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53"/>
  </p:notesMasterIdLst>
  <p:handoutMasterIdLst>
    <p:handoutMasterId r:id="rId54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401" r:id="rId14"/>
    <p:sldId id="384" r:id="rId15"/>
    <p:sldId id="402" r:id="rId16"/>
    <p:sldId id="405" r:id="rId17"/>
    <p:sldId id="389" r:id="rId18"/>
    <p:sldId id="372" r:id="rId19"/>
    <p:sldId id="373" r:id="rId20"/>
    <p:sldId id="374" r:id="rId21"/>
    <p:sldId id="375" r:id="rId22"/>
    <p:sldId id="390" r:id="rId23"/>
    <p:sldId id="367" r:id="rId24"/>
    <p:sldId id="376" r:id="rId25"/>
    <p:sldId id="377" r:id="rId26"/>
    <p:sldId id="404" r:id="rId27"/>
    <p:sldId id="393" r:id="rId28"/>
    <p:sldId id="394" r:id="rId29"/>
    <p:sldId id="395" r:id="rId30"/>
    <p:sldId id="387" r:id="rId31"/>
    <p:sldId id="396" r:id="rId32"/>
    <p:sldId id="397" r:id="rId33"/>
    <p:sldId id="398" r:id="rId34"/>
    <p:sldId id="400" r:id="rId35"/>
    <p:sldId id="399" r:id="rId36"/>
    <p:sldId id="378" r:id="rId37"/>
    <p:sldId id="379" r:id="rId38"/>
    <p:sldId id="368" r:id="rId39"/>
    <p:sldId id="361" r:id="rId40"/>
    <p:sldId id="388" r:id="rId41"/>
    <p:sldId id="363" r:id="rId42"/>
    <p:sldId id="362" r:id="rId43"/>
    <p:sldId id="403" r:id="rId44"/>
    <p:sldId id="380" r:id="rId45"/>
    <p:sldId id="383" r:id="rId46"/>
    <p:sldId id="369" r:id="rId47"/>
    <p:sldId id="382" r:id="rId48"/>
    <p:sldId id="386" r:id="rId49"/>
    <p:sldId id="371" r:id="rId50"/>
    <p:sldId id="391" r:id="rId51"/>
    <p:sldId id="392" r:id="rId52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8187" autoAdjust="0"/>
  </p:normalViewPr>
  <p:slideViewPr>
    <p:cSldViewPr snapToGrid="0">
      <p:cViewPr varScale="1">
        <p:scale>
          <a:sx n="102" d="100"/>
          <a:sy n="102" d="100"/>
        </p:scale>
        <p:origin x="9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E9-AC48-8E65-35B780AE31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E9-AC48-8E65-35B780AE31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Targeted</c:v>
                </c:pt>
                <c:pt idx="1">
                  <c:v>Untargeted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8-B240-A802-9C3076FC90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8-B240-A802-9C3076FC90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E8-B240-A802-9C3076FC90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EE8-B240-A802-9C3076FC90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EE8-B240-A802-9C3076FC90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EE8-B240-A802-9C3076FC90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EE8-B240-A802-9C3076FC900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EE8-B240-A802-9C3076FC90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F2-814A-BCC1-8EE933B22B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F2-814A-BCC1-8EE933B22B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F2-814A-BCC1-8EE933B22B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F2-814A-BCC1-8EE933B22BA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F2-814A-BCC1-8EE933B22BA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F2-814A-BCC1-8EE933B22B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Provoke ransom payment</c:v>
                </c:pt>
                <c:pt idx="3">
                  <c:v>Cause physical damage</c:v>
                </c:pt>
                <c:pt idx="4">
                  <c:v>Sell data for profit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03-B34A-AD9C-83A79C1804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03-B34A-AD9C-83A79C180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7F1-574A-9FAF-756FB70D56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7F1-574A-9FAF-756FB70D56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7F1-574A-9FAF-756FB70D56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7F1-574A-9FAF-756FB70D56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7F1-574A-9FAF-756FB70D56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7F1-574A-9FAF-756FB70D56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7F1-574A-9FAF-756FB70D56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7F1-574A-9FAF-756FB70D56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7F1-574A-9FAF-756FB70D56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7F1-574A-9FAF-756FB70D560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AB-A943-9FD2-CB280EA2AF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AB-A943-9FD2-CB280EA2AF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AB-A943-9FD2-CB280EA2AF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AB-A943-9FD2-CB280EA2AF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BAB-A943-9FD2-CB280EA2AF6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BAB-A943-9FD2-CB280EA2AF6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BAB-A943-9FD2-CB280EA2AF6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BAB-A943-9FD2-CB280EA2AF6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BAB-A943-9FD2-CB280EA2AF6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BAB-A943-9FD2-CB280EA2AF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United States</cx:pt>
          <cx:pt idx="1">Russia</cx:pt>
          <cx:pt idx="2">India</cx:pt>
          <cx:pt idx="3">United Arab Emirates</cx:pt>
          <cx:pt idx="4">United Kingdom</cx:pt>
          <cx:pt idx="5">Indonesia</cx:pt>
          <cx:pt idx="6">Vietnam</cx:pt>
          <cx:pt idx="7">Sudan</cx:pt>
          <cx:pt idx="8">Scottland</cx:pt>
          <cx:pt idx="9">Switzerland</cx:pt>
          <cx:pt idx="10">Hungary</cx:pt>
          <cx:pt idx="11">Austria</cx:pt>
          <cx:pt idx="12">Netherlands</cx:pt>
          <cx:pt idx="13">France</cx:pt>
          <cx:pt idx="14">Norway</cx:pt>
          <cx:pt idx="15">Ukraine</cx:pt>
          <cx:pt idx="16">Germany</cx:pt>
          <cx:pt idx="17">Spain</cx:pt>
          <cx:pt idx="18">Australia</cx:pt>
          <cx:pt idx="19">South Korea</cx:pt>
          <cx:pt idx="20">Israel</cx:pt>
          <cx:pt idx="21">Palestine</cx:pt>
          <cx:pt idx="22">Lebanon</cx:pt>
          <cx:pt idx="23">Qatar</cx:pt>
          <cx:pt idx="24">Saudi Arabia</cx:pt>
          <cx:pt idx="25">Iran</cx:pt>
        </cx:lvl>
      </cx:strDim>
      <cx:numDim type="colorVal">
        <cx:f>Sheet1!$B$2:$B$27</cx:f>
        <cx:nf>Sheet1!$B$1</cx:nf>
        <cx:lvl ptCount="26" formatCode="Standard" name="# Incidents">
          <cx:pt idx="0">5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2</cx:pt>
          <cx:pt idx="14">1</cx:pt>
          <cx:pt idx="15">4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5</cx:pt>
          <cx:pt idx="25">3</cx:pt>
        </cx:lvl>
      </cx:numDim>
    </cx:data>
  </cx:chartData>
  <cx:chart>
    <cx:title pos="t" align="ctr" overlay="0">
      <cx:tx>
        <cx:txData>
          <cx:v>Targeted Regions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rPr>
            <a:t>Targeted Regions</a:t>
          </a:r>
        </a:p>
      </cx:txPr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zHtXc904tvVfcfXzRzUSEaZmblWD5IlKVnJ4YSmZBDNBMP76u2VbHuuMZtpfjW+5/SBL4AEJ7rD2
2gs4f7+f/nZfPN7aN1NZVN3f7qd//JY61/zt99+7+/SxvO2OSnNv667+5I7u6/L3+tMnc//4+4O9
HU2V/E4QZr/fp7fWPU6//c/f4W7JY31c3986U1dv+0c7Xzx2feG6/3Dt1Utv7uu+ck/TE7jTP37b
2tvqtzePlTNuvpqbx3/89uIDv735/fA2//LINwWsyvUPMJeSI18gzgXhXDL4lf72pqir5Otlnx1R
hJgUPpYUI5+J50ef3pYw/c8W83kptw8P9rHr3nz9/3nWi2U/D5quDr68b1A/rW978fmFfn9pz//5
+8EAvOLByHcmP7THn106tPjlbf9g3vxhb+/M7fPr//eWJ+wIE06EkhQpSjgG035necaOfCYZQlJI
hTjxn5/8xfA/uqbXHfBy9oEjXl48dMjlH38Bh4zGLY+2uK0enq3y3/uD8SOJMPERZIHgFDLihT/k
EYEEIIIjiplimOHnR391yI+t6d/44/vJh+74/tqhN4LNr/fG+W3x2DlTPT4b5N/54v8uQ48f726r
+mfCIj1ShBCMuKLUV1RA+n2XnNQ/ksqnvk8I45C9T5e/IPKXYPiB9bweCN8mHgTBt/HDADjWvz4A
tp29fSyeLfDvvP8Swf9jTUJHgiAwsIAkxFhh9tL47EhKH/4RLiilSsLl743/58t53fbP8w5M/zx8
aPnt8a+3/GXdu/TNvraPP7EwUX7EKEAcwz6RlADevTA/JuJIUoaBEiAlOSXypfl/cE2v++DF5ANH
vLh26I39X4EnNLfmJ2IQQ0dUQUXCzFfqCWXA0N9hkEePfJ9RBdcEVhTq0gEIXf7Zcv6NC75MOzT+
l9FDs0eXvz4J1o+2vK3m5yj87/HHx0dPjEwiATWAfonw7wyPwS8SEUWkIsznyD+w+w+s53XLf5t4
YPtv44fWD6Nfb/3ryrjHhzd76IEe6vInOgEqMNRVDhxYSSi1mL+MfuhbsFRKKARkTfrwoednfynB
P76u151xOP/AJ4eXD12z/gvU5dPajrc/MS84OQLaS7mPfOhcgP+8LAzqiCPMqYCmhQgEsHTAkP98
Oa974nnegQeehw8tf3r2F0iK3EIpeHyOyP8ekpg6woIoqqAb96mAyvsiGyg+gv4dmBB8wofCrA4g
6frP1/O67b9NPDD+t/FD61//8eutvwKF5P5nGp8fcQJxzRX06/8a9+SIPbFRiTiGQi2gPXz2+xck
+vPlvG7753kHpn8ePrT86i/AgP7oO2dvi58pk3jEB4XKBxYKBdkH1ile0iBMQaICXQr58kmf4vKg
DvzQkl53wHdTD3zw3ZVDN/xx/esTYFs91NVj91PdgI4wQDoXCEHXhRE0Xi+VQozZEXpCfWjIFAEv
HaD/D63pdT98N/XAD99dOfTDNvz1fjh9dOkXmap7hoT/vhT4BLAeFMEn2s8pkv7LUuAfcXAFgraN
CV/5BB+Ugh9c0+ueeDH5wBcvrh164/Qv0Cxv+iq5tT+RDzFxhDn0yAJhIUEt4i8pKlZHDLo36YOy
rhiwJfIcBF/qwg+s53UvfJt44IFv44fW3/wFMOnGPLrq9ic2CJgeMbCuAPWccB9o6Uv9HCNQbEHJ
lcBDscT8UK/9gfW8bv1vEw+s/2380Po3p78eid7eulv7HH7/PQZBTSYSbA7SBGNcCPGyFkADDaqd
UAoASsLG0RNEfa/Q/elqXrf812kHdv86emj1t38BInrZP/zMvTrsH4HgxpAklHL2VGNfNAFEHSmm
fK4EAs1Isie96Hur/+lqXrf612kHVv86emj1y79A1f3aml+6W/f4E+suVUfAQn0fTEuxz4h6iTee
UkcIYh2EISyYRIwfBP0PL+t1NxxMP3DHwdVDt1xf/noI+syZfyYlhfLrQ+0VYGr/8y4pMM7vZTrY
X2WgUAuqOAFCRA/ash9Yz+ue+DbxwAffxg+t/8fVr7f+1wB52sR+E5XG/tzcICDWIR/CHqow1GP/
ZWo8HSIAnfqJqn6T8r4Hpv/ftb3ultfvcuCj1z/0Lw6Lfr3DoLX5mclCCHTJ0MFREKyFwiDUvUgW
oY4oByYLTPVp502yg2T509W87pOv0w6c8HX00OrbvwBPuryvnfuRcwX/d3vZF333Uzt3jo+e2nbY
sBPQijBoRF54/qlsAauA3SUmuP8v50z+fDWve/553oHrn4cPfX/xUzqUf++Ub9vNIRDh6PPZqe9O
Af3nq59fEA5zHUz9yq1eJdNf0G378I/f4HzAZyz5svv9dIsXnOza9kn/T43+24zH28794zfPp0cI
6heRkoLwC5oKtJAjHLZ4uiSPgOzB0Sw4gwC0j2CgG1VtXQrXKDoCkkgITAExmMEeym9vuqet4qdr
IBAAfwGw5l/3Fb+dVjuvizmpq2/W+Pr3m6ovz2tTue7pdZ5IZ/Plg0+r5RA1sAbAFuhvn07OPMlC
zf3tBewHwefx/7PNSHpaNixaLKMrZlp3ytJLVjTd2T9/ND1ypwJffB5ZYjL5+vNQ0n4Z+jw+org7
s0+fbOK3/5z7eVgUTX/aVF+Ga9fNvn4x9PlDn+fwaelPY3H+z1t+/g32UftTOh4OOzIPp5SfdQpr
w/fLmLTXTKlyT+fyhonmOCH5+D7GXb6pPEGjXhXhJNh4hViWB7Ya8b5GcR9BAZxWOBdlMFtMNz2S
l9VQNys7TiexQelVoupr5haznbPuxPWdOkU+3wyerHaZmIO0Q100SYdWBif2jHutHpXpTrFXBNVo
il3imdWUZ3w7FCzWwoxT5OG0XHc1wRuByR0p0mVr0mzjZX6/GXNpgs4N29ElxzxtSNBOZtFjjJAe
7YJXIrM7D84dRqgYZaj87BNLpIqK2g7HViblqpNdrqusWPZZLLa8a+22of2gE6+LNSt6G9asue46
ibQbZhqwcq6CxQ7JlmcqjVwpGj3BwlaLL/bU443GmbyRuA1VUiVnQnhbu6RpNBVOizYugjh3MvRs
UkXGxI3Op1jXPtkrnGWBt5R6SaK4UGqfKP7epejcN8McFuXMo55OWzr4RTBU/hC22PFT82moM77P
QBnYz5KP24X7Yd/QYWfnpI3gpKbUrRqGDbOchX62z5ZiK3xynZHyuMEVgeVkWy+uybaJP/ZuRLu5
jsH1i79iFtXBAoRIW+Zl571Pr4vCiBBuLMOhnpiOu7SKysIDFzVnuKtC36LpYrD+Fat6sRoaNGya
Jk6DRGVqY5b5CqNsuWr5sOuJKqO0jTONwLtOjt4KduKmYEiXfBOXHdXIaq/B01qB0SI3J9XN2GGu
l2xIdOk3dVRypi475Jl9gtMTQfL15OXFedGXStOGZdFc2WDmiVo7wYuAKeHvbZPb0w7N6FJ4q4F4
Qs8pa3fD0s5XKKn8SCUmgZWgq67r+anjY7zOcD+F3hjjTVWhMfBbyd92y7bwy+xt3zRjGE91vZrH
3u280Ws0d5hdYNfOAU/QsDZsmYJkIO3aGalVOeTnZvHx2VgsQamKj9ls013cT57OEmpXVLQisqxn
2g4u0yanzWbKGxqAV/tTn7rA9Tdl1186Wl4NaSU0teAPW3qXFTHlJlUJ1X5eNloN9i5fxuEk9fxN
Uq99E1+1JV20M4puF/CABnF1rTo3XoumgrBL2kG3FcvCkpX0g3NdplVGSSScx4Kn5uNKwUL8rOje
jS5l4dCpMRBorjXpi/xmGodmbxqudJt6p2mZtOfpOLS7ClVNUHtJcdZbfmHg8adWpVtCR7x2lHOd
LZULG+7T7Vi0x0vHujX1lIxi4V233mi1SVCmsZKfbImfcosEanBUzycpH4nuUREHlE87UeNxM8z7
rO1P5rLpLqf8ukMuP0ULTwNI0IcRp931ZAAbGFsj2qZ7GXt7LLrmfiHj3TzmftAYbz4pS/xW+L45
NYvtIv++SZfiMauWSafe3Fx6fW7WTDV213ZFtaVF/CnPeqK9thxOuh7CV7l+t0zTSvoFWuet5YHX
iXOXl5/6IkvXqc0CJxu74b0Bf/Fx1GL06v3QJidzLMF7HT6pJfHP5zh526QARqkZ6m02D2Ey5SQA
wWresDwzgaidhXuNQg/xdcVE+sE3jdBV79faI5PbmjnnazljtFqK7soiWu7Schh3KEnQtpH5emjn
fjuNOVmROBPnxi4yGJpI9Ms+5vOyxo2q9cJciBuJowTzTULQ26nMl60oujIsxu4qlbkfslnJQKQr
JZM1YVhpk6F4RVpxObinW5SGR6yZnF4GiQOVTjhcEEoClaTHbeZlm7Ket4TJHaoIW6exvKZp3649
AqWgNd2WTygDTy9BN5cuIM5TvcY47iJGi1l7cdbvx8z1+8+/zba/T3hZroxfrqBQjJEj8j2kKN91
6TbLy+p0nHO8X0oV0nr2IfCyZp1lpU4LcSYhRHYCHcuuzXZtPLBdL3m789N1LDqz5pnn6wIQNPBz
HwfpYKowo+hG9BO5RB5dM7/9BKbOz5IWVWuc4HzD8LrOTH1CHLsvcpav02mkwTB1fCPqqYucqvKg
G7z8uJ0XP3Ip96MmPrPG7Dw+RDkn9io3E+AcpG0+ERoKD5sPzKuvc4JCg8p2CwH8FvctCjhd7Bp0
nFD0KcQ75VWkPFlsxkZaPaR0CRtUFbpGUc26k7FEzcY01aVz+RDacXyIc/TY5by/6pLYf0LLss+j
DKP8rXWjxiWa9zNkbTIAXHQDjTh9z+quWyWW7HOHx3Bu4AfY7MINQWY4DcpxyYKymvkq7tuo8Vu8
o6XbEtzDaptML03dhgYIhi7mTK5GIB7DMtio963T86Qdwt62G7cpasUuVSwP+TisGbLyXesBc2BL
c08r2gMY5WiFVHpJHBfaVH4dOLZpk6pdVSq7t8BvDOrVSpRDEYiMt2Hto3XCl+FswG5HarxHcbpX
OcJhM8p3/AwayWtPetesgmKWJ16tcbOEQxZPm6otzKYkwxQhNJWr3qxTSrswR+SdVGLSU1GVkazR
ohu/TPRC8k6bYm4DorxLODX/CY8lXrNSjoCA7riq2DbOb7J8bN61qHNBLe1p5sfFBues0spMq57i
bjvHSk8NpHknl/eQGz7gUmDElETcNbOmSbotGt4HQ7EgXfFmnyX58UBkGS54uUyaAZA+64OqbFOd
QCoEGVdr+N7EqNmDsOk7S3MGdMkbNrh2UUXsGrWyiopUoCCJhzooh8i66bjoAhmTJux9eL7ldadj
1UZW0ou67scAp806TbohFIa1OgGKkOfynFvqh2lJqSYLsBI495YtWATM5SaM051IMYmkodsKedVq
InglTf5hGYYb6w/XDFbcjWzQczLsx2J4b8881uEg82ax6nNthsHT0P2uyJJgDfU/CxjKr4p2+YhS
/47wVOnB4USPY3dcC1JsoGG8900RA1rZcKwLoMitvDNjnGvO3PWi5gqeSHYdr0zQZG/boV135lG1
/fFom7eLx6tN3hPAN8IuOG8YWCPeV5wlGs5TeEE6M8icaTcNRI9C7F0zznteJIk23azRMtbhYuqP
3qJuWFMneljVwPQGGYugpnLQtceiQuaPZVWSYzHw26GqNyPPuJ5QBT+S9m5wnfbS/KEX1ISeZ6ye
oHjoSqa+nmacBW3RnTP4HpCOx+me9B/GsvuQikwFFRDRrqaXckiuUF8/9llSBDNiO5cnTdD2+du0
w6eZHYbAyj7oxXCMPf88pc1NPKUqTCnbyHTYUEwb3RfiiW7G5xYiznMGjOxZtDW4P8mq5j5hFXDB
RCXh0hDooetZZ7K6zHLXh6D177FBnW68Xks7a9uP1WY0O9YPu7mtBy1D3NsBQLfxI2PzZJW65r5k
NPDy5SL2mNKonbZdn/dRGbtap3NyLFP1HqGh08MwDroxBOCguQTwljqWLA/Sar4W86Ils1fLBM9r
MAtQikttUR5OOOiH+pZntAoErxxQCOtpzEqo7ioLsjHWRd2ZIHZjoju/Pxn98r7N/VSnncchEieq
Jy37MYrZnISww5fvrEkLbabYhlW3fJizvNBZ5clwJsTuRG8uvNlTl0Xaz1Er/EwLj7qwWqC0yFpE
POvOeZrNcG+udk45GTU5hEzae2VIB1JcNXN1NsX9hTVKauoRIPYKoeMWZW0Qh91SkeuypOveSECk
dlkvfgk+I9DZLDXU7w46O2ceWWE+xKV7O8Ux0sjvy4BUxaklrr9KiU6Y54Ix5mXo0v5tauWp7Tx4
q7rstXDanzBk9jjydTGcpiTXtU3SYJQ5ilyvgKpNx50YP4jcdwGlNg2HVInA5tBXj9yLCBCpIKvH
fl9ls4sWgJHFm6Z1lwiuS6FWbZFfuHLsIfxTFBbJHPSIVAFn82NW0j5s6/zKwtfAAgC2FMzsD+DN
dlhhgzXsZEfDrIROMCQDK3itzRg8KUsQXSXStCAfq8XwADcJEFOInLyYxpBMcx2ZNt/08SfPIzTg
XoO0X3rBOM3luu7SMBbtGKhywcG8lLdNCVCbyPI0/WQIVaHxaB7I2QU5Tj6kee+0nZc+SPxzKdPQ
JuAskPhF0JMiAwjHO4z0YvIlyCZSnHOZXroBUKrktyXzIKqaPNVlJ+ZwrNxqMhCSlV9BeRnA9May
W0K6/WLYruTqvT8XmWa82SxLu+sLelfNx1Vd0CCl5Se/is/p3EJXUFwR3hrd5qfN3NVQyZRbpXV6
nVj2FjCmCmPgNdEUf0gyiPCqWNY5ncLz1KBTvnihKIYt6CcQsbJvgwKNbVTzTisQF1AFTVUWZ2VE
bQHcm5DIqrrXC2pu+kT00dSLTZVapnt/rjb2XZNOTRi33Q1iM43iLGqkl29ol8daZnvpZqHHjOok
U2qFy0EGcQetlWQQvBUU4QIaV4L27dT12vU2WZXK6hp6F50gqAkuwyaoJyDkCQnmcfR03fJrksmw
dvMug60v0CIgfyV8Q0pX3aUSowsKXu7bMl6pPu51P+JzV3/MUfGepvZxLOMuBARK9TioaLbJOabd
Ehhw+p645sxx/Eh8fFPaTOgpI1IPpjs22Dtd8iEPFpwDqizl+dzEbcDs+DbjeNQV5IktE7lK6FiG
fTacGFN85FN9m8a4j7q8tAFvm7NtzKFI5Kgro4E3d2nsIIwT22ov8e59Vc5ADSooactpMY8BJPQn
WalCt75/4Wxy5j29kMyemJKPWgD4Y7skIAEkfF8OgICxVcfO0SQEwcUCNYurcOVlIvRJzde4hRAY
ZxXxgsAakumm9S5Q0qfvkxNQuZhclo3MpNHzUKy9ZUk0vJrUWCyREOoDd3USdA2UK1FM77m1J17y
YUrcfpqfmH0LySTn85mBxYRLtqwFyIa2+6GTd4qDACGXbtGkqADeyae2rCD2R/gia/x2mJIcvFm0
ENbtBRywvqb1UoMGkLGgXVa+85uQ9imEIJ1N0E97K6ZCE7uNCU6Dlie1LtzpUpjzhbhNU7SPE51u
FpAqJsp0V2dhQmm8jfthCKu+3UxNf0Ut/9iogQRk9qcwnse72uZLOI3qjNqsCTDoAKnKhXaNlZot
yxzYGxzDQNrlN1U8V5FPTRd4xXwx1MYEZjkdLLTZY9KfFHnz1GVzsKSqAJSGsQk8W5ym2TLrZClI
WHEgFE19T8kMjAcb4KD5KFYud5ejne8buZj1SOgqLTuz63O5T5tGBuMwvwObbelMlsDzSRbJPg4y
NJcg6txNSt6UFJgNoc4EfrHum5hpv2CLHuryXNDqOI7lfeeBEmqjaXZEw4JvbDktK0lWJs5YxCEg
gftHsSMomGoodQaJPMjHSFYF8Iex3kyTWddJXofe0J7PxdwdD9l8CxByhiq8ABM4z2HXTfdVeuJD
q6rzmQQ5nyMQjFkUl8NHXpdtkEB2QizvRJ4/UGhvTTtPoejU1pW2C5wPiNlCu2wTZ3SMWbGCPG0S
kkZlB3hJ1UXeidu0uyjiRmyTwu7hVYCXzN29T5a9n0JGpSp7iK2zGhXq1BHyYRTpA85Kspo7T0/K
FTrP1QMtCquhFwYynM13qO9BkGlPYACEUm9c54h50TQBg2DTsC4HD0HWURL43RDA8eg04H2/5aM/
rojfXafNcjbNfRaNJTBiAolY155OKegfNhZlmMpym7A20ba2VvvtCIw77z5B1Qv85RhP451U/ZZJ
flJ79bGHxXFSpPWmmhYd1/KkskMTVoMK0iUDrrIkV1VjTLgA5PiuvYmVzfVSzfDKiFGdNnGl66V6
aJJ0BeIo1giK1pS7WJOs2iD84CZ5riwoaeWcTxqUtqvBs0so2uGBNM0NXchll9ICeCi/ImWpS2I6
SFLvHk4aHDOWAkPN1MmE5ndt8XEgoHHI4V3tzbpM4yvTDn2UJB3RQzNEvrFXEvwTzBToyxDTM0Wy
00KSnTcXb6usvfOaCHU807xor8oxZN70wRIvZDbWaoE+AhWeZmh6JyeSaJzyPMLJtLYJO84qAZUs
v6wLn+t4yC9qqCWy685Bm3kP32J6zANcYGDvabWzw/w+mdoNkAidg843NMuKp9BTQYfgr5z3oR/J
seXLbQaEdwAYcqMKlMqgQwOBLQa4V8MEHa73IZ2LG5JOH4a5UwEoR77uBCvWCvDbi4NmAkINBQGQ
eHiYl7nVlUGXJjefWjJdsqdYmUcEUAt4Ohv5NinVRmkr8TFqGY5IC7KU7Gqs+9rzg87mZ5PxkjBl
000zb2aD2hXPnyw9dPe9cDeSx6tlSa+nxpzmpVupsonDBBUG2sYHrypOcqhM2uLmzl/iDR5k5CF2
IQa6bHPZNLp+O6a5C8RcGQ37NBKwv9tLA5V3SftzM9ttj/lFMhJohkHqMGnzgFwyBXWRVturHPZk
wqL3Ai/2H+auqzRR6YcqBWg2TYPCQQ7X9a0bpltKqvcEqloJ4mtjFQu8ZJF6rk9mYs+hvZ41FI6z
jNd9IEf/NG7URT+zR1RKEdXLLpNi4xLopoaMnEvkbUfMI5rSDwI6M9AmWxQx58VRM0Luwc7JsfGq
8zonzarPxDuSPIlv+Z2ahlwP0uuDZe4eGwTUAmgelKs2KcOLwpVhVfSQfmUdjEVda9XPa29cRu1Z
durnMgn6JInmYsA68/h7VLFZ455D8kEB1mKSJoIWPUKm1igRwAuH9nYEQ4G2oFLwqPB1jVtAwYJE
vK7uMpZEI7D/HMzcdP4atmrCpUSwPB+afCHRx9Iv6PFYGqfzusZRlppzS0e194w8HYCGSb5sJtPf
TwCqYZHPH/xZ86SKt/Wxi9kYzLPbL3fCa6HVQv3K8bkKZVJ8TFKTBISoY+Hl57kkb5UbFg3q1LJS
or6DOou88S6t8NmQ2qBV3kU3ouuiYoFM1GmT+5P2RX7HM3JZc9gAw63TRT9+dLy+EKBjQ58wBNSW
u3EuW2gX+bEArcyQ0IAwDATACy13IOw0TR/U2eKCtFjiy7aW73NfZusKp1AnnYCenqoPHsKTzpAE
ZxMD78F2mI3Hvmw7vcDhP+gt0WNFQDFGzeJrbyYtALur1l6sNrJKz9i9GaHDmd2U6il1bdj4TcC7
cgndOKWBRPE7UuGd8oDPkx6Cm7jqjkp1YmHrC3as86em9RI2SnTrqvMEj+9iP6a6VOiE2/SePSS5
XXb0HXctC6dWVAFdct0n8HRbHGPRTCEhsD9B28SFhTHjaqHJytl408ncaGt66EyJ2Ld5/IEU/J1I
yc7QKgKB6dIwkO+l5DaKJ7KtOgVpCp3P2JttSvMuoKAqxWJyQTydlyb52KbjGI1Q64fRXGSdPUtT
2P0w9j0xWdAtkCY0viFsLLcNSHHQyFybSY2aW7Bcq0BXnNrWgpLiPJAF2AqO2bz3BtCZkxxfQKPx
LqkmtvUqc8VRi/SAQBUolHebNwwfdxewF9YCBLjHoo9dZOrgSaCBFLxplszbugQKE3Kd2RQttIAl
ltDQLeVe0icOyEGUX0yhRToAR3cbZqpMu3q+L0bfixYZ8SbZV40/bXOvEGvGyn1dx0IzBr21qOc+
GCkNUQq1UKmki9L2sZ6guMBWn4v8thVnzQj9jP8kCiOZwUYR4Grs/S9lZ9bcOKwl6V+ECIIEt5d5
IKndkuV9eWG47CqCADcAJAHy13eqbnffuT3THTMRFY6yJW8icXBO5pcwJbhthnVjkqnOCIMDaMgS
Ft7ojhGmjM0Ss7OQS5/LWB5K7XN4NJDqVytfHDy+zIPaAhet13ltNDlCUIH70rBpJ5R2uHJyFyxj
+KijsiowfNeYsbsZ97xp7kVqjqUaUevTdSv4NG3nBV2njR7dhM9NO7/JaUfh6olrOjXznWmlOpX1
lDHTNbvAsboQmMcCg0q7JutXFX2OafQBD0LldpUQAAOOsTgZ89SbhmxtQkiHJDhjEQzbGIbaYaV1
tetWqvIklj+0CjDt+B5+xcbuhnG4U2SVFwy+Oueq1Zsq+qLVGtytFYYQv1RbyK8yc2zOPVKVG2wz
Oh+iZz7TFd7nBF1YdTpbVVznbVTHuYrHP2UsyHYcOVrZwGzoshm9Yc6gOc95p5KNy3y+DIfFN78G
kZ5axMM38RDZbB0HTEh4MdH698XAKdZpA9Wtc91Hg1Z7zyCiWtqiJX8lcESKxcVuayxdT348nCfN
Xqc1lU9TkvXCTZlJSbsLZoY7ZQ0jtNQYeIfaewmGpb/rCHRZ2U0FlEa0rytsmmbFRG3axG2jpR8x
qioPN+HybldH7ysSJEU5RbYI1dVH1y7zwQoFJxReXuq833WMS3ELzJ3Q2NBjSPxzpRc/G3UXbDFX
wBftvW1a9t+T9u7DCY71bDGuhYO2qMtz0crpPa4TkUce+AYxt3moNfRIZjLmx2EufTdfdWdOXL6N
XRS8JuWxbgOza+J07ytFdy5c0owFcLFKaT+UD3nVq22DX3N9lJBX4XLv/SD8NcIz30snC0uczf1E
0MwfvV8yGi5JoyyMWFruagElUQT0A8HPdFep41LHCprqC+/mpyY1wU524sFakTwubVcVUEKnTRK+
EtvZY1IN70C2D0HXfjbtaA8+F2kBXytAeQoKYrZp4Mo+HxSdCwnFdhvCPSiAfxh0gK4uMDpPEMnZ
t5jjcQP9KUqmvZraDlN/WW76CuPr5AV5NXIY3rja+J80KLme3LpeYJSOZcFNsJ26btjMumlyr28/
sKijArOry731JAnsjuC0dv1y0rO3jXFS0YObk1+YkFlGE1vnK4vMkXDHi7ZNA9xR3ncioFErIaY9
zEVoTSaa9lJhWE5jhR0oJQUSZEUUYFm4WXXZugqeRRQe+1wtfE/jUWblCGc4mFbv2LrbRQpYex9E
5XomNXZ3L+2Lsqn0xmpaNBQ/VLdMqJ/Cu05s9B7VOr8FXOzUOrp8MqwqBgePQi8lFJNZQwDgX1SU
3ZHDdSDtQHPPZ2uRSEc3GLU+tRf9HquAHcBKpFTjVRtbDGPlTPNgkZtmRG3rbc+3izdUmWKeKPoS
ipGHVi81U16GktypJj4BHS9kW4OhaHpWcDULTLsldsh+qc8+FFa31A7le10hvdbwUOO9XZpyq4eu
vXhTArphgJpBeH8moTd8I43aQ+w/jP18jhj/zTr5WUUvmJfx4qVNlS3JCCmkhCyF/brZQFPdqVBc
qAhehCTHNl5fMd5s4sgfD2g/npMKu5yc6i9DhzpzAVyh3p3KNCW5AhaDXv5MIGHmSd1+EYHbZgSx
0k3uvveT/kyXZ0O8X2PV80xAiNu6wT0ugr2kfv2rFv0BJr/CqFl70LM9DJNEPofB4mWl3wMMqB5l
dy61eo1Tdl8H9TNmVzx9SLIJw0G2OuvlwzTcAecolpa9tHNa54RZ3GuMbntdj/C27Xb0cR8mQX2Z
+qAIWZUvtN2PK3+2i73XA342hgE+6dmM6gNZRMUUK2rJ/WE6j83Mtl00ZyTu5i1PmhPzQOFErXgO
F7dsfRrpLPCqQsiaZB0N9PPgpjGvRGdybIIug9j8i0y3Rr9lAzb0PyVvUSRVRItFwYEbpiXdIjh2
Y0Y4NoremwqtwnsHAijzlnLeCFxtoDop/AyS5svU2WsjMXkNN2Sk7Y9BHb+4kfwmt7XPYTdkmqT7
yMXdDmNQmM/eIVpj+zr46n6eHycG9EIOeUxHWSQTGCHetP5mIAM2wrU6MX99HRP6qqy+r+q0mLra
4obseOExgEnEM9fUx94rhH+PorTuK5nskl66bR1IWE1199CFQYpD2Qa7mSDyF4q74JhGTGbxHMIZ
aQaHDgJtMF7UQnbNXTOkhzmtcANElbnMk6vz293oHMAeCa/gHuKTxF6IObMq70MYgge7AqwIRqiz
jYyTTK6YSVshKzjB/X086ve1V+9QWzGh3Prkvk9PK5lOpejK+6BSBvUlDou2b984Zd23quuHFYCS
si49daQkh7pdPiHFZ6ZW5XHxgzoHOAajuOxmUA1Q4DZ87tYs4iy444yzu3r095JQNBuABNCL4xWu
6zk30Vyjv4mGpzSF3muS+BOmc7kt27D60HI+k9uGLDt4aUm/cIjN3L8w7DN8kLA7p0mdJS37rOt7
tSXLkcVl9HSzpIIbs+cUgQcCnd6h7e/XNjjblXw1kUi+Bg2ziTbWO/WiPY9jLF5QgCvuefetaN9I
IHAzO55sYtO3D3PVfYgEtJd0/M3iqKWzFW7ImkDXbzo0jyklaPu6evk00KpF5O8URtJTSPWl9WT0
BAhRbNZmeSPSBYclrL7GAMsuGrv0iVs8hlaivW+dCnd1GskTcSJP2r7JyTB1p/T2BpZld/r7bqtW
nQm1xpuw0/zcDAybdyu6goH7spmdlN3Os2uKYWbTHlgaavvS8muiVoBiGuAlhphE7/9+0DrHIfH5
/ByFaOlMKpN/PDsl8Vqg10+Kfz5vuj050Lag/rSc/37875uGEgP1nm/pKi1WVLw8/X3TjrCV1v6J
Rd36pMiI/TSU9T66vRvyzocXiAvz99GVMbfrCCFZyc2fIUT3Fmt5javZ+x21AEqMBeFQsT1Nuhqi
DYy+cKyXKksbd2jWqvtxs3kVI+Nf68h70HpD/c7gBOQV7o2XWsCSimnoPWL4qTchZ+21bRKzJTjU
7rxUPN21DFuO0ctyGOqkhJ7ojSe/wywWEXkhUydO/mTF6e///r6xQ13uZ9Vs0tuD//z4/+25kWwg
iQZ1U/iBTFGHpvhURzJ5rW13T3q/fki4Hl+pzavbRymdh6uZwqe/z7Ez7qUFIxf2zyB+TWZP7hoK
/eLvo4JqUWjTWci7eJTwmxBfz+3l76PKGwvWw2xswcQ+gfX4xydZOrGzYxyiOl+SVyWYPLClAZpx
+/YS5gu2VDPt/r5LWVBBOWTLP37kLibXDlzeVYqYvQKruX1b0EPr1Wuih79fb5ZsOoHjqf/xE2Mg
0ztAn3Dlbt8tDlhXtGHY/+Mn7kE7ZpFNkvMYuPlfQln/Qvl+98Oi64r/+7GU//nu/3ruW/z7e6ji
Pz94O9Xyn++d/+M4zP/xWbvf/S3uav7rk26s9n9+LSDH/85u3wjpf3nn/4C1/xsc+x+na/43D/6/
sdqI6v5PrPb1S3/9V1j776f8B6zNEDhNMRoBvUbQxbudlfnvsDZOToEo56Gr+BuW/BvNQ834C2Qj
JgyA2wuSOPZDcEfe/wZr+zHOVLklmJLQB0/qx8H/D6zN4BT9F1g7DG6H5eD7IQZCg+CWAvkXWNvW
6cxrU20SP76xOujFlAs3fgjhmfcezcjUorHrRK7tkmMEOqVGX60XA3RAT4UacILkvG+td+285EIZ
u2v0dMYWcAJR0EFPbt6WcHhzPRiWOBo/J1odIKAdvB46FTjhzLpo2KU0OALqe505uJhp9EuANGh1
fTzM0W3AIWbWf6wS9iuopyeMJ20mwi5n5fC7Uv6rSMp7CCW/l/WIjfeDcPsWsebsguC9GZaNWYdr
FdDP2g6//ZuvtIzsaZrBT69i6zpzX1U3i6zEMl8BIWVlC/HK9WFT6P5+6ulnNNMp04ZvZWdkXhKQ
VzOLbpjYZ8KlzDseQtqEPd6q1OGVUgVRDdSytr0VUbM1NabQIC0nOKmQ6cTQ5KNvdA4FDz4IEK6q
vJbGz+NqEVkQzGM2ygF4wJR5chaZDf0PbCVnscj3KVb7kbViuwRQlOwaZyuvrsi99cBg56yrIh/z
/o7FLMz8cPgJyG9bhtcShjSJo49pAZridcDtE+AsBL2xiIZ3WcELHMuD5mpjufdWtdXJH2CV05nY
HCL4D4E1ZXx3ZQIQxJJW73WdwqMS5zHkf9zgfwWT9yH0ksu5vvHVLxW2hEjyYxCSp7DrCqVcFrfR
qyTlmen0o6vNhyKnwEnM0HbcmpUf4QvP+cjnJ19DIk776GVt4o+kH72i7Psi7ZcfqN5wIa1u0UjO
byoGVyCdu/OSEYapjR3QgxWCpE7u+dwb7Obdu5eyIhHrR4Q5akcM9rxkCAuK+xgmd7gdojaA50Vy
fyYUrhAuWSK7bTOvB9sv0GddebeEidyvxKuzcCYPHToAdM37BrdlrdMIq6CFFTrULEvJ9OCYuvie
pRnnRdNbmQ1MffSpd/VgJtLPMl3e1oqfdG+/qQQ4rHS16UtcYRpV2a3vaByWnEir3wDYRWu+nKuw
WVf6exHwTUQSHHkApwUCXTJ2C+bf4BGLaE8dfxlH9goxfq/sfLFGPoSBhs6wHFZZvrJueKlrfIW0
NYDloGFOkOsorbBK2/BHWiyq2HQHMa1bR8xBO9wla1S/l3F4vlkoifcDXmXIaqiGpr7TUFUKUc2P
Y/KQsgELZGhwA0LSBlrx2HjzvWjdD2BCiEHRVgXxH67D16Vn+54vLwPsgozA982qNDzJZHnEWTt/
xErOvjVj1qUyS5rgeQ3qNxq+unItqMGIqTv3tBr+GjbTJ41+D9P6MGoo+rGOf811qorWRY9paPPG
Qa63dISKV415sjIwZ/47icpXMJtVJoGACUr2PZ1/Bx0+sDAMsWt055LwrV+Hx9BXH7XzX9Z2zvwE
5HOADIWg7zXR23V8Jm30DSb8t0lB8swIGWhTHgHV88IG9o8HxLyMf2S/2F11Iz3kyJ/r3u7YBHNa
8xigUimRvkgSk7NIYgaA1j/4uBJClVkIaiHXSAukCdonDinFGvyEK5yNVLttwMo3kNIjVFIwe79m
qOX4/GBGGxdiCFRso1qOMrRUcdZ39V6G7Dq52/X+I+PxcVnHl45D0kjZT7NGT1FPDBr78DektT+l
+ULi/MH0MLJQDzNV8ZeGhEVYlqBkyC7u8B1SAuLRi4/rko6YalW+JOnV1eByw/nK4uB5CdPz4HpM
QFgps/8SRcu3LsuDock16Mi9nFsQ9R7LmMDAaCF9j+8Nb3OM9WfmhkfI0C8jjKxcl+2LAJAU9GwT
9sNG2QS2BO6Zofxdl8sX7fWXo4BnIqrPpsprHZt8gvGcRWv1MnwM8XRJb0JOmjIDs54BjncpGE4f
fACzUQFz6osuuFU6CppvpOOT37B9BGR7/CPX8VsMmPqgPsJrKy9INYC/8ON79N5v1Rg+xBVWIlUw
MqidLrY0AIXUicco9FRDaqzSdhsE8TtG12UbehwYY4LnzgxZkyjOwyp5aJmvse+mVe6pX1Kw79jo
u9sVg5AWZdOAz0lXGE+8LWKm4J+QCrV7SraGTW+iGT5bja2a1CH23vZaO/dSuegOPsyP3xyoFG8V
dTRTi/0UkwaCtNEmeLgBrwXC62+i794SvwFZB0ASQwc7+0CPJv+rIdXJG8lLtQxvc2Xue8xRSC58
lQlMYhCvAKumTVPWYMsJkj+1V7+jUELcbp8QQfszJ/2x6dNHypOzIeNWC6nhZTaFaYeXQa8PYujO
scfvAuhGEB3MERwL8lY2zmmLQTgu5QQrq8ppZL8xfemMAyDNYKVuqCmvVRrktNYc6mwDzF2paw0q
opiaoRgSlSJQxF5G+oYifNXgemFEQTrBiLeHqfNNSrmbYhDWY6tgeVUQepUFZValCxIC/TEcYwV0
uV1yTOMvkQXwFf+C/mzWZMiEQIPSR0OyjarlMSEgSYCerXQ2qDhAZnpblzfVE5P28OK6Yd8M/YCO
QbUZMQJ0trHvbWxV1lRlkuFSMl1/JxDOMl5CtEnjH0Lie3YTdhsGciXQ5yVIpkyp5VHVAuwhEMiM
eqZHnzbl0XqLIv3xKtdmCr4GRGrjQR7ovxE02kSe+MDscvUFbhHPh3OfAOsQtvu09eDyYcD47SCW
ADiWnYKq6UNMUP1VyBCUaoyNDjkMH2uGaP1qbu2N/g76D1DdDxNHe4PwGD4bPLLr2jIzN8PMsF9N
Px19JQ6BwxqDNW8zF3aPfvmkW/6BrMkh7jkMVrYZy3bn26TKiPtd8/o0GgLfAZk4lLrVh98fFRX/
KVXwY2jX54EPkANpvFGR7TSWlypY4ITX3ySMH5sIOIDf/ayVO7u4PFQG7Pj8Dd/hk1Ttx2zql95+
oSMF6TtjRYMrKBJHPlnv464K05eEV68dgThG7DPSLvs1Wt4TSJbpoq5erJ78+o9T7ZdM7yjXj/Fk
3mMDWRTN0zl0HPmVRmybeg4K2h9UZZEStCA3OJzlero5XRNMeVFt4rTDnt4ld2Nj9vNo76s0Z/X8
WzQcSo07KT4Xng0OqTRITyxj1taYdOvwOLU0hYQTdDAewx2FXWXE8rFCcM0bEVz94QIlaT8is0XS
bpsM/rn3buS6G/K0pneNat8SEDNgqBs/i1z7ZOvb3YZq77WfkFl5phV5wm+fi2aBQUtnCzmdbtOG
/6qsObdL6+VcfLExeNYButRytvAD5geLnAUcyPiBQ2WzOr6bWrjSYXJh63jfzO01icKzm8sHEYyX
EgEOJbu9CXtoxAJ8+RpAH2fym2rX5rZTn/5sLHKPzX6JwRaPnnqdYrhmUKRYGb2Wc3Jtjf+sNVqN
0MNSs+sL7dDK9Z17LEUF6g+yTwDnJwnEy0K6Xxg8vv2+3AYz2aJ3aPVdyYdzijWdJPWQ8ZE9WhEe
edODdDUPXMGBZF54rebmhdrmvmYlWksAhVlrg7dqDjeaVz+ljZ9dCGvW+1ReeYnMcNcupYS4pd/a
wTtwA2IH2tuHGOfHMpp3aUuKdCZP1Txex8D/aer+sa/VMfE8v1DT8hbO+tnyxN80AIORgUSmsubQ
DxE4GqdozBc4VaDLtn7CynwBnL6J63S4MjQ2ZfOaVlXReCmiKuO7kxgc+hFciabhBT3y/dxGWOIu
QAQRlpUfAhAkQqCj8xkIldDlbYkuPEWbqdd0u5TTdHM4KPY8cGT4QxeZHhHnSMTBi4lXVC2mGWn5
1Zfa7cuKIGGAzdCfGUXfVnl7ZM4llKUkT2kIqdgbu02sWli8gY8aTZuCOiE25lIyhtcjZVuPDr/T
WjTwIZZ441JYSHHd/9Gigl0D7DVPGLx8soZDFgMc3rYl8o2OqEvV6V2nY7xpYmyj7a3VbK4wAz8W
TGqZmvoOFaqPiwDoZlgxhHyUeq0pe+9YiIbIeH7GOAHZTn6ZKHEZrTuQEuhU+Kr31Ti8IqxoD3Hb
vcgF5pfEofMbO+oVrtjQbN3cHCfOyEmLydvpKQZawqcmxxlI68ZD2AMs0Grj6S4Ajqm5ULsm7IMM
IZG+cBG2WotTfXZBpA6hp19q7YudD7QwX3zEX6t+wa7glQCHYnVq2gqNKK6WiUF6YvZdCxOD1gNs
Tze8LY/a+iQL01LnPXxh7rtdk3DAU2jvBUVWpG1YnfnOjkduFd2uU/M0oBltlH6AhvFIO/dDKFJa
A4RXn7bvdRXfWFv03BJEBmMaxvgYXYWmlxH+fzYbduO9EJRGnZnC+kOkfU7ROKJXoRsZDpCvp73o
bisIjr9gyN7JeXnEYRQG7nIg4Z/NU0YQ+oNBkeRhBDeQprvOmK+J9j9IxzTFqrnbNAZmfoclYwYL
GxdbTVoDvAvHHqu8ruaCMS/GF+oeCEz0Deg0lDgvfGgcRuq1nH8NKzrkJcUOx/ubQ3jzdWWpqs1c
yg9fewVEiWs0AIKEvMw2/ElyPyzGEsbOQlyOHALwiXG+NAJ3UdyO5xChtGww9Eku0FF5vAO1+BGm
9acUw5sIsXWQ6KAnBtUEsEqeWn8rrEXKIEK7wnSbLWr+sy7dCj1b7SCs71gEnddvqwZDv//jJwD5
mx9KHXYLMm8akOB5H49hHsT6UcDOK8a2/dUFkCiapHtEzCmE0mwWsGsVXI3IPCHF6G97RIOgzKsK
8PCAs90hamD/6QDj5hC3IVLQgorqqUFSLi79rwHlX7HmWmFv8FqYiAiWtuPz7A8/QisgY8x/BrqK
WktfPVUiVyLZM/RweBHucaxWmo0uSu496v1Z+Rgh/lSVe+XxqFA14KHaYXhYAbZ4nppPyDYTBKom
/yBQovNkiC6arf2uaYLobujnDQ/wasDEOnc3HsTWrNsc5slDgzx4O5eSOZ+CS6xXk0O6AjrC6ocB
NFbO28lhYbWbFbf8Fl0fhceQRAfK+cuUrId1XAGp9vV+lpjMugFIyDqqDhy89PZ+iUzYInyaVXeg
2ND7+/au7cMD61YQ5yNEFQTSYQ5HwKkTbArzhSDyjkQyqjP+bsuHrez3wuJ3nSJTXdJwBGzVIDkG
DykfQsQpwMC8eZX3KFz3lPbDaY1aSCyev3UJgMeOdnrTpMGhItzLcQYDy3i7/giTfkc6LiohPAQu
ULtBYT8mvsx7k1RbEvkua+G4DZr9+GF85c0ZsYERBrm/FG2Xwli5Ef9oRUXnfQVzH6M2owU2pfoA
0tTjkIK1w6i27uASIxQWw2Bcpj7JmhRD6e33grz/m9g2mwekjBWZxYbYb8Sr2F3M7IbV/npMQoFI
YZvak8XcOoXAO2a0LiEy6JuI9HuluJdFBC2LRAwtM3O8DedQbSsWz7ldpvdEem47S/ULRj4Y+cUh
uDyLx3GEDONR9tgN65qPYBjyQRJbwGj+kCgSXojMYGUV3zudTTrxNi6AOGKqBWcZpBcivEvvpRnx
0B/jxUkwGUPfa9f5Bd50WaZe1s/iLbDhEzY19EwTsjAT7/OmgnExu9ey6S8NvDSASdP0Fk8kynkP
Cgp6KpBN72ckCPRqeevSI8BthtuPTsZ3ZEo+2nqaNnOKQAKsp0xHE2iGi2pAY4pmOnpm+Qrtt5d2
L2HpIySRPDg9HoPAXzY7naj3uB92cahCABlgf51CnxOB/8rSQH7Hc6IPUvovctTbNJI1cpLNE3h7
AfwZ0KT/C1zdeIqTbyLpx7jiQI6gdecwZBhSbzO7P0cFR1+Ek0XArWyXGOJf4EU/cOGiefopPQPz
FkmSnDgMRgLFDBIytkCiL6hYXsFDTM1qAIveyvKAVMVpCZrLSvo4k4H8SqTaM159Tv5p9shzI7W/
hZD50HW0MIKccNL+dzW+0DKdNxTJVy80+6BTJ8yfKdIrNG0gPzJBNxq4xBCP/RZzChKvtTxMCOYG
o5Sw1+MtOpYybwzyB/OfgZU1djRzXpvgg4pDtFAM7BQ68TKgwgiopqjj+TIQdBkrNp1qIt3OLYod
eg/Dqa2ebcWisyfqJB9i2RYC1vRdM224nHHvlimyY6s70gVUFWcxxWiz6Rs0BtqYAmdINAB1Mdz5
rQ1xRxK3qVDjg0kePEdPJpDX0UuRz2Q+7hdUBYnUypbAIWZEIdyAq00S1NlYJ1HBbudloFS/DoId
k2QyxzXxn0ZBrjBskbvxdZyL57gMQYbj9VXCZIEP4XChEzJ4ENQynbaPwaJVFk8ThHSC9oxVz3Fg
IIdItCEzBo5AWegiBqVtwsEBGNm+yCL6O61Bh3nAW8YIewVfvhFBRRColfehaV7qGEcRrKVLC+e+
wZWcdBl+0y44pbxTBRt7YEHegkMvdHk4oA4BFh/HjQ9N+2DxZ6+OZjlXuNRbMIEJ0D4PVxVb+SDU
NwTpKEMl10VAyX1/WffjHDTF2CNHQTmagsbcewOYTaR/V0Cm37xHBsm3imFv/eO7HpwXikSmwyU+
wId8Dcq5QSzEPo1TiXMjIra13pIURs4YyHi8nFJkFIJhXIsaOZtA7zSTPwsyMZnvYX1MsZguHtbe
QNdpH+l0J03zVgaAagShF3nDp/nH4EpzakW6c920Yejb8gByEngUghEJF2Ll8dPqomg79d6dTdCC
UXtxQWkOsvdPYYc6W/nISrlnwHJR4fR6z5Avg2jb73vE00jLX33yp+JDVYSzQBMtEJD2KZr2ioNl
iav0mCxEHOJUbkoiLGRq9Gy6dOqe2fCxnZLhZ0yHEwKQRTJI9gaOZZMQ/uNPwt9XZMG+7Emeh7Tl
215B1LDlDOK4T98MiIQyBOYy3So5eAvgq591iUgcmrCtz5FmXDnO5/Gnu1U0breY4TZ/HVOkJolr
zaELa6SxzVxtQpyLsoBpDzARHEn5keCkmby0HtutEXnnuvGOgrf9TskdKI8Q2tEVMlya4/AM/+i6
fcncyQbiAamgpzJtTGGHEMhUgsAteU3jlV1sP24BvyAI5HC2h5mTcNczjWj5VG6wBjYp0v33wvta
OPDIgXnIZjdNEUmMoMGEkyzacjOTccRhEPcR0jgXpEvS0b9vEgSSYG/1+RTtPRFAkxuQQUUwBHBJ
0F3anoGa0XMAhmcatqYa5K739YcUZmMnCSg7tgAT6wVSiOQFGKylSNXw3Q2wC9E9pa31UTMaflqn
+BMnJg25aeh9OhGxFf4teg8rhgXmcZGG7jhsRaDC5i4cO5xMscKbtjdyAvGGm6ZXFmG3HzAuoVoP
RRqMyEuW5XM80ScOUg79ZXricxMWi0FjNqfD66g4IlfQXiQyOs1qcbSD7B6R7T3EKv00Wt+yaKAk
I0LPXGL79Ku9x6vjkvT6Ad8ZgbEZAnQfbmfmNu0qN23KnkP8hrtE1X+S5JDq/N9YOq/mtnV2jf4i
zrCB5daiumS5txuO7SRgJ9gJ/vpvcZ9z44l3dhLZpgC8T1mYPcKeU5byXh5ubV9/umpiADMOyRyi
sA3+E9SSqO3D99jOj7b2NoWmHU9M2wqC8o7F4a+IyVU4fbb3l5EAsOMdl1S9WmnP0imIIpZVtZD1
41CnWt8hSC1pmzk7r40/l667eqrlKD4olMC2/ACOs8vLQkdZP5P8EoeYF4erd28Sg640C4lv1/JS
+ZGvkQnKOVnruPH3OPafKrxfFD01dBBULFkcMLqoFxhGsjUn8tLrv8bGj+HZDkdTGZLjX3AdKFuS
yuJcPTRqOAyEX06zmv/YnXEOaKxHtJ4+dPkdErrQ3PMTuelSbfp8Ogy5eAtJtPrEW+vwh4JWuxuN
h05owl0tWdAueU1JON3lFLto8QxX1fWv5jTsTXt6KShq1aj/hui8bdOYr2Rc/7qt8RiMzSdID1LB
Q3ukH/gVKAJUacn6aeLJeqNHfVvUW+3hZVowPYALKeJvRLsOzUjNOvFxLwlJFfQDOdPh5AAscSVF
NDk437bvumi+3ZfrEwO0aYa2PRMpclnNFB58aSfezBSNNrFcAVZ8e3NkA28y3+aGpTfQIWeN8S0x
k73nYUQX+TMCwNVc2kfXDebIbepbOLo/iKuPQ8FRfGmokmbzcl4cwndyOlCg/Ap1QPrGfyT1P5xY
m062rUBH+eI3pGLvd/7BmZFMp0Rk23jEwxHZJQup4BD1pm3lEQCfK35h7YPQuJyKxsZESY4YulSE
luox9ejSzPisCiu36clgyfGlGP23kETl0njfUrM4jGGHg7R8diUPPR7zJmyRF5haBgSMZIxtnGNn
b1Bb8QBaTb5Jy3vuCrJDSCqKlrBbgxBZas5Ehl3/+PM6jeXZn4mWgyf+ZI5+z/yBdd8k99LLex8Z
KsuZwPEVtGj++CPHQ41sp8T4XWvzLRtJUQ51cjO65bfK2zvbqCBNkPDlPfhthP1LntFqzi3jWnr6
2crTL4ainZTpzZU8LWr8jRv3wzAcYC3wvqxv7796mtW8mDOmZrDaimkY3xmEc70iIPPYZWSzJxq3
o4EzFn5PTG61X9y0NY27zvY+rcY/jo3N8mFxEmoFlfWsW9tGAWKhzNJtEPgflDDY2LLj0FY0R/Kx
icSQ3TKHFqjjFgeKO8RsEDix0b+cicVPbkHpXXTKhqD4qU9rPSpJTyJffueYiJV6ZFmX4bet/G/P
krdOVKACOmwPOq3OPF1bywWeUpv//ARIHYtNNpFtHcvDbFBIN73C2tYWhBIjfAyGZT7nMv1MBfNW
7N7TFz+ZaW9sdUi6eR6Gq+yJnNnhPpiCi+jiaByXLxBDP9lc7rVhX8ZpORLRSSJwJTZHQrFCg6Zv
A1Nqzn6LLrhnjjTGMzWTlJcpsFVq6rpS0hdJJmLbZbHpSqR+Bl/7EOPCHWvJiW/49XMSjhaFgDuH
mllHFHozDPYFxuC7ljnPjjSuudlebDv+JEn6rgPRRX2hb/biIAC1w6FlJSAL2N/oxzGzFvkdZ92Z
R3tUWJhZZu0zp2Fv8pz1rDvBiLCPcxs+Yh5e5sKPupi0Y+oN17br72VP3wGCArNxSsXWFj/tAG5p
yF/zhgxGbvTIMe3THKoXosKboO9ewroi1d7PoKCCqx+ok9OyMfYQ83yK87S4/Shs8x97dGizLDuT
aGZiWdupCFvEMAtdcn5pBEK23cmXoUOT93X5YlAJizKT9UkMD7SDjkinz1VJjquVJdsf3l/rEGWZ
OPVuqoosG9SaKf0wOvACSVX9jYfqdzTUjiYca39vJVGQUhJPsvgz5ojm1Zi7cx7DpfKWYVda8c50
iAcYabkBjtXtvYSeWbsWbXTr/RUzduU45HFUPDRB0FDgGef9KNCte36A7jyPd4B3r3ry6SRYrCeS
7svk8dUUHEstJ0xIqH5hQnCslh15c3P8tMCsxEWCm5NfTHxF4ahnma5LGOoICSBW0zbxdoERfikI
E6FJDLgoFng8M+NBJm+jJ3+5YmRY9M63/5Yt1KXWqnloYu/R1s38YKDv3+1oMcVoRvlf0jOvDEHD
ntjoXV2ExyrU6DDJfG+MwQvAyudeLe2GaCQJTs4zwEqJj/N2HQaM0dpEtrWLPqL7c+QLLXaim0+6
T2Q02hlwDtt/MavkpaH1GjAIooJIxEcLA9f8IQCyWTxYRapl96fs/S+uum0jjHpnuh7Hr8b9FnKA
sGQNajsJtyCsOaKBLxQ8VEt8QU5vzJrnccly1BdgQk6qN+ZE2JUr4p671HyMfQ8AXTcVp7xbxg2b
56vgyIHS/LHoUkTg+l5JLqGdKvPZcoBkkRdOzOq9GLP8klI5xJpZrnNJq2IQxhJVgXPWY0MMOuBH
JuxiG9t7J8Z7c2x6tRhIbJ+lOgRWva1hdByELG5VU13/447YXXns8oIN2iSRU7Jvuzl9UMIjL+zR
3TbnT+mCvqOcsmmrUkKDc/de5x5a3bQ1F/HFwMiPzxsz6i90bkGtuVsFPYIzDiSZxvUpwonqZk4J
LJA0eE/RHnGVKdWVCGZtSb8w6a12U+adjaSFP+T1cCHG8BZrtzyEOInp2FobKzxME3oZs0y9MUpW
b0eNJ4LEUb0MJG+ypT6UylGRpxOa1sjcljdSW6Illpv0HrDopqAoj0HvPsile5U977SstNL7ZekY
/albdXGqthWClcXvxD4ZDxST2AieO20bHzAU5BbLlovkXpyJQqu/qw00SSwrd09QN2h4jHJn9TQE
eDTVgdcKPxgK9jYFvJw/FU/1zSt8O9KlE99ldUrMPoP4hQ5wdKcUH8F+j42+Peh4/mNO9n1eqVtM
hWmbh+K1Az1ntumnrYq7oSR35y7mneyLezMYn1WTz0dr6D+oZx869pjvwTu7esmPCcCH0Mg2hWD3
WP5JlgeTeWvjFr9uiwBnpBOpH/gruqr+hJUBKqZqy53NP79I48Iujzyc6g876K8DBfaIliRSKU5o
bvyxwvincYd/dek+TNXw5vNeobBTmFFvZU9Fuqi7Zsy3rRnyo+7G+WxO9MZkwoZeUEwNpT/tm058
dMQX2pWFWFbMz6F4ohFMJsOv6vVYg0E9Pbiw2bccorzN0o8vAjRCT5XRSVsAjgvHnzTVP0le5BHD
6yMtonNHWPVurupPYw7OkFMSlM/4ovLwofIxgh2D87z2ISFZaf1L9fwQrEG61KE31PnxqXSCW6lW
VUD/y8Z4TcyQ5K6Sc+eTqki0E27DGVahSEIETR9CW5bgW6Fr960Q6Cjeo1PTSWCHbDYzTM+5ZU5O
wjYK08COjNx5oMJpbAoHHWwyTRIrnLJKpj+6aeahctV4KfC6bad5BqmbnG0ZE/EPxmTXDzaV98oC
seZ9VQN9aM+1zLNpUqybcmntY0YFw7etzSzELyet+CCp2owtkqDcpeyf+7JGrwx765gXTF1pbLB8
UMIGbfpjG1is6DmPkvXjKQ+plsCL2i118u37V6vOfEAt6LLhmjLphX+qc/e+1Ut91zcgoYYZZBO1
ty1xtefYQwFJYRkx3tBVmUlQepki/WkRSyq4sOuuWNfgYiZ1kCUbVbMPSufMuWk+ZMTLDbd5nfx7
vjOcw+r8rnV59wT++BzE40dH/HRDLxabKuWxYymb8OXUpZ2bN6Mo3K2x6Jtn1f+aJsYqwuvsVyMD
JZ3S3ikcrE3hw8uVRc8JKf8el7A6tlYJfGPEaPKtOtoFiWHtRNX9qzl+emH2GNo4a1Y2Xil6moDN
7qxuLbak2FqLcsIVzfEqO++fRQYyygVzW+gNb8R3Ke8KfWrRrNhiSFDVZGDThKORnbN0pILFlL5F
GxjfbQG9daZnZMbGRgZMvzMdSCtpJDJizn6GHzxUhEyg0uasUzyurcRWZEHbuFmwbVLa4irsmFJ1
c6hYHJH8dLcdPedUFOZBczS8M+vgxKob7iBl5qD7QNnRqMY95ryXEA31ZgENNRi2g5k/xckYXpwi
SffCO1UU6na2oe/7Rsl3DuvbaRmc53isiufKC3ax0VIxckeMiOUjGwJoEZwLuhByTxtK+95M5vZd
sIfCX3gbOhflJnUuY2leMxknb11sNveOHPae88B5UTBiPcnB5YO/fI0pDWTRJDkcCKv4EMCdywJE
T9NIavtNpajzkpMvHWwBM8naI8dhHF47RpZ3J33p3ZtjqmvQE5qgy/Yl44FGvOjtbbWE7TWOMZK1
gMsL+xKhhdUBbJFOT3YPPhFD7oSOicg6JMWrqCuDjH/yPEG+ex36Qj41WbNt5mzeCr/SELSG4rXc
uNW38tvsBclkeQVqlzV5+EIbLX3gMbnPwzdzcJoX21nM11muqOJZP/Gc8WXb4GvbI2hVc9vqPI9g
8s+HIukBYpRI+ChQQ31Ws1OflyZF9SqLBc6kVudpkerswLCKTMnTQ+GeF72oHERX2BlRs/4/vuer
83+/Gsga7UvtP9iG0Z3JpvkU0v2BVVz15/8+GI5nKYrXfC4ztwYCw/zddj4JwyPs3OaMbtmf//sP
/31QrgdcTNfTxulqjPfUs6kjTPn/fygqaA11BTMwjGk95evvZrbvHeOedM+SWTQyYPfW/C2RD9wo
UmmTbvqugf+8/i7Ra+uWCte8cRx48t1lPE2KGU0WfHu7PDNvFnimG9ly0cLIlev/+d9/kY73YDZy
2WMkQ/vMl2w7Fn5+8M0U4aZxl5tlXBY7E/fKTpdb1Xn91rNQb/KpX25T4Ohbl/o0wpbq4PIls4Wa
GS27Ut6HTPpeNQ9XR8csBUbus+LFLoGR7AGUS+acGoMXtLWV95yqsL/Gjeqvhlr6q/RWC44wMDlh
q34sgue6t7praMSo2zDuuut/H1rsNczi7IfQ4sUO5hG6cItdsX4o1z8wkWY4KG/m6dHVPeXjyNXl
ygzA2Gm6ObnGtYDjZxom9DccwiyEHWrIzCK8l2EPO063s1cw4Nzia6qaiPLY08bkaRMj4T4+IAMx
MFpJtrUNeMjFzHRl9DaZdlkV49Upx/HqEZbezi5LiK2Blps2R/228oerWj8kceKwtxh5VNrFT2ZM
834ov1PCBSCmzE8va8mfiPyGU/YQuCP0ZjkNL3IwURaX+DIiAd4F4BHIRBQ2uqI177ImdXdlI+ST
D9nkKc3KXUme+/6/z5B1qcsHnADLg8pG7wE6svfQ+Jn3oMw40peup8GnYj/c9xpvxOHQsM1lgy9v
NtkTHgdg3gycgCrsXduO7jMjn3nxrfi7oGd4GMMW5qBbcvALcVW42bOIsmKSvwtntMw3QWhZPYVN
v74IeaWOh3CZkKgRPrJa2/sBmO3pByXXPTDPZFsLGOigrCtbr/WmndS7o5QzPJSlVwErp8ubDeuP
qn9LOUo/pdZD+oDCDFuBtQpLYLqhMjAJrUHVYCRe1wVV/ShVQO96BIrBQfqVhKkAsfhczkR4ug6B
Lk6SIJoEvtRiQnkJ1T6fysMSAO0JJUFvIsHkZTjXnxLf2Hs+9QqFWfUzO6AKJtRsGYb/96Fo9GF0
tTwEDi921MaLzss3z+YT35cfgwsCkB9rxAzV7dDqPlwKqbxxRjuaq4Z0Q5pZv6Z2oNUl70uH6xMH
TzEpko1Jrp/zeQGR1eF4L8r7Uc7yVK/tTUXq4DQ6V6lLmgXsQbSq8JspAl5jDS4gsRmls5aj/0Gx
U0RNDvQnias0qtVURADCrUfD855KyCvEVciNOM09LLCRPx4c6pH4ie/6PIF9zAPcbQPqDMcp+EXA
69cU7vCYizpyJEOW4VGTjWPmrtLu1aE3y4+4gfVgmPFFNEy/ibHnYA+IJhH/1NjMp3RQ8h786d61
8ulx6eXrnAhj1wT9hytmAM3CfbaUvmGKf6M9yjNIWzstxwNGG7TNsvWPU8VEkK+vo+h0vo+dctnk
HKCWJU+2S296WOBQDySL+mw4xzZrVgu973fgiLJooi5dFS3oMQyDXaJr+9EaZutx0ppssvhuQjSV
rqzbKK6kTw5R2pHtU3Iza/PaKpcckf9QgqLE7O+HrZ5tL74rY04draj3jvoZld1HJX5SneVXZYhN
bPrOLvdtHsQ2HA9lz4FQ+s3RqePhKsyxfZwLpr1WoX6M7icO0LxPjHjcpH0eb3UpaVwEsClaWN1l
0FypHRHZdLJDJs0czsPAW4CDJPKGmdDhXL827nSApJhMl6WudoNf5NuwGkEijaTJZNBeShTku3uV
LsWD5vy0CbUb7ADDqYes31VJ7PFcrWGu+W9MAHzjBw1PI5GOSRNM8C0MfFeOnwU0FOq0+dZZ6nzX
eCymQ86RYh6cvVJ6p3v5r0ySp4rvEHELq5yOUlzzQhsQ3DoAcSBcvfYx9Uv7kGTyya2bB6Gcve/x
3skAmcoQWlP3R9fEQw0FhQcEvnuH5hpsIH4QVTP01qnHaZ+5zkGb8S1pxsMIhWDTGbLalGoLfAyc
WU1Fexps9MEa6zweJQGgu+wYb/2cRmhFfgpTKF32RMg2NrQ3xVTN9QJEiLNXdC7KAZ768ewnS9Q/
FKJRhUr7rD33MDXqKTeHb39yzpW//HN8iI9JwwRkBu0eB2UHRF9zXtMpMR6/pZCTndNA/uNHe8Hd
y6MF5zIjNuDaZniQcVPuaBmgtqPrkJ/wDzL4kvOM6hZEjcZFaBkpbDPeiv+CH9SGOJUTExiZxUkg
HEouAqGDusDfwDWvkvQjb9RXvxh2VPKK6EUdFsc7tzrbZlNhRaLVH/kEiTn76Estd3E8vBpiDSKT
Eofufz/Yzmswuvuyr2550/zQyPqo14x711tMAzKAkpFz0M+9v0ROSKLsRbyMUDwkvpQakyOzOXeK
wDMFnXhXl8Zl9KnEctPET09gAykWTJUzbp2YRapW458stuhCI54oUqv7eTtLyi4VJCK/mO5LD5N4
bOenVJqnuKeK7Tbtr6jnB5D5L3GT6j1hrpG+w1C/lyKIym+H5Xjr+sPP2Ppb8l1rstzq3/N5BS7Z
XVS38Ka9IMjuBqRLxdxjxTZwZDF8KFUYm9oCad6AoCESeAlgk0fhQEHVSY2X1CPqYnp7ilHE80zV
YSImu84Kq62JncANJXh2JdGItorgaONp5dzT0YBs5q6JB0dQ3eqWyCuJVFWgHx/j9rkhj4tdIx8m
zWU2TfpQ9y+lk23NQbwAvjsHY3DfZSNUPW9+0wGtNJdNmN2ORKbwEY39mGepHmpW7XETzBIosQHb
ypaaOz7MLxtGTGZWv47XnpN0ceAiKHhRC22PbHDOcQDtWvWRLsJzW2b/zLrzrrJ2dERW8Jg3XbkP
Rf6Rudw+4i7VV2AQVBhNB2oD6WtptSC+BLN4C1PPWzgRZxPc/9Ixf1ipT2zi02bOCLiBxA3JTl2m
bHnNMgVna4S4aYWNiEJ7etXuV66AAmd0qUWhz4O0P5Tj1mgd1VtDP9vrzF/57JfxuG80ofyyHVEY
mmLnD4GzIYENRdkBw90Jw9iSgtgNz7ZVeBfc3DVtwVCKtcciUpIOaP3klWUyKhe4J9p+DdsMKnNs
VJvGmRIkENmDk0J9HE3c3zZJ8K4JbzDKpolHVoke/Uvgo9mGhfnFg7R69A+W7bz0ef1QIpRl8GXu
SMkWO1oAMmt2cUF1rpFtGPlTd5gG5F0uFssAldbnPFnekGseXQ8kNVQyBhmb8xzDJwG78Su06HCG
0O0tvIO7LHlMfFxcZkuSkhT8OrlSuaarsqTccBBtQe+5MyMUza3mrh7IO1H70hudAjBW6ZlhM+6t
b3DeiqeYbHuSMcLH1K0B4dtf2p+zXTyCdVT2+DgZ9N5QgtOz4aoPKx0fTBuKwtwH4ElkebQC6klw
NC0GEefZoqy0r3lxdf+eFPGX7+jnZb2OJeQSGX5KO7eDhlzxzx9tBfNz2DnEx3vO4S/kZd7tGknT
VjPnHnlqZR1GTTl/OD5PK5ExD2SZ9WqVotp5A/wFI2EWlpZE5Wq9aAm0uYaYVNR49tVkJou8vo2w
C8AE+ssxNPWXaS4vSHwAL2UaufQpcVfqFvL1lnzIk2mJj9VH5O2+tzNUCfHrjeMj1E+KXq0+GtI7
OCSKqLIQ41VEo+C48i5Oq/yWqPlY9cGp5Q6bXmHnZcXFmVyH0humB3B5s0goCgM7YSUyDzCUXsYM
cycOggCTmumuIoAjAxiDQ3mtR4AGPgZf0A760OXJVwDhxKbycPcMIzA7SeSo6JDnkvcaZJ9xUd45
dmJIcGrma2jRlVy6QkV4qLLY/pkNe5uKUB+AuZMmsECo6fkyVHV236ri6NKOhXczEUO3W84rBa9/
a3kBaZiGeq5hzO8ygHpq1PrErTLk+1zYDk34GaaalaNgaSfX7fAkkkY2QVzVjvFBIpsTYNby0LvO
leeJPmPQdlxeY4PNHdjUaKzQqCSvbuc4vaCP9Fgtu8RuDkYLHDRwrsDmWfmN8MXTWu2YMC7kv+Vm
sQlYBRorbHE33GpBU9WVw91Ui3o3owAIxW0/Mn32cnnzdPpbTuWNtQeG9Lh0kTYDfXDGR7Mjm1Jx
/u/LJ6IyN5UyOnaERLuk3fqwgu/cMjUOIrWvdjHe4mp5pacSbhcUMToZtAVjGp4j8DO4QtaOBL+x
BXKAKdgvoGXnbt5ZDPU48wHsAagnRdbS6xxJjTJ+bNVoNKfZ4HAU5wdoqDTLbYdLn8wQzhlKDWNS
cKCUNF6XgJNoC8CBLpU++oBzSDJ04qiM+NTDfCOJh3c2x5Hrwc3AcepbbVE9Dab90ncHPXdiB9Lq
sfeCDhVuZdxMHvm8Xp5hwsvzf78yRU5mU8LMYWs/jQ0XSE2UzrbLLP7p0Kt2qBT2uWQK9btHq6jq
i5rb9jYJYi2OSA7ZAF1UAqBt4H3GLfFQO893gRX6753Hc5vyMq6dmfrvoL10J95DP7kNWtXHuCa3
aLCtvg9I6btgclcuVOW99+Q4cUsb5772mnYLg6UnDPBp6xn3tRqWC/HOdQLn02kcPR69xNxXjcF3
zHVBUyrzX8iZ/iYC33+1gxfCxnBEkzczEeY5TeBExyVNlGR4F0aiziO0QG7EIohMXTC5s/pJbOOG
lvIAnefoJIHx5o/dn6mLyd+soW7usGKaRPy33IPgtgKWweIU++jxC1A0mbQmRw/jn5NwKHJqetnI
oVHIW4ckha5BdYABdYpUr6TFNZL4Y7p4dyrGfckXJKxWoJIQvpJ25hFMHlNillhH/UDDJedvmuf8
GbWRXa8j8QnrIoTQOGdEysONp/uTSyQrklxuE3HOOAEXQ9VbIDCR42pY0kszqtYZp9YAyc2Cm3oc
ODjmaML9jPOfWlcfQ6iCszQ+pjj4tMyxPlMNeNQMntHq+pOMg4HXe/Ou6DC+R5JYYX/jfWndqURz
aMRS5D4sgsjcVpCoi4eMS64WX9bjsh+e4XE79M1FqLU8tGTEbCfrrwsi4NbDgOTWmoW1qHvt8zP7
g8fdKtnNSf0Naru79xRI1KmRZymSJSqUHJG4QyYpvgmTlXrgoOpzUtCRGosQbTHJ3jLTvp/nJaDq
pIfItZZT74d/B4sE56IxClIleWgWg7btYJg3SSlwajTjOulobrbgh1FO96aR7YU1PmQQvfYI65eu
PoRpcVbccHKtipRR01afVSbYY6rFBFFXnruOQcWLoaDymB4L21kvluLIKIjN9Tr4U2vc2HmI0Ok2
ELGDN0Nz1xBgJ/YL1nZpvQv8QMIrw7QXvnnDb4gW7oJI8Kho2CMFyMJ/WWq332VdQG7U8j+qPKe8
EMIGNUBLlcJbOekObIMZ9QAMHnFRbr0rMq6Xy/20P5jzRXHhk1YUpugjgvkndphB9gL1QrIwdSJb
5Z95AcMlmLpnty+TrV8E/SlMVbR43R+ldlmvfwyrcfeDeRmG/MKk+pDMOBDa56DduS0EXlRFiBnI
C15vR5LSXsXgy2BAFfJAAIfDdAil1e8652IX9oPwk4NKefKDmor6bFTvjN8dIV46ukt+UqWAp2E3
2ySbbtNSyj0cv+fBssctHRGq9TX6fMklXxzzSA8kD6pChMMtCDcNkDcAd1dq+j/aXJ4Szz1Vltdz
u1xzKVNOP0EhGE7oKezibjlDIzmiI9q0e4FAii7DB4d6yEVe050TO38WFe/c0lg20D4DSzSUtdMc
6gGZ/6TgssQ51H9RnoASZOCr+hrQelg8kfNdbRLnubXTaj8RIWaUr8TOmbP3ucdCqQfjG2UA1NeO
iPk18TlDkY6I+nnkEqIUCkaV0oIpZQZLf7p4NUHEZtaXeXU94zH8t14d4FTjUdO5OoAj1twFN0G+
2w5y+WOEpxpE0cbz6jO4HdjRE48kwIexGKpoNo0EyGAszlPfPInCmrFQiQDrzidi6/Ju9312ico7
O4VKkWRe09XQ7CphnGiOdhveG0KCv4qH5G4IiAUZKRbG2HQHbhr454wC9pRGQ0D0R4blLrJGX0RF
iMuZQZGlZNqXxM53QBli9gy6eGlCEl3V1qkeAR4IavLFQIouiD+TTqe7CZ5dSeKycdkNiE0R5uze
ahP116uGV8Ghkf4DTlpirjUs3tFZIP7xtyecAK2dMXswRQJ0FVpa9h16xH7uixW/kWJRsXhO63Qy
CxtMjzx4cAoPnJE4TgnvXgzrPUIxYcEG/cGVxY+dk4QpcBsHL9GkC9hyhLVbnY1Nj4u1rSze5NnE
l2AFJVTj1BiOfGffWpJuROWD76Fx8NNsm1GGTu5TMAEumarvsHD/cOR7TQr1MpRlQj0KeqfTklyd
Kp9WHOA0c8q3fccokfTxlqAUBQEWQlEY/SWprZa0FXcK5l68DxeyJVMDajGgOsaNQKSmocX/9ym8
z08NDt2Ki7U0gIOZmjEUKKh/tbiwr+/qAS+wSK048ubqybu5iv3H3nkNSxOllQMHkxLGdJQQIr/n
ts0/FhMgDvDynUgG3p1WvscaikNBCiUyuceQZCm1RGvErW0NlAYBRpJSm9s06S5zUEdin1FdQjzQ
jRdHpS+qk5eZzSVsOLd2BhIo7esNmVIEV/YKgkIU0OG/ETZbKOiaNBPD2DwkAVRaFfKWq60E2YqL
t9B6N9niJ1vsekJBrKyKUDLipLnppPE8lESEapvOdW3g9YukP/g0e70xgALvCTsSsqd1Rf3IrXMf
eejvJIzfyg24YIQc4X4VlmaP7S/2kmM4goo16mzEmyXOA22aQBjPzkAAmU5Ovg/um9V3rHxuGkGG
Q0IBeWi5Drn/zPrqkqS72VW1J2n3HU6+uyNpeeTuQ/J3ECy2addwbwpM8tTU5d+kMp+1z3GdDsyb
zBKuyhHcEemUMIDxVFmYYR9d83zhXoSBrphrHMtL5SwUiBossIau1+L31Y5K1zfYQcSGjngxlw3c
CqFOvctC2wZs3jqbHcrWC8TRmiSgYfLW0N78Vc/pWwfm7o6EdecIfgAj6tywBowKyT2ZofNsD1wb
I7I3NZAhin3uXbU8UG0yCxj6Z/8pxvceGHgqix0y65YfKyRZ4/jz0XY6dxMSRCKIXjxljtgFviKT
nNPubWL6zL65bGyuZmitrL6buEMm8m2X68ry+m/hu9PBGH9YJe17Isy88zcAGppNafINgT9K/nVg
8+jk1AEtEgRUDDyQMRuNzZgG22rCiicg8MRm+N7a1ErqwPqbz2F/9P6jQ0+Cgb3dcW/M1c/x+TmP
XTJE4y1QM3gEeXudLZFic9dINd7wOmfVakS58pBK++9k6TuyWnvKQ/WMeKzqLjw3mHXhuvz3BrNj
1vzB0NuOnHwiC6Er7eZiP6OFuDHGeEZcAaAS06+ENQIcgxfI6gBaEX5DG36ZF3u9kORjTgwHw6In
QBt2jDj+j+e206Y+TrPgaJT/cwJzuKPU4hN343o7oqU7t/e4q5AA19SsLTiOIbYjTiMlx816wSlD
hDdT2+aun0U6u9nhERZVP62aMS/bbCJTSDonuFNjWhNAnlGTFpk9+5I7QkKDBTdbWY2w1DlIp0So
lBB6bwMWzcBlAMkjG8J7IwxQLSXwJZD14V+UpwnxmjP3Qff+/9g7k93WsTbLvkvO+YPnsB/URBLV
W5bl3hPCLfvDvn36XAz8VQlkAgXUvCaBiBv3XtsSdZr97b12vh4b7xoOwZV5pkk6vd8Aa8AArnHj
Zj7dHMLxKnRO+p6rYd4hUhxgVmULzH6cWJ1p8o39HnYZ0QLpm+ai7YWkNNnPdNtJTvSm7Rsz91Z5
2at9YpbH1LC8rW1wkQVrbFVsNI2XjJtwWNSCVr5YpQciqxqR3mDZ0FuHWr1sX+YoijWIPWyMHXnZ
uPWGI0vEPhcGrr3lwwrE22bBiPdO11POM+f3SKF7gmDPYkRH06LmUlM7eHbB1xZSv9FsWmGDba5u
QD3Wa1T3DW1C/REewzcfxcWkACmWeolhg2SN/314Y/HNG8jdWfDWIsmf4pw4AGa7P+l4cECbS9VS
GQjF4AIsjSGVgy3NgLCJ6uI7ogb9ZBXPJaSOI8WVlHTFTK5HPBxzI25W8+1mQXaAv86OLZBMY6kF
2zC59xydtr+xbFb4WXi/mUk/5BSgcoQaz4VaHLZAZLAuyxv0UotXD+hJUA7c6Txv7ehUjsiNXTpv
XUb2OAqwsHBMCPsjdGW2Rm7mRsQZ3RU0stXp58iNnSQKdUeLZEcnBA58QmFrO5h+kkp/F2mHz8KV
fy5q4irvnGitBvXUyQqJeXl24a/CnopUvAMaT/dkqrG+y+baJAUFlHGLyC7kPjPD95xF+BQGzdWx
uopPBg13CWkkkOcZU7I5/KX1LN0O0nKPWvisepIrfVL+4TAx3qRJrdjStulIHFGKNCr09F3WMJMW
1fgUpxgPkVHIseXhGijMfFfSQgNZlc+BHVwAJPOIDV1HCaRtrZCcOVaP16o2qbKyZvLup1bG3YMh
hoReabXWSSjeTW3H9qLxyPVm3R3LMdl4wMyryW7OkYtqSUb5zZjf5n40PquAVi0ybwEsOtJErPdg
hGpG8Dcvk+F97tpqQyaT20fjHFv41SQIpmTPMYGfxle9Ub07seQTbcUU/ECgXQ0WP6bIISbxukDK
GfvpzrFGLk5ePW1Sm3QVBTGOGZZ7vDS8NxXDnyDDqkrWwdB+aoWlpjWTHiy3AasF5PM6jUrDhzYE
41NnopJmxj5hZHYpyweLztI7Ixt/s36at4hsjA/6/TDylqAIHmPvGoVygEk+noU+lgcnvmr2+INo
0T+yAGd+F4jENycegmmZNil3pMjHeB0awzkNZvnDjT/cmLI5aMWQ+ORAnetoC9wpTcS5UsnuThVM
+HOGJ34LN/bCUjfQ4YBVo7TsE1mThmxMueVBf2Jyqn/WXfnIp5q3I36MCjJ+oOQqQorkEoDs05ek
a/TViJAgbMTD5rHStW3Oxc6Jj7ZkplQ68scGfhbZ7qHNpHs0HLw4VjsPd25ZUXJnDPLUFuc0ioxz
NUwr5RTqaJT5upncLaQV5sYxNPDIXcA1XXLo4wnrSL2lx+I7GHAoJ2P0KTGw9VxCDcd4AE2H8F67
T33xZIE6CgBDrdqGXOgUzn4cdvfUNrzjev+W8JFXyWLeMY0lH7vcvUfjNQ05h0sebXN482Id4Hjq
fosm3/Ll0MsUisNUl3RPmPdtMu1yGy3AG0KGAR2bL3vkSVmXtKH/oU5ZWQN+ZZN30TP+073ZDL9d
aBwbdnVy3EXArZJc7TRoBCfR2twIuvbA2LgarpUgEawJ6xZT1clx4fUPt9NLjPG7xFTYmRVOZjO4
U7L1m77gyG9eo9R7zkuqgajtfuqlvq+Es09sGwYWIrbyop+xdWBHwfeJA6YzvBUAgQidBNFHq6rd
P+TNf0NA/z+itOgUoubtN4wL9R//ppcefv7Xfwhd/N8Qpbtu+lSf/+MP/G9Aqf0vC2Cp7npCCEOS
9PgvQKn4lwGdlAGN59oup1G+zL8Bpe6/TN30BFxSx3ItzgX8qQaYQMR38y/hWMQPPVM4Jj0K0v1/
wZMalgNvFYzzFBZq+eEsWwgpGPUahkm4Qgeh+t/wpMuVT7JTrPXYvjXK8AFNy/1CmSow60I5yTqc
B/ZOgltjkxPG3jMEdEKxG9Ss/MntFT3LlyEVaufmZGw1h7+mYwmatVe32HXmsdRphaqh7rngOvk7
mjM0hUOom+rgmfn3NMt7ZQzJLjfKrYcN1TKZcwT5HIKnH46hLA8Z2bE19RL+UCKjROB3cxUvfOJd
XWDgH4iSS6G2CROzdcKnq/pRRXibBivHfwcsfta6x2mIjpUiBhrZiA+1O3xKOPEJ4ArG3d3JkOad
FYBo67iGbcIihwzFVH5tl+j5sWixLrYm4QUcOvV00eB7QyTVMI0zKjpP08A4m8ohACgZBqK1EVJ4
YxuEiEw3W9d2dYxaOk1Lt+63qjpCFtT9OHXENrDc+0Ryd5mI720ldTEweHA2UzlBmDP7c3DM6EyG
2AVdduSGZkSCh6blvFe15q47p32dp/laxybUu9L4cDPnI/SyK96b+wzhaaUMjGU8+t82GUIfZQgE
DFCLSu7ygToDVydabyTFx9jy+zK9ibf4Y5di8/7JKOt3k2t1osOEi/vFXl7hlglgNtPUztoof514
emyyfaoX72Cmuf5OuIExFVHDi50m5PqbRD11Zo3zWjjlZWauuK5GrBK8oz41NUgGyon3msOYLiif
eVKKTa576F+Z915MMPNBDWIApk1TuRPkBZdQciW1k4lfMhqnP9eaSYmO4gfR5owjhft0i/DWfaUx
maPKpKs+VsSX85HcdQVFpEVfNbr6LhE62U3FVS1rX4RiP5IBI3M3mbZCYUsv42QXNdlZG1xacDJ3
10rgck7hpRtnMSrRJ0go60nnbs01sRo3maLlwsUV3TTUgU5Wfp7LZjCOQdMRX0uINxYhZRAwTMen
1N3W/VPck6asMP5t8vjQp9hD0lLsvSkkiNMn7xb+km1kYvyiCmDtanOGwhsu/YU1nSVxxhUMqU14
ITMCkUETGYwt1xNsHLlJjTixmj3dmjxh3WeVvjptqFNJON85lLUdq+6nzZjVD65mkbaL9tZEcBgp
J95C0IYl29rlVfMsFIyEEgWHoEeRWI+cCjhmow1RwdDtFJ1WI1aVdGoldE/5VGTLWKx2jknD4zgm
NE42bbDppijGARgjjTV47UD+NAxPwDKESe3rGlFbEpY2Ez/H2WCdmLmrgA3MsF8d1JT5JtqLl9Bw
FLklgWmzxabNJVpHKELZzgAflaphCsJTGkKKQr+1NfwRJBLc4Uc0qsXZU8GnsvoXV/boAOEQEzJo
cWsFigBnDCs0kEexbWTLkG/OfAueL/XEWA890MWpAS0VfMK0AeJGereM3izBoZ1ri7WTfGB06nDX
sadI2HAXDwon9DHlrAsrU49JUO6D/C7pW55GgQ/d0SXoenhdRhcmu1KXfL+zvVWONWx6N6OpNfNo
1qOZHfUwX4V1rnxRFGfeNgHsXMaQKuZP3rbsNAGo6SbWqG4wJ4T44tjHGCXSuaLJhvWysm7ZPPXn
fDafaohpOPopoJRLwQdfCWMT3hQvGm/c/Y96iCyfmBfoc/1mVqJd2/BGdg1P2ThrPhxp7P6BAoUP
/K1tHaLpOo5BLz3F2DjIDj53XrM3GQ3Ch27pkujaLy+Ir3EOHkcP4AwxLeHeRRIgCKR9znVKL/oY
a1jHQp7X5fcUSG+vp/i9B9wgzJ5hScHXWNNzcFGi9zZBeK8yRiuBBaRek9FKNnxa+nYpqY8LuB5f
KUPpuNPkiTvz0k2PmD3nZ6/lRfEQLQFFu5cZSrOCVZK6NdTX9E4faib80sg3g4OfFxISFSAMomjy
yXd9yTUqTkHIkqFZgtfMnHqN5mIHo4Kp4aIr+mWMVzA5BY22GtrR113qKK1H4c23GZvuRWs9d6t1
xN8jqA91002LkG/6ZKIIB3o4LBnzbjIbqx/ewKiF/NZO1pvOcm9NbJpCDIqoERmm0cn+CpvBSp7C
Am8FabgI+yI2BUbeqnoeX007y8kwc+02hoDRqHbNScz3oX3UK+9u5vUmLmC/J1n9CCA2OM7djzEq
bxvasUFq2IJgSLJvKOROFOZdlxWosNjBSD86yajdB2SvVKeDZGAcnOVluZcz6UicJMne6ChBpc0C
Ak2jH4gNfrI5Miyyr3g3xBsVVpDZxj9T2pfAJkfUeZ/x0gqHzBayIwVUNDb2yzQAGVjmIWkNIjd8
pD3+RNqdzvi2P5LyK33WjoPePM+JjLYOGYQVfQ0N8n2dMHe091XeUsw3EsNOKOX2MA1xkO/DQxA1
V20qYr+xlip5waTQoEkizUEBtmZs+SNzRO4UwaGsKCC1gW+vNMRspaJp10XUmwV5g5LIhDqv9qSg
1KY+teyyGzfvoSr0l6ayyKKMfL+6wNVBK5UiCSiIoepmd0i9mRJTmXMbi7d4Lc5qvEduuRlLNZyB
Bw+KOmnC+ZZg4dsYrvqQQ/0mGrkD9/xkgyTX+/bc9Po1CMuIp1e30Oc3Zo1Ppa9PvTNcqtjZKtN7
kKN1DrX8YUQKhM7N7BnQSNvBOLP1R6SKpxHg6uj1uwHFAINOiZgMFtukwm+qnwqrY4JbNIek6h4E
Cg4xffw6DZNabTokhO68GTywLHlyg6I7dFbzVA1H0yjfgLA9YIH06wxSScaEN8AxZJnuM3TUi+XV
z05tvw9x8auBDoZ86L2BQMEdr5ePIf5YuOccfFzAqpiOVs1vNYwm+Ydmn1Q4AKEwgBMDh43vZeek
3aKt5CbHAzhiDhcufYQ4VChnD8f8t5qQC+aFpO2Jtlk1JeY7mzF8O2acSHvrZgvPH8cKwQ01ANDO
cNSzfR1yY8U32h+rsTkZ89lwyGMiIrgJucCi5O/EZTfl2o6uuaPWuchuDNvC6lAP1dmIBMQmvfGT
ioZaB4pl10CPaDJCA3wISzBYq2EwcGZ4SPd61d0XVfITjwP0r84hrsOzDkTZbzrDvcQp8qkRR6j+
0FOUvOtM7z7LtnaroRG2ADkJ0rnBy8GOjPLONCawhaTm9Gmm8kX/LZr0Gcn5VAXdCdsWC6T6FihX
u4RZ6Sp2+20IuHFT2lm55sy+UXNwMOn5Aw1O3leFOBJmxwyOg3XqA7Y6mTaHVnG2IZ0kz51R7Jhq
9esyS7+rIPvVYx6gVOXzYZqaW0RL09B8YA2riYF/y2i4yzX9gDj5lll3TiCoPZTp1YuCF10Et0oG
WMoIXxAbZW4WQOOnz4QDj1FCVu1fLJKCKdOeBcV/12sLVNTdjI2wINzSRQtq8M+MHnI3uvWRtwXl
/OaFdnsba/s08zyzNrecqQPgdCPFMckvhJfnOX7KFaGt0AqZYrn5nt+ET66hqz2fmP7hPtzoSb3p
AeIzvFcWjL9m3Zdw7uMFGk1lAMCiDohlX64nztRrrbIX0wZpt9gQ405T+ls/4MTiQPlghubn8oil
0/yVzhwORpjxQy55kYtsEy7RgXSYjpqMrzJU3+hvuzJstkpGy85E62NhALsMAoZEfFyvGkhM2uKf
eRazoIZeNw9fiHQVwse51pxdEQkUlr69OCM2Nfag39rtLqGEDa5IYhQWCP/FFxffVK/f9FbHjcm2
bGDrQEOBnWl0lzSiqcqKijctxnWIySwdrIp+wOnImN2xnB8xMUzRuWlAikRlm0gGSwWQesZrQeYx
WgZOVcPCaLUvatKWgkHnC5PguGG68TJbPP1TX5BoNDd9RbKuwvA2Y5zfodE+hgb223re5WVEUn6M
P0pQiMwKYF1QbrUKFEaZqha3QHXHvCSCFWg708LsUOZ4/WOZ9v7SV2huOfhx2FG80pT+vWtm+JxM
w5536UT/O9OpYbJ9uNRCXHtk7ZKqbLhVDBihk23GOP4weTQS3RE+JSRYKRhuDZPB3cNqt8QaowW9
SkmW6D+NjKh50TmMi2f6YUBDlSnWU16KiVzBl3WJqw/XyX8mnDx86wmxie5ijb1+CHQiWb3YlcWS
jW/gwo7cnH0OX2fCKr9D2tr3Tne1+lIdwlLccqv9LYhx7lwj3HUVIVYvtf6iBURK1dg8OruhGThH
a+mB/BgOgYIkbZjpyp9JE7UTJ2cBLKgBA+bPIeCwrJpvTiHYBgEiviZN8GBLI/Kt1lYHMLTGuhq8
iE9Q9AxfbtMBDFrZOeOeooata1WP3mznvsK4uGrJ+icnB1v3U2vOsOsLjzkwiHlCi0y2412bc8jU
krHdFcr7GaLiRXHje4jNnnuqBmbMCATV4+UmThMb1NFCWKMCgaH9hJ20qrfYIAa2CLbUITfpZoT9
wKM0n73JAnO7OJgChxNpIemgVcOOeuhpaxhqm0PYfT1QTuIdJ0Z2q6ik6BTFeI76dK/K/DJFauLg
ZNr3YxC+UJZM4bGBNmmFlcL6wvwDSh8ZBfyaA42vTpm766Lm5EJIBUdApfaaFxHRHKZLx3HzssD0
Gl2XqL/4AVLK3oiEbdsYChr2HLBVExNjisIqDemZ03i76uXSZchsNPSiJUma3Ff6GL8xkDb2HeOm
QfLZaYvC+Uhh/E6pPbyOygKWqoMsonnrE/LDznWoB6Tw/ozJIl6Pby0Tb1QX29gZIMPDxuh2EQPl
ldk6xUYVGff6rjVYWng/Bw7vfBdzffxnR4akiIxfqVeDsPFpSEK6yEfxGqakBoI+Tm/EcbD9wNiR
mOFtKJO8tIN9AnPP7mfDJglYhmoDvaEUqvsUpbYPsu4Lhn11rkJqdP95swm3ooR0HZ4s9tI+lcnW
kKy1qMyXYO4wlCXZez2w3TOvKyoz2RYuPAIj1Kj/RVzmrYjs0xD8sv2w1jEZIIjtrWTu7rSeJcS0
ae5m7nBelJu2tpND06ETyzpBzmBJm3HfMJDrxh2LrNoKCXnANcS5amJOWRZMCI7Xt8jCRzOls71L
i1H6Gjv7zZq2XTIFJFdqDfJYiu0xbP6YkPcw7bxXeymISL1JO4LS3xext4Mhxk+oeMKdEUVc4eP0
DVeDoDJSMGm4z0Zd5W8cHlMamim1MGClCm53UreTre2lIOWiG8/buhbTQ66l/gT6F7kDV20lMNkV
wMpcegMOrVMv9iA73qoGFwN3yeAS15Wg/CaNd3ruN3ryy41ELgHHA8wucuEy/KDrmfIDeNL7LCw+
K2DDOxse39Fl2G3HGQg4mmgwPGE5MPASpDiHDm2Ci6buRmBzDVAWjemmsWSrVYxlXcVdc860e6Ce
1ymOuAPor3x4r3SSJHBzFknddLFP53MEr3r5815CAzyfOL20i10wsMePpT8mNR7BALf4yNXEx1Y/
vLbBc0eIbjMzK9i0yphAlzAOwLbC1zfmo8Ptye6CiYa+lkmPsj8hZwYEM+fHebA+ylm3DnPyY5XN
QgcBuVVOzmYyxtiPk3pnEOTd6AT+4f6VjO90CTmLNJWFBLXSrYRZfpDS68PJe1OM5AG0hpgNgJ1i
X6YEPjXqNOG6P1StwxGmnDdakFUPmKuPYxDN2zbqUDtAyfBqS5ZWBi4k+nMLb+7wS7iGC2Vv4zcA
w1wPZXlINJi7WlU9t7Sd+JTVsktxyORHNnhJ9OHcGsSdnGsWj4seNUG0Y5pWNc5Pwh5LvqGYd/WC
dciaYQObkCt0n5VHfa7whBb9thtIlfA498U4+ZRNOndjlPX7VOx1mZHvtZ6dvsgu09hRlZhnGCPf
tTkJt3lBbs7rGvDTyRfU2/7Zs5stGMbooTe1AAhqidO5at7mTtO2Jdva4il97zprenInyVvZNtNW
d3idZSco+pY2qkQctFsMzIRQBuOFZpKGl6XBHMkFkFlgVis/rOdi61U5Z3G6v/zQSz5zdty65ygf
GCArSqqDA2lQtdhKJoKh4WzzcfgLWfaedL8kwTPWenc3uBEMOqvNDtZMKLCfH60mtHZ6O3p8TZlw
nKkueHbBqPOuiBXATGOXaVxOwjL7yHHRn3EOO8DtS0oUQ0b0ConlZiacigrC5HsCECQ0zNKl5ya8
8vSSGhmASttT8ONqqJrJa2Kk/U+b53ddLbM3GGSFn5rwOrLGJRg9eXDvcYUASaG6RHUHKYrmysDo
Mmatc99D/0xTJ38yw7E/m5H9ElEz6lNsNawVGzV+1uh95AZ05yIKrcvqNGWuTqhg0s/KJq6bAVTa
9c5EI2jYd4el/uL5n//Ebsed2ybLMoQAz2pryenmhXcXWbn7QhLeJxbcbWsp2y3QFLlzXa4ZbjCP
914L7VY6afsRZ4qZaPUaAQFE7AyIBORacavDyd0ZuZUfsjKPz+DGb3HP3QofdP/q2PqwUwVA3rSK
fylPGR6Dw0Qr2k+eDZjZMle7Ol04LC4tDNb6PNwbKjMWcEhtAILuNvjBr6ZeFG8GDakkQZL2SWaK
vdNl5ovGYF6t7A2sbfk+eb2710Bk+v/8J2OzzdBOn8ji4x4mnrrmqIfX0CHPoQ9onjXn6HY129RN
NEiax4JGpmXC8+oYiX4Iewg+qaue6ygjsh5H+rmCN2r21nirB0dujTo0/IjVgFOws82YWOzMpf6z
UTREY0U5kKY50HpU3bimmpgr7fyCcP/KmRHuAj1OsJxn8TGRLxd68OK0Ojxazw1WkhSKn9Uw2Nh4
3ljuXbzNcX2HeFnfCdVD2+QXfVlJ7PmwEk/l8o9+BktixDrGgiLkxzK6Y6p6GNPtjcTkuvIG4mtD
0l810Y0IJbH0haV9BvbA8BMe4m5KQX0Ttw8fomkZtw91/g1wsXDPM4Zc8jvuORxhPi7/Mv6PX/k/
v6dgoPEuHPdvCH/dsUkpmSpJ1mRuepkqkZwzA7ghqURa2Yk/bUPFqYvRqboa8cjhbaQpuapkdCF5
Ffvzqz4pCkoA0tyLGGAi59z+k4gyxT+FdSvwKuYFEJwyluLBrVmeRV1Fn9EU7Odybv44KB+mcrI/
tOWjK1U4PsQGIQgsyeW+D1nuSomtOFfkhOO0fMAOuDw07vgCxgIJi/Z3H56SuxXY1w+UVCLq6pKK
T0U2jDnEdLLaaNqADgOLhHLZd6P5oNq4einKZziu0bMJdlR6jNb1Kl3AfO38CWrrLS2r7jEcICyi
gVaMiBGBk+zBbToKPbixbftRfrQ98yMDk9Q7Y31zbJx3aDMEW9l1tv/8Zxfph4JxcxaM7UVZtnzy
IkoaSC2MZ6Qe48nMIHOXOD3yStO3YqzDxwEyITMUbjGdkbxmOhufk4YjF5fBfjRJAHSpZ79oQLwu
cw8jjoP8TKsMeI8mQt41SEf6DHKipbWV6RyjyZUbb+c8dlmxWRJctz1hbMc6BB+10bU3fS7v5oZt
LOgca2WlYP0SSnXXupaeGNeXRLES7cAmep76xTaVBfQbCxEwIjFDFBKcQ4zqduxhiY8B63cIq0vu
8X9C3A0g7yoTtHTP2Guk6nMXUoPW4wvYqwDeaoy5cO4TKFMlwyZh6OteFrRx9yNMF3K05AGG7aSi
8Y5YDAQxHAkjl9Ol3GsvJBf5Lu25Slv5PTk0c+fQEdyNWLraqjHW+U/Xzu1aMLHflaSSPO7jaJi7
eLGY4vA6aBx4U4eaG87ilLSpa+BWJ7AnbGF8jFrTijH3m5vchsUAFSrlSJ+BV2q4ht8VzXyoXHHJ
wk5ySoV8Ry8yGQ2ruHKGIOjdkCNK8g5+YYoTAf77uQ3lkXK113COGBF2YgYyD+agFy2+bEtZ9/Qt
Rau+F7TecGKpKX0kBERrFEWruIiyekf6glGOJtNiAzlkC8migWuMZ/ImGxfo1dxv3I5KLU6+D3KG
SaCVr4bkg8IvQL+w4e8MEfMtHSNp4thnD1gk5nHUBGElxy5ZSK8TV3iOVtxU9F8rrR8717QxVTT3
wgmPNpeolWrOaYOLjsK3ZoWH562Jadkg9/UiGqrDgwVI6TlFvDUp/278YozqhyHiZoTCtCglnIrY
W5lLxJ+hh/mFYw1/j4juuo7Dbt3Uf9zQ/rykyy+l2nu5mR+ckfqagiITRsTUbid7QWrwDK3NlwUX
EWP2vnWG6bxxb5gAj8t8Yd1PvGoixOc0Rh8MkYPTkObvQwtLDnfMrzNskjEtN1act7hGv6iZVNsp
YhKmRdWZFpXcO5ThwQnRthbk/IBGhlvkHgcbLyBX9Eri7YkS65oZDwaIOdoovW7fAglieR/DYtyn
ef2a5cNbFLNVjOEX7YsEKCgI1LMpXTsk7nvL+x7wzjXQpknOKI5ZWFUn10m32XJg49+W+Tl3YWbt
K4NWgLllUo4qcMA7/Vvm/Uw5CWGcDAJrLLBP2zYIN6oHPkCa3I2Ykyc3/DE6gaIRI+YP37aum6R5
eHIci/FaP3dPvJn+SEFfaWPcI34OwWkwN5VHJIJiFlrISC31hr7VSUmBoy0i3KqpL4PgOwWPRBsg
N2LHxr7LwggitV+POk6BptGx+uj4GuAuDOk3+V1iffSiezzqjYCwbMW0P3Uttyrgd4ea5R/soXlu
NA+yps19xagGG/cqcLum4a6H4tUVHEMRahgr0p8ZEGQmTs13nXnRTeBggxkDLDIMk2NqazRvOmAQ
CHcu55/Sb9GYsC7iBa+Rl0hBeT7VF+s6dYkQ0sW8kgUCZh65+wGeU5DwvVb9Na+R3uaY01Bdpltb
eTHDT4lIjUiiK74KnBxn25NqIkDGWWw2XSKeTbWuMBeuMRdVeO4SysUgjALZvS/B3+BrAtoJ9xIC
tbVP8uEWRSGxSyA168RuWB2b8VfYwSORDx9s3eDL1Hg3qFHEDqcXm76DFhm/2Vb5lZCj25rEcnDF
3NtwdDllmJfejcqN4tjC8ZK4AqJOaoEs0lgPvTCP1/SG0Y1V7J3E+FFBtIK9BK7YmZLdRKSCmlnO
OuwpHEfdD9lfwoR3tgalW4qU+KP549YtfaZikYd6caCOlttURKCl0cvTRHQ/ZaKQZpxFnPLLw2xc
u9FPSnGaDjKMedc572t93dbBN8mUq6k0iFGsATa1LXC5mgyZqbx35ejjr9oGSI6id7eI4bwRTFRg
7nwMY3EvPGpDCpu7k+VmH3WhN2stxX5GsMNUiIUUpVVrbqszYz4ibFNonuI4QWqetFcAUda5C8cn
N6VAm1BGO9j6au6A8BcwkdZF1dHlQjORpDuJhpBtbRZI1qHaRiWMOBooPmyp3fELj4oPHvnYzNtC
yvTBV8SyG++Dbgg3BbkLrUDoKMjF+mTMTt3oTr6ek+YYLXs/uhfglryf1AmiryVrQRPhvqCjbGVU
7UsIw62OKe4Q2eThbxnYIyTxjNzCV9pb8U+7TNS7vrZW9aStHIrw6FeDmuNEw5JDTxbmo8M3ZDnp
pmdQzwQzQzouCjCUJqs3kt666hdUmzE+BoDRcLejcsubNLXXyBJX3veXGXERoRe1qh/u2p6wb5FI
fCU6lnhKC55Gyoa3fNLOjKSdTS97njGj8c0U2g/jLXsta2jJZKa+486FUF9pVLzxwEq8H2EcuGth
EngUS27SkMNxNNpjmIYfczrC6NLxZOJKZRo98CEFn72B7+JHkhmlu5L92MCbSIEUphzukz1x55z6
Cf7hVMXFiNqvVHh/TipCVD+FdcC6JaXwy4m2LaNnAR1zgKFM+vsk21t5TkCXbLaVwvzjwjoFdB7U
FcFeiyOamcJjm+uSF8uOWAetyfKrziQxbNh7iT+JCdDR070vxkh4sbvHrhp/iprOTw9oLiGGaNfN
CgiLmUW+Mnfm+Cbd+75T824MswnHUQwaG+fVZqJuwqoMtW+b4FOnWlqMcbHK7eGLBBJZcDve4S6i
dKbaj8EkSBDBLyqJWwMM25Egafw8tN9n0SGjuukzuhV2kV+Z4etHJP71HPHiFoTeamYQu2mOXwyx
72L+QmecCMyO9+aEAtKJ9Ld1ALaTDFh4fs6GvYfnhiga+0dF0QHN2IHbH7ywP4Fx2dM2cMV2Smxo
3vDiavsBkSABwD4JagQrlzaDqt4DEjlLOm8xAujrUJCcyof7oB4hkTEeLczwBzFKIa1jBRD1J/1G
uDZJQdc6iNmpIhDZJhaOWbQ0cgbCPUwmk3k6W1etLKnVGh4aXeiHMg8fvEAOazK2+frH4qy3Kh31
xf0elA5EYwLRDMZqY5UCdPFmb5NHjD0JnTz3aX4fzGzzYIBZ5FqcS31QrjNHwbobkPNcph2ughmd
X90cocDAM1p64Ioh1qTrCCmuD7ub3TKlM92hO/TtZ6N7qLYF7JR4caIbNRUO0TInKTrLT0huB5QU
r2k1x/9gmLTDthshUmPVjdOCmT0WinLdYHB/cdK/GEHw1lic1WpeeJE926J5LgxSPwV1EGRScZTM
a4FhdQOc9LuoSWHZk/2VZusiB2RmpwUvrZE+63H21WuPU4CJKW0U5TLMqFo+YgknUnQ7ZApwzBut
XXpzbPUHSmozsuXv8pBIIsjBD43PMF3Syb5v3O2cVNrLPKLR6mHLQS9hZl5awS237ZZy62Zr544v
o2Jew0dLF2jBjWaAxWRlrXpMmCRGsPSq8YnYG8fmYRguwkHmyLAx7tuRbEQtWJFL1ebvdlFdyyoe
/izbXUeNnX/PAy9ABmHv0RSa2nIOiM7Y5qyT3ZftthNZ9cg1noLeqrC+HCY1//xxU5qXpDLH9ylf
VA3PkNdEzdpO9Kl98IAHXPIerRG9tofbb/5iJ+n/Jhzuc/VHAo8ehCrKXwRweD+XRnjhNqgdGlYE
zJlpcB064qVcQpz3ep7u6uUbhlhFm0TQfxmQGhiVu9Hjf7J3HkuSI1mW/ZWWXg9KwBQKtEhvjHM3
5xG+gTgLcM7x9XMQWdMdae1EutazqZSKzDACA1SfvnfvuXYq+xUW6HFvGl160NHdr7q0tW/tGqVi
xaL46lklyWv89T5Vr4HQODgO2LEp4+Jzx6+6GSm6ewnHn4Sie90AOqLb6JMDAHel/c4j7K8GmBFD
EBAbWCIXG1Vrr6vVNScCnxMpsdtWxdbQKsguiordhuFsZ2rWyk3blwAvfq7FV5Uw6uu47chMAJbC
SZzEilRFM2qS5iZa3DxDuRL5gGfaK3dCR6cdeuGvmqYZu4fK1AYkWCHAjVMjDxb2n8rETCQG7xzB
58sQd+c9JnIvIbk8Ehp5W2CteleB1hM4P8ZAf+PW7ZsAOQnQMzqV5BnhW6ACCCt/mTUkDPB0EINn
rmMTiI8rjVdBCMPYcn3AFpvrXDkOevQMTKniXoh/RdNm2CQMYvUsPsIJZuuvlTkVQ7vSS/+G+iLb
+Gn9C9kZswO9vUcr6TD6b2+VEhljHbK3Oi61Tstq05vUwY7NaZppq4vH95xzqA67a62jwEkM0GGo
OnfEOEH4R3EADWw0Ed35Bjqoemx/gs0buBc49vmG8Uqs2b3NgAdr4EPQYGqX3O51gnIB4Vh853eA
JUoCuVQ13TmRT5ZNRIefEuDBUmtkNYmIlrL9SWH12GG1O7Y2inw11a8HMBxoehbYjtBMTJVu0kcV
KDXzzkJihAt9bjIDXdO2RHLRE8Dj0O9d2zHSyEAtNTwCCu0m1O9BBfe1JgloBFU0wP+M67g65Za9
1zytXzQebNGpk81UbilwoPCcpBIa2rWPnuTg5BB5a4szt7R/5HavXwEhBlI3hSbhXgLWYOAHUWyS
yAi22Wme84gfvJ5uLdgg0Bj0WjwMnK7Xgfw1tgwoyYF/7Fmyk5KjZRm3twm56TAI3Z3ewDf2ciLj
7Frf2oYZbKPx4BHN2SrdoWrctanZ1sZRKF7qpL+eNpwqLpuXRHI/mCRU1lyJ5TxSFHObE1Ipibrw
DE6B6URi4fnFx9xRzHlmtuxLztHV1o71cVlU8c4Aw4WRgaW4zopu4VcQf1EX05aUdNlZd7NkKxAg
a622TKucvYBeMcuDROwHIn0xclQipOwlI/kVKaGAvxBbUD0o87UBD2tW+myM+ZU3Zf4ObQyDqU82
caZyFNdWyAvIuAt+OKSHT+oeHIln3YI0Z/ecvgRSUaVinMoJxXRLpJZRf9sxnZ+HRk/fg2Iid4sr
9FWA7/oW2kItTqPW3tPhRPaZAnOtMUqaZvNuMaWd4zx+i5BmJs7oM4Lg/G74nIcCga4aIeKVbZmg
y/EBBqZx0LAd1uI17YAEWCNq03gs1o55LqvoJiNzDGcKAlVs+353r43RlTHoBzPob51yxHneHusq
oeiRJnJDF/idJo+qRx+j0dMnrTKPehXfGRmme46syjx34DjblZhbwpxpSuNQ8eP5oknf5QHmOTmL
8HzA4350ORIzZu6igSIPwHcm73xVefcr992xh1tGsdB0wI41YXDnO63LpIaIM51ZPvUSBmStO7iT
xTvI6CDhTj0EKak5vuPe65mOC5ExU3Syh/YxQOJDnpEpNlZwZYX+PRcCsFqMmKXrnccM/gWvrZET
lHsmgUZTGIbSb5S+PFqevha0tClUSAPEYq1m0RvIuCf6YA8B+FyvyTaRriMqKs9lxwE3TpqXyqZA
ScLwGioOt35fGDPLTvaohmeqceg6Ie/KMayXonlxtN6ExoHhWeIL3gRDfWv1rHlxWf5C+/2iSNqs
LRIniz11GIHNsoq/usCJNm1AtEMONpLDwYsOTHo1qCj+mpFJPYk04N4aFxuwC+yvwudj6021hJIS
zdXa39m6TiyfYRzx4HKjm/24NTVBXG8JEjhLbkaOH61LNySTwlgIByVCx51Dq5xeEH1yhvqTD0vm
O6szbxAc95P115pZOA4QVhfrppf5uasRoSY/BoKTlp2uPOv0tnn6Z8pCH5BXGKb9mtXyrBFMQLbt
3E6AgJP4eVV6GlmpKsEq3Gw0aImj0mnI5/45ZTAQWt5L3jR7MyrvKjQWpdU9dTUYFcgEv6wcXCub
KvCc9pZ2K3vt0M9FXO4YZo5HAVcfOW0aMhHrSYrm7mJ5gJdGVocz7oZOe85NlqCiM8e5rz2ZRIgA
gWAe7dxRgzBetCiSEvWQUT6z4ZYx0MQBiZEOkVxCGp8NYacuBAcoaS06xjA0gWhYOuWb3yNHKApl
2cUUJL7ebMaB32WID2Nv3BV5/+L0VLj5mICyxA6J1mOVejROLDwKDRYVJE5oWuL8DTY6kDMP62Xj
IIrifJeI7Mow8ntILVwPN16HaMlnhfGrTIFrRTYtXKjXdFAND3eWzXy8HR4AT96OOlgYSOMHrYTA
EeGIqXEcQz9V11Upf5AVvq1qJm0y78D0oVWeLutzXpMaYjk+lxqnrU54kNeJh9Z1ypkfpYR3wFvC
GEFRkFbH0rlNzE7yRQsdCWO08qKEWyoCnlAYYgGC483L+L11Tp1FpD87Ci9jo03kX3vTkvOL1CuU
/DTMQcKdc8+e+snBgszCK6vFOuZbb4Az74HCwVoYu3apMAkJWLaDsKNTFo5HXymrRZtUtI5G/RgY
VPqSCmsMjIdiUI2dX7wPLWeproelkjqMuOuOw1/dXuUeEYeQoU4W6Z7LPG8ISCHuj/6f4GmgHGsj
nHVwJTgsqybkQWAN4C7w6BasFrpLIwo92r7KWyy0A3tnqCXLSBcHtU2vcFkSTKRHTwuPx85pwzfI
meVy1OuY1Ar/COJ2FbQJXc0pOpUTfmpOrU3eSrgnMWXK5i1NGFk1e1ckdwPU24QtZYydYonCctpR
VIl8qBS3RUQ2RwZFowb0iQrGIKXUTK66rH931Hwr8vg+lu1tx8RVFfo7TX+Gkkhma2NN6jW4jTq/
R+iCpjq+FfQ8Hduv3vD7rPQgfyJjDXBqwIKvt+ouLyYpEuxODt39oq2TbVGiDKgFx0k1pJ+VJi0l
s1vPCVvB/uwOcIeybqabTJ+FdU5G5Rp6HIMEjeC4RABCbHvzJuILtuONOos3hlHQx0yHQ2NnFQS4
5ixT9eAJTI9FSs5WMGnHpEom1PCj6ZKFEiPXQo50GobyUFnoktuc82SF/FdSrs1DtjJYKggZ+7rD
Ieqyb3q6u/rrI4Op9ssU7MpIy61HAKtrtckD2UUzM6keG1du8CcD0Ie4MzGyfJzK2H8rD/Poi8jp
H2qtfwjgK2GkYSjMs9t45jENYKM2TXAP3/jeuxsL5b1WKh5jJ9gzCveXONxA3eYBCpWGtL0+ouFE
7M8qlKwjfUFgNhOTboj2Hew/Axv+vM7laZJCx4KuHTUUzVCFcb1LHtuo0iKksQVpQLU3ssWrTBoy
A8GmBzaV+idUCsbWF81CqqaCGLrrF5l2YzUgOixN8M5x+FjXpHuM2o7+x5OvOnTj0M/PSxAR0s8V
KF2A10SXXVcam2nn03+OjPaNcTGGVzdDNcPznArvUa+yg53/VKfJF5gB1TDXbeu/IYpLVpUMyQbr
qbfQJZxiI4YrRqLlyCdPIhK83fxn5fQHT6t+9L0W7tokP7hZuAnshElNzY0Y8+WJ3/Y5hNntAsEc
DpSS5mpnctyMt7EosqWrBU+uW3O4dBpmcYJH36l69CSQMcDobGPoJJFe3dqEL8WW/coWwEHKVohY
qwWDzOCBkw72fsc/jqQ4wBIVq7HKXyqtWsuSTqm35Szh7aGt3puBPFqGfLBHxBmCZAweXhpGW8id
VwFGLmP0bpJJaVlpBHkOIISaqmJKQEAwoCg62pryPL1GUVOsFWq4blmlReQcFTd6KgK0h4rhvEfO
dRcTxkXbf2+2dbusHU5rUKS7jITQ8crF8gF+r1iwy/ead0rM8ldI0Ct8l3wt9BRhYlw+6Kp/UpmP
SEtX58KwfRpegCaCjh6JxTggVdVZoZt3fVNGS/CazLfjlyrmyOnhDZolWCoGBqHzuiVJCsa0PoO+
sUoahueJMgXNWiKZE+4CyoHbUXhv0+Pp9DV5OgniRUu/RjrFllrW1/B4UDw5Vrv0kDYpbfssJNXe
75hFzc72jqfc9IHfIEtySdocvHtRUNRrNh+mbLAtChF4ewZL8+lXB/bFJEIesgI3VKUQutLY/bHQ
1fsBz9TcdPhwTdvvXCWZNJfk+iIbjFJnF8Y80mOJZa9khhYwbmFt4xHuHGsXeqjpy+RNT4hyDFL9
EJFDCeCIhLfC9BcpGHKlhS2Wka0R9Tae9Dx/S434hv+M02diLwptMif1yl2SdWDef8qSdXDdN/Gr
VblXQZfcEXmOgJYKoEB8GBcuXXwDE39GvmQB5XumEAC4KDK2Ht9K3tQ2WlijwjYM5UvJxbDobRNE
B/1nbehJCfcHWM7ak+ZyKW3GggvXRxXZj4YC5ZEfTrQ6VjxeTRMN1Nk0uBXGsIRuszFRgzAqJDBU
gOmiHvDnwOx4KEv2JiWkkIcVDtRvVLAu+Eo+V7vgtWP8iKDT91bSzeZ6nLjzgaYcE2nvZNmNs65G
cau09bsgXmIK0orISk6MXYACthuZPxqs6WlFt3KwATkMVhPtfEvdtLpED1AS/BolRyGUX8FAOIaH
F0KrmQq7btzt6crQW0aD6Zp0D+uEyDurs7KtKiiEHQsgzEgMJ5YSsKG0lQaaWxPcVutUaHhUppYp
Xt3c4DQ/DCuBO6sZOxW888prxmVc6+asGZqVVjHyz4qUDcaaB01kQOYFn97y3lntaDfMgnaxZ5+R
PY/00B0omun4nrlkVBvWnYOocj9pHAC4mnMlGXNCpQf4ym8pD8PSYR64YB6xVE3rB2AOe97Zd8xl
Srpn8SI3Ss7EUZWt4ZYals1MZvR+5cDpWOQ5zCIr5N7X5JZW9s8qOvalnp14iLuieAcaS/Bhc4yc
MD9Ty5Ohw7yA95PAiKczZN+hjnTeFcluIdKTN4KkRb4MVwxIeqGVVOOhcqdXXHerQlNGMFT5pBmO
tvWi8Sf84lXjJEuuxYFEFY5FoIVDXxigc2gWo1VahYSebLpMHj3bODaWfqWTg0DwHZepcTTMfhbK
x5q2Rm8DaA6dfBbK7C21SeNsMLOFXX4/bQK1QqNUJxOK4EhutY7+Y4FpZIljFKaXBnhWu9dJfoFi
vFA0ELt5x2HaboAiiCLakC2jk1fkvvhjRQBFnD79ts7/f8bA3ZC//+e/v37GGJDO7+v02v+H954t
nuvnf/IHTs8Jf231HEfxc/r2b9tq+kf1J2xg+pv/jzUg/yE1ZguqqWqWNtEG/mQNmMKSttRUx5gQ
AP8EDShC/YfjWKYlhaMahq4aQAiqv0gDitD/4WimDqQA0Z00dc3536AGdJgFf4AGFF0zCX8QfIK/
AwYskdlNV3vJZghjjDzHFoMjZsdcJyiK8EBY66UEcGxOTaj4VbWPWlBdF9a1NFayRX9ohIvACZZu
vbeTkzBWfnLzx8X8J9fi39ImOZP+VVf/+e+G9fEnU7mU+evzTQCiFtDC/8nKxvMMt443eX8SYK4Z
SHGeXtl4KswBOCMflP87WOl6gL2tFZCqVomH5cBsVlakY2nxeS5XlkvWpwa6GBIBQ9q0P+k9IxGA
TRhjaoxjExPQeS8JxXWbHVb1HrSJKtZjhMP1uy9jfnKZVX78P78MvGAoT0EUbzTXvBfA7G192ONJ
A1WA71uvbmJY+nqXb/oAGUXjmMiGyJ0XDQIXDgBjN7wWzngGcrehpl3nOXKZya2bTj8OazhmWV2h
8IuzE6AqsLZRg8QmejGTUZsxIDjkA3u3htmGopMwYYTO5dwsu2Mz5kCc+zHgyzbPxqD8LKvgJQm1
bmb30U4BVbH9+gedfrf/Rlr8152myr9fAje2GH16QbwhXPtcm85qiIxblf0/kzpjtabjFAHcJXSO
X7/fZ/fP9Od/3D8u5LDYGbRow8l5DR51Pl1egcGYh2n19VvICcPx0Xea8B1/vEeZFkErqTI2nk0O
s1fGc9UsVxHCdQSXjCsGQ/mpBdgJOhHsRw8/fYaSH7fsMu/NY0sbLiFAyM6DlzrRz8REXE13roND
vHBRntnOk6JyzNWB6ELyvaID+bMU3j07EbWB94yEcjW9KuItlELN1lXaZ/K3z7HasvUntx6H1Su1
eaRbFMy6tkQqYBOlxp1d5eUeIh35J+SCIQe8t6v8Naq1zRDLo6PTT/GqrQby3EZJHlQkOfcZKlN6
1Lm8M0coFWNCRltlXflOB5nSGs+BKcwlJohHCvATRP65PmntM4oQBPRKkJ2UtH5CqXkuSIv+5vp/
cvkv6SiVoKpM2fnsSFsLU997SXIF92RRFel1XIf3X7/N32Es/33nGn//laskzSpasNGmEcXaQNxh
OzrzsuSbB8P47MmYFo0/7iI07E1DYGq0UYCnllXBtq68AIq7ElJCREqHa6d0iSJ37LXW1UAlUpSO
QJ1gF2/C0XuwIjldYTefDY235Wj/UwnMueHoK9knBcbi8pTjpa/NYRmxoENAirfVoKzLGm55rBXQ
Modnx0LS52CKGe1lJusD/Kgr0PbM9b0HJcrv8E93s6+v52ffl13tz+/bZqbrxLXg+7rGDUu0yvSO
f0AIRxUZnvzqhoX967fSPlsFLvY30zDCURM8oY5pWT+EKbMV1AG2AXQFcUmmGEP7ZRiSnQotAVNM
NhQIrKNyjU+CEclE0Ys03Js5JmvyIjxz/vUHMz7eEYj//PtFKFMXiJTHvZtPPo8KFmUQiR1Bnqix
EaGX04G526ZdUKz60LhGl3ysrWpPZs42g7YRU6EbvUQoCMWDCdDMqZxHH5MiMtA9WVqoPYt9nYx3
Yxmf8t6+GqS1y8jNtAd/E5BME7REwonO0v+lH9VyLnY4uyoTmtxjBEvaBWgO535AFSud6lYvilu6
Vld6alUzkgWvvr6CH/+ylnOxn8RR2Mnek+FmaBosxxoRJ7jDX2MK/CSn5v76XbTp5f7nEs8Z/e+/
kx1gM3E7PdzEUWrPlCZdJ0V8Uxg0AP3EOKRQNeHEP03PIp68p6BO7tNW+cE2zsZM4wnmNTBP5HCR
uPn6I01X9KNPdLHp4CaJ3JIPsGkkw8+uzba4GWa+dBc52ecou8CeWN98/c++/cUKqwmbrA+l41eV
GSNl7Z7U9E2QeXghGxx1xTeP6We/5cUKi6RqADbAV5qWAlGU5z7J1LmLNFsMHI6/vm5ierWPLtz0
KP6xziqp7vS51YUbSCF7WaBSnZR9g8ppOI9eNAwMj5WvxLeGzNNFTf7kvMBTsrTa1psjHx9JxAww
MJdavbWdbgOXe2uYdBFd5bHOkmVvM/Hvzf7KsORO9BCUbJpyunnP87mp+ugtGaydkchZwLynK2p3
XeVASkMaRUNaXDvgKzzUaXPCqjuQweO2BRoYOsmj5aa3uN9MXAIUh3lV0mGqViY6W4JH3mje0pf3
q7Xdxc9W2K7JD/rmZ9E/+/kvVmrgCB3aNzvdqHggO+ZDLMxlseBkIJwbgcsFm4CF4W2y83s+5i3/
USanAvQQaI/lBDDvT0V25H/5i50sd6OlkuMk1q2BkDu56wb77usfdzoSffjjXiz0HJbDUIO/shnr
cCmsnqRGhQakXHmgMETnP2IymDkjWea2xSZ3Htq7Mr6tigMYbfyFBGkF1m2sLJP0OYrKTa6/Cx06
yaChrI93JkBJwtAlfatAhaOr0DmLPFZh+c2l/rjGsOyL7cAVvW/UY0JqGA1wHIKkRinLUfg/v748
n738xercl05Wt7A3NlbuLctGXrtF+FTZyfrrl9fMz95guoP+eLZiIoUsS2mzTWDQsvZi/UlHskcO
2GPZ8xTkpX5u2uRQZ/ZVFSJrUXB/RaEiZ1jTacMGyPK7lmYGWjfKn/bBK3GiwE+5Y9AFth/ziYn2
eQkceOnE4w+p9uDYIlyMIf09w+tQpsVoFuMj9v12GnLtRnRmRGIeUwsqVkU96kvwOzgL8rlLVT1L
pHGXx+6cQd9Oo8Nbh96+jK1z6bbPVm+jDHKG6y5lNFYzOZiPBZ9OQQc95O1d26PIY5l/LPJhZ2r5
oybiB3OgGjfpVRmR9ssvwVJ5JWJreqXPcjQXtqMmCBxx7MroiAp9r1KHD4q7lcWU/BkiPY87DqHd
MI9jENKjRdMKJXfqYz0Sq1Ah6BkeDRmgKFTjlQpGM9PrrWxzIGqqu2kHZ41YiMg73QLy1i8SLQRQ
hoAXOkA/B59SzCK7eQKNti5CnYlFdhX2RO4qpHoFDgluuDaiKD67HEkHB+5M6D2EnrMdUkBOlbZM
SmfvlHwR2J1iRAY2cpgBGnrKFeVWtZx74SSbKEuoZsLlgH+K/lh/A42BbLj4kPCdats7Nqky8YfO
TJceTToIeRSRuQ6pk3clronsLLk2ixEgroOUQl4jtF+lBOwyMVgafrv3eDa+vmk/LkPpv/z9li37
LtcEzN9NA+xpHjLDRjr4lMf9qWyyFwTPC/Q7h5pV6+v3+6TOx/z69zdsENDSnDDRh1F/gX/fwIxd
55X2wDEGZFaJ8LzFaKHq0a8Ub/KJEKpdCxexPRuRPDcye/c79Qb0BqZC0R4q0t5mST5Fy5QgN8AE
A5AZd+AZN0h/JmqL8m6J4ZD7GYoz5ZcdqQ/tgNqBn8fVhm3edht8sIvcV8HUlsG1gyJNRur266/7
yd5hT3v9HyvC0A8SfjVLDjaskBsf5VBfNXeJQ/sCXXNOC3jx9Tt9VqPZFxWR2kd0Fgor24y69zPO
/b3kbXUrW+pJ8O7nxcsURmsm5t7n/rft/uRFzZo6ai06jR4we1htkutmbb7+PJ9UM/ZF0UQyQp9G
ec43R4EECGnYlQXlAgsZ8rXvDlGfXd6LkonDQjgQip5tCnhuuU4MgMAXhvIfuZemzhTzu9v2s5X9
omrSzVhnmy6yDc5BToJwCqS5rwkR+PpiffY9LkoMn0wZRKZsHLqt7AsEarO2qnd2o+4Ns7l13eH+
6/fRrM9+losKoSE9ylQiHj/dzFx0IsrZGOyDYfZLTAjkaej9wXXVa6NTA55O7B1dmpyJHznCm0Y3
oeXrFkijTvSMEzQrnJFv/ijw+8X8WyJRwsm3c3TMZJlj6EV/r8GC7DHysN42jn1MJjVy0PbckMq9
YwR7t+51dhTrtXG7g42reGYwIAxZuZH5Evg3rCJj2ExXwNP0Y6Sge1YqNBPKFD0sLWc+eMo1veYr
r9TMOVb3XyO70Fgak6UpxythofLq1INs/I1NNB+bsLpD6o8vP/1Zmy0WMhOmBIvcDyIEkWm5PkS1
Qr9WhhJ+aDQ+pGmAuRREuY061IiyW4PBjpA1Yg4fQYDEK6pWR1JHdr3qHk2zYKOH5AD5tT36gfGT
XvbZCbT97wS7KMX8bewahQtkRmtrgIeRiXJtZ8FVJvmrlQPYivnZNAubs5neSd/7ATUBnS+UpahS
jm7jMReycUvbpVptLepsLTO3JOGi3W6uUj+5L+Kpz8l2rkpn2npPGTs0QPs9w2+/kmTojoEA1ZDf
dEQxx5H3Hg/k+urYemwrfnHqYtkGVBsNXt5CAUWeBSfgFhufhOKCGb9XGHsZWFumYzdlWuJO01Z5
49xOWxfbBxpbeSqoIggxjWjT4mecWjdm2PxGTdQ00e1rhRCFaYv31NcwtxHVIh/zauhEpHXPkV7u
dFXfq1DBZv5EsCPixVXzRa1Y13ShHEjXafPNGfqTZ9u82JEwKxSuU5DiY/vRIs6UW4qcg2zrbxbC
31OED05c5sUe4HJWooWvszDTRgLelWzbCixj0ZAOWEgJ3WwSHoW7zADAQhbI14/6pxvttOP/sfWE
g+xxZ/TZxgzzVU2XtRHBLfA/Av14qseenNdCrqMg2jpRjY64fA8LII12vG71kqRDd6Ul+VrqBWyM
x7pMlrbDg6A1Ym2F4RshajdDmT3FUXZvUN3YqfNQa40/Gypx6LPqMG2qOsVgYSsbI7B38SQjHPR9
2b2QKv5SqcbD119Un3aUD66vvLi+XWFY9aCqVN2ElXmuf1LUcpMWNag6/GQ8TO093wg+Soa+yiQX
J6r8gvym+BCDhsVOksyn6qD24eExShyBNHo9htmeSJhEnmJhP5o+WhSSPsHRVe9ff+xPpiGMt/7+
+xBRxdQlUeKN108Bp7gsJLgIesdAMPW1Wj0AfluOvkaAFubtrJmp/TRqOqHDJH8Tsy+/FIkOzG3O
tLhWSFjBTC2RpN8M4HoNbHw5FML6PlSCjePfNcM+iM4+nBiNpNSI6HgNe1JOdqaMm62nONeI2I99
8QOD397Hr+5byjelyadf9aIWiAnazj3NZjaPCr6vOtCDqEf9Yx1Va9256/1z3DanDLGtCrKvAqYQ
M06rcK8p7loOUISHTd+bOBt/DQ66bdSuUbSJK6yGBlxtiZKIHiL+x5sx7HY8S6wkrF7I+id8c2lP
MIzHNL0JxVuk3QzVOYTFSseDA6/j77/+Pa3PKumLWkSUvucoDV2itDOumsSo58I23ol9dBcYo1hy
3YX0JZEPyNe0eEVrZRtBGK6AOi0LelZ+oJAINAKD4cw49+ltAWgb8O6n6ybEYgjDCdIqYQpDgRY7
NA7j1FnJKoI9ONZuShdnW2VBG2/ps7jnhPw2O3eXTog/VyUyg5jWWYNHW0GoE2gPnposcjJOEpRr
nDc3fVQ8aVZHu73fhgHAoExrX6jhlhWiaOjFGztpjkkqf+CEcZETiRXi2BvsjYtKafctItKE4KYi
d8lh81dl2a1+/yUYfXXpLaeWVpV+1ynTprLrg0deXNRLYUbSVz/g9hNmc/Lb5ME3ygehaYsMVVdQ
tAZE3PQ0jfxsNuqgt2Za0vz6+of+ZLsQFxWUU1BwlkqSbqzMuinUbKuP5lHq3XcPy8dfzbxYtr20
VBVCqVOGpD5HZvusdcM3Lz0tiB9cNfPirBeHnduOsmShJFnFD6COpgk6EyCSWGmT+deX57N2mbwo
lZtEaobWONGmEOB6erkUQY6SqEXx0wweVqPOXw6pfpeL/L70yjud/k5k6+tySHrkhfIH3tRrN9AW
iqmhfMVblCcH0qtYoMP7yVaS9eI2D1GQI9ZpHXspmUZ9s2l+8tvKi/uqHcqAPYvPLvz7ggjKstgW
ADW/vjKfjGEseXHnpJirIPBW4cbrnowqQzeOdHWmOlGCKN9B1I9M0Y8fAsul8aGvtDpcJwgrQd68
wYbmPKetccXOvv40n3zV38vYH+VB1hsBvdMy2kRjfNRkcxOa2lWcm8M3r69N1+yDu826uNt0CFJ1
mDAwDG0dUlqtYXJr1vBm1+jZfoVMamQtQYZERAYP3lPrDW9ffzPN/PidzenP//hqJr0ZEmC5z40+
ocpV8CUM4xrTBzMmjWyqunlMG3uphbg1pRndW117Z4WTZdhHy4mD+uvP8dnjdrEhNGpSqpmp0jem
q4nVL9siWt3msXFnp/E3tesnB0fronYlHKfHmsNmOFH3hUXau0copNqoGBNUhQAjfP1ff5vPBge/
T5R/XFXk8U3VdD1SFFpqtjncJFR08XQSUJRFK+2l21mrvOp3jakUC2HjAQOihS5wlzCuwwMlsKG3
i76OftUq4XdJGyYLuMlIPdUQNzJD3ZlCyulcaYup/4PGzCNZwopIX2fXKzy66AE5teynNfnp0wDT
KuoTXjpa2sq4pZYjx6njQAX/xrcfbf4DJwAMpHvAmTQ4ykwLC5qIRkDdoNSPFa8W0wbSEpMGG6iv
5ruFVkz3+Ef3/vTQ/XGtCPYViZ/Aa1Y6YoMbaNWyOzQ4GJaJrSJFNeqXSuNYqFvX4GRIkm44ASF4
aIW8NjL7vpcKcQU9ooImhcJDBD3ee5Pokcl6NnhilU8KSOKxD0DXF3UvkC+gXkm7em0y/JCFOgm4
bwLYPlVmMyCp7rk5znlmryPpbQzTfdBjUDLEqJS9fJj++8F0f0V2eNuStjIHr7Rpwn7dlf5SrRD0
hiQjhtkeM+muAF6ycjztxi/kfGBfB092cmS3D1Dqf32v6dMj8tH1u3yCgXehHKmjjVWV8+Y3x1uJ
HmMNrYbIqrt2stjKfkm83QI08b5xEPjEGqyMSJcL2NFXZebdhU4LT93bEjBwDlV6G1Z5TX7Vvh2s
OTFY/9qW8bvm/eOnVsuiSdOpHDA4IHMyWosUs4QrvhHwfHwnCfViEbH8OoJGzOTV0cqz7RoHqips
e/AK6I23C9lGZxNc6zcP+SdnVaHqf79xx5IMNBAg0YYZ/IPR1rd04xcKlt4uZARpNMZyMItdldr3
Ses8fv1rf/qmF7su6YyMBgYWMcXAB6YHO5JTSMxx/Ff8wwqrADpt8iPWipcfqzA6fP22H2+AQr3Y
jStLUS3wC9HGiMr7qiAQNyjLUzuyVv8rb2Beihv8TMghBQS2AeWw64N+7Qf5eyPzbw4cH583zEut
AaOVsQ+npV+14xu1aFahj7scd3cDdJ9UZrpw/dzt+r/0r3/pOs9/PXx/ShE/vlzmpdKgBoWswrCj
eBmNR8jFc+n098zpFl9frE+kIOalxKAc8yg02BM2ahfusNoxNB6IlK8y6ylUqzsyDZZWj3K/EMj/
BvKzSSftXwgB3IXlcBVK4iaS4YobWK5jL9irhU96r3GiKX6jwNVQO/Uh4ALVhaazXUTXTlce0yZ8
M1X11RsJhQrzZgW0H0Rw+c13+uySTX/+x9JAdjtgNbylGy31XiPSJQjZgo0qvrkBPqmwTOdilSxd
u7fcwg02ht1yNqaD1PPl4qB6rxOgvHVUzjxLfRhyL5wpNuJzs7r7+tf6uLQxnYtVSfEku66LVMGK
QViH7sL38nMbYFRn4PX1W3x28S5WotJzElIG1XBTpsqVdNpnIKyLMo1WX7/8pxfvYtExVBcMWtWE
m8jKHgBEQ7MylkiT5xBYYVR5r3XDGlSBxE9xwRFE+PX7flywmc7FqkNSzKhmo4tgZ1Ce8ton9wAz
PVCu69ietFZ9qX33DX+fWv7nLmpejtN5xlJKL0p8VtdwoSQeMVAcWknKtR6BS80zD8IN4RQDjU+o
tJhIMZ1NSDJmRaoOYztBL1oV2rw2VDJGp9AfxW/XVpsdfazkMwmaJp64F209HLyhvf2/nJ3HcuRI
lkW/yM0Ah96G1hEMyuQGRjJJaK3x9XO8ZjOT1lVl1quurswiEQgXT91zJwl5qsD9NBDayo7Fe1dn
e5eXCSIPpaHE0RN84oTCKgTehSlE10EfA//beqi5aAAEGJlBJgZlkwEIByKS6OkxFMnJEvq6y51n
U3SPMnZ/2QrdEubJUZ9cZM0mzKbmGYfh1yp29t6cfuBPvOpgonnMoazcGW3H4GqU6udkPzjRdgig
F1iSKTL5BluI0i9S+jRxjhg1HWpp4uEe3mgR/LDDvgJzpOhfY2bsOT9o875pADE0ahB4ZOW5ngAL
aEkMsa3ud20djnxa/L2HuX5ObatduJb+1cr5syiqLYNpPy41ESOJT0kSPHaie3Kc6ScsnA/HN29E
83IBVGmLKegxG9qzURLBdliFL8qSALmhGIkbN7gH6mmLunGe6057t1iyaW9d7DFAR1dfZwcbn7Fw
b3gxY6g9/LIHkPPNtMt69Js0DAjmH6lLX/txQLfrGNSVmPGbLFjls78ZK/MSVsl2tMbvAvZ5E464
YDrX2m6BYtrbNnEBgvaHIYzAqYTc1UgwqAIXB2RcT5ZA79ZlgJ3nqzei9ourc+EHj1YMQZEs4FgG
+F2bNeIftKF+4/2M4YRIKjO+x1FsuxyXFlwkROw/91F+paoGACjJz26fnOKCJCoICjxVzH8Jef7m
nHH/SFNtN9VjrYSx7xjhx8ARloQTy236l/0u/+aodP/I0HDljg2v416rTNhEtj9esQw/NW6FZBug
t+E3TCXr2ZvBERPK5tYEyExzNcumhdtA1hdrxhFjoEVU6zjLJjeEbWvXhAtAm5wJa71juzEzA8go
LmlFyS380f8qRKL38P8vsDGKwcWENXe+FTyZZXsDw/kBNeNfLrC/e/V/3I8tsJJZa5F6alN6zDkL
9cx58UTxXz79H9ejEZRzbPZawERxt/Kb7DCk7jlwoss/n+R/d4O4f1yCmpf7Y2DiYy7ixMKnoWAC
JT+bcXqvQ+NJdPIlENO755X4dPevfpb8+udf/Hev7Y+bsQgmTui4iXZAA06oWZDz+o/w0f8lavmb
G8r942KcZKs1VciPHyvo7rLpLzPDYl5fYbGus2sLs739dx/kj7vQmJq2t9wq2nVpeAs9cR807ykJ
qod//vH/OXUylQzp/4ZfOUow0UD63JlGXK4M3AtE4A8ru9bW6hwBiwYS9d9S/r/7ZX8cI03j6QHh
RLSzdG7GyYgMrkfrLfcR1AMbLnHOFFP5L4fK36yAP2doNL+aa4p3sPuk/aj2pMkqaLiy//nF/c2R
9WdDrbWpkDFAiPH7kN5d8mx65pBr7dOISdQ//wpH/lUH/A/RyZ/9r7TswjQYSSi0RugrVlbNkHn5
aUX5QyMHslp/bRnhD/YmW0CGW99jtlla9Hpc6H92GE+LnllkisJPg2Pdq3C6lmkLLw1Yr8czG2Cj
Yd+ZD4YH697JvV9GMh1r3NiryNYw/Y6++kHOKP7NY+MaEKzNfSLGX1HQHrqBRLBO7wYM0JnMKkCt
K7ljDT1vAdYD5mpKJTPN/V+9J8ZtWTUm1kYYMfmOc+szD2R8N+5SX39oh7fK8cFY+UDtA4+HbqJT
AmTbTrGSHOP4FvoBlHi3eMbSatcO3gHKy4drgnybuvHV4cJAN4UhXwBMSRT8na7XX5n6e/O16S3x
gvNs9sw7MdgGfXRjV3G0zUKcQZgduzsMHcVtDt22Kymk8xVGbnf2qvoy2ArFgcTLTstLXuDE41SX
WUMxInp8M+YXGEFwl3J5mU072eCtx6BAVJ2Z31PTS2uGiAUcUXcfpfa2sHTmGuzRgLyJn1NT10Di
xVvt2NfBHveoqfH9KYgTphJj+YCscZl1CZIf/8MOp+IQm9oLI1wnq4OsheXsxSUPi4T1EzDiqweZ
A78nPFrWsK60mpvCXPo55i1UsjIXIz66CGsAsKAOx3CTFvohjJxdI8xyMVjxORjT37DG7HtiJdc2
qn8mbX5NPNmAxQHZTPwId+moEhdkzeveAOUoujVkigQ6B/wkCO3UHq+BmLFPIQgEnDxTjOs+xxhE
1RBcJDImIvjiAnkFu9He2EhQFabb32g+bUfhr0P8vbJ2PiWzky2loJ/bSec2y3rhl+lXLsWBMZXf
Ypp/z+oF2crGHQufpPWetDY3N2WCaXCr20cQiwvMHm7JhErXi7Jflk6lF1IUNmHmY+7FyJWwL7b1
p95NrgxxJkjimh30ALHMEJapVyfcAKxjh87DK+BelVb1S5ubw8wFgi1siFzLfcT+S4d35JwSS3uQ
jvE6Td298rRLaGyCEjvJyhTtqizDaxUq8GYOjQXiKDCw7LGhJIb8vnybGkjWOv5rEdmAmLULU4zL
ys7OUE7Xs+ufddKALsuVJyo1s05aHqZJyQsTsd9hZCHX4W0Z/CBwAeaqxStEc3lgwdduVgwGSqxp
M9VYBMN0jSrx4A7lN8ixZOkWkMMjGDadw2xtXO4yGYHuVIaidnFKy/aM58LJ8jF1dy2UjhjDQH71
L54F1hdg87CePP3CKPvGc3KfXQct2bLBBKSPMFoe8sl8Vm/JLJJPfO6vFTeiIIgfO6Cf0JfevUw+
z7k4a5NBszo+5LLCNYZFULTiqP4Xdt43WpVNQo8bBGH8iEcNdrsI7Qkprp2RMgjsVodIAfuiPl5p
wgQlG3UHB6f30qlONjaRTJ8eEKtfajyNlpWP5dCQp29e6D3rpMqR1x0J1iHhl9VtmjzQW4EOfgGe
gUhHZwUr4yfRzMdx7DcNHHfsCz5Bh1x8Di5a7gxDuvVJSOdYSejWGcwNwLxHG2XvktnLRy3XzvMU
2wscSbsjrjunToEF4aZ1vQJ6ZPkqlmJTtCZM4cqetn4FGQ9EZ2RhXNVxctdJsKMhts7hlJfcNgs6
0t/hmHULM5yhRrhry0VzUFfNZx4VGLaZ4btLdiK89IAo/AGrnrewmhn7H5FgeKn1JCWla18wWN1Z
7bayvK1TxPDbLfsF252znEsmOrDq5SzV9oNenKSpXxKt/6RjRO5rBqvRbG61ByGkwBYUYTtD/vDj
Lfv3bHuXUvNwKrYOZtP1QNUheWrxszQ1xkgsnFlQ65cCsU/DuJVVv5DSXzyTObApjO8kNcWiDzno
Z+fLJkGaXbQLZGve1L1aYQ0SsQetahf+OfOoO1j+8FpaxnMWk3MjxNjWMvrJMvPmeRnzT0wSTObB
YKRNHQhdFn9qBBcLkc8UhIO1mwXXxHVCwH3O3cc6uEph4MLnZyJmkDvQeufWjT5wc3wImJqj69Kt
RZn/NGX4PcGhLLBd9ZrkVtQWrpyp8qSQL/pUvuGQcZw1eRkNxkr1plmncfoifGdtcKbB+wbKUzTB
ydYzElSXgdqmN4Kd0xhXSJM86OhtUWVBhg0Y8tg2Au9ju9vn9HiFFa4jA/NHQR/BLjd17K+rmmZH
0BtAZYWxrjzjlzl5v3CZQGAyAdRto37X1XKf9/V5MuKtzvVXte1JbxB1ASm9wrbd+6b5LuzoUjX+
1kIZyfhJBG1Dp6hTADuq+oLxiVk+t6GLb/LQbRiwX/HjC2qQ+kbMQLIGG68z79mw8QDM5LjDxGaJ
FTJGcmI7iwBXJTZvm8UYAHnbwcNyuAknIP/0n3oG1eEIwcVF+36tgvyd4YlHgU1anrArsbpb+gEW
y3Z1BGu5YYypx+Te2odVecsF+IOSMyuqaXukbnFrNLznByCd5rJJwERNFgNNk+tepLIlnQZgYtZc
LPFSPdhGeM0UnYcXu8LGVNl+M7cnCUDMqlnlnfEciPG1H/A98flRrXK4MPv3wcFOTBripUkSqgOQ
YqoYvvroTCcdQAj+QsYzY0rvYOivVjXfAHwz1pwwy2/Awkt6PApCNCdUWDPAmM5rX49vfSMf8Swm
MdX0c5MMe48zNxfpl5/b205nyKltf4tBMU7s8dqkdrP0ElgsEvqXVrbzImIYj+VrPgycgMUgykNO
rS6a0qXaStNcpkt1vSTZwCUHPUmkgariNdBOPKSq/h2SpQfO0lp7evFeNONe/aBSd95NbiS30+OF
4acfOCnmizzo843fpI96VEBfj/bqeAKhWSFSzi82FlZj0d/7GD60LgK2vQTZpeeb3tCO0hl3fm7Q
VeSvtsI66NQzVMhQS/u5N+pNOkaP0HlXygEJVKSxdDroU21o/lgzjS49S7cyx8+DMX88pUexN9v4
sStNfVHgMbIshX3VgbNomvGAKeuuSoJP+gkXx7Feocg/WyE7ybZRVIyJQd+kdjchkFOBE+Msw32X
ZNsOPA9MVw9zVP8xxTcSXYR28V355szy6obmxxDEz4VNqczT/FUSOoiyqxMYoLOO0FIDELu06/Jq
z/FNpvqrqJo3ewi/nM6BcGztRwQlC0v3+5XaXfBUaX4UK/VVMQp7d6rmR9DRQsbi7ivq+IEN6lyt
VxXhM4GEgtHaAujZ09t6iMoSOwepKyC7sW0aRP5uH17qGk+EkNZ9HUSfJSW6XqjMLtyBcN3jxHmy
yLcaIdYga6MNoF8U2v7WLZkCi83qHmf258T5n5vg7YdWIMpyP+1Zv0gXA4O/PgNfsIUswA7MfDlh
MZZAPArphELDYV+zwjhHUH9wrzrp+J4V+qsrgH8OCRF1mF1kY/1y7aZgGbSfweyce7TiCz3oDxS7
Nq7AJQjXSRywOdoZetXsiFNqulRetDSZEliQyrw5oTxWHWOS0PdwRsj7TRm2xiZLI6iZTFerBcxQ
dIgeGgpZp2tMwHsYHNnJsi+CdU+TZqOUsXbrPgITzYHyTSf1p3k9LcF2UtKmn7wu/PRueS2jZMjB
8HNV0T0TkvvUn1fgqg6l60Ibnp4GXLgWBk17lw1XGWfbtbKFPgzn0cyPjpNu1Pu2KhQ2ZVc9ly6v
t/Q85t6QstC4CcmfJhQG5Tyu/Ux7UR8Z8cbLYNU3iSeoyTc22zqknOEZcjeurnKHZ+C14xwF7PXQ
N19F8zNkcq+eYbamVz1tNiKBPTxPgM66g2dRXBuC6GBjwlS04SdE8c3MMJg+Tg8tkQYurmvZx2cr
mw+VznHrVJDtAUtZ5UEAMuZlvs+BtoqTeaPif59/R9gMbSOSyRpJ71ubDFcZg5vofTxjzDL9jbgc
CGDItYq/7lvpYBxK3pJV7gvACbS/GoXXOnF2eEpQVzY3OfN6IHk/rGQALJGOP0anwWvMHoD1rvv2
L14CWqxEDudkHveWYe0swceS7arnTfUJ9rZp9sT1uaOQcanK6JazMakpX9vMQ6IVXorOvyNi595E
P8kwMyR9XXqXxLRw4wnXoduu1BWhDiBO+HPVBM+qwkMBeWlpYpXz7OpMjDDfUstHBZI2rqDYtBza
kLibi7gg16M9+Nyy/UZaP+pRIpSNHfOBcdm8hIP7bg9zu8A4cD9kuIk0WXMM7XCFegyxpo2CUgJ6
8JLpUPEcndd/230YbsbCOMdmeOaQ3YKbWstuws8KKrprBWuI2gxROEsqBjjvDC3qHvHcd2Jr9EW9
sHPQK3qJLkp7NTDETdPs0R4jwtVgrWo8HTGVCpkjHDajYiLhGeEDOWdfq96siip2TrE6ExECOMGI
vsMiUb8QvjGNW7IeN9jNHtbZ+TaNGHKkvOfgbF3bxg1bkye7iZ/0CF8kz9kyPsmIpQTamFbeu26K
c1lVR+AGa2G1R8/AnTWktZml96YN1m3kMRRTb4eOiEkGwy5TUHCPU9xgppCn6ORlmOVDbvoWc6GM
S+lmenJ8A/DYWK/YzG94wB6SOCTSnnr8Q5wXDfsdDgEGbXOPfY9gdSmT+iTL7jHIEQAO2cZKvYtf
YTOF/ZQzGHtTekcV+KW2veyzbp2OxP+YZPLqQw25elEzFuozskPmIbLwaZbe2g/0lVsnLxVg1cVA
Z8DSp285ViC8y/ZgaPWZydQeLPLw6MfWe8ctEtFjEXN+QNbwuy6iD8919qkoDtBD8BxzALjB1eOq
UCGYJsuHukVBr553wg927hll8ukLLUAU4Bjq2+vJIHtq+/g59eg5AZ/7yDEEBR62yvXymo/aQ9wb
F8PiaoARF4T9V8voTEYOOwp5y8t6h3EsUNI6Wpv5tMnioF2lta3KH7yu8O7pEAHxQF3rvv8ESWWd
yvHDCZONGYgLmGg1Pe2vzbk/RBF0QuKAX7YWfqO5nIjBcdiwLTCtuSvfPWqOYWY9WS4Sz4Iy5KIu
5191kVyDZHiIGgRvgwZfITdGWH7GmUBhbWT2ATLY0yyiMxyVj8ohiZe2f62r/EWqtSAsf1tUHq62
fr81/P5FxDrWTeps9gPg1YZw+GpgOaC3AGSkb7M8+WvxzD5AksYkJWb9qUXe9PLsxPhyc+bDozir
S7seio1Ei70mfH6I7IiFnL9QxdiBFAMuK3+BMr/ndn8n/TpXAXm4n8+czj0ZUmYJwNDlQcb2e4qZ
pzbiW6F1hDDMgOIrCNoy6OObQ664oON5i9hgItEejaD4dmqUB4aECFtupAbgXoXdbmoruMNl7JXp
EQCkSO+XTpau0il8kXX2Mxf9Fh/Vm9MEArUIaOuszhgJIPqyy/yadN2r7tZfc97Rd9GHtYM0zHGt
pYN1OqY342qIiqNegk4O8/CpcGNa2diLq/uZZ4+y+Q1gquKBQDEvT7TUfxfjfGvGcYPXwFpn+dR2
dm3KchvJcjMa7ns0WYcpi+BYpucGHYzWVx+6TJ7sWv7OU/fWx9O+ZSp59MJN2UIw5nfGevvmmi7G
1TP+VVxNoNI17Fzn30kLojAqZhSt8fw9uQ5k04o7hgplPbiPdWwcUvLtlPPDyOarY4FlZSV8WYpQ
6vfdDzzpJxR/+3LynoOsf8QeknRQr8ji+72Wq4Cmh6/cyLvJfJTt4fVaGe1X6povSVQ9J2DxF5oJ
gzhx3b3e2l+pAqp7FmNnfjN+EQR+aGWBcLjC1GTRZxASdHiPYTsWi/xWmOjL9pk5na0wfzewTmBk
/6OkdB0wpWAyqEnrSvttqBS563IWvjgYcrgimL1qXrRpOhyMA38+5xrg6jEwHutx/Gga/Wc0vLsw
iFcTLdqIzMUCKbrKud47mILquaRoHCZrUw9fykHSKw7nXVZTEht7SF8jfjile8NHajXUpEGhU65N
iYWgIa/0/XeaEbzkhfZsYuPNod1+GrhgkfzVMBfZc1Zh72bsxAA/vgKkXssar9gEwzZ23tbNTTon
1Aut7pQH1Y0+2kavxxPV+3U2aRSo50vrdEfNCnZ5qW8lxN4wHFe1bJiYpIhIYEBqyzoM33LS6FlM
L6lo3mPu8bl9cR33oHclM67stSRvniJhfMcp7pEOAzRtAaCTSWuMROETckJ5dkIZSmyAjS+i1pJr
QB7PGTdNFUR7DSOBZgxLLK70YzrZeLSGF1dSzehUMQS8qknQUBSFy8IwzgPhnBlDum7TCKpTh7Wi
E0Fdn20s1Ku1hYB30Tjy08fib9GaEyYuNhOC6UqO1kuKFjtq8Aj26q3sNEILf1nC49b5ljNcTVsv
PoU007vS3YFMl4N/5TLcTUGwzWzvfcr6TR5H71lExEwEk2fNg40noSXip07UqFasLXfyYo7Ss3r7
FgOr6t/7LeRYpvTG6kcm+cnsg8cwGB4HeYkda92539AZcfqwgei66w6YyV+ptLpGVbzk56803Z9y
nS1MEB2E16nJPwmEs0YCKZ836sDMFYi0/VCvyiutDVO/y6kB2caKGQiVQ44itIybtJbwjtVkEzqU
1nhVH7zVNmOJCj2W7iIVpL0FNp6kVoMa9ayGS0y3AU3GmeHkixa3n5gnb+oOqnaER2QF5bMMoUaX
M0Y1bv9tymBlR7BIOVFgY64qsFWZkz+rODckBHB9djFMCGIsDW/31PbOERVQC/SQm2o30Wdb9YDS
hC3Lp9UwBuQF6E105jlDHDmj1F26VCJkSA9g9J9GigD8kU90wzdqVtZ5QmY9uDSoxnSFWeU1MDR2
P5x4HoHyqzVhSkB4wXt3zaeO+LCa6p8KT1pULzLGgYitWmAgFM3FvsPI3iDwVD+XoUdCBY4D/8An
YPDjSJF8rV5jb4XbWUdB1ZnlToTlLyiD7GfKELN7CGUNb/zL6b3tJMpN5LyUZrFVycwQ9mcAzQuI
zsgS57v65xkLq4Dqj/qvtVScShJbS3/DV32llpSK0RC5Bq63tp1o7VI858n9JmHrUSvJevDzMPpz
u9yh71zxuDB/NkaprCTyDZLbRcMWD01cKniAjiXWlqMGItk4pn16quFMFzGACohhEhAudkIhJ7hz
jwRgZF6xekRW4EgNVQUjAw7LrOrGclbqZ8WeuAXUelweJQbjJL3vPAAEyq9K9GqFMTPKEu8d/Tu4
2Git/hNCaMSf5pNu99SefTK/9sUyU5w+6DjJ6WBUhJDGp8KWzp6BzQ3+pUE9nEqL7CB5c6lBOgTf
2F+vSyLKvGvfvb6jzNdt2oaGQ+leWR38TVyLV2Zv7/3WYl7XE1/d8IF3NPy1CnHXXKJP2lSdRwGR
3g1lNgq0YqNpmkUWmF4DszundKqYqlyp5WxZ8UkdlK37rcpkVYIbDIeNZlsnfl1iyje1fW3P3I9t
BqzonAz2Ly8fQMkBS4ZFmvs7zfmCdPrI31dLirSNXKLFhDEl0uXE2gCVu3vk0PgJvFTEHUngkp+D
UHdNGCu4Ktjzl+pcqdfZ5cZ6Bgw8m8NGn5jP1uPorqIX9JEPKbmBzq5u9HcLiDjlBfAEd3PMHlST
UT0Kz/DXJ3I2kS8+x5SzGlcPRApvU9uRGPTE4O994l5UYVJ3x5csDC8jeHi+P1xoPJ1oC/GTzFb8
pEi9Kw6Syh8h1zWMRKbnCIO1RWPLk4bhkDm1O1p+J1EFa74Zo492WgXfPwJro1aWV6tPhCDZFdOj
QVHKEv7NoUwCrHDbQaFUTwFPn4Lnp9rUjJ5vDMe9zVW05n44alP2NQC2NzBoPbl8Y3y1TLMgFX5N
eJawyTat/aNeVYNVpJa7n/zfbsC7jdPGnqDRFCmFsKtn5lvI6HvTnC9xiG2OgyzbiFW7ezPn4WGk
beVwxntNr45lVW1jPfAGwMZsCOeOdoxtqmXj9TbvWwpBmMtjucMpxN3HfPyhNuyDOuVqyi/SNW48
RlIaJ1Kq16IX216EK5KwymFgip8yTMcpoPTR5Bsnn642xQ0VRWq5vmefT219UuFuLCpc0V7Vp4s1
g+My388YYC/U3jc7svYEBy2+3CDX1/gajpjPkFzhwxSJS8IVIFKlUpgXOfehxYBJZHq7OIjw7eNb
I6NKF76Le1AWPJopSla7+kZzuFUp1GiKHc+6wMFh4ZlP6txz8uZQzvnOND59GgzEtJusMi68v5LF
0ROB1DU9oL+Oklg/llXLpPxPV7NV0fUWrX+tdIothMi9Xtw1L/5Su6XOnvhBNTeL5yVvuZvf8g42
zBRCjSoVJtFwTgGuTbXNA3X3iVdROtN3mI5f6oZ1QUSutJrCUfM0++5Ojj9qdaiz0jBfmGJejFZ+
zuLuZhrdsokoEnPyMsa2hF+7SELvLaMdX+PETRZtOu9+L3437HaP4JnHU6ta64xiQS8vXoYlVZtp
NM6MTR0sggVnDlZTmDHFaDyoFGjCecmhDk8PdF9jO1LwYiZ+3+TqTLuR4S5kxz3fZasiZPC5Tah/
dng2WHfJai1duZuG4qUr2ssU6Jteh6CsCu26xAyFE15e1KmjFoda2FXtLBl2otbYtfiFk5pxe0yp
dVG/UT144NQkFNF8NminLTAOw16gcJ7UsY9w46h1XrHChJyGoKAM7hhI7PXugI7DX+eldu9VyJYY
ey9rd7Xen2z7O6YYRiUevEqw1Kiijal/aRzrd4UXWeOHxDiZpavI9VCkCaUMO1y0MGH4hM0lnevv
qjUZihw3OswzVKgbKyoiRKfcKIVpgbCqtwy7X4DsbUwaaE2ZAF/zjxNX50xtG7vnXYz9l8ohvWT8
SnL9QWMHWx7ghdymNtrjvUNwh5dL9Bz0NaVGuiUZwpciYijVS+a72cvjTEDVm5mg0JtVhyJI8Hfv
aHHIkfKEbzVL9ZdCXp6grpARaWVK/TQrW00OiNrqdzZlF5X2qMjGCx2GGYPp6M3AeghqJkd/MCC4
W3yEMmqPuJ2dPCgYRZe0j53R3sOGu8caGOyxuZ5KXm3QiwOChORXFdbk7EO86TRbYpupbVCjfMYa
52ff0e6nIbZP6PhUkwRVxohvAihsMf0l/se3l0q4T5qGFe6R41TjMmDi5KOM+ifPpLoyke70bV1z
EAYk9NgsmQlEfq9+K7wQHipOmV0aN3upCppGWPEBfc7BzrU/wslc4SmKTtggdRswKXA5xdIyv+vt
PAFiz/pVpsVwSmufWRfXrJb4f2xKQlkvQnXVk+Cmdvrdzla94yykNgbg9VrPdrRxG89BxYUivbE3
LRmucKsLZnCnEF3Fovf8W1ond6trV76YvxrZH9JGOYkzzELQ/yl962rarbbQ0/FIXYCbNyqfHD+6
CQYshDWkG5f6zGoa3F1PSwRmPtruID11Wkr9J/CYMGWSa6SLMAd7muCHeep2th7+wl9qjXPUUW/o
JbMmdJuRXE5stWKbWdztAc93N18nXTE95jEF9JHjqSiyngCOWfYiWRURRrSadcdGk4EjXpnTIewu
qvPYfGE+i4Nc7G0ws40XcOOJNXx9oU3Re8Lta3JBaY5BDR7XkdrWVzP2WFXKZg9t4yXN5WtASQvc
9BqnhwYfP/9Vw1ugZX0GWqDRLsQlLlOtYap3VY/hT0pDm2L9WDqHrEt1MmXPW8g5Y27SeNeMeR0A
U2nozMjYO2IQjOk1ZZPcPqRZwg6zsEUo0/uc+U9wc3HiFmIP9WkTeeCe1Z+GcfGBpOezc/uLi3P7
wkGdupgYmmBgZ/pI4uk4Mom/nDvTZrbZeNepnWHWRNphIA6z0e26Rc34Fhc1Bn7ZmobHzg7xBwfa
i38DMTlGQ7xHOSK687ZhR1PC1sTSa7S3DOtNgWmXwLZavfUy81YGyZtHHbVjRn+FsfYaj5KXRsse
xsZvwFZQMWnlcOpJjclQq2erMx/ppn/LIn5T7zFKLPoh5iXP5bOJWJtDQGK/gSa99dN3t+oeRtGQ
hGCSzIgMVszi7hBfJMZwlD7zIFW4gdy0UseERZ7ptvWlIkXNCAgW48jkbQ7SxiB16gRQSzeIES2O
2MPb84cTI8XnM3aW8buL9dcSW/ie/aHWXpV1b5E20uUicowMmS1CAXspHFWKbDxbNH61rCS2Ll5N
wFhUNemUqZ3ufictgs6/bMvGcdlYGpdGvqlqvaDZRq25pXxtIPwzCMGl6lhhh4Z4+Trb6mrFI9j8
MCi14WiPK11zrNWFDmx3YdgvA8Y0MQVBBlVMzOnwtAwDbTs6cstU/qtvtltNOfxw684mi9tXZlCq
SN8yGwr3HBnmqbLEhYnvVe5jAcJJl/U4ALnoXefCBZ+DGi8o6xX4JOpl0WUgRFYLdujEEmjVokae
18XnMsVMD5MYHyjCPiz6paCBFARutKJrU1YlcDJXu9vsTxvhxqozu32bVytjhK/nDJeixW/J7fst
na9LL8q9G9i4+JinTPa3js6Jyhqk+UFut9HHnvZrd8DNmausgwEuzIfIt3eUZ86Je6MQfEv1+SmY
hl8QbOTCjIA+R7581Nua+XD818ggp4k7nJyM5Ce2IPiNDT3qbJO6tJcLzELVNxcpWSwnO8I25VXB
XSlHvFbJhISdrzVWpY+M6zDM1ODjdusFlrVM6NsvciNnij+DEBFfO0JQW+9J6Xzny6jzZTD3G2Za
ytB6aodxG2fN1dC/4smgoYZOtEQJ7AUj/QR+c0/B1BwwWeT1qtURmeXKITPWRf9O0V6L7mEZ3Wul
DeCwVkFWVGQE9tGiZgNVJFGCwqP6c3xyN4PAN93JMeG0XqyK4T/sIRk8wLXE1e8phSlWJT4Xx4ow
qQt8bG73oaZf2iQ6qU9PceaZyckGcgyHe6Ft1b9Q68ByKqlMtt6q0bzA0F0FFZw+MDSYtu1oI1xx
KCGKH9Z8TlXqEHaK/fR5DkJue8de9E65GnBXG0hjLNrB6vDI+4C+JuV2duDAn1vmh0OqtowjvvAh
/wncQxbFwYpHRqn9WKQj1JHfWFIokCcGeWpmExv6AQSjMAFlSKBFWpOeIq7UFnfetPqgBvJWQKJ3
obcQdbpEDhHlCGqgD1rJkGA/r+v2bOtMXLRUyhrHVL9tMoEAEiKopRuY7CN1RmDlfW64LIRvvYu2
/cVPL73s95gPWwM9VzHeRjpSi8iC5+N655mmljmNxSp1hyuXosu17b/ZftjuHL5VlG9L3NOrjfp1
6owySu0lYRKJCPLjf3dG8YM3CmVQ8w4AjHlMG59h9c3G7tbV812kUaLAcxabu6kanvL627DG39Lz
AUtxoDsmftqUBRqONnvqv0uHLi5lgRox2FJMcqf+kmf4L3E8rEYq6MgIgocOL+mOkVQhygeuhMds
wnsGidJGc+xnXGTWGtu89ZNTyFvkiF6WZUORSIQXP5geZg4Qo033PrNGhkG8EAzwGJM+XTpBNqwq
3mLjY5fZ2P/D0lktR64kYfiJFCGGWzeD222250ZhFFOJ9fT7pc9ebHjPzLhBKlVl/vmDnmMP3qxn
BzoNaPYbXxqpNYl5c43pwDiQB272tCkQIZMRsCrC3QtAL941c5Bt8e4EFyvmDejssolDqE4GZmwj
NFjdwXpzBgIhCGaVO9NVYceJKHvvNd62/+MvHQzPtw/j5LVvae+8pL5LUxptHM4+kL5wPdpY8ZFZ
dOl4fMeyJ1rCXoepe/UjO7zFK+GjgDoFrBazVJcRWQdjUub7vpMe2fAJMgvC+DRa5b2m8Pikj9og
l51l2rpdhg6MEWddWDsG8abp88DFrIvRB5jBCsnS/XPiLj95mTxR+4RSvPgczrjcV1rKbtVdkSl2
KyzUtr0d7WCMHCaqF7L3OOJdTnBPY8BkWreq1F/M7mXJqk2GWml0o+HdyWETsmeZdnj125GYsUXf
fQ7BWJOr2iLyGm+TgLa1LW9zw7gadnpIGnSell7sCPWJZpr6d7LHtr1vHdpu3riUjou1/ICkAo9F
yx7crIRh1u9mOwjPJAXvdbPZLpSUmO97J6dcJoQKw/xlGVJa+zANgzGP7pum7Ve20pu/7lEbxuat
68fPtDDmXUGo1EeRspR93d3AkST3Z0jumZA/DLZ6xlT/3sakt2LWuUI9xuTI7DZj4Ww8ZT4Gkw0h
lyfsxjWWK3vt2WvKqzlSWFSMgszW2xrdy0Tmww3q1mFN2/uq1diTGsPtogDoDCKbFX48ij590e8G
JijhDAvBWk6lPn73Sffjd9P93ODEB3Nx7fvmA6Kcu76XPBJTv/TLdPZTZJ/GUCIcaoeDMyxrHsUL
LQBz/hZsQrnE41C+thgMjTMdzVjdGiHPIcyikwL59XmaAwvyke1v1DCKYcM57Mgjwm2zoekfogC/
MsrGtqseRqMjTLY/lokGaSTLTz1hnzSjKYitz/TWq5Cj++X01bXBl4YtEjBO/WVZ3obsC2iIjKw2
XVMBdifdvm4BKwx9QPw2YJHhXU0W4A0gFphIMCA9m4yjkdrn1IC1p0Xmfaj3Z2U0R99nxwk4U1Kj
PsTWACzSQ9KFlrFOynRaM/kBdHMTQpOGjsx1LOO62VLQiOyrORf/xogFwiknzyZzgXqv4oAGwuSo
iDc+r+suyX0blDs7yZ7KqL6k/MPGM49qqU+mZhNSWTG+sddG/6nN+d1E1y1YkdL9j6AhtgRWKsze
+IB6/2pN8V6rzDW3Xd0NrgPdwHiffMIt0+SMcgRowd2xUGY2Ss4g2TtbeHFuyzkNw9IO46v8mQmf
g4yoZiMVt8tO6MbU0chyaiaUs3mRs6aHz5gNxWb2ZyamjoJOFM7J3q8jkj0X0rlM+GDkIsXdWU8J
9/Oi5yHWPs3aPhlV/9LOFiB9b5ATyl0ESgUYhq+0hKtObrcZlvuhDUnHiSyYPOUWTOQnN5S1VQX8
1baCCd+PxgQdWT+Ah9yWDd7cfGH5ZlmUHUBtGuyi2JAnLNdgwb+MFZqKCRCxppIQiYDFBXSJkozb
OxkRxtZ9EXzLQR5wVA71snW5JqBl8bXwtdfeRRcemrtkas9OWsJNntaOmd4XxrIj5OXWpF5qwfEy
19j4Wf1O1ZDzazExh3pp7bl7oKvcueEmasGLNLO8pSi9D9LqWHP3w9Z8mdhrS4THPhs93Cmt2loG
4HiIidjo3Csv2lRW+ypNZ7/AuW40MO2HXnd+azwLSK94UPp0axMqYxXmm8OhL2vPYN/2q+5rdtVJ
Ed9FPRe1BU29sdL96ihlXg6KKNct1peLssLD3y2Bmv0kv9vAF1pRvsNlOlZGu+nHkckJSWl+rN32
eDP0uf41t1CW/PpZWtLKIOrMt9ZcT5bYBN9GH6PjaGafQQztw5iMS24E8BIYDUIU1Dztsy4VY/zO
gZ+WkRpjhtoqt/s3NapqBxvoSVauM2mUTaUiqw1iDLcWl6l1mgKopuznC+qEYEI6YqRFvPZjX72a
bU22enPNdKwdfT0FpgHhvx0NDzGD6M38JxLyCINN7m2+q2PmrCZGKiFm03rW7Zks/MsoThr2rdbo
cXplz9R5fqJev68VhAugiooBDcOrMc2eFuKhZ1hSQRw9m0MHlNdap8bKv0yMQy2j9e7TmIscuUu8
bdKB8Y7lI20uAzLTKE8I+fyqw7B+Hp3oyID7Ozeqx4qsjE01j/clDwc2C49elV2gEBGGlk5X2PXN
posM6OSmOukR5SjKZAKK8nprRRmPfa4WfOEtGFz6CnMkpqWddq4W4r9rIvtu2tm9psDIhT68tb0+
r+GMFjuDbiukyL3ROmvv+8PvNJv/jFz0Ng6aE9n2ccW7gnpu3Ap6NHTgA97+H2MwEOq+2IdQlYRJ
89fxUpP61vSXmgRh0tjgGWt+/0xW3VrWXhnnV9PiNLFTdLlLXOzjcLowsv7RR9CXishMsPlpIiLF
BgAZg+gpn8K7ou7e/dg8dD08ysGsfiZNv7o8iiOtNO3zxS2HPdZszJTS6iFlV1a6C+wMDKWskoVr
4AdN82Q70ztx8ndpF4ybIEaiJRsVCedn3GBvSxNae+4zp8IJ25yuSDyZHC3mzUSyT5q2OM/FW0ij
G8vJ0Y+Fj3QMiUnjn3w2vU3CJmkhgbmeqfgg9D6MRUsHXL0HoxY/ZCUceI67LvePHc9s3gWnXue0
p0prG/PMQlkRj7cN3WFL/OprpPUXeTLablzrBB8Tsf2AJ/CzvLg8sD3NnqbKYz0Mb0sEj90ioJXR
kImi2lA45cZ7QpIuXulvUaDxFt0HCZDky2uMiWbaiPzbbYyvCp0+rAt0C3anv6QZiwJkxsmSJywB
1xM7Iv3rStq+brSYQI9r2QSbijFpVt+OBOZIO9SaYXdTlNhCLGqnm+aO8vdey++X0l7lkpjDDqsW
50f1+cVkZ0TJt9aG5ciG2aXOuh9fE/iIBQVLO/irtIaoNGc/8k7ygkbyMC7ebubF5I2LpDqjBPvb
9uX/C5rC0ofl5GRnmb1hWbQJIBpFAERxBkvYqm9kVVk0zdhl32mDUMOamwW0hf1jbfHUNK19N/c2
BTD/zbdtXHlvjIK5RRwgtcvM0P7QKw36jDr47o8Bv4SMwRresRiT8gVJdeYQZpigD/vAi46uN21T
TBP7cPqcfaQqHKHy5fnSpW8wuwdkmzPvu+futyUipclL1uksqSYV16O8FRw0zt1bGq6dXC2aTLo+
MmVvE2e60HWh9DbvE0gXLjE/XtiDiTC1r51zkATv///UckHCxEYuQStcBe3tX2usqoNbOjd2m9oQ
yfSHroX+yT0McijOef05qmk3VctR9VxX232ZNP+jChbwsnoT9swV2/4DE7Z/hYk2pxSsyqd/j9et
QBAOiUga2bFBna0zTf2MHi2Tnh4po0umAdZu6LRvUk/2yozoquAwx/FOW4o32DFvOfuiHOY+XD6L
/A+lpVtHz9iFp88BoNJkE5m4wsAv2wplQhXY9BbQwFvnPSxARf14+nGaIF/lVGCwEXbjwDDcXThF
+uZrIAada0nALGZOLgUKlPFVDrJKtqQQ/e8Ym8HHDlcW/UFU457HYbi2bchgXMgpbLdNtZymqti1
HlR4V71pevNbsIF0FAtJwaOHHcXXpOdPXVdiLZSB4Wg5dtA187pyeB3cEKFPkELhjHZ2gDqnLJe3
uJxWsWnc/q2bTm0R4Upagf/QuxrhDMG1mice0ag/wn05yspB20Cry4Vl/wqBn5JuufUi/1aNwRqj
tBhQZtronvMcJd0q86d3YXNF7cUOsAbkM0wO+Qvui1upM8k+3DxIQU3HBAmjiRu7KQ54bhyzMcTx
Z940BpCzzHh4Q4/61WbIO7Tsz3rDKFrVE2jjMn80bfE1tMUZ7Bq3tDz+ZB6GlMIgOsvflEFyJ3tB
2hsPpKefS286mSzngkmynbkPfhltK4xFb1i4yUS6dNBcKM5StqEwyeFbO4B1JKPU9K4Dgzf6ihvd
kHlOlb1g+4/fvUfG9fiv6bHqRMbAlFRkdX3EmlOnICxvh8h4xrXuyvn5LJ1WC+7atvMTQAYh1DtP
KsM20P6e5qxxwhupQv/+JAWmDkIsNqLwkGrWXu5AYUx7bN624dxu9br48Yf2ETnsZumtA6cPErV+
Y1E0daazDaPsqvhcXjT9dv700AOoJ4PxyaM1qPR3oHGKgvQaGrBrLX8bJiaPW3G/NJArQvsJehbO
6VA3XUZ01vDUYxwiKE/jZgRDQgkyHqTEtXm2ND+96hBifLZlYyxAaZ21gF4Yqj5Xqf34hwPFIdfU
/AAu2ITmQMwFCKxqGLgsCtUNs6+eJaGPQSUkTuzCTYY8jsEektcEXVvOjtJ2NHoo3iy0vmIsZWnd
tznNCnc3aemch37Jt1XjaTdOatz1dAZpkBzTqv12FvXeUNcWSMxZqLS4SfsWpNAD5Csoa2Ssm22c
hT08Tm9TUgv9ZNrHPJYF4BorGDr6ppuY/tbpKffTQ+FXb6HT6AdiCNdjGR4SObmUfRgcDAUKf1tY
yYyDGzqlXvsoe9a3U/r0Yy3o1/Qb0p+OWnmfmRqDJRb5RLMJKl6PzbpPamQquMskUFWTYjg2qTqU
XbXPVfxk1wrOvr/TKcrR1d2xr0M5qhL3RY9erMYCywghqs7/qo7pidbfpZEHOJfiM9Uz66pMgAAI
QoY+HzN8lj2+ZdZrd9K290N4iGm6Sm1644GE1JOFkQywU1mVYwqbA6iND660FsoVtsP1fLBGHx8e
ovoo0uveeJcHC5HxymhzeIoLDJ7IfMwCZHjMOnW7PHi+9Ua2ySWNllND+DeyyLUmljCy5Kza2VV5
eDepdpMW8zpLSWyDLCW3ba5gh/LQjMwWwhjqnYekiMd55r8NjHsn3yxWlVn9skShT0F7ZWDv4scM
jhkN02tUVxfPz39FfkypfqhbIr58ZjYaa3nMqTkASDGKgOk5PanC46IlG+kV3aJ98KBCsQpy5ilq
SUBya+gt8bCBIriTLs6uW3TR7appjHXtJ3upInTQaPrZwM5+iE4n3wbFCf1fQZKZwPeZGd3LEKJM
nJXcPwukMCf2r2O5yx0fMBeGmsLnTg+yFTKqvKJUQIaZvcnxG6favTDCBC3OeOp5HNkBV0xy1sWg
DvjekTCHFBw/S1LMXkiqOrp+d8u3qARDSfOtzC0miC/y1A46g0yY4jH55H0GrCJTt2zBPEmxX0Gc
X0lvBPcDpHx5dYbwaBRfitIxKF2s0s2PZNL2do22NIEtmlj5K3jvlBEUDdKOnwGyGZTLCWccfx77
1YvlSocKSbcl4CM03Y0zffk25EBQNfwfl6008LryHxFRngUPqC1724bqWHBuBmr8kobdnLPNZMK3
1RbjM2SzFTRA6vkS+rV0nPLCUNceDS//RNi9kzkRimOsh6o9W768rh4RUZrTHAkznDKnC+bP2gh2
pYHoMmRc7gPkqNb6QJBL+gI1Ka8hN8dYoEEWaJRknO+7yQkf6o0PT7I2zJPMTVsuobBVEcLuNTt9
FDqBNUO45NpXpbPzacmVwgOTeb2UyLAjUlAn/JfmLSpzLD6NG0PpP+gVb5J83kdlt69gfQnzrY36
hy6aL64FdF4kL3b7w2eX+zR4ak+Li+IXNTakroF3AhTd9PP0C2PjFzB55dbTg8AtqWUDr0L7k71A
Fdq1nhJs2W2gmXFYGEeSrouGAUJWmRMRnh1yHpwe9c5/C07IsBzUclEEeteLL2dqVnAq3icQmIld
sQ21cwh2aDJm8DmX04nnJpr2tcPweJpOWlJckhIireyUE+VAEOeH2K4+/SV+UdS1c1Ftc8vfudOC
KVSMFIPI95ZChmtjFl+ll57bJNzaZrLRG/umTmMoI+G+gZHVg/vJYWtgP2pV5HCEnf2TR85etnqj
I9gdDe+NwRKo8ubbytCqjAOpmyhzTfcrq/rbwJieA/1OwIbOiNXf0FV2BrlhxhJd0ObumFZj8MUN
4YBQqXnjcuxX6XQqF/tD64tbWAhnd4IwUQ7rUrf/hk5lDjctc++QUv2hLQoAuAAVbzuuxBRoLw7P
RVDxABbuo98AJXTwft7ZyOraesbnmowQFLEd0RfubgHtWeKa2SXG1B00Dcgv3r+/H/IA9P0qdttf
E9LI2GQAGQPWBza5Jx1ZGj44KruXDFods3rsyO4xZVcgw2QnNaqv8k2DSXszOGsyFS6OXjzIqmZs
vqeRoaaZ9ixI9pTJC1ZKW3aLN8BLHV/NefyN3eUCfe0Txc5jB0fItvwDR0gz4HTIJhwyfpMebbAB
bh2eC46F88wBaUIok/GYVUJGsX8aRErgjht96AhZHy88IS7rXLqfkqUpBqnOvHxYtnD17BsDRM+3
46P8HTwk+ZHAsVTDcJJLFQHYy1CxMpIjGu/V4mXWym2cYzi2f2WhdFNekz9wjIwho7MOkBAp1B9C
kCGwZHeRs55PYYLnQag1MQ/xAvemK9hYKN5glZUHvWXhZWIGQJDZjICRcbggswDo8U0S2TuL0RRP
rOxAf7zeapDsa2yH7bVVcYi4zX02Y5pAf2PMw0urmkc5IbRWXEjUTopkM/hNDcBymFs2wGoEqjZB
iZCVhMvq8W8JxAjzOBlC29yk/pEbhTnfvoGHXFuv8hpjwwic60zAyUG2X32w9nKH8a7cR5F3HvPh
Y1SAXhyfcu3uI0IkzGFcITd4xAN4lXnMT4LpIjslNFT5wbskJU8O21vIk7Lk2VFqmpEuSD6b77eE
mNE/dqR+a3tpjiAg8z9iNqxAflsWKj9kkfBDp0N28u5vLzbgtGeGfrDCgARXPj9QOhIIg86InjkO
5vkGJYHJBgtJzPLae2Jldkwv/4W6dxfzkhR3GGdknENMbU5BEf+TY99pf2RNqLza6+x9/EOtfHV0
QmP4CB7fg8UgWq8hNZ7ipXhwjfpDCvfBMo8uZv1Nmm2dKc2Yx4lWuvhrGkzq5zzoXkGIO69E5dUl
eHHQATG7WfMWkT8c+GFQrec8lZNZ3WJbsZPdpg3Uk1wie9SYSAN2ZSVzfe1D1QHKzOimh4SsY8nS
UY1G9KFSpghZUOu9J7d+Na3uMAPJVgMCR0a20FxuAhoGvgX94YvW2VetGWFMkzQGsgYOrM4jY86A
sb9UQDy0N3+4CMzBgA1E7iL3VvhNU0CukvQUSGrkCrQ1vnWugYnKSLoPa9qr6q1dwarhrlPtBNSL
Mntv3XzthN5nSYNRRX93WTHJc62ZXrF/VYH3kFrWrbZAdOOLx4yPLE+Hx8jTOtEaMJ72LQsG3sDT
F/I/oA9MQuph2ngypSV43NecPcXuWcrmxjzY0XDJx5jbx+5NSeiPa7/ky7HsUjO8sm01wDN/zSaA
ksVwo2aGN6P0+Fs+zJxHfAr5qyxNCaLvVvI5eKFS9XsFPE4Psw/ze9Mon5Q/7YgAR9L5WgLyKxQd
FXo9C8oqNIm7dEH6KPsbwxMvwW3Epk8sVQg5Vts63bNvT3uZjHS5BR4a3zK0uspOHvZH30yhxcub
1mB/D0mJ2tMJ97Dorwssslg2IlVtG+vV6rAMoYhgtcmHlpn+VMbrqdcZd/9KQys8n7KMryXzFqPM
twYVeV31F/lzAHTPei7AEy36BpdiRtfro3QjGNOSwqHoHqpjTw+ge91prtJbYavSSIO3YT51jMCG
+MixBzTHgmF8d9tyUWR7x7IMg4lsIwyKkhgP0gFeTTgr/PMpbF4GnruWCZQsJj6FOw2nDJisYJuS
t5474ygAGI8zSq7spuIjKce+1hylCCi/Y8M4aJAVzBEcKU1hjibx1c1eaOL7asQFsj5UPVY1LTtT
hy5zuoiyrWsR5zfqUR54aM3KqInda19xsvpIISHfIArYzbzrAs+OX+3ZVXtwPjmQCoRLfM6y+UjL
FOa8vh85+ka+iRxEfqmvhWHYaMbBHNINFGWTPY8y+7U0OZ+6lzRpiEzOj/LbgfXsOsZT4WdXE9wb
CiDWia5VnylNM6d5qxr/aArSpw2afAXf6u5gEJ4zmiw5ep1OfeuFBn1mvKk550YAoHYhhYZWLUg3
sOiP5E1dOWbkkgptRD5fa1JmynKpGOTxTnZiPsgjmgJr6pSbDZ1DyxEDtHiSdo4tWDRWsnpl36HQ
f5BVWs5ERILM9dxnOXuFWVqjgnOj6qMcg7s8HC6EpEGoYlYITzLBQ5xJJQbsWH+Ma3l6WTysAiNd
vrXA+hLYTBVwtW1gs750afR7nM/m17RknzKY9OdoFdiCYT0vj2P7pU0YG7dTASmHsolV3I79hx6L
sUVCK8esfOqATmP73HKD5dFlVCQniOmXzwpvEF16GN5xRr1fJOVnlZR7ZSN040RVNXVQiqSlXLA9
RA0ux2nEKWkr0SQwAIAY5ADG8NLsJSrlJGu7f60xrg12GaZDd0sZ7nJ25o5dnYs4O8OEhyo8RHZw
Vc6AU9/94pLuSaLMf/8k6BjQ0dXLe3BlWoomz6t+RwP+Jqu408M3jG9FWJE0+bpvn1B7CSzI2ihj
OBqRugqpieMMrISWQJr0tF5VOk5Ffnq03OQu1uY/cm9pjc9Q2vcTxeAydV/uOF30GNsX2q+cnlFW
ANGykNyAqhCIZvEIh5W+O9ch1LGd6GkkjZp6dfv8A8T84sTB998iiAdwPA2Gbtwtq1rp+k06Nnsz
ch8TE2jLwpIKT3Y8BRnZGcGvPFGLQnwnC80ITgK+emn5MbskrCiQWtZoiN3QxuwwGJF1n3ICcPkF
u5QFKtdemeoenpBnLfcupSNq4q0s8djHwqLBgFROSKkYpZkjuZIw420M9pUtxZ0L9Ik10jM11NYG
tS9B4QWfkc2rpImSI0vwLt9rdz3lmcDRgrJIyyxgssixoZOsAgrIXIPnKScmZxXjQqSzyW2l8O5j
nuFBdkvEsbf3rnWVQaAATYhy/bbWxl011a+Dlj82mcICMDE+ndn9zDzcwTpX/5ZrLpslcYSndqjx
kOqKNW3iySmSKw3seuHO+fRZSWzcIqX9wu0S7Mt8KNzuuayX/WinR8P2HrEDv5C+VWyjDj+0Ad+v
9UAako84gv0B+FcjmLRryp9lgHyAAqwTqth5anRzoyVJIoJ5ECoVAH2jKlABbhpgvyTe7OG4sPLt
L2yFJeF1wy1cUX9PeHQJYVDqZxal1D+zCGwczutLhcBIkPtEzQENj3ECL8ZjY4tvDeaS7XZsSL6q
df+r6EMcQnyaPJVjdZbvlnS5T8ZsXkWhcWvDHtB4bOQMUTnKfyLcuhg+lzZvTMNf18NI2CLcYEqO
zVQ6J8GxpbiHkn1B7nfVEx/psFuvRUJfc7/kCzRLgUVEQnBZI1w43E32RHrcBsMMK8/HXIGxJ5t4
5ZhbTF5W1BXyrerFBmmU/qBZazkkIXoMmVhJI8aIRdY4Bajg2a7xEhbm0V+eWamrXGYwZmNuvfpV
mIUyfKKPk0kDnsxrI3f/dC7Bd+3mL/4HCrjfxjev8mLC5LXbdi99gXxdeNuHP9V/OkNW5gjDVuVO
Fr9jcdMTDouJUiZrBjSkwXpYxr+lLkOoGk8jzhsqYOoreeuWbyJng9y9MIhX+jisSu97rsId0vit
3FxOF31yryjxfRTx3Y/cYboYCHrdqkT157r2ykaFMDBUq7x8L6OgZuY5kF0t72wq/eQYDXYCcoFL
tTbe1ww2pDzitAzI2euYurKjEYLF8l7uI4gvdjzdpaiP85rcJ00EcNycwV0QduMZlzESj6tt2WgX
XfWnqXW7v8vJ6/XsLfJ97LZ7lO/Y1c5PaFWvmVnCq2mSc4R7Gskt5TPe1Nc6Dn8mn+tlhjUccDW0
exCrGJFB1tw4vkXwbP0V5SadT1ocJ1+T+JgKio/9IB0q6ZfnOjHXIdLedVQiZiayrgbKc+3howgB
uivcQrIFkxCVPuBs/pPHWnXDdFvRAdhEZxb6SDxIdpohyAVTf5ssYJ0eVBncCQM/3iA0vx/d5dFK
vpMIh8bhZLovZI6TfQypnlGg0cEsRKLDNmsjbfXDZa+a7l4uvaa3aygPBRca/sw/fyxODiYNMuYS
TIMjJQpLDJ7Gvxld4QxPDr4pfkPAWqY9yVKXdUcpVKsBk1LqZzX5146WofDdgU6vYqYaPcsFkbcN
gSkDzhhe1x7RyDnkdbOphouNTzw3MO/uNWd6mJrlVo6wv9mn948yjj2kCMqznO8dCL7cNdl/GAAc
Br/ZDSbWguCFTD7okVhzsiZBGRSUSc5l2YUmM3nAsewAtgTNMhBtq6GVZ4VMbx6jg0U3axjqSO7O
KmxwDZeBZjmTI2ZNJcp8+t2ajTnX7jUbNS6/bQJyVFTnFIEszM7A4h1z04GsWA7tNAnxSkWSBflI
0YBV8XIw8+WGDwM3WVZvZPo47SBFKHTY+uchiiAlYG3FzPDOgnluJB+Wl9+qyv3odPuadwaFl/ee
pdwtrgSH77bV6fOpCIyuvaQz44hyOBqcATKNqCYFKRqcK5PZeDef+lRL18MYFpt+6tBCDKhRcKG8
R8Gwq8b+3+znd6NDE0ZNHSf9d0NZE4SptXYZf4rd1NLHNPlj/iz1sNyhkKBFNWWvovRkDgp4j/lp
g33VykfccqPn4z0w+R1mldRPmf0cNwBjWvrelP2vPQjYT3xViop6cjWMM1qyL5Ii/9fXJe318pRA
X2bxOI/D4F/cMXx1IdVMDMvscLofFLs+d4YNJIJc3jIzABGcSUWqjRbIenwhVOcNMka3RA0Xx/pw
+vbdkyKUHXupKb5mUOJ4wpXNixB5+pExrpoUk43ZerZU/K/oPYikHqpeu37ucxanL1Sn+upq0dW3
WIi6yK9Y6RNnSORp3xqkEBJx0fFp+QV/tRP2SuwHUXCTKrZVQn63FqKKvVyHIINeXaXmqfbJhEd9
U4W4nrYcdNidb+MMYA7TkwBiWILWCiQkEBQdSdNbmtWfFFxgMWG9hyFynDErshjCeMG86kuDiCQ2
SCC+MN3US/1RGilSaLfaTWVxbmkT7VZLYHkmj1U4PDAtp2Zv9lhW/Yrnd1qYy070VlAjpxvxnSGB
9Fk5rJiFUrrIw3tVjkh0fIOUgbjIqILj16nE9j0uxHJkKL+iwfxKUh4hJ1MWj2t3desZ0i2SoyEF
AcBGjicbCTi+kt8u5F4MWrH+YTJXbpRPUwuDYrohPmeXcayLvWmZpu/e7EM4/NUHJmqBwj7J1Uuy
nAnbkodT88djMuKPnGjFK0RQNKvzJseblu+xXrhCLbuFCHjnSe1bHsg2yt7wNN+2i7ozPPuqgy1G
ln92OEIRDbG4/O6zmJ2dHCSB5fzUfYE1meo5IHBCQjZapS5Jd/kx4S4zaVzNkMNqBqyNC7inGT0n
ftI998LtAmTvAwNqSnHOev11WhDchAp5uiUgiZ5CHcP3JwxhIbtzcDKJR9T75KFvh8ciI09+KRuu
faG/jt3yNGQ9LTw78thiNMhUJ18pl1bHp8aAYPoEcKFWbjuHeORS0NliSwlOHQkkdWaicAxSyPeZ
hT6qODp5lqyjanyQ6+RHzclqh3eo3o+Zau71OsPUCDSsh3jS5thX4SkxLPNPmHtvDA0PeMpcHah2
tqre+t69ZFyvoG6vWFy+TuPobKwq3lk66tzCINu4Y0s1aua2kAn3s87z5VG44XDSI8zGyF5L5jt7
KMHLIMG2oFyu1+wb49UmqxpGu3cIm+Dd56APhyje5EBw+N+c8hEkEHOvDjI05IXDzJ0UG4TISbaT
qd8q3bn6eE7lyJV7Pzv5CEjjZmxWTgkzhpytSxsyz8lwM/dbbKHR8DtgoFPTPBG3h5chCnesL+lW
5lVXdvD0NdKhUZJN3ahh7jRzPLTFBVd+yGrlmfZyX8Ad07tgvyAB1Nv+zXXoR+eoBSrXfu2kutSl
D4ynEL7F1b2NZADeV3Y26+Y9c3ykQLxnFZv3FVW1m/cZqOe0rlP9X6OYFMt95GivkHsUP1FfOmv5
6wqHw5uwSbL/VqlysCAVd7gkSGMoJtToGU8oM/Hhw0my18CzMU/CpDh3OvjXHjnIWfceZZQWynoc
YQ1n9MYqGAMuar0Dcn/CW/pTs2G7GbWBkWpx7BFExP580qL5OPXtDhX0R00OSg0KO5iTxlTTwygI
N8aAsaGPWdRkITvQG//g9/adKs2VMxgJIAtiZ6PDlqn8ZwTh4xSiNbIc3HIg9mU9FbB2lm17ZpaU
LRyshX9t++WzrPKdT0VRJsGbCnQUIN4pruEKDk3wMPXRj0srgJkoXAwYAHHFVAtJHcY7hceEJuLJ
y/CiKWVoG8Pjn38chaVHjpheZUiMOIRxeqH3Ksb+Rsvc8GH0TA4XI+OBr6oP24/O+Oz9S2kPWbIo
NJihUnnMrxX+OkOQHNIWPJRu9qiL34hTQ+lGil6CRfYMkNSs1kY1PZtsHlKqVaiG5NBM0EHJmcpI
Xxudx5SitFAP3RB/lQP0sAUzhzDt3mZ0NFGTH2u72yfWfJi08jQF6hjnyWZgRIqXh88JZce4LICX
geFDVe4PI/AEQnbx0nByWO6M+puPEOuU2HROnma9DlN6V5rhZs7Dv48aaxAQgD7EZa1QMOqrT3n2
9Tj6FOE/FU3Ab4sPgZ9Hey2EaEgEgbgKOFhfdLO2Vn26TWZSQpA1DZnLRcDybCk24uGrmvHJ0Kur
n/s7c172PQJShxLC6IgJARdHAlKhh81slFG5cSf7va8esqA+LPyLaYTK2WIRkqCAcihxBXxuOM5V
NZ4BqwPDoObid2RaivL66gYdisL2XMgcWfT8ti3+Cg5YTxzfWWTaz112KpPkze96skkeDIOUxUat
uEiDGx9l8hiNwxcfTSI3+GGJGy9/SkUYMxedGaWgxhTjipUsKx/QzluWC1aDj5oPSte1dKH6H4HM
pPwrFPgEFk/d4GwD3A9iW4eELPvKT+XgBdelP0bgoB35ycd+3bu/AjC47Et/tv/4otWj/luNNEB5
84iFGlxm9CBz4T3IMmO+Q21acwH4MRPl4dvFKcXeIuZ6iVWE7Z3EflAcRbA6e8N8xmUrQPb/PZZQ
6HlX3XmybaxrmenceAk2kVONSYW7KRkfwR38NyL7aujwEpRWsOb2nJUrNxKzk+hHPDAYdR1MCDz/
4+w8diNXojP8KobXJkyyWAyG7UXnltTKeUNogphz5tP7K3kzbk+rgbu6mIuZJlnh1Klz/qCW2Axv
t23RrOEgoJKx7ikvfw09yAXuLCEyTcAU7zTumRMW2QZ5SIYmgqbrGyU5xBCrX1GLcXQ8uoU2Gscc
+RMG0+VEO4kLgXltUASeZwzCuSYxbKKhWchtFNjpiknUbPe2GOonz6FpmsxrDxmJoh8eZwMnWjTW
EXXoPfs3RP4rpmejmiYBb9fEgFgqMSw6eq7oSOitvhwz47e0q4PS21cyS2obKLHeiHgwyumS0/eH
+p2MCGPQp1FfipTP5UwiNY/ys/Hg4vrx3qLTqQJvHIWPTt1RtLiG9UIq2yE+UOiHEYhaUo6PSm3P
yKY7EzqyepagJa4an9eO95ZTrqU8ASsITJz7qnf9vjCGnVK/CNL7PM9Xaq+2xnihVIBi9CJt9CSZ
bqX8UgIr8q36rgnbNQNIBRMLZc+7jVFYqVDgcJLpoWkgMavdmIzRnWxKWprxRul7fG1Wvg4d9juq
wXc4qG0jZ9qzNaaQTGgIG3AQA6ZY0c+YLpY6hquCcIWwEQBGgHdYTqN4Z4KxVswKq7yrwuSFKubX
0hjg7rimuVe2VBQQ0bMx1gPnBcoaGqJKcTpdK7WOUhwk1Heo0zwAf0AuBh3pDTWh24oaM0rAazVE
FgeCUllR4bUajR/kUtSHtDurBa8FnUL9Gx3qFFAe+wCH8T1CQk1JuRlltbWH4RLstKqoU7IIuW4h
w0zIkkH4DIto3UCmcLpgqVZ3zHGlMKJKilIpq6hhznN7/TV3qCshNriQ1M9nwoUa9gS2vpKPVZtc
G7vriqKv0ipJWnwbbf3DTN4t2O9hnl0rbXSVmCh9IqUJrKNaWbGUOjO5ztjaaOpvCGQLxyVeG8Eh
ws/UVx5nRJ9eNg9Ui2NtXNm+f20yb+okUm+rxp+Lqxqtmk5PhAblXDTrSn9Olb1fD5PNgzaRdLSN
APHYuvlSUp4XMOOUtKoFJTv1p20+Ocim2VsaKhkl1NyyueL5UP78K62TrzaTpOKagdMn1pII81B4
K7P0eQ6sg1rg8LP2Ea+XDvWmCJqdHtmPmsusBMHBSexDIJsVBncvg4vTQA8tzry0o1e7GR6bRFt0
ZvNBjYEIeh1mteqIRRwcLoh4VTFQy2/IkgfHdrf1l0mzgzKazyKUFnaMUfzEa115vvOZJuFGTSdC
1XslPeSY3VM4ZBRoB2U8tvHJBdWOiS0MvS3kW6oEjrTSvUK0JQSBTtGNuh6YVvEydhqjITEwNG88
Oi9mUirUVU8zjaXNsRc62RUw+qey+QSV+FH7ZrzLmvhCDUlrsIhk7T53oAjqAdiz34OboSwbcuMc
wppebTtQB4pQKO28AG0wo9wkfcvXNulugnbo4eFuaznRuutvTKP5SpajuPKp7Y13+VDue4+rcRvd
qAwt7qNNFLnb2LdSPFbCix5Nxo4GLF15kGvoNFtU1UeklDDtAkqn/A3Au3JJi1mbs0h+t1jw0dtC
ckFsbTu4c9E8E473axj1ndY6d8zNGAMIFsla+OZBDKBqWxownNPJlWFq70OR4F9joDOPzxqYdfxk
arkTvXWPttxN1wUoKOXRDzPHImz0rCudcRpK7Vb2Zk7QhPIvDr2Z7Ed3es8T42Ies42NyGaMeJT6
u8LtLipFTVe1SdxDzLG4KQozpAse74cJdf4uYgu3XECqvNkJp99JpK7UYdVZeEdZsRlyBGvA7CFO
tTkggqHZKY4gBgJEIueKjjBgKzTTxi5eF1HYLIhsBNzbuYhQAnKRWWk+1ekmtEZp/O8LKNlxwMla
afq6TlA4ID7UcXqrxcDakDiVmBDPxlCs566DlVkB5OdQp7r6pHTv7b56yur21URcaQJWDaLhkVj9
A0etC7uGxRQFYCksvAeiBD0D8qkC7WanwYIF9qvSplX/UjUPa4Qy0QenW4/rjT/bu2rGrl424Fmw
X1j4hIIyCa7MsLrLyfJ19PTG1kHnxIVzrGM0k/fpVViF7+OQ7FQWGiDN3CK2JDTa0fGwS4nCOqNA
C+YQBaqSVGPHqI1AJuK2fQ4D722u8+u5D6+kPewGkWyUl+PswhTNBI9UFNjAcRdBIFbwVinYq3sG
nhgz/MvEQlZgfML2D/q+Bt+ZJzXIBea23EUZlzqksJsAhDd7ma7JQQmrxUStFpPPpdKiryD5moN/
DaZjTe3uNmowtggTrleiDg6FnJulwsNaOlmtwNQ7owzl+qCnuNOv9Jm+aQmRhtyvK4215HD3IfpU
uLmGYvS3bWmUt5ETRCukfyHhR8bGRdaXi9C9Gw2PlTvAbxMrHPAAPaOtnKbFS8jsTCQnnDZIpWDg
ESO5Iebg4CMnDJ0XUSUEmh/dNN5J/FAougBDAweeIyGfofZP651MCm+HSU95V69YKwdQqlJ36r/c
Xbz/nXy9vZvRpypZdInpo8kTBRuALIcigReZ1SmEvRRaO9S2nVa5m9QOLq2q/6EUrQPyBFTuOQD9
LbADpCXDOzuHPc5D8lgsMRFCLsr3dAxV0lWI+VFDQFHGPbJ0af3gLIah+CedwtdGtltpBHc1l5o5
UPrBKRjoER33QsS/Tc/9kczYIDAlUIXcGQsZGMwLfNeJr930ZEiHqxqvp1vDK6WEHP5B/zzZIbwx
A8mJkuJ8YsfvtlXc6mG5gNK6LsExTEileIn4aTfpA3LZ7IdYDymdkIUZIAjxHCi3OnoyS71RlSet
SjZG9XsEUu+ZCuvEEaG8yryM0oxNFA1kfQFN+yC9DhnVfn4zPeNBx2C8xCmnKOdnkwMGC5CDl3sY
P4ET9pFhKLEgNO3+TjgopSesYRriITer+LeLBAJ9FeksylzuVNJguFJfmrpxgbTWB0hpWgSio/TW
7yioXSD1srPr8Upim1Kz/sdGu4tTTlY/fBvwCGVXUpCg3kKXEW2dRLtwOLu04gcSeBS3B5vISns9
8Mx1MMBjqYFmedGIlcUk7229+ZgQCPMYZ7qzV2WJuZGVVcSL6WZMsHFKeJ2+7HeMDZoCgDbjyDyk
U3s1VFylofW9R2VtonZY3MKTvbIagYBjf5vaxbjwSgHJZVi2mdFRxhphf4fiwnBo4XbYjS4Ml/6v
a7ewowMu2wyQMoMOw+Ay51I4KYVREqOJqxc4ma2hO5CxlJBUsNcaA2KCUQcrLQguRdDuczyUHHhC
ayEsMISy6eh8mJ8WGuvbTM8PRROjXeaQTFpesm8VzkGpVGkO0IgciJBAymjuX4dh+q2ZHXJYpN8Z
C37waX1pTvUA5BmH2Qw6YjtDbrOnEANZO7/i9vu7LifEtfLPdOpeRxrhCZGx9zGcMvV24ZBeBawb
ofwNOAts5MxVsDUNUPiqRqh3xusYvKixz139XasB82GA0xRIwg3kcGrfGSXiOMrGuBL+5YzmvcBe
oEQLPw9R/1DGwHblfbjwUJbuENyqhYbmyUQgBidbT+yA3K24CvBTDRj7CvMa1u29qaPfWIcXLlxW
HWi98PRXq9afC4uGWGqgJhik+SK1q61nUWTimz7dwfdB9X6qvBUQ422dglOtPYvSuBjufdNaSoD7
CyQxt1USXzSGu1S6hVNFBSbcD4xODkfEsOtX+LiYInUrh1oC2saLjK5MlIUXWCntkC59UKusR2fJ
Ut4DSXKX1HqwqjXvhzERPz33UJC5q9WrXNEG03uQoXitY4x0i858UnbSvd5ubQ489tG26bETttqv
UNmN4hrzzYtu1O44LtaNFtyo/yKJAS3JNx+NAj2E1LRe/Mg9IJiQINuHRgktgU3qtDeZqz30jrZt
LG0V58aN7cKosbutVieXqeg2RU+hjFLTZ4FiqtNzn9PMN3vUn4LRuR0rd6acT4ePei63zHrjDGQh
adXfR33wE1gOF3hchhvWp4mOlIOrbNGkW30aymWtlO/KNvodo5Qs+QTUxcCe9RXo37HbmLL5QFlv
4CLtaou61idKLbRYsP5Rhlae460zOM7kBsFVCn7LNCoCNvw9shj/A7tf+mrNI1JZNGPC8lm9U9lH
bLApXbi1TY21oFqalbhq2WzuvPXvfBvNwZ76DKavcA1/gaCndTaP0y7Q+yukhoOlWaDBIkYXQE9u
Ps5yeJABawyYrRW9NpX+5OOG1o3lTUWbbJ8FAWRSSl46UkyQ7HBDAw6WoaIhMspXCJ2IFOTJAFCX
K9PET7NXf+IgjnsR1/GOQoVd0zvpDfu5aaEi9UYAHB/6yqScrSqMSnCbuuySfgsGDgkEwaVKCbpN
orisJOJaDOsUhIBOov4lDNqLqbcf1C/FyowYRd/HiPMNrlq5A/VxG3g0LKHc7eDdP+OpEyyMyX6D
ut7BVvVujJKrYZ/9TPB4oa7g60sBya5K1AXGiO+L3PrdJwMi4UCDeo8a41j+qkM6X145IjfiEYMH
Jl4360cQC8HCCwLQaMj7CRY2IevCc5yHcJo+UUf6mY6olThpvS/JXYa+fMN56zKqES0oohmiVHcx
4VpMPTQgbasslByn4SIIsvdozi9bniVadxlqsFotH3gHR/he7cKSPAsnNUDWEqVbgW1FLOx3S7rv
viMuGj9pQGRWGVrIX+NC7j7RkPYTC9qnC1Jl1oN7P+J+HodXnlW/+SVUY2BiEJLpnDi1tgbC73EN
phA1jJAfldK5YQlsS7zufmxNOuRkkLENGsAquqepAH0mM/E2uRTu8MNWCVSrwUxWq7ysWwUHz6+8
ovnh9+0vvadKDHtVX9S989AndI6DYVsL4pAww1d/zPe1Zw9cEbqLTjruMoI6spCe+dPUqMSbdtis
58zdA2Z9VT7s2MBd1FHyiEvkY+Wbl+kIYlWVr0TrbEJ6OXRjQy5q5bZHMTW0Y3OTYdATc4NAyDCC
ToaZm68QefBiA3KoeQjeEHFkm2P61NcHs5ePiVnujV4A8/OrH6D7E+WhDJ4HEcSgptLEMBRJ9hFl
0b1VFv7ak9hJgXPfY+UDfgHbIFETNVQ11alC+G4M5gA/IDCb14LAt9DG8LkI+ic9m+9qXVubmX/7
b4letvU02P7W6uEyyZCarIloN7JKWCzNr9Hc3EdYd05ZjqjDsBMQIHtug4GwufSVa9UvqMR0RexD
Teacj7GuDHH/5sR6ZJRsdiwWQ1rJTnOyQyYme2taAjKje+2X4GLJEJxyvMjJPlMTbwlNDLBakOWl
JIHCeblSwYnb3JsWGfGy7kCcYeq4iACNIfKXrHqYmIvB6REpcYN3LqApq2+88PJc0JD7kKl8VW7j
0JxYFtVArIoi7KJwhjJGON1uYQOGlL231CSQqnkksFGOiXE9gE8W016cX3MDJr7wL+YKe/E4RkQ9
dN+QTk4vq9xE1CJPmID4PkQoTrjYaMbRbih6OqnZzvbLF32Sn2mpbpugz4hm+d6gxJQnHsWhNnj1
2vKlyvO7vm8ot+9sOX/UBRRUZZcuTNSEyZr5g0tjolhhX3qIepzra/enFfI/1abxg+jaqpurtKAI
aU87t6LyPuvdqpfyVQyI+Fpm++5I7Z3LM/rGE/3IPIofajnccHtihaTBk3ISzVIazLLuHj0dOV9Z
XoLHAlYSeb+Sol/Tq9gE5H+T8aFp+Rmr3hNmw/JodSSlM1o00bStpPwKY3laheggIXMpnv71X/79
v//z5/gfwe/i9n8X2r9Qa7gFGNo2//Wvpx5w5KMdmPTA3ZIH2EXPBdbXIJDN0Y/CTu1zltbqXf+2
wo8ewZ0hmnVtTHZG1Kq6Wvvm4NIx1/bSUpRnkf7QawAMTlIuOyt6ALR21Uq32LOgf+gJdyktP4S9
niCCpX1KawbTEGn4GLD9PZn/nMFVIUL6oys8bkxejdiKS3LVXOSyfgmN4iaUKVV5o3rWO46QJG1v
cp1KI9escpG18inKJsyVZ07LbKl1lFFax13FabVqh/5pDpqXQIa3IqP9kUsPdKAs7pxGQMpEAt5y
8RLG5MFBRaGlfAzJaRrkuzW6H25K16sun0Mqtk4yXPRm8FgUWPw6D/4c39S4bSxdWzyGmb0vU7Ad
GmRNtea4RdCpCifY4/h8fj/N1ilb6SPf8gHiksTDNNrROdHXmS9efDG8z1Z7iNkJekq5Oc0KLMoc
2CoxPdJFXBWSs88FvUBJpsUAuhIjpfcqutYKAVkTSVm3varT4bfobHiwMMcqZ2By0fULmi4AM1+g
dwI+deE47bNVe09OJB86J7vTuu6nia/PjH6cMcDCtG3vE57Ms5mJlsSxuUooKKDS+ZuGDu46zX1u
uL9q7pZ4iLD7vx+UE7bh8mhMuBXivjBkGi28eJHrWQz2ouIajbg6GsvXOaa6S7f3tt8/7cQMyCNr
9zqTdV2A1N/aToqDRr0aJKWscOouvbY6Ey5OPePY1H20c692+CLl6tCDHFVdHvSCoRoEZ7azcSJi
OEffYdlwLmNKVrvW6J8i231oEFp2vBdVBJymV5AQZn2DaVySh5Rm0JmiP27UN0iefz+OpvqYv8WT
o4/Mha8PUteTnV82B9pqS1dMv0YPaJfum+gws/OLdhmLDp3eIkVs3lcJA5vL5g5d9FwdB1xhrTF7
TNIZmLsPkBpQ92p0nTMe7saJlWWrw/7nB5yXgNBr/JukYZtNgJu3JR1cxV1IZbmNI/haijFEC6xA
qAAKDghDv+0u5qS8cBDIVTDWlvqqwuyjn7JQAvPfD5qhgu1fBu3LCP6PN0oyf7QM9C+2UzBcW8qV
C1CgSm0mozu4gj4PyAZIQMDw6YnxB0UU+v7Z5okVYzv/dzTmfuyGRBucbYTonIdoB7ZmdHpBITuB
9agAvlgxUU0A3K6YYQwKfgVqaMBiF3AeFJ1BDWQN1Zw3c7z7RlL3hUqjGHB4f37/nidnTe2qP8YI
W3vEy73W2fr1vQn1xurfTDiP43RpgLvkjUmqKFx/wZILQVZCJaRQ5AofirIguKVnAtPJ2VIj+ceb
VE0bYIOKxa1AF36hGmBRnsBZTynxoNlDAUd1m8s8uO1pUGRWuY+8i0Jrr74fiRM5qX2UdRRGNRTC
iLQtYLvV4GkIENFgxjmb2eH4jFA85Vr8/bNOfutRehCXHv4yoIm3OlAJ/nQhe/LR5rqxP+PM39S9
fcWK5NZISzB1Nook+/2TTwRL+yj8lwkwHztK8BHGHEBhR0NImjpOZDU2Hd8/Qq3wv+26o1ipYUjb
ZBHxuNbx9MQgVs/amx71EeWgx4Y8c7qf2mBHEdHAnMWoq1LDi6DZQDUfGnk/JNaZXz/xEfIomJXj
rA921TJOeB7Q0eDeWM7cRXWKJvVkX7vSP3O2nFh3UoXTP5Z9lJeyBi+u0Z+NDw7eMUObXARm/5mF
085qfECAtncx0JP/fnpOPe8oMIF+zdE6UkcyUKHInTYJ0qAxlZ/JpDWpHGSmIXzpaP78syUnjyJM
iEtPGLg8sGKJdQEKWaq3M3LfSaDonHnIidUgj4KHMDUsvGZWA40YrodjvMlQy8iURO/3w3Zi41hH
CyK3/doOVHhAtRWoW7XtUPUr5bQtjPTj+0ecuDNYRyvB0TBumG2CQkstgb6mIg168sxheOrHj6Y9
SYcY6QDf3yrTDZvedpsRUf/Zix/NcBfORtVUDpyTWr90a7x0u0xqZ9briZm1jmaWJptm2ngsbt0A
/BZuREjr7EyMYr5/91PzehT2tVJ0ST0xLjkSFPi+2KrpNl3LmdaCocEb//4xapj/EhSto4DvNIPL
6TL726lGt6O1X/1i2FNZP4z02yC3nMt5zBNZmHUU4P18wjkkok04ZMOFMYDnxgbDCpwK0Ev/agbp
s26kWyc23otIv1PeagqtMtq++0Urj5RNyDyj9Wsg52XgNZuOwSaPCvSQoTnRQxyWg2whXiNNWnjV
I8ojP8vWu+qb/sxqOjXhR+cHMPHQDGLD3zY2XMBER64mnO5s2d18PxWm+qG/zcXRyQHJOdU6a2Iu
NFCqmfGkaLPDUIWrdBY+FgnitzJPcDEWGUKA60UBzQ5I6CfCXsuxdC50FKpjowZr4TmLeIaPpfwE
xcilSlAc+f41T6wYcRRw0jLVpkqjNS0zSEcgdajwDOWmzavfg4t+QOY5Z06gE6FBHMWdSheuFaa9
v40MmoIijH/0kfXPdq9QX/fH6QaCp54FAp0QWeKrvrTvzVAD3ByfSV9PrHZxFHlcAMDQtzHZQrkM
pQedbK1M1z7WGBw4TwlHwKSL5+8n5MS6FEeByLdTqTcdE1IVqA/XzbIZortMDmcyDvPEwSyOIlFk
hDQ1BtvbIg8FTduEgdpNDnTleVgql6kOxqITZZSYsV/gHv/spuN9rSQHSlM7tIh9Z4oj2NQZWmZp
2yzzTL4qqnSB7rtrOgehedlGgvsfFQ5uSAT6Aortply8hv5ac5szO+zUgjoKdqGu9wWSZt529oKN
j4VbgbHQP5uEo/CWdxivyknztjai5UHR7R1VfE2wcDpzTp7adkfRx+7smvZaQPykcQqqZgIQQtMW
U45omVLLR0f08/tPOXX1EkdxaIqnKCxHJtxy8zcrmW7ypIFtFl4hOTksHSN9iaJGbJwvD1yICyiF
R3Tmm1vlpBUDy8liB/G7MFxLnALaVjx8/2InhuBrgf6xZ9sA+aCwYoynkdYwaHGl5mrjX6p4h8pk
9vvHnFglXyfYH48JnFbKNHO8LSHh3RDGrYchz/c/rbb/XyK8eRR1xsrSCoy7SHbm5s6J4utKd17j
PvwFwfbM7J2IBqZ69B9vn2h6NqAsgbeQmz0PiUF7FmGiZgR29/03fGWWf/uIo3hjREZRRiO7yAwR
fBTOfsDzzzKU/hZarEpEjZ6xC6BpHt11XEPGdyv9ZdaqG0enHz61O73WPnOUSeIyKfCMmeqFQz1W
q+27MuhuEJyGREzGhjoVtxuoxZSTcL2DKQoTNxqgBaQ59I/ZvJQNHTE7yXBvST4KSO5Zgi0wRnJJ
ZK7nJtj2aRwRoKTit2pkC/gBlGQN9PfxRlVqgMr96vtxOREmzaMwOUxW7XeRIAIQt0Q1PuSQ55E8
Km/MzLmbOJq13gDr7r9//7xTE30UzPwxDjpyfm+rDFV007oBsv7SOlpwJuCcWqtHEQ0mXmmgw4kc
P7jqEs5oJb3fpdE+BVV7ZqedKjd8ZUJ/LFYHkQczMEMHl912X+bOjaL2mvDpCmxBFK1bsc/pQVDz
SR9VejfBVdWs5kyOfWoIjwKdHjQjlBDDgWkISwaNxLgQ+zk1zlQeT/y8cZQpdWNQ45UyOdvYTX+2
aIzM2Bwpkf3vF8Cp0fuK33+MXut5yM6WJnz/0LxGM87DHJYdowgtyoRrBEECr1SJ97DlYgNpuDK9
9EIcImh7n3kHtRr+EgyMo4gW1a5ToqED4S1GZSenig/CXH9TOnrNiHLBgDtNE5bIQfQGTHj3xuwz
BRIy99+/wIlEyzgKdymosFGraNQqK6vGhkRsWt4uBwtom3LkALbwcXLGcynpiU3+VYf/Y8jBK9V1
G4/2tuHSoSRgKR8r7wtn3odwrOr70Shfv/+yE8eQcRRPks4MrQ4nFmBlrwir0Bq3Vt//8qmi/deC
+uMrzDIHgVtyqoVxsgNmdqE0TjExymErAvA1iClJmt+MoB9SOr7RhCdVXTovSgA0Y2hT9PFNp3H2
XLCNRd51TDoG8IhumWfW9qmtcxR8Oic0rcaK5BZDepgQ+meMvUrgzWdy2lNje5RM4bzepFphSNQT
mbZq9B80D27+98N7cl8ehRWwZhznUMu2NULPU2hcqI8A27kDjYYMKrZCIdjMeBR7D2z1NOA6QA95
ZSHbcGZbnsiUvvANf0zwHJqFjnSM3NpdncKntlYlU1fi1TZDII/FeOaac2Ka9KMbWp5ILWtLU26j
HrPbIu9YDJDZG6c98yEnJko/Ci8mOKqYui1iaihJeSQJykDz+2k69e5HkSOvTas1UIfaosZ0UFZ2
IsYRLk6y8cw6ODUJ6sF/TEJUxKBlG83Zzl3wA9obuhHYaeCuGDD74ajdfv8dX6HuLyFYV2P3x3PK
WZvjBK781jLsZCdrYBP0kK6tDCFkQKd02ABACqzSfB8nnFAi+6CPzXsfDOgOUmVXGkRGNR28GaHy
79/p1LQd5SbuUMZuIFteSU9evJJ2ddbPZ9bcqd8+Cg2I7fU+5uLuVsfnDSHmjxKm9fevrab+byN5
FBa8FhRvVPi4N5AxVm0NysEsHnvh3Yde+vD9M04tu6PgkGpZ0Hk53cgcalqWIuKo7s+isM/kVH8f
HuEdJR2ZkziTbpPTuNRLTBcXGHBT/2habftoWqewa8mSWs6M8rWUh3LKzvzw37cKx8T/XcLTbI0a
BoDJrqmeHRcVm3BGS/YQVDvPfPl+3E894mhuoV55gFAx/xrje8g2ffjOVaPIbgYAnt8/4e8jb9tH
M5sgmgwtWT1BYt3ogl8x6zOT+veFaR93fczZdASOF3QdqQULJD9cb1+Or8hvnVn5Xznp/1/69nG3
R3aGDZkwKHZFZyPHZa91V8EWk/azAvQnRbpjy61kHB3Iet4dzbtFfRmpFESA0NBNHIhr7iiRAMX+
bQvzcucH8Xju5dQI/u3l1Jz+GeGwnMHCUeQ7H3Wxheis+8m3LpGLgEUEmS/Fq6jTqic3hWmRDcZw
7rkn1sxxhwijB0e2Qst3JTFBNumvvIjvcpE96VF6Cy963XtA0EWEtP443USBdgn/A114/T3SkgdE
pjYAlC2gOudgK8apkTg6U3zs0+uxtHPUgbxbw6luMVK7zHu/3ZodyOM58eqFmdc3s9twFQ/PXGRO
jYNa8X+Mf9qVGZX6qNiB4d80MQ5TAVAvYL12j1ZnBI3l+x10ogJuy6MAY0tckmY4ebuKgYe8NWEW
l1/OZfim582w0HJtbQ0ZmvUIXGRIZUrWRFoZ+z5u6pU/ZndWltxGRnUZmuGd19iH2Y3xZSqmx7Ep
yjPL4u93APsYqRRoheMYusy5y3dbTx83nWvdzlp9JSecBJI0urAnbQMr6/P7UQGy/Pf1f9xqwq22
LYwsL3Z55F82TXvBmb+q0PWNDdDQlTHeuJiOJyF0naYkdCJUgT1MeucDWog9+LRaGui7QuY2uE44
vXU+P9iWo+qGwS2+xeipoLylJeFnWBfoo9rRk5f167EqaK7QYQmR0yqUg3Xn959kdyhxSvAViTGE
qKAE8IIa8EaYLuAnOo0HN9bMdeu39qqoxmldAgkfXevNrIEJt/0bceLRrGHhIMkJhAGhSBDwxlMk
QZ1rSY0ztQPqFIuUqoTdmMI6bYvwZ+t7znIa6n3Uoz4y1SV6ViYYRRrgeumsMB5HiAvaXgdDVvbA
M/R9bRhvOLfmuKONN6Os0bBji9pOfdBiePQBWxPf6HDXaC2iJkV3YUB2V2EucXpr2aOVvtBk9WuI
slstgfYc5gLHKwRx7exeCqCPQ5o8Q3E4CBumhZuukkrez3F1CES0ryuy1qnHUzV0fuaFfQfjTIdf
U8ot2P2tViT5KsyCvQ/g0fLcK9fPL9wGMhi+lOApOxPmv+zyJXLu964d3mFZgySFhDwLdSWx090Q
Sshw042DaOoqHvR7y+1f5Qy7RIDoqQEN6lOzn8vmrWzLZ88ULyXstnUZgikOrPja8uubLmxeZK3h
x1Wl3nIsGmhG3jss8g1e48/QL7Z9kGy0pniuK8i93lQ/Vsr8RATWT13i82xkCPLJPrydGvM6sa0E
bcjsNslM1C0hA9lpWyMgAV7ElRnYtDwDHD7jXTGCbrILQEONGxzm0b+HmedtjMZbN30qlAfdFulk
6D1aCCPfgwVr7ScDB3YQ4xUA5mU6VjB6EF+ZIlqIuUNRoWoAtPr645iJn3kwR2uhEu7ZcNDhTbZu
2l0bBdWAOvHXYQIERHlTirF/Jb/76YD6o5y9D5IZ4lBvL1unp5UuK/pDAC71HvJsKZc4COxKhDKm
GYIddchSFOaC5gi+4S1qIrXmL8NOFaUpy5l1QHWe8NME6Q6/1gMqExh6TvMPV0PdrOhvPYQMFuhL
rmbo2atMBijaBQJexcCgObjmOez7hdVpV6hlUOucsN2YG6RZsHEGISNx4XKrYNX01i6X2M019abr
ewQ5uw7xhsm9hOb1MkU5mooB4oS8bzL1yw54K4J9XPUTGP0BPptW8BGbxu3cvYjaeRReqyHUai6L
IP30G20Rj4iGWoP3MUhMyt0sephFN6ycdt5Gyku3awdFGWcyZ1S5c1+gvqUnP0oL8w7ZYGyC3/lL
Mpn7ktoTp1OG3KmLNydaBSGaUr2SADQQ9Vp7hXNQQVtkXbOaxkHAuIqf25J+EzLdhta+YFi304sU
pnVewlzoPoDr/4JC8pbq7T1mzVeFZYm1C1k/NNKVE2efnioM5/W2xgyYuzc9KWO6tG1Y2/AahbS2
bQCpup+0dzdvN4WZPwxlWK3N2b91KnjhFUoJRmWuzQEuezgi6tVP2FAUztYzSHc8y9/1Toa8bOl9
6tP4mHsxBnKwBrXM3jpZ+qKOKdopF1rsHDR8gXrCdsWvjk2zCTswhZEW8T068BOjGDALJy6oJwdz
dReaw1VUIZ9QR2s56Lc9JF2tj25HEOdSykcI/RhaJWGMYxn8X1NWv81RvgG6v24mbytSRFwGxcVu
H7y0viuT5KCOBhgcbH85Lzo/uTFA1a0axrcog2iXucjEmcqQzCyj1zHO1sEY7FHTuLC07HdiEPWd
3iFYEurtVr/jHPwBKhh1FZHhhhgrwx89uUKnbmlkYwjMarwuC3ieKRwdkRYsQSu777rGhwHrvjeR
YS1iu+Lw8ROMsKMHkSUH03cRq+FE6vjeMgwP5VBC3IrHjQhHDNcAnWGTgHN4thZj1qFv5P6urP4m
Z55tKzpgd3zT6sjvQTNHcRowUbot0dVqEwFvi99Eihpevn1dwVqasnmt/kKgUYbRoUQIbFHQMTWX
SIu+dWp1UDchr8SlVW2jqpuDrU2zqTOIyLH7UqF3QbsyXkU9vGOz6f013KoHutfPXjDh+K7iPCJ9
nUA1Znz3B/NBS+Lr0muQN52fawwcjEY8qJ8cJrkrJ8hZ/JxcagkM+QB2jxf0ApI+EbB7sXyJ4641
fTR5Cl+q3eapeChRsGsb796R9qNjiA9/0LBsbMwzCc+J24d1dHUagqjyKzSldrJHlUkVY+TwNoUQ
V9LuTBn31COO7k7aHFoMX5/vuKaVSqZnP0sE/Kpu38J9/D6PMtT7/uUacYxciHyy4xihht3cFjfl
VP/Kg+kGkt9dplcYu/rbfkCt1sTuHXdPL9A23z/3RPZ2DGOAZo+ivIdx0JAKpNji7N1Ozn7TiYE7
xjHEYVbmRVAU6GSgOx5UeADWM1o3hvXSOUh4q5zIgpZWkTHKjiM5QuUwyUrMdXvoYtI2/oez81qO
FWnW6BMRgTe3bemW9+aGkLQlvDcFPP1Z6Eo/R6gj5mYiZs/sBoqiKiszv29tpEo95qjq/35aeyE8
nrc+TLsBVU4C8zaFgesJVIzYOKqldynq6Lnp4oe0NNcdptXMf+dGC8TjFGiyC7xYifogj/pHmerH
0aL/2U4u5dG+c0z9VSvEvYypII29970GlbtWtlIt/g0J0PXOpjaYjQ7MEKILjR0z1NHSqeJqVDPa
cfMelxVcjLAfcDtj8NaKXxzkrkjXXcuJia7De6dodjjVXadYRpGfOYs84zKLg3DVG/GNb8DWqLQP
P/PYzyeDFUUHCD9FvYoOro0Fx8zTs9xEXgwACIPCIO3X1oj/RYVMIgaWgXk89BW9uUZshzMgmzGt
nP4qsJ96y0G3J53Hlvrimz60AJ9dIjg6CupLu1DuLDpyebUj9W7MktriU1E7fMr4rzHRbilZAl1X
cyfKEf8VVT9RX1xIY5vzvpKyCRNTatTEDVkMKbO4QyfhFRNsG+fKng4NOI6nbet2pJgT/85IxG5w
mhNHzqWT7rzrhG2nru2cq9NQva4RReOmsbZtDxrQpJw9SNZT2l8GOBX9PW8Xzrja7OhJmTkJg0RO
3F7+VBV4fuaE1lQJQXwURfWpNWjpe1X/9yjdd2nixJaOz46APhWA8qQMg0oHjCPrT4Lr12Xpi20r
q6vvALK/ZNG38LmNtLOWxM/fD7u4FM6WdC+XS6UwGV00WmeB/OEZIcIbE3nEJUs9cE1jZVUPlvRl
huaJAf6eN78tv7M1vrE92EnVmLgGjvSFEz6lI+YMcaYWa4x16WnvdRejCODbumtY8tEWAtIbQmYD
O0NDFftWYhwK0T5kCCg44pC3FiMS8rpvipVURfe4n15oU0qm7kGfBqO01qXyIpiQgpUoiEraBz/A
fLNI8DgznR3pq+d8zO+wGT+x+n1X5355yHmPCnFJ1/hqm7oZNavyvjCVdcwEBuYUYTJKCOMMYg8v
csf8HTio1dgqqPb9ide6sNXMW1dSzbFSFIepW/gJro4yM/c2lb9K/6b0PDfodwZRH53jOH/sJEyk
OX+EdXJin1OnT+W3Z5+l6SI97mvbKEM3R/CUG94ECui1jRQiHRzq96Z0MnrGkSA72jMS1yOgA/BD
Cu6umhK/qzIogrp6zCaG1ogLBFg7ZRUNNuVtp6TfvdyLuv0cJSU88RUs1EHNea+MFwR5hx2b76pl
s7GUDiVAcaS/ZVNBaY11xR3TQVnl1ElMjuaryZinaW20qM0+zxsdc/iao7qFJTNmanGZNFvG/xKG
xam07NL7nKX70pqdPe5jzMBT50JObVeCPPL3XFlY7/5fu4oBbiYl5+KC5sPF2yzWkRqtxcSgtOOd
3Kf7v6+jL6Qsv2fLj+ShH3RBoRKTgORpr0hBYDnbISgBCqiSrGiFsnGcHNMEuCKDnW3kTIt2Uqg/
Qi3dxR65Hr8gFs+c9zwJMKbI67vEMnbxCKWHuXBPvhrJdTOuRNjTaFGjnU3O0yC8NzH27Yz00srN
baJVOPdI2jUeCs8Rfu26hY0kSKvOyx4SB3SFak328P2JZeB7l/rtU5gt85anBzntS7y4b8pdlzzo
6rC31eIea2NOMDv0M62d7xwPNza73wgMCRPzlj+VJO2sGjZVcGmOOAHAe8czkGZwUmLX/Oeys7cJ
oCp7MjOotK1MDMMfI+gz4CVY8aNsFSf2qt9bK8x5c45sOvhlaEw+bheF0Wh9cNq9TFHpofwxA+tE
LX5pL/r+On9MEH3MFEU4cONqoAplZB1Kw7jwTTGssiDHuUwa+jNjHLCF0Vjw+6w7D3RNOnF11Z6+
pV9e1bxLh6YwXXZKPXSHIC42XRmq66hMH9QSWTOC0w8futdYYfVNqJHm3RnO99ZqjEjCanjFkG0t
1f4h9qHKdlpFv5d/jJToZkgDrP7VZ7nDBmu0G1dUEDzoYQ8J2VpQ3KusScD+qWCz8GEu9mNicyjF
oSltaqwXmvqx6O2vyrW6faKPMJmLo39ej+ZkSyVjsBNfVCOvAoYozA9hIL/Wkjv+6sbSOUFhd7bP
teemSR6STi43SpxjHqVcS2lPGj0kjQD8G48LTML1pgYa1bxDTScKaUydgqF3P2CaSZ5zh1uBixb6
Mjf7f5rcHjFlI1ERqmgHO+esNJRjEmO9XajRaxz6iCfxXNT0R/aZK0UebyMMVbZ2ijufGEkeUcRC
k2915Hg96Jf2S1rjEauNEry+5nF0moNZavkqU4cvjTLARuurWwuHhHSQsG3zIoOrSv1KMYJwU0/1
WS/rUUENQ7NnfYzG9qxjDhVSgG1HYcNuc97MTPHvMEDGDbuQL6IeBUE5hDQF6bW6DZNavoxCnxC+
9UC9i6bd1E56HBz7oEClzBUzw7yzuUwcda+m9YcgLovD5BA3yruEb2Wj5fTAJ+jTYzX4EHG7Qy6a
AcHVP/EAoXUlHXeG0rkKK1sQ+/ciCQ+FLnCJsPv7so+yO10BSu7h+rRuLVKUHUb+G610Dpnaf4x+
n26kNg9xzGufa03ZtE167/T142Rz7uUwEITpv9V6Ke0TM3wb9Eha6X14N5lnaUH9EcRvTaZusGQi
VeuziarKu02KZxea0hqzAayjunQzOvKUvShulVI6VLH/0fD2IR7EN6RU7yMPQ53eitp1bTNtkywk
0cJB0qG1hOyQta/s8twmR7Eu/ODJxutmSw3QFTLnuYyYPSCCa1CyigIGlQY4u64u+oxPJeS4tUok
PLdLa8uJEZj6OJ6RPton2EeljX9og+ZBQRW+smoSoVMWpEu7d2oPxTolxdlV5UUpnFsm1bUlsLdV
+/raQ/mP9fgbXWhrrcgOOIXuUi8Qx6BOpWPcAedjhzlPlXIzoTwDR97WpUN3eocvvbz2RNhRmEi3
FkTRlZAsIMtdtYusehtYSYmxFIbMUUDJY+BTjHRStWMagMqJlUt7VHdh34RrWeIECKKlpmrrlgEq
+kB3LpKsfDCc4dZThmITWta1pisHZ1BwQOCryHIDukmlfLZ8w3WfnNm2iR2UHT/7pfgcHCIlaqsu
FexVLZX7wcHgAs8tv2M/TKSD0SVXHA+35sjfCp32IFTh/r2DLxzo522G9sidiW4kMEilG2olt0On
nKP/OyIq37a8A02S8QwIT1xuIeaZdxR6aW1FTpHhS8JyH5bGizJEN38/ydJPT4eyHzsNFmtj3+MB
7MapciODVmT6aSd+e+FgN+8M1ExP+OpU/U8RSViZdxPijueVm6xqTsXXS5eYHuvH7et85qT3q9gd
a0ypsnQTm/46VNRzYVodWnVOkWFjraRGu5VznL3aTH4do/DaM9trSTMv+CTxYY/GlazkNOn73tGL
c6ydVXUjK2W0jxWatyvszx2SZOwsH3h2eieGZ2kSzY7XCpbwQ0MC2s2aAuqUNr7L0+bTyZh0dVhk
1jrmMGXew4tJ9FPdY0sDNovC/DIIaDCWsJ+Uu8dS9W/xLjsj3CILprSP/21OzU7Ssqy37JFW5PZZ
feXn0WUq6ydOzEuRyezA7Jl+CmImCGEFjjiAYLVJ8829l8UnciwLwzPvEnT0etDp2w/doLSxt1Ie
jKRzpw0hUoITipuFR5g3CHok0PSBrhHX7Iqjjr8dNb/7KrdOxNn2Qow67w/UArq09KYKSJvT/c/O
TFqtVvc1Lm1xTtZeDR11JfeYiYaBj8FiEN7QIn2mQ+ugzkV9rgfdMQScSUyt2Wo+YvdQuRki/zoq
sgutcx6H5hXu0dRAGdH2gYFRDc6tr8FR9G4INbZrK6LGOg92xbSVUJTAZ3m80vPmYEyGvyrVkNG7
Ey0nLDyDbhVLedJVm3p0f2AvvfYM48lMHLdoh2k3zE246u3ByK37DnLOoJuP013ZcUKsaeKdnlWv
fgJFqVKiVTo4j+AUMbQIX2EMFVRFnYtMVQrqsuqZnJYbU9cujLSg9DGqW8UTuLWZmOAVgfFa2BSb
axtTOQmHVzoCk7OJbpPVKpX9OgJ/ppw5o5VfSY3zbKUIGhzHe6TWeyep+U4R7cER1u7vj2hpmkwz
9MfKJpkkMm2EADiRBuehlhzwylxzajxRXVj6+enPf/w8JctGKys5cEujODYjUI8wkZ7qEv+tv+9/
6UuarcyhIUedg+DSdeT2ZrDlDVTN+7qRNrTHnjhHLx2T5NkKOki6rzaxYIx09S2B1eVhpppmdN3H
yngRjdqDLLec3PPSVWo6xZzgRCJ4afRmq6inZkCuCtI6iq3eqHzDWWU+42x6YhVaaj2TZysoRt80
RdoFHjY9CfHegv0zkZ4Va/iyWrYHr883+EN/avC7CX9wB6KpQAq9iwxweVUYWPxlcUd3MCvwyrfb
h6QBDiuJE5NnIVEiz1ZhySm8ISpZYqzYeMSZEZPheNOmiNu6cpvDWPt7Cv1+GWPet9nS6KK0Fd0o
g3AOOk7OMSnZjNTTQNpHwJ/8+zK/78OGMy2kPz4FJ9CwHs+zwG3i4DPWob1yKWtQUN8gqJM0cIRB
s/ft9MT1FvL4hjM9748LDpVuZl3hgFlUVI0CDEz2mLILAJbIQTWiSfd21B2RuwN01Hi5fz/m75Ge
4cwWlLavSXhi6uWqFSKGoC5uDcm+/m+/PVtN2lzyRGxErCYTtRT23IqWuFPDNX3N/z8bYTizlcTv
GisYBe+ndmJXSDDtdWr8+mg893KwaeP8UjK9DyEy7Mu68zrPb8mvcfwQ4amS4u9bquHM1hlnTBzT
NJmInD7P4ri48nIV19iSXEOd7cYQfI4MUe7Ei1qa9rPFpe28AJOsJHA9D9R93qWvdFGYiF1IM+RS
RAa5/k/nCsOZLTORwpyDgRu4QWNAMKWlcdPS1vr3nFhIJRvObJXIRGtLA3sYRTJPW48N0iPPuvFp
UWB5Wxed/eVEaTHF5yb+qOqt1UNF9WPalno8sFJT7GR7/AxIKQzFiJ27dRWT/9Twrvj7Bhc+iO9q
7Y/PULOG2lEicH2pJO8JiK7oPTmxci1keI3v4OzHb+OCqURNJuFMW+t4z8YO593M2qdBte+69qsk
LnI8/Sk2lfvYC8M9lupXWdG/mnbyDoZq5ev2AYzKc0Z2gOXiXMJZGzsxfZ11+RnOdNsx8Vyjbd4M
ALVtU1+qo/IwGeEF1QASV6rfbCtBfjLe1pl16TTOOqvyA3bzR2cwjw5Z+wr6UNkT6vw9mNOX/stH
as/WtLwf1BYuY+DmCXjp0sgfFZAMR1MuTmQlF74Ke7Z8DTWum7bDbFLNa7kK/lWa6foC9WN4nRTW
3d9PsVDgNb4zoj/eW0pNzabBxXf91Lzw1LJee+BbND+7+A6AO8Z2khKyJ8SN+jRWnbqWKtAvrAl/
38HSOM4WO6+KLD1QTd/VnPiIDwxsFgL4ZMDL6L9dYLaWNRhyBYNjxK6cUTutreQu59Tby93679//
Pe7DFuV/NzfhOV7tmC3V3L4+9s34gJXgu0FPHr2EJ8KjpUvMli0ssetRGzEc69oCppQ4TwFp0z3o
FkB3/36KhaIlQIb/fQzLsENHNzicd2p7mWT6uPEwylkNofYu1GALROcVwO3GjOsNJcY91g63md1+
tSV9G30fJSdGc2HWW1PM8mM+xl6rANurItr8ydL1NHnTFSLtAvo+NRBx9NKeeN5p7H75fq1ZENSN
VqVXNLPh9FzvmkDbg2C2wIrQrBzEUCfz5tyjDDOY8r0Z08eBGd3u70svbK7WbOUAtulEbVrEbgu9
qdD1LUKtKZyNPCxAD/jJn9iPlGkG/vaIsxVEdINDfquPUFJzuKPQhmOcXF1K9YYlBVADy2R6AGNn
aw8T7eG/Pd30nf94gbWm6p2h8gKdvtgC7fH7eh2U+AUCZkKk3qTDCQ3Y0jDOFg6t9YeMaN93iyK4
ypPMzQQ0TTyKHf84lTAx4zjxSAv7pjVbQYQFDrBuVd9ttfZNrbJ7aRCbv0drKWawZqsHTnFBFCmK
745x478WVU2pJKvuBrNQj0UY7Kigg2sJPmlPjGkS0C8KPYFq2ozVpg/kTyNI021iGwEsCuOzsga8
+aHm5QrkDZoNTqzRS4vD3GK0aEzHLFXuMgpwZrWAJDR+9yGnWCvJ9DeVHSbSeHZC16K5Yx9VLcCe
cIul18u08/49VMpCoof2j/+dWoFnGnnhUEVOYvk2B3c5hVVGn0MDLxU3a81d5fEd2UoNAFCLNxa+
Dgr0CzmOH8CcWis4CtoqSJonHQ/6zTgk5XWKmVKDEl23QzJFFEHWA1hfHnNThEW/zTLavyUJ+yXH
piQX2ebe1OxxoyAAgVWutWuJ/CKYDunTtPDD8WwNBm1tHsqxGdY5Hlo0T53D07n3m/LMQKpBU7C2
M2R7W8cguM1QB9qR31vCJE+j3wP/CqGm4S8eIap24A46e/g+h3LIHiQNT+ShLM+yynFRdn6FmHmL
IHiww+G5GPMnn/wgnR2EmrwQJg+9YX1Hrapod3ZjuUFh39jFcI3lbbSmwXknJhD40O+ADwGm8ve9
qpNQkDaFkWGlIrYpUI7QI1Ub0hWQFLzJBHyqUwJkN3NX99NdR0YLaam8EapEPZFWOEvGrSEpp+II
TYZdNNyKlkrbUGS3o188hn5zhhPQXua1wFNzsfhYaZZ85oOBDHNlw8bGdpISQhqdjmF6sFV8IJWK
eV63wVNV9hdTnkyO+YUqPaN3e51J0qVnG1dFkH75ZvAoN+1WdMj+J7aiUOhIn6JcL/a3mg02kCaN
KW+CeGHinZ+1Ir0qQKpP09TJvBd0tKsmyp6nfo8R6m8Xqd9nILxg1l0kDpVnfJWhvLe7cSvFDdaH
0B1a6V9EFyzkbwE7rj7IJU63MVjpVUBfCAyKDX3wQPgeWvqY5Nva64/T83sFOOdEHLoeBCZjMI0y
gPMX0zrLY3NdVuGNHRsH/LDtcBc7tEEnYbjNqMRHUf1ilvqrVJivOFW//f2BLaQFzFmU4VWxoDPK
J7VJa5ITYYCddQxxsvJk7brOZIDHw00lh6eUtt/9qb/sT3OxZNjmcgwDnAg3E/YGG++1ro+HqKuO
qiy1rqEBHBPVV+CINfVrDqAdpvGW7SdA4iU3kBChpH4l0SZu4M4Lm8XOj3zL4abz/XVlsQp4RfMx
/YuX0o4TJ/pOQ0hO+3ZpPBu0Zz6puu0C+HUnplWhxs9OmhWu2pj/LK87A3h/awNV/Ht0F3J3xtyC
2Bua0JY7Tl8wuy7pksedDSUUEUf7WJf1dkrzGClfUBfl1wViPk9CKfP3tRc2sLnXcFfoiEcM8OUT
bTXjHCqEdGLSLP30LJjh/YFbjloaRAz9WtBqUwT5iVBw6adn4YvXSiDOOYW44AL9VT5lOZFfndjT
p3Dkt7k3C1PGUc4rzGZ5G56/T6R4n2rlx3//+emZfkRBpWnCzPMAGxeIQ3RJR6hOZsP0TkSvC7HP
XIQdITswEzwy3YFK0Mov/GsYc2uhhTfdUMGbM/EFrO/+njzf3/9vQzULUbRG9LIj6AGy8uqBpPaz
bOZb9vf7Gtbv2Fp3OYf7NLGPCpj5mE6lqNU2ita+BFZ3J1X5vvSNT0ME13qSS1tL7rZYZt46mgqx
fEwfBv7KypaMd3Qn5/RnxZuiSXbY9L40BrtxRKtfqbevcet9JkN0G+n1/eiID4rN4SpyjOOosv92
xcWg0tDv5Q9oMfJ9p0B6GzUOka2s908a60rjoISp7XCNeuJqSqw2TQxyC1uYMHGefK25ltmghox2
706Ml4FS0p5gkg/tvE0kWf8tcTi3wBRanlnsCKEL9NamoIdkU0nDE1/MUjQ514jLWGA5ic/X2LZQ
oSo0NWGjb0BvHgdl/Ch7WoTkLpBQR8oH+tOeIkWrd+0Ah4hNedWm0AWnQQ9ib4ef+7GOss2EuzGy
7sRJduGbnkvM07qrqrBj4vZl9Wi34l8+ZCeOVQtftDFbiWRdxinEgo2EDQZ3HBy/0c1e8P73Z2BM
UeYvn8FcCA7ndSAw4xQQw1JlB/6XCatZh0I961SaVAcvecYA8BAPMSY4w0NO5qtJVbGKS4ysI5A/
U4NoXoG1sMPz0ND/TWHp9LkUUfuS2ekbm+Aa6aq6QvE3FViISCDhmLy8XCdLbmn3etmvacmz1rIl
P0wbvwmvaypFFJV1oVfpPnMw5s0dqsRJ0v6rfSNfKbTgBhJoTs/gP6H5oMxCp0nbnpF+fJMc7/7v
8Vk4uM9Njms48k0nk8ehlQpzp4ztuFee88A7po7xKAygE39faKmaYMzWVtsaYj3ONY4BQNBpGn+Z
nlwP+mt7oE0IJkWLLCHY6cTY8slGyO8ejt9e/+wQ2Gt2SoWq992sgPFFy82NVqNtGfI7q23XcoGb
XYh8UVZdHZhzQu91qDebidFuJOM/I2xOnMWWpvlsNQ7kMbMdS/iunIZbTEv3jU2+jvDxxOguvcdZ
FNhJuZQL+tfdUtBM2nX+eVu3V2OVPPhai+bSvFM45lWF9FAnsuAUM1CaKK2INVg/6zk7DcS7ZIO3
oj7l0/rdi/3b2M8OfpyaAtDcGZt1WryNcn1FBwwEuDw/ktvbhaN376jJYzuIF2ywL0STHx3ic8+o
dkUYvZRsDpbI95FcOYeh6zZjHdFfWJduLXOMkQYZx+AmoiMXqbBfYdhqKP3H38OpLi0bc29uqBZ5
Lw8VyJmwQyFdH7TB/4J9+M+ry/48lvxjHGgvtVZubIzL8pL5Ytnd1ubAEgamm1htQ+7EOkoDVFFd
Q4iZ+ZskLd3GaV7bsTz3045apMq2leGPuBJ2+RY4xq3ifGEUnK7KNL1pyvyti6qDwog1gC6awEcZ
nlG1CluIHZH32RrZpYAimdSTAr12p7HTCasxOXiHASSvSid/s6AhG3QDOX7+L8IyRcmyq7CQrxXc
w/TGvI81NQLaQeoFSKbv9VcqJCC0dbgV29d5nu5GXb/EOR7nRQ5zeWzTPEHqhtbR0azPsigqVxIO
iih9GwyLTOMlU/NLIIHjQ904j2XDVjF2ZrNigztMdMusT8+nuN9volfDx3PURv9GW7e4bE1oXSjR
4RGp5S5Lwvp8lES50lVvYAHMPqdJJLfdsMZT7CU2+ivYe1BRdPUu95QLlE3vVuWgIen6p9wOD2VW
fSVTtO431nmmY7fqEamPo/+WJnBlYXR/TqtAx+ugQr+bsMjT89KV8h6X1oQlT3lmAUUyfNJYxCuJ
wQhBXQolf66wHVhruo5EmwCqUyUEX/VDoqfybqIgtWm2N6fjpXgu/eCizIJzalgc4PvLWmsxsaHh
rxSH6Vg+pby8MH+qE5zzZf2uCyOQqf1noDomVZWK9lI4cdb4lHkhrPiSDaq9EJw3hhTJb0err+2p
ACRjWlBxCbDLV32TquvxNS6C8yQqHvR+tLeWxP9ckxiB9OFvY4jogOQpuPihdpXlaHMb+SrRw4+A
zpYAV2iTig3Q13dToqvIULe5Iy4mDcO0QBeSX+KHhYI8MtXyrVKtHVHIUxQ0jDsU2gaZBflge9U4
4qUJO23rFVDtIDYfTAhJslo8NagIgiAZV1quXKm2uOuGeOtBvY/YW8MomsC06gHVGOQMQZRToqzm
WbN43XOg9zEeXssaWbQqMenDR9kLVI2n9EPJ2/RaMRxCpkimtuc10ORJyZdOUJgMF0XWmES1nky7
x6kIKsOqKLKXVBN3NtXhAOgdYPIWwwcVgF2tNTeyLV8qBJmwC52DFcg7xIf1cepDCg3VP5A6GE8E
ggthlj6LhSKHunpKo/WeimSMZQRQ0zpWt3+vaUvZwG+k1Y/DTVC3juQkrJNZlUKpIttndAj0A8ik
VdeBXKZX38YOuCy9r87IH3SmpBdlT2OaS3iFnLIwXHrI2RGucpwBnBeSuTQqHg1mgxVkJ8LUpdS5
PosxqkjKiOrghHTAqQffPERST92jB9LK4aJXr5TBuzGqxrXl5CFWeiIv3z7x8hbHdxZq1GXepmnM
luHHqNwr/dAo+gWexwcjFRbt5NVOHUHihYn+HBXWg1wj1gNvXoyTT2R3oqK7lK+YEx8yXYQqndlU
5WP1dlpm4ybJN4mBwN2W9HYVqPZ1nGj8W5ZfWYBnq/gUB+y7z/eXDX+uNvdCltaskaZeqqbaMtWC
taMGlB6boDoOhV+th7x1016XDzVkzJUlIkiaVVDu07I64mr3TZzttQohIYlVFoO/p/53jPnbjc0i
kSYta7mSrcDtLVy49Mgqt1LRw1CKbxNJvocVepFOauI0Atrd2RdVZ78JNb335G+U03CP1mkvWh6A
NfnFTygTlq0BuwD8/JT4kvri6OTFVnH6SySPbpMGZ2DJrFVSG+daJCn7LlUMN1YQeqdW90Kb06MU
eB+EGGdRE18K7B2mHKffYiDjhdEZhUngiVWZbFQHhwrgJo14hrb9murd3rG51bLocujFzk0K+r0M
g8eS2ti6Swz7VMA+zdtfBu3/ae5rqUuxmw3cThJrszestdqFBnsB49OIf4VnvCel9Fx00iun0xe+
PDonqtZDSJM+nXhxC7cwJVJ+LFlshEYeokvA18i6UpXswo+TvarUJz6WhaVorsDHn0fp656+kq7K
rmn9vOt160RAPmW7fhu8WRYsS9OwjSpaz3IJdUSt6xOO/loksKJh5Pw9OksrzlzmjbAR8qoMjBB3
eXMt2uC2UqWbCbvdVsM+wFzFsJsnhWBqHePQAqR8eDIJQtKkRpw19icqlkvPOlt1h0Cq8GImH1tF
+q0q54ciLq8MDFOoqpxaXBeO8XONN4cYrFHEJC1QwbYQBRQ1DTj2YByxGMUnbPLsK2kU6CbyuhiN
EzbT35rK397j7NwW5kke4NsSupIHoV5kErWD5mPQ02ZlNBIBjq+VuxrgSpQKvJkyDvyUmQa+WUe5
ThLrYPTOLlSG18FnBW7lcW80yb0NbNYfqnijhuXB9FDHgDQ8kdpdOGlqs5NgIZGU8LIudNuowVQH
DuPUQ53UdGT9Pe2WXvdsMe29qOw6pUErHDo9jf/NuR9jHVuz5U4A878vspQTm6uxY7MQtqJzlTSN
SLenYts0XoxPTevmOYrPmpCujJqNH+WTNdnDBBnXMvt9GmKzsq5ElV2iXbo3hvq8lru3mrRhJPLb
v29vaUeZy7WpVpdJlDgh9mj+mSzjFaX2lNBCR5E2dE+Fa45odGcbl5KmnEm18+XH6iFCMjGhrDvh
g5Ju+3crll6HzDy3/frKbKWzIdfufbNIL5MOdypDUraZY+9Dob8FvraJpfQav3CMcXihJKsKlLc4
Y+T1V1GmryIrnm17eMADZ5uHVbQyvUTBJ6i6mko0TiEdE/aOPke1HpSmBYAsAQebfta+foep8csk
PMsLcRWK+q4puoOthDeJyE+s5Euh2ZyfEKq1UhROH7rU41SQwUCGUWitWtE7azMs5XU0xo9RoOdr
jj5ojKttKoIzX9ZOzNqllqm5YjwZdLJmsLXdMehkF7073deefGZq8r2TIeQzbXMnNQZ5r/bDp/Mh
DKx3wUFu+pj/njSLtzALfTUlSeIRa2GMyHg1VYBpL8Yf53krP3aS/yRxvLPxsvFoSN8UUvgYyuGx
kOovMZxSNy8sDnPpuAEzb8gjpq1RGvdTdJjIo2ArOFX8Wfr9WQzctxK9rQ6LTx3Hj1P/iI+YKauG
xxMjOC27vyzH6vTnPwICKydpaBdkc6XmOUSPrlDnpD2GbZts+S5vcIyYgIdTDjkwk1PHioU4YS6n
LgcB4JxPjQOTmOLptUh8yjfvVvASBFdUdnHZOqSpd6QrBzl3zJkVxNjuxDMvxGHfK+SPZ45RP6jR
BD8LkxCxh7WSCQl7oLRcmyreiotG3rCvIwk5PpYaUFGHzYlrL1Ss5grrYgAXJ/oEZqEZr7melar7
aRAYZj1O1vmAbkaeFPEjexigjpqqbeaVa9wN93aPA4y1U4qTd7MwEnM5Y6yTv1cGOo4L5Smtv0bi
mgbPTim5iVJ7x43ogwm6xJpGplSeGvvz72FYsMcwvg88P14BLKt6QLlOdtV/DiWG3LJXtsjZw5H1
aO+8gUCQmvwKwn0+OQyxExi4qmsXVeicGd1hrBQMhPR1hVypKs74/0V8yur2uwjzyzfxbS7+4+bw
t459s1FyFyNwrUrXmAGG/RX/zOOvyZSjSQ5+hjK5wtHe25m5hppoZ0Z3Pj0rIfZmnvDuS2XHX6iH
8SqT7rGpXAmj3lQ2/o7mOo3+1ciR4mOG+VPFAmpwHKlaCB/eDuvI0r4QWo289xJrXQToqNbhraoX
rfE+2eDQfb5X9BtH+hqKYF0gUgjbo6rLk48JtxnXT3h0Y66i97fY2J2ISJeKDXNJ59jo6HocGycr
J7wD6nloWrLEmqMcYordXkOOUR7D+0DL7xmCU/mbxcvOIuGQtEakgz5lgXcubUveowiQVpw+SUn1
j8WUhcKTkvMbjSa99fr37Fw68n9vNz8mgJwmY2fJQe5qafNcgkjXbNQYaWRe5kit8Td2jbE7ah4J
K9tEGU0UcuLKC8vx92b/48oF+vIqtHQOvPDAiNaONjZXNta1BmX6tTY2R0KuC1GEN3EOIWEy07Mr
AFN/X36h5vE9Hj+uLiK/GprOTsnm5Hi0lm6XWZ+F6Vx0Nvk5azyF01m6zizg9TFeUPRAydyhKq8S
ufI2k6mY1pSXaYovrHTKtku3l6JeeWry+fFIQa95cTMwoKpW3/SZjMdlQmfVaNE8Rc+VF/a3vopx
LB10YW9eR6aGYam8cxr9DD+Lra7F12lXvJjYclD0iTdhzQYRj4gO2+Ki8r2dJHTX8oxHuUwvlMw6
ayxCryDw9rbWodMXxtWA/xwMjBesqke+V2lPu+m7IqmUWyCaKHpGqC02JY6lklQBOcRHPMJ4cRVl
1jVq5pcGi5FeVJ//R9R5LbeKtGv4iqgih1OEJCvLcpDtE8qRJud49f/Ta3bVPpjlsSUhaJruL7wB
HVwXzQ/7OGl654+V8hmq+bqOynUzi69GDU9oCNl+IiXmOgRDF8KhQImsPYLylx7NEMGFEumeRwoq
FTEvvVr11MdiBRxwVYbt2VnmE76UqF62iC6AfGqTAV0JMm+YDMmzOQNAStTAnqrQj4sRWdrlKdSM
TdWk29LNQX/lj/1oD0fPFDsvMg5eq76KSt2OdvWGOdrjNJcQeD13paFkl+Fr26IIqTh4Q4VO+Zy7
Q+uL0HjNFaSZhBYeAVzuGm/+VsPkF8Fd+FLVGCNl4NVB3pg081n1HPuvzMc3kwpBUJb1aUrHl8FK
LrFabeNKP3fw5jdT2qwcYwol5/alQzAWUZpdmSFuqykOJbN8RCe46D6LXjFXypy9mgngkay3jqaS
wpp1mitmdiiA6g2Cz562bj3zR+qFOVWa4M/sqBtKAKUfArzIHe0D4eKD47iXYq4jWhT4fikeJHgk
mtdZ4aAXaiB/0iN7OqDht+prlTYhbUXTRk9aqOkuTox9bhYdMEaRBGAO7/gCPFtsLF2nh3BkcObI
GynzoLvtSilQ86nVTZzmXVBFBOJNggxxOb6bevbbUZRTbXrhoVDvTJcfMXhr9FXRCiysq5bVL53o
tzadd2g3f+p/nNf40rfKrzkk6Qp+12+izICju/F76rVjhaWfqjoBjnbkVLYa7bLa+6R9v6vgKqrp
8oDSLd5LnvGdOcVJy6K7oceAoKMTGMFPTyG5l7faU42giKDY9vrHaI1rzwqj1TKPRDt5/TvP5huk
r8FP2uJazeau1frfOGyusVqXiDM5IBTL6mHi6WqUull5mvYmwuRDK60WU2F6+q325+Tpt+UqB3Uc
1mY2PeDpHpgCWKobzZtlVndxFK9FFNn+VEa3skEpTI2fbNdjCHVWizoLN+7okB1a1VbrlJuetNNO
PkyGAihEZ4cFiRAtvru4d2dR6w0tYNJIUiKkNBiEsMlnP8aHnW9F3nYuMA3SDlnWXOt2OnhWgmTL
Ul8nahlJGYOEJd6Q3bvQ6Y4jYPtV4/VgULwoMGActMO4cS0T6+nksQUGuBIVD0WRR09mnTerDF3W
BpSp4mTNytYnnhAvVR/zflinSvrYUqnuvf4mdOKMKXs0qwmIi3lQRjRp+pao2+yPWDWui7odgRRS
045b7VWg6GJ66kFedYKH3gxLRkqO9GbyCNbkWnUYVTYo2iSDbsM/jY8GyQrhHDIupHwwo/FeRRHc
E4sa1O78OBYRVdvOinyStEtTt1c41mtwzlvL1i69WaGcberfC1MNI6+1bmaP2YAWtZXFdzElT4tb
vIZST1KZhlUS4f44Y4UQuXfdiR9MQVnCYpYM6ascMrWunjV6Prpdo3eLO5XnbSqleirpsi4NBSeW
hr1WoJauh9chQgxChBQWRus1qyzfxK5UEzkLagVaBJBxFnSswo7IvhN9ejAqeGy9mz+lYXiC2h+u
Eq1s0GumZ4rUafZIu83d5o3+L2icSnDKebLrLVC0KBM9tML9CoXxqFnIR2YZSWN1oxt768gRNmYt
soNmR30wleNH0rGgQNGn29Gvh4K3unASfXxfvsdMOYW1sUEPG8XNKtuaXQb6wIuOSY9MfFogACTl
sfG18efMcIEUMywzTQws3q7OYvqaSM5NHj6jm1r4c1HlvqOJx0yrsS9tUOApj3Y3rtAs/Kk7c4ee
+OTrhoZkdLbG53PCi2BOV4NGB7pAw6uuBp715rtbso2bDRe3tQNzIuOOFmvP7hjYg7flXu5a1A5b
MenrJP6TOuBSpMmhXuKln7nTi03GJHM8pGXq6GN04QiKxT2YCzEPgoK6qD7APyt+h4h1PumbylB6
uDrjIVQEWnmAm0fQIXW97Es70Z9mA1aLORyc2JAuV3q1IcBOTFh307hLqbcijdARzy2Uijr66xxZ
6OqhiJzvSVSPZuqgSo4Tq2uNph/2TYtxW7cd6/ktZaMxFTrOUWz7LaAK32RgZge156VEfV2UJxTM
553cchQ7Kfzaim91Wk1BA5RzVN1NmjmrFB2hFzmZUXU76kzi1FI/rcULUhpqpqps1Sw61EBxlchb
p0OCXLxdPYfRcGnLAZEDUz9nbYk41hDSkPbslcFuDTfzUFcpJu7NRm1/Ytft1nbRBUWNvncNgFx3
1lrLPu/ml1DM71luvMU22uJmc+7CkU5uV6ySYXxotLb0oXe9iHTaziyVRsX+RWPaKfq3PkRka1Dm
laVp61jXV1OvIgdeeOfRSW+d5W7GIntYrO7YmhkZTc+8QO2WEITNLlz+kkL5cod8p6dkS6r+FJfR
gUr/I2Sg0ceFiMgLgejJUP881CMmZs6QM8oYcoMSrpC7WrwnumT72lMCzZxeXMVeC3KpKkm/4qi5
qPQOfEhMK7OcObmuRDeMg6RVfY3NcZe1MnmK9U+tyHaePHLrESABe/bR7q5WtuNuZnyxDGwyDSuc
fXV2V3nUbqTWjz7o1NxI0tHQzld9V2qrWpuBnxhQNSliyDkcV9nrEmZH5OxWvMv3xvJ5FlLYVHzq
GZs4RBIfXvaqoZvhxeYdVEBAUw8kvQN4AlNB33KnF3tMD14YHUD5H/oyWaupfSqV6icFToKIiyZg
iLXVurETVO+FD6a8+RinaTYRQ88QFY8OlctaEFsIBBhqvS3y+TV28q2N+nDDmJijsfPMSeJCr30J
LdiJ16jerUp1eGAcHlO460izkoa7BrK77k2SpaJW3BzUzdEc1ddplu8Bx2yKUr2Ug92vgAoicJ+z
G6VR41H5mw5uaF6FW2C3YGYXQ8T2m6Hn2XoR3hHethpUHlySOm+DpVDp+jrKr2y/oCCo/yxldGnr
qt6yayaQf6I429j1jzV4JXWRagjKfr61+A75qhi/FFa1TRw3P1Fh46pxQmFVCZJluQ6Uvluc+0rg
EH0TYROC0Hk92xgXOIcpGpJV4fTUGlRU8yu63hSeFDFsh8Z6IGDSTgY9boTTMjEeZLWsmgwwO8aK
Du2GHRWdfCJjEz2wUPypQ7fNwtzXSQNEOjwIeA3X1hS3HjjPqkB6KACn9KLY+kU3zcdOVT6tYf5O
S/yworqP/XLxvkvWKj2dUZPv5+extS9mHemBXWGdB0W6rIyrgriz0027mtp21LsYAufcxxbMSGb2
p6KaX6jcxJU5+FVeY3vm6JdmLDCHST8NhjO3rQfLUtCChUaPrdCDq6GJYKE+ghs9uKVjTcSmpS3a
vCxYeX0zwu5ZmcxtgXcGtgsJqu1TefN6fKQoL4fALI8oFuPBnW0Nuznmkfq5oPjqAaYSWXI16+Xe
i4Z4Enc2VZJRQzq79dRfUs1ZW+Vw1i1sjGq3aZENsxD7HL/CvDQxVqjnw+iYJbsmFp5FXvEnqD5m
vS8W9dXK3bd4GGjUs8iy3q9014PvbH9aSvgbVsZrmbPPytbk4GIF57Lem0p7SpLsSSzJQSjtBkfi
nzEddlk+lBsT4Zjea997V/uLQa/2hX7D1yVDrW3Z22n3DlLu0TLMk44Dg2yuQ1W4DK0brgvVPVWd
ofqLp+zdDFQg+LBbEotrWpHMJcvOHqntyFe1gjmW4Dywq+oKjxKhof/UPQhAtt+pMdSkCtWyskV0
nF1s2dVQQ9Q7db61ZXrilQpqiKP6XqOkh85ebsPo/NRcROYatCXmbLU05AWtfRdSkbB1uQte/1tC
51znc35yGvEMCl25Thm1pNC4oiBU7hE6Bg3uGuY2KaAR9bqhoIVjdwGAnl9oVPe+ru5OA5UdapgO
sFYWDgezuUekdElR1qsQ+O92MTsRKKxvoDTQDDJ5eLv2pJu9OBp1CKxDG1RW1wIb7XYLfHeLlsQt
pe036xVwThwIh6Wz/VruQYl6BFOzjiME3ROQH3RDd2oUncxROLs5xF41yW2s5VNb8Zeuf/BE+KqW
8IXYnCNPX1cYY60QW95aldX7moKZ99iDPPq3bIbjQTJfdChWM2VXOGCBUpDbeHWI/xqwdKeMsAEl
p7eqr2UWe73gTs1dgGz5fuZ3Fcy9nBRYnj2HIsYNTl0nrYeKXv1ozwuYoCZqfJtKJcYSu2VYriX8
RZ+eXMsSN/1INV11mX9pYx1FzXJP2RVVmbUEuIXK/KLW7i6dwl08ly9F3xKEVF9667DgD/uU8qmD
2h4T6n0yEFysY+9a0/1wzEisYH6Fq8INuYspcH+lvtWJAFcWr/MC7H+ejeyIHpCSPJ7ZxLjYoLGd
n4EGrHCipzEfJxhsfByzrRe0Bw5DNwajFFyauWE0h31dnTfeYl8lyLEhHRBjuYdJ63QeOyWl4wzz
zxZZgGkoiz3hz6rpll00WQ110Oo197jf7Ln7hXqTP1MUt5zq2dRKbZfpFpoykJFdRiEuobOZzVox
GYqsQdpfH7CQwfmDPqY4G31KI759MGMAAkW1DyvnbJT1JkNXJVIUyzeEctGTcSWnmTzrMlyOFhIJ
a8203+Rwq4kIsHL/UJ3qrpmAeTNblr5Zg3vwoDO4ZhGrpKdlsy3t+suSFFSVrSz8bsGMdnDhmrqH
+ZMF1nibsoGdvv8edWYg19VF0/MyVg9NUV6b1vl05+qvqco3JQmboG9xHUHfLJDvqMPytc+Ggwsp
bgCzRjZ09fLySBa1rbgFVqUjkaFQULCFWq1SXeMOtO5PpsI9VRQqd8a1bIp7G+pPnW2twG5RPmeb
Kq1+m3lErY79O7QIi6KwAzEydy7G9NfrzUNYeLe4rlzfntKL7uUEfznDLKdk32McJQpv3zZe4C72
Q9qahp+r8P8a8w+lvzeb3gXDuTHK/GQ3yau59LQ00pe5d56M0rvURbquJu6nTj9Si5aTWqdXdUG4
yXA/1UQ/qfp8FtMUeBA0ETtvsTAoLgqi55KHoXfUu5k5qemtw0k8WKoSSHzplFun2FAfIsP28f64
abn2VPfZerDdg0PhS742tN89UN9Gi3aFpv+NsbFeJrS3E+C2hZx3ihZAFrlGQ3iZYhvYJftx+WUV
ylsCaFPJ55MjjF0exRHOUN5OgNyUw2DmWVDMylfnjuqqwt5OL8MX0GrjRo52tzgE7M7HPOtHT94C
eSyJzetBQ/pmOw2BXJzxEbtlXBTQn7+hclJiL+ejQOoXfmtLqV/X6f4UyXtrM1cGSocGjtlwM7Og
zou7Z8YMwbwvJxRTldkeEAYnuLcqw76ZH3pN3hfpz8wsKQU1CLYbl1gVJLtc7Epa3lplrbMueTEd
Ymyzzyc/L7tL7ZlbbbHWDrhO2fuBwnUnAQkkgnms8K+ay7VsPHBBwLCLcvYwjaiTtYv7l1PlR/Db
4E2nQ9F5zJok/UzL5lWBgWgv3dMsz90MXyX+axbVcUa9J5FsjQUlUaJwg1VXdA9KMT4oXhM0YyNW
eln8sOZfJonULixkyJU69RjS/E/VIvIQk5J1b7cfdpdoa6L4D/mJf8cCy3swmo5HhzKM5VqrgrDa
YY5JYiur0otlePepHjVWTeTQ+hrRVnfwTZNSMNxn/LEw15guVteDl+7GEIHqdl7Vxfim2KB/ZYST
ViSUXs2h4XpUSMsXYUaZFdU9bJsq5IrGcasv1blgaFF4OUBG+Z5bcSZiLzdjrVK+qN0cAVfnsQGE
v0XEW/Hruf6WsO5CNQAm6D6PyU7E1jlH/GGZksept7Gizq6OZz6EIhw2aqIOfhEvLCQaxkbZvjSa
a9JVzwVk0XUhtF2nGOpKIQbZNC22gbnnLVtNUXLwCXWHugmSSkXfURzUaXforxQtn9BC3KtkP/Rc
WH1bD0HBIfuzlvbYu9MhnNoYwFCp+G1HIVuHVhxl3R4awr1Plb3E7yBzvjZpk3Wee8WslibiHK7n
jlNQ+p8Z7HncImpuuBYgWfZV0k298LNpKvwhImh38h4ZIJyUBYmBVYS7diqOKr3KIpXFUlWaCSjJ
1bLmY994lEXdHNZQn1/lA9op5PQi759b0gNamSJsDnoaHzsrxhO4vHqGtRq6j0Rcit54z+NkJfud
PTU/lEqhdtT2p9K99rDTHLXfmQCrkT+sTOXVmb5ZVGrjrlATiPlcM75R1vn7p3Entv/I/2Egw4ZO
IQUH8Jh0MJ/Cw5wtW7muZxLJIraNceeIDJWvgluwRuQKJPeVJ3zgS01xdhzKHr9RtTWQ7/Kl2Pjs
sJgdHetvVCn0I4HIYSwLn01dGdA4tfH8LA0qhHPmN7LKWkLAjpLlZHFZtFLJhLY8hDc2zJl26eD+
8kfq0hiqfHPxvQLhwXiRAYXMaGvd2tCe5V18i93+Eg4HjJaNZFnKVdOll+fMju+wriVUDzWYiPmS
rqR2kbCTI32LPqZwaSlnyfcqiLnlOROtIU6UH2OXroegwQ4F1U+al9yuyASecxUtYWeTqc6VMEKX
r3XuMbO6tTxTTgVA7oXz0tj5PFSTCx3zF66D4ZSDSveCFyW3Xea0A1ryeTjvTEgn3DEuUluMrT3f
nfa3mF8i88InJcFa8TRKZdSNug4S/1nMQI9YANR6j9x7hzo9P9yyfpZgBTIKeQsbV6y0FAy9fi5l
whjrX7zCbzX7rnDoHlIabNdDH53zMdm1pdRazONL3Knko+qEsGPyKm/1YIBMYYbrIOCR6Nl7dX2r
5l/LYXkCMi9GhWoiXSwfG8APRHz2iC48StS9FCagL7hL9eFJJuaDwewS43xxHXNl9O2ZNjmw5FPU
2r7KTSk9yHpsP7BAS+2uMPR1+wyQbaWQvHC3athw9QDHRmxVBIkk8qFlheM/pG2aBzDEK86n1DT4
OZ9Je+Z9ciLGSJuk0Y3ufOjd5IMiqeYG8hyQH6xuk5ATzpBTGXIcALAGpmavH1D4b71WYj2MpTwD
xm3GO2Z1D/LLEkJgHo1IYeHDHsopqQOWXtBnL66uPtfcYvnNDDtkX6kgkNS3Cf1DvTzwHVb81k+P
UUrhVpkDNDp9jZiP0Klj5+1UKJ4KMXUX4JXQ55fCOE0ZlE86SfK4afPikpCwPDtL8sSDrScT+Qu7
oAaFbhxoENoBjw9PJ/2WEqf0YhhOI58etD80Zbj7XFFYsO47hwpN8RCVi8Jago4HQR3zvRm/SUEz
zn8Q7euIZobn3RjnQcu+Ztw2JBCiSaqndop6v/Hc9YRiBHPUre7ysZInxxfIkfl3w/UzB5RPglbv
5eNRDemlcFyiommXqHANObS8rmUiGEfyRkvv3GclfWvHN8ZKaqQIkb7yrhCRkDoc2O41HioLKVxq
c82BV1IjukT5o9H0v6w/dWvs2dQDw77KW2lqwgsop0vNixRCiFwvuTOS48KPCuV8FwF0k0Xw/2Zc
2pSBiRGKkNNqK7UfJPQFuFE6nGSsJ2nMjKLTWzt+MC/419Xsk0lSNtgRHQlMgd66IgKa/SK1shgO
CVzij3FTvUlbRo4txUV67wvYCheAa+KmMjHOyO6sp1wDZybVT0tCmP//NCvcKGuYnCrjLdc0XpPT
O6e9I9exIe/W/Om/WyzvJ8i/9TzgY19MsK4bAICWjxy1X7CQsRrV9l+YPNvMo5RhNXuLrXBckY5n
rJ668+ayAcll1dJPtAm/bfXE2cmbnCbKA0+SU//0HpIky/Ln0NwNRUVLOg7kDKTqJedeqGUbmd4z
G3R9m0RIn2tYReDehMfPG4JcADU3iOGwDqk65ogzyr//0FXpG8BlmfVQqpFDUFl0RziSHnobmtly
BMPoW0WF0AqHVeQV6yQ7DjwnFg+PsKLXBaKaHKX2V25ojOcc3/7dHfUt4+rH5rHqTnGorf4VW/95
csiNjomS0izBdAQcEwPJesAywoHkZty133LUcftwRXTjFOSgR85Xhum2jP4T5PFS+9Yp73xtPY04
kJ55UOWTIXcOdnhx0bzet1T6F12x4Svkx5j2vD/Sz01XUpX/BqgI3f1Rrn5G/A98JO+dnAvSP4Tp
xZGk1puciHxDzT7eg07jfGKWJX3BY5f6r1Qj5MhgL3w3jFd1f4Pe6leEDlwWgzFpNYGy881Xc13y
eR1hjurNmh2lpTrQKO8VqDbWG6mlw2KnLc02irc6aU0FMKGqrCc5/0QpYVhU/f7NKkFMxTrJEdmV
B3alpcXw1TghjR/IhTDsXg3nYHXaBnc/qgJfE6RofrikxAgj7VtBsYU0bSynNSdpEdHTZbpIUQYS
aewv8GirI9LVdNcWH3HSBzJVcM06kCdBuFA5Bxa6iM4j95y/JaBoHSdZyXW1ceV2KXdOXnOo9THZ
VCpxOVQyKaIqJSzpjvmcPW/g4mYujpP/57PTg7TnaTRCYIDWNhu+KyAATUQHs2qOcKp9U3tleGTg
wdeGXO9/Z1QzjrgUy7CDP8gViCnB4ZkVjMSS/fFX7gh/lJFBnJ/wZt1iH9OOd6sftrgp+T00xj7E
mm/yYT8GchEqdZem1HiUpyt0pOw4fKJ3V7u0bjIa1JyrmHCbVTdF7UBGGG9LuKlT+s6OF9S4Dkwh
lc5fgF7YijAyb02kBML9XehIJUBdXHDVpnMeQU6F6dWN925+nuafVKnAczwqc7P1nC5IY/OhL80t
Lm+D2uEfKMWs7N82/dMSrnWCnaKf5QqaUroZya6ZkGIa2DbaS0VBYsCo2Z3hpZbxNuaWCW4CE05e
lBw8/Yy8TLAQiGAdvpGXKB/RvDrLjURuw2FoHhk4OUtYa53ww7bnwBCzCDKsXjSMHSIUBsi3x2xb
qrdK/WsFZCDnzNVrIUYoSfxqEjekFGY89CqgXr4r6a9lqsGEajifcmp0abJtJsUm0loc6eEfGqxk
rKg90J5ziWyzhESBCMWEVppTGE5wbJ42haQFxSvPtjbd3N4ySKZi+aTR6pd0o5OlOmoadHCD1vkv
/05oRhYmvoMdGCZ+dzgwnnMV6YAaUkAGbsdfOfM+/+AMe+RbkjsHRELB17kSM33hdkbqt7SW0LAk
sjrjPoImL7Xsgf7EZp4IO23shqezOR+mCq4ytr5Miqky6PmepX0Mo9Jh4shvNg+5KoqvHItYbq7S
jSdedPAx4beUNGnOtvKD/JZNyYUfgIkeeUsdM4eK4mfs/lB/3rjOZ+/sRfkHR2/bxtV2ski9/qR1
nvrruOIJjMB2Sr3HTp8eBfVUFxG8ynyfy/xZpCTWqVg7ybROsRCysEqpaNBzkeDZrjNah+BlSDs4
RxtXezXUyc94w1RAsSvcS+ctOwaNK+6j+hAtKWSfcquh+bSBHCfHc+kokdDZ76hJcfIt9GgyIlu+
VGXmfizQblOtbZjmFDcF9iUdqFj34d+d6C7cH31Q/MmeDgnPBZfWqMj1Kco1ycJtNxuIvuhE3fHF
RiTaOdPwm3FfjFkrvIFGVVttK9YyEzkyOd1zWfEnZm5YooGLkgJUS3Rzhem73p1ZLnfCeT5KNbJQ
gPuYkKjqdyw5Bo9LQtQfJu2xxs+XY5mgsZoq/ZpcY37QLMvzmea3skSoKJtPRJWyA9noiGGknxm+
iXL8GKeo9NbLfGFW9G782bY4qBTtHk+RjVdBF+2qXRM9GtV9qt6SDFpuKAe303Jsn+xDjeGIsFxQ
2CGqXd6+Sf9m7nom7vV05smQbjz2eHYkarR4rBjLOnT/HcAaVup4X9TfOUIeXM+PHFX65/CDodat
6SlSGiR2PTlD5ek2fEI+evzagZLgTTGYB7BdTWSvcQrbd21PsdLYFyPWiDQ0SbVPoj8kAMW4FAok
onOvmWLS6WHPxwtTF+ZjSL2z0vqbAv+Mwona7XI1+RvRCabFQbMCWJRBYhntLbX+VOkWxKIEBcuD
Y4XUZ0TVO9Kx2VvJdbahJ6B5KmlZqn5j3hMFtpBW4Slio49W2dD86ZpiT5fgQbg92VUeXQZt+huM
8gHE0b4AZ2jhLuVbJqu1Wy1noA8f1jg8N6l68lTlYEbFiBsQHOlG1aBD4RxOu+45w7JKnQVJxTR8
erDFKAouO9WuKKjifkqPEaRPNj+YZvOue8XObY1dX4BUrqHNNLDKQKDBy05UjKnyUPVNd1nls9sC
nsHkGTmsfDUjY9eC35Nn4ZVtsbLzOkQqr2oAhHvWPyiSx1rhZB4PvewrtE2yCrMpcNifzgiYe0Go
q/kpB363Rwpol0zFpdW1H93qwlWr1+cl137DEMoK4uDISvc0em0bupUxENtHDqKj6Xem6Rj6RdnF
7IYXGqHtqhupvynd8EVVjqIyKXzlqD/RApKxWJAWt+pqX8z6FpbWP8SJ0+mozqXWHt0tsDfZZ23O
uy7MA2fUVgzQZeTmZop400lL5jZ9baLykzLmMzVZcsf+o4BBI1fOEkOlAqlXGAOBEOq6j1mLxoSq
SeyKvavl74TNj/lAOYZO04BXjmKi/sdiVQ2V5udN8kEXIg+iaWal0WGrl892FxJK5jd9mdDa1QhJ
S12cE6OglV0TEmFThtrvKhwqKk2YZK7mtqFUbq1DRJZQdmgPXbSs9Fi50M6/m6P753osEmb1WPHE
Klp2oInmNxpqdzQhyJ/nD0BooL3s6X1qknuPTKOepu+6k90ljLeuVGT/KI21TbT2CgtcuUZrngUb
HFSBckJv06hRcMi09ZOXuBp+X+EcCEs7x0ausz6i9aJFtO1HexMPLdCK2bh2qnVCDyTxIxVlD80e
b81s/6Hhj7JhNLx6RlKs4yn/ckW7dpx452iNcRhTA8sqHU3W8GXsrbNGcsAjyPRIa9ZQIvF+xlCe
gFmv9zFSnZR0yv1oEp404NduvbNgzECTrpHVcAcli6ym9qGMoFsYwXoTN96hpNtajOquX9xbpyaG
r0ROvlbmksjCrZ8M6T+Vq9+1aPBGtVeFh93vzHbENIi8tvVTg8Szn9FjLyO3WVlLv066pFtZ0ldr
min3dlH+bs/0+U3v10X1tW5ATGP7sQOiEkyZHdQJlfHSTCJqm2ToThjtiCVX+EvlflQuz2gNUzTv
bWC87Px9GkwxDWx7eRztODyEnnuwbKQQyVQtRextRSEg1HMc4bQBSMey08Ph3TDrR039CDvZ6m3s
B2tyzq7rynZls3f7JYhq9QfNjLXJ42/VE61CJRqeqrofghFdV79nNkfgcxCgGI8hLbRlcLde3n12
xoQAq/aRpGw5jfJkj8t6dJVT2o03h8zNMJH4a4v6a3RQTNEsezpB1opfNUt5UCi5+3ZJqJ4B6HMz
fVr1Ro2/gmmgJOl0W9fUfqbGuClq2q2Uxr3bTk8xD4ek1FgWih7ZodWta97Y2hq817Pe5ffMG6Jt
HSHghJFUmc5UzB2LFZBoNgPRM+rdppmToCAfCGxPeU0X6IeaUe5kbccZhpkai33OEFO1FGeiWxqv
G5mUDOO+7/I/RQH16djAL6i9CUccED4IevHWLeW+cvq3uK6RG1rTMt+0+YjKtX1yo+RU58/se6Bi
37OmWifOeHKg+IERe3AwdqsUm8kLzrlbI5dCFEGsRVmZCsn4KJ2GNYkb/Reo5xW1GOueU0hht+Vv
GWOQ8eDp9KY4Ig6iAZF50STkrMOeKK/JLzMikRls2sxKQT/YO7nlAhqaDTot03ms3kAo+nIvLshh
EtJTl/x3scGH8v8JIKrRwcg7b/Pr5Lhro28eDXBEUePuwmTZKlGIsFlabEs3OmnWdBz7bhdilSmR
mjMgHRkcpVF6whrhu7H6jzYTbwZCeZNHUmL0XyTRd7PR6e337yNKz6upFMcm19/NtKCENDgrj4jV
z3JtJy9fgqaUFmnhUkRPOBWgLOaCf1f33Rh5azMazznB90B1EXuQox6Djc2K5LMNzVuDhA0Q40rZ
9siiBK3RVSjWVs9ISXmoWMZPsZrc62xJT4lZPnrGQDlgEaHfhTPs48jYIZwKmru7TEn506XDc8I+
vHjWtIlDZ+952SeytKwc3thRt1XBaTN4jlaFAGmrATOkmZa+XJPJ98bEWdumfZj7Nn7IgEjGC+6T
deOSEyTmcsosQED+VFgllE2NwhOQ7yUFLp4PFq6qdJOKyDhldp7yfSDh+9o9kkcaAd57xdbNjAeH
emCTaFsHDz9UxlhpFq1+ryuw7pyDJyYwYLG7x4DtwxApXOVpkYqvQciulWrppRP2Zi6R2UHWOBAF
IUInEpoSaRMHimNDz0V0ocqT3wW0yW2ZOUrf++TiJ7XVDjE6M+kE9CIZ66OWLMmKgDJqs/dhzv9G
c7gYaf+cWMlfzl7dNNElntVtSd3bbul2O330V2o9QrdtMfrhRG8o8v7H2Xktx5FkafpV2up6oyeU
h1ib7ovUAgmZULwJA0AwtJYeT7+fo3p2qrEksTY3VUYmmMiM8HA/5z+/CA5srWtHiznIGLEJ4tvV
iu1ixvBekuE74WyQb1wQA9oue9E+qhRv4TnvdWxHgCPBYUajqhfGRczDQxDZxgmD58rX9rZen8Ky
3TvsAZ6ve3yt6L4Z2W6hR8L6S8fpbJGXZcTJqavaJ232rgnDOzf0KKbiBw35fYqqU4v1S+gyt+kQ
P0x0P1OPRwdslDnWv6n9xRb+0cygFyEnP6n6onX7ZeZlW72OD1be7F08fAYWmWsaOKlSaJgt6XBF
Bm+TDUyVambcbtRJbZK4LmV9of7FXEBR5AC6jKpiwnY52PmAJ6sqk4ymPAdwVz9GHDekctIOTi5G
52A9qavfYbWOqDNIwUfYl8yIcEzDDdlnxWshnWbJWENXhD6Ij824ZzpQm8iqnEART+YrKdLHpBQn
p5XPSDw4gWOqjpmLVOXu2ertdKGHscsMZ7zPA+OuKIJiEdQ2wgudlPrO25tTcBuL8TkYtWumrStC
hG8jEvPa8ZUsoWubl+dYDSLzwziP39Jh+oZS1AYeBinkvkOMXcLU5lD2t8jlbtWfh7Y9jOr0bAeP
D29oZxOTPqMqquUIqL3R4+aqmcStn1cVvltYHjHHZNYHSgyUeVQk46kV57wj29FmmOTH+rW6ylnl
2buhzHzumAhWZT0iYh8vTc7UpPbeMcyql0rBA13nAYvO+6C3Tpb4EXjjU9g5ycbquTgDCgs+fSRW
Zu4xWxRhSnsz3ySyv6Bl2o3sW14+HdugvFMRp3pdb+siOfSFcWhTm1lKOSzHuv+B6uwu0+3XjiWo
YBqzKp9zH1oWt/5UC7EpiQV1k+auprXGSvs6ygt6bYMpNIkIhqGvSWDeG5EEdk3zbZ06m2yejkNh
3TgdTHX8ntp13znEEJlXY0rf2gsjWVIRTYvQtA6DBTQW+jHZlmRg+K7HVZuwSjMt01prcAn3uYCI
n0+lt2qbVts0NaAlWNRoQEWJbGvcI+WawIO7iwb+38KfJZHdho0LdbrtyBpJaAKDTK7Z61W8bsPx
ibn8Stfq713bSvAzYL+JA1aE/iaYwMic2lrWpbc1mlnum7h+9Z3q3rWK3QztmsysC79CtlZ0d2Fi
sava9+HQvqDIvlD8WL1AAGRKZn7xeBsP/ksz9o/qbPHT/pnEULiYGeWpb2+Cub1BXn9pjGZP+ipG
j5N4H8qYx9kKT17l3lN2nAX8dlWNxT24fGRdhE77owwg2cRI0hfa4FHZerjI8xuhhs9PMI4oxe0f
QQ+Bu09RhtQA1Ynhol+S59DztKXn2M9F0D6yc6z7UF4ZlfdtUok1bjjsxoF2hPTIoyGjcKmqZWbM
N31vFYtROnzt5qqVxY59YFn6BcIBc6WVeLvoZdTBFWfe+UFqVyR2TjPEFPmcL/Fvxt8ZvAGREph2
qrOfca2mgS5XdTiCOF4myTONWJtvg2l4Ghoox1JZdtjwYnXnxaKo5xsfqRZvo8Ddm3bypI2QwyoH
yxK/+aZCLHQct9T/Q2MmyLS8G3pxo7ony8VFgaw/JSjQWNhVjN9YlgmiMGZ5l87h28SIcOVKezNP
1bsOkbYw6l1V+je+jnF6pPtXnWhvPLNn1wRkC+3wWwcZzRYAakPJJhkKyKJglyvFvCdn+qLicSO5
jAffzfaaxuiOc3rtWfPRRH1IMZvvsrA+2DOuPxhYE8CczJBxOE6Zqb161GsDepG+xhvPw8u2mgos
kfr8xozzO00zEY00RweiudEM300KJ/zy7aUdG0cllxPxvCyTnFWTkZtORVpA8gzkhWK6N1P5WkbD
UfBty3Z4KVqe04jZyMJtKnqkbFM347l2mwNI/y5qqsfSHM9iyg9mHj7aeBi6+bAOdTRjyICsjqUu
O3AdlIYhp7XHHme4+bXVd/2yoYBaiJ62Vw812IQ5owPRPTtxdzHN4gwteA15fKtWk8cDFlrwM8CE
cMd/kNzLAdywcpqHwJlgcRkjPCOQgM7bJtjZmX35PsT5NYm/uzymOLUDwqcrEd7UmDN1+CTpZEGT
htyiSQTxqGa5c8wenTPtEnrCLZe5b+GCjOhtG6Nbl5SF9RB+d/HGWDaBdvTQd5CNcGbovkv9qceP
Ar9FdGRLiO6HJG3xfR3MB9y8GI/4RobFC3qpid4AYs1zqPsvaZefbOLkVGivqssLxyb4aGi36tJ1
OQx5g05FPd95JZi+tzZpXGrFhT6UpmjOHsoGPLzqeMQ5SJ9cfb7vRxqPmRAkVe6pOgyd8tYtXWhn
4V6yrWUcOdKtjmOM+WQh+xcnlysiYK+1at7k+qwz/2kp8vmcLnhWzhzEbspvhfD3pZyhOXXTKSfl
OFdSFrvd+q3x0s4uCDlRmSy/elnM0T7EyJ/OMHSRO3LxI73gzHM3+kwGQe66d3lRM2mnUrIdq91R
Gi59lMjLJJgfJ8gSVZOdSIDehRzTsQOurDw/MLjF5SpazRnsV2le6X58mmvt0q40pOfzaUjEDX6X
zKTSpzw2r7NxuE8S7Jyr/M4tuk2WSiATLkESpu+xqV/qHkADf0ZeeFD9jeN0P9RmIME/rbxMDpPR
HjiqzRWF9mKqxakoembv5r3SrXlpfl1PRObCx7tTVxsC8d6DUxwL7LV0w77AQHjgo5u7gW4alvOV
kB3idupSNRnpEvsuGJtDMMc3egGfReDbKHXEDZVXHuE23BqtesSBfjL3Jq/wmHXsnq6CiRXIkpjD
GwY3dyQ/QmcJDoXwkIsliLpASZNmvCA68sENifrjCS8m487K3UvNZdMEONyjN1nqQ3kdBLQz3JjC
zqA4Y0Is6bntmjkfFwj3zGJ61jKIVyMSERC/+yaYe3KIwqMDCtGgbliMunGLfnCGVCBuUdqsmbDe
M3k8GzFCKC+bnyFXcoTl07mDndzw3mDI7HwOmQM6NpOLBrIyBXYAlKYZQAVG99qN6Qki2jdhaNfg
kQ9pJ16x1qTQgmqbTBm8BQX5znDjWkSguyDprmXQX9VTu2Gn2zu9n3HF8VLIp+lGfUn1WPeom9Qp
1sXjm2ne2rqAaJK0L5ZtKeAGBotLqPYqLTHhC2c4ZIFdXooAK3rXttmhEXMh7jr1gXwukDU62YzO
ZIRSoJLe5w1kxWhlhjhM2hlB6V3w1FUJJU1bMHYeRtUZzN/VM1/X4j6amnOYGYdiiOYl0VSIzlLj
0h5ClVkLeJMU24hF4gzcCk8q7QHUirQnKrOKp3XPjHDs22apxfaDah4q1JtApg/AZmtZTi+WnNAc
TuW2j7RtKxPBdKG6Vhta4huHauoOHZ8a0A2/B7lsKVfiRD8HpcUdjq8IHIWSkc7Q3uFMNnPLKDBc
i3nSIdbA9Atl8EYHszC6aVwwed54NfhNgNJhGaPeS6kpB5YpumqMXMyzlpTdSvPMx5SHLqrDdln2
yW2s5H1h+6MLzducnizmCdQDhatGh0AiICQeh1B1F8WN2ablgriBpVmxHZfsjNi7Xc2VfBzJb1iQ
A/pm9AOPw7zzJbuEDTwM4ut2iwTzr6WSuitNVp1TOJsRvHFICJ6W3BSU10Onyof5IUhnCt94A5Fs
1Y/zg0Sn6lvdM65R+yQRd9AOGffKcqfUL746MjSCfBZ5hG6wbawbvgLu9O1wN9KHFfhYCBkckZIw
UQvXbWYtWyJMYKdvqqq+rtLguz4nF03HdQvZUa0oZxJpyx82tZ+SyFpj9UMvrDuJJLEMGXFUOvA4
Z8qsJft6aiC62AES5v5sYgI1o0Mxy/m1cIVcTsz8x1R/tO2+2gw+3P8+Th8rvmuSFRYK8PIlKRFL
M5SK5/4QtoWDJo+keuwJoC5jS8hmZgB4NugNIwECKRu5zEQEPDzaF3lAJhgksyi395FLuwH0g9oT
LX+RTu+my6TNH8N3iP5PucPouMl7iuUYJk+1NevgMu/bow1L3vDij9Vpagw/+lZeVC3amGYcMRZi
0ysoAaNSUNLF8MZacTs0TbqmXv7Bfn6helu9Ird4FGxDBWSGbDPVNiGVNbxaFUGgfBbmooXoMWlL
usttTKAJsarg21HYo2WNJgdJt/uQVuiLCpQEbcr4O3FedfQGe8OCFGFiQhK2KBfqwNL2xZj3Sq67
jpn0WU5KMFuQndDOhit1tdrJvBx9987BttMy02fMKU+p09+gQlty9JjLsQwYS2Zns0y2vjM9CiR+
mdutW6mdHWk8U5NeYvO1w1nrwRZinTMh6nENYMHAlDEFfbnU39mSfTS6Frx+cbKdWMJaniHwWOgJ
LPuusGBk5TpWioMPSaREE2qOJyfXrgITpLyt6nd97p8dzA8AglgCQd7ZC/VrAQxvkjLnDI5y0LDk
muaTp1Gf/WM8zcTOJ85JG+Onug9xkU6MvenaA/rg8UrLoMmGDROLPNmob0hR8+SiMl4Y6nJrNKfq
QKrYwD239+iZoZdoJDMyzje3hkieE1lBNgmHF9z2scfhLRptomiNaJcoqSoYlS2OEGxftRiRU4Tp
MvQ02L4Q1pc1PXpmmcfYtq4i+jkfRCZs9OlQOfrd5KHLCOsfpCXjtc/BVeaSO51cowDbGRIQ2zKr
W8CDEwcZbjThxYhzgR6120lnSICklP7DepnD9uxP4zccds9pDaed3IXbEIr9qqfI1Dt5HVAH4fV0
1U0N0ovxsnSabTrFl1CcsOUnKxCMGqWSeoe71jHPIyTTJSPPmv5Hg3mEK8HCdM2DUdUsU9wDEGEZ
62nQUS9OD0zaDpOTvGK4fZwdyFuRAVASTMWN+oLNjNAxBU2FHnTOKUrRbYndHLcxJgP6dRtxi9PO
uIChtRFeyfxjuoosbwvetvDRLGhVi/NUfM5N0LCBmejUEMoU4YYwl152aIb6YPry0BKjkesQ+UD1
15nRPxR5GiwI1Aa9TCgcm6q6zwEn6F/BEeP+0FvhoZPV1Yz3obIU0bUZgCHcjT1OHIgqoHnW90Sy
HsY02iV4NdDHgORn8cNYWT+yBj2hgR7YS33kFOPJn4vT5HHkBGOdLAjKajgWIeKJFlutMVvm+Xxv
FU2D3SeCXjnDVJh7Fk9YFeeJ1ztqBqOrVnPM6KVm0lZ1nbZ0rAZWEuIbE3OG2ErWzdCZ0CQ1yF2e
eBjiGjJ4BCTOiZaZ3VKXw4bG5RgVOnN6knk1CrIIFExZeOCNTRgKerwk5My2k+uRnblK5doJoaPy
fCxirs62Gxp5gbf3NnWnXUltn/SOvrUSd9okErsSQ6/OydyAOPiHkdPAERVM15YJ/oCftVmyDUga
fM/O1+3kHY3BuMpbFh5qYUDmhqKUie8NezLs6ER7E2VypD58dOps38V9uPAIvho6e58FHSTCOd3E
AJ9SVZINOn1qD69nm1SoVh/RMrqHUEFIkb2PM/lWFPMOLvyNPeZMZuunshCoaclqBS8j+uJOt+eb
0MhWMRhnbdXuehpz5OIQZiTDI6QFim4LITB3dm0evhWNe+u782UxarcYnxxNN7wWbXEHJgcpG2Gn
M44LDQLO1egDtZJn4ViSzRSvkh6rcD2+Fk7w7DjJ3tAm5hwTvMQq1OGku8lJJ/QzrCmqLA38GvUX
s90KPXpp4XCvuWI3We0+dxzQgcF8ZSZ9OSlKgN1esxTB8kp7XwqAtMhNbozKzPYynJDltdq0jqL+
wcERi6BwgmXYkIdUu3UZ3UQY8KyjKcM5JtbfA726iTpEnspkweK79SnOIQzQtbC4npIWzZovKgoV
/5k99JDp0zd1I5IRj38Dajmn3tbJaYMGmLqBdmqp3DMkhTbrkJl6s7Wt4UUKZFiD7RxoFfaWh6Jp
NoW51DGqWjTMHdeuDkAwTi9tkp/CXIceic7PDcMBCh6ATRrU1aLqsfExR8NfxIh4bQhctjle1yxe
VBRbl1z7ynGZS47zVSbd63ZCl1j0j0WVTCsdGx1pAGBFngDu0c2jHiGIdvJwl/nloz6PqFwL40dJ
X2YRMkN/SX7f7FRYXUDBHji0O8N6xMf5LnZFv+x75SDQIJOATe1Fr2piq9UACZUfHb0uX+sF2iP0
vjjC+Bfd2FWbSsuO0eRxg8Mrf/jWWvYPVEs/otp+ykM+VJlTJ1SQmBdi1K/wFot2feY9VyYsRj3z
Vq4n9lqEKCKtr52muu26zl16Xr5JBgZdofU2aDPYBQRcrbfu6rHh8JuMF1sOD3rmXKaoUgYLUzeS
OdDgJ/Axy1S7U4ZDwo5PYR1cIFBhBNmnD3nWbc1WWDhJ+Hdx32GzSYSCBWZZuv63KKjYVJrXcZzJ
JJTkoQqoS1hwD9ESk/V9hsJo5dOV+cy16SAfWw+NVQcRiYa4FKTHsbUneRqBnBjeIvCJpYbH+C3N
vR+pclCoRu/VSuzbkaWeueLoxHjKFMVWCvNoueM+QPOZBsQp+RMVVen53xlwvHL7iOUj7BBF60mU
I1uadaWZznOKt5DriwsHc8hFmBc6g8IIPmVnvAGAYBrGbp+1DTdWvxym6YGAy3PtEUXgE30pmDUt
rNB5Vg5LeJJQJs3ZpaDOJMti7/vmYsKhfwmg92iZxY1a8KaRNIAp9qOhM8Vp4TczqsWcrJVWjLOC
9tLrLCcxw/qb2SkaCf+VOGB6NXkD/49NR6wkguJF15Q3kfTupYbECHmDpru3Un3iJqPViNuDDntk
BXl4b4QamKt/q+gZJuZdKYjZQDlnsU8rGp5Vpq9dL57CQixTj/oDl9+96uNScDXocv21ZsXHqEHM
WGJR0zjjsc76k/LfiAbvW9rI66I1Xq3GfJxGyprePUeVCR/b3EbSeVY3iyg+MgiZA82MX43KvcpM
405L5WXdGefStdbSmVYRa8matCMiuGdaZc7lHJfjSJ5dtQhiuxfMqvIXwzNIa+VUZcZXYngVXWkD
fZIRCGeVdQNp5vlbrUxiK6CMBVodNSLASXvSyDTqEXTWRb8yM9Q2VnpKI4/ZU3JqSjwpJD4p4FVO
a39HSr/zZHbs/OlUY1++lIa40lsbLcUsFsaIVLxifDAbFhxyo7qYYwtVb3ge8OxSFycHUEQDKS9S
dEJlhiu62/wYsfFQYZUhAoI66vYz6KTMo1UTDf2y7Tko7PGqp3kUg/mumRzxlsbsGhmKmifZHY5L
Er8KfQwIiciCZUozo3zByk6+dy5khbh0LjvpvHg+zV3r+JfW5N+EQNWppx1MLIsUHOVl+Tsd96nE
gz8fGZWaQQWpBm+hIoi+G4G+dOdqR9TnJs5KCMywm2P8KmwDbggGuogwRrQWsW8dtSG8jTn4EBhA
Uxi9swU5QveqB1rOK9ugzIn1eR/ZjaMG+DutxRtnliecUmIsmew313A2IweKw5prWtTmJRw+zH66
L6xvf2HKqn9yUReIcc0MavOu0+KzL7191Iv3vOu/8Mj+hTuqrmzz3l5u4yJs//GH8b9CP0rx3yDJ
N8iyHefgoXXtr9IXf2H7rSsP6r+8d9AVdhFqQc5iWjHtJuTDGE+RCT7XAN45xWOKlYWTIlQFSf+9
q+CHq+tP/DR1dRn/8jt1oO06Gfk+fpxcM4fC9OPcMecjIhEmcv5NjRkmt7meZHGmAbmhXvFamMiZ
dtVk1hkbu2MvknVawDBXHngEBm0Na06/uJvWr67JJ5PJDio34Tp+vlND8G6qn50m3AjCrgNICwMP
B9Lnk527P1Ka9MDqNspvLZhRPANmMEuFdUhGinoMqsQGE0BGs4z86aGZKpZt9j2207s5NAH+qUgH
PNfGur4PJ4wEsSF7NQg5/eKbmD+3j7T8Twuzits29Buk4oyTb+q030ZkFyUmfjTtDGPccV6hNdAU
jRJpSjkBpwNqV6TtyMlT8cmPqQspNWsOHUFa0eRf+rOBrsM5eLYtllrm1l980p8vccv/tMTZIeXY
Zbq37XT3aRiCve43j79fbj93U7f8Tyu8Qf405wlv3UANmOkfpboGvnG0vf6LT//hevr/rmjL/7Si
ozAt7DLld8xQ7DOB/UzNqR0B/s8NsUYMOp8nhkysAmPhS6zS4OtjB8kaKXB9SYZVWg/16vff9+eb
keV/Wr34Pfl6H84A1JH2LY4IWYrcSzENX+QuGD9/OixfeQf/5emdvKqj9J54/4LwPpuaUkLSNiC7
GwyNlq7Qr2dXYMk14Fllyy/2wF/dRbXC//Jb6yG2RsVu2YY1ee2ehUyNWmXEcyYrvv/+wn2E2Pzs
Ln4y9o91zSxrE/6CwFOC3KJtjNvi0ksg72MBuxANitxsWtsxbnhVW6yLuWHkqHC5JF5bfnYd+AK5
dvNEfOdLQzpcoWv3Q5S+1Ya+gwJOXe5kyIelR+dMEGPSF7uYOjq3zB9Ra9xqczJCnfGep4xGI8BN
Kw+mDQ33U5QMl8WQbgxEeV7Xv7sVY4fIqGERVDdjUm+wy9r+/ir83JCawLV/v9BuZlVTaJGJm0y4
GtleuLfS4sKrv485ANs0FM/WnHyxVD8clH9yxb1PbqxO33uN4ZD9ywVGCCSaa6wlLk08b3qq+nSu
r3xsq1ArttXCTKtD2BdwLrTi0XQe4CHAGMVIzInLrw7yX6yyj4T1v6wyK3Gi3CB6YEcu8MYZ42eD
i+3DpE7ar9IjfvUrPu10Za/5fWhE0c6BpQZOHZ9SU9uEZXZH3sEXJ6x61H92WT9teTLPAQASAuFh
+bTUdEDpVfeF8/Mv1of3aaurJ7N0pY6R9KS1jeJMLA3D3RkJDiJpKdaONaz7wEy/cCD+1dX6tJlN
YpZ5k5J1HDQQSwONG2PHyzIujrFFJv3vl/yvfsmnHc33Pd7MbcNdaeirJB8eMr9+CYJkF6Wl/cUR
oW7vz27Jp/2rgLnajfiI7zgHmE9bJAEHLl6h5UDbFUwXgjrm99/mwzr+Z7/q0zZW6OMEljdpWzCi
czVEm7AmUilWYOBoIujvrgazw0M2ux2y6TIyw03UEK/ha4ZcDXF1kyBXgNZKALjR0CkIMlgM8VWi
jqM+xc8+3af9pZUkb9S03buAIMRKjg96xYZbjuc2pztzk4eeD4fspziEEOgXjWwwt2i3SVkr+c6b
CU1P2YxIE5+TNNmZbYW95niZTfM3LceY09agf9SzeR9UwX5y3Sdd9DDECrw71SumTPbmBH7t8Dex
6z02bDpp491PQf2qy/7dyHqyK8R1pacCWnD+NNmMrEbTMTdDHZ7CCX9agptRw/WYHvVYKtBieci2
W4LuxBifpe89GlZxYcuQwx6rIkzvrgkSwr5fx0LD9H+0WpmvJmnezFj1LfoqfWhLrFXJo6hd8W6b
8iEaUIrhMgY77Q247grSzGUfi4swya5CqzqV0gLxxC4xrjgyYKOgymGnEqZ90IbkO/aeO2CORQTO
Vbr2c+OlT8aA8Y0mnrOkZFAQGtdSn+78SmBnOx+8MnjkfNoBC8LDLYejI7S1QUO9gBO/cvFUygMH
w9zojWy5ndqwrCxlrpB16NzLYxEMu1YSVjjXk7KqQds2WZcMGh8GSfvPLeutgZg4LC8SOD7kCO3p
LbGaURwR+Zzo8CBVvEzOTRxMFNQiCj84QWiY243b+weMRK7wjCX2ANVHll/PTXaLsd3JjjFLmyN7
LUS904wWskbqbVun3QbBcBIaIaGEbK4d13wl2ADuCOZkJr6YqFW8adVp2jEu072PIxfpZLCEbbwC
XQhYGnLVKcDt2am/iCY3bbWd/GTlu5+2gCQedBNVfbBt9PDKDFvkW4gq1QIuk2g9j9EbFOlNFRn3
RfHNF/VjPphQ05BKQJxHCBBqHVloNuahSlQgOwZD0fxo9tY2auWeDMGdZYtjHtovBnhAqUoWi/rS
quTCTrotLlCQTWTxNBX9oWyDe0NSumREyoFHU4EiQu7CdjexzHqwKx/boqVvubiTGVez7a6G0mM0
7a4MVDBlhgUA0QcR87HE6XFEyGNs9jxgL2++IL5o1SLUIMWhx2gtvLKop1pSURFXQM8YIpx2s748
uDqeajmVakfXUQ4zPjr1+1hiG2aZ65BsRKs/lUmbsHIQcnY9dmHYSMF0uHRGrCcwoHtHMXRyy95F
tMREuBZox+eLUgTtgqRAZD+NJrZ2ioFw2nm3fUi6t9lxFQITg+YxXoVdScHGoI4Nfw7CXVNN3wJE
aw6CUQamW4uEjSIzL0rZPSRuTmh1awGgB5iltWuzCK7SMURy2TAznpaIVoOl0aBx1+yX1CoPvalf
6YZHHYNcD+cnZfH0oO5NV6AAErHzo23k3ch1NbiJQNiXFYayAucRZdJpZ962b/CfMPotQWdQy4zu
Mshdij7c3UqCfxkBM8fmS6s1kMftG3lJkFsL/9gSeYhcI9+YNBn85C7r0nWYyZvWp84Ss3MupXr6
72LNBnN3YU/2sRGvGAbcdcrXQY3ZPO9yDsV1zN3sc4YUlb9wCu2mT4wjw7MlACvOte5qlMM+iZBJ
uMZ3Anj2jqkoGMUFArx9RxkVuT6DFkxPCG69ZUq4sfHvLJO5xLGsenZlvhkDmGh8SrbP9r5XBqoN
chHmmmhZDU0hg+JsNcjCelzwbWRq46xjXoJMlBjBV3R9cPhTu1iYdXfv5MF6pNc2a5uoGiXGZhAO
q7CFfhMgPx+2DQi5eg7u+iK+LWzvPRflcey61wgBsq/GpLpWYuJTe0fsKt5zxpWLtu2erQk/d5FL
oPzsNqMwd3zw5rZICIEgJLn38d0XTEsF0WyJzVR30J7tUQOZn2BZYX/pthgFBdNaQ53x+6P+F7WY
+6l8JlK1C/3MwJM0sWguvGjrGtY+VTP70Z8f60DsQvgH/7Nfpj7EX2rjOhPElkAT2Fqh2E6TC3TQ
nbQJW6boeEzN4Iva9RfFmPupPu5kDuMUt8tthzYpdN0DycabLOzfgjn6osWxfrUTf6qPw66Bnh0S
uuNVWU0cFuZbiXMbyBqb0Lo+jTK/c9LQX8gRqm2XNI9+1fQLc0LtkOEYkFgnkiNe+9q+cW1vRXjN
ofCdnYUcnp3W3c7C2mpRuHN9pgOJxmOkt7u4Ee+O6C7boTvIUeDGoj+lFsYuLlEiv79Dv+j83U+l
uTdF2FcaqcpHTe56e3w2DO8YTtrL/+ztP9XiXeFhUFuNxNv22qNpG68NbFKbZf/7t/9F0+J+qsK9
vkUtZxOUoZfuLv5wcioR+f/+zX+F0LifiuISWTMScT/aZW1yqaw8DAbg9JnRWJ1aQGxtxOcpCo70
loF11fTuenYRgli3GBb9/iOoh/Jnx/+nwrefJEkEORGpHgTCGfr2RBSwFU8/JgqeD0vLIT7ljLh+
/+s+cvx+8vucT5tD1hWWk2OHuou0YWVZr0GIf2K77bAIco8O3DscN/hDppHVUV6ra6HhjhuEmKTF
ZMJnCy/BSo+Sd3SilySzLqIgPGu1t9HJmNeVt4HNCMO692MK7HZs/nw4/+Nt+t/he3n95yds//mf
/PmtrGQTh1H36Y//PCOgLvP/VP/m//7Mv/+Lf27fy8sXMvQ+/9C//Rve91+/d/XSvfzbH9ZFF3fy
pn9v5O1722fdx/vzCdVP/v+++Lf3j3c5y+r9H3+8UTB06t3CuCz++NdL++//+EOw5v7jr2//r9fU
5//HH9RMZf4a8yz++Wb/9S/eX9ruH39ojvN3z/E9uC2uLvDYU0lA4/vHS57xd1c4vm47uvnna3/8
rSibLmI4YP3dwpbX8x3dc+HGq7DituzVS5r9d9P0DJKQMBQydd/mgfuvD/dvd+e/79bfCqzy6K07
xg4feYz/vcyEgATmuUxtcSniQwj90wPmJzVh7hou/fHUzZvSbXEfae3HnmJsS3ovGZKyip+LQbCu
RPdCrV4u4tYkz6XR+yuZaD0JLYa9HVp5nXa1c2e2OZkfCcyVyhqhvnUgUUygT9GxD2P7FI6ue2qm
ia4LHWS9MaEuIESOvppSfNox1Bfz+TZ0CK6wLQ+287+fewgm7MCbsmTjo2zM3Fa/GSLrHfq0s029
cVq7jdHc5NNuTOJVGeAH4db1G77Rt6VdFMdCn0CEcZj94rFW9/sv2wgfi6GVIyxd2FBhDMv7fL3l
WCU6SR9Af9JY5gzq71oLG0LH8Y/NRJHkhv540GpixtDpKmn8JPRnS9KuNuFXAbme9ekyORYXR3f4
IJZrCM9zPl7/a3kwepFsrThdyZLxq2iCrWm556C1oG6lnr1OGn1XlECJJvTGlQUOsIQnSjgrFO46
dkpzVbt9StNIAd9ARGiidKSznOCjhU508fEi3HWinJHgzeY4Hsw5JuII4wjyKix704g2OOmyMVbS
1BGI97Z/+vgRTHsJFpzdt64vLay7xu46Cudu//EPPn7MEsxI1Vva6i3//LGPF1rT53wPC7Lq1Svm
qFGGB+m0mQxcuuaiw0sr9XMsXRN3j9N6K1fox61TMRM/EM/V5s8fGcKkOcRDta/Vi3/+27I1AcoY
PgdhVTfbj7+0Y3ZfKSdj85e/1CSe352oLj7+8diVYh+71oVILOjkIkxSJCNwo/78sz9kMy71qNYD
KLonT/1HZtPCTYf24uNPH39vJOm/XuxamcIEDl7CMMQvJxQnBKccEzWkKTqf+vjxd4W0w3nFcENu
UX/A9O5rcfp45eM/fdhd2uYg9x9/X0ZuBzCSGpuPFz/9bKO5+sUQvQaeGc3/h6nzWm5bibbtF3UV
cnglwCCSyrJs6QVlyxbQjdRoZHz9GdznVN374trezhTQvcKcY6Y9ScbptvZQpluNq5Wv9JgxhRsy
5BJlBSsbwjl52OvtG9iQ272d7bpu6EaIhPyvWtqA7btekJXHd0vc8fgnnfIQhEuW1G0JIGVhE2+N
SduuPp+4+q1IL0ZTiCCC0ILm3cEOh08ALehGbGwqOsyD64ZatK5U/MD8oXXYjWa9/leFgb/XHDRo
tXzsAjxwyezbWWo0nte86VlDWnGQznx4SVRFb3HXzkduCxw7IihSpklXJ0Zu3nhYFZp1AQBSLYc+
BivQ6ZxxvxQtU5FhO9m3nnWaWyupfdZvfJgPAad4EmhdAn6f5W69mTSL0cJANeTP3K43mtD6yxZo
nar5CjrRkLhkbSQq5ufmFdXcL+WjEi8FrMNGADJn9HjY7OImCYG5onr7n1zo6UKJnFtAN+gm/StU
mF5t8VHhB6wPLJZgFAxPtMqQanOx91A/ZEYwjvPbA+/6KzJZQKGqRT2embMeEBONLETR9SBlK+SA
HrBI5zx6bXus/EQ2f5XF/Bq42XXumOdKAhKThirZy6Dq+ps4Bp3DxKbGL2TVzcV2fijZ7HFbEhG5
3C+KwroEnrMrNjD8vdhDcKpPSzVewqa5YwRG+c5XCHXOtczbH3nxjwnVq+Pyu9/enH0toPq7/n28
5t+WDx3IuP5XbgELlcC/AEYkXRzPR8TfJ3sIUJwc42linxdWv1p7vuK9ztLa8/dN88Gp8Zmv3teW
GXRblWDcV+K8uX2+XBzvegn4dwAL70ML8/60p2t4ARr3vKE2sVWWTCGCKne6SAWE0unu3Qhztx20
j9k2UYy23S1WxFFptxBYJBf9GGajgdaVPReNpvGbQapYPVOJyv9nBja9Agi2q0cyS/luSrd+F9vh
v4mtw90U8MChLCcj0QG36gH9gB19L4YRMV8nrKNNb0fqRn4akADeAXF+LF3z5nfO8zA1WJKGnMB6
5gNtuO/YGO2XweuxJgSndUZsNM3Lcrw1pApBaL/N5M2s+bF0LS8Vs/4wSLxPJhx6mC8P5TBYr3Yv
nzqnhd9lYd7SumoOqByR653HqWju8sg5MKmRzPVQTQVjDkCGL5PE1ri0zmdBIIfliupq53jtZDge
+zgsj0URpsqOGZCE22ch+wlWX4sVwnWPWKNMmNV7yTCUqMEiPhQDeX5VE+l9oNdzmEs8Kpuxn0oC
Q3ZxcDbeJDn2rPqtjK1Hjn0svsXZdF577gf+Hp6d7zuqwlMYiWcTDUTpgHkGidMT6MA3oYlnaJxz
UAFkXjM8CmK8TDyD//efRevw/RrSRFD6f+Ym4gf++3+ZtNvmgLDOP3W+dViarT//v2/yOPz/v/vf
Dzg+51C36rtSr2ASqvdAEqrVZJ/CqR5LB62XDnjNV7LheOkjSCmrSZsApQ1TXG+lDIN5sHXDL1t1
HDM1OWfcco6lzwEDbG5p+zkTjN82G4a7kphjB4AV3v2AWh46m2V2OLqxQnmM/9Bk2D5xeLWbyhaB
mV1jOaHfJh+E8eCUj7cGcoLyJDhzG7iBeFyFPVzWY6Fx6MUeqXAs0zE/Iecs5Y+wN8SKZcsJr2W5
RwTyiITiQwJh3AMluZ/W9rFs3LeMGyAFgkEaYzZeQQAgS5ZmPyJrm6z1KRo6ltXeT60IMvbMg2Wr
V7/KvhFlLwFyyhAkasCRcwDljZV06VKlXcLdev5NpRp/MvF8blQPdXoG0NqIGjNJSJbMxKQ1k8F+
EPGhFv60r6vsiUuTP3UyF4tZAsaMi4zqeh+KCJ9h/IQkrktMweZDjU/6pqCqh1JzGEAfXhi04qAC
5DA4rxZBR1bt4e0KWRqZXzgC891ofDyUxvmrMfaG85Oa+FQZvEJLcqAspf99wWJEdXu3E3dFy8iN
fQXCcPSJjJCn4uQ1eG9YGfiHSTYPQaCvLjeokL8BwlyWAXkmxK8bxgd1ocnMV7eBLGLvURASZSbr
WfEEBM01rhDbD4I/3cW9RgosWJfM14cW6bzIESM77vgB6WN6EmzTIX49GdMZLoKVyT1Iomyo4ecs
CZ61j3i6t22VH0fV3HmR/RySpweXuEcLiF5RQIXstvo6lWS7uBMWyfJcVRDZgcyXnGoWm/NuRqsb
Q1cZSTkrIXZFN8RYwaFrVwoV9fqvnRaNvHt7NLP3zCj9acB2S3HQ3VckbiIzQPyt8D737gXFc1pO
UFfcZvildAjMIE7njELQ5vpJHfKZu+i77gP7JLLThnj8UAX4kUMBFRSphJsOyAD9fK5YIvNIiwwd
+Bbss3kgfV1sX86wYGoVxNneeu7OQRKObWSI869N57ysOPiTqCW6wy3zx3CRw9lgmsg0nQ4RQuTv
WCthOSGf/aaw5lgjESUFb2LR/dm6cjitmgCobZmeMlUxdXa5sosavSBw/BRguqVlhnFE84UAx2Tl
5hsVuYsjrxy3f/2m3dRC3IacFWOSv5hHQdzfbssQw/bVbV7mqDNMLIVRcfpVrfMPh6SRSWNQLKgT
pZEQaXznxSmGB9txCenS3ntRTVEydHWaDSj25psImIRFmJ3VVartiqTCASUhYQBMwk2r/vZGvc1+
/rI6VBdq7r8BJpw8nDFRUzy1LO2mhWWF8iAjLz4pdxVagih7jCoC/DyXKISMa5ktlO6Qw+CwUija
gNvbieR4xYdiF0nekivC7HY/rbG+hB2K0u3SehxXTrPaV0tIrg/Pv27uLc4PXaRjCM9wAp6HgNzL
ZPV+tjAr9ttEAGNMnKxdmI6BNuoqU+RUCdAst76tT36DmcALaywk04+ZVKKjxSFss0Q4o5iBpWP7
H37hXNjFIMdUOPlM7A0JHlfd/UI1toeSF6Lfl7/aefB38zQX6WBzRSzQL9vwTIdj8SRBJWg4agGI
nRaFypZwD+R2w4+qjr/sMnxrMVy0IeGNg/cYEUlyLjbE9qUVHseBt9eK/1Zr/JSr6J8dhdCrfVZ+
1EK3GI1nfFvfOPjnPcL8i467fp9ZLIJ8r0o1n1yUxQ9dNfDGLQM0OfhxODUGuiW17uXQUNtriBw9
XK1thuoDuLcavSQsGcVGZFMg2iZO1efr4eXwRAtvujdT+NZ1LHeRooQJT890knexLAjEgYW2dwsf
h2ELl1KAEViC+KfIWGPb3d+1nZqzRbj7lmzQJ861KsNtTwVBJI0i5TL57z+7ip4O2BQ/4b+f9b+/
4L9f6051ROrF7Yf6/35WHLxXiHEybn9bFEkch3d+Ez6S88qzjdivXZCZsq3q/OUWcxA/FDYE6tX7
jFwaVSIb6DpE/2+0QR1UbJHLpv60e9/moAqvEBrh+g6KgUEIUGOc6eJvkzZ3iw+BbyVj2P1yRwga
ore/mlhcTdsAorUhGDsuzh62mRMFlBMNV3eK06CNKL0Fp7+GYaNy7BSjhbjaVhD7falxS3TZzvkW
8ug29g+mSCnucVbJEN3ant3GGD4A1pKHeYoJoyPcQdhwWloIQnLtpn1MpMBCNknYhMFJzy7MRWeX
xxsQdu48Jg/lfsCQyYabRGoLKzvMvtd621AWNiupO/bbROPmjeshw/KzxuIhdwfeGcPNG4mHTofv
cw8Mo9Di0BonREC+JCRWXgcHaZKzjV/WCo0vmFE+b/UFIB8G+cE72A6cQbsIOSpYm5YrS2CgT2BM
CLfhn91i9lvYzkVAcYqZ+XXNV6ibFEIC1ROkLH2woXkFfs9asPHS2Ba7aZsU2TTWq2U37YFUkpuT
EfMwOqyZx2M55FGLEQcUt/HLfBc7vaGbM+7N5IHxMYRYFATdCeSki24Ocx45hxhU3GcdVq88vfYK
FhXN/M6eiZEdABpSjQ7wQAl90mF+GQnsHMr+fewaCNZV/cYziiOkqR91R0XoCepAShnvzq6vHoCt
A5DBx65QJOaV3T8HUhcDb9HdsuH/75uhaV6mmixJOJkw/52jRh+Z2qz4p9JcIG6Jwxi8mbBx05hl
NXFUREu1joWTRrZJk9VYhlRWn/t++nUrwkDyUFTWwcGyGBWwOfvwejx0rewOgT3/it3+Z6ZYpQ2e
Yhs7Vt05v32KDvkCCYmqeGPbW4wwT4luhyLZLFj+vAWkJY6uvatmNKvNDWauZ/XsLNsMrsGn9+P3
0T2r3xnatdnabzI+i5QiLiQLAh/YJJKKsgoL3XrWNxB4TWsAFm50zjUN9Xmy3oWw9K0T+NPyGDCk
ZB2eU7o11ucU+IgUnPGDMaVk1BIVhzq+m6KZrBBwT8HA2vfZdIw6pwoQY+aTBWgv4X7OtuMSBWSD
K66Ifvvqm7I8Lh2MxpLPZH0wankd5zMWyWHXFMbw650fZsSc7mWaXFDvP0vEe1BlrFxvR2shy/Uk
RbiHsJW9VU+jWTl4Qydxs9Dd4Zs6duMsUqtafwvfPhLVjFN+DHC8Z+Zox953V0Ga7GBMuEKoJFQg
nGkrn7H5BCI8OM3XOOvxvmvDd+gIn3Z8wottXXzXjxNtyR+ThoBWdI/FtIA1C8QnkIJuP1jDdx6Q
CdVFG0KFCEZOzeswWtz8i/jTzvrd9YnpCZjfZl5AZq0r4cyQUzba8RfFy9kHXgIy8F1X8ZzCaE/V
aIGttZSdBsvGS9Utey4QnDkxIArzCpsCAkTIepbpp72zsMCQoY7BhVTK0btbSLmjYBUiYajDggJ/
jJoj5rUgNPM6TIMpX8/1Wvwoy3FJ6JRZjFfvA0SSCGk9HNxvT431yQVUn/pliKmD3NuUIJs4dXU8
kdm9lSlQRmZJCzUVm/od/P3cjK8a0//IKB6PzXTX2YAZDP8QHrNUyxmEfo8XNVwAyGEeCkNMtvlA
RN5tQ5MUgYfuCuNA55DvtZX4UrNw3vN2ANRTn+MgD9YYQOoaUYt4nfqDS9g/+EPA+dR3kCldsDOb
jNTR8Yn5zER7RxNiX3S9PiweviEtLA8AeZMdvNy6uvKlt04MzgUprJNzxH1lzKj23fI7GpnV1yNI
vBzdDb5tbGK9wzhi4yJqVDbvIgyTZ5eXAXXJvm4L991a1J2n6jYlIxPD9pAnxkGz6rrdQWc8amXR
Xf2VIRftOn5CBPtWcE9YY4Ah1fo1YYUqxz8OuNhdPdnqKBgnMM+nyYmX5Uyy6XpUHRHFNvFh44rP
owcRapU4foT/Erv1khB915DpONAmbqdG2sTyBsjsCb4YwQMMGN9XO4NouBw9kSdhsNYQhwr7oMIT
yE2aqYIY0HlaAbUV6arD4rCY/C81Gfdk47/FWczyQdlOypymswaYki4AC5V3e6slUHvZqsfMDX4V
LTGjES/frg8ziloLGNdWQwsJQT6ULc+eXVWMg3v8wRvJ3JmK0nh0GQ756y1fYFEJy9XrZvx6vwmi
pHl7zLHwxjQsEWOIYbvOfxaaK7/SZxalIZIKTTqZ99vN4ylFhT2sOeSmm1gtnwb7gRnX795hVTea
SoGQEn/M5ixny7uj1RmxISA9U653WVR+VzIdOk5W86cxG1ChSTxHt3z4WtFe8Icb4XxZt0FgU3KC
wJqwEktgHV1hyMXRWDHUDHjoYrElY9f9Bf8bTzaLHdm+O5VHZ2mNmOTiIbXqgsnwaIHaV7/XXtxv
ORGWXe390OtK/pAT2gcodcCPy8gcgi48TqZq0pjK8gi36bU2GLynTv5thR+cHMbE0QwR3MvQtKz5
D8dM1yHUtxBzeckm8WWbH7LAq6xsZqVOtFy3af0zoK+DAU78x634mSPrPOYob6T+smJ3poaJXqJI
xUmkR5JyneHOWyLn0SdpffPetDX1T8qJ0k5nb2rRBpDTfOoKHG8MOJhxZowneWJ5haxVnXN0U67u
uU4KdHoKOwaUiDGlvYfLy1hwNw8zmGYEUQxrll2JT2vsu78NvuBFeynRGTdXGHU1qdEgvuTqMi0m
/pM39THzbMYfwYmbkafIdW0KC/vkYqneudMET2Zy2QGZ98aegNYBmXwkYKLe+X1oUjxfoFy7L9sn
h2lOmqllIu6TTVc74F3y5qFmgABGamIKxxDF0KGZPnyErHGN1o4dQPO319hd3aK7G1YmgmWVP3u6
7SCVPvLQIj+LLAqznjyoFS2SKPwHnlkMvE5dHCZqRl67Hky2/yKwpm1rebHCQmMnBNbC20bOMC24
4R7Yj6G/3AFIjVFd7oZwAz8acbnb8UNQjxHW0/Zj0HOPv6tNnICZ5pbZ5fHWJ9ieKF+8dj3ibZwZ
ElR7uw5Rv9ltYkU58VGd0+zbpVlO+LFRYjuPXky0Y60hgAfzH9RcE+84WjuoA8eyG/6An7iRxolr
8Gi50a1n9FbcKLdhdevLfzC862dLxLtJZs0j+UBN7ceISTkCLL9/nx0n2EtDCyut/ouxNde5a/2s
y1LuO/oAhqN0Sbm4vTnU+Fk5FEeAR9s06tdx+XA0r1EUR9kdcHEuPh8IqsWh04SfkXIr5vyIm6Zq
uOSr+1fNK9nIYfXI7YmF20O/lQUx/0ozvytYIklc18S3Qr2Sme4IeQCo5GqAEdLUR02NBm9yPMc2
U1MzL4xdUoUK64g2Z9sF0q12qzWUAEVRw+T1NWBTtLPiGFEWtZgnYDtkXXy03Oqs2jNm/I9Kjk8U
7eG+cCYa6I3CQ64MuYr5QDz2dF3GrN0ZNNi34ckN+w7UyvkoM7YmanT+5eMnp4thbJr7qU06Wew3
j0qTgzV1zXbox/wQF0TusdkE171tx2zYCGSqVppnOMIzlEtiYDBGl2Jf5F1AFUos9aah4UCNT9bS
g5pOEjW0v/huKNoOrzetQzU//ffR+Y33Hmf+l19ylBbWywC0cieCgZpP0y8NBby/JpsZznNnh5v3
QarxsltK7LZ2RAezjArdo+1DAQL4PkebSWkcAH7ZLHmI28oixmex8WBHqggHapm/tTOyRLXK4LFd
uuPUhOVOE0xOZ9GcMT0UMHflpa2YizRcImzUWeoE4Cj8Qp2CkK+AAtaSlHzOfU+GZ9Ws1aFeJ66n
1X5ZBAlnxSySoS5BfGfkpRjcoAH7rLBeDddpS70yUpzZFntW9WA33nToA9jvG+JHQM0/Qt6MhBn+
69BCt6jQtMu6tJK+hns5ss+chciRcWcjkJGeSBbzO9d1k9QZmDrHupAzzGy5o0KN4ukpbL0PDL8Q
XMBBuCABjFTX+cutcnSORI3aFSu6WTPgldwxbVYgL+UPm4ErYTQ9tVk0wZ3hMS2HNikpIwMxnWXQ
PXpEgPnOdnInFoCyQZU3Y8Rn+vweUN8vXvNpZdFjs96CYLvHtmNmeGP1VA19OYN/W3t2KqztIjtH
7/2m/lmUzd5zW4ahp6zu/zZV9aLMdDHhLYFTpXjYyd9pPZuFa/FpWeYnYA7VMjPdFJNCuxV/MzjW
J/AB/8pOgxY6ur31R6r3zZj60EXFl+u439xqF+w+Se2qb4G215vPNsGFhC/ziEcCiD4nrl1kREHm
FswhECmlxJTtNenG0IuDZq81Yc3LiLeAMz/iitjP9ZwTYZ24VnQu2WLSdDYciSzo02CFRjyQDWD/
XO2xvkyT+9SNEaHLRMiSnRWerZ7PWljRvZUNL0zF6hT7DZB5nnoa8ejiLhRZ2VA85ag+0hV63hQj
1oTQC98vHqtdQa3DpKuZnhbABJAC9Hvlm/bS3hSmdvedl1HwR9YexnArkTbi9bLRd/Rdj0JhEvYL
0iE6UnnX8D2EbrYU0juSTjbdze7wZVmB/TNQJCjPpb50dvvXN/52mSr2RSt/YXZGDNYWstiZXp7y
YgsOpXDu5UAF4NkaoHzpXW1UAAfxv7J87ePlrP+B0MeY36GfYhvxoub8r9/vvZGCkRifbKcKjudu
675jgx/hrNA0n+ZIlYnbIWZO85LXgCvwr+uHv8k1D341v/K8epjiZQBSt/1zJFiNphwvzQdtNlOi
mc6aghJaHXlMYQzDoo/0dZyt6Ri6yRg19CExHKZZaECQzAdj7GRoDZhsrsGWTlCSCodIw4yyN3QY
hDSyfAzdvNhFAyA4CTMF6BR3sst5Tb0xaz2f/Lj/bN1cECjl6VPGZhWDVZDAt/9qOdPwv3EVr/Kr
XxD4q9J7QwirMbUyvMqz795F+xrk3QMWyCztZuLsu/4JNMZ8p0oXRJm0jkHPRMm7Ha9egzlwZo/l
M9q9N4390Oa9fKgbJzmsY7m8ZDomM83lrl5KwpR0EOxMNpxFUGFBQNAeBuF1iLPq4DqE3boMk9uG
a3GgvdlJRxi0D8E5c5eAm9mDeVlcumj+cZMLx4HIDhJNDfr/jPsh+sxa+cO6NVUlIwJ+nBhqFx98
y/KBs9sjrdRe/uh+oMGOYX16neQc48Kr6pakoGgEnjUlo9s6BwNkMYUtRwkcPTAit8IvrWD8up77
rQKCdeygiG8eXO+w0j2KTU5pUL4zd4yRLPn+yXaWK7a7XTcOb2tAzB64uOxxZcHC9ik41ftu9szZ
FN19A8u0ydD+z1lwz+KICN5K7gfWv5d1CGAoFnsVGDhUq0csTzdcgJ29VhF5FxKwyrQ1ycRQw7B+
exhMl2xrxaI/jBTYVPsyU/F6C0CatfWgv8aC267SR2nyl8GD77Mwt5ei+Etu3XPRY//CS+Lsyoya
JCKkoG1zgN5B9IX3ggXYzL3UAKX18ydeNLSOOabFMGSYZjw2ckWLiXMs1DE3yHVWFreXzJq/sy5Z
hpmEXXQpWcbvwY1u9eOdWCTxHUXzEtTba7jGF22zRtYjc6gZoL17U4DwooYVsJOB7lyHYFPLbfyl
5ne6uueZ9sbB2VQq3DyZGQ9oqh5c1X0oZm+HLGPS73sYCbryvepGNy3L2b0TUfykF/3hNE2cbA4M
hiGS917H5FBu/dMssKTojblOnDt/IudsQRk4SV7UtNhmtE22+UR/wMYmWs7UYC2RKCu2o2hKRJvx
PUkrGZHLKiv43Lf9uT9W7Pnc+D50JNOQ3udFlOFZzUBnl4JYLlQKazqum07yUb7OtYN3snKca0Qq
3g3Z9isUzSebCET9wtzrFhAoZs6rqMCpuzhgYBq/9hvUVxCs7MHtW7rPIujM6VXMeAmKnBRVfBtp
XFtUWBKHiGOeQhWyPrWGK0TZn2OPO4k65KdXd/w5ZYNyOhuo3c+ZDdyo9+BkW1YM3YHvlIyg+83p
0PeQ/wBZ/3Hox6ujeTptQhfI3QhJ8p3na6Ommcn0HCd+uN75RrsIqrJ/etwOIFBW4AS0AE4HrwmA
yqmxwdSVLIpIZ/BfuBd/Vm2kU8BSM1VV87N39T9UP/GRZxtBL0x9VHRM5rP+7NhxAMe+jy+BAVLb
IINtHf0ziHKCC6IKunQUv9XthWM/TEkiqc66bgm8c1fnrrXydM0jYJkeickFf0brm31TYt/qGyIL
O8eqUJI1bw27u50wff6k6hGYaXaoAU+C8bkhbDaJ6aQcmHxBZAcPR9aRyC+T/IFaBPMLhyjTKgVt
hFScgObB79mjIJ9l1G0mVlvCOed+B4Y5BC83VOghk66XnCI+7TWgNVa4ONO0fpl6evGQ5ghQwd7R
zXpqoO7AXPISE0uZBjK7ayKuh6ItP50aho7m3O4i/a3D0drftw7QzFpBgGg28VytMAsDxipOCThs
kcjh8SUfh6Kiw2JM7Ho4nImBShjIAxeS9gdJkE2MrWcL+SSzDcyiJBZcNQy3I3ix8QbkCvEJOLf5
p9+Ff+cWkr5pXlWF7bi0hvdsaU0C3hnmWobkk8yhsIFc6Wv2l0pNO3LnatiDBxLANnqfDJb7Vr14
ZyZ/6iGDHpxk0seOrnZs4TvinzaRwCft4XOQIl6tcCzrT5f9bK8IKwjFc1bbhnu0fDVOzWal7fLj
lDngS+5GYRjKmQ2MeIRjsL7Rmu1bAAAKm7bd3GTu5R8Dn6qchp9NxC8KFpiM/k+hIvfeG4v7niVH
3JWffiBI89HuPbNJ/eCSU11hUVtUR1hNVvw0YX0UWkDUw5FKTmNH6v3RuYGm6PpfAkRoO1WTOIJu
FQ+Olwaarq46+Ojb0ImsU+or6lSUjtiNcJ+UHrMJ8LUgkw9RzAHP1PLUzSFNUzsci8n/kvg6Uo+X
5BTk8Qm6aZ4Mq8dseVhPa1VTec/w4lvpsvINOpVOtqTyJwqulYIE4zGxZP8YyGvhDehlADXDl8K9
xOLHCzuSoq36Kx7n8SRxuDXC+S41cDq0knz5lsfar+PEzhll27doj7ARvzWdbjqUJ0CNFWnJIL2z
mhdsRDAp4gCiEgv7pBSVDZroy6kIHh+D7BPN1N6a1iSnQE7dtZEHp2e0I3x5Hznvue4fI6VunCQY
9BqZVfcJV4sZVocOn1FtRHwG8GJEFY6KBdIUwhUUSxewFJIYJXocKUkTAi/nJLfami3H/RAOE6xu
YADt7YMusCoBo6FYKjRj6IVFBGsZCWlu+DS5+jvF3nMjQbha5WNtb90FPcZMFXcF73u1x6A4rNWs
0cHwVnTbUyTyEkEqmNKA1Vo1zd7jcr6B/vBQzumoGbXGLiOTsrV2W9jfDp/e4sNHtT+04wc6blRT
efYQxLY5c2H+ZLk1X52wO8BYs3cuw4ykntijjgReDdIl5aIN34YJNG0F+TCPyUs12fxk1HxsmLf8
AIk7iIpTo4n7lDin+9h3J+Z181sgCFDwbs+3R8MI9cE9x2X1DQf1RQWbOAVB8BVK+7PqM+ZwmfiK
qvnv1CiQo8iRVljHKxETeV+gkM2+HZsM+Ghu5rtahKkVbE8F+TPILTT9aEYgoleqfRvNIDANPzO0
BsAav7W9Xrxg0ZT4K79cuGNCTi1ROLcrzKYAnFXwbs1oLLJqZlWslzeBsaueAaDyQ0c0hruQmchW
LE+dTXDLtKnXzdLqiHTGqm7t8eQQVSxG8KOK8zxb/o6uD5ywIC4tX8JX4xq40rN9CEbvPrCnF6JS
40HfL/EED3EcX02Qo32Qb3bm+Hs58575FIm+3ZPcG+DUHFgwJgGX937lAdLzON+a9LPuGn8/2B07
KQyGHrLEo5fxRUeMwkfQwF4b1PIUE9NEjyedBDSwPJlJfDZcZoW7UO/IwT53AcsEq320t/bYz7fU
08ZCFz1ChBpItHHNRh3pffrWLYJkiiD2w/PtyRsZ52o5WRwNcvCY72n1IJZ3AhqLPRqyfWDoqrM+
+A7CSh4y61blDxawMcR+gn94lrFA3J6dVT5z8rx4mohA9APewNmh3RAsZ/ALiRJ4jVLZB1hfOLHn
vcorrNamvmNveG67qIKVDr2lGN98BEstFgIouzCK0UKQKWT2gg6kLhG65B1UjNVd5R9pmMzZgfMu
VitKW0NNZSmoJW0dQuSrIHsjQ1pyx1ztMm4Z6HLT5vaYUqTkuONds8d5WV2rEgW90uQ3tRnjir5y
Eh/i7XvvK5I+FIGXZffpa+WkLtuHH0UvrggD+Mw9u38hK6ii4GazbTXZPxhxRLEVEnIREg7wy/+J
kjz4+HLdG3fby0+AA/5jHPlf7oTocSz3laBcz7b8yAUvfiLD2MutqK/5TcgvO+kn6M/eDbaHYyTa
NyvkwanCiT90IwdRRlR/s3/1Ab6n9ui9LYs9sF5hdGRY09/x1UVp2TP1durBP2dUAmZ2R8zFVv08
lxNUXeHej9D9T0ucH3BXUG8NCHO2QOLYzB/iYcx+W9Hy5cMmpRolNrGfmMXOHxEirD2eXnUva7p6
HT/DyUdLt5YPbcxAamKUD104f67EEl3ZOaVtzNdzNPDti82Do+lsl4pF+wMC6EdHu3CRTmy4YQr7
z/FA6d/bOTent/aPuC0Nf8t7JWvKYqr0I218g7BxuQP8t9O1tC69SzcdrNTPTA+ku9wDgAWda8ff
/gtLZw97BOq9hhjs0iqBt89s3NrK2RMw8POmJ3eNfGDHNnKMTAlSNcaQrniPignfwWwOoMqIDEH7
ONXNq1m3ma1EGFHzLye5mGtxY4wP7SfZl2zAtqepRz4B47RIstliSe7/EZnN3qKocceP9Zuu0KeF
QY0kYUC14Q0R/wxbv8emAHE2fK8fTV8RbQNrr2BNOS0BHSnzUQBV31OUlzuDai3T+rGS8cUe87uK
7CcWTOriRh0TZ8M15wxh2mX6M8PRb7Z8wCKtvkExn+nBSQMUdZ+AOeDO75Yg8ZjOZZXgxmGu32/L
G6zF12rlbwnon+3LwHOFq/qM0UeyGBxJT1sJ5FZs8ovGhyW/kOUKVDzJrOUL2jqZgmQGWnWOCh0a
0+KYtM5t5q+rRzAg23uXCHRyLax35lfk27tI0PlcCsDwJ/HggxPfZaALJUqOZz9z91CnX6KZcLZ6
0J/SRNOO/E4q8yYgHtiU8lAH/h0UhXxXqehDNRYLTaMP+VjO6f6wDliIGY/QbKrXACXbrgeZsGso
c0WwZBQHttj3xOZRE5E1FxOAs+jYPf8PW+e13DiyZdEvQgQSmXCvoneiRIkl84KoUlXBJrz/+llQ
3xs9MTEvClJSV5MimThm77Vtv3zICrVvHeLcVHgXmXkZXGDTZAPxGjjtObA+WyQ8WK6ZsgumRwYY
Xl4r8a7d4CnudqB5qX8AbHOJI4K1Ie3bp1EYM64jTeGT3wr7djQER0XEVYSU8sUX/TyWAUW0vKcJ
64SKreEqI/kVuRc9OVQZVslrPyFUqYa3tyaJc0xZSaVF9EW2sCIEJh9XiMDFOnGfs+EPenoE/W2a
sUeye86VKV3VnY+MKn9xdIvWfy6gZswWH1uuDk46vkJNphE0yQuWJsM9tqldktx0ELOsoSIy2mze
yBxQUuQTbl+71romzeyhrQg0nX3LObtTyHNCMAtJ0raJPted5qGSmNXKAS0mLlAWkJ+KxdsDgU4U
Gsk6qsvwlNhHkudbcjfnd6hZPNvpqxcT+ZclRFeHFOIAUAdCXOIyphZvop2tNRI1e6Jfz4noIqNk
K23vqeOzCmp73FRFCWTd9L4GK/ww3butB/U45pyZJTIoPCpce0eneJI6MDZhSdxiymy9K/UfQpJ4
EoucVsXkpIQCvXI7Dgx1qcxUSdKNhc+Jff/AfmnKHjSA3QdieJifpUsSesxJ6NufEdXIBhgCqtOS
T/pcQTmAbtvEgiYyml+7Aq0iDN8VFjzzwTPFWXreOo849Ys7YqoWtwXdWMkKD/H1SUUQCE2iVOYO
fihZdVAWbGShjHmgh1gh4I7+tYrL1xjwXhX+NKLpwxrocYfWpMqzcEAZ2yTqkaKl55xWiueavlkN
fGbvjx259yAy5p2jvQb9E13nhYHW4yjdyxRNX5YgV10a05EhDKl5iN2Qm4rnyDPeXV0+WX28s0y1
sfRwM2CBFkb20ozu1UNjxs6//xR5REqKT11eJzzZxO7fqwxBYdn8mubw0oUhrrb5XqEmT9DVkILu
EKOUgALMIutWuQEvpbuzkh7EjWRdHU+PwYiAs60Oqop+e4OCZ+N2vy3HMbdvXjwf0MWtopLsSRCt
nO+FOBmhA360MNVKTtVwac38aPjej9oRxcvsDEfX185a2uN4SAQOFMs25MaL/jgSPZY09d+Znfyx
7Yi7Lslj2Tgyaw8MaCo+PnN3TcKzj3rrtU0wz/ByPHTEhfBeSOSeKAKsnITVzBgFROzxHiIMzu4q
tNxR/BjmUbumH8XMlJGaVUL29tx8M2TlOQF4sMrIiXNLo93FXfDIUKRBqOy3KzcM3oBvgk2Lrii1
z+RRPik681USkUHTmft59ncqVDcupqSZuHpRoY+oy3Jmc/kpjFEyj3H2Ghj1Mzt/wlXInYZj/OTi
BYhKdfAHa2RgFr9NUfPmFQ9IEfDoWIQDOz22lEXgO2NtqEf3bJlwEnESn1uNscOA/w1x4SWq099k
V20GA/tIaItXM0I53sWMXsPguW6tO0vZt6k3jAdc+ExdAyaI5Vz0uyEFYc17K9CEaFFS5lEvVwUt
PUrMyTylRzLLh73OzH4zmeqPYIxm85GokI2iCQFMUVeU4dYXpwkmr7nAK0ShI5NXznR/F+TTNSoA
K2f6A+0xc4KGAVPOqG2wGMeoSUWbUoz8U2lIdGnkH7Qf3PtwjkiuXZZ7BDGBZmj26MBkmJ+YfVxT
b+p38/yXAWK8i1IakhIU66buWdSEw6/UdrO9aAZWAtnVjft0I6r4wGTvbzX8MiOFhraa7gkJOiD3
/uRVTQTtuJyjfnPUAX98qwzBZ+YSA1u5pLOw3QXh8mAJtcjMM7DKO6foSJAX+8SMh3Us2zf+HgQE
9fsst99kwplXOeJ1dJPr5Jr7fhEJKkGyZ0DmyBjayJ6bTWz4NDnV+8COHh1/+NDI0aV78XeOJ+4W
xxCGj1VMtV6G0UfrMHDN+x9c6Q8iYHhi9f5X2uJwkGyN4zx5ES37oYjLSMe+Vsc9CzmfllTif9Bu
9qgMFDIzH/Z1dParGapmyzQ5ML0fBWnzbonSrlOz2OLvWvmxgfthzHfCIC6z40ru+/nN99Rh8qN2
Y6QZJS4jYJTpqoPKK6etk6vfo5ceG6+4FYgQ8OEfqXWijZrnd+F1QJaiU58mb7o0hyd0aQ+dbucT
HfO2NWkNNYEcxgyLKPButU7eGYwzUUeyYYfGWZoD+1oDYh3rYxwpXPDoL0OTLmm0+FHUmqhgus9J
Df42DJipcVJVqLHHi4kpatYDzggTpqJyUzwuruLF7hGNMrJEp4pmf4g2WWc8cUwgMAiMdVgz6Q2b
ELj2suxLU7mNw/JlKKstnEESW1rCYpuG3jMdf80M8BD1cg5pL70Kv/gVRtM+zNnWRmbiUISxaiUr
N14P3lg9E0f9juvqGUm33pNsXBxR/mQQzwMicofIY3waqR/Q8mP8vbj+KCRZNA1NtfLJ3MMfIi+1
KlZMpcdHOx44eAqEJJF093lr1qewmApWfe5RWO0R4usiNcppvZh6Obb/yV/gplBFTub0d+zusarW
X9UIqLydxpXQ1n52wzOmyHY1Jb67MyALQ4uh5EIpUayM0TjnlS/Zkhs5UR2kHPRdO6+LLEiviZTy
VCbdvlN1dIaftu1k6D5qq3YeO3RILE2ItKTwenMoPw81By3whMi98Molc+ZdAeNx+VAM9zEsf6an
YAkJKu09DWL7WGEcXARl3t4UYO5xb1jUpAqqeI51asTtqQAfTeTcYd8aSW/y3tm54jEd9ha5MrD2
rklebcMh+TVWvISjTgXvweCDvTGXPqvdo+a7xOgfQzM5O361SbH9FF9N7E2rnj1ZGrYkZkzJXTa8
m12r+yGTAT1dfUyzDwPBFgVw91kCW4kwLu5DPyJyR05Hv/09dhmDDd3/HskSxckyAuFBO9/aHum2
/bksT5njRWum7MPRY45Um3DBogCnOW0h9GzrFd4p1paq3BgVPH6LD4Yjk3uiw4K5eXmcFNkhbfeR
zTw0/DqpP0QvToyc3Tr1JF6pudGbIjOfih4I5AhWtVbejTp43yY976WZiBWyZY0SMjurmSFU0DVw
LzpmzxGUMaBIJ6A/TuQc8MIepEYNgj91NURL22OxLTEd52/Y+JfQpMjN55s3Nk9VJZ564hAYtDEO
XA9zjY3Cs5FxjS9DYL4zGD9QtTSLkgWrELMzPABGgSkzb8NN4RMdis+gVMUvV5R/vL7k0kYdq5cR
ssvaURTwU0lkyh8akYV8uvRylUOxX5vYwStoHRBjsnxH0VuvKtkRpTXAPpTexheePuVDdEl0xrlX
N29aVQ1UpnrV4lnitSL3KVP1IXJMMmBKb28hroot/zXXjrGd23hGzYvso/Fvae3+tPwHVWoeAmi+
dasrewu/LUScRl3SkwORBqF9aFEo6Unn5y5PH8nCfpjANW2tUXzYsnEPgN0urAQvcILOKjGno3SL
e2Tpm8Ulq5HBzyJrUIRIf0J+XD+OdVPtZQH3PemocoM++WXJQT3I356aTWbJ8ZLXXvFBCAViHEq0
AirZenDDo12OJ8D7CAQZGawNuyCLCZ7i6B/Q+sTPTWOBonTDdu/7v6I86XZFOL8OFidmSmrpg1d4
zkWM3sVI4p9kwulbS7p1Z83EdvF8g9HpDxRTmIuc7q2T+j3LYfqHQQCarb4omf1FRwNHPGEYl6KD
Zqu6SrCzkunD1VfP5Voatntp59JYuQWErpmSFz+5PJIG+mZKFA3E82kDZ5RbFw1DpOZROb5cjQEX
+8F+7+jrvMSNcCdJeYkQKEaZGraWSVRh3i/9Rj6fRoTJwRS+hVXDk63UDjkfmWwCNW5PjojtzyUN
N70GsCYJfetZ+eIvnDD6VbPdIQmtN+jJjmaWxOe+RRif9c3VJY5ocRJvB89qzrCkTl0CRl5Y5o9B
NY84g4qTQ0KiWc/HqSGkeYiRjJa7IGPMFYmOgfODLjjoxh71G0EZr+ipzLX2SqIjQ5p9aXZyhViG
eLLsyZq5xBQaM8QYy70ZkYZgMSrdTEx5KAvKiMDLbd6Napc9zUqJnZF+urbhobuomh3g6ruRdYv0
uQK84av3JkzxBubqbVxLtBxs1RK8dDjhLMvCTchbpE+DVWs5w0mmH5aBG6+0Z5KCQ1YoDvrcg7LU
2sJSAG30DyyUjp7V2Rpu92y09R3q8wvuvObQxR6D5JzZmhkgcFbxeS7RHZmCUNNKYRN38+FeSv+x
zlBthKzI1wM1wSbDpYEb2edxRMSn8RnE+xrteivSiFOcP+xVdp4/lPsppjUmSFdmPf6Ik/ad5AjJ
5+y0v6K52+tFhZjF3hZJES9OMx+GAn8soq5PWWdiHVFE4yl1kWSJkcKP1OG8bl7RkZHWHHqkJPnd
Jm3tn24ZyyOkTxYJQ77LYfit2k4wTWrHq6mQ4PjBT9xbJ6vz9dpKJcFiHTbSaiYZos1enYCH6eLG
ZYyCxs2PB+IpSSSg897y3bWPlmNHLN4baqO/aPFypJU+4yByVmsD31Jcz79li6uLWh+5T4QhCbMM
i3B8AjtbMEwzOHqJYa4JC8qs9Ty3L0Y4bcwSr7s5ScSfDTSN2mBKxlh6XQjAEb7p0PiGw4uYxmNU
5z9xjzYELNpP7LJv0PPiRWCabATHQTijTzUYGpPk221mEmTXLduqhYcATG5mRkSkr3gYoBjmlTl8
dAPZ9Y91N9nXZuIaliUNU+RwjNe5aLka2yLdqrzHDY7q15efIXo2TKjTXczx3TGMee1X/J7rIKDX
402G2XU0WWDaaZA/IrdaTSS2zwbCL9MO3wVH+WaekEuQCwN8Rp2bkFM/75+zJNpbcTu8tgKbsGu0
q8gAsqhDk7INp1YrGkWMArkWbbArhV9tka4BEUGwjlcT0Era1+dBvEY8mMlquu0Q1u06jPizqt7k
8woEjc2tXvdla1L6Q9wlMSdhWWNKjjq2P1aOu2Lkt5J5ZjdlzU9+nbylBOGweUu2WouNNzp8LCEe
bLpRY0EzeQQCD+BSFZ5llTvPUWYFW3xMhC2H+IYC7WXb0Oekdx1PMjuePgonzI+eF/qrPh9QcfFh
7mW8BOE+0+oOLP44naL5xRBcA/rI1DehPa5LxGUrpHxt7tw6f+qOPA+yUHrHJQ9Nx8dWZM22nREe
iJmyrvOGH67FzHNkgdcjRDu0sDze5jA75FqvKP2SJxSRauvNvMBT8wWVbrjDjm2eJwdatU3wdVLn
j3lGrxQXf5NB/MryQhw8Fb8gbWyeBPVpnDxq8erDCqjG2Th6jbO2bEHaWBrmV0An1rltXC4Glc9Q
pRDb3o2GhyZ2/F3pxWo1YpnA7YjNnGhvEi8rFg8CpxiF3DXvht+GbaPXNfr4ebachyi3UtwnDjF5
EB6u8whq3u67J65iaF6oqpK4OGfaG06FFc/Xss3C1aiX1b0/v+TmacSAYIbYCFnhVNu+9AzU1IP1
BOcCfj66OoMBLVMcIVNgs625ngteH2mNGOVsOKKieixEE25aO0S5UD714L+2rSzObqsYluvylBux
vodOM8H0HlAHkG6668PltTUNMONmkd37IrI3fRO254S81ZN2EyY3TX02SKF5nOndHr9vZQ2TaidG
Ou/MwthlLpIiL6+ji92J+KEylLd12yi69FWz6pvBXjWN11wmfO1H2l6x0whDnnx0f2zw5+C95n/i
V+eIMMJ3eLTINzPX23zfrWG0kllkiauI/fRl+TUHc8BDG5jWLfNih21lpfr9YL0QmlWtaWv96wwZ
8vp9q52MW4ju/fj9LW8OjFU4yg7nLr1XAcbp859buvQeyavzF9yEse+T/rUM8Ep8fzFH3zXXSlhb
nl1y+v5ekoKmcJLY3Bg5IWNsvBFV96J8nkbjLfRQaM40GNvZdoYLE67xwgInzgejYssVoryy6ZGo
P55S0b03GQ/DJlYQX42uz8HsyNee0OeGTeiHm+TJrq25ZgXQYE5pI82dlbcb4YfyHhq6vynueSQU
7rVUOWym7CURsbpDLcXL0nyJTOubNMA6V3FN2N00msdCFYIMKAQUHdLTaF2GxbxPyPqrIge5m52N
pPFUbr61UUukm0gyaktNv6GONm3WGUQWMX3GIWZzwRDETjMuoGMUaVWgtOQTYtr9lfc9b8bBFhsx
eM2tqor21k/ZRZl2wTW7MA9ZrsIno5hYLnbl9Ik91sGRSspIQOWwY1lJekMLmomBgO5fSQ2GNI36
goRf7gZJGS05v2rbskB51U5Ub5Dy3EFwlavv30j6GpKLbVy+733/FsH2D4Vl1bfJZBXierWzGVXY
nMKmulSQYdLNbLco0zKuq5zBEWqbjK1R4PFZtdo0fWilCwA3+IkhSXzN5oS8CJ3hzTFrZ1c1Y3tI
LFdekSvZqzIWhLixzgEC6365bDN/Ljf8/97wLGncK1XfDO1ta7eXcNsm7zj7mUm5xl1g9TYi2OZR
GN64az1RXPxAj0QRdvKVVSJtVK6Dr1hFGAfKaW0XaXl2UOmu/TDwT1h0yhfXLV89v5aHKar0hsgu
QqcdzmmnLrMPG+ZMXH2oXpnAhHL+2IvQgsXnJVU+afPLLRLDjaUgJHc+l8OlM6pfEznKuyacWow/
g0ovc0CZkSIqIapYVOaeTftBzIGN3kPY+BkDeew632gP4Oea82hHwzrNW+ds67Z4FEJjgxkq/SWb
U9O6hLwYbpFurDa3gfiGzbXyTHcN0IhSe7nbm0Q1LgulVhoksLvgm1VZTu8ToHK/ByHlxoxmldd+
tnGqv1LP/OgWzdMY+XlxpWGPj1FvABUoUUll9Y8aDMWt6ZFSl7lNzVe3PQlzxFLOBSAGE6cUmBk7
8VEzObyzippZKqp6Yx+4UQ9I2NYneyQOMvCi8abkCwtp8wyyUxPEaUa/ep8zLlDJx2z5pJiH7bTq
CtzKnrBL4Emd3Kus5y83kkW2QySRgHaNU3cNGr38YOVhs62KzC31o/k4KBJzU5qJf27hpZY7L+Ws
sU1e/lgVzUdVWgeEM87vVpU3yuFQlOlLF8jo3KKzXQ2Mej6h4t87GyRFHivjEep3uDLdwPyBcMXA
acYtA5LqP9/7/qnXivHgNb5a51X06cWh89vI231TdvYHpTaLGEn6ty8KjmX44puytqw9CL/k3fTg
XFTW9OnlbH7REJ+cagpfoqrqUTzzMEP1Y5KWfyw8oXhq3nvf2/Gv5QaGmP5qMTslOZRka9Gn4DHq
TVQzUR7GamvC6HmyMuaVqF/PhJ6EL3ZS2FeGHeCVKCdXip/ubLOvn2lGggdeM2NXM6Haoulgujbq
5pmooP/8YDJ7dW5tutTlsHIj41bHhnX+vofcp79Ig5RDvq3VSPAiRtLMqKARJhaVQRyr/ayc8nFS
RnKb4E4RDdYIZ5fk3fb7aKzYrT3+70PyvU4ikuR7Sl9y/sqrqpAh5WMzXiw87JRazAL0QBpfKHBH
nIw6Z+JDCRY54+/RifBdBKn10pc+FjmHYyixur8ILJC25l0KBs+Sb8DajkYAFLFJHYv4aWTibhFd
myFiK+NHLyGxCFvXGeB8WUaLJMqrqXFDYHbDgLJdEoG5//4em/N5XZmedY8aQgS+f6VgUXTuNZyU
cpjq5zQM6nPjDUzasWmTN+ZITEEJImMuhh/FlLe3Bei4UhmBJiDdmpsMKByafiLZqWtZnJlKr7ui
R1aYVh9lrJCyxJ3Pm3mZZP/0tMXHQZn07xUC0rlt/J1AI3cL4gzJMUv8X7H/NUbOcu3PjqoB4bhW
lWh3KGmOnpt9JWPv/LYxmNTJ4v4oDTIN0s5BAtwEe9MOOKarJnv+91aB0ff/fu/fn/57a2F+ULJZ
qy4LzM8OIYPXBPFvLjwMNvq2vznjSLCDmVPWuCwMnEyD0+uT2/f1XdUefncmB2TYcRZrCRbFTYdb
nNp3oGz8xcJ6epcOuOu5dcejX9ExFAmtGV13/Swzgqgjs38BjFc/zyJpnulJiRaMEk56EyBonNFT
dWybri326g1CVHKJlc/oVGF4i3xlHT1WkCq2rF+zZf1zQ/z3xvKjvm4/RNmcaS2TW8nq89KLkCU5
g0b2/CENtLbtVe8FxbmebfsUCAvhtuh3jV7+mYC9XDbkv+n3dk3Qy3tGHO3zcq+vnJIdxGw3WJVz
4gMGKN1ozEJgRBj18HZPD993FUcinheJPjkvwBduKMfz1XdFEQ6cP60lnOP3R3UgSOPqE6jqOCH/
bD2RPCqHdHhr7UvSxdM7/Qni1ZhxqrfGxJ1A2qU66wilPJHDTC1koffosPtFGvWIMs9VRCLhnDm3
kdP3HJDVvYk9IF2RzpmOWIhH3MR4WZL6mLEAPaNZ2ii3c06NuBRggFir7SErynsZqGC5M9Q1YeDB
aB9SEUeX3FXhZfbS4TSYXB3ppCu2kneSLdoXPX4U1b2I/WUwjPbu/72l2GcLZCaPSHKyXWliuXDZ
Ony4Zn8YbbtnZuCLQzUzhimr8hyWU/vQLq9MZYf/+y5ptozSwSGutNm0G4p952f8jAwj+qVCMpDA
nrvHjBVXRej2uvUn98JA3D1BZFzXHTunPGdPJ5o7BtVwbRbDvCqtXd/nFmlB5SdjLkQzg9ijD0NE
3zRrrnDRbvARbc8RI9W+6ocfSIc5BXsPjgMNuKrZXuCN4IOD6XLsw7uN+FDJ4TdBiBd03dc21bvA
aTkQpjU8gH0OGp5OeG+7+LTt8HNKHdyuza6uml+G4ZEhHiNVyvPiDwNJzzd+YjHs9srALZbwBt4k
Mz5OShLGMMHRikwgf1Dzmc3F68aKb4WJIc6O/xYs8818cI8zbu0UashOeTFjXbGmpC23RoXGqw4P
8GjajVljGJlL6m8ftZkmWikViQMxad0vUrCZ9YGDNxaDEcZmhxko2lCyFWpIo9QtSI+wxe2aYnwE
qvJhLJt+1/PifQZ8gpghvHlDrz+IceL/DTST6GAAF7UiRgZyJymquSw2Aq2hUfgkNI7iWKc+xFQD
qTXe7W0Zeq8WOYMH02JsajEBANVT/7Q1CQgCJB96YQIW9BBc3LB/H7KPpEIUGU052hh6mj5u2lUd
M5rwguYdsIqzLZanqIWCm2kAF/HRYcg836a94MHFFiSsiO2dFTNXN6X6QRiX9RBAwaD0z6otY8jw
O6G2gtZttNtKBu1DpmNaFcP5Vc4D9tOyExsa99Wg82xrxPMvPgL7wvtlo5ledXFTnOa0fM7q5f8l
Jctbm1gZ+YOi1txaFMVi/jmY43Aoev0INaaEoiijfTM4zwVRoSQSYduZYbMiumehkQrnuez7zzTy
jXU1MUcy4pq3cwooyO4/Ff2CEXYRdmKMaxJMUmaaASkXMtvWA0uc1ol/5x6ZEG4NqabB4xRX/KZl
dfvI9cfduKjzGUBMPRPRoBvWRLwzipT28NDm7DjwaUXiqMvQRqHJU0o8/6uY23c5P4c1bkOujNGu
nO5NI/0NG11AwG393qj8tQ1sRjAz8rLJKXfoPjcC1/berHS0KsPqVmjV7LoAX6HZeogY/sx8GldW
06QHJ9e03fn06MrFwSeHp8TETGJnLgyYZkujOvD2lcmJd83FdHqUTDlZDDE9oh2YLeCd+jHLnRMN
N14vKazjdK8H373JuOfN7TT1oaUOccPBfS49YEEluUJx4MXX2vHmvQ7xPOddRmWisbfoqOr2vfds
jODmcK9c4h6R24SERevgb7dUK25d72pTIgIM8/SzTqtxHQwDIh1NflDUYX7ghNYTFc+LmxZ/NNPg
Jw/phk/S1dm1H4k8lds8qsQmR6745HguB3UD53fsGH7n3U8sE8nOzeyfOaL5Q9+CaTLAOEAEJX9P
9i/+yBFoEG17cFl71YUDAm9O6oNZ0hg7NGtTGcD4YsdokPBxhExoPo+kZacxb8oBe0rTiQszFPmc
OJZ8Rn2HfYr3iK7zS460/rkj/fKCyWHLgOCtyZKJYzU7dEgmnlPtnnJGR0smxbCGC+ixM0GuosOq
OOTUQtj+fJO6fGpfTLOJVyNt0CeQumc0c4BjkIp0yzoZn9mzR2bNpwB3iB7+NyCU9vb9RaP/dixj
vH7fG7oMig1IgsN3fR33pjzOTfcr6GDahakJ17emFqXkJijFsTl0TJvjvE2iO0l2fx3gPr8jZW6K
PHE+bR1/tIVxgj4nSYgGwTEaizluuWia7nBUJDGDQvCjM2va4tJBwl7X7JDvXDVWcZjoL5OIXSeZ
ah63d7ZtnbxlNclLmH5etUIAmSXyEUZWc9VxkF2Z2yeR+Qm2Tn9lUfOR0Km8/qcLM6cfQ273SOyS
XO0zo1k6tQj/mBvkpF1bbndIMhyjQRb2u+8WwkymacPoSK2+hz1Zl8BH7NEnGg5Vn9Mn95kqc3Fy
/DSNXu4TpBlrUw7NCk68ffqeqOAKzElhNfmXsDwZrF3FAzp8soNk2yKvCMyvIsRf1JKw/Da0HpQt
D8C+4oq9Jb63PKOB25QSnAe0ivo8mVVz/r71/cXJefwRzinQNs5Bqm688xmF4SSrcONoQ5ySdGSj
NQRMYsKWBaM9cfC7c819tKsPfpzLbYkMdtXMrnpRgkEyniMM/cH8OKBL3uYagzrNuZe7jI7mxm/B
bi2TJdjYLMffRtgI11bU6inK0TBleC4ePM7T/fddVmXqibqSmJZZwRH6rgjj+oiGxhnWYrBeVWO2
+9p2KuwGM3ybsrgUlUkX9H0zCabiYjniZ6BUjTdK00XQHj1EYSTOyfLFDMKEP9BiugGtcGDCMJ2+
v8T+iEj03/vftwKLiTYmNtgHYXWx0yp4/P7iWeZ/btllfzHMSRy/v994PtfI70c9SuvmKtkCBPRb
5m+YvLiUj6wmly8oKDRA9qWCZQwCtSFM38fR8V8WlufBcVzSJrs5+VxwhcwWcVLVdvNEsuAPEZbJ
PYHqBK1nrPeDjuJXsom+rJGREWsDa52jM6ICUOYe27hFnBV3Rw1KnY/Xy8Q1DauDWVM/O/YLMrvq
kIwRgUKFne6rBotqJGz95EZzsW9b3L2xleZP0PqGla4n/9hXcmdVxfhetBo9prT7o+95xpNKDAt+
WtkwpsbkH0wI4mylfpVGDtIyJKzeZjC3wybuHvDGAPt1TsbA6vH7Vk6m2n6aQueEVkXuiZxm2eDW
EKKW+VM65dHl+xb/8YJwXFWDRKgkLdLU0pktHfLZ6pTKFsoP0k7SOQFObr+nkF4cpId6lq8O78fG
spMTO88SZZKOnCOej522smzdUI681Yb6zYpC/Knd97woazSOufFoNIb7w0gHhjcF6wOLKfn33/Xf
u98NsZ1qrjjhzEvWdXv4EOLDk2en0fP7xPjrYAMP3bjGbGJRq3+kTCJvNXrth8Kpqz2pdX8ya5TI
9zK5q7JUbhwg1m8hZXFsJiRAxf323+GpKPQOwZj/aDtUSVUiKoJmgr+eo7unKB3FE2ycP9+NMrm4
wbpxBpZpUgmEqiaZqrPP3sTPx7MXuzSOsW9sfGKF14hDZFh5y2hdvyYagWRp2CPDO6lfXVBxaxXj
+RhC4yoHNnlWOBHBTpfLvtn+0JXfwCRUEAAKLPEp7QNeIV68pPR94OsleczLGHE5H/sBJgzuUy73
+8kq6z1DCL3HzxO/iKUu/G6b3SHe+nMRfHjxpNaez4e4np+DUc0rP9XV+5TGP0ct5B+XbMUy6rhq
ucpfuEf1ffTCYz0EqOawkG7w6/SvsRrFKeU6+GAtdw3D4AUINEWOMbFVbD8Kprxnalx2w4UbfM6L
sX2ZGwrRtauyi5Prv78BUir4HPkNKchc+OcDL6yoX0ECefPBXF4zRmg/gIu4fdf/mAdlPXlT8EzD
gm3B7dE4ZAy48uFAIKMCskc/qj2bF8iGVvrP8TRzIH2AmxRrCwwQ6/dFQ+4kzZVSr7kyDbeprZbW
tpnot1HycrZPHfJMPc3eJtFkg9JWuet5IM7rwTXGaMeRHq7bMg/OYux50an4XhJjDFcNMJDPKbfP
ga1424cTak94W5weqQ+Jd3n3Y1m27q7Ro8GdutX3z7guIPNN2uCYhgszoCqsk+OkOYoi/coENwc/
VOsv4LgrsDKYLWFgPyxUg1vr43LPpXWdcWKSwxzA/QKkgYkUMFdTRzZC6KHfBdaIob7obNaLKF9H
TEKb0e0+LfhY+yHC9dCY4V+7a5j68U/406T2AEvsOmQjkdvxg9MVlO1NdQyMxW+X9V9jL1+mqXT3
GS76PntM3dR4tvsJ7qmpMQzoW9SilksHBmVq7g8YxdVBTOBgHN4HD716icy0384FZ5jDpHdTLa6G
sWnwujWgoaoKaetEYsVgQFcJGAfbabnG1Awq2Ir/h7EzW24cybLtr6TFc6MajtFxrbMeSHAmJVID
RekFptCAeZ7x9Xchqm7fzLKyzjbLl5CY4gS4Hz9n77Xvh5RTA8GQLwyla9z+KNnR82cL+2lwFDzV
dXqMqj5agblMDIPoO1q7WP5wunJfrAwl9zeqquKhATy5SEdv57PHLfvJ5iyKFaUPwnBRpfS6/D7c
IL8vcXmJqya1Ci9TQPibpp58it1kUuWKxvpbbcx4XD6FhSpnMBnjINMP5JIKfdpq9qWa8Oei5NwO
MdSlKe7uHADCd70ILhVX3M5oDRO8oM3FZoub2mPSR+WUurqKuNgpOLD2CpF0MlVPqqIx7LeKac1x
rUAmOblMv1aesB989rNPxEWJXGFdyn1UNuZDbmnWBk9VuyqztnYlMJwgQuFKhAioHluH90xO5TBH
LwBYYyJVRiso4WDXS2XgyFLdx12O+F5m+k6HM487COLDaHDmrPCpuSjMaPIUCIiaQByE7j0BSDsh
0292aXtNS4ROFcCvMDnSLMyPQs1OQ26OUDLLfUU64ipI/U8LXRX9DjXe4of/qZjlwQsRxgEbBhM7
fHU6hwbVVtfewAw0YVCVFOLD1/01qQb3/TSqmwySf8w14FaNhNoeGNs0Rl0iuovDORH/FPYnY/bC
mqrY5DAL1k509kuu7oiHI4M/OcxtZmzAddADWqCKih9ZFN5KmWsxuq81OobTOLRbE0RMGGBRKSQZ
FV72ZrS5TaNC3UKDWqnGUGIsH0n4LvONpk32ShsAeicn3UF1oChYZPxGziJXfuopXrMpB28LVemp
L0e612abuVScxSIH8MRR0tsDsViw8GSbtAW4BHmsppMTsFSIrywLXwa/bBCUAR4IzG0YgskCKNEt
7WCfjgqUN80q14h8AW+V/k9HpMskVZNjbZGqODXJXd9Z5QK0BkV4W14Qss3y8tHc4ITruJWmaN06
tr4N8mhjpoW2lglD/X6S1CPA4tftzAkbnuuSXIhKBz86qM24DgwiA/VgNUzAhrJJhZOO0DnBxa0C
vkyYry4K9Dx2/DwEAv2T1qug9lVa9mpATs3M1fbN/q4McxzgJHXYmrIT6vQ2xy5YhSX5cDmHkJTj
ueqooqDrVOtEdfVoirDf2lUdnWxRIuwHM6kZHe2UjvNGThQLxpIAokKTgZdVPxrDNfk2swh4cUUv
pGGu6+k727bP2AS8U4JU+oRo9ob6Kd+oKBJ6i60GFDnehD7aYaX8SirvJIcRSpQhT31u36DZvTUy
OEhvBICQuLIwP1obLQp6pKM1QQDA5TJsKAp9UHCOot2oosaNjoqH++TR172HHrDntqjA32k+WQW5
/QDe8K0JcHs7Rf5SZXJjm9C2ZYxixSpI9TC/4ykFw5XamxJVK02k/NJno4VgDIxYQcw4Xp5tFtT6
UeslXKYrc3SdCJbuC/VAjLZeImye6lXghU+54fwESQA0N1y1tG4WjRrLFUMEmk0GbM+Q21VlS9Ps
5EWPwy8f1WxgOLzzkBU6RwVVSsNyRSfgF8pbSuEZlsdkvjbNJv3JNgrVCXpCp7X5Os4cxDFUZ4v0
UOTDU6V78VotrRtDiXXQ4XUU3NwhKaquSa3DXNE3Fsnkn/uwdDnC3tOk3JetffKExG6aAS4JM74I
eYiNNaXIc4K0f12ZLVkkv4hkbcxsvzgUiQ33rOqsteEtc836khLfeKuWdMpV/bEtP/oI0nZfc+ZA
LrnLKlk9kCWCV0CPImopLbrzf6Z4nLd5bT3AiV9Mah4vKXXYlPi6NYNenYYWZFlL9Vij5EkYI0IK
h5DF/wQ6hxBRsoFtAFPtZMBUIWWgA3i87FG751NiLzuUfIsR/t0hqirmdH6wnpy25ajcnRHHMtnW
mOG0jrrTsIi6EJzvqmGG7cpqgElYICfogLQ0cLPolYQ8Rx7HCJBIYaaC5IPuXMURn0BvdPo/SBzF
R0vUFg6iCuZ8UAMatRGhzjZItQEnohKWwgQ2wOCxRCpa0+gAFl73dr/0U/VFDwa03zMerRK7Lhb7
aPbMJHq24VLn/iuwy5OMEmyyUH9MCw/xvYN7QSAnpn8L3Ar+S8PIllxofUNyGGrzIuXopn+GTvBk
NmXFULNxB84GqY3tAwEldscMNGxFUTRVxj7V4p9D7Xh3XuvtNCeuSZoonxtChO7HpL2YiboLBX3U
SaEb0AoW3KC2iyUT3c1kgA/rwgoGWDvHLNuPRgXRzfMJIGjHhmY2kEhNc/wze/+8x2RAzEE/clzp
6MTXSDnNzPU0utKiJEW+N+wtw3acGx292VIvXxRRTA9iLIGLAjxdDJPBY6PxHAVxtIliLbgLTJks
mHGDtKmbrwh/LqLEKX8uk1vSK9aRBoWR7soIQuowYWeuqgqjmDHu1VaCLxwr1aXZU8OZ5MI12xGD
eENeQxQcc3KYS0wYCvvcMq0pmXCaJJoe0oNFMhbH9U60xkFSB646bTw1Jdbp3EEjj+V/h6SsdJXa
xC5hRet506PnjoAYX4IrpuGz12lHeaZHZBch8Pk44n2Ob1ENHi6T4tXv1J8yeOXSxARuwRDSyjli
QE7pJsMToznmWfet5wm4MdLGNthWqkCgGVgHvYyfsOVRiUw6PfKqAZqNNqePLepy5yOYgH+OFXKr
OLtjbXtDJYnYy/n04SZ6aUbPl8b4wjBtb1FwKMQGqcBmsuHJ5d1qasTVKCi2JkK37ZhlRTCY0Qm3
JL+CVhAG/yU4eC2lD64OjXVGafBcY3ALughmVAhnu4vih7DHzstAMWMsIyV+oGisM9dEF54gJVKU
pygXKaof9DayUZ5HtHFLSVLvihSrUGsWvrSbhWZRhw7mkvk/5sw5p9drs3UP2IlOMuowojeXfI/F
0iHpyhW20uPXrPOlLirtLgiGq+0zHDErMCrI4vGs+KjBhI2L2Iovfa3Ee9UZ0xUWyWmR+MMrNFWV
KWdErjxtZ0Ri6rotwyfdqH96iTofsut7tfbfk/HOrJA4Td17YwN4E4x0lh4LFcUUpJ0M4TSJS4Ie
H7JkcwGfDYS6rTwV+J77xkIQ55+8CvljO+mYrKn2sJY0H7LDz1NWkoA20S/t6ilOk0vi5TcOEJw9
sI9YqXUyx4AzMA4oRcMDWMI7qtjNYt/kZuSLc524e1QQicRjbnF1O+GmA2fFImeCeoysx2pQnuLa
5nvtMTDXg5a6vcA3jCQortBa2arCsmNIa0H+d9uStSIUhMkYHCFSpstrJIl4NnM/JfqbVV+P12Fm
K6AiMK/0qJEYWi6Ic8Ha0ImdvRuq8jHw0uIpMtX7gctNOsmJsLklsDsO0NQkEWPfJN02Y42VrKTm
VI74ETaDLU5ZrH+UARnkfkgzONO8Z824T7wuw56c+26lKo+6M+ylqrEoG/ppMKNnfE1bJA+7XnGe
IqbhiypL3ognwb3d4WgTNBVItVZQwi/snQ1tmeyfZlYxdnd5bCGTzo2DLeQyom2Pr7kibwm9eeHv
4NA54PnKHSzVOxx5NUCI5LFFZLl0pHUoDY0rDEUe5Umz9vNyNxivFp+qk86UkyB581AcLkQIHMqR
A59xg8YwrIGJahWE8Qllf2spuGVBHEEhcrqvemw/CHj6dY01VsH489kU9ySD8CAN2lLT6ERlUISm
Cl8ce+OCrjfIUnVcSaE86fSH3SFHvBDi8rL68WABGZReyIyG2Yfez1dsuBUNYP+k1bipj1oAeLLr
ynHnT97WkMWHSd3UGc5soce+39jlI1xnBKDOhT1x2PTY8WRvf0ghHnUPo3as1o+tjAJEBeMFA8/R
1PX3wM83Xsm51VLqN4TLK1VWn8bYg9gx62KTG98aTiItbM1dloxXXZWvrMLoCx2X8KFlzejUL8uz
VkbtT47HASYR6CqoK4OYIAePPiwnwG0FudKPOdHK9twpzOwhC2a8TeOshbiDRTPeVypzmrAZz3ng
uFSMXO5G9jUCsFp5JYE5noomJlLZQclizzjsDXHyNjb9tebws2BUZy7psnNZIEdTWxQyLWPJ8cWI
GXWqlfNijvY7kIpv2wbswd+rhmSnVOEnrBBr0aFWJkXuBZMruXDqvaWawxIcokjwqGZkNdqg8PEM
PpWR8+45prNKqpcYXb1LLsB7FIKmJJtiZ/jaB+pZQBLO0RmbdEnyHwG/HUM/TiFDX9wa+kx0KOST
7K6G3ZHz1NXHhjGB4tEccxQG4JFOJaEXOR4BC7FG5YDS6jijYntgJAk5og23bMqCgznDG0clBi3H
u9XVj6aFvxFtbj5LktaTj4OPhcGFIknl6SAXtsUGgUx2Z9f2S1jse0Nc8kHV8SjUByrqM3g4LPW+
BORjkY3owHuUFLrSpzIkgI7htIGPp6Zmyd8dqeysgTmXgHK2MUN8gyYcuXVrEUDvj581DYzJ4GbK
WYJQzx0zvKxFgcvcdx4TVbmk9XBu7UasdJ8YjLZG2WLW+pffRMfK784xPETFjA9R6n0Z5Z64w5Ie
dvbZBlTpwKlyGhWc8D5rnwTJvIdDU3v7PuorF4upC7IcI7pqxpD5aW9TAW8ce0B5oSSnFFvdvKda
bba1cLFPE3VCB7XB08LDbNyNe3bFUWHEix3zLfPr62hk94FlnuIq+RljLQhmdRczSp9FTB1qTJaz
sbZH7gtyAYMIVULleORn9ewDJGzjocbcgUxhKTWRLHXjcwwHgzNz7SzqZpHWTGEtUllyhe2dwuBk
JeVrdVFGg8ktOys603IDGfah0GjvjFpW0pu5Y8BMBlBT9yvAy4+9DVInDb7JHk2xEcK40cRCDlR0
Pi6BaWIAiroFI2taomgEHhJdAWFiCWeSsWj96FUFbd6mSGqJ14JQGd0X9N0WnZ79bJ57bWUHVBxT
S8KA6sVbox/YRzzu8aKiOVsFj4RXDgvEN9fEqY4ybp/V1MnRptjvph7fIIFwfAvFR1IAtNJy65wN
LPAdcYVWeEMMjrgywpQyiu6RG/+SZPVzRaQJBltOJXNy3thiRrA6sgesZDaZKwjLitdBUSDKRjnY
I/JzNIpqREOwwyIyT3Auvbctw1mvPVt1jh8IuDVV8jqDUUVfFRW9RdptDjVRgtnaqEN5jexwTsHD
vI5ZfVdlKXCUrFmPUlyMjlJw6LMdjVTANUYmF5Pcwbd6A22vTCkjJ6UmrSKJfxZSc/PG9lwzZvxv
aseJcpPDEugQOwPllOHHCkqk/TJiIRvCdJX4L23THfGiPFr6rDLwzLe5UyhpbS/QHqNAdZpuYazR
90bZhyqUB69TYNT4vQPDxY2J7wHC32PURzpQd8XeSZK3FCoIBlnMziNTxAxI9l7Jj33VCPT743ks
s5sK6XVVq9Nq1tgST+PSbzv4lvmRJqXb6t5F1mxTdTt09L7gYUywJruRSCfUtmj5iu8SAU7fwfsI
HRGsLcLNoejczFRHpaFzBE+JJm3sfFsr0S7W5IvBDMikYxu18X3ctNdo9B9ioZ4mDC7zZtlV1a1F
3UlI2HkoWVntKN0EdLFKzzoLPDcHx1ZKKFcnNeZcw7619g2rWw4ka1TTN90HesDewDAVJkDZkGqb
tma7wm35nM5ywVJUzOyz/DmrjEujcnONbLqszuk6xA3LNHXnTaiUc+O+bqyI3jlufAl7ZeTMAuPz
ZXSoGsqKUDZfCboVffQ9ongNZ8j43oqf9IRK7magSqHmbaYwuZFckNIhlaecPIwaIdKxaKO3gtLP
SqyTTW7dSusjimNFBwde9azqUbf3LRDmuedastH3Is62cBXqZYQpnTxDuEmwmDJLAfsU3tBt3frC
2shR3VWa/RFZ3i7qygufxxHd3H1a2NMyBLmGwfVFC7NZF08FFeF/8kbHHZXmSFuILIV2PISG6UBI
0Qnpk1/9SPRFYcHjaA5Dx7ZOyffcptpHYaC1KDxU/L6BypbJoq88qTo3SsUNmgt+S1TZE51nOToG
uhtTUgH58OtViAE+Cly8B6z3oHjGqnv0YNbAfj/pFEpO2Kp3isVlj+gN0wHTcHBQmZtVPH8QTo9x
0CF7N/dcC5/o3bEf4CuFBUFbkP0vE2PPSv7Qx2icw4Gh+ug58HcrgGf93J+erCv6JiZTWsv6iDal
E8oZ7QstP8++m9/HMBAuC7yxTaFEFBO7LCYfHXgNVixS/mJgafhOEcLP94VPGy6w33wv/FbGyFjp
7EBZUoDT6tKGS4/sqoKKoM9D3F0sTganFcUCkmuSPkC6kh9mlK24sHFlHJc24U7QR3z40nH5lMTE
rFNDfYRTc2pzBt6cqxaQ0aHG4hWY/BHWPNWFZzh0TbgyGIsj0I23QfVtBH3HGjRDlZypWuVy4INz
MeaCbdYxEo0OlQjUHBAYWKQbmd5PoiEowMCiJvBnYBwvdcIDKrR5Q3pPkTv7gYlc0i89qyENJWdf
G6CCHZWyq8jaD+qUicA5neBwtCTVpojMm1KMB5nW69wn/kdlWkprPCI0PTF8WMRpyKjKqc5TcSyL
7oN4jnU5yz1kVnYbh3zJaIq3BTZhCHEIXthXzEC90ZY4mkX56BjmDoYenUyipFBYzxbflVUIQBZ9
CTfQN17LcCTqSj07kc53JjiOApdpm+zZiz1uNZq2CyvfO1ZwX2rKe1PiEYfapZX2c/KZlLDGUx1d
DVDyLUak3JVJhuOy7F9kdu1kexs1YW/koF3awEzXmGBibIvPSgTuQOqXOiKyFmkjWXrYy3vx4s+B
rInRHtS8gKWPBllPBp8hUvmQNpIotvDByG+Zk7+HjRmuIyU5kggM1goB7FJvM07+tLlp0MgP/IJL
LVLKRaWoXwQn8MGO6nVAe+dBj1xmSv1Mz/+tj4IHwnHIk8vP/khsKlm9JJWxX6khoa2pePv1nlP1
Ke+6E8d0HEcD7SXlzp7oPlsz80e3ks+Ja3nvkMONosq8JNjHR4+GSuqkJn395s3Jg2wFJyMldO6M
wvmK8wd/J9L8uusOJdB+rMHZFp89IAmnfLCcdomDh1gutketBk9DaRSQYAD6KbxlFS7inmuObbDl
b8amxTG8xGFadcfKCV5gJtyyBjpXWNrfI0wmBqaOKU41CWSdEhMtL7VjB2eXthfSx2ybKvFPdWL4
radbTaH9F5sx4ji8yAvMuM9lG9wzniS6jQVBfBVp/lal1aevgnSzOTqmtD4hP5yQt1eLtra++gwJ
S15R+UwN4HlrvEe5RwB2guIapZmaAuQa+u6BLg22GliHY9yugVg8xNDoYpzvFPgXvJn92gSHpOEI
EagsjLMa4YeBWZhtaS3jIVIZBI7JdUwulqXcNG2ghWOIE2iXgb4103hmFHRN7shMWRIn27p+Ejw4
pTxyKAdL6YkTUcmPhlTXBAy4EBiU7SwhjbGNuFFDj82X8RnjtKQ2nOYRybr3hqUth0WJFsBVte5W
83PpNT/pRR16fAg7z1aeU6nu5hs3NZ9zgU6bpCyOc9Q5FgHBDvf6glh4dOidcu3IMV5Im9GVXecX
Yt4/YQKscgMelpGDFefAM2dCF0l+j+blw8zafabCsakKms9x5K8tP3Zlp0Ae7pEGdv4VKs6Tnfif
hQAw6E9z4Z1T7Dvd41hOHE2ih2xAbIkOaeGrw45tzl7kfLgO65DotBvmp2OWHu2MRA41CZZW6nDb
SLlB5aZtRpyqtUkxlY+nmZ+3MHXOl44eXrwC+gSlpVdmjx7dTcpUbw085ZT45kaD9FXL5gyx6iqS
8FPFZjhp00dGTNJSN+tn5mNXxRBXZlSHziTvvuFo4ODxpfpwbao8imL5qBnZ56DjkZYMb4Y5zCMK
20eFgnA07GuVsCRpfQVutzPizcTQmL7YtkN2tiGhRF37hEnQ6Vsq/dS9QaFd4JV2s1oYKwdNLrGJ
47k2i5+NvMK7ejVRlQFTokGnJPU+YDEkj/vSjRtHjWfFIpuSjnAByTchJlO9CzsPo2m4F7Q93MAC
10+cwqpo+PFo3pI8vydzlR9al7QInoORE3Zv1bs5gNhBeWqRcO+Q2Y73L+70lUKbgM2fzWKY6Iel
KWkG0OYtl3X6PraVlSoIMZA+bUtyrw8DyKAi/yClqorMKxqztd4EFejx4GA27aOHh1HGw10dgUts
nemYFcq9sdElIX1pMir0ishprTtUikn5LpXmSnSQeg/P4BAXtnlnex0tn1S/Jp+MDXnP5R1LEeHk
QrvWfnkfTaBI7TOmLiS6dr4ruwAUOMFQ+GSAVCm9SwgrKj6CAa0i3el5s7MQinrjWXeIV/FNvums
g4BkMq6VLeMb2O7FHD89jUPsAqGgQQ/SvafW5YoJJ9Q4WMq6KH8Ond7CXp1vlRZ+ccEqrmLzwbaL
SK6rkxcBQC8eAB0NMftpYo4kY+F17sphDe5iVl90jw0njU0jxmQbs6CyRUDPjpyLRsG7jlPCidqX
klqzmpgEp6211mNFWY5pc0K1SVg00x227cfUhlNjm8iwpnY3pzqDAtlmA1VVHFoPtqBvl1tPVsya
VrKmYRGZ0/iSmx/OYY0SLy9VsIv6Frm0duRQc9TtotrN8wEFQqKb63T58FhQACQcNYrEW04RGVad
T85EodGtSpnz4MbsRm59SMaQC4fToEQ3Zt/2tsvjx7rIhdvJilP8yrOmACn3G84eGnQDQqKW4BZg
+mRiJvVGgRWjGsXeTzdI4pC2q99Vdyqn7K3s02Id9TngHF0QGRZzgNIkII2+HHDi9Ce4KDA/8fIz
KCXzgZFMJXh0inOi6+OTbk/1ncHHUlVI/J2ORJyC5mOrF+u0mLNV1K/Wh6GBV+K2rfSSG8/izraD
u6jzP3tkPqdWrffdh98Ae43FCocuSSzm9OEPfrOhNX/zadkFfvraJTi27Bw9Zl1qByIDyzXo6Ec1
TTVgDtlX0jvlrBcN3Yoj0VgRoIvIv83n/OXiw9YCTqW8Inp627xnJgiMCD4Qg1MO52FUfqqVmezC
+kW0FK8BoCSXyn/facDKKHEcz4fRoOxBVD2PZVRvYvPVUiiSaGUihtAa4MnK1+hg/qDajpY0gk0z
cLNpunegoHLshsnYNY9NmOG/JyR+xQbitsDVmOd8OuS7LCgI0c/iUhxzcy+zWZGrXU00UlxQdLvq
/KOtWxAtFtX4nLItC/0IdRJyvzk9Iv2/Eiv/pen6pk/sK2r5K/ve/J2ZBNcitWBE42CF7CkwOh/u
b7aD7RbceQUrJowNEQlqdkg/VS7f1WfIRW890VLI9ZgZeDHq2IQwUhxKCwel0SK+mO3E4NZOv1GW
tQtsgaz03mfulcL1YkKJAv8zCukXQ20gyi8BvzUnVfVNxRadpHs9+NbiDsGjAkvTYH7mF5pYpjCb
cxSOlV6USzXLccih1Jc24hwU9FEjna2v0x5tM2SMwBF7aJXJz9bXsUwH3FypET3qVf0ZK2Jro3mG
Zd0yQLUueowaDuSHGMycsfuO4Ta3I7fPIqmjZzRPY0un1SHoiw06ukO0y3Qq5SAiYk9H29G6Xu28
pEP9ODQVm6FB09eJmodMx5ZMf6d246JBhOWUT/S77rS05L2QaeH3X3NLIJsBnBHnTYnz1wypTFKS
i5ZJDeGxJHWtz8iOof2/7M3piTOBsfim3/kwYbhYNMNAM8tC0m5Vq7gG8DMCk8gnDQEM+eVR05/R
RQNBpxhpPHCDpf9dxs6B0eGh5l3CNkjOsV9eaE/Odcrkc0ivkukpOADlh5k3mZdOlul2ysmhc9ZV
k6MSGensRZjFuJmAcJinzNNgiOEVado1GWsKZonqK4xe/BHfDcQhF4XDlXh1/PWIFuT0OGGKRMz1
ZJUsoiQagueaQeK3sY6uMA+hAkUjXZS82ukdtSAjxJDmXPhJgMq6UujvSLANIBdRsjSuAegcMXoW
0o0SFJzLAosSxRiquqwuSf9MLxmJmaFkhCcKmPtTOqgrB3K9ltU3bqJtHIqRGpScNl29tjPOrc6+
rZ7+eGlNd8Z00rqJdkRJCEYQzV117Fl7kf1UMwwbIdP+Zui+Zjn6El/6irxVj8U6J2p0QkzY2rRl
FWW40Z5MFjWUP1dpCiaPEL4pMC0A9jWRiz5Nn76jJqbnzfG/AN+pEHNiWIW5UjSyfkb6w/SICVBK
wUsE02clnF+j/kUA1lynhaaVzPpKwR9yFI7sYuM7rbPM9GIf1A9FraYMJqxLQdJKQOQUKZvM7NmZ
iRRvasxF6EV4VTCc0pdB0sJu7Rsh3Kiq4mJFSYOeLCnPA2ox3pLNLE6v192g3w8F7jVgKRfZ0KEG
FPyqhrGyTTrzSYbpG7wmwGbTuTA7yHwhihVt+OhhJAcIJpetw+i6IF2JKUm3CwsTBB1hLfC/oTmp
2siQj5GgtN5//cArMmDKIM87TnK2D48ImjN7pRpc4rnzMYmjE+AFB+nDmL8mOzizzG0KgAICHYUb
byp2Xr3RrGDRLJ2M77afjL0OIdebposFB3YFz+FZt9Za0hGl6pklQwuHcXtGd0vuwmZ4o9cxMi1N
3rRhPAz01rtQv3GBOTStTLAL/hyngXcefN6zTC1ir53ogQhwsEKlPCFMHTj9IsbymSbUVrRlonGz
WmVpxPSGzQQKbdLfs266rZguBAAtNCNFjwwei/IgKsl31R3XHi8DfvRUQ/hV0MatS+9SqvTpQAO8
DtQ+ZQCYRNOHu2kodbCaWYwXH72vsND6G4zlsj4qrqBvrCUtYOUgHLg+QMEPpWY7r5Zj7dOItgHD
FMheytTfZML5Vg/fgqZp5gSYaKMS0/PWgkkOm+xsDQIXU6kX7BzKsNKpQK4sfWuvnXZKIPNnSeDg
PvCY3RZDkL8JLXkadTKHFcMsDiN+iqMfw6lSNWp2ZrU3Jy04HaedtgHFqZ2mgtOvlsE84NxtYm1N
qrssKOodfSsKrsF7Nylw3nqS6VwEuPpB6dLyibkSZloreUucYq/adrns2D12idURVPEEL1XdW6Jv
3CpE2et0Hu6J7272XactuFlssccanc6yJo6vLnCNh3h547bY66FpusbYBPfaxDYdJ8x5pWY/VJmd
noqqhA0YpgozQoQ+nNDze3aKlRwp01BdIS6ZP0g6Y/zlKmuPY5arj/OHSIKff851k2DhRq3gjeDs
19rwuTLL2feGy2DMyT4NUdsyTSFElba51SOzDHvc8QwPHOE9p1NFp8N56n0r2CeN/tPROb8hW3nA
McZpa0LsCiXGxoLZgrpWYc70zVvnsalm6BvINQZMawXfZgh/CSUD6X6Y3VKBGdl58kt7ExdM/qNs
p2RpeZznlL3sgWvL+E3gqVpB2vUW0AKxVVqg5etoNgfEG/jjn8AvmlVDX1Ir15OnBmu75APK69BF
Nkdt3IUraK7z2ZLWjO6cIpkarp2ie5c05YLAuyq2+gpBAzhRlnQrUIem3BVM5tzQJLUinPKf+oRm
HSEFbZvZ0KObn6HVgFHVtXOq6K+lqnNF9CeLROytHrb5IhphkjISGUbrifBPce4pMPvsWBh+eOkU
yyImcx0QX77IbaSLiEc0Mk1pfjNJHrcZTG0rR6mrDKT/ZPukyJ8rAVI52XNwlctC0af1GAnMjXET
rHuEwNIEnexALFVHjXx6o1rCz2Pm3ccl7o4UmAERSek9XiR9g0iiIm9wOgS6KdZeyAjSwZhANFGx
RhOe0eilLx+aEzT2QKG7kJQrXVe3HNO6kAjjsBuA4piIpRWb6KJXMWCP7Z0aAXL33bRZx83CAZec
EcSBNKUDsLpbS1bU/ArTFiVKbgrZ6HsfAHozdT4GFn+ZpWPimjW6Ypuwy5WIPnMYVDvhRc+l7YTL
H7/959//6z8/hv/jf+Vn0o78PKv//l/8+yMvRohM6Mz//M+/P+Up//36f/77Mf/ykFP4UeV1/t38
j4/afOV37+lX/a8Pml/Nf/9lnv2fr859b97/9I9VhttvvLRf1fjwVbdJ8+tV8D7mR/5vf/nb16+/
8jQWX7//+MjbrJn/mh/m2Y9//mr3+fsPw/r1Of3jY5r//D9/N7/+338wN0m+/vXhX+918/sPLsm/
sdpIuLQqHm9hC+fHb/3Xr18J1fmbYRrScEAbCMtQeZIsr5qA/03YfzNVQ1iOYRlCCF2TP36r8/bX
70zrb6YOf8RybLyKlmb++H9v/E9f4P//Qn/L2vRM1k9T//5D4/mLf3zP8xsjn0pKVTUNIXXD0S2Y
9/z+4/0hZIj8+w/xH21OmVQRvXOg/l4Ortxb+2lNbtRSLIJlvVRWxqJ28+OwxPm2lAumkAu6Oktt
wQrnip2++8Mn98/X98fXY//Fy5lf7h9ezjCmIlAGMR3Gb6GNiwKlUELhE5U7Gf3jYv7TtfzHpzL/
7VPxpfAh24atGn9+Knr/Xg44lGRXMOH0MVUoxdOrolpj8exZnf39P78zof675+OJHKy7lmUa2p+f
z9RSSK4+kSZBShwz0xYGN641PQbYHgLzNZbs+e/T8PoXT/vvPlGLQsERgutMquLPTwvDX/c9lalH
sxYfcm+u5V5blRcguNt0J745cYpVsEc6sfqLJ/537/ePT6z/+YnZRezMAu9wiM7Bp+5aOwTRG7gN
l2DzF880X6N/vIYJC+DOsmxTM+lU2Pq/PFOkB3qlQgLZGwP4cRLo5HgqoIzbDkZrdRtM40JTMa8m
e83I11r+lM3Z3bS+GKCzW72ZIzG6TJD+4mXNn+wfXpYOo9DRBEu16gjMCfb8zfzhWgZzpIkOqtCK
AkaXBAfeY1pE/JcsXyGhmNMKN/5fPOX8Tv/wlHwMmtSxr8/LjaZCq/7zUw6Flcs8ZELkJ86wShD8
RQlK5H6wkHkm6bXMp7Ompxu1azbp5BxCBZd4rY3/l7Pz2q0b6brtExFgkSxW8VY7b+VgBd8QkmUz
58ynP4M+/4W9LUjoD+gGGuh2czMVV60155hHRXTQ8fMfc/LgYQyCl0Cv37YkUyfbPHmV01R2hJb0
/o6BRtXRGPGhFGUjvJuDHXbjbTY5MsTckfDF/vzIJ2/2/10FLTgml91UJ292XQ0ELbQeFIzBPaSK
uJFMDD8SpR8/P84/ZyiVVCYwFwEiaDnFv692pKx+pIYf9/hz1JWX6GALt3V4YQLBbtBU+GFtuGaf
H9Q6eax+n53UkosqhPSkOlmxDRVEY1jW7S6uBXSm6leG1RxfRXk3henjgGh4BVwImY4gxcJQREMY
u4j56lyP65Edb0tnoK3Kc2m612jwKa5AoPrC31uZ88VvVcua9ufzaFncBGkSWCG4UtpZ7tQfr4BN
xPEo8bPt44QehRNdOTYDK1NMD+i50QlOaIOcLHgwdWlQTfXXzIAJZBmjy4AeHeVo8qpnp9goQHu8
sTbBt/Sx47rct3r+Vrsmr3J1P3iucVSVpSkcY+fK89z54JaJ/+wZtcPwtB82SOQu0aphCR7K2zqS
7R0u42UqrOlJ2+1j5bl80nLsPGN6wW7+xRZwSmPKnLslSzQCsEieLosllhigOtkaUcBlbc33ZUFY
lsaD1RZ0yY2qPzeHauMPBAgoE93clBpP6SjOMwLLqNgYi0024uRcFLcmWp59XTBNNmyoDZFi806/
m2iTct9puJ2hw8tZ025kHQ2/eEeWd+CfO+OBwrWVZ6p/FqcKd6vLjDTb9xJZcfDct98/f07F6Vu4
3HsLm7vnaMtS0jtZ/uh5VXTNkbyXkXVj2HF+nMfhDjz1tySsHx0TtYmZZG/ai+By5neZjJ78CS3C
nOgfDoyzdTuK//jC2izDfB8kflUeyX+WR080JkpmhY8n8qPnRPkFUqVW2AgMvDzma0znfl4n3YBr
4vOrQS331+V2LEtrvVRZ+AUt6ZwshkNUVGBMu3SfylY+DFa18Drb1ikuzcGsuoMhNA2z/3hMqRTK
fA81M8uEUstv+uPlw2+N173zp30tfDw445BqTN6Zh92P/AEk1HUj1H9d9En2cAmnE5S88LLdk8Vp
qjqCBoZa75E4EyFTFxv+01/DiNo0MpbwruDm85M8fcqckwOeXNgyYx5Uykrvg6wVTMoykjiWtr1P
6uH954da/ld/vjLLoZQpPOm46FH+uYdofrsQV6lmo2n1V4xibVIJwERnNKt3RbmMaSuGFCPdeXJr
Msiznx//n88N82ouqtS8UPwI56SSy0a8MWVguLuxUcE+BicCrX+APG0n4Q09h+5HE6bB9ecH/ef6
SmU7fMg9abmaH3Byffkm2CijZ7axiV671fPS6MQb9MVqdFLBOTymvBnMB/iL6uX3N++PR5XeuhrS
1DJ5bKa1qMlhih7ncSIgxVtV5K1p44vT+ud9XA7Iyqdd17OUe1ooDUMxxpPktCoToQIG0dF88GiA
YETffn4B/7lrJ0c6LUayLKLryJH69IWE8mo4lNETLOPU8L4oOD+4VY7LLtOSeA4U+8q/33cBeKCI
TDXhsA0Qt8H3Ou8biBul3aeHz0/q9OvB/YLJt2xmLFNBvzs5KTtyu4mhEYeSSbo3u/S6T7zwiyv3
wT2iznGVNiWnQ2H79/nIqqbJVxjDfuwYIONL9GEPx8wF68E5//x8PrhJHMPmo8CZmcJafsofzx+0
wsZMtTXs0d47wQ5RSPeuQ6xlRCrRJ8vbEniwi6v0i1smPriQ0rOkxC/vOtKVyz3948DhLB1orC3x
VHj5V1VgE37VzgFY4G7rJ0zQqiq4Hbos2Hi6HDAW0si9GfoFyOMx0HBbJ9uW0Vh+cX+XR+WvpY7K
FtSi+3uzqhx9soyrVpkAC8p5r2K5g09yXAz2UdPvGEFvIw9KNf5LIk0/vwsfPMA8TOyWhEnTxDVP
jtpZUY+9uB/2VWwVWFjTRZ0WT8jSZdB++/xYS+Pl9BSVcEAk0Wt2Xcs7Kd4b0m2i0XaGvZGl0B+Y
UvRxSd7f1BLyYpXkfThRGl2i/kN53OX8qKgOMOg/o/jhI1OahMDNtUf4UjYhf3W8Fn9tjtsk8UPz
JTO96Isv3b+/2HVAMJksj3Rt2NWcPCvm0KRuVsEvDL0zRLlnUzgc42q6ze3gW28Mz1ZPE7v01nnS
3OKg286M0zTMJDyUmCAYRodECeKki+ZH5b9/fjn/eVddrqSGEc2SYPPGntw62TeqKxkh8pmILyov
f4c++T0lC89svroO/zwlHIo2hqc0+2vxz7JglaJv4ySeGWstXV1C3Qknpb40nkJoLW+fn9eHBxMU
bxQz1MqnC12M8gaZiDPtNUM3alaqNlgjKzvJjS9Wu4+PJJVl8YF36GX8vRJUVQxjZKRaq9BMV+TS
ezCSEDR/seJ8dKM0jT5OxWINP33sW/JK7Ckzpr2fjLc548S8w74XdgyxVfbFQ/HPqrrcqT+OdXJK
eJYJ9zH0hBaAqJDMu5aqfA9DAbO5uyjj8Iva87TD5vD1++t4y2L7x2Iq22IWEPh4CCdxjT1OYEZo
tuwpHsYmOGfYjXRXXRRZduvkBGZ+/qSI033576M7LrhyqqVlOf/76JnvQLzHJLpnNwigrbE9fO1Y
zOqwBb+W1dApUfU89CPCY+Ek5i6TtnWY9ILU+eKnLIf6a/leLgQbHM+0KP6lffI5S7MpJsEXhXKL
XCI8YzgyvTQAxJDBld8F45nzkPJ2G8oyvCUqRuyjKcUvHIjoGu8aWbGhMV14QBO/eMZPHgh63JZn
87fmM0vdcPqMG0ZdTBYG3YOW/nhnCb5mCJ9KF2vFEtzqdbl/60mfffDnF+Tkof+/47ItsVCOMhw+
WZ1g5mdo2ix1sOM2KZiBIS9cxVbPsNmCnXRbTsJ9+/yQJ7fg/x9yadxrm1faOi3Gej8PZc0reAh0
DwoLfsilFWlr9T8chc8B91p4CNytv585FAxqyk1bHSLl4tCfsFrWXjl9UQ18ePlosNJNY82Q5smH
p4KE2HtZq1DYKcKEOgd4Vh4W5xMq5REz/cXnJ/Xv4eBDsOmm9FuKMufkReqrTMlZjPqQtz7DVPZi
V6S0vOauF2EHy4Mvzu7fO7UcjgkNtJ6ldD65hnU5kQ5N2v3Bm1VxKRLqDdsMvS8e/eUR++OV5Hng
d2ohaYcgoaA3/PedSgj8iseAR98oAUC0eAGOU4kw3nWwYbAEE8kWC0WzCiXK55fzo/OjgrM94bAa
iNO7By3IlyNz/0NU0eiA1iXOyQuS3z4/ysnn6/f5SdoryA95FJep1F9rb2gR0VMhCYbsXNnmBlsj
APXG1BUqwiB1iy9O6qPD0VhC/E7QHeOrZaX5c6m3imawvcg7DJXVwhmU8rGVakCt4yr1xal9cOuI
N7NpHHnaYpU/uXVoBRRxMZUkVqWT6Za8XVAD3hh0956Hx289qaEHAVQlLbRhA53Pfz9XYbOv8yh7
JL9kqWT/OFcnB6gU5R4EMDasb9nk9cYalUp7bQR0Sr94TpfJ4umDanEY6v+lzpSnVWYA4YHxY+Mc
ygBT4EuQd8yVDXI75UZOnVjg8gj+Hsup6JuVHU4dsn5DwvIoGUIRFBFN43Z2/WHaOEmMXiKIZr2f
ef6cvW20+qayAvduHkq/erX5Dc11qlosPTKvu3DVOSJgcYm8wCC3dHKzg29N8zNUM/fIT5XW1pe4
UV8/f3Y/OGVGMfTDtctV5hH++wIb/C8ltlT3YEnDvHbImz50QITVmTkUxo6WNRGQcO+rH40RIcr6
/OBCnexElleHikEvPSUmsY462efaRoylNO30wR9Uc9f5EIQABs3ZDSJu+LmE4OLUzUabpOA8JFFy
NgMk6qoy1t2ctNB6nAtwVmjV06y7wJQ/QxiSxk2IpntAu4J/si1Rz4OHOVQGAXVNjehJZjJZL9Ra
Px+9dRJQQ8+NXT3CekVqN47iWaU1elMV2e3a7Uu1iRt6XTUDr+uhTGlzOXgUy1li24vgI4RuMmw7
1CJnPhE/e4QnRFIUvliqjx4rgU8eaJwjf8bEzdQnXHwMHUANQ5BnrY1Aod5LEK06nbEGx4p5BVrj
tkNmgJYdRWvpICrUaAAZ7iEgFqZfgraii2qSb30WuXgUmbfBe7KqGzHXOM08YF9Bm1WXAbdkSwXg
7ZGBzIhMCudmLMe7LHHtY4u+bj0ow7vo3X7ckCBGok0xq2MmoQK4HQpKrr+6YVdHrJ6dGt9UO9s7
WJnEHZM7d0vj7XWK4GRFacZwhR4hDp+kUgfUJjOuIWzosVFCOw7tR4gD3mYqwnnfM8I7QzUXH1wv
977hm0EJlLbqZS7k+2TXqItH+3s028wLB1DbRmxMrzZTjLcoDL1D7Fqoj3I0raXGKYexGKUYzxlM
OK+7yku3/mWHJe4ov1cY6LVTrv24md/6cc6+2wXp4Z1LOpWZN8wl8SUdbQuEesMid+b2cLxmM08R
dprxbRiiC43K0rzqfBG/2ENab+zcY4TYGchZCIc49NqLt17g4Li2GnEBy6M619gcglWC3mE3u7m/
YKtAphOStUlt94a3614BOScEpbMQF0LruE+RK58rv3yfx/SdyDYD0mJn7mrYBBuyw0AXuomoUD+V
EkBu2WymqR3vuqF+cMJ+OsrSbJEbZybvTqVgDOSzfIGfWq7jrHqa3DQk+zx7jf36xRvJtqFHZq8i
kavN56/zB19bekSAKij7TAuNxslawpe1dKwJgD040WIVd2XwTaVOO36xbPxbSttKmmy0GaxY1GUn
H4UwgEtreFlwtAdRTVvtTGO2FmZSP6XwrrytGcsuWxdhjH//8zP84NPL9BHgxNIcYvh5cmQ3HgZ2
H5M+uNZMuGMulpWDKMQ+itXt54f64GLadNvZVzNAXyQyf19MWds4DVNDHdqMASb+PP/OK7v/OKj+
vf7+eZST5T+dfLxSLQUSW1N/C9iXwoWpNNpirPFvtG6JUCnH/+Ey2pIdHvIbGhn4SP4+N7/wx75t
SBrsbUnqaYRBN2vwxkG767/YGH9wx6Dp08Fg7+PSyzg5VBXEmsIXc2qf0O326qzhFYLY9kR+V3H3
+S374FsKvMakX6uW4fjvifAfxYrrTIXlBdI9VGMxkuftQgicQnC/AaHcESsS6Q5r4lXqL7pjSxF2
Ul87NjtLYTKIxw1+UqQlSpTjwC7oILuqxTBIJht5Vnl88Ep4IhhexRct4w8OyCV1BXN8ZFr6dLtf
Ba1bBaM0DkWZl8Ua0Ef4y62k4qMTFqiaDXQWl59f2w/uI4dklodeyWa2uvz7P64tKlpbklBqHDo8
njiug+ioobGexUqYX2wsP7iNyzaFVrhCWiO9k5qkDmUchQVElUTI+IIPqCSdVBOyMPlibXSE6k0O
nfnET+P1fz7JpWfkOraDJ1mevhdB3OMenoQ+zHPXXjsuUPyRlFRbGer5fzgSvYjfGxYFTfDvy4lA
NsstxJ+HtFbFsYWKcicRqq48GX71sn/wsOCj15SYFJkWY7S/D9W3wvPNwVOYOCb801PTxd0KyGDz
NlhYlsAwYdX/Yp3+YPGka8mLbXNI5BcnX6IcyPZUBNo7dLMOt1ao9YvnlvEXY/4PnklmdvSkuV8o
COXJgzIpL8Ntk8AA7osAZEKziO5tf8BJO4d2u/n8ln10TjRU6H5rB2XR6dFwyuk59Fx9qKRvXHp9
1B/9opv2nx/lo7v151GWX/HHe9aiqO/TiqOEvgS7aMUB8ZhLJBxysqgSjy0xzf9xeLd8hDxGHqxh
zCIQJZ6sX37kzA4ZvJSNbjI/1zmRaGe9L1qk8PH4+vn5CeacnMLJcsl8BxeTpGNPjM/JJyEyIzcE
uEzyYps7K9l4MQ0xexgc0IcNIbm+6YzNrpmKK5MEwfOO1LxknQ+WD6sLKTlpMh5y+GTamqJ892v3
DsvqToTYdIhKXswlLhbSMsFzFQfPmRscrTy7w3o1rmtyQ8/Mcphva/RL5BXmZCja+Qbg9C+/D6GP
eu2rlREqm2TZfpD9T9EkQFfmPMsx+Gd2f0HwcgRX3463tS0z7GCJRmQ9Rj2uXY8fA0umzDq43Dhg
V34soq0q+vqbQ/j6d4WMW6/8NiYvoyzBsdmdx5gZPPh6ti2EeohF12NAp66utIVYrrbxYVQEw3fe
41TDN3KiSKyaQjlrT4HdhgtfbKJxugPKS0hckpXwEeSAYSMYEfPXzEv2Zh2ahyEv2ycxLbhoPyGs
fI3HsLvqm24++ib4wCmReEUaOyB72KqvI7rI0JineoeDH6edzvVzZ5b6G696xo4M7tFZIv37hpQ6
nDlxtANZ8GqJ9mdBu2VXAYLRbvock9Wyg73coBBw81drwG52ltCm2DsJe6aoYa3zW8slQnTJDsub
OFnVg9cew75JdkmyjFzHIbuBVAOgStrmuOsRKhNGPUwHkmPi1xjyPKhvC+d2nIZrF9P8oZ0YmUx5
tx8yjDmGZVy4vLsA2OeWAZuFrskz62hjh8O4oQaKNqno0+Gsb2IwbpOOgnMVxM1lOxTZix1Y1b4b
rWA/1c3CTWG4HQl2AdzIlwbEgQEDYvAunDJs7kNo+gdTF/3a9JXzXTedXvtRnawtnUukcBkhugZ/
tmWXsylNOCzQyYpnv47KvVsU46PGk7VHztYQHCHrfUsSxKEfK7rTcyOm69hvAOENynxUhtHc5UWv
7kdmcIbfFbtRQijSTYON2U5MOKT502Q17YWNZeFck0hy1VIwrWoojisj6UOyk9qFwqy6VdtH7jfD
kM5749p9f5YmVv6WJoWzw8opSmBBWS/X2fKCbCptx8OmzhcrSZuS3QFRDjSCP/s/ffr6R9v2iwf8
FAsIF8AqmjvtvrOlTm74c/l5NWtskMzpzOYs7fvh0TADhVPUleZRF8AYoYW5a1RS/Rp/Re9s2Aeo
+zkk5ET4TnKIOiAZ+K2TYJ1n87iP7Mn9HtFDuZxrc7pyrN7YcoTuemR0zhqmku9swW6NUqnjKAbv
XM5jfMtnz//lmrl6zas6Gs6StjbOI3Y7sJPM/BdrpHNfztG0zfoQZ4Tbv4zk8V0w40F3ZydLOCxx
vGKM2weoM4QrxhCDwZnE6ziGfN9YzbVldUBimxx3Et/ki47Y+bPMd51z9CzFwWoVhOUmzPeeV+i3
YkG04hgbx4eYnS37xzq6rKauJbDEyl/EAGKMvOqWJYc4bJd0NohLOr+ShXED6EC+JuGQXfayNSH/
m7QejBEyukcps1FUMkQcOQ7ky9CM1p0h2x+MxeIz9lj+oSQmDfdNmx+GMkx/zn2c4ZIFXfKSzxkL
hGlCHG5GqB5z39eSKWRPmkbgu2DVQjNYcW4KV1zSwoWEeUikarxzqxwDW2STCBpwp0huI5cW1ggV
jp8Ej9lghYyI52anDTCP48iU3+rT6IIQ0noH7Hjp9BhTcvRJvj4mLrqHhuSyO8iUrMGN0ONt6RqI
G/HRXwVBmuUr5TQ9OMBihGNnW8bUbaJJBJCtGziIueH66MzTKAE+WHisTAKre0HQAnfE81lx0ri+
H2oz3eHKNjmPFpZXDHqY6AAZabj2qq92gcMbaaHie0BPYZvroCPadC1ZGc8ngQtHm9hwPd/6NTHQ
eWfTxSsmaG1Bbsxi+RMNaXE9NXVyzEwUJVNR5UeCKb29iGX61A+V8z7QDDv6AYjfpCnpiNhV28By
7Ad6k844h2/DFJAhoF0oZkxznF+InIeVSZgu1AGTCDN+DDiBwrqcktqC05zgmdySoDhvYM6Zy/dr
gHXD4pbvcmPKvxluFlynvMEZjlPHO7dGb/ihqzY5pE1Y8CFpI3iqE8liEY18vOcRiQ8BkVurqbT8
tRBJdxmkNUowX1JY+ois4PtUGhi5Uv2+64YZU2asaELVlXytez8mfQIOY6ws0CtD/+yZWXFZZiTb
EnidnrWW6h5xJ+juTFRRdRXncoAAZOZH0BH058iaA/k97hqblDNvKVCKyu3XUxMaW7OgGYwi5TDZ
07vnYG6LEAqRRB82Z7OsbwMHy6HQfKWF346bog6NfdmSf8AXpj6Laj2DniuvKGp3Q6fIWaMzhkb2
ewa9sbP51vpGdHBs8jSgV3mv5lBeQdtzwVjge5e9eei85MUqzF94MTP8WhZ2B5eYOPKQvc0c29/H
ySFPBvxEcZ5VnX9JrmsPutwqriDSEUo4ljNEe7N1+bhk077s5Y9mTvDt+jb5A4ACVlnf2psxBgUf
2pU4ErL85sbzc+XA8qNpdjulEFsCFbxMFpF09IHMXWFhvR5a1vyEcEfQdlnYn9eBFGdFQbdKVOSz
YTvsf5hj3RInB1faScs4RusjKiCljOgrZCVuG9u0E92aBMA8XPdN6LBTcYx1UTMvnTWYLttSv+yA
YkH22TEwCvDmXT+ygJEJoyi+1r6X35RJdNu6PiRZGsBov12gXta091rSxqUfHLy0aAJ82/GuAPOW
2Qq1CYbHnxllx4OenAESOygAN3OCCwgVfISmsSBcAIgifH8Q6uAUwAmXwLQIduxGuU/9abqThj1c
JGHBW06wYFM135XZmuSIUH4GQL029FJLMsvmeu0OWHZTa3qzbUgEE7GgK68x6cbb3VXljOAWy/hh
0N0973KxM7r0chB1vCs9kMouNOF7N2uXrDONedn3SDdgHxs+d7K+I8JshLZuzVvTQWglCledMXNJ
4HuawRoRdsBnUAM+x9xOKHjzVGeEF8dlgqSu4eXANn7nG2l9Y6hO3fUjbXC/IbWsDxvIBPaYPWPv
ek1rYltKHvFNzaAMIwCYPp5yPicVdRXRcjSZjGpTkW5HE52xN9QmC/YxOK4U6EQQ/JgaD2YMdR+5
LcNr2VnyLNHw5xqCHkgOks5uySpa4gpfjMnOt9UALsJoYC/NuQdZPhP5piAa8sBbGR+K3Cggzo7G
2vDAqQ7CMNdJmF8UXX2VYY7dmSRdbaOgPYcmWlBaquoiSS2DrnIDyi0TxYXrYpCKKstdg5uubmjK
AfEerZEkqmICFFd5z37Z6HOnIrbQ8/NmAxcEFI3MMW0rC7giI4OLugn9c1G1BmFlqXsGc0vvmclE
G3N0buiFl2cGd2MV2A50ltHpfllyvvLyXlwzA7mRgz09eGNswhMoxEZgZ16BObw2SkgGzGU2OR/O
ZzaGhCuxDV9R5rlooKb2PB11sypA999PkUrXHdHjZzTLxNrxgewBHkOaoYw32x1u8yB4FrWxA3OA
K6tqvvXJYJCCEFsk+olt0kwCrgGE8wcStsi3YMRFjBblSJD35sWQLBIrL+LmhX5PoefwHU1s97y3
ZxzDjgM9YsTQqWrQB8j2nKMTwdCU+fxNxwVkPAgzyP1jZ9oEzOPXseVH+x4LwPWUEfRrmO38qyJj
m2sR8AWgolNBSMbWAMrbWqrGAHx518bszRL/tqZ1dUFeY7syRO1sWVbHe3QeegVLZYYmOR/j2n8n
KCtgP4RxIWSPehEYVvXk0vUHZDmPRCNRPWjDvmM4uTeS+VC0eJeyNHptccBelkt0cl1SKPQxXoyO
Z94gx2an22RrmcCBGkjOVJnZGwt6dK684CnM5SOJkI8hbtltGg0/4V7nYHNUvSJFhzB71V5bbtpu
k7mJzga+4qsq5YbhsLXQqQDaRrcPqHJkvYfZTTBY3p07DM6sWqozYj76TeFr8A+tuiMqDB5CFb/B
marOCzNlVqmSHNNG6x16A5t95DaQoyIst2ySy3M4X9WZ6hO5J2SoeA4Bg7WMgHi0yDaqk+bBlc3F
WMBdEOl0b9RZuSGcLKvPkjIc7geg/QeX4mDtjdk5rMSrWLo/Ac58Ayl+h+H2wKqdrNsJwTYtyjr/
Zad2tyYqbtwXSXTnZtYutVOxmu1EXVX+gDPP7L4zE6WssWBbuGWarGv4TqsizcqV4+E6b3V7i7gI
2kQu6pWjom9B5Zo4UUZ0RU493MU9gYN5FJBMNQLi4uMFM1XrY5eQi+1JiAWU/9+yGh8I88RrN7Ge
K8M4uhYkgbjcAjk0NyIAaDlaIJigmqWbQo0/AzCsa3vEP51mtzNtgK3MU+fKaVlTQ802AR4y33/1
K9Wl+5KGzsKQDm7gMvEVLRvrXPU+FNhuMea5bGGdeSJSr8MqyyX19nbhZ1fKGZZolSzR1Vmuc5zQ
A0tJ4XvfDK2fZY0n1IpYKnUa7O3A/jZb7bBi23mtzPhJAI1nv1sHaxmF0EJwHd0PbE4hJ6bErQTt
vK2h1QBM6+3r3OAtsIjfPJ+7vF43Mrbeyqho9uTguivt1ibJb6ATCD1WBLGERz1I576v0M5NzLJJ
XciKbYni55yk0+9z5pBgmFTweO30vAgblw0nfnWz5xoTm1PmWbY1pvFeEMG5mWeTtotuJU8GXBaF
U2Q7Ta66gbbc7IVV7sravyrq6hd0jOtcmi6yTvkIcLX4OQu7psVNE0SWBtcmFJPHs2nVa2iVq5qP
8VnbhTddbTlPIzv+Fna8m57nRl2va6cvt01urOuadHrLmLeE2w57IBsVrfP5rcPCuSkpXtdDwx7E
8ECilgHrb2JJQqKFA9a0j8G7TTxvlkMtw37wHkJNcJ6IYkQDoh+i3v6e5VjlLb/9Ad7yzo2dS7N0
dh25zO0ZqQX3bdi1x9Ivt3Y5wzHK7PrWGNzkG9vY1ynQjIOB4cNlrh5UzOLr2Wm+W5LwQOhl4w6U
cgp5DF0CG2f2TU1EVcwcZ2eWY3/ZBcynWZ+J2mgjKACsHkC2LphIEP7MP+i0IvG5uzQ6/R6NChxB
+sLI6X4qBMjxqCMZpUrv2lG4m1l24lpXtZ+cawiAZ7WHMWIt3aHG1BjPLL4kt8AM8sQj0saMIWkZ
PYZ5YG5zUkyuRuWcF/PogoGVq2wAgh3aJBB1ScM/0aV9mLUatpnD9mn2pYTNOKUQQnW2ZjL12AW1
3AWWwhFdmkcCwePngHistCP3cvJvSkrTu8H0bwMWVN4h4zqko+2H5HOOdsd6kuV7JxiSnVmDyGpq
WNwyfprkZG5a2z06qB5IJL2wQHHoYr7NhlQewoBoegkXdO2k820fauiO5vBua5JMpiC9DeJAXnC9
YLwmc7Xms0YgTu4AVS1BqieQtb9NkgphtBD/dCC4tm3ABsjLU5Ja3Ql9YUWKMpohSTO3duglhPpO
IARYG3YEiGtM4JIPI1CcOPD3dWzc5bElOLHkeYrNYVvlbLLpoxqrofXuVa80oKdwfKCJFxFVsGS+
0GYqVU0lamXFJu0cHZ4Vlh+sHchBMXnCya/CiY0lsvvKK8oC+079s/itlNbjj4DZ3aWRDe0m8Ehl
UlWEDt1hvMOike0xYb7lqR8eBqZDu4K4uI3fu9cVcqRt1ZY3VhE30NcW3EPP+Lu0GtxuE/sKL7du
iEXKL2IgQCSEIs/0KmraXGqX4BP3KW5jcSYVVfzoy72vqEltpkw6Tg+I16CVdmC8vNY+j1uXvLw6
vgj7sT4GyAPJWwSUDnaezZRXgKoj0NOu3JcQwT2z8X5TpS6VDXiewE+LY0Pns0LSzEMM3I6MtovC
07TwTUj1ozVfGxVA2MYI72vwebqL4emL5L30GnYlIQxyQll1CjzfhYETNDahRBCoiQ6BAUxUO6OA
imDf4UUAa0u5NfCeARdnYWzeyQAcc26ShyUiASrTyNo7L5R3s+Eba8p8b1sZ4k3HQfIehZ23HmBn
HJBgpZuogjpjKXYv5nDfQRxaJWIYYHW0Pzvf9Vd5GgdXDFp+WDQH6JcBfUs6JquTuoE0FexCL3sS
efomUgl1SAiOy61au2UgNlMICiue+eywBahdiOiurvqNqeT4k1y0n4Yv7tl6L18kJxvJvRbvNplF
Z+4wV8ciKB+6RLPlqhWYkox8u9jKouOcuPmKy5FuwexQHZTNT9uIXgBxxHvXafhFsWPciKl/L3RO
vkMwX/dUIogvMnFNidTQ6wTqEZXs6ElDvEKr/kr2ZXWlWvEkKF6qEPJgIZHgMIwcNnZNSBGDtec0
mdZMImFy9QJozNjicZqHn9no4TmFIBM2EE4JNXcJr6nYFItonzYRKaauM/QX1jTestMmPWQGGYtb
njSJG5pO88aPQRcE/viDzNAGkJEdrCGo3XnkFUDN7WANeu1VGWdvRHYElIzGPgadi0hu1u+ump50
A1XWKi4rNOiAuR6A0fKUsfM4a1JfX9FRQPtlZBlM7ExeIFaHiiXEdZL5xCPW3T28X5Juck/R8A+N
nap0xPvHJl0yrzwLCl71Mg81m3TjNo/ZQiWD95bW9JdXNK7HVZbK+8kk0i5uzecwIcZ60MZvhvUt
gmw64qENu4ULuuZS7rsmtQ85nSv6JzGJO3xOCjxxt9g5Yba7NS1YNQKtCZJNoxcN6RIq0oYAKakx
1aqonRTsGitA26IR9HACH8rRq/fzaF7ZomcSIaznSaofjCBv/DkP1lVdavqSqXkjDWzzMAUhR1YI
otyor37iEJkAJ/XxPgud+qKncbByauHcGZ1DIVVoAheJmqQ+TOw3Mp0L4lZ9c5MV8xsajXFpnEy/
oWEOxgkjuOaM7LXSoPRmAfrO6VoQqbhv1ghR2VSAcKKPnRBex1syEn/Tl3rbMjT43kbOT11a8Noi
fTe1fX4EEESba+C23Uvao2+d0u8lOl8Q34M4Nh6Yo0oH9TpzmgFOXvk9pzjsRN2fG4BPVvVcPvKd
6p6HSqLonJecx9i6S5bD1koX7KEWDOnvpd+XN2IIX3UyxUuEjSkvHB/XdUNBTosqblK9qoxM0o70
iVuOCDngPlakmSy5OBEMOLsqcrJEHG98gaAzI140iNkwwzZh8EATsYoNkvuyqHoKDX2ZROkum9p2
nzHE3YQd9X7NhJAUHavdIQb61f4/zs5kOW4lW7ZfBDMEekwT2TOZZFLspAmMlET0fReIr38LendQ
ImXkrWs1K51zICDRRPh2X+4XdDqU3PqdTjc1S+ox5euVGLjqsHfwtgrr/WQav2MTkg8v6btEl3tl
hiO9kJ48NGae3AGoeuvAxax725Y/WnvkY2Ha10U241YqlIY8nNKUgtq3VVzgBQRNdUlk0wEQUXrT
mYpfspfPcLnV1lDw/xu9UsQna/z24URzgxU/ppXFnlQpE+BcYz0bXaW26bjstJjlGNuqRXZcDRPk
rjbphystgmDndOWPrgQu1qC63sFrFyeczs6lmuxbJGYwSJlEF5+z6UQJEwUUQjeestajHcPw6TlJ
QETsmaHowVLh2lQLu9QsaXdlI7Wi8EMFCKp2YNaF9+y4aD9E8OwTplCTjuVZ8ip002tmSP6qmbL8
p2334TpssnTbxDm1cy3+t7TtW1b/BfA4QeWzTdsWfStys+S41ppuweBwEW8LK8Gm2txJa75BfCgx
7drVdgIQ+Br1wKq9UHSXBOie6aXfHRlVh8kcWtI+/qX2w+coZYCOht/Ad8zR5XyNqs6MtkRmhV15
tBRjlMSrmlVjNXI16kh+dJb+yvkw7QoH3Hif2FwOId2fo5cvxsIJV1s3XXBL/84WCq1o5/zWmb0p
UKxctlpRXrWW7bwlxLb5AORs76kK+OlUiVhDta+3oqdn1U2bF/DLM4qKQ43FKOpDtdjvZj3stk0N
b27OHCZYpj8AC2XV0I5DsilAEqx16lWQ8cureU5/d7pNUUgBKcxJjm46sSmo/HswwOqQKZShjJXB
rk1psJxic9wkjndVddrblOq/9CykHUAyw6HCBfGNCPw6FYRh2r7nk27lw873xmxXG2YKcXNpbiz6
5JuXsQZgtW9uI6188PP6YLXpGwQr0Ga9Mu7oeTcCGvzSQ1TgLuhEc5fb2GGT0NFo7qLMaUb4Pmeq
ZUDsCHvJwlEJ0Or3FJmj/mK8YLo523tRRxnv4NJeC4t3v9tEJ83y1/hB2x0sVDbUxNo2k85YdtY5
E8WUlAR3s8MH0G/48CYHO+zONG2wlcj5q2QebTyz7v6YYsoM5qF1N67FYxABYg/oHkfZzp3y0pex
2sy+k68I6lQ3pqjUeQDOsoorViOaxuMCdPAeSCSlRzBgdx2C1XFkt3KbdcipxuAbV1SClIpuiuKX
lnbP2K8mbnifCoW2vOmS4meI9q5htV/nVnof2WSsPEogZjfVviNlgKmu9P7aiSvnJu6jcItq/AoN
8ZxozdmzRms3NoImPUuEb3Ddiisz5gVdmFV+qvra34yN1Z07DSNXZaT3iUovfG3BRmP2XcV+tzfp
AK+zctyGHnlNR+ao0VXeXxPF0q9Kikb3Kb03a62l34z0wS8+6wCUR6mtkPTpxSZ1DS5DX7W6fOVi
ApRumm8Rt9mCQIcQKkOaArzNPEGBxNF1r1UYg3H9AoiYTCiFbfU8JeWvcqJnYTKz17jun+tsupb4
KVamNaqjkRbMG5k9pVhuUN1TukX93sPvOm+kVxSB0+hPRVPIjd/L77VWXax6+l0lMSM31T9Cwuyx
RPNitKyiQPxC4e6R6GSCuVofkys6xx0Uc4M2oBaI8WoxbeILcMV9TBhkqSZo06ckWwSR1G3VRk1D
tvBP4ezFGR5X9PQtBaZiO1nUx8m2fBSt9O+ljx3XzLozDecPcHpDTGYCJ0CsZXtMDbd1kU/bLrcO
WW8Nmyzq6zUtJfVjNM39DjgtO+rM9ze+EreyjO+T2NPmQ9175TZiwL2eBZouvuxXGGBMw9zS3dZW
FW50ByBPn8TRWtnhz1pvmNu3YbIdhMA5QGXTGm+dCX+zpiIkhpnMljtb1Sm8lvIPE7itLpAav/nF
CEFVOPtxmLV1EjcAsmEQrbIo/SUYNNAIDPCjKpZaCaCxRthBtrV53CuyrbUKH0M98o6lNs6ntPR3
gk6tNb1g1aYBt6B3kD8tVkoVdyxPKgOExO8uYli2UnX8czIAXfvOeMNL+FjHw5PuGwOStdedcO5W
G83UHCCgHd3eKRVJaWeHa7dRp1ho4c4lrbd2BatCK3YRWqr0MixcfhiZ/aYrUnpl6bSnQiSGnTiY
xklz5kflWsOlRl5jYYnMMpj9rR+XlzpOXerMyvwQM+0OeLOJveim5ugP4PxbNpVG0ryCKqT23GAJ
rQP3X2P2TtdtN8ujqSTtLTqLjZlZ1Y2r0mihDpbr3lH6BqCyFVR1vYAE4V/hotDZmvrGM40N2MsT
Fp/GNKZXyuCbYYrfvMscPlhIsqjXcaAlbMi1InkozCT6FZeyYPXLmA2ubPjfW6rwLRIOcgyWqPp7
W3RkqZT+u9k9gK1gXdyEwBYZDJapCYEzq6Hf+JrMvzAx/sObRubPMxZIgYuj8J3JyaLAxjcbDH5G
LaOfpRPa7roSYfkyQSS3/uuDWZC+SPo5BtlkPFV/m8YSKlUdeinDg5V1gMa6hkV4lMS3+MHNLw5l
LL7nv91bS5KSrR4mODzg4p1zEQN20qq2DrH2sZpaR/qsXVEnBAYKtrebIKimtljbjBnSQNIkGQa5
ibRNaN3UXzOtUagklf9baR4NcnOU3lZ+KocAgaXJNnEm4nhbZJOkr8Ia+DfxybvW7y88aIvl8f05
cKkWp7ADH818Z08EitvPKjfDQ5a3GmU4kBbenNTs36Yi1a9CvniPpVcjioKvSOkE6lSOzM5fCgsB
NFY0Je60r1z1H+8YZhw6Vk1M577/AaGR+VGXY3iF9D14zNF02sfq2aEFzmX1/vj5Ffjo4OdYxPKA
TmDn9d8HrZLINKDfN9pBUnCI4kNVjG2m87pogD2l0iT2gHz+hYHy4wnC24F1CEdG4Kp/b94v8sgd
PLh88J3NfM/yCnB0r5vUtKTa4fPz++jV/B8WCWAAzOXvD4XYULAO4E1CS3bPANwwNmIpB/38KB+8
moAUCX6ZuJOIfwFJ+vuxY2OUM7lW5C3wLdKLFbXJDdbsk4r0cJ/C0v7ieB/CWhwPd4nOLJ0wJ/ba
v48HPG2OG1f6h3KSLwOes6CtJzpTlCNvIw/rG5SIMxBJ9TBG3Lafn+wH1+ZycAKWsEJNx3Hfhz4i
J7RMiMb+IQu73t/NrGJ+96Y9YxsAWkWplVvb3yfbqb8XYU5j6+dH/9eltsX/TxIsULd3T+zI/CDx
ciZnOjVEtOgM2y7MWD3GhrY1yvH+86N9uH2Wc3Xhm1pkP2z3PRKozWt0ZyzHh0Xc/j4WGjbJ2CzX
nx/lH+dEQN7zePzgjbj68uf/YfVtO6JSDnzog/QjNxgaos1wewOqBxMKzyPGCp8f78PztwT8MNXz
cnEcnWfw7+Ox30gFHCTtgOrXX7eiGZk9S2mcm3FEMf78YH+iy3+9Y4m1eLh/eebJmRDn/PtoNg2y
taWZWMCNENQcMO6bHoYw05a42dcN7BIvz9ubNmfFhWdVQL6L61W0NEHQVFJ8EUP5xy/q8Er1XZus
tc2d9PffBruPmbQ9v6iNEHXTSN0iIeh+BX/8xzPiQtazQSu7Lp/xdw+oGkRXUO6H1R4JZssCVZ6c
UAs3pM3lJSULuPJUCbEZ4MYXa5x//LYsM+AbLIEe7qZ3wSiqGOxQEFM4lG1dXvX0fh2VX9HqJbXu
+fNf9uOhiGQQAOEW4lfFk/z3pST4nLaSEvWDiVXM+NGF9uy9KFX2JyQx+7+N1nAYHka4ooROwAy8
O1gK4V80YtAPnR/nN6icGfZnkjyd1eRnBORk8/nJffgw4r1gBeXzcXSXuPX764jTNffknBxxF6ff
05KC80Fn2OiERXHM/SUdW8f/g7b+39KAoXYI/PccjfzQkudZbqv/eBGM3A9DlmN5dGSiHZOCka3Q
o3ntZU66+/z8Prxz/hwKmAKCxBJkeHd+bZZzOXFlHrNmTjZ+howOgWzGMMFZoQIOX7y3PzwRHI9w
Mf403nNAN94db0zjZCwZpB/TFJVBWaZODzI7ikyZ35TdaadMZ0CL19d9/PxEPzzwy4Ep5ILkAACS
qODf1zRXEhaFctOjGTmYF3xVXqx8/ipx9q+jsKfgf2ym+TS+e8nNI+XDnm6mR09jdeHnMXU7hiq/
OJcPTxznwlmwTrWWlJlY/hb/cX8gD/NuNLz4GPpzdPDmkGosN2m/aRom488vm+kvb8K/3tsczF8C
NdBl+Va4774SyEVGuxRGHw1qkMlNN8YcgKCiISqk4XKpy4wITXvSTfaxnTFsmGhR3zjOVJe7NB1I
RZeayLSNmWFAXIUuC4KZzMFl1styrwQJf9Kz9fKAmdFV1c4MG8nPhfeKot+bkLge/poKBv6qTcaY
jWhFjQCQ8e5Jo8/tm5ePw340x27HwGhJa7s604PGt7GWTd2N7Ys+oWTaQtduNGPjj21arfRUpWcA
C+lJ0gsdCJhm+K/axHmUQkyPMS8YhQjRx2nAJ7R700lLPKSWYOQXWxMRBlTC74XVoGMTRUh3yney
371j1CEm66g8NEAfn123aCb+QiObdWyDWUnveKL9JEkits3sd8li0wKegJP13uA/eD9jQtgxUsbZ
oJtNdvBDz3iapJFh2DZAgfYqZ1EJh37YF3UV4uX09V8QCUwK+JLS/ZENhnzW+4xsuu4WyEoV/1Bo
jemhiR15XRquOtIyE6KoSn1ry5EWUOwOHW+wUe6dSVr3WIDYyMui+OF0uTZsxawxnJaOoA7dwb28
LlTd6GsadYnEzO540rysogdvTCnbE4YdvYRYVI5emyH2z2aT8vep6l3TtyPrbWaRet6OXP8QeG6L
br+jw5zXmmCDgbVAjCw/lInIO1l7USTlTjCEObRZO17iWaedWDo6PsoxEqO+I+RAbWJNR10OqaSb
HqdhCN+Yi2b2lZfY1b0unfihqoH9FlU1XbNL1XAXZnD0RDQ/Ylz37hVwuRtoEtUhlPjqoN15w3HO
VXKKDEceRjeu9lB10nILyNWlphNPG0jg0Cp9fLL5gEqA9hrdkjDRqZKL6qZYCXIi5iqUmcM8OsNH
vdT3MMPqMu1Yiczr11nOThKHtHXbe7n7bYgtq0Uec1qKJiutuu/HeXhm3eZmG4PZib9oi/6pV93w
4KemhVMFe9KpB17nHtg6kuwvhd0v/YQ9tWZS84LICNsLEAlmvONkd4HBYPvWzUfkvq6OX1Bux/NI
cP0GSZdqUeYmB75FmGY6KfPnomuSawuONn4dr+uffDFoNyAV6dURrhwKzLiNeWlINBG+ynMGDQwZ
IYzWsTaeHQaJNjEXRHYzlI24bXyYJZS5Tfp6yBkE4DyIYhSCSV45KDyCQmyffFSpKXWUkyZ2bWPZ
zwS4JZM5q4hRtkemi75mFk+MTmuwChHWa/TDemO5RpmvmAxW7aXwIoYvJSnijlcQGqOBFekK8oLI
V+Nsy+M4EBbZsovvjKDrIWgwL8gOhWNoJArKsfneV3rlnwglcCMCScpdtr9159xZZSqPTYtjP3Cs
UP1mjqNjEY5oBhRejWwloKDMjD6Nck8DCMV3NLDQogbI6TqOcVKvTIXy3hlmCE9krMQe7ITzY9SL
Ecew0+10n7r4NMJkk2GBDbK5pPvDS/2HqGha7vo5S3dDlzg/i9HtXobebs6Nj62a3pvkOgzx/a+0
ufHXbdrGDziP0jODSjqXAAhjvCTHPZpV8Srr3r14Y0U+YlDp68Ts4QwYrC92vTSGQ0I3+KulMugp
86isJzOkQVDpaYhzDipjsWl6Wf+06gGRtDDm3dDX1u+kT12seV6BHT0jgn9Uo5yM1eQ2A0VYRvXT
LPkE9liSD7gnLRwq2EujjPpPKh+zmyFpimPspWo3sncmuZYKGgnoNdrGBc7NUih/O4yVtu1MD6Ge
yVpHa6+OeK5ZtD/ASOSZldzDK8+oneNox8Mja51wo5JRhUHW5/adsNsIM2+VmYBdhL10Mo+9d8CR
aO2XTtOb0m/8fT059qF0rc00vFrhY2efU60wBO9jv9rXgJxHjKtpjAXRWTjepJwITwkZxdGh8fDI
IkbbDBuath8fNMOyzr1onE2oD9YZi3S0R0dqT92MPyfCc78F6sG8Msr0O7ctCMu0VZyds2mKrwwr
b440ZlEmWlZL/ZNVZW5APZMIpLU4OdycVrqCWF286uLZx3o3El+xSrnxNDncMJFsdlXXZdiZch9J
3qa2hCqu40TO95QJg7JKAy7LI2mF4RynNk99FdF4y1iOQrq+yh4I6NkthpQuO6WDF992VdRWS8eY
mhjjWh1PmT0br7xFMPgm4H89fxgPJv1mTkCqgTZCzSni9ecLkY8LR5oVfAfsIbF6+0PePG6tMq+o
2Dy6fkgyJ3JcZr1dq9ZSozVYNoN+haMOe5HF9/bzQxsfl0DGHxgO6g5NAkDK/15vxXqYq7omq0M1
WasFjtHrx3ww8LTaqaq3GnHZDXaH6Cak9c5Z3sOa+UshyzIzbJfhRmLsMoBJN6Bx6MlJqL0n3CLM
7KoGI1+urc5MNjN2HDDjXbN8IBR1eh6dBcehDSH5f34+y1L37xXdsiskKM0Sh8Xq+z2NU6KAzzwQ
R13I9rE38/BST+b93HmKR+ZL5tfH1SpXj0WkYbBpWz4bf1+9qrStvNdFRv5FRqfZi+3dODqUhdVW
+MWZ/dm2vz81NvSehY5Jnvj99oKUisvcZs6PpmyrVVi08fd0wjFRWnwAePrjwFDjT4931GOfR5CU
ks4/2kRUKLwaQeXTuvX5tX5PYmQvZyCtsCvmAvBBfi8tu248eDXVdccOq5daY89yN7Qe/1Jxp0Bq
tvGS2Bv2Xj85B9VDYqwGEx+vb49f3MXLTfr+0jjcvBDRuY8/iJOhzhjN6GR+rJPC2+VuUmyzsSHv
VIcVQ6HQZMCEmbsYJ+sVdLj3xeH/9fw6TFvQQiyYXe8h141wZEpQJD+WNRZn0GL+9VgPapPS5rex
nPIHcaKI5UyhfXHgf91+HI6RC+MQVNl3Dy/ki9lOMnacpOWNNU56LMwina7xvZpfYDj+KGbvrzGC
vQFBhUS7/l6QzVzpeaSYsiMe5fSoqkKOK6aS820+U0M2hL7ajGUf7XmFkYPMFEZud4y/kLb+daXZ
6uoo+dAQ2Nj//bw1SsubKh1y7H5tewMdtgNA71AC1mJENXsq29OsDtemPbVfiCX/utQw7UzUYLoW
Psy4IkqAI4fZz7FNivmQTV5L63Af3ah+dPefP1f/uJvpEEIJ4iobH3WZFAP+UmmTH/WRJG3ZFgOL
3KIl4BP324TW+3XilEc3ccRa+NVX6vM/LjFFWAjB7IxpxnpPSYO7mk1FGOXHzBwT5u/Ng9llLEgw
Sq4GyRBxhZX9Kamc/ufnp/2PKwxlEJgNuHM0t/eydzSxc81znRssn9pt4fHiEqVWXga+El/czP+6
wguRwYe5wrHsd6/tQQIYyF2Dj57OfggHjL7WZwJyTScfybJgMSqX8tO8ntd1GLb/h98XXVogLfKh
0t+PUjS5DMXcLjvWeVkjgTP2jlgZrt2SQniHwdEJ/yZpxFRrD53yvuJw/utJZoOFYk0hFxwM3fj7
IRJ1V/AOHRZWhNCsoDDshG2WHkVvPuNJawc0tn9m7DmewHYr/Dkg6Ad4TXn1VaPUR0mJOkiPtc+f
Ow4/zN9/E1+rZjMq4+hYyKQ4+W45DmTKfGxCn99azIv+9ZObvDQcJkpcc+/dSVOhPRABTvMjqY/s
VJuDeXDLIt8yZ0m3yiXkjc1rXg1FQRwsabU9mR8P2dd5mfXsyakwwaeNevEL9hmD0RHLaNgstARx
VdLOW0JwBVk8HWkinsJjhQklSKdCP3FBT7po3vSWYBll23c2Fu2d01oDpRak3ZQnwfQZSfxD5uJR
6/3fuuFSXNKTu7Dn743QplUFfxiCBFlGQw7k72r9oGJuHcMfsr2qq/kHckn2ysKKnAPwlLEQvDeo
PqHGccIgFzt3uoT4UeDb30RG0QCAGNvA6CzOY5gx12jZec5mqlfx9gxj/uQ0pkKEMQ/9JB/J3ll0
dTfWIS8ijQisnVz7MxDVIvNJVdZUjA6z9xZNcl9rA8KD3d6GuINWXq3IY3v9UxXX7AuGZNwwrtiP
af6AaVmsuqJ51CYgWdi4IRtaEbuYLmfXAUZ6hThwrof4wSCwVXdTuCaUfiiLMNxOOdXIrIr5VyLj
xi0g25kYOwNkcqpQGvPsdEthuP1EjbxDtXyqHVMXKxjas1x5TvY0t/L7bMbWC90Q7M7DubmxDMph
QvT3o1lVWwaTNtZTg6gDvc9bt6jtnfQdgJs+eD2nxo5PjAjXop/RlpDjdvTmOTtPBSHoQhvIj+Ov
hAFfjUHtY5nGeHE/R1Z6Hj15bWpmdLbQ7jCd1RfPqkFTkJlGvQNp4ESgXvwhWk+LH9/szdeaxdeu
GcR8iEAirGtstEFrE3XuDSLxdJRGATPMbu1m3s9YGLiklEtLIUa9uiixuLA/PYqM4FfNjGbV6S28
SPLdq5Ql8TrBx73W8tnYWBPWgwkIcFAvDfWr2YJOMxau/9piJiMj3d4oyUsq74cdq5kb6KCXmXuM
KZZjrLVK2StduikZ6vR1KNQPjO0Efx2gDXAw9oS+v5USOx8iC4hHIuClQ7gWzuZZVwRaclejEN0k
79xaRbZ1hSKOb7vzFVmBHX9GWMdn+uplxJFGEyU4d60HC7ZI4MTYh1h9vzihLldRE19mFIlTybpc
rsIwbbe5SaoIfjMn37HppCWyW4LT3qnN/HMlwLvESb9tsmpf6PaV3bLN7k3/HGVSBuTi0Bl7UxK1
w8sP8gFfh5rZ7aTixc+NgxNPF5Lex7Ko36iRdHe+m8ugnjx93VcCM+HoJHuIXm+ZH9arco4pUh31
H0grQBkdvz9IrRfbZHLzjZ8X3drUSCXHeMVRGbmDtPq6H1MND4b5y/cSc12zDsGvAHqnra1kq0Xa
rVV3r/S6vIGfetWa0oeCU/4STnMte1YICYEatgJxGTAE/obKeoVxxXpKCFFvG6b4b+NYnGs9GQM7
qe/LjqPGNWZ0eATPGALQa9PpuculHnhmRKheM+RrF0cWrRnk5KkBWjLszpOaqj6I9HLeTAA0ytJ6
Lj0SPQ7hfJZxN0YRnvTQG2+I2Fe31NTdZC210jIKA73Pp7MI20czbi/OWBD5KtmDlyvANz44LYdm
Gh+6Qd+HIETKXGwKvYwJmxWkAc3kzUgFyTRJoIuYPFViDlnRKOmt21i28UYSJqXQzHrGOpgEHdHH
pxJsAClFjgAkBvhBPLXkvxNCnY7ZvM3gIgKk83SNFNZce40AVFCmZ1nm7R7SU4XzGPPvYCkK7/Ul
kFeQ7KsGGwkmdAcKKpx52Kq+KgJ9oiQtlnAbO53si1nypudhugV3yD44NZ9Kz32m4MCnHXvIUCki
/VWHdrMqpOEe+6Yipx+SRNJHYa8ba+Jt1EbbUZNkxz2RX0HQ9ihnz61N00XtzlOjR04cK003Uaks
y/s0qgiexTg4E97UQenEF222p50a9Jm3Yemek1xKuLVMOdxRL8/JOL2W6EErNgZIZexhiSKnQdLp
F+Bw/apvQ2dXRxEfsGQyd6Olz7cs+vOgKlHhVZ0xakhhZHjgcu1IZjgnqM7T1C9pxIgyGDeFl3U3
QFhGkh3qt1vXJYq715GSWb4xDbl8eug6kD7dgV+kuhtKu+dhbyeAx40TFJFFtCKXe9FkMbDezCHA
TaOc36uYIvDRnVE0Wa0KCXzK6JBkBxBJa7+b2JfQf94R81p7Rf9cTqbAxWrxyh1j7U5kRrETwNcJ
3+sXvZrvyqZ0TlVOG0VmIj0rGuHBrtDLfQNGh5iaqtv7OouwzfNfuiMT023cljwRJohxU09NuR2z
rod/oEALFcmZG/9nXaQqEKHgA6WTPh8FJrBy6sFUiXo19flwS9KNlBaIThbZtFuJVH2n2vK35tLg
KHJ6aTyPIBSj2gof6vhsQNbb2wl5HLto3cBXxkVTpYUz0hrWvVZBrhlImMcyj28GF1BAxrWR7dwH
esv6J9TDq6GK8qAXtcVkygL3q7TATD06uBPYipOnfoe4zQNdi66VXTWEpyotgPg0HUzUhmtSWnIZ
ExDb0eqTa+bDJrQIyBRV065nNfy2GiAi9dAMV4PZ3Ai9eYLP+yMBvrbrWgPRuS6HzTCWEeFOit3D
wtX2FTMU4j7Nb7sjQhL79r3v5/0l6vqFelZXgd3z0ROGTPgkJWrV+3W20evwrbFdCFljHK+LzidF
mCK26kXRQEUuT1nRMVxzxEmYzJzn2MoIUpPrYsE4r1CCsxOopAI/b5ztci/KL7SAeUGeVPltWsyA
J5WISQS5b2UV/sgzJY7KJsVHSvDFLrQXfMPFbvZGfyOGsgtiYLkb2fGBSvH8sXTMhlWL6rzq59jb
JrXBIEMbr5TXGpe2xgc44xBelX72mlnosZR6zpvaUFbQDURYQzeWHKl6CBlS7WksvnQFJDYzy7/j
SWdo0qtjDgacUTr8DlWI37FmZYFb99epmrJ1CAI/sFVxQVW5YY38oE0IvfwA9V1kMRuygETddA7v
S0BvXoBtrzjFklRBPHZqO8XFHR6WnAmXF9qBG7bjQ9JMd2oyxL01xjdi8H/Son0ammaZPGflrfRY
3kxG5m4zO6q2I9Nr4rnTLaF4a5017m/PhI3dOUmH4RAGjyG0XZYvwDh/tE5MmfkcYbFeYeZuvjsh
P/fg5t/9kcUYu/MaiAYd5bKO6w0JiPQ6N63njHHEGlkxCqzeGYPSThv4iEBVvCpPN4sIGsxzCx1C
mfXK8ngAQ9rGL005qX3Jv5pMPFSK1MJV78pfTPLPS0xXo8hl65Uu7DMGucEYdbwcE71eEx+4dEb+
Sw/Lhzg16tXM4v8RlFKPzpikAQqMubaigtq62a6vmG5U7DCIq7cWSL/MAKui7GICt5AjduPrC/x+
GlYOaYLVXHPf6KM9gddqr4oepELmf4t8M6XBIIFu5WbWoVrGRa2fPUXdtMtVThaqrG+FIUjbOEMT
jPiUXfIIdHsR3MQKb52mNIpe+f9nvvXR/JS0acitQxI6zBjNTEXn7USVjExjycqEDDXJZNYkKnRn
JPLKM9SZctiFurZpmoTEU1ead80YtieZKWdjkuENUjv9EfJJQL8eeeQKeFdehbk8ubAjJjyb3NCv
vmR7zY7UfFMEgszEkSTzk54X/X6EEXB2R+eKiGBxZ+uatYTrQL16s/qRSlFSYzra47r02MRkFYHi
hhheYMw6n992nsWpMe3zWBHmlQ55x9Bjpes7oThkRhXfh04PJski5qt1WbyVPWnIJo+/2/XwoCuH
+lK8B2tZVehIZUS2EBlv4/jheMsAqNrORc9wzAa+2CeiOzTsMwkdihdyKicj99SdFvvJAWLMq68Y
zc/jn1THmNQbBtfAHce4eCimWBzaXhICQMluVsNAOgCbiryVpvxZCjN9YWgzB16SVhuZgytXhZvv
YBgWmyEn+qZr7LaynS1zc1+1PndaS5rSZdzSKQaGrFqmbUkv/dWchXjMy3SKKJtxYzxZpB5AL7GL
99iUmpDEt76X37fd+OwS+jRq8S1OQBqGkTOcRSQx/uvupSk6PYic/tCrXiPb5rwkQrl7pAMmU006
BpYdsuWs2SQ4Y9hs06k5zbrVBtoUdvu5tv1gshtznerxj84zyL2a+sQfYpYePEzGMbn7bwNj5KM3
zt7OTLCS1n+I676sg0ixUJ4MNj7Q0Uw+6TmQonpkejn/+MPHS1rxYDgdiTjWcmOp+mNkcNEGbXhr
w+rgp4m/nerhOmzc6hHI1X3UdG9hlJwmUIrM2poXXKzfwXpfz3V4pUz/FvydXNXQ4NkyKcYGpeH1
NxDvlvdsktgDM0yT/TX5AfUDIIb5xj9QvHR1ypOHVaw71SL3x6OleTBIfJ4q2CUUWb6CaoBFlepM
/14yu3Hyg4W9HMo7aTV+QNXKn7rojJ+GO2UFDpQ+KPnWmmu9tX4a+vwyhfGtFpFy8G1lrSfTfuWn
rTc5jImTZzbR0U/qJ9KkjNgMVewJ2Ps7QCPi1NsGG1zd++WalA9bzj7XvZ7plrD3bQhXoi3DN+kC
kjVrPkj965CwV2Lm9xNxbA10gM2216WAGQDJi8hsd3kKUSRMQ7nJapbNig/5qgk1O2izkNl7lu3L
dIHtCnET4d4ABii/xRHhE+Zr3+fCeEnLpPjNJu933qXdxbM7d9PRlLsZJP4lUXmXuYcG5Pb5BSYJ
dLaGe5rxA58I8xsmw6PoyMYZzdxsXCadJvhYyH2Q+HBEyEuoUA9ywBtkXeJ0O0XitSSbvKkFKEoV
qXo9T80N44JmpdWNtmc4X6/hYZlneg+hEvslsZiq2Fs6Wfo8ZtUkpiY8xHNY8YeGDyvGBPWjpZdp
FGfWjEUQTwz0m3y8S+L6OVSV2AJd+WHmfPS5f8sb0+hfpVE8aiq7qMg5t1EMLiw2zHXr9f0G/PmD
J707XYwF3LVu2JB7uakHO7yGHXELsuAoZTysVQYxwFJYc8hU06IhvJNmszsEeosqZE3+UY+5a2n4
HTYuKt6KUtrs/3F2HstxI9sW/SJEwCcwLW/pSZGcICg2BW8SCZtf/1b16IpiiNFvppYiGlUFIPPk
OXuvfdvoEnjc3L/g1xErwrNhg6DlqE3Mfh7WxEG4N1U/PXUzOPsAzkE35dFSqcE56k6FSwTm70Ws
oGFLE9ZSD+KLs/2xgGUC+moCGBuuuE3QoPxqH1fuSWdVQNtaTtsyAxWAtgrneORnkOvBpMB9b9dC
lXt6Avm6wwWwM+3iNXftq2SQF0OPfPQt2icpnPH3GpMmSg3TWitrEMsEe+o6LZHRJnil1v1sPxil
plF8aZK32i+XXuHeCMPmr1yTJJUqfWH5LDg4pOM6F6OPAUxfR+nwZsoLty8Vx77wnp08/YceSbZI
XXkXRKreQYoWaxB4CbttTZpC6vdLkKPJxxjOuE7EB21y+7bSTfdkBVG7VpWGmQI0hb1Ny13opQCM
km5C+99cyxpRR9/0N6mcbwyKwU1jQmaQhF7uwzm85e0D2JviVHUAolpdjU84KfEes+NQDwR+4nGw
JKBnJ3UaczLKfBCHZA4v1NA/1kSa+CYedncoIcco+0eBbhROHtoB1Vo3TuKBKXXLdQB/8Si0We5x
Fx4xJ19VEEkqaWTIJnzIMx4fQ//bfEuQUem4n1fOBCkuKFtnVRhZtQ4qn/KJPsZNg9CDyn4EQzEN
Q3TIcpQuusn+8YtY7+CS3GV++KtuYh8UJVbQKscDRhDaFbZ2k1tqi11rjZ1e+D2bDB2IJVZ3GoDl
iLPM8WDPAJP6QSuvWMSU+ltCywTo5AzAQ5R3dD5M/74oIigtKOBWMmydhWEXgLccptjae6cBJJeT
uFh8w+ycSAzfIuSFnBoDtJFu4OulWYtIGZda77fz0pyqamOl/RPknhGiUn6tbW0vvclvoc9BrqpJ
Sd3C8Nv3gBaoz/TZSOwXr1ZH1Mg/RCzHq8Ib7VVH2xyUQOCsIwNuE+MyCoYgOHsNxCMGqeFdLtyf
uvBeeidsNlMalvvaDPQ6kXYCkK+NVtQYv3AC35Sm+eFq+6yDml0xNM+Zj0QwptmxN5q23hS5irkn
PdAO7irhGxoAhDJWqrDvUtSiywalH4oKEZ7HIOy2uh7uqKee8vGSwULjcimkuVNY68OyRvw0Xxq6
WWxsNTKjbWuo5kqU9BvKEee7nODTRMFbDcQSzlLxy5moJURJ1841qLjo9t7AmotWxkU9N/n9wxhR
4cb5eK0Ala0Gg1SiKAR/mPPwd7rpf0hJVwN4YrKl/fkrNqf73OMEWFQ1WTlqpgzSNuAjO1kltubZ
bCG8Wo288yCAgUEUr2ZqMZdypvjVEXmxbVEHohik9wwC0V8Memg44TflHtiiDeSvedQaZRd8QY6N
6UAie05KmBFEw8YKxnSd1JW7JqCZHaO+bv1hh1/nONm08GbjLi5HuWBJNJdVE6jjZfFR3WBfcaBG
8+s1sIE94BPtBXkijTndAJnD7z8XHFX6Xu8Rj4+HIUBU5fcsydSmR+nN1Kehy8nez8uTEwC17tKU
3S2joKKXbMAE82iX+zRTQg2aMJzmh2Yeq01ZhO67P8GJ0HgLzpE1/WrGWJHpOu2FTR4LR5x9g0R/
0cfDE9DrbBlkQf4rCi29ln0GAi1IJejhCKC0j2lNtcGDA952nTGXWndRG9+yasK97TgYTWV0KGOd
raepvZnD4kc1ONm7YmCHWz6LN/Y4Mw6RKIKkdzK64afZxPvCycF4yOo6rOMno/KKQ4xSYJn6XrQm
FfoqnjnV1IYmMyfLVp7EiK/9GyXmkrcAgGAdhz+MJv0Y4CPSp8HCHtrygTFvcnQN7N94gP117ZbF
WstuXiAeKl9bKJmnSoTTg59HgrZKWV5GKUnOtHqQOf9teuSYTezqtqHWUw9lxw+mX8VQqW0fMjs3
ud0kPq6rudF7k1V44UTmdWwFbwMuHKXceiM7f5lOQw5SLLNQaVkPo4jN5ZTL+JhFCLeIaQVMlph0
OUrzCe8qmk7EB8emtB8rjwlDjLdiPaK0Orcq/BGbFDfsuDetCx20m6OnxPARHZbDq5rogbAy3jCh
uIXzKKB1sMLVsX8yaqS8PkOYVQ0nslr5k3Lu3VrvGavRmfF/CI5+Bw1Iu06SbumPQ/sKlpzNDIpV
DLdmjRkZkaAp7t0O6kPPJ1zL3GDSrFqfCYtVQaoMtyLN5e082TykegjPHiSGBWy3Ckj3JCGs4Cla
uNJcD0aZLyYnPo0Nm4Jrx/ByTDCZAMyihY/mcD1K+eRHEBkiYehFPCW3zWXIYkh3zcz7NY/MAEVp
99J4GoKPiaKlqEA8XdSroEY/4gb0Hc9A1KOAlhkCYJAwjgtczY2uI0XyVZKGSKrzKWiXXeuotRr1
sFRZba+0LpDkzql/X9NYKC6UyXbZlJO7mZr8aQjs7mgwb4uahtQnHNFXQc/NS4Clk1l4U5lAUyrn
gYnqs4LjDQSwrzBcm3tc1i+JnS2LiUkykXUJuS/T3mmS8CYMkaeVcbjFrJ7wbFFB0Nr6SGvzI2as
UIrmKY4Rhhoj4xa8MmvhAfKusyQneZuuDdCCD589KY7IRStLGK1WOlG8xScp/XppdNkNqyxuRit6
GWwL6CYeI4HieWElbnA0uumG1b04GEnP4g1mYkFBb+zbyAaLEDn/FCmc0diV+SFsURSZUl53kf/S
hVBBy1E9F0iG12LgjOGkxV0m4LmlJiQD19gXGs70lDT2afSrd7N0OEXgtqKdZ7gbB8j6XToDU4xc
WPpF/NwqjneObu9Lj0cEytRjOoQfF4tSDGpoCyA/X5ak1tF/pCDo9Az71nrrZXQ3ImdMY+NK4Sq3
c9ARgabNpRMDGT6p0XiBH4s2vpcWdZMjrFfOkXAvEOEWqXpyOUT4CE7XvtGDKGFU0bXlB43nfBuF
zZtp1FsRNOV2ku43AoM/rTXoZELMUThAyRn+nHOu5zrtFXLKvZuN4ftQ9eMuMnhN6GdF+5qJ8cnS
lXr4+5T7CwEFVj7b4nqWS9XzSQ3U2A7wuyxPDuRgtbvAyB+Szh5/ZHFg/9eAHNyCnClwX5uOT7DL
pytVVHiN6xMsLIu4QCgPTm7R+SmgevTN93//Vl8M7i/CxBB/kuldRH2/awTSwmrHGvk9iOQM3auh
g4aGWQ7VgCC6PL5juY6A0eeQfjbkHXnF3m+nwvzmG3/1KbBiBtRMRIuiWPj9U1h+79YjPP6DchRm
/6LREEsmeQRbJTdjBlFb5Ij3FkQqZMvONv5zWg+/OPIyAkZMbIv+Z4kZyJ6+oPOUHgCvmjDkUJzr
wW5oSBfGN/KULySUv13qkygjoacTkP6SHkLZFCeR6fDg5VhdoqI3bwlnt7+53lePrR+QGYwghec2
uPz7/zh+zAhQXi/JWKqkMLeWCJtdhUksZvLIPP/vD9NX10KsiegHhRXSl0+30YfPZU1NFR96q4je
eOjuC1w3d9NEqNvfr/TFCnCxYEKz9RxEVOYnidEgs5CkjzY+5HMTLxPA2RwMI3DRzFRAXsc/ZS7b
b2Quf1wTPybiODBPSCAt67Ml04bu5JOjHu7JZ7fRuGTmwYuzaGd1tlyBQzOv52D+zkX1x+PCRdEy
OZhfWXvoav9++9LK0ZE7kiNV1kl7o4YyudEmp7kyc+A4W350/fcf9o838XI99Cxkf7u0xT/H7Fq6
MGCTxxjDhyDNl5APxc2I1gVsCC4DKKQWUP9ApalmyfeyHxODY+8bLe5Xn4EFyWLpE6Fr/Zvt+j+P
rEfVGHpjH+5rP4+3Q8p5T7hRvUbDbUG8beTV4F9aLAE+6tGNxTeL0Rf32ccajw9PEGbEsvj7T56k
QdgGsBn26Pine2CTmlkPbNNt6fnDAwVRu0+q/04AwLUNwFLgAMR6y4T596teaoowHPHlxAzMH3Cc
TNc9xOp7J7eba6clcvTvN/qPd/VyPQdDtU8iL0PcT9/SDSrbQdtEOtQ43dMYp3jVNC9tOjP7v1/p
sqL9Jm29XMm/CA/dAAXvZ9F4kTStFRMotk/zwNnmrVR6pW1XGuu/X+dfXsjnC1189r6Hq4Lv9ekr
+RCj56EweXaDvgeVjgeYYI78Qgrt9Ois4RBTSc1MY+XCUaDryt4Ah2/GafZqOB21UyWc9BGU3WX/
Gbx6RvkrCA7FzZoTlCJkBlq7KT7+/rkvH+vTxw6QxQQ+Ix/2/c+S0DRMvaGdy2Df1g3hOPJCS5tK
E60i067/x6XA7UFw8FjBPq8mXS0br+HRB6wWu4+F2YML5WB0GiP3x9+v9KdpX5gsIVAAXI+qwvtj
36EpzMijCPa4G03o9BdUfD/HawYbYhlb/XzgxOncVLPZHFrQyLs68JudfblDdF3tb8T0X/zGPgUG
NSr2BZ6QzztTJZ1ywhS+F401H2dp6B0EVG85eaTWfPPNLyXTp/vpex5UFFwEwmTt/v1Nlm5hVVaJ
vDHyKgCytTu3H8pQ4o26pTvFdT08w3JjCBAh5H8nEZkEBZDfxYMseoOzOWKHW8dNp3iBFASQWBVx
Qlz1aRoeQDKN93Np/mfzMRGX6FVNP3QwyPv+ZRf6nxXXjNyISZ9w9i2HcQQQdXKnreq7q1hf3AWW
0yDwXZffh2r698uU3PCU9BCCUNsmvCL8hIacmmUpjpy6E+QH4ENPfgtda46jGemf3xyIF+AjkXLT
veqqzq/rGbw4XeMgxPMZtqT1/P32/bn5WLyKNlAi23dh0X6qLLSJwMjvtc8iInxjga9CwRUqYadF
Rp5AzEsC/7oTQfqSKoeOFc2g+P3vHwFD5mW1//QMQX2wbLS7F8jE5/qmYLYpIlQ0EAvL5oj/1pnv
B9hh7RoYJn3VGJETY5jRFivPCPPlCGIp4fdIrUtHPW32Wnojcidd4ibOSnFSU5bZ6Ms8prDTFD0m
Nhg8uabLFfURjqF47Iyr0WlbkLNVPT/ZUw7aDmK6XHsCPqQYZ+efqQIzsm7SQM/boq0quuY0yyCp
t/lIWh2xWHh3bZpQG7rOEclkhYHWJW1BWRx9ty3HnSDt805hejxCpAfImyu7O7ixRRcmzMixHogN
91e4gu2RhVpYT47V4QpsmIQ85NXI5KS10vF+yka/XDmztH6COG8pvwiHqdCPEqB0yNsunpetj4Rm
obDgFs+hk+snw7YT0uBnC2VkgZ501SHEi44G5eU1HAznhAbXi9e1iQp/Jcm1uuBPXdUvpAqLGRGk
o96nckqIKLB79ATMHt+dXnXMVIjMezL7LDoL2LePCUfxs86iQeGtjJsPg8nuvZHlsVp2FeYLwojq
kS4C7o5VGwH0raoB0GE3Oc4SWWqME7SkB8TiSq+hwpO4LUA44LrEFjgDBd5MJam7+1TWtBXQvXro
Bh0klwDzs0EuGz8Cjxa2Mv0Hkm2PG32uiDOjudl2pftUDy5CCIBcUN/nEuFiJ8AoLILe1PskldFL
JFTNJczQ35kmpUgZMFCpx4imo5wQGhW+QRsJISopFESUc+q28tZbEY9NmiSCwgqPrNIYPO2ya1Aj
J116SuepLZbuUJv5OeuneqfIRnkLvUg8e6Dv3RW27PaZnhFeYKAo9YOcWlx6F5dis01hSiF27I2W
I75CKNydDGtI0lOvHdxvnXYBTjcifK8I19AES2RA8cjrol0nPB79thLqQ8dMC5ZRGyFuhu1p7sWs
1aOSVQZ7wDXOsBfiuzyRsthBPwE3baaA7PEEqg3DFrUGqmA900PJxArwlHqA1ID4BA1y190YuTKW
czHr0wQkGeaeaSt7V6RI+jd+njtXQCNxlTBVtK+iOZqZgtICc+4qIKs0/Sw0UZvcJzaixEO56Tnu
ojFwc4b5Qvshqg3JVBohxslumYx7EcDelyTPYoDRCUF4+BkPLZ2JG9sElbfg9njboI/zjcoBPYLU
60C4iLEzf2aEtailhh96J6MuIYyBtsKiBF/2AqEl9BBfOu5PrMGBweirC3/2xDjdZYlwNyYzpIUB
+9SC+SknhCI1s/+V00QzM/R5yn8EU9ogkRoMeWOm2li51cwwt827DwYhjNl8rRQJiH5jM6Py27UO
TXX2jBiVPHLDajUgQoGbbdYPSUqWF0cihOepKa/05NIwB006L6qJRjjweaPp1lFRDId6sgMc/v14
FbHUnM18nK9jl5G92fTmcpSh+6tT5Kc/X+ghybqc5xCsxign7lcVXNvJYO8D0bZ08Ozaf8/7hjXR
tdJt6/rtuUPZh8IoiAL6D1OlFjTn0oOHJ9anF+r4j/4E4OUCJK8Ry4/dJiM+7d7JphwJbJQyEyFn
sX32cOxF11VZA0yiqWpf0rJIf5AgBJxlw+z52UYHh1a5MjZxM3jLObSnO6PQGrJlGHlMtWLIoZ3Z
Pw6C2hRxRBohwMQm9SvOW3cPwZPx6Fjk3QV73p5SBuVPRSQ6lHgm4nV0ywps+AQfKnLcjuq7U7CI
K1u2W9wolYPwSfe3Di3Oa+EE5TYp5+wo0j5HcIpkJxlowF+cy+kmZa65KVhmT4q3D9ojdoVlhM0X
1yoSTPaoasGrVWyi0s5mho6keCw66STFsihpoS0FefK3pXbET5Wb4VK0ymvwhdhyaddDde0GhgqW
ptTDrusr6yD52YDfmkkPXiKMxkOYUCRdPLNiW0YhnCfMJSXukdSM7s0UdcIiHSX8Aa5Vu8sJUQhL
rYM5oEjYw1Xk8Ps2jeH9kDHf3iWMYmNaxnseJwXl4ASbPoqV99EPEGVjxhHggnMOwlk0h4cRmsa5
dxK5MMdeFzscr0SF4Tl+SGIj2Ax2p0+c77IHU6H5D7KcbMeGxLNVhF7tiY5fuBNBSyRHkTXYVaax
+JhyRHrNpc2+o4h29xHzrJocFxGJFVkP07THbAOpNW/JSMDGPuiTKF3+HxBUcEr3uGC8Ew5Q/9Ee
hXif7dx4cedYXtacmB53VHL3MCEzOUjaa/DVA2jSJHSfy7hRe92iLq7ICKgZG6XZulbhfN9FSGdZ
QEtT7yxhD3edyXlItE529JAJXc/0Xgm7ypzyYn/gTw5IAqfW8ZoqJLNWoIIUhF1P+y+pSDWFrk6d
UazdGYAHu6T1Ex62Zy4pBaKri59nQQ4leQJkqxg47PN6X2cyOJi9qLd2hrDjzruEMhLLBjXUZJPA
HuL0EVega22lLab+km/MiDJ0bi7y0IinsmTWUVIpDaRedVmxTcPEefQC+vELoE/T1mqDYVeCijr6
hu8FW7KKVLl1wY0MTB9M1o5S8RQFCIogoPdsa9d+LIaDWSDRp1wquh/W1OfvglDf7DTXs/HSuVVJ
ao2q5i3mSr1Oh9zZAmBw70gzNHblVOUX2ZC3LsfZ3Nl25K4TEqLWYyD+ybrCvQVMHdBJ981oCXyd
x752rfwcjTlUHEbVBC5ypiuWpCcaH1arehcRtMEy3ynS0znLzfQUJzP9VeeJ6CFZzGTwGckgPnhF
dLf0MjPfJBkrjWsO4pZYFdIp2SbzdwRbEZkReVMvBh/o32rQqfoAvh346EqHmd2RJk+ivNFdlIQs
LiLMTcMrG3IMaX7IyrNyCrC6xMo4u8YDsKBw4eydUXd3nZ1c5oTSgfiDtjDYkZUUbXq7s5YirbND
1POaE5pgWOeMt3Xa8hinh9yU9tHzjabajP+Ccww/kes+TQpnSQhLfDU74dwSsjrbj6LOxJUqDdHd
28VYxugTKp5Sy0wuUu2ufMpRW5uAOrIO4QyZwQwC1ZA/dCFhv7hvFCN1xJ8HXOzRfkrqDB0w6lZf
9fY28/gcyuz6F2fWecGcqJN3RPlaO+pUDCJtIQlUbaPIP7TIkLK9k9XqXJZFddLsvlvEIXa/DMnV
BRvJD7ElESF/9InJOipr0sfCM914k9l5C9Am9Fh9a3m0xtzVpEtNLrccqve1iVQZdEKReSzoOUI3
aLNjHS3mYMKyNKGmUnVvntEdNo8M+SYm4kMK/0+6NcEfiMres4By1uUTHPzcmrEP0IeAJm62e+kh
bl+MTtW24BdJQ6XcuoRJZOlNkkUJATWFu2upcCmEhzp5nCoL/nkZmuWSCdOQg+2vx51NXtqbbuXw
Esb0T2ih41Jzg859R7YwV2CfAh8TBJr2erbbtxqtz6YuJsa4tZWhX5oCqdbo8NNlMPbFCU85iAS6
yP1NX1dhiugv6LZEHHNUMXPTubalDWS9Zza6Qgad3iDet86umfhvkQTDW/suyvXS7+efiT93u057
PhazZOBlGalm4wRXUzTaa2+MSTK2Uf2EFZpbzuXV3qqd7mDnF4F0AanlNUWFf4Ic0JIi0wfv6dR6
u66JjMeBaMjXFLEHlW0jV5wc1Slypmjd9GH5OoY6XwkWn40wxMwxLZrR1ojpiWngxFTWxbFP/rhJ
XhEiLDeaiXLkeOCRRaHd+9DCwdfZRXGrhMZdVw68X52NB5G+XXtjtQ4itMLHVFuheLWCBCqClno7
xRB7R7xi+36A9tFgNHuPmIhRfkXDVQjl/ZhYYC+UHaYrIyVN2osiQtE8pz70EYFbcTj0P9l1keaI
zDmCLpnPhZ1lH0JQwjeo8k8eVfPKF+hEczLJVl7W6uci6fHlVAoQdKjFoxWNfIzakKuEXKK1y6s1
r2Fz4IRBXgSmbejjK9kP/ZbMc45BQVT/ZOfD/14FbXcHcZVWb2d34V6PUK9o+s2HjEDxeN2ixIdX
TSIX1nj6e4kQBMKCTy8XRs+wmnAOcXJ4Hk9OLpvTKMrysRcOqWA9KeCLDjb7sPDNub1WOspustGR
aol5jowsExuIdsGvLILWAryUD0NDdnhC6mxOfhCRV+5VjhtiXhCeedENWFl3b1LJr6tisJ4pv58k
WT6U0QmlB8qA+lV6HaI7s5Ite/eUbWHkAmUSxbwaTX0bjHOy80x+V0d6SMwbWrBLbRlM2e3YiUm0
z+iqIsuKmOkzj9qXcR1t7AkLRhPU8I8M5f1gCsL2HIIPOvm5x6GznWz0sRxBrqlfnWc8ZEQqzWW1
An2m9tbkNfuR1MAK36RtbRqMcRtrGuSxMQN7BQ/MqZda1sWHY9QFBzMNkKzNsrvWQ43sO23+5CrS
OmJkhZhjCrmPSvhjBC33E/mslWPpg55q4xVqWvyUhzDSVyRT0yuQUNKNtWtOxl1n9TwexpS+AYCl
Hp6IZcLyYuRwGUv7lj3L2IQlyd/4omAyoam/DwXOH2mL8tUoyCkGY4ObWbaTuGNWanHSSy/IdCm2
DcZjglc4pHqsV+coxmkTdeSmofhM8HE6w3U8eenaIPVu16lmeum6xlkb6UBwhQ2HCgDXdBCTaa4Q
bI0/AxVWp0IJ+00y+FzqzIkfuxY35dJzxnE9x4xJV22VG8tKFQotN9NhAqcLvBRhkf4TdMPAqsYw
ZRNA5VnnfPWFrZR3NB3UrlM1FlcJ7qFT64t4WtiZU9zKkYcIEae9CU02PLYQdez8nqgXFokVBkkO
wlntBI9Mhr09dZB7BxfCekA0PW40LpXHoa1NtUJUgMh2NhWqIF2NhFWFNklgE+7/tYEZ8GqwBGr/
XiPsNMPxmskkSZOcpupNiq9/abc173Mw+qvSghxVBLK5q8fGWrW2JHaEW+vswHBjbjJ6hsdCgazC
BjKlp9q0o6NJSkCDDdca2MQjsc8Fh3Z6JxPaqLG/oti8ZAFg5Ru0N16Vnkz2CblnBGLP2LLzavJ2
fofd8ijqxFtnXtusVBrKh3n0k7uqHYmHzGhfc+YxnKtutPobiWASsF6ary3wX0d2dQvP2Zxl9wY+
q01K5YSqP/URfYTieqQNs+V5a0+UIC1iYhJO4kWmp/kUZW76CAzQJAnS0v/YnuG/MciY4yUbYb3r
Y8BM42zwG1mDw6JZ5QpEed9h6ajdNw76/dk3BM1vi2y7IADE41aOe6RD4R941o13I0sAdzGZ2XhQ
zLY9GJKzg6h9HTXDuEotdOY48rpfgSk4fVY2sZmSWIizdzlvkzCVbBAyumsEu9EScp482kZiHkfV
hIw2kJBYqQCvZ49V/VHh4Fxhudbn2PLcA2FOak8yVPvIzqLOgsjPaxQ+5p7Z5sjRkM8FCjpYY4DO
HknC68+5U6jXBu3y2Q1iGGWtk266wCiuQlU66wb5MPEvHCGigiAw2nrOhrbNQAQw5Gh5kY86+gJA
5AG+Ikc9g5jfEyC6NAdfsB0QksKYvT7bQ6rvNBEGD1RL0cKptLefEJfezJzgj5dW6aqoHZoiPSJU
f8/pzXg0UpU/s6QHP+xhUme7pjHZejZWZZk03mOW5e7ZbzxKG+Yd+p8IktULihxna8WFc6gjnd9g
54o3ZhKgau8Hs+hBoakoIjSit89xq7KTWxB5imJHG2uS0WxvlQiL8L3aeQc8Z6C5Q0jlC8qXIMfd
BxZoeLCr2SlWFVXmo8De/zHFYcexLbTPI7A8ZNCOFR/MuGItM3kYyy7K7szG0Tdz5ka73ChZ2lID
oN3oXQZUeW6FryVKH8osNZytLtDxyqQzvIbDbJ/bFjMPbjNMTr4DPD8tZXV2jap88wozYeAWkoI+
z9h4Exq1LB9hWhMi43t3qV1YvwB3pWuyMKMnnZLvVs4oMJvKZ9MuqHu6oqGr4CZRd6/dRAcLPD76
CJFzuAQvBDU9wCo7gnacrjISvFfoCMV7mWt360FBuUJ7ku07LJ53BL9PV0FVy1XpT/5ROgan9o4a
+wpNkVcvlRW4x7YOvYPRw4tcoFmot4jLm+FYmSWSIrAQxJqxxqTEghX1FmG9/2bNM3xGn2QkbaTt
tmsa/yPoO/Y10aJerDIpN3HpdMGy80fjZ9faF9PzxeeeEY1LJYMQe8pygof8sEHiZXA8dqMOZFtA
HYWImCbbWCaQJmFpX/tBMvxjGRwbWhWWlyhAx1w5PbuMajDdN6UWV1kwoIjsiTHAQ5Fa8Y6mvb21
FEKMFb4b5wAWRl453kzmhT/11MqcKcSt6xJ32BInSmSv4ld127jncDYY93Sw8WfHIkYoXfhEnLFo
AzXwWxk+I/51nzONPX7jOxnCvUnRwKehOnFUqeLklPHylHiCRvE0WJlK6ErSzJgCMueH2O52RmS2
W6fN9HWfxCFi9czYtmBVYFYE/ZU3ucUH9hP3jSzNaVm4vXpuZylvIC3TpAFMxuoa+d4tson+RBaN
Zu2O2o3LoPXOrxpvPdE+Ojf1gJ7mMjJHc0fNXbBBe1avrrJcZbdi7uJX3zR4ycigH4DQp2FwrsLR
eI+zeTgGRF5Xa3+ICaFmYTrEZRefEsgCdEmwEoVz4rRnl85ovZ4rnyUntkcPH4fTn91O+wQbdgxD
EHk28/M8dEQ7xTNBkLJRNK2Hsd+UWSqXeaicZ2B13e3g9jxi5cCB80JWNLZZCBz6OBBlgQYbXhlu
hST3NtJKk32QNEO/NFXjOuu6wO+wihkJPmZqnFe5TEBatAEEkITp8royOdxhMjfqlZWFXX1VEgP/
CAkavzW8jDdiR/Fg5alNPYkm0do7ok3vqiygZxEE5HMdy6ntrqRNe5sXv9g0iDCfaEZKTA+OvI3q
oLzJ5hGwY1LiCiwUgZooZemizWNC2GRJcDz0EopJky7idThl01tFjJ/6RpzzxcCfXpXF/IwRsIA2
/PuYD4V21eIOF/t5lsG65hh2Z3Ci/Wak+yexTZjsnIgLPOQLcHY+TRMLncGQtJibgwwN0QrzVqFb
sYZxP2XwIfTAiTLWIcdUq9ojPsu2sCXarahcTlYuhfLfp3Z/Dg6ZL1sOX9tDRcWH+v1bN/QbQUK0
Ym/0g0apW5iGt8DCEz47YLE/7Fao14tF5pVDef9Phv62/+Z3/2LwzIQbcRK9IJMh66chNxa8Mp90
73H001ckrQW0VS5mEOmwPLAyvGET6le0T4z/qsdk1s+zCTgPuaL4Q1bQdn3hNpby9gaZYIfcUOGp
GYt50wk/3sxp+9Ib0/iNlMH6Iz3m34vyY6P3QGNgfhLMOAWIbJu1cW+ZWTtuvJYFbyU8FzaiG7vF
qRctRfVAN1tBVyOynob6cY51Mn/zSb6QaIGbuqhCkRZA2Pr8uAvR+INZ+vuADt+CpPhuDYa4WmLZ
w7vm2d9986+m6O4lfiGEY4VS6dNtBss4GkYRE34Sec8qHJFvlBhsGkNG39zXL68UMA8PbccLERD+
/kjnhZhSv3G9vR6cCyuN2KZ7g87Sfog8Q37z/nx1MURuiEXCyyP070j8fzQIro0BTmFp24+uPjdN
NOz7ykGCWeGQ+vub+sX6hDTDBg6GWBE48aeFI0hGqh30fXtzADIDhKDl/OqC9E3Wf7/QF0qykNrD
hUXG8+l8fjKi2qMDwoBjn/SwO2YODFfVWMolybfVpp8c+nYj2/PfL/rV7yiQcSA8oVWMSPr3m8ZB
WCqXQM193wcuzKKRmTAnJuiIs5u33yWPWF8te8LlUUS46yEk/nQ5ySja126EY1433qlt2xGTMSGR
Zdca12NDibMgq6O87z2oPEsnnYqtaIK0WTayljeJjYaRWoY2eGH746PbaMrN3Bqr26LXat9lqjoH
eIi/eWe//JGE44Gmt3gMPuuBjDgOEYwTIDRV5FW6uefQV2zGDSKi7yIZvl4eLIdRku065DL8fj/U
/5F2Zr1xG926/kUFcB5ueyQly7LkSfEN4dgx53ks/vrz0DnY2001mlA28CFf4ASpLlbVqlVrvQNP
bi3vCA8iC+6Muup3CMj0UJhc5TQMurWxuVeXgGEsSpVo3WqWphKV3NVwyC/Qphe19JAgV051o2X3
CdRTHDoNR34arXi+4zZdKpOYHr5p5/07tE0tjv+5trKOyLlDKEmmTnpp2z7MwZPtIMKDQsDtUVbf
8/+PgpChoi5Hyl5hlSolKHsjtKQn6JP7FgAScCl0nm08bpFaiawNOOgatfR7QFdB9G7xn3jtcCWz
SZrRMEkvaXjpopGZT3dEwgizdyNBMBtsxckVSYCwd/ULrMAjGv3xIRC0arQxUz4WpZ6+D1138Wwx
pNzypFtt5eXn6Qt60GTdwQz9dln7I25SikkmpFchhZo49lJHbtFvALQ4u8WWeOUqcP47FN0wnTjN
7bvWB02mDEJxa80e1pkoRMieStG+AtkiNjbxlTk5i+AsFw/90ldci8S2GpqnKToIdVv5shV/zaUW
nvRxiPzbu+nKSBqASC5w6zfyX7s8nXVcxIjAJwpNHC1/BIAi0a+2W/0rkvfVfxnLRA+N0Ayw2Vkd
TXJlGWpJoXiBHN8h75Luy9p+mdk+t+e0unb+3bB/jLOEiD92BBB4R1Z6rngTZKQ9iKf8AYW++XNS
y+AQUdu916habBz+K4MS3NgXWPDpCwPgctBcp5+Vhdrs9QGoxV1p6ZMXp3r4bLpz9qSGaBzt4s6Y
3LeHg0XkEndEkMUQOFaT1R0ofJMbK57tNoW71wIhv7dDgHmCEYv0pxPW+cfbn3f5L/6Bzfv3FFAv
wzfNNLBTWc0Uu8yGpp0jqX6rzXNC1vcNu+lfUMTrO8yLYGtqbbMb4OVtRKJrA2O35dLVAkmNFdbl
Jw57dVKcFhOAsFSfsNsb8gNNR+dHWwVpuG+xbuNGg3SLudvGjlqjeX/PGYE9oIgk3KROq6DbtQ5g
EIRePDXmwgcSSH9mT9/Zdg+oHdTotuc8+g69MIR6GPoRJSDNSB1lLwXiLADC8EOgU7lIJt5ejN/X
52o1QGpivUgCAnx6Hf4SNxSNTDQa6g1KhugSYDDzVzXFAJXoxXTlLoudaocCGWYoEoWH/lDm+SRP
4NiwhO2qWQtOegndfI+Xqpv4yNppT31TYSibJLQPy1RseWwuH+vVT7Y1FAGBd2IruITZP84nghhB
XKGR5JXUaA8isiVZ7ngC7khPqXSfbn+hK7uGdJovs1h6cTWvds08h/mgRZXqiaSawVaOKnRsw8JB
HSGYxJx2rZHLf1rc0z6VAQbdbz+f4P41PBodl4vqFeQc5mmVWgQ9RNncQwQeinIiUoIl5HCZ73Vp
Iyd1e8ZXrinDXHJSSAWQntbJXeakWaEDXfUE5XZqcVVM39upy/GNRD1OBbKUHIflXBAI9NXlYVnl
NFnmCHZdBsGT2qGvB6hJh8rdGefbc7q2ihx94KH0BBYC0uWekUrZBKBguTuw+XnRlRQRkCSIkerA
Vr59qE1jREuuo8Yok+if22NfuSMJOTyXTADiC6T/cmxgihWUOdP2UI+lRY0g1IhiWLS1bFvDrF6b
fdhpTRozjEgzf9Y7VKHc3dwHn2/P5sruwL8Av1aFw2e8yh/LNhADDQTbS6nqtb3zM0oAdtwe48oJ
vxhjddM3eZOGSGLaHq0C0E8HsxD7JP6lVBu74uonYxuCPqBxwM1wuTJVZc8pFFLbg20wpQi6GeM+
Qy/+9myujsJ/hYHwAKDEczkKuheh05ud7WFw44dW+k1FCMMsug3q2dWFYaPBwTS50ddUVNepkZUF
deV1sNzOo8A8OqiL8m01jeUmQ3zdgp64zAbe5+VkQkR1YUdLUsuqh3jinkla7kOEot7+zaA8uaSx
cAkcbRUa9AYDKnJ+G4xZi2UVLXkt2jtNyCWZa9jbbGy410vEW48VWnIDSJHKaolI2StHmpPtzSM4
kSDN6OajAiLc6uX2vF7HocWJk09H8dVycG6+/HxOrDctM7K92CzUv0GzNh86xQzp14BHbw+tPuNi
I8oO3HFq2fNGZL92rv78qvrl6Cm0P7UDROM50jpkmtzBSraHbqcCFr89z2ubkRo2hFk2i/rqDlHm
vASpwMlSMcgVIeQKfI7TjUGWj7VKBOw/Blkb5PWYsc1pZdsg/qv5UDaCCv/418D9TFkeY5Gp2KiZ
v94mJB0LHWtJmaBYrlavR/fPbCdhe5b6SYknvy0+wTc73P5012f1v4Osrgs672EiSA09+iFfkZ5s
d7gK/zJDZKazOX/EavP/OKvVxdHWhqzHOHI8UuJDBoCZ7lX0OcvoTt6e2cbnW69XMqhuJjIGGuJ8
5+io7KCL4sY/bo9ydZM7Cwl3uZ5eVXCApCdSEWxyNW5teoyLfZNzUtvE3QXD/Pz2wax/E0N9SaLX
367LBr2zOM/h8FlWz2rRIdvxBcrrxla/Nqn/HedVgHIjuCZGx+U+Vsq72m6e6rK7x+MI9Njg3Z7S
tVX6c6hVqkTdH4xqhAAWwuFAzvdN5C+uyLcHubbJLbhZ6JwtjPDfxk9/5PCkJnYQ4hjuNYmBJmw6
fu4MPIKQdvkxIkwIvv94e8CrH5BUE9o72TRB8DL01SoAQXRAbYDD0fsG7VxYyh+4Sr6GQXy6PdS1
D7iwAeGeQTp/1clCos/omzAnERvrB1y5EFHrzpiFnG8Ps2ytdfT7c5hVnAhzvlquMQwGh8cBdXXr
Ie4/Fb29K5TPcv4yFv9hY3CcYGUuz4JXldgybSbSZKpKGkAXIUcPcdgzIOOtYX4XOlczgz0Ofxwn
eNIva5Vj9AIPl6bJLC8t2/mDUCMIe3kY+rad68DxF48AzGrJ1qrxTg+7CaxNRC7aoeGDV+Gw10Ex
38lKSD+qh/yblsCWLXBU+VRCgz9hlhY8lK40T7gATJ+1osL+K7cMvh1gxR/hIMVTyGF/GKy0/y6x
dnyMQ2P4GiQVUGNHiX70U6uia+eOh4Q/+xSHdOcqhxY2eBeySBkreFVqSSM95IvCU5ljz2ZkmKzK
fm68QuDIEBSljXyjZTxMIYL4s5VgZgpu5ZyM5oxCE0iJv1SKMSdUpNQnp9O1PQ+w+KCMXXiIAeCi
O5fG5X1QgymberW5m/MFAgAlu0WwqiAl7zXZPeaQmB7wSVY/2BMCD7tO6sW9qbbucy9tHQVOW8JD
y9LsOUaT5ledAj7rYDfv4l5Euz7rivdK4NJ2N63a1wGPPg9aEFK7oIP1ZIjy7yZoIHrYYXgIpyQD
4uv+rFO1/BgV+XRyMa18CFvX+VtGEH3QYhML2dHeVdBm3k90cD5SVZ9RvsF04VFtw8qbgK+jIm85
+zo3y6PWy/JcSNSCqY2EO3Ps5H0r5v7URbN4IC3M30H/jl4ynXwRvmUVIcVuWt8NsO/zSdH65mfW
W9HHrmq1dkclOr4fk6Hy9EzE3pzZwbPIx/6TiVXmEWQd7zJdDgebuvOvEbSbcdBqvMF2A7jVc4kP
3xkoXf4uyN38mR6lu3eTov8w6p16Tu2h/tmnkm9DuRkJusb6YhlmhSAkfq9RUCPFsHAYY7KWHbxR
8wHAeoWOt+F8phU/gj2JO3S4QvueSh30pL5P/dLEXLI0UeoFyqUcjVAz9mVc1R5wp5Zya63uFEvg
oaAhR3owkXr0Q7wZHuFcAvWetWwhjjkd2JoU1WAjsxXoWJHylSMA0Clks3Z1Lw5wGo0zpBsFhz36
SRxNmLq8ZYJ5r9hZdGjVqEYnStOxRxsrdx8loMDHbIgfBiXVj1nTyA8gxBK5i0AZnao4yanuReZz
1Dbpp8xRKmCR9P7foYpBr9COk/hoQX58p9RIDPZKubwmOaQhqfOXOGjaD65AbzmGYpEfhkgzIWqa
o/yqNxUanxl0Uqs30HrOs+oh0GvrKZlNeCFz0futlgPMhk7h16ohcWEcZg+ouDg5OAMAEZ4qCEMI
TU0PdJaBYQ9ALtGJFNT/UMZyVFpLUFTs73M/ypcMhPr7BmvEvemk1VlUg3Gqhk59V8aT8pJojZV5
ulG74RlFiu7MbNA7NMca2gGKowBpv7Twso9V3ssjFnysWC7kJ7bUdAjzWD70ypB8S51kvEeHzzz0
LqpfYRY8h2k3nCKsD499POfmHpY9EFXKogO1H6RK9UaZPoRBMj2q1GUexqRiOSbA0rhx1mzKGH8F
QsEM5XF21S9K0Ds2SKPJOtZQeb18KJQzNL8ZWINd492jSXTeNfySoUAL9YmYEhxFCdixg4JyEG3m
PFXIxe1Vayiek24SLxZCg8DpAvH33FIHxHhaR9m7GaYvZu8Ud7KY9J9ajlBZ0CbdJxsqAgEpCdUz
rRXtzio1sJdwm973ZS3Gvdlnld875Oy1yOWZ8m2MDKM2/oCRFjwklfkF/uF8cufEQhy8UB4Cs0Rl
uRTqPYB9amFO42Cgh/AQ8pZO78W96+ygrqmA0zLkEib+zB1yBQpHkXzS9UgDqF7WZ2gy070eKeHZ
NNH0NK1i+IIVUXCKnTB/iHRb3OudM55kGFdfzRHjeSUgn4QXbO4jzUq+Zl1uHttO1nj+oi6MLQIK
j6mdY/xazJmvgzRGoqG3XpqqcU7g8Ye7zpKBn1ZY9Y6Fm31AB3zBww+S7NSJ5X5MFupAKcQ3rZPZ
OQeA9r0f4+4FpiSoPEvo7yI1E6c8B4y1K7gN92mNQjGiyqrPtTH/wvFmvtcWagmacNNLD+n2LGsz
8FUWBNFue/hm94H1FeCs/gvbItvcOYPZvMfBABqbbJuT0wIDRponfO8iyu6nOea2bS0QoFScRQVR
7459lYGWKyPnJZdZEBOe0vpIFTZAGLdLjkEzdh/mxoj2xWw0AKvj/mvvWMHRmKfhqz1h1CEyMZ57
w2k+jC7lPiUNAG+B5DyJQkedtgN1LHHuwE64FSpH2kzArs2O9QmGpgaBsZPHIUTTypYtHp8tfClM
iQIv0XhM82/0npBT9hggJO4HQZkXexSP5mln1b2G7rfdHwzh1vhUgD4XCEgdmhZKvKyJreic9vd6
AjB930EBQivIMj0085R9MOvDuej0+Dyh6e6HcjFDSLQMxmmCNl5quzb6cV1+4PFk7cxQQPyvcObB
sLw9wrSLDzaqiecih9BSw6/a502jPkdh79znRdDdJ1rR+HoHb7R3dGc3ZG50xOQdecY0Lx7aBjSe
rAM4DqWFQwABtdtnepPHO/yc0WeZ+ujRlUA4AZk7D26YtHcRqgD4+TiGttOrJvahyIn3c16zO/I8
xpIXjenoU60M5d9dVBsHIHYgvgaR+OiM6/tYlMEhcFLFDyzgQBXKDp6hiuFbwPX7AhkREKbbVQ8t
N+ZBClXdVyXQPbCU1XEG+c9imtOX3u3ELzRsmjMSNtZHJcxgrMVTTRqAE6geqD2d3dk51HGfQLad
87c/cNHuQsLBIm2j0rfKlBEADOUwNIaXzSbhLgjuU9f4IgN9o8F0JfEn46etheslxXpz9XJSzSB0
lKE3PK2UHmyFo90153LONxL/K28nAEXcKDQLbZQGVsOEbL0k0RlmUvVvac6905aoxhbjYy+cX3az
Jf5y5aHhGuThIGuh2KKvdPl0ckaYUcUUM14bpg8YHZkaxHSkVHfu3JB1NRQ9k0M6FvOXkt5mfgho
WWzM+Uo9iQYVD3oTnbrFPffyN3QQ8Ew7qDi6RRB+7ZtenNu2yd/+SARw5FIIXCBxtrIaJUrhq7uZ
o3kdPs27CDuXD1ZsW55ZjCYg0a7c2JjXvuzSNkfRAAQeL6vLWS1dtn6ac40qmYwf+xzsPBkZOu/R
SUdfeMIOjHcy0LtIaXf6aKbmu0qMyta0l/1/+d6yUILUFxUlhCGdde/ZjozSEaSWXu6mJzFp30rX
el9wrPFzOVpF7VsTFevbr9fXZ+VyzNXUDdL5ZgoUwyPB0eN9GoShcXBGhezMBc47+reHu9LnXJ79
GiRxuniIRC31gT8KDtMoR1EOtePFEZLFXpNa6d9YJS2OWS7uDKehowq2x+4q8Iyp5m2mIVH5YCcx
Of+YFj2s8ygFIpsjzV2RMxu7lO1BWhtGzUtnmulWl/P3V79cFZ6MCOHTauEZDHjm8hejoRsobqMF
nlDTAHoMUvLanV7IEFQkePFmX/TAGDFGClIdF0Vcho9MPz4HJLqeqxvhr7TILNIR9G69PNaTd43b
IVwId2M2zzPOZN0B7lfzEamT+kXHWwMeC0yyQxo4rX4C0A4eJiiUGq3gqih/ZS7yODvLIvygLFLr
OG/JGAebGQHbcddgE/7P7TV7XbIh5KA15YD+Ww7kasnMBLh+KYrAmyGW/OPifK55yQB+YKd3U0kO
Ahz5jZ7FtDcQ3MJCGPjH0t1YwyEE/h5hZgyBF4kcTXrWeUIkWtpVBd0v3ahUXoEFMJqJfPLSF1wc
Vy+XmJcwtfPYCbx8VpLi0HZ9+9UBkh3vRlfBACToUhzv0liN72hHwLFU80w8EAHS6F0LPay9MxGH
ND/f/u6vYy0+KZq2dJsBVYGAuPxVllqlRdeQ+Am1a6hjhJkPDX/eOJG/kQXr/U3HhdfTEnWI7pfD
GAlGIENB+aiTbjrdN4lSTBiwa3ZxDPSyeQHaNA4IKnd9T+IedFBP4gL1X/R+3eTzmOlZ9TVBYxCn
PN5Mj5lqpghfJXk73VshYov3czrp51L0QruPJSo8B7oy1hbU6somBT8Pcnm5G3XHXsUxBXbjGLkC
aaSyDT0HMsQeDwPjcQAKQpbs6hsX4eu4SUQAu2fYC27tFR5AOoijqakb+VAv7WcEDeZDgjDYS1Pj
gPf2feAADdIVY8FKr/cBJRH06h0UXMO+Ux5sNYaSWVv12ydk0HpTGYeC36tqKb6YfW/ZIvDafJDG
Lq4N8QJvJdUWUa5O2ZjT69wJ+QyKiqptWhZykavlcoFpSPw1hEd9SjzVVpWD9CMrtLy5/tXlsn6X
9fbgbMxxDbZfwoqpAH7EN5vrntByudcbur1N6ODbq2LZI0AbFYsJ7qi0JyHqf5qpDnZqB7sEJQo/
TeOn2wv5Os1gdMKaufhJo+64mjSKeTX4TDXmaaE5Bz1CB8R0egx3jceicO9zI/U1aT8VYXi8PfCV
SMLADoFt0WYkJb6cNlzMGEkEybMDD6kDUC8UrgwExG+Poi6RYhVJTIW7XXNVDcmR9UZNYFUOzVDH
vkrFdt7BYHazYygqa/QxP5q0fdqTJu8rfRh/gVU3n4RFZQyhorbnyT6b8UZad23agHMpkrPcID2X
M/xHrmFys+rYUcR+q/Rovhq6gHA4S3v++h8mTpSGzKCYBtqXq8wcJWanExoNGlxkSRPn+Secwvep
IFtM5bgPO4wYUETQct1LLKjIWL1t/ILfbIn1t1/wUXTpgbi82tmQgTD0CY3IB9YMgSSTpv3ZHXEi
owb9050y67EITP1+GjFMn2arxgc5qf8GB5t9E1ZP4czAHmLWCWu7FPsQr0y06FnrUFJywK0+29W8
2E2MxfQ9bw2FlnyftdiiBnQQ4y61j2FWQ5Xtm+yuKDv3BV+1DAtG2x6erLar37V9hWYCyhnKCbdg
4yxCt/7ILx3KvUa1Yj/kaTghRDTH6mMzJ44XJfYPqMFYTCZAKeJxMBe9BheluTmESD3OPHdShPEK
ZBfClkthr7Rjyu/sFo1JWMGDUouz6LQfzqBaD23Zqn4VdBPkqQBQdya+tDGSTtVimQEBkD8vBB4i
JHt3xCLNM/LQ+gmRLgAfvDgRU5OuPmJIN/4SCmol6BBgWdZIzabQ1uONaJk95DxtUoCMtva9ktb2
XQVi+oz8+LCDndYcUDEDt1ajr9bDnjhCQH+vkMr9cJJmqHZNbmn/YPsnP0T0rT4ZGnzeXDojtjFZ
fUA1OfNLW8UlMWm1h9mmUKAndnSa26b6S0eU8LFWRf5OlVFRHuxOn/0yrSmndpoCeHCKQvsH/kKF
chSz0vyjCbj4Gy+Jqzcw+RNGJIDmAYxcnrZcoKmhkIr6eY05eo0AU9V3O0iZH5183kiNroaa5R1K
3sLhBjR+OZgTBGbuEDH8ybDuaaGUeyaL0FWFXFIYf0exkQ+PWZwRP/ejdSbMfNw4cdeCi7kgcEBA
w41ZswONqZ0oGRJcFuSeOBWu3k4IhOguMnK5rWFbp2Gv5KSy/NwaZnxSsVvCQ7EsEECilmAbZydq
HXmwsin5Vqgom+43fuESddYhAd4M4D4QzaayZiLFKhYGPCdiv3bgE+ZNvSu0HsVM5QNqjI+lJp6d
3DklZQULHOP626MvC3Br8NVdZ6BnDYnfjv2earkfYpT3wbHCzhf2GG2E3yu5BGVhMj84mqZu6Ks8
GeUaqxEN/V1YZiTKCNEZCFCK9mM30imkwJ8jtDVt5RLXtjtQyQU/BP4JUfPLHZiYfa3mNl8XGNb3
ZsDrqW6RSUswLzOoRP+Hz/nnaKvPSZ2rAsHDaBZKH4cSLgaS4Tm26Pnz7XV7XYPAvQBEDZQrqASQ
Iy6nZVMxrJo6SXzDqhHlwlSpQkMqx06ao6xhpxyNMrXPM25ILy1SNOFGinZtMYFBw/8gR3N5kK3G
5yYthIUTWjvlj1lNFy9VH6oZjTajQO+zHDZqhddyMsu1seRjxAUUfjleGtJ0LaMp9ruseI9RKvTA
GlaDEnyfuva90s+gqot7gLHH29/5aipKZYuuOmcTFN9q/zTIjOIbqWD5NqnflBxeIgT6J7qCXjuX
NhxyHK319h7j8edYSTbyhWvBiyK4BXMMcWB1jcLQrcxCRLWPKScP6GtwC/LW1ekebQWhK2EAjCIZ
Efr3KjiTVWakWFpto1AY+oXWmkd7RE7FEab+DmrP8PY5AYM0YC7zTqKSt9q5gYgR7cwwlLKaEe/e
Lo0fmgjX0NvrduXYo5EKQ3ApFPJUWu2XoJEtgQihrdbSEZiwtfvZIqehYEGj9o1+Hstz5WKw1ZWK
5SYSd3XKlBBExKbIju8TfbbOtWHPG8n71YWiMs/TxFHBRy/n8o9cWcsD5O0zwB2R5c7GMe+6VtuR
W4RkMMQKffcfPiOVQLjWHHNgspfDCVzpW3xrQ780smc4Wv0ukInXpwOqdMbL7bGuTu2PsVYnja5L
AZ2Qr5hl2MG4Pf3HGVOvOnmjAv6/y0Uk4WmpLbCj1d4Yi9aWEPSFZ494FgeWS9dBSPcROLPy9+05
XQlbiyyBRqUD/CrGKJffr40hyQ1zhHKDkhnBXqIb8TkViIzvdBl232QOyOSkIyE6n4oM1+EHXqZu
+B9+hAOSnz4AR47fc/kjqAkONbwI15sLvF8OjhC0kxcRQEAyuOC9oLorPysTtG4UP1Ba3CVWNGkb
gfTagcT+gSNvLuxdd7W6ZQjUeh4a12tUpfgJvzGr6SJL09xhSolJqh4OY/lfxtRpYekmbQPXWk0c
aEyjRlifezUWuQbSSGHlIqzeWkd4ws+3V/ra7qUV8D9jreYH7SUXhTq4Hlw3Ffe2bF66rLOvx2r+
HzLGpe6Kl9vC9jbWHN8ccJeGhK3rVcj9ucV0302F36X5CUGZD1mbPypx8gTi7AS8ZOP1cK0GS3GG
9aMBQgayLh7MUOtqBwqc1yPmckD8RD8FaZDij9djpj4mrj/J3t2ZyJiQ60t80OgGoDIna09q+bAB
4r92PXOu0L/gOGO2uS4JpyRCDVoTrmd0LqXNXqHE345dhODdVBzSUJrnqCrDUwZqbe/ko/5sTWIr
cl39KMv1zCuDys0rr54y1otS07vAC+o4BXKfUrvbRxIxWuTr0+ALSg2WdYAorT0pscC5WEw1hXK7
hsB3cMCPZMj3lrE43d6Tq/SBkw5baMm4DdgHOqWly4OPIlas4Opt+raW4y0dlt2dkwGQuD3KKhX8
PQouDuzDxWgBJvblKCOovCrPapOSRjM8lUZXPkZtrnpmK5JPMqn0Oxd00MbCr47bv4NSKkLnYIHM
r9kbeeUmc5UqJq453XAIsfnwgCH9isZxeLo9vVXgWkb63Wwg1SYvelUNFBjqalQcJ3+ahi8KPCRU
Vsx302KzCwRg9x8GIw3TbC5bXqSrKKKFkdLIrAIqn9XxXkds/quKueGptJ1u36hN8LY06ffkSN/p
J6gESApTl2tH3xad2jjs/cbV0WgKjOhD2RVORwNs0Pu9xvGSGxFk3chYxjRJ5PE4+K2J8arcF0SA
5ptCYueOHNmvuLOE9d7IQiV6qmysQI9llyaa32kIox3TulCflKRPfuElbJ+6IjTlrkd33dqFKCKh
H8udGqJqKWzlLqmS7qWUSvBjcNuUYhaFyyfLHdUtj6ErewLTH5pNlBRwyVqny2Nu6HM0AJi1w2E+
d8WQe9PUZvd6nmo/isYc35Ya/f5kwKPJMrnJlibn5TIBwNIH1orxGucfqePuHDnlw6A6P25vvyun
ijYzoAFkFXDjWm+HWvaVEyr55I91hqZAZ7bn1kkmBK6z8u72UOsO8zInKvu8N+CK0mJeX2KTWuda
Nuts9VkpBfBDmsLnSgKZA8WFqu5uplqI0Frn4lmHkshkfhxUbXCxDEWWbC/G0ZSfJ4Wn4CHlgnDv
Govmo6+GC+xnLIBK7c1Rn8yNh++Vpedn0w5ZtBkIPqulQBPMMeUgJl+qhft9TKZij0Bz4bW91J+B
QWzpPK1LaL+/E2oN2NjQ0zbg3V2ufTd0lRCzPfp4WATqqbHG/Kc5iu/KAJBkZzZGWJwzo7Dcoym7
5hsNygrX47gST6i6m+VGsF8S1j/qRcuvocRF0oyIAX+3Nr3KlMymxVx1vjs17X2Iia5XTTp+2mFQ
KQ+lsqACIKMhzWoPqX97y1z59JRxuNIADekLxffyS+Soxdddb7e+5qa/Qi07dCruBCgIKztNBtFG
nLo2UzyreGORNBOPV6GxhWoboJzQIlndUimNqlz5GaKs872CFo/eVlu/0wu3ao52nmBO/vapLm9X
bJ34KwzCy6k23Tjp6Mh3/uiiHd1TxGna4RBN0bTDxuD97cGupAnIKFDL0WnCoLa32mEOeKVWsaIW
MHCUPKp4rO7tZnKPt0e59j3pgMID4ylEorB6uYIunJHqzhHZqYxpr5FJnZtKAw6ap/JsSF0cOzdV
kDZRqo3U/Or8AMHSr4aQ/goZQjvBic2qb/1Cr9VzACnfzwt7q3l3JQ1CJQZZCLolnNa1h1KSlalW
RJyMPleHI4YonJEMBVfUZXN6h91LVnRyY+XWiefv47iUN5gcYBUcTS/3CZ4GsQ4BnXpt3wh3X0dm
re7KtnD+0iEeY6GSlKgicPPnYBUDZ+zOmmS5D0OQqu9sm5bIvqDuE20E9yv3CAkMaCuKPLBf1mtd
lA78jSriZ7ka5i0IBIajP+Nth6fJYCTORmC4tsAMhqIJCSH38uorJDoYffTWOpY1jtCjtNT9bLbV
xse+Fn5ohQMhhBNFWWl1JsNSyRB8LRilTL/AzKMSV7uPrvZNixAbuX1YNsZaqyjYYkholuSdb+nR
M+kSuvvwroICFXJ68qfbg11dLV4JHH4SQWPtBVkU02DNutX4uHxGCjrLtdMc6LwjUpEWvNbfHtso
HIMYAivBfbYWUmxliu7RclASU86fOVPmSdHH9B4JbP2DkmnTxnivp8fRoK5E5ZgbG6zp5RlpOnN0
usSVPpYVVfLJTew5fKgNrfgxTlP/7fa3fL1w7Hh4KnBewUNZr7YiWSzpazT7ZoZ5nBmN9PSQKQ37
xynbfHYugfnyMkZ4EQVIMKY8fRGHWM1sTsbESkkLeTeY2WcjgCJTgDKdUGlGjMTpdhik2M9ogsqf
kOrwlk+aMvohnM4q+Uf838adeeVTc41QP7aAhNJxWw7qH9XJqYKr4eba7MeGkx/59xAAwn74OJv5
sDHU6+sEzzx0jfCNhRaO1tflUFoEGy3vFMU3x3RA7bnDg80ui4OJ28vOxUHvoPDah/3ebCFwfjeq
Vp+d0sfypgaD6pD+Xw4dQsox5tq1fD1MumCv9Mr4sWgiCPBamWk5bBYDT/poSo1/oigajxhh6M4x
npI2O1EFHP6KTVyyHnq7qtFmd4fWvZd5roizOTZRfogVHNoOMhkmSmOYCPWlm44HMkQl/WAEKLxg
zK02qDzUfZ9/m7U5ig9jr0X6XqlkopwdA7Tfu5R+xXTHyOjJhLNpJPs2cjUvduNYo4nt4iKvIORz
h62b2SMdHCqf1d6VxptvAqSSaP4qFC4BRq2DJvYIeMtSNPBrUZdHyCi4LbaiKZOdHKbEu334lgj8
amEIZEtkAeWxfj2bHBJuN4mmo6nkJ3SK5gc9LSXTTZR3xVzVp1ixhoNVdupzGGNnd3v4K7uf9Ekn
aTPAfb9qNWsxiKVCiy1fQbrSz3C22Q1m13wcatvaGOrKTF2aNVx3yCSRjC9h6I+DNicGpdbMsH3M
CerPQaQon6YRdMEu1xxTRQZd1x7NQqmqXVvlrRe6sfPl9mSv/YIFYE6hfOkCqqtf4PbDUCRIoftW
BZjhwKev/zGUrgWLCTb6ji6o6+k8RpSdPfSLfXISx+pGU3CVclHIX5SfFygcsFDsM1cH0eX8aK0c
TY+q5OI/E4u23FVBgxK0TI3JAdSUF9E5dDDZ2LhUrg2NDs/SAuVhymPkcgGiFk06u28NpCHG+Cf+
D9QtkPdsIDIGGMLtTDUdoJe6VrqlJXml5Al+coFko9nEBbMGxylAv82YVq+HjYFSA12Gz/QY1gI+
eCGmL1YjI5hpFMKQ9E5y0+pOChaO2IJUSdRvQLfWqsgsgY1MD8+yhcnBk3B1uY5SbUPUnXI/cUcj
eAwas012ulnYWDfVdYQ3jgAzvTPxMo4XZxPFXaguWKmlR3cO6k9mqDXZO60tAAnd3qDLCvwRDH7/
MhDs6A5T4KJhvCpLwrO1ixBlcn82MPXLG7/v+udkau+AJ28J8LzeDbTHSE942aigk9dRztZHjNRw
FfULPCjEoW7Qk90HTj+HQIoCkPpunDXdsa6DTUXBVe77e5omvblFxZZmwPpRbEhUlo0OIMA8FsYh
t+vgZHEvbkTWVWhbRrGoELLPQTrr6GBfbvdx0NMO1FqKtGxd/BM0AKolkCzUNYZy41BfHQo5gOXZ
oNB4XuUQadqUejWmqa8Drz9SW5CnuDdgchTy7YgUCjn0omAguWizrpWmRrvtcJQzHa8K9Se7kgCQ
SYwaAVgkrjw7DT/c3pJXtgm9fDaISuaAsNHqBWGJDo107Jc8Pmd7mqqyOZSlDuF8LpOjoQP1quxx
3EiUrpwDLiV6++Cf0D9YI0WQd8kG1HFdj1jgczo90VGk6ozgezcHW3CircGWL/DHvQSdc54cEhoP
B+VPvWJ8oy30iDzlRyOv/rr9Ma/sE55igDKYFon2uqsZ0YhWY5JcL4qFcg+xyv2yuLV6AAq3NLyu
rZuDAiOPFcoXr4K9NY0j1PHSQV9r/FokqrrT8vQhyrsPI2S/XS6yp9tzWyW3y3GjXUlPhecsFb91
dyOCCZpkQeZ4aQOl0sNIJOn8upknexclanWuxs5uFt0GIKRj3TdbtZor39Zly9A1BWOEhsXqdguA
q1FlRjs2xk8rQ9IgH5STtNWCut5QJxtvpishzAFnvTTjdXDza1huUzSDGeFYQZsWrIZITPPFsGv9
bR2j5Zs64ECW3jO2KSSll1sTkXwt7At6dFNo/z/Ozqs3bmQN07+IAHO4JTtbwbIte+ybghyGOWf+
+n2os7tHTRFN+ACDuRgbU13FCl94A+rUxkgIdXBCtftJUOf/pej362iIH1IBIaMGwrM4CGGQVXZm
9+KEg6z9L8m8rXwBsWE3GztlZWvaIPPBsiDsyFO3uJiFFpZJabUSnnlquHeUQEHpsKqanVZNIxlY
qBwxVhs2ovr1UWdyIxGcQbJ7vZbgmnkGylE6jR3vLIIZmIJ5DS3MABq+j/1QEU/9L60MtK+3D8bK
xmS6/x14sTFlu0kcYCLSycBg9xyB49yrtQX5H436jQhvbSjqSTRbgIpzbS+Cy7bwDdWP4JNlutF9
L+U8Kb6aXdx/lFC7tTY+4/vBsDqGzcElQzyFyuP1giJ4WNcxNclznBdfA00AGnY+Jrn694EK46DM
iVqlJWsEsNfj4EIsaRE+mhi9O4ObNlp1aQPd/FPJVpDs8qYjNJKV4d+//2qIYMzzmsVzlxg6u0ic
tJdl6YSigX4JMnyIHTMLCxfP12qjSrd2mVATQblyfmnftbCsVA9QY4KFY2a9eSCKhs4g7L9sCr8e
b5TpgLKSf8x8tOt1HPAqKHTMPU8Ib1TTIcdW6pxLwPW7IXmxRrUvN1Bz7zfIXEed5RBn/eh3nFMZ
cYMqzHGiE0jBHLI0MtwyaZV7DOG39sjK40OzCZAu4iW8P0seYcsDk+jqSMCQB5gFF92dVkiHQLJa
dyj6f4eumfUenm9vkWWb6z8rSlpD+Qi5JG1Z8TRFWMpV0xI5ND+nCpokRtDg710ZzWzcrsOPIrXv
dbU/l1158SHf3h5/dX0Bac0t/jmhXXzQoiw6G+NwAeMoEr9sCwnXCeJjSukqCrfKZGsrPEu800MD
CM0rf717Kt4oeKGOc1LSFLZGJwFPSWwPLuVnPcSesscq3B82Xtm1GZKt0uR/FW5ctt0nEIpFPQIa
8ofG8PoGF2LqTeGx7FFiur2Yq/Pj7JGX0Fdiz17PT65DWr9Ul05t1trfDQf+LUZAifkpsANCTgzV
+52JfsqjMZX6n9tjr05zToxpnK00KANcMKTCtyk+YA2279ug2IkU7TweiHBjmitD8RWNmfFHMYYM
cDFNpQW/gBDHaQqdJN4hMYTetB85Jiq5kDW3nDbmt22R0NLbmOMkYJ/gTRcPkoj63tJ7TL31ACkQ
KbI/dU6cfO2kvt1PVqRuvH/qyiNPXRmUA1Q4NJX1xXhFOjRpmZAdJVh/4xEddcE99ylqQo6WgNO3
Rkt8bnEUVz4Ug2/UbodyVOf2NNmcveizns54jxh2V9ky7rpRrf3QMURHllHvxQG4v4p+zkzHctWh
RH0V12iruLO1qe+9WlbzYu9U5pR8yNQiNV2IvxAhhllpMUSs5fjXu4beAEcSRgxvlLU4/lHSDXEU
B9KpVvGn0upSvYhwwqs3wQzt9lArDxRDcToAss9U7cVTb45lNfidJk5qGBRw4ynKIGWj2Fu6mMrK
KaTwSu2Dj4e6xrIAojsVWZ/Gjar0oYruU+h/Q2fFaDxfUbEF8VFA9t08s+xPLbDUT3Zg4M7edH6a
naKhVH2gvoHyqHawTXeVZrXakXZmhJF6F5nKMaKZOTZtv1FQer/JIbFzRc2MUxr9y8gyjfqqhgol
To5Ab7Xr9V1blHid4che+eFfpwQMRjQJmIEu/7t6caKMQ+E4kXTqK+en3vcU74pQ+4BTaL0Rlaxd
FXN/DY8U+mvvYIq9rFSSKjT7VOW+5gaw5RFxbPW9Hmnqxv56v4IWjxjVKMJJNJqX7FU9i9tymu95
w2qDT0bXzuoNeuDKnEUUK6ItRvfa1JAcBls+LyXp4vUtWKolFGs9d04N2BEXcbkP+BSoHoHgxhld
u49Usm+oq+Q5XEnXAynO0GH4Ytm4dPg/O0uj39V/C7XuLlaUO6dAv+72QV2rbaJ+Tr7IhYDswLui
V6+PXR1EzikuhfVUVONwluUs+YQFCSarg+JVg65eiMvGnUMidJBNP734lKxPiRaVJ7Oot6Rs1o40
zVHgEwQqpMzzEr0tr1QxkgfmIE5Vi4u4Fw1meYjpFd91keW4khEnuzCakj9Bq+W726uxdm3NlgyE
oBb89iVIBKULXWkkQOQwHqPG60udSzihMyU2lv39QNyJjAMYhYoyRIfrOXZJLdoe86eTPMT1U+H4
8XOI3OTGdN7vWhp3s6Iq1hZc/NqiOtwVeTzIVWWdaLSHOMIq46FTcWhH83T66317PdRiQlRnHake
0DNXhfxkF9qZwP0hipp7XOY/VyqaWLe/1PtzMo8HoZBUC9jSsniTWGmY67GCFrhpf47LOnFh8X9W
eucRFcTH2FA3igFrH4zCigqckxIZEeb1ByslGKz1gKx0UFTq2SwH9QBL5S9t6LinmRXUeMQj5qRk
qWgkZ5EZ5iRkp1HRx5Oi5NF9GUb+gVip2ljA1b1BqZTOOq1lFDeuJxTYuq+lVod4cC9rnt3Gxl7u
8fFD0GaLX7M2lEE+brN03GzLIqbfWQPmnGxD3IprEOO5f0zM4oVQcku0aH0kvhORAAyMZc6BSBJQ
yVk5MghQCUFWvd8pYfiP6LHwvb3/VgIPbmeuJx1+ArfFsieELJ8kSa1mnCp/fBhE/FgoqDuqLaTq
Jw3b5FQ65m380HfBnrqHmxKSyCJB/zH0WlTO7PALkgS7YotCuLICIEZBDKiEeCzB/OdvLk/qt1rs
jFRxg0QVXmhnI0S3rPcqtS427rB5h7wJ1dFNo8TC7uGt4uvSpr0eStWTNqqKLjprWX2UlXAvgOkj
vTfd+U365fZyz8fr3Vgaz6mKZAbcg8X7KynYf8jqEAEVanI8jqVS/QVba3ClILM/ZZh373oHec2W
xvlTFBbj+fb4izfpda74ADBP3Ph4JBfHX/iSVRqBFZ9TqtEKWnb4yBt14Cd36OIMjofGbGc/olTd
otcRoXRZbOy316LVYgUo91CuZleTGC0j6kKJsqFsw/gslcZoeXZtzz48jWT0bl7lSeiWCA0TP6KT
iPSl3+WFy2nEGIYfFRyDdPzQyhRYKAzPwvvhOCXf2gbzLI9pmNGXaVKiT5ia9slRS7TR3tnygHps
EgcpctXYLNLl16rAQy1XUjwtjTJzf3uJX7vJyxkCODFmUA23kqld76coa8I4qfz4XPip+ZTkSu7R
5Rj2lK8nLLHVl6JLYq9OQYJU8G12ws/Go5FPDgqNhu1KjW+CDazSQ9xi0dUprbVRnlq8OfMmeK3g
0waey9HaYsMrXVAGcgDqgdOQuSLJEXROw4uV5rmLZ9JDWFgb227+Py6XBPLH/L3nAP4VGfnmNEPg
bi094aP7E3iOfWvjh77Dmknyj2YmrG+3v8DKgeaWpqSoQ1h9X8Gk9Jb2sVPFZ0G4eIy6NtbREG/D
zquTOJYuKsJGG6/QyrmaU0RLl2eUJxvy+pvr+EbZSUVnnRAeaN6o+upOH9DKvg9yR/SHaUAh55SL
quk+OEa75bS5tr5MeYYEz7f5EluGrJft0PalsW+XyehlKg64EC+kCncrtIq3bBZXN9As0EQFgZR1
OdsyVKWysPicUdVjsVvmbm5395Cl/qWT0GJw7mz0Yte+KKRAYIFIaVHiWOxYgr3JlkwlOrdVRi1V
1u7MNshcc1B+Ddq40dNend2bweYf82az9pM2SoPAm94U9kdy6HPaKp2rWPlDN3RHE8/3jc2ziMle
zyNvAQ10GBbYNy02D4rS0ZS3WXzW/c68CzSjPPZ53UUbV+/aJmEJgT3TJQRjMc/7zbwSGTOHRMLG
zBdqfoosDTPIlkxkgIZ3uH0C14fiieN+mUt7iyVMzUZB0DGJMR6aqBXNAuTyJDS3dKRNhM28Osu7
ZXa9IujEGJis/Xpaqlkg8EuWd6b+/4REuwsUYd+YEbr3kYx7OpiSoTomSeLJnXrXydHRlrMthNHa
Bn37IxafsBuUIshhD55p2GinRNWqgxW07ZMeD/lHBG+6jQVeu2+I12QIQMDnaHxdTxoRfNNofBZ4
wjqo6+t/7N7/jDbJ3m/zU1cNxzK0jre/6UroogHAQPpkppVQE74eMo994SMeGZ3rougR/xDOoZY6
9UuhAuRUjXCanVX+CFP9nPFS/2U99T9nBM1CCE9cOORL16PLipCbuDOis8jqxkXU+DLgOrjTtfLe
YsVvT3X1awKeeW1xI3W1WF1dr0J4CABo4rwPDrU/JW4+2P0OZaLihFmJs/E8vjNKnl9klDCpAQGR
BXCyGHBQcBpt1DA6Nzlp9mnIZRU32b4xUSQf81Fz20mRh6Og/yk/h1YzETBUatfdK/1oPFjWqCSu
RCj/0ef59Y8p1hB/IpGIDzJqKsh5G01jeX0qzXRxejfpRkCxctzneIdwdtY7pBh4/XFaOBbAw+0I
S4oRC2MjiU5T/VKjdb2x7Vf24NVAi12AhokwMoGAsxUBQSuE+tFoC8PNW+VBONMj4p87DWH82Gg3
rui1gWdD4Zl5ie6ZNl/hb+7OsclHaLJtdM4V/ffgz8DfQJxiVX2x23RXd+klztQnrW02Kqwr55x7
jYoH7C2od8uUMyjitlEQ0T9Lgx/RArYGL9XzI4XP70A0qd/XyUUJt8xQ5u22vFJ5h2hcAkaCBLSI
YDVDMvtCFOjVGPkHtiuheRYeAK/+amyyFjnQNqoSytoTCNKDWdJ4Bn+8uFy0aZrLdwDj1KYctAsA
UTF4VlJErQtdOXLuQ2Wyh50yKWG/N8sy7u4k9C5efL2EOFNSXLS8CjsCsZuQKNMvct1L/96+FFZ+
4nwfcEpJnMCyLn4iHouNGQdafCZ/eK4lHDdEl9ob+2ztJMnwrTDhmlmWy1x0UNWxo6wa475lUTMc
8HH4TM0rqc6xSBt9I9JZuedIdwkYZ5IkL+hiSoVTmplqEyhLVrcrJesy6+16saZ/aooh+l+mxg03
hzmz4u/iCLWNXVOAYP0iy89gFgU5VCMQfO00bBya1S+FVho4S5YRBerrw5pH6azsxEhYivwwEvHk
O7m8MZu1MSjYA1ICrgeZazFGJYJI9seUHEPVq/s6ypLnBB3YjVGWOsnzs0c8CIaAIisncgldiBuy
6CYZeefrIsIVSJLE77KgXXmAu9H+kGzbdzyBtFRNM0iIU6IMRbUzUyWsDgal2ciTp1E2PCkDJrAn
Ex6Lz91EfuQGY4kFX2WHAUYltmwfcHLhtGmRTe1R1FV1MiZi/JMZBHJ4yMMGLoDV6YXiItqY/ykn
Gjxm44y/J9kZ/lBfKnDtEeAyN5ZgbaHRFYX1hpAF9crFHu2tyi9ZGTR0avlLYvhfjbzYIh2tjuEA
UCdbpIewPAeZ1et9l+Gy0LU+x7rAoUZOzXzjlV8724RN844hTVRfv/WbN6QIsARDPJPT1uQU0ib7
l1qGsiuUZuM2XXusKJbPLFFON82Q6/3fh7zAGGglZ77XPuN4T43x02qGHxpxjVs4ZE7NOHxuInur
mrjycMxahSixzn2fd13v1miyPAJNf6YJ/E2up0sahruhlH7XbV0Qeozaxu5YW9OZKQY8F0g12ej1
VBtqd5qFIuQ5HcRvzgmA4DS4SHbe7G7f/ksg/+tJRJEYXWKCgFlEezGSooxTl0vxuWn1g4kvcVqn
BxmkbqNJ/ySK/0VzSoybbCSQtlKctUki3A9AEdES7oE5SHizcdoarI0hjz5WdYrzEXBRILm2NAz3
UOv1v0Tiv87ToDiIKzR9nfc2AZ1d15NoGGyCjBT6NRD1DEFSI+jMDzzT6vH2wq5tGbweAF5SCyQK
ns/mm8kZ4WhJo4LCWG4UMbwHw8oNN0v9wuW7dzlQEIGCmy7aLWbY2qGfvRDQopnVpd65GwI7UY0e
0TFHy/MPsWpkNHiNeH97emvf7r+jIOx0Pb0u6msCdUYxgGNRLQ+/M+5XQcT+99k9wMeZu2XxXLyL
2aqpxU6paqTTMDpf6YpUpxYVTIhU329PaHXZ3oyz+F5ZmOnom9TAA6PJPppD1J3TPhcb53rtCoPc
DuICywYqFotb3290fHQkMKsJJmSeioIIPbFyOsotdllogBUH4KqBV1LrhiamGL9vT3ItMJp121SY
71RJlwGwOZpSSC9ZOhVyexlTM9zDAeAFai2vSf7Sdfj1xNHoAM5CJQ2tisVcHe7GmMAP/eyoHqja
yd2+rDJyW8lpNnbj2rxIXpD2opRGuUS73o1yVOeNFHGT9Fp6V4jyT1YpJzjKp7JQXm4v4dq5RrMN
DR5wMzMh5Xoou3UqMQwo4GMNZLmgk4YfGM+l96oiVV/mjOeg2sP/EizM7qjQldc0lKIokXOlRSxO
rWwceJTBQt7J36JJrq6iQ5hDf5NdsvRvlmMdwvpY+Xgk1b0LHOn7hEx1hh6Op3blRulzbR2p8xBp
UkqjR7WoLAmngFZK2+hcNdnenqDsmZX6xUn1u3LgLGg5nuu3v9zqU/d2yPlOe3Mly0EpKb7JkHpY
q4fAD6KdWjBwA1jlUCUyeSFe7OdBK751TZQdsFzS/w6C83omqFGSLrDM0FHnVXnzE5CFKWps74Kz
VqTCbXtNeEZbX4RjbZFgXuuDi2QXsS0qJ/SrCZeWkBi1MSinmAw1QwoOWS3sJxBuNYZYg8iPPYnk
0xgL2Zjd6RrovJpMOYh+pPPTGJ32H5wr6o9NjIeiq+DXaZ8to3I+9mhpzvYlkR14pqi11m1Cufmt
mhV/L2yG6kK6G37V4YF6hd0bu0RRpy8RvLOLiKb+RxTb/VH3belLHTtPfm+Yz6GmRgd8vBBTUhJa
Cqxc+ClT7BYuZWpVD7WS1T8g8dm/sjYJzrLaRR8kJLJNL238EeFToU6V15R92+1CBc3AGaVn/RZK
7H+dQlMJzkBGZNOLJJHfSVrQPeJFCehMZaq/MZ3I7/Eu7Co398Puh56OfbNzIuqe+0brgpdwqrV/
HYpVydm2mr58kErd/FF1Q5uBSo4nPPaCKd/5vR40ZCldEx5k6DgoxKbj31fvSBTA2/B40Opcit51
co2g6GQF56ovLUolhrg3AFWgr9d38GKkYuO8UIRkN77dQrORC2Sj+cqBvoihzfVu1TuAfZHmINOe
9PKOtwOT06g7Vk5LtqTYzp2U54rXllh5Jo60w7ExxZPNGb/mIeZsejHhEpzrf/LUbnZqBRrD1Ab/
qygSwdunt9aua7TAVaYAR9ha3mk8Fwfhl4Nr22F5ipOcOrdaP2rQBVyRpsED9pTKXg7aFz58/hhH
4++wD17yXmDiGdLZnYb6kI34/Jht89hR9Nph55bupNZAxl1Cz1OKG69M4p6/YH0SEp6O6iTY4an1
LdZTtPpsvzqaWlvgwCOPeyMXozuERXesrcLa1SC1HociVVwnjZxHvBGqXWOLGvM6HU9ZOyVSd/s8
x+wGxapTatnS8yjJmuRKmRzthNVV+z4L9D1OJxKaah1tW65Xf3TjVlNPlSNXnxNS7s8VJ/CjMmny
Q6kF7cms8u854Jc/cd8jY4hcpgdoYPwRaiLGlNIoT0OjFgcgrv4+rtHmd5CAurd7y3zMeTPxYCy1
A4UW42ePjd1esgAa+bWvHqVaLTwjKfp9VuvhsxTVLV8RSXIXv8L2s+Gk9r5TY/tbKes92AgTNrGI
2gdArIOnt3W2k3N9OqS5Uni+JicPto0HgKMk1LJs825K5dEdqVz+luwABAAk3cBNqWxghpcRE2uN
z0+gBDcKUSKRSA8sVeXswZSlxO0UH2huLJxfQZ52z+MwKwQMmdhrxTD9U8Q12iedXOi/U19WLqpe
Gnvkw8eLGsXSHeJs7X1eNrMfbmh2l9bxERDzFSo0dROle81oVbdVp/woy2XyEdt0M3GL0QemlCON
SrPasXZNVg47rbKlJycq7XOPotS3yqEm4gorH3ex5OAQkcTGsbP1Dv0vXHfo4WXlkzVVyl1S5NFp
1PmXT+j6Hf2B7NiKVHm2YgydUseXPYSVfWkvolr5F0lyzBYaq+4fpSZAuluZ2nuu3xJSdcshURGB
wt417MxfNYEbMuw06XfCUZPO7azMch0YNVQWrQjCgkgOk5nUuB9XyUsjtalXlEP2PERpv59UMez6
sGt2lcFt6IbJMD0KvDKPbaLFp17CglouTKn2Enn62VTpgEmB4lxGsEp3g6lJ57admtCNwmq464Io
u9hdmqsuukO4V1Bja72wjpw/WeQ390o69Rdj8p9bs/7gjOCwh2p2nwL0ekSmrHPpJTleLwX+09jY
tCQ68S0scdh0kiyg5J2ql8AUz7Ve1m6WRBKbuMYiM6kf0gkkRyZMZWfUaXgG0224gWTSj6tCxY3z
Vpz9rGFr1gLCZG25iMr8gN0UeQkouEOfRQIvquwlayMIlHWS7Kgjot9JOp9rDoWEZjL2SaA96AiG
3lWAjXdSHw73RajA/vCLyK0xejqhVcMSIkMQ05CesmNV2dOL32cPcZRzAyp++WAntfOQNOqn3k+C
g1M7L5Aajb2SY6rbIYFxCvI2OcboFbiS0z6ZrbkRsS5zDm5xWB5AI+abnFx0EfaYxTgVYZsFl8IR
3ZPlpwXUHbVwM8c3XbBKcD7y7GI69UluUiwsbkddy0TxdXTAcsQ6KMRoSxxWNgcPeZT4l0bPq5Ps
9OOdrkzJwUfZbCOkXBkKET+y29mdnlxxGVwFauwkvWlTu4zzexoZyuda6bXHKMs2e9vL8JVpkUTR
CSZ8pXO4JObJY9URs7LLRjR4drx+iLN1nX4cMrk6RFY2Zu58s/17ezFfQ/DFiwy/XyG1B5SKusfi
W0qGXvlVK8S51NoJPJvc9b4boWJoYGuOvsC+xKzzpQSJdVEqnAfrnKRp1xhx0B1wCC8r7MHlMPRG
rVW+9IFiZq4f+kaxQ+Onxb0JjazPFSx1wwPNhB8vgxinDKvixI11FGE2Qoz3q0ghZsYUoUqNwN1S
FcnyzbAHrxVf5oKwq6FK66Vcj3u9zQSaRZJzro3A2NiRy0yfT4cItQWfErmiGRt3HdX0RqHUqlJw
QfRt84BqScS9bA2H259qZTMC6WUnEupTgV1uRtOKe0lNWwnkzJh6tpnZe7YKDtcQvDb6Aq+km8Wu
YCxUrecWE0oYi10R9kZn4EYnnXuiU/2YqpgN4zRotEDS4zZ5UnhiukMURdWxwyIHD9BOMR+AJdcx
wMNSbT0izvLrqLT810yEXPut9g9evpO280PA2DuBx6bhFQmFXg9KeCW5dZ00DxDqcfqRJ7u7lEYl
n6wq1Z8RnW++qKJJHq3AQGDYnI2xEQZWBYbgJrdzgWRQ5Oah70u7fprMD12iS9SnQZRVbkrp83HU
fCOBy1QpX4vQNmqvrhB+2OuFpf4KOrl7lBxp/N5mES0AWrca7q1QWhE9SrXxkzxrN3od7+ngjUEh
qXu1oX67kyIzvQsM4K5uWln2I1ThrHMhvYEmGqjz/84Mq3oeUR391aal+lC3GS4SE0DOl6kqzTME
fBsreFmU5yJK4oshhpSnUkjf7SSYUfmV+egYAjPM2ztp9ZAQ9CNShg7Zu94ZtuRZFmdxcgkrZw5t
8UnXvNz24VwWfh/RxFRz/RHDpn7Y3R55WRDgpNAXJIOEDo8+xbJahXekZPfY9Z3LUjZ6T0+pWHsj
8UfsJUmvKZ4qMsX/dnvQleeKxh3FKVJXCrVLEqSW+eOYJmzmEUyyQW+maGJXQtLT+JiRgt4NAk6t
V7cGuDe964byQv/aCPa3f8XKJXGV+sx//iZRD/QsTcipkwtog3pnJIl2Cu1xiycMlWAlxcKCkMYo
BUHernk13owD01oK+hInLHmSsj+DNWkHxLt9L9LE+CQJ6u52hcqOrqbmfUn+mbiGlUhUaIzoKerR
OQ1rbLIbZPT37Pjew2sFHWMoUY9+EPp3SRLoOB0l5YuuYKGsOITs5dglJ7OJYi8LgcYKZLnvKY0r
Jz8rC69sIuViZJ1zGFrHuNdJftwIZrtnFlNxcgqnOlu53+wLW03UnZ87BQmvOV6ifI4KrajIPLI6
8ztYQYm0iBvECTXp0Nqh7Sa5ZRxN+t6fq9aOd91k28ehznE+0BoNOFUgfwiFrB2MwWxOmi5pWKOF
2ccu6au7vmrHc1IZ8r7PS1R1J4H2tVYUZ1KE/M5EW+o+iAOTJMWZjmUll8G+qsbxBPC32xMV/JG1
PtgpTR/el9iff7AbBKOkClRK50S/5YYEl0ul+uKI1sYelQybS8k6Smb329fa8OAnpGlproMrC2Tp
UpoY4EaJHn/JrLE9iYymQmFXnYs+rub6DW71XLfaB4di1sHpnXFfJ8OIj+tYHXCYEMdRq2CxTdh1
6VIhe4ZUC9fQpgQ/dZTiqwiwdDwbeStG/ycJuCRbvyB+agZ01sykOxPQ1/XRGIfg0egz58FWRhOp
hbbct5gAmDu/6U2UkDrxR7TTd7AUfe6mliVdCnOqQjdT2qx3qR+Fh7YKhh0oZNN3GT9yOZTwUKom
9Aq/sxHVym23hor9J4yt9LedQRJu8Ir/VplqgNaPmh8R4P1dZaE97fDOSn/iIz96RjGIZ7uUzC/V
pHQ7ScnogqATmjwGiH1D/TUFTupZdSyVmFwjNsPdaDfwAgWeoX97lokywMLPKlmolL2yvt+csXzU
y9YSJoiSJNF3JF3DCUFJ8fX2KEtICwCuOYQBmkucjffdfI2/GYX0RCssIZJLRUvkmFFV+0y34qts
NtoF7E3voR9kuH4+6BvTe39hMjDzo6VAoeYdH6uDYdPXEMcvQCOTO9AosYezRfssJ4W0V2DCnHq7
VN0sgj0iQlpet+f9ylK6jj7AtjC6CYoVWtYSdk1T3qcB0MSXVoRVt8vUSv2k1U3Ye3kgBZarxqnI
3SBptPoX3kVYHBtlrdDQ9PuO6DO1PuJuVGA4VuLZvKtaJWJnRE5u7POwSDQvliRbR1HHKC7o7aXN
fkQUqXQjXxsPlBHs7/BE8+KoAQ+9k6YueabLltluINfBzsTp7RvajIq/H9oOa6Hbc18EeTMfCOo1
zSnADLM76eKbY0VtCF3gQGggUH4OFfEHqE5xALi2JaC0eI/ejbTolXZ179BliO2TCKil7Kap78oD
TaNK2dhN5vWD9H8HcmYlMWf2bV9MCRvC3PQLyTqBsuaa0BERHaxPpqX9KHJ1q6++OhiS8vS5gV5y
RK/PTG/2EEKT1j7lk9lBvBmpe92llJ4kt9MnMAsOLpDBRh119aNxQon+eXE5MteDYs/tIP5R2Cef
PGnWqaHe2CES19b+X+LX/7OYyCO+GiWBGJ7n/+ZOCGPNGRP6gKcyHfCZC2T8PH2FSC5Pt6LEtVkh
DaXNCroUNvVFIBFMtTkZsWqfVMl2/qmNzvyESLrh2qLcInWvfTUOO1UfFDKI/he937TInbZtFXjE
FFU8K/CfJaN7GRvprMr+RvFidVr0MWaFAxWBg8W+L3S7qOR2ntYstyH0vN75VmntjFzbEsSYd/ab
e+z1Y8FYJIHCF2Lu3F9/rDHRI1j5DJXZ3V4K5+qUo+3renyIHOWrj/Tx7ctj8WD8Z7zZ0W3+XrMY
zvV4gaYmI+zSWfitq/90luafErkX7tTm6UlXJPtSZBZK0lhib6Tda5cJAkbQz2apEYLP65ENLdWl
sYaEJmfheKBgBsY5S4vd7fmtjYLdExUSWGHgdhbbhIcqDOFLOiezRj4+lCvCRx+X9v9hFLIUpGLQ
3uYFup5L5HR+TUkXRRGAnwcZB4AdIMRhY5S1vQGS4/+PsrgV1WGc9HYMMI5K9U9lqXwcaRW6rXAe
1LF+sQVg3dvTWh0Q3BSKeeyPdym9akQC8WvOmBEPp1JpvheV/2Gq84kKc/9BK5Lj7fFWPhZJ3mwp
AbyKW39RFIlt6t7UnHlf9MZ/tJE/2xeNEW1s+dVR5hsDRg+nbMkIoTgRB0gmO6ecEGDX6FlyDKpa
+Xx7Lit3BuHIf0dZzEUkbdLrOBRw61JKc1UtnTubiV49dKPw+40vtXIb0r5+fUhMVJGWImtKlRet
PqSIIiUoopS8dkekyIKHOEuHz2GkaRtruHJt4I44F3tmLzwCkOsN36VVmmWTbp/SOlb/SYopmrwg
C2zTqwwj/MdBmPWLpKnTY6RF8ZYV++pkAdXC6MHG9p1NbCf8QJV6xz6VmRW58aR+ovb8s1ed52LY
klpY+4yzpNz/G0tdTBTVvwA7K+7jpou8IoRiA9jkd29qG3DhtV3JDcz1wb0/M0+uB0JXUJnGgYu4
jwSex5ks7338l/d/vytnjWAghCjBvoPDCH8CjDmGc6zIVU8TY4IOmuPgobgdkmjxxrZcuUCw3Zqj
qlnKBCXT60kRhHeznpN1KjDCUGhEzdUBH8j1V2x+DYp2dqW9OEBx1I39uYRZzO+aCu1YBmePpimE
rOuR4V0aIDVlwoOkrv8gNRpdym74BvYJOVo9qFw/EfQp0z7dVaVefg7aUdn9D2tNaEepnJyM++z6
J7RB6WeaytYpWqXypFRcTLS9vDLeKuCsbR0QhSiBzIQCTVu8CwHFuHoIB/ukaAnlDpPnbVSGdmNJ
V0eh6m5ThEPPfonjdabMD4cAydZoDLoHIw3yo4KB4MaOWTtvQOzYNUSqVDXns/8mWA16f5gGvJdO
U6X/QHbwq0jUOyPIft3+Nmsbc+5I8Q/3x7tvg66OROWX4KNR/J9F3H20a/MUSPE93nUVTLp+Y/EW
6fHrdnw73uI1iMNC7WWL8bBgjt0xzR8nJb/Tx+IfXvU7eWoRB3dqOOrK8+2Jrn41bAoB1/Lt3sU/
fgYBMbcZuEcswgvVtPaUIH66PcjaRzOJeojmwFG900SuqW4hcx2bJ2Po4tnvnYo29Xc3Hnvlf7jA
qD7PnTV0ini9r/eHjPlvFSFOfLJ75eg0mDwXVftJkfrvt6e09sEs4N00TWYJxSUsWA+GAccsxqEy
qMHAlT6GPkbxeXEX6sZuFNl9BIy3r8atSsbazrRgqhHjI/2E4Nj1BM1sHNWuTlHvJWB9igJ76t3E
acJHYVrBc4S80D6VsB7cOHcr+wSO9auIO55W7+r7eBHbuJAb5qkQeb+38dHdqVQ4drdXdT69i+wG
GjePD882QgVL0c22t/uwjFrz1BhB/KD6sunmslQ90sCpPWcwnY3xXhu77wakJELnl0SbFO56NSX0
uR19kIyTQ4ofunLN8G4Rhz58CxGNP5FN18t91cX5MWm7NvqQgiD+P6Sd547cytWur4gAc/hLduIk
TVL8Q8woMIdiKIar/x7KwLGGakxDPoC9DW9vq5rF4qoV3uDtBmGBuaGjpY++cCP1pa1reeHLPHtF
QVdgxIBclMWI7u1v68q6ctVeRyOp1LF+8wLTPdgNAC5hk18vN66wgpheuY9g7/P77+Fc+kaMRSkD
kAzDlU2VmYqacmiZnZMF09QHfZL6MyNdSFf6PvWG72jXnxTbufA2zrx9A+gYbwMNPRQyNkEQ26Aq
n7rIPs34E1xVEtuJNonKL1IrtJPTje2/xwp49DhtcP8CU3Y3F/A49kJWCkLYbRZjFOfQuouZArjG
1D6+v59nAuCblTZPxqQ7iaw2psWyNLTwi6R+7heZnTwvN4/vL3Xm1b1ZanOix9FINDthKaSNTlZv
/MqHPJjUKfW1JNpVmemjDHghGJ59PGolYjzCoH9xJNJuHBuxpM6p6EW6y7rYOOL51+9VLU8uXJRn
wp9BEkz2Rm6Pk8UmY2xb9GoKocS4pIClK1pjJ0T8mEfjS62NQVOlr+9v57n1yJhIazTwxtRrbz/C
voF4WWWAtrW2FP5YxFiG2NntVPQf0iw55emlQ3l2QZJhtI3xewR18HZBd8p6tbKgXOWqsZ+iqAtK
AXwCHLfuF0n6EZ/mH//DI5pAaHBjgDa0BVCWrlcaSjVyWwl3YJ5TWH5qV+0eNm53AwQjDws0l0/v
L3ruW/9Dxnnbx7KL0myy2oxDpVY+58P03bbHZ9mLMFv+P5fauu62GgOjTnXjsMLcZG9k2quj5v3t
ZPTlfuyNC5/6GXleQP50pTmmSH4DwHn7Apn82tjAQ19AYdy88sqyvFKVSd1pOUENlxUjlLYqA9tu
f6QTGIVIxWl70qPsQiA4d5CYTfORkPWT2W1iOLI91ZAvpnKK8BX53jdyfuwpivOTnZkl+qTMXEA+
K2qkXGDAnYtAcCaBG8E0XZuGbzdgRJZu1hQZh41VfmLc8pO78tEAJC2Bl0Sj2DFpuaTice44oXRG
pwH+AUXd5qvpGTnNBgYrYQXCLT1CErBvUDoamQN3dYZigsiqS9P3rdbQmrRTT/EfTNOcdbS0eVDV
QiA4aRIYvAK0rq4XibovU0zNblpzyZzb2XKr/jpzrEb1bbffm3b2gA8qQ9RVRaALDdRoANQtSY2T
azP16UlVFE3bLdNYVw/vf3BnYjSJFQF6DZ3rjff2x07r/VdBQDnFemLdwYipeSGi15qrXqLXeAHt
s/5pm7yKraEWhH2ySv5uwrSXWGTHbHmotpUMe5cB/IiX1f6fn4lqgt4tKp482RaZZU1zDm+9S0Jn
pr/TzT+iKP0olOHC9XbmQDO5pEqnB47I3ZYPMbfOmJkR7zmNyqcyVg6jrtCbaLyDUTbX9tjve1W5
ABNcv87NBv4WwID8S0bEnOvt62qxUMylksBssbyu/GjNivxuLlSIN40tlTJQRxUYdGoVg3NYtII+
b95H6T86da4nfO3tcqOv9Fjg9W9/hZO0KeYPaRLOHSijSoegIPOreIR/nxrZrRGrFx77TNBa7Vfg
ftHj4vBsvmN1GtKJsSyPbdv5LpuWj90MGXGC3Yme127QU3X3/hk6tyLaGfT/qTfQZts8YiYBVOUy
VU7G2Hta4E4wtANjQgDSl3bJLExOKh/3aJEGXMhlzn2SfHbrjGNlym87JksHdjCJJ+WkYGDml/DG
710DckLKK/73mMxggAHmakSGwPHmMijMOpnpYSpAwZq7tpCvgsMT9RXIfmyeujwNJOZn7+/s7xnl
H2cYACMfDTiD1c9u1W3c5NfOiHMCssFTCG4Eay0vyu8z0+hPnGXl2ZYJOHurLtqvlVXZt2UurVss
jYynRBjjA5AtmKdFSt1VRsmB0XuPbFxs3MC3qJ8SLc+vDSyJqApzRw9M4eTXuTONB6dJuuuGdlfs
97FwRh85megQgQorfKF70S0qRq3vTvYcarRUr0oaZ/d6NGrPygScPhAKA4ULrdttJfd7I6im1iti
HZQ4m9irDjgflKo9hZWoPlfpnhYP0kS+kWQ3iPfedG0dygVtAbrH/vvvYHPEfq9MgUN7lQsKKdrN
ypYUlmyjYgxRG4GnbSTzwTLTfi9b5ZKPy+YK/s9Sa5OH6p2Xrm9qHNtuyl6U1Qj+ac4gPKnAj/A2
6zKQiygXBO8/2Oaz/Wu1zYMl5Ow5joUj0hzFdaNXN51pf517a+flzTN84u/vL3fu4WzEgbjpad//
ZeMy45xEk3aRoYJfRtI4R9pX90NkfsqLvvsfHg1iI2pPhCNSt/W3/NHijEQtLa8VU9jayiHCVGFf
j3BmkhZBeDSklaOwjE///Hi/tS5ozq2M7C36vunoh4PKHUMd6hZsNa/PHudIeAfFVeadTPpLAI6/
zyUYgFWvj9ErX9w26sq+9ux+6UQYl8qwawY9A8UhfmnLpc1cz8HbGLQutM4ycKfhX9vN1ADbZAoL
pQh6BoptD7coaWUX9u/84/x3lc0lwogh771yEKFdJibYyCqHoTF35sc+LVLnwvk4u9iq7EtuTTa3
VeBfcgx9YPaJEIXkZ+FqX73CqYMBgOD7h+LCOr+Jd3+cQ4EFE+J7jQiTtg9xtNsn5uAGjWyz3fsL
nXtHzD9W/VtiBxiltwdeEbLPlbltYbYaugiKxrKr3ajAXLgQDbe1GVEDxh+jK6oyDh76yG9XSipM
GeJGihDRKF9pkXEyD7Q00APJH3Gh3Mulgt8JgTCqTHxVLuWrZ5SWULCgMuJWpLinQHy7PtJYVASg
Dym1010xHiNMF9FLPvWeOKoZKkpqeawqKFTOdT5HHxogRsoA+7bWLhzY9dhvPgvY7qTn/IWyYDuf
bRR3qoU2VaHd64GXpQoAz+RD5jhPqWVd8oc6sxg8bQtXHjZ/fQdvn3qJ5o5X4nRhm09RAQkJaK7r
6xCJ6lDrugqldFKhPnz/VJ05vui88JQcKwPV003KQ2ld1oYRdVCs9PxanwZnn6WzdWtbiD2+v9SZ
A0yd7WHUTUiDH7F5rWaGWsCSRS27mUY3ILCh9+am+vn9Vc48EBhKDEQpcdEP2IptozgnJzO32pC+
SQTVTOZQwEZ+ziEbpvKSYtSZZ6LLDyd7BXYAKdkUIC682J6/i55qpeZ7SvlpT8xWDu8/05nUCN3I
VUSRw7HCX7fL9HZiJbFssef9gcYLSC09PdbY7jj5L9dpjmlp3EeL8dPtf76/8rnn8xBBxooVvY6/
Ko3SlF2UDOUQAp6MsUbTx0Nfxv8ukUMZjHgcUXrNwLZ5d1d3ovLSdqCFNn4XUYaO9uzRsGe2/f7j
rEds80H/udDvff4jWFdKZnTSqoewG+zHxTPvtFmG8+g+Lqa5s0fsVd9f78xhZPiKNgitc7grW8Zc
kimIP/fxEI6zhioduD54lYy071EvWPb/vha8bxTtV8AnqiBv40eDEbhjpjybmQ093k/Ok1p28Ank
JW2JM5u49u7IhUnyaGSvZ+aPTRS900hcxhFVmdCY13NJwj7e1MDf69qeKCgu1ddrDNq8NYBttBWA
yvBdb++jATBmphr6EC5Cdcewou6M/U4MjbarZV/8tNS0ZcKkLe2NqIfpa+4Mlwj7m+bGGo5Zn3Rz
hYS7f9W/wqortGqMPkTqMgXYPmdh7unLLS7kylWr5ieJeJk/a8mFivTMpbAiuMhyaRPRxNmEZzXR
ZKnkUx/q8Rh/5dKcJx+luMaHH63D4xguDaG3C3J0CM5goOjXnemoRDgvVok3LyHwFuWWsjC+lYuk
YOhT82ula/+q5bSux7wbvA69UIvS++1h0g2StKJAwZgMPz9gN3vA9749GHr5YUrNf+vurQ0iXHlW
ZXc2cxWPfLtYETXuUtWxGhrMf2603hkDJE3xUXZz5cKXvz0wv5cCg8cmEj75UN4ulUrd6LAqUEM3
WXIUFoxd1xnHNq5j4Gsa7Jo5eko65dv7MeCv1O33shwTEBlcs/y3t8tGkZd5DGZVuudT5nuUYHPb
H9XYeLTtF90bH0x0SvwBt9mpgoulmf8IjfrPFpMsoTsDvoCezdsfINHCS+eyUUOh074n+HyL9bY9
Dv1FlPQ2DP3nUfFgBai3hobNySlsAYUeCmxYCBnnvjUn9W5wUv3nCmVwRjU5pLNRXnB42oaidVGU
/qCLkRVSVqyv/Y/YR/hhTEBHJJyLZRj9BpxgWHa1t0uKMd3l/dwE2Ba4x6zqpoMg2bnQJNnex6y/
KpCBHVohFX8BN2pNq5AiK7Swo4f1XBXJeK22jNffP0ZnV2HavxpZMbrf9kMyuF0GtogqtTVsJxed
nb2+9P8IXV6PCs1i8EkMgKhvtwToqs349hyOSsTvOLn4d+6GvrEuRNAzxwQqLfGM+4qOnrN5Y1nb
KVVL6y1kOGH6o7foflpV5jrsnQNMGfqdWqaXPLO29/76aBoaohxMMt6/sGQtWKlEjxc11DvjgKHM
ce6z0Y/Vqr9Q5Z57UxgW0JPFDAyc3ibMlOVcUp0lWqjWonHBZHj1zcQJuQQ6+Ev+mScii1k7zozs
GLzqbw8+djyZM8nSZKF2Fw0/l/k+Xz4WCRom6atS4I+ROjs3/5ELb28kDZCED1a1dheNQ2zeLKDG
hY1LODiM94/qmfsKhCJITIoYbD63tB24w/hTKJYeku1L34jR/iic9AncAPIkenFhu/9KxNdtIKpB
E0KagHbhJugMw2wkrbKwnN1dia4Li8rcu5F2C/fp0Br9jxSgUZ7r3zr44f/+pCvSek1AsFDYRtYc
Zcq0Kj09dCrltsXuMmhR3VYacZCz/a9mEetz/rHYlheCfrDb5Z2th2bUtqWvA5OAnJxn6WsdLdG9
4Uin2aPVXYkrqtaL+l5nbk8uTpBp/JvKapunqwJjbavE2krFGHc/wfZ6pnc9BN2oT7sqd5ydNnGU
uOj+WeMCGQgSBBZe55bIM7095xU6EJOjNUuYaNNTNHKSY0e/t+X05f23+ZdsLjtMH4deM5bCK1R/
+0Hp7Vyh2reEmdqM0U2XOk6BPaTuPTvO6mRZSqeXZEVtLa8qb7TnXdlm/U0pVONHq/TCCHr4qQWv
JrVW/Z3O/egWqv6Ci6pNejinkQwSo2nqXd1oEc18K4FbLwalTXa5WU/xzlC60Tladmfeo+Ss11gq
6e6NTfSoUfqp689R7arLTmS91wetPbeXqrEz3y6q4b8/J+oW2o5v97pEecdqtXoJ+9z8RVtyXyvx
rdG7nxdxSb7+TJykf0MJy3slNdl26bIYaRkGc3PYJtZ4nYMcQUMXbZ33X+q5B0IoYm2b4TuMK9Tb
BxqnDICPZy/M5RwDkYLoiTnJk155alDL5OP7i535RuBs/Xexze41hZYjDASpL3WH8VAo2hTqRloe
hSeHIE9G81inHadGUS4ZJP2Gff9ZkK1nlzsVCBpjK3TMNqVmUVZN32fqEk6dmG9lkkx3Cz6rVwuu
HT4uOtlT1ax6XO7Q3JgYL4epGBkOztJGNlXJLhS+5zfiv79m/d//yMmi0Y6BQWlLKMFaIF5Uh23X
H8dK9cEiHrqm/xIt/zox+r0D6O+sjR/AQFvJw0Xjm6gn3rSO7uvRhg1/q8XDT3biUpZ0Jn+hN7+q
nKDojkvvJqOfliS1so6CrMUrIZmW63js9vjMFH45yteuuCSKeXY3NSwZ0bklBm5FhC1rWJHrwxIq
sZIVNyWqAB2WS7X1K6tq41PJPPZJa9xE9S1VMT+/f6bP5E2UQuuJWhViKWPevkoCGGNMy11Ct4sW
63lxo+GrKwu9/jKSql7IDM9+rQi6qLC96T5t0TB5qcOYGKmVhImIbz/Ye6WvDrDDfjkg2C7kKWef
DLO8deZHf3fLpKjjRdMkRJFwUPps5yb9d6dT+qDENvLCSudCHQRmcLoAY6hQNgcmGqdyWUqiqlc3
jDC11tw5Drnh+2/q7LFEumiFTBEKtrF7mRb0UTyDe9K0XwvRXregd+qkT3xk3n4t0XIh+zmXeYHY
pA+zMgO5NDeF5ZyKyaYRModWhnpcghgMys9jHHidjnuIWdShpc97e/A+WOn4I48vVvTnjgssHARN
fmuobJsHdkdVpPbqHBpD+dMS889yQiW5TLJ1BPLvZd4qe7UCRfkU/sKRU5gppTpac4g0xXw/ZXH0
QehNdWFPz71DBNBBBcE30CAav/3a+spZ+qQUzPgtxBaHclbCHpesk42y6i7JkPcRoFBO7x+ccx8C
Vz5QUZrzHNDN8ZRCz9yiqeYwspWfsVvdDVPEWDPVLzmAnb2l/lxpk6uPQNGj3KjnEIlf84ieWLqj
LKv3qUyXAypf1RepdM1Oyig7YPKuXmujsvh6JHQ/qa3if4g2aBqDWGWWBAR43Zc/bilnWMphWaIp
dMyxCeZhtA8zgi9BmsSoGuVzdmGfzx5XLqcVrbNKWWxeLg6FuSulMoUmJujxQgDALva5z7EIg+r6
P7xTjzJsVawio10P2h/PpinGpM8poi5qHXnhVKHfWJRFc6JX8q9C8+vFi1vw/1tqc9l3i26OCmVY
aDs145B8VJ+FMg2YRarzpVrg7BZ6DKzopqMCstVMctKmbSOPtQa1uZEQVgToEfTWsrsZVeALAfXc
d8GLWklbjEDoRbzdQ/Q0lSLT3DnMNSBWgbJk5hdIoPnstygO/KNP7Np7gUioM2pB8o7G9mYbsyXW
i6o15zBDHln6bjIu5m4yIoGZeFZXl/Do6x+3TRgZoK4OCHSu/urVCVy4ksUp1XCYo4OVe9/o1uV7
Jiaol1cPZuw9Joq1e/9Qrhv23pr62w2d8y6vk5EOLHqc6c5yx+oqSdxLQPRzZwRXByAo/BUM1ybI
FIvWVm5LEkEV+9qq6aM5Ih26KOqxqs0LHla/MQt/PRKUU9S0VrTYbwWqP76zMQeHNw50zLKx064W
JUt3Q2O3QZMZTmB2Aqpyk+jV1zaqi+cZocvrQhmSOynV9iVC6+sqSaPFr8s2P4i+yg9RoVWYlInq
ymxc/WlIlPowTnIKKMKU67oxxpyWDeJgaM02zyOgeN/TKuu7cJQswDKu25mpFx8dW9jIzLIXu7xR
ih9NpMpjnsSCq9hdXkvhGfcDYtOwNtWp3Ouyl36a19F9sSjiCt7O/JROlnaMYpO0Vp9a5zBnkf3F
Sk00eIthVbPV1APiCXJXM3O6Via3CEaERgIPnSdfkaOX+ULOWojO8/xJmkhfooJg33Zo6fn0MAtI
CdZcfWznWtklGGzumSmVHyoHcxl/iga8E5U+CrvYeWlx0t45etWHrjuY34VepJ8WQ2ihtbTuSykN
uUOWiP+XhpDiFFeXOi9nDxRDQ5JSoB5/9QUcb446KWlrG+y5nzoqkj+oBBQFCffg/qM2we84AEhm
ZS8xEyFpfPuRuGXkwHhfqJ3yQruPrek01jTOFb04qINYaUzCuNBCPxPoiKUIN2KegM7RtnRqFHCx
KvafYU/vrkX3rpmfEHyIDkmJdPf7MeDMZiJYAWiUFikl6xZbGfcIjJlOYpLiAyj3+yUd412ho6EZ
DECdXnNmCOrh/TXPxB2mlZQxeGStVj2bi77OZzMyRYHIoM74JWlMk2x1vHRdnHsyPElIOcE5EFk3
AVxGixR509hhYY3KwcvrPhgSo2Ycq1cBBLFLce7cZIn+CW8NDRyLO2oTThVHn5kGWnZot15/UupG
92th2I94y+hkjKuaHY6Pt0WdLAfHpWZUkWDZwye8xH48k7UiRAJ8hNYgLMgt5GLq+ClGrthhMvfN
92HqYVCjgPbJy8roWKp9EtCa6C5cJmcOLQoNdPNJWnFv2G43+bgca4SPQixl5UlrFQSOC6u9K7Lm
0lJnzg8VFR8+uBzQ1tu5lqlDAZjgRYRzpLUzytb58FJ0yxxd+DbOvVE+fCai2B5zg20d3DFVd0sc
h51QFew1dmcO+n+Dm+1wTugCMTqwbsqqvumS0TgsXWzvZWevuizSeXj/kzn3SvlMCUSrCsZf8JbC
lgvDqNQO4ciZQWxK+yScxgqyZPk2Gqs4eK9dkoE590aRv4OwxsezWgm9jXymPuRtHrGmOo35E/NC
7b6xkuZzV8zVv1dzNIk0wAMwx1hvExEKxclaFfpsKKfJ+YJv7uCX2FtfSMLPRAS8oqkX6XDSKdp+
oMlCPqBGExEBbdGALznFjAlcah6BWzec7JK/67n6ilyOZI52J6OnLTq1U1pPDEXHWxsZFfhRNdn7
tOTmRhqxLK3rvDFd+m+zxZi9lOs0aKW+6wjXyXHyka9zTb9arc4uHOy1E7DJkuBYrlhW4PQ0fDed
gljVqngYDTt03EheYQAh782o7vZxnizHJDJeejzcb6xC7YKscrqn98/yuc+X37weLTg3+KW+PVdj
g4RuzkUdjr3bfGoQRN9VWql/eX+VMwk1nSTAUmhcAWTYAsLghplJ5hD+7WEu/KUsiiNyhG7uizaf
d/o0KZhgGBgCdO1wen/pvx+QrjOXqQbMiEbMlvW8JJlbF7C1QmVc0OMccwP5TCey5IU84e/zDKsa
2BswDUZAgMPebmSr5b2NEJkeNvb0ky+4Q9rNfp4Vw/Ujgfzi+0/1Hw2Ht8eG9cisoSBwvaG/9nY9
b+4ypIxSiIeWuuy9vrqeQTI1uVr6VOz6zTQ69o0CzOeDpZQf+zk26d5hfTDORc90Zc4eBoQid0Zl
m0c5Ow/J2D9p0VDty3hIDr2ay33ljq9GvjR79NpxCEBgOADBoH9YbE/uY7VUM1+TFEKNLd0A28Or
GmAfTkvkyyLyOn+cELgGZITavArFp6gLrGwVsdLmvHqfj7I9drr9VNsI6aIWDXaWvhyDYX91JAjq
2f6OgMwUVKN5NRpVc2fQlNypgoaHpjgfcmNUbzJFtrf1kMbBrLW3rei/ZnE33aKg8APY7XUF6PIw
m5iATINaHpos/qknNXKn0kv9xEL6MU7mb6NMvFtYud+WJHlV3V73O6Mb4cUXKAjIfZIm0x4BqSsx
jc2hwRGibhmbIiUQ+woq5/sFWMVuqDpkWRcstMpGOUrVvkL6Q0fPda4PeaO39yPmTAdvTjo/6Wpo
ULyHXWd2cSCE1QRelH1E8FkJq6Wa95NtvybSU08onzfPAGfGfRlVR91t4qBarJvRzNRASWQeuLXI
g8xa8IywxHOlcdmtG9CXyu3o2d8dq7tDuysUvaQyb+ck0DttV3nJs1iSPV/EIVP7Ikiibjlkba6c
3LR4QdnyrkhF9Dgrtud7lgyTOC0OKHXdx4p9wgnkC+qvd8JuF38qyl+IJiZ7G+MPH/ca3CfwT0A/
7GimSAuZIjX3hT09OEP/KXXjO29KAi0ta+gjNjBNLTo6NSijrq5hTo7WL7Nqw6h3XpyqlftZbY61
al2XtWPf1rM4LjgxyMb8mJS4T6AhJ3wmVdZJgP4KkBuqg7q0UPvV4m84I3QBNvNy1/QN7n6uLm/y
NntNB1XbFQMmZHl+0zvJizstjGGG7ClNoYQlcdauPDxj1+rzsk+b5nkxSS1kmXt+jubOftDpPk6R
cxqEXPyehvPeGfCSkJk1kTrjx4Dqy0vUp8ZJuJ7iG5FkdyLs40bNVXZisBc/nbLP2ejdZYPzgxTU
9gdHexysebUX2pHTLodqdNgGvfFl1wBM4sCdIjWVj4UONiHJ4wBB/o+lZ9CX15iZTlbny1jcIwGE
iINYrkdLfrXz7mOTCC8A8Xulxp16LWMtuo2b6rHvui/arH6SYvxspCqeAbVj7nOTkKy1Og6TToJE
lNXQ2eHh8KwZvqaGvJaL8WEY5yvFmuejHPRTrNRIo5Zij2/HwS4NatEyGQMtr77NQ/WoF818t5Ty
u13P+V6vXIF+aOXt6ghkrmI1uKXUe4j6S6BjULyfMhuBSmiYSZQkx6Jtp4OTz7HfCK3YYRL2xaic
Xew6yxN4h4epdMLBHn4WDbrytVLC8+qj5ja3JDD8uir9oY5uFTON9l08clCW+HMSqT8I3ZjCKJ+G
ydFB2RQf01JmeOfI4tDr2ksHqTgonOJkmBLSzAJgSovv+BvWcbSVe0OVAmI3kSOqivnY6rXx0Svs
8XbSkiVAzSsUrXuPLrJ+Rz15u1LfHJhMu6STn0ZYrLtZyb6WQ/OCu3aPLDK8NUr9o2ph3DFbOBFl
WNQRmH41rZUhXTEMH4zFesqk5BvJjIO9CDsYHYMOcZPeAK/63FnuFIjaiRFNjhxEMZd8l3fomYgB
O1pNz75Ziri2rPi1ihYaCwpuMPB0bju3uWIOf5qHTPWLeHy0vOZ7ISbhp+ak40bTfo/t7GVFkBzr
XPtu6FhX1br3a/C0O7SSXxdMvfZlUn6KFedLWdlXVqbrO3xtQyna2yy3v/Wm89xpGJjnjnfvxBkw
gUWOH1V7SIOotG2KLtJm2FbfUnt6Yoqyt3r32bIjZ98Sf/yxMqfbXGafptzsT8Qn/WC19nCDun9y
k4zNtOuqSNwQ5BkhCy3d1SZ/nohx/KmwgzlWVEi3rqyrIHeUpxGnTTvCAWcotWfAeJ912s0dJ7qv
3PjKG+STEqt38AV9b26fuHq+0GswfXe1X8L7zgLcipVXSV7YNum+q7XVCjZ9pQkUB1bDDxSj+SCw
5fEnq9zPTflpSusAKNnRkd6e8inZzYZ3qFd3gMbg0xZjWh56M96nS4YRgKaNe6szp13bZ03QeLXm
z5kRdKr8aFbxh050H2YRfbDT4m426GglSXcPKs3eYUvwovbu4+ARhvqxQfbbjZ9b0fJHOdbtUHsf
K9VMAoYznR9n5nMK23Jqs4+j2xSBo1afMkeUfoXczV5JjGOyqA/LwO2W5N7t4OGKpWacHOl6dwni
dPayXFm1ckfjNMSG57u3aB9ad/gRTfq3qEyPeqW/YmbWYD2lHBMr+kzq+VJ23hUKAVhtSOsxktXJ
EuWV0xdMvk23RHNXubdibgXGrV/7HnM1L60fa1X8imKiem/rL/YcfdNHAkETTQeEO47mUOPIA0Hl
SE/T9NV2POXCuhYOau1ccDWkUV8Ix/It4T7ZuQ0EpeRGElV+OzoThmuLxSnUH0oBWzVVrhkg20dZ
czdP1XTyeuU6kvayQ9deP8Jq0f3GEB9c6X2WjXevZGbhD8J+6tGF9hUL5/guZzezsr5PEKYNojZ6
gP5q+KrQH5K8PrRc4767tC8Twz+N+5Zpw4506DSZ6cGtp29x3n8EEH5EYd8LJnDwiqZ/1/v+e+Vq
A/ZIypVbKvSAdLy+neinrkbxLkHCnW9lGfxURzS5KezlWpuLD3HOMZS1cwVBq2Sl0d1hqFAeYwdn
NL2c7xPqbD9zrZ+8Nddv4+5ujvOH3PMC7qXbrnc1VLGrJnBM9zgiYO0XSvzLNerU1zNb3hYerkdF
bGPckps3lRk3ORhv3BnYG+UW/U42wPT6h1h340DqUxRMOnJW8JGjA4ZkP6Nlym5y2/R2mag+kXMV
hwEDbMbNbO1MZIwKLPDcsWc0o3Zo+ejNjmqx9aFaJNdeZafPeHF+tZosCyb08R/FIIMBpZhDbWc/
43ZsfTPGYySftOxozhLRb7vF2cv1XsaB125P9k3DPe2PnZ3d4NK2BPBwMh+o0tU41G0wDqV6FLba
BBkSXGjgcBzGFIloRyu+z1UNgF9JZagPrvpqVSJ/wNBMHtI4u8ut8ampCKyxxqhiIPO9Zvp8VzDH
8vusqPdj1mE5MDJ6Yvw+nPK+N8JKZ16jRZp1HNBJbOFE+6mr7RVRf21lle1zrWv8RPTelTEqMxWU
jAPHJkx3WHDsSeynwM27g6oWj4t0XxmMtAf0ibg6Gwvzk1gOe2ZR3n6J1Z/Oov9iKv0g9WI1K9Hl
PptL9ZDxifpdvLj+GC+niO75ju6SCEapdlcD7ek9XIfXos1u9DzGRGW1MIFJiIOc5V3T9mAWOWrf
IZB4fiyWMMq9q3bS7jSUb3yKwuEIjzPMMSgKkhmUJX+osMXnYrC+6pb1aomGVnvkjjd9aU07q22W
0yyrfYUTX70kQZoOya4ula9VxdA+9vRH6QDj9BRJ+DfZG2dujmNiyDlQa/XJAqpFUpV+WEb1hHfh
z9ad8B0T2j0jYwCgixqUsAaPJnIfz9gtFmDewdvOkikyQr6NjzxIEjA2D/ByPZRK+5Gu0rcmdj80
9F92U19qQZkad7UKJL3RekKkoz8PjfPFa3oki0SuPXAY0kBvvIdCyRO/0bCOn/VVFNKD5mml3kPm
NuRdNjYGStufTDc91U5yZSp5eucUHu10Y6jZaMOKAtkv/U0s6wmnQeMIpqZ7GYRyWy3089purrk4
8viwILnDFkZBOykYHYyGezA7Jw3oXwvfnhAoLhZHkB63z7Nmwz42amAJSflAELX9kddrCvKmvhWJ
r+Q4c1rdvarWexokmY/KTVgu2hwUgxfO4IlgaUfa1dQjMahX7bBPbfc0R8USlHkfn9TFQEIvHrJ9
b9c/vCrXTobV1341cipjKq5j4UzN1VJ2N56pIJNLoaT6hooNoNJ3d0aulWHXlofCGH7mvdkEkokJ
joEp+bHCkdUh80jhtf6cKt/dOkuCpsTSwVPuEPgl7MUejz2+TtXyOnPYuFiin5ATB1Kl9mQPnX2d
i9I4FRZZu9EOTYh3D5LbTf8yYmmF4yX5eBMuyST9Se0fGA1kuyK1HP65/+PsPJbbRto1fEWoQg5b
MIGkgmXJcYNymkbO+erPA/ksRIhFlP9ZeDMzbnajwxfekDoudcGPamykgFmNH6lF0BSnwd00N3Wj
3DlErfqFooryqIwqeZdleHLLC0uB36um5nsaZDgWZXq/j1RBxs3161mQHDAL+27gEOVhBsfeTprR
7ZXOfsmdibZRGT1HTZziXGeiTz+adrV1uuaPhGHdpgkIDVXtDIL9h9XSmEBBkAug+SFqRXXLRFLP
meo8ZD1mK9SFH2w9OTdUWTdNJsg522DgdUvkA51Pe09w/oT39YhI1cAzJYbvphk2LjHlF6sd1tD7
V7Da/CpAiDztM4VnWTkxYr+r9CHWjiovzoRcnzlmHwrshqsdPbNveVnjk2io7fSb2kX4n1pjj7Kx
2DJYxuDXOG0IRIdmF5VaPrPcs6524RxyN/a2nHOwE91+qtk8OGuCeJRXupxX6kv8bqBn2HppDqLB
l3UYxEv4vUOqHU1EFA9NFnT39AG1lVHel38BjEFjA6ivgzVbwtw6HHawj2r7YxRDZduipxI7B6UG
t+magm74StHsSrEU9Dyi0uSa1Llhkl3OKhwUbCntWj2OU5w5pym2rexJKgxhuQZIO/uc9R27J/GR
w3KrbrCk+y7MrSdVRXYEPUWHyLa2Rn2lWvm+VgpPBJosRa+ZmPvaI3jTUc4m2kjyAJKzbWWEE5rY
ues1a9gqoVNveoRqd8Uk5QdtrMUuT/xyZfhXTY9F0Y0eJ1AgoGR4qC9B7QIDAAU3HIgSwDnCoxI2
hrnVcfgcNn0VWi/D6+1ma8WA22dctS+dUReUNZWeshx6PvKPoZTD2J0FtId9P1pTif59wFVcW5wB
TIyySiOOIQyr+mCurxU2DkB+Af/NxVBw/JFXcjXsmjyv8QQa6iYlG6nMdOc3Xc7/VA36k2aG1QO6
3PFPU0llLCaELL5R/kidbTNWab6xWjxT3EZpZlK8PhSy66jp8INk3f9aOJEhu1Pd2mQeZhRP+6LX
qu1Qi+LTmOLntJnsMf6Kol3/J7b1VOeFqWMs84TjS9TKh4qEdhoyfRv5bcsDBcfrkHdq93sYJvRF
HcNODgWadIc8H7o72K1982Mk4vtCDJ180ePBkQ5AgnuLYpKW5tswE+opq3J9dIWBX/xmoj3R3yuF
iWWbCB37lOfc/tsijgg/A6WCInO71nqlsgujEbIidxNglyURnNslD81ZlUQuRGh9jvxI/V2hYWmS
XDvE8VpZ+Gv2Lq94+sVOQ9gddA36LrSzljJkmagmM83l7hiRvdjAkpU82UBYDcIH/FBr8aGxYrXf
EgJG0SkY4rzD4LNEwimCGf2c4WpUbetqEMZDH3eyTcWlGnXUgUz5vkrbsf6a6F2qUICsms9t7Xf5
VoYyKbljUGbn2BkxRsXVdNCa/5I+Tr+3StZTWAoSpTnkzmA7e0Q9KWAWet+Hn+ohxzHXVltiJTSJ
An2l2q3O181iNWZXNvqLqG6AEl30SAy9wXquL/TjJGH8tzElXzvbSheP2PmWYbYzMCQr7uknJT+L
MQ3YZmNrzSzXeDolZgKfYNTLai6nYGtWCaezvGYKTOUEmyH5LidT+QEV9r5/bMvGDjdZMfrTh7o2
4g++T9np9n668mLMU5hd7WRoyUtrlspJjEFYYjhiaxbnxPmOjT9VgIfX/p8HAi2JgAk2N2Dqlvgb
keV1UYe1dhSBEjzLMUW4jYb15Bq6fG5tLL4OFzIXIu1mGx7ePOE3t3LlTDpO6LJ2hOhsP2Du29yF
SiKeM8psFm8Ebd1tFwutd6sCTtYKUvHVX+bd8IAK0P8Aast5uRzeaApspNvAOA6zycMjDBH/Ts9V
UbkJ7C8Db9vStz9IZqQEd+qom5+rNGrGc6vmdQ9LpSP/pWfRZhu5CCwyIzuQ9mEBAAjntxyDsIze
yXOEeiaiGsjYK1+0ykiVHfPsvxShpnyUy7z8o/RjlG7UIagq0ksljbaiauviYFA/+yIPoEW2fTl7
2o+lqTw2Cgr194CFdGlb1LVyT0XVeJgMZyK5iQf7C96doiF9zfynXJLR89CzyUo3o8EB2RitlIf7
ZmoFEGJFKv0nSzPtnw019sjr9RJD+6Hm/13pe78SQhYrjWjE3EGFoAA/cdHj6qh5Sb1oGuic4843
voEo8WpUVizEFnjpTlRnvCIy9hnyOM1cR5ebk0MidntbX7mPgf9gKabPrP73rXCb5nRvOs1RmB21
tTEZt4Fc6F8KXaLxpEVrfP4r2xsNyrk/y8yRfVjsL0vGzrbWGA+qbXHfiir8hXQUSnJy2R0B6gXf
kB5F+xNjyt3tmV67KRgSAhDh8WxkfLmzW73o40mr0WNgg24B0cjg/Z3p368Jg38otvBezfjty1Eq
BFUSRcZFrAtE4aaRLdN3kWLv9lyWm2eWHURRkxY8zVHAVEtma1UYIY0e3fEGtR8st7EtX9qaOe6M
u9ZupJcqrnD8rrWW5kYr2XA51IgCFI0XWdmPda8lrh7kgmbVOFTdv8XXf38c4a4BLJJlWH5j1Cjo
Oc22DTkY98dhSE2MgUEWxsO01u9fbN95KPrg9KNldFgAB8///s1tqVE8kcsa2yD+q7ORYndOGWhX
SeZHPE7WuE+LvOH/B0OpgAaxgcbZ4tuqdMHkAoUEz8Qq7yVqdOdPnurNKY3T8dvtD7xAxfwdihMC
x4KbgUzlcl6tSQdZj5hXl6SYUeryR2moAEnOPYeWqnAVvtwe8OpC4jMCuBq6NCnY5YABVExfof/q
DR0th7b6wq6FZdgB1gjUlavv6uRQJLUAVrOYS/CR8KVRtbISk6I6Vd1UqKaXkfbvJTxjP6gtfn99
N6xp0S4untcVBVplsaikYeyCywnWaKnVWBU6CMhOxYdO9N3WsseUdkHPHZsile1HQXkg/v90e2Wv
7RpIXCaXK74x7NTLgWOjsOrKzh2vHWGrKJKcbyYt7V3NCdZ8uBcZ3d85vhlqcblqQUIcJxeO18vS
Jy3vv9hGfp+o6Se5wsSTDeuWI7UHBeTT/zLHGX0E+xE86WJxrR4zkN5IHI9yUu72WOe4wTB+UuJ2
jfN9dTUJxGYdFiodyzPo03dycq12vNSWA1e3EZISkzgLbc2x7tpaEufhnQy+m/7U4rPNlzYmU43v
6SL97mfhoyMlB9827iWR/KcU1T4tjMe4DlcCsGtnAwN1CP2z3yAVisvdgokEaN+s9r0mKmn4t3hs
tebL4FABKLsPyRh/uP3lrh0LQHc8/9iWUqBYjMdtBrNcl33Ce2xbFK31xgBctCjL+9JCeiZV7q1k
LWi/9hG5QaFAI+o6q7FcTlI109ERgJ29cKQGSmo0OuqmCvXigxZo2q/bM1y8+6+HQjVoRM/uFcBD
Fx8SXdRB4xL1PRMK/WwvEHpVHccr7/61+1PljPM0ILPsLNHGuj6Y/Yjtn2dEY7UVQSXfj77mbIED
D4jwS+oK4u/qEkLBA8MJ+5UizuUSOnjF4PVW+nj/2V3mYmxnZrskqP0/IiiNNaWe11rQm2D1dREJ
QNmY2IAAOpt/zpt3thopBdqZxiWWR+2Iw2fQ/JQ7gm0C7Kn8SnPEMVz+C+LULg2CH5UxEaoGIom/
C5zM/j3AID1is3JMeIyXkx/5zGOcS5gFUkmha+74W1V0xTmKsmR7e/dcOx868RU0OUp3mHJeTjzv
beopUH+81gRy5BpaUjz3ALPtk+ZLTberVTsADd1b6u8Mu5d4d3v4a9tqFosFO4o2E9fQ5fBNEJgD
3H/sqMSQbfRcC1wFF3PXSoot6oRP/8NopNOg+9B7RrzkcjQtRvsB/RDWNW/sjZz2d1GhPzet8UNq
i3/XP4fMQvIDxg851eXF4xONa9EQ+x7ljtzLclvcSZUoVz7ftWNCLA4klIFww12sX+4rIjdNQg0j
m8jXc/oTtY3HgVUp5b9lUq9H5O1QiyMS4CBsk2TYXhIlz0NjfApKvPXoqnwYFHtz+0Ndmxb0UKIY
oqf3BgJVkzWN3MmWh12381SbgjIgctAuCKBujUt57UVCkRn7FyJf8JGLeYkhxoyFoMpTInWnlNFO
GcKPRjJsxWjTBEZ5c2Vy144c/jZkUaiRWYgQXe5CQtRJwhzN8sQ4aGcztcxnLFbVx75tbFqb1Ajy
rHc+0e4Va7j4a8cNTfX5obBmAZLlWzEEhuobYvZFnJx9GUeqVyhWvCmdFJ/7UNJ2//4dQbfDh+Uy
o9izmCoG75oxQHXwUqXL6Qvn5gxaKPf2OIQrz+C1eAYNDHWmb8zOcPPU39zggSOsFtkwy4vaGhne
cmyHYS+stPpl+9MYkEJSI9jWThD9zkas/JDSAVP0z9NF7IOiv45YIYyjxVaSfIfqaVLigjO0D8Eg
3Rm9qW9aqIMrA135joD7Ib+ShVLxWwZvXTJgShNoNpla8SnzuwerKvYk7ecsyL/8+5zgL8CFB678
XjA3RZ5BJCPJLskEsSh3nhtVmYHLBTLRt4e6cjD4CMyGs8Ef1uJ6blAdCee3yksoLrcuJbf8ZUQB
hnOv5cnPaLCRkbHCGi8qxYqClQ10bU1R44E5OhsOK0s/GkWdYqehJulVQZzdF10RbgvkN4B0yJqL
6tuaJu612bJNuXKuVnYzA2u6tO/xMRyT32rcf81Bz7mjLx8SO9zT1fiiOsVKVHVtjpA50YGnwPve
XAEx/j5uE+xzcft5caoJmcWufNCsEbqkuebIcuUSJ/RFTVxjOelPLKLgwS4RxkvYpKmlxWe7HWw3
Nfzy4PRcO7d3ztWhCE/ZN7Pc2jK7r0qrNHpatzTGnfCjBkeA8k/bnyxhr3EYr4WKeJNR1kSSiz6D
vNiloxb3Q92xT8KgR6ZpjOmZ6b/tCpOTIHU1kF6do+xbkY3badbqRaTG39+e7rXPiKwkF91cQqFq
f3nXiQy8X1UoEtWTvKR0rNLibiPtnChTcRpSXWxuj7dsMM1vP/U43JoIEOfG8uJT5prst0VaS14C
4yXcdRUgrR16S/pXP9OM1I2VEoXLBOsMMD01zkdZ2ijqp0QPeFdUf8j3mTKkLjdm41aZH28qUAP2
IHJrp0+hqLfqWCqg7dBn6Q9aFvg25QMHtPeolidoLR24NWeYfreT0+iUF9QJZTKlNvKNMSCfuoc0
Z3/n7yyCPY4l+Vl3Cn7g7UW4EicQkmCEAo+L93NJK49bkIaaQeZqQJvdNLhWKIN1J3TtUavTc6wX
z/80nknoiJgCDpPQAVGnWiqFG3ahGrRdo5NKYH4f+KDUYhMNRh9V9Mc+zaNjM4Pcbw+6eEVfB319
PWlgAilcfmi41TGtCic8SZnvp1t00gDzFKXaRButm4rAU3ut7FwAn+F/MjITjWsh4PX79o94r4ei
4RlNPclip5EBLVlOeZb1KhohAayIyrfcwZCql6AbEtrTalqQShcBKrmmFCr/marvIzsa5r784OTd
mmvK4qTN64EmCyLHqB1CWlxyiP22bhLQfcHJ17X0UGhV40bQy4+A3euHtGzECp1uscn+jscB41Hn
WXnXPh5LGbP2ZGS8oo32apE+VZIF1KxFG9iOg3QmOIQrj8LVMbk7LSLPWYNvcbj7QKIBLDnilEfw
1WLHGPZ23xnI4Gfj3WANWF6iQLVypVwbFGqmhS47kfe7Jq3qgGaPxiw8lbo8/a6iMPiPSqJE+dfU
xEwkGifXaoPkn9Ur+aAz82q+PgkylvU1uR5aX1Ypa3XA06StkdpxstX0MbxvkRhIViKa5WPx+j0R
nEKCiSh3JhRe3tRWrSMp3QVMU1KrY5jl0iG2NWlnV1bn+oIEm0WvPChIL7FT/8wKdJP0zvlHZ+a/
PwP+F4J0MyF+eaAqjE00u5SCE+YlwW+jFvp+hB9//B/OLTpGJPIIQSHyM3/0NzE4/ltVTMkwPDmB
jt64nMn1kzPlwQ4szgTNSyv/MwjUn5NK7lBuCIpdp2NnevtXXDuysECov834C9p+lz/Cr6PO6nrm
qpT9sJerBgxzHBFEVkkSvuB/9+n2eK+k7De1IxaXyokMKZJrmp7QkhWplUI2Ur9OTmMGBM7NUNl6
ElUj/gB3imPXVKzxDjNVy3rIaKwc4iaIdqMqUD8xx7H5GWmwklwID8BnVb0VQHtzywbtBxYcFpvZ
OoDYsxG8ruHTNB7ycFh7398fRnzOCSXmnWGTBc/h1ZvvJpdgp7W+CU9IoaK2UWpx9ahMqE/YQdw8
0F0O7mpNBGtZzCJqe1041o6mBSWSudl3OWwS55QspSQ5UX8qnjPSyE1gVs2DL+v/jG5gHCT4ybiB
IqNytRgq1JwiHXGKO5H3inNRjtkuCMLh4+2tMJ/m5U5ARWtWDmRGFGUuJxTLteAm1cNT7VSjp3U5
LdjMWPMQuTYKJGiiAhQCZpL35SiN1Ae0Isbw5Ge9du6gL2yStBxXwo/3x4ggh64jdyWJH8KSl6OM
UjiWvcaesBM7OFthVXmxbKBhAhPsOSnVfuVBuLYZeGcVFInYiO+I5E00mKGapuEJiHN5APMiHXwJ
ELoMjXl3+zNd2+6cVbIgk4cdEanLqelFXGqCjs5pmmvMB7sX2ZNfD/1XRYVUDpgOei7M1nAYtrcH
vhLYzAeNuM4meEcnS7scGVHZorAaXp88MQG7QHGFwb4bdJpKSAGMuBM9RbKjfkgJn10titdSsivv
EZqWnAK+59xXX9L1bWQzbaoK4amoY4sS61A5DyU+4uepgLeo8m1/hLxZRxRsBHYHCKnbW6SUnO9D
mIo1o+L3wSa1vVlgD0L/3IiaM+Q3104poTqXYw93tJrY3+lx/VQUlQQZqjPdqgzD7w1Q7l2oGNn9
IPvByjuxNO+crx/KfSTgs1DrXP27HL6ywN9GgAeOdBXqfViq6gbDuHHTZVSHqhSerUBvHobYBG0E
aPguiwOYE0OQbUylHbZWWUSbYhjHB78RvYeURLlyJq5sVJWeBFJyMrAsyh+XvzB1rKbQutY+GgQS
5y4qBeQWiMZ5PUkA1h15L8pCPtzepFcOPq1rTjz9a0ZfuuaEYlBLWwz2sZC16m404NFFUQ+/wdT7
TTX46f72eFcmOQe8nAuydxy6FpP09dyseBP9o5874s4xQtxPJTXe03ew9j34qm1usLy3B33tii2u
akxDAQXT0p2hYPOverP3wqlC5bV1/KPSRvkj1fq03mINNeYu3aXhzpAycyTJM1Xw08koviaVrX8q
6UV1G0i1E+HT1D7IVt3UcEXDEBZFk+vmRsTUfN2+hi6/T7NIlJ/1Oqn+WFo1gZYpjNw4TGWknn3q
vI7bB5P/Ux4M+5ucJbYLTjfZBYkO5X6EpolHotmuXH3znl5MG6s1IjSAAjSXlvB5OzBhVdlCnIDh
dl7aatVpqEq8PpKyWem8Xh+KlIKocxa8XsRhppY7xHmSdIxUUxxsZxq/pekgzqNdpytf88oWmsMW
pEFksM3cr5cf06qcwJoSTTpisx5t+wJcXMq3eVTr+iNAwBCgl7bm63PtmHBt4ZVAZK8gWn455qys
IiTe6GPRi6I+NJJmPoUUIA6AsMKZ8wF6dOU6uPLwa4jWKvPHo6y2rI8WsRaiiqxIx7yNYd5o7aDe
I8gUr2lXX/lyXMa0eQExo5+3DOMLKCzN0FbScUTmw22JQGiDFqlzJ6vDuJIzXHkDtBkGAHaEXfkO
upz3USGcOpOOkkL1yJ18K0F+DRoftfq+1J7NIkr+AzwzfYHxnqWz60a/JrJ85VPaQBVJjehV4Dux
eJVlUdVOq0wkwHocnkKTqgpy2pOrp4m96aZyrQG0WN/XatpcSpoNZ0lEl3q5+tiE1ZSBSTDAk55s
qcv2Jej1F78v1tLdxcl4HWpWXFIJFgnmHPVylypN0HF7SsAfVCi6SdDsqSe+kP89jEUWb5JY91c2
6WIx/46IeSXG35xE6oaXI2pay8NkYjouI0J0yCRV3hkwQg4YXYfPaeTru9s3+eJQzENQoaFQxH3G
wVj2fTrbxBa4ViVvqvpfnL/hTJS6Jqd8ZRnR5eKwv4Ir2SuXk7IkSHESYZrXVKnXFjJ8q7G440I6
62GwK5twDZBwdVZEicT5DgKMrzSoN8/TUEoSTAmMgbUBVbc4GMVWxSh3JR69Oi1SFcAGBIWgRi+n
VcYqtkGdL3lhMegbuw5M7OCxxtQoBO0qArKjpGrpSpK0OPF/Pxh4dhJltiX168tBtT6JYnTVJA+t
COWxt2tzG9ojXJE+b+Kvo1mpexREvqU07LaD7a91zK+uLF3XGTGjzw/T5fAtKWcFEETyMCIM9r3Z
Soe017SVa20ZXL7OknNH2YdHFg+ExTHAa8Ep+kQWxxH1eBWurZNCyYgNyOr1VGd4i1EhsA++GZX+
pi9CozvII38bDXUkCfZ1Lvp8E6ANJnsFkSWURNuHwWCgs/tbrwun/3z7GL2CEt9EBq8/mG7N3G4n
Ryb1u1wXp6ZjBETJ8VTpixOJjRjbnYkxBiVYVA3wX4Z7OMChFx1iNz4EJdtxh6zdlWX1iJrCyi1y
df1mKxbQP9zN7/A/jWb19qQBDDGtwjWq5LlUCjdCVCLOokOo19s2DPeq/mvQxFHEP/oyQ0qn2ze1
s+vhLpX5dPgfFgjZcZ1uHWQMQvLLBZJKrPwsJ/A9RQtdxBscaqJqmnxHieDJ1+yNFP9x/A9Z+ysW
wW5CYQP48A9cqE9yvAbFuPKAzEVMWpVUyWl4zUfsze1g27E85hnn1u+NXe/bZxSeZTfFEmPlM1y5
zN8O9JrPvhmo8Y1WSKg4H1stDJEd8n85kSW71MHvE39YgQZeO5k06OdnmNK/s4SWm/CP8smieZRY
VryTlVLGhVWoK3fetesHfBdS1RxOwGWLq1zWhrCtAa8fo6nXtsRag9sOhXQnEuyMDGtKt1Btp20o
l/LGR6ljZUWXJYC/F8Ns/gpaB7zsMvFQkHJMbXx2vLwri3xD36h40XJFrrAhARPtOkPty1tEdmDp
G7kuWlcp9f678JXeWdnS17YR5VoKLmChCGXn5+HN1+3iOIgoQ2JnjeODi68Tt48axgdoZtPKql97
aeBiUj0k0p4x/ZdDRQal4GzsaAwiybVzpFbc4eok7ok/W08y9faTsCFI3z6y1+YHVHGWdOMPruHL
QatKU2H75WwoU/SfzbiR75suLjDHrNrnfx+KbgJAU/DBBsqfl0OBEygVrS4lD/meaF/22awxY1Ts
Ymtc20FzZrG8qWH7cUdTx0RDcD5Hbz5bmcQiD20f5K4Te9bo7CNr2tfBl86By2ciaEWBQis/GU5y
rqZx5UMuK0iv+/ft6IvnW9AQTOvKAdtqJedsHDemX8C+cB7zVGzMxngIi+yDqcGK8sVdNrQr47//
pg6HluCZxigNjSUSu6yV1mxqurBKIORNIdflPsgL2EOjH6/cR9SA3q30a2jJKUWehnEXOV5qqpiw
Bw4sFMWPjMNMGf92rv3WHTohFNeJIsSXZRsJqS4U1QYVIftMoT9DXsyKld9pE5dfe8UZt1EFjSKa
K0ydT0O11ft20wtEC9I4g/w7oUuUGik028jykYpQlN8iIfxJqMtDdI9aXj4nDd1GldPN5BTm97BM
bMAHQ4oWI22NY0MWulPiuEcPrygQD4gZaxaHuNcNASYAL7y93cTmnib59AFYlPSoZYr5o3Z6380K
WOKONg4HrTPlrRMG4Zm+Xfmn1nLTHasCgZ2cwugwlOGdT8T2DVxSA+TQ1j1RxrNOQxTHnjkNKM+N
WXHKkiK5izNl3DqxPj4mAuNG1zAi6SclrOCcUGHxZrvagx8HkLJBne8aZ/xqV2mIaEs6JnuA71gO
0xO5S2Mo24mqz1lh8xnjrNHVUJzZw2fOtkofRltFQefMxT4QEeSUd1c1sjTZRkKYd0GMNJg2OHm9
jWI6NKaamGdftUDxNrl1nPTQINBpuo9plGHiOOlOmblmr1ofjUD3t6liOIMbGXGKoVSkkwx2Tblt
Jq2lyxM0Ryw3pw+FP/HlQiWtPbUZnWOHhf0hH3yESuneSGcJxMTGidPuY64r2Z0iKbJb60mAvHmL
AIwT4XaGBJh9Rn0t2KpWpAOTsb/pYVQjgtY/62oQHlLf7HehCJqPgeJkx0GTSU81K38pijpBUDat
TNfqanmjJXa0SQSWUC56qtV337etnTQK8xxxTjZswZ+TKoZDXdjjth2nO/IeRCeMVt1KQ2FuzCoo
d8nYKkeiic6NGI32aOq7CXKbJ6WO1A+2rMf7HpbZzsnGj5ZahvvKtiQeT1N/why78ho/m578KYqj
vWKhhbKD4+2b24bMetr6StmWbB7/EJZdstPQ6Eenxhrue7VvPvS5qri+IuXJoy3J5KwGklImUnmB
fAZpjVqTKdMGH7Uxwi4ozqd+K6FB+1kONYTP0J/7RoVIfe5AdN/1WKr8gkKe/AoRiewOox5W5xxj
95cxG0tpB7XMlFyIgMgcTWpj9MjzSvWDaKCnsySNcYizttgoPvDnU1uI7L+oFir6Z70ITBfMU0fq
p6DOHI+OtMuiGjmcokbbkKc81LJtp/h+9E0azey+0UTFDkYDeK2JNr8sF6/B/N6QyuArZBLXLOtQ
KF0M2Hd38BrkNH2OtTF7MKFWb6c6Te8z+vrsszT8UvX6P5oyo9BK9jTnqLyv2nsaXCnnyTCy4l7D
h7XcgmpY4dppQN9wALa7pmL67jJmOFCkIMlUEMHEIJfPHppa+J/JRuMlFU5gnUIOEAFG2WOm1Lm3
X/N3YS9DOXw/nb2CsPFS/beocnlsjKjzIsMoXUkxfsLputPNfKvI/qfbY72LjGhEyQqoVaCr1PiX
njGF3tY9njE402hZ9lObJrmb9QXLYCPCuDCOERJGwxbXxHo1kLiyoq8da6zOQH/AALhc0YBIokP7
qfda30fgzqiGZ4TWxNNwKorfTRodUrTTingrqEjLuUg3mubrD04YBhu71B23kP1qpThwZTWobWJn
atEcg0i7iG0axGUIX9TO65s4+tSIKd3YetAdynYqvgkjNL9xX4rPtz/Ba8d0cYYsWgB0U0E9wQRc
bC05iTJF7YLeGwGWfY76FIRG7EeacbACdEJcjGG6O8kw+i+FlI6fxi7Ovyhm2crULLriWza1kFEj
u0zOvVV6dHQkxA9byuwb5DFz+98K6/O5o772SkZTkLpegh0HVekbo8s7r077fWioe8fvd6rZrsSZ
Vw4BSHHC5vkEAERbLAq9Gmsyg6Tzii7b9GbuTsTQqunqzRrvdP6oi+XnS1OMcaijc+wWcXoiptpE
rqzzpLS0fsqV4dyHoNz2t7/yld3OKNQIKaDjsbPU1kdRF8XhnIOGPKxGobnCJjGyD/Cyd7cHurpw
bwZaRI1ZZ1RSlxSdp06Ff4iaDObQMMxWWkayywdtrcZ7dfm4GGf6Do3dpbhz3Bpy0SLc4fUirDy4
oUiVa+Hadri6fG9GWWRwddoipoNeEpIBzS95qO6LLOrcfEhfbq/etXGobNAO1qkPvuvlTFOEwJrc
dZ5d9welVR8Rg9iV1fCv9BwOEQ8mFD2VZJxS5OXdl0WakiVAQjynbuW9DJHTs+V0DeN95TpjQ/OY
KLzBNtW1y1F8GCQtfd3WQ95bdn1z/CZ4BPY1Blkgvg85Sp23V+/aXng74OLQmk1jxL3qt16Q1S+d
2u6AVKyco2vbG14qkzLm6vTywQKihp+Zo7ZeGAsMevXC6veijsJP7HRh7ETSIV90e1ZXYpyZoQNK
Dbj1rK13uYxSjpSZk6ZcENYgZYdYlqdgO2VSpqNBGIYhslZIAu9DbcAOIJTBxa4c6Xeb0oaDP3sP
kAQSfSyLNplsdJFaoQBX2VOI+l//NOTObyW0n25P9N3nI3bGqoa2G1isK8Zm4J8zct7J06tEv6ty
tb5LbSn859nMo8BLxfkLRPfyuQOhPZUpnqYwthv17Iym9MQZkQ4ZKoE/b0/o3QFgQuxHVgyoBdjS
RV2EnBKhCqWcPEMaEaibuqT+2ecCoXCQvd8l2yqjTYp4ydfbw77/XjJQVjAF+B3TYdAWG8aX9DoN
SmnytLSc/khhOnx1pjL/Go29tFIlWBtq/vdvqjFBFYFO7gLZU80i3JehkX6MHTvG3Xgc16hq74uH
0Ivmg4eyAJUj5nc52KQGNgAiffKKBBCBWsUCw/ImREyAalMsk0fqcQ9jhVLqHgXP+ENbdCL8UJf5
ms7JUvSNi5kdyoMzM51oRS+RRE3ZDIBnK80juT6MGHF2YwqV5Rf6YQD4HtJo3ChBtsdZalu3CEda
aw/Su3uIMzmDWWeiNT2CJck6LiM9TuVW8+LkP0v6kYfKqXPuatvf/uteuhxncaX2BRQXbWKiCPR2
5yQg+Y/yQnphB4fe7aHen5bLoRZvbIkhrR5PTMnEu7EIW9do/kxdfsjknaM83x5r+QG5THlhiSRn
GJQDDmYRdUmox9ujVYMm8Euxzavku18NkDiauanp2GSRTbGXtFJ68aks3OdRj4RfYTiuJbXOypvy
+ty+CQH//pgZDI4lBj34JegosLNWJY4RJx6A+FH02vATvWDUkzJrRLy5tjF6DqdM6/dVX5nlTuRs
CDA3TQWsJtZQpUsS6nAk5TEZdhgW9oOROfovOEHJxyb0K2prAbpk7mQpQ+zGSVTW27w2GtnFbin9
SelsKu6qukVNOAFsptDBkeLPkkZRxi2jNnickDNEYF+fLCTi/Thvt1mR+fddMmmf0cYTYpvWA32w
chzMZCMJNXtJiih8kJRk0LZFbim/CkVp5F0saxlMKLWcMrcUHTLFYWhJxkZKJX6fcFrKHa3Qfeyt
EylJ99pg2/4mrprAcSentdF1QlUUS6ouhX9bEFDccfeGayCQV2j64pNwspASBjA4sxEWsUuXVUNA
JUScpqbOSWfUR3WkV6q0m6iQtoMx/PE743uaBTLVmTLf8HafGyuf3D5qXywULG7vV3VxOOYtgp4C
zQq4ecbskXl590HMSasa3sfJyJC/7+qd1bReV8cH3MLvHQkZArNPHszS3EZhkW6MJtj5fombV8Yq
meZdk4Qf8UMlu5ZhSRdac1cl/aGu0OyRgh5JiEQud7pTeZ2eB65RZ65tpc+mvpptLi6uvxNB+oy6
Ah0oFDovJ4JaXJQYViJO9qR+TjLtLHQVH5ZCATHWYktH+T4wym9Rb7cbe8z7D2WlH9EfUP+PtDNb
jtsI1vQTIQL7cgv0TpEiZYoSdYPQQmHflwLw9POBPjFHje5phDwXjpDtsKurUJWVlfkvbpQmJ6to
91GsmJ6WrYGkr35yqKugHEAYActcfHI/bazSVEv/KPeJijyW3knNb7wWov5rWPKfuD5v9gzbwjoo
dnYp8n+U1kSVOm7T8Z8Wg08bSXOa+646tij5mHJlrF2BVxbP5LlNs+pdGGG5eGKQfJkysX+MYYNG
Wz0tkweKNFMLY7IO73Sz6lee28tL99/YhAwTPcOZz788CKofdRYI0eAkorpxh1m2N7KNXYmMruvI
7ZPahLFXxLIM+i/9USiU0G9v/WUf4n3HgABFTQqsGTSdRb+XB4ao7CoOT5FuvFVK+KRl48Mol89Z
Hd5PSIeCJrB4/hl7qbKOmj7km8xRT6USPhgaZ9Sx137RnGgsg8NMXSd/JJGkH36+hwEjYEUwBT4a
3XgxuWEviw9mBtUbP6EUgWwaRM7JqMPhrcv8Gk8Qo0axjiIMfiSBlX6LatwKXCOejDu1ty3hlhkq
fCfLnDrHrVq11N12HFabV3OPfvmzyQlZRPJe+KKLOw+oGfqUveQftc4CVeNvemcAeKxvwnisNmVL
PRq3tDcc6LVdGo3GCirkyuZFdAJxJpKm2YppEcKyRKr1oFUlAM9tjpS/Vqkur8P+BbvIduKaQ5Xa
u713Loac2+lgiBzcx2hOLtE2nRojcttP5tExxHdT0saT4ff+Hbd5+6Roq3Iiy/YgBRbarcTn9xcG
udliha26BtFB3+Q4VVxQHihZ/SWYLVZdW6jGTxtFYsmrywz3nArOp7MNuHJfxFB39a6DmrWK8r6W
59B25vhA2FVBiS3CbaSNE0GUb14KqwxcbtAcJyt08p+maexrt+3gjbqq2hXGgdab/Cg7if01HCIn
cRvqY+o2sHofGLxjtJOn5VGcb8B2Wi9ocOZPWRmbDjePNr2EUtfXm1wqh1+d0mFV1teFlR80KdUx
pm0Rnuf2LFCmQ2iy23dOGo/7ggT7u+OXUMwTSdjC86VggDklHEJNZXSV7bUdXZdPUZdMvatN7Zjh
NWUGz1iiIfabOSDsXNxh2+cyl5M7DAz1BL6Q31GEF3Xz1IeF1p2aWpare0mp/MwTNLJi1y9Hk35V
P4ArV6Ms2gFqbuVN5Axm/cGPsrh8hAkrXiJTCr5PWZt9DJFyEJ425M5vYKCV5qb6YJxm+ToM1WmD
YOfQgnraj1Y5Km5kdI7u1f44PdepKf3MFTEUGNvU8XgYolo/xBnEv60qKdmDXzei9Uq/w8BWziIx
eHE/SeXGT2qFLoox4EQS4ZTwY+pqEioRlpidDGgsjnrj51Dmm8HYOeAcHyAJJ68q2sm+G4iO/ZeB
mM22UyVBq0oyc5hrtb7qoelTGS5ZscA/p5fiE8KJImf2GuZctPocaC6litIqqNHui1yYQuGbJGlG
t3fC0j2DB2166jgM5UbF1alyncnBdUJ1uubeRl8SXfvMoG+r9lX8fPtE6xcxbI5goH5UlVc8+g/n
odeALJH2rcD3FU22L6MeO4jOa1WzpsZwETmQHuT8ctfqvDiBV5+PM6FtK08q5sB1WKv019X4H5Qm
/LtslAaQ60Px6fa8Fg/pGY0zw72QuiVCgEhZnFMVaWlLbXXIDkWXPyeJwadVYoeKUojL0d+PxWAU
QVDMRKJvEYjVmKpVmFaYahT++DAgBv9BB0Hg4M1iBvZK9eraxOZ6CywDIJbwz84X0imlUIrKyToK
XjFPQ9QmX4xWYMLWZyUPmtszu7iYWUX06YBz8rIDEr+Iv3Xpt7VZCvvo2HHjH3VVh7HgDIZ5SKYo
/qYBs8Hig6gxOzfV1eH26MtOyvtHJEufn+TUe6AUn89VGuPaislijlmqqfZWSDYPqqFrw69a2arV
Rg/sMNzYkqGyBlJu7fFpHTpvlOoy2CK36W8Hqwl+R34Vm25v++ajEozN4Cp+G874yax+u/2LL04T
6wXJno0O8my2fDz/wXZOSjuIwDmiN1Y8qGXevIJZyFe+yrUtQM8SPD1Zh3UhPOVnaJxj/GVjhTGW
kBOU6Qe5EV5AXWAVKxTyazsAT0n69ih8sOkWe7vPFSkIjdE+9lMiv0Gs9p8LvdafW4NiEI5KyJsc
mtHqPo+RFax1o69MFMYtlBpYg/Qyl4I/dSWNWjpG9hFF32ryGnyCLCTqfbR3MyNSi5Wj9V7IO0vo
eEChJU09jEh8GQz7Sgms2sH+TjKlhIIYr+ofZW6Yj3ksZHRjKznINwHqFQdZaYEg+LpM1l41gaP3
7thmmuOV+MErKOPTuMcAIqnzQfJUCbHi2mz6bpOhnC5/0Cu7OOoaLI9NHKbtc+T32LSYtVTt86h1
xL420XNxlaFtHzpHq44IxAH7CKLeLLkFTTJcbFrrZ3CbJBvE3exzlTX4wuQygOTt7T19Ebl5q8z+
yoC60QK9YHvbWlJmwsydo2nPUi86KqDkIMrdpE2ax8s83/+H8fjsOA2DtrvIMcMAFoEhNc6xtsYg
x/cWgMSpdDQu17AmHLnYTuJa/1eDUn+ci0WzPSwy3rxYFy8QMy+4iO1RO5S8mYfia4tXm5XpGLv8
Jd/2YiT1PERwjdPnHgUFwKY8ptO4G7W1+LCIQhdDLK6IrsdqrsPCgKZXdAjN4s7Ez/L/b73mn/BH
nbqROgifEesV4vIwYRcHtsED7l31v///BlrEHyfGG2aMGSi2j2b8m/qSa9R4lGGpcnug5cP8YtXm
c/DHlGBlhL2ZM1JViH+cLhwpvk2bzpH3ujbiOAasp7QhtUc5IJH07fboa59scdNN7WA2MkLT4OWh
8g5plWK0Ymib26PMi/VHfPufKSLcAFl55kktXv65HMWggjU2Rp+8tKDJ3SjH0dX5j8fp/w70vtZ/
rGU5JH1K0NOwbZBsV/b7FnOGWtmqpS0dGs3IV6oqixj1PxODOTf3hiCZL5ZP6SnJtYJvl7b2Pexy
zHnxjhO2Vwnz6fYaXv9S/zvU4oqfAkVPo4CpNbx+ohBzqmBNzWRx5/47m3eDd5IvuhKL2Zh+KPVz
Se2QoTYx4cGq4CvU1p/QhXCz7EMdrJXBLlDsRL/5QU8zkkY5XkLnW99Bw6tGqFc/KG11V2Md4JbF
9FmhnALZa5s46m5ydCwFecLcXsxr3w2wOBUU/qIHtTjdA2651dTL+gHfgE+KHhx8QG5eWbTPmdV/
vz3WtVX9c6zl+aYEiLi0ylsRF8HNUKj7cRQvgeLsFJHcR732UdLxd7s96LUTh/QOUDoQ8ZyHxW4Z
QQHMnAfjIPUt+IaiUd3Wrv+B6bvSqp/3xOJos/eprgN4UYCkLFYyLeWogJlsHAw5+hKihuNi4BJU
4qOv6g/BuKZbduXDzUxyFXFwCqjcmuc7Rrd6RxcDUuS+1r6Ojd27JW2Ljz0Wu89Vqq0G5/n+XUwP
4SbSwHm8WW7yfDxePULocoQeo47uqacLvbdcsw1lsUFytoLt3JiUgrJ+FIlrTLiOudThSiQUN6Ti
gK7++rPOYHkkRSn8oWO22Et12KtWKGeofGpYocVm5HgWaCCvIiPc3R5qKQgzRwPe57TvwRnNpca5
CvlHLFWCxknMKjQPKMtuovgXVaZNkgoq1AbGmvqBFHCr8pxB/QVTMly2QbLn5pcaoLhWQ8GzHwG6
etlEiwNx/ACDjts/cFkSe/+Bs3cBiCHwGxci45okB7qUd+YhFV/8rMGmc0hdIZ7joiBcBV6EzU31
ddD1n4b4BHp7bfwrEZlK+v+Ov9iL+JElJQAV3qS2TqHmvpTKfUTpUx5OQfAQG9+S9oT673dc8rTo
DhzDDkOqlZtVu7ZB//gRy2ZHlZpDpOateSgodY2vjvFTIUxrBW7ZfvCjxWsdCLALtW+LEptnlOZu
psNFFSXE6p8QTPxsq67hEVir3UYYsSeX5l2uOAcyLddRAw9Ey0ZD5Fy2cRGmmOibb2H8bUp/3v6a
i8VEuIn0l4gFjVCFuLdEMsVBOc12Xfmx11PFCzHlwwaqNlaW60q0Qo1uxqcCBpz7xud7usKIkcaL
bxyoG0aU93UdSEceHrpmVh5VkuiY6zUQ+ttzu7ZTafFzbtFfm7N99XxYfRojXfFz45B3yUeoeRuz
ojPudBsna3a51eLSW+7QRNs0xrDVAKaKfo2xdWV9USdBLWbGV6t0x85/QixhJxs4cXoM9aB4Ngv/
pRBKt5IOXR3EJEV4N6fgMXs+SFYEvdLmfXqUs7hwO6NRdpTR/f3t5VzcbfNWUeU/Rlk8M5JarpJm
HNLjZE6viGp8z1XlqZPgPNweZ3HXvI9DmJ3FQzRUf5dbUi1QyJ0kkR6rvG48Uxi6l6VlBFoLyBju
p0a3xmRe5EP/jjjbOdFZsRTIUefrF8oYQYqsSnmCdt1zGxnBIdWruHU1UKwQVcNKx2wT4wH6ELKS
PaZ+Yb3dnvRyr/77GwwVSDyiTDRB5m/8R9iv0hTL9mmeNbikz00NpaFAbcqjWVi7GaWDLYZNituN
Qcbf6hjShd1XvR+jO5RE9S8rv2b+ln/cv/Ov0WS6MBZ1ONTBlx06SeBNHWPCdLRgLrXBXSqL+467
zho+adCUxqTbD9kLif0GsOhGBLOT4Mp2u2gGvf8GToz6bl52UYxE9wfJLbssjoWtNVuUQsbPcoPj
LV03jDgh5+FNXKAw4avmpzz1OdWC9l9EY2gtkCxSyffVmBFhKLJT8EVf6vzb6HYlZ5Vk5Ue5FR9w
6NvplNC9yjH2oVL8hETxaqj1yrtj/n8uvwBYY7BRsIYhly1OW10izZXXBGbZxuKbBPCTLdKPUWgf
gaFtavyCV47d1QFx1DHJXGkuLtvEkgOXHifO/FgU9p0fS1iEFZYn/Pqz0iN/F5jh310K/64q+52m
ODH6AgMmD80oqrDLj2Y6fYmzWnkofP1TNzXlDr+9N6vtneeVbb3s4M5birSKeg8mVBQaF9G4a5Qp
wamuOPYZHs14hzYfu7gMt8MkyfelGRVuiAooBD1b3Gs9tp+oAdafbv+IK2GURxd3Al0RKLxLQICj
N04kZ0lxlFpb33diUlGTBCSfFLH1X4aaM+j5BKOZMCcxf8SUUdRpDqw1PzaOzimteNyhu0EqiVu2
d3tWV4I2OQQZO51SQtiyU6zEvnAm+qK4lMVfA7/5JeRpAy3ibrKbX7eHurJR0UUANgiEgNb0siMy
BDoO4HVdHkXbV9tEI8Fr8Jo/NchZbTLD7HcD+u0rMqdXQgApEu1w2KMzgHJxRfhRaVCG74ujKYtH
R/uhFSU0vqr7MGbjhrLsixooYuVEXtkpf47pLF4CUAsrP/Zxvw7t7LsCkMQl6zw2Yfp6e0GvfDuK
31R9IbHQdVlmZ11uDn2eVMVRq9EQp2xduZlWnGot3uM0u/a2uzorg3uSwg2PnGX3LEAbzkzSeVZc
HVu/oQGpiLTy0oKL/j9MjEck/FsCGi/l8/0v+YXZWH5UIEAwvGDYqCPKY+inLsHvnqpHvjLclY3J
2w2HMMztkCBYmlPqRZbLJeaNKLWitnmgp+AbW0BQten1STSZyKTD398OAdTCL7dneiWDoVkz49tm
iDstqfOZ0pAGclUy0yhMXlLMEVHAttAHLCKQgQppd/yhzsuPRhL9fRBn4JmazzMdePv8tf8IMZ08
BqoxmMURQbSdpuWf4tT8FRRxNJtPerkib29P9NruQW9GJqcHmU2r4ny8hAILpY+cUjpul/ht0lS3
/BhEguGsLKnO/2lxAaMdYlM8Zfug+KKejwS5F6lmhcaN1SgYdnYtfPyiX1PluvrhyKuR1Adqw6E4
H8Wy2sruVeJKZkexFybGZyuafsTO4A1twYZp9thPoipRd79vL+RFs5UYBhGMRuvc8TUuioB8MxPr
7JEEo0xyOMZmntZeVutsGQ08FeagBtUNGr9V9pSJpjK8upnumxFyKPWljdroESIlYCqOwjCydhfI
neRsFa2D8zfIZbvG4LwWpUwOFv4KGHTAtTtfKUA0edIqXGaA+KDMd80/cSnPjeHH3pGOtxfn2rc3
NYZBTBQEg72IvDnqMbjFkQvhaFgbXp9CKHNjM+a++Q8DvQvVaAbvtuXnb6BO21XTMKkwnTZ1F+du
3CQrO/na3QVQmxfVv4Mssp5eypK6cuoclTRqRjJCVKPSHJJe26jCvs806Ska15ysr64g8EBlflPN
UP/zr9VZplRnaVocbdiRP5LUlo5Crs397eW7dnpMEklA9Bydi8S8A4JeprglcinGeD9ViluWU+o2
BT5+svUrQIm18a29XMu/bg98bXpoSLCelCnZlPO//yPsySIlV3VEflRbEf2KRkXEbpxAir89zJVo
B2eIic2IZV4Bi+jQqmo9cgiLI5prB0tSvpMcv02xveIYdgHdJRbAx0LUcQbRzJ4i59NJTbiycZ3W
RydyMGEwC+ex8SXY7f5s8jG1qReZ/Gkck2hvG+VcsUJor5RDxSuQw9m0TWZ8HIp+zZv82vyhv83p
K3kX3Kbz31VIRdAIhL+PfVMCu5NTYJbQNjz4IWsOmGtDzeHnjy8aB2rX8AWroxjNcq8ksf4Vq4bw
hDqktrv9Va9EMjKt2d6LuhsCsouzMddVIz0366MlBW/xaINf9XnNmnWxawYnXslKrk2MIgpg/Jly
Q7/gfGJIz6VETFEftdaI/sFbdNwZJUIUWgmK9fbErgQaQCPMbJZBhGy02K5RBb+onZiYcNRXX40/
wwLem71/mvVvfcvYBGiVrCTJl2WCWVqFqiLIaJaTIs75/ITmVLUcyOUxiyl72Tbo+17+7Jgvllp7
IpO3QgQ/oG+94q60t7UVvMz/Y3i2Jm4uc1trDlF/7JvMzrKkDfTyKA3mT9kYN4WWu3KWfpV924uU
u6LpHiY7flP7r21dr9xTF/FvLsJTllB5Bs2c98WmFVmng6CP46Mk9C1Y0kcgb+M+aHXNHQaMKu22
Kt1QTj4hQbMmAKDOCdBZgsTgtJW5JnlgIgC4mHkxOEYdxVZ0HLUsM+8U8zgNTf/il1bTn+Asb/xM
27a6A3dCA1Hj5OZ+QBsQiSEUMEBoa7LQH+xUyqdTlIxTdrC1DrC3HlntLhapdFQsSc82aliNMQEI
Z6zZ1E/KVjpp7wdgOQ/e4VDIiXyck8UByaI+wpkuio8ZRoZFioJIpQ1PkSRvrKY6UTZ27c54jWoD
vanWG+BxWmr0ihPwamdjPh8Xv4SUU8O/Fb3m5dOoq8GYKhg2H80MkaLN1PvY3uh2OXVeU41yeQpF
UFuuP/jtrlOktN+grg1aFS12nmmIrImH0GrAadl0d4M7M0Fr3o0RyPlcjTzbPY1WvPP6l2d+hpJi
u8UugFLIJXK+/9G6aHC696Oj0lO8yYBEQ0f6KofqMQ6nD3mqAvJ3VuLMfLsu1mkmXoOGhDuAkNXi
yDsRItvCYEzMPae9A/P6AC10rep3ETiZGW8pGJP0mkiUF6P4hiB3CJP42Ay2dJ+28VNgx9Fd2oLB
ur2GV747GqRUM97x7xfmYXU+Ybisd/ExzsJt0yAQipbBq24HIMtt/dkfi/Lw1yMSockpgHmSGS41
jxvaqWbS5PFx6s2t1FOHmtJ7pRwqd5SkHR/0L3nfdE5nlV4q97RPYWItw6Tdg86VTCM51o2m+J4/
BRmi4AVA6L0ET7N1p65In29P8uKencckAFJsQHWRCHW+NQeFSzjIpuTop0qzkdvqtxJXdz0WORsz
KbSVj3hlu8APUGb1ER7/QMvOR5uQxA4mZGuPmpa9pY1zN1GUcDNn1P/DQFAkqGsBP0Ymd5HOZ34V
ISqkJMexF/6pGWP9sZcmcSerpfV3OgfvXw1DJzoSmHtwzS7uF3QwEyqlY3J05K7bVCagxJjn5Er6
eW3l4ODO5nmURYGenq8c91dHU66O0XBvhStyn9iRgrYBQz5sb2+JK5FjNu+hK4hUKaXu+af8cVvL
tV2FtuCkFQ5ZXqFawSY06WL8/SjgSc1ZA5vKwTI+xUDYLL8y5xulDJCHCPNtbdr9yijXlo3uNVU0
7BjoLi7m4vQWomRpEx2dQk3ccUQHLSdFccPJtP5+2QjytFhoCKG0Ii/2QVpE/hDac56Ryum+UiT1
pGZmtbu9bMvzSg2CSgsJDbgHgqG9GMWZmmjIauwlel3JNihBN1vHnnEMxoB6bOX3K7nb1fHQPAFW
T2EXCOr5ZtAnGUhuqeCnkUnq18BANb801PyhUsW4VVowvrfntwzz7/NDu5NPxbkFdHw+niMLYVYm
mELRgVq3o0AQdsX47Dh1+ylPjHjTNNoaXGO5S+ZBuZ5nFVxwchTqzgetrNKSJz1GvU7qhi9hTgLe
Tra+i0MpTlYmeG1BKX/q81ZBznK5oFDGRdkEA2NZ7UsU2c79WMfVLrC7aN9pzRq09pLZyNzmyxkc
FJSxi4eUEjqSpeESeTLbKH1Bk3x86YokRTwXeNuDqSb42pAEwSi0fRkmjxxO2X0RGma5LZUi/Na3
E1zfXAqb4YjKXfHBLqROrBzTK4uCUwSX7KzPRWd3mUakonDUSk1OSd5m25ZC8KbLcIrgFZ66vhBr
/aWr481PMJ7zBvYCi7AQmsBYoVUnJ0jjuuWiMwc8p0fu/8tQCun75Mj1WuK6fPexx9AbofpM+RtM
5rLPlBPXk1riOyCLWG8wqrA2Lf8gdOXG/xGNAEuMKAggldTq2+0jtXwAvY9MaYCOHv00fsX57g7T
mM6dmmZ4/UnqS5MN1UclGazHIcxMeKRR3d1FWtvf18ht8SzDq0XZ3f4Fyxvl/RfAz4FfC9WdM3b+
C6a4g7dmxRlK/Em+1xIpeUyi9u/NbmjDz5sdAjv9BWMxT9WvUTYyy/TkONVPW+HvXHr/zecG0O0P
CDpYy5hdYD7iXDnJe8nJ/7aeN08TIpdGMRw57QvKbjrA9uiUPj1pY6/8VFIL7VKtj9s1d6Ur4QoM
BIphs6UXRf7FROPCqnqeLZyWzGr36uQUn7Kq/qxBvFsBzVwbCabLjH0CxEZmev7hYkiOmY604wks
pXqHvCg+arRsmu2UBWsV2At0x7x8lCbmpIArGGvK88G0zg+EMnb4U009wg04xqgAF5r8IcJL6pNw
wuLQ8yPvCT/W6AKLwqSYYpvnBLbB85NE/e93LY8ni9oi9zlQ2PPfE88XsO1HwNvtJt6DdWk8RP6i
p9ujXF3iWShE4VyQbC3ORiE7ghxYcMH2SPpWOD9/EZVin5Q08/8SWsyeQfgPybl5i/KHZakUv59U
II2dcPeU6aFVknxXT1i2lVJfbpKiWDPDunLuZw44/QgI4RzNxUYd0gzBEbwvT6Gj1oiEVMpdndVr
QjlXUga6zqSrcGPYOctzn01yCxHPYhpde9fEEGJcUy6tTZ7LqWdoU/mDAKSubI4rnw2bZ1osJAwg
ypZad0HPU8YBtHaCvD9CgKhozKJoEbwZKeZfm9t75NoMGQh0LbMD8bq4HmOVzsegavGpiWSeGP6U
vALwBMcTTdk2aktlMwz+2+0xr1yRvJ4o3APEQINgCbHFiCCsaXrHJ5For0Yk+R+mpsgeYKqmh6HU
nZUK08VWQXmMuwm1TMCy9kWiPqaOr2Sjn55UpwYckdlBuunzCpnh29OiBsKx/bMwMh8CHWQEFwXI
XDbn+bGmXmXhJYnrL28ASQHmqOG07r8YTXOoBFUkPKrq0rNLOf2gqOSa29hWEZTupDjb1H7nD5tx
RLPn2IXt9OwnCRzzEabrQyIXuOdEQxy9xWTI1BRnnRq3j/36ZxVo0g+KP2IzKTiCeFpkNc9hNxSv
SqIYvVdlMlU8RG5jVG4rumBeUppOeqq6WR61MnJajWVQSv9M9EAQeu4sNJIsp4QLAf2aPxfThG1z
mBdVBuKrk0w0YuK03UAWnJ5Fnw9vUpDkaDgnRm7tys5IQGYYXaG7dV3E1ZZ6RPKUJm1zIAvCksgW
vvMVVimYcQDjiKcUWovws2l3TeiVVWZN1M8S5yRx6/4sJZzIsZUNB/Mh12HfekINx3vsRUrLK6KU
JnsjkljaIE8kNY+wMu1oowhJNlyrLcfpDj5TZFF5y5yj8Ecrc3unClrYg4VzH0+oQstxKVwSNqXZ
oWasBG4DsRepIdS8fyhh3P6E9C/ZXp3MfEuYSf1TpItR8rgzpi+1lGJgnOlm9ymshxbbM/rMnpV0
zWeAr4XhSrYon3lWaK/hKGwD2Hpg5F4cjd23sZArfZ8UMgtRDPBuNwg0gnnKebq8GkYZx54YI+Mn
sdO4t0JNP8jQhu9ieUSCIknTzwZK0yHY9DL6OFjaJLlgmeRd2zdi2kaWgukoZbrJOFa+nVCQNpNu
Jw8CAr0UyPkXCIGIQLdZFkdbeeztr0qqoNPdWF3/Te56OfHs1FIf+tgMNHSb8Hf0lNRIWs8Pui71
dL3pvxQ0pn/rqQycKQPVxgU+GE7kJdS27gcVjuwhVkI2TNzI6bBTC1/RYFUqWeWmHQ45rkwjNNq3
jFm4KT/zSy9F7Ucb9CmIbgzZWlUZNkAzG5hTSRl9wM25jVze8+pjgvvgwS8S7U2LWyv3UL9r7uQB
RxxXMScdwSlzqD6EKDw9EmzDfmO1M8ybCmmJXaKO7WZimvWjE/TyaycUVPAdLQxcvWqyzyiS88UV
FZmp7aT6It+ZZdhls8zJbEemSM73oolgrCYBkyj0OBdoV+EVDBGgK3+igZ5Pnt9a4wvc9FB4me2H
0yYmiUvdOI+Kr1WnVOLTlOiIpASRIR+dGv3ug5Zaw0+2lcXmDTLrbWp8HqVWXsMpLKbWj1wHreHG
xdJa/JIzZ/gUV0h879UIyR9vwm7CIlnRo2PcqhqlonBgx9VW2VVfCBjtL32qnH+irkPvOY5SJ3KH
Mu0DNzCD0L+r1Ub9Pth59Ix5t0i2va/EaECYSvOqg6EuXSeqh0dp0Ab/qdVzi7b8kJXmVhOdOXht
Qb/ZbapsXGtqXbsNuSvondNAnwmj5zF11McyMBIlPkl6bT/FldoJb5JzBIVrLG+82yH8YrD5qlBJ
yvC1xGp6iW3jJ5TNXPU/GSHmSV5dhYXk0c9RfpcDhsjb26NdXBeMBgQErvXs4oQ9zfnUmikPaCho
2UktnMytyy4I3BiJur3UJ9opD4BfAyZP4ZQgtpFl1ppr67WLkbsKBi5l00stq5oTEWAJybtR0eRj
07bh54yH1v72LC9ue2YJBhJ5ILLC2XLvfJaW5GdWKZfZSUv7au+oEWwwYt9eEDA/FEEEZP72gNq1
r8iTkHyfYcn553//R5UxoOpexcWYnSyl6T/MFZiP1dwehHPc4buQS05zl/eOaDwD8MdsWuAYH5Iu
NPRtMWnZE4LG+mkUXCUuhdH+lVqiFO8HdseL0cXRY9tPAs65poWa5wtoua4yIF7iSmM4fa7CDOEm
v8razaQJJhe37TcsNcK9OQyRm6oxrvATdtGZ0w7PsZ1IWDW1TfjTbETzNGap85dF5Nn0g8o4vSZE
t9B4WGTKhhr7itnzRm86U8gU8iRb8/RCVn7cXvYrqw6uV6WrPtdd0bRfrDoQhqJrpPQU6tGwoxQw
bAo7yr8kZb6GBr3o+jKnuecFHonnMN2FxVh1Y+ehVs5ZjBGVXiqp5l4OYayno6xvdTPKftuRoruV
ZLLjologCDgEDyS2YmVxr0x69qSmo8I7BGblYnNXlUbOpRjZCToamtS1XI/wh6JK+zY4I4Cu20t8
kawzbYhHs+cpNS1W+XyJLaFLwtSi/IStY7KBTwT1rK1IfqLU8IxhaCg05WvQ4itTpLHII3WWvqB9
tJhik3SiFGOan7j844dcI10KdU2pQKr61ko159qHtQlFPLpoeGCRsxgszpvQGZ0uO+UZZII+QLkc
zZ7KDQjbHiDZH/4g6MpVMfIQhlBMN+9xt60VErDbS/3+YD3L5edjQ5sCWCVQdcC552vtY6dsmA1f
1u8M55946l5NI0CIshJvhjzGVNjadANX19iNTgk8DTMLjtXALRgCLzmgY5HeZXHcIjzQFbvCCFPX
UopmZUdclP5mWteMJJyNTHmjLg6CyEQnZanCepVOeRKlrm/lFGlFnhf9Vh0nKIxQ+by+rpKV186V
vTjzJMEt0wDmDCxKGABeRYDRZnZCXGN4QHXL8mzHN71BTvSdPGb9S6OVKyHmylUyszNNmv6Emgv7
rYzLX5L7iiJDXRi/w6GSY2+q+vKzUxXy81Qr4VoTeilTAD17lqe1aBvM7JOLIXtdb7H00tJTZwyA
NCsF/UYzuUcqpP0SV6EPBlPH8wWPqs0osVHrOldW7jNj3mrLrfjnb1h0HM1cTxyLAsvJDurw0Qg1
gWiZFYZHliKItkDU8FRRUvkpstTiIRtK7SMQaXXaJZOJoFhW2nn1tZb9/KeeFckntNJyDcMZMaRv
apIMeJjD3de9CWnS70UtdHsbiqz4ORSpdYgQW/mU9QB/ea316mMjBZriKsBBqi1Bo9bdDuiz5U2Z
U73lbee3XoEa1J06GWX0NI15fHJykemnHpu07FsRNviTR60mjlmVOXgu8xC456GYmnstCOuPduCr
5c7XiOtun+RmsmuwfjjqlZ9+a0OjaNw8lZrCU7su/9YbdVxjc2OiqIoHbIsydauUvhu2RRi6yIvK
33RjpJmVCD341DhFub0dJa7FRuwhZx4/TTMY2udBQuJUJ7oeUC4lWXMDXgIHvdLFzjKa/vn2UNdO
OgYxMwcc+grgtfOh8D7r8TFX45M8oM0T42S+w8sLSUbZT5SjGdSI2TTVBx0vhr/sD89HgLc/QCMQ
3yA9F5O0B180PBfiU1TDQLeQYxg9hHjsPQc1MVcC2rUjTg4+qx8RWCjWnk9TTbUEfg7tE9WX0OSM
EP2rnfRXI9ps1/H8+nJ7Va99QFIJ7tJZk4H25/lwljJFcPAEyqxj23xq/VSildGrm7pe5VtdHYqw
RQ4MIYia7PlQeTvgmuUzM1FMkLcnJX3u+lbxdPx1/35SzAm9ROrrl53pYeB1E9UBXRmIVB8qa7Dd
AHXPQx/U/crnWu5Kun+zXBiVbNaOO3iRkaAdPIC6MMIjeqrTMbByfNdb+JvoxeubJMmyjU7Lc6/H
+pqu6vL+eR95fhi+w54Awp0vZ282yhhKU3CUMjQInBT8kYmzWDw5+zD0fxgpWo23l3VtxEUYLgaK
FoMJyFZiw3haZf+GzIP4YBm7ajL8HtN+LQeZb+8/A/+/c2SC78VZpno+xzxtRwp2+NBiTaaiJRk/
N111D9fm2WrVz7wVNk3K4troWinZNg+N7e0ZL7fs+/j0TUzeiOCGll8Xs54xScdqnvEYbO1q+D+c
XVlznjq2/UVUMYjpleGbP8/zC2XHjiQESAjE9Ovvou9L4rjiyumqk+rT6QQDQtp77TXwjQwHuQmm
Rv5jOfH/l8JACKNaVBWfcWg/Rv6Jag3duzp6jiiZk7Cpa3DKPXjhk4PG+fcfbg6yD4wOMDUFlfLT
0g3jGaCLKBHyayPync2wU6KtOyfEaHf39+f4eVNbbw77Jhy2VlwY7efv7zGeLcC2MNLYFzHaR+oN
3bFDVjK4ueMIbcnSbv9+va9WKlJuoZQDp3LlA/9+PdJ5Tcycme5rx9tPE3lYWvNcDlEWecUeiQ7f
Gdp8eX8YQa+dEGYyn2vBziJUBTXCfAOYxW6K1Ucn7kibmlnPm3ZpP/5+e19RRtForvHT9hpe8JnB
jeDTGnlNFduLzp1PbtuFmeqQZDgHpADkyqIbviJzmo1yG4+lvyMFGbEJCeDujNOsC+h3Wrf1FX7+
VDFhg6YUjTbGmZ8K8R4V9uyj6tizjgPwdNh9YQ/fBbF++Zx/uYj7+3tlVk1hX7ZehAJDZS0MgiLS
H6k0V1CnfzOg/XIRYa6H2RfaTTBTf79YRwCdg+vG9mpG6uXgjFcAiLe68fIBCgi/9m7//la/ujmw
NNYPZJ1Yfm5uVdc4UzHFdD/MUSC30g+YRGoioXSj63k5IHhy/g4B++oeMRLGOYlzGY3QpwfqeIVa
lKisnfaiOR3K+r4vzePI7Tuk51xFUFr8h3sEUQFKD3gNwOTz92c6RLJWM0WSLqXo4PNIq25DC93f
TjPEnnas6Dfn81c7OATs8BTFL6CIrA/9Fyis9LhCT4oUXYKA6WyZhd7RyX+gcfidPcW6HD5/AIAn
VhgR7egfBgqY+1idEY61C4rAB0QAp5EMKJxMY+NHN5Vr94eQtk6mrX76UVNuf7MpfFWJwDABWaiY
mMKS6dMHaM2IhoQCGiHFwkW2JbIPUjFVKJcXzzq1DPbIItLzVYPnvv/7S/0DtFi3d9AM0ZmGayfw
mdVoQaNCtcal43H0b8lEhxOg1aHMkXDSXgyzodfxbC8frdvaA3JFneIV8ORkJa0Sqv0PSwztOA4Z
nGxg03+qUqg74xOt+Ur3kU+WS7ZOXx+pYW/UNN8MVr965StNBHMnABDkMy2xXObO5paFiGYavTcD
EA69VLsZwjYyN6eY90j6QKiGExb/2JGsD3zN5MKhio78j3fdekS5S9WjLqqXNm24C1K+ZSE6NURw
zd9f7le7Emg/YMXCpwcdyfqB/fIBYYCGJIfIpftOIgmMF1aUK1+/zaFutq1u/f9wcuPlYStaCblI
OPt0OXg5LaxGVTt1LSIjFkS19zJHGBpNJhiYIyrkm+Wy7jifP1vM0sDPXumyf5ANAjEzu/VQdxFF
a0QaK02dzeShZPmmev7iQoGDYQf47rA1DT/zffqAzMxfFmy1teYnF6LeDDYm33n5fbGhr0JzdCQ4
SQARr7//y+vqynHp4mWEIIHOD3aE9B1ePI0CI85a7UyNaMe/L48vPoHfrvfpa5P90hFWGGvHO3ZT
NWpbKnc/0HrPnPqSi2kvWvIwm+/SW/+ApfAF/Hbd9ef65T7rJbIraa1bjoxaEBpbmrYIAmKdbyXM
8/PBwxTQkheEmYNN+83f7/qLUwXNAIpm0DgAOtqf9LmeGnQMUyVIj8xUJMIJ5kSE3E6gmwm/+f6+
eqHozIHxoKyEKbX3+42GS9shLrnh+5aU1uPQY0SNjaw4gMfJAXi4fu6Ptvpmf/nqojjHAKmusaKg
2fx+UXvUSwPJN9uPAXl1uPW4dN0GTlIIard1Mk5m+/fn+eXrhOkzlix0Lqs48fcLcilJOxdoo12r
6fbS9hBnPRU+ZoJ+lGJa7yVNPRtkgrvWoylbniNnNfr4+w/xxU4HZQhOT3ybUDf8T2/2y5KyXXjM
jNyiez2yus0wrIOMLXSKCvZuno3h82BF/Xfs3C9O7QCDT9g+ocIMoOb9/cZ1aLdI0O0ZEieovTPO
2kOI+CpqNaKCq8rKw9IhNwr56bd/v9uvtiM0EOgeoFJZeUi/XxjD47lC+Fq5Z3VhrqqlVnsENYtv
XuxXtwdwaW2fV/XNZ2uPumlKGokFSgTVHZG6ezPH8lTZ4ie4Ue9WK45VS755jV/d2K+X/LQzLG2g
q26YSzTSPliO4Fb4F02pgYf+/QF+sQeAEAePclSW+C+f4SxAcTyAITrbR028ypDDk0OHJQeX/7s9
9ssrYUMHGw7zGJgl/P6qEBOO5DyCrxHQf//iCS1+BkX40bTyn7W6WIgYUANexUbz53yBgY3lhUqj
v9ID1j61z9QRSwIG+zdjwy9eEm4GMy7gcz64np92Nd2FrS5hQr6Hes85eWMTJLp15Tfb9Bfb2G9X
WX+KX75opVUz6QpXaehK5ZD1Av6RegTGetXYzMLUOtj9fVF8eV8xbF8B46Bv/Fy+hCULOm+M6r0F
ptcuhMnivuoC6xvhyBcLYpWUAXK3sUf/YT/s1qFdsobU+xFYEngohbFvbFiEBggUxTP/ZqEDpcFz
+lQjgaMM/8CV3AdHik9vS8G2RcgZd0WoPZ8RqjI+e8RMOVhoIP7Mo0y6rr/yeqQQhSzQiSNihhjw
+IqN+mQRViOEW8MbyXXYtuPerbMw+8Rt+uL1ldn2kwDxkjrlZdiq23IYps3654xoDqrUaKIMhjd+
SRMRla/Q41w4MLShZjpr4h7ATr0Fxzp46EJ/gZQCjC+MTUaTcDXMm4UMy4b6yoVvnqcxqdFeyjW3
spZx+9wQMyeOlPiBO694pyPbBw1CYXt0KBulSppKaZeJ1xZ3tGNDwo06YJGKxCXtsKUefSkLML/6
ApQk4F40ccPxGf5dP1kUXyHQBY6BkXaODXGzNowvYB6XGxnduUWNWZKeg7yvFgFbrPKtiP3qPtBl
kIH8WqUxXLLdoHQSnElxOvfwlggorDnslt80ptkOHn3QMtq1QH0TijlkYtT0oYvhGVVLk0WyR4J3
aD1NHXY9M8bXDZ9PPtOPkWiO/mLfgBmd89HKPTNA7WTFz0NvP0R20+Rua1RCYfyXYIx5tSzhCXP8
N5sHsLjuMlb5r2qIz3JowCNRYKghcCS4bnxkZc4LXHnhktEfsFcCVCz889JOZz6KH/OAh8bhYp0w
kN+SpgzBWYAP8y5Y6iYLHNpfsnFA8JouNjCH3pvRuwungqegE+KFQTVxxCIrkcPFH8S4vglZH305
vsF3/tJqdbfvrOVqKUZz6C3fbGthm40j4zgLMKtMRVsj4swguhjcLS+RxcAzt4p6AC0DPFGpMukU
Ty9UqS4LtEPz2S7jbYCVsYWvV3QsYzafdF9e2ZWHdpIo+4iRtjkvfqzTeYj7LfQP+tK3Jdk1YdEl
ZK7GnLTuAg6dsE8Vg/wJM3MYa6+rxJF87/vLuIEMPU6IJc/x4l56VfCmi+IHOLSwp/b188wHnWJ3
BM9AzPbG8lUGEmJ0griiOnKb4T37430ME5BkHoMuawYAjjCnJbs4qs5+LS+dPrrQAxKaWnDFU+6C
e8p4/+QhAmI79DKCY4hjnsI2vClCN9HgtO0gK91yZDhdcV/2iYOkdnjKjt25dDFTx2OFN50wVmIZ
ZEy6s/euMXxIegg/PMRAbSIdtDsYU4ndvNAysyMR5TZyIVPmuDTBHOXJm7w7yiaynUW5XBHVYmgu
nTANZH3VVeHREvLaRZBfHoBXm861dFFdI4CK16AfSi9+huMKTIWZu4U3xw5o55QgYRX3jkUBoi8U
P1M/XvY9/ve6otOBK4xKQ6aWxEOfngiE+qWDRX+EsgzS0neGvJjsNkN8xi2snNu8UfwJrkVeRifr
qBfLz+Ww3AxwPyk63SQIOK0TdF87Wqxj5/LDktU28pAP5jiabCDfgt92hccSI8+hcuxrxhChNTks
5XUVrplTu84eJnw6wyPncwFz7ppv56Y9gsDyFAv+jHKzSKa2xvfiWz4cvL1iZxXehVrjpWYm2FlW
hb1FV2XSArLCzIaf4CYIsZP1JX8pkOWLQ0BsiBd9gIx516gi62BXNXCZha7bbn0VXZsphjqLaBTV
7UlhYWYtnKZA5DQq9QZ8iCFGdFCJVE0yos1JkGFT70wgnCycu7MLEDYVJXM3PXePKBmORgzvhLm3
QQmWReVXAt9sARN31/9QtX8lgs5sK8LCn6Ft/ZQNm/Zw8Xj4+8n7RfWOiR/KWR9GPEChP8FfUdiY
JQ5ls8fLnmjqNkSWuTu6KKGRjUSwRUqX/av4CoU7LroiTUA0YQn4qda0/VYEIYVP08zLKW0iVm2E
/18E178dv5/KmMrMkwEKVe8LLe/Lwb91WnYB0s3bf3iCAPBRzsKIAuDL79WSjSTBEX0KLtOAksCQ
lM6SHpwFMAFbOIeEYN9/56n1RYEGTiTOXnvV+/zBbUUwmzdy49f7eNE5V8WNNw1nmFCc6z7IXb58
U539bxF8LmTAoYWGDVIdzE0+3WJbjqjLaonyDF78zc5p+h41jSnunZpMly18dRPY5TmHALzpd2gG
CyyhCSTklDaCX8Jdu7qbwnFk2QyGWgDqfIO9ujM4hRG3CO7NgCNUpEhbKfqtKHG6p4uYfTf9+4v6
qvwDuxOODavuEZqj319UwwPWISkLns69v4DXXbpbuw7mrBJwTvwPlwL7C0gj8nj+oKOtvqmR6eG5
jOQrJ7W4hMczWwwggLHM/v1S6ywSlEZ4o/5hlu2PUzhYI+5KWKgJ2u6HktZLJ8Pvnt4XLSleP4AG
lCFYdp+tCpGAyJj2VLWPus7dWHPA7oyDTZfKjmVxgF8iH5vo2FH2TdPz1XvDaHdVeuM/2Dt+f2+j
sDtRMVHtIb8O82pZxsSCI9JAu2/6ni+6kNVSD8AUvBHRjXxa5pCdNtTt4CddTQ5MaybbuwjsKfrm
dr58kDDsjcH/AS3z83ys4NZkjQVux2vccYt8wttQggrchz0c72duzi7kCcj5K9TL31fKl7cHU8RV
mWb/CSooYVFKFw277NKCJMd3rqfG+Q9jhCj+5SKftnbdlUvFK1ykgBPjdSwbfN0FSMyYkAd5PAbm
m73pq60wXuVgwLJBOPrc5BcKGy5iBao9H4M9RNOPYdwcGx++bjiHaQq25XcAxlcnJt4dQkDhJ+v9
MbCKrCWMxcirPbxsxv3UhACko4hm8J1sM5/P83cX/HL9/3LB9fd/acchyBHLMlMsmH5usFcuObzU
Lr22N/++a61AhgsTBxiSwmXm9wuVFcDnPjTYtRrPwZSpBiUxGIzZIpkP0Qd/X41fNMe/XWx9sb/c
VdjDqnwYO+xb44yGRkPwbT1W8fwSsOg6rpwtbDz3Aeqgfz8FUH2symE4lANx+LRAB0tOgABgut/J
Ci3j4ngnBEZ2CebWcv/vtwgHlvUEwO7lf0Y1/HZS5ahgZDN3yl1telW57HVU92BkFl71ssBb57ka
9ODciJmO7v0YD3WV//2HgDvO50e9WrQg2RvQFLYc2HB+ftQx9NG2x6x90y01ciDROekpSGbl3jAE
Z6XN0p8V5g/gBTxb/njWorxynAE2VWH8QDqdq8CqU/yyky48G8GX78voGiKy1NLRKe6s3K2Lk4Ww
2ToCASeqnI8omH8Y17pljUonZ/5pGDQ3Ux8fq9GCh0JppaB15n3fZTNq6GSuTMqluOgYRxofdfKu
hp56AMMmUU6cIPv0TpqhTqaqSzWjG2ys2wGeaQmN1YMTi+2gCkTRKjJibAzzLy6dXDdYRFULXEA0
0zHwzS1pRvgYdaiU6MPQq49YQZYVkdrLmirKCo1MKrt1MwDYj34h855Ul+XA3ytwukEM8S9pQx5t
ZT9MpXc2qtrGJRRXll8f8T0OmddFu6UurkjjbYBZZKrpLvuG/AQGWmw6qdsNKu28JubFBcMjkRXc
0fAt6lRR+zKoeS5gnpMghRcZwG4hEnjgcdRBw3Xd0RP+onMxiwCwEdu1Jdo0JXaTGZ50JzNpW/lQ
9z/7uri2iPMBSsvWHkeZVtSco2Z+lw2eVMEFJHDioo3DE/KQP6YYOcMu759Hg4Sxwh2vYJ3lJB4N
c682Wzb1JkUo7t6J+6Svp83SAmGY7Kyc9FmU/YY7zlNYDDno7dCfFvWI54wEbzL3Iik991qNmOm2
/Z2e28c6Gi4ah5nMKsMPPYHzXfbo68vSfdaxeJr4+EMY8OIMYWnhVq/uDAADvrV7B0ZhdbTusPNt
ZT8EXZOTwXuj5ZI7a8KQHAOB3pq/AW16U0xe0DHeQpxz/F/vAnultHWqY+FDg+qFWiZSeWfel5cw
Pk9nD8K+mYgNo8PbUI3bsSwuStFc60raaVlVW1lDgOt7F5IMJGnGcocUcbFZZttPeVPmSDRuE5tM
W6WGKV0MMUkZFgrGPmjgm1Hsey/YNQO/shyE/cSTjrJBgGgf0INLPR8wWbmBN+G1LhjUtbGyMbjl
b3HRH9GtB4kzeCyrCu+KkuF14UiMROrDk6sKBpEimVOFsSEbik3rtRuih61vtRmX4ZvfAYZaPwNA
dFhQoXMXKnavwqg6QPt3hIPPqS4DlqCQOniEjwlGdRm+dwU6Ot8u7vK+aJNXQGmwEOuzFQY8hWTC
zgeGx4jYlzITnp4QY1pvemZt5ODf2XRq71x3Qsa4fxWF/atcudVwZ7hVFcU6t/TOgovYAMe0FP5o
x9g2t6LFbGMWL0iDAA0JokvjPzrN8Mx7J2de8OzE7B7KVTvxJgiMIaK8i2qgkUGEkB53zq2+O4yT
wMSLVD8aSV5gZf2Cd3OWlngs4/C8xHDKmXr/bgBk52sbaQjjeDBDvKGaIgkrNtda0Iu5m6/KiCB2
KaDZ7IcpPKUBgBk7aSuYf0PGes+KGSFBIwYiUGL/8Or5UvT8pq81Mu4BEoSeOluz80Oa6rJ3wpuS
6qvO1guEXO2hFPSHPcMiop0EZDYjR5HOr2XjPlqL/cYreeANyyEiW3uoUCWkmsacDhjKFsJzkzbm
SGqSI4A7C8Yzvl8iRQICwJRFlUxoD+s3MbGDgK40qQ17Ur7yk0kHN0YvyaihrwaOCsjWO/tOHWZg
mZvEZ/OziIZTSeUtbRysWr96QBeLPX7unASjs6OB0U6u5uFghe6YQxogc+Z6ZxovJ+XpLZFkRcaW
t1EPu3lyYGsyhY8QUW1cras0nLHpek0OFes9NpbLosCHZhzQafCjREAtpzorOu8F7t/7hTgNgslJ
n/hFcN+QKsV4+rqh5K2eimc9hC/4DHJ8qwWAJxxfQ8vCexhklonf+XEejeh8bWtMg2JIBjAgEoWA
sdYfAdpReb0OLxJWzXjl3TWT7Q7JZ6fewc7hlfxAnekREm7g5s2lOwwQBOHpxAF2pgHy7wSB0de9
ha++66MkxtNzm6bFttGr624sX22XNdt69h76su5z2JknDJXVwbhwA8QHKjfQGr+PSH+eFd9BDwuR
rSOtZHLrGyD6JBks9RaU3a2kKkZQLCaoPbHOMXftdJLTD2hVoEiQzWEYqyHFfOQ8RGxtqQHuGW29
Fbb7IEB4K2q0rwFa8MKVr0VfuJmB9PiSt6XJW0S4AyZ7QQNKtpE1IRtz7JOYBVE+cfEQ9QKiKDvM
nUinKPJ27VQB7jdYgcM8X3oAjROric+wbr+EnfmdnOSVjrsKiBw9tZG709p/ix19WcCMPDWR2BNW
5qaJqoSJ4DTacNC36dbpWJ3KuLwYMQ7IIhC/E8ubTDYs0caPuwxstot46nPlRDVklku9ItHJTNjW
W5CvC0/yy2H9mfBN3Wgy7I0z7QI659BXHg2kNMolqKg0TAqLuT8aTFxwYNl7uMzfNiURaUHCE1vk
E1VkC5GElcdDkAU1BQYeMhQXMS42kKcAp58kok3coX1s+6CDbLpYchBiSTIKk4Ib9uLhbMGGQ7Zj
79/gBB9SZcl9Yy13oMM8hlIi2a+pT0R1D7qpwW6nT73iKTf6YmltN4HSKjxCaIgFAqUuHucsxiAP
HXZmWp4HT+0U0TeM0h2dqzzCkTcbs0dk2XY2Xl4O/cXo8UckIF75eL2di164ccmp4fERPh1H4uKr
Dro2Ibo7xKbfUq12Y8xDZA8VG3wUhz6uXhtFT6igDvOiUwtcl6pGJJ1mJi/H/krXhU6wxb0XUz9n
jePkPYCf1i9tNHKhkwxy4UkHOT1IupjfihbYdgynPH8J5d4FUzCtykkBzgXvAGGHeNPFzpnE46RJ
fZp6BNQMMFxoBYmQe4dEbInfNkCCq8L/AVnti0vrdyAnm4B023kwd1CxvVaGwZ+iJokFh4ZboNdA
kcVw6xbdQfktfBuEShvP3ZQFvBaG2t8x5d0woOepLawjxiiQ2QnvXHewIZhqrHfDRjvBSXqwOIEE
CG4WOfAmciZeexSVPPr4MwkO4Tc2NTsTyU0IeDe3iqiFpDCqTp5V3yuv3vIuggpqafqk6K1u40zq
FRoltekt+4qX3uUIG4O0dq0zBo8wW5iAyEfdXe+Ra1o4W6s2dzLC9KC2OoiApzjrh+LdcvtLi8cd
9OOYITsjlGN1tHOc8ViS8d2tFtgTx0cI+0LUdMEFMMaTF05uBuDkdZrWylKQl0K1IrVs5C6WtYBk
evnRt/Wl7vsTKcJMgB2LPPIhlSBmp50Hm2NqDxsoXq8KoOQ67jGrCBo4F8A4PHDGk2+a8+z4JQp1
fiEEZl2V8Vaw+BS7Mhs99V4t/HLGGsa00T90rcQpWpBkFgKOwZY+uD0/MrfRSUTLHxNKzww7vs69
sgGFfoAIoV/izbD0F4NCjHahvT08nqa1bH4umLmk9VBmiLjfEDXeWXAWyUPMiXYuEVs/GndNY70a
07/CbOuui8lP3bT3nYvxny7jo+LehTu4sJdAJHg6Ld7dWMgKVTfbDIXYwRe0yWp7wsSi39tYrYnr
lPjYvTmRo/4oxvDHYtv7iNdOEnX0IqROBiOsCyktlsIYpt1jiIu8LXZtWSqxdbiHMu7YB6jlZzK+
gLR3FVsosPvZPC983OoZg64INDk4nwF7LN0qRTnyo+icOywB/yADPyvDOIeRx205m4+axFkTQ5TC
QLbOuengOI7YYe35aBEGTtMhgn0KbYN7a4RnH/Hf3S7ApxeRN23JZjOElcgrynLZD81GuganR0g+
XKYPdI4SRVqU+w38O5opgw3OT23mnfHGFwQPXjYEFvIobiEQtVGT+JeldDPG2dae3eFW6vCmoegq
BxST7WReEM66NVofoWJvc6ewbkp/ciEYbK8LhNZ6xRKmmIc9Tu6CRknBRMaIY1nwzRBF2GZd9Jg9
L1Qy2hUS2CeMpuBHeJa6eoFo8KB1e1kNChiylIdiJvfM9h/k0qFEwvQmobyak86Bml6P9ps/+DSl
kTwN4/IcDgIDSfeKjOWR0/bg+qLN3GV5bemEEgppy2m0ALSHlS3Z4IjDVN0lBQahhO5DpwdHrYNT
xTwJekK611UAXQBiTmuIzCAgijQSoSovN4vPkEwVTRheV28w13/3msgkGoUiLLM5TxvgpHB48WBE
E+VibLelP285Ye+OLc9QNF9q+H+kMD2XWe/6L3EsHwQ3GM8pVIbEpn46rQ+ncYLXwAu3dbkgx1SE
G+QLNVks55tQoHnqIjOlpRw/CFLBkqKTeMrR9DaW+Lv1mi/D3fkYNSD4OaCNQAbBE19U15bmL3Ck
TsfK7BWvnt2wxmSK12k78HsZohOMDLsH4+AeoYVvKNCKHMOwI+3sIxudzYjs74QT64ppyComRG8g
qPg4u8F5bLAP2QpzRcRmDVtdh8UDpdZGocMU4+AnZOEZbG92DHYGwo45TNcRCYf4rWdYSlkZ/mXr
GsAAVQlago35DQ/RrEbxphAROAD6AjCjStspeCu6Dp8cJz8anNe2dm/dcFLp2IXv7eIntmqv0D1e
2kW394fmQxb2jE9KoY1dnjqisUTD6xbfZkhxphLh3BTYhZKicc+RnsbU2HTBiWEdSdOeYQsZwVwI
nAFvwvC0tUTS2cudjFFzQ+N0mFpwfj0PTO2oD3H2eNNtN/M+xTn4WoXwCuI2uvyO1ucAKFc2VWLX
sfY64vaCCGcLyfYre6iiTzGxHmnjb+MYJjZVmVT1GKY1nfZxp1Mvtm7jdrzuyuaFWuIZ+cbbCLzH
tLOKTeDPh76DqY3V5W4Zp2URAomVVp/Uk7X3VkgmrB5ju7rzA/9MtI9d0dutyqY0NOJCG71d2gZL
SGAk2xmzgcPUZUu6D8Xs66awWgSmyrs+tI5MzFsB59fXSuCg1G11O1EYVijhX6MhfJkwCtsFJtyF
A/BYEcKTB8dtmYdWeAkVLqZkzgHShv2iRpMGgbHTwaCkH9qjnMlNO/R51JFnEc8PpQj3Klpuezke
xGLu2SSPVVS6qdQqSB0R7LgJZIrkkltEc+i01/wRFJezmCdk0kfbrkeJbsNcqWA1AIIe1U+hJPAp
PR8I0AdFjYBELYiSAcsONVt47y/FA8pqsw3j6Tqy+c4KuyVriXoiSGaIOzfvSvzlU3BjVeYEFuRu
scdtPQ2XAnMQhIL7da7K/r0i6rAeOJCwQepN3C2CB9EJoDpLQMd9XIrpEFChse48fBKIFALRBeDE
gO4COwx/4YLeerp8XHQHUyGkDBkaXy0x9pYlxKdnSExxoAYQME+XM4fTgDHob2M8QgajK2Iwy3Vx
7LvIXuoH8w648KEqR46vT4GxQuWVLQHwlgbuzdq2nuy4yFs4jmI7qeDytUoj++bNr8t3z+0vlgqR
ubZlH+G6uh6S7m3Pg3tS21tWdTBq8smOa+clBH7AOFLeEPKIb4CU125Mb4spuoe1IPKPQWFCUXVU
MMtJO5ekw9JkqIqwoWGTREQB3TaGPzpuu3HRd6WgwIiNZtHR9uS9U1Yv0VChYcN5DeL7vq6RXT/6
oLsvgEDyOQSdqsbiyQLpZzEj6YSG2orlW+zTn0JYKi9bta0Cw9MWzUwKNguqiaLeAH2Zk9GzkAsT
uzdFjCzmWsaYeVpIq2piCk/aPs6qZcJR7D9bS3XbGzDuZ0QDJqzAcbfwFry57immk9mUXIJzS/tT
bOFp1FN1wguekrZE1xOw6rYdYUUSgL7brWQMvZk6KTP4OKFOAs1nwRbbr5G3sPrBny9wvoHbL5Bp
7yLEAHOIm7nT0d6TQKdag6hRWtMHtGfPZP7ZTBx72YIt15dv7TIRWHaRGFSohaVRGz6oQe0cf8om
y4oTWvb3xVjnqEauGINO0/TpGAXbinqrxxn8bLQ0mPLFBTmOGDU7DT9oGfPtBGbxtphB1IDY626p
pl0rmx0GTXABi+llTQaaOhS4gRozDkJa0kARntCmzuHQn3VyPW3G46Tm63Eqs7izz9hvdIqp92ap
lq0I4gcP/qW5EvYFzO5+ou94c43zAPsqwOl0h2xNAXqaOEkeYnhWHDw+HurCgRSh8ItkRIhaQsLx
HC1ADspQXxirfVs0BWbVv0B9AzevEv+XgnmvpZodrBarTTg21tRiwYeQYZ0GqFEzcKWeBq0eZC2m
bGww4gHXbNM70TGsrOLIyqlGJxujWpdjAj7wkOECTdK72I+8Ue5crveR5Z0Vwz8RjHsWcS45Fr52
bHiDcHrfotZKqqWB81l7wgJFoAZrXqGgO6MGPpigPTUhe2aujXiJfhOAxQb2yAWAngdvBAvKH3Z2
t2wUhVdx0bXAvxYv82eFRgwISTKiAEgBI4qURDKt64LmAH+wG07jTdv2P+NQ7awhfuAi/KB+eM3V
nFYR3fPaffKpB1dTp79fZkuiSrYfHMD3dhu/MbimrQjsK8Zlb4jBhdCPpkvMOMDPSsLwbTY5ys//
4+wse+RGwnb9iyyZ4WvjdA9kKJkkX6xswMyuMvz6c3neAxm31VaOtCstaavLRQ/cQAagcbughPXW
6P6XgSo4DpOfcwkHp3Pye/Qhkn0V1J+oufFPe0T0SCIoNNZveG7eeEa9B3lL7qG1R5CbP+Kgv1dK
M98Lw3riYkI/zDZeK4LrzRj7zxJOM82d5GXQUA9tykzZDv4odjm6iI9txT4eUxjPg9E9Noi6ikb5
U9XjPQJTD9Cxf4tUPfVJ+daE/nNBWEUYcmjj8YETjLBMU35yiBM3bm61W3CQ3iHq/N+6XtZY26Py
6RrKUTOyX/rQ/Lb88quowV1VlfaihZiCxzVkU1eOHqqt4rGXyskcu3oz8haUhfM5JSOzBiapcsmK
CmdcW69OXh9TSMgauW3skcpSUh24h+CM+chRZu25isiOfSN+cAS7xgbvjIRGvAnK+tNQeMdCZoDF
7OwlDmS6yyL0SMHM7wqrUmDcpreOTUXDFma+zczq1VCKgyp5pAZy8I0NffpgiOpn0o27wY5/Sn/k
Xw3YhAbZcyycHlBi4CKZOJzonv+isHgunZaisyyfyqL+LFG4L3HV4Q1xX6eUMUYa/KZx3jOIY2vK
bWvqFOgo7nRjejuCr9SzJt/Rez3xWCX3Y14+GJhswIytOvKB9IDXss+HYeX8GDnuPkMib9Bg7YVZ
dmxbzglQyT7sXgu9+t0Io9wo0n6u+8YjOAzLU28E51qR3zXIhsKznjDrpF6am0DNenfvmuEPM6rr
A5IE+9wDQes4Z60xb3u1zXkbPRiKQeTsu8b6UjfKL23goOTjt1Zt9Y0ZaM9oWQFmB1tHr+/YeZ3c
dqOINpT/fhjuiHmme6rL8NjJ+GtU+MhNBZS2W+cBsfc7C4gwzhPsXN1FmoA6DOVy6qKt/AHD/Jgo
PI5ess/i3kT+b3iQnvUHW85sEwj3VHTJf3VSIztsjWdaAYQ5Vn5wde04+uOdSk3MC1tu48Zt9rZa
Bzu1RIdINc7e0H1Ntf4Vic6M4InbwpDdq5MVVMMy/9Vvjc+NqD9pBtGWaf5OXPGfxuu/9VWaG0Eu
d2XofBud8YQI5U0clfvCbM6O4d8bduuAY7Bf294TB6VXX1FEuoOt8hKH6c5SsD5CoTLWvW9jPn4f
mvgBa7b/JpYXpvP0jpzhV1xUchcM42OaGuy7+Ail56j4+ZOI6yeeo1c43Hwysz9l+hjsalV/s1OH
vJ4bWGZTHjLgBg6+2mizrVbkVLHr6Ijb1t4IKE2J/Lmruz+x6RM2DsQyY/RWWt3jWIhPXtj8pAqv
YXsEGjfhP6gBMToisrdhkL6ItiGWse9jB1R00OyUxtunmfvFdcqjnRYv3lQhr3RKo7lr70ZEHIEW
v1R29qsy9J1eV+dQAAcMJDWn1iAlj+jUNMFOi7unvkXlrq1qpCajFbiENmFY/oZyEdrBAEPeDqqO
AyJzBoICfZIVEpP5Uxt4xk1EBfhPGImXticCsWPd3sgx0u4GYIfbUG/ix0JI6t7EwCsc0DkYZfod
wOVg0ND/BJE/x9oII7QotrgnABNBu++sMEu46gd7TdRE0xdmPFFagZKDb7TnCtNwPpuKqq17ylVa
xmA+0+Qp0xPCPGOgObcJKsMVhxZszA8v0DWNxMvTfhKrTaHbZA6wjYgr2xUYwsL8sajkfzeh7PUL
RvfgBE3KVeGcQqtHP1T0IyBSHf3dNU2HC78vvrRG539S20eSBorKR6CFGMif1a7xEDxBAWqrJL13
TxLQfFXTtJePhYz0x5Lm95suvZyKqemO3mbs9OCbayQw+G2KFqc4qQttV0SRUI4EwOaXIhTlZ00J
S/In1xDUf4OEpBhtStCOvqq1/S5VawoH19EMc/DN/0wGRUjQo/z1nAivGIAo0qSkK22YwyGyg3rX
B1H20yfl6qyhWTkuS6sEyIflYZk8ePAfv11Xi6rX1dDHszr07obQ8AlwQMeuqRfNMWEUDMHvmXi4
gz5DymC2RkYZDm2jutPLFCZ9QJWnN/V9qpRNvMvqrjE2VqVGvyRPKA+q5yc/r3/WOcRo+qyAtpCV
d1SY2fM9UhqaU+Gq7iEQPBrHCT++a7U4RM9r1HfXh1oAo6C9CFILyLHqud4MjAK+IUC6mKHoiuWv
bksr8dgK3ZK8qUHW7RQzr0k866J86sYKRfGizdaEQOagsffpwrrHkgGqL1zwj8tatiAVwLmSOkE8
3wMHvRtF/3DqVas8jlZkrOyiC5/O/xkP4hHcWx0trGmb/YV10lg16jBcdkqSeQBdQN0p2UD5WGb6
zump5Ba1d6jtcTP65n9+JHG1GYjnPvdu+mhJxVyTOl1a7wmBqKGuagFPmt2+6ZALK1IxeXN7UQIa
CPJDJnK5zetkTcNm4QghWgU/1cQMFLb4fKigDAKUQoxTZlhKidi4cKiBxox7vL6xlp42BvjfRpZY
qMx2lhuFheu1hnFSdTr+SBw5erXp86TANNcc4A5s0lSL9LuoKhRvh7gFKlNeov7wQ/+3W4hiTYH4
8q6yVC53rD9AG7sgxD+u+oT+0luQtMC/Wu8Io254BZSMnV+safdqJfvn6x/gclEZD1VT/Lytifg8
+9JU+8zEL4icg5rmtRJ2w+0YFt0OMWl7BSl7eYAYCvjqRKaDnTrHvFPeGRXFlg7USqN+7NU6Oci0
HX+YLSF5MtJiChQrf7s+v6XvyQsGau99nvNTm4+wF4TbOCcLvsQxq/X+qe4N6tpFBH7FbIPzv48H
AAvlOprCMH5npxYiHiVYoDkn9Gue00Cr/hiFp77RTdVdbNKdcuVmXPioBGaYV/NpVZDBs8em4lTm
bei6J8DU3ecqanL1iGKY8rlBxfFPiBxvsg80Oz5en+bSsJPgByq0iCwgFPhxm1oNVV0BmejU6kDx
LYhsHJfS3Kl152zE6JanQHhrtr2XrwAwcg0IJsRItE7nVg4FBoAI309rqYY71WmybU+/cY+SpLlx
0uYhDUoaoEF+mygwUf4/JozlHyBQQMMXIbAiR63DiMM52S33gEcFCiVgGx43Foc3bQUuEfrr2oQv
r0GaZwambwhnIw47j0I1qjldSs4OV90Bu+IKLdnaLUJcK7DaxXG42h1cpPi+6hRp/PXU+BgrIZyl
+zemliKokrejb+zoz6zNx7k4jcifudBkLcpZcALm93qdaSO8viI8RxWIjo2v1S2aCq1fPgW44bx6
Q6Q3u0ypivQAyAxsjT3owAHCyI9PJiwj/6DqorO3pvSLn5RQ4xcIizSoaN/jRtEnvXZvg3f+M44y
+N4aGYjuUVOKHw4yHRax5Tic8DTqd5o9JK+N1XY/vQqhxn1bK4oBjosMEfZqAlVQ7aVvQ0Sjt/AN
iX7H2NfcFs42tRShbIkmUQcGroAxkpsM9nY0GpeWh4krLtiYFlfPDptbf4OaQp1sM6VQ7qNaDqB+
fGQ7YwMY286GVfkw+mnzH/hS/qNu0FjoFr3V2ESK37fT0t26bn902iQJ6PIZyfdE8SEpJmNpGEhy
hR74rQEjnG3AE1nv4VYM9dbMUjWg4ROan2sbRp0qWVBaydmob8BUAtlrCM+9icynfUUJL7+3lbFo
d50/gkjMqorSLdkpoKrrR+hCeIKAFZEZDzQxHBfg1LMIyghi3zAz0z8h6N/u2m4wdqnSl69mHT9J
tbHB5HAzG4oF4xDjlFtNBTPw778BSUzNRK8OKP6FhnZu406Uullw9noKiDFq04cGc8VdrrYj1MRY
HupIr/YtBUGIS6n2pYxw8Lj+Iy7eXDQvPGQAKVuhaXJxCnql6WgMU8gTYT4+lD09GCNP4hdHpad+
faiLK3P65GhbT/oCYHnmBBxL+GGAqqJyClCV37ulbe6jAqkNTRurXQbA4Rbt6GgfF6p6TMfOX5np
uyfbh8oB40+35qTT56iaNXueIqpUdItc5ZSYDlDs0GjM1yiqv9ZBcMYL1i93TqnmLx16IMamLAuj
JIfIMMxQjEJ7y+PWfAKoVwXAuvMa0JAT+VA73YBWC/RRojN/CIArhh2mmbtcdPpX12mML4mv9e0m
J2RbUwJdWDs2zyTApfMKXMhvSQH4X+NOOVUE7vfkHsPXxpDWsczVYeXJubiV+XbESxwZnrtLgYiR
5j/6vJ0PHwzZq64t61tZWgBCr2+RpWEc3ZrUzDDGxIr64+UvfFy6soDiDhFY/NWMEmHQnPbLNUXT
hXT13c+Oj4bpBe/4x3Fy6ND5QGx0ImAJbgosxTcoKihn6YrhzhzGmKJ0XO9j4YFKvT7Fy1PAYWOG
XEAkzIRnH4cWMRRwQEjZua5K9dEq9fp5jLxsmIS88nTnJJHFHvK7grqh39o5hWMBKun6j1i4/rh4
kP6couxJAnCKqf56ZdMyiDM3wkWMDBUickKwEpetjdx8FW2FsHHPNhp1a9TquNNq6sUQG9aM8C4X
m2CYXYWcGcLmqA59/A1en6cO7pfJOWpx0ablksdik7RG/+P6ZBfHoU6MaBrnHrHqj+PkMo0DU8Ul
MsAE6DzAlP+kdZW1uz7KZTjBbNwpfaMwiKLRbDbIRItEJDglaoEPiaNFKaLkBd14RtYeHF7BFakm
/SLshW/OaSQ1hTjmXIhzQPeps1Sn/5oqsagRkFB8b4NbJiGF3tNxBeXp1LepXiX5CeSY8VXrPKPf
xR3aJALEAV1cXVV4+wA4Nw807FTiDQXrnI1TZpq5xTyp/JEpqnInLS+Hb69nOX26PPrpt+p41oYu
din5ju1daOfjy6C22WMb9M6a9uflWUXVjOoSOlga7ElnFhA6aH3TwQ3pM3tRd9/asfFou43+1bFD
+xE4SfJb8RGf3+RjXJ6ur+nSziE/hFGJHTtk2Onf/3VKGlsqDlrLaHLXY/kQlnF4DsRQrVSSFyYI
F5o3CaEkgwxmdiOkhHGjUrOQRe4OX2q0uXaNp6O3pw+dAlWpkr4PUqjTWJ+4WXP4XNhGqDRxHRmU
sqYt9XGOBW9FZqDUdE4syjynUAaxAnLUKh5zEQzFMaIOBqS9Dpqnf/64U6HOxTEFKN7FHSzRefHj
ChdkVNYnBH0a+XKbRmbprFx2SzOcLD0p1pNXXBTLKqzY7T5r6PgT2j7LtPjj64C3A8mLn7vFQ2/h
Qnl9bpcFM4aa7nl42ryLF2a4w5BHY+LVjFlFyYEoTz2ZPcr+oZWgxwkqZZt3MKf6fhj3sr5VwmLX
6KCrreEPItv+58wq1OP13zQt5Mfwh58EFt7REUgmbZwttGPytcveis6RFugIvROPxMSbOCOgrzLC
J7k+3MKuRrwbBW2LKp0O9/njvsqob9WR6YZnqvQQ1lwdRr0TH2oBcGxwy+C+rFugQGBtro+78L4y
7pSce5Tt0IWYjRsY1Ck9Mzx3TuseSZnUI34O0KGEkwD6DbxtQECPj0BADxnw28rKL35ljDNRZ8Lo
HeLlx+ELzASVtE+js9I6LuVIRfskSutPrDfOynouPDhkyRpsJ7ovnKLpQ/x1OdnS7o1IDPGZNM0/
pl0Q75GLU2/isSr2UDzE4fqHXRyP4JluD0ZHVAU/jhemqh/aJuaV0H+8Bzh93wGcaFsdz65HM+iq
lQ+5cPdO1sb/dzj943BtXWHe6nIvGTJo3yp76tDgALlyw1/uUgS1EB7kz/cq2WxSSdzVSFBomFYb
DkU4U8lMdKTURhXsmkpDMSVVAcE2fvCWCo8e5/VvejlJhufx5uolGuO2+DhJN5ABKYmdnA1VCuuU
+K7ebxXYHWt34OWpYCCqnQghqzZ/zE6jCENaBoQ+YIft+oxrFxsUxNXRU1PUYxtqa1zACaI7iuXf
JU29pgf4HlF/vH2mH2DiFGIRIOG++3GmpTPiGYhH1DnLZXnI7DDYgYtKjtqg1ztjTC1wzCgT0T5q
Dm4qko0N9fiUUyKgwtBaW5+LfWWHLVzSBMGkTpqjYeV+8TDYoaKpoSzYYr6FNWAtaSjcI7rjucc8
sJuzRTHzWSiW9mDASiE22SuGbB+Fl1jfKnvU921fP1OssV+u74rLO4TfZUzdDTaHeylpI7u81sc4
Pg96N8JA0vv+h4GsyO9c0/OVV3jpAHCeKdiSGhO8zg6AixSoGoVJfLaQ4Aj2lgi0J/gRASqUZOm3
3Yi20171RwM9a1Ttnq/PdGn/Ty8kAQCBgGlNT/dfd5g1yk5S42CmiWXW+wGRFkAV5NRrgjOLA9Ft
dSaVfrQBZ5dl3yNAQL0d5121AHEnub5evaTFUvH6hBY/JxEaKgToXVFR+TihXMBjC9qaSzlW3VOM
LWQNDgYmegilpNjUtd/+MnoTzF8RrakfXMY5rooDNRL8U7UfecWPY5OUF304mfCO4HcfYRGChXCG
fEf/LQTXVWCOWopu5QZbHJSCBoU0cvaLV0ENVc0WpR6e7RSP02pU1LOnFeIJaN0noD3FrVp0P65/
46XjQfI8FW6nwt3ce6hygoTWq80L7+aoB7UZCGH6z7daBOf934ei90nVm8DxEuRgNgXQiUQyVA3s
u6AwdKoxxL1p8lCu5HOLKTntXOoR7+IO8y2apa4JdbAMz3oVBuc49tuT4k3EqVG8wk+zeBf4u4Yo
7p7Kq4/eVdGsNIyWXgkLs2jD4KvyIM5OSdJ2RqwWXnjOG5mZN9LK809m6XYoD2ZOaN2Wjl90p9Sp
4RaB94S6m1deu3aGFtYXCx/L5FqaKhPzCC4YcbOoE9Y3cj1xj4iHcasA+AR0LLWV9V24FjT6cSSX
Do1LzBs/HhkVubYiGr3kbFH8f+1hA+xdAN4royxcCiiU2WCFbBo2FFo/joKtOR4FrO7ZRBrkMz5d
LmoHAPbgxNjbDLbqBgNreJ+IHu2u79+F+dGLA54zeUvwQs6Uh4oEA3qoLdCrMSWrdw01J/EgAyfO
V3bvwpoxEFEMRUI6xfPg0CiaTqQ4s509xRR/1AqRcwjE7ie371dEgJZGwvuEL8aLjdnT7JYTle9H
JXimc2Jr+QkZhO4mg691MMPVEPQSeTT1n1A/0cgnqLWos4VT86BFnZnzkJR4j+1iP5G5iqVUDc+i
tvMYdgZQGliTOtyBlquwvqkTpTh3LUFNlNi3GAzjZW2+eZrifu+HVgm2GEKBYuYnl7/NLnRKaHQE
PrsuSyykTwcVdX2nrp0VzaaFa5qMiCoGE0Lrfn6yRZzSWBvY6KOFdunOS0PvPnL92N2aVWI8anA7
Hp1GaYN/3PpwNsmF0EkmwlJVfb4BAwEaWgUejba2r+QAiZXyhX+S78pRL29SJ4hvAydtz01Trllq
zvOVaWiiWU8nh6TTY8/OtlMkWtqDUz8ZcLHrTH42hf4QmAAaQ/F4/ZgtDjWdb9pUPL3zCmMGBj9M
3T45aa0V3Qx6nG+VFM6GK1FkjOtA/XN9vAukyPvc0OubsAQs6Xw502GQGlrKySmp7Z0MnbNhDw+R
UJ9a13/0s+FnmwX6zu/sQzT293LQVuK2C0zi9APIrVWDRjD18/eT81fgJss+Mek0JyfLb73kATB5
8ub2tELBJDrN7wDA5Z2U8ehvwyqwf2a1jf06oBZAizCVpggs0o2V12t+2b3/Ji4f8n4TvaK5LpmS
9wbwSwNdK4Wy3QYfyA4oeofO2mHl8y+NhBICzwbAGPTbZ2lbmGiaE2lDetKdNoS8h3JdcpdGaNhv
ZAoh9QwO10qfA1l4r2o3Rmi9xHGJgYZbyFfh15NFU1475jbvbWFvRmmCjL7+Gxd/4lTu4sCTWc6b
XSQOkcS/EFkxGXpbpUTYZoA7sHK855fx9Mkt1+DpfAfDzWXeo1TLdWB3aFGRQzwPFXmrQrN277ih
vTLU/AabhrKnEj4YBKKkeaJi67SButBKT0oLPj818nSj9MMpTINDYAPqb9s1X6alyVGXojuKpcZl
wSPyDBppkhGttNdfNFYXU1nXhKYrIN6u5HxLV8jfg822lInWASQ6G3VCVDGQNqPJ6JR7t0YBhtz9
7frmuGiFTh+THGXq+gLoA9z2MSKx07FFt5V1g/Zd1/suHSkD5JqE/hLU1oA0DpKjj1B4NcADtSd/
opwzZECyKrShfPQvwDKMmvtp4OvxmEkbmq6HbIOLhLLnZPcRsCo00VCe5lmzvymENj8oa1KT4kHV
jbs6BCu+skEul4s3ZtqHBlVOHrrZfR8HSosPUoQDCYDEfGvHqbC2Hcq5MFaCQq4a5E6Z8d8Vjenb
ATeiH4rkO1bJs28YizS3rdKLT5027LiRUOeCAGKPd67i3Y3UddVJgMBD/SJ2a9Q9xpUTfrljPo4/
C9ZbpMwpSSmT30H6MAYEJpRdvte6d2ry9P9jLNxOdCpH1JAvirlRBdqJuzA+VdOTtIXZYIsbX/QZ
oqdj0b2JATWSlZByYX4AvimisqZo6s8dMsiTEtOTFZ+v991NFcqX3HfjbeM1IE+MlQnOQ3QWkwYB
GqQQ1cEPz8tTWVFrsq99cXJGbVdF6nengcirNRV6RmZ+sGTKk64Y0Uq54PJSIyYj5SMwsqlLzFNZ
xbYj8mYARZoeW5uohU/u2dmp8GQLIbL92iGgdf3ocyYW9i2zBDFA43ea8MezL+wYSVBEklFBR4qj
yAK5R+SzPorANO+iMkxeVTTeDm4fFyR8sn/I8QEA6RuUDxDo3F1AaWoLeLBC/ot7fpP5YGeI1JGQ
FuYXL9eMW3c08m2pKeaNVQbl8zgqOhr/QXSudC8/jKXdHFWBXEub0IaNKAbCSLHafW8aYu/rkVWh
8NRVj72tJjCGCYZRx0+Q0/NalNyaCJUBK0e2JPfVAzrfJtCZ3PgdUSx40WHPPsC+Ux6UJpXHzHNg
iJrQ883W1g6t07SvholWkCJlto0HFcpNBwNIFYN3JLgDjNKY9t6FH77Hprf+I2EI7EQcsO+iIX9y
fBe6vMZ5gJ3juZ9bhHPuB9cqX12kDh5HvKS2/YAcfJgbzaFAJuMVDqHYhPGgHIxWDDtsw6wjNfMX
JOzrXd5Xj243EWp9p9uXhf05ThpSAujBWwig2SeGM7dlolcvaiPag2kBVwBaZm5x29VOhhEZX10f
wp9aKg38N3QhCEjcGy+NkP4e6nSfNJa10zPYVMWAJJ2pt8oBiJX+yTWV/GDqlXJULMXGXEjGDbWq
0kRKh6L0yvlauJyn/ibgUCDkBKzTQfgrXrS0AIBXl0jOV7nnTryDYAdqrFXr1f19ub3ffQ2BGKHx
S4j8cSRbw3+vdixxQjhN7Ny27/ci6McH6UdfHcBs7C2tpnLByzDuTCvhxGE9tgYwWTrY7wqrPEkU
xuZQWN9KyEtGDcF/3/nq++IFtMkvDcbHkKGyIaN/NgbReIjo7eFHR4lhXjJpLZlEfdLFJwcIiWVA
kVbBcOy0cFxziFq4lT+MNLs9YowNTbCC8WmwK+rznoEsThEHD2VVQ/sowuEf0/3pleWkEWVOmCBr
3kYcsmDsQ+QWThJliB2duxS2qQUFLlK8m+tX48LFCBwFeKtN2s8+nULqv/Yo4m/YFpXkNHlnty2c
WzUfiMBMYpsCGr16oyVl5x7CJi9+hlpuDi/S6QLrn3NJYlsS1wlsS7g7T+0CBAHwVtAhBJrKF6dq
jkXVwGMph3TTo1Jwfcrawrs3UVkmcLg9mY/OljNzDC9Jcy09VYrZvZVBI34TfYcoi9Qx+jWF7NXm
pm3FqN7lrY80h4j7PNoMuW8W6LEFXbwHSyTkUaWMlm9zAWR0l3delu8prMhi31d9Zh1kFyPYdP23
L1wpVIHpkEAZAE443xn4bHYdjTqS7jwefjlDJo+G0thPstPXYr2FTW9Q3UKjHOFp6lyzJgkxZ6Pk
NQLGdjcqT5z3bK+7Rr+XVCmfuwiH+OtTW1oVdzLpIvbhlXanqf+1E6WMot7MBgIBu3hoey9G5tRr
NrVwb0sFHG4K57o1IS9fH3bhi9oMiEsh9VfIVLNpAv7JQwTl5KnyIZpaOiJSSVFvQzQKViZ4mZ1y
0ACfUcWn74Rt6ccJlhoUEEpD4lR7Tn60hy69baywPV6fz0KZhGEIHsG4IX52EbYW5ZihljmIk9Y0
4acc+v8Nwtfo7NLJRfpslBukIbS9iynr1s/xCVFCIoyotpSVV2lhA9nUwPikZFv81ez5Gz2Ja2dP
eEnt8rNa6luhinpTCv3WTL1v12e9+G0RwaapRkxJeejjtwXulYdjy7elZD/um1rND7WjuM/XR1l4
4JjH/xtlln2Mht90I60JVtD7nCPu8cYLj7iHQ8feV2KNOC7Dxvz6oItTgxYw2XyAtpsTaBqjT5ug
UsVptLv+ID0zP3k6pOrroywsFgw3m51pIJAOJuvjB/RyONJtymKhR1VuasSdzfBUWGjgaeG/2wAS
DZHm0H2w6HbMWwNj39XIyJXypCHTnzgC6cvwk68F96GWPg8YjPjZWgF94SPSy+KVm3LXywJ6Ku1K
M7qMQ4FkJ64OTrEP+sxdWaqFj+hBBuLzTZSRC7pIX6tq5Kvoo/hiHA6JX/YvtmL7j/loP2kCdbLr
a7Y0KVjveJCzbJM9xsc1C1uWJgOCeVKi2CfodYadCIirr4+ysOk9imlsDLrzhFrTr/jrXkactfEq
ZJ4gVCEKpjf/IRqjbqzOPQMyRQUsDnbXB1wISRiQZSI5pKwxT0vbAFQcIFKmhTbBzqqiYaeomPj4
svJuygEtXq2HBOgGiEB3Eo/r68MvLqKFNSbt3an/MbumgRuIPm+89tQEPiCA5qinA75hvrbRStv8
9zcBOoY63Voq3qPzw21XwnVzOxQnK0PZC2OVBt2cqjKNfqWwcPnMgQQEbwzckofuojSqCkNVFFUj
13c7Y1fpinGLFqF21rAFW8nvL7clQ8FNewc62+p8/SKJm5zaSXHCeyt/zhL0Ixva5U/Xl2lxQlQv
ADFRojHnZEZRGpFaZaU4uVpl/mmqwZTnyEncB0to/rDSSVoY7J0ARumLT3cRCznUfoIA999TF2jl
uW7qEK5IDvmoDds1S8/L/cc9Bdns/4w1O9WpXsgwbhhLjtAy48p+86p824eaisqct3KFaAszYyDg
ExOpYuIvfjzdQWhXibTrkcVynhy92vrNJ+QEQw0rQhcFZ66xuEYxE534qNxyMm6TPIbIRZEvITr7
5zWl6YjJMFEST9AcHO+oYQFK1B5PpRbk+yhqP3cyiA7Eu2t3zMK0cWJSAa0wiqvOYSN9JrQ6Hsvh
lAtkWarKItAM+vDGMgkC/3lSpDW8eBBJoC3OS0++VjQiyXS0dvzOuhVxk27HKkPIHm2WlUf88qrm
DqHG7aJ7YEFZn2b911Xtdr42gdEHuLbWMYmcb8LP0eBV3cMo5B+l1NdQCwtHneSAfImO3BTbzvaq
q/hCMytroBWCGrGsh4xVc9cMkxdOxMTCmbYoHxLo/8dpjXoiMw3zi5NUUVTU4WcfVUUE58GBiO9r
+dppX/iMsKQ1WqhYqsCemL14VcqAtlIPp2BATLLVjd8C+f4dFPhuH2emc3Yt83R9kyx8SIaE/zOx
lum7zx4drR+VEKG74eTK4qfelu7Ra1FgvD7IZYZFlv3XILPVSqsURXg+1ykLzJ/N6A23cdbYJy7z
fpdXeXNXdjK8UYNkpc0znxwKGXBnp1Rk6kkTyH5cv7RzfIETanCGUakaGw/ZS3WrW5D3V+6P+UaZ
BnLYhzqbEZWEeXbcZZFZIWKSndth1P6UWYE4IylyGW/L0fKoeJaxafzja/c+JskNjeGpjj5/h9rR
CKjJNdnZ79Fn2MpIVTGx7Af7y/XFm2/KaZwJmGGBciO3m/c2EYUrO6jVUKg0oWFkgeDliBjPKcnw
F9UjOyINWe2ZXeKzplEnpBAaNNwoc76wT+HZGb00O2cFPS+qjMqmKQz5BLQIRSXP9/Y5al2vnjRG
5O3GdqNmq97TC6sKxE7j5gRmY/EFPm4f6rjY8VSQx0QseywK6ChAUg0MVFFTs7D+SF8119ybLrJo
PjfYBrg3OrVbmyvu46DooBqhFsBs6jJUEBXMN3e4PjwnsfGGcYv/32BU41EBO/tIn8+8M/rhm+j9
8d83F/Apqj3UAhfoIgU7q8/GMTmHnpc/BnHh3RXErCujTB/w76beNFe4eUQBGEghOjS7fNpWx0QS
v4Jz33X1TmKBenb6ML5JrPpfr/JpKHYxkwHxRwdoNhQwKqUEbQ0qjNvue16p1k9TLbR441eiVHZp
ade/rp+bhcuHvg9FAcp94CPmVWKZBEPZ5BDucLSBwt/2GeKpcVJ9vT7M/G59n9hfw0yb+K+nFzxv
bnSYpJ4zpcxoFmKP2+5CSIANbhBh9IaWJr3k3AObtpFVYVaH6+MvTZOqMQdlquReIAWk42e6lmrx
udYF2ph6njmPXt/j/nx9nIVriK6v8c6fXFAqEF1dUHuCO+DohbKNHHPSuo6tfewMxRQAfCefL1f2
59IFMN2tPKtUDajxfPy2tt92Jb5MyVl1OneXmQAxy2hgp+IkfWcMgb0yx6W1BAABaBqxBMKoWbxR
VI5bZ27JJlVb5c42qnYzlhoX7ID4a52jM1B2uKsPkzL+9a87T33ZRfQx2KuINABLn2/WTA46jIEs
OVdIcaOoaaOxh2gJYNQt3pS4hdhJgTN1VjXeK7I43o8ARdN/bKvwG1hgvjddaMpN86/tN0EU1jbg
+DgpjMeaHfxUoZ2680ds5a9Pd2HTUh+EnM6DhsTZ/L2GuW6IuE3Ts94b9c86cW0gtjRA10QHFi44
xqEaygPChOaflRaU4ldOlJ5x9A0/YWaG2CAl2ls979Pj9SnpC5uVqw12Dc80z8ac8B/bZuhlI6ST
3KPuidmD22UblxZztmGrycdQOO1ntYvD75ArvDsvi70f2KDJ/zq1NO+9sk4RzyoVvHaskW7J1rJk
oG3Vyoh5ZaP6xew6OtNF0RnfMAES2ESgvfm7q0wv2rUeQoEbDLJksqPAYT8GXQb36/oMF04HnQfa
J2Clp1LC7HT0OoYRSanklA4sxOftprVe1NDVcf+pse0u1boRJ5qhBibY1Jw/Xx99acsQkvMcsm3Q
p5rlq7BC8Lsu9OJsVUW3t5XyK1wma399kIVLjpAHmuZ7CQqo18cLp0j8ulcwxTzXdpCKjTSk2EDh
+WEwxdvS8LIXJTN+XR/zHXY9e4U5wzRcKCHCH5jPTMU6oaACDAu/rIY/utl4T1Dd+gdDpCMi8Frm
3vV+WX6LO2t88k29uBEoVqdbrgF4jMoA7WGL0nKF0kjR4ESng23gwgBj8rOTEpX9AHw5ctYAI4/V
qKd413RdvmuUMPhm1QGeQnYVyAFh8bq5NeNyipcbfciIOHoXedF2oBDQ+F4rNzpS2CACyq774cfE
h6iaKOnnRo2rW4OAONkgAmt8LY3QHraTZeWX1E6tOxz1oJxZpXSPqeb47aHGMxgnH46ivetjNSQK
aJU0RWk+MoaVc3nJxZquNdCjU8OYSGeOjDW0rMgjaURnR9TVq5oYboXLjZAvMm+GPUoy1Bpjza4/
ZV5NTd/yG/8ltIzyh9tr+Ze+1smkHfqAayn05V4jLvlfnJ1Xk6RG1oZ/ERF4cwtluqrtmO7pmRti
egweEhKT8Ou/B9186qqKrtDurmIVkkIUkGSe857XcNBQa1Jh0+e+X2sWGHu3OkgdeyJRsRO1TfFn
0lNz2M6lxA9E1oV2RNpe/w+bImttRQnWBv7MeK10yUejNUM541bWnSy8CTNdajC9WMwrxdGFPRFj
C4gQbIw0EadbBhbGIpaC4qTGTY6IvA5aTFTpU/Zp0jvxU6NPuzJQvrBJgSIhdINJxXd82k97cBEy
Q6Gz1ke/3Fegkds6bu0wwQxy5zQkj7XCrHF/nv58/BlfOGpwgkTYAD8OKsZpLV1gzlzj/JMfG5FY
G0EQHi29r0cpfkb/EdJdD2qqBQ4qqltsKNef8q+SMw7KcU70JTuKccZdOiOnqJgnaN8w1K7A1Jfu
CtcOhhr8h1HvCXIQ1Eg1c2CsY1B42bM54vKOf7DzI1fEiP73B4hDlY6KmlLvTOrg5wvNyNxikIG1
4YNZEQEUuGtjqRrj6/9wKforJs6MokAM3j9Aqx2NOBDclaU3WHyD0ZG2IR0FvUifCW37+Grnykve
V8D8boV3oKucijiCxc2MdC3ulnHNGUodjE4Ip0scQahcuXRQe4PuTcv75ldhevHPcREEKBj+06TM
fA5NCNcKA558wqyC12Fc+X3n73jF0ldh9aogOJMlCn0eJqWjXSfblqzABTNmJfwZB/05/fHxo7i0
57EbwzehxsYc6eTBj7mfxVUwZMciKTbjUH1C2dbT0uflPnPUsksJd7+yrM63IIuczVU9gG8x46WT
ukFVZAiNBn4IwST/IA5KMVj0bGzGmXd+zTp1bWp2fj2uBuqLzAozDQqm92sriNNStQOaSKzLZiOU
TCtU1C09tW2dyfxzV5OLs/v4sZ6/wXUUyFXXpPeVtPr+moaG41lWo/eEElc96DrpAQFeknubyKb/
vFi41Mpqo1/hTD2tkLp20CVZwBQrg27cEfJrb/ArsbecAtfQ2EtbeeCDgND+ra4vJ4ul6qqqh2yV
H71qIl6SoNl97HYy1Gcxf53V+DsbrHy/oMy78jgvgF8rIMIWy6R6hb9OrjwYbd62RZsffVuIN8jj
M6W5nbr5A5nAUoWBnpKy23Xdsh0KTLQIICi+1fqiXbOVOH+x/BCG5fx3BU5OYXaCOUbNUbge2D05
Q9XQ9Vs789xditHjle/k/GlzKdgp1KGMLJjAvl9DfaAXtS5Zt87ovpHEIXf2LGx0Z7aDyT8hxCQZ
zqvxd3/z8eK9dGH4TEjAMec+1wsSxpwMqkN21vma8wB3OMcZJGsqfWeQOvhWBdpyV9RFe192TPiu
LOfzr5UibN2XGS5gGn06hq1sTAk0Au+PfaEz+MIO5nmatV+B9LqbsV6W/cf3eul9Ous5urZBYEAn
m5Grei2WfZEeraJX5FrC9JuX2op6Cusrj/XSnaEnhZPAd7rSrd+/z2Xlp64G2Ef85TUcfEkhapdB
3FrwCSPDa+srH805gmHxbyKJ/p/JGjyI99cLLM2LrdrOjoMFIGRrZGK2ha6HDcEpx7Rcg7rpZbd4
/xE0K9vg5b8/WUB41jB15soveX95oy2MJrBaLq+SOA4bs1Nf0rIjflC18vDxtc5bUc6udZS+SqLW
gcP7axXWgEdiY2ZHDDvSR7igxstgiebKC7y0VrCmRcrHH7CJTtYK2Xptk5j4IvighvcBzdK4waAb
0ryQg61dAaAufYXeevpj7r/65py8PpZjPVQWfIcKEOgG7PtvERPYlBgFnnQBegBRYVhEd1hd+QLX
dfiu+9XXDxBOpunRdIMRv3+YyoDpSkaHfnDjKXC3+BWUt1pbNurJzWTrrpEreQvZu/vPvcl6YT76
f+xduPX1ifyrip5ssgI16uzDOIgvVWD/bPzy0RRDE/W+ufl4xZy9S66FLxB+8SwcQLaTj9HxRFIF
PYEiBtZaKBUBFm05JmFCq/Dxlc7eIxRRJiarEg5R+5n6mtl8UPp+qQ6F7safUmfu5q0Ikvkb1I1g
2tfzZB/xDNK0yGynPtt+fPWzTYer4xtuU28B6gFmvH+mhUuFVw6VOlh9fJsU/pcad0PNGG8HFteV
FXv2Ff5zrZX0ZyMqOQNrVawHigmVOmAWRhykmrLYDXWCKdorF7p4U/DVIEtzDLNI39+Ug7hBUntP
B7MqiMNyarvGmqz3QBHl+AlE/+f/8BDX2RNKU2CB00NC6JlU4A3qgESNiUXVPncKi5gl8WREjsOV
hvniY/z/q3kn31+axklbo/k7WGL65auYsK1hKq+siwvrn60ZljA4AEyaU2AdX16LGKWCdxV0c3dn
Jvr0Zfbzot8ti7yu+rnwxrgj+IWQnjB5O9VhA6qIeVHOApOLObDePiZmFS3FFE6Vt7UsAtH2bfnJ
jO+JhbkpOrnvvfk+b1WUrNGqQbb7+IUaZ2cjNGpGUKRG4JfIYXz6WVgJaVRLPB+82bolOjMMgn23
GNBBIJ5gPlgl+b7siRUJfqoi3nrTY5U4N0brIhx/TOqvRdJuCHgLC2e5srati2+G0RyTMtoHFt37
xW2hUeqhZM4H7K6KZ7twYWVKgEfaJHv2k73uKodse3MAMdTQb/2cZ1nqmyyfk4Hc6da974QLgWhw
tE+5uwzPhj4H2L35L14jk9DSij+lWKIWslls9tNDMc1eS2NfIlp0Mm+awLmm7ltuNNZ3IgXVl0Wb
mr9laxFbvo680qjqzQZTZYNzlpC1tvmzOth1kT8Vjfn94xd16VuwqX0pz9B603e8fxiTNXVzEuQz
ph/Z8JxXhD1GK4hwrSf9p0s6OfSoNmlqYJXhUHDqxNHjxo/tcLkcbAKci40+986fZiLJahtrk6zD
0lVDu5F5Xui7wR2GYV8jtPKYIPp91zH6t0c95GkTaWpMc9ttAWbIQY3dOTiiFTYOQxxAuY77Ko+M
ZUw/z8mC+3RhLS15zDYCL09ogU85X3i/ajHAOAmMVBiEJ1rmXvMq5zlRPPfQGnxSdgMQaoLvbRHf
kisaX2NSXFqDoCMgJKvE4czS3tLnRYA1zwfGId60Q+0v8g0PwKnCAWrHtYrj4lumscT5xcTD9HTJ
DzmGIGlCBloZ9ETODmQgpjvbWOJrWUYXtiHYuQDt63Adt6CTCgPxdBO7eqwOy+hlL0KgGiWATeXJ
fVFUgwOLQOv07cdL+EI5tc5KwQbZ9vwzjzXZz52XSTkfsqQi9J00cctNcjK3lk+CYV5kmvOVLeTS
48TPjcMRGQPDr5M6tc7SnhkUoa1LJZeQbPThqCesw4/v6x8i/8kn42AuCQGGL5Qh28m3aXgydga/
Nw5tvURYhocxLF0nUPcrW3ck0jczvurlTTXfjCR1rX+hJ28118je1vdZ8iWvH+Ba4V2tCHD8tngS
0ujfYPJefPHqtuBBxkEOT0ZaXNn8LzwedKewSSA0r5L3k9IPS6qazY/sFrTn3u1g+s1NEgxy8/Hj
+adMPn08MISYp/IGTP7k/dZFGWErFWcGYYh+MZThLNo+DZHy56TP8veWaMSd5jmtff5CXDXl96k1
2l2f5V4ZZUvTPeDWv7Q3KYvSvEF3MONaoXf257ovWoXPRWFPVD1OXkM3MmLMHII0/9pNo3zJTIKU
6TA7fU20HVor6mLG5tHgL8adMejNrZm48asrJ1IAR8ft3zJXGH89p6+ex7kwP3sofPRj3mLVuZlG
3x0fYNem4xEuqo8bv+aIKQymgrQ9Wdm1G/bzPC9sDWVNAHCpad+MiVzv0OuWoImgIOtTZEqhXg2k
WemN1PwA5URv93uW8OSGohKZEc0oqp40fZ1kqsVLm6ixl/qt6/wOS/HON6dtM814LwyxzazKh6Uy
RpUwqx/aKLJ2A2/KlGTDkBCKQUD5N+9Nt9wYlSh+BYHSfk/VbBPuV3bDcJMhoXqlGycXWw41voNw
mFPi7P3OIJ8Q0vQWAkn5s2savbuy+s5ovjalByfNSqDEdBZl+ft1UbkcpDJplgP3v9Vm7WbIjU1C
PHgo5e8ZB4QC+/cpKIll7X6jbQw1PdnpbRLVRODpVnel27uw1QN/wNrGYJgfdFpLt51ri0BV9iFe
OsJIAWGj2W+fyjx4/fiDuHQhVN94tjAzXl2A3t93WpgiVZxjB3c0/6YxM7/GdVhR7sPH1zkH99n0
VhE9I3kEQgwV3l+onfQpbZLEOZht5WjHNK2UE6UCH/yoxFtfbWeJlccflM3+MXGk8U1zJF49Ya1N
6Sej1GbrpQrcPmedBvjFeIT1XiOXXDgTHI4EpjfrYIyj4f1P9Dt/Tlu/XQ7+pAy88QpzvIWiILHr
Ljxm6LQ+pNbIwtz/92dDhJaNtRmTKgNs+v2FdS1H39lShwtmChhU8P0+qCI4eq3Ylu035dkbhwyB
Or6zc2TunXnju1m0wKO88kMunMTvfsjJE7C4qDlpFj9EEjnS3ixBtm2a8djE5mHdY7zB32amSYqx
GcrOICzdg8NVv4yaFXndD2bs177Lf9jfJxu2BycWzMzj/yE0vH82jV0VFgCHfSCYxcojfNgkifPe
mJgRSOnU3wRZPT1UiN5f81iQESDFeAzygGxVVSn88wsZckz2n5eB4DnCSEysW+mWn3MPa7ChtuxN
aXtp6ArpfJ9wappDCZ8gKptE2wxjUr4WXPOXcJC2KiJ9XArxunls4zJ5zJtUbqSy9XZTm233ZSqs
fk+x8RYru9yB4owHCKv5Z5WP8aOl6uaOUjdLwgmJMHb+AtNjF7svDT5Lkm0aP60eLWtRj0IzzRtP
xz5jN7fmsrXLvtmkZt9ELjvDS9143WYyjXQjAgKZo3LEHdvWLHubJtDpfJ2QFN+aaMEpfp6yxfKe
eEZGt4FwM8HjD+CjO+6AEM8bqiThLwTTa9+k3WvmLM49LkFya3oNfpRL7ZnHYEmYk6RNHbF7urt1
rPCp91dpwLjk+7a13DsStNcuTaloged+x0SxjAzF4+5Re4UJ6pAXv/Xte4NJ/rbEjJpUGn1oyXRO
uyesoOzQWVqHDXYkgbwTxKzXTUnioo/eR4bGaE6PMoi1HUTbnNsqAvezqSUi8t2hvFPWHB+6Fn/W
AFOcfWLXzja1kjFySStIQ1vM8yvWc3GIzcTw2Lly3CVYaj8rBH2bsvL8XZXXWWR3HWcZwB2Guw3T
RN9tP6N2jnddCwoUEK20g5BU76sizbeVU4mHyiBZ3bOUf9MHUO5l3LnH2Ku121zkxgP9yRjlsWZG
cSy1H64/tBFzmuUtpcXcMepsiMtzehwhcCxrf9J6p7uhE/1LMxfBDr/1p7qFwnOjus59M0mitUOj
riFsNwbXadCLHix//lNrunUzegQZZHbumFHqxnm61xJzjoS1tgZG6WfFvqjLco2TZ7xmUlOXG0Ku
F2tnT275bXFBousgSw9WN5ZhrhfB34U92cB7o8/w+FfJve41w7ZMSZAtXL+/Rs68dArBzKQkYyjH
uP7k9DUt7DshW9gH5lj6sYYesOslJRQ6n+3HW9yFHQ5kCoiR6Q1Y1WnrKhHz17qm24ecdfzbNnKL
JOrC+VZ1XfmptowrnfKlG8M4BvIBzFqam5MbE5h+i1ornMOEzDH0XC3bSujpN208VF8/vrOLlwIB
RzhKLB88vvcbpSrZGQeQ64O9Sji3hcLC99gbi5dF+Cxb6RU8bD0KTvZlQDfE7wF+YoBv64P+FyyM
MQCt9EgAoodVIHnhmvQeZ60nzLw2CCR6rYy5iDcEQWjTZnRz7/fHd7vezbvLo4AHgCAfYY0oAix+
f3ny1FN77Jvg0Dk4+AH62fN3Qi5wc//4Ome3uV6HoSJnCXa2VIjvr6PVAXFumQoOjZVaHLku5Oil
xMwNf8Zx45F5uFe4p8DiytwrPNOzcmS9NFDgCqfyPk/9BbD9nnyiqoPDiEPor9ouKmJfVFVvfJ9C
v2PDv+1iCJAf3/DZMlrrkNX5GnIvxiGnmGDqSa9K4jw+jK6RPQbU/U/t4uobzZ+u+Rxdu9TJfEgL
FCyOuiS0mVNjb6pmvNHjvtvai64fPr4r1FDnCwY2PX7SNBxgSqfkEjWJYuwLPz64gzluLbRtu3ae
xW4cWqpOT84EALflbmrj4i6o+YdWDnzeh7k16PcwtgLJ8TKpVws15Y1b1irS82ncl6KcN6Qclw8z
Nrj7gZmRHi5alZSR0w8wCTsqlRwLFDPb6nbpb2QzzvdeKZq3mri4n3kcLC99ms0viRU3b1k8V8+y
Dwa0BXnhbhwQYUJrtTn4OfWdQ2zxYGd1mGiG8Zt2Wv8kCXDf1MXsUUuDNyroYr+Z8Zm30A/yvYsW
poqaOemO+rw6EHXYod0TVFt9V3nqP4zk99zadjcex6bzjh7KjZI4UUxBackscRA2DTlRJPUNx29Z
b4taZcOm7vzkyxJPaeRnNo5f47K89crpa7wLgu5p1HV1rNBq/axy29gnhdY9DMrNf5tiIjy8t4oX
245r8sXb5jbB4wq7g0LspamLfeBU7k9MM5MHNbW6vpkTyYtys9F8Gga/+syvJJ+i7rUl2XlpnNUb
2gbQ/5I02QcIdO7vvjHnzxNOqk9doq1x6VrwRZrV/FipxHm24riNvNn3vtEOypsMB8ZbDiT76HJi
ii2kE/O3PQ7e31omgRtWWWN+FSm+/6CvVXJFNHthD2NMwjgP3t+qOjvZW4BZjDnzp+RYey0cm2Fw
EwQDVn0tK+fSd7b6xqzenKuByPr3/7VVT9OycCQumOMmvvFYWJUVrdPaA25m9ebj7+zseGX3WGkv
7tpOM1g4uaW5a/za1KDcuW0ZAbxutKR6Mpx5O9jOFaTr0l39+1Invcok7QkvTviq1pQ+M07ZxXV/
6xvXqCXrQXJy0EB9gH26Cm9BCk/uqGwq6v8c5oOPh+mtnabtxkUm+EA1o38OCBF/qBpV/lA43exk
pfIr58+FQ2CVvesMRfDColF//+44+CqUpTbW32DhbdiWed/tlDDL577ougfCVEjRngjh2H78Iv8Z
QZ7eN8feWiSxY54dsBSUeVvGenqs4LJ427IXwY1sLb2/GVpPwv/Fa5bolFXRgwOb9YpasvobzPrw
UyDN0KM6ZhgY4s+ZTBsw+VUNVxVluTGD/zySR7nEouOBY41E9NXJG6r7TlbCFtlRSbveJp41v0ya
zJkCZc1GaXa+A2Z5lfnSX8E0Lny/q+UD5TmaSia5Jxf2ak+4RpMlx8TS43s786uQBTB9+vhNXFjn
60wcvgZf7mrT/H4FqAW9d+GWyXGoevzfiOPcZ0Sz7TM9jq9sSJcvhYU+Qik+rVOzzDkxqsHM8uRI
GxxvSXycv+L1VET46BtXNopLz47IkZUXgnTvjJvrAq3JMe20Q9Om3c/A72H3JEGSXVPQnH8/2GUB
q0D3A9M58zQViYER7VgFB7sy233ZxSaQXUxAatAJKyLSxI1AXa91GaBFF7YNWEXEh0BLOSePLyhM
ht52tUOFNLPZF76d/mGoy4TOsQaFwbZnz3weTjYNoFttv2sg/DQ/rGzxyr1XBXoXLbNfvvWYcsch
JveZF8Y5lJqIlOhm5wyD8WQSmDSGRAcmhJ0PxAt7uWU9DQnUgmgWjv8Vy8rhmfGH8SC9skx3QL6q
Q4Gae8/IN6o4HPp4+mRK2/ibOMg5NmkmgnurypeGZrkQrxrxEb/6pM++tki7ktDz+/ybNiPECQOH
CUZomH31R+aeNKJucKDfJotYoe9szDFDLMtszQSuRLxReG+8BEKyhRHhU7FlgajjDdkQF2fNOKOH
mRX0MQZWov1sDD1xsnhwtC9F1flP49iSGgs5tHophqYGMqcnJk7P9Ku1WqSIDCdCdutNr2cQZlsk
ztkmLmi2QxyzypHPUhd3xmRgsdzgiC7CkunmcIB/OuZ3wbLM7XbJh8w6DqScyLDpgw6fbnAdd4ux
cFtuZzcZbobR6/UjxTqxuaUmkQ72S+1MN0kiUVDrae+/clBU47Yu9emHRLcAkJ2XOsykfESglivv
rcvWOwbz5X12sQZ6gyfAatxFiIy5A4GnWJTNgrYNYHlIoDOnE3OxQHvShQVhBLII+dWGEY+/HbGQ
A1P6gOSM6CzrUZqFGqLebmOI7uNo3zlySp/yNOn0aFIFWAho0fJ3bvTpJnUEMsShVf3vj7erCw0T
5HQ0a2yLxtpFvN+u6mXwzRFf0GOZ22ob94v/x8zk8LNbzKkOC70t8hDdgf0GJ9+8cu0L1QdTZuw6
kCZjXnGqECrtMqulUgS3Evrx2pX57G0GM2k+Tc4kP1fQX64ZcpxZ5RHYSSzGGtK02tmf+dPEVeKm
fOvpUZS5nu0rs7G+jX483SWL59zZk18e7MIz7v2ZfwjpjFX9aBhzfZ8tb3qKqTpvlZ46xFhYHmR2
WQFrb1yV6s9jDKmTMCbDvVJRQCQ525soGdzVaADSLt37ySuSdiv6zq79A1yL5j5ua1MP53RkEyn8
PInsxmbe4lfp8hN2c32fkT689bLWw2+os8mRqUYUTovnPWPbgTWr01lvTd+rL2gt5EHgzbgz5qZF
g1fzPkKCGuU9f9uL175I7ROJ+WlYOaO3o4824rDriTmIUGPJI72n89haZhpBqisY8g/qxe/aOHQn
szu2hmo+z9Ywf6tqotaR16N4GNv0QTiGjEZ0U+smYoWuj6avggZ0j/vlEmapnqxzsZj2hK6OsSgI
VL3X8yzZQDIRXwoSB+oX8oVSRutu4nZ3mKdO9p9+mjC6K+WCrst2J/G90Ud2PsdYevgoKcOhyCF3
Ij+m1Vzc5bXMfKaHhfgee+sc215yGQ5jYMAUoWPfytjCdJ2Xa/jhPKfDT0uNww8ZeM0X7AHiI6aL
urlJctX9FIL4mrox481Sgor5tb+E9aB1tw6zr6dcKP9732D66tqZsUHEHGzIx/bvRvyidn0wTw8Z
xpkblVTVDUIpI9kqy/q1gCfc5+YinhwZmE00eYN6av2hv3EmPflW+0C1eTwXP3tT67bYp3uR087q
BzKa6heUXIi4yrT28Zwm5r7Mq+YwUDNznKZG9Zi25vynKrMJKwlEzzboNmaYIcmC+dYmMRLVDU1s
tl0KR78VTm5tFwrEO3NoZod/r+fd6JMynoqRaaC5DHWUJbF8a5CkM40U6l6s0TM2A80HQ03oBRRJ
Cr/EGKPjjIv0zkd5iFoJycQXQ/r13eQ02ZV+47ySWN05GGGBUIIfnBJ3aWyQb/ZUe1Ma/Gzd1Nyw
lLCtbXzknW7zw+9wwv54L/0HlDgpwknHpjtElUdUy2k75aV0JWXBNds8mT8rDK6TcjoknIQU/T1h
kaFPof53SDR/dUKq5+FRq8fMPMi0FXeFkeXNDmxYFKGRevmfLGjT+9JIOMlF4sAp+vjn/qNyOvm5
sPEIzLFXisOZpkN0YzxKQTKqMpcSaSVpBt4mJrQy3Q61b9wViHSJPqld72FwrOkOTjbRUxqjgC/K
sCpMJa3G0u8A9T11O0rPXEIicdKv01TlL2Xtlb+Ibe8DjEZxt2C0A4YRil4LEjqMAE/8rM/0G30Y
U0ay2WwcxkafqfT4PG20xX6rNnFcVitJas4sRkGu/SbsvI5vVSKnG9fqjewWpXGuEbUcx81mrgK8
6YQ2vLiM/v1tWfUy2JQObAgxOvL3JFxAMRUYk74b3TRodyRDDWpv4kjxfRotdZBQdt7Yjuw/FmiT
HbZ9acvdx4/9fLRqwWIBWIJbwnAJPPbkyG3kKO0gR+cmu6p7xopnvPHEos8b6HHzL+jl5dfUctJb
k2Dgh7oYlyoC2VVeGKRErbRVmVs7aS0JxDF4U82VUv/8wyEjF40h/+PMOVsVjd4GBF842BGxHMJe
pFOY2IBF1YJQq5ykHo42fj4fP5QLrQzjWNRF5MeBSZyCp41gT5tnDSDC0kWU54b9gDzmb44k90oX
yMM+O0/RgyCZXWN0gFf+YbH9C19p1ZSPY+Oj1upRD/QT6SvIfZNbOGtpOIN9wxTMg9DHSW5T9FXw
Rav78VGUA6pk3W4ia6zbY0as8MF3xmlbTEUQzXY8bRpdAtXkvsemW4zoiZ27biq+klWdfh0TzdtW
uTQwhxzbMJk6tS9beLcGSno4GZN1Vwjb2SXI8Ld6C3OncpvHvDaY+nVCD0m7/ewlcr7N0EShr6tr
XNMxj1VyzR6RVRBqmSYOmUjIEcA066gS980rNPVDK2F00GO8EAtmb6fUwBE+Fq8NOMZv3SS1yLWV
u5dFl2xqLalvxEJpoTXyCX3ZX4HCde83k9jxWVFl6KRDUCTqD+xdDN0Mkd1bXdkC6A0e4sZeO+a1
1+xaPfF2KgUnjtKlJYLclm6E+38SjdIptnmhssd8DvTQsLT2Pst96gGXgYSuGfeaWb9osv5WGMH3
bmynBztRqF1ztoCSX/rqNFOyd2tGZXbG85YCHo/XzfEjp4CKKC2CGz2YX/l2PqVLIXi3So/6zKgO
PX37F68c8SoLKGRSfWE/mv36odWJg9PqXKfNbLxvi8TxHm9xradzyepn5inDV6gtzz5leNR2aY0f
SU6oPK25iIJBf/WXESYU7fhWLOpTMOBMC08tjzTpV1Ehc/2p9PTbtlEkwOE2QAQpccbWQ4vuYafJ
uYrmlMgCZmjuiFH84L/x4vrtbGLSmDuy+aqJ0gitpJ2OnWff15NZR2aR+/vWsjNcnoOnsRFDqJdD
f5f1hrrrFhlsrSloQ+bVM037AKt1qX/FI6HBti98osJ1uVvkom6WXCPArBdvVWWZYWfVzNUX392W
dTOGnBv1BvJ7d4xFPu7GZlheg9FwfgxuNu2pf7VNm7aTHS1KSz87TNXv1k3s1kOSvFta86mu0iIC
+zJu8HlAsz+av81awwQcc5eDLb16u5ovhEvTGMfZqIGGgSEjj/ulQsT70/WUvhl7y7nxx3SVl2ZZ
WOZEXrloykPP6V7zsfwjYUQyAp7kgdgtc6Iu8uSBAOV0Y7mVsyc5NdtYFn1WLvR4I4DM/6IFtSPP
q41jt0xG6Lg46fuMi+5bVWscP122xbcc/7ciq1s6OP3TXIkvnqINy1rD3ToCNwypdcbv3Bbep0TU
jHu6Gj1QO33qZ7fcGottHp1kzO6CXP7piRkIC3xYcF5A6zoaC1kRRlpHhVHJjarwYsMsYV9QMXSw
/n2K43L54SzcZTvYKnJFn0fBFLyUYgzucglZi2S4v4ZXZ4itRM2IWVJwDpl9J5K6eZilhZZPTj99
Wf9x6vGH8Oz+ULuFAW7AP/bF65I3zwLsx4lm4Oyc+XmJY29L2vfd3MFF7nOwDKeap32eEx/eLGOy
DVikGHXNMgIkdOh65wPDPD5pDS+QshpecBid7gg+N3bKciDCu9p33RTNNptzkiiMdqsRohfxLkEY
dcTQKWGIG545xWVbTWwD7vw9GWGEj7QYP0xZ5PdZHfQ3dlKkN1mVmZu5Lq1dk1b6fbAYIpoaO4AR
WqlorNPfvd/BC6WVLzZe3Gahhd5oi30yHNWCGO+D1/TZX7EEFdXHAIZllL+ABH9YnbfcY+bW7hZc
cMDS2pkdtNIJvcJlZZzsm8o1V77cgvy0zNOtKp1qI+0sCDNooXA6bOgO/pzdFL74WhB5u2F270Wy
deEnpw0ucb5M905CyBF/Mm/IYCy2aAr44pzxCS4AYTdV0RA5hh+FhLKZ47D0+eND9rzfpt5ayVxk
zoCBnoZNE7KZmqkBiIfxu7trcW7Z+r32wCJp/xo81GsErXMsngBtuK2QN5nlnRmdsSdZ5jj0CXl1
VrtVZmI/KFUBw+i1/qkCUdo6dhzsmmVpW6i8Vn+lkrHPDvr1+lwXOJzEpdODXq9jt4damXBY+9OP
mVzmqGn7a3re83rJZ+Dso3/wQS1RfL4v5zjISU8zmvgwLEWxR22T3FUCyrDnx0HEkK/d6U7sXEGZ
z2sYHLR5pFwSjdkZzWqwkt5Z7CE9tnzBrDmYXApnsE9qpYZqk2WEizMDUxjWfyb+MmPA0pRAQHxG
8Vg7qV5b2kc7t9r06GR18zXXGn0BH/PZ/f7rYsVVDetUd3XlWaPR3z9WyykTxVw7PebpaszFcGM/
1ACdfkw4nBVP11K8zytQiPPQ9JnCIknGHOL99VAemwBQCj8VqLYvyJ+ycLKX4BG8+5o65cK6RGUJ
vRI7TtM+U+cGHseocul44SnqzLH14TOkjGur/8INwWTh01u98EC71nX7rzJ39LpeN2FLH00L6WNf
5kSgq6K660GYrrU05xDVuvbXVhKeFQK2k29gaCkJp0SvjxrYOMlqcb3vHe+1TnLvm5j1Be8noIii
MKGLre782BHRaQJUXVk0F75Fmiq4sRhV6SaI2ft7JhBaLlrXVUedoyHyRgN4w03GXdOn8w7dstow
XL+2rV66KHvcmqPoI/ZwzfcXbaqqgYXR4ik56UWkQfQL8xlVa5oSptyIEURF16sre9s/ytX3zTtb
DtxcjxaNofSpBxhVYiM1Cw+aWBPM2MGsO+KmxiF7HeXo3mlT7Pwe0sz/bDIR9DYYQC4cM4Jz0WFf
SXdTbGEB5/v5/JUCqPkC+O9SR+lJu820KXjIHe0WsYrfY2+TNK/jUihsAYwyMLBVLO2BQi3W53Ae
BJBn58UdoF3hpy40T7XSUD3mitu06juTU9NxngOwocfGaYrnImicNjInEy6j1wXFL7efSm2HGd7/
cXYeO3IjXbd9IgL0ZkqTrozKyE8ISSUFg0HvguTT35U9+qQSVPjvpAcNdGclkwwes/fao6YhuIZk
hLntPNqOREc9cvuKtG9lKHlD5ntwp60pEL/q1gpfxG5vL7Unyf6dZ/1LWVP/eQ+aVaQk2xVPikgo
lPZa4By4rn3JT5qC7sCZOvTURgYCjdI19UtDtz+lgZ6Hn3h09lvgf82nuuvRfyBPYNoWD7oTL3Nk
4SViuBdtD4GlguFRkWXYoFe1lvy41QrUtL3N//eFKQsx1tPgJZHavRqTa2USOB7uzSWUdiycqbmB
ILoe/HG3jztdSCcMKsP1y7/P378cUnwa+1Km5WxX/oRF2HmtDFYDfKo1R5diq0JI2W54+v/4FAwe
HBl8PRBDvz87vnQxhu1TcxH7ZFkpdjhPxSEvtun/rJPiInKyX63gTDf+y0L9n9NQeRuEGZIuL2Zj
YC/LXWEdHc+Yi4NSuJjfeDr/cvZeQ21gBlyV+tGfVvrIXFVRKNFe1GwznqLCdjHvsIcXseEu0Vuc
4L/8VldNH1M81hrXH+z3qxhoi7D40akvBAwZn8GtT1s6zXNkv3G8/u1zbLxK4MbQRb1a3VfuVERo
ymsU/4V7MqvQP+1SWG9MaF7l0roO7ESoPdc0DcIt/qRXLMtuWVWn6osU5praals+hnaX3w/1WPvx
LO19ZEpRRvvJhoAzAgiM2u996BXv1lGhHy85Ld+4fV6XzuGV4s6By4sFvd0fV5gVK7YP36yoesY2
xdnQx7hMZBJCl4vNsZ/ekGv+Rf/GB3KnEhgBQA9Xye8/qSUntza0W13A9lLMrd7y3uxHvC5GNX4n
4M3D6QIyMLbFNiWsfPestOu3kqX+dhv/7x9xvR/+56ExAk+GO5Dri41i/GIwuju1k2fim2UX8O+D
4DWgmB8dCcPVvIjA6pWFJsy9fkI0zUngkY2XlF3LfqlS/qXTS/+jyK+h3dq2MS2xk8i/2H200LB6
qwe5z1yleItT8fpevxaDVwwZm0k4Cn+UNEzkFH4WwGd1n3vJBowaNKsp3iBHva7jr59yTcBiTXEN
I/79CjtjW3HkMYu8gufHJNo65+Oy+4tOcvSI1z60+9G3CNfjPH/rvfK3b2hj3fMwrl+phX8UiB7D
56LsJ3mpwoUN4rYwl0HSPiz18d+/7V8/iFcIxwYorlenIduOMhSOorTuOzeIbaSj2T6PrFH//Tl/
u5hX7s0VU8ce5k/P0ug4uiF1BIBJueECqh3CzED/iPczLU3q9OqzQdEC7cNp5zc++vWTwhL9Sthl
nAz7NfpD9WMXYTk7xLNfFleDKx7kED2twlY7yolOvZXL85fTAfPXlQpzzbjgkPjjdAgIuXBQWoKr
spxj1VqTTks6YTPZCPSwD6PTGkPiI1U42SoQz1VkTpACaiQ0/77if/va3MCEh18NP9afevkBtJpW
xl5cAu3lF2Na+3f+uu+Hqa32Nw6Iv34UflyOCVRVbE9+f1IMJO2My7biUugw+EYbPjy55ehkG81/
9u9v9dfLC86ECTgdGvaWPz7LWdp+L2Z6XGGjn0wZJnk3U9VOP10KryKFLNBmaFxWAeEo7E3K1ZIw
EV5J649//yV/e3L4uleUMPLuV8dDKP2mQ+9bXBZj01/YKs7vCsWw5N+f8vrlhiifph4H4/X+/fPl
hnrHlnQTHEIFL7as9adf0VANSaeHZ7t08Dr9+/P+8lOC2ubS8p0ICvrT1LFXjrfmG3aHErTjU2l6
/XEYF/O25kh/4wb9zxD5e5v0n26Cs4dkKbwWfzyYe7EuYmTRSFvf4RMncC94WvKxjeKgDyYIPK0e
2DBCd/noD4VdHlZNHMBmrN3+cabcmuN8883v0LwkYWVk1FYnhtHFFI+hZLsR9aPlYyqKphfLEqKl
relyL+5Htkqx3Hl/omAasVcV/aThR1Frw771lu52o4FoDhjpu7MT5Mb+pLdwaFLcT9sUYzQqjDdO
4dfTOOqIK+mcQhEA058Qm7GS1oJzWLHXs7t4dlFFkRr5A88gUQD7gGU3sOwTtErq1aUt3vghXv3m
LO4QXVI90lKg+PnjkZqCeXEJ55EMrPLgWK1Nf2qKbrhMWnrnf99erx4aPuqqK4XnDCzI/3MYUW3m
6giX/SpseueXiw0gTKN6k2+FGfxFmXP9pOAK0LnmAkLd/P1M6kCCOVHBOZEvfnVjMm00kpkgpK9F
A3E8FmbuvQvqcXWwBIyILEhk1KnJdXhiXjqdRRdWj7Xetyqx8xJyCHt053zVNz5uqkaOJIvqS1lI
dlVqH+GE4EnUd40QUcq6cX6HGkN/lI3QbTpOc/u40QawWaoD98MUNAgQ2pLBz67MM6WqJhaZLMU9
RsG5NXfVZAJsyS23/YgJQ42ZrG33Wx/0JpuKtrzJRYHuXBW7Qwuuu+Js+9oI+Q9G66b2REN6dCXM
xF1D1pGmPyyHcbSGLsVi1JJFnaOMOynDnxz2Y8NupiVLozllBuzUNOG2jDg6QUDHREKrm7kbTJEV
do5idqCB/jyskkLPrRHbh9OqP/uOCI/TPLWs87aIPj5wSvcZ8dUmY6GC6tYITTg4fhVGQ7znynju
t7Ke0AX0y4MF+rNOhLMwM2wE+z0JZ/Cz3+r8ybB2/8ULhvmnxHOAw981gkRvHeX0io1SZAayoxru
CyuSZNfBcG+XtX6Xt6t7N4Ql/9tuJTAF8yRzhRP0OQ/iSOv4QTLzwFvp1hdTDyBz4eovAQKiBCei
b5wY3VblycePe19F2t6OpAeuPxxfYymYZlX98taw/qbHVjzNspA4Lrr9cbakQ/Vr2cFRFY3nJau5
sBYM7RWzsUG46c+tln7EGjFwICVMlffFgShwV/Wlvp2bsTqPU2PvmAhNPd80jOo+eDaBH6ZDkhrb
77K47nMwAwzFCiGgGhkwZaagRs5mRiywetqVwqnEmGNnGEzpPkKr235JhOLPZl4Nb+lpXr2XeLyu
L3v+Ce0PVfXvj5e9kcWpzAAtP+R4oLLaMW9WPK6PfRuBpsNp8++D43XjeeViMjRlZIp8/xVlzGX5
m/NzlHhowWF6gTBvBeTlONpr8WiNvn3Jc8w10a4Yf4mxR6jgvazuikwNE9Ybb+VX5/X1j2HwQxFC
t00//Pu3d/oyX9wdaLtf1C0tV7ce2FiJW2rY6+YRqlD/bqYAK1NTDnpnl7mOb9Rcryab/AnWFZ/L
9JhD7s/upJlnlhtNgS+xGbZDnbcq81dD4qzyIoyq02eiBKs3XhSvpdh8KD85XxiKMWa+65vkf5rO
VSOBWAccHFp/xYHw62rxil1jOFhNIoD0eLhMU6Xn9wMb6sSpxJMnZXQs50cPrY5pOGmRt+5R7IKN
qhMuJ9l55n0/mfkbCrO/INjZazGQo0ADg4JU8fe/VNcN5bddKlrWXB1dysQzR02TzdO6nyHSXMXT
w0+3FV8tVamE0XRwsB09ZuPmmkefOuiNV/xreSvXjg46RMiHpBabxe9/kdrLbvRHGOhFg2I73SK3
+LA4g/05EFr8qIbwSuPqwwb2Wo9g9NAP9vCp1xatGAD5hhnVjH6CeXUjvuLfb7+gSK0MSiVLGTF5
9DuH90oR/sat/pc3to1Uj6z1a9YVsv/f/+ygKBHgOCgze418xRFd/77FNf/GrPFVe8jF8T3f81go
MVz5cyFCA8zueqKjl+ug0qJC2IRfTmEuvI6WSWW7IawJCRCgdePDv0+Wv31BdlgYk2j0fWqg37+g
rIzGgrsPm15CYNlEI5LcXZY3Ch/CXP5yaCA6uXI1MXMxqPvj4ZmHyrCDXkTn1fS2JuvatvTu9L5a
tGQW4LI9MqxMa2thuzW3XayNvkNp0GzNuah9cT9tbh+cNmkTE2HqoUqbqrSOygm2QxNF6tBLpzmv
3Toe+CLu06Rt1cZ93VffDQRCX6Qyxo/m3vpPub2tzTfCMsPyMrU50pqg9HEoeFH/tZY4EpOWKKgv
BlfmvuQoLmN699mMOwR3Nb4tMWzENYiJoGxmPMZBkPH8sJvReJMXnfGw5fNCrY2iEHlNb3NEl7X1
NGL1eo9JAoHOvNuEge5QwRJUDLUNYqwMDpNJjxaPub3fDsPUZJ6xqa+qrYMPQPty79Qsefu0L6Z4
8CerfNdPjnvRO/ngfjXrY2f3HSQi2fnfurI1iqTURf6kpDNckG8bd+42+GeoPkUUY3LIT8HkmInl
7vZ6QAffzIiNJmd4iuyabjEqHPPJB/DzpSolPHh8H+OYeo5TyENYuap9die7Dkh3sQJ1HHdL5geb
r5Y50tHvBkGwfYon3kTssOxG95VglBaGQFFW8poFwNrFtgu/pf2IxudZl90hbJGhLL3fH9FusUm1
8qZ7lLOp3nct79ZkkHUfolAlOg/V0bq4yJCbzXteQqQIiSsYi2YOxYl+7vzG+I5dY+neQx9hOFUa
w94mlRs1VcrVRAdVsQ13M+UMzvfNKtY6WbtiuV8iHTqoM7qFH3O2h2d68FHfzW5viFuNcsF8iTp9
3anIvLzq3HE+KXS6drs1dVMlzsA5hqKrhItUmm31qd2xeRdGMwa3u9oMkWjXr61HryEvKh6HYE5w
3pCmBvi7/tB4I0SnZQ7mByr1PbFGoy+yLbR7LxnKcvHozMrxcq3orvM20yfiZrAgM4Wuu9wYTgXt
b+Lm3+IV+RNFOaLym6XbmWn5aEIuzKUMEbtRV311EVr8crTaH4p9JsKkK9X82atsCwgesuuLHFFq
j8Huv2cF41BhiqE7OG7DNx+pXzWBUKtaMke33SPa0Pa53VZk1FZRhVacezWYB/zP68UdJ/3DFXCm
kyKEPXSG1ASwaaTaNo8ky6nPaA79j7YlhubOcjv7RD+sbmtesB+svvKWWHS+HpLZLYiii4J+fwaG
MdzqVvQfAlPZn8XadccyRN517P2xFFnQwTTc8RemHrv4D6A7CELE/QDTJFy8Uznb7k2ldvSNnHl+
VniFPA2qsH9s02AND7YaKdoZd6J97IKtIyaATcMjCD8lkZIP/ddWV70fNx6EI6IILfaKXvdxasLi
DklkmU7eUhxtCuAPo6/DQ+VT8vtNrdP5ul5Ze+iTcYvtIFlds8v2YlGI2+WYVVaBrilQwb3fVP7B
EXsZb3YPSK1W4rOE+DUM3UTAS720WWvTJMXIn1G/0WSFoZyyHpFhPG60N9CekRw5e3Xoo6h9Gnzm
QY2x2kkJffaST06eRMJjMVCGNyGkjsyZHDIO594102KZyx+zy/+lnTRm6d2e5vcdpf/R6yGcpdxx
1k8bk8WZfL7w3qmj+lCHm3kSEi5DHIir6BOl5TVcxjfINbc1RLQr1v2EoQupuB7t8OytgDNiDRAX
Wk0bmWe6NfbSdnulV5YwQ/nf5cpjieFrRKHh6l91D97BZTLyWKlh+VDX8zWlokKCuCyz+UEWuWen
ni58OJe1DB+CveZJUP7qk7HCijdVADYfimrTFlYyzV+yrAb2qNApt2fpMMqO2/kaG4Uc3riZXE9+
JrezYnpmOhjWixWY1YAq8sWHSyGRl6n8hbfpdGt52r6dGkISywoxTLwhU2PFHmrjqxnV1p2DPvRU
IyCMGwS1Ei2WBhAkAgPUl7GvXCmMZ/m913nFeVYLDh+O8JTKdwi4NrPBYbqg7aJqbHjxkGpbp2tO
hG7Wd3Mv0yHiXI+t2tY/ts4wHta93G7oG/3LVhfiEVTaXv8iCK/64nnK/OlhKQLbG/r9clPxb9oH
Zl3NdrI4Xf0rlmz60TZKgDqSkbMjoXTtKt39fHR/yEhG5p0Uc+/FhKWQbovpf7CvczjAg4sZ7EHc
QL3wIJvR/8X2xFI87Xzfnk4gR9c104ZVqiftDuYvH7fOAP0t6hArB50FD8tRREzlDOK7eOd16KQa
Ps0Uh+vgmedxZRuXynqL1tgV7qiTySejS7MOIC7ObXloXcPevkjZz/ZD6dtrf6aVrcRxXHUz3Jvc
L0bMnKN8Zxlyf49u0qwObVfZQRaAiKmPSz6v/alGQNBFftO/jxxMBrGcyRqVIBQMFM/++DLUQbDf
A2GxtnQreAATXyhTZ1M5Ls6nvQVAcNe4Q0NfzfSn6g7CR6ie4mkew2e8UIja6oniOJuksW23Xr9s
P3TZBsCRyJvkq2nnpye7AQ2v6XXvxryRgmIoCsvoPqyW6AKYP/8UqML8kqvN2w5DLsrwviFSw03o
vUMiAxp/vOZKWeqK9DdWP8E7YEL6Wcg9iRvlzy/S8NkcLftoXCxdDDaRC4hAzxxBuXPeZmf9NNkN
tDqrHXADrZBKXxyyCtq0ncOlPHSFrNYkIMH524Kpxj+SHCBIFCmMxc4mPYlPgKd1xzG6FcDVZG5t
h0AOgAhD/LMlKl6zGjOnF+ajXOZuSjRxIUNczpFZxW3jrSgv8it/1hWyHHBHCs+MJzffjrDrGB6M
FXRC4vqM/iGQWAGaGolZXOLZvaAiL62Y9tn9Zs6t+1LBQ4zSFm3hmNgeuCstrtqp/zTotdjwVDXO
VtVgXWWAlt3PgxdrDEL+dWEZZewQkdXiM3TrB791QqboCuQg6l57vlo+TGxCgRfCrsDwGTwx2HAP
5jD5D5H4T3ATcqnLlQlmIYRmUBD0VX9T8UMUiSFa/Z1dP7amudTtkynz/NKiMd3RxqnwsaWs4TCy
bYTsm5zaI79wcAY/CieynfNP7uaKjDFih+ii2Nv3ndU7J9UjY0mCdiuCQ4l8e4tbx2OYvJMtuPA5
7fiVJRRqR9Obxy9R2NS0rRVBhz1syqfRsTfjth2uCNpJ+mWTqp0LGcMDNtcYGkN/UO6szqTthhTE
k+jtrF9s45Ghf3hTG+5wRv/c3LShNdwJ/jc7YtJWfZTRKlvORZvXb9DbH/dK548lnqqPGEin9zZN
4fsZYeK5RwlbZaQ1DEvMYoz7vI3wFeOTM7pjawamcR4cBpCxXOuiS+rdUM9Nvugz5S1Dpm0o9GPU
FD03QE6nG087hGkHIJ5/UquuwbKhgz1SEeSflogDuwjU9CEyBvGxkINxE03+fqMLrQpehsOyHDzh
7FMCO1L/dCwDmnXntkzaxmKGZ+qulnfeg2XdmB5iGE4i6XSgWP2xPWq/7u24VXuDPklWc0eNZlot
URf1IjO1d86cKd/ku63uUJ0N1QwY4zbTTY3azqOY+fowJzLsBZmCxYqGYNI9YY3Cr084GNdPeyH9
G2m6ZDpD4XKPo9BrG3Pj5hzuAIyPcp5gr631dOLvRt3BDhpTHK7Ed9Y6TEMcVAwhEERT5gSjXR1W
6CqYBHMJBtAYBTMjzdGEQEzV0cPe+cPjasCjpu4Zhwc8lNYTRcI4xvsW+WnU29WFxMnhUyTd9osQ
ZvVtLB3aCAq74IQrx1ZJr/f5duYfD3QRKjj0ij4jNYDv9cnOxOvoNlh9gekpB9oewt0PSC87fJ8S
bMS8Y9Y4Lz1OlxBfEidiFejnkoMfCwJJe0OMJZnGxgF86iXdJPJny2uYqLroy1dMLRuSKvKT90ee
+boiTDTCQI5aoYqd1SnmWNU736Z3x/BiD354M49qcuNF9jhljE70dEf2sv4aNmcZb+Rc9i+ooJVx
xHfQHLj6wc9ycfGdB9UWOPjl61bGHhqQ7/WQE1Qhq/6k5ya6iHUKH7Rp1GfNVqZMbLFEZQafdnjx
1L6N1xDbK5YSzbHCum3V9Jm+MJ90vnhztrOQL7CH2IoWJByK62lpFeVDP+fON/Qn5Tt/rMswlVE3
/wph+M0xGFzvpNe931Midey0J/kc3uzVH0P0w/IcSYKh3FGaT9gV+3t78vqX0FybPeucyX92DKvI
sxWC6/ciN42Htm29dyV0cpDugpUSOKAt0vFSyeB+Jd9OJ85aBI+GH0zhOdhVvSTW0hWfEOPJdwQ0
ddTu+1WxVhoMAECKu7dCGMSBFZNj35Th7BzHyMQAr62rcQdM1cpNJ3bvCeGeuBHA/t73tp+LZKcD
OlBS0S1tq3ZpOLAvILbR44sCT3PQYH4St5jl3QDXGwJSj8XFmNVtpezt7Diz792PdmGPnHVYWUE7
qDJdFkjRhyDcpgddVMaLWSzV+2q3DbYfddWdK5+0nN4P/fsFk9a582mE4mgYV6p4ewQ120ctyllf
gT/cLE70urb8L8tK01M2M893O484+ptyf5o4yz3wSL68qzkQoCYPuXeeNs/+iIpHfqaipYgomqD+
NbCj2+MKZqWG1VC3sEms/XYZpfo5+gZBHRZZ5XUcNeFoxfAFyS0wkZPfBrgy3iFG1ecpt4x3GM7p
uE1yudqsigzcBJraTB4aYxNVJkuvZ5wA369Omz2CssDUQGw/58KhKm7oMYwDLKXPVU+12kb+QjQS
dGj1tPc8XccG9kRAYWnlJsGZQlZpB+cf2aXMA0zt8ZYbjQ04oAumS5Tn1pQuDiyciwPuCkeJWzPa
QjSqxkSuVVQlAS2Xzha0mB3OtciDDmFKNoMIMMvhov09N9LImaoxySmdmqelGcjeCqiaN1wKM4mW
ABq66jjj/34STtMsac8PtaXWSgmXtPSK7YehM0qVjeyc/MyMrJ69ebORJ41JpjMzv833nXa+9oPM
HdZwu23bwnvcHXOIkFzujUq1SabQTTSEa8Q/XY+KORKTdWBUt7QpGvHizl8m60du2iWILsRJxhxc
X9lhVVH2gHm3rt8aA0ZtBNVH7kGdJ5oXg0/RbZtfmYo1wS/GkjNaUNZn04U8VlCKe+cOPvugfpQJ
/ZxLveJWFQaibZxzWBdd1x9Ft4+gGrgtfzkIrfsn3EQIw/57/Ap4GT8qtUUGHgBafCwxmvc9BusC
39UG/jLG5L1vF8SkpgsntVVWGro1Kp+8I5MrMWpPW5ewW1fnSF1ZjJmCrUcOoyp0w3vdx/Ic253R
OsdCLzV9QFhN+4eolbl+7puoXb4RgTDxROfAmekK3Zz5SSTm6BCU3f4yh/0UHaNtaLy4cJq8uSOK
ucWZPrOv42R1gNV3Udh/5cjxJlbFM0IHyaUMYC7DKCGxSy8zLhpDB7HJbkwl1dA3DlMRq20PZID4
QyJC1tw417eouSt4R31dmC48b42Pb47csdbJsAeKDnNPiZaY+am8k0XhNnch6aa/Frg2LD1Jw5zi
yZeI+gqW7jiscgQaFwNdFBUf39q/mf3RXr4uPize3Zu38SRwGA53embagJkMavaBHGohHkzg209D
GUHqbScQec+WluAShNNpMLUFVP6DRVzDJ1rC3Un3tRmIG6DjWQ7smnsrK64ji2Qf/bo+eOww6pT4
d5oEMbhVcTZB0270EuXkst02YZdZlVu/LwtYsKdwnkd9MxPvMh9zhlr+YXK49e9Kv91AiVCPDNmu
c7gA5iwqLIubXdW3lTkD742EubAx1auxHajkq+KREtIUZyOq2jFz2z6X6WJ4YXtjmXP4uV56b7rd
893D1d15S5O2gZcv7xfwVPVzCy8gT0Zr8tc7vOGoUdn6Md+3pC/6U7QuHW3StkGlaTdzob5p6vUr
IW1VjgFyM8JDVLpiOpmibtwbd1GUUz3mYBPxf2uxh4qc0sFPV4/fTWOaa2CPuaaVBdbGhH0KFZY3
u6rmi12NuXmcVzn6t9a0TC8TP6VzCGzquXsKU8aQaDaG/qLcUkUAjXWzsJVct/my5ww+M9yoxACD
cWXrHXGP8YoI2eKCpR2VQDuH6OkDqvb2qWPRahzdttGfIc/V7b1iAhn+EqEoAbAQWzmSKdBUA0bc
xp8qXL/FEBxcL2+8404INe0/Yivs1ng99wvrU4WLC3a8jI1i3eo0aFmMGG6/eqydeqPMKm/Dy2vn
ORT6SBCSkkxmxFTa6IOyzsLc4olEVhg2vETLSR9DsxjGdFhRRkIHDB0jLatt+rjZ3Ryg6bLrMGEW
t6xnacklykST43dkdu07Gc8r882tXLbqe16Chq0ShVgq/Ii2ZquKeOkGr9dxsy+V9w2VmtX8dCZ3
924Cmq7ilnfZ+rXBNrTHVpk7zqmuxEwg3up1H+3Vi+Z4oj7RB+Akhjx5Qxv2xz4ytudgLmcck6XG
gyunK8SWNZta3jNbapxTYc3kky3UEdFp8SmdvwCk4C6g2PDTJRz3r1E9TjYck3YF/ccKdM5mOexg
55Gxaf2B1MFaq7jxSw18h3dqVPhmYoR7W/sJZKWCOL05CGv8/EEZGMmyu903+MooMBgA03C5neBO
w80dfi54VFxG13VoMgo0wQ3sU2lbmdUubXRqW9txYtJC1+WEY1HctIogRGThk1U/eyUzlhur4eVH
nPSy5T9MPjNELBOViBtiY7KjkSM7X+Z8pAMLJnFwNt6smUt/HxyNXoouq5sw377U/KfdGVvzQipr
CYiEVTobKSa5ZS2NrLL3ZTk1BMUMWSnsdToGrc19NWJtwGVozaUXi4ZCJJHMV3Jspx7rBZPOaHr2
deNxIhu2YX9oWsMyjv66KjYrqmT+mxSYSqWfmFYvjBpHRV+aGWSiyfnSKWvNU7q72oi7tZz2F9dY
yXJw+mtbvOC/ny8wEvYVc0uB2s5YGh7xmvA5vJNEl6t0aiUeM8ZXMn9kjD+QzDdH5UdXzfWh393e
f9fWIVnuOdIg42Q2tl8fa4+9P0+Morg/WrKUxSedT97wwEvcH+8QzcuVp8RpljOSh63gLrY1HjeE
SVvj/kIiZcu0rEdT3YPr3LxvSgzk9uCIkFHG2A8g9mStPbEgXDu+RlS5+zGaS9f4kYsKLFQ2mYxw
L+16xV+Lvp/Xm6LqtuCAcy74ZWwWX7tSDC78pOtmlh2WZav3Cxpc5+z3nOF0lLxF4pU4dcXIteJG
+uoFlvnT2oylv2DZc8dMmH2bH8xi9L8ahkQmpLRjIBwvy6m6dpleR9uVG6h3hKZr9Ss4TInOqx7j
OzIyqveAdvixFtingZYuRFCQWOJP9CSuTWwE5eo4/VSVS46SKPccxqmku7gdIEgwWJuC4sewdWyV
po5f57iyUpC34bI68pb08KW7+OxAt2MQdsU9Z+w6HNe8Nu0zY0E7uDSb04GPj6JuObidKfyD33Ee
sUjLp/xcRMr6KeVOXRIKdtIHBtXhu5AXbnlZAfvORzYEzfAlNyNhHO3eGs24R030HfGPI1Mh22k4
lYpsji8Uh3Ra8WxAVP2whFLT75NUat7zquCJ8FZWjTcKjJl3qx0RTXc5UpHp2d6x9by3PBd8uiqE
8Y57cnngpXkdqk9jRQpvWJQqlUPn47IlQ54IvG5sygzS1Tgdeq8wfnYgntgDh/TONcOowYcS3Hl1
WKUksQIqzRfuPIxNzDnOTESmNbUsbawZaxe0SgtvI+KcwaTsB+ZKYxSLFb93aqCGQTQT5aNz2Xhh
BQ/21s0RmUWu+yPHtMd+Z6ebzZB/gDszd8DnKTYYazlto0doCeKdIc+4zYeSxIo+MG6MXFbVzep7
Sh9tplo1tzAS+GQwl513fzisDSMyAHXQyqAXTLAmVlCOVb1PN11DG5aFA/FKt02/W01WS6/KGT7t
hQDxM/s1fdlu5klRzK2Rrp05oysqjajIekJj1c0WBcXEcCVfoegz0F8zERrCzFCcsWaYAn4ihrWN
+001xegmcOsMkXUWOKwEZ7au0sDgi33XkRZhAkumrQA6KN2npk1jjFHP6Sro8hBnvzKdrMp0rIJI
ZwgOnDyjKVNbovaWBClIWQ1TIttsPq5M37rU7Z3Ch9cbds1ty13apzvhIO9E71c6VixJcV77+iEY
nA+IirmJ3aCu/CScfRgKZsdwP4XDE8gXudNS/SJDyZLfN5/BFzj9ycKorLoWXSZel4m3KbtB5ZMN
1pvsazA8Bo9W19pMLQk+YJI+oUtjeFvvwLAWu9XHNjSQg8qKLV9sz8FNXobb8N0qmfiSuNfOLWWK
U4vUrmsbeEENVfhM5ib4TV81njojjzTMAyHsCMPyciw+d0vhoMSKcOFgKQ/tnzOarxeVj3Vxl1u1
HyVhx+sREdhWtccWUjsbcjCg0YGCLOhSBi1uf2tamKFoy+u5+hixXmnPbddMnx0UJduXBU2NlW1q
9Py7xa3/H0lntt2ocoXhJ2ItKIaCW4EmW7Isz+4bltt2M0MxFNPTn0/JTVaSk+7YElTt/Y+e2tsm
cZy7xqyzt3aI6SfcSNh/s8AzMNuAuGTG+M5+MRrQOPDHhRiMMSELpFinKn6mh2ZhbRtgZM7rYjvz
ga4jhNxlZpIsxaiphmUrLVXHYV0ntnyZipHKnEyaifHZoKwMwsJvvPLijL5rHvQSK1+HUyJXngew
bwnBUyuagxkR7OaVOb8yPsVc+O81xY0vTITyBdoWIqUvZiBf0zMqB+4Rde5ZwwHTAm/j1d6XTMf5
pmxNrqyBzrGD1cceFJKTLee2Xz1/05qu/T0PbMVh4cmSLK0MW+PeY/gQj1UVO7+6tMevsoZH3hLI
jWhNewzOV0DJufjkKqOaYUTQzZLYcOTvZpGqahdni0cvb6f66U+Wug05A85aVaFgBErvHWIC1Yvd
Nnl8D65dDmdHtrO4pb5Yav02hTn6hyJt22znYXPF2Sm1U/0zpF78mUjkwmVtNet+gpBkzpjE3xmF
EKdOF+QP8VqaA6ACyBr9oH1N91Rte3/8HptcVHAstw9IngGXWdSz8sDEVKmo9bk8qG3u7fbQj3E+
7dqS4IzC9SCxswTpAwE1jlffdX3jDmHueQndqyJ+b2PVMuX2bfkPLQXotTV7wy8hZsQ6Nv6tI5Cy
GF9cuBBMLzJkE/9kMkMJXWTLxOckiDzd9rc86HtDjDFhbOKpbYekfpyMgdgZSYhA+owKo1fRFEuO
L2U3ymNBluSwDyDzw0226vbHIUABY3VJPZwzaj8BCF3FLNm4IxGd6NLopIM+Eyuv4UIivmsyWWMa
HBfUQr1DtZ3hD+OWyEoXdYA5pM/azWV2oGtjbsIsFcWtiUibbb1XVsKCBYrlhthHmt8S8RFzcBqv
jyxQ3hCxTFXps2u2bABzRuzUbsq96m8ugGT5ClaTRoplLYGoLWV/toRRNJhKltnbGHodP+yizoqw
Miyu0FyU9Ky4eTa9iWGFURNVLS89RzBnkLDIs/GIQn+l2U0TtdnOTQ0RyPG1ubUDYsypJsJWcqWc
D1RAzbl08uCqm9bc8X9Kcg33vNeHpjEWfyyd+nvceZKIOOU3b6kw54Of9cCErhePMyEz2PaY1/34
WQ2VxBIDY/CVKXRdPLhqxkSHbHXeQOkGw4MHDXWBbSOi1KPPTW5g/wimaIzqea0m+09Ro5RAqs8+
C1U91GdM1zalJLrEZ93ZRWpvayClqxZDUuzpAoe3gpIqdoZNYuDG8soE1AeC49FwiKDuJvqwol4T
J34U5bD0J+KPjA+/zbqjSf7sF5A238ZS+MaHmyc8LgaSi9B0e/QZ9sLNGCkTDdXeLVzjxcer42ET
mLz3FinDF0UqJjNDbaRbt2ymT0mc6f1I6eItx5Qoh2NGd5oTdk1dk7+IjvMh9vPmJAZJkCKYV/Yd
xIQFb3Kwrw/kQwl+eQASPjd+vXEzzDFSco+QtVPZcFuXFtm4fI9Z9p0hLVmikcvB2+DTRJKRgpgV
Ya2JX8wdadxCUeaGaciZ5b5J7PYl4+b8x6Flv2mD82Qzmh3/XCiultDQXXPDQxeokmG0WlRluC77
O7Lp5BpmS1c+kNZjvSe0n/C5pEizacXJjO9lIbqOc7bFjOmsTDVzPwZd1EqmjnAaPOcpub26Jppl
46xce3UPi9XnT1mt6gcuZha+YSj9h2A2yYMj0+qJR5Fys8kbkNV3Q1udm94keBej5lODMAhb72q7
LTL5QN7qAZM8chcz2FqFCi6mmdnzA3S77MLe8Qi3BdtRjBL0peaGrq4z+DjuRk8c0DjxtzhDhdKC
0xvRxy1LAz/6PM1owGzqWBaPZtVo5UCgPq6cqdURaXrJqJjtw669od+EnLWR2wOWwgyM+2AVMTm7
JNwriernQKd3t88k62g4dKr4rPnR69AvnO7aZsX4PdhB/5cM9t4j7lKtw9kXDUok0rhmUnvr3guu
Y8wnvG2XLH4Tq8dPbOZjeV0WzPO3QwrQOh2mE5DuZN5waPerdlbnVMlef5aiCe6gtSVgnuqTcuMt
dcOK4TuPjIPlb2wDUW683I0PcR3PI1k/pYECpVfLHzi4QB4rsMW7ptP2nxyC6htVCrIE6oBI9S1E
nCWnOBsVGy7JUdletT55bpDy3LgYUNKnde3M18nNEemoRZPIpAFW6ByaByoadJ6MyV5M0r4r8nm8
tIub/NHK9o+NNc/mwUAEZ+7czoSdKQnwJQCqrbL+gOKdVKL6Jma3dV5euiCufg3bzXeLtS5JKDJM
Mfy+tdzJGtSVrVnc1rZuoDgO3utpmAnqJGKJ0C2T+eHsG64ZFjIfDKwxPtmIqlDLZ+Np634ezQUe
a3Kt0Lf6O7n6BNoUfdxCQc/FS1mvPj19rubXcWaH+DbUbCtzX6v+JNDTyQb4DZqvEX381U2NePat
pF13NJYlTAUedVksHZj2bhGQ8QlRV8JgL7U6xJPjX5e166jQmvWv6Cfl7gz5T2CzSqNp8vwH+vbi
jxoP6bYkY+iDrpX4iQSiZUvse3M/Kcc7tUvNx730hXyf8oq5uivybwMwmfAIxtZxU/RcD2ElQD2y
mAYvvozpjn9pf31CRXf4GylaINxeGVHnif6vyDwWbeY9AZePbnNTKDP4rjnimY5k9zu5LYFe81ol
R6Au47NmYO4j5Kt+sV+5asi2TBvrISlZaQ/Omqbk8VpFFU5Tn3EbJGlyKol8e1o9tT6Rr1mse7mS
IkETkkul0yreA3NEQrK0Sb9zFknnXz0P1j7vBRJRX1v6ceEZH/cqWERxJzzRrmFqUY10GHOb5DK6
P8DHRnQh97JLOJh9mZbQiPGto3i2zmPQri8dirkTbSdNJIfc/ArSLr9LHBt6Z+Pa6cg9pmfyIv2l
qdFtoTIKOU69bj+aTbXXIxNHV3vT37HDNnZsMJp3pIaDboccMuCnPCeDd2fOg53uDC9d3chPGC13
VRMQ20KjTf3XLD0YeTy65IQvTiBAW7lxUAhWTrqjeszjacpMb+PNVvdeoypJIs6oxjgstdAVGX69
b4R9lsMIJQ2GjxIwyS7yQzFqdJaka3UoS9BevsY4cM68pcsSCiRD5MuBjf3V9JK+EXRsPXvD2AB1
kf/rn/ii5lPa98Gf0u2H+94ktnPvtV0gQzkPBP8F3CzZziq1eE0b3OwCI70XMvtKhL0cZipKHTHQ
jCbi0tqhPIzl1nNvCKQR+xhrdDWWtGFRSeY9NGU3uD9yzMzstdGcXpdsquD9sqBBbKbIP/yWSS9Q
GXCqIy/pQXVby9HrfUrltJUs8TN7YrIde/5+5KNl0wIhThBoqA4OQTGY+1ahzF6d6a9OsaNvFB26
4NeFB15W8l2EoregxpYOfDFO+gL5CKgF63E3cEUiBXQ3xmStzzFJIXcOfr5whicmK4wzMKvJ3GJA
ooMy51N49tORe93s3bPBVr2dssIKZyLsdgoh8nsOlPngx9JFamoWR2n65Y6MB86JpaH2Tlk0tpTi
B0LW2pe1lXwQ/OUf9NT7RcjlZvmRW2gZWXLFqqgNYfOIJcYfnvImQjC4xgeUzi3xIfj+SNBCmjIE
6qlDPMSnbXjzrzBcQlOyYsnAVv05f1btlC83vZLWr2K2lcupOuAY8lDwHowCdJwHt9uyTMPoZTPy
DStP3x0jDS5ipBEm1MlIlTNWOptSHUIsIgu4cDMtVfNLovw1dYH76C5bmXotpfOIWLDlaLS9f6ym
ug3HYnDDCij9xZjc9G2kfvLFWmfsTtj3r72S+YPTOWB6WTO3UbaY6itI6vq6dDwMpDI3PzUrIXVp
3NR3HYx0sBl7tEBzsVZvDUPsXznV66Wi+2+TTU77FftQUhUQPkG1XMMkxgdz+2W1sX8gUnL4h3ai
iQEX1hImW8m96FGEp0MlOPjtwkRbSBfDfUeGxZ7R6XssKWkidtm/pSuaH85qeNeSmbgJe78XjArN
8q9cHWuHZppbo6nGRG4mNQTbdDCGSDDZnMvOzE8DjPbLwIG0A7FZd3PT0a1jlT84/LKjGTuTsYHT
A0EA9JZ3o2/oozXbOolGLPeHjCzI46whLahNrKJqFes+6XAG7jJiZj4HIx2RwFL299XB3uABtmwH
qUqJ5BduJErzDPcHRmV7mzRI/jaQuss/r52KUKYONUWu9L6p50YECCS+qZJUn62G8D3XSpOPxJmb
O0lRKBbCLEb116THJiAH3ISjwotgd29szqwNMYrVugKeOgi8KP9avh9OwXUiv+0WE54X1rYknfao
G8yW0M3G9zqTaTSgU3lPuKv3QS71lzUM9pk3LD4UC5hEAo+3bZ3VPFnxCr8m8vE37pV6IZ5uwCHa
IYgs4vfEr+xnH+fex5Tb72aPhsjFffk5NYHxlzeSbO9hstSZK784KDUXsNlctEyGFT0rSxl4H8KX
i963uKlDker5E7P+bZIAIIGY9JwXO9dmzynI90n+d4sAsFnuVG5kzBwZ6wmOsoMa5+oFuVG/88BE
dwrk4mo0iQ7tabUOVg1XtG/HIY+QQwnYfD+B32XVXpO9nAhLva+s0QEInXrStd1s39dTHm+g8fyw
LZTGB6QnpGxNXjrIv+NZR0EX3yqWMnNfOb26cxk19x3xiX8WixTTCpvDU2as7rMiSOm+VQZlWZmB
V2PyPoyxN5JIDSTrwFKr5zXtJjNMcxKe4Jr8iChYbx+76Xc8Tz55jMY6vWk01o8gjV5ogYtq/tc1
qXn9mqprL9EwZECaT7EdYDMEHhGRN9beu1679N80oDvbGpnVlxsiXpmxU7qA/zlza5zdji1u043w
sKRajQiU+zj+kYS7whGyhLE0xnn53caB9VYsyts68UyHVmw3xYaiCC6SeEgowGqs9hnGrP8Hj52B
hecx82Hud+9LXMWnuXXFK2kkOgOLbyA6EgPJQSMQfEh3OWj21eh2dT8kSfK9eo2MinTpLoun6wOQ
sxn2No5QmkmtMVoydGq7qp7AHApKbD3ubZeuLqOQL+1MGEfGiPyIJdNPYOFmj7lVLEyzwJn7LEt8
jyegjhUbUFLf6SFAoKYRTz+YOQWZThr89UvTh0GzyZpUWdnB5wp0r+5YXuDr4NhE6fhP2nDW92Ap
YPr5g3h/kvIQVBRWUHAy/tCngeC91s+UfHVRarvZs0F968kK5uUCKtaHTlW9YRX17xcgJYzy8x2I
PWG2GGfPDWKJKF+mMuTn7M5tsab3ikEWTQV6UBSfncVjMpNM1q/VlQsivTSF17HZxs2pyjJzq2qR
cAO1K7eVNzUXmM35gQQz/bqCYt1ZCkG/k8EoXjSlNG6EBjVONh6dg4elsL3tDaUqkPPnw2POv8O9
3950fMroXlZA3JPkbL+u87g8TIb0dggUu2O/2tbLnBoBfIM/3putGC+JnbifvZ0hgbOIEgHua9NX
kpOH7bowZ/Ecefk20QwxufLa403+GHVcdlfZFesOHSbwTOnN/rtl5ch089q1KXiVUO5gPLnznk6C
tFushqynWBUOtJp/sytdVz9pQ3soTsus1kjD+aGWy9ZTVc/+ORDLwNVQGaGshHWwU9XrMCntsIJ4
RU3itgc/JhHaBxNCzNhatz37jhzY/lR7dKr6ulN7w5q6Mzgk0azcBvhezF+TuCdGMk6ldRrau54t
5+iYWoceU+x5aBLE04iSa78+261+icnbvXeLLjijCEGyKEV3rOhxCNdCstkAIN4tk2syDKJ+NfhT
W9Xaxb5uK32KfaPfDcaMLjQGE888eLYUynxTD9W1teUcwY29Y3x85rBDE7nyBNvS7a6dSEnD1r5G
XmFGQTadheRsQxj24Vfe89rKve9a3zW3Q+Td6luaxf9IBPhxofOnhELFq+QA2TGcc5zVQXsFhhQs
slMaJQgLqKQY6N6ruf1SK8yDwYksXNdHRxLuKlCQLFFXUjLcOn4KXWeOIL7wBT/KnO2tk8hTZtWX
5ha3SkhcySjW6+BkdHUTqdgsn0xa+EKbLruHqTP+EfiZYDCpixBNhLntaB088sLMJ4SGAQdZQzhv
oj7NBaZPdTwIydhyBij/yRDN/NGPQ70zNUo5Izaz0J1THTpFPESe1B3BuuJk580PNxO++Nxow7rS
33NDobIcLUpv7OyJoXOJ+GnHe2u58aluD8ZEzzVpCw8SDvlEk9xIg8Ow7GeR14ccxB3vV/OCG7nc
2qyO+77vDpZ2P/reGwGNi9O8qOT2JldXUi9v/EA1GvsyQJAFuo7Q2KdFyDOEQ8+RqR67CUImtmP7
bjZ1SueO0pd4JfqExtmWbAAac42ZgEClqHJGmIdI3uFQYJlmaUcg+2+q1lfopW9Zd/oxARRFZ9Tr
LRwnpQpd8qG99MVShMcA7uB2IyiHBcApk3Lv50X1r6qyS8VvSaK5gzsjG+PDBDz16q7SADCuJCHw
OYUHT4qbH+B+RSphymEKXddHnTEHeaSBdTfZwk7uofjaIpFLTzqNJT6GcnpLsbxsdecsR86Sryo1
PjmJaCYFno2Wsvfv7RHLznoj+8lG/OqVng95S61LnkJ3pDnTswOU9TI5xT/wvOpgO/xaME/xxbOr
6pHKN5gd1+mmezYq6hUGi7W4zv6okmx1tAGPtj25VB65xJbQT0+zi2DdZwu9r7oRRUOB1yRyOzRG
tyX9mTDheEub8voB6QWsw7WxclalyY0xHp+60SE72nN+CFM8EUb6R4zmYzqR3l1xkV+MYPzWBYnl
XW0dSpQkqOj0iu1S/8PiGIBLUKvjmj6fkIVjS5Noth81vZ4x28quWoY/hnMzeq7VN+nn+B1WFT/V
C9ZEzA7Ld1AHP5Yh/zqTy1Tq2oKTZS7Fk9/xhxITphxc20WWS3eGBZMZEp3RnfscsIjBGnCv8rMt
esov3VqnMZUPjeWv9+sAg8w93B8a5SZ8iyNSSzqSQpCVV/IJgRkLAsBlOfQz8EnAuUBNkOFn4HDF
7XsbJnyCXXrNkeuCUwGCcjXDy6pk56LhD+tmfcfn+uEsjQ6hMj86gR6TdMQ//bj8cx37hVK3lG/G
hRVasLzPRNgfhV32B9tI2YzscQxL4lMOJSXQlY0UlCiJm3i+G0Klyw/uTGvbidnnQ5kzd98nrjwi
7xsf5t7uHonNSKN6ZhxsoRM5aBP7TA0Ni2rt1aEkORSVYSAidDPZdlTlCz1Al0DzLpG6XUY+ReJI
rbrhU3sOTLZWV28uix+V5aeMBs6dIdwHr3WQSS5AgEk64f4Yx5Nr6WmDHOtmDsF9mQrSfgzPS587
0fwOlfnMLPeXPIg/kMFvtvDUvuqwe5XCsKIenQuMYFN9V34yPNmFHb+Urd3fA3ZdFlRfETBwwl/n
DselQieLV5PbaqroNGeqi3rqWbfEdqHt5uN6TpT1jgKbkgf0JbcuM+H9gNjJXRbP8Nl0mR9L0yCJ
svy/S9ChZ6kn1JUNe0yOsvO9Y++K5BX0QLwLG9+IExvyqfKr8Z5M/yGqxFjsRh9PyEhI+xysmIZs
8q7trt+vPVkRzdTWxK/adX5ExF6GBu0wRKUU9d4VHfTJPOkjCIL36DY03I59A3HYAqrbN89tBvgG
cf6eivUdgQbTR8uTZODdIeR2Si9xMRvPrs7f7SY7Guvq3+fovD466eMBMiGA8tU4oLT/Yeqdwpbs
9bpn8WzH7GApSfUE4QCMiR5lq3FDKlTy7RTlllVHn4wkQ/c+54d8Ja2VisPgPjNa/D3jJJw8jDtb
7jO/+C3L8b4qOvPKrAomaK5It0tv/GO1wMuI7tUuLlE8bZZ1rPeEP109cyHbRiNssOmRCvOGY0mU
Cvhbzf0dBzkNJLxwEf5IdRUw9/txGnEB93YOqcEvNmL+2nceD+FY2Q2JOyrfENgL6Vl03h7j2CWN
u3fK+8jGLNt+S9bgVIXtnJ8X/BMIusdc3ClzeUF39GZWlrtDwzZtJ1Xl+0WymgSmI7dBN7Y9fPOi
jliZikghjyBEiu0gn256Hss3d9BmyX1aIP82U7akVrj1Zq6Ca5NnuDFbzPNdsfj7OuFDdRBz7UnV
bLf4tE0sy8E3PuMfNY0rcNp0x3nDoavwphBGSA/E+tn0HguO5BgCx4F7T0R2BrOGAUMED4hbYgjz
MLjXtngHiXdDXq3ulOcxz3ky/+JUkA/DKFdwHktFVRu8OIV3rSkn9qfpLR9cY5tUPYYWoTFwANEg
RtuhXQfsogUds1nx7peVeXUL7wPmvgnT4ObKyVQKJQxBErtkghAK/Efp+MmWpbUfZhcfjhsH0apl
EKKUTxE7NQY8nK923ZqzuNazfkItfc06xChy6pxoKsFcms4HaVgYpKRpPzDjOdxK8zMz3dtcZ+fZ
HS6tiA8z8MImvjEhNIgJtpd0YddYyef0xP0qxVta9d/mwGKaxPUPRiXv3sUOdF/Lm9O0HfoNqHbL
eTE0O5UZv4RngGc5+tQvrX6c0OfweBS0HGCpe57RSjDPTsM9EGd1F9utC4Nn3UgQc2S3Ja7ENKx/
ZAL5Wxdt1Rf+RfBfyNNjFyDjzevhuy6TEz9PHiKKo6lDsPDFOSNKn1vva05aoSIXaFuxtnBG54hr
kAgy/oj0MHfxBzbCH0sqHXkxWgw+uxkfW3H2xHRB+X+3NsGl7sY/lLA1YZJ36ghbjGx68sVbB1wW
pdjNT2sSXBDePMQpq8KstQi5PlGr284lIfxyIxCQbEAUvbAWvJR2erUJVsb5Nz6xHD9Zbfs0WcXJ
b/1Xyy7pz7acYeMiK+T1pmE9LbLpDkFIsylriMiel0VvFgetCSzHUJBv6WanylXypWGT3caLbRxH
AydwEcTDHlHujJ6pJ9hYdEjlK+SklLhwuJSpPyCxGfrDlCCWdwiKemxcggdr3aw7mXh5SAwBxjhn
XLc4Z5aQBgsPzPU2YgYIdmLQ6aMDoX3HZaqPDXK7nzGwu4PGScr+gSPZRlr7m1bxnW+Q3YA9udlV
dnUilKvaI5N7IzsKIBGS+ITAGRIxF/GdnvMPO2m8Tar7S0K7LMCINHe5Y8UcqjUNIxkBn5Vl/mAn
GA4YXIPPqSovS9p2bzN46M5z/QvzCRsLF2AajTNEv0GzAAQJwG8wznS9cHO/2GNLvvbo4N3XuYf6
ZBBndJrlrbz5m90zoXArdditk+GIv0od0dHJLeBTH4G51CGG48eq95KDqN2FhTnzHyw6oElEMYft
7MshXPX0HLcAXX2H06VIVo3qorWjLkVqVMz3le+e3ap6ShZ3ijpDnoLM4FCMQYxvMjvaEWn6pm+v
Dc2uP6mGikFuh1eLanbKq56SNGt2ggdxi/w0i8xsXF5L32AwUGj5sR7hkBtzvUPs+pes0Ftn6mBt
MMFXECw2cSFOFuIB+E574yUz8/pZGqbP5jHTrZJTIcO4NHHPTyc5peKOK/yx0AY7P+62jZ8m8uD5
a3EwcswjG1nnyRfQUvNi36R4wa1VS0x5cvJaozxyUnmYX+c4RBBGO7Ec/ahLyuwIZWvdr0EQ301j
nLJ4BtQmOwyXjVNwzcug2ZuZtdy3MBofyEb+FTnACdKBISTBOdkIe7R2qUJUggyH4zzt/87TIq6d
i7lWCvpejEI8jv1CKkbdbrFEvyIjsO71LG54/CQ+IV3gaeO1O6TVJA92OfhXOgGfamlnv17ii11Z
O1Zo6ZGPE/X/MV/y994w1tfKgV+1HUz5CJWRlTQEAaV53uKQnnIIb3WUtOHSCDOfIbB/YyN/YGdk
xalx1Hh81ZEpG6JkbFE9OqMY+AfpF8qm9n5s6hhPJ1Ep0En6sjpIjoiGQAzdZQ8YphCaTJYOXcft
t7JBG9+nlDoWBIswcMZysxj8bZYYh+fEIWnd6oJ67/iTey55LJ+DufkXi8F+DNzmT2DqR0Xhz2b0
iDpN9SSifsnVtVoQv3UoIDiIJb2DYqV5rsqumaePC8Kls2twqaPQsjYp3kmOoe7XV9UTlmx3E2Sr
czNufiPrXgCIsyREJH2RKT5EsxufU1ITOdhw1/UGJGeGSjoSjWM8GLLrHjO+/k608p38fUb6utla
qc736+KSBGBpdHVq3faJyZLbVtsYaDAcLPEBIxZsTdv0jpOhhxfItXIzuSOImZzwc43exa3a9RPl
yIVgthW7JnNrVVS40W9bRbLUJOxQ43fV6ObDeqaANquSGVE+rboVlGLoxJ2x6Vni6SYi/WNjLfPf
XKUFYBAXs1MjwkR2s8hXA15xnxeCSBXffbXtEVfZIh4ReAfHHv/CZyONkbdbye+kCNwDYPJ0laK8
ZrL8TNN+Pyvm0CVTy0M7ybPrNA8cfwCvvSux9+mjaTNC5bmxRnY3MrLV47tLI8PGJ2ikB1kPqUuh
vbchnQbfy4m6TvIPnb80VMoNQmSbVyPjVMSo41ydTq+verLas12mwbYp/f3cMY7MQfxKNtLfMU/e
lqQ/B8vw22SgY/9Lbqky/R4rbCMJu8Fna2JwqL31A6vc8zTINiJXgLF2SYvdckPhiEiBY70B+zdV
FTVv7c4nGvVA+ehVU68aSc2uQH8oHGzl1xdZxp8ZcOFVdHa1n3FuPIwTyEE6W8md15HU4YK77TxN
uVtHXnLoDmg0An86I0J/9wfvqg3vmFsFTqX82XKMLSlwLjwh2lNyKE6ryP+5HZrbxUQNuwLObHBY
ziEFi/fE4NSPQZPy0BTtSaAyOqwxV8QG4AWVWkpGDL+DBUXpPk9ZnIZ65afr1/4uyAqTDAP1m4pm
2OemWo+WSRBIzeoF1798GTgfcWUO811LmOO9NNJPQgOXTX8jlZE1TDjl8k9Xm0AU0nriz+VREOjk
1VkwHLSpejKcgsyoSTuPte0D6aC0bHT7m1X1Y6G6i9syBjMKExICfhyfbHomZiKqjOQL/aG3ywtZ
nLktyh1RPAOyrmTdO1oE+3rM+0d05HpXjlleRQIgGk/eKmm7mGv7ma2tOzY1FYrOzf1Z5kJu8sG6
Z325o8L7J8asfvF9/7stJn+bjmlSIABoTtZSnheHECF/6JpT46mvkbVmg1j1NbsZ5FF+xVGgsEoR
X4N+RS8yXF3jracIbpVZCfyQviYJWBvWOo03tWi2N0fXxoIrCaEHn4a2vk/7hsgHEX/g2D8T70Hr
VaanMF2CV5O5L/SW6dnPbhoJVza3ItGVIbz1DpnHCzUyRGLmMMyoGqsHbxjU1oxN+YNxUj9hMSjO
2FXJoEtnh8a9hMg+drvyPAvlfBrOVLO6T1qdK5EWpGHJ9IPdbt0lynT39XBjf+dZIR31vOCVzdDe
si/kW4XCgbQiSa+GbH157inToURjMcgvKIruU8ZU3KIvsrGl9nUYp7E+lkG77Jqkt49YMPnvxlbs
lpVy3b6xm4c4HrJnn6K8HRhfcPQ6n0YNmkR2QwGV7JGRBKDJlXFCbIw83FXLd7bU6uEGsT4OCyG6
2pX0eqokIRxMoZ+ZEM2dTc/0zvlazwdcKm6Ee8jYYQsGluMjTqf9yt1nmJtyygt/axLhf5uxB6p9
S4dcAS4WVp51R78G/v2AbAsTxd3Wx0oAvoBjy+LGP/UkdGx8l+WvVyAUaALqLjIHMEIL1H6rTCEI
deISQ4CZE1Tq+U892oAdWrX0sYzpZdSJTqMVFJvLrjVCp27n/VqOzCWG44cpHF5YtZkkchp0yYMH
2w2eh5NitiVNCISJEOyWxJRKVqhI9Orke/4TKLpg0DBTXtV5NoID5ek5+Tb5Aq5AgEZNsmc41Zi0
5eTpAxDIeEqdZX6phMqYyebkpIVn3slMfRO9SRxHaRvqhHFGv3rFUF/6oDRIzFrkkau/fHFHc71i
3eONXZ1K5OHtcuiPWdt3l4lYhwNBUPogGBqO5ohszzZAvUvUZRHvHM2VdOaqg/as8eX2dFGJO8Rc
LQslLq3hP1uErWIgyOfhVaDF/E5MsjkFLP6PM2KACmyv3LvLwkebZaz8KYkzoavi5b5y8uVaY+/l
9YRPep1nUEECg81HJv1+X6J2YOMgBMhzbftj0G72vk5L8zKDDT6YS0PDBaL+HRKJ9m3SrbNJ3Kn8
j6PzWm4ch4LoF7GKYOarROVgOYzTC2tsj5nAnAB+/R7t+1aN15YA3Nvdp48GNul+Tftq8GMafcdm
2SGjRfr/k6xBdbGwfqzGQL87w2Sexjq7q+ltd42ZaFZ16IBDMF2fkHVfHPOBzQtIuvknGSuW3QOW
JXWvczHRyKb0X5PGDmOoQlKhCJcqy6FtzCvXpNwlhGLXqmMlxyWrtwNk5y8ql9MjtipjlQyDeW1o
SFoVymcbXPC9QriBa9T27YVdT30FGtv88asyvm8wZ6IgU3Ai1bp8gkibLn0QG2/kKDpiuk07RgLG
Ub1hEAgOykb5WYN3aR4Ugas9lYHFNkd1PY1p0t8mo5/ZRLfuJi7C4SLwUH90WHOu4Thy0cNQTV5b
1FisHMs3TkdY8WVh7W3eMgd8wZyU4G6uSevq3ajbeTuW5nRstN1sUYZrYDwljcRNDtcC+feoYbzg
1EyMV0OS1l8p3KxXz9HgwxQGCVoICem0afLgJWJ6DCrP3vfKCvd+H3DTxuw1I6gUFN2bKo5f7nmM
f0sNkMBfFsGDwSHPOFjIqBZ5rm2KdyOz0WqBILYEzNKF1dho7Eg/Zs9oezROWTAU7yVzfXiFcZpu
KiKmL5DlnBXbV/WMZr+8+UkQHzhmyIEGI9lBUsvNDdEyvDbkVjeURnWvWAn6M/Xl7usCUrhcDXXZ
X2LgXYfJLOvn0e/TMnKdbHmn4sk+K25HRr1yeS986NpKLu42qPzxntjKjnZJHYxT23oT+IxzPErs
6H74rbvEtx9g4bAclxz6Xl2xvfYsmFk8FIz23Zade17IkASrlMQVcxgtYu8aFfPIM6oAeVLKd9/M
5oeArRgUiHL6MvuSFV7tePMzurJ8tRyW5VEHGGmz5KCiPWE5FM6nUJZWOYAXd1WmzIwr4ff2qnFG
E0tQO2FwdlikrISVtOSel7sRys9MIJVW6+zwggoICgRh++pOX/MzMv6QbU6mOd+vUFZcIC1xfGIM
w0OWec6H6YJvJ5Q0EK9ljbypM/AfbAuot0KE9z6QtDk7wlaaj2aiJqZ8e/7neHm7RW2BIBe2gxvR
CZL/xavUbPol5EdABwp/S8ihDzKVuHOIfz8aPT25WHo4NA2shizkRJFuR3PoNiC34nXCGPt1FyRe
vHBhu7OYjWQhmrT1vJYEHqIKo9NG9QQacCqM8QHgXIuXSDb5NkzH4a9eCnluQoHAp/3mikmyozUz
ztVhSd38KKWLJguErz9jZ0WNAke6Mp0cjNuM6H1KmsR+6Ag4bUzs/kAj/OqQBxZL31HF33OIL2Wm
LfNKQDN7EAOF4Hx62FUKPZ+ARAjWdexLtEUCDfNbbwGu4JUaAfTQyJYh7I0R/YRkRNoemSR+QpBs
kR4DTElLmL94VMjxfMQQoW27Oad8ZjcCX9JPXU28VQajbR9dSZdmZ2YtF5WVRDjs8A9ZhERfSUzr
2xiIpdw2Yw8hy/YWHB0weikfFguZCztdwh9DKLCYlqPHkzkky5fVeimf48H5djKSvCsrbMS5sRQk
DI8kvGuO8V/w9M1rWOrpzSkBqU1Ni/9BYawPaV/bZJlhsxrx+Ac8sz7kHQZ/sxHOUWj9ZRi5uavI
OK+h7sZrizUMy5vU2Pic6v9YH7Mlhlu104Ph3B0czpoPTnolvpOiMgr/kA3dDWtx/0Gr0g/MRkYk
otdMiLF8ZkxDIXaFivTil0dUiYBNM4NhMxozVzxDSXr3XyTZWEX4y0dSwBnDwuwu40NRcbuWtsG1
J/hUTHxHMItgfiJ0gpIdStXcKuo7+HNZ3zxj7IcsD83ulLBUi1C8DIzl/4ekGs3so0ndUzt8T5SF
A+EvO5floXKUccLCamElcju5NyCGwJGkZJTCWzBCUmfDtXbYl00+h8BaDtXoRpUV+9vEqtJdytpw
31Gy5qwZmWiH7dWyvcckvB2sLec5Aw7LuwoVniZjb2XBtuUsDcFCL6p5pr2cHA/qbUnBW2nnX3ma
eu81Fv1916jq0w8GTGulUfH+wRNeRraw7KMJB+g4EeqMV7HZO/iAwyEactk/YzmC2t4tLE1Xg+94
I1sOSfh0UNlGFvUbz4o0yvMkI5eG65k/y9yS4OM5FTZm8DxhHDx4My/yJg7oZGGRN7zkQBgPKQWv
EWjK/kRuiQVZ63SHsBrUw7I471nWp8fM13JnUqS4Tly9JOsCbiTX7NTs6eBjX2iV7VmnWCLqccYJ
NMEImDhRcbrh7eNwtMJDMekeXpBViK/aCMZPp6koR5KWC/8F56D7j7xBgxEBDQqpbVmP9chKmxOI
abwP0NrlT5NW2clKJ/+ZJFPOPswsU1xfQ3NonHZ671XJbVHNPM95bc7LlQTH9DDW7A50WXb7it/x
iqRGAUuj6V+MqdNn01DlY3xf7yyMn/z4/LFR3P3xkqqeL5SwbnPb6K2SsjoEeRjbsBtrYEfkddCc
uu7UebG8+osdnDvMckdLL/cUdZFZb17ZqudKUos+LX54ycvEu3BUOecEHeyqvZjkmqcq8VtO3rdl
u2pruWp5z8BbvM0joJgt45aI2NlVp2KK/RgYDc7pFTmm6q9yUtMiNUZnO+RsES0GYkrjl7ilDfzs
5FCkvGI9cap1TlT2nb2gZCrpx12KEeQbMm71l72O8Zyj6/0aAvcNIT4uLZennPB9Ijewwd9zqwpv
Fbf3pnHn6YxVk51FneCRDOJ5j7KtrzyqaDwmuoDFR/nG2Z7VA1wPCJVjSii+c0H2OVVRveFnd84B
duc7EWLps6PpejQOh21epVufxXO7mpi0rwEB1g3yUnLfMLedva5MJ6FIyHVQlbpO3CqzZXbmk80m
SIlpVcLqY5smfGi4dkmbdFBLuTGsxb0s0GDWLTZGeAXxQhM4LV8vTcXKYRh4RA1mrZ7gNXQ4sYx6
Gy5D2RDDkd7NQ0E994ZFDgDI8QcNktYfiABiZ+DA39CWxVfbJiOydUzIYUmcmPugn4dtN6rhHVB1
gfUiXk5m978InWabUMMy6RblbqWtv+kE++JPhJDhp/65TQU5FI1fvyl7+e5Nrvtcmy4ypJ3ku5kN
MtdV2T1UrA4whiX5XuF6dFYaguWRGGMKhKeoDhgUiFZl7ruh8yRKeJZtUviOPzALMXjEg/VKYYKz
NhLESUJsg2dtpJ8HT43I26emKzuImCEtz3nekN0AFtVbIG55+Ez6y0qJbRW2WIAyWeCSehm/WAnx
89Yexd/UFv8GK6mfZDmIvaPsDsZaIg4EgAqqpiTPcZm1Nwd28d4CuP3ell1/N+BZybFHCVoZUMeT
tSSpSWIdWgSoqeYwQo3h198lkUpwi+2VOah2a0P42CnUtntIdLmNmS+uMKKnA55f/UzHVLAd89RM
N2JemFB0GRInmkTFgWr5VvMyInjdgBZ178aYoVGOuqn3MAuC7YDTc1thONiESS12I1Qt4BXUfJiW
RKAV+k6wwuJIXk88TWJAT0z96qtsSHeKyngt8Zls68DKT9RRjUfOF8ItKZbVmUL1N0SN7ji6spNY
NBzkB8LX7Dt5LRUx3kejfBUI4X8n0/NfE7GkH+HEu9pTRXmSBk3oYam65FAkjb8Ss0dWy6mXrl3P
OV7b0MWNRUK95fubuT/Bkpr/FjmkN0dMCcNWTAtqXS+HjJfRA99rbyWJtu/mfAzOtH0s+5jj54Gz
qz4MVWYi6sreejdbZLiVo1JxLREH8A5ayZsxV/4OIZ2gBB86eL2Wi1dShvZHOvpLc6gmz9nFAQ0p
mJPNvcebUu0ATGLJV/hgSidGZWzT6QMviLXXmVoIC9diOg7NZP3LrDy96bYJ9h7djRtA1v6RyHqn
sTmP3sbz41+v1NXanU3jl+8OU72cWwqB2hAdmxkbZ1jCUukoG5d+DHvgi+B1yr+owcA3BbZbHHxX
8UoKXfWX6svsAOSdZIpiyXJ2VJZveq4bDMicZbgBHaqrxTjRTb+YstwSgEzUrhxntMYpjWW68fkx
n3vRf9deC04Yq+2xNebh5jWifsf02UVxj7vDnjyfQENYvkxAZdg0hGy4iJBDFWavv6rqqoEM6hAi
SMjBK3rgF1yFYF9OnlDhB3/qZM88cieiy/vuqXvEVZaVR7rsq5sigXspC8+6cu1hzy8GHHpAqcL5
BUNKtXfpmvth4zS9JmpBKid9QZl7LMqcZX5GaJfHvCpvqAxQB2tVVEclRA8y23CLT9iatFgiAxCZ
Qru6SK8IAP4Au35EIjLumSsmyNm0oMu6Q9295gE4IoyGpXxVJqu2zhwnxGu/3g0Thzl0n+R3wrN7
6UUV7zwO0nVnj8alFAQkN0TM+J4is65mlHCbqJH1Vxqj8egkYbI8GDKMKbuJSxtc+ygeZyqPoyov
9Z0K5ciT76D19awGjl6sa7SXPs6hBrWxsWnRGNFqtX3Kec1HKUfwW1pycUDPTfZtkjnv4CGA3FjN
fACPkz2m8xSeJxS/82x2NZJHpWl70QTaIUUexrlO//EOKvZsFMaorjLnymIoe7TNTmxFXwRR07MC
M5e7vdtVybBNsl4dFCsTvJa+jklx5PO+n/sFMT3311TokDzk0crvj8lLBhsJrOfKxsl/cV23/KPr
oVvYNpnxGfNatu+dmZKwNA1WQQcLNmq84EuziD2ZNVsGz3OsHVbyKtIOr7lVABCAkIQpESmSbhpu
tJDkz2z7C9yZmXheqlD9SeA+n+GxAeVG+qx4g5I3X3vsGODwOcG1F2NxkpxcazPvEe9M5IdHdP38
rWlM4xXzBVx60Lh7mpDqxyXsaoYwvM0PHk/zF0NI/dbnZLraxC/37azEsxGG5YpsMGm+tIIWxdot
ecr63t4bBkZTwFi4byserOiWXCu+OR5YonDlsWhhaqBudUhLaAf+DFekUPGGD7e1ccktRVwLzW/s
ifGNnKlAiAswdPPT7K2c905u9T2755HhwKc6qAaAEIVJUl1xqMKowLi89hLnVE9+DSLcnYOVl/W4
oTykkoR4bWHvMhEOOwrGDaIJqRfFHUaIaq7rTS7wFnQwx4/YBKCHjCSM3ZzmcRy8VbheNIcaFvuh
uyzjsOypisqP2lP9IRhcfz9C7rIinCWk5PNZSZsyBZn/tdifHIoZJ0Zmlvw9qdh6YdvAQIhtmQBA
A7i4cYeOeLfqXqwmtW98YtSON27MrjRlQcO5eRl5dwBl8eQ3JKDkxwEpebLaqvign4HTQ7d8ceg2
mOgiCVKbMHNeR11pJ3oja4T6Ve3a+YPr6/ICMaW9ZYwL77HuO2wV07L8dlVOrxxH0M5pvOLMa6W5
BWyIr7ZFEVCY+P6q7RRzF1Q76oNcGTkpwS8x0Fg4EXfHGzjoR5/ze4091zgrcxkeSlZkl76l7Hut
QGUflQaL4PnFjShywcdT8YYwYURHVeaqp9GLUZAstnVXEpGknJuqO1HpQcKI9ptNXJnxYwdUd+2m
Nq/RgGRZGZlVhdSpaoVHUgL2Z0EQnmsZXvF0hHACJXl5koWAnCn5nNwNwt6dA2w4xsdgyHSn7LZ9
95TZ7DQsz2NpGtnrSDYWcEhaWs+ZQ8x9cBIaT4zQPxGr5Wvoc2l8t1n1od3c/0QBIU9SliTv0yRj
w4SObA2b2HBiiDnF3RM7dy9mY3V72HI0znasRAuPYk/g2lC1LMzaK9MaCE4rG+sVnyDp/aEJ3Uaa
iwHdgKkZfsl5sFMjiBQhrMVv5GbDKPGCtCRtoqddAiB4ozKNFaYb4/aZpy4XRGzYMF1AYXBSNtly
7WbxCUlvMkmk0MHIJC3UU8NEb668wRuOrqnRJupMqlvtwOJlwW/lAOL9KoHi7RGpAMF1FW2HzxA8
i0ukIGt50oA148mWlOURCsy0YWILCTy0asNxiE/G6OxHbMKIJfeDfBVDvwOx3CcI9RxuvFuqWlm7
ETPgBvW0XTdkp4nPQlEkdXOHpMYLsMO0T8kg+pidH4uizE8LgN4dvAnjkrtzFtHuQUarUc5VVwqN
JJXx21y7UASGrrK3AjPQloA9v6pco87IgS1vABHuWdIIfLWWJSZK2NYhi8QE3XwOy3f+NBWfvdTe
Nbmq97ORIEd3hYdxCykUzxENvvxv58EauLnchlDiTujiTdQR9t4IXi3oAEYHsiF3Ib/cx04DUcH1
cLzGDNYRABMrClw57Ie5ENsQ2uF3q0T7wrEbrJXULm6vqnnorIwnLn2oZ9IbGQd3G589govgzpT9
44gx+6tc2IZOm4uf3k+tjdnmD6Y2X0GxtceuMzDWTEb7aU8V3p3K0zA4Eoe91+D8WsP0lDMCRr1T
3a8LmFazGFIYAX7yx6hJtoi5hDeC831vKHd5dFNNiT336romj4ii5HeHZak0/l8WurVX+Yysdv6d
CSmZHGUd0bixXFQDe43Mkzzx8wfRKHV8huanD1bHjjpRxDUWcxT/JF9EezPWTXmTwgIcOuus+ecp
19nXAstUNozOxSbVSzvqLN+5tpLfIpn7Xb/U8odWYvscdB1i++yLQ51Nw71PRV+CxeJFlFaG+4zo
BHhUqVZ9dl4LPWrGKezqxqw2cLDEoQKDQOEHOyG6g2r1CosL75412xOiXMHoKizmU97igPN03zZP
S5Kmt75oIbw1XX7juPGQsLNpK0yf6Fhee+InaDDb+35hHQY2m0d/Vtne5MQ7aWwQoBiDEcff5BM6
tpKtZQHfYDHgDJc85/PF2wNk6yDmnRIyu6EveDsfc+kfG+slK6d+0FdbjdUKYNl9Y0l0eHTEV9d5
+lizb9pxhRBR1azMjSl2r4UNogbylGMBMY3v77VlPIxdlz9BJh8OXlZm284COew4SQ2cvoCl0ji2
szFU7dw8DMGPQ2P4b3BJzT1Ffk3LbwqWpKPC7GxSAXHqpEIOGLJ7mAbCgKYmJZ4JmDse7esGGSZo
ggZRjWJ6rHKWXc0yquju391WqJPMyJQNABrjmoEhQDStCNXen0oLAa2xD5YGZadpfHsKeBo/ixgn
GdDbBrKWmbCcm15my6v/NLb5W3Z3rtVwT3iwNcvXytZiP3tutaF+13xh99pHzbwACfVpLOlSh2AL
aST+/n6Cl1JSnzl1BYFzAoO8wKTbfLKyekPSsbcpIYYozkfe7QJ3/r7l0mMDM+CR4nK6eMkicMRY
WXxzpGj3XtO7b7ATjH0To5chog9Xow3k3upDBI42yE8tfsmvol0AlzjoK5RnJMkex2nwh4Vl8cOO
zTnn/YywFkx3KBqmSm+22rca7WGHvfKXrD5O8GQmACpd1kgTqtChM9wJpZ5dALL58JfmsHpfuvG4
Sos0xrm++Ed0CM4y2JSrYIYG1hqxQJQa2BqSbk539tAab0OXpTtBv8vam1tVrO0ej6YyYzANDhoW
m4nwT1Ha81rRNTCxxNSWsc2UM/Hgl0tU6d7/hgTZfdUDMVFzzqjaYoRtf6zGgXoLnRgTZeVfYiYd
sNVh92sopsa+lNR5lFpHBvkQGHiD3FWGDZXGhlZ9MHuQ1LuZIkOW/TEYWXyAAWrvlKXH2lFEeVz0
8oMJqm6/0JtJhxGQjCjgbn125p6W0Sw3yRXPwz0XS59exd87gt1f32IGOEo5F7Yk1dc4ld5ZCY9j
1kWMqyghXtnkhk9Dq8sX6dwdnbETnuzJLW58wW6880fwibNH4gqkOlNLDttD+o9LnhQXHK3dYx6k
rMsI7m0QguzrXSdY0/sCZo6UydozOeJpKlveCV/Nn6jZFW09S20y9wwg7ugS+Jt6w2SvA8fLDkFK
JgiVStO5M0kCA13bfec1s85q7Cpzg9tTPYWegwfTV0jkpB43GnwEomuatWsv8PmjDFWz10Fg3xT6
M14t5U4R5T4E6IV+qyArrSuYQRjAmaXIL9In7/mwefVY6l/HlmTHqrv/JEiDJx2ictnLzC4zc1mn
zrN78xbOARxK9PGs0bXE753fhRZWA9Dk56WJw6HjgXfytDddy+TV0dZcr2pMDFbf9i/kjPYBu87d
0FZpzEWFuqopbWAEk34ErBB47ZYZaL7x9sWcpk19QH6dn6XgnailDj6qwlGbHOvSo58tE9eJM+4g
Z0ozEnLpLpM7FdFiouTwEuWvaQu9J70FfalLHJoiYs1cEGB47rTzUAV6hJNC3BcAurejGJc6DTAC
hBo1+gBXfvMSYxiMfGsoN2iTBvYSngXFsFhPnfSL31xWtC91nuMzCxcpltmCWCnPQ2/PhyFexx4I
gMDCYgD5Kuy6VUGn3c+Atp2w05Y48z3S6OTWPHQ0haV55c90S5Aii18J4hU89URjfbjzaNOvV+qf
OnW6LW01H2jp3w6LCGhC1UzNRqDq81AkOChJFT5XXtOuZQqCxWg7j8d+ApJhtOHFxWaLfZ3HIOJT
egpqcv9yIYDHkJ+/EapwX0vJYV2apsPeK0XfvhviJuvWznZ9ImbdPphzZT41yqh5p2Tlzs/wEVK3
zRcYVT7cYPN29rjuB553RY1VW1WQcOfcgUmjx+TU65RQJLEa89GJe826lGQGjLIBz+eABURIppqR
WsxNmo/ja4F2fjHkUj2xoSWSbYsAjowposGErjOy3HW5Qetmn2eD6dI7gf6g4uE7ZqsLFt+pbmMX
D+kGnQqzHcwOSkkMbnKu+GLZVEuzXHHRYxfCwZscrEkPp5x6QCjusHAgXPjfS8BzayVp4AHQT1B/
F6rQ4NsOxGK1CP57gy/Bc676fu9qkey4xAAtFkI8jEFhRjgFcAsH3q/bjPamZmvNIGuJEKNIWr1x
B6U7n/DrN95z/TBBMjj0deDsWRUBBA4WfzCjucXVtWoENAKgRqReEMNxp+KxIOQg/fZfCA/vufXt
6tQUjkE8XnyMuUi/9VKGz6lui3VDsy/evopf2Yh1y68tYBZorOGe/Ez+hA2j/Jlkkm4R1MZP7cTh
Oet8G8GvtQy9BwOLDzoUYJlWUMqh8w3j3VJlhy9Mu/mPRdzpsyhG+w8eEMJoKQ2e76M72t/MMiFF
1ynnd9g3DhMTtq2XEPsOAOWUaXYD+ru4GUvtL5FZGunn1FPi0ZoCn7etTRjDFk+uadNSQPIYFLX7
FhZu+ZizELzCJ1rurlGHwRSy9CEZ4PQ2c5cdRn+wPkHj+6eQZ06yaitTv9tUlm2pTKr3IraMP9yp
usXcR6DRTmBatakVssILJgKWZX5Z7tE80Y/90TVyY81LX7I/I3Ampv4prIp5F+M0OAxzr9/GrM0Q
RbTTP3Rdm+1s2hHpWLBbsbH5loxrf9DJtqnpH/SzwHyRQ0OXtIT5zi4dXoRv+P+0axafVlz9CtZu
EeJOfFiAOK1ZnnzAioEFUVs7tzYwl9HP9A6L+TwV8s8waRq6gy8k179LHhfEpqezzrX6Y5lmdfTp
/vpnTKF71CNmj7BQEEFjPrraip/t2LPWgrc6A6radMFgbcchx67GuO5vXcc8pya46tpUZ1yPL4HB
z8rK0NrQDQv0ifB31FplwYxiyV3aCI0/9g75sqrmHBbeJ7vYje5rveqwbLZaXDMTWhNX8YrCp08S
N8Xer6dXzDfjUxnzJcwkz1TfbNLV4FgvPLTOjR1/tUpZjwMxw61uLI0Byj93KrPJyGGlEBz+q7Gg
by7MnW8unzmqevve1A0UTGlkFyzYxRYyDBGNGDHHkjE7kJblonb0Gp7L2ffFL7jpYjMKak6AcZTg
Qvl7Et6/yqBj10ATkQnviHjoe0ep09FvmwetvTd78BHIUn23VIzAYhhqU/G/pQocFE6sbSUBJgH+
TOAPoQUPNDORYhtxEzKxsMI1Lgag1qAfTzy2vw2f17KfGh4u7kyvZFEAbSr6P0Fm1nwBYnFocnLp
RpsST15MWpfCjleN8+Cq2bkSSCoPOuyZdvxs5CwrbSq7MJdBfZoPNXJs0MdPLVAZQLjDA+axQxaO
r2YM5cxqiXLJwudTC7vkJBtgLSLDeZmajn2c28W/jO4wRLHrYdoLIIIzy5bY1EfyUrBMH8jMiaPE
qRPd0/4bDgT/wldrfOD3hf9Qz+0lXeAQzP7woZuw22QVQevCyUAVwlW5OSVYQ9SjYZOX97xPkmLq
K5lfcxOndDa54kCsPzyMQUeHi7EQOpg8fYYOYG1Qkl7bhFOuNdHzqjBn76iRBlrHB21cUkqEC85f
sXYnCiOaHc/WgzfW0JOLg1P229axzzPLbrA2IQCqASNX4rbhdqrco+FBQAraeBeUJuopHhOC04Tc
6Xfbky41+TKxFwznvGeA4Dfnwwc/BAGKkQF5mw0JGGJQCj+As9JtXeb/avb2+PwHQmHkX6mnicUx
M8Eje1iGD9Jq4WlwS/GGTV6KoLnHc7ycB7XNyVuyq7In/+L33nJEt6f3SulzETsLNR2gTcZ7qriL
t7q/cxJDP4JS8DKr5mIKoLngFAhx/n+tERUJ8MQqz1SrqjSe/LJ2MCIuxmpk4bgqyFM9Wm77B6jH
mTtpPWXoBjM81yiz52eXa3O94LHY29O9/ybXH41tmK/ZOAbskrP731V/zIH5k07Wjyhw9+Xt0O1o
Dyi31GL9NZQds6n37rlWOR/HhOUu8ZJfqJAc1YOrNsQ/jK1a6D2JW5av/ggsM7nb1rOlH4jmE0kw
DN9Ftpmtk50WSKZh9wU0rVhbKa1EyqUHIyfEivq6T3ljXORi3PLGmSMaQG+seXeZyl5JbZSYo8Jt
zyjJV7zotvlC1dp0T1WX90Br3VxmxfrYpFwHsTQhdyF+fSG6yKuyq8XAv4L9wJ5q9LcBd3WTcoaW
2JZhMye9+iVaeHMwy+2ncTBXFZ1MqcnALUsNUVvYzjFJ/X1gopHRiseLmwgVSUvjhzJO0nL9uzcW
UESFTSqh/hP7Y38aQcesVOX0EY9J8Os0heIB31GRdm5nLOkFt8Gjfb9vl+BXNB7sD1F069mwggj2
JMOjw3gOVuKzd8mqt40SO5p2FU50UaEalR+hFac35bHXV0XyYgwKskGc7Vpp7I0Qa/KSs1KSjr7I
JgA30QH1TrKbqtm8+/aFC/HBdhgomPexU4GHsH+7RodbR9oUjwTY3eUSnmohonhoKAzrg2tKwnM9
4SzbZH78jDvtpbl/xUtOT4JbLm3B5fhQUxyA6hKYOxoA5pW8Dye4s/VmCMnytequF9XaIXVENnjO
G358Kz2XXXo1J2ojcZgw/1IK4rc4jALq6+gofjQd+Y0P+yrTe0WkSTVi7IPNoGuYb3UNNt9q6a4b
3Y8C+FPloGEUFQSPyjapDKPziMKKMNK14a5rLz2NYRpvY2YWorVsnZYM7mDOC1UDIBxVebLYiiAv
gJSZZukce2c514Y8jaZ9sVJX4dsTn5MfFxv89V1UCPJSZpZNXKLz9f59zi062XRsMtoB2id2+Chi
tQ1M/RGn8EVb/v3IMrCEsV4644te2PmkL1VXYtOj6LUjZsY/7z3YrMfxFXGZpnMHGsC36m0KkISv
d6HWsWTZNlfBn7HxTf4iNG7pguBvOyWnRIfurp3LExXhH57r/ixh4ROZlem2T/XfEX70sRJFcGS/
xk7CYRldGaDlc+shhA7yzySTsyN+BhXZA2PWJkV/Zb377iXxD4jUauOL7gVGwRdk6X9uZR745D2b
QfUszHyGkTGadzIOLngzZYKvAndtdPDShYHUHrQmmCfSuMHWX5iUEXYPI4LLHUV2lLM6j35wzgrg
R13mf3He5jvynPOmxoOB2Xoe761/T7300DNpNtpOgWahH1ZHl9UN3xh2Lr3NTnsl+Sy4adiRM24f
QJeQBhb1I3VQZ3YWJOjGOxeyTv74dYdbo4NoHyYeNpLBBymIR3JP/TTEBNG/96V9Tm0qhJCoFY1O
ycaF6iOxMERI4kdePpjGqbFYg6Ej5Mj8GLVp/SrS+f/z+GYb85lj8UOwriUXipBNTD9krTQPrLso
khukL5j6TX/tTt0YjfDeIqP0D7oXTzmOC0mU2lYEGJ18wA98L7hjPbtfTHYbac5YXVq82dsnyNjh
Ws5wdaSU27GWzGfQqyI7DK9IjjQepTktKCJBMih5JXUDpmEXsTrrrAMp6f6K+4Tl68i7f8QQ/WS0
E4et4ZQQaXXEUuGFANcF+rG3ahr3L1V5Z77In3fVmmgoe+wU86V2ArnrGMxXThN8dHLihdLTd3Ni
546imZD78rSe98CMjC07S6iWAW4QHgzSWWOMVU9kFq01GWUoY8nCnnBqOUTU+Oz6aXMshwEQZEoE
IGj6Z0dnn9TrAknLikNT5P7GGgAnMsc/WFZwT71YD7MyLlbhUawQhsVVjophPGvDT2zPd3ZC+iRK
7H20pLw5JhFDMGT5PpiRSdzCrt5NAsgUoTjZNsvAICT9aK/SIP3XOeETeynW3veSctJxsZ2RLfYR
kDB3vFuNKKMcGgG+C6LSWMJo73QzfXT4dsK3EK+24v98kjQG60y+ZK28kKqHoapJDxdqOmCkOdTG
8t36TrMeAya24T/KzmM5diTN0q9SVuuCDeCAA4626VkEQjEEdVBtYBSX0IBDi6efL3I2U91lNTZm
VZvMm5dkEHD/xTnfSbt3v47He0uVDgmcuQ7sGouCtp0fc+wQejQQoBtiQlaUr1CeluUpVu3ZYhiL
QBJ7r2JSzcz0pDyi46YkL0Hpht9Lj7NLDVRjZV4tAQ7nWzsvxHF0cJ5lYfzclyioSD05tli+16my
fpfUgg81FZ/Epc7ACGV5MvP5bp54zyC7YAH3o4+0g9GXRoqprpaKFTvOmKpHBbBYZXxXTH5zsLk4
bmxRvSB3s/dMDDdNnO5yNgfrqBytjVGl9YESvH9RlX3uYYdv3LouWUa53QNAQr2zQj/aAUGLtnGc
F/z0KSge7flrKzQOBqwm2mVG9qBZz6bNK2te+/TKa3+QEXGYWOaL4btUElHZ3s92e+pz7wOVdRhk
xfJa+eSckUgVGwK1UXkfN1Gx67gJAyr6CRx1/gx1Ahlu9ZZfM7WIfgE5I4ty61VZepyQnfBj4/jA
JnYX+8PzJGjPxkw+ethUNibO/pXVlMgsveKPWgAf4G+/QFvs10Vr3RlWxbE0Zz+LrS/10oQ3HnB8
To7siJyQbAPk+usI6cUBKtqR47U9t1o2X/Dx7L01a68EBDEjYDZjUgNxm+1b1FWskcRdYVW7Ms7c
Deuk6o0cYnNTukxpkQaHQeenR8Ab8Bww0G3zyPys2IPgWjTuBW7hycNlaTnoYQCo47kiEdrNkM4U
0j+0lgGgav7kreHtw10pPVrOfKi2jDhI16zch0aMr3ZYvrh9euDL7fFxvAPcJzhKVqBT+hMRsQ9R
Jd8niJILQ3kJvdcwi0fRm49ycV57IcRmjONh35diTScaB9frKQEwiFoWLUr2As7qTIEDqj4FBgCe
TGIEoZJUFIB41vMpcuD0uwlOrJSHNR42nozuhE8HNMxbJFdXMLZUSDddEOZxDGKwaqf1lA2flWNy
rctJbdr2moRYo890cyZwqtr1KP0DkKrFtg2tJ8t23/CuM8ca8eUP6HQDa6wC3H+vk1a3SljfvlG5
ASqKR0PNj4LaKevlxR2RbiPC/gZN561jqPn8bvRLmcQfymsfO4tAGjXR4KO2acdpyw0kSY6dxhX6
M6TysN4Rf/qr1LKiYIrrN9T3YJWK7Ftc6TbpEsF57NrNsHDrX01jo2r9AEyWSQSjg2VpdvqDreVN
2MrLMGDHyGyZB8yw3wxannvXc35qDwaGwPsjDeaw9jydyK7peAGaz6hKHxUGjc3EDANpaYSOPzxB
e4pvHeAVV1PwBwJWhOH5+Kc08jWHDqlso4UiPo/3yzR96XI5qEjR5aQaG7TEJZDk3s2Utd8khbyp
ajKDaorDMz2BYKbTv7il/enrfM0lv8msKw3bYpOfIIcWnnzwRWfvI7Y29JbIq8cijdezW7/PCOGI
3J4PicN21x/w0syOlqil7duyb44L0/u108tHcAI/Bdl+Gm2CDRORNUqAPyMniU6Q92c7xyJt2DRT
unbO8GK37aNHPtya76I41hm0jnQOSYif+mM0yeeGthAp4VddXRf1quKdbnkOrZqNIARujBA9tYjV
2rfNIj9aFMN4B/AQssZ6qZN6DHij8fJk3ffkO0+z2x1rbO487f2Lh+tvdNpLYkdfiYXzKuunW1LX
zxQeiPbx8495CQu6KqkBUUTTncFRXt4iH47R7PHgl5LLx2nfmQ3T8BDmvZA6sGo5B3eug8Kvq3h2
vau3sfXf64rthxUPbAA73Om1U70WI5TkdGHdFfYGXWf24rgkkJSV+W6b5stAvNkqbpsjBrSrYAHJ
oI18qOeYXi8JYrTeSup97rf+hmXnHXq0Z1kvB8zzp84eJuiGeBy8SnPv1e1Lns5cYpm+pU96SiOf
rVlWWA9MU4o1aJcjOj0gRGX9Ttg3dP30sUZJSRwxscHM2PfdpO/iim+VIg+B/VAek2g++4l8whXJ
fhyTODwV914IjrN04O3y2k4FwrdG5oW0Zp0u3+IEHR0dyVOepxfTNO5Ep6+ToW6nHRwmTgvXITO5
1dsO0qTsPrBm3pOrRBZPYn6nvr2beIrIfOlgF6cPJOa8kqh036J+W+kwGgLPSe5mIW4nM9m2bZzt
0dmfrYxLOU4UL9TIdRVb1fNImnas6mesaMFCDBOD0xiBAPCVXsBy8oxwF4FuQmNCLCezJTTz9ZGC
99Z2KmRJNtaJSetNp2bSRHmbNkrJlGQsToJUv3sAmBpzvqexv+2S7tEkxPsEqeOz7zQ7wBLdfkn+
7VzxoxJFadCFMU0jKmlFONtBNDEZYZIVkpozXM9ShZR8aEBByT/GMQv7Dv1MZ3srjy1L0BAmgUGM
sUTG1oboLS4jwGkD06812To/ud2k+9EXPEozWNDCE+9FtjyTys5db1DgN2q6ZxNfBFHVINEKyS9X
ZvNUJwpyEUVRoghuEwvQFd02L42bEs/MoCTO4+zctmzDcse5gPTDFB3LB9kmn11Dt1TTnVNj9sZN
E1nxuYkomCXOn203dTgE2/uoXWgS8nHmv0s+VTR+tYl1Nnz7NBDIhb0xvlvGUaLjtFGOz9MNgqr3
FJz9Om3ZsnUR6eVp5zJKmaaTucyINefqY0oQuGJpwWrKlmNL5GGDMk9nhF+GZEtaSbaex8xZEzzy
0KbqJHV7gs79CuiC264rS04ifr3GPHJTMGk+QRODgxv/FTeNmN6AU7QuxAikBmTLega21JFZjUs8
BvsKC+ivgNzRsb+kcHyMoYN5Yybs61wFahoJ6lPRAc4DMzmgdCqtYNHmsAPH8HFdathCb2kGnDts
LIqR7XCByl+vCpNAvOTq3UjQQ7A8YT5WlfF36SVP1Rz/LMvQ31t99NH1vH24Wo4ZOdIskm2orRNC
zQHrg/ITkkfYQK2ENbhBXEu176ty7auUiipDjDOSdYrHfFfU9uPoQ79xh+ERYgmlVQI/A45LkEUm
eeAVwwozhSJUj8/21SuUtP5F2u0FHeHvVYq+952hwUIJnbzTkK4A5R66ZGZHpc0/iQ1Si3XBuHHD
4qX1xqtZ6N1Gw71G/vnq5uLLJIePIHmENWPF/LNk6y4bMssGkz/CDyUbsJBtjjye428FP//JGeg5
Si+Xp9ZsfhwGFkdqdNT+E8P0WKmnYpk/vSo+T0VKwJUZ9l+CL7uKY9pbttuE3izmW0XYy7OrMhyl
2M6IZU4CzB9X/b9sfkEAnRAJd6vEDD94BB7L5rq/0wDv0sp7zEiD0iYbjdSej6m79C80c7dJyz57
Xu4o7kZkLqSctIhzCBu5gQzxqkvHu0v6ITx27FeeUlcXR7zmgKdIR4WS05B7FrlsEHIPIgbGOfu2
Z6PyG2fd+AWbtNlk2PSR20kCHzD4BguGAubfPqmGJKXfmcmkfiWdEsbTTCONQws68n04XQQcDp37
Coec9zbM2jovHdYErrGCfRPjpY1NuMaaaKdbl9HSuUX0+aAEB20K82FlCWoOgC1E9zGYxy38oR3/
mhTTMHguXLVbQksEE+SWjbRakqYSbAsqiS6dR1VQWelyYqkdriObdW3F3SLpk8h7kPTISqwIliNR
B4ksjBsBNTliEw3A276FivVex86fFkSGAiEIK6bXW0SxH2gH3WCcONWsybrFprmuc8aYhH+cCa6n
gVEmguqIwUNXNUzsPfXOCCg7ggZAV2Q0ztVWnZgn0yw2gIRQL0pvN/igzZlTPLea3LR4EcRCNXtd
6WeELP0qk75zYktD7BMhMzlR4N2y6yGq/NHRALSDYAPEJNmj5aav5tAlD0D4P1wxvI5T8dUSzo0L
V7t7y8o0mzGNXyEji9mdP8tKHpe6pdp3X+aEPGpI7px90twwvWl2eW5+YzG/6xgKBUIhbsDN/YNZ
d4+5cLqFGMYHFMtt1vIpWYICpCJe06n1ZZ48a9OH7qVxGC9QzbY3g8PgP6lo6H1yxq6y+b1U2Uft
inuxMIvm0/ueWnO64w+eGPKx7sGEuZqV/UAkW36A7V0/k2zm21tD5IRj1JWe1vV1Iy0Aw7Dhl5AB
LVvDURnIT5yX8grV6LfS8CBLguIsMwTrXjE/tqb1g5kKEx4oYK6y/B3nu/tk8zYEAh1CjX9opacu
2nWme2D43/ZiyvcsmrCcUnNgDcVVPPrks5dwmmqkQu2H73p5zdFgcAbjcFoX/oRc1JZiILaiqLbj
Uv+ChCLuw3v2S/vBBAyyRjm+HhtS8Rqi2cq6YVgWhQVXdtyAosQqx2HZrrpkOiL9va3gibdaZAEE
C8NvliBrRPQL08q5CL9hmBUT6HOvCbKU6zxvwKHV0h1Wo6bxKsruyYYSDaRn63rz0SEoICDG6sed
7JdSX6U/gApY6PNgg69NVuM0MXZyTFuqjYodSNgpQ++ZHFHqdS+2ixMlMmhXBncRE+pUbdgc+2uG
FcupBsN/00nTYUypPFgDAnKqhIPamciY24JvrArDJzZuJ38ubhd67KUv7xCTPXIg3kQI55n+FWpn
Z2gJsFSaknRVLRTWbx3tTGJCTyTy1WsEGdM6pnnZWEX0Tko0o8KEnI5huZUISTG6kB+uJ8Wj6bGs
M+oMvRaqwTI1iHDJmg/Wy+fCQ1SSoMjeRyFPfYeJaysL66aoOT1j/5dsWIiZzdFXet+a4H0rD4Fd
Fnlq6ya1vCkddB2pzeUxReF6QWdMX0pobdVPGmmOOC0ZR16soY65uuFQ68BIYo6og0wvxilsxFOR
t9teqx8HyqRXtR+9P2IFRGUc9PP4M0sqiVJDBCMqqyDU1Oy7Q18NNx6RRIGfifmlzr3fsJmxMIr4
FQPgyfYwCBgc2uQURogNcRUhP/9d+vzb7tmV50xyr8Y8LEWYLFcIMPy97qz63TWh2qI1Qda0Ka2G
7TuLTAIPjN4hDIVBLxILpynH96IPKw915VWxRqsJ4KBzfKT9CSq1T6dyr7a9zsqmDTiojjAv38of
SXmUQFw8uZzruB7StZVW/eusrpaimeClhF1nkpaPfVqMe71o4E795KZvhcTZemjriCu6S9O4urSz
N2w4SYyYhDMX0UUH1irdGubUH8I0ac8jTTMA+P6yxNMJAMaFPfYW1T2da2a9kjyO+WcI3wniJBTO
pevpRblDnPGJMPUee8WekfmZoN3pnd0mNUHoakpQ9ZzjuacBQH3ogEn1y/nYxU647aqUxzUpPzNM
QbBTTCgQMNFOCV3NW0ow2R7zcRxgXRpA2EF054NTB1gi+uBwvsPbJJoUUV8041KLq/F74GTkhlrY
ZKicoWDFUB5tRa2VvyYHNH5elNMcc0nkdlBlRHUirjaWTQ6L4zIaKn+AxMhyhITl6ayQdj6VAijU
vi+G4pkAJRjWxCO9kyPs3AlVZy8Izhj9e9GST1sbPcYfrlxz2saj5SnmGHl2H8as7rhdQ3ItYBAx
sBwnLCsdRB7TSXxu5YHI0zRlpGLa9tzsiVJqihdF9xIGtm0025Jh/bQmS5hBomfjge/qhl6vllJb
CAdrEuU4O4ctlEcDoFbrgiHohnWs6fpTVVavKnKNfQ6O79tMq/roNAWgHvb+1UkTq7epNZ6ka2Bd
9tQvvogCjJTjT4EwXyFaUN0BzSfqcB7OXQMcZqOwLx0kqrf3pIqKbBWqohnXjlg66Fm8tdkTZfHk
bcJxoclwroLLmiy0B53rBIhhaaZEPPu8zyTgdKi1W0lRwWh6fGNOnt8VLToPL7K9W8cQ/VeOFOw+
nJiSR22BwMe+Bg3idyk/QJBma5TW/NIUgFUDb+UF8kS0YyPPORImjAyrNtv5ILB2YKrdZ9OM4w0r
tupp8eJkt6DSuUmJ+z0AzRj3Mq6d98ghoIt96cIkj/1Dg4Kh7zI/wFafAJKGz/YuGFg+4W7g2Kwx
ZQX4LvqHSQzDGmAQAwXHr2pBMq3LpRt1dk4ZCvvdPtRzKycQxa3cqER6/XopyBWFkqWjLwsB7oHf
WmNvU2hHj1OCO2hibeIEenBiduwQVKgA7WI+h0Mc8+RTKHx7trP468H0ihvCK/U9Utxw6+PFpx6a
+tsuku5H3vSkZFaO2A81jLXOqEBJdoYir21wkqv9ihA4IROPuQlwJean0c0EHnCPcHq5t4sFQkeX
juquMcWwJ1wzPsNZ7D7zrp8/8Vj2F34lyT36P+ZKVeIgGsvcDhdcIiNSMwkbc8/ksAJoYzKsSDoF
Q5SuyR9I7skXyfcQHqA14CwwpzN5iFm8aTBqPagiGz7AY0o0hzGetTWTG6p0JjJDxlo3nZ7lnFnZ
g92wQDzXNnGcmEgZjUnjO60h1xm1e58xDmB0xLuolTzKkprOCZE3dMW4Y2+ubkTl/EFQBWieXWVl
QQCorWuc4MhpKqbbCLIDqyYK63zOHuFroClSN3OT/WRdtSusCGKrLYPEiG4bRWkUhXERGLXznICq
QTZtf0pfvVcSML7vWQcLMEhggNABFJZ9GZjcVm0Hu5qpGUskr17IrkADQUaSswYKahw4vJj/+eo8
jP58E5MqQ7/FcZK6BX8/G4UyILPrwa7CmZ7aTkdo2I3LGDiZNFIo6ySitiUKDnJmYhjDQc0e/LGe
pwAkGhGqd7mtv6gQKI7AX9FXmcDlw20ajRGmt8Hd+KZxX1me8xLn0SWCKBDXrNvqWj5XLHPWUhoX
iDsP5ugagSWo06CgoSpovGAKbfcmdn3SPjXwOWmXeOA6jfocUSYLBBB+nh09t6NZr7k3x72tYhCT
15zTASqKN83zihuO+Jg8etS+Zhg3szXg5LNhmFIxt4kEwAbWmF1XS0SqNx5bU0z73oxiEGGm2GQY
mpDFUNAU3LOVwX03iPjBdUm5zEEvxZ76vdrXcduQ4NtmDuMkFgBCtPbRVTXaLIFDEkzP7AeMjutd
X5ovUgFDwS5y6ltwQ4hcHv+ikyjqmiRx30GqM3QhExMxUkFMBuW/Nhm4pb0D9J5op/oKMMGg8sQu
8xvnimSPCva+NkllaVJyrQDiIqeRORGTYX+IY3mh0v/N2XAcIl7bANrFZ1fSN0xd9tNjc6foVg8e
aUW8u1RvMh+dVX/l3HtDH2/ZJIGMCpvLTF574FTt7yCNrQ98diVKtqw+RdtGjojAosz66KEY0hRk
1R767biJmqv31kBME0r/N+uiM50roctd/SBKdwikp9j+JYq8wAVrIsq3N+VycmkSmTe6KH9UbNJp
6KnkL2hA5Xtq2ffgs1omg46NTtkund9+ymC2wAdeVPfoJ9Gb70X3YMp6rk1iCSOBO8siyyvwZjGv
bT0cdR79isqK13Vd31xrehf7JT5THmRtyEvmN5cu9Y9eWrwN5nRsZLOdovkrRaKA7o8GYylRBpdG
SvNVLEHdIlNUJM3gC4tgsUqThSFNTurgucvTDtIER4Arkwd34INibAoQJCbBwSOyF2D8+G32yV1l
Ng9lrUgmS8pTNiW7dDD0Nh3Gj7y9Rq7K+JrQ3r60mfHdWukfprxENxlYl6Q3EV81qxDme3S0YcW2
fioPDqtyeujljukp6geukykCS9C41q1MmbEM8/CSt+O2JdhiQSFNrkq7tQwwbCa4hqDqLPDamb+H
iMuyUOfveRu+hUn5da3NqY4uhozfbJIA1m6sL6Y2vzAzvk21OImCYzU2QCZaVvE5+fNzMRFK6fov
7DOidR/DbiDUy0fe0GybwT40aAoJmD9aJCgZS7ctNXgjyJtnQYe8JemzZnkYvfN57WMSwVfaaZKN
sjzwYLI/5s6IMaeubhy8X6C/0tXUW/uUlaUurC9vQiHTXL3xBG5TzIG8Wtn1cCquWxO3kMcJsdwa
3I5cCdpFpN7bpprOCAgZAsAYX0uWxYEaIKvqNoYYOzO7JPGTigMVaSd3fV7qjeS94eRBzkY0j3Ej
Ge0bRWeswNngSmKi8MC++pNUw3QdszvDegH0oDHrTWa396ZDFELZ5CxJmott9BeFSQs7hcP9UKMs
cjL6KzKCKE2VcDYkkx300AyMecZmA7uU86EQzjFE4Ik7r7lL+8QB5kb/KG0UCb1XN1uoY7+MxEkf
6MWRLY5c8YI9FXEynLE07bp6uGW4d0kndKAi655UZoB0MnivIxxpAK1+5+w6TDFbj90pJSig0nKA
76M8UjwS7BU23evOj5o/lDzpKqvTF3UVOwx8AH6lbxrWnVu7qvdXd8UNnXpyEH1KWh/SAjtvzwz6
WcTayVMCrgQnZMGQYGYvHRpBLcfXOOJww434bjbC+GOn6kDOzvCUFPVwjFwcbH5V/GT4qPlDucfQ
Xz/QJ7worIAbR7jZuiTScwXVI1mjDkecYhyVVuwAE3AHrr/tTJKFKu5Q6C5XcSILe50VT6ZGmKsS
67ZJ2mrl99M3O2566mVCd9cRfgBeodLs1FoPm9cS/TpufXsNlNzVBpIbZS5oH3iprbp/ggjP8hfo
gG0DtWJ+cZS1+VQpapR+YFUQTnDca6PbzmXxVCTWxxSqG7tgijL3+QsZcMuLFao2sOT8GpeCNL50
RuxI3FbUN78hM5PQES2ZNZC+xoWjdzCJ7QUsgPZg1rem9IOJSQr3i0VZstgM+mECb0WVnjM3/mb8
vp91mQcqn9+yOIKmQm+QcLcWNtsFCxE6bAAXxKY84FJAtFzyKeR2sYU3B+pUjca2t+qOv6Q4Svbo
71lebaPKx1sxyiO0QsCcjCDT1M0OsOk3jY122RrTBptv42282Pzl/1bgEdxO58Knkgwp4gwWqGGT
X8izvzcQdY1XBJXNP5QKFWWzNA9GOj9ZSXuH14j043SOsLnFRz9xT+Tgvg+FibS4m3loku/Is550
KqFS5OIe2fsOZG15nQ9HawbtR8dL0S16PxNxggAeEZ9ZpsUdXpOhQPrMXksU0tbSSvz8k0scMbcf
ElAMfqCHjFmckKboDQ7oi6ABh86YYguYgCRzfKyHylw7CXcFrDJO7cq7jsfEL6GslCNpiLpah6uG
jePV5529Zla/kYl5lSdVpwFDQ4JI8uqb2RcdnIUIOAq48AEJAVkowA54VPLAdPVFmT4ArHQo16T1
Eb86+l8jD1tSoEtDsSlRoBXeIAOsc7eFQ1yDV5TptmUbT8PSbPMxvNO2R72S4slpEuuEke4JuB3f
STOba6rjl1GMfyCkTqs2Ji8a7fmBnI6DUTbxTRQNT9Jwd7Hjo2zT1S395zV9IQes4mEJHmuiA7j3
uW13jOkxGpjd7RB3bGFT+bt4/gElFgc7xLIbtwJJQn70Y4ENloTGiRTJ1Bg3Yc48qRD0q6EJYCti
RdiDXmyzbGuwKKJ9buFDmZ/lQEkri/gOh/d7a1S3k+u/trIlFgb7Z1mLneXqMwqBYuNz0c61ZCSs
u0ODHiQYK+dr7KZPL6l2sAAwZ5rGCXPrLwa4x2GOXxDK3kF0e3d084kinVcgdxs2aQUxBULsWVJt
WPHy7pv469WyfMY1ZRWjz0+zvWJQEkQDXBIfUTvuYKCTgxRmtwWmCkSh3ifZC88gp6hRoNeLnBwX
lw/KM3Mz0LPVMw8EBj63MTyvJb+xWokuTf4pcueWWA2DAXW6tsf+R6ds15Pr+auSZ9rCW0bkX3E3
I31PLbFOc/+6VXLvG3YGcFbSOyDnzF/zIVxLgVRz8KvnPp4A4JE1gzZuPgCAx4g7NTKQjTigl2Zt
6csBz+u1UG3jc+UVKTAOPgvM5DtbV9DFPbiFg1hXFlbhrE+OZeQ/ttqDEsnsZYrV2yxqeR1j3cxh
czXkeUHipOfQ8B/EMi9Xo8iT9Jvn2EgOiCvLrdZJxmTZSsWqASjB0LdYjkWfYfcoGMlVafmF+A1W
YEy4jGxLdJ6IztPYuguRd6wS0gYwRLQX1LkFWx+qxSHJzg6c/FxzXpT0O+zWmweCKzHha1ytIqZT
kcklAmgF+WXicb+iOWOPpiqysalD2mxk+zzxYaybtGb+0lXzKS/Ll7Ro7hNI2utRWQDGTRT2qdrX
PljPIsRuuWT1H8xQP9zC6G9K8yOuGpo7VmKQhJ3XGf7/unHCEBM5v00n5emXM/IPL27sPfsjjEGm
hbrFoTdURunvW/6LFTo1/LBeMa7ZRE8r5conk53JyxAKtpH4LhmYVvxF1XdP9Ybw2mScKCpv1zV5
uXamAmVA9GDT8AVmNR3ssSP4WfEJ85khrNE5IikLReJYXXAROpvS9l6SYfiZRpCoJKd99RqSazv6
G2chySYXAikiMN9eEmFSGne29B8kdtNNZjoM3PPiz5y6gnFW0y2vEfrVo6hoitiCdJ1mbXfVZTCL
ao/t4nkf0jPLbVpaNtAbpPusFCNWHECQsIb4RejR5iYKb7LdFKMVJGntnVMyUo7FBPWC4ZqJSwSm
pCDo0qXrDeZqwPBQGfwFqz7SmXhTPrEpbKW6jMnZLJjzublrrYc+DRW8i5KYcGCe1Q9XcHfOBoPi
mnEVCT5TJG2bWYeZ/2HkQ5ePaPhqI1PjNWtRiX1BihpjN90aHsurEaKImcI33cadbfvbaNE+3hF0
+0Aw65SpVST96LB01NYbQRL4iUTTMYRO1pFvi5gtjLclVgvAbcgZP0AElJ9uJRD8aT2SaQRQjBA7
6HYXbSIhsOGOaFSlcD0CrSP/0/NC/9jxeEdBAQTsLJlvtAExXDTTcVihD1eQWT6WjNzflcEE4dJh
lH7kq4NaIE70Tll+9ieinkSR57dHhYmc5IBcXs3jkNORNJWjkTGqV5SwJLm46Ylk7uZXeyOm5Iau
vzjUjnQuYAOi28Im6RjTbIyU3GLwhgzXi1iKMyd767XgxeD59EEfmzG7cg6p5Zh2HgGQmNKZGy1U
rW9MmjFzJYJTXk1ekVyszjZghGU2gb35kEK6mWxo5SQ2MLGcUk0fDA3A/hgiMAFEozNpverJH5tC
Xo1lnEVbvLiE4CJoZyWX4h+yuly89H0f+auFN+1IAri1nY26/moUZxHra9ppMbbu22L5/rePMfoe
JU6PucUa5PQunYKYzCZVzJLbcrb3nmEl3r5zXbYmhW9rTAiGmRJQUab0+Tqvuw+/YOLdMvcMNKXB
pjCVdxc2sRHvEkJEntxiUve5iuW4Wgg2oK0GRbmokmajZQsNS5RVwGOtBkhY6FrldciEqGIFJ42M
Cgcx7gO/E0lPw1N7QBLEfr/0NO0nPsS4e3YjWfhIJLLODYY+qtMNia606F1EcGo1MXKK0UVuQEal
e0OJMt8U05zFu97KuVCZ/HovKunzP8qbkFS1hZfy70w7RwRSwvdbGQmz+iOTBuuNqAYxfRLaQEXP
xM+ud8BkSNxmQuilO6j7scmxTkLYytKdaQchFJiWE9Dr7ECUsuzIhrS8ZNWT2v2pUs/46gwkpRtm
Mlihq6nlDDXiGgl+ncn+VFRoLSWUzl1YaOZinjNH4WFqYk6GIQzbXaiX7NWgcDllI7w2mmK8logl
NFqdiFwGp6XBR4mewxXKZzJUiZgtSD4QpRFcFynbYhjnwwJ1JFqroQNU9VfCaWejA8VJ7m3qpjU2
sbDbfWIPSmzonRaywBwCIUOoiuAQ61eWwy0OEqZydJjR8ix8PFEwggo/IFN6QhNjuahpmbagzZ7A
jvDuVKpmVegxiUJ8osp11Hq9dTMtYN1QQZCiib4QtzLMXdQqsHt7oUlMsCO9tpreup2XzvqlkIC/
0BbKcA4LQV64heGJoMVXaJ4LkkzvgSeDOscznA+bYehA8ZIDTuqfW/SvHmaDrYbVdPgrqEsxW7+k
pLeEZ9uch5HUd5GdvAT56rp1FQflYvOdV8asG5a1C0m/SBfah9GWEbkfqYUyQqLH3SQFhKZbBXmu
WGGPK0AL9t2Z0HbkQqgFPkwNe3pii3yVjrfhNi9YimJS5pcQ9L28ng1pxirT1QwSrHRc+l0RExo9
ooUoaFVniuERaIdzNpq+X1C/+rl//w9+eSR9iig+uBSk10BJv/0p5mY0AtSo06vToRz7BxnzccoS
Lzo0PT6NsUQFL0IyKIpyhgQfu5/G0J+YhJhYXwzoNSmPpdEmzi7Ou5vUYE7ZpJ64kF14zXN0kiPa
QnkSIhUsMnVjOOhD8vYNq5i3jcEvbJN6QJMOdO2lqSukUSFUgz1ppslX4sR0fINvpHtHV+hIC6Oi
yfUZk9w3k+DXnpByd/sPa2D0KAarusEr00VoG2BvEnax5E/dkHb9qmlroDqCd7JmcoxVxitM2wrc
we2Hl7//7X/8r//5Pf1H9Ke6r3II9+Xfyr64r5Kya//z797f/6b/zz+9+fnPv8Ofc23uev7nW5at
mOXw778/H5My4g9b/2j6ocUrYagb4LbsFsBArftyiMGb2NZTCY1qPQ088P/+i8p/9UUFHT6hfJAP
hfjnL8pgJoxlPPk38ZxEMbLeiXbPDivcnkjZe7n791/O+e9fzncdCwGhiVjSs67//v/6GfPaYTOS
J+7NglUbZqkO23ef5Mr/x0/l/osv4/v8NK5tchX79j9/mdqaBmNB+Et0tgRJ4liPPUfMq4L/s0kb
Iz3++5/KMv/b13NMfm2uYyrHNml9//nrje7k9QZJsOT5dWRKSEKBpm6cboayzQFWWeGxv8b/Aa2q
dkJeZcHNtVz999+F+hffBPW9YwkU5q60/8vzI8OciJrOjA4hZvMYjWievXXZYn95Rd8UTHDyOl93
VsX1kk+WKNf//1/eFtJ1bD5G15f/5TOv/Az0MmETB7cck0cu607Q5kw0nJIVR8NV+b85O48dt5F2
DV8RgSpmbhW6RXXb7Zw2hNMw58yrPw+9ORZJiPA/gwEGMOBSFSt84Q2zxGd3NRHIcO8Pvd5VujDA
uPwZ2eIj3C4/idEUpErK8uNcMsH40iYMcBFwdM73B5Lzh7w9o4wE1lFSUaBdri8+dKSmFTR2VXEH
8hog51YMxSKFGvLZQWbvNQ+SRTeotkt49K1Ps7LVRzmegaea1EdGM9v5QVvf3LC4OhxHIrawvDPw
OMKbKA79a5crb0t0LE8FzPQLPMYfk6epJ6sq1HdZh9HJ/YVYXxusAyUn3WFQfAkWe00jl/QEcDe3
dETxAsF7ejbD2H9Hyyl6/+9DmQJVGmkhx6ItzzK1Bb6mwr4KtJhHS3rNm8pRAcqWjtw5x1uraaq6
YWmGztRM53YflaPTRGFj+Nda0Qqd6pVEDB/ocYEH3NzHQK0lsehAQrQHHAfH6P5MN7axJk2hwWMB
v2csT1AvNEAdZetfQVbNhX7k0qJH3DUV7Xh/oM15mvP2VQWCpcuButjrSgMMGa0Dq4YRkYVAoimw
aCKH0KYXP0sxpse60OzL/YHX9zJD6lzMwrJ1y9HmH/bX9d/mYzvmveK5HhjeK4KgzWc+qvXUSGor
OSf2y/3x5J8DsDiwUqf0ajmqNISQixH7tHL408ZzszAa1QdLJ2s8jR7cA7pfTQy2EiuOTyHpOu67
KtTrI0QzwlC07WdnFioNaNHhjNUdaliJkEU0+EMnFGUxQjHwyfuVt8ZLTGvnVWyoTXHkdgX5NwC8
P0SagV5OR1klOAxVb79BmQRSXRmFn5S+lAERdQUcGpkgjFDLUJL3pWEVI67MugCHEKU85WZqvhge
ecqJ+pvzZX7uPgoSTXuOnAjl/NLsEIvAAHZ49s1EYD8E83dE1wjiAhLT2VkUaQgBIMmczwngyDeW
jhFCGQ1gsiaUU8yDzHssSkY64vUxMJr2Qu2BtLeBC/k1QXnzPXw7qHJ2pUhqjKEuviI4ZChuW8Yo
ikBbqN8i3QxkP1B1FHRUbLTiLzZ1Cu/U6ywmyijh9M6uMpJ+Sg4FCIp0osdKBmVg5aXUaKvrKv2F
Y9o1TXtqgAy87UHJXkQVDz+xcdZfWaCffIpSJoJEqDt2sGP5m5yLkcIxPitZjtZfmXWkdBkP8YTd
g4+6vtoP34Q6hW8jxYnAguU4MByb0eg+xIFS4TLlUyRKkQZ/n9CFrtwQsWwkd9XU+ODhEHVJ49p+
IWEC4IJ2KQ3mmBj+lwdDEfoAdX/cMknIwUpgv/PeqmjDgC0vnHdA9xHhzlME6j+gDIQKih1ijHjs
aRf+oB7Pot/f5/N1u9zllo4owfwOSPAgi3NFYYNOZxxep8KLTsiRBBht1/RCK306W5gPnScrtK73
B914A7g+2HCU0ITKab4dNLBF3oW6HSLZohje0WzSgbKtblnfjaDBj/P+aBtTZDQLvLRhUFxVF3fz
KIStIncWwvg2IWUrQd1TXhnJYPIurmEV2DVCalrc7VwhW+NKk3jcYWR6u4tZjhj0AqKOo2tQkGZC
E4EHTB5bXJwqLqDXK9g4nk3sPnfCqY2rkmqtZZCh2prBKt+ubh9OVYziaHC1IoBYQ58aCar1UJiO
ToR4IuWDKfrv/hJvhbGqppJ6mAYBnCHmB+qv69lA8FW0uCFeCyPKjoGdgYLJCNMrfUQ7u4mpZgMd
OfkVDmARkop0e5ru/f0fsbWrNJ04UvAE2+s3WPHh6YNhvCLeUl2MAqlKeNrh3BRTdrbUvGUWp0bV
TE3C3eN9kNYiiFHjgB1VluEVU5RMvyQKMeYzu916NkSafkQ2p/5iy57ueTbZiPvnpZPsRK5bu4vI
zUFWTCWmXMZRoW52eQQ87droVYdGh/0hUiHAQxj4oQJ2uxRY4exEGfOLt5y1I+nD6gDq5kf49iNb
ctZn0LCakLUZuBpYlEOkdD/RcMI6OpnFaHK8rTTdEzsDb3xZnic2l2nZXFbq4pIKvQqsU0h+YtSg
8tG4Hb/4atYd7d7u3t7fRBuHR4PVq/OcC5twY3FZJF7XFT7CF1eSkJl/Qbswz4jJw9z8rBXUI+8P
txW4EV6of4JhnQzsdkkBzo1mlBCFazAKRvDyETdhGdiwa+4PtLFjiQ45GwZZjmPoiyU0dcOeKkn6
YflUUagUz+alfvScjvaPsTM1fGKt8JwNKMtUWR7unJetVVUBzApHw1AJJNrtNDGhYQ01NJ8AI1lu
odpQG3LN/jygC/iop0qY/vt0dUMSn0qH6oQj5h/0131E/6ee2tw0XD+qQLRD3wWkhkYnSo/W2LX/
obDaBBeB50d+9aPURi85qaru1f1F35i2YWB2ZsOp4Z5YLrqRO1ZpypKcz+p+Uq5Fh6yFBa3gS/+k
ktQ93h9u45gY/ENWJYSK1O5i7xqdkKKdCsVVEkV71fciv8ZBEbzX8Ed7uD/UxlXASDbfzLFMqS+z
x9mhWYuJ8NwQ/OnnvgbFoGEC9FSTAZ9m0NbXJoexJui57nzZzUlaKrmHTRGIx/X2y9ZjaLXaNClu
gT3wpesjecY4UJwyMuXz/zBJ8Mi2Rg5AUWhxZiIjNXAlHBXXNKA6p50zvarKpj5VTaS6pVejYFTo
lO0jiP73R96apGVIHjJDSj7mYmRNC8NObWZ/td7ur+hANEfEsXHlttr23f2h/hTObm91pOp00mQu
dpsizOIKGoDyyUxkBGOQpycza84Fql2KmHhIY/3s2cor3NnfV2b81IbmFZHp9iT8DiogdIRAe9n5
OfMjsvw5c5ZHum6bzipqKorRVxM8tK+Kor0bbPpQjnpu4ZfFNe60FqgfBOhwjMjqxxE+K+wQA5UK
v/o85dHH/+W38PGlw80pTWvx4AFDwMctSOmiI+H2WIfpO6QjkmMoJHRctHlN8ib8ELP4UA8KaEFA
sFNlfGnAsmXRsHOHSnW9MmTAkn8ElTJHnc/kX3caBoTMPBmCa1zKGf8NHg3gn4Pkq69oTvhIcal7
243Y7log+A6oy0cfNYtEBtyj/jXH2CzZ+0nz3lh8LEJb8jJUSKiVLguHqjP5qiEJuYwomX7pQxV+
0f3BRxxnhCzkyRlPMfYaymK+VLTXcdcZ3/AWieGheXW883Sv3lLK0NZc/4Z3Ah5xGW/LyALyhoeZ
O5lW9p1JR+ARE1zfdg7n1jgECFw9Ks5qhr04nLFA9TGrLQ/0Dnm253XJS6Z2oXt/862uAGZDEI8A
h0PtapW1wDA1M2fkhm36QrqmraBJ26KVZ5m+er4/1PoK+FPAF0LnvsFCQS72eRGCqKNR5rmB5xvv
Qm5EMNyxhuVDQ4dzdBFD9tJTVQ0z0LfGbR43EqX7luIY8dFWW4ms/sANAqA/GtEkbqai2NlpG6tB
4Z9KuWXZwrSX0W7rZB6e1Bp1WulX12z2rWlyu3kuB6XbCck2h1J1jhqOHIa+2kb0rQD3Z/7Vx3Hi
NVIFA7wRhBBsMFQ7C7+K4TV2D28LZ8SCF7o80VWHmWA+tIqrzqZYg9F1rwfqSVd0rb2zxOThlCCZ
ulOq3Jgfd6ulUq1UDV0uS3jTqEuUt1XP1Sm6I6PiAKdRZPmmszVvZ34bQ+mScqRtqbpG5Xv+879u
rFipmk7xMoQTYQghf+/jalh3JjD8Mf5wfw9vHEqi5/n0O0QFzO92qLQfZnWV3nEFkh9cOkmRUNHx
srH/H+ZkCMtwTPTctFUdv+pBlWaY/LojSfYTStqI+zcV9mlBFzzfn9MqyKKYTJTFBUDqI1b166Az
RDSCmHQRQEdRrldz2KgWFpIJklUBmHEEXdIWCWFB1H5/6HVCz9akJjTnt2Rc9vLps2qgG0gDE/tQ
Rr62DioflDH9U5+n5ZtB0jKZWb8aCMACJs8QWf2lA07w+/7P2DwgNh0hjSiI9Gjunv21gXAsjmMj
4BIcZhXyfISTDnv/V9dW4oLFqHZNu7H8eH/MeVPevGnzofxrzEU81MfJANQiUFwRx+UXr67gN3Kx
QbwvIE/dH2tzfnxeTgnN29UlX9V6gXr5oLhIhvcPMgzEKUHzEUuqqTpYSdXDeYq9x/uDbk3QpBZB
8YAPTAf3dlFx/UbQUiMVBMWAvvtsUjKqao/CeiF2drDcHEsV1NHtueOzPJZaH2iFVjeknUlvup3C
5a2AkAZSrDkdyLKuFBEydb72RYhm5ll58F0PosefeExntLQlYJb17wMYBO9CgCw7+3z791l/Sleq
qS+3uWLqaRApHm+54clHYXgNJmZT/kmb/GonZdp6ZYENUms1Ocxch4srCjxr7BsIDbut4U2uia/p
IyoEP22oFicl6JC1wjDtrLbVt7ZCrMOSaKhWEqnnrILP0xlpBQpZ1jtR09YWpDRKuqg5utDMRVTp
TOQ12tyPG4PWPJmK+a7ALRKGLe5MgQFyBCpSurPqGxcbIBqV+Ik8jhhqkcM1HapByigUutzgz22r
T9009UFtTCVWE3nQ/lcnqKDptDn+NSPncJOwcp/Mz+6qkmQVOMWgZqK4tTKUl5FmzoMY1fBcTH55
Sote7BzwVQWA8YiLKazrHHIe+tuzVhZ1ZtlDF1yrGoJU0vbFuxjzrw5cnQIQt5A5/gf3j/fGS2g7
lj4jQizw9vrig6r2gNxRRrEMRBrWGA6+pHAuUcXZKeJvbBzqj6oUDsdbro5ONtiNUsMBvtppo360
rBHPcszU0UQvq6v0wPDLttir62y9SzejzrP/60UwSqgt7dT5V8WLgdQkuJagm5a+BYQnQX5TFHQG
Ddoqqt/AxJTqd+CAwP7nFXaIm2i30ss3rWX1FzFPlV1ENStGVXYEW8nb1Eeh+eX+MBt7h9IyDwO2
wiQ1y/uiay2aMBXDVH2kzC5APR7zbaEc4YDXp5aq8M6AGzuHxrxqkszJOUBcbFZLMZQRBJfnVmWM
MOQY+C+tgn7E/WlpW8MQXs8lVvJG21g8sMGswhCrwnNFgDkJ2lW9/Kl1wm8f1TzAr9WPzOojZEGo
iGEUxb/oeqnIgvTZ5z5VwV9j0YY0GtYaaMv7uvJYeDONrefRAGMtfOQrR5EA3PKkUUChR6lF0uMZ
e+hKkzY8FsCpP4FIlG/RKIEvlUTB26wq9IOat/qXBO3or0EsEHD051TDgSw6HYAaA49XAhPTnvur
sV4MMD/ExzgHaQR7yxIh8FBP9Yc8uE6p7XxScRhpH/zOq/2dqP9PDrcIaxydgh0QAUuSvmq3Bwdd
wRG14cBz25G+7mPj9ZCDubMGJGwM/NUOjVEYPWrKJDuPuhGiWlv2U2Icbenhh0CuMnzuVIlYfQIu
c9qJSdaXCQsArhJDKrj6+rJ0ibtsPmiKQtndNnHSC2AAN45evhsoP2JqbaMigoDJm/trv/H4OxTZ
KEnTXLBW9VLRaYmHer3jVrqCA5njoUzYJl385A22+uF/GIv3RiWYddTVnVGi2KBoBstPJI3ulRfI
1xH6IgiEjcXOAVtvKRJXYmUV33lKwcsvbZAq91IhwfOxn3xoTKg1tjOFOxOa3+jlfnLIjgkkAUis
opmxMHsUGwfPVcowf0l89L1EExafqw7pWw/g+2kcHAQucHg6KAKP0Pvrud4weMwYGrVnSj6AEBeX
SGPFnY1SiOf2SO8d6EX9QCHiBwfcwo4zRAoTLZDT/SHXBTiNwjq1GGo+AKfo2dweIVkIw6ebTOac
IDFFQcw6BM00QaLpsMbT1Ohsjc43TH76k1OoBRTnEPvt6KOnZvG7+79lvXW5Nui36mS6c+FgFUEN
hgYpMrgOnfoe6UPlW0CfF+5D3O0ckvVCU0vjXNJLnt87sRgpy2Y9186ne27laA/jTId8eJaf1KAO
z5haKkevRrT4/vTWTx8hssVwFL6QPFg+fWNTopYQw+NoR6hHdYGVKv6qn9RiqpCEdIa9NGXeLbeb
eU6IAHyzlak7L1GYvjGF2OSp4TW2VeW1obYTyqcxvlddhPtW1EZnHF3KhwjuzWtRRcoJBxH9UKVm
sZMkbE2c5gYvsE2AwQa/3WJJ2PVt2fFDojzL8IqY5KMvdVznw1m+KDKGnXL71j4CdAkAVXCYeR1u
x8PwCKO6Wqem3JRfdHj+b6E1+keU1sudyHtrpDlyI1TkX1b5dqSKrlWrhXl4TQdLOQvU/x4jolfq
h1Wws3v0ja9JzV5SAiZqWvVwKzhBXd7VISIgXf4buSwT9i6U6mgnDtw6GnQG5nuI1QM4ezulhgwn
BbcZXpsp6C96piYXBHWDZ0pBOLXBpzqlk2jf3z8am4PypYg+GZXq8O2gdtInRRNpAfJDoX2e0Pk4
toGFNKUyZU8O2NkHvFFN9/6gW9uS/UFDlUIlBjiLmU6D1dTIfwRXMSDegsUtLAKQfuJSZRN5q27F
O/ty4xNKsDMUn8CSUGZfXLVhhnJYXwHDTpUmu3peVT0EGh6u/zwtqRF0kYhq9IiXH9Bup6rH2JoU
xvZgwVppg6c593hPWb+HPEVpzYjrnbXcOAjgCfl6c6WSoGNe678yGNQ4sWlA4+VqVcHv1MnS7zBO
0yNfTtu5ujdHmiHVtGk548vLpIL+F43EwFfIRZiTwCh7JbzZS1GpjZ2j8CdOXdyg3CG8EqAZ6Lqb
i/e4pxnsT04YXCX0W8TInbEKzoMCtOvQDfCFMTvtoneoA6PnFNT+ewwFq/8whogdJGM68WPsc/t3
nk/Rh5C1K+H3B544dnUwPCBxI9/zFadvSi4HRF6iSPtVBEWNgLxu4eg5gXJuHnNDVZBeNxHz+Sm9
EGMVmp5me9IUY+iPooXUd0EVLf1Z6fa5TWpke+gO4X40AKHCzLmLygplxipujjZQBSiHQLSBdnZo
i2N9kEXOQUOt5xOGtOVDh4wlgbOI4dHSPu12brCNuplJPfAP3AXIBm/T7SYh4o26ehhtF7uwRjvj
kTyMx8ieUBMZMnipc3UMI4jEK9GsUCPELRCAIzy5CLtAjj5yZAbzNDP/60olf7ZNtFyPNvYVYueH
qnMF9va7z4WcucQxp46rUk5nDR4Ip2jWvmuyr7UhykclQrz6YHXF+Ev2BjzU3k8rivGp4mHfSzjz
G7tQ5VmZSvOptIrIwiMj0H7MKETswZpoHI94ZIQXx1KVH11tJfLLlEytfZh8LdvL5dcFBZ12Eq0D
PCYN2CVinuBfx9FMqEE5mMYSamBhH+O78NY3IuwtEq17En3wJHKjOlqJZjyoU0mdH1uFnbx7daXz
E0BwUYklP9MpT93+BEjfgMbVPrl60vce2rYyL6xbcpAZ9i2GbK1L53s7t9DqRp/HpAc0Q9a5IMTi
OUbnq+9sbM+vVq54z8QHyVk4lU5XPwIBlAb9TrVonX/OA2rUm8EgkX8uy1JNJ9MYOgcbBVHiC4BB
JClRqUWDzfkA3zQ9qPAjEEvDTcJHCusYWE350YuH6BNwgK8lwuQ7l//mqnNlEY7wa6hO3656Yadp
nljoNapVnYSHuKNj7VsB+k667QHyKIvyOyTZZI9ss7nyiFwTthOdrKosWm5raSWL9FroXn4JuHXc
xhmdZ3qvwWt4tf3j/UdunsfNCWXhiU54ayxnBs8v5lmNMPREpfCl4fYcJb4wj7HjvFiw374HkkZ5
MYwPtoeBoOprzk5kvTm4A/rJBiDOO7TYZsDN4YUDMbn2hO5n4WF11OZKdY4yS/ttGW146gqq7x0d
wcfCbrx/fQHnuTtzsYn/6B8vaqHVMBHW63GChEoTPMM8ad+mIvzQRM208wDOf9NilR3603PQQvVs
1egw0XlWJpqO17ZvUXUpowkpTcdDtTO0G/x7FBWF4ijuLsZY/7j/geXGjmJsqkcAMThcy+gsV9K4
b1MvvqYogr3i6WrQ9MmxDXoccYUKgLTT0jhOIob74ti2cvaaAWUV3Nb9J1EORXApSpOcuZ0EksQg
BTX4zB0928Ok9NXX+792c6Fo0c5ZpWWoy3wyBWYnROLEVz0snadahx0JfV1Cli+N6Lk1RPZSJtAT
ErvQd4LKVTwE2UlYpkVUCfHIXnYTMz1NPPSn2A0tWszIMzTjD2MKSOBLc9q5XdbFgnmwP6Vxk1xk
BawHJGLLOmLrRVWdf3PGZjzFoaO5qY8OVeXY3bVugBEBvu+PmGfHZ6tTkZxrCt7Oytb2oAabe4TU
lsoFnCuu4tvbDkpjYytIKVyHQg2KQ+c39jmEAH2yKft+TPJIXO5/51UE/2f+/z/g4trReVStMSs5
EHWuv9GCzkMpJv50f5CNO9whgp/TSR5v4SxezlYxqxaF2PkVs8tXQh2RmVBLmkqHxEeearIRZKqc
ZmcLb8UMNABmFqqkr7nKGxzHQ+tM83nLehMHGFy4iLYQT6RiGuhnXIKeCVmrE+rA5Jyt0WpfRuHb
5/tz3/qicyuRtIxLBxbp7ReVOLpjDoTqMMfW+BgWsvjSZT6S4l0HK6aO96hf69NDOwkorQa+nxtj
mU1MqjJqQZmk16xu7SfgaZitY13+AwPTfieq3BqKQgH8EDgMpLjz1P+KySKZIjxQtel18nzndwXS
823jq2iLUST+H4YCXEBVnOYnT8X8U/4aajRUWGU+r2OtBP2jQyXtKW/8+AHpO+9fKyA0q6mX2nBN
+b8V8AaBShODASe5qjI13mOc2L3oFer5ovH/u7811nfszMmGvQbUW9DTXWwNY5CjkgVYd47wv651
pSq4TiHhIGZVHd84O049YiMi9goia5LrPEUL/scMuV6jcEQmZBYjmHfVDbS5DiTP5tEIpPfQU8J7
yUtkAEMHW00cAitAQfAjjMDgNhJhtfNd19cPvwSMzlw+hNlkqLffNeuGVICmT69do3mfS6+lIK3H
eRbunMKtrcq+gVn0B5O8hM6Z8ZSCJc/TK05fxZOou99d5gXfK8UbdyKM9XmnRQE1AYgeyC3Iprcz
km2HFPBos7aD45z0JMwowRT+MYyVxFX6vnm4v4m2ZkZahBgSqSjjLk7GFGd+2FRheh1TGIidXQ7n
Ou7Vk9Mn8U5zautj6RBqZmLCzAtbvBVjO7feqjK91lNdfJAB3iroFO0BaNePBQtIekX7HxLE6tYO
pjROg8xIkOGa+oPVDPWraKzylyYT+BgYXnskYKl39oc6R7i3gSGjktVSWgbjt6rXOX4R+eA+EkjI
fYozvaoi4pWNqfMppJ34uRwiOidh1AYfkQ1tkQGr/bJ+RPinBxCEwUSPn5tvts9ZGarChXaUf7fx
ODBeAHXjKJhQI4ZMMQ0v4RQjYxhWnfdfCJYS7zC0OQgwsrjcCThXO4NCOcZvf+JNjruzOFs6MggR
YiSmaysSy+7at19ss0QDOyi1D/c34fpGMTR0EYhseeRnhMpiF3aotzpUPRwXJk4fvkrKyh7PEXdP
ddR9PbEvQ2yX71AqtjXMCxRnOlYIQ8+O1FViXf3B7LWdc7ER2fFFqRkgmsXTRPvp9iDGqlnoGCgh
9J85tEQarKCKQ4q3DosN9gFj7bGBQYkudfBRqBCHCLqJyUFamg3eGz2804OCauvr+0ulbl0Qcx0B
GA8niafm9nfx5New9wOUI0etQDU1NgaYxoOdfw6iSn0zqANYKjnCAJwKREt95IZgXQ619iZ1kOE/
gn4JjXMnG6c+GF2eX2KnFNeJIjTVkEY1v2hNWH2Y+hAJWGQK0pEOX16depy17LPQlOG9N/Q54quJ
oaNLXIV5vLP0W/cEgQX8Ifhn4C8Xm8FoOXmKOaVXJOUz3EQiNfwCFnj8dn8lNxYS1CXPNKocUDCW
3SeEfxDVEQX9F2LLq2WmFjctEM/RmgW7Il3buSNW0+KpZidJ0KRzZ3hZ0uetbkvsqwy3UgvU5SuU
yzHUmHZGWUetBs+gBUifag/nadmBwWHatJPIMV0EKTFdQYn5FGAsDEcxc4JHmnrFSQuwIIQrmj9Q
bhWXPBqnnTrQxlwNOiZU+RBKsIkkbzep41MckkZguX5Xd68UYxxPihKpO9nX6gtyawDeVmfIuMo5
XYyCcrAG39W2XQX1sVOth79As3rQ8asePfZmD0C/elmA6QNko+HE10PVYp7030Gk5WO/VTZI4ahD
8d428WBzmu5d5KUYkuTAVH2INzvhwCrGY0wg1aA5Zog1if/tmAAl/YpP5rjIPvc4X1Xh99FJ7ede
jT5lbN7nHhH25yrpNff+6Vh/QQamiAdPgMG5km8HDsNIH7SgddyhzmY/84DY+hG1p/b3/XHmb3Tz
cBILcJHBeKE9KQDH3I6jpo7hgdqxsBLMnJOZYc+ndHr7GELw/9d7haGoScq5/DondoubU9ORchr0
3HYtpTFeIy9ovqum2PN2Ptl6mwDK0Kil/qkHAAS9nVEG02qoEfyBOFKkv/Tc6S+RgqAYnmS2/gG5
kv4Fpcm62hl2ayF5rm06QNQjVnhfVM3VCSKA6VrtpD6oKdbuA60vFC2ifmeo9bnTaTcxEC82Qy2f
oFjtRwClOptS5l89hN1PWYP6nwma1K0tuVdk2ZgZxAJK93M3bT0zA5VUtFwnx028YlChadjFdwT+
rLcJEsL+ztxWB84Cg07wLWbqD2Xb+c//OuR2jw0bqZbhBhOC/tVQeMdhrMi1TUSh3VFM3smjhHnI
UXQ83T8KqyMH09GE3AAPAGAn0iu3QxcB8nhg/gm4Rqd4T/AYfbQrLH/vj7IxQfg/8+ejOLdmHA1B
jglEYZruGKJlS5yqu0jWqcA9LKIcrxInJ5L6xUTefw8Hv9o38wSBXUCon1mPS8iSP0UxReQIw14j
TB+iqu8eMHmTzamocVI5SNSlL/8+Wdq+oHlmFaLVTp2d7aK+iEw3Q1P8opXGJwCdz7XUe7SSnW+o
vRl49+X1zpdcXQEWDXRoVpCLDOCPy6JNUxi+bMtWc4vaAuGfB3A6NfOdF9FwkRGasdz16uP9qa5O
CXg/mJ3wF0lR163ZCUvR1hp11W0z0LKAgrEXo9/ztgnkLntz1Q6csYUzJZCynMZNqt7u1BBieVUX
vnBb0WUHqg/O+6jB/dKnsEtDEkR7iirxWQ52cDJF6Fy6hk7Iv893Js7MvWhwcMvNNLTYpUNFFK4T
1C3KfkF9hXGOOY3n7FVVNw4m1BiahnhCA8dY3uhFOGqGEkjpZugTjwe1GxTnNMamsYeYXwdvFkk4
iFnVpkmpUdq5XVhvSFIFKw6dVxeV7N4r8cmRk4kpIwapSekhY8LBPmB79CPvkuY06NBI7q/rxiFl
184yH9T/+Mvmvf3XBeiEAhFbJzdIQkMUd6DUH+pCIFLbav0jFX/97f3xNvatY8Ar1ee8bw06iRS7
iPqwM9w0U2IDtZ0seZbjZH1G4PSfiUYsLykdaQW8P/iNy6fZzowwMnMdEVI/Dh+DfApqt5Vq+0zx
0aRV2SFhdDY8Hzec+7NcbyFeyrl7DhJam/Py21WlT+HLODY1F+u44QnN9YoWEmSg+6Os15JRCLyR
RaH9sdqoTgjdAKFh3UWvO2oPFLT0GOvcPB4OFn2XnQL5eqcA2QG3jhSqRaa0PIHGpLY28jfccvoQ
f8K6zz4WUa0fbKBtb+DBJOf7s1u/XNzkgDKp9qlMbxm/5bSOI58ar9uXeXASyWynOOo6Jon6j4i3
8yyUwMEiEaPB+wOvr/NZWYhOrgV4mfBgETgqeOmVaKZqbtu04QW9qPYh9KEEaF44fCuEWT4pml3t
zHZjx9DwmCmB8GGJxBfVsjIcjRLRfeEiHIIbrhJVqBqh0zolO5tm/otuInA6mQQ60KKoxEtjWejw
Si9O+xLj5rHF9CkKj7Lozook4pmoEFB2GrQr0sP/vqbApFlMqvHgTpfQLxNd50bVfOmiBOwfpyw1
r2FpFi8N2J9fSRkrlz5W5E7xZGMH3Qw6//lfd1sbE0nOOiKunCzv6hhFZB9x+iyaYxMGExa/Wpwj
JdtCJUiaxB92cqrlPuKhpHs1syHo5WBPNh+ov4aPWtkYmR06Lr4dhxYvBwd9Z5GdBvuMkevOPb78
rMvBFvd4jtPxoPuR4wJfPVhGeFSG6VrJD/NItXjjo3YbhXsZ+cYFxNM1o8WBPPBYLjYtQMwyKipl
ckcTT4NzpLbGkwptdDrlXtXstP03vqZGe5mi9Ryyr1PHOOzMQOTS1RDbPI9O94g1V/UV4In5gP+j
JbGbl5+bQdujzW5cfIQ9FDBmhLjF5r39jj4PNIdywpqVVhxqohEKc8S1uHQk4mSqwV6jbHM89ovN
DTTDGxar6pm9tPt6mFzb8qYTEnzjpU4sHwNdINndVPxzD2ImcquzuNbM+1rRNOKMYl8gasMtotJ8
n1c4wZq4fLXnpOitb+XY1nupz7oAzJCQJoE2zFQNile3S9rrGZ3cqdXdstPta2OK8SFWc5W+tWUg
RoghhOUU1is0xvH9wsnuNOnYBWBB+c9g0fmHWAQkBHr8kuVtGNoeMgnWpLuKMZu0OClK4o+jyH15
mOgVTw9FXenZ4789MMuzuriX+mkYrICineuH7Qe15A6ipQfPTrm0RXRqnL126PJtmcebe2Ymd92M
FFiutj/1ChVjx7XGoj0kNS6U9rAT1y0vO4JYCp4z29khPliVO4MiqyGRp7orPV8c/Kaoj4ma0B6M
S2zFIuO7Gnf95f46blw/9KwFcTN0dh7rxUFJS+TmFFXR3Nyq9eoQYyP9W8C7yo9WrbX26f5oG8eS
0ebUEqzY+v7xSgdxdepvqE+pGKyhd/IWQc3k5JW0PTNR/jPLlBWFiUk9lSrPXPm8PSPI02utFTWa
60w19AXwxDiAqNqLiSbSm0Ir7d/357f1BefHChkayqss6e14pu01XQm2jSIuhlpFbXpA4Mf0ozPI
9hSMan8IfJGf7w+63Jpz7kMMR0WeFseaPp15+CUibyVd0SoCBx2L6+3Ydrr/8/44XNbLF/JPmkX1
mIoP9Qjau7fzqxsIihhFqfNRhxgY4SN87DsjfCP0KkeJCQ+ltgwVHJMn7aj0RvzeKmR4Kq2yPHVJ
3xzSVg5XXVIccgRqeCX0kpOpd+UJimXl0jAODoolPdhRQ/zC72sfwdU/jaAfD+QJeFxXZG85d9BR
E8lwZGX671jCvYspmGNklI4YJgqW3k4yif1ObLtpHeZuR+B04sBZEIsTeUxbBWe4IArf5SnqfKM9
tb8wHG7fgOVAYyBSxJHSjn/CtPcNKNsfeY2JCmr4EpRgHR29RAtxBMSrGIW/70Wbq5hxYS7T68W3
TFTiaLTK8CpXR2ZUV+MDmprWmyjtpg/2ED47HoYjEOke7ABdtTwvXukNZaVMjRD8FEV+1LOscWNH
/TSF0j8qhv9pwmbwbHtV+GpobcyXMnwWw6Ctnzo7tI+t1OMIXNv43dSB2oyoaJ5avR1/Yepmn30o
EYcRe89T7luRi5L/5Daep39rdGW6joN8r1iTx7qknzKl+BFpvYfibm6cE/xNonjyv+OTpZwRWy8v
Yc5ndSav+pVmWX8FoRp8lL3VvcSR99uCmfOtbnKsJUrNOraWQj/XUr3ytdTC+ui1yfg7Bnvwxff0
6SRD8aXklX4aUM+4tnapvUrtKD1OTvyVVi1WsmVY4xVnN6KESBX3p6LJ/AdcbqsHpw2jr1HS/54K
9VMe2OK15B47szM/zfazx0x25UOP8MqzUhWRWzW29RnjRP9ZM+MfpZLYJyRkjAMp0espxLZ1jMFg
Zar+GgfBkuDEz8+KqYRvRjyeHvBTed0a4/u6rhIXK6OL43vOqTT9/oWmuPoKR5U3w4hIQW6JVhz+
lFaiJPlZZ/lHz7bCx3xMyiNGrPZD5yshxWWMrHmE35LtJf9RepcXuzHSr5hAxFesWmR87qZ0fJua
TvYLWuo7bZYGpUJTXDQEFw85BpiN58vXsdd7Dz7VhWdgCCY+TInGMYL5c1Gz6lHRZX/hm6lXLYy/
iKxM/xOh/aZRLONXTmb7nMsqvvST0SsnD+0szE87jNVDdUovephnh8Z0qKR4Gu4zXvN/pJ3HctxI
m66vCBHwZgugfBW9RJEbBCkD7xNIAFc/T+nMiaFKDFX8Mxt1R0utZCbSfOY17VdDNjUuxLoWeGbz
tRjiZ/ZxdVRsG9PGKeqOdYpzkQtWfR0b0bjzVP29ULzHNoqMfVpHmLOn9V0xWONj05TFKjO65zrG
DSKKvLfJsVqTf3MfS86Rj8pb4uuyBqyG9A4eFLL4oVRy9iuVX3Ivr1apzgGOqw6blsTLA0qFjZ9M
U3ffSmXZqoN2UDSnsYKxTdS3vtOybZWgn4thxfeoVimBC77wIUUt+h5T+emkTnO7B3LsPiXxIFco
3EGvQ9YZa8eYjAeOBla2WmaGfeJsFdTWcj9to/SE5T3WuMMQIuL6VSdv2I+xmQaLwHge15fsAenV
B7dqG7z1PGvvuUXzZS7F3SjxojaRrwtLM30tUw+joRLB21JiMZqJ5teMzASeJi12d+abpjevnTZY
OJU53pe5wjIMeZDprp9UdwXAoloxJxXBemcrR9RvlKL2gjxWMMMZ2QO3E25eN0iSdQe8TMdTYaPl
AtSiaEPMrHAjX1zdN3O8lLOqSo4tvdj1EGs/MZ+ZWUE88Sz17G84julDbgkPxTkIHz5wB7yNM5D5
Xez+dM2h5mvHuNm7Y/rNjtyXJiWMoHWOdvSsDpsIOhb+fLP9VapN+6TmFi3VOUtvoKnU4RRp4y6a
c1xOppIQrmmLFL9bWA4+fmxmSLKSfZPZMJwK3IuPuVC7BloXTou6rqxlpJbUF+suyCcXQyI40lw+
0hRhMTXOIRdLcS/LrH7Hmnt5AMSAJQfVLuw5vWSOObuVi2DdrIhfg6pHDe7hfYSlZ2L0oRWfeSZm
NAWw5rBOnFoN87KhIlg665bPiHEovru4mD8lIKuKoFPset0gKniD84kRoORfBEkx1auxK9z7OfV0
f0YIDE3RUlkpQqTYMOb9FkrxDGNHbUIXk/GjYeD0kxl9Fei9J31d5VFa0uhXg83roxjTFOq+pfJs
WPipmrn1NCh6ETRpsfiN3To/htZEYt9KTTAwKd6rgByCUtZYzSxZRjdGlJEb5jp/q8Ca6Qs5kRI4
ijm/GCrsWcIHq/XbYXK/RU1Ztr5ix9XPasZRGue4Njsw3+GwEJAO/K2Tdqw7W7+19FbgZ5vaxtOS
d3GATVF0qkEjvKSzMv6yKrwC66E2MYxU5pVjlNke8hNqBl5pbJTZnr7NUbw8d9ZsrKtacAH0ttRx
9ZP6o9NZ2q2MMMTO2l1cKMp9bVbOOwJEZTjlAhPCobJ3eGWqQVrjGF72WE12tPH9pa+/932V3ZXU
5Z9Bvss1fkp3ia146xYLsZ+oXcOV6tHRp7YwVW/WQhiVFlWBR3rBXy8UrcAt0vJ27ayPCLgn9irF
Lzw0zkami5vsE8QEZVGmvkVzyDdT9WccJ9Z2sFAYUbSMPobpHpu5sY5K0ysPZiRp1yrlofMyLAFj
HNmMRmp3HQlW2BLthWjFwQCRS7ybFL7oMqXvfedqodVHiDd388kp4iertfR12hgPdT4PK0LobjWn
/dM8OTKE+D34ukLBOzJyze/x7163gv1qL4V+bzupt4rQYAm6xKr8BlG3EseuFzPHyy/NnHEdKWWG
b7DqbowKz9y07qe1nVjULGkduH0+r9VRogmkNfkpMZ23Jp8gyoxp7etCzpsuSYxta0wKYvxSuDej
myELD6AjxCHXxEt3aTclWJ3NXJ71fTQLbo0tojA1rZEnbk7udWXq1/XS1WuIgbjuyezNk2DxRaHq
63ywH/Q2Pqlpchcn40iEIJtQTOLJOFsal85UhFovu0CfHUi7eWbs8gE9X2dIwglNtw3+PJKrHmtD
hZp3UOBc7RNbtMQCORaIGvNQMGS3WjoJilo8uHn+JOPshH1huhpS7GbGTujbjkrmbTzgvqDn+h2q
JPra8JTntlK3+EfqWxxCb2RiGQFy9hs3atp7ETUGKsMjfwFlFj8/b1oL++mhhd8zRNgW1DLfUVPk
5hLqY9zlNZ+h779QNxk32Hs9Ukrp/JjqcjBbbo8GSmVssBdIHkdMDUJ30rXtrJeH1uw6/KzTbNUJ
Tfs1dkl+Gsvxhyjt0uf2UndqQ6k7tg3Pt7n7A1S7RciL6CKrpL83II19e9SwaDRx+50oJ+3yGsBP
o6HR74wdEKmxV9Rt0nJ59BDBzyDMQBf5u+M0PbvOsvBcA2y6QqpsCkc7/dL3io3Nk1ZhBFfih7dU
S7Dwf2AqmfxqJsIZKee7NtJmP52dJhz5o1jQ8qjyAuQUqCrjMBQ5thLuYDc3pBE8QmUVraPcI0Dp
q9WAM3EgIVBstQaaJYKLPywJM1LG6tqSmfxWtorzgBXDcJCqQHZ+cOIHxUir06wgouW3yJsEIO4w
f7Rq4WetnNbwUnLfNrPo0Zt1/h9tyb11UbTV1svN4o03XN/0ejt+zZ0xxsQ6grZX170/d1V2I4S1
ZmL6Q9SmQ9gW/fk3u4czEuYbmeDzQMTkS8V0/ZYbwqxlfKcKERPTQzipeSbCtBC0Iob5HRyZfqST
3+3MDNcMZF6GeyPi7e8Mw3howLmsZJKbfrrE+N635zhKdre9hi6v6lZOmC/40lld+6qrEsvYPh13
JKtfDQuQkZUxUTmmkW/MwlmxvPm+d+XGyvr4NhKkTBoedP6iNcW2KM5OaTDut1NG/Na4eYuKElYT
jlOBGx1f2N3YOmhZs7Wi+SkfknpVZ6kXwHx47zEn32U9FgNuVc2/8loZHy2jEOtyarOdrbfFDYUD
ypCN2z4rWZ+PAXiT+qdtooLjEpSRg9iLX03Oc2EjTNYtHVbfmFvHnWkH7WzM2HfUE/KcWb8TOWSe
OTf2i4vfoypK4kGRiNcq05Q7Z45Kv3B4tccFhwr2vf6llDyrca8Ob+NCKxrPLnwvI7zs2wpweIsD
1goa2rTuq3atukPzkJml3M8dVm2aW5MVx0R2ha4OeLHa2J9hNILMZY3EP57DTtSgI0rN4x0vturo
ZNl3Hvp81Xa1817UtefPkFFDT0G9E08X92a26ug2S9thi43YxPdbGo2Q0EDvryV8UYcaz8d8fNYM
YQXJoiz3Ja/DBuE8lNFMUfuVvszQ9ZZv6DI/oko9hJSVHR8UvsDLrsN1wMbtENG7LOwHFH8cgZoS
IDncymS9s9o58s/OBqu0xp7WxmwWaceUMAa8B2Z2dU0kkU97YvebcnS1jR7j8Zr3hF+gTJIDlIQ4
4NCliPyjLr44BkjPuhkPWV8PN1FaOIc+mU9y8thEs6JvkwYWbrOwbxpBqQD8lObLObOCXEmp/6eg
MREKTxoHIfjBnFcqQD1/bBEfxbGS15J0LRy65ZWD/MKFaB3sXOOIa60aaonx05jUo5DaUfbscKvi
jso9LHn4gRl6mr7zZFmhwJiClpxKXdFrD7aM0/d6Kr+Zmlf4Zqv/ggab7hVbz8EXZ/pa6OKXMrbf
i6ieg6ZYlqNlcd1M+Cr6S1s9xd18EFN2HyOd7xsuDFK27w8iV0mtoptWg5mJdytR3bUekzSNqT4E
2SDcPaQkrBYj72ukufQgRJEc+ij60ihDvBlKeXKSRPfVXFP8Mi+wSMHeYRsrenI3pc3ZbjxVMFxQ
T8mcaMdoQEDfyB0zjJvohy47L4DxqN4SbxUhwe6CIShOf1rOFtTxh79tRwPcN7aq/uwSP6H0/Jhm
iMWjeWVAliZf8cRzV8W3+YxbsW11ReNXsWYemgKrT1OpsPuzyCNHp/kuhPM0deON5WROWI1pE6De
adP/LH8R+dqEXdxxzZhh88jXwAMG18+N1OqZ6UzvhebeTZiV5lqFSc2iP7tDVa2QcvraaNVtrjnj
RpqyCMZY/wpaMgt1TYzvaPjf1xlU5WiE+9dHbhPYg3IYuUG/SM1+XUx53/bj3kKnjTpUXYU6sJan
gRKvr+qYRsc23pvJaKShXM4Np2qu111HS7HrlMcpN+O1PgNJmWgC4uST6CQKzrIyS3PjuoN6ksNk
bjuqGNsMgOKxFiIPcKRYwkGdFOpCPLFjmVmrgf52EOfVC73bZsXaNUdSyMhHi8Ul/+3BSpMnPnjt
5LLtu61SweOf4fTDCGWvC8FTUJGd5rwAQYXp4aqZBHafqCjcZmhk0OtV76BHHK2kQnQuStug6cSE
HzzChXGRYA1rEi6DlcThcobsqpLTUmIpj1wwr0BFo92iEJTVGLCvMTx/gBi5+FIXb62pnIPjsp+/
xNW06qQRb+3SeutimfgVr6EfTwt354idL5bYhQxiY36dtPIHIhIvXksMxAUltroU2UZ30t3iFcta
qokToi0A1t/Gds1L3HJdDfb7oBcUqAiVVpkXzSGVgAT50dn4GRU6p+TsgF463lZpQJRP/fSd3u19
Gy13LuiPB3L1IHWzdC07WbxpGu6t5QBMQ1e4ISHSN7S8JBjvVEEeQHrDui3t50EfHnW1M9ZkW/PO
TOCcR7N4TjvXxD3bKw8W/ilHhcjQR3OfH042aigtbW0JUnqchndpEY9bg7RjY87yJxZP09qJO7Gt
DIQW/aIr36W0i7WaqPTITa0P2l68nBPhU197Y2jH6nTkUX7DwZ5LgzuGZMy9L+eUCtBQizuvsR28
rchyzYrmFlJvtQ/A39yoetxtdLfj0EhzH1Hw8eM5+mmncFxzxZGbCGfZoDWb5dAMor7BZ+7Zo+Kz
nctlCFRA1r42knSTxOkheOmJZJoMucid2yqvDkoOhD1nn/mQCkzI6KbhZwh6rGQKmymBHbtzqm4t
nKQPpChvVDybwxnk/LGzjVfVwKO20Kt0nQob1IgCln7SGr9JRO/TwTpMSiagKJppqHrZa4WzYiAq
tEcpzlLFxKn3kCKR6atIp4aemY9hOy/5LjMFVaxE+4aTuLHRR9W5wU7I4I957V0See4qcRDlH1xd
O/Wo+jxOpvemODHy9NbEBAev9dkY7P1xzPfjAG64EuZyairc4WOchfedKe2XaW7su5HixKoY5/LG
wYJgQ6YR0V9M7wuj+mZr8eA7an80i/KYWMBj3H64pUDphAKTR0rT46/RK+B6uW0ZJgWRk91gZ9kV
SevLRdh+YmJ7lY05OitphkUWFrG8FFlzn5fIxBt1TKkHEl1opZoMzLrMwqmpv2aVdLaNQ8GuR58b
X7WCAMVLYTuT/ujrZvCy+wLfMVyrRa9yFuV3OdcUz7wiHW6w/RqgQ4zGIUJgMBT0N8ig8oaTbqWh
hlhG0BXl6Ov5MOKGMjWk1bm11cy48OkpPuZDXT26STTfGHNNZKlSGcX0b6XPWKHDvm83VZkQqgx2
HbB9MHCUWIvhNitWoGHs0HAiDdKxxj0M59YMzCxeNgq0xnd3wZQ+Mrv4ZPeuwmBVukWPpj/ptY2s
cgxXqJjd+n4sMvNkUdVi1aLHJe5v+Q/JUfDiwgcb73uQhYdGn36Uav+jwuFqrVgDkc/U84jKRt+X
6C8QDJIjqzUGc3XZVzThuvzHFGMfHfcNbYnWiafAGKTma0YszhhIpM9tvXxs6/beTsiHUoxV/AaF
3I3lRSbzd19TD7EuH+YVP66ZU6RM8yVyV1Yx7mxS6tXU6fHaoWNzgGHONB3vhd3bPKTL4q1waay/
0JBzeOA8s+rYZ8hBdMMkHp3SuodY8yOr+gfN4exHNDbuHE04N9VYv0Eli7Y0bN09zJBqk/XzciJM
VrFpmGYqEhgUeaZ2EAZSMXDPvvZGhAcbVrxlJIzHXO2oYarO0u7MHiWKps6PndprAAVT5x7hsWnt
yW70015W/iSX6phnbUQ9sMp2WUTTsEfrJmw9g9Q1njRM13t86zDCokNkjjyb2Zui6gN80kF9jVMV
38Bm6taV0hbrGmvTo2wn/PTiDjfbtNR3lqxfecJGMNNtFxrlbNAjiYat7JDTb5y63EFMmVfU5Ajy
aI3kWieCisR+pZY8wkD3UhTP9SSkMcAnTLUbNAHmLRLLVejhIEyGarehns7keXJs1i0E9ntlzHM/
l8O4q2GFbIfakGuXGj3W14Px5GXU3iaXd0nv8teCttRaarmFxNRkbRME8Z6qOXuLlRIcbWNka3Oh
nmwhqOmOSx80PfNG23ItpsI7KVMdB24X2X6JA/MmtgktqHkAP2kmXhQlMdZk6VYoy7NTWWtpr7k7
n3Q45OdUlWTcpQA5jl0VpDI5h3CNvRoj3jSmcccqpGE0O0Db4+YWrctTJfn9hbZWyIF8nNuZpKIV
ULQdsTNEQew2jE7oZbMXVNJEbMUpfqVa+qqNsDcqr8OQsaHjRTX5x0Kg6IN6KE8aD3lAsbIO6ACp
RCQy9ssxaTd2X0ZbY7SQM+V2CCCEU5nB9xsXV9vcyNSIN8irPCvq8OgWRLKmiTx90auYLBqkKT3o
QkrDzvfCFW91LtKbyUDTnYol1x/RBTleLzYGjTTHW8hSe4o8pngsU7cOhdZHNyw8bjuSwkU1SOOA
yAhquEODduyEH/pS9w6nox83y5gTE1EgfMxn5ZCn5QvSfj+9lhfbVp/wxCtIYqtv2dwg1RNF1OWH
7id4gG5lYaS6Fqab+1lJGwZ2/7eoTAaf3llzX2hde6e71TepUV1sdPHU95HYINrCDu21X4g98e00
Em9wBfbrWXWlZr8E2HQnZ1TgeIYlW+9J3cQvsZ2q69nRp5D2pbHNzSQK3bpfsDaLd1davWc48gXC
DZwI8i+gWs+uSReNXiJkK02p2u9Sx6HuBAJMd/x6wRkrGAuvLsJmLlXEqFwJJaptSscKtLaYo3BR
Vf2mH2wxhrU0rwlVfCIVTmNdhfKIsiO8hr9g4vC0Us+i4tp3VntPPd6pdi22fhhGjlNq3xlicaen
qbD54bykMHOiW4PcrcWH9a4rleQlm3PtRKKr1Cdk1OzkSpP8LzzFufN/RiGeZa1Rf7pAAGiZPg9g
r5K9HY112NDsI2JWSrmhYPafS6e6gMkxvgFUhWjaJdMpLopEZ6WLPR1wHl7KYbII6cvz7ynFovkK
eOMv8BhTg85lOlj+QGa55LCkeqGOvIXFHjUXzz83M9a5okxPqPEXKyWdzLWOC+mrrjf1te34F3qe
oU3Dgs2iwbxGWfBP3IHSjRQ18Gjdt0qcrfOkXHx0kL/FSd9vk5nOrjrF46HMeUB6xXrv1SS6wsT+
C7ly/gnMsxcBkrhYXl0AWu2R5N5IatJJ096O+oAiZq97G92M+51JqnoF6/nZWp8lTKGvocgCZ+jP
CRPdCaMaEN86QyxeymUefwCW4T1dtNFnkxlbiuf22owt7crIn21gUEj4Y6LHC6jrElg1dsNiJiLb
942CUEgcq1zClDpyxW7X/75lPh3qN76TXjyckwtsuVSgE+vgc/ZDNMd+ahrOeUJI1Gqxd2Wov4A5
fD7rw1AX9Au64UOjJgAOaQi/G2LQfMttlxUROOLXnWgB0TXyiqzFX7ic85hMDHUn+OSowP35DWtj
pDe+KNneHath1QCMXEWyvmaU+NnGhKQGjQ1FAgTLzov8ESHrSeqz6pztEaNVt3ZqezVPrfACtUu6
/TzC+78Ck/1sLbGnBd5E4sJ1fnHFia7AGC1O2JtKVq8EpewVrs0pyvJkClVJB3CZYdn/e698tpgQ
gTl4jIpC0eWBsHqjVC3OX2GLeotDe3OcrDG5ctF8tpi2riIlwca34Ff+uZjwYxrRtXwyTTTzyZxc
Hj1vSW5Sy+tXUet6V2b16Xgcb/yGUBoE6fzneFjCYqDcVzmGcmN16D09Oelm+uB1lRmMC7WZfy/i
Z7cKEAH17EkGG/4ShatR6xREl8W+tM7qwSoak0oRZ6G6FPN2LjyaB6MX+RrCxet/j/zZ5+MyA43H
2p75D39OFMusLKO0V+xF0oBHQrNhzH2jSbprshKfbU5EOUwXHR7U1X5r7H84DpRllB5rmGIfw48L
urp5VaDwI3aiiZ2wpBPIWr/Cij9/pD9iJc453FViIPgAeDGf5/5hSHyiugLQFUo5tpLfp63WAkop
U4oEgnxmHJeNEStGaMshXdfQH/7zlUWb7Awc1T0UMS/Ofx1FTorFQ75vaYgGHrKRaHjmypWD8clV
DbAZptWZT2L/pQloxKZeWgkLieGZeVJtHmDswOSrXmE49u8JfbKcUAp0rkzXYMRLjZ40qTS3mcds
P6dzu0W9u/cTq9DDHgBkWCxpfWC3Hho5DiG5+jW9feOTUAPAKEzu8wlx/tqp09D2dTSnDJ+kibZG
PVi+xLGlkAz2SEIECI1kSAzHWrIFfzzPO13p61/xgEZJH6DtlRthMoztGKIwd25gxAol0UQrady2
Xfq1kWb+I4v1xNhExUIenoIOAgpUQqfioe2d/NRpSUqFx9bnr5mqxO8xeMMXou35u7R7nWJjhLlD
0BFm3f175T+5HqgdwXIF0A1l5zLG8cxu6Igz0djmOXvRSrvaw2lsY3pCNk1xU88Cwq9kZ9ZUS/49
9CcXIfwyFHVAluI/cxlbRg76c5E54htN2b1fU6bKabeKwfF1KzKMO08Xkxn+e8xP7iRQs4TpgIRN
+y8pZcpeiHmYmK1bgz3YIB6yJT/qRv2fkwN4/89exmdfRDgel+s6g0ZSAdZlmHItypa+P14+MLN2
vdl0aM1N45Vr/rPDSiTg0pyD6QEY9s8LSZvQMVaMNtsX1FGe4AzLXdIqVH5Fa27/vYaffTd4Hbgj
sYyfWLlPi4l31cCDSVQQGoU5hqmrE4+bCnpvQr8W7Xw2NS7aM8OLu50t8+fU1BipPLiY6V5XF/Or
K9P+h8gkbRy0l/srEp1/U0v/X9ymm5S6YXdcPlqyX3JFVdN8D+A0TkJFLGgueM7wEntAy/wWF/n7
karaGOQLAmbQhXL5LoWnX+Htfpb16pjdIYAL6Bp1yIsPmgNKoTqj5nvclFQ6hHWnkrw2yiGu9PYF
bJ449BlA3JVqzelTVXjTPfoWYAEAZCe3mszEMYVG3sOPSJwr2pGf7ACSMoM4EI9BdvnFz9YMVTrp
5oIBZTzrfh/r2mqYECGiJtMF6GQlV07tJw88+k2k1ohSkDJckvxEA8TVKO14r2auBL8y6KI7dKNZ
JT7bbfgKFqSOVzHn2L6y1z8bGZ0YDhQuvITzF3svqbumHUk097me0uSFQzB7O6g+jha4IsGdLaFT
sAHGGU9XnsRPLmYDHwYXGWQVdZ/L29GMndIRjRPvU7uvjm1tTmiBnUUAbHxMLK+VCJBRQk/p1lxZ
7U/OG5L6pGfAgGwqQuc1+RDbdPoYTz1Mv70yqtk6BsNKS0Mz162TKleG0rRPp3m2WoX2Sz5zyTVW
0PNyqj7FwioznWnl0AN7lpSnA3j15kOnTnVgp7LZ5qKZVnabpEdMmYpTTEX3QHYleLeycj3ziB3p
5nkriga/VGUZQJE3kNDdQlN5igURS9v27l3smfPeHq2OdmqnbXnVEDJP2LBL7yib2On6PHCkTv3e
UqqJImkSrQrATfSV5nrE+yirlG1mRdMWSdhOhNguGlvQQcr3vk7ab0AzILyidjr4dtKi0+WhGaRN
yfSNUM4B7DGKbZ5E4J4NjSenoD504+pN3AS9C5g/sKwWjkw02OZOLSEv+zKVs+MT/BhLEEdL6yMn
pB1g9EVbE8Qc5VxkVbdmUwBclcawVua5DA0I3EfRjdOq0ujhFGkJIKzGt8R35TIcYWaND/qkPJrV
TCufU3Qbzwu9fp7j/is1NYxQsX1d7lUv7ejkGjX3O1/onFwuvjkO+iqV+XPW0WhfHKdP/aY1Rgyo
BS83f2hN1WDSqUQbgt4znvLqaMYPVqvR5olc74utdN+d3h1oNDdKWFSWXJfg5HwjX7K7RC2zjY3U
PUFXi0466nXB3AEMS8wSkraT20EuabloE0F5UOZ9u65ZCdY8iw9KhbNcAPa2ocnijUqYDpaxkous
rmm7/N6XFwnA2bzQ4AaERf7XxQC+rcwoOCZ7wPTtI21j8EsqNikU0QHdTbaiHYxkMR/lUOgPxqhX
WDiVYCbg7ZebKs6NR6he3WagN773aj3ej+DL8YB0xmIDZHYO+lxt1/qEplpum/2qgQy48uQynzLM
n1a1yGUb5EJpdMqySDn5KpHmzhRy2cmqc39OogBPm0dLgJx4tB2kbGIoV7WzY+NFj8WY1XeeaKnT
0w3ZgKOQRyTJ9QPSkM7NuRd2yhW4vX4OeG7PN2nuR62dQpJU/VhX2RymsnzWqzFeTRhRjn6SZvSl
m2bp925sTUGLIMXetobRIJxPulWUnKXUK9pTgZcnWjBSh9549WLeZCXSaC0EnluJscDbjLLUqp+E
de+YRXsLpnj80kvVTtD374YkkA0Gc6x+7xcgSvdR755hn9VyZ01ltO7VbFgh8WNsZGRp2ZUg65PX
gALZ2fOIWOQsU/DnzZhYA0BuBUMaLHm6CN3gJtnQ0lepOPfqY2oCj6oUgPT/jrc+iVkp9qB3QYJL
sneZ3mq0BC2RWMm+HSuItMpiAgJD73a6Vm/5OwsjWIVAi0aohU7z5bPu5p3beoINKfrmjBDWzSe4
+9F2Hqw31V7IxOISZmfTRyBwrPTHv6f5d+hFGoIug4fwG657SMP+uboR5K5Exhq0c8hJ5pqKneRm
b1JvCuMobva1aQ3HBCeUx6aV3C1LM+TVtkl68xpz2fxryR3cVs5579lN66xY+eePYrQdLlZWp+3m
DM1w38a6XQkKFA4Pc22me1PNnxPV1EI0kJ7ays5viLWXb4qVeaEjB+WUx8VXA7KcGSkTYJgoWn7S
PRC7wiuMrwAmIGZNS8ehkfaqbXme+J4RhIjRmjWqopgDRWEuMi9dV65b8iSJxgWJxI/xSu0f/Lht
lChlik5f7q0sjgE0dvbyfbCX7H0o6/FOcbNsXpmwcbg0I8Cu/gAOa98sHv0wwHJPRhHrgBSlCxLj
39/xMji8ZM1erF1qTEmzjDx+3nrOwW8eq2IFIebfg/ylO3k5yjmu+BCkzLir2MOE4hu95mY9bJTn
cmUfYVOo36Ln5Vb5Tzfn5XgXgWCZAo2sFbjAXM3LbbO2ID0jgqj5YqP8uDra5f67GM2+qHzWKtXU
PMIrHJRGOAFY+GKyFX3jxIBg4hU/WvUH85qo1+X1dh6Vw4cLBEGE9xdzVoxZStEF4QXUM1dN1r2Z
or1h+x3ZlSGlwmspjs43+viGnsejbEd4rf0Werg48DNgkXpK4XPLX8utAGzy5b8nWK+Lt+urenm9
XQ53XvQPW4aeJgbhM8OZYNZPynPi+ub37C3psbK5cgYuQ+jLoc6//2GooYTJVkhWUtWxk8BPuFmQ
fRL5lRX8bEYkiefi6lmf8zJ4rvtsbMuYTbncorAc//y9fJw20CfX9sZnO/LjUBffqqxw2AFvxrfS
KdIR21yZyl/SBr8334e5XH4d8A2Ljvgmc+GIDRvjFP/khBkn8/t5Pl3w7wvk2nwuvlALyzBREuYD
GMefsDzJ/lOW/eWEzvfkhz2QtVaTWy0TssQ+N26SZWUMV7pNnx7YD2t2cQl6WUMLFN7fDq2A/K1Z
x1pYr8Xm3yv16VX7W3CCqwGV39/2TB8mIoq51oXS/b5q5S/1S7P+/V345TzY9XP62eH5ON7FwrkF
sW2e9x4omhNmfGa7I7D7P87p8pEC3KG0kucDb+39mbDsN0CS4qnbpkW3qmoTd3HnVTOUg9DM26Uv
jaB1rmng//blvLwAP8704vtFU9OgEMP3oyk8hGbT7pYJQF+WTjfu6AZxpR6aaNgPICJRGrqv3dc6
yh87r0UnpnwUldxKqw+0sfBtpcVqgTZg7alr3R2T/8WF9vEnvXj+lqHDCu+/vwn803nYXv0mVz77
ZfsbQIFlSNK2XQJhC8CfP+tHJH+ufPhzf/kfS35plarj8ViImg9vfE/0kOf091POP5cvXDP1+upT
ftlbOF8DH1butyT6h9NT5Q28jPO0ft9rPD0RsgYnpwmMU/RcX9nXl9WUy8EubjUM+rCLypjd0H5v
EscfK7FiGY14j/BCLq7gI34Xlf9eTKTiEIxFb+cyTFEc0msw3d7u4G3Pbzitjfm2lUzt94IqP66G
KJ9vkv8Z8QI+UCL5kC3na7tIHjqbMtDX/9W9bZwlzf97Uueo5cMHM4ATz+1wvrfzdWZvSv3HGP38
9y68NouLx9S0O3XoZ4bovBMIWBNqrsyvCMtcG+PyPa36OO0j/JwLAMPpovrTkN1aXvd/HOb8Y3xY
Lc+gEdBHTKVczpd1Mr+W45VN/Wlo8PGLXDwIs7IsLlIE3i5/46EbH4fN79DA/L58qUGP/G+uOkv7
XXmnM3YpI5XWGOBBoKN4l3zxqF6gdWCaVx7uTz/O/4zhXcT3QFNge06Mkc+39swe0/FNfvv3Jvss
wgEL+v/ncWkHNMMi0oyGMYQeJMYrcPsrC3UZfaIweG7uexhIUZtwnItJuJqgQ22U4y4BWBD1N8jC
Hc18+C688ReSCX5uyeckXh7/Pa3fveCPlw7DYulNSZ7+E4AU9eLpNmJpau1QT7s5+S/azmu5bWxt
07eyq8+xBzlM/b0PmKNIiZIl+QRlyzJyzrj6ebDotmy1qz3/hCobxRUIUCTCt77wvD4FsZBA82c5
Cdzik8sqrVtSC2h7S6l3huySR11XzWCCDTV0Kt2hGMZGmYS01sS9o77fb1d95Ixf4li22qeokstu
iURcE76YlmugZFAWnnfxVXgeO4mc1deotZ1sU469sqGUfBmP5UAN3yhpH0mx2Ga1ZX60c0tK5qSm
UtgiuXhgF3EBgnxOqUOH33KkvH1J4jw8lMyVKJzrzSF5QmSxdFdGLnnPKoGlaF47ZXfDnqJ46Q/t
iK2VIgJ6yFwr+QpxqNsn+FLvpWpQv6hqzPPYteH2biXZ77bATIZ6mesoe5zlkWQTUvAD55V0/8Bb
qFpLGU/S5Em1dgY3ddej12b9IkcuIrr/59/qb6YjvxXqEwaygtxPORPfmQ2kJzhp4AB5KJvKJKPU
9l5b1UIQGPKESZkxcmDrCplghHHqqhiWidnqyjmsESymdrKz8KBkqe9ufvOx3j+T+VjWJL9M8Bmo
ESnRP9+0At2z+Z7yZsulTkQtmuqW94Xmu9oijbzsldCWZ+OMwcULW6czqJ5GMiw+uYli/ibgON27
3p3Nk8OLDwJylRzXd4+CMq4cNy6pyzUopFsgupvPlLgfXhB0t5YpyS6/YTv+6ieBk6kQVCKsj7LD
uydoTWYBkfe04ScJ5PImCorwjNwLSb4QPkxjEVIZcybV3qz3VqIiUZ2NVMTKCoUK6uTltnTJShb/
/IP8/U5CZRpRecwXvM2kzf38exi13BhVKY9bwx3DlZU7X9WCCmhyiy2SnykmtVfUbnzWStX4zZHf
r6AQLEEozYBTiCwilU3vTtBALWQsZhVmYOY5c6oU+QJIpp8HcPwWjRsdG7/+zb3//X2ZQ/IzA22x
DHItuUP+/MfCwYpNP9UG+GSpeShxGp7yNnGX//yVvn/CTEfheoLaZXMF/k3EPWs8u6XcTd76sdTM
NV2yd0nSacvYs8btPx/qV38QVEIeA4pm8uR6bwKEdjooTiVvSwNoxsygbvM5bTyKgP/5OL/4raZf
yiYbidgkHuqfvziKOxxKYTmOJgf1dvQM92y3Vc8NtA23UdUp8zrJfssA/PsFqilkPcInn/iy3Al+
Pir5jTjMKc2BajtIzdKrU0gBoaOmSA3HhYpime0U0gzHUvU19ybX/KByV51bJDY/pmZNdRggfGJR
nZo4ZNJDw0K8vqm0O7dpjVUrOfXXKbc4n7J/gI5SGm5MMPTKVsCPeba+VUGk2jOpASAyy/qpHrTJ
9fADWkrdhVpN5avSJyeH6rtZEPvU2uQ6YVZKeymyJS6iPI9DTKkvKQryc1FF5mGwRvW+lJWsXbS1
SW2TObgR8FMv0c5up1TevNcl9WyPHX8ddcqt9psf8hf3IK40fH4avnURQfv5O41QZwIslMjbTAnB
naXEtfjwDU7CuR1VnjSnYCIOVopuxRsnID18Xiho0aqRFyWzDND4OLMKqmV+87l+cRtSKMkDawkV
jvj3u5+aXHCzctJo3MZWT52IVnU3tSu79kyT+/Fr6hSRt4z8sa1nJYV7+yKMtd/cG/62opou2+nQ
VF9oRHveq+00eq5HEvWNW3+IESCmxjQ6W64uXcqQqNZWV+JgG2dl0R0AyXdrpDrc18CztA9cnoo2
sxupbni4RsbvbtF/i87wdmKtZHvIxDtJX3139RUGsdbQpDK2ie1oXLhO4X4cA2TEZp3ehO6MWr6M
gkaqTaVl2RfuM2d+mq0hLlCq+883gl/c28jVI18XE9D4+yMsc1OjaVzuoG7orP2p1slPwVNY6tf/
9nF4KKDdqJOni6bGuz+Z0L6cImeJQWW4MuQPI5rogP2tm5v26p8P9X7hzrc7QUDJcTKmdLH3327r
gjTSnKrftkOsHXoZLVKELty5PvTyIu5IL02LUduSQfv0f3BgE0uIrD7SrN//jfmYSjF58v02qj8p
8cdeQ+b5qSI2VZlLcCm/+eV+cTMlN/770Yx3hpeacer0WtpvHfuT7b8qoCTd+pJVv/nhfvGk+Okw
722cMGpcdWCJYOnBrGg/ZpU8S7ldWNVHBV6f+Ab/x0v/P73X7Hw11qr//BftF/IAS9K+6nfN/6xf
s5tPyWv1X9O7vs/6+T3/uc8S/r2f8tM72O+34y4+1Z9+alB9HNTDbfNaDnevVRPXYu98wmnm/+7g
v17FXu6H/PXPP16yJq2nvXmw/f74NrT98ucfmvrDOTTt/tvY9Cf++ces/DQG8fv5r5+q+s8/JE3/
NyfRlK80iT9Nsh5//Kt7FUOW9u/JxOXRTUUreUVc1WlW1v6ffxj/noIXGEQyQitkZk5SZvBApiES
u/4NzJm8boxkglLkif7x1x/+00/z9lP9K22ScxakdfXnH6Qv82j5wd4mw0iDRc0Nlsw1rOf3wpF6
Y2ddrHILp2bMnmtKKW1YQsuQArLguVbMuddY/meW58mi7D31UA+Fe2oDJBfEgNvC9cpj+z73NG2W
lDmFea2cz9Uy1R5GaJi7YKqWNFJZe9CpAQOqxqjSmup1NE26nCqNvyZjAlAIHxhfnTzr10litLea
Wre3tg+rksryepNNfWIgt4lUJT3u8KZRES8HX4HD0oR2lPrzQeqpyy0H09r98FJBX3kCWFQYf37q
qBvDS4OZomcNmUEVqU2Q5TEMwtc2GMOPY1jfhmlNZNMGPlSBm5F6/y7sY+lZk8cQql+YXYwx0JeA
q6iUUPt6y0NB2uSGH9+YI+USdpe4l0Fu7VmU+dFHyNQ9yEIwS+aLHIxkX1XXF35IDwCQc0SCkBjK
umyYUbedYKkAeZp5aledNDeuTrmW3tZV2+6CqavrOvIebC2/9okZYq4Y/T5X9Pct6IMfTvVvJ9SP
J9B778N0/nAOkoMy6WKQlDgZwz/4u8bYsnuDtDG4CrIGBo0cKAeO5F5svDYv9kapFUiLT53U0vw4
8q7v7X0NQK9FVXy2g7x4UH3SSOokHw6ZkTUPcZSrszZRyv04KM0DwXWAqY2KHt802layPlf6PN6K
UQhse89rjqxtd+heSGcMZvlhsJvDdI8/B0VNyx9uhqGNrmOeZZ4DFgYnMdPLc0r71eIEHGw5+Jl2
Hkf1QcK2/NwMSJyEdVSfVSvNDkNuVYtMq/zPVW3MOsVTnv2poHu0kmILutf+zTpZJJ/8cOHqJH7y
dAKWzyIDybX3xUCxOZAUFpEIpgEaoPi79I8WBbPXTULN7bpMjXxuW4uWa+y177laSJ/M75OuTVee
3Wv7Mjb7gwujGU1VyBOxfUQOpxlnTdlbR9G2i4rsi7I+OFz7G8tqpZLKCudmdDpYR9NVnGQKhdK9
ki1HD/M4NY18CUbRu7T4Dy5WATZhsOFRJc1ihE5wDJU4GpDCDHXcRLqKomRTLPSyUucZa4MjSaT+
0e+GdF+09jIsC5MkNnia4dgNH+t0vHSD1lxEP7yZ3zz7VRW77ef7IZVgqNaRvkaGsc2yYLr1/3g+
e0alZBrAqSWUPfcTwgTNZ9tILGimpn5jD225T6nYA9xfdmgEGDedVsRfkjJ7Ljqze9BzX1+NLVmq
Sm1U59Qx4rmYAZzGC/PxJUjddp7rzXgy00HeqbjSVpQRt1Q5mJcSFtWXzmwvXpz1H0I1S1e52ao7
x637kzSiBa+PoF3UbiH2WTsemFMYh2fYPBIl+vVLgzDsvIsK56R6nrToSZy7NArk4T6rlcexxyys
wKR+HpP0prPTAABoE8+yrsUY8JVoDjMl/9pLwW1TK82nTgvL2ViW/qMPnBVcVozvj/zIpWpW1alX
x3xtmlA+5DLWt2NBFajvJPKh6WwoKKmE8GuZgJ60IUVJTqavkkZp74HiVdu459QUzcAKKMnvbWrX
/e5edFmSC3hQL+9gj7X3pQSOWk8KYy8Gm8zyl5QV6qtosHdakckHfIrpmb8AmJDDQrMeqPIHLIoo
ELCpCYucnsUU2L/cqqcptjL4P0wZYik5uw2skRYLbK8YS9MOo4dSBofWjT80bGlpJVr4QKRUm0ZE
o4pd9QKcCVjXUXeTHgqxfwT0wotaOyBHQKIK2bi16Pnvzsky1bpzJBZ4URnAKglqHcgJoKa069VV
bOVk+aCdd0+ClL6zAkPlGmdUZ5l28pJqL1piU6SvbWnEF32anmb9pzR266MYErsukTlZkNiPgTiO
1nMXqiiqR/JjxAJmm9qNu9BU3342leHedwvlDlYfPI2EPMSwi61n10gN9Lq74mZQM+uWO8pzNe2n
BNu3QId82CUe0akoqReifwxDiLWq1qzlthkQoZUBWK0pRSHe23u4RsGCzrp0XWFWiRf/MGSIyf/8
9r/PieqM7EEL592Ph/n7vL9/lHdz/i/fzl8LOK43vOALsDOw6J6n3Om9Y6+lrPK3/JLOuWzzeO6G
ofbSR4cW/YovQ+cD3Itk+TpVp7L3OjUpIEj8NdVrGuuHvVLDbK/F1BwQ31lM9QCDft/rrz6AmCo+
gOSO6vep4gPwiDNWOTmpc6mMlVvA8Ic+cI0PqhKBwy3I/QbXa3yw27Lf4F1VF67VGR+6CLSJi9zT
WoyquQnXJjHHvRglB/Eu6trqLAbjdl13SfCh8sLs2DkaZaj12ixkMHtKFezAPUknFN3Ke8uUsjkJ
VOW2T+PqXirCZA1JiJzEabQLQ+/Y+8mLU1TlvegiYXXSIr6I6eizkxYvy/VBjOFgkshcVPWVGG3c
wtpqrYtPeNqZ47byeeyqtRgEhE/IkipqVsQHJR7axzZOrKMFgwrXNc0hkap1aBK7F82uc2M8Vpmy
F01U4oDfeMolkHX7dnT0owsn+DEPg3JXSwAdxazGM7ylFivtRox6vvsCywzzL227DxzXpVjsWBhF
MA9gxsPkySr0CWrvFt0Mb+5iKn9xLTia/NZBRPJQBQ3srMpZuDMC/kotspOHzMk+j2lffekKYyf1
uvKEHRUt/aZuAfanxdGkeGBReL39bEjSqh2G8otmIHfgmVJ4H03HdeuxXsUgfnWjDW6k2taWThON
d6MFiDivZeORfGp/pkBjfZGjZC115cD3Hj20hG++Qk64LaAWfUwUCSCLYyWQ1aRuIWFBnms789cj
9+WD4bCsULN83JjTUTpEzGeeg1WBsRpTOQiXoMjLeCOXrXwyQ8oQvZLnKdkl041k0L7gt4HakcEn
jIxhb8hR/Ckf0ceDu9NdwNuRWG6aAMSUgHTrND0nTVmddOlgxkN6Fj1i0wxwWdhhunwbEFPNaf2z
agrbe4De4T9Qp7B0SCa+FV2ZNDwOzpDejFLmP1ABCnfc1by9aGqmeR6TAApomN5DH9EPaht+8Qst
uaf0ML3XS35tS7oTPc4Q91QEjPZOTE+yplkNCMkvpaxTNoXRlwSNzOzO3QWRXN/lRVbfsf5Aurkd
0OCemmKgoyaawh3H3Ii+Jpa7WUV1V3QcPPueupt0X/fZAe3S+lT1TXXdeEW8QUfJxOjvHXfugZa1
116gw1uqvuSNnN2UWhqvQX+XM9FUgTfciE3rYXCqTuk3W4oGQyRyMBHkvC5OVVkOF8KJO6tNxics
13STUTHAwqwcnhyn++LURrbzkTI56XH+bWPpKV1pPA9dvLwfMuAke8/0qtuhDmAPRwHsIFpWqZS3
sIuvXXFdAKf2SBG6frilZ2vxTW6y0MMNLC8jqeoP4kBozFcnaGWYR6Fbr1QTAQg599Lxg4m3ekvy
9Z3Livi6qTzEcwPWBchnDx1U/tLQwQOhRT8mzbc5imHyJM/0k3ibkzfDoUmbO7uYU/ex83VZuitD
wzy5IwUHjd0PT1oySlAGoECKZocZgb5MOLeob1gY2Ft7a6iMWchDedGGg4kSkB1LezHyvi06PRVr
JzN9yMxWv3ORyzhmuSxTyALMJKvDdpYUvv7ClzAnXKd/HbTkRHxFxYtZDnOePdmtOSaQJ7+/vQoz
edl61XAfWhTZSNGgvUhkpYPz0786Y/bD23s5zW57HLZrqomHnVFWziYZkwMVhuo68AATS+Bzd0Mm
55vBsbMbTaHEIycYeOfgGJmPrRc+UlIyqQcE5Wd/9BG5wNcPuWrRFcGUoF4HKEWYw4tRcFsBwPhk
p1oxd3y5uoRxnS4BO0Ynai6UtVlG5pqo7IdE7tVl3uTDx0xOQDMa/mPbdOXWaUt16YBb+VW/mB8r
6XW+mfH4EfvxdFiPP+/nun/b5+B5FWwLxd57mUzJnsmN2SwGbPFAOTuNpXxMAb3PYika8Z+NzqJs
NQjbxBnXioTRq+eKvLdaLVvnZpaeQy9u0dVp5IdAcgGSSaX9afSsfQixdqbFmrmvGxL1LZhX86pP
88cUb85KSlSfr59mSE0KtSPScCimpm42Swr8nIvru8ld08CqTczs0YP6jI8n2UFNlGYQN40Plj1o
69IeclIEGuOD4SfaosrLbiOaJpGBGeWC40E03aQ+IMYw3ppdHH3Qy5XobdquOePcvYunHeqtLO/F
/lnXHoohVW8nUWx+rLTct3XpnorICuZ+OCYvZlYvND2xnt9myK3nnuJU+mEGT5T+vlOH+5xKMqr1
lfFTXOk8BsbevA3IFtmzgMA+nQZSOSMZYKif+j6u17KHAcZX0D42yrASE0aPB31rj8VBG6GYiV0q
gMJWJuKcS/FI0BXYlGPu8Wj6/qxoIM3tukp9UBSkn6Ai80QBvQSJMszGTRPayVlMFvPIrnwQM65d
0+DbPt8GUmccduVfc9/6g7G9qOPHKK3TzwNYQUvypNdm0C+ZZnpPdsbDFC77cKMEurt1S21cJ2Nu
3XoxENbQIyUh6YmxgzorA8IYXtzf6rZ7LPrSuFQp95vGyvOtaGpNVG+lwIPQlkn6RfQR5CM1+xKP
Sb9IoVqvUhek/ACn71m8knAffXsVFvFdgxEywyMXHSoznYVub+2yqRUPpNjXjYE1ZYfo54gpYkRs
7HGC99pVvcczrRxiBAMOsVLA+NWzLdpdzVZ0XQenftA93roWzzNvujlAoQVmXamHhktbW4jbf09f
nqEopNfObSvH9Z3qyYDeu9LeJMAG77IwSe7aJzEkNlXOr2f2ObyJwJI2fUSgyegt8+Dp8NMLXxue
ICoWi6BvuGim5lSEmdid/IE10TqGbj7Hyuh8YuuFPy8Mq1sqWRm3lGPmYHLHcqUb+Yc61F8hGGc3
slVmN8O0Ea8g9wQbwyrPfgGrKgPiea8PRrnNJwh+Xyby2moyzrYJmekgjneKMNR8AwTvvKCQ5iRB
Ns67oeSPlboVwGbKJKeVcpuq/soFrjQXC+e31TNMKVQ4JOkouqgy2lxPkBKH8LmtVO26Xr4ujdOA
isNGiffUbB5QMSnv6sLiCSeFBwTntUfDIHuNxKIYf2iuPTp1lC6sMraQEGjsi1ZBF01bPqqSDuaS
8sx6kYq2DDEPgFBRLxqc2XO5zouVOPvjZsiPtS8tf7jInBwepeIh5GDJo3O6ftyW2vIFaEptWUYR
qcG+rD6IZmQVPzbFqOJ4Gv5Hf1G0ZrejeNDdN1WczOqsclC/oCn6arSWy9lbW3SKjcEDGq/n2peK
zJ3VvaoekZTiSe4H1TIzgpchioOdLcspLo/ED1Zj6lpznXX6fgQ6uop0w1dQqY6yGwtFmHkVxP0y
H4pk2yoDvhlUjk4kPRjzxE/6Txahv5wr/YsayugWeV19X8CSWmmuku68uiVrp6yqHRVc3q4e8OMA
JR8+RlWwGUjL2JBe4sKl6TFhFhjL0rzo3eCQTU/EUpXse3IrQO4Hpj+rxsJcV3UZyuvGk5ZBf0YU
Sl+mXWnh+mwxxXVD6o64eyarPAA3WDTnEPfzXe2pR0TQhqciLoy12br+KmiCYRJY+RrSPOVGMlBG
pk3E9bI/9qnfH1EL6I95W9arTgt4wk1NPMBdhrk51Ji8dML05FgKiLSZmySTIAACOXpRc/8QLxNp
sDYO3ul8GhBdYjPEbnRI8jI6BHJ2awwDPNS5VSTxGn7EbY9X6YNVWtFKqVV9p1V6dzJw/WGCqPKL
7YPZrMMvVBykcyux47OvG+lOssHjO7kmPZhu9kHMmPbFxf1BCUqqPo3Svvd7nG+ZFVtf4iBdAq2X
PuK7k+Zykrk3ORoQsGzyEfKlcu4kVkOR7Mao+crGRWzkEbaOx2JBtMzYThexI/PYslLjQhJDv8db
g9BQeOdDyPhS28kCDaf8BXQaReB82/dBh0SCHiTWAdU5cyc3fJ1SJw23kowSTFgQrqjc9kjtrHmo
/LBYuN7gz3W4/YcC4+MRJ+qMmrPuoSj1/uRo8RcH2uljOCRQlykNX4pZ/ai8JLb13CgleGS97fyl
WxZkbLxr+0avLJEQa/2lJTXKXLSNOr3Dm2ecBoXcNOyOZiFNx8icxEWCrS12ouknxtaJe+9Swh64
jcripJqF/vjuTX4QuPMq0394U0ICyiVBkP3tTWFdWnOtKaFrjahFE1lHiTa1F1nWyNseuuJedAUp
/oLrqGj7YWkgBaEfzUxVVw5qDqwhgvpObAoKEmc22hR7/CfVXRSO+WnEGyAGk7RhUea1w9JwhmBd
qWn3LPtHYT+C7STfKzfcda0a7XNb/tBtmb37i9nG1J0UyCuF2P0bvkH9hhrXam72tbIkqcew8L+V
I7RaiRxDRgfL8BH0OBRge9Ymy7eVhwn+bBTSVtOj6n608/hYR1owZ4eIDwYKOl48vQ5W13sPxIXW
Eb6P5wK5hHXspQ9ZH7obX6rxC052o+ap3aoHY7ASxmZvxBKYaUnai2YdGWur9eOLFefunZP0m6sN
2mK/DpZ9rrANcUPG+UEfM/0+rdWtHnTKc+UQWikV29uoU7NBP8XwOvMxVaFexcOgL5A6Y9pofiSF
pb9FTdq9CTywbOLt0BeoMLXM8IApNl1TnhtgyEh+vfUjmsB58i0/J2Um02g/FtpFv75+my4bOLK7
yjPfT3dLHMLqXAyJ6UYsn9qoeyCxQN80U1xEISZ8bKLwRG5tgtuKAkNsc1XfhGUYXPoe/1HvkV8p
RrtpVHVBJQzjUiz8NYrdt7XBXUcs/L00ts6IwKyEi0DM6Iv2HGnuSCEuroOhG5NFYlYaDyKXpUA1
AsCecO1N5IOtpAweXxiqTHvXM26bRCJEee0LskPtyelB9JEaNZxBMaiss9cdJdp3flsWRHDyjoJW
ZUzmsRnCz4/ak4xlNjkmu62dyPKsJs6WzM0o72dQCGA5TMNjpUenGufpdRTY88zJpWDsZolmpYhI
8AT5YWOO/dFsPmp62FzHMjPvrxOQnPv2KnZ+mKCHrwbIfXACEVB1QiH7qK2HPXi9bhUqwSfReut/
1zTyOpbmojOIzZM8ptZO8fZ6Xksn7l76uZo2BYHVWYnFtrW8wkOJInP4RlqzX3xrI/OyS1k7ohao
I/3HRryZPaFkEiBY6Me3BC7Dpc3zH0utNbZ4LaPNQNr22XFtyqxVuwGdGz2IlXQ/PNajEr5GFQeW
oUOdEnybM4IkwUzuAy5ETPBFoYf+rhsL68kb56J7UIp2G6R9sJTarniW8+wF/Kt77h0rPot3o39T
z9xYcc+hDFRGJ9P4QTMzfRkGaXNwlMLaA8CNVmhn1fepZxazSLWa1zSZpESNC5W0t4oRj/1tFJgE
TYyGFLredyrM2KFdN5J/1/t+ZuAgLveDKoXw+nlQfQoQM8BqP4yxLR8Kw8VBHdpIWLWY9qR4NUBC
YuWQODmKMuLlCJ9rDW7gXrT+NjrtZqzbSXsoNBYk1z5czy89cMmmoz702/lmUiRGct2dOBcHCV5N
KrvqvBSnaiHXzwi2BDiAKuXOS9zuIHfWA36XGI+fXqwoLPduZeiW+zBPb+XU8/CyyqVzsvX7JDMZ
E10DkbCs1bSj5DQeHhPelAbAxDTOdGAo9DnTRg1q+ElWYV/3Kwa6Zgo9Gdhi113BEKk2VQ8DRexG
bAq/RHrFKbdELUPozjKFMyqe7k2FZMzJlSW0wpTEmGV6491c55Diru5IT7+9NrFq9FMZ6vKyyGJr
zu1WPxk9v4nvWuHCrZsQLTs97HZDYYDbsL1jpA3eUbwyI9DR06nW7cZUXxp+EHUonf0159r+1bCY
A/3fP2qZ/uBadbWp9aZY2VQEzMQl36hhPFxfinaRK8XK/T4sLvi3619MCdlVEvrxGj2/Yo9fL88J
bNbFvspq8g/Ey/dtkIyuPRe9Qb4Oe8nckVZIygLiIMtkwHPekXJHviMJ6asGvsJ1UWQZHQv5UtOX
pdGVx0bMMaY5vt98m3ONKU6RyWneoJnlkZQOdYc4ySmBdDesyrTRlmNAgkdQ4MG/durchScidzcX
z4kMRn6JptmNaCUapoBOtuh1UEfakqRndf92IWRNb83hjktzcQGJgetVVGHJrPQiSac1lX2wfGuA
2EVQvWmCz4ylZ7xEEkv62vTW0cAz3IKKcbW3mrCVgbPn9k4YVpIlrSR/MC6G0gW3rtZehKlXOCjp
IFVJzNqVVmJpQZKAHkr6c0mKE84qukM5Gj/mzbpMauM5KRRj7YSk/6pDeyPcrJoNVs90MMCEe9cw
+KJNk6j8qlGaxF/kCuWCuh8FClIMuJMDOD77Nqg21zVv9FdTDHqFMczjHuplVbZfsqHvvnqXOPH0
r40ifTI7I300WbaDEk/yUyh5JnaL5G/bHBNcsftxgT/V+mAn5bINw3SbJf4ycbmhI+yFW8GfvA/I
zuB9yDxuTrqS+Gs1vYZcbb2Fm+jj7BMRVhDr2q6TS3xoU3gWpQD7lCjDXsRuRUQ2qz6TNkSFzjQ+
1NEnDJv2Gp5Ng1JlLSYb18gvCoJo17GuEX4wnTWZX8fxp6q1rEWTJckhiBv3RmK5dfWU+VE68+zx
NzOCaUbpkMwh9oGAvHRjQc647mM6yu9n+GO8LNQ+vg9Sl2Qf/MXzFhmfJ8lMkIPVCufALY6QOqIq
oPmdJ4Uwz4Z4XLscy955qrPxK0yR+Jzg07jVS+1ezBr9ul75ZjSsRTPiIipwA1zs0ahuhsmm83p2
BnCyX5Dm4O/EtKI5UMZgP2pV3G/zkjU3jJdZiB8bMmnhzCXH8m8tWeovXm+aC6/vupXXjv0FQza4
Car6LFpiBqo+XxKkig+2SXTCkXRrDa4eiaRpfjN6xYXFz7QrMdsNDOQ3S1K1RbPISV0gCcafXY82
vYcE26MTk04tugLJTleoAQZL0WxifTinqG2+zbdhq2AqpLgKpk8gtba6FX/P2xSfJZFfqyuTNfhT
jlIy6TVZ/jg2uKVGo+742KGL8CU65URJ9FUYVN6xDZHIoN4r2xlZ2e1rRDHWYRPWN7biog/W1fIt
WctTwZaSPgCUstFW0eNnLbZeDFtqXxp94pQFETBb6RgMSg1QV/UWkuk7r2Mr3droEHzy4rCYyTqw
MI01+HZolXaH0eugbYRdJKfqrvLa4iHBbtyZFe5u4VNvDW3XTP2GjkoVf4GzEGui7/M9vX7IB0tB
4MYfL5bfhTtKvggbygokGP4vyExzzmLURgiVJKOUtMbIHC9F1clHzjuAX05ZzIPWeHKi3DmIuSze
Im6AarmgEoF8o6rUbyOvR2JomqvqKDr2LFS3PrHOC7p4+CeV8DnR9eGp1T94LNMf4QE2hyBCilaE
rSDRgBeuibP8Nat2y+Qxsp36MLp9PBfd+N1D9OGjYecpoTSFZLSZI3ef0zaunyIFwQffsca70kDP
XK9i5UgcP9wqmdxtLSSVj6gao5pMqPwO6VcFLSdDf6RU4ytiBPmXAS4VqZEEGyCQzFtf99BtGD97
nt6snYRrxqg2mVv7z7FfR9vpvJ5oetaznblHA128C8KJ46EOwg4OF/0pZjBSaEF9SnNbOfcmfqNm
GlBL1sWqJXd7qVDKBzeONwbBguc8dLJV1GfpRrxfcXDIUjg4dl66UTpznFU8d57G6VVsVd6THbrg
B3JJehSvwqnv/+E8cbTOUYlQtHZBrM+rNv+fD9mhU6rKbr8VIVcYYekutqucFMJCiedsVHw/fbVu
EwvVsM6L5sMQlmcRkdWMPN0VChbNdTb2Nk4qv6jWYlhsvr8jySEwNgjUzGvIwhtFTfHbT4tOsbYM
8uFEup5+FF32EFsb7fsM0Rcn8nWGmP9uH2JG+teMt30UY4eCd70TEU0R6UQBE/iQVdfrt746avZx
VlPpP8VLA9fvbuzcWb9FRistkyhMNdK5XyjNXpe9x7eosxS2UAqd+KBlRnUypo2IRk/9XpkmrFGw
SmZitLLqa5+YZnWWspVK44G0RemIGky8HGMstUTDny363jZGbbY8w3OsXea+bd7mlm31GPi5snnr
epsW+9REjaESEYWSpXjT5m12Ixy44hVlodGu7pPju/7/xdiZLTeKrO36iohIZjgFNA+2ZZdd5RPC
LlcxzzNX/z/gWu1evTp27BOFyARZlkTmN7zDuJy2TtZMruc3wGVgUlmnr1P/OmE9/Wv8v196vVqN
6vIc2KpbtA0fCu2kn/40xoehKqnBLYeq0P9z2A795+EadBWziC8ix1yvkcyz3WHeIqz4tj6EWmls
h6qR3K+x2MKqL0OAf/81tlwelT5o5bpIbnrsa+fhMs/i8tW1HwTTI/Sq01/jX+32v8a/Wv1rfLiO
D42Cv6ClHYeY5gY31dVcHoykwuumy73Jn+XzOr4OrQ9oy3eu0pu0cpdzRYm6BtS80tqnev++jqmJ
WiMNYW+7rO+hErsVSfUTZO7+CUT8O6ltclmnGqTDPBmrzd16mKAduMc4C+/i5UKAovql6duX9Qh1
bPuCedIVL2RPDpLo3c+U2MNFwzgjhq7fpZ1koM0ph+9lazxkKGV/m4zA2sdCVbeKEljflys1Nck3
ZjqOu3BBfSO0jIiypX9oCyJ8aM3mbn0msJPbJ6n6ES9nEdOAglzH/jp3vXyQchw0cInfESeb2wbP
VzfK6Qo1cOtMx55BRSA+0u3npLPv1hkZ+fZr0P1YD1Kck0xHqs3X3p/1vTYVdClMJSuoXNvNjoUq
h9gtEtoDctLuaJmgtxaMxVUCXSyx3Fx6v8E2sEPzUEZI75qavvr5oJuROCS6RInsv8bbTEiHCHih
FsME3E6YBp2jsuzQ5Eaa9TD22bGXuvpsSMgvUyn220OAeVUxRL8KYQZvQWh//O8TgL7hG+y+v03h
Gw9KKIDWVEi/4rU3YZmjI0QTXOWgj7/1BRoiSwujtrXsoInR91LeFMaiTX4i0z4FpZHhfT59Pvlr
5H+f/Ms5Ph5cPlJqQ54/tWqXPS205yLr/Pv1KLKoo5GINYckMbOnGDnXXSW03FsPQ1Ufrki6U5qS
x6OGsbMbSmO67WkvnIuo9g+NhUZOZVbatdakaJOY4/TEnqtgdiu1b3pE31WWzUUX9SHupvZ3oiov
CK4Swnd6SwAStDe/0dJtKhJPEZIEPAP0SyqqX73V0luvrQHQ69zclzAKz7kmwSFeJoLI3vdqpj7D
jKv2OtqyWzs3sh+gqp31hGTEMs2cjeRUoijP0lkvPgFWt4kVScBu4VkwiP95VliVfB/Gyr+fFy7X
xsvs//u8YCzvsFFCGUKroqOaUQuYqsG/SR3kqEbOzI/GYENKul+qJcHHKHvrER8HFIDrTD3SRU2u
9dxQM8mK8Xus5HfruYQsp64V04+5CzE6RIXmKgol3aSVeZnMpn/KFptcVHmzM92D/glXPR1qWxDt
1lm/kIKDQBzAXWfHodSvlTXfpxq/bTcc0KQNZ+tWCqM/yyrs29Yut1Mz1i94lOV7GOzSdtZHEDvi
PWmV+q1W9X7DPxMdeyy7nny5uKGG2LwJfcSmsvbNy+AL+U5UGALay0RgT78S6sU3GVT3aRLjgAbj
8kL8ISPohnuQgO/xGMlo0c7FDRqi7AXYfn8+KwapuAUogyOqyLN/zP7/nhcvr0yvjFfGmGRTSDRK
fTPsH6e8eOvVdjivR0Au7J2k97q7HlKG6R9xQW8sP3r8PKE3MMZVCqKR5eoYkYULVnvP61GOKeEB
FzqN9r9T6XH6atv1vEMEIWXt6qfX/wyLbJ53moaPfdrbX8Pr2f81rBhTsYELVG5ZH8f7GbLIWSnq
i6QlEyTtkv/CsOt7IXBxSICI+06sGIh06LHmrVfkVvKr7YOE4JjqNT9CZYvPFpU7oCaXz7H1aZ1b
S59V2eJapRzXo2m0uKLEqE23YntbWkFBm7osTooYAthVy3GrEcB8Pv3bVBTiL0AFenIq9CD+zH9d
vz6T627YymX7M83V4RKtXVcaEbODhXC6HZZ27TqTD348sZBy/DX9t2vWp+vD13RuAsD0jL7/1qVI
OuvemBSB03cCRYYAEvj6XRjALWgyK/L1HxOsxqZjZs2fCaWy/lxhR+ywNVbaVyWcKThgkgpgws6b
zgv7TvPmjp9KF+Mf9JhZaFhOZX3KANGVVzzmNE8pmn0cZSq2lbL8VE/deA2i7DFYjvK6Hp+S3TwV
8tM6MCbGQxWyvq5DFC0SF6F6g72Isy0pNDd9PkmbdTZUEgRVVdwGU10PLpBu34JOE7d2/NkXavFQ
V4l8y/o4pxTXlhDxmFsfaPTCRUuG7FQup8R+013KoL9bJ9chRcpbr2qycbu+iKpVISXE6BxTosy7
8iVFEeTayyTuWFcWL10l5n1lIdCyztbUJ7Fta7vDOiuC/EeiNcbdqEbzsyZvNbTJDn8+xrr1B29G
ffTQxCgDTQu6ibJCdo+/cHZvW8HrmOXxMcK/EDTKX+cF6/F6otX4P+CjYDayXLteFiHWtO/0Tasl
tPmaBE5iPEfPqt9gaTPUb3YnBZ7w5+E8Uo94ANpGiWuZMCSAGOyAyn1fC/sc1T0ExmWCku05TOSR
3ZvWXqsW0VYMbfNmfU+MjlYQBautxXKx72FBfBYchTV5bRwbbx2IUit8T+AGb4bEso6UyeKbLvh3
46aO3k2MoBAHtgcyb386Ti1OVyLXsz0S/Vr1XiOKs4tiaWOXkfy0PsiD5lGTUh+KtRoIf8ah7ZCf
18nWjiovSGtjt87qID53IkkGb51t7M46pfDSaJbxclMgygczC7YqshbeaI7i0CMifSflSU+Lz0q2
5lDRGlgHCwhWaoKQyXrUJL52lwL8vhhL1S8Fb0irp8OY0YdG8nWK1eYNzUMZI/AMhmUbJdnPysB+
NekV4MsqijVzp+5bUfaPX2fAJH0keP2fM9IaoKPe5FRssj28H9pCQ1b2Tp3nwwZoF3XNrs6LbY4p
OnKyhbw3m5Kex4qUCsHJ73sxCGyeBfCgr2MWhfohGbPmQa0ajJOpWyRSL23WmpGpsn1HnfyCpYq0
z0uF72KpPeWR7kajKb9YjSBsXs5fx33rz/jX+XnfvEUZyuo4TBvlU2LljZMs/e2QJWKnTEMPyR/0
ZJvIqhunoGwkoyleZIx5a9GF3Mtm8g0DIWcdVutgurD7N0AxZNISQloUSkN5YwMk2oS0clH5p70X
aNptzbHXyWQMwEL+1+SaoqPBNG/8CHIEduT9XJ7TVNZvptq/rAV+ZORxfBr16nOc0ubfxvu+rHdm
K79lelNeJ1kpPX558Wszk2svUKIp0N46q5O/ad2UbQOycVx6G4PbrZBdQ/XNJ80Ot59x8kzxHI38
aDMs4bGMYR8qy3p2bXV5I/hqbz3WtTWEwZu8MH4z0HHr0SeRkKMAp4BbHAJ0hYKJfzhwOsefRflz
GCyna0q0HYr8B85W4cscKrbX141xYQGajnJmRzvNCLNbkm0NSfIvrVY0jyxUCPYq6K+EUr21xWwg
wMxhKbPR1VLwTBRsnxKQz+6woBtAnmMYkkvZCQjLNrJ7/QF18Y8VA4XTCRUDAzREWiX6g5R2n+PJ
oHQuEUR6wQWl/U/yn+lTSrvCPE4jDkjrR6lG26ktog8BkNSFd589gFE092xU0X7Mp/oGllZ2sqz5
0Rup/ZRVfNuz3+B8KKZN0WnhSTXS8l6rNN/piknfibTBjXbdaM1UK8l7hc8PegFCrTurunA59cy4
h4dXbSEjap4YbawRdIzEUa4ZHybLjDdjCXjsIU3L9j5Xg2fFHksiSqm54WlqX4JaO61H64OgcbRZ
QHoY2HLGPJXR8ZMEAEOldEcg/Kpc+C8sugl4H0M9z2U8nScFtJndysqLFvX3stwZH8upVbD7TLWm
AHTCVmr1X6U/Bxc+iOjcFU8wGWk4anZwWYe/HmpTouC4doQ6Eyq0btS+h5i+ul3TpDyohmMZhwp7
NmmSmvbdTS+J3JeMas2tCr18le0qu6yJk41MD9XY5iSoX5JbqomDrzGkeALb+gy+riSAX56aSRTv
yeLJTiNvDUcyHDM2uaKGB4TMxpfJDz/H8UL5M675zfgiGEeaBtL4lKdHQ+3CR00ffoA+I2Vdjnqw
/kdUBMg016/or1ltmUXYQzqss+vJmWTtq0mTD/oKcAPQByhrwbVJY03dS5q/5Qui7Wt8PfT54Ryl
z3UiHIrZQT1j9kQCNMa3ajZwpJP2mGgUNLExFlPwMnwpp/g9yzX1d3Wem3L8TeDykaSN9bxeS74o
isq/yWAOENsR6jtI9Y25IP7Vujnl0yBeB6J/0pUmuIWNRtonK8lptJX+PGmYP+e+Wp71IqZ/0uv8
qmfxNurGIQIjFwCknsFvVtmHFYjMYaeHBoa7gKdUKu9xzNu9GeX6AdelgbpSJza+3dqPY1ToTl1C
sgL1Vl3pYD/3AGAfzKgt7tpqwAllWQIIxwvPrjvtqE+K8tLY7+swXrL63hY1eKwUkqeiNnpyAXup
VO8arCL3s/co51KwEZGMHTjEA7Fr8HDYyGRwf+aVSMtcewBQzaLcunbQZYeVvhqZs73Ft8n21kNs
zIIznhaZs9JfCbrFDY9AZ51cH3xR3dGDCeH+F/1T3GSBq6s+uU5YeCadD+UgTRqY6VYuE89KsacO
DaYS7JCRUjPO68bY5ul0l4w0FP7aJqPOGO9iuEefO6su+nE94/MwWGZTZtct9V9eI61yCF19Xm7X
spw1dqNjacGwW+t1LSwS+kqGXMXbFukO2LhWe+iH6iYvAOZ5eYgWUPN6mCGSeLDa4lalyt/HP8/o
k3ecl5Td181vNDoRia1FlpsAFffWBWJdKr7Oaa0B5MI05RaOVGHirTPoaoSu/4kxomsnNmGeJ4dE
9p/Wd0Q8BRw8SKX4EDH29QbX2c+3Klnf46Bt3F6efXpdS7VsrYjVUgrQVJjZfj2sIt2+4xYO7wya
iV+VtTwlvV+vHUrt9Ln2pbOUH8omy8dL14GmaZQa/G0oEwkNhdSd5MWyINKkK+I7LVDmKLhbn+Gn
FtyZomnZ1/4z9m/npUETHIpIvP3j3PWV7OX6f7zm+ur/eKUF3r5pwBFWNebHeV7o3wrN3q9dfmOq
kMcnbT6S5fxtXDeSZNNIYbjt9LAjEIWmtJKPFCMxkfRajvM+CabDOkpd6b7QtEeMBimsruoBhNI0
mMq9VNZ/2hfzDEanF+M/z1gDofWirzPk7DUzuwxAGX6Y3cle7pMgWj7Xz093vXFEKzAzB0355yOv
zb6gFqDvV1CJosXjKZgpK4wjqekn0AQe/jg1v1nNBsLk8KC0cngdR6CUC5adwGg8yLTG8GkE6V7B
ZXRL6OHH9VCx06NVStZt6hHfjMdm3OJahWrDhDu9hQ6Yl5tacFkf1on1WSgGlqlKBYdAZrXmST6c
8G1YSxWwTMba5WF9pqnzVpWV+NLEvONIoE4NWrN1NLWgoV5a4wb+U3HBwbY7jlYw7Yqwix8icI+u
VVjDj2wM7oEdab+Vid0KdNFPO4SKHcy9Q41QPaXj0D/OlJb3Aw1fN2oSyinLmJG/8xdjBFI44CYZ
gU+oxrZCfftxrhELn8sJEPgyuTxMRhs6caGqp6pWwJPF0aU2LP3QaxTdEH8MH/XKDuEC6C8xDJpz
Vo3h49cZvWoAnOwC0MBlNn/OxsC3+kLZ5HZe7QMgYz+qFFjnmC3bVV6BAaRGv46PSoyZ1RiLqzR2
4hZpya0GOPwjJZ39vLxcDlv8df5x+Tr+dbkvR3+7XIgZe6zlr+Nqq7tqIs3bDg7lpW506vVh+6i2
innJygb05zK+PlvH9GyRYEiLYbdOtHZI8Can1mvdK8lOyULpJBFunyDipkhytNImNDlcx74e/m2s
tCtqmmsmquMQNQw2rkuNpexhHu+ipO1PUGZL32Xd60/+AAvgm9Ha+2mqLnWnbis4fa+D0YICkOv+
WpHjHs2kwmbKD7pvRVj/bHJJ/1hOLYOxd0w/PI8+eiS0mm39hDIggnbz0Ht/G9TGvvgz39QVp9r2
lO1FF1EQlouXKDdiB4Jve9W0qHwJ0qsZKflzjoHRvZDil3V0hjmKv5OfeOs1mVkFmwmlqr0aquEe
R9jUq6w2otMyz8eYP/Bdj5+IaIuXPimas8iTDCtAhrk5kS1R0wNKoI/0/ICgD6SlLtymE3oo6h38
Ezr5U539DCvDhdiavCqgwzejgvNpXg/RKQNvSKA7jC19MJ7KbfJLyVUUL5ajspT6zDPNtDkXy/E6
uB7id3bPdu8NlrJjn0S4bWhd0YTSTuvQWO01MmzAx3tVf4jm+ln3eW9BmX9jC2svliS/6ISqJw1F
0E7LsY+CCIhadwv7aHgO9V5xUacMKMJBYlLsuXZqXam2MRIMLQwUxHrd3CpIP9EIKLIk2uFq9pDI
BYmnHrFW1IQajY6L4nQXKRAhF6E/05othwSw2uhttpuQTzohuw+VNAmuaWr7WzHS4U3sfVeoQOR0
TBH6vnuCcw6GJ6UwEgT2q4LSjJABo4CLqFt4dk07E/ylUfSY+cgYGIs/VqyXTggI1kUXPDv4oZJ7
lrCdXOue7KgnaSlgEozlpgeaMc8zBGuAera8t4PhcSz8c9on8PYKiehrVFMH+lLgIV+DJqBknCqT
/xKtGuWo1HTaUxUtAhPMrhjCsx0mbiIZo4P4frKjQbQP+rF/CbCSzLP6u+knNNXj+jveewKPs/FY
Kom4Tyol/2b06ncgFYVL7wzt1viXJeVAvpQnXwfvb02i9DAVoyLlQ+ABJeMI6S1tReOSa6S7OamE
F2TbjFDvYQRUQt/AGXVATGmF8ULQxB7Yo8aRQmRNmtZ8aKhmaIrebbK2eULDv/LGVi3vpjx/6HP9
XmjKztf8mO1HgqCKLV1jl+5UZBMxI8KR9dgm5zwBiVP46B2rxYImpC+oZAcCXt0tkuiHKh5gCR8q
m89MKMTPRgpLWWgwS2c5e1YQx8QHuUQzJGgcG2E18kr/gKjtuZ5qgzNTdH5UzJ78kXSw7pxqAU7N
vW97k57f/Fo7q8MTsfvvaJTu5EBz7cx8mkbzLhlIykzayPi3di6BEPIMxUFCWtQQ5WMeIpqsBMWr
nElPAic9s9+EwRAdRs0kS6dQ0liG6o45m2bbhK+xLKIDNsOZI9v5fgjHatuWhuJGNLs6Vd/HxrRF
7gVZitBEa8WImzvTAMoyq75Ox9Lf2p2YvTTlD+Wi22ixPZAcFqjJ9nuYzteQm5sP9b7VJjAD0T4A
YO70c1y6sYykman0F9oGj7Tiv00Ump3Qsj+QeIdZVucIDbS/W34CL2mYta46Wkc5XqyiSjAzCvU2
wGFqtKHgMbpFMH4gN9duwHcikeUbdHSOCnq5W0WjRG02Cr6BAhp1Nr9QCMu2PsWcoJUrRHoukzEm
Xm9kKtVCBoxOPIhAv5iN/yHZgVeJIXZlQfUgDpJfQhWwyHPd66mBx2o+7VojuTcLiyJ7Ax9P7Zxe
lVoH7dmYlmT+YU3JRzFWz4asPVXDghUDsOnoPh9gg3WqS06F2vbAe5o0tw2rF/zWOx+LhM5uj6Wg
J6GfrVZDR6dYxCWHC7EanUhErJ4GuDFUzk6W2vY7vzB6N4ItYAVKtpFD26HrHrqG2dAvt8dLUqi/
B/wtffHWGerNUOacV+lsp+27X2Y23QLN+ugVfTuH6uiUpVLgYqu8K3OKWCDIwGH0azDz/AN2j/wV
NEvwBnhRV80JghqM1QnsE83tB6WDl2jMlMFKpGUNZeR+zuBO1dNEkwEGtx5UxxzoOA0zboW8lR1t
2k5VfRr0eGGEoMo1T0/wJ38UkYqIalDex1EM8dkvDqapvbFvuH1ClmvWuBlBy9vIlQ7/rN+3Uf09
mFQcNAvpEfTqrQXnWjxILZaJmTpeZkPPqab150zyf/hF+agUg4lkev1u1Pm8tdLoLWs3xawUbtG3
OaUT8UvrvqtuOlWogFuU1y3KvFqKWItBQR8OYYBwu1rxW9YtGy+8tnm0baxEpRhoKPKM/IMwLZHV
MA91qf8yUvyr2GUiN0inYKNaIalANXnUB27ZiJ5dnSrxRjaGLRDY0YH7O3hhGQJqMj4isNs7/4eB
55dXZii7YXJ5tOEEurIWbCKrR2G+1mO31YDymcSlTc3PQ0SidIDhDiKVXbAztpOo86saQKAWBmxm
w2q8PGo3lpzESDoVjeuDtcMiF5msso6dYizme0hGzxrBoK3ium00GeI27YjgfPJuSHbtVagqOHry
ULNR7HRcTd1gEnfmXCf7n5Ew3ygY/uxI+zektoOqd16eIZjmJ2GypXHau7nR3JvyENLLA85XzidA
SOSvkTV6bB+FO47PIQL6R5PCuWtRb8XhMdnVYdJQ0dY6F15wKmxCWPIEyfczV8Gtu7O7+6GSs02Y
Bi89r/UA/eROQlbC6zu+ADXvT5JodI+VvnX0TN5M1LM2mAZHmy6oWVjMOXI1KITHsK5uUSD5uzLQ
x70WSQ9Q9igKQrgmAVp4PKNHbi/fxXJGZDdsZ7WxYXmo+gWV09MQ95Y3QnGS5uSWAFvwf0kDt8Ds
z5us0gbElrSHNj5WQWq7sF8H15+6K7UJCXVV/WkOWVc6AJ2CtVMgnIfRKbJT0awQs8C/bSdxxocX
Mn26Lcx5m9fAx0e1wyegas9Gwc/P0Ppvetx8D6tjXbbqRiEX61W9ddKaNJD/UXfH+dXQ0LUfO7Yb
GmBmABMOaMI1TPrWnVTy4Rqqplsp6UcRRcF2hGnoTXx000AsgATcD+jKz1B0gz37LgpV4PqG+Du/
/AiEKyRiLfJyH8xrKmacBmb+MIiIaxK+zX5M/DYLm4p7TsEsCFj76WeXNAS7IdyxZyTe0ES/jZpk
xaLJpzeZRy3JdxTfDLx2FNfaho1IM1TbkonEjs0mW0XycCl6s3I6P35QCuIpMXxL1ApAcZPeBBjP
OU/kS2FPD0Oumjvfls5BW+n3Tb2PJw0ZSEChWps/U1BeksKEgKIHF1hDcFWV1ulNfXEoGG0EMFV7
nyjJRUjPkRGdKz5CJ0AD/KjBjXWMXjz1vWRjOxo+A/xX92q5Q0q/3lVG+F4B+nWKrE12GpoPVnIH
AcjfpVWzRWJrZ6EY4GVSx6sU6WHcpwAZll8ZATnxmVY7ZCpXH7IzwqPVKy2z30ae7uWqOILLddJZ
RJ7ZKT/zotzLRv4aW0ByzB58kKayUsn11oz8eyMufqXpQ0lIvE1iA1qdPl2lxqw2ndw/VAq0oV4J
UqcMI59i2UI4Ja/wRkykQCzAL0YSz7N6MD79ODhFMTebKQ+mrZ/mnqT7F8zfM/jJ9PPNZHxUAfN7
8+SfNEv6pekFHr4tzYCMSpfRPdaJfZRS9XeeW9Exe0Wl4FsSBsIjBQEWooz3vtbeo+fee3iqH1QF
wJE5XCarNIh5p/spTAxP86vZbWuIcTIRKCGSbz+mvQrualBrdwTGzIoKGoQNz+ImpotnO75AybEp
X+AQIgqiLlIxg7XNxT5CyB21WBe7aTJzqwu3Q8q6Xo3tY1tZiYuz77ehALJazNhAECMAHR5kABPK
O8r+4zav5IHN++bP0yYpEtJUk39prrp9Kek/7QCRoLAd6SiE4r5JwthNZ7O8n0ORe3qR7OJJ1q7D
UO3iUk822jB13qAXkQtABnvX1sYfRC9+pHa9GYSmfa80+1BNnbmd0Uj0Mr/4CBPrTWq7VzlK38M0
/FYTLtwteqtqmIJki/szvotnvzBxEot1KhNs0f2kfOsmViKoaFe1rHwnSCAympTJd6mRKU46DDm6
B0Z8j74g0g70o9TuztYMeFFR6YYa7e8wxee4Ndo7a4Y0jygBpVCEL7TBJUEKPb2Lkw2q0vJ2HLTn
TL9myGDF4w898R9iSyheDjM/p1SxUf2XFOXbTZWZD7If+NtZ4XdYyMR72ehzNwHjgzhbKdxG6gNC
lIALkJJEhUrJK6+jR0ukmb4Zqh47AgDuxojbbGNDiOAGASFjzshf5FSaoK4GHroMrVtQ3Fluu/KQ
TCiEDoqn9omMjXB+sdJ8IWK3JewLcEuVxYpsT3HutMHwPeh1G0yUBGDGfpV9urhQnNDTMinHhuVh
SqnpWLVXJgb4VZA1I+jAk93EpyC3ZnY7WJ6tGsAuabZ6qeiOGcs7LHpSJ9Cn8tQekWzQ90NQnIeg
ficWafdyPU5bZA7plad2d1RjGbnKMfD0FNWbTqUJ0RrXAecg4DiJV4XEZH6isCFVxBV2jxKt8Vgl
yjaMMpiqqCptEXmb921mxqCGkkcThwL4ghNdAUWC49xQdmmkYiNPqtiozby3ypr9c66Oel8IeMO5
O5q9femV6gmSMxBQ8Y6iObdSQevHRqcWXa9XH3FcEr7M94QSABfMQKVETfOzH/y7yG7y74kq9v6i
fxEbTYrFRntQJIjMzVDvM6yqcFh/aVAmckgQwk2uaRSJosYDQ7m1bYgOJmlDT6HV9aO34Tzktr9B
ntbeaVXvQqk0XO6IgbBOOLKkwgANoC9ZybdCr2RslriPA2qjGynbTLPJr8EwlWuZxY/56M2I5CCE
NhtUKMvBGRo1dgsbytmknBo/0A6jFSXOTPzd9T2/UhXngjaBYyNhZ81u+DajLLGTtNJ6xGvJpdNz
FX0goSbT22iJGgYcsTt5rl4VudvOxvSLviv0ArQ9d1FOMtrYSngoul+V7/+UYEw9+Vrw3Fb8N9ZY
7LHV/W4UfgFhnEqJZflUeZUG2f0xQ60nHwFEtaY74oa0R97jyRdqib7SE+WlzNFRLnocej4WSJuK
n+7ZvyVPsjYU5WmbTKynCl+hmTT3StdgqWVbv8ELQ24082cQlfpOiaOHyM7mTRtHd7mqDnS4xtyN
knQXt4rYlhgV0dIp+d3RWaTlVJZkdqZIFTfhGxpULd9VWnQPEKA/K23i1v40ezJgQC+VxL4cYpN6
L81bbjkMyMFkaCQwcQcaIpKUkxJPrJQ6FS4lOSgISYchZV1Ny9245cMXYas5tLJTABRx7aqSUW4K
RX5K7aDHBklcNVkmZdC0fTk2s8t6MnqZPbGQKN0rzhJ3FcLdjixCdAJl9S3N6viMXznfoUH7c2g6
spiYaNsqtKOiDN9KmnLL90BagAI495Z/nVMWyJkQ3gtb84mt76bLgbUxsRXSyu854r6ICNTKEQwk
TmzwX70uek5b/acG6s21RKoeC134u6KNzlHIrzHI73RZu8+yBNN1ORc0HLQP1uvJG+cFMJvHJ9j1
EvxNeeuX2ndZqcXe6Kc3LeOdDrNmbLPMYJ3RJs+o53kbF8YrzPptnTTZKQsIgJrhvY6g4E+KRYAe
dNfRGG/ygxgNgkDSACXL2N6A+5a9ZTs6OhmOVauPg7QsCUGTOd2otThRq3g1tYgHRRaxe4r8YKyH
khP4FKCAg2aeVWXLwnhJrdrfEFXQNhcbWzKufsEOrPt271aLKEnYn/WuGrdGqnDHIaAcd+9KZOa7
MEFvFyFrJOUg9ORYMxUpvQgpuCvk3vbyOIMXaSOLrZmTEw7s/9AR7umc2Pu8Ln/2ke0MESrVOWIj
R8lXjLOkLD41c+Cy66ROnCmTpwfhfWJW7/hDQsluDCwTcQNNwm+V3qtuZCen2RKgMlrzqERj7Bp+
Dty1X2SdkaqjSmQmotmJnB6B3qo92wLwaS2hYmIf/XC8jTgJsXJYaGEqRexMton5aCkO+QyDGujI
2a/0G0tOOleQumY+lHHKjpk6THulY7zq41siDempqcY3pA+jYz40MoiJ7ByMQc5SaYMwH2unKlnl
ZvYDtx4FHZGmMbY2qx+82mg3NhlnTpQqZSNxyADwKAMU4Jf7Uk/zR8ySXKkwA35tkRfbeeHJLSBT
hc61BYN1h6GRCVjSf+kaKgOlTR2tIfFwSkRI8O0BoxvowBgnkt8wzu7GTdYdW8o3XpJH8aYtqoxe
VA2UYK4Kj/rqsykS0wOg1OzDrPtIpMkhCIHxOg7SziTN3qgRq785h53T+GzWcxTJrgRXQR5D+QC9
vtxoWuhCVdjoGiN2xLrDQgrRKaWIEQeKQbYO2I3os9oY+obUV5xceR5MN54gs/m0j/cCtp2tcm+p
JNX/x9N5LaeudFv4iVSlHG4RwYBxTvhGhZBRzllPf75m/ftc7PIy24DU6p5xzDGgI7IOUPzPD2hv
gHyCfj2UY2mLZGc2ondL9ruOmZMHcmq8a6IjWoOlcdnvFHfN6iVewKfLFtrt5pzE63SMHoB9iXpv
5hybPrCXuT4wR3AqNAPqRO1LLdqLpafbMiPk0cOlJlKhRlrXTDeWeJLIgl9AVmHD1sPa9QZawFls
t67s9dlaShzXqfueMia17jiKzpOljQfbXh6WmlJUDsShTcZ1MmD5AGFn9raO9Qn9goiwPwFPjz9U
NtBrDRq0mdlj0ybaSkvhK58UYns5m9b2jG1OnPcw8ZKjDcelXTrpmpl1qmEcFmDR5i5uGRet4oSJ
YPZL7kzbXG8+qgppQFoVX0xl1ZAHyRT6m1PKYN26sVfFlAOlgujKbXRcWRaXkLf7VjctqyauJ4Ys
GRg050AeB9ZeG25jQeU18o643na92F0COytFATjtVtWMxJ6TOedCdngiclyuG6/6DG0H2hoLwFHZ
E4JFBrA1tT/IjTS7DD09McD9TSubpsForUH0mW7GCN8AOdC6mw3cc5afbaDWzvBu5PJfneopJSrU
DoZ4eqiyxqHomW5CSXItszyr5sAcjZm4mIJ4O3blCD1BCbjMZFS8s8gQQJlJ0FhmJL4mvVQxdH9N
kApf5Y5oC7Xqc8RAsJNZv5Mu/0r6glrEvLyoQ/MdTyaBfG2czaT5RA58BWliumonOFEZqIVDKr4V
CQOh4Kkh4kVPeFLHbovC2QJC1H6GO1/ZJkwtUZo4lHYzbMNuKde1WR8yHasUp/2xSSKaciUrST62
Sp2cozxuqBs/woN3UkmucjqI4/hUNu3WcyhWm23zaYZl5fYLNmq0Y2wccP51p5FGLI56WkAZga3E
cAIql6r+ElMAWzfFqK6WMTrIUv/etnroLqORu2UZvjGEHQwHTcixwYkGx4vmashErZwcnh+0mOyI
DHGiluThRXigDE+o1b7pxoOUY9BNPUpWYP1vhVZtS21MdigYPHs6zSzmRvahpe7NEowTwEc37nJ2
nSX9qcPBjnZg6r5lJU8fkvFNNmZKa3Ff7PTwae6qYlt20Gh6sbyrDHkdJyBA87DQwFEbu4zJWcIE
FsDUFJ9sWHmQU5UpS+2tyorfeGl7COE9n8KTujHr9MHpI3KC0UQTnmb6XpKKtSZXpxDY4aJgn+tm
0/DYkdPwdA4e/l4rQRhLHYV0pf0p9AagjjysF7AJ2tQESh3WpLXNEQzzsvIIRQYgu65VdoureTZU
RiYby9ZOU2mdgFVWD2SiW5kH7BbAcqkRSR/dnNM18ubHwck3qlNvo3Q5q5qjAE76pZPgWu0TiECw
8on0AbOsqBfUrsHIswtqj8K1UTyFtv0Q9s5fweyE24s6pzzROWkVUicHpKWTVC9yf9IXJXuY6vqv
KtdzAwamA3KU9WfPVqx91I0u0hoFB92OST/CG0DxYbVMj2ralrtaQ6JTHSDSm8pmN9kf8OvYFErN
n1wFEIVQ15p0HQLdKahkqsjFUu3VnEbwyInwzDw6onL4UXmYvGL5a1PSa7AeC9Vc+8UL80PVOcqb
OqDLyVq4SZ9q69F0K1gkV2qLtx/mni6nSlrSLxsUQMHSy4eOuMQG2iBVRN1wTl113Ua2QLZZRH2r
zwIRmbKRykncUPbg0apRjL7dWKNZ7vu8LF0JyDqHOQdwwndLXjYe1a5GrAVtBEoF+EVDumX5yWjy
cjeqFL9igtDF7NPDYjMNU7aEsI1WUWMcgcQmCwxSDOvUtPvWZqKXzJN0f7Qd3y27d+CgD59AlHJs
MadUA0t3qC1po6eEDrYl+UpERggHr4QQielOlLzS4qGgALdJYUO1GakErwurAV3UtTFYFFza4cHU
qIMU8btBkYH0aV51o5Wu5QaS7owOs5vXc8nML12mqqLwJCWXPJodV52nBjENiyMe6S6103kN8nhv
LYweQagHV2weNKUuLsKCG3ahhimDQl4pJZo0FayyIkVXvOEBWqJ+xUT4Bw0eJgbja78tkMOL8Anl
eJQnsW0JzOLcXmOVe1iYi7cmbINsso11lVWrcJyo0ybmCf8WrS3wrEgdpK7paI9qWBSbNK6oK5XP
+iAw8R3eMRtlt6WMIDeNDGGBEQFEdQ5t2h06ePbzqm6gt18Oug0Vt/BJLtnMZ64sJ3mGNKFMjGwz
aPZjb1sbz872TJ65JmQsx7avZ/AEFdwgNaBAy4g/DTWeXUUp+q2RRu8IDxzJ1xaeD0vZxPOFFIrB
eHOApxF2sKQdXosFF18Y8mslcbS9qdsOY7724Nf26KUlVnGgbQKbkcfFFb2Qb2B2zqyo1FKWm5Af
4sHlQ/QSERmu0oIBRmfK/Mwb/5SceKtR9Y8SsqsEFuB1Ms4vOD2eeZLEW9tUZUSPJNczpdNglV+d
EEGBExKiAUgFsF+3WQmfVMNNWwo5DA65nTc9x2P5UYF0cqKNMXTDJmuV5Yj80ClzXkPd+WviSaA9
018zdU7JpLomCXcto81kxBZKK9IF8tHRLVKaeG1LVKiDiVQmE3JW2huIur7V5ejGtfq8QG+SezZi
Ge8yWrwrsoMv8RmG1X8OssMDCPd2k/0Ckt0VIcqjRW9gL+01kNYTLEoQWcnpFy3tA+0V201Ub6TY
aF+dpd9mavuO0u6u9AjudX1hkGXEmZLesRV7V/LEMIsS/wJyoqXPU5/0fdLQXszRNXTNxiaBopy3
yqG5CvWwcYE6cVpKMtG8epxplB+EE+gctGy0sxoXDCrosFtrc8mEdrbPpeKJpym7HTUmkHS0VcYh
ChRN38kIethk6bZ27uP6sUmT70XmyPdW/TwaEzBqbQighqWVpTDjbI7la1d1pWtHlbRu2ZyyJyZn
ZcfZAiv77RflwMQflK/ZN1S/mL6eaLRiiEdWiBplXVrFNIXKPtf3ZhE9af1UP3rSQIqejB4ANO8B
keWSBgjlZMczys2MmLhrmyHoY0pBDt090qcnfQgndzIK6rP5EeYopysUZjlxD2ahbJWGfnwyAl0a
qjhaa5qGSSeQ2Swj05UK0Fn0bW7lV6Hln7lKKShOAZGF+ikmG5E9IkpbwT9HRvTYObBra/4EJagb
qzo81TFHes7qDX2E1eBZYMD671xfUo6TooMZ4uIXWKBiMcIBPPtCzIySJe3/betEKNgu07YvkTKQ
6P4DpwAyzhFe9nAQYjP6GXRC99iMydNiMPRxP56x8uNZMpMpNCOaItpHBjYdfcBHBm6EKEC71p3l
MYHhygV3t1qG5S3LP7xh0t9giVkz4GC7kLcTfyvRW2/YsPmTIWYt1ZwE+HNn1Pu6YaKyzIeTItr6
90s2Y0tbNVaxV0jpmorsS0HXxO0jGJwQfCNxZSPmS/NrQto1CdGEzu42FnQwFXFdB/VFqRvSJu20
XeF0e8q9L/T+/4bI/IrC+V2vsk9brvaUwv8suXwea40RNCuF56estXWT6pvWeFcsKz06ZvvchE/k
i81GnUAgL+ZJMhgMBtLY0TWk9OFQlxCHl/qc3qSontEjgURkM8eV34FCMkADDgDMYdI1mk2V50HU
VDvgq+mvVY7CqxTPaWdBF2AiJxNrOdJmVNkiCk0OttAcxm3DfMjahHXIdWRcD7MYRLdpqFF/FGhI
hoPzRk/JtcEBW33Ezh3NpzoUNLTd8Iw+N09nimo3dKpvakdUI+kRt452QF/tS4KhYoZOmchIPzWk
T2heTMTMtnwyJ3lwrTiq1kv0BnUw9StnrlZxQipDq9hAF1vui+cKbEwmkBJtqKC6pEZugayUoxW3
Gc4Te6YqFdX4JWSML7lgIgVjSuihBjNswE5Zpq4+g/2VjAx95U5dqQv1G636kKTuVISIEwBbenUM
Cu+wgrYr3bS++iJ+ait1DXBb3XbIpK3rVZgMwPopxRARwDyjkZ1m4b6Dkae3qW9PafYOIMaFZRb2
72l8HIrSXCtj9z4YMkzPYbnKl/g5SensJjaVQ6ltASegUjPEpspxKXbmwki1qlWfqkKFAfKyweme
ZnSpadjggCO7CUYZid1cVUEkzA9laFeuKSMem3uPtVAn9aaeWNJZfPReP+LhUZ5jFIsMp38Yq+Q9
7sNtTGF3Vcp9MOj1y8D49wpRtLWgiBvR/0B1DLR6VLTuIquckQkBqUpeSGZs5VHS+xfZRjWQ0vqH
xfQOH/PRJRczdha31qcEI6Rc6KgeshonOiQqEIZOrnH9dBdD7WgW1XOve4Bo5OpQk3DSe2w3Yl2x
GBDOjtrWycvb1AFrKprlt1Md10ibDzL+o5R7l1KPNnX04qipB701BNidYjEKBB9WwWRPMhXPDgJO
EAm6k5ll67BD25vYFNp3exVu4BbTJlN/mFTpsiRw5kz5zwTycZhoVI0Nbcwe4rGmrrkSm+p4LZtv
Stscym6stne+7XkBWDVOPUEShf7KMgiXPZnpWHV2izJ/s8O02oWWjs+f0NWdqbZlmnZyVKiwFXh4
Bt1LqdcQCuctzwWKaXWtmz2wVTO5DEtX0rSgnJzPDTyt8uID/f7EKsIh1GUVzWn9uqDyhVyy4Y8t
qoE2VVuIqX0j7W/16OAh1OEdOrv5wQIi6Va9oq8Uxx+mismlNLc/2ug0CK4qOz+OU42RDynr9kn2
ao/cOny/fjvS2hu95kWUJaO+fEiKamfP3lcRR79KmQak0toMVI9hpZb2uroLqah3sIpCkpG5sNbp
jOniTquJwsY0Od9GliMJB7P20UqiTyt+djwdSJYe0cuZmWJLnzq92mslkFXH+0yYvVgpJmSROjyv
PVzcaA/CtxTLrmbCWw4Rs7kGieGxveKPxoHFM6PgAdLoPW69P8zEjQ7ERzxpG50K/lwXD6q2KTJg
dor1QLFkqmL4Z6CRLKzyWFFJZapVX+lELG7XJjDIQq+XOBlUi3nyMS0qHaDiV5awlGKzoR3tJhb9
6r7N651ZDCcPul0jhvVrVh8ZoX229O7TAayAlCUCwcqqbdEFobS91DTo9I62TUMxrb5ONmz9kQqS
jtYDCozvHpoVwCIBPEai8zNDP4EQQMT4cIzLSAMTJBDMQe1fxeCHV5BOxynImKLrPiMwalB+0bNG
rWslfIo92OciVhvoD3EqDu3qMYE8W6PQGnb6waRy4aBvtNJMkHam179QzqYv3j2Z8nfoZLSKqZ8Y
y4IWYwaJW1iugVekbJUKzhc63Vh5V80w3AWkzFNvYCWYc0cMPPYh2GO20SrXrSRRMegzjXSNsL6a
VdgRyhsUCnv0rt/SCvPQxTZMB+SX8zCuAQqiFMB43Nq080NbMvhoH8amTqAX0embdqiG9yAWmrkc
N6HACFIU3jmDummb0thvewkTpEgQ53rwlMmSgbpfyRB0sbwatNNARKXWA3HazlLmR52kO1seHU2P
96mj7cO5JQl0Im1NbxXkUN3t22x4L8iZaLRQCLGplwDthPwtBBjaObtet76MhbQJQZgViHBwbp30
XUd9dhi6cEB1w9E2aV9Om37ssSlM6HSarT5rNc1hm2pCPjSbLh31R5SRCrWAzTNh29rITUCYsYCR
bnZVw+xCNnjHSh/aJxMAm6cmCL9FoHNbVNbTXIapRXpM5EZBAQP34TVIpYVzwmYwk5xe8ADcikEC
C04JqYBlmcFUJp9jJo6BV6zkhDLzgqomchwjQQuk4uB9Sobd7OFs5fTqLe7V5fR/dalNgzyNUDKQ
i0Pb95tYKJlT/88++jxmz1CyS3rZYfLG+wJGTBnD+Yw1BMgUxNxTr56BtXRnhqawxFJLxMLADDUG
d1aW56YESwSf30odMSzp+FpbYDPzMHkZSxqONl0p3ST0ZQdHIckCylYCHE7F1e66dxvAgKtwFBjd
RU+0q29os3L0K+nV0WWqf30pcY980picQBRqyPilBWjA+CZn2BgzjS+wrtlWpO/oopBilynDmtCb
6x3UJbK2SywH/RiauKBHo40OMLQo1nG6tOtM807VQPqIy2uWwDZl+6fTaO9bBryaorI2WgApJpMz
EGqHzFE25hwCJi3t9WKSo9EqaQwNjhm0dpnxlR965hpXSDrcnNnOV9VQHbIYgt+xq7d6BT89gaXq
Sgpkcp6+Z+SBCe6BVKUztO4VvrFnhOA+IAHyUfkyt0SgrlWD5MoHiRpMi9WWi9mtx0jAHepXSdKP
negE0G2gTAA5EIN90ZaC8B/oHZjEKjQ6kP8tTedDNbUPpB6eAUKR1VCw0fQpABdEGmU+FJZNT04O
Slq64qdhai8C6ta3kOFPaJYwdGuPtNHN+VJmpj8ly4V+AbUPeSt3NM5t662sTb/QY1/yCp9hY9LX
+UWbsh+pGm624ZyHeD7K+GZj1vyZYCOr52BuvqXR+jYb89hK2MpuDlSvOqedEjh2Cj1Th+2xzq0u
Xa1m+B0qRBK6dsuJ86touGXl8Fu3nZtO8YusWvuuBAqSZz6Uub74CfNdEMMrP5tfsapcmnIOKqvw
27r5kKIbyZZZ969RFQdjk/mpiAZlEGLjTUOsOFL4qeePGZ4FpDVmbgkaLfFhab7NgH09na6kkDNI
fHsJA4+CXSki+S4KV3WaUgntMncppScj9q7izdaCArLD1E4KBf8IrzQeIIqGS8JJIZAbA7XOfSTr
AJdpHwzGirZ6APhwJY/yZ7tMl7nrblrfnpbZAmab/4nfF0/+iUHtzrovPiKR0m+9fPYyNZis/pI0
1Z+e0kOT4DjWxgDK8AtMAKdMhG5F7ovXYqhE+6R4ihTnCn2GX8+jIK/yw1Qk1/ZLsaTfChDtYroQ
TQU9pTU7Vulyqkx/Wlfxc+mZRR2drVxIe/ERShFuZc08KJXuW3N/6eBcKWr7kOTL/W8T07mqkQV0
syTaSR/UVvm25me47M/iTzRtubT0CIlO3kqDK4mnC9J1vmmCXDTOSulc4677FffLoXURinwuuhDm
2/z4b/lY8ElbAnRXbw2CN3Z6USp6dpUaONBk9/0CLfN4iy2aaujhciAuMQ+UVtttlkyoEnR86xL0
SRTA/BpStGIYN6yeUWT1aY4A1zcHJNTQbuVLmHY9RrmzEw9P7IU+a78X7fzf8xQPfFmsr5K2MQzy
qyyZXtuMPjSbQWwK8QTEW+UuB2wy7peyfzZQwbu/nyWSmv6SJs2hbvERgo2CBRCLQNbpG8s5ifR3
hX86WeJTofEfp0y/ijXsPXagJU53vm/y6rykul+kHOZwzD9r5Qbl7xWY1RmQJRixcOe084OUlOd2
VPym7T4n4wdY2LvlMTjdrTRmr1TlWTzbJWRhuYAW1RzHF9/AHC5t/nm6yRL1Tvy83qyJ/7qBkXHE
EEc6F5lO+KpRrEU3iiSuzpBPE28V/41e5HtCNotrVbyr+Jlq41sxgj9PUkRPuUpxe2ELz1qEhp0c
BWM0B4SlK0ZzPj0JFdlQu6+MuDgqkicDgq0lRS8I/JajOlfgXT7ESDdd1c+LNAWN/j6X9WccrVgV
VOA6+TtWpxuU/L6q8v1S6gO83s0T8MklOiixt0bGBGnPzJ+G7AhZwFqT2MswNw+KCSua4oecD/H1
aK/44ceoa79GDDp1qU9e9O9QUYA6qpbz1ai0rMIuDMqx+xV31kqK6FzupO7fiqhtf8slxZ2h4Rsi
LitHCz2tjFMPJfJ9tdGmuImFQkKmnNJf8RDvB4UD4/T5fcma1rnqPOSxLJj74Yn0xnlWE+KfBOJy
m6kRzjhCkStdz18B4QZpEwbiAVts5hL9GMbDn6uxZ0QMZvpSfozG8dYuuZ+0DKx4fbltSjpZ84xx
KH17lq599qzHxYdwAZWk4ULic70VllvTx5tKTWKVZxmaY+CuHb6KwSQCAdyNlf8N5mqe4XzBjrbM
K9FrXAsTprWoN+ftxVn2wsCJK0yS6ikJKQ6zqMIkiVvvptQfij3aHheZh2uOnNswI9aO3/UMWpBO
xzqFnG+2erUEcj8GVrbJzfornWdyXu5HUQxfyswNMj7HpptuzLf6lI5xkkWCCXuYvfxbZtEZdiLn
nzsKatFRb6JAx4lScvJ1MFRiaERUoLCIjd5fxOorUv1blIGcxqixGGexQZrZuw4HVQF1zG8xW2eS
u6tHomTBGkv51+iXQFhIYR7Ez0ROfPHvaVNor6Yyfty9izBuQ2uf7/5GVl7qzPuqsD/CKVAfjZXu
lwmli9hf4nvot2yV2Nl5ITPxAxx0w3S5v1WsjLg0jwkhAKOv2GK/lDMfTMlba31C/3wFUXhGxfCp
7Enh1dCHJxVD3BzEFksKORjy6Vbk+0WXL87kMZvA6U7hlesLYxvvjCT991KTSIRkxV9bDXwU/SPx
d+I0e8JWzVrzkoCWi5T47iNMhXaW/StsWfJlWPWP2KMVj08s7VzLXyRRzgmCxCBSob2Fin+F2t9D
qEMRxxII72axkMKOilu04HouLiMFjdoG/ZF02vl+5yiQMZeBU2GTeEjSzu8hgqs5O23h0TEHHpC2
fA7K3QSJMybWilLvswVkofbGi7h5CBtvZUglLM6fymUK0pg7y+qJOKJfqar0spje9f6iOLRQL4Hv
cG0P+DG7R7wkthwJxJOsJFwC0Kj70txNeFb8KNG2HvubBsuDWL+h/q4S5V0lV1IK7xXB+IAWPGLC
3rUaa1qaq3maL7G4BnEUxHekFFGGRFnXVbcVF/vf96ren2yzb3irLMs78TGeoyirJJFP0YJt5unY
dQaZbXJkgubF5DvvBlp8+P2m1Oa160noWQUnwr201nLTuk9NcE/gp8VqpQOPgIqHrF4kJ3tjOGXV
NOGXsBFyLLyZ9RIx6ieCCLFb6zQMbOtTlpu3/06r+JRsgkdS6xmZhswIdIV4FuLP5aF/KOZkVzpK
YOns8e4s7KoK9ijT602kmCc+3TcKNkgf+dDpfaWlEgjDJaJDgFIKiW82WFyIvolG5Ug540uJ9sJq
ecjqtO23MHtZk1wl+/8DLWGqxOHUsvRg0PsWFtlT/z2JLiavTkDo9Te7Kjh+cKWNknXNIRPK+wQi
mHgvbIc4O706P8XgA8S2qT2iNiX9M6l3hjyk/16i6dnU2pNYx/tdK+qXV732WcJ0kPkotn/GJxVj
+u1Jr1Ko+8S4d0dO5ZbZbph9JPWsZEsgtnUqE97l0kNbqttURsDUOlK5vObCPkfT9Fa009fwh8wN
VDogTQcwBfEHvaOVWK1JL87SUB11D2ViQqSF4ZYmCR+NpfqjAvijpXsRtIpDh/gbmYOJ9cmN+/PN
aOd1M+GU1QSyEn+a9UilGBDmwjeDqPETFac+GWSUztEV36ZEC41XJWglOaCgX2T5e0MUEeKpy8aC
D13bDQmmfwEhh+k0u52u3O9iDhbHBofTnCzR6VWiQ64650mItupA0Aej8E2vWS/6fEqt9lc4Lyab
fa+nI5qhg9WZPrqulxxnq1zmxNl2DEyIXaMm9VmkCmD9UEdzDg25yf07eyX+KswPtKkuYt/8u09D
OuSQHokXYCsIxuFnkrrPkV6cKoPzEomCWC2JRUqIJBl+ZrQoeRELpVUi7hyyJxW0sDD+UiFEQce9
CGJl+D+FqR+xcZoRP8+yCVBHv3YMqyT+IC8XmBQDdfnpVRDM0IHcg8E+xrnOCRK40n4kUFfZAHcX
8z/3InZzq3nnrtgJT6lV0PYSyvKJjSoSFJyAcAY96jaa3r0xL3AVcaCI2Tzle2yrn7vJEeZh7ts3
RYnvpoIM6zZhShq1usI3gbESvnUZ0mBa5S0etkF+UJZoXvGy8AZJgxkR58akPTijjS2Mo4Z/DtN5
F4Ho9ELrbFHrWzFwf2xAZsShtkkA3yZND29bvWpJ80Q1G8HMwOJ5qylZJZB2kIxHyKuKWrqWJJB0
+QMw7Rc7MX6daqMR+KGGsU9AIQpD6OgGotvWnxeWf1IuXR3tM26LtVLCgeXNl7rTCCljQjBMb9Wd
JDg2nUK52C2zmP8a4NR0SZebhUtVstqPJ4BEykVc0ZhRhBecgezIHqlU9ChoIQ1M0/P/FugXAFn8
9U71K1E34m8Q/DiA0wN8gClBs8GXWI+x3IpwR3ypuF5xjUwmrLXchN8HjEqygzjOv79frO0cen8D
vdDQ+A7H9KO0N+JdmZn6GrdA9ey+Vkyy7Aav2meO+dzZFq3e+P56RDY9jj2NNJSWOJctmbqd/ft/
2bMmhReGE4LlIR/Ly31JcPbiscOcDt0ODIUhO08qHxl99T2UvsWV26yO+Kn1A1AiSsjoDoq7ZfzH
F57nvp9C/Krm9c8iyMsjj0onzmpUs2fUEFaWxpwRy2umBXT80038UdtQEh6sd+EymxqHNjXnjCSI
XST25j2Ky6dHSO5BcWMuhBXWSKE6GnRen7zdd7vnIKYgzmBYNGdEkv65j3YK5IgdagxHEIBb8e8Z
eGtfRQ/igM/6tI1nyFY6PvZuHm3SkdzaApfci9/FaR/JNG17DAraX5rsbdMe/QQSXDaoL4IdBAS+
q3wnQjDhD/LSfutq30qZDdUnRvq5W3EbheFdeyCT3mxtnadJgtag1riC/ibP0H0k6k/WHRuHNePB
RtWDpQ/f4hyIMyF+Kmr7K66ATZ9zJMblSzwVsf/uj2BpxktoS6SE1k6HJ2KuYPEWz0bsJLFvwBf+
aGj/4vc1TxiyZYTBke45cz/CGwl/Zjq5P4NHE7eCBxfxAKDyvbe0DAKQsWA9xE+t0TYZ4mciThdZ
lFyR11N4yCT6dobpt8m/MD/1vD3dv00HujbstaODpxvt8aK1EVntSPsBN6Glf1W1QXT+KFvSWsRD
Yr/c9z9rs8TpnkG2ndh1Yp2sihIW/4m/gTLoRJvChdY1ZmKB6KJOfJrMz1IGCWwtuFWzk/CeIigU
cX2ZTQiJAOGW+4vIvYWHFYWTwQVFfRH2cW69HZjunTCtIuAekj2am2dhdUupvqae4jO3tpEHGWEj
AmfTPOTMvyPbQbjxrw4iPrBtoWoFcQRH0aqVZYby/wVWibk8jYxgiSBYQgrCYLeXVQbbHuJwnIR7
IqReqrn/rPruILfDLurJ1/GhwhgIw2an+otQrNGH5Msqfqy+9kvyN9ov2JT2JwQXjWcOpQLrNZMX
z4iRxzDyLZcOp4yegV9TT5PQ1Z2RtmnT8TEvULn3QDJlBlluhboHVQ90UQUkf/gVn2JNCJoAFJ5w
pIrtnG1MSay3n4rqC1sIJPoiKSmg0O5JWB9Ttr6T9FlcFpNNZ4/qoq6yEl74PjrOmzD2whAZ7fQ0
xwA2MGaSzCSH4R2EcYNo4A8M0hts8dTfMZdjeBPusXW8L2f4GiLsFPu5B3gyyMpPWH72QAjDJH3J
WowH7xCBvJ7nq0Vx3kVQfDdLC25PAgirFNabSDYdz2QxqZPCaEtY9X5P00XyLsGi4dBiFmEaAYff
8RpjARgnke5DfBoMyIl5M7r2IOKICkWkeE9nimTcQkPHrJPii0c7p62vyPRhgKaWwGRG408rtA2D
1HvJnr6o0fUNJT67/k1lc2Mt2l7Yk//sCkT5r5ICuy4nTtibWjFZT+UoM8Imdrs6h8A+WX5OJ4Lk
B0etf0UoLn7y0eIbwMJsh8ZcL+DoRV2qk9HRzPHgOVVRG2fKxyaOhsI2JWjKINaIn2BvqqbOcA1s
joPzdzcWQH0e4zYS85r3TPtuWSTtAkfGeZni37peie0lHPVo2T5BH+368iQ8DBSy50EdAoZl/ALR
W0M/i6dfpfYjw4k0HecARk2GBpcjtee/Fg+NbMmvqbXXbG3YZnUwzGjXS3a3tfGfFakjFlH8WUzx
p5x3S6Nclkz+lqedcLQLElJ3o6fIzS5nLl2YCpGFiWxWOLgytiA3KUFfNDuRigk/I04YTKPvY4Z2
9f9MkDiQSSUFXr8RXkk80PtaDMmCLE92UmfzKkI38XwcA3ta/opKLBiV65yxSdpAaQEvZVGgiiA3
9Oo9CMtdPohKbX9LQqrm0YskMAkifhUB9ZirO0m1d6LsTcfpmk2FDyb2qoQmcyn5iS7cTl3mfYev
ddjokjUFXbLrPZ1OmHYTv6Y4Vc+qXmeqeBbbG5jtO5wX994BbeCgBrxWhPKL+ApRlBcF/FR+7Of6
S8TJzDL7i2FfAX+SDnUncWUiRmZA2IeCLxqKc0n5nuLnC0A038EFmbggSP3WaS2hD04KqrW/Bo9H
rsF6VzNztymOt38Q37iUw010G/LIEfV8kS9Aovkns2969gmzJy9aeh27ozxIVz0+d3+N7byJ6xTV
Pk1pvxTQgXxQbE23ntgoYtiV+U8FBwkV+88iPYzYBlExtLTkW9Wf44gb4tchmu+9EsnLz7q2Hx8c
Sb2KvxUf7BCgmtRDRRmxqxnK9R4y3dqKOxNNiZKURlyD4cR7L0axkNcXC+fLPqbT9OqY+L35ZtNS
EXcyRybKFISsbLwMAQlFnN/oezKiY15lW7Ucgmhh5VkjU+6eDHsGnU6XVv0xe2oHCAXz2Eseu6hs
Wl71U9mPOXu+UmbYlbujNjub1iO8LqSrWHB9nB4LyVmnGE/xFnlCrwsogPD+sIAwCyW5YseEuBJx
TTKhKNwzTDh7H/ffu+rszW8zJQ+4EN9LEMEte39aKFkS1efsqAEwAExSr+J18ZZElBMcAO+MWEFb
OK2AxuH+GZoFT3wR7SeG9hXHDsSD0dPad0b7mlSXKZo+xUrKlvUIqdpaLLi4hdSxP+rpL83//WWz
aP/H1XssN840YbpXhAh4s6UnRYmivLRByMJ7j6s/T6L/78zELFotkSAJAlVZWZmv+WlUACYx+F6S
fhCBZz0rt3KfBu68fFN5ZzXP7gZgmV3Drk8Ftpx80RBm7859VUyqMqp9yYtxnbsUY1zKlJlHaZuB
8L+L20JLtGGPuBZXjVNRzeaIPPFBRpbcQbCbLIXtjal679LNqkdgG/kXwmFfc0PdoaOA06ubui/P
SF586mX6RUmeNPCoGca7bCOBIX+ywjwOUUYFmTAgKeiy2dQS9XMChQ4/GA7Yj6+FgCTiX6lxSf0Q
MvJSrgB8sUH3CipWxB5dNpH/5aS2cPp62t+1//1frorC2hGy0V4+Wkan6apfBjpGMZyUmdA5McU7
RnTgzy9O89zH7CfmHgXbQfsp8h2Uww8pmcvj7gCdOCfTpLsmlZ9oHD7BGa+KpsfFM5WSBb0Opl1e
niLoG323bUkGin74lMOpi76bh8ZR0TSr3iWMRFF8h9AC7XD6Bh0zh8gY3uhm9AdTmFW+/4iH8Wgo
ylZCYU/SBvQq+qRsq/FtRr6ldG9mO7wvQeL8l637PlvrrDo3YNtgBUqRnwb4X4wx+6pjWaIYcl3m
8XwGnv4mAy4lwa5pqNe9dpJYIo8pvUo0cje1w46TDGMo0avShoPMJ4nAKO/+qJ6+xnLpkjAXp4w0
toBtH077kgEto1QGtuP35ylUNpqnvYwJGfL0I/GubJ33iHJESU7nvJm0peRRK+JyondeFNf+WaKG
hM2Ms0EEXeEDl3DkNw9wn1Yy3OVvh0PGYHpN+nsZoXNTfA4H+WSlZeDLIJa4omr5R5oAi+4PxpTi
RZ0ugV7qKNJphYMFQct9VAbjy/S1z8ZvPmqYJEPRP8gVMSfjwUONX6Yaa7GqPlj5+CKfIu8Uc/0k
+LtldudDYoC2+79n5IzkCM2ABDnd6L79JhN/SOKdbmQ38h2WQ8P41phQgmRUyFI42foP4lKWqn7I
hVrqNb3+NgAMJjZYtv/MilB1rOs1wJ4wifdLzAjOmtq8SN2pZoWScdo24B6tn8kNfmQJxpX351Mm
nEyHwNB/gnVlzLB8kwMoj2/pdKDs0AUf8TbX/A/pYS9dD0CXD74Xg8z6sifrRYadnbkrJQ2vIb+r
BehQhQSXgr48J481IVv/v6U7UsORVfpnmaa5ZX5FpftWdaf/espuOf9NZfg1Zfk1HhESqt61vHyR
o2VHusSIVt2alfKOeeyPRb3Kc9W9G+ATzeSVy9f74Xf93KA0nlfVY2gj36QnXz4FSJrXgDtnoEws
WEO4KazwtjPHhx4AdVmGq0I1UJ9Uz350NT166GQvo6X9hIFyTa2vjkRXFoE8YCRVSoz7JWzr/IGp
/ScQAwn+CQuL576k5FNYLnzSa4vkHX+0GrG1bjrKcQnp9+Cj0wBTBML/mW7YppNyMxmLPD9p+g2o
dzD47NvkTeUNHC9564tdJaUj6t8V2Rbbzwevog4+588eiggD2qhUhm/MpvgCSbUtfe8mIEn3xvBl
zt1fFSuNwSa1pNCcVOWrZh8mGiqVh1BJVb3DYLhiLkSsmz9DdqlY833Wo73tuvgkLwE2S5nQeY/z
gPpbeyEykWY476NKQbPbNWgSGOyRUaJl1508uTjOyIk3ssGXBzOzpO2Bmg1RvrTrb5hI7MHYRZnT
s9wcOQc/KQ5TgxGtHJSw/W3H5sG2cDzl+8pBbM7enRFvbyN51OgqyuWRaxZCAnAI1Og7v4ZUH9mF
1DM2gJ57agv3YscVgBTe0zKbJ6AeMO2oxtTcnDmKHxpN5tqEJfn4J99+HKOrE0F84gzlTK2ZC9ZB
uo5D8PXEXWSzvtW+OVoZbrB9/mu35XdBWuzqwTlQAcvzvWUtFqVtFA7bo1qiM5aqn1JHTi26X7Qe
e1hHaoAeEQUXifD/JqH7RkBforNM2I4CDSAAeN/IEWB6ROCnnns2IVXJ77IWydx2XAj8KuZpkEUi
fwGXDIlzyTK6CiW5HZ8UuMOTtOj9ltpDHx1YDE7SMwpAX5EFZV8yU/X6Fm0c1O8+XONcCvyLpoBM
X2k4yLIxWFxCZcJPyEFWYsnM50tUwHUN2g9Z1gyPHoOHhU5Y3y4lpqXcSoOrAleHz8eDbKlUrqu0
OUtalvWn7Epl89Dk062i1RvZn0lpV5qhtOpvbYjSbrqusCdTKGC0Q/FVei0whRhZtfYgxRXhXzep
cpVeTQYZq/H1x38lYmFfNM5HiZopjTzpG0rhxrb1+zigekktWFoIUhiR/ytQi4HGVpMWgzwnJyvb
F9n7af62D4cPadbpwBukyWubLwDAn5fupdxd/S2Jml/JTkTL3DVQaojfBYViID/hFsZ6KRpRVJFe
jnSmc21C8KQ5zSWfJZz62l26RksfGOH7uLCoB1OEodQi/WGCDj2NoHxOgn2+nH2Zk8iQCskRMrik
qyxim+RDiMRtFogMIlr4LJXQLaRso6bZl5TrWh3qWDYeRqsH0O3eyztIQ0auRYJGpa1RFuYWVGn2
K7dnVptjnXR7KY8v11YaPl4PoLsvnpY9HvfN9OfndviQ7ymtRA2MRiECUyHclJScyfB+l4KfXWXr
YTLuZQ+5bBrn0b0fk7+lyNBV3aMUGmLkmJzSu8ibyzvK5n9Mg51dt8c2ohNKAV/aR2GsPiZZgT5I
ezDLcCdlK7ljcsU80SzEioY7e6xswIcm45RrVk3KVQdqK7czzoY9fdSjTtdUOq1Dk30pDdUq0V+I
8BZD0LpTbpNMeZ17KntGc7fcckDs1y6GSPpf3irALsLD3p+UoyyWM1PUTuNXZ3iQyS0PQez/SlXn
XXa5kubI7A0UPFtIg6VhlbgM+nD+wBIZjfMfWRXdjDLS/Nqp6nNI4x75PqQp1c9l+i2BIlRPs2e/
SGoAQ5yGINEqlVr3q65EDxHcZ0kxu3G+HxvImJ2yRSfyZunySHboI+malB+RfAvpC1aONGMgk9vv
8vGG9m8FN4fuBNYHdY/2DzDnQXXrQ+C3UGzbP2nwhyOo3OhTOi0SNQq7fUM2WtZt3dI2zuSfpUoo
I09mlpQXS2VCEqJFaIechhJkFnz6av8sMA7fw3infpS7U0cgvpgv8ipau+zKiqv8blbRPsvHgzy3
YMfAEoQOes6ci8CW5NPwPwAWDL3M/17umEzcsboPwvG1TsO9mbvHAiU3TWQQnuVNpUhZxM7VmxAY
IcjIqcnjMnHq/hPc66OxH+3pW7rxMrnkCcHiSFVj/uu8ZIUL9YPMsUKjR8+5YAvxLZ9bdfo2LD2o
LACMBSAn7ysHyJ5FQFWpuF316b+wCeC3V4NXOfNo8u5aFLVmau9y8eUeaaC/tvLZ8iZWkcLh8DkI
5I0sclIcHsoCc+saKqBHo7vituVfUoJyGCFLuwPpmHTGRIV9mlQgG8Zu6Xd3ZZluXCMGW6L/pLTm
fOJampxDP33P2XpBITvQs0D/VwdiGP/Am/vxQB+D8M7o8o30ApLO+gmVeRNZDjRDl/HUfEvlKjQg
Kq3MbDySDQCmBUYjm/HMvZoVNBHqh1JmX75ArTfbqlNxWSZXZkAhXkSbxDH2WRge6g6/088IrGHA
hB4ldBJK2+Hf/yhfX6Gn/mu+O/2j3BJ5XoaF/J+gAjo7xV1oyy2g6D01dBEdSoW9uOOIddpJ8DQy
rATtJ+FbBDabSrnI750GvIWsCX7Qm3mp2+oAqWLBCEq4kdgvIcSbjXMLqEdW3BrtPMUtH8zc+Zau
qDwmPRPpjtqKcdGYYHPeo8xcLY39MjduUUzfyZorMWDZDddq8a6BDOS1Ml7iyP7t0n43u+NRgFcy
DFwrgVzcHWTczql1RewMiQ2+MUFdA4DYc4XKNjiipbKLey6qLHrevE+z7BgmxbtvfnOzn2UdKGSd
kUkEXSncoHS6mXNzHefeXhY22YLLB8pkkTnQQIzruGyw3+QKS8dD/pdDPN/b1nRCZHoLYE8QAHRJ
BCywkyqwdFuigUJdbq/F5K2gECGjVxpmmhQqo/mtNo3baLjC7aahzqrAU9ICklqm2dl3dYByhSTJ
pKzSuOg1ciTjt+/sh0ixv+UkJRRgd8A4sdaz0t/aGS6Eo3KVKynf0rfdX9tS31V3uYFyeBH79E0s
VHH+93LVfDBQfZY1yC4HwJ23eT+g7JT/VmHwYKfuZapKlCalyTUsSYODsso8YCpG30Smpiw7gdWC
oiMRKf9AiCH/8xADVZCLKucpw32Q4ejuLcV+lhvXT5fUU56sJNnAccJ0pXwl7krMZc8CqXy80lNb
UbBcWnFLkJOl0m2YrtO6Z98DXO5rAW5Q7EQeYl871kmWbqnZugLIKboRyOw/8AbanpsqnM4CEoPv
8SnwpHBMPpsaDiqYMMZG12GIUhprxaaNQsYhwFMTq/o2f5TopDuSalgXqT/IHlMWvhQ2qtfGj52Z
fcmKM+rOs14v9R+ppEjyC4x9lcTj01Ks4SWDlkuYRl+KO12w3zG9O+0Wx3CEF37UQHv5X4CUq6CF
9d8a2bNvycnk6kqEpMeFr7h/8iv9p0UhBRj+9G6CneN+29DHDB09EvpzMkqXNI/6eRghWEDXQFpU
MmIJ1xBY/ZVc0SUuSaujCdqVP4VLb0qQTQsKKvHZkgTzg9TSJafxXHJjZw52g5/fSDcB8tj3EJFq
l1n+GBl/EtVkHjXu8NrYD3Jhl5snQ3I2QgGxSNNsLmDxd/mSnMmZ/7e4Yc/xbLYYjgAmUJWTzELJ
UpYAR0NPDi0N70j3k4be0bKcJwF5L8sfEUiwwWq/11r1M0yZOUr7p3nhw+Rhzsptk52GQN/1Bk5q
XWyl+CX3RZ9DGir/0p3Qs4+FZe7kLeVf1hjAZymOIFjB4JSr2rjmrasXm2X2OfBsMyh27CHkLsnX
XMYXsQqmKLpMv4HR7OJkWF4qLx+YsGrlXCdIJTL2ZIJkwinVMqw1CPhMKSV+9ErnaUkYo2ol7yg1
wih2jwhkLS0bmZFLV9zCbgHBXBSHuTVyn5Ae+JKWadUU946Vwgv0joOtkOXTByGH8lgp5RilT77n
g7RqWtt876nYaxjGx1Sr2KWSOQhjRv2r64o+RWh9RS7YqW68Dlxo3ah3XQCoFHjo2Od3Cqpzkaz9
aEhyKYcfnyUUf2H2VgUmg+L1UiCPZv70LK82oWcgmImfCnS6SzU667y5KkXzmlTxT+3678t72Yx4
qCNoc87QS0ijWIfdorzLLWx78unRQkZT7csvr5vB9LHXUvVtYVg3kCg/Z8H/+uFriQ8SjcyWPFG+
WICTstIqu2grvUvpocvXXxqTXvfWDFuJ0fKnZBVPfa8u8JM57ImR84ob/VlTf5donc7pS6oj+vdv
ta+g66IwcSOwmKVHZgZU2lrrUd5Q0gGB4NGqefTZxcm0kwAk01GWXUTXqTFlT9IAleMKJOQyEywF
pUxZSARBbrTFVonck+wZ5HWyYwT1ekjKCidh7ryEvmgY3j38B1wQlWxDpfPnIQuH8SfaEsWvTEbJ
rdx0V6X1tz3G0ODROuM+SMTo4AjIABUsX5scTB0bvRKNr/8FE8knBANroegaZ83tfzAj+TZZaFzb
0F5allGO9pIzY9kzLmHWqut118d34xT//rekx4H7PvK4ZmoYZdUPxpBhds3+LJz/JNWQs3TSx6Ar
H2V1obB0oAi3l+khh2E79wvwnjVHDpTY4aZYDHg6wHyqAJJLNOltxVInICyJN+XkbpqB+N+VcKZp
20b4fpO36FG6QfoehDRhmmPdIFzCl3ySnIg+WIcEbIBpewhOPP4LqiRdQfGe0RYdiup2BKbbDq+F
Nv1RGn/nerMD/5BdoaR9XoTSSxdfWo8SqNwnP2wujYFKqMRhHdYFo1z1Qd7XHSrYfBP2GGPSs99Y
kqI66o8oHO6kwyiRQm4WnmQvyA/LyUA+W/Ig09V+LCSHuuAhB4whgI26aO/MGjM7j7XQF7s8e7yX
4Sj/FqiTDHIZwI6CJkugbNoKLy4yEDlggfzmnaCSUKGnICdoX2hUrwVcsV6nKMrg+q/sUPszthzx
Vm655K290x27dtwtXekPJcjepN8tq5FgHoNzYehvy2mZ6fTZlvGNDe08tToAt1whxE9/Vhq6YvQK
ZaGXPm0uFXBqy+mUlNuSybKi0YIaJRr357jjUM2c2Q0aCTj3+UYJFOeo+8o9osf6pg18xDELBZXG
vjLXpV79WqGV39saGvixeszKwr/DNgoOgIJjhZO7285BRwq5RrRcgd6YxacKrOfq1Okuj+t667g4
IZteHW+6RM320WDiLKFP+2YA0xbkQ3xU/FpBlLpbjXMeXJGTZ6QN9yFoM6ozLtLBO9MIylMBNF4H
IjupyvAUGtqvVWrKsTRT9AyBr22LsDyZeJEdRz8R1WEDcaMmc3cjKJRRvwG591Z3dzpfYIXmEfYr
2Fls494/ZhloRH0ow6s2NKvYQXcd02GIYkiXhhY0NT/tTbTBOWkFcUzis30x/dG80coRFFdnXeJU
EfFwb5ca7UPm99bOyAA5qvXWiksdsYjYWrPhQ6h15Sg50Pf2Qcv0eqM5HpqB8ELg4GNIq+jFS9rX
xmoO2vc4hT09OPMh7AaNXSq8EDb+PhpAl2Y0Lk1NhcfGUmdXSIqEgkO6wSxyvJ0ApxRauumb6idF
BSstJ5TcVK41BowbRLvUFaTTHtB0vzEaxGuyIRtWdTn1yIS6dNCd+GRMNGtts8i3thLa6wmTWgxp
iCst/FB7CJ4Nzdu0BuryefqMwgtSZrlxydL+mESTufLwgUYH2n3QPGPguPq7s9M7qIQaSvMQLQdN
X1ukb2o/fRnueMatCoG80Ii3ev2s0NSOkuimc8pxDeTojKj/s4YK4apzB16MRr9i2Yehin7yOsTd
qsseEb1NpfKfb5zK2SeJW5PGwYNCp0kjGkx8v8x8VgNYnnOjoF4Nt71TX9EKIY0bvXYzRGq3Qkx7
10TFiy/kFwM5kKrCp4KpYHioRPlul55nHx6mohIfcL4Vw5IQhiyV5IY+uYeoctwnkJ1n+Llzr1wL
iNiDSq0nVYDvx8ExMRg0KdoF4QSxUTOPzayPJ0RjidIpdG4dFhpiBJ9h32p30LYpykxBcOyYAYHX
b3rzEzNle9dCChS2+4lkbTt+Bd18dlnHVpHZgQ0ra4Bg+nhQawshsaI8uw6wbd+a1J3fEUwzP0ZH
x5oxncibk6Ol6U5JUP7zicirGD3LrSjvOz4rlGJpqIurxUox7LdpTi9aMZqnJKi2CN1AC6lKTFEQ
GNd6fRP29rAaA+MJK2Ikm9klRz6kzRATjiEeEaiiU5XT/KQseRgiR931KmyJoAzWdQw4U0NWf65y
a4s7GXISDdD6eujxCa4PfZYVB1XL8pWVRyN83gfVNrV9xJnBLKH4yFn0LRJ3ujpN+5FUa9YGmFIF
0s1d38V7X+unFcIjX/OfXk9vyNLiHuGYOKSgHj2ipJG2ww7CNkMNbWZdwGrGMOxKg+Hi5PF+CMTh
MAGJFKn6ywAdUoimKrTlUz3zrR2jcVa02y/JZDZrM8VTF4OKCr7s5NNW/FTmAnbh9Fh4OdCVuVJ2
KhbfxrWoJtx/QsxeshFZhCqGmlgPd5kDXN8fUUjyarCMkQYNQMwG1DLPEPjUtE0+ltZuAFoZtilQ
cwM/GtCau1x7NymUn3yr3/Yp+gATIqOb2QqetG6egL3r2dqMJlr5zuyuPUu/ASFSHF2/gXwbDbui
17AsQnBCG1CLNXqsDFwYaAyHJKi7x3ijWp54y47xyq5GFDexhTBLr18ZbuVtSkej1pw4BWh0OCdW
3GXo/f55PvSoDjunLH0xUis4pEkH2GBCeKEPplOYOZshrANwYu61hHlu1ChPdjGKjlNK9bzsTG5y
5K3tIced844lU1vZDt3FFB7bSqsfQ0+9G6SQH6K6A5J3hl8cw3npVJ2eRr5BvXvYNLb2YlfwwxPW
fSoCflg6THCMKPTc/PAqFaVIq74MWf6iDaAHcIJR0mTYIunyaCu9i9x0iJCzXf0hfYx6f+l94HNo
bFrlzqFlzhIcPNOC9NaJ3wJ7xDUaE6DJQ34dcPytln9birOjr6a01lWpGX+Ow1BTEExC7saC4q7/
FT7OyJ2NFFfDDsG3tP3Mih/FOh3ePsO4AYWgAjgJOf50U96VYIGebMcmwLvjASgi1pox6u2xDQLQ
NJHL87Lq2GvKru7MZ6qANaN2bBGFO1Xx+Kjdxk2xTUkqSQW8eI/Q7XfYcIYDahZmTirrGc7Ws7Tb
LlVodlHA20bp1bbbg2tgzupM93p6apso2vG1IfLp3XtnW9jR5epH47fbeCqBidHas8fgC3mgclvn
L1nQ6acyS/VTZxrJurJUGmrJeCo7l3DTo1hm4emuIDwwMumQqS2oGyCe4qXGzrXc8pS7xsEY52EP
1fhaaLApRwUJIBtJQxZLA+FX1ZrxdEKCnc36agiD7kjq7630scKVOuqq0/I+CG8nK4ycUWs0mlc8
Ut5yE0lGE+pz1WnvmhrMmzlDuFfVkFWHKKWm3Vsx0Eigb9ZjiYqWXFpApmwi2taNV7M9zQ3Mjp5G
u1B2Q1LfIEYBUQgnNivS9q3fPg1oHK7DNH1IuxTRT/kRGnp1QoMHql5S/VYm6SiqCxergYmiZ+e+
ic1jUc3NyVOr5tTUyQWnRZQy2QB1MYLwXUJvv4cxVSinMY9LRHjrowVaYYXEOA1lHaCWjgr+Nl1V
7BEy37imybw2XfYTc1UZe8euDroDnV9TEajIsMkGvJPV26XSUdsMBT8kXDnkp2o1bLnLVJblKiZZ
WOwUQ30c5j7ekk6zEo4DXX2j02ip55B6baNo2b/5BfEqQUrHK8gVtYTwUBYnZLeLU19YlJFIrtIJ
44xkGI2VHjprXUffcczxAizyBBOa7MYZOhTPSBGNufu2DMYbDhRnE9RSWbMWDgn6wIXD0PHNl9SF
XkBZehca+CZ5yh0AGSC7425u/M0wa0+Zi7lUjoVbATJARklfOmy7SkqltdUkW7XMaCj0M/qk2qod
9Q1xgoQjLFYlzNhpSvptAptlrZrIKvV/gaiK4V8S7mC73hkGIpMIo2dpV0FwWObSc8Aa9G2j/7BS
J5QTwyZFRrihTxuY08okjV2HCuYphdQWB3djuO057pG9ypUbw0jR7R0bVPXiBD6Mf66N6TueZ0gM
XfFmk544jbtTYkPUzliHwkA3Nk4TbSc8JwiA1hkgsIagbPyhpKii9BoXWWl+NZuR7Rkq18j8iDTu
UOd5d7U1mlunpnwnUozmtPYVEpMUG6iys3EKwJ8yC09ZjDGj+lKn0NxXE9PupPcZ2ihj0SNqqFMf
XS+PqvJUuRxlddxvJx4YfcuvaZw4iOHIAf9esLw20ip4k+V1sIHmKdS90pB0XQ8tud85YAbwbawZ
eTIcZq921rZIuxi696QN422A/wDzn2swYsrZ5HVDck5ukHTmGqGBYV21WGR4XbNuUCYOWRqmPJ62
qtrednFATWsEGlOmbYenJIXGuNm3VEJ1iayejckSyT1oHWvYxkP+10fONdYz/yYIwz2Gd6hXuv5v
Mnn3s/fTtjAe/UR19sE8gTBFrGFszQuruLLK83PYeE+lC16qBtEUzeWhZbHHii08tAGdd2rz6Vaf
ES8pnBNLQaPlu74HqZIPrYVvVPSWqrGzmgJ925bVm7utPFR8rHjwyCvJdFLduAlS973BhWwFT7U5
ubm3NhXf2dfuc0A1ZN3SZ1z12EQeOgVXnRCCjTnQA0aCH7vq2TlMPXyTHH8M6DSvFs667IgdNpI1
utsjxSIhtm602bTOs0LwyiftnAPQB+E539jVvpu88sbRrGorsXwKtHCN7Zi6zjqNCL9RkLxcFxXd
QphQ3dqf6CYHJlJK6X3j4lPRIfeT4ulnaOmDU2spalT1r1sqlwH9KthCh2hoKCAjW9xbwUOjPCUN
xnS9YmwMgYHpSqHj9DGfKTydLdfbDFWOOHVbo0VeZTgu9+46K80XVUeaK8vrO1tTH5BFx9krY+Gf
zfIE9ec1m4bnKmvf/CFDPTSLTgn+zYQY4Pj+BAbCHOuLXpHaz7LbRgXRQDF//lX0eFphTZIXf1o0
bpwwNrdq7aOBn65Vu4g3Wj+cNSS1V35BJRUpsPuxtEnWKqzXEpC4IFLWqdrV6ymen0sn5FqoIoqW
yOaiDL1tZdd7e4zak54EF4f9H0grhW1aGUxrq/C/InU+evhJbTw1XRWKd2e0Y7ulHfetDG2IJzIy
7LNuHZU+2kD5AEFeYtEJxHKjpJ27HueIYiGVuV2gHHIyp0NbuX+YkpSpP2OrqpCmAqQtGQ+1Xb01
auet3UHbxKZ248XF49C4AERSZMj15rY0sBIcx/6+Gcyrl8+XEu2vle9gvwGQhjrGttFMLEIa5Cmo
sQCato6gDQ61WpXoMAFEcvdZOl5wzj5VU/tY69ab7SXntkcCDb0Vlv7qJrcMPtHVrj26oroW033v
b6cUVicWhkqb3diqdQsgEJXDuqo3QezeU91c4XXX3xtG9x5Qu1uXVC0L3yIJQLuZioW+7RSuvZ8C
C00iOz8jqt+r1wjDLj3mdtO7afz6O4+xREK0TV9pGVWAvmxuZvXDwe83SotzXaR3te6au8ELmhWr
5OFVnwCIRkbSMVFRTrO9Y1hO0dZu+36DU45O/TFEOinp+XDb7e5x1MHU66cbB/1UKPirNk7xltn2
WnORfmymRyVXaZIz16MaK6EaQ44uCViSKDyv5ri7B7e/NQtEN2HE3ruKe0TQNNs2Q3ej2cAZ+/pG
TSD85Kl/j7Nuz9f2dkpkbxPK3CvN0ZRNEeAL4uiVtpmN8jW3mmtj1IARsP3Isymn/VBu1JRcrmJ8
73iTHQQgrCVCclXnT9Pix8as76rY/tPNV68lwWeLcY9g2cHL3WrrwsBHK/tsKpa362pMI5NAeyK6
XubJRuCMapmkYL0VXyILzByNFvaTdbJC1x/JxH79Wh58k1JGWyJJ7+/qqLkhpbJjFMERbKlotwMi
wZJwAxymXsUkh3pGsKpwmVi1IQJbI8mATUjUTb6S1j6MFjKVoQkpKDjXrcFuIpp24EXB6ymoDdaO
dl3ulx8X5F00k7Nyr8umMPeqt0phLdKbC25Rhzpl8WjbeoMe0DqyEDnTcNRaqclMdctIL03ufzi4
qc9l+tLYwFOS4qhB+tmz22lO/+eHQh3s//pzeaK01F0R99ahG4Y837Vx2+H0iEnAehp0KbyX/x6L
qJHfzHUaUd+UX7Fh8lkGpUYUNqizjZNXn5Yfbt7vDUT8D4rtXSs1ng4md5+iNkXwyizAUZwaZyre
Y0+92Gr2VJk9uD7XPsURYlsaJJN7yKMh8WQ6JbkLY63FoksxQw8z3hixe8fPtgmajp5hQMctXoMI
0cABU0UyEA8RKTpZaNlQu3a6Pa6ih9lQUsRTSagL/UMJOQ9kTr8ZtsGpttWt0hQ4/jjoYfZhfkQW
ND35D3DFcvYkpE8IwEVrnADu47ZVHw3zDlQLvg5Dge7tUL7HhorT6BTs8epLjkUculiurBALHvdT
NyLEDxFxaM2GnW2KYJ+zndB1HDCjWjd9noJG1K+q1z7lWXHBRQjWQxUc1DFv132lqHu/7RD6NaPb
2YzzLWrJNJyYsasYHN5sa+kRsfVf8oajW6N/opedsgkos6yqtiO/t359PWu2cFbR/YrQVlP9K6J4
9SYcywu5GeTtQI83yL1YK/wCHUmNLrGfRZvYL27F+0P8BBy3uC8LtNJQH9Ud/+rqylUj5IJ/uO+C
al+MtrYas+mFzl6NQVZw67XsMie/zleFq30D+PiorbdMIycE/MsJduehiyF8s/2P873a2lulzkEb
eMOefkW2RnNXmdETrwzre7bohrlT8GcY1m2q4GsE/2yrAb0nGRgfleAXBdLn3D03A3Um3aMkZuf5
0RubG0Sj00NibZFlxR6m47INMTUTZYCqaCK9HuVbVX92reImq1AhtyqqUKU1K3t588xq78IGLWep
LmOJ5p0bt32cKjoZDcqGfeA+LjZpYdTeKLSp1y06EkUb5uvSB8AgXkRpS27hNcbjaBU7D52poyG5
fhUo28kPdslQ31txe4q1bEdvVsESgiIgqmjMfQw2lbF/t016kVGj/dYArVfL9R1qBf6ajcmRYbeb
nqiHO4Xzlj2WQXAyPHU+OLZbU4YczqpS761ueJvo2eyMNrgGneqvR4U66Ygw5soqy+Rs6ah8R4l2
R1pfn7DMwPM2KXGVadv5kEJL3pa887ZGsnHVd/6w0+diPLPwX3EEKfZdlZ5R0A43bY54kVthBa/6
1lNAlX6tquxclIw4pAB0JnNBLtrxckzbvZnKr43tC0B0C73/7Jdic7rBIlOfTfduCsn94zCjIjfV
+A9pONz5CrrHeLDiZdXp2AWbHZfcjz/zYrK2YJhxNaVHWKDuXQVEJvyIkl3jzeNqsnr31mVZJW4P
wADkz0pPym7PzoZKyHS7HLE8njgpm/kyw5+Sg9XNKNbaOIVjiIlAt8pE2zSjEs1sJCrr1pk++wp7
Tz3XzdvlB6qK1r/fskbcF7HzWi2P4VM5wTuq7/6fY7OZVLF3G7h1ua1Mm+XpOmqrm8lIkUx0uwb4
HG8/dN6HWbifuI0yVmKk00dsJW91+W35E4Bwc7bxd1z+Wh5H9cLFRpsiBOQa5FyZIJTVZzfe/fsb
X7lzEQbWcdIs/Xby4NbMAfvNqddvOz2gBBw5lUaJ0MUl+/88iBwPoiZJpm+XB5cXR3RMHPK4E20+
G3cJkUDSEuU0yDsHmV9PG/J/+6jmKSBIOWR5LRNn2PkhzhBZZ3q3CaXRtRqb7sYpOr5hrLKBKeSZ
nkF7quvmuDxhzJF/21oAN/Sxvl8eWl7veea3EubBYflrebzycYPB/0XbLC8qi8HcYR2J5f3//7am
PhwRWkjuqhnRVsJ4eEbhFy+HoStuejFmac0JGWKejACNI1HcDg9E8OpY5x178Cj1N+ySs7PiT4dE
Icxhblatu8F6wud5H9Upuz6V1kARFw8or5Byl0gbW3WZw9QDhQvuY2fGaEsgtnFVm7reBT70KYRF
/z+izms3bmRbw09EgLmKt93sqFa3pFaybgjbIzFnVjE8/fnoc4CDDXh7ZhwUyKq1/mgQ87wgQU9r
wpQ1qZd50h9b0kc2EWqUrbSKXwtVqKPb08sBeEXP07YxYP+XguYgO3leB8m8YErRefDLj8STzDhY
4FO6VD0AnZ9aypAIvu/38bQE1IzosJe40toq4iVJL/Dd45rpPMkSRCMAeqgY2Gn2eFTrnZxTVL/Y
JgQOmwzv1IsJM0JISbyje4Lm2uY8SlAYEYlrE6t9EKU32/CuudL7sV3I+SniR9undsdw7kNEZVbe
OmKLDuUzojwKVwjG5D4CnPBbQr8NLKs0n0PxnMqYqV7Fy63Pc35XJ8k76IcPuyTTyiJEJ8Wx5SqU
+rn80Cn1ppZoTqUqDs5UHYPkeS6KkxqN4ii96Oj7ZrxtvBnPClTw4DlXUQ1HNQyfTiKvopUjVdz9
mSJFk2OacxCy/U0ghi2y7lIWzkfcCuZ8vp0sX2gP+Hjj6QkakNF4wLpdIS+Ed4ABvuUTYT5LwR6F
0B/suzwSgl9pcJv+H3k0WY8BGUsuW9CO77fr0HzTE0LoTPoGyfJmiIbEaPFOyEO/I68HQUvNst4P
nGVePJO53t4Gv72kzW+nIBVvopdhTEMpBnUUmfFIQ1MXlm38VNm/s4iGGirmEwrnBRf3RMro2vsb
9IRATQC7m8imazO15ndjbN/IyizohYEhapWhsY2aIeZ7FuGm+it4IhNnJWBL7RPxnH7L0qNBklGK
kjY6BGv9ncw2LlwuwK7mG41PkK3BJL/ZlTsu63OdsCEFGhzOwaUTNpjg+UAQJAXEpqZAowgb0bAN
/4nGMzZxu1o5Kxd1xnJw2imsq7Q9KaLLWnjQbuTaTLwVzA4G4Od5Py7qUEHsXHwDJEh777MLR+8a
BFTo/jIYybNU6ckW2GFxI03zGtFrm++U19zsoQjrcSZFpTxBfZFr8FELJ0e/197iuNxDjz5oAkg2
ElxqHyh6QMsBrrBnJaYw5WMqWzhpukTzV6vqXuhcW4Gid1k06Z7tFx1rb7B2Sioi8qUCoUtCc7be
hs67U+i67xx9jqoSKoCQ3IxetLazLzAoQcg7B69vII+nxbNYziVpt7RnMzA03VG2Lf4XSfNGNzyJ
rMGVhI6aw/TQN+P71EY91pPp00q7UPJNRE8w70WuYcKnrZABkRwu2X9q+CrI/CUxNrkKmsaJkjQe
o8Z5jIkVF1b54w3tZfTdht2WlFhSNVOdq63l4Eq3fMDxXjZUn0XY7gGoKKLz7By2Pc8vttsSx1IL
b2OB7z3ULtH17SKu0hxu5Wh/RIM+EKXbngjwgRaov3DMkCzeWK/E4lbH8XVEsovbgAjRtf3BdRZy
tv3qPWfSNiXg/ZTVpNlwBdfqgi22ALlh9vSUJHO2eO5BcDN/PhkF50gyJ3jo1oT5um7vS0eXErQc
hip6h71+4YL2BH7/9xEOS5JSeKYAHBoRULhth32wtvkN7TUz4zCn94/cbSLGW1e++DJ4zWB2YXTb
G+n5tIDdlra/ch+C35BWecilf28nUnmahS6CNv7PTLKnoYNpCCxoQ0l91vr0miXwWEkjWQpdn/Ug
wCS2vwWljxJAtG/AEug9wVFIBOf/95ARlA0kQCeFnsPUmD8lPhpw9CeKRPHvUJC4IaaRgYzqhiyS
YT6Qe+m98FAhlaBtJcvczeKZtH6TdQ6SCqASuB+pNVBA0yfgZ/QQj5b+5XVDG1I4SUuhSLtuIyxg
zwrkm3im+d2l5TrB6dXzVymLHzy4TjpqIIsWIqCpOmsPOtFZ6FnpPhDBYw0tuRFx+8ZUeBIOVKzz
vgqR5phyYt8XckeTHlxr92Sb9Vfg82Ar/wmJ9nvrtP/NCw4zYymOPXkaPorXg2O99AqpQPkls5IH
f5j+guM9qnhXi+yLAe9BjeI0xtnO90Yu7CIWW6Kw7wJh0FJkd0/kBYZm2Lh8fhgHYh9bt8cQWXJY
5uONjKSvong0m/x1sv74XY1ERJen2Gso0rEI4Gj3SoDPI5O9FbF78Ml/2PEnEPbhzvumST+lVeF6
j0kvxrAbsN548W/I0qMnZj4Fm1KnIVMfaugudVYgkqSjUorqwUJh4cfGrySw32mn/OVlPB7GGntO
9fuGZOyPYNI9KgS+G1Ni/m1681OxtyC6Jssk35Skl9CTcSloEC/tCb5qvqCtOFPmjIn/XuWaxpZB
vQPyEiCVvrtgNNsys++Zl/1q0WpQ0YlHHYa9y4pntzNfahtHQsLI0vRk6xBLXFObnC1fUQPNyQd2
UqQMj8L+a0TwbClcT+IyFHndnXageSfLr6bjxuyJhq+5WqipYoI6+HOzL0RJg8rQHU1PfRKEDXHk
zF+jP7BZVcVLZHcDyDW4LFfYVqPeYC2GTDd5rICSTra6Lq3YZflDDvRnWQB0FiHrVUt5ZztDrtMh
tR9S29j6k96R7OxtAZyth0q9zZN1DQxuadHxlfUHRdUzPzHz8qwc633M/deijXD4eQ+MJ7t80Tco
pfoax5cUNFBCaUbevTMCn3vOuMVT9sqE/GjHLRAeQdnbsXGfZt5duwKlpz6DxtEfikyHsDfxTBEx
PnbJLTeNjN7aOTR08TGRfbipfHM/Rf1FoBJHZcZcObIV98p/sz1erXKGvl2Ctda49N7jikiyuoCY
xuTzBQ596ggAd/KqOzlL/bYAd01N3RzHhlhztzu7iclh771nWZaHlq2v2idACQ8FgxWqpmYmiyBN
hpCkm/dmYU/vk/lzoIct0fV54bqY+pTjMd7pscj2wNMPuK/7TTEFxlrAjjEKNS+YixwzheBKOSHb
JNFfVGPWyQ1TV0QlGWaDwTj+y6ZltixI7KRJ6QT+j7LkM5MkBC9UI6zWDGdahQa1eBf8DnCMAKsI
eSNdPz8gk15JiH0x+o8kI3H1Ac3xHAJ85I+LhV/dlNlXg005cmHieJvm+MW1l7PT1L9zw+cNg1tu
KhwQdvBcmvK7nCbJ3omYgcAoZtcxe4N2+UmYBdYbZ6CzRLLNGwzXgfNaEiQS9fUplSMCCdTancnD
bsSHMh324AXPNB8vm2rB9ebqfDvE2X/L1MIozt/j8KFsHZo8eDgHFnHy+1OWeU+ma1ch2bD1DvqN
3DSPhI4Iycp2GRhq6jy4ZT0IAv8LY7M9OuaVyrAibOa1vqoqxc7xvifL+Uwc/yNq/UvWDQ+qGr60
2yCRxWXlaSYzVX9lHl9WJ/bwAaIdcR0qcNwqB1hYhUt+Qm/HPL/4Nlu/WVhvpPfvdJXdElGjHitw
eDMFT3N1F0uJyGIlmOXE9mPqS+GMBhGP235wFKcE210lNCt6OeIB/qbc8t3z3GNc00glEQXi+Xgy
+2itwljRXs89uV4BA1cQw+iUL/1gXdKZ2L4xErelm29tq5qLOxm/TG5qeiavScZjtuiCuwg5Jg/g
r6x3Hs3Wp16Ero9J6e9IBe/SSHZZl5yiufovdWbebUJ0FVc7Jv+N4LDYmWuXl9EOByVzBuzgEVzy
YSbcJaMygcFlIgPfhPChRK+JeJUJI7lG4hF26S/KW2YnWM32PwDGbSWGy1QWT5YxvTm2/uJmpS34
mNo2cO2CPxWxhEjQT5qyOAfERa8pmhGwk1F75VbWIxxFTCSwaR9FX351fk5WWQ7MCN0gDLLv63za
64rSN2O4M6g+F+3yHsTtNZijo8wnAlCGfTGnA4egfkDnt0NQeDGa0UGhxyRl2uUHrqovJ2oPUZ6b
m8xadrnHp4/+EbC8ozYVLt1sXHCPFWfrTlbAsVCn3ZlUJmQO+UuRWXy+8Rvywgzgja4yAlyfLJWw
amAZiorh5Fugg64/ATzSGxJkctdYWD08YEdf3CkF3FD4QIZrfzJ18Z+REfnc2QF/DaTGuFByXwLn
Uf35Ru0XQjG+I9IRmMeK3bC2mHcokmgTOqdG8hqhRCCQ8iERzt0dy6PXRJrk6+UaDw7jREcVkBG5
1ErCy6XFbDxo5tNI+Hv6tbolCsvZZvl1pjsdER6wlHuYHfvgpCOVzWTaOmGlXYJQgHpHjt5/X8TU
EKSMI33jjkyTDMuIaz2bq3V8VRyImbZ7mI2+w69ZdUa2EkrwMx5Yl8Eh5/lC7RnVQGzooQ4c60YV
2N7J1ic2Sb0NbxODLCw8o9SjZ8o7uAGvUzV+Oqr+61UDnKrv3MjS4cheFiiqhuwzenrkACW8mp07
9e74QJVlrlFEUP4JAxARxFh+Cf0VUOBFnhoEG+VfyD8i9zaoJzCCQxyoPfUNLz4RjBxbJjAjYZQs
jKwp2Xg1Df3UoqEJKeQ8juBzjpKvXtLn9PZ+lNLdpYFT7PHh1htpsGWlgIIu1vlNHzSnxlP3dHKd
nT3/ZRli35OUyNTIAZhgqgS5IwpVI9RWx1lZXnuLrOxEUtQ8WQRE96ggO+jzKHtpZ2h3Nd3qqtiN
s/5LnxpzPXM5iw/dri7eHvLi5yl90yClh96W1ziPoYxGGghn64iqEnt182zYAJqzJb+rhCD9HuvN
xo3PcbrckcjYhNs0DJhkgTXxWzobf5KJjDftfOcFfY4RCpKJbki6OLxNxZ0BVAlGnzjuRsagrEb2
NdXucBDEM5B1ynxC38+gUQMZ80NquOJQDVMC4rJ8Lov+bmcULBVnTEYIU71qj6Mp/+TO28dd9Jok
YMBlqwjQ1eJv4Ok7PUP7Hk6/jV9UZZT79TlxK56RfI7oN8XhoRZIY6OPfseL/bSwKhZJ+2SSTbch
QOybAL6QonjusUhtIl2f3CX7pEqIxkN0EcTEIpBE/6dVzWlSLCH6P67mNmlDMQbPfeX+lH5+Tzjy
Nnp+a9c4SKc4L31yWujY9esKnEiQODY0u4GKmvU/EnZHu2liHdcXxEvwYdh6KrC9//DuE5bLEt2m
8vFXTQ/2CdflqTE9b+MO0y+D6Is8+lZi9jeD5kpxx8OAh5M1GMFCY8Vf0OxIE+sSwzW1HQFJbXYC
p503BMi43dGQNl2h/AuOL5759a5SUfrqkynHVOddh8In4Ks8mgtp0BUZdlPs7nQ7vBVjGA3Ot73e
DbGEqo7S+Wk9O7Wx3NuIjycy0Gc2LasttXAnNv4vX9ZHa65RsE/0tkbDmaQr7je21Y3QKHB0u7pS
4crrP+Usb55/No2UtvnWihBt8IRbqvkgxshskuUwa2DCWTNbqZ4gmziXv93mCKf8pnO73xds7QH2
GLsixq4hNoQadlCzyabUNCEGOi/7vSjGc0+NH8fBdOiL/lXGY4gr6S9VrvhGXzu58+bIOpmi/PEr
+Nu8/V0EefYo8KQmawrqwkr/kFbGXXEscuwzdqlC/p7zbdwTZx+Nd4VIvczSJ0MiHK4HSsIT3e+S
6NKYBkJrQMtDE82Qi7WFiCJ7JfTpmNl5womIC7vQdEcVFQpyK9YfujTYZht19mOsjYP6Y47tnzag
CyXN6x9XTA7x96E1Ws0Wou0UoOGI2+ZQ+2WzbyCnt1nh6aOsXJrYkFaIhCoBVJbkF6iHat1WhubB
ytqjLKZH6YtTgKRs8GSFsyK70v+zh/yDXptx4tbOvPGb4jKY2aVe5utMNyUPzPApCOHMK4e4IRdL
N/VkbkMPoZNktzn7YhSNNh7dC+uDMmbBjyMivOvup7DEtm2zZ58cdlPXEhK/smF7d25Srv1ALbdG
RhXtKKPyMO1mwLGTEwd3W46vg1D2hhjB4kQwF9o4m9agskOy0k3o+DOP+bi799VzbhZcfZxYoLi8
n1SbWmiGC01JLwMElLiLDlpTUDKivzNNuIlanavWq7YeR9jIVBhPKH+pwiOMnjU2zMz64JdjKNDa
2NlIs5kSn4UVPCucvFi4n5vV1hzExGUXvJKGEdwMEK7dbKTZLntZEp/6xTZKwzgYztyP+CI8EW3N
muZAM+abhEzYpdqLcGHV1qRWyuxb9p9+EWFlMqaYXi/xDKy2Dwxxr3zMpG01UgE1ZxfyEaYw81mJ
yJ5cNb5etoe+PxizECezXpPcd6TADY8EVu9K2cGCtfbTlNfYh2b3syaGOWQovtqFjSqGcS/zyL7w
6uE/T+HRnNpebihAJyl8bKfbgmoepfF/Qx3MSNAJ4/DYh5e1X5Oe6/HkeP2xqRmn4mKJ9j0S1xH8
DUCrt7cTeIxtR6exM5nI3OIdOfuUWDsLiJ/2dv5a6zwu463ugfccBpKhVEcezj/u8Nqp7tPNijuy
CmRn+NrCKdXDde1y8aQfbZXH6fKP5dRsUmgfqQV66NGx7ttSI0GhXlDWNOZa7YFUq3WkkKi13nS6
OpKd0BMxIrPy1OOn3CCLeiXUj2zbbpsjWuuKDyW7NOwcx9r1km+ePQXvsIGSvZTv2JgPWDSq5IX5
jrpiw3R5eHlxVNMR/U/bx6LKm+8aXDr47QY4jErnbw4+y53GNBazhCls9AmYv1PMpylOmT/zAn2b
q5+BtndIjwLKv1DvmbqMQ0i+UKA8CKElkq1KQdmcujwkMf6klTCCV9sh6/kgk/TYmsnAAjpGW0OB
WMRWvrVT6W0TpV7JMJEhleDFLrCa+JLIIiTy66UsorcFHceWnr9g7xnTTRmueYm5G5NVux9k5qWQ
nrgEHAS8ZcuHl/XW+5xT50Bxwn7GMnl01iF+cnl/AYJ87B29GMdN6dTMiJMBVmQZhzmxXoMx3Y0G
qicw0Cy0PR8aKktpx5XAB8ID4ggm4xtXMp5OmrZWYEAFxOfp7DWLOFWNOB6OhlGz/uTT84SKo2g0
4Ueudaeigs96AohJKpPy7aqNMadYNncYFkrJkLbrgQNC2hdzFtT4bbGj0HQ5v7X+goHCzRHjnzHR
LDsViJnRZXD4vbfJumtpxkzjy051wjw3qf2DblOdei8A5ZPsZFOKpcLItrmLAS+uA15yHghrwFtS
z9WZReoii0hsPKqU92gRd15Dh/aclXJLvokV0ip9KJyiPw3CvixOX+1z+qk9GR1QolIthUUrHv3f
zSiare7UKQE23HQm+E7jeiLMerMATTLDOYiag0nbMAHzw3au7M+YLzQfCI3iqNPvWHm2tqYdJs3w
PHXpSCgQbpHII+VglfWXvv8HtGgfLd0vynO2i0MjGSIi4KH8xYiFPlrBmvvLrb2+cEYgQDD5giWV
zS5tAbAFhMNmGeEWjJsBS4uuN+g+95z1D1JA7lhqXpeT9kGO0X2oW2oQZPBdmupOF1e1CwTR8m78
WFh44zyCcbv0qBZQfvwdIQ/PAubSfXIilgyjaFk5DPf4G/jqR4t1ZI14kA7dxDr35GlCp7lNRIB8
U3JR5bT3OZLAPagXJK9IB4q04f0enH0xzN1xkNj42t44OpJQDNI7NwVpqpsmt7akqvCNHhjCKHh7
69HFzs70e5w5cdo/QA4ebieqmh0Lho4oEKfpHtyGDj3E6f52HECb/Yk41LYD0JRuIQ4inX7RlBzz
Pdak3PkmWFBqoP/I9Srac/hAsNkB0TGA8h3M9nm+cJnwTAy0keZJ5gNdlzSUu+zMo42BsbDnHTH/
8XNlftqR/Kl7mzbexWe/MBHWTrPrPpKVdZktFAvmML1EeObyqfaOhgWq4M5IM4Rvj0cCxD8J/Lf2
WG4wCfrlZmkuzoCyMkkXM4zor0frkVzJI/A2S2QQUm9+07fJWA3Jbk4e/pVWF9Ssv6QlCcdFmx9w
kvYU/1g7W7jVJhFw/ZpweCNAcDphVAvRsoe4sx+Ip3oWCrRTWhM7nngn3X7emmWRMsnxLdWGTabc
TRWBYLeb4p23VNPGapY7qqFN7kBqRHX0nLgLyrIaaTtJ+diCFBJdirAcNv/eDKVJonjVt4diRonE
GBpaEISHSGQvSDtCxPuhL4xiQ/THq/DGYNtXI9pFa3lC7knhb8r2TxvVk9PYr462Xly4Q9IAv7Eq
UpeWjCe3GR6WxIG75o45lzTQjyopnsCrfrWdhOWbSvKIXTYDAlTztdhxOODGRLo1Vw+umb4nVoag
yh/OaZX8tOQIAfjCS/sJ4enK+p7S+T9Tqm02APeqaqHfkFHP0S3hyBVd3zqieFfW2BUiHHHnoB4v
jhePB0KEX83y08UvULu5s7UT5En5QLZiMiF7RV2XorVK3iqjo2SaoDhG3UISZ9BTXWFH72L0AiZu
KhVR+c7+V2KYE+797LMfo+EhNoz/xrm64LavIc3tIzXpY+gT1Rx6kSDuv2SMASEMwcmZEJaEZmcP
TzJz8NYQ87S16bcsjqU5+ycPiLyn5HyHlcrZSsRPInBRUTdk0y8JsW7LZGynmgGfvmgqcSuN2Jj3
oZzQu/kmWICnqX6cnBfCKBEGk6FzpjEG2sWMiJqpyAsW7WlKyGeAGS5Nvr+ONq0dahW8lNHI+FYF
Ew2fPrLo4kBvdD1brEnJeHHbXO1tF8dQb5l4bZezYVrlEfoEYBQPC4hnfVpGYJw6iSgWqcB9ZUCy
T5Rh0Oy0i9lDlAd/fVZlkbwrxUAWuEa+13Iyzvlg3f2S6PHRPRpxMZ0nsMqdfzX7sQkH+JntgtUy
bQLBbEnwrEE/ZyN5k50idLgZzF6rR0yk7sHhsDZQ92cN6MSA2V8/MSm89LNinEiJSkjgJsC+gHeb
nnnJMo2QoCYe1iLB8IWhn2ZpRUdAqokuBE3qlYufIGvpx10MnPju9OhS5goth9ZgGgF7ewf6uP5L
OqWJrHn+O3bsfoFCKdAb5vuSOujVHD5TG2/txseLxkS6DZqR7yDcvG0C6JIFBX30U0x48mhc1ayw
VOAgSt+0taxB7JphLQ6n+TarNIXAoBvWkh6XVPHHxQszV4+zsU9642z64ncHrmeRQ3BxK/sUJVX7
6Kec7DLp8UUB2IVNhgLKxhWimjzaSY973oyyY1KrhrXaPJq2+Rx5EYqG2PAwHy8MGf1qz/n3Q4mF
BspcYtTwl/EJsmpkG8XB460//Psl/35W21N9pgAGcSYP9/rfgsb/v1+FAowZFCx5V+GeSMeEqW3b
TkFxzCLS5s10kaHsUU66Q/lqCKraEPVomCafWLrcOrfNx1xqN0w6MYWNNF9kBaHpdGQk04+K+nr6
Wxlu8FDPF04+VgqPIOd+GMLSQ1FDUCMIX+u1GzFhWkIAiWhpYbrGw+HxmdLp1aTxY9ML6nuL7sFf
6xj6agmBPdtzlsVPUhbjwwRTUFcMVFK4R0Q8BNuZpwQL35tVFgHAnQhCr6I6e4icbxf3pXT9dOv3
mC69UWIQ0BoryPQ2zC0Mqrla3tEqeViXTpx827HVE408Bpif72HfEv0lyJ/qZODPMPpT0WERYLt3
qJmzvg2EHjsik3HzlvN34nfjxZbzp98EyakzFCToxCCb2igiMrNdPV0tRjeFVdVbkw3TJ22K+V7h
tXIrx4Sul4RbmYkOGzWAU0G5DvHyDfKueULkvM+b6Img2P3iey/Kp5yBxMjnJdVsVaPbsbAaf7xo
jA+mmww4kDLuBlpkA5VZKIeA7hzwZ3YhsdcDJ/iUITLHC/w4EV2F5dVFFRBMj4HhMqKNyc1QyW8y
+6ozWuby/O9ncrAlxKpo0kPmjQ++5wb491a70f/+1PQxebKNou5en9R//8XC4P9/v8juHCRWHikU
/x7df0/tv1/4//+YjvFzS1DD/t+z+/9PeIBdqdh44iZxwf3vg92uj/qsaExYLYTmQSrj8O/f4U67
WPHyY5SoF0tGCNZhfigdqniZR9/slsfWq62WvvCsD9tUU7ybV7RL1Mc8W2BDSFUtFjKJqWAPOYm4
T+5GrkBFqlcKyaIUptHzdjAOPT705HdjgIrzCVeMHXW3tRsqCfRo7FJaoWtj8s6jOSdbP5t2iVjr
iIvlp2kMBYYF8bAsyNELte2qW6zm+RoH+NI8ToIwMWtyZsHx5upjHhDUDUTjZEaWIBm6OqP84nF1
qGjPGc2GSr7k2fBLjPfCKtiDFpL+KjvZUHsM+Zo4FMq1dFJ7sbgn0lbHVU8nJdwh9TT0Zs4ttZJ4
4mbzXK6kjeoS2H2PVyF3zwyo8WzvSRN6C1TU4rBDFDp1e38qK/qPXyxDfvMq2TxXBJPgC3vwFX6i
NnJeKkuUNAmpOpRjcLTpyiHInFHeYIr0PUhAFARMXGAU44h1X1PGDt9UMoXBBWwhynexE0XPXzb8
LCrmhpRfiypFE82qGhfIlWoBdZa9sx+dAXIBve22NZJoI0kV20zC2BMAbh66eV+laX4L5oAtjTqn
qGrQzBSvxVD9ngtVPo/5EQyKlAk0xw++Nr/LttVMh3hbhJ/hVART0PwRl77kd9lzifSi38lhrkDR
LQLwGmntmxIiA4tNemynyoHRNE+9GvVOuP5jXvVAPJFk0quCsNYQcq42GRm0Po4UVmBVQgQ2z5AC
tdcdBb0fY59yEUT5Iy//D+YkFNFR9jEtw7Jps19y4agFgvUDtiEV4H+Q9VxgjeDy0xX7Er5Ozpwu
a/AGmOkOLugM1OhstFk/q8BBOmbO9FhxRBHm9R2RzeB0iMZjLa9p3JhbtztYlv/my7/K7G92zphC
jZ3cDD2Z3gpXqevMp6KiqT0dCOQAxO6JpTQOlsC+M4Ei+QKftKIgdF/eJ9X/kmZZH3gwyfyF6IMb
QHKPCAppTqruInXeM2vwQr/v/kQ520MZ8OiaQjZXkGb6wH9LZ0o2g5kOx9hnjB7baz2P+c4GqDna
yW+OvjWbHoMTXwBEXbAYMcXS+QMVBvFRkFxobWMRYRwYGXscZ7hwld4wziZrc2VIWIA85n7hhr2F
nK8DryedbajPeSGr879/XJBG87Gr1dcGEWP49pl0OPvsF7N91r5LZlnQ0WBD+H4+l/OuceklNnLv
UFhpgcFoRA3T89GNzGJnl5HoiEOH1IXhNukpOUxzjZAKRQbGXHZmft1kuEcMZ4jahoUPJkeklvrB
cSC9xfypHdBm2872VpnD5eN8zg66Th+nQQQI91Lmmtj7dAnd2HcNiYpBYGDZs/jcpQa9I1xOb+uG
kYBTELMs6RH//ga3EyTzw9AY8zSccx8LG8umCo6dIH2maVD7F50RuvhnCaoI1hIewUOhY+NWY1Wa
BzmeEjOb9kEv0n3F63BIHICC5tXzYmBmnKtmnsXU0dXbqsOQMaQes383ypNVml+q1Le0X8bXwjB+
5XP6ZQdDxEVIvklhNzeP4YRJEBrcSOpr1/nvdi5euNRgP2COwkJYzKaMnezEDNeYHpJQzeUr2sVT
hor4LY4RZsRTegAJ/HDboj62Hue4HyT40rQQm4r8BahCTFVuOmyzFt9g0hPhM2KQG2f2/ORH4cVA
6ceqmbWr2S9lniFDinUofcxwpJDUPn/hmoJgsQIcFF2H27y+Efhyzlp51L7vr81XTiip180lBtz5
j1eqK6EWzYPX8ul6Qt2DOqWPuxtfg6RmQXF1s48q3zngqWT/Ii+Ho2x0Lj1BMgBDRJnFoidVcaqe
E7TDsWhuZtbvy8VoaEuIf8qK+55Q2wMjxN2xPbQDAQk0CSO0EfQ/lK4FZDym91wv58lR0y5bMmCb
xEbFEXQUUeO4Mha595uevPUpP88Zg4nTeURC4uWCWH2FBMn4KILfNkkiHELdextnyHQ9qGg6BP3e
a3E7ESpiSGU95AZbZZHrGI9qOBdo24jVwa0ksvToOfqX1eOTMZwJzrsoSf5wX2WeV2uk72vQmw9W
Ew0k/b1UdrcgK9HPpfasTWGY6ArmAdMOg/6QEx47s7Z4JPxxDVr7LvKfErcFXyeVzl+yb8x9SNdS
rAxS71xnfLYb47eTxaGN/3ruk2tCkLI590Q5WKwdrqvesL76iw/ZVCNJzPXPUgWf6Thc46w/tZSk
B1X30C7DVWS8WAqjBC4hwhuQtsPDsX8Qx/eMibvbuiKfN45X/9j2UQX9ObLza+YRxbNACoQqJqR+
rh/LaLDDeQkDXydhuio2CeOhFG45SKdhSK0RdXnKvlfz8hyR4pKVvxcIy8rxu70TodeNSJPObnkQ
6RBs7pLH4ApJg5Ne4tjd1rbYceUS1aDcMJfzn8Wub1MaPVSJXeyUFtStmFczmvtjacw3tKkEnSXN
xhj1RWCGZoqHjiMbI0M4FEuWKao0fZDFySa2IsWY6AbeMxunoSy+HHP76ZQaQCrJL+1YvAOQrv5k
/z0zmnjXq46iJebU2sW4Nfe4XzP1XJiSsEt84VXGFzLxxveqwJcki/wNN9elTI1pF6n5L/FVvyzb
vowZ3KaRWS8xFHVIQ96n1xLVYhPlM/XmPjG8nphew9xYmgqPPLf3E3HyHGvgGDl2SbgHkhqsY055
1TYqr9Xgl0QYxo+Af+8p00VKdSZ5aOpm1js5u6v8q9jaXf6WgLxtgU0uVbU6KnUX1rV6LwHNccQ7
GzzV17yPdwGOUqdrPpFDQ11wcO9AKPc695PTaFnwzcXRriErkMArHxouyqEHtd9d8TV8M1a2GKbH
AqYTqLjyLDwnZIEph7/b+x+uzmzJTSXatl9EBJC0r0K9VKXqXN0L4Sq7SNoEkv7rz8D7xj0R58Wx
mwpblhCsnGvOMXsxsOfKbtjr25h5yeYHo4Qpv6YMqXLsb7clza64+Q59B9c8icWmg0b6zwCFVOmk
91OGbxH7EjgojYVOtqN1P7MBNix5a4eeGBF2xN0CoR0YorXPsjWD01bJLpmakhyBJXdE6EnscSth
rrOI6FJJgBqVl5uclmuUfr1V2nROHsv1zORMuCjmOCwv3D5M60HIVlzSJu33VUBRjyksnzv5YrLD
Z5VXSYvsc5XCpdY8cgI0G9Itu2TERWHgZi+CU6B6HJduwXxu2fc8H7EwxLgIDIQvVBi+TimNWpMy
cPakr5OJU9RoSfgwLW9Gn9tnSJrQ1s2tVjezmtJd7JR4+7IQFxaSs6WPcyj5O1TWQ2LixPSHmIWC
zybfYQIOYU53/RxE3kTyA+Qll8aion42/tZIQbuaTr6mkT41FGzGS24OWyiQ75Y/PfeZc1QrDaPR
3IbtxP4Zy+JnTFr1BVg83czKuFeGmlimnGedZVFYfMJ0YGBnY7DpSLL25Y61Lgo73kpOR1Hqmeal
1ku967Nhy7IYY6bz3IWJOPecarMxRkWKncgtCy8qWIalFv64GQwfvvaNngAdmeO/O4e/S33r5tq8
s9WcbrXtXydfINAXI57cmfMZLAEG+TRQrHxRelgtc1pupb9rjOJdFMtpqBGDSW5wwPrnIJTybYFN
cJg842qHdnZKu5/M8bwLVnHrJFXwGNdxtg86UjZyLPfBZJ0IzcS7xarzLR4AML6z2mJHwAhgFNAf
xXMTFvQLq3wvzORLSPu5URPjHJ7sZ7cEBWW1Bu7bfzShJsxZXOfYkUXJIoavQ6fy9n6asruU05AS
/kRpn0O3nwUZgF3PvKRXzzK4rMIAx1MwQ/qx3Fc1m0DdUseI8pbUa5waaEX9fZwM2b6cBCb6NsCi
eiTtySmSPzAqB9FEYYvBO/7VrEBrbRivFCaWGxTl1yperRu4WArWhIA3hnWtua+KECcJG2lcTC3H
vkyyzdNbj6l0q3j8M5emvML1jwIIdJz5olGceLVEzfPBbuNjl7s/bvky2QYrAkiKLZol8j6hfE58
YaJeEETe/QqGVbKetMD9Rbn7bicmDYQM4I2sdzlsisjmvLaxC0tE0C8/RIfbkLaFvcUHrQcPM0Xa
fwGegzOpt1kGS2mKG1yHHILMtntYyvRUauc5Neo3K5AOXiGJdT1DCaKizyH+YEOvWxpnn3Gc8Wh/
IeKAcYNDbLedMZGcs4SbecUid65ZLwfVR5XzZodwecz2msFAWPzywzRp7tUDRihObYwe8s3EyXw2
0kMLtRQASwizp6xPrvgRPTv/QrFwUsLje7o0RCrraQsS4TiWWD4cL3ZQPokHqNB8cMgg4CIuH/o2
kNuhE5e2yp6kNz9CiHpSZDU3rqHfy5QzwYRRtHPOc2one8u0N72AzJUCFfLWkorOeV6npWyiBTSp
SOglRtbtghATdR1bZ10ddGM1UVs2l456XapH3zU3ith3SbCn4J9af9dLSPapUCzDkBT7tHhre55n
hu0wIQ8cpH0Q2zx3qFf5Xch/ElceYlAoPyl2+NOEwx0GNvLbXege4+aVS36rFlNdOKEFnB4TSCjY
oA3aYmL5qy6Qz9aEION8/0xl7t36emjh5sQbDGfOdlDrqwqgLZbmtGPw4Jr9TEbjL6bCLWZx72DY
7ofECHtsp9gHD4UKyIyMHjAe8yYMo2l6VrgqD30+EnfJ1XuBac6pmQ5nxnDCsV6275tgLQWgukSW
euvMZF+sIXsUdf2JESRo69+zT/BxgCIi66tyMAPngghUzteqw09uxYc5lfXeMlx704xpsq0hAYSh
OI+p9cCKDTbggsROUJ5gadAqLP+wIyZGqU4joruTh6rso8qV2X6yPFZNRGYbd/nrUKFz7AjRDf50
IEn/17GNVyltpqshZiaxB5AQTvkmx+fcHkn2tbLEedPuLCpzIvh5f32XFWoD+h97++tk93BHxvar
ks5laMrvjEwbppu91U5kJZuI6kB6Zni9bea/rTAu0hY2t9dyseGVhQOG1wUvLmc4NvPNtnWfigEe
Q9hSQFZQs4IQ06yaEltb0IjRkI3FCVmT53mMo7RlpcbSTu7jHO0MIOwjBUu46Or4I481cfBq5iBN
7IS4OVJCRsyBa4lrDjPN1H7STWKxX0/eFCJ0BMTxzsJktpMzoQ78EKzQJhymszHuza55CjK2iwOI
HXZ7ab3Bgv8nzBLSy21yhSz20wbJfU6pFCF0DE0LwLK9HFgxtJO7dYVmJWiohYBUuU0r9xuDnN7P
bkCz8cFoFlLYTlfvzeT67xKehuFXLfprZnCbrwcf6Q1duWd5M5Y41da4U824RYCmmR40eafA4LTV
jNW5CuWvtrK+exFj+FVE9noMySQpOSr5jbEVJm4yg3w0m9j6kTnxXJHipItNbOGOfKWJXP2eDnf1
r9In8zUP/MEi5xjuZnhyOq9iA5TvStXl93Jm7Z9Uvoo8eljTBh9fyK1HF0VBBpMEmlmmVVTET8ZC
JzrHZNy9JL1xSf4gv+iotEaicyVYjxpvCZXHGOqQRIzR5XAW4rLulvluIRRxLKaPoXQelljEUTLG
cu/2/oWVLxZcz3teJk5bI7MEh291REfYDR3HXYfdKRY2KMXTpzNiMpEGTD63eTT83N9xKTk7GErL
Vhdq3HSZuh+L6X2s1jwXPjJD1Dsk0WZnQQTeyoDTtV2Le5tDUm/61W0SRgvJZzsOP6PyHht7fjGF
OKWx/8sFd186Jky84JzbxiUh1LN3O0ds8jwK8jBlVLWjdoQ4ChwUW1Yvkr0Ypu9AB2QBf8zJfplE
+sJ8zl9XJOd+yX+3HTeHxuhewqE7JT1iW+h/LQEU2bFSXy5d0GUQLkzwvKe6tV9Li89W56yQNbHJ
I2ZF4sZoXzHK59BCKDMNvS17yO9MxI19smyebN7C9OjWk7vXhssnRcTRC9zfxTiYhxpAJaYD6oL8
BwISVwtc8y4dOQ6lGETGMreAJqg73kj3OjcGKg7nyINTkgXEZTrGJPPqGTarQUTz7Mr0jy/En0Ka
ywEdxt5mPrCayXjqLQ9Qt2pElNh4Mf2YVJ9PQ7qRJ+bJM0lIFEX/FdpYFGPFK0KKRu5evu2JtDMP
EChxbry3p1kSDCU4Z0zmMRvIcZOqLrcchng9oXGr4sxkrFvyJ+2V+YtB56U/j4AzTuNoehfUDL50
0cCMfY1V/RnMfXdK3Wp+sHBSxTIsdoUMv73kc2gEW5ONS872VIz4ivUIwszynWjxxp/Q2+uqxnpq
lGfsXihtsygjVA6CZ/FCG00Yv8RLQAPI9CCsMnsWivNR3BBqX8qCjwZEBuKAWe2CAXiMzOmXrdHx
CwI0nI7fEpngSfF1fnILh1XiJEvGWg4smJmsnRsiYyZ6+UkIf3TJTGFaxDMML47rMiVrli5tzKE/
yH6DZ5Anq0CUIF6eAyjyPeJWyr7AA4XR4zUU/cXNs23xJa9K+6Kqms4KxOUlaO5bSJaxx5iuX4Hs
88iScGNtl+maVRBkL59kqPhY0jLG0gUzw1QIS9oOLqzLzWNl6kusy+oujHHazMp0t5WBZDfmfX2m
hDSCEI1zRzDQgiyJmpI8rV8WKIfDmzcFL6HbQLKi5o0YUfplxiOppaGCAsBVFbQlZiUtksNU48kM
k/M4+YrSFHXIm2YN84kfTIAcA1l2QlpOoCutQfFkfA9KHBd0c2PKrxsOq74GrbtaQKyCu0SznzhS
XmUmrOMStW6VXXPbfA0w1m38ukx5itjd1quy45D75bYTFezBzn2b/6WOEkUOnwXn4uDMIW4JmpmD
FSq7ufP8ECVRN8epJC6jfAbTmcSnWWDB98cdXmSXuHn2QmybY3NLNqmpTqASnuoQlkeiAaQBnHuz
xMhcHyOus4/HJFMG3eanQSfDxTUR/olDtjgFBzkRUjfIt2GTxvLUD7W3hWGN568pLgGs0qPG7YNN
W5YQI+2r7mUJ4FWngHPFga0Os+TUc/Z/LRV8Eoj256pCVcp7OIuktFHjVmzBEhfRJLNgYxbxhzBG
Ps86+EhCchZd2Upy+fGCgGF+SmU722Co7tLWv4C289DjkVSYnbuXHMPgs5vvxtRBy2zZpoaKgzNm
wx/bwLHJA5vRPStdgutx+jFTwZaZw6MaxNVulgtOiY+hEDSplS4oap5MuIq5MWmcnTm5dkBqT0s/
j4dYn5xM4jQaPmYfl4oTxOPOZWnlGrxFeVPTd7r4/S5J5kfXaYJoJASAAHxs2o6EiTu84qv/XgCM
c2Igj+sbKHgs/RgKUrHvehGcaaUpWLem1yDR5Cp43FSpleN1C88sQb1DRZ9YnGTmLgtylgU5xCHN
tHzJp+odyM/Owp51woBx9lvXfxyGl2mguL3MwwdM98C0O5h94awPVdpXN9aDd1q173GMIqJ0Xu7K
bnkJasJeS+vOG8QhtuvT5J2cmTECE/IxxXwTrftirNVunwXwTCeIHwlePcp/7wZNeEBIFVHEnF/A
Lnz5oZrPg2PPkW3gS2Z8o+Wkku527gObZVFz1G0qr202XxLPmM6ZB0pSGGxrXNc82j1hlFoZ8M9D
nGFJmF1KNWuKJrgSsXdaUeg0pFMqPAxmcWAL89SNyzuX1nS0MuuctHZ1EB2HiNLJrLtOsJKQOJk3
uc96Hw7Nd9fgjDUFg0NVPVmYls5E+4ojRk3gYva6qEzADCKpicRmeEkHpLZ50bA7wGfkvv2q4bb2
DiwFuGyaDSOTR4OhrhomwniwvDhxi3Q7FLC/XGd1qGHFS9FgIO6sFQCBSTyyYQ09pyvXqY+ClpVv
jQvap+RUzIZkSVM6F2f8GjNS/jniHVtN57Fo9VGW/I6OvgsceptYX2ZcDBhPBh+rhI8Ce+zwBe8w
sO+ZfepL3ZD6CeP8vXQmLmNBUTAkiHSfcq5ERpnOZYJUP2Ju4s78EXTLR+16+lB2wY8BwAnus6P2
meVfZMnjmv3ZFsYbLOySTKb7VacEY4IQnGzVyOvomDT9okqAx4CK27M4w3Xqo9s5S7mfcl4rcC7/
viqgqU1Z+9iiQRNAsJHdh2U9SUjcB/h5H+UItT/sPNpAlXMpWuRffNicNHuIx4Sh6OVIy3PjZ+JC
+Y9wM9AYXf4tslnebA8FuiuReRrmqa2euWlrWskPYVUTtKt5L3GIeZd6DFcZjL4fKEwQFHMHKXI+
1F6F5xVyOTdDbHmZppUmSU866eR35jGJ9+59HycOEJfwsiQmLmK/Wnl3UMdjGgNDe5abrCPTxqqD
5BjzM2qf7e3/hB1WaYJ5cPExcpo5TyY2nSprfndhkNN+jvHcx88p+gPbBkSOTnyLeg9WfUHFyD8S
y/6cB1MyPjWsaSWJgCo4GsvwmGcQ2bVvf8xmv+yamHs6Gda9yyBINgHVIp+cj5DMG90IyWvTNyCN
rf6J0RXYSbZCl0aKgGK+X+OQM77k9guftsfbEF54wEbOEjew1XmoziTXeltBXErBaRNo3XYhJQaZ
hy/AD5m6PQ0LoOcpYJNl3ulcvCjJxe0ONjSmAZzeDGCtcUBugsX7gm31MBvez+yUxln7eQblhtdU
0OfOEVC6V9cKPj2VHttmiHfSzezIQECeuUa2rpKrMtSU+6HWX+lsbsV6+C1GjhbalS+NDulYdPEx
Ma/sMUB1qKWGxSbU2k6GFPuU4C+2JgO+AvvtGmzHdQ76LwO0EjFIb+sPoHR00h/jibtjin1Ra1a5
YWX89F19J2HkH/DW3hIlpm0/hbAWq/IhAL4GO5G+KQ7L4TTb2yRvqEOmRYItTRMeLEJladtlnGTl
nwUrTT+b4y1Pg6jJ8maPnvEVxIGKUpszbtuhSIkiE1gN93lPGppkV3/OYdYwHHWsoprhy6c66tI6
4mEOvDECHLUjTMJTxuDrx4nhi7bec2tB0CBtYgLF7qFQyoKUeG8e7GSu9pntXaCQ3VQM8LAMe7h0
cBOCoDvYo2tHZQwqAp4qmLde8y5mxUu9eGrHffixU8Zttdt6CU9JZ0QonLzkLzps2cHasNxfY9Uy
irLMqsZQnl0UUOqw2SaS/7WwQHQzGsFIaN9pHlKU52PFPX9xgz8WnkAwbv6BHijMeCGQ9jLGPcwi
mDCHD2DTpyEiMceLcmkRZvMLHm/B5p+Hb7N00yt/h5Ggc5DxRdpmqfBP2YwFyknBJnjlnQlO+Eja
4KGPPfNS2sEvTLOEOJyR7yECmJOdcyWuRCk5HdP31wwKM3/CGj/0r11ZX0fL8bYD+EeCaSRtvbqC
a4CKo/xy5k2w7t2QHSap+SnmZJJR9924w7nByRhm65Ey6c37eklQntX4OwU78OrmHHZKG4K0pDhk
IqK6DXDRmqMim+rqaQd/e41rMeTzZY9acv/IHt4qRUF6g8bNTXA1V7Z4XiQDOjte87YSWC9opeGm
iTEEZDzpDmE47aY2eB+nfNpxnH9MGgbJMG6fJrf9zXEZ6pPtM9/X94EBgEdq9RKEPh9oRtpGPluV
wnlomPsQUAIfLtp7RYOBM2Dh8OkPcCw+4LJvbgtO7q2WaOzYPp8r0+cb6Uw/MHOoIFxoGXZJeWB+
X90XmNiyet/QiyUyVlpaQGPo+jtrGUD2AA2z0uQltMI7zwr84yD9YzguzwMIVFT7gCyt1H80znfE
oNba57Co8376zDiC3GV+hnTMfHfq3foEIumGQXrcjXUAvhyuQpNyW1tKfUWsGDcyXG5N7WTbdnF+
wkm9xGtwGV2gXCE8N226X+0wRdZcvI19/uG70tvIaxnziQRG+tPbM9GctQPeMe5aabya4/KLKGy+
n6Z1QFcI8o7EhpHYT/YMAyh16z/A7gM2Sv2uM9oHphLouGtwU+vx2nt8ANgd3/yGQ641nBy2RSgn
XIxvkxyO9pi70VzgmmfzTCU8L2YIWiYEl4JlOjrMJL81gNGN2nxC7Wo9drP+eJoKm9pKOR8Ir7NJ
oQYX9fMy1Z+2JfWB+jknovZz2MQVQZJGiPoyoIbFfLw7gLdfMvRF1HdEmKZx4MbOo122Ib4gaO87
O9AwHll+sbb9XfBO6tx9a5u9KREInIBoaVcBMFc18QCVE11c2pqDxgCcu3yoB+OnMwpzN9dmd1SO
/NV5Xn/B9IOSG18M390ZacgmdHZHYuPNI+FMGjJa4jiHbmU5jut7wTzvUy0UJG5+WnyHgDy5Jsum
TB4fCR2gmERJ3Z1ini+brIC+bOUuOlLS7tXaflTMICQyttFJYnPoKG7CGvZ8E3wstSY9GI55k8PC
TazNs8Oq7wba5TTyNRWYuxfC1pv43vVFd3CQHDg6W8uxM/QTZn8eXn2MY2CmQQawcBS3PmQ55kbP
5sE36f5S6MSirVb/Gcvl5jaz5BTwnsta3YU2/n+jeAjd/J5FB+WsPJZws75YQ4DWbN47MRuEnD74
fUH3i1BXTepryexDzklmyGosbKKOKgZXwyeTLXrv7Ev9NABbbWIAD15f/8rV8Fa0YtlbDj5fo36t
PYxmovg0JmAuTv3W+ejQy9QfIUOaIcS52kG4U3WIH0wdl6zDb0WZNzLHNOW7YLrpYqGcFtR4Z/kQ
SyUC+BoQzeKO8GgqXwIcImSisRUhX3Av/Y1Ux+l8mjqO7jwDqwDIc8A+y7j2vfXjhf0O4GKJhFW/
ZD4XPFvhHYLYd+CRD8KgXar43ViRZLmeT7M90Msy0oNCnBl/XMxfPHRSZ0t66YK1ZbaqDu+d3I1T
81bNEC3KYnjDswOVLD7gKz3m/AgTbQ8PipoiVqA4+XPPZ5tW1N4u7HkCxBnXXGHlCy+bZbDtCX5M
JftWY7n13RtUgW0XHKw6vHYpUDYjsK6f+M5VZAe00SRNTn5m4cquVgcEyQ7uE+2nwo6ekjyJWELi
7Iz7h7wKH4PJNo9W9RHHEyXxxrPHqqouUPHzvP4SIps4MuMdGCcri3rtMn8M4+++mphlvPmpZ/mS
1yFBlnz6a/v9k4mfaLBM0vRpWt+PI5+yxYkn8n33B08aHATUxSpvYGNYyZ3lDdWuyvwHuhlcZBDz
nAcJXEHSQojBgi9oUnlzlJFDg015nkvFFBk7Z8cLD8UCkjzHNsA67gem1YeO4ytaLCcYnCwLBx4I
mIQGOZgsMQJbF1+p5Xozc8c4+Gb7ZTv5nk6irRc+B/2kIr+sfo1rSNZ1K75tnjpMMbnhXP8pPL6k
A+1lYADeKudpStXZYOjY2Iv1aaapc2pFTsWEjZ7rEs51mldCwnQyNXSlVWG1HSgHQ+qwN6lxcQXe
CzSVtyYDRd90FTesL50ggkNGv5n507Bw/0gJqG4MNZO/H8AkSswjqfwQWffqqWarqObOKx7cPpPd
Jpto50oDhPjhZqQXv5xsRp25OCrzDszLTdbuxzRrCjLdlgyoelGT+0UO4LdhMdIVxJkBzgHU1+uH
mvXJS2KFMI32UnHWALjwu1BFCryrJdKYli/2QGuIJraUzZZ1S4bk6FcYz9uMnIpYSSl1RSzDJX7U
JcmLVITIZsdHOgewx+b6xbYoR7NzKiMyPBWLV/0i97e+Pe8mX7jTmPuIZcsaCWnQxbv4TgX5Tzd0
9q534oSvtrtXb0aGwcdIezZ0EMcHG2Z1zcwRYHeqFvHHRQqiaZOkhFV+JFDnDWn86cV4ps9owJ2L
fk6meBfX6X3osdhc/A04av/fZwgO7UG63XjpPoapdbk7o6WjKGI/yh+CuXjSuYlogE3ebvKd6NB5
ipI2LGu5L7hHR7PsTtZg/UJGRHwSy7V2h4OM0Rn9gGUkjhqrXLY2S5pNkwxqW1gIjwmXguoJxPve
ndsMDAhTy2mludmUERYOngjeu8w566bee1i4+5JlEPs2TMbdxOrD/Friv0B/GI/CriEl8Ad4wYug
OGjftvUJw2KUjg6QMO9YLgUagGzuKYUgZm61j0J6p1V1SD04+hUjZtP396zKuNB6hg1Z/vU7527u
1v6Lqj8FnE9FEDlmc6dxhavEpgCs849jf2+N3v28iENrMKyALNhQCod5RtMoUqt75albac0kSWMg
+UP8sOQeBxs8sRiUYWW74ixXjdDvjoOPR8+2qB5JV2tS1fBJ+5b9d5ZYO22fYG2+m8r0wyuWG+SP
nfawulphzdcE4mXD6YWdkrcZOs4XLrsRK2dWAQzBo1Fg1+veUhPLXytIPhCY3Ah8gUQ9x6cCrnjl
AGVbv4SxsdwMk+4rZBQz7s9AiEN8Y9OxZ1FXJPaNOWngmT66RK7CaxPzPVtWf0WKyOs0+BWwEVmJ
fea4fYMNB3yvf25DxibU+D9jW3e7RbC/1Mj4u9zrdp053wIbY92UcU4igxTFIvkzWPQrLFOUwhZJ
8S/ZM/4mlqA3OC6RbujLGKYeDu/DgC2U2hOLEwd4CSc1WXUvP2IxSvZZc74tVU+BU1d9Zo5Lj7n9
Jdv4VxxfmKOoDA5BHdJcJEyEOMDpS2lddM4b4MinyfR5Jhs4XGNT/Jrj4WSpn4HPg50Ndz1jKT8L
Wx/7ejVGe4uzR6RnOZqkA4brnAqXvrsT2qbdwgO1lcvpmz+JXT/9jiGLiDEbxLlxKKfo6+RIbVdE
YfW4GwR/al7riBaR5Nj3fDq+4ghZx5dxtUIRwsShQMM7bVIHC5GWwsI7aw3umihhdpaDeQvCR3Ng
RGuS37JnSKQ/kJYHT/xg8j96dYK9jT/ACCHx9AJg+1o3ADbKgs6QavAJLoGhmdSTmyMtWfYBlIFV
CKCzLdj53HFJt0jvQunj65rSauRF/evvasJTnIZ6D4qAlXGuWOni5zti97kaLT05IrB+kWSc9hnB
2DmmoKio5cM0hVZU9QtzOw15UTyWXyNa1TYp0cuoxdxa7erqWgHGBpyJjbbwWZt1/U6ewzwH7FLM
iVKxnlF15/SyukP7XwRlK1qrz9oc7RP7F4lFC5QAjvCZfYRXULnbeudSmvqus3V3ptvr4GOKvbNj
+AaVNtcgyfp/C0iG0XrRHgedVmdtNNX5v3/6YICW54HTB3Qa/uu/X3glHfq98La1UYN5e+XC5iy2
eND+CuNVVUbx0dNzC25YGU9GTDZyoFH7zvepolnqluUGuupYezMPAJ6fa8z3aWT9FOWFNN5Nrd8T
QyQ/xHUQyJeEhGeeP9oaHJapBYFhxkin6PLXikPZNgvb/sFsuvKQ8NdCd+IKh6QT89fN3AOFiVAY
Uov1QIcIsjSZja3Nni5B3f2/X7I8ny7//lsyXFhDBud//y9TwbPCzH74Pz/+73+6fRWcZXv9398l
4LF+IU5NXHwONRm9jhsf9oaK5eiFaR4m2f//xeo9EDNBdXREIS7DENj//eKt/6qLvMArynkPRfat
HKnI+vff//1sMiYBWnsQvsuhtnFh9Y9zS7LREA+hwRYlrudTADvh0FfAFsGFTnykC3ArHXBwg2go
ORfx6C/h5MZ0IFg2y/tlcc9pU3jnzrS/QocrL8WhcpYcWDH6wek8qxaFrCA7sq3pLHbBT1Hogp1+
jRDQc1ad//2T9V+iINz6gJqOwKf0WVpCn2fyBed//1q2XXFEngUyVurzuP5EE3Lv9hf6vzJfTzyT
JesKlfO4mPCtBDE5u4LV4+w9zjGZDixkkjySrS+j/qH4Pr4sXbd+hygBE7yQUN01SsO+C1Iwz7Ar
oBNp3ewGAq3kkXrjvJjSAOmqhXH+75d139/ZqbmBph+fy7Ew/vulSTQiQdljOiXohL7HZubfj+Tr
j5irZWuhjzcULmRuUpAMRv/sehGwGnko+/m0ILecXQra1STUpRqhMPb91TB/atNqz2lpsKTzMG9Z
k3/GJcezt8ObHltJe9XcZ0+VUe0Vsf8zLjfUBJbnav5NrnjYz/Jf1UqHv2WxWOeEG1Yvkm0JmoEx
hTxJsuLOMgM2xydw2CmZE3oPYgI9XmzzTnsX9LQRFD/YT29oto5niW095kQpfRRT01pekNbwqLr6
N3OueUehVagR3uUkP7lTBBG6UnhJOSIlNb7VqZ7BpggKI2qQQjRSpFE+ulix8SNvHcdbEyL04Gp7
55ggOeoCuIQ1twgXrbmZOkrRtYsIx37/4qsmvZjUIUcSX44VRKpVPB0bKKErfTLAvoedlAh5XzzT
rWssK4HTm/a11XMcoJwPKTcYI14iRRt/VRxWJ28Eel3j33JaKtZU9wt56co8ArIbNk2MDXUrabKE
M71MOxX/SkP3Iyvjo6qa90ZcGuo5Ji+HVkX9RsXBjqO6sYdTthmyvzLmCAeJseKwCxsi/KzG5tjV
7nmqiVWIioDX5MTXEmh7olP7WhoZ+6MwPtW6AjhEprJ/4T43mAhd/fjQC/sPm8p+yyR/YIEs+a5W
fQRJ5JdvwZ0nSsMrZOVQt/ROJkyeLYunJvC3VlXRg909h0n4G2h3vvOb9IZGkpBp+SjTIKbfLo1q
A8xlNx7CvOzXPrJDyqeODcF9dLG7S5WcVRfeS0GfLIZCpgW1DYcRHrAiVFd33raVxWMjuvtgED+S
Wxx6Pcg6M0W5gspNpbt5xO5ZwxIPlFdFSVg+zdXgHjo177WbPmlvFaTLYJeK+C6bantrB2ceFPd9
o58NFQ4bW4O4K+1HAg6vtuc+B2vh3NoFgEbIgEh6cCC1zGMUX6RBZYik7XxJ4PjVEISJie3G4Kvg
MAlFxanLN29tPcck7SNxyopY1twNkCDjHxWCkHVsFkZMRUXwXpfNW2hkb0C5sCRS7cvQ0FniGeIr
T7riO+NzZC0l3nGCI7SNDPg2tOLNZMO+n5zgMRv5zaoOY5MY4AvBLjZ2+frUnGoC8MJFcMMLoZPy
sfaHb4ZusTHfrFxgIafOMhnN/JCjRcQmmIk54xE7UH7jFN+KHVKey59xkeGpVHrfGfHLoqDyls6u
ZwV7R7xAQYE7FU119Dv/jTo0tgYJhwsdM6bMiIHB+KfPFooeQuTJWN0smJC4tsk5pPEjG5+Ggwp5
dmWwhPfI0BhAlRjgLEFTontqEuz2bRnfx3ZH3S3+xoNw2BMELM8yGGODBBMwZR47RYOtNE46loxG
O3zQi8U1YEde5cAYS51dOWY3zPsgTM3fZgdKpgvtb5li+2ox2YELWVhwus57SAUqEg34VsqFd06l
/jiiN3Ym/di1x50JIFMJq6v6sM0eEq53bnsF6rLkrNmKJ+LbOCAL+NEO817ezfsgIIIYLMMXvvQr
5vVxLRMlEQV8sSgTFwghaBeNC7kpXRjEi/7uF/ObDUayk12I1sOyjy0zU/bMYY71acRKnH8YWFrY
UstIlMl7C8O2n6hNrG0Hs2A5f8yD9+Sg0nI4Kc9DhmMyjEsGoDHEiDgV+JCX7lspXZxHP75vOZbH
JFVPcdmB+FnCXc7vxgJs+awmpOtyKUdkv+ARxyFMv7G+kQodt0VYfdk8PfkYeENbi7nHtXhS5Oar
Fyyk1XzrVTZ6Z3bJfRfWL4NlePtcXUcRJoe+haKD8WqXepqjBca2tj/8D0fn1dwoEkbRX0RVk+FV
OVqSJccXymEMNKnJ4dfvYV+2anZmd2wLur9w77lTUTDvVewvGVLH8cBu0dhbGGassH52xrtom6OT
Jr+o+1DdZIg9m/6FHcE+l1AzBv2almO1jGdEppW5JEhO5s7sii8XCoRjh5vR3IVGf86bKbxCxAf4
Z7iAhxgdwcPHd0VgLWVcZFkXM2SVoLz1EMpDmc9x2EOwS3Rv2CQ+yoCsZz8LEI2EMHihEF/PUw2P
q8lBFjh9iYLGrZepgSRxktPBDRAaqhjIhsAG1UfxKyJTyE1jIA+oMHaiNm51cgEgVb1gYB7uQDfA
5ngTpzWkkaKPIoTypIaCDzKFnW+ARwB/bcRZR5FKbwcBu0zLWx772cVXNJpmU0FTa1dE4JCtPvoe
y8+823cFh7qrQhLE8V3j2vIv//+j+mTZ4S4bnNOlX+inqYsQVpfAb0xfiYs0Q9SuXsQ4C2d8EbTP
wRd+42OTEkZjZzY/uilgpsSHmYViKc07Ege2Mim1YNC4p5xaIph3/aSaoNmXeb/UyU3AyEE9qGu4
MQMgBkP/GcbWcKqUAj1ZsaHhx7bN8G2j20Cdgm6A7Vf6AOomTuDH2fjKfsecE0CDFZBY3516Cns4
vQaFmDluKkLkPL4EqxDMAXKGlpaRt9c0qlFzBi0vly7XnTO21///vRuSGKOMhrGf317xZNeryEHE
lEZYSkIC4zeBdgGgHV/H3Itu/fwPhtGnqCQT3agc72kuNvIxj29aiFuSC4xaav6lmv9By16xfSaX
eOgIVTZGv9j8/7utngSrhmxrGkP+HK830qBgqJlWOuGxU+nNn5A52ATROjFNE2M8hxnYGPOKpsy5
KbdRkEjH8XlR9X0WGIcy6l7a0CX8BL/QioXGs807sTPGQZt1Ny5aDrnyppI5SUPeAufLS1CAgMRJ
BWuzCl+rWS/e9g4hpSsWCt5TVRRI3+Lo4L9UkN+psKx31WE397M5GcT2Trr6V0OHWgd4lFZsIvoX
w4BWa2mP/3/Rk8kysCdeViopd1Low0sFydRHe3L//1dpE27cwQ62kYXosErcAQW9FaFjsZ+k75mX
aFL5i7K0f3aZVef/fzW1vkHGl4q2phE9W1ZXvPBWcKIK5kFVJIsXwxwtlFfdsP3/d8UwLifRuytX
K2Jo3F7xwtPSbQuEmejflHoRgRfv49ExZ4k1DkiH8sdG5nlIdAgkEL7VS+YNI08F65BRurAKURm+
1oksj11YYxfpvTPbqeRCewlmPEqeRFLZWC/0jeGhvk9sLtqBzkk3OdsHaqAfx0GLdmzTvPgE2HMA
tsoSJMuTi51PwXpMfQYDVn8sG3c8lVVrQgfxSGKZqg+QLZgkY2dZ9qQU5ER87jp71NCpNQ+tSLVr
wQtr8qfLQPNe0wKMUkJ31WMg2NHigTUkpH7REIXFQn68ZyYxq0H/BrcctaAnqbt49tHkbEccCayk
mO/BlMFbY/7Uad+usUDQ1s2KhZCV/laFrkmWKsIKELIIdMOUBQLyltLyy30TepumiddIGQ1Gw0G4
jiPqVhfwwFh311yxzq9NL1hzkJKq+1RE+ZthJBajEe/OJpNCMDe5TXSoGTAKii1S+XMyDdWKmMBb
5GL7FMQvZnOepFH2vwmhzT0Lva6SvJZNNBeekDNz+jvfxTbKnRpAN6Ro4doq/oJpvJDrbq2JwHgF
/4fwFnVkHtjUW8EsENZxo9dD856YzV1TPNwl1DAy3qJT5z4FVgl4l32H1Q34L45FgZcgoCOb2cU/
CeeXbfE2+T0L+NHE/1rVBcsG0wZramlrThXuEX+8W7QxzdDPGhe4Sh3yXDod4ykbehciJQPIyC7W
Uc8ewXHPONy/QqXBpvPZ/um282wMzk3XCjCijv3de3DaokBbSfgb0BX0fVpEHZKLRt/OtyHBmNVW
+wALG+x62/5hQ8wYOmvhsIX61ut1QGID3mBAbXyWsfUZeXAgVaGjo8DWpId0yXmcR0RAlPeEojCz
ICjQtu3SgupcC9gcuX4nOG3QQZvsvqZUv6IDYOXjV6wXcYf2sQuZE++FUSjKtcS51dVMssCfXJFe
yMiK4X0TuGsgToBX1eBjQ8ImawsNXAlitJihkKfGv5RaNjW9SwXANDJpEN0AmGVodewyy59SSR5f
rSHGxKKJShON5w1pYEyH7QKPbIySYz+momR6iT7pFiZpsmI0/B1Njr82EI1TAUB8L7IrhfwjKcFw
mj6jJ1X0V9v3F4isivVYChpMH19IDoqqBZgjGv2nDIz3IHT7rZbi9yJcmXVEPy27LBuOeUz6mMNd
FLmk5xJi8NyYqNpJ5CxWXdwwa7Kuymr/hB9814n2C2ogGmf1ZMTaOtO7c9KLd2lTP42hRgSv8dTm
sHWZqEcw2hjaD2CB477fmZXVr830Z5pkumROtfK9/i+a1hIm/jKNzj0fx54viFlY9qXqeKei6t2P
vH7v8byDlXzy+KsWTUaaFhLxqYo/qi54kb790taVvpa5uqC+fhqC4ZdVRrWrHIMtZfwdcwztB1IS
4wK1W5Ci1OenxHS0KS8iDl8gT6wno2X9678DIN0MdnusC04bz+iJfTVXXC7WluMFvvfaxZ20Y3j8
IGGvFjT5iVlo7y22ihBYCCJ1oAzp4C7c10SSzc5WkPk1ysg40+MnrDhgpkda2sa6AkUDIkHdKiaJ
IMDhmMuMbondgRGZt0wVIDhXTtx6E5sChgEry1SEH2VckCEFSoEsnAZ2V7oZlVlmX4OZW5OM7sUI
sYaYfPZA4Y2jHw1EgQQxIneW4zE8/NXYTDYPrvc29Ti/0elflAVE0UBhwDB9pA4DlbUG8YIqTYoN
bwVyaKZln5PeU9daF8Ke3hryRMIeBQ8zGUwZaO7ZsVVrEzJEXyhtaceMrWwvQkyrKcDHCV0a/OJq
ZECTyEuBV2Dn8V/lhAR4SBSwcGMtloyBYeRsUyPhhitIV80Y/BMzd8wahBkpw+4NDep5zHEpq8iR
zIbSNxGq98ixL0ky3ou4gdobyJdxzOxVUrjvFnfCWE8vsp7mWUxPkIDLrq2Kxc0V7n3qC1qZeNaH
I2dsJyJh7EQdK6N5xamI85YM4SiuiApAyw57rlBrC0cJY0oLZz6iACpJAi1zUkGc8I/NCvNvx2Fk
OBGKrotvVmt5HRbg0kLkeOWw8yINLIP9cOPAXzm9B+sclMQY69APM2+fdiHSByr3TAefA8YUHTji
H9tlx0htsCQdCVWEKe5B5z3YPDxl/kiCWOrvGdvy5Y7tVteMl6yL/qWiDNa4yiYW8I3WX1PfulGG
MmtLGoaR+T+jIe/G/EXj+R3L8OIONbPoKcPpoxFVT53G3PzTrCJn4+EvROyv4xeEfdVM+T1B9MNR
cgpy7WLYwVGmzYedkGfpdLRkYfY5OEyalGWsOsDC1IzdhtsaaVlooazTnDOhJ0w3FIbqSZanMSyG
7WxgW6sn1+Enk86sG2c0/xHSM8fT9HzZGindsNmWUGNQcLY+sJSm3cAQYtU3G0cymNwArj7cmDeN
SUOEmZh7sAWa4bf5T9ol/yqdxyHU3zCZrTIizGEKUL2YjDwTzxuWZl98wg5gNDhUd2lFe6u9xkij
2PigFXJgjzQ1341eh48xA4vKiuWReDg6Uh8Puo5slWGIR9pllthHr0q+OXhXjmCBTHT8wagYEtEb
HaA3nxO/GXaqUfdatA+na5cY6R+d+SzUNBBChfne17MXEmMOoWF/a5F3HBpuCK3GRFrW5LE67bkK
aPT71F1BkD01DaMfy9zXXNs7Vq7Hjhhx7nBj6zoAhXq0KF25aCgaFIIC3vLm0tE0bXuYf0HOyznE
4jJ5dr3C2Ed6YPSZlM3JIuSMG5IJqW68Na1x8vKwYoI0j/mtloMmIgHlr8i5PnxF0ERh2cauyhDb
zT6GumfCCrmNw5MJpm5SwxhWOoPWwPCt2Jk/xX4Iu3WX9P2XT0gRfR6ygmIE7zlFYI410J1Dts3k
xEK4/9RrztwCWYThg1jDtGnU59HiS6Bv1TjCSlJCniK7zpgDxR9uOw1HR/NvyKnuCbq3te9HRJc6
RHMT1pVKD3EeZ2Eh/krd6rakYOFDi6++Wb3hUiFiayDyzvO/GqaLJLcIdfPLR+MQsjBIdkUM1F37
p7Tp/g1TnAhV7XldDfMzhKbFTobbmO92l9swsCwm6nXC0Lmp4OCVgdxzCgFJCd79UMbrKuacGDXI
XnYkWKEXCtyrl6xFif7JcD4G4u2ZaKR8ZOAuipnKov0GsaB4LZLVGGioQev2MM69kY0ixeupfnhU
HrZBaVd3+hfTw6m2mZpa76Pqfsyw2qMiuMSGvhFJ/Jky3/BaCK3SZyab9EADv/QGmU/QwXFyKaim
2PhpObtzaYF+9YzXwu6+spETW8skHUDzSywu/ldG4kn1FongjN79ldxpylipvzHU/EUIrzvprzOg
KpzK6nssEJOZBSEd1QRK3QQpVw51urKEjdiN9JEpCNZpaW5xp6Gz1dSW9fv6/z1LmjOZ4zwR5vQB
buUYNviNx9L5gsq6jhz/1Qu7h8Nb7FYiRdH0C84GXOEEUEdyhIlCEr1n/10Ya54Brmy9nMFvDTaB
2PMFfj606LY8+R1QaTuQa9QVgoG3y/AaWwOfOmI5kt2UPKiwaQ+1e7PT2F+VufZJSF6/Y9QTD9Nx
LOsJ6AhAaiNsbipxv5muX0zLG1bTVN1GW52DNLnbDjB5ERFHOL6KMVjprnBW5Gi+uindBuRyP2QK
i2ISfg6uTqf0PnVCgVYMbSOYL5xPJmIUPNWfeOnwijfmlxkiQ9A8RGISu3sbtUsR0tskTNEd23it
ZK12BEDFKKwI7HJKbLjMktfjhHLMA6gR24CLXcUw1XT7z7St9mNGdeIF9YfVRMDqzX/xZLxAz3TW
dgbrI7Kea3984C3d6qJ7Aa7YnlknEFOO9K2to5eiIl1B09E9lDe7JNi1YNrY+t4qMq6EdbyqftjZ
8az4rH1/5REJN2Rfg6/eETJlYDq0I1KL34bp+aHBV4TmnV6hSQWC6YA9ucJs57Esly2iAAh/5wl7
6qI2OG2cIEPpUWU7aRHxA4KPUUOO+Lb7cJPou0XGsOzsVBG3h3ZrDE9uQmyJzk6zt57aluG5I12Q
twOJpSXhY2MESq94B+yItw4nx3L+2xw3/PQpT5w8xhIDmW2oWddkNkOGNCKjJqKVWJhl9YIPbN+N
RrSt9AT9Y0JQtiz/DSGGf7NXaPGIzAUQSCDFvmyQd/EDwpT63CQR5S+cacVDn3vlh0rnbE+JJ8GB
/kdvmB6SJP3zwT3gt3cfBrupFrY69j17Y0DwpwjAvVhUtykKD6UR7qBVLQm3OmsS6mRVVWx2bOdT
jNM+TvLnZOrVVrrRr5iQbrGZoxhRr0MdOSjmUntltf4xtOBlElJyd4PgQaFOSSp0BXOA2IV8N+le
QLZuEq+QC1JChlOzIvv5YFf1KRQUNBAv9K1pMlvlXoyJBgAhSMJbleoXMy5BBrXuJyTQ6OhlPV+h
h3RR9f+8Uv2UTjGC1I9WkNFYoIGyXHVtwrMu6zUMqQ8R9sm2qnXERfGE2FByOEgzp5Gd8lWkjOog
QsqTFnqFwEtg1yR9AsQk24d8sXoe+F9aDa1NmmHDNM32bCNhz3osvg0jdex5ziMWXxC7HP6Tcd23
AZ6GDk2fCxWhKNhutAOJEB3xUp47WU8p83mByxp1+qpNKkZ7bXNHkXTzreHY57u2xh7RZ43PH4m8
K0WoSlhMgdgLq1QcRkd793thofMj8isIPowKSMpQDIy+zBfmfnMmOchgabX13vNQGqnDUCsWyDId
tkVgtKfOPGcaOptm8KJNhN+9mgQ/XElJ75mHdqjpuOGPuM5bh+UZv1JIJKyeRXif6ZNJcxYrvZXY
03BlpJ2PDT2x3mQRos9Sx7T11K/Z28/0ruXFQi/J1oClruOzkBs1uXdC/6CF+IZ1HWV2IyGcQOc3
5l4mXOnaX5AhOImrI0u3YlfwyfTVdOndwVk1w8OKW+RBvCjeJI69ieVQ9E8WrvpDMIwnzZgc0ELW
HXchU/tWQ1XKJMQO4aGMOVpY290igiB/+FVIiMCaFE9BMcJrC+WbE3nbArwLumWgSZ0NgkSWzmqg
4mFqlPw6rlltWb2rZkJKgRMzcsdjlXQ4hWMIM+ZkboaWOZvlNvfJ5/FIov5Vq7i0I7Njn0dOO8fd
n0HbBOHf8Bm6/2SzlJLBebAz4pbeq/yti1lc2QFjHnf9yTX9izf65Af5GagjWf4AwFkOrqB/89jS
aQaG2mo8d47uHvQmUXvRABop2mS98+sqICV2nsCDnGJkXq5Ezi43sH8Yh0Pi+dEG018hU3cWVp2+
wGBKLqmJf3z8qZ22o6sNq3VZaZtglMWJec6X2Qr8rjV4iqAibLDvjrStnLA9Mbq9uBclMwGnbccF
DSS5RGw+aRjHxUAU2Uy0gLWDg5Up3CN3cWZqt8oHzxNMKdsh6V87OhmRI4towEcwFX8F3kPdX3lw
sXnR+aGRLKURGhQU2ZusspDsGRKGRuyTREP6HwhVr9OgH4022VvJiEwIhRN0MZu5LPppD3nwXmvR
+0uHd3da6zE7SuZtFRVXfxg9i8zmBOamKtY5w7OTDnloNUncRh2H27nqw0cu4HeMpbVnfpNvdbuB
BRXZAJRChbTfJ9sSWb1C/7AkMQu17bz6QDgXt+fCwiI+dn9JHV9L3OvLbnSRyCTJo/Go/eJkn1hY
qwq3KTYlLkqBIXMtIE4x1sNnRj5ZXh4nwlIG5g12MMPA6hfdMH8qqR1Zza1C17opBM8b6eEDID8r
Cj9d5tt1Gn91CYtMoBNPfKLHIEuCfVay1w5ZfvboPlZSq5A29ukqD1mbVhyAYuI5M0QOjMmufrkt
DOH8Iv0u19LYGBpSsTDYjCnvRwhzgKPHwj09nCOECTCcRuBBpKsWzdF2pu+4z0zKvpXup3d057Cp
mmojE+PFwX3BTCf5sSPsvn0JSNU0efkcqG5rZ/60VfPON+1xqlYkSArvZgXG5+TnL1b/M9XjVy3T
9qDS4msgIm+Q+PjhNkhjOKPqatfcRB+V651EP37EJm5AVAsYugB30r6J34zV7hLpOVRbba712vYt
ydgN+PMufnhNQjcHGVcsVQvQX/bMK7F43fNOvpEShpzC27Kye9H4aoHRk0g8UULxXSB21/SnOtKe
sKKs6ajQcFWeQP2+KMIx2hEgPC0k54Pb6B/sfweOGOASE835MmFwGrVGuIQw9izHweTWQRDQJuW3
m6BB7sb2XTPhdVqdzYvfuZuk6efcEdQkHLCkR1TlTofAtJ6EczAynb+Tt5SyZjgKZBSM2wN48w7v
RV5Yp6D/URqhs4ThzTU9G2NL/iOD8iMiMnrhoG3lZcAolhUW48pu2pY90lxmXOx+m+ZjsEHOGAjA
l6ZtfI19TZAz49MpbBfCM8YV51BDrs9Zt92rHpP8582hsQ5PuRlHm3omFIj8eSgy2oZYimVZeUxx
w9/U139LTEELa8i4YGsbO1pToWoAtoZCC39ONctb2HLo6u5J41mV7lsBtIFaL2H/OPA0Gf48Ei5q
Fl1Z8B4anGl8X0lYjVTqvbeorhkjdtR/ATdkR5eEz3URjpjyDNPZD/V4sgogjtZ5kLjMdGRlC10k
Yjc2JWdZBqxZJhR1mFf5V9N0bFiRiihC+eg5c+NLkl6W4nxFjYHhAFENpeZSWMmNjd601qh0lo35
1PtaxyZO4Wxsxc8u9P187UoI9crRz/gRyagtOjYYpnMiQLDYusp5igseW8g+xl45HR+LmOMqS5Y/
A+t8FTPaU4LCTPPDYIdeGyCGLv7qwfEuNY7wRWQ+jynlU8hce8LntslzQnsx8TSa9eDxQWZsqF+f
rQ0L+omyes7OjB159Sk3kEx+JUOyFRK3Q0nsTDesOKm7ZU+qIN0HmwzFG8Ws7pzH5t4ddWPTO/Vd
D7WD14k1qKHVAHPDTp9dHOmIjuS3KclykrZ6DhNcN4ObGcsc34rqG54PRT4Skenm9NuSrgb6CVVI
2kXbzi+245iTglh2f2bFKemkElgAT6xdYqCUZHObJYdZ3dv7rurfpVRvIMc+raT8CN2tHLHVFrV+
t9LEwuPYnBMJbQUAwFMUYUCrR/qrOug3MjLsVXgf09Fa22pEKKeHV70CKxwkHzIoqbZabikieyjz
feTFxQSkDxnx9+CxlS8n86Yqg4o1aUiHSNNb4VP81/i0VhgGuMtZ4q9sZK+Y6RjHMY3/tQesuyXr
XtT66SoI0l/pqC9lbFPHwHgguHRcb9wGFmlRGbITupARckTdPyP4rXiL0hZSEdp64OURLbhkVSLq
Il4ggls2NtNy2NTshC9tbYFwVDbFRKU/tY1zNfl/Yl0QjKIZlqUhfjqjSKg39S0cBtLO+vaXrcnz
oNQNNAc4ZnnXuak2AS5bJtJAHc3EiA403Uig8AikKK24t5fNiArJ7McZoOcdyiTnS+py/Lro33Ta
94bApGDWEPGlg/BOE1aaYYZi0ekdCJylzo+y6uRWr9XLVKt9X6Oo8slBoabMCh77lDKEMKEt5nQI
MUN7MuCTszCrJ2Nahx4maVOYZE46Ge+a3mrHVJMH3YvTTY9kZpnAtVgL/q6VFiQvPZPRfSHzV8YL
1c7X97bDwIC9OpkPRFqakfbS1IIRq2Uz+9Ktd6csX63QEuznOHFT5oOqxXE25HWyQFL3wWbjGtHT
VNSQbHlERben/teXGDhtF2YeTpupNhTbVcRo42i0dPEe2CyV/jXzDKcYmHANEQeC8LN/vW5YuNWM
uzgNAKHXpHqkK88iy74CUZjjhl1HAye1zgTfMmFWIQSedq0juCpq85aNLuPWWg4sCYA7B0D4BL9J
9MKuq5xoqUeDvrCy8DyGNvu7geesw9KSan6MOSObDxTE17wR/2+QaOi1ObEhW9Yt0mLfKLECISGx
Od4ytOypyS3kZ9X7APJAkec5susk8NOJfXUdoM6sdc8KeMc3w3w6163TwCJq99wRNlEiWNShUSDs
8ZBOdtVDteObK0B9RgJfdcMpz4CIPCwj+4i6RzV5sO/C19Dv70TU/MIhnE3Upr50Qy6UUvyYbfPm
2QgWAt34GzJs+XavB0v2H5ARa6pLO2Qa6dQwAcswW3I8MCXkxbor4SKRoZSOIsJYI6ZCdAIsUwM2
TUXwWZX1D+GTB2Az+zrHFE2aYKHdaw4qmBygOjDd99kbIu5F7HZbi1KT2ZJAOMy8uZm+4bK+SMK/
GjbRPJF7MFHoRTS4lNxohX7LA5Do4RSv03B4S0MJ+CsS5SL9KcPqbvXji630syQkZvFauw2J12Bd
LN24FG773NughM1uz2pil3vZbqqHgxMh2RzdXz+JX0XrvhQZx2YokIeavAjylxERn7bPwqDMG9oT
2g+YlUnncmsAnoSiF0JH+v9fkKUObU2X71pKGTLZmwEk6DCmJ9EhEdUsC41d7iJ0Y948Ij2OTRig
uKtZVnFX2BMJS0V6MxHXpRYrm9B6DzvcV3X6XGIhYHmw7NgwtLo8MZjHJeUOpzhpngKS6ioV7WAV
7zVZX/zQ2BsNY318DJN8k6wZjBg4pxmfoSxQHMzjEjbyCYlq4EjKt0iLX4NpuNbuZir7faLU1Rv6
TWEX+yiWq3hGXJjhqWrhO5I1R5+lRfHnMFGUdwgGUZ7g/k0+wXM8eie8AsrHZrILIv2auOFNtlvK
cWQrffNsuu3BC72XomPupfB2GMVL1BZkxyqYYLwSzohxxq2IefST7ViBYpukWtolsQdRymlQkzRT
Oz183GrYpo186roKsvHE1Ep8CqraiOkPLNCDC9FRDpy+4Kt4Uwv5U9j/zFSQ1MsQKOuqX8uDN1ua
SUvWLz5n5ocyLyhnJUa4LDOj3aznpQHFdSahwsFWWLYoRpoOcOWQvvIEnBIXY17wKFXyIsBDRql5
jQh7cvTss2zBZAJDxzRj7UuWu/2Yvtf2h55nP+zryXYLxuuYcOLqvI6zrFsLfoA4gMNImNqZmYCH
XW9tf14alDzU8lnxlPKKj4vcKN4BW+6sMTtlPadKbI0/jI0fCUGu2lg9wX0kG25E7gCqFNeetRJV
nmHtA7xn5e6qc8MnYmGhQOb4PaqIn8M4PKWTMrctosNFYs/6YP3cG8D8R/XPJWt4FNZdS/znrjWf
cQQxlU/b3xI39wi+Iywg0MNtWUy5uAGJetXn1HXF0IJQrGXskpiWbNNMF2sWdofKr/5VlvaHK25H
8ww6PHWB79naKXfoLlq9MBde0D4xRaTFIaIPAT9OGAQKMu1WftK/13N0dRhaf3mCod8bEfX1R5SJ
SL5nYoHH/661IXeNATq7OqPbh2mzgOWXqBGGeHRh+zkuC2+b67S2cUWSANONQsteyr5d8bCTjVvE
+9YfDmHiYocYgMPrhFE6xQwtGdnsKpwnjBNi6gM7+jFq/Z+0cEa2MnlF0rkxUp+bu4KKKHDGNVO1
Z+V/torqTiHxlWWy2TmCXT+MKgJVkndzghueZ4hv1fCOSuWSarvKoF1SSX+lef7SNL2mCx+Z7rsn
ycgcu5q1YCoeLoJ02tqJSV1mAbcDRFFYKJapy/dzzp8Rce6YY3QzU3+b9+5H2ts3pxUfigXVChNy
qFlPnVf/JR3BhwXy4Nwef/zE3CseQtH+xcT3cb4NT/ln+dBrWuiQ9Z7dFo/UH96a0fp24/hZ2uKe
kzJIIU5Ah1u+Ej19dE086T5UupAcgc7W1g6dSmjlB8l02mX+yrQQtnM+/dHePZue1S+ZqvvC2bLD
IGd9KwEHdhAqlvN3Tc5suvWUYEseHa1kemKR82Rk5Zq27oAGdsZu/VYV9QJelZ54djphG3n0UsuD
pwxARMq6yxyJm5y2rpWdBq6sET82H+p6EMMPbSICWMp6PefgSCGLLfvJv04ePIACAJMF4KSYLn5t
PqTufMZBknAYjb+4cOrFUKFKM3BA0Nwc6n4C7A4CRtY8V4OCRUx4X85cFlH23YkE2jyce0O7Dfv2
RnJ7B8m12DJ6eXh8mJORP/dM6HFLExdoof+XXb5Cztsgw3EoBl0fTkxMmxn2w4pQzGTttNk3pp51
mXZbOlwCUd0F18qaJZzPTZFll6H4Qnkad0658ZUn17HFe+944atupJek0LAl2ZhOJ5gkeLRIU58u
IVtiNm0P4Iu8xPCNnLR6I1LuryXmlUaJBHJ9WrsNTbxET7aoG+qkL9SS8Hbj1kCyERFCZb6Q3zFr
rOipnGYugoKDYRKXzVhsyA7K1nFfpxxY4KsXUzYtREdATEw0D/UwfQV1EoO06F+uC2dpV+o2wg9a
qYon2uOzR1C7MrjdVzkYQ7isxtqJikdch2c5+eeu2xNP9pZ17dYoumsfDsewzHZo1SqCs7YSnVra
Bl/0V0q3omUwEAThhZ+aFrNJgGFYYpxYRERojY1YQ5PYW1pHsJ3GRhQqMCZmXnWFZoS4uG2skbBg
jPp6YIc0ya4H1NjgVJJJy5yh3Lao+yonO+meqy/7jGgDnyYaqzDscGaJTfnPKeTZqvSzmTBgnHr9
OHA+ta65ThrwXYj+tHaHZBsRPanFacKaqSihmjfOp5Z4iBEg1RYqOuZ1A1BTR41Qt299xadZyhyR
yxmQM+0c9f0iMZ4tD+dtLrODWTfY9G4d59pEvu3C8KK/+R0ci/YWdcyzqeZfh6Q/y0oj4duCRhN+
9r51CBz1CHL7qIAJrIQxIbcFxF/Slpx6Frsrv1HXwtO/ag1JY8kqrbU6LEHFeWJ5ZAl8tALwRGbx
zefqX2/95qn5qhy33qaa+6AMzyvfWbp09ot4wPwuq/1gsWa3MGFqdasWTZvxgHagyUZU/tQ3ih+6
bmMYyMmMHyPSf2Os+GLs3nJOtQX4WX7fx5w/J2bhws8XRma9WlR3WsMimfZ90dJXdoW4s53exWxv
yRZ5twZE3SEJIJNrv8fYnVvuijVBA4QpkJZhMDbHPLbosgaqpn+ahu5h9xPehDTYFFjtLF9CJwfg
5/KhWOr/LdcqDq89xtQ4+maSby78EfpIS5XL2u4PD9gj1MhXhd1J+Dlk+dhbWSXkOAF4MLSREagW
mxi05sqyb56gFKUUgNzXIu4Dkm1JUl19JC7L6CwmrnHNCDAMAeBgnnPHGXYTGPGZU353k3+zMQBx
ApUtqpZrGv9DrpQsRa2dR3d4ikgc0uNNqw/rUBv+qKHUvg2ZluuvhGS+tXb8Iypn2wp/OzSsMjVz
BTF7eFShfeX/o62DAnBy6oSHELW00E3y3GxyPHTRXINjLdSHZjGJygpMe13zUAWSZN0uvqqm2zUm
rIewpfyoSTWHwyTwBlylXT0JrtuNbXq/eWNhJXdOpAaw4mfkjMmr2MQNhYSh7cfGw6PtG5tmIDuH
8YI7+D9TRkHj/OYx7MRZwZnoLBLTXJ2cCPyaAL0fCnWGEXb1ZPAqQKY1/nS3W3tct4Z8tsoSSLq7
oxEkszALP0lseCcbneAUb+mhplOeBRuPRQ7bJ+2hi+kXjxrWNbVjUgVEtutuWRzvRUkRkviUMinO
zZplRg1wPXRPbB3+Y+xMmhtH0iT6V8ryPOgJ7Iixrj6Im0hRFKmFonSBSZQEBPZ9+/XzkN3TY92H
sbmUVZWUSooEAhH+uT8/kJeMdmnkvxi0qy7EiIgGVwrD+FW0wU8tSe836hYsFGMXSjcLsjzPNhwv
P8TJwJRkxQFvl0AYMt27sjVPIm9bdEsKRDyNNqmKRrYcaT7R6/vCDNn8MdyKQLretIxIuJK9Fet1
CpGQgLfnTLuCHsJJw+bg6P2wxWFNpCjDqRX15kEbzXNrZyMTcmI6vo5dVT/aU8fu3Dl0Pq0amKvd
fvyS6AfLgEZIZ+4UE+5wX4CS68lPCK98JStwzqfiVCQc0KkU/QavdRx6rKoNJWd4QVL29gTMsGUz
Oe2rhay1Td3KPbbTBQgWeqNC5gEJj30x7iZOkzgVSaSbbb2u3P7eqN/jYO6yNfVTQqtmowt01mlV
+U/kyyHXtihV9kjqyaUUIdA8cxWahX5TSRqAo+rYqfBYVSZ6PTsqdiZXl8y6MYd6apeqakAbVPs8
U11/tGmmj3V5NoIVbXtPhvLpgYFyN6nzWMhn4t9kUTi66fVw1Pz8ZMpk08GKBjamNPXiq3PlJicr
r89W2v4kNGQQO1M6cESe5NskDmB1PPV1dKz7aFVanKVDGiloVT8CRoyJefEcnm84ItYAUTDpFan/
paffhQDxnPeotkPJQDpNyDtEn6oL144WXdKC5oiOwoG1V7w5bfVZFNOi6SFVxJU4B7Zz5JaYCTso
v6rUcby6cNXkUVCbuayLAE9D3l7AF6AX68ZrWQbPZpJshOjXypBftZWiX8TDfY7AIy3/IUmNS4fh
DKjTKpFq7QIKxZ/NoHcONlZR+zVp/RKSy0hDA/ks/L4A/2XH6dmqzrWefYjsPfVoogtcTrQVG220
r9kCsiIw+UPwZY2/DY9VqA+LqD6yV5tuA07KNFc/DJ7/6AUxxvSCwj5Rv/W6vcVVwaOmYrNn1+m+
781dAjMQHrZ8MTVJPp17VZVkHkR2zZ3pbI+nAiiC7w4737Lc1WycjMzyRxE4SkZ5zRLxCVLzkyj3
mlTLZcRrQGCQaxIT44tdlS8l6zq92+9D458sLUQuCZkYWhQIOX141fSRRgfgK+2zW7SffD6Ym5oF
vEDC5T4M5iZPUdYwxoUiXetex5O+53DZjc6Gp/pen8CCqJ+gcoob2wzOdbdl27hReg1TnaEE7+Vc
/NBnq9wQPyGHI6OMgPvMyp35WtRgOQazChaTbd2a/h2FJJ+uQdMNRbhh5H940n+lVmpHGGPB6kjA
BlefLsSFTky0Okfco2OgpOhouc2nEt15cNpV3YIsFg/w8B8cwYaqYAdZ3dM1eploZ58PVBwEmIMp
+7XL2FoN1UtJ20Mj1D6JiQXrF6MYVyYGXwXhUMctKzyH8290NI3xExfb3kduy3vAPqZzG4ElrdPm
QsHdj+VundFFjnAhATQnlwq/gmxA6O5Z5bacYLbCNh/mF1eKg1556zQ3tl2UHGNL7lJ2uQ1bSYMB
IY2c8ZHojkZQJ1rZFhtnvVPIE6l2htYULZ4HlghgKjujtb4tNe1rt7q6nUTOkqd25ujG9bM+cha2
5/1gni3KMcbRM5+fkBvQEmlMhIr/RtyCqVJ9UPVShQlHl3yeIyfs3KqK9s2v3oMbFOtcl2ZKYwFz
u6f8khO7FDFLkutTEObhr1aKOHwwYmGF61gX7sph004eEqE+Vh1c727DendoHU7ABhRiv4OR7Gkz
TLXBW4WuUEHNrqLRvDENg0hCf9uP0ZEqhq+6IjbR9CCoA/tOQm1QhwSO7YIJps9AOD8CFySm3KQw
h+wfDwdkL/BD1fHHmIQj1FG2yJ2EiVnWzLdNTh8subpUX2bIs591AaLbcJf7/Utd63fRhKqe4eEk
hzQQGW8xo5SK2p5w/LE9D0fswK+THtxQvGWlc0RHRtGv7pk0IR77LxWXx1SFF4jOwKhq/z4I2AA0
GkvxCGzNm13qM72RExmk78+IVMad24wvQY0w7jtYz/QcPkf6ZJE/roKwvZk8D02QdMtVSpyuOk98
NmzfnZ7fe33E6jb/PkHyImtu3tjBNK8rprNjSxiGz+x2CF9TTjTLAuw3wpPYNWFFhpfDzALrOJWY
BoIsgrCa0/OqxBY/VOrWKbVTLKwfZ3iVVfUeNXh4SVFBhXY5xE/dQL+O+Cg6ogxFxj2eAEQbyaM5
FqTjtntiRnNRtV0gmNGy5Ijh3jPiB/rqud/cuYyOuEaQvfscWYiTrWm6RE1S+bihZ4C4W38uJJaK
bmCYr2E8N9TwkSNtdkZyF0yH3huxHfdtt2ZLfGzynIF1SfTdQtAaeGmZJbleaSqPWcNI85/FYKUM
Wt173PgHRki10C6915fcUXgEQrs7aDkIuSl40WJSg3hffwyd6XIxvsuS9SSC1wdCTUIOo8q7DjPG
nQQmDXsWufIldebHOmsAHlaweNhhoj37rwQKn/xe6Gy7ovdOZybjqs86He2bqPE/PYJsZK1eJ49o
d1fvqa96cWOEFTr/moXAJ2o1znm+/wc4sDe1goQvXJIkQZN9WmzDJzAfSNsYlKfSe9WzA0ci3uo2
D9eUv+D4BvEFXJM+hAkSDJRAmtDjvVT4j3pMptFAA1dXM3iPq1tzTrf7oZFv6qvRWwyzYtRJ0qUL
UMg2b7V5J6fsNjHn0YSxdKcJsyZQyBsKu94JRRPkHsxZ69dftSa8jCzYqeOt6pwSHBlx0iGUqRzk
axLi9cJGs2/mG4u6icC6J1x9C3rjtZec4GnlAllXAsLiDN9PpNv4dGvB9olZhOFz1+XTa5QWL7nN
7qCtrHpBkAa2OZdiOmSrDkbkkuHmIzLKWijQECldash1+NzjXm3aQntVWsXxkMG+U/5EUv9puFiR
LM6Z7lxGMDGBIeaBBHVJnf5i2fXjGG3CQR2qYFzQDPuCw+JdQjcwHinmupISqzlMVwv8dS+uma/c
ttQI/zZAM6bkS8iCZFCNPS2pHyrTf+yy8VGM7cEdE4bjMmStpm1nILYpc+cbNPq7iaXcghWjW1Bu
pZdvaVn4sVB5HEGubzbCS+ccIzz1mndtcvaBUEigLPJMYD8B6VV7dHPvAELjZJiPEbko1iabPErL
MU7P7hKa9xxBIxbzRbZS2aud+Z9U4K6xjDlB8BYGJM0M3vKBAlFYxNHBciU/m74WbAKA+ZWx023Y
BJXqAMvK4QVpCIH1ZszEy0TgL+vcH80ew2WYTFdTO/bk1rmpIwJNaJpzW+TA0+3GjQm8jFqzKBom
oHB472FWvxStvNagmpauePNStCYJ16eZPbzkdShdRvPWsWxV1jVS1ivO8r3qaY5zq/mIOQQ3Ts7t
MlY4LdDIgXqEW7uXjI+9azXWX7z+TTqTl4Rox01QpD+e6f1kHPKjBodr2uEhcMpubROVZgdqvzJt
QHpe4Ut/9zQUJNz9VAzr5imzq/dq4qrvaXGdI+FLPfJXLkE5wrwZbang60oHm7MPqbCcl/VCR4Bl
/Frzh+qiuo61eKx6kiP6t5WH+zxuHpKi+7I5ACxTp/7CHLSFD7UkJL/06/KdDAntPp3P9fSkiASj
3xFnMitMoLAZ6dk9EZHHm2m2BEzjS+Q9R8T4KTinX65JqE/iFXmee8oS4x2AHc6I7kN17Z3AelF4
Bp5WHqw8hQNshBgjfJOP0hu9D1W3T4XlH0ZdnTxD0M9KA1dFMRsooAUmCDwjXTOskqh9zAz3x/Ka
p8GVW2XZz/zlnzEjP9xjzPJpnTI1GodDk5kUXiZvYBpQ6ldwq9tM2Q8mQ2poFNbHGMXv+iIPg0NH
ZPuGVMRTOKqHVAPEJUz/2KrhlpEdPseFyQCZKWv/Jev6UAp302Onhc3OCsnFqXjJY+D/IGWP04eh
z3J2SVmLxS0RjpcosbAsEkyg2XmbBQSoUtrFHU7lZQlKJCpfh77kw3XMN2k9tTa0VaYvNyaL9SLV
na/yKfW0D9+buOw8AwyZP25LqiswQZUT4aaiYMuJequM5idpp1c1MWttx73Zza2O+tx+Sw2wkfNh
tL57cWAlQKxmpPEsTwmwEsBkPahoya2UgdcoMfXo2muQMpKDQMdx3QVeHecpPZXNPI/xJZcXlGMv
Y+FjH8A0q8gxV1eXVk/PXk4Wap4a72l0HJbSF5e45RsTXScMl0XUM7IdTPxiF0WkKQad5SHzYM2l
tvc9FYfctn7qCte0P4elQKWxrAZ39UQY0mO62icVVTd4bmkVCQdUeke4NKrEtL1hC+FOd9jaQ4HV
iColWX0P+FSsbIn6b7fYuZK4n6u05mkldVp4x3mawhsKmKA1U/gcZBxPwTvqDO/xOieGd0MCbQbb
j7hHiBVh8uVamujjCrSLWyanysyGVeFTvSU3bZnv9Np4ZA+HEtzzKwYGzQvqJFV68QgfMvXvMV9w
WgBf7y4NdmJ1PL/3ZrbM1aNuFf4qT40vsw2PWsQACO/WGo/9XUhAENm4u9C2fueKS+NoGDNr5DGb
UOnA4t9UE94inPG8P1XU855acXrTevmFMc9uFOySesvs0UV1wprW00QmNGsq9hnyNFgMAcuBUqzU
0b/8eDZitQ6RK/fLM3BlOhFaHcHGy+QGz3Xrv8k5BUUKB+OAj/XXoZky14A15lweodE9McSZ+5lI
hDi3QCSrFabFewGZnNMvG+1ocN7dHOEiSm5Lax9FokcLiRifucxmUdAfGpdwSl7AlbNpCUqEWpeo
qQvIzuwMOmr63PrA20EcaPJZ/1gXWGpueJOAuvcMLXOXql1XFStCIveTSwtj5HfMUaPsxXTIUA5e
+WNp5cGbCP1K6KhOb560SN1Tf47njxTZyhXae+9YPx3+pdpCW5vSOY9WGoz1ie0qwTi3yXq8lhCD
UnqjXK3mwDyJrWGBSzFrUPRMJIj8+nd65yytYOJ6Htg9KTKeC6Kvz5oolmmg0ejsvE4CPH5hvscG
vaRVeBK+/Sx09WI3bQPEU12DzMDJBJ0mJVCferhdG0ReL9WepgBXnyCd5/XVy2AncFhHtfaF9z3w
jK9SPPJj5nPfkZQgb6kzZOBxyBjukTpvm2ZUBcX8BiRHxVKiQ73TT8LKtpgajg5PhBuEGJJ69UkM
Jl47D6qgWSf3BZtiTBO4Ggv0aMOR5dqtI6ZdgpN8jwNzVQ/cBVqKqDSg9WSqYmjCXjsCN76oy5xj
Th08BIHizQJyTtWKfc55OoomfsAA/u5UbCQs5O156EbRsSzWo3KNZY7GaHMF82yIPrUhv8aM+2DH
RYfokPQxF9BUai84BfsbFQ/hByxtBk35qnKt9iyMEU5ZA31bwvV3rYyOei5zjeA07H/rFmsdw/1a
7DKHgoTCA4+AI6Gqy/Rgx6/NxPkZ8Lj7bNHwg5g3zWDf9IRLlYHbaD3pHHVX3UAJpSXyZBUkaACh
BhhFUPxDTlrFN3S5xXfsLVHARUVGGUnNl6CvrF40m26qNJDYHe+q36wbB9ambqKTVDNs28dhvEoG
zLpNHiTLmV1J7KpnrapdYCBdeLKFYmQo6WwEpU+ofxQOF1n7KicGVrii1oVnVtsCp1VTGrj1wuJu
yNich77rr2vDm5611ErBPx4wcjOvNNg71Q49X6XHOlQ4YjM55cZykHxilwBJepfonljGpdkup4Z0
N1g5NJMp0rZNdIYnEAPnBUjv82vI5ju0e/Svoze1+j6W2kcrmnZpi/nOzRR/NUn4IA9h5uqPftcV
K9MzL51moeezj8O9Qk0oud1lmZj2jQpDHlNJ9ILYetWtHn6f6Z+rScBp54BiXXR6EJaqrh7aXj1C
HH1SIVi+RAXvqTz6OQ25hqJFyowBM5EXcaBduJyKcOFZ29gJuCtyNSxAGz9RM7siEbBLR++VjDkw
DdRohTOw8mICoPgeRobtg5H3a3fA24Ffmc49NnlLcGZ7Moa3BjplX2JBtpvSWhr8htW0g/5bhdfU
MO6NQREjCKdXLvkjdoQbvRyePB91WptbcQ06GTmOQaUmzKJh6NMzfYc/9RKOOjviGkqvPpQLIJvl
sizZFagBGav/8WiYjvBzWUJkG4Y+QEoj3rlKCAQaaXxrhTJYwloafrpxr4S1I6OJghxpdK4wCWpM
+VY2tKe5kBvwU3Bzj4Z/STrNf8r7GR9nNnjbNFZo1YPdmL01dah45K0aw9v3Dlsyq0p3iWWiwwT5
pnXyx1Ab3232+daEnQZeERpE/JnH+BaFBzw+tPFNGy+V1B57qAYq0x/ENH2SLhu66rMsGxCnwcR4
dc48++lRN+Q+AEbBQT95RxvNmHq0CMFQLsbPMiWN2sIPnJ0inb9tjJthEm+JGTHWM/srzsXbSea3
vvIOpdlDAAzhs+e5vgpGZklpR2sWmbv30eYBReyT1kABmk5ZWE6rbWcY7D4DxpcclTMsZhrIPmrO
UZpT1rteI5ymuvJjCtwJNiEkc8lGJeesPfpsOXDpsRhkBH3ZZV+GBNkTDvXKAiwOHd86TAFP69Ca
NgiZM+5a5YwH2n3cpMuThZuNfAMgpVwExqJzim+cqxQqDejKtRd/Al0kjeO+ktQsqFLPjmMf7PnM
2IGBW1upCYSHQ0T+phrst1n05Wm3JQZ0HFJeP3B9+AS7KfXAgY/WtyzkY127BzObP+/SehA9ZxRf
r4/jeM+VNJ8MpLUQLSuVMavRRnYJZfthXSLRvIxexJPeYwHTZfimBkI2vm9/xS1zF8dyl0/0IkFS
pf2PvWf6ZQApIA3KGWawHkPe5zFsj64iEwXS687U8erxMaNmUEu1yE61jk6K4j1tp8F4FJ23orXn
ttSLT69zsCpo6f2kf6HWs7twWn8Z0cHRg9Mep/DFm+SaPNc56eqrHbOjIildQnS/bZQ4JwExNCIs
D1S90MBUY6sy6Hu78YjGspKLPa1yibwdlHdC0WcI5dfiBpXzpXQn+q3jnyoznpRH8wH1SF9J4AFB
5ETo09mNrszDKNkw68YKR1HT7NIELpecgdwQt4BkS+HXCQ7CjSejbQ2yocUunxG/0Wrjo+mNfa29
eWVLd0OYEmAuJrpsyk2ZEeBNilsz7C/U6O5EwoAqWthCfkuPvGVdH7OaJ0EXPwaBdDgsP2kpJsMy
sPYiGDacssh1DWS8TTG8TrS9AXNCxNYlmhjur75788slrr9nIEQcBIpVGpWf/picYs/YhZKUcWhQ
CjqaC9egZpHk1zPT7JWmwScLy65dGXnw0nP72l73ilh0O07vOql9iZXGtJDJTUfSRqJdYZzNAiVZ
+d55rkK2+VMLGkFLzxybv1qtmnCKGs/cFLxVI9SDYvCPcfKtR9ltH2MzRU3nuVPpxDTCdTZlX8Hv
qjcBb3vMRnYiklISqynPY58uXbCtyE0A5acIiHBH/KNja9bCL54SQRAhZI3QAY5pUOYi+76mfZQ1
7NOa9pXdLYK4/rFKUpVljiCgmeXsqOR5RI0siZoGiQsOYWpw83WpuYUNHa2CYnrQuVbs3u7XHCO3
NFPj1Z0IvromnpNOg0EwdJt+gBYbCVA+ZCg2uaIXC9P7/YTBQUbjpwmcl1YBJhxRLDEpAVwfkLjt
ir6njohnmNpvc3il1clq0Sj3ZYUVa7IxEbmtr2UImVOLq7uhGt2tNB9jTX7opnxMausjKftwhXNT
6layBnkLzJANem3HwB9G5DWIStsQx92SnomdE8dfDeBxDauAAiUx47vePUtacGDIdePY1SUvucnC
e4I/2O7a45SRYy7M9iEauo8hGeu935XHLIhBTJchlqKciRH1hgiJoXBjQgmahxdjFs0oIgx9FH1L
Qm4x1iXhT0De1lmfSRkWyVge9tL3ro6Z7VvIOlZCDK8pcJpJwG9oLAv+BE5i6Z19nYkOLTgUrC18
2wDZMkKYDHtW9258bTqStE3s3QWMJXZ5b6wTWatNVxFAiZsnPKbuuu+QvYHSRAgdV5csBQ/yylhK
NpqMotFLLVFwbkG9IwUKYJQkFUjX7t51Ums5ysNUAhGICvHYRCiIk2VBXOEUbduck8xLPksHdkK8
MbH4HwW1UZMg5ty02kNgFtPSTydENR9fwIhkAtDsPel7aLfVLSyRDiJ3oG0FFi9Z2xjQs40MxTlP
yu/RaG5HkAjMbwsHrLBh2RiHsGhIUvWGA+iZnvrKnY/Fo18sOYYGgnlyBPp3EWfBmc6Fx6KZo9RE
KpeDDy60+qjSzGT0Y/+0xAlE2vMBTzhD6+qayOSr7zzs/G64LXXHu4n9I8k3LEQjWao+aO784M2u
qnuH/uGqYD212eQuMIm9CXeC5qijBSOdsw1g3YxQIk2AAOQiH7Q9GaXwUmiPUTCc7YS5ZDfKlShp
J4OH6sz7++UiHv1s6eO5wN/FjYj5ap90A3994NyVUwApz92HbEUXBH1dLKc+R9UqeChs+9HNcJ4g
Y/zQJrMIEY0D1m9Lzk/AQLsaAXcUyCqmOE7xGYkai6rjdTe3dlk8VDH2u8DX25WNcy1UyXsTdfea
wZpTpnDLUhP3M14E5LX+NKAikNWDBKXHnD1i6HuJ6R8oEmPR4RkLOQWCqa2fa0f/1pviISSOfidM
SARDFRw7wrsSCD62B78GkFJ9RyK5FM4bF/vRm38h5udrTiuc3AELpPWTi/SL4YY2OCWIsGbNyOSa
1FbpvAyI9/PxjPgOXqsIUr82BeBoZMHJRPImtlWwLgYeJrq4iwVyMIlTqKQW3W/EdkTaeQvqiuS6
g6HB6Gl2FdwZUApucg9GnAS8YOFNl2V9zsOhWJavjT1mt2lYWaCQ3dsmoFt0FMUZbiTdWT15gYhP
ocMisopHGmbsodrniN9Dj+SupQgyFX4FwMP91pkCJvH6geH6CG57wsaHgtOjWgjNXPVBmS210jpx
0nhpFFAMSjbzNQxJ3SnZzSfP0EYmYu7+EaXuJ83xvKTjvqE0daS8EvUAy3KCzOLIi9mTbY2qO171
Byo+eXQb7QHgMcPArKHA1iXMXrBiJpZmEsJwPurOvkJPeqLUMzmOCus0pA+70XeNQQOP65rkA4IZ
q4mApFnHcuSJwD6voVQmevPwuziUoS6wX9D7iqZv5Acdnt1yTIqP0OVuaiu8Y3lOCecwphvaBQEB
FByvNMNcNP5PWMa3+jDmK+LjHI4wAeK5cmARc/gx0GsFzukb22H6FvbU7yH+aqIhRDYSx0O/XQnF
bF4gXKcwczkokKWkac5aFHn8rFIOgbY1fjf0Uy9iphi9AHlSp5TXFUlMJ4KkPNWlgptGpc3Y9ouU
JCCnrL6900nAsYvlKRdb5rqlZYvkHqgYZx6t4Xp5MwZad+egrRfjYGRkSTE2PkkcRn3vbKyB9578
QpiDgS5rLcG07JHabE80MqdYzlxMBljOs7B9NvDb1yy6i9/cqjStsBSrNxA83+YIXmYkf2Swfxnt
1GUgOm0aRew+Sc1NNWXGC5bNmbGbSyH2hsYBoFR8WlhLH8khPBhMDp+DFndUPptFaTjxVmHnyJ0d
4nm2cW+4FASkkynOjmY2TEvpZYhDQAP+qMknp1WPgwHDQGU862CbMSOsp7dwoDmpZHA+H9piQDhj
sAS+suJ00BEqDWpuYJAn3Ph2eq3s9l42xEXinH5iBfHPg/dLWBFuDdsCJHeA1YBtSMMCsIWEVtJi
SwKW1EaAjGd6OSb+5pnOCswA4sUI5xqmANGWWcdTguvNlTieJ8Glg633EkDVQKngHNHiD53KYcsS
JAFRTY+c+hZBU1zpCgvWPCrtleDqvIHLV2IwYXy76xTpVcZynjlgWydnSiECaqJ1RyCkXSove/Il
M2Otth41ba66M2G0AIS6hnp732mV2PoNO+rSAQEL0OXYYBc2dBPeR9jdBqZ1i3FAsgMrzkKzj43b
7UsPD3CFvB/U+qFo45PtwrceOPm2eQxsqM2/3S54rnLziYHeKnAjuejS+k1v3yQZe7PhZiiS+thD
x6FaLbRvEo3hclSk1Q0bN0U5d/xFSp0HWvnZi4xiF4fJPPlcTHPOR0JpOLGX+DvTrFVm8pTAuOey
tem31couuGSiwj2PKn+Pe8hwijktblgupKIf7zrXvesBephRv0s6kyUOIS514NM1YLpsB998NhmP
8dwHP2qgkIIqO3FG2Ffqu+jKTR6dKiAmCwrTdprFIWxELZwlGnbm3mcOn5cxOoF6haTrOPaVWH8C
2ZlS0HFkoOfgQ6UG+7Ow+3dTxM/UXUZsWHko1A1Gmq7TiElwlCUJ71s119VDl3SXIejuoDviQ3AI
D/XNS5c051qEbz14IlIa2dolWuqEurGSFL41MEU0G/wrssGHIUzQFAiMdmXaJHS9o1ZlS4CRPG+D
uluKsNhkOetI6ZmPBoBlraN1pGFkCNLAmClUCH0Dj/mVJjt2LZgKFgyxs1VqVBuBXZ7kGDNdk/ZJ
pwpfzS/L5ZivaOxiYQOFmM6tQxGZ2ZyEpekAQ7FYalXAYIMrbrLxEBWUky2MgOFfQ6Z45HyNuxSr
CcJS5U0Xyphhu6K8NqZebz3A0yJmXqNsH3iUVx0KUTeAlfriVcZn8BHb3Gn2Zur1Sw7YwDSl9wN9
76nskJK1gNleMltksfEzDuRaWrkSzHQkjNfABHvWqM0keAqzAxpWGH3UbRv5wy3csaVIFTPYgiFL
laqzF7ovzkl6/usw2rSI+KA2c/2u1ZudhuHxIbPFhsu2XDqENheE78HHY99OZXQtAhgVtXUbMvpZ
6A1bpUnSi9nGYm1kJnlPEzWu0JKdKSrv1e5x5EhrdqKW5O3I0gld22K9aOx5jmoAJc1rzqeG564V
G3PyplgrFTlMQzGsqixiFFqo74ymWBl15awNivHILetUIwHLs6xHeqP6ZR31oL4NcWcZSb1WJZ0r
Bhlt0oAKO05BEPHO5HHVFUV8YvlfzYqiOdhPsd60z209fMMH+eL83/K8SZ6CEYJSEFT31FLmIiNN
EJrTsisgO3iaxy1hOgxq25C9gg0ec6qrje3i7Awi86Q6H2oH326Z6YsZ5eotVsN8FTsbj2fvxqvK
6jmy21U2Brtmeghdyu8UiYNVHBoxBVwRO+SK9rxKxKgQbmWyViMts1G+9qSe7oEw2S0juSBvso2m
QffOg/wnNoxNx7z1yazHs14TwdZxhCxsUuSYbVzqBbxEUR6z9jNIamOUofRh8tg5Yu/2lbULEvfB
HLDz1FFBwmC09zChlt0Y6yzFnGGYbke64eyK3LkEscGJzE7Xmp2m69KorhMq9V1AiP3u979RdcSz
zmSsAEievT1/NVIrXc7osRFIJafa+sxQjLClzdz3qJ/FUdOm7q612buh6d96QbgfBZC1QVT6UkNT
wBoM8ArrrLNqG8nQsXSfVIBm3Rq25OGnNk645jDMWMUDCGEX5bOT1OmyT+Npi2J60oTDjeDpqxHD
haArjmnrOG2cdrrDyGvT/rz59cd//u2v/3kd/iv4zo95MgZ5Vv/tr/z3NS/o9gjC5t/+82+b7/zw
kX7Xv//UP7/rX//M355JleXp//kt9+pa5XX+0/z7d82v5p8/l7/9H69u+dF8/Mt/rDKgf+Op/a7G
x29QDM3v18DvMX/n//eLf3z//inPROX+/HXNW4aD/LRA5dmvf3xp+/XnL8P5/T79/W2af/w/vja/
EX/+IvqpOvXx73/g+6Nu/vyl2e5fgK4KKU1IZdhPXPvXH/337y858i+OJVzbcqSE3ilM/dcfWV41
IX+ML7kMedl/wpFzPVfnazU0ivlrhvEXKSwLNRhZwZGm6fz6n9/9Xz7D//1M/8ja9JirrKn//MUC
a/z6o/j7hz3/do5l2Lpt6nyBlyldz/D4+vXjUWUB36//B68hHERLpM0z25Ukp/bgUzNNZH7kfNrM
Or5nBeFDqdS4xza5/P0tv//x+////rdElseemNzu93+58w/5+7fRV7HIgWn+/Qf//gNW2BcHmWJw
auO7hlHQS1uY7iNxNnw5evHy+x9gghv0Kizn+TGW00eVVOMxGiLADLI8VZSl2IlWbiuL6gpLEqQP
q4qMMmTSxKke7TQ2lnZGsqNNtHreRNyEFy1TI/l5z/22ZtZPJr2D1ZrcPw3uTr+knzeKxcbMsXiZ
4zsYMJtxShxs6xbBgWqOZF/gQFWZ1+yBJKy6zJCoq1G51qZs2wCu4n0b+ettZMXsrpdGTQmoHR0T
QP9AknigC3M7xhYEYFnmG83L6mUUliwCurMhkRSsuqCIMBdV8RNPvXoJPB1LEAylddU7TDqqg4xD
7T4gMnKf5xl9Xf4uqmk2TLzRXnZ5Y90Ww5OCdr/EyKdtFP7ynKFlYE+EVELJ/FrQ/xgn4t7AW34T
9Uq8J+LQM4pqymBgdcNuAMrGY2kHBEBXabCwEO/WpuEctQ7Ol8O41K0GqIsmdaAOt+hDAz2ic+1g
w8fRg2nEh2K6q3GchgV7hYPM++QudcdXh4UNibEA0VMnqzZG5lR+WC8qj5xEaFgvgn5M9pW8uLh/
x0AFVE3jeVVO4bLSXBLpQEuKrHqpBzSTCOANA2exz0iRrBv7WrTebUd/Ugbknst2fGW7cdJCtt8w
rBaNZ945Bh70ySvuBw6YuLPkqtcpsB3Zb9OYvhm7nsuguze8fBMiuhkYCDiW4Y2wmbWDvPA42max
MfeoTbhU8q3LVidMw9cm0dYKfYYB33fV0F2Q9MG9bEMKVKerXtYW1s3mx2TibIas6bl8t0eikzqd
J9p00HROjMosbzD6m9nVooR6MWXxpTTuZZF+Y/nEc9/b+6aqQCDXTLsY7JKiqZ36QB/eTnVEkbyC
kI8qyfS4sArc7MLlR21vp/B9u+q/mTqr5ciBLYt+kSKkFL8WM5n9orDd3WJKKUVfP0u+d2LmpcLQ
YKjKPLD32gU2wJSPptNGi1j0K6QfnTtVa/hWGUtqftcqsb8YFGansfb1e93Wf7WJqrpNv70BtoJj
on0Nc9vcYZIietDx9r1t3PxKi/eG0bk7NyTBrc4ZPivlHVKSjzErqC1czLwx+i1Uw4eHGmnRCvOj
mFp/a4bPaEqo9ZIhW8kQngJwnPPvQxSCTC3i8s2rCUt0M3ItgXkuSxppeJ0JBM7qC/Ub3lIbIWvT
y20jifZsYZM6unRf3Vh85NJ1/jInZFXvq95fwXiOT2bAoJboclAVxJStzJzEl1YlC4JrDsIyto0H
tcCwIKUEWbBl17/gUGfIh1wEjO8SylC365OU9tD8YpJyDPrmqVdIyZjp/aETGWEsNlSlbg3xi5EE
mdRHP8HNY47c9W0nj6CaXjwRn6nxgCR7iIWqaNg5MflTLI4wSGMbiBtUai1U/7C/kNb81ljxz2RG
XxzfJHaUhDdWvC5rs4O2GTIuLVhDyWy6q8q+6zqZOwQj0dMjFrRsHcar1uu0mNnrLBtaHKO25xhn
vOUGTrCXmsdCy5cnlDKbnunIqqwbklXnoLhWLdwY3WEu0EEqhd2n4cZakAd8UIHXbHUG12WKdTef
JhC/ljpkRY3bfn6LdFcQBizl86Z7itw2WE0GyQCyD570CE8eiUFMsB9R0wnUfzEeXP5mGIxgw0n0
PqSjc+LyFKt04p1msnchT+vcDNpDOj9UI1ngmdlvY1OQRAIPIyMHVPX6NnEI4Ib5GG1xG3Xm05C6
/rluzceUuWs79xmq+XWyYmGDMwKTju1471rlY/ecfWKecajNhCwLJNUrSa2YtkW4R6iJ9rZEg+yH
zUbM/lyosYM9dBtzglDkuL9jz2QzzQzTIgnNZfehW+24TV1ScwdSAPK2I5hr5Pv036U+ICE3HyYb
ebg7aUo2Sf7CgPSKtIlwPSYTzDfE0ggxpXRj98gqoLW0EHDe0LJ0nv9XcsE+F2dELwG8LhFvQXR9
Iq2HMObK1dCn8w+rMVY8Ey5pWt9khTTarhleBmV9A6KdrqqqdbcZP811mckPT0eyhTnn4k/jzpbW
H/BU30qPt+DYceljYxh7hyFJByNU2vVTHDhXwbBvbfkVRUN8MxkNLFxVxCAnmJQPLoMnc3Ir7Pnv
rpjeKlRCG7b2x7Rh2lVntNH1J2s29Fx6f4vqYpsI29kYGqRO7qdaL94FWcjrIT4wLyXfwRIXtiPb
jhGrUdXebNnkDucf8sH7CwIfdhoN+EK2bQSxkDF3o3AzZdY7OmhClr32BXTXZ04CZoMrSg/D61Q8
ZB3abCy4kRNN55ZlKuAfBg3Yv/CR6xmyU8SuDmc3TUElTkDh63nHgMBdZTsja+9OuAX0YLPiZrTd
+usRTMkqU/p9VMVnZ9GAaAl3jIhdgD5F/RKw1kT0lGksJBUpFkshgm2fkU0wIDDwgeP6OKZbgeO3
DJ+NnjWtofj2+4b5rEHek6OHV2wCMUK6om9eUuH9y+3PLD31IxowP2u2aKc94ljnnGJgcZWep4Qt
DBd6pvHO2f5nirovJ8UwKHL5VyVMMHlFrwfQbctWqGcPjNFS001z5fnEQOUgeeTw2Xn5SyWdN2zy
G6JhEV0mV5Kn9gij2Y+7THWwaxGRZmVgxaHH9wOYV9Id/43hcZojkvrERKloYNEJ6yFgqmxepOFf
6NVhF7Libbx/xAt8py024m4qT2aUvFvdMC3LzI5JXWO/atovqUtKYvFpZTOdwI7cnTDyTdnU9aKi
QpVEF1LUAK4QQfLRYa9IImRr4Yiy2GX+iDRhvERZcU4AI1Jp1LTqEIo6xp2hxVONKHXMqywe0Xha
KZd+37ovLFSrpSaoCCo9gF0XnUyNu8yMN5PmnXB2rStDs1co5i0EPN2XcgAbtQHJHIkmIMtPpGVq
FyJwqmMwOSsoS8HiaGFthyzabFQz8bQu6Xm9YzMoIDGWdi8xCy6tBsOdKzwbozNA2KLcJM+C6A/q
Vu2rDJuRnBywPTnklE5oBHpXwXM/Wt+GV3+MjXmxuJt8W5+XT6RdVQAUiNBiSQNBd+ACVbsgi3Dd
ROMcioS2h4gJ8gGzgrsDJCXb+UCcYSfUq/nLz8GYLftWfbdDsS305Nz65qfuxyc6FG3DemwrU0h4
U/PX9agL0/HDMC2oON1dgZqC+bIgevlNr2OAYvB4RV/dJxich4S12GLTGcNFhlRqdeHs7LHTtqWW
HcnpPZmZOjJD/2pSHPc3HMqodcpXu2HB70OuC6R6uAAO2RdbBPAAZcwTbvHsreMktKP6WJo4SfsO
DALouV4/k1Wb7MwpvEqR/BtkwC1qwMI3dayZBMbhMthzH2+lqgk3kAcgWOi779Y4Ylb0yShHPrUW
Gk1pLrZqYsJMCNYB6NsT9FBgPgpj2hG9xbBzLdaMZofCjG0tCl80oEMBD1yk00zBN7oVw0Zoh8rf
q85Bui/eK/4OepDxQ7WMwJGNbhWqnQotBkUaLf2xIF0IzkRvbMxCf06Uf2iCbovH9ymwKVwqxgZR
ri2aUSK4Zjmb6XNmV4mHxGp/Ogd9GnhyRMBdsKkHthEGdYNNYA8U+Ls+M0cw0QX+4C3sMXnmFHmw
/+rWak6PbeeQxNw0mfmCCo6pGtjgIvQgfH1cZQUuxi5y16Y7gheyGDVECbBdp78gC2XGHw/1cxYT
cyerIr+UrmkeLf4mi25U3Wp0s1dLz8aNAFDAfPiV2WwGZ4Yprm83ODLtDthvF/9oPWI3Iz+ZQ2Gg
jJHVQaucEi+1c28EY96OBofJSn1wXixcdqtoHmAqUHvrCrMuAhvmjED9qAJ6rGSlBsLBh+qx4O58
rWPhAesyH47Zq2WZ54/B8GhpTJJiGsnQNK2y9dCQtNvND2lMFuzQIE1G+lMQ3xY4KyeMgEUpWRPi
82LbHlhjxFF1VwLQDBKiRhhjLxtxpc6j+Mny12zSxq0kABguNC2LS9JmBnGfpDx3dpny6p+C8vD7
oBdFdejS8cucsEuM04fp8KOGp7BGe6UO+fxQq3ybVjOCSZ/+Tp36njQ5LElfLzm+uu2gMnWP+Qn7
LCJgmDzTU21GM34R8KtyousmOyv2TY3mdrI4f+I6ZLMR5Ie8QkXYW3PWkf7pco2cmtw49eSorJqo
/sNLVG7w6lxwEr6MVk008bjxU+2JZ9CMXo7Mi60VHf0UZ3acuX9Rc8xrZiATuc72uWvK13AgvFKV
QN/72MP0C++TmT7CSp5Rl86Nt26PIZKy5kZiVXI2hfmkkDGtW7L7hhgGkBHl4VLvmNa7dgzuc9rI
tqlutuJgrHV05n4cZLfPvC+RR47tbEQlR4jlJyIkmTJOKjdpLfuTFWhbWWJmhuSQLblOcPFkWn4z
UWHfNISVC7KDkp2TswDRm7NFx7pPg2Y9xnDjakGGSaaSniGfGLYEsxcSQmCb+j6YdVfeSYbrzmXV
7GEhsYtKsn6XVkjcWPlYzA1Qp6dteiYFNaFfJIriu4uAk+TIpLKwNm/DOIkbxGwkR9ks3it8BPU2
/+2ow3GiueRUWmEKdNdp07JeC8FODon3VbJNxwRu3H3m6nefHc1mojNclnbIDg6bTBqTbVtYLfmZ
yt5DT8M17o4bLbMhm1V1tE7dcRdUlH4DYpltU8TdnW8Db+00ufvCiclNdoBCVM0z0Mfo2NnDF3yM
axs4T1zf1tap+ne2StqmQP3do+YApqZvR30KmQNNw0G47kwADdn9lCSyOX8llBghVbYdogpLqFHt
GIqSuUMdtkjQCexSliEUmx3PaKnulvyjE0K/N7QW/3F4wXvBcgjY7jLQ/J1Xjt05MS7gDFgiBLhe
psB7CDUY977mEDC8Jl5RZKLhwRq/mvZuIvN9LPKlNir6p4QAmAizxVig8egbbuMputRhHB24K8wD
6BpivZnNDLnPQpoIOsrGdAl7USclkEMUHGRevhkj07UkMX5cmeL1dcfx4BZ0P3Y1QDqru3eYHyi4
rW6lssiAdRi+wy9rNyzswJ9qz75Jpn3PonRHcM6uBMV6+H0AZyMPRvaZVenw7XTMyENX2yKtsQ9C
uvWFwAheunU8vqU4soNMblta6/fQJQVIz70VTPkBrbJrzc497QkDRG22L1HpFd+lTlg1IT7lPQX+
soTUxDOxpo5Ks/EKbcvdM2QmJ/hRh3dHKO/hRv2r7Yz2suQqDIqkPFaupzBk83oBYyleVWxSVAw7
oiqTtWdlNuL96buY/82W5RuZQD6xLwIAnK6fM+hOp4HUspXSKuOb4VABgu0nC2zY5YKNWtNIYzk5
fbiySU/ZaWX0rfzUOHUTLBw9asQGyZFNegVIOi78R9oO7taNyjkwFkGc0STBVk8puupLpmurOumc
m6BPvLXScW6phrsyhuxsmueitsNHrjvuZSyKTUvkOEuNpCLhidcJQ1/GRSjqHh75rQ/pzDzKOjyX
A7xP1XnqOZVUabnm3fqZVcbEYJEb4iMSQ79o8y/ADMNWVOX3NBIs3045S+ZOMRrxMgzpQdxVm0zH
w+MEiVhPLdx6dBdddwbm0p2rABxlPvbebG9N1q0RwC0DlX/WJnQTK6Nmv5dVgCXADLKbrYNmM8nS
Jls+MZaxb/QrxWnCXioziL7yUQnkbnT2xha/LMyBpeyIHW+9glja6VHyK9kFUmvIhTX++6BSp9sb
jXfKrOzb7Dtrixu1Pf8+YBMwqXTKZyIT710XZ7uo8ttzMj+AjxN4dolZPaOseTpjgJ52+F7VGfeR
OvNaVQRy8e7vQx5mN91wTrKLwKoX7n//wH/ewpfPgjG89KNDj2kgg6+CcgcHOD+VIp6uKWziazwQ
nYEaXq2znjWVmSv7MlRnmSb61fRQfU0mX9/vuyPSp2s+/yWzMw/phKHCEt4tSofJYTQgNWKfdq2T
jUxYSjSqZQgmyOwALpR98Ij7mlTHAeDVxkgVKiMCWFfQSk1C0lJxLZQyroxHVrFwnX3C6+aILF4d
i4LlMzK0fGX3qYKm4GBv+n2zYad3jMcSFYzlwJkFn3mMK03gEU/N+mjsfz+iIaxCn2SVS27v9ugX
Y3v8fev/HnyX3lJrbCRX7NmO2cgzfSiqbWWN1VEvoqKCiU9q0VilHRkvwB+xMJHYAYoJpJFV40G3
EB/RTuL5KJHNHbNOlUcigqvj77u/D2mELsUy/GEHOgEhRou8pcskSFxdAJe4J8OASwcGD9RkXK/K
rJ8Tn+7auQRsF29xnQJiqbdEeU0vpSuTZ7P4ypYVYZovZL+NSLQS3GlJze2fhY+OUg8UYfRklYV2
YYeZvfQ5X7hNp07iAHSaeowP3uhiuh1z6M42/E8/SNChTL48u3Yr2KUrZIApE5Q2iz6EXp0b69rC
LMUZH8w4g0huJ4QE+8wEbT4pazxONT8sMtT9uZKTS0xu6C6M7B0CVrpDZDuniE2fWmvpD2vArRq1
V9u8iVBtZaDXlzgMoleESWfU+eapbawDalH/FToNTlz5BiFWXJCfR3iTcYgpLwHlA1i9M1keS17v
jrfx2Y4+dfz4nnRkHQ239puhjZe8IMbdcg543FiPRp1/avX00VberNez8dBMmC35RaZOA5xEhnsV
zdZBO/UxyzgHEpqgk9njbirFYbKaZp3ImkS4vNppxRRuWjbAKEHcdRlC7iaHhZE4SFRUvNj1inwk
M9elQOV1aOezbsyYjprLU8jXA426eNBhSj7XWD+nFL1obFPQA0iLwB7tBgJH5nNzUY+oGuRkj4e6
jZaeo14hgGCWKCa6V+n8Qxf7olSHB2vkkLTJj2YYxLSboVBooEXE37ew/eRe9MwVCviJNXjQpWYV
ICpHICo+G62pM4p9HMZfPbLS1HVH4lxI9KzKjWvTubl2AcO+N9IV4UYimv4Ix8T5bBa7VgRix+vj
jqUDZQmpgfiKIQQKnC0ZUtq1FRQAx4bgaZKxNe/738xguKQ0xVGiIcpNyO5uuht5uCBjRu0z9RMK
rFAB32KPXxX+BnMS+2SQWE5JemIDsG7ZojZb+2YAKyPsAG1XGVl1XW0BJhDkCJAxm5I1izMjAkYQ
cM63zbbA++o3lbMaS604hfX0JqR9lJ4YnyowBqk+Bmy9XK6utsh2bJZ4SZB6KwPNe7VYAVXk4Ybw
kG8qb5/7OSq3nENzZU98rvwN0iVRV28m+QHLayslYbtyjt3NLAJ4qf0XzhzJW87hvIoyjtYnOHRz
cO/UHF2eaWwlf4QJMG8EQpXZ+nBK0U6jtRYbrx4I/SMPuGtoTxUU7GtTB2fX66g9iqY+kiUevY5t
MFPl8cRxb43r300ikcKcbnXAYt8LyiMRnoIkSc1EvJcle5AY1UtYp/xO/aTf2nOKsSm7GBqGcFcN
BW455xwjwBy2qrAsDj1ykgX5LXsRUs79ftYS0aOqzWiLxwPlaC2KF7/s5ZlN6b/f90yrsK7B5F7y
Cg1+QezPzghcxqFhpIFDiDZ4s8YXQkMjbCKYref3ikDWO98BmQRoiJa3HF6I4gpfKNB+31EQIlYe
R/y6sv+GQ3DCpkg4TUnuoptY75FtooP7lKmMCOwrd5FOELW9yglTgVdOOq004teIyQQx08YccmC/
lC1x1v4cbF2TcF3MBw1bCpQ+o8h3TVE/HJJXVh3FJCDaji9QHAoys1MHWMnAipLNF3XMNEdrhy4z
DnK4FwMcOd/l3ir9pVsVd54m0ZEY7oa9Hy5P7Njx3fbmOHGyhGd3dnxnw1pt2pqBk9Ok6VZlEOKz
+RO/nx2Ia90nMe3677t+09Fhd/6lDXTQPUF/iqMeSfXkZ8ktqG/09OlmCECxoO0a4FEgIWriqkNG
13902LoPPbSnm5xTywXQXWEwImEh0ix/P06SHYEGiW8eoL/OvIKnzp825Kd43KkYb03rFBmVc43b
TG4K0outiLWdSjIGVUHxnJT4hAjnSJcqwjc+tVtyBExkqy13shGNJz/4FHm1IWhyOiifo1Ofo907
TEJxiQUwvQAWPJZudtBQbsezRaoRBdRf8wmYHay5KIdgSXy8oWETmQPlXds+al8VUs2BFyuQuoJ8
h5BEyN8o+hovlT7PXiVCuBPt/9KfiK5vPhlJ+NffB0m2PWmfxgbAIlarOfi+RXICR6Qk+NRQK4sO
O6hQepaxn19lVt/HxGJ2BG+VmHkd1EHVbi0dUFw9oZyCn1n1UXSqGzYMAYEY+zKvmI22w1PYxwSK
pVfM5PemLXbayDySEppiV6avto6dBgnDCegDvLQcEbLAK6843PE49TXN3nTSm0ZAeArcs8EBsMhY
ySHFdY6Qo0+YNgdYgsEOlOZEl54camxTIdgX+DzXKkBLN1TRP29A1cvsWKAyg7RUrUuql1sk+vNk
7lhibzwjeOVF/xWmfKBv2XxKL2fEK7CVM4KEgYiMfdgzLnxBkpAjXg5Wbpb+MRRFmfZEUujDdvSL
Fwiet8NG8cSiXWI6gpemlUidplXiND0b7XzdyRykpemHW/KLZJ+7G/S0z7TXF0Re69I1XmFzx1hm
h1fHIEzGSOwt/yh8uIaE59wvvrGFEFrcV1fhju5P3gCymCBXlAPS0jBkuT/w8mwzVt1aDoIadeK+
qzDygpRiyJyxx6t/UJhgaitNb223MM1wzBGfpliN9o1Hvp318ET34Wts/rCsMsFy9DXV7LsJmmTp
dshf2xRdMTyFZTVCMQfBijuIY91PSTJWChZXN+k/+dT8yNxu1hhkGZSTpoJK2yKNF+lxTjBIZ6do
sER4Qov7reczp9GZRkQomAlln20sOa9jzIeXT++aSmB7JA6KPLVBCPGRlU6+RLXNsttwwP+U2roc
sj+jYNdEhAkvQYSTrRTvfmaCF51JbHE8LzV98UNxnRLl8GUUPUvAPrl2scWW2cXkjLQkIkTA9Rp0
6pxZwYdTgeIfE2fXk2uxSDnT/L5ZAICiGEQ+vtWgSSzI6GOczURL2vsoAA9pVvx8Ok5CCIZcxiQy
DDdGRPWyiIP7GNmkF5FhIqarreGE7BIwLH7/ZzJ4MQZYd9IQbgNlY0Lsm/vGJGqXRvtOMtfr9GEg
uNBamymBBqb3TKDMZpgiHxRh9K8KIdUkyY8BETYOYPxp3LEz5ybq9ZSLiBhwQeNivE0tWnM/a3/a
ML8DanoqTNtZwKPZp/Pwt8pROycZ9nyXwPRlQbAwoD/v7o8osOOEZt0k4mjVCBgamALe04EASKn/
6Mx4V+iinuTIfihi0YR2HDzFW5nXb6kevONd7QiNX5R6vEybaEaBDB9GykrAYwjWdRZBIhL1UPkW
ddo9Cha9/DEtrNvgSI2Zrh0eB/BLhtRO5B1cEZEiCyzlO2Bfh2ANYJPoZ+YvYKq8VzrQ3CHiLERX
TZnZPOnEKJlIFQbmriynaKeZAM9S8taOH4oqmnGbvY0ICQMvBAeuDm92vjB2bqttBkC3iJ5fnA6m
DfRT/IfmP2m2lzrK7rwMV50lKU1TYkGoKVeZHNgJpfE+rDT8hGUIUHULQvXuVLio66zdBmnO0ICy
IzPzs0vfXcSzxCn68Bssm14dX4uhTdcB4a5D+ySQ/a/wJpLqxmXdNbDLrIpqFBwERI9s7RmsIUxs
m0QqMTuUEbJvB30I3jih7D+66m848zfoGwRskyymgyx2o+UHnPUZz+1G0PmE/JjDs1XwpG0aG1wR
RdvkSgwt4Rd7fAEiBukHJWmf/J01NIrV1UYW5MnrjND9INtUBWH0Jp0tSLM82DmN91HK14jF+dqf
/HAJbYvo9s5eESLF0nboT6M0WlImmk3bHzGA4M4J/AJliPgLhxpCJOb1GCJSq+GlrckkwRiNpnha
WmPxlCdg6VK7opMjZtbRrB8rbM0lGzqOsTvqA23plXV8dKL42LL7B9iIO8NDE4GYm3SDTCF2wnVE
aBAevHqg1ADspiEAWIMRAMM1m+w8YGCuWUNsqsaE8CwLLCWTej0Pg2NJtCChF+mnbTMBQr8F4c04
s0/90m2OJkcNzyJF0+z1xA1asjdXhUPIrqFT3bTzJDy3j71hifWgcWlknkiPsL7t7VAa9jaQyTmh
X+I08DhxCHDYmYaHNqk2Dhrw+ynSvD3LHjIlyvGr1e2O+mhH1Z8dJienwopm1WgoT5Afe85mOvpQ
DCiYR8c9JPxsat1gH5f9w6KvTmW/qOb+3gmKo17DBS/UuGfhHm2zEk4giKZDSJRBYNrM/kv/AUo3
ONglQ0NQa8RkG4MRLQpihIs+0w4pt8Dh963fh2b0goMSIINRr2K21CPMZ4C+tANhz9qBslI79DaT
87BtaqzoVXj8/YTOVJeczcJbRtopMTmZMoKDfRN0Qebn2tHy/pquaI6Y96P1FMAkmhyQTVhFKFBa
FMuledA1YnUQh4dmHRwQXf33AU9wv5Y+R9DgKpb2HEtYctpsF3sxeHUIr81h0lRz8DwCdxrLX4lZ
IWPND4zl//uW1pj53veapW+mG7T2JKtL1MLjvDHq54fftxI7LaGS5jCLdfGd1JlzYN9hs8xKv4Wu
7wzdJOHds9YKONixmR9+3+oJzMCyOwAm1KKjCMv46DuWttWqcR9oDRRn6zZJgMVMzlBtVwIqmf8e
9aGHPTaceCz6SNuQuPDWCaJrSTthL/r7aWyM4mibmXmcLK/YCeWcEiB5/+8BqKp2jK0jZKsZtNCk
sOrb4fifB0P737fmj8USTnLhHeiDmar9/gmPk+1YDSLdpqX39PuhtLS9Q4STYv4UGpj//y/8fkyv
mXb6bWtQPiItC5xpuCpJBdRpSTD7+Kt1FBQtzV7L3suX6lbmsl6BikGqUWOowLdofuMk5GeWpnfF
6pfJGre6Zob/jKZ5z7JIex96G0UQ1u9H5eFjGipnPPc1vh0IvTvPHYp9D3QfySUoNS4M7dFRTC+r
Qss+WPkADnb4IkVlnRQ7RK16R+zt4I8jEOh3Zfr78LtBZSUfHVj6g0KgcpZVu8sDMj4KBIpnVAjY
42kh2rOn+c1ZyXGrRNMefj+bSId+JHP2I6lvDIXnP0EQM0goeIpst3pBjGr9qTkKRshAfxQV584t
orXXtFjcKoBdatIPnpDvnkA2QFQncgl26GewhRC2woAy3/HQJBBUpdLqm0gij1YeSb+fxYJvNrkN
QUAco2NvmsYcNpZnvLge3oYEBYSW6tkuTREmVA7FCg5JJFJ97e/DHqtjfewR7JTIZ+LIOSZA2RbO
DJFjra2xtVuFmrnNpnY/kWzKtH5Yu8Av10aDyV+4N+ZBpNZjRS1NEtjaXwDiJTDiXeWY/0LVUUgq
A+RCHX55jEftQCOzIQ2JZ6LCY3+0TzP/LGhMkzoZtjl5bKvJHt6FxXyw8IIjU8StYhqJNjski6xd
9mhbuL5kvyYSGuVNxbzDykj/ZA4cYHzx/Zo9iT2tdTH9tE6rrawGc66m2jM11bgkaaRbSCA2C4Il
rU1XcTLngIhlWn1i6BOQCNgVDNY/Ap33iGxeEoXntvUDnq5u8mjT6arnxtHp1jJBTViaPuuYwAfU
lz40OL8yAMUAGA5ZZNUWn1iFmAhFZrpKjHI+qcU/qzQ2Y0Jkt4vBVRY5G5vmHoX9vq0x9ToKTbMc
rrkByDkBQu9A1iYsqzewH7LV+FPk8HdmTXXQZtVyGPQrTKy1R77U2uwo3K2qa9d6/uu6xzov6+7J
rZ8DQYzFaB7IDO5XZd4wH2IfO6d2MLv8mL8BvgIbSBQ/K0jf1xwkgdePuy5DBTlhsu+JbZm8FBSP
eeXpwXdupc+5r1/JRHjIgtu3czFCcT3sM2Rs8GPqt3KYSGfjyM4MMjsHG5s2wY4tlWslkXC29NQo
kKjMWdMfo8Fau9l0xW/xgWrNdMPTFMUj05npb1krYCQ5xAHTMKnaS9LEJ7fdxczOamGbh5IzT2/w
9vvYroPOu1ms9DiTFUvt+mpV5cVpYLMW0bgkKiZelI135ovbit65DOpCcIS7q0LxrXnymTvtjKDZ
L9g3FQpEiFGsTV2cozr5W6npRVKjrOKqvyTQakii8Zd1NY+uCSsy5D2LmfBlUX3J3Zqgr9zb1RXb
SQfej13vLaxDm9qA+WD9NFMFPseVSN2Cv5XUv0ujHaB7jw/GmRjlwLRxnmFyc8wD3XVGi6HU1TLq
a1O08Jyh8Gq6d5YlLV1PsKJb0Ot61LIsnXCRQkBb8dy9mBHyD8rPmubHCeHzZVG0FNA/p6jdV6XX
Ll0DcShDOatFT5rXKC5nVHnfGUu9Tx5MFG+0davAIoOlH6S9VB+xTfWHLekGU2kd+UDlcAzQWDpr
6D6Xjnj7tVYzemAsRffcH8BtaX+i6Sc18o+MQS2CJvejnMw/eJsQ6CNT6UW5x4WOn4nfdIhdZ1O9
pam96SzkmapjBQCp7V+ln7FysO6YJJzN1CURlsynvRLT+xiBSxqzFwIJrtCVvI1pIKQnH+gZvV62
1kbL3cUMwVQYPlc2tMiqAucy5w41CbGoXuESZNyF5NkZxjVuknJldvWBOzp7VopFLDU4q5fyKy4b
ax3vLKgqq1SFz20xMARqgojpN3LHJmANaOjWVzXY371ZPlOJyhXpit+tLT4MO76W9ZkjLINLS3MV
Jscu7K6WdE7pYDCvZOmSFXhdy9H4jHO5ctvuNeiTD3ali65rGfeOOfGKZKj3oNT4LT36Krm2YQUb
8w8HDrj+hDE5xos32SCTJdqXn44gwA4xT+GTB1AnbJ5AU/iqfI1oTmCcGGv8iIQ5xdaeZdynHD2x
YFcO7pq1xFsvGO7lju7BHG7+jAEZKq5Tbh27uNDUAwydFSo5E7RxeGJosyLheQN8/BtRubZVlvMG
ReGkB+2eOEsaao+rO7eOjVAgBDHPt0Fwmqb0IzD+poUJaG7Ct4+rZhs3JkXErFVz90wp6U8LZ6Td
9Kg1Wf7XDKGVtsut4eBVEc1wYt+E0xW0VuHZTQq0SSlCAswgD8+1/2GngPDaDxCY47i64CtgvTXA
/nbVAyHq32bAG6rA+LbOCMeWX2rU9V9dYwtmqfhuaWgpq1pOz4QL2GCEy1TcOlcF0A/IrLb9rptK
35HxdAfJd6vLvFzUOYV2KWDCWOWnpkNfjoqE4YKZ26iC4hfJ3I47uSyXF8QfJ7tMQChUHMXGLF1b
hclgX7ucGSgb1TEQczyocYSKPCFZJX0qUBbpeRkxTJnjBgsidjCY+R6i6koRyjFyboVdtKudAHVO
sCqy7q0EIgB0uX4bXQpwg+KMrrPQKd/L0lqx5eTrMU2YUEyM6JqrfpM14z6cfZeB7b5z5PBnguXg
xT+kvqM6YWtS98Wz4pkAwKmlYB7/oWOjoi89DPltl/B1DmiufQMlfehFXz6MJibeyTVleii84CkN
WgrfJL4hO8G4GgpYdAW3jt4M57S4JjbyH4IEG739pyft2zSWu7GsfAiAlJCG31C2nsZB7Rw1Cir5
4i1h3yCK5LN2EHpo1auw9F0uURxlZffm5GQQBA7bdsYdlNKoTJxD6PGNS/rdGa/YJxU4MHfYmqwm
tm23scpThU3TK/phYwfAdoxAv4jO2yb4GZ8rEqNwmuIkSC9hfgsEt0IWVeXZEu9OPUYHEiKvrg77
1vTYJzUsjoXbc+Whgtekux9wZy4dc2xXk6IDj0E3Ka159CzmdpRLA682s91qF3MG0ideCHk//Qas
8iRp5f6Ho/Pait2IgugXaa1WK7T6dXJiYMjwogVcUM5ZX+8tP9q+tmFC63Sdql0R2/B91M/L8Szu
ibKTRXQNGoLMfiec9J6cBvwePnMsZ1ckZCGFd0G9k5ysScr5YTjcUJO+8I6o92yU5x67c/lJw+NR
KMDgOnCSI82sUB+whfKZ62gnX2d7IILiMlT8XDWizeQMuLpjJCgDCNtU+ucu+e0oqD2Xdvgyl6I9
dEYqcNoZf666n6YKq8pckx2DiEg+FtZDzpA4WCF3+IiVXlPt2sR5y/CNVyF1NmlcrjJVb72gRPNo
Kccz+2Tpgufx0or+HGlFobFTflNI4G7rHpupwI7pu9zyw3HkOC1ie52Nbr2fyk+WgGcnZUtqAD2y
Yjz/U8o4ReumgVeSrZ5fikfDFTszSO4Bs2Eq7a17XVj1JqDRw8zjn3l5LaRj2Osp7A/6ran8jLke
IjuSYD6zcpTDm3RNVgOyu4BkoJyQYMEahtQD3VDbMOB1j53yn8XVdI18/OiE8tRoFqUTm5sVoZJk
B2bqBYr5G8ekcVeF3lMP3Sdx0r/cp5yG2LShndXYJR/cst4SD0xf4X3jKL8H28Ee1h0dduzZM7Te
v6kkl6yN8b6R4cD525DPB0CU12DJg0pRxhUOmI2C+94pjyY24iMP16Vhp1R3aTeiUuv14Nd0OI46
pzan+SdrBOyhJaTuD/NTTbTLnROPmxzjfBQ8Y+uj7HzuL11311otZukYVkQt7ctcVSVQfEV6cGZU
WcQob+YTACGNHug/FRp8UkOOBWUzU5rghORY3BeAATaty2cDg8VKYWJsVZWtDBtQfEUUkheNKOQU
PvHg9hA+iOgUz30wYbZV+TWw1FOXo721eflVeuUj6xWs5+VwQ3fG1q+dd4e25GQuU7b/1CCmS/db
lfrzeUDnBE5AFL4GhNZSqAchhmhAiuayrmr30Ggz4DrEO1KCKlv1bYm0mFFJO9D/oD3a8HSTc9rI
CTIK8QeM/Zu4JuxjFsNXXNMioqZY4KxIfa505pPJoEag5nPyQSrIFiWI8b4lhYYyNpFba/DIlvkn
IwyXAskToEgwrXdZeSm1uuigutZ9gTHOTz/zErtlM5qXQh1nyg2FPUBiyEe9yqX3AqVEnCPFdJfG
yUFld84ik5LribZJZCkwF5va5WliEKFGvHLoEBmNt3BgYqzdSh5Lp9uFYjjj7k2v+A/XETQa5EDI
K1oDx4qmuYSG5qm95BqIwPavMOCwyno+9A4O5K7CBkk8ERYBSynK0qxN1sGpUoYIT67iPcWcibDj
vOQERsphA83ht/W6as1AQVNjzYe/0velXdxSuKdbkqfPoo4AshCXW4GcJfFAGmrdiGYvTSxlsmuP
toihr8Pb7kPnbAVTvhs6sc8IDdzlfNfIIfG/9GOxa0zuJbMzn6LACr4V+wEqLaEh0xM1e+6wbmzr
wWvHBJ9J/z0XiCApBdZriCKErODhr/G2oabjMHL8Zh1LnoPQwRAmZvHNlhfgX8RmaRIDpn6xT4zw
X8wRSpx1fpI60ly5F380llcen5MkCAd6mwytpsAGC0L20I8a+F0BbmoKo/tIjfGej96dnxt/bePO
+8VhZIy4XNqgO3iYzHkl+ZzEAyUeXvddUbzA2FVBM2V/HyfGQsgJLeKO5mZUgNyGho+W5VawVCnr
q5dMfeuEzw68KHp6lulnnpFRmm8uetnOLSjNdj00PCxpoCbIRtHhhbfaD2hvcz9bNlgXatHTNZM/
ljpFWHC2M+NUpTSRCvtB1fN3adOojsmfBkB8cTayEwXBWbhutHgmFgi/juLUpykaXnsF+driMclJ
kWo+KJj3ycrxL2YsuVzk4AG3i0P9K6ol6sOkz/lCnHIT+QysEh6ULyOMRu0/KPwA8gQ/kza7R1IF
5KNV8Or7br5KR/sjzUN77TrAMXLh7Wp/5LiZloBfLT7coU538dzeFMBpeuGOgZH0W3dCtAct8kk/
54eHKIZfgEJN6yc1CvqZ+nY/ORKiCHXtg0x2xZh/JSLc5uw8QDyZWJ0mqHCkX3755+7O1tw3RKLk
nlIu6IfUOUL+QUSGMHGIyMwQlBIOwAZ97lIXbv1kXa2xfUlCP/jBD3Tsp+qPKgtmhwmdtHLZ+wUJ
ZSS450iFNd+QZXifBs0FgkjM2fNiAlV52e1abTD+YHoiAReZnDDs0Sy3lRs7nsJ7JkSCsDG9LONz
rWLrnJYRWU0nPUD9qmEc+Esshgc6EGT77LfuczRgyEqN9laFAVfZGcTWSFP7etjy8x7JbNS32AvX
8zCoK1g6NgX2nO2iXLGrCblV9WWNi6otku1I7h49xYDujxm/NSjIdqpvieCeWImLtdXbRBDGVomp
zm5tFLu6wEqZU2dUOTQD63b+mNUHVziSxwHezSTpTkXOmtOo6miXEuLY5DYuEAIO70v97c6iierM
qLXrUEm2nssIOihv3HqK5mW98M8bJ0ixIN5FGWXfWd3Q+WTeLNxkQMH7bhNE35H2rHMdoTFaLNTa
VK5ExYfbIlOES2CCdAjoKwUBsGL7CVMvbE6YMxXzHP/FAXOR1KB+woqrX0HqauPzANrwWVnNImq4
JwsKFXOL/hklX6OEyQxIyGJNZfEUwNRBbTqMVjASRpXDmnXfwQ1wUzo296c2TbHOWpSroKtiDvlJ
VdvCnBmnVTjjI8kkKSXaaxCkapnvZUwGc0bm7ob5XbbOoxQpW7g8vfp2BYkbIljaB/GGQGpzDHV8
diCJ4yMlKWd1I02mjjjYhs3g6bIpD11jPDXxdCbjH168oDrMnScPfk53O68qqqtBZ+lgSwxgupjY
c6TfkxMmZxuvM45FJgIvuGuoyaXjYSx2iKx0Q5X7yewusc3eMkgqIksGqqHvuEd7qugRqx1CVQub
M29n+Jv0O8qeK3RCMxFdkHcgxfN7msL2NRniA6UPeHAT9cC9OV8P/bNXO+rmVAngGtb10YjFcMzf
KXXtz0PCjZq9IzjDuBQ0doIqiBt3L0bjBHw/2YEHWItWErxxo0uusXR1HTtOEVk7e+64nfIxWCt6
lhgE/WTNm/xTxdOr2w94LQLew5w+cLtiwxJMN9r+um1Sgjh1DT88urBTHc8ftrPyDEoH+g9y8bvM
PFqmM+yr/rGmg4OEAEtGnxmPCYxGTIQih1yx9c2P+GFVTDw2OSTR33A2fHp98JE7s6Cz48At1zJQ
aqu6+/MLLn4cfxiNIuquALimgeE++XXSPguH8Ui7MBBdwzt7eXkXFdLedLWgU8RHQ877cD0ATdiP
jv9Rl4L3www+zYU3MTqQBhT8RlQhHpGdwsWaxwzFcD+ljbbY96/u2DHMeZj9CmtvOgDHWFuSEeht
RNgwO7YtIjf3YC7jFVnEkk9i3y8muzqmpY7IXh0VO4ztyGsVWmoemEtPIeYFeFOZ166CnJxH6HPl
kNZg7SiVfwt52vNWGMXWrdpHs2LnkC2Zcqz4PKGeNc0EXMnxM6FAp7vI2dkotqh56nW06kNF1wwf
y1zAinIOjJ4jZDTUiBY+QhXgKwK6nKzL1nmDYEnGO1HAYSmaMB2M9T31WVuqv5jaA+sVWnl8ASOt
ffMAHDK/jJCRbFytgz2Xl0Y1OINpJ4ttTm1Bedra1u+9K4N1mRCpHURM6anbwhp1LJxwVXZsUgDZ
gl7ZkbqGkgm5b6xgr2sawIeqkOy1Kcfz8bJEafSNiY9KZlZhx6Fyn526f/Oy9L3OGqiNOerjqD17
owjTm2m25htL2cYi8EWO42wIo3Qgg4f8jkq+84h/++CxtIUB5X0Gg83VmwX01uZgzouNAfcWpAm2
VZR6JqASD6Twm9e48465PvBRqenw3ML4aA5FJs+k6yhxxRbhMrAc2LfUKKKFPLPmwQILy4jfP0Ta
yNrwCBj6q/EZVIko4qpdUH8auWKmSCmYDkM+vAeZhMAYUR6S+ua2cTw6XgR6SCsUhZ5a0FzTxbRV
D91bl5rGAcLp1goTcdF9uU9DQE19Av4Izr2iSoTm5bnQPVG6KX4ajekhq/3LRKDiWQ3yS4SSuc7G
e+hI7exVT3Jtye2Qju/F/Gc1AVoEgTmUn/JmUi98hLcKDh/y+GcW6h8jxGwhTY5dJ58e9MSI21He
E2Pnv+CLsXt1Pw7CPUfj0ZuGDTgOBK4seca6kzyykxd7qcKHJIzASmQ+1hYxpZiXOaEZBu6scQq3
XO/9XcmI7gvJtyvGkEPqyO9obHPGLr6Dr//tWoA7VFeIYy8cjGM4jEPJwGUXFUl7qjrgNz8mzElo
5XyqRno3955l/QN68Y+KWf9UTTyvRx8wBXCzFXCYC0RPe0+nApU0jc+sapd3Y0ZFCtTrGENBDF6s
YWzqx4v3AGw0u1QGF6Zs6MVeec5XRGcClHIf30fl7AgGzSi+AVw1UPFHjlJfUXDrNqAT0ELG1u1w
7ft77pYebd1sg+qUrQXkgrqWr26KQuWzYF21VfcVCFIUUenswvY7qMig0zZ2dO362cjbdC3D6CvI
jaPqeh9FI3oGEP6c2b/CdU92P/6kHdR+2FF8sAYE9drAf5LoiGjPuk49vD66y3lI+Odsdk9hZhMP
Lr5pJH5pCnms5fRcVN5t7P+gPtToGRhIs+Le5xZMaOFqdianOqC3zcTVno8cjV2lXtsFwZ0RxG0X
F9c2xTogAljWcSlttlg1cEi3ubVEFYcGtb0KxSdCsbNs/mMj6gm8623CVeJQdozddF2fR9N+okED
/3OnztD8wp3wyTYMmc1b8UEjXXroZta0GsoBIhpbhdqg4QMyIXR+0INZuPUbXlMzaVjFe+ZfQGfa
inA9JcOye8z8RzPj0YRRGlYotR8HRzdsCI2A0pLkiLOFndmEOJQFcXK1RyRNFOHWdmokah7jnc3B
TBELyty332B1ihK0Mz9KvkMo4Zsi5WDira3G/OZXED2VoKOLo8zgsdjTLqfay1yArexC1wKIPf3M
Jp3SVp6flh86ieIb5MwByypUllJxaXMiKLLCPQ3KmnFWOPeGTXdAGraXoe9f+GOUKwSXym7LHS98
sdV8sh1vZ86q2cW580OJ+8abYxoVCPOtloB32tIgbNEgtCvmlHbjiI1Q4wVXvL9/IIIvjJsL2Hv+
lzDfruKAGJKOgVCabfUY88PtjFGekgQkp9miUDqiQRdLgBKlKQOypV+z1BMnEZSfixeTd3BdxFRN
B2L6sgu60Ecqgxe4PA0qjvqwNHW2pTfgBYYbTVY33MEFpnUFTguFKKQI4iE9omME68Tg/oCNEs9g
Hfwrxn4pXZxjdLpHjfOhSzlfvKzLNpxs/boTeKbNNOCbwgr31sTqLeFKuDIyIPRsdfHwHIrKDAH1
0eUQ/qhGnkev+J5kR79qafPV5GXKIAKTGPqVWPjwFtUUGXNb9rg58aI8sRUCilCXa9JJDkv/kd+V
PHEYqt8BlXfklR3icWIeHn+jFvOgyd3PYYDdTYOL06d1kWFy9iMBTU65vTMkt1/Pz+hsngNvXTT8
vEU8P+DJojqOOoFZE6QoJVvkKMRLbOFid9E/knXSunxgbMnGL0SugYIwU4/nOdlXVr/XTvY50qZS
WKjgvQqajS7j7y51qCEdWalMNCTtByNoyFO0O9ag734ArjPIKYZo06ekt3F0w8g65KY+gIqgWolG
FngtOYZb68MrPYwZPP8Dy/tN/K74jFz1FTuwrjSVFufen6+1B9wlqShUKa33NPTv6rThe07VXJUu
NEppPGPge+2bVy/gNSLr4xEyqjHxazyu+iUeTecwkqrYu0l3N1fdvyZIPudJAl8JTVaU4tNlqwnU
Cua4wVnCPG+vc/bhmRW9gX9gh8AGxs8ogMnJWG9LalHJ/2D5Ee9F/+6MpF0gGJ3ryqTfMtjng2me
kqXFkZMC82zOqtGksiso1FdXyKdqHr9CCt3imq+jYyC+WdQ4ZUNin+LkDRjNqZ3oRzTIwbQ9LkJ7
wI0UPsZAgbKWxalSyUNR5g3+hukhaQYLryJA9z6LuOK37UFWyYhfv9zaPA2xYTgY3TsmTJ3/+ZVf
HOdKvTaMaJxd+8kK1Ukh58ZR8tP2yxqBiW4rVPbRj7TZRBdZhsn9XDZXNvsfc9lex9zyN0ng7Khp
8k8qBN4btqSvKxdHJ8olMS97RwEQBEtmK6v8yNN4+eghP3vIFkjLb/i0n/ixjl5TP0Tsq9I+w6CG
vxn2Dx2ZhXvHN+lbwKfA4aoYXLhL2pCh03D+8Hu+lZYb23AKQvq9wpL8YR+RQRl/m/p9Zm8V8G6s
LC8Kd005vTtu+rx4dWft3I1eM63dKP0eyN2s7ey5xPpgWrF/cLyMh4zlXVwO5cZzw0OuYkK8+M1Y
lv25kpMtzVl9LnyPLshvw4ytAXpVAahxJ720P4cZKj1e3b1AscV+Yb82C0y4Efo16gzqsceXUmV8
lrlLySxZFn8GfXHeHtA9MjGrw454K8pWc/UMn/9Une/CimoQm3li01fWK+RyzJ2txeBS4eYb5+jC
l5AXma6xAc9iEHQjlknkDSe8c7RTXRM4GlhD1To0ScgWtommGjXeqsS+t07tyt/3ilS867fUN3rz
0xz6X2RUkl2t07uo5J8YKWOkaE+EuwqEuvFPmCV7anBhgDqtYzRkOyDL3OxLP2Y5wBgwCuIetott
B3iZlvExjf2LNQVqb4bhW29CXZmI4C3nAuRkOeL6SN8xFyjU6Yp5OKTStfDQ2d2qsdd6oTpkKMyr
SYGCaaW6JHwxoZk3a1fjzLDcbZM7/caLB5PzGysrl6PlNUN81W+6C9z15Nvc7bqCnXy4LmNbnqpG
PvHpe5Fpt2GzQIH9VIsz3wb4R+rLbpdGI+iI2+a+7WoG5oCeRsf6mOCWraV3LBI9PLqNvuYGZbLB
/6HnNvqTGV2GczafipoHuC/lwZH9U8G55UfjYhBlOJl6192lalEWFF49iv4Y2wvsviYwc37VUVBl
Nk7xd2909m7U08YwKG8p5NRsg2J+mNFgNoPeB0x+0Ga4yXRFevKGOtrCxfFonCC1QGEvpmpAmiCx
IeS2jqfXo2W8UJyA38wFFgwjywVEsaIKghU69YTgouU1d3DLJF7Zog27x5ztQIBXzCItsLWVzQpk
qu4d0/hUE+urueI2Sh5PrE1glLxlmKdiyqB2dlhb51AsmDfNoxqn7qpHkF1VXEMh0NjHEQ9B403U
Y3VhxpUqxJQmRzKy4ObXhDIb/Mk95uMuB/0lw2BrAYldFbhod+Ca2XUxN/QxMF86rcJ7erpbD7aS
sdAmYYMMmzTAV16DR7jKRnv4iWmf5FTBcty13qZc1NgaE1Nhy5+pBMaXeRdnwq9V+Qw6/08u6b3Z
cT3q4ENBLMGc5LABbbp23uZ4UQ8RJk0SCwb7xKS5yip87srQOMYEcDuutD2j5miaO8wQ4XGMS8Ar
FkwVa1xKoMp3Hguc28YmEvE1MS3WArZ+LYvuVXd9vSngCxHgvtDZHq39OHoZyxyFerIPZrG1q+Ye
DGm/CrG1h6V8tT3vgn6RcQTd5RajftCLQxeyazK6hE+zDrl1EjxjIbSTvbFNFuMyxUwctY2gqAv/
gMtVJPOtd1tTiVvm1uMYO6BxpLwYZffROf2PH+Cwg1VySfzwpUgTQL3O8FrESCqJwzcTp8NXGHe3
ucG8bXflul+I9F2WbBKD3Sgf1deCQWVLIOPVCJNLQMZznaTFe7wEK0154qy6SYON1CRNmuObfOdm
2VNDURBphbjP9lkN4xdu4ioY+4vHJhsZJPzJjene9KfmMBOd6Xv1WHBx3Zqtd87d7D4phu+GGHrX
+kgNUm110tC4XSL/8gGhDxvCtDdzcmAHvje+YHjwlbEw+QjbvEuyryXqlwz9zSzFk1W0yEdWyfIy
hpXbutEBFeFKTUa4KbpN7qNAu25GfRng3nDDn4mc8QKj/to19cmSB9sp/oYKahJfJmg8rrylWFSW
qwqscfa2rLj6PS1lkN3m9urnNTyg6M0W1TEe2qsA/1YZv4UaAazYs8dbeRjAeEkcjkx9Bfdnc3yh
nvXOqglmQtGxSn4j3Cwhezq/QZ2bqmodecEv+S17F9jVrTDkw7LQcjPm8RRfMhMdTJoBV8MM62Sb
GeKc97Azbbu/zXExr0rzVmq3XTkEmbtaP2suMCAU3efJY+ANe8idmOxuZtF+TBkseFWioPSTH31k
OIfpkZ1dHNeufC0rg2FyiI/xrFnAz1D/gzzfkj57iJqELJhVNJ9NQu+iEY4L93A+Tb131QiyeCgK
dstJzJrV9L69yKuO3WTqWy8aYmIy+Wjq1keMT/AjL3/UqcTGlKSBMtkFF4G2Qr0gAkLZmFA4Dbd5
suvx2neIORj7Dj2gtLMglP+ko+CUj5P97nvdixidp0lGj64UzSFoI8KGY1BCjLAOYe94zxU2qEuU
aVoprPY0lGWHxwpq0mQk+RU4uHhUcfTEnxw+VAezzW9LSe+IQ0fSVOYfnvkdk4h8k2ROTy5J9c1g
LiNYzmU8Muv2jFNqn2ah+4jE+dANVv5RTgaeK/AlexZ7xQeXlI1r+8210tF7FcrwhuMao7dWLxL1
iieKZFCiZQu3HBZ7u80+oommE5475VkVOnkTSBzT8n81u8g+yILrf1iVF6t29KNk2cTukMywSRF8
bsEZQob8CliYy4Z+8hJc8W7MvPklHJWGk14ca4UnjARm+MLTJzqIKac65/+/nFvn5AksVP//ZVoX
+i6x9EfLcuM0qoQiU1WbD7OtTmni1QROjenR4mywvYJoCgBPuN8z6OrmLYotGFghSR3N16gMEvWi
Uyd+gu6+Cesqv5ui+a+hCnDpkMqNxTedILINJvO+tbSPgYNkC8B+z4Ipwd2RMixLxhtAdaNqrD3C
1Iezb6ucmpQAa0bBNAE2zlzRFn+yjW6CGLlMvn76QR/dBgDKuunr/JEuPRnW3n1QfxCQ9Bf5/GlO
prsgDVOweTjEBwTEQnTY09RPZRckc1ySkNW0xdSMwyHD/zto82fEaC01EpqeTmhIL7LFH9u56a9r
jp/GmFz9sEdtxukJ5oGbgtmzBR92LbTTVSVDvcHb8CWqCdeespgWrJvM3LewKvp9QjYJkhSxJRUs
v4f4bt354sXGQ9AbP4YxRrtcIrNY3ZsI579C2a9Dgh/I7Ks3XwBaj8pDN4kXk3aeNeX17xYm0fWI
ybM1bJtN2gggDRu47hB1yr6mfWPC2in1v86ghpkg31DZ0cIDoNLTTr4ME42QyZiaX2NljUm1lVV1
xLD23nTjT64p5cT9YDqNSyU5DdgmZmUUgIZG3DHf5JZ56hybVWvvgcaJYWtgQ+6o0IkMwpOtsZ/b
/J8WCtam7dMLive/wIIh+Xl96V3qNvop2blRz8a9msQUyPMjqiD8NjooI8u9pSxl18mMO9oaIzRz
gDkRkgX+VBPEVGbPOyDZN0/jeJn9n1m7XC9Iw6ThrWeUTeZareNhgNgLpyqo7q3w0/RQtoXHMmhk
wF6pwT0UDDbSZTY2kuzTDihIYA+SQ7PuNyojT1pYYAY7lHls0MbRtuGzGnflIokvLgsTKs/QqDXp
h8M8zPShpJXgLhB4RPBJudpwlNvxi41Wt+1NfTIONF9F8L+QNgvqHFy0UfTYY9bUlxxwYUxyB/xG
99Ck5tpiAOr8BxYjjxq9diitjah99gWFT8VdHN7mBJDcbPyKpufZkW6arvgJPBesHmb+NjnKqWUc
W+zik4uIVN8GzURJlOu+ConucVt50tL4JMt8GEH3DkgpA64b7fE7mJbY6Sa4Uar8XGXNvY2GAWHo
OQrNu4iMNQWMNN34mf28vLO2hQfXctLnXmApFTm4KoGRPcbbABuc4jZOOgSip9GTR/Szt167V0d7
GFvyjxQjFM2V4jEKq6ObjcTo9dV2cvA78bMNaVjC288o6/Ua9wtz+pNP32zF0wgxV+xARs04KZsP
z5uuYKoIjRpyM3c8UiEZ8yw0z5AX15wJ69ib8y1IpZmiRLEFBfQGLcCb+X3klSAsDls502U9SX67
AK+L6YpjnBP7psOlI/BnG0NGRRZINN7BlZfQttYo80uoCCHVdY7Si7dcd7YDaUIaxp5F85QmxW/W
d5SxlRaLmvRehBbfOznd6dRdBY6mp6EEQtGQOGSu8RjX1p7j6p03dSWIRz7PXXNj1v/LGqqmsG5M
68ZgRy8dioSG5MynH3ip+HX6cNldjMdI3XeK/ECASGAQrw+zyVqgixwt8VopbP2zDK8BHRW2hIiE
wWk9AmQkllJI6yGEAcPlPjrF1NiaLXyeJsixtFjHLOwtnpzF3pTtTwIhCGcVGlTMl6/KEUK78VDQ
nPSYedF7PfJod/kKrYBVTVyI6HVATceEnO/bwj2oSRP7K/JP8nUNO/HuMliQaN2eFVgpmxvDL402
L9LCKNeqeT8mvGfDfHZMgr8cCqz1fBi7fszyaPZHUmNVjmnax5zmcWUBLE6UmSietZkT46xUAKtB
aLBrHjJMqE3INUfI4CiYJlXVjsVOg9GMBGzSvZQUSh9iICYizR/N2YSQlS/1siJ9JRx/psjb+5Zg
UYckpARV8Q2bjfw3qOt+59HicQwaNndWdCUJWV2VaqPHXnn3TdHfUxNAaD02f7hV56ceE/ZWAzrg
MgDokqTPQ8Dyf4zcfekTISl9TYF3BpnTjTZKG2fMmZCsvOiyEEhOZZbK0zSpdxGxZjQKpDUhWBZ3
aZDdNyHtmwPFuPkUrXPtJI9WElyI0LD2dthRkcjah3Z0cXSVUMHo+GAU7eoQ5dzBYSiUN4XzIXIz
kMA5xrMM7Q2FB+ekqRLGj2jGv+FRBO1mzl7QA4QzcIGoWDvivOouz0K+e0w3lKBg54IjBiPrNI5G
dhUW2vrsErkzx1/hlzn2VnsLPYM8o40plq10a8+YYr3xSzk9l5NA9SxIsHVX5QxCBPgGVxrYV2Hq
PIDz2yEQf490Z+0TvJ93nYnlIwHvDbWQvQg0rRUZJhaS1uzxa/jV3vCvlXDwVUybuSBPqXgWDIzK
W9+GL8k9tT3roWWg7iW7DvPJqUu9L2gooSN43/H839oU2VIBxMmB7LNWEkOaynSwyitVXKs+/ccG
MNpBrj4aZRzfZWn+llk8+NqAzA43obVLmHbjt9m3IqTW9JzQWbWRvNzktcuHFrb6WuCR2MiYmELq
MNz5I1alyWXD7U3pL6VfBHRGCGqk7e4U3+9z2/xkJkFrM9IcsT7XamC/a/fbxjiBQa75MyoyMZ2X
vsQy6R7jtLwUWZg+qKwGLqwjykNzPH+WIe7H2hAXklk1Io13k/XQ3UYDC9gkq+IwTnvRBMO6hfqk
s+afMcCODlT95/VN9tCq8RuIavRgVJ99De/eYIu/mG9gKlJUJOJ0Y9tLcQAZq+3M3xoa6y9KqVpx
K0Wxd8bhm7KWxYPxyhlW7PDW/I0pl3VXfI8wOxa/GMcVz7tcreJ+JtsZhr9Bpw2E2fp+jOunfFbq
1OULyEoXD3PBiZ/S+OorA4eeFaD7D+bWgTe0NowesAS76Z4YqFWVSwGq/4gnfzvOI98Iv34Ly3/S
ZBlcy/JRKwg/FTlMchWPcwKZIleFueEb8ZyxPcn8Pt7WaIUiIgku2XY27Ru2JrxxS62trn13eZy+
VPH8DtYZ85fZLYPmknNyGPOS4WhZjlynZfBi9U5waxqa5KHmVOhYG9twoZmyaG0lPfTKNyVXMWkd
imkoCLhhavBGWkPzNhvescJuSz1ELzzi0+vUOq9QrTaqgdaa98Elq4vksVJe+eDjACtp7kKyZX+o
QpE8SqdMj3078aGAkvf4/58NSBYvRbL+tk2v//9tsfwzKygfY8q/L///i7VbDiDYpg1p/IkHpqN2
Rt0A4Zgs86HMGA5pOosNhlCzFcwldvrQ4aM/c2m8ghn56OMQJlE42Kvc835812iAneD+AO5prf1K
lDvgvF8qzThBrxHVZsjoJmwx2dAUTLGPrAkfmoiniZbBvhgNkyLvJN056CCdK0/CLTCT9cHe5DA5
1UbPDQHi2JTC3c57lj2+Fp8A64Ay9e3rUKQCNl487sZC3efp40DeWxn6mlABVBRCc0AGG7sU39n4
I4uHquvKTaECzV2kuve8zt1wRMFQNrZB0+KiiJd904SIrrBHgurVP5l3w1myTSlUfI8asAd05emR
iCp1BtRz8fzy2/AUlIX5xb9OLeKACqOtjrpLV2K4yo0TraW2Z1FABR0IUdJggkFwzsEodQP9VVwd
1am3Wcq1ASjJSIESm1v3EbR8/tCNsXi1in8VfqF9Jgey7kX3Rql1eRnj9oBvGddJKTZ2TWlKFVR6
WxbiUkukCPYYKOpZ8t5ncXNuM3O6WZYqeYc57kt8tp7JrKSnCjaJZIPgqhK0f7GeBRwOHhLfUzDw
XPf+Sc1oqhOy+kVtfrlpzIqMJ2Xiv7VhngDzq4MX0/J+ZN68lTDyt3WjeD2zL3q6uK9YCw4p2/hO
wxU57wmgxsO7O7GH16VcAZYC0zVbd43IbrV+SvskO9qSuGTqZPWL9R95Z9Zct5Fl67/iqHfoIjEk
gIhb9XDmkeJMii8IUqYwT4kZv/5+kO02Rctyuzs6ouJ2RFllWRTPIQ6QuXPvtb5VWvT++bvkox76
EMtPZUTwpzLExAX+s4VFFNSsVb/rkddA6oLuCdpz0wasaK5ZtKcuenQj+4tmTCZGPtRQTNvXMEVO
DnQ5OIYdhspoi+yDx6GO7aup58rMoz6t0AYweuXCFSae6iK/7PIoZItybktvdF4zMZs4svQyQ1lG
FaJdGjxnBJzFj2YR3nZUaKgne1YoRmnrxmTWJKQ4oOE6RkK+DOjNFmTCcF7p4ltYJI9xyZAkwbe+
YHpEOKnOZiXK+tjnGFM0g941GS8hDwI+hp+NlikNNxIdnGfkacOF6PTnCB3ISXjGuZGU6hNoLhZN
oD32hPvZ6QM6r9EjqR0VITkIYiKGud4UziQwpvkWqKalypigqeljSXm20iZHW5uxuwHRwHUFPLoU
Rg6Eu402VVf11CbCx90yRxvj+aMadg4iQeeTi+pJr8cv+AARkofZJqk5rbfgHyrjqJPUchJ4xugp
fLFobWJ8YVzqKus6ATLEUYWE44Cu8ML2nJfu84S0f291JmC/rlw3hPRg2gvKrY/ydRG69XVZ1fWD
AyFm6OWtP9U3suo8HDz6toAFv5qsizHour2y8/BS6gi0AzyJ4OkLb2Mr4yMiqYKyks8ffAQzOzgf
Oa5jySF2hs62jrS5lERhyvbGZyyFU7L5WbOkv8k1iRMV9CzGuaOTUmHrKnlCXaS2RpmewCdSylo1
K5CQ2EK9n63Gw+ucVu2O5ni6Hk0qBSKq3I1lNja3OdCfCKn9prQzYlk8pvOxcq+sWKm1rBuEjdyW
sUvYgaMwJrRdJkExpVCk0d66tb4znHMlMGsXZKOgG7vpaxIkJz25AD14n0U0f5nHu0c59BHR2eF9
gt2ShpfBETPGUZMOJTChDEcqZhlEfyzmsXgB4kmcS1nKbYRwlyElVuqEkwJzrlfDr2xIAZI5R4E4
DkUSREDLfM4wVg2SblBj6rfgGK7r0LoNsFiin3F3aek82MmAFDmlazwMQBkVeDS+GEGQL+uz/nSP
5zbdGH60IYPhKGhd7AyLqE4BKqMKmzs/zPeTIllOds9eCy6SSAmw421wGZC8GLosy9QQwp2u+y7e
ZvThqsDYVZU8KqHOmOtgFmO5izkmkaPn2NmjK1aodD0UZvWhgUyzjCP1JdRRcXbz2SMIr2wvXXX1
AIEwR2YhK+AmsBH3lm9+HEMmi71a2bOTuo7DFJVBPaw7hWSEGTnY6HUo0E9XTk5ah3/r2PVnW4hq
Ner5o5XW1XMx+vvJ1YkEq4DWgndsatR0edzfSmgDdTnnZVyqLLMRywQnVRbPo4kNzcNJ4tdHmvaP
rqtfMITc+4LIhtazP4mOAlPZ3ZHEs2vXd65b0NJKcOd4unpSbXjryOTZt7wNe/G6b/vnLI7NEzXe
NZTstf9sevZ9MM72kH74BCgJRMsYfDbrYq57b/wCgNpgQsSCiOe15V1W5q++1uBywYdrcjvEA+JS
AWHEw9zC2dZ8RmNIEywr1qVua9CIufMKJAlN6O1VaVlruviciKuajGju7bKzzTkiAopeWx8SGV8C
Lq+Yffn3GFGjE+PZdU9T7KiPtrtzkgZvDVlBPpPapR5Ee5J9rszZzl5zE60qW/uY0RTLveGzqAfo
cA96bSN6ryq6Dam9BtpLRrF9YaI7XqoS9mWe5WA7SZ434pY8UNYF7tDXSk13FSVlHBRngSKXGOF4
V+P1Hcr+LEbw5OHe4RzD5ojposluKOCi3VCkuIo40MZ66K1zxtVLBrn9nZWGiE5Zc0pcRIFqqQkx
4ScyS5aG6SJxzlAFtwr5sED4QJUQmAwGERqohULDF000Qdpy2KUplMOvDbIRrSBrO/NrIjiLzA8u
WxVPDFUHFGtEMzktcz2PQSGjRLa/wESJjrLQ2E8kLKxDl82aLsoXS06HzFXVz+kcCcXkqsrs+qGI
ynyfdASrGh0Db5WhUw44GVh28Jx5dvPJ9kNm6Ian3SKCoDYOy3Ibod1cdLO5gDLHXymrO/mzmIDq
iLgfbh0KSZqLfhKCIHDw6lRNeWPje1+PKEU/wny4/HrnlOy08D2+eMVwn6bYXeCtYO+gguh0BuDo
GeNLnSLlIuhQ3cDcFIa8IimA/pdWOifTKKBuQn2O/OSWKOR6k1YZY0kKHTpTDW2bkWm970TA5ogA
NuKJx1Y1wUWZEgA+iHrXFyXZduYy5UFZMtoNVrS8offW9kVo6OKgR9d0bEgPFnlxBUTQ2I5aGwGp
KUApo/ZeSafJ995EW7Zy9E8jpN1X3QVC3lSCzBqwmcwMzW0cWFsLZ/oclkb3s0mv67S7Cqx7kTvi
oR8feLKPnd1BhVSa2PWB/SUnkh2R5qq2cnRujsuq5f+MthxoordBwLPSvY+V110bxHquDKMjAFa7
CQq6uP6E2jaDhdmNJngdbbiPGSQzJMK3koMRsmOKSbF0QUEVFU7dcOZJNlFlzRkcF3U9EkZUJ+gg
BdJ4NWiL3tpEJV6G2rCwAHqsZSXKZxoWjOqJ5EXFDVxCM4dgQ7bgMzyXZV24d2GDtb8dOdcIjK1N
kuPecV2T2YS6qiRdJ4aiN1YbPRY6KVCcfu1d201HfObI6fzpqk+qe8B016OLEjoezo0PNsLuofZ7
UT5CIANeZJreY7axW5gOzRg/qwJRl1bfMVpmBh4hVucu2+UoK6bwcRRVekaKiyvCAG6gOfdNeTm1
lXmws5G1DuRmi2l048S4lnE/p3XQHLw81g9Jx5PjK+KuI0e3NjEjVqhOYl8nDTdVgNLLiSd3F3hD
gDSJi2l2EcO/EORIwh7R2vA2nJxwHF97MrJKrig+jKXtYOFnIR8DvBlOcM25vD8UsrzE5NllWUsX
OsRWNOq3GdLwyGc1wG9+UZTdZ3uQdy1KOTKBm2w5JcQKMkwdPMw2nf55xBqoF+I+V59B9NynZUXX
w7TWpfSfg3EgIC/iFdtWfVSoloY0eQjTbc9x1QyyY+CgbCJJDmnLLLKL7Qs0UnjorfY+YcqPYAeL
t0nDnKGo2tfgJavKlEu9zs4giZ8yuzgGbYHoZ2qI5ItsLK49ThuBTEuFzUU4dMyAq1Pp29cVSYSW
rqP9r8mXdwIGpdAIYd2iPGM6QUusacNLdzK2oSI2JIwCjGAnTCeHLnbBbBthv/fUJA4xjxjicBUc
zCov1i6TpFNaWxxCy6G6ETDg0N4mhDzY3tYJfCz+JnIX/L3YOFBq+Fm8wsOMCW/QObxmx1CNh6gh
fIOZj9ga/cjL8HmI2DtHIqZiSjjn5BOmQTfTaROrfsXcgVSckklWyHk4KsCKpmpcFdqt2Q9w84p0
IScqVRMU68qZtPXoFOMKmmuF2ShbZgEQaD+OU9pkSCsMhxqjnbgeIRe4cS/9JjnhApUXnRI7dsBw
29bRQ4+kaRjKYzQpbLQMsKTqPhUhcofOdBnRe/w4mbqsOjbLfnJPyAF4WJOJtNE+vZlcopHC7tNX
RjvS4H4Z8dMg/ztRcuK47bxFOxC/6U7FTmbpC45VBbcxYOVxCPvDRnP2aHO7VatIw/HFpo4IwTYN
bB1NGPCjQlniGdf2vl+rpaPaz24QoxHUPUR0jMdp5PrNejBLYCR0FsmjrA42z8pNXUCAo8kUn12u
CuJORD1c4tIpviDopdcm/IdIpg9Dhp0N5SA+4YmTwyQwySrWnGCCntHlyDKCgJMlCUw9F3rVqwS2
RQtkwZF3XdSqHU7ZZK/g526soLUfvLJDXJHoL6MzN/xcf/hYuW55SmqT9oox6S/6gwyJUK3N3l41
KBn3RRTCbfeGe1GekKAMDxDBIGE1YcMzxG+xMpEHalvJ5utv7YFmA6Du7GT40tr3sOq5M1F5depZ
Nr12/v2XUJe//pZ5NOuDKYft7//t96+TQ4Y2V6ctZ8MBnBZf/wS7lHauGz7yZvz09b/Y5CTsVR8R
uce4XiZIx2RAU0pLKxdBQD7fVKD5DWIJ3/wSEzj45rfzn379uiAxZh4LYDm0EnC7DdCslbmdumbm
OFrIe6HZLCuVjLfWwIkAeH6PlF6gdK0H+rBW7hxZp/29SLDJJxaynWHmpfePigykGVVtLqQR3aog
vZ6wFoHBEfT8+/lEUAaPtdk2DEHML9NUAnCKq/EwTbjoEEiNhzGbgwCdfta6udnZqhNcGD1tx5Jp
EK0bUCoYA6jxQo5KWYnrSBE07RNz4JgXSEpfSzv8nELf43ScrzWlbcdZaDfmaDVct4efQpt56Xft
dA7DaN0Ws9g5umHTcDYGeQxNAQS7JSpDr9vzUJT0RBeOuouIlF+lWsB0rPKe/XKn6KsznosM0gaa
Vz0abnhabsKsvO0rcZP13o0+QSYqcWn5ffSI4wSNB0FyoUH5bIK+iMaXrKQ1Z5evWQGQt4SqVRZX
keSUOfIt/NZhHOtf6AkFQgYBpgZ0oFDHUlO7+0aIgTICWlmjPUhrOMMs5hjQD89NLDZabN7HrneC
hF3vWte+FYS8izDC02aTRAf/eS1DsllTxCGWRITRo4AxmQI1pXztEiD0RCCgWNz4euQd53fi1ukL
HUpUCS2nTxUHzRqPOUoZNQIVDtNrPZz9QaLaZdRXAP0O2B/YGbonM+T+GGMDXEMp4UhgjioZC4pL
AaHHpGvb+f5zHWEWT4kxWANhgSr82KXTDVOqapG5BgAbWXIdDG+VtOWnCs/1SFG4qjy+c2fOWTgh
9g5N2R91bbjCRGFyZ2J40KKhPH39hXrXTFd5KHemq2X7YpLlqZp/cUHUHf5+hjjZ4PzvffD329zv
f/1pPPg3X/VnYeT/hhnipnD0H8aI3zQ/nZ9RJ3yTPP7r3/o1S1wS/O3ojulYtmM4tukRCv5blrj5
gcGjKT1PB81rWbb5H1niwv0gDFsg0DUlkUPCI4G8/iVKnD/CLkkdaUOHMU1dd/9Okjjf502MOIFm
0nZcS5j8m+Aor89//iZGXOg2op8KeUpjwqghowfjPN23j2/C1X/NL3+bV25633sZV+qGaTnSNd35
z9+8DFpmahIYmSvROORswyyZrgIfz4IIlzo03VKmG/qfC3pvWzeiRRK2VAq7qdlXqCpxeW5VjjG6
vQmHeBHn+4KmXXySEDsTjLisYTnKc0jgZAkWePqoiKqrsGsX9WStA6F2hqltHOLzeg/AUIXPkFpC
BxT74x/zOxfTFZZuuLZt6Q5qtG9/StA9yTCOBiGcnFZ6k/XbWvjD649fxDCdP15MV9i67ZmATQzH
ePeZBcLnJBgx0hZ4b1Zdg6Zu0rttqfRul1AhI3JRAPfWYSfuyWR4oUz7yGGKeTkTfuVftyO9muDO
RZjeYFWTr23xJXbvepLFzA6fKV3GsCOg3XwgKoVdCmNDBKDW3qRKrj0MAKUC59O8TNUt9mUGau0i
sl6m/qqR1qb1zP3A1e1btWoMC5uXS0pHCodSLGy6/Cx6q3p2bSWQwMAD1L5xoes9eU82m9/nruM8
RvQ3xH/UcWdjPnXgWRlbyi0d+jMWCVglNBA4hzCzQ9JZ0KDyldhmyR7+3bIxlhLXEjyWpRWhkyLd
GV03lrcF4UG72rDxhFxVY0NJOitl6z39VmY1KckVZJNwpJH6q1AhjW989iYcXgoCqTXopNf+vFnA
nWaMAKZh9vcvGPwnKBlrwPQJI608RO3W3k1IZXUEDrX3Wqtkp1oan4a5iQNSkJBj98WZnJdFRfD3
1J2t6VViCY843KRxc4VF9Gg32VrARKjX+BwBOvv7njebC+IwnWDV8Nl0IbISUFRmO3crudoOs8oY
MYzVbF3CPXsv3eRzLoHxmsDEdGfytvYydS5suQkPaL3uGJPgNIc/TqYdxLYsR4V/774UU7cqqvUY
q50ZA8QgZYRe9j6zmqUcqnPIxg+0zFFPDh+wAB8CA5jYW5SoRNDU0Dt4wA0EFjlTGImq1SVKloQA
ExUhkco2x4t4oqOp9dd+OB47+FwpWVgx2n9JGzBrP0fcKAXuLcnZDfl0gn0xch+S9soWKFx5eQRM
/Zxfii5bWGpDFjSiLPNAM5jB0p09wOaeUPGo/DEvrFNcyE2N5E2bxEfTxHlG+AOzfY6/E6wLJpmk
yvextibXdR8hTcq3XI79MKMovXPH4Y95EsazgMlwGj11QLxR6mKxB152bH3NXvz46f7uEuJanm0a
ui4t3fp2CZkyVZaix5HoaemyBm/I4lg4zV8sVOK7S4jj6gzgMBFLh03p7XocBwb6AFQ+1IRAcKIb
HdNhtnEBGrrIB2ta0kP8GAX0iInAbjQgFTBXCvR23m0M8R9i7Y9/7O/sD654836Mb98PSXfRYOTs
D+g0h95d9sWXzGOiiJA+87alx/i3/WUdncuI4BVWUDqiEqz/9X/fFh/vfvuv/5VFjc7n/ebTWT03
zz+95g1YpYvn7PWf//i1qHn9tqj55W/9VtSYH3Sh67rHZErO+8+bioY6x0M85sGbFa77tqLRHZ0a
w8IUYRsUQt9UNAhtPMY2bHambjl/p6L5/v5oWPSwdJct0npf02ARjlyLjsPKdF4iK2PLw7xKMO2j
7d65CsawgJ1JZpE7rmuFId3Rge/KxVfwhvS5z2mMdZeGf5ONGYEFrxmH9snFsRIfM5u8yehLQWuD
2JaJ3U9nrglhjqYJxmnGTC4PVEA8p6qHrcjuFJtjDC2YFvJSwDyY82EqHYEV3/1ZYQDo9Ndx2Hto
DLELLbz0Kgk+stnl5oSRBh8u2ZlGeRfTPyR/BY2kxHjCcRJ6nENLHgHgsqIAaApOJNUCNMNC63Dz
hYQA6a9RxFej1e7YBNlyFTLtzGEooB56/SENXw3UUV4GwADlExFZ7Ebe0aMy6Mbr2r92wRiPHOSX
ivqBpsRLRD1Rz4VFzdhj8VmQiLUrWCC2MWsGFjdmV/OCCO386M1LZD8vlqH+SdfNeokCjLmAyQA9
MK48yzlaur8oy9cqu5PtpR3NjGEbKEu7QiBDjm1ymNgI4gZAjLjvNpJUKhlXq0K+NIjgZ193zxHP
krceY2YbGxSGJtLUankNAW05/0dHf5UOl4wvJV6FIB5+0AjHKY0eiHIc4AiBAN/L1l9lW+ZHOwXN
umpeYRusvGZkLM2UOdzFZnoaQCU0BzVkRKtwc6Q0l/sXRRNprDEVIZrv5EOePpTupWZFh2aWbJjo
kjVos9lrTrOVJt7S9pLD2LzWkMvqAmjDRDsLoG6HFzGzD3UP1RMCSAa0RkN+GzJ9SQzikJpuXaVX
wiWtnOlThEOnhYczD1SydOMVd+P0EnElqpJGB2IOUFvDpRnyqTk0MwmrVfWDHh0suJ4zRo+hDK5q
KMSQvPMi2vLmNiNjClK5Dga6ynZ4nTxMAMparvezCFAyvqlQdpnXefEQV68UkujUba4+DoD8tQn+
C8vyf+4g+d9ZvP8ND5scDn+4Kj9HefPTmsHZcxO19T9+XbL3P//zH1//5m8rM8dNy3YdjpysqLYp
2El/X5x13fAczwB28e646XywDWmZOlJuXWeBNn9fnJ0PFkdQPGA2Rw70r+LvLM7uXFj8shXP73Q+
b0rL0y02AJz1JgyQbzd6QVGaGfCUV3rskHYPfS4wr8I2hw3n7qMR1/S1oUEn6ACpEGMNHPxmslKE
e8VOIfUxAkjnKUdIxIbRVYeFpsVUJrGdBdXeUOTJlYST+9a2ikhBzqPb0mivW9Utcx+AAnmuQzuc
nC5/Qr6wcZ30VgTHllODiZFezjGRifYq+XYR/+6l3fVEvJNH7KdH0offURV52WagsVPApa579BUA
vS30JUmn3eR+egqIDNGA92PJWlo0uZUJS8cMjiYpA1PTnXXZHLAjb3zCDSEtcFib7vIp/hIXNVkb
8g6yF6xsor7nAFSaw1ht47Q7YJTaWg6tJKP/5WT+t6qg/9zj9qdf9W/5LFE3/5+vtR+14B8rnOeX
528fIL78twfI/GAI1F+uYbmGJ6hY3j5AxtwmcQwpXcocnackL1QT/vMfwvmA8Ml0XUdQEglzrrB+
69fwR3xDmjiuSTvFkt7feYCohd4/QJghdEPQSgGygqno2wcIJEthQfkxVhQWpupfGC1cKrO79q36
oOXpyoOJkKEbyUVyQIW+0wDU5FdOw15JkGHaGJhfAiTpPYSIZBdGL1b+oNh5oRcu+tleIisGsgSQ
gTo+kD1zSkciWd0EsH50CHSpFn6iNjjM17HxqGseAQ3NXhLHS6DBTh/Ui+fLCz0kiTLdR4m9s8z2
mieGPDCrd385LP2vv3m5r/785l226vnzc/Ht/cvf+O3+dT9I09M9MRuGPWpw6uzfNgDvA/I/yb3j
mfNm89u9a3wwPVOHea/PzUgx31K/3buC5qXjkjWGaoZ12zD/zr1reO+PeVKanGsl//A2LF1yPHh7
7MwHOcQSUvHKC5tHYHTYzadrLYSwjQk1aoAFxD5y4p4Uody5NXkGCR/YYjE5x5+cMdqqsnk0ejeC
Kx8wFreiayReqQm3oAXWFVqmpFTD3NcnJRVO8FzCnTzzPKcU1jPDEt4YuldgBsmIlN7quyVp7oRw
42legMihCw/GNXHl5eC6t3osLxo5f82Q/GzU/ZNL2mgHgU7/UqgHyx7u4Z6xJaAsVKJEmcgmsm4e
OrRSQkOggEh/R2itFXt4eAb/LlU9gkNTH1DltbT51QTQydQItx+20QD6Ohakd7QTeJSwuKFt4y2D
kb0GKSfKGIbCm2g4tHq5i9tuIAU7ZO7tdIxWcmIHY+QjuHAi0sGLcmvLQx6Rk0jKrbGK1tjsPwUh
VzJLQJvM/Kwq46iPfbLa+DNPsfVofFkmtW1CAvVCHAt76LaGzqSo96iXqz7+AmR+rw1NvTZGDalT
j36rdsqnUotvgoaatnEw8Ax61RyLwLi1jWclzqpR3Z4jYbepi2I1ppyyVGZBsuj6p9GCCakQC4kc
x94EZtwZARPEBeYlLQQTHOr3MjavMtXrC2dQDJgIz7YmSMwyv6iRzmzMHvK4ZtlnsF8pPeT2bPXT
fW0k1qax+dCHdNsOwcdSwp7w458rx9oxPr0pO/8A2Iyz2qg6Dg3cdYZ7sFNglGU+Msu3n4okPZmo
iTtGQ5Fpb870PJG/IKjIAMUOBIaFRCRzmnCNKzKKT2kHaba2xaXSSa6IqvqRgFhnHcVoDsu0wDQM
p8O4xWYHx80qrdXQ0BQMYOhDWz65Uf7F82Sy1OiNO6zYTOkdgBA+o6CV0fg7DEJPureGpP3c88Gj
mlHcSlaLwgFrT0GIJHVM2anHqtYj2D44tkKLw2hDk45fJKqh9iVGFUhAxkx1sdL5Tr8vFIJ1nZZO
2D6WtbyNSaiDA21fuE36Mlk1NtbUAd5QDgdRZDtWj42IdEL5uvNYO5uCwyjnPwRwaHjMxCX7hcNu
R7O0Qxam+uRnR0O4BxWAS+0I5Do5t9Eo90j54e+4q3w602VjuxHZKSqmK28YCHgLoltwrGrfNtFT
5BvgSa3p4FEeIkQq13ZTuduswVceDdozliKIMgnGWI9HRoEOgzl/RCT9NFnmVeSGsIENvGeROTuJ
UNpCcmG067xqsniqBOERQ2l8LjAGk9l4jHqIxKREd61NdgQ9zNzfjInzaFvezm3DdVEmTxjGQV9y
aooq7uaimrYq5MiGjm5ftPIx1qobhImk9UbVTdRkqAsxg1j5tOwfxhQz4Jul/zuDFTGPFN7W0/OK
agmbVdumsra/NvreDFbMzrL6rMlRQeEzgZl5mAiJWeVx8AqnD3WQf1uL5JSXxdqez+VfX/1/YP/9
/+2sZnOs+vMt+u7mp/sIYUf+E7DM5/zn+pvNev67v23W1gdOYpyqOHNRztFb/X2ztj/oLpRHYgrY
L+c+7e8btvuBiZ0378p/aKVRbDqWoeOLtShTac79nQ17bja/vblcjmvUCkyzmNnxbt4d1jTXMPog
N2iHADw2IkIRXH/95sJ85wb+Qzn77iXeVQQ0F4Vn9rzEEFpntwg3CHiiUlvPw0Bion+5Yb9p+b6d
Q87f7Y8/0Dxw5dJ4hvG+eNa6JGh0HX3oKJc5PF8rOxXInkjrDIr4Viva/Y9/PPG9V6QOE5YUOhWU
NVdEb55PYsBVhU/YX7ldd5wNJelxzltMmOWgNsNrlywjszsWY7C1wuQQZeNFA2xmDMzdfLFBtaET
pssISffH7+y7b8yRnEp0m7O4RwX59o2JGERsgbttVYTadWmmOzIH1wxbjsH8WSv3LkiHix+/5Nx7
+MPl53z0H685329vLoaFMlEy6wNgFnbryYbDmj47iOjzEfLNtC1pajJ+RpARLzUc1fbgnX78Dr53
Q799AzxTb99A4ybSVkDw8PTHQBDCQ2glux+/hJgv3Pt7THJ85NFxXJNq+9vXiJ0Re27Q8In7uA51
8t5cazfnFyTxhdeNe5lZ5062R8T3sAKKy0AsQYRs/+JdzD/J+3cBo1IwmzMk8oJ3j66y7NZIEoV3
pntq+mnFYHqFUHw1Qs5Mcu9UVlRzwbzZ4u/2uAHaVTveVxkq2br5q+n//CP/4c1YkrE/VYvOcODb
S+L5oxswWfZXZn+kEYMLJNt5iH0TLDvaHJtXwWpwsCLp7l0OWKoga1BveypNC/Q+qoCKaLxguIBF
c3DDdNUKf51XLfUTnyLPLHbSU0u4QUItMXbTBgJ7B/PTjqM1EqvVX1za791EPMquwWRx3njffcCV
KnOJ5tNf4U9esXovmzomXSvARQ+8oGIQHxYw1/M5Iw+sp302eLpG71NY28sfv5X3x6l5fXbp2Ulm
eGgB5Du9QeY7PMB9TpZ5tdKHcRP148xpviyLju41FEwj2oR/cX9b33uIGRwydjEswTb07s4yA8LW
iaXgIdZvY4T8tsuz3EeHimqwmvoNZ5p1Ej4K4pD12D7EnXWoGHzriXaaV7S4CNfeSPbz6J2Y/68i
oC7zwz/P/7VoImkiuJKkivvexwL8ZMtZz5Q35ojdeBxgNAU43NOdVwJaC6YVaeOrntvaqKCcMYCw
J+Dn+u0IK/nHl9p0v/dEuVi6XIvmqkEH5tubeApdN9EaIuGkn+yEla1K7zCl2c41n4yhO6ZZs++m
S1n7K1hdq9ZGEI5RNhi1dT4ybBrafVd0m5FSt0meW6ZEXhYfYhQiWhF9mgvfFKhfCXu6R+XJjY3V
elmORE1hFUGhd3LIb/IZvjoqg47IOVRBP4JaMk3x9YjKoFMFPDht7SChxjrM1KZaGA4oNKND0zqt
ghmOmYHQ4vOaL7gexeTctUtswUv+bNGDww8ZaNV6DJOyXw+VvVOztqTYFK62C72e3EDtAlQd2UnV
xy7oL3SXyIBPwS0YyONoaBvp6Pt5SOGF2tqiOp7TJW2PxSc2znI2rHYxScjZycPJDxaLVAZ+DBOp
vRus57dGd2DZ9sEW9cIJy8SyzYF4GYe4wRPJ4ybTTwg3jqYiymQWbqDpwQL1tdU7hvEBqvJBQ0fp
A2zvx0sd7td85QlpBiwG/jjoNwbTmUFhfLRHJNfELjbWQeNbsSgtPEOtuuRsC+PsBuO2k+HWJfml
8VwcGMjRs+B2VMUzG9h64KCsc/xblGq4MHp+MMu9JzDmGoPQR6cOrv2LoLBuq7LeZJIWxhQe6rID
SBdekfJzCSlpAfVzCQRirQXhug0anMIaXbRoTfzBrnIu3RzWdDEB0onWAPq5p82dr3krz7izTWtH
f/I+nndIm/c9In2kfhrBmZHTuLXNc6IwZ7BGzutlIb+EfLrzJjR/4hVWTJBpZr62qicmXbdpqHYl
rvkoj+fbYBsmcKACa2cSmaKpdiNS1uNp2MVY76eVjWIi1m8Rh27nhRhg0+zqb49aT+hP9DVJ/DS/
HNM++E31R5BTQEr9ta4w/HvNMnVvkoCWh5Nfzi9GyMV2Srs1EpBNxJXoAq4Um0HCadp1rWXV5vuI
IZqTnqRNWqA27cPuLFS7J8JmqRX6SotBd3jDNje8U5zLXTk0yw6E77wmaxGCeN8+Ko7pabg1+Imq
2N4FSbCw2vAazB+YyWyna8F2Qj/dAlbpN72WXIVwB+KG4zaFWKZtYrejwb/NMaTxX+yOz5uPZKjb
vQkYyXW5LLa8q8mvHnBALTrNOWZ9ipoCJwulbIwkzXAw7POWSk6WGbFSmaj3dYVLgd0w5+YEJkpo
OTdoN+1qYnNQslXZQTAAnv+WSSiqqMeVzmcx8SGmiIiicVyhalqzLyztHm2Vyc8fA7EEb2bNL5SS
1hGuXe6xwhpXEI9XzPFWeU+tFXRrN2W7hEyd8U8pWWXkuM0LhrBJv1SMgskFwInbbgq9X2hgN+d/
2prtmO8X8oNFclzFbN3E6m61rtn3Vr8WM2g/YF4Yaxsgz1srGDZdiFGo9oK1wIwf6ttBJ708+MJp
6JCMEBHQN4FE2843M1i/g81i1GcZbRQ82SBheSdgZ1eOEdxIvFoWGGodk6Y0bl3RLgsRHwDBrCF7
becaIgkIMVfRJ/K9FjP/KaIHZPlHn0UB/wrMPl6EnBtQdPxMGPDsTz/eJL63RXgS+Z+kx+l474uu
SVUydRtEvaarPjqEYgU5pBDb+Ist2Hx/6J/3faJhLEdwkGEg8a6MjQGU4B30vBV+uUNGvjtpbwsl
Me7RaprXtgLAj96BBhmzXWeMK6H8deEnq4q7omhWLqWnz+M3gdz3Bn/d6Xxwtv9gdslTIG4bwRC/
VNiW19JtHmgxnXzyhABi/1Up9b0CxuNnoVJ2OZKZ7w4hDUl7eea7HgrO+JPff7SrkHAFG166d0sd
cU6sdNXb1i420Hfx/1qCoyv/JGSLZ9g404Pd5jFNPdEcOb/9RXUlvlfogQ0zvhbRQn6thN4cVwzQ
o6mZSm81wvAkpWhfE99GK+dlaKZtk2WryWvX2EuWDuKwvK+eI4Rac5Mxt7T1f+HOevNW3l2oocu0
rHZ4K7Y5XDgVHvawKJ/j2rn98evQ0P9DqY5Kx0JdjCiMO+xdddelkCqMxvRWU59+KnWL7rm2LtTs
i85XPWOg+bnLO3/tOFhQWJuyCaWu0R1H9dHy8FqyyHq+Iia72xCicQrI6au6TUYIRR+2f3GcF995
4KjFhCEdyaNgfD2LvfmEZDCqFFyhB2uER3rs8FLiT9TYYCDs0+OkBVoQ3T3f/h2QTKflXpmSq3lR
nH3OP75286V5d8phgiJsZ1b/Mnl/d+m02DHDatA9rA1PAzkUhd4e51NMRMWbkhr941f7zvnd0Zko
CltYlOPvB+laaTk0qSu4N0TYtHj5Y2MV+/B1wQaDtDhozdP/Y+/MlhtHsmz7K/0DKAPgGF/uA0dx
EClKlEKhF5iGEObZMX59L4/KtIpUVlf0tft6zdLSrLIkkSABdz/n7L3Xf35B+NX/7gJZVjgFs7bZ
7pebMHMQwODK9FeVxYmETbHjUfWacAObG9XBMsksfO+cQBG2qh9RTQ3y8DcdcethZe8xN92oW6ZN
4YnsrdreT2JYT0wH8pmw5injXJMdB58EVzjNAhY10wh2DIRJ8bghdWTb5Yhhhl5xaJYzeAB+PR/h
qLCWNWF4iyz4SEbEdgbCwTaXa6SNROukbs/GBG4A+0icilsvsvfMJZZxaANVjPdtzmm1SS55Mixc
aDxmqa/1AB+Wi3EXKoEno3vWHz2rjw3Ndr9bEY/ocXvJkfN8EqE5EDeSvdErIbx46J54UdW/UBu6
eibUCRy31boA9KpWuCqjVCjCW020RKNBXJdna+IOVc3v2dobOiAUKjn15HU+23DbnDXOVIiTl46f
okuwbpS8gX0Pn7w6M+szygNLW2kldbFM9mGUfvY8q4I2jtWN99obo0C8ueO25wO043mbQotzKoqG
uN0ZRr9W52ejRuOgb2Tfg1DJbgIO8ZGu3XtpuLWNcCuHcE/WyFq65t4y5cEhtp3gBLXdTI21D8yX
uA7uM4vkaALxtENLsFum83GX/rGVbCG9dxRJuMvG27HNsOPgkCXV0+jCbcDhIqMlVNERw7dJsPR1
cpMb2mmotH9WJ9tgRmXNGTrqX7X0wcn6TUiNUlMuuWAcW+kfJ5dQ+ibaD+SAqm+il/VZz8N7f4IZ
SDJyRbXAH4jnblPkB9VnEv6D3dEiGMXt0L4QWXhjU3jmLn6enFIijQBBWPuof0uGapN714ZQozK2
AShRVSCZizn3mOkE5bHd5867U7zwT8JBy57DbYcVUEKMabASdxksqg7iuLvDur2x5MGoQUWwXvm6
8U5MAgd44mk08g5D9xGQyDHwKSSKibh/ZPDsvVbKISjhNuL7C/0emxsH0IZ0bGc82aS8OVfRlcxU
KPHaF4ekunrI71Qf1Qs4+EL6IhBpP+T9roI+LCYEg/Quoji9zMTChSVtGVoupZ1eCtowqttrSxxs
CQDMaN3o4HtgvIf8qa4muy/WSCm2pvQ7535r3LTatFLNQnXfOsSChazB/dBDIUCnyAEk99vd5KbH
idOGpefApwfaIogG2EEUO1V61gIC6Db2OGMMpGppsMty+rOhe9AxUmAp3pkaX5di01Eeoc5fj8N1
ik6zLu/+8yL39+4dFhhGKgzIPV8Jo7+0VBCEJB2fD5VWqD2oqgWY+Aqb4WGmEFC3mjpvxGn44BJG
GFvTtmXC1Qj//j+/D0Qmf91LeBv0/FGwIgRnfVdHk182tlKv9UbHvrZqM+5uap0AI3fAHTrlv9OC
C/NvG5fqVIKMNnWPfhKr+19fDE2WVhTor1aWjeRj9kH8TRJxZBvdo1zNaJV3Zv2qOmqtlV40O1rX
bDKRmE6R9jFQeHa2PNd1dD+V3jXtWbkEMVv+FQ7xTR8Nm5qRqDZChIIePfndLlKIeMMj8ovEWSDT
qP4fRZm8TH0PgNnRyJyL98PU7mwbY8Ikb6Sns5mrL4DGQVXxcMX2jYHuZITI5ZnDdoDVpLrFs+P1
i8Gbtu40b8kTJFI8T2+CoDtg4NyXrrgtU1oStCJaF+1AH963PJ5MmE8+fFSzoNNeDiNEDVI1W/3F
T1GapQ8IFG4A4JCEETn4jd15CfPxW+LNmEWc+VQY02mQLNBx3h8qFAhpesK882ACjRoL1nZAVFbj
3KZDdm3tTSHii5aWd7LJlZUgYKJpvDuC2TNp97GWbtp8TzLLDqnvcjKD+9HMV6qCG6sXHVAA0NI1
G8/CI6t6xgxCdyOjMo0N70H2JW7+iBUbI2My3zgs6JOe3ViWfNOaCJ0xIfypR9toeoCQufccelIs
IBotujbU7m3ZvuYc5aohvyEW7aEklsgQ5JtihD/mafhNin4d+zQS0pskahlD18FHUPdrVqf98DSA
hh/iZB945EPYAbm27PCqnUAS+N1A70vwPlTjrg3D+1rqG/YgAR21lN5RM/0HcDV7etYXA1+Y2tFq
nRqxqTcTRh+PblGm+Wv1FLZoJkRhkTRFBcydNtH0Aqx64+FcHUMVmb+RVbSvkmGTNuG92kHcyn0k
MJScC0zzWXGM4O1J7LNWhStWvZSf3IR5s4sLC1Iv0mry5hnV36i9xFceH5spNDw5p4VE0VGgq0PA
pF1UD8Rx/aeA3Lks5fLb7OgOH3qk79IE6UDCfqnN9/ngvWk8vFnRv3Wh9rTwkU8QYuFcSy07kpO+
DL3PYCgXhT9s/cACtsO9ZQX0TtxhNcWPkszvgFQ04U0rVSI39jXzrIeEKC4ZnuOmO4ksu/zsHfn5
HoKDaislbE+q4LOb5lzp8s2icREN3aPlYFIq4meHTDorglKR+/lrnOoYnIlcmrKLlO5TTcQCKdQY
prx7gle+DzJZx0PwfTJNwcfoXh0vv7MkDlQSr0mHV/0l1RsYuImD1vsYwSf8bB+xnZsjkcokH1ZE
jjkK+VfatPmAplYsryX90Yp90XG3pSH2fvfixP5aVVdTeW40+YZP+WKlwV7kWOc5SqufYmK4V1U9
fc9j25oY1JzmNiTviANn3bx6BkkSnfbkWSNHFwLR8jvhJbQFWloCJhhUg2ht+uPE3r/ORG8kuSAR
zeb0akV7Vbwl8/CbAu7frLEeLlDmucoe+rc5oKSBncN8cFeeP3AwtpfqeKR6oqSpHFU76T/vH3/T
BXjoqxxGXaxrRNBQYv91TddjJxqFLPxVj+4pNNO1OnBGfEG6ow5WKFB5bp3yZgI295uX/vvehbzX
91CNeWh9PedLo3wihxipwuCuKm9azFO9zGj00H24UV2clJAKuqTE16QvQn+N7ORIVXmMo/wmbjs+
FdwT3Ls/39L/1ylM16nCsfNedoVspvsfIfSRv2gNlGrgf9YpXJu4iD9eP/4LjcJ/Xcu31/CvskL1
238qFfR/ICjExsywyTWVsuBfSgVEgv9Sjiupwr+UCsY/BMpx7GwsC6hVVUn5p7RQ/4ducZugb6B6
tXxukz/1unf/rKr/adb6l5fr18H+10YSmnbel+8Ln4EYgzne+K/nJSMMcVETHgdwPOhXDSxcj7OD
I+KnLM9f9BJdk9IkoaRvF798Yn+8k19f+W9WOvXS6jEzVSdOlcZ/fenGiVtGNeRTy/amidiJXcyg
xojylagXrXevBX1ByLvTU2bRYA0HhFA9y+CC+HaXyMN+l+cNxpzuN0dZ92v/irEva42HdgNxie6a
+pcPpakTlwZBhqOpayy4jdMlrMtw46tK28/1NYnT5rKkhk8rC/KJhtCpM1/nsHow2LZJ2TPlogIq
RfXBsJYIORas/nNICY2UDuMdRt1LWYfB4qa2Ear5ZtmR3dxuIhPCUFPdlmKXUIA1dOck2TdYt5lD
VLT2fZmd4yh0FnZHT+1d2mNNPejcuVCboRE2iyTGVyPiU+eH2G1sRJ5ljTwho//PUJsTk3/r+s1J
lPaNgBQa1MmbEoCNZGeUxIekUfsMCOuJpsQFRB4SysTfKstmBgdFT9964paXs2UBoKLGJiOU5ITp
7HGEXaQu/tiUTBZHK95ns7RQ5MnbunIupEp8pDnajYa9EFPxfhZehqem9lbEuT0FmKwgiY07zWwg
CYjjMOLg9CRowXwgzcQOQCRwXHWM7EW0xntlzCsyB/kwhMnAwbr09nxDktqWKD/+fBDlS99AvVce
3LCESVrZUFtmdytDb1rqKomt7aOTL0l8TrB5WUm2DkF2wTpkjkOeIuUTjrPc7vhVyWk2/IQyjBvq
rc7qjzyvzwHEvOWMAJVeLxcOhExfaI0011HIOKggWfwmh9fURYa+aPTuNiUsdgEJkChD0keSnN56
5fhXN5j4q2UHWkMs88SJ6C9ggeq4taLUTTmrHuxGYF8ghcrpYWU0obY2sUWfwqeRTgnATp2wXJN8
bo/YrnUoqgD8sBPzTWmPCRS4ISJrCWkOr17OK4+z2MIeVLC1ZnFUofOaylf0n59+XD7kwDVWJLP2
HEJ4wnomRH3rCKR57b5r+4ZzbXhr9q159IbgNk8Hb5uy5i1konN320Rw2DKQCw1z/aDm2ZMtH2xZ
0mR3zWVqkCWQLVrnUBHiNWCXbptWEC8Yfdp8+12TncUIoC4AIoXWmBzBSpuvmcEcq6mtVWpN9haa
tEu5AjqxSLWVW1ZMu9F5rauIGCObeOTDFLenBGoMvZ52xTeaLQO3mvaqWpjAZtLLeLAHcxvmfCpZ
PLRLy80ISPwBW/p9HO3jNEz3aFrFDoIoMQuMQopsqlZ+1j34BXGhtodWOZi+Vw4O6KadjYXuhO1p
Uv+SpneieEPqudIcGHeh5XP2nhLCEshub2btrPxi6Knf5XxKfO5Lu0rBpmggBmcDOzwB2shL8xd1
Q4d1BW6PSLcg4aazL23J4puF4geCZkHoULmkvbILg7nYkrFTrfH6Qdwg0UX29mML/lLGHNiSzCUM
ODz0hDQBQMUQbBjlKm/xCEWO+xx2Gn9UIQfDpE8WDDuY23VElpEFsFh55YdJTSlz81ImRcVHyqOb
0owyou85pgV8PxwFA4MludTKh9CSXKRsIUqNT3oO8HbQnoOGx6ESvHcSlkkWlge0yrd5STI2IQzU
FGX5MOgp9XC3w2SlkgkJvMq8Dt9loC10XSFdLqmf39kF0nO9w0xHBpOXq+A5eW1scTJc40Igr7fQ
xWctiquEsLGoex70mmovwaUZamhoReFdRYpKfa7Fxm0Enj/nqtn2xhz4EU/dm1ExnOo52ZituBBD
/tIOrJ1D3N85RXAYOOsbaBJ6GlfAL/K1U7ByELl/Z/vxpi8ayG9E7xErVtDSL58ri6DwyjmZ0rGR
x7MwsFdkcfIR6yoiy94PSSnXk81+N7rfC524gZaLANb1pih/2eA9SathRht5j5K6eZFHnbdqO/t+
rsA8aT+8lA3RkVxnrL8bwt0XRvMcpEqZ7dyD+kIOBqVwWUpxzuPpyN6yjjsVokv6Jxn1enAujfhb
kXOTxgNbfCic05Q7p9G8WEDmlwG46M6md+DK5pk57b4VxTlW6UP9bN+5KlrPRw/NsfyqaRqtyIbX
0QmN5V6ADv7imsnblJHI3zZrV+M7oRtb1N5jSjqsi6E47aIPL2AnDIngryBULVyPPiS66WbuK/Y6
4yWLimORslG6Ho0iq05eSJm2jeLl5ys7ZdGRTkAMI9UItPgIUbNob5IcbquFNn1okhemU4oyyCw9
dMqVZz7ZKObMseD9uuM96Fyn8e2lXrAez504jYzI7NLes13JhdIp6wFBuTY9N9u8sqsgCg6rjERo
0HYuWzoJWdu6NlBc1ngimiB7i9tyQ275tIoDtqe5zl9+7vYVMDJg4qtCiz77iI+rH4OraeZARCBi
Ui6SavDo9UBex2zHUeeaVjxbs12TJDLzPcu0Aj1ZAGVA298kHwkfXkAIHAnW2sYqkgoVfvzGxP+l
ju3LkHgn2MFAcgXEtpiA8zqVN319O0mOKvEpHJOzI6kdy/IuV3XNABwzyO2QGEHfAzCjkU0SfaQk
/yMlXcV+/QrqwFg3JivA3GM7mKzwM7f7dhWBT6khyA3qFwcSRBOjvGt7Vsm+M/amaT/E/qWw8ImY
lcdS4Ol0U6eZQMFIrEvP/y7isST9v6ML2h9nvVoFVXfrIb5YRiIMl63XHMF0bRJR3mlGdoxn2khu
kTyUuWEuEbkCY2moZ+PuULFCr6eUUPTvZYY4ri/5sOpW7e/sIkhM0QFo+XGACCk92LUwFz/wE38q
60PeN2uL0LtUaO+mpx7ssPWX+CbeSgYbOQwLh/ANdTQaJKUzqyBraTxdx9C5LcL+Np65Sx0mMry3
fKsV2A+Hhk/EbbOXoCvuyJd8+nkGwE5mVTduYZxDpwXch/s6aLckXZ5MrbivlOd6dgHDhhh2nLjf
jsRRJkQoImTRps3knwcJpc2kl7jskuPcFg+lUWv4BbCbz6r7RmYz2EFr6UXo6MFzYkeu9r7UPpIx
ZYY3m2teUEWq6eQvB8xfCz+9S6RY90N2H2YFzDqLj2KAFlS85PN9EmAommdicwk7Zvp0jDoBO7os
LWVLqVde1F5BDOzqJvZ2w0TQuIfWmZVhHzNqR5+xiQZtzwmUNGsTZBPB9j8pUJGNq67J3f6m0uN3
kcy3mc9E2Aj6U0gM8IGz4mjyLxp7+HrwPi0MzX/tQh+WXsNX08YP+3bK3uzJuGQmDLSew1hmBx85
snKIZkCOii0x+ZswwyxhVC07HWvfQtqcBbsc4/5w53eS9BTJ02iVuxyCBh58GkRpNKx84EMEGVhv
LQAz5kQclfLGfXFE/Zuh8dcSyNEtVyU6IOwUnkN+w5dCwwxgH0Ea05aB6mHOrMDkwzLbEjxrRJiZ
cwo6kphhligiT+9chT9um2qbMmW4uC4xa5Se14iWxG+KM/PLlPSPd0btgxKXsfbXAbHvOI20y07j
NvrWlMO3Zg4/mDuQjkzMVQnmnhDYkYHHtYsw4abdcxwEIfEy4etEjAJUb39jDXRdU5bxClruyuvg
XSoLWcwpouuSF9uqxaJVB5O2hJKDd3NpDjh/SbP7TWPl316MpTPw9U3n3/R0tI5pAaJtbWnG4WYe
OAhUurczWNNXiP3wDDtITu0HJ7bP6BPvihwsAgMxlo4DypSDjlmqmvJjWrNVpiO7lN0iq9KR2eQm
F+SVz2Nw6iwQrJXf3XW62IVzccSDVP3mSr52p35+LZbAps402Sdt8kvNPJB3rpMHoWGtIxECxMDT
bLDR985ey5yLq4GbgMAyLf2W21ho3/9zyf5F1/HHq9OIs2g+0NVQN80vwxUvbmXtd5GGxFKiISFY
URO/kbqrO/4XLcDPl3AFRxZlm0Sb8EULALFrkoNF+qg92lsCKE+9ru3bnjX1P1/K38JO1CvxEoSO
0erm4/xpuP/lYqbcyFkMk2AZNdTM0zg9GfYj6fzflWtyzrR9YQNeYAS/cE21pJt4v7K69VYqCyOt
/XxBQzxaZHCPnSgns8rFD+fWxpMTBQ8ggbc8QRxnm+hDy6xLZXCjl6V9iOCBqVdwOP1GE6d+/Il7
1yGjrcWu17npZ9aeO92+i8iIdaVeruiRnwsnOABHoXVg0QZwGmczd9Q1bEjPsYvQL24HEzV8C1AH
SOTY1DvdxyRKELOT5s6ioroiWcP4RInHUFSdblTp7+gJsdW3lSxBaUfzsgC2s9BCgqfLntlo51E8
FEeh1w9Tn37SXvwspmJnZcEREudzGni79Mfg9bc/GzXCnp8kByM2DEL0BWnuPQEgkzs9ptTTcfes
wgoqn/J2nNyNxyZRR8nB6uqHMKAsSCGICrHNBaNtoiA/nczehAFkB5Uz1YRjv+zqfK0P9UvrVXf2
4O3ovh+1wTlV2LoJNCsf2o6iUhUpdibVhp3ezYGz9SzyxaRBHBSdk1M5w+srZx06BYE2HZJe0cl9
OhK/hWIKnRsTpvUgLNSZPTO5nDMwG0ZE26I5t+Oz35FzowsSt5+GJL2qZ0CiOGOcNZ1iLz34mD2h
ZHCRRVw8BD01ZvQjqYvjXPMFBbkeL5AcDqmHxt7311ppXSZSGuw8/AxKEs07UoxBbD2HdXeLBPJH
MWLRleH0aFkkTBndrWklhx4ZCM4j0IDzUzXHH5GmNBUQ02PvRIj7W8Axvo+dHbHpDLw9FBui/KSQ
f2UCbQXf8o4brRbdbdCC4W4qjZTfFp1JcQea5zQmyTG0qUZSILfE2cmFJelCRJ3LhLJ8nhPjIvrk
rYiVAbXmaBCpgioup/Uc1aQ2s2MXYXaXacmnoikUnnOTSRpfYcgGYm8xOCMeddxrYvBrUcaTZeas
qLpNBUnpmvf4Wf2QjklTxx8knIZe8dLp8gWszFOjc0QSTb2163KX9lQvZe1CEEnezHHYki5G/VOm
H42OTzSNTloqHjOLTGGzmv+5fPxfNcb/X6x5v2Zr/Z/tj1IFSLVfM0LVu3kvq6lBbypp6v7x7lQq
w1/+B9IUMqgu3Q/VyW67TP7ZD1Y/+b/9P/+IRflNX9zwWJD/57743Y+m+7WN/vPH/2yE46/noEPP
F/PDH768P/z1Ht1ug2AInZYwG8uvHnuNbrdBt5t0FR3JFnuPLtiW/uiFa2R6shERmsUhyscnQ3zE
nxf/v2iGf8mIcIRFqYXlx7RxdjGLMb8M9D0SebW+EzVaKfg7HFPz1RBW3zTqOBxn9bd2pshttDjb
GrXpLgTNtjqtwOmxES5qj0lggq4j7fCNeoyX23fEAbDXm+5e18TeneVd576bTf426uEGBuFDYXbU
hPGGp2kdVJBfSvN5hgNKQyiTCJwc5Fy00UjRd1e5JEmr8J/62lUtZOcgzad8Cpt13yEuSrWN4T/b
Ld1CaIXJYvXL9/hvuvVftA6OUEZGQnF84mw4SrlfFaeFb4QjWuZx7Y80g/1xo+XuIYZg0ot2l3gE
uidRZR1sHac5yoamctZlLH8QR+AggJkn8i8DcN/DbZ926coa7KORde8NcaB7mCTgLcWGJlq3Kisj
2CcJnVezIVyq0H5zIYb5lxOGuhDuE4TAPv8wYXG+fMdM4BiGupUOu9tAXVQ5d0RT5qsmni6eA+C9
zykowGOF+/aqTy7E3aRn+ucZvxEjo4r5+lZItVX+RpIEiT6xjK9HkFi05ZwhfljT5Nrn90hbhm/h
gCQxja6sCO5NZFkkT5XSUpgGczsnPRtcINL16Pgn4NbzpkMyTvNbHMeh8DpV9HeoLciNDhv/m5tJ
e+sZ187KxH2/GYbeXTV9ba6ltUY0Zd+6BbEjIyPEthbWKir85gn0GYc8SLqTfk6wz2y6xqvIyQec
6bf+yqqrbhfwLYNB4quO82pnl5G+QeVxgRA0xCJ9Dc0S40z+1M86Q+EmeL4tTBm/ohdGtk8Fxui9
QuMyJ6vC5gDVlQb86+a9rhpvrXltsivbxlgacALrKOhuUGUgh3V5KJrepZe5m+sQTCZ3KZWshd3d
a8xN6pQQMT3zkfj9aNXpQIJ8zQ5OfUAcnJMANZ3meevOKRQjmbyOtZXdtvaDNPThWpyjQMsOsLBf
x8qNj4430TsLC9rP8/fGlmoI4azDPCkPnY9vvorG5xr04jZ0jPjSkjfWOb0DJWs8A1Kl3Tm51El5
VS81AxwrPc6rjX4SX6OYt4XflhBn7WffBL6jO8Uht7pXFe4AWXtwN5OwPxxZ34eCFnvBeek4OXl7
1GRG/3GwgSNU421F2MwysnWkkXoKqHJsNqQR70qL2XSXgQebcAet68k7eFO4q7XQeG0AQRLkPwRH
10I74nVgr3UzPgj43QutDpA2VvW4QclzkB1zhCS8ItzEsaQn26FtViONnSctNuR6JlQBByGQrbCB
tjWA3XK7BxY4SMEMG4lAA80lq4Q5BulUSVgdQu6bAV9Xl3slFivrHCnAV4QFk6w5UAqtwn/NISAw
3TpVCgzGfrB1a1BhGsywCXYY4dynum7bbzFUMU3hxaQCjXUKOZYo+JhlGreTwpEN73IK3iIFKTOn
BgYiygpGPnCucjfZlFUuN8KXn2NJ1xhf3THTxCFgvGU2LZV2ASRuBIyWG588PbTjuWCIOE0UbLD6
NHG7ylo3WNXqwOFOyQZeJvVwEvo0Eie5UQ9ME0ThxnBUTENwFjkUurAji1mH0LKAZ5GdnYmkeASJ
MA6KejXAfZMKAOd7mPnS0VuLOaj2UYnkxjat27hPjGMVi1cP1fap+iip+lZCIeYErLleQedmP12T
gH4eodFVvkSsAoSxpRG71lsEGgVWgQVps8+eoYRUzBAGBbibKv/N15LD2KLwsqOI+xpLiO0YUJ71
Ac5gl1yFIuaRCrHRIYLDaE8XvqWweroKBYu9H37gX2cwqMt0nIu7trYPPTkRjd1M15ScUW4skJRa
Z19MnfttMpJtSyfJAnFxNuD8TVOar2syjtzeEZvUdz+T4Tmtp+6YJ1lOeWOzutHppSNGz651H4VC
CkqXx6Dmr1L2oG0pEQRibjhIhSJMUOFvVJTNY9iqR3Vq811uXiXRwxa+CF0hDT2YHw6wHSgh0/Po
TGAKrKlbx6LA2zYvTIVGjGAktrASM8Lj193cfaOD854pnGKnwIoSwmINadFVxEXIi4FCMAoFYwya
H5lp+2r1edN/4hpbnoIUPl1vGntPIR3HLJu2Rgd/XCOwmeMQJGERzhf01i23IryzZMj3Imae5gcG
rI/BXw9eVW+qvAcnOU03Wd/dGKOsjoU+fHMTt11VCkKZWB+dOZD+EtDcLUbv3oHwtBjTttkmzKoW
wcSooEvIfGTMsEhMqOyZgl5K6Jc2Qxr0e4cesNA+0wFkVikTm8RVd39CvaQwmp6vESaCv00BNoMR
1KauoJtJ+5ArCKcGjbPwLlMOnJPChzalAnZGs2aRFNxuyQLGqDmjfFewVVRKIdZQEiuramX652J8
tyv9DdX0CsW6f8nghHrwQkPYvLN98Wv7HJme8pn58zbImqc5o6wI2umlVPDRWWFIw05ftgpMSupQ
tO+wUhkKWto75t6BYpopnGmlwKaZQpyalXgQCnqq00muTYVBFQBRE4VG9U8k0YVEq+evmkKnRgqi
yr1lLECCsjtAWG0VanVQ0FWzNeFFpafeA8cqKOjuyLZGyUbhCeoEOFeyjfzUBHjN4ZO/SRy2hSS6
dQC+eooZmyoIrBVW98ZPLKz6V5edIgWMjRQ6tlDAWaH+86DAskIhZn/+IqwbsLMlb1BjIWwUkvbn
z84KU+u1jKHg1tYWgCSk4yccj/Fj4zTrJNWHZw7azU4vegdnEzu2OwbipjBwfXCD15t5sslVnbx9
o+C5vh8xgRtxrqXA9gDjusSPL4e2HXb16D4FjnGuw4l8KArGbZXMz6MePwYK2DsqdO+kIL5SfgtM
1oN0TL7XUH4zhfs1h+bFhP8L29aAHY5KEF77vRPmdLO7koyi5t7syulGWh8VNGGvJobVx4Q5ivAh
oYO/RCRB+FCzn4eZfiQmU+43+txDCo3PKzP06kznGTeuE6++kwpqnM/gjbNSPsyiP0cKfNzZyY8+
RrtsKCjy9IMujE4SasObcWDIQE8eoSj3Cqcs+ifupmRdFkpgXYNcThR8mTX0k6igZa+wzLYCNAuF
amY0scxgN4dOzGrWgHMOm5de4Z07OM++Aj5TPn+GI6mMASzoDia0oeDQuLatOClv/AZPLml13cWE
JJ0CocMzAFzagjLd/MRNK/B0MXORlNHcd1CpUzPt7ns41SG5rDht20+bxPWN+9YooLWMk3xZwQjM
69HgugiOd9kAM826rdP0Dfmbs/QhZM8KlQ2rm6xZXQkikjJftHbqrMakSpeu3tyJmDB50QLelv3J
gcM9RNWbH/XDKhmzkr0r++jog+Lzrb6hXEtuRyvdZYMTb5ys/EiQYpwEle+iD/kVV4HAidXahaEu
FkT4pWuA9WThuWenAR+ejcZDJA1z7Q3yAlNVHrqGqp4bdF5r6Pm1NPH2JBdPZYA4ozrnUd5scVHQ
mhlzYmZTegxm0K0SBTaXCnGeKNj5oLDnjZO9YejexPDQe8I+l/FPRLqCpUvI04s5RD3tKZS616G8
K5n0OPQAEaOgLC+b/TDb69Y0intT6j/AKYJUbbSV4VTFqQyHfYPWAYfNPC/J5/w2I7rsys691UZr
U1l+8NCiRuaIs7UtUpOCiqwu2yxdeGylha2EpqIwh2FBYkC19FKY8rZbXRKVMFsp4HzI3IPxPBD6
GBp9UidAwJ1ynQ3ERbl2dORzzu4bko9TE0CnN+b7zqnzczrSW3FT39u0eD4IjwmeM5QrkBzxjc9j
eoStly21KTrSL49XkFJwKdEsrYP0foqdbTThZPDz+s6tEyxuMdwfjoXr2RXF3k+MdzJ4wo0s+zPH
zrPnyvi+qaPmZPrhKWo1IHRS25UCvwRx/z8id5LMX9ELixHMLoaXNyOWB976U1UgXzJnjBl0W+9T
nUG8hSookcNjOZIrh50UbpkBBrTwBWaYbucVpXk3F8ET7QakMW5IvBOumgqiyKrMSRj24eeqLDIf
5G1hbHXO7BxTpX5TE0LKMLae2R5Ib7a8g28CtO8ljgWcD8vuUQsRx+mV2V5cDvajAH0Xxd3RZ3dj
FS5evAlxalc6NykQA+Fi+YigsZauxQmnyvpFO7rgxrz4uYp89z5wppupyC4D0Ocw9oktlnyqUTu8
JxwJOKBT7IldQ526IsNKLgOC+/Ff78NZpiSaijtwQy/YHKrR4B5xp42Fna0fkpPnqqgBrKwiI04v
5++4ZgSpS65Yw+AIuGe9HXdOH5ECMoofba+9tEl+QHd/QhtFmF/OYc0svXqNDvszEBduymGB8KLa
azxgG8x6nGexcco2hpnZ0oeLESWptgTnGHDR9msQZOcUe1dBjsgiT8sfRvuQEaNmk+RlmvHaAFE/
O/ZOr7EbSxdCNxU3CzWieWOeyNEEpcbpYduJ6ikuGAdU5s7ircU66EAx4zegR/AkyWE5ezxeRbkj
O/0bLaa1bavvzGTFt2ImPqTEDJNxMASEUM3n2dNMkBlhhK5gOmUAPGOzmxczC/2mrhNSwN1LNNgP
fuu8Fm14Nmr3QaTprWNmV9suzoHtn9ycjTCqd11m3tsa4lty0bOUUNrBd06Nl36bPHPXjuIBMT/M
QJ0ZZhJz0Emm3VyEFKdg0FytuNLTSlaaz8w4t66aoWHVMLi62CFIwbiKOFL6u46speyK6fhiCn0T
eLW+8GMqfeLQp8w5hfCnxjJ+DWxS0zRa2npbn8OGHxgdecFBBEmUU6lQD5hMdzKrD5HnbFs7ezdj
2h9tv0ZPoqc2DI8EVGAQW8tUxGRdVyC06ZMbY3Wfz3eWwfg0M9joujvN8xPIduYCbPFRj/6bqPNa
jlRn1/AVUYXInDad27mdT6jx2CZLiAxXvx9m7ar/ZMrjNcuhG0mf3jifcs/wuJd2NGcySm56cSRo
gv3Yzn30Mn7/p3fcUxLO5JWo4GAU/A6GtDlV3f5o1rTLTDhRY/9Ga4UXUxq38PgBiQaVLlCJJUWz
sckM2+ly2LpMZ1T0OeDDQn3GHnkdBPBxKnhHATuOOwZ/mRUMqCuWj6JQ92upS4FmvmhHH00G3rIy
f3R56MxwTRH4W3TORHO9z9TqLLi3BHEQpR/SgO2KyJqyHY0yJCVkDRug7XGPGRC3tXWUKgnAzkJE
hdEgKNq3Xfa36mPki4u/abP6bn1nCUWJ93Xv7ctCc603Dp7EdIOqFBMDqqo6P5hoGbeD60TKRm9v
W5K4B7gTNyVcC2XZznJbtBxcHRvshE0//R0X/R4zufk0Ie9CkIuNlTsaAcpJavlnVCM5fQT5k28A
nzqghLLCb6LtTwZ5N5ugx2M21nRW9ph9UvBQXg9IgAGiu1DeO8KBIap86wWm7xia6tcc9NtQzN02
qfxX0xe/Sz69rSn+CXcyTIXG34BwjnQSN31pfsGB4bdJCFJBe0X8uRoO1RK8qcp9pDTaoW7Q/MS0
8EfXCOxbD40bnrY98q4hmgG3LReZ47RMh2Qu7nwxfSL3/aFMkNZsx3qZBhOLjPkAyUSMtPO3rBRC
naVbKXq0dLb09o0Dk6W/MTKpKBzJM7VVhhfFK0jRmW8TvVydqok3ifsRxyK4z0MinWz5pEd8Ytmw
zTr1gSSAA9jo5y00BoZQa5Mokeypd1YbMDm5LU/57H4gVrIPEgmcbeUoJWXD1R6dAgX2cBlJdWo8
I3IsqBVVxAKNXDGj6AH/GhjgAvGbNVre0t2xjUs3v2qCTRBGiY1OPfdKf633Ito3r19oCp+N7uAG
qn1x+N6cmvNTVQTNC+zmucDB/bCk9TrP4dsp7fCjalR4mxMe8sKb5xHu2hEktP5VzLImWyfIjv/+
2vozqaimOmWTH9INHlCb7NOeaKO32aY+MSuWPf5RuGcsSgM6y8KvD94YOQ2ZV9zYbmwVss76zDku
wq8+BBsdftXiLa5Ffcln8sWV01XE86CV8V12ttmqATZ8GcXU61F5ml0o6wNTCLN334lRUOYg3H2p
PgpTxAc9G9V+GG35URfeAwSc9zQp/wBp1F1owRo30/pdKXLIt3aGoavIjOUtFF/JUssP2XJKG11t
0Z80TrvRDcYPyp2uyPHMp8Uo5B1lofbGcUT/7FTtGdVYHzXD0N1kgxs8j4t9rKakvkk7OvGQSCBc
sLInlOlXI+gZO2bnPc6Ss7CH4Dp6ZnLJsvk49hztLrE2GZnjV91yLXHHOd2J2gWBITnjxrIYAzzy
N22MS+t9UR67hhtez8D+MZrtyzCL8JHNnSHYCr6ygtPo3z+FpsYPglcotLLlnBrp9EIH70nbqv3M
W9xYcW0+pAigmoU04JW3243+mJ/oScKi5Fmvgo7Oixyo6BvnOPsIaidBbGJw0/Pz7Fg2XNu1n6Ca
ov2UW++FqCHAVlEKFJv0S/itq7dp/XfUPPCzHWMhD9VrnyFPSpT/x/FWHYpnPXt9SblC497Sez3s
0Byd/brNb1pjCfbYrkGVAWlSq4iKBWEVWb7TrhyWczYkV+RvITuc/hXxvFPEHG0XpLz8fNXVCkzC
KiTeauJP5GLUe5G3ezfx63skr+aEqCpffVEW80PrJP4mqSSRLowSQIQkz8fBbB9mVdf7KUidHVDM
M+hvczuZQ38VSXhgjlSXskXJK8cvA7Zp174rRday3y0eeK13DOr+7E4MzUnSPDkqOBrElm9EOHwO
yLkj/MXZ7dT3Uef6EvduCd9ctoDCrXMKU+MHF2qYiR50sQIfkWjfnAwRAGanTWiY+OhsLp2Ob+/m
vkc6bIfy6OvgbUp1dnDyfFuUpskCnk/DXD2jDkG1QrkpKsZsIhNH4AstgUyxNChu0P5T23iv+F3u
DHs0Io9VuKus+r5PaIkE+IwP5Zx9Mgd/5O0yPg/VcG9V5mfawKjjDmUybiyczGyggoksyqv03HXE
dCzhtVynpqR2Dm4iMjqqAWN0aRLfKhDUTCK+TyT3LTlBJSSrVNIaadXO61phGqXRNrcIgy0DtEy+
8nBJg8S5jV+dXCTHZ5fHk5MP9Lxm1KSXY4iKEuEk+4CsNlZYJqe2BhAFKOey4r77YYYJuqEoJE+K
W1vG+UHx6BISTLnz2czDnASB/tnwf3sHj7YXHv99G1V0y7kEn0566WIyDbJyUxlCnZGGkYRc9k56
GEV3b402Lz3WK1Xaw3mp4xCGPZsisqpKcJ3ChQCMz5Soz7SHEV1khw04J1UKTELWGf7NPhvrH4iF
95lNYrEhoLTs9WdDvqfOav2e//3VgD9AcY60tvSCY88DYXQ6PXjjfO93w01Hqs8GZ8NEdZlU0CIs
l2PAtE5M7b4xEQ8yJvZQRI+VzL+r8U/FM3AcNc61vmnvVC4ORBt3R9M0ier+JhgCIUEp9V0cN/zu
ck00TvovSjZdJK3ua1yN12GpKTcVHVSSDeNuuuAIoVmpw9y3H/I6lKrBUYywfx7HLdYgTP65Af9O
F0Pe1X5UyQyBgz2f4Haoz23ntyRHi0s1MlLmqb/P2m9LeC8usGRSryIDdAvNRPtq5byEhfypAtKx
jGX+04V2t8uFfkRYiNddtmcQHi4PU8WwrVyAbOnT2Zf56HLJZkbA3rDFToytozHehEt4afKPeemW
TRXnb9SOo/a2xO9gVTSUZTTTJuWPgzxWBza3r4Twg8TgXhwPw9El2wcRoJ423LIIJoqD51K2DZGb
wW3Rr9FwjUUkZWtHbZrkxzDF/68merWpLp03PBlyN9JDR2dHdWiT/HkxHTSbs0HaSkAGWNLhXArg
ALQ9/fTDkFw4jcIN25F2s+qx9os/as6fLVNenMWyLquWGYN9fm83+yQEAe3MeN9O6BfhyMLN4Hrw
R2SF4Kat7L2NE2AVt6C0H5yd6A13R8OR3vSz9jZ3KlvixwmecaFaKhq6jObddTp2Wo+xuTCQt4jG
B+10oiweecJJRt/AOp6CPDgWQa22C+KpvdXN9pPHOQcTwF29d/ZN4Fh7t/J+5PCUjUZ1yFTT7Ftq
hkJb7z3dvKTsLntyq9GXna15X1XOcCHkEgVKghN6raA0Sv28ZOmj2ZbTpk2hPwvA7s53OFP7dKvV
QsS0LtlEVmF/udL0VmpA2F4LU3+4ufcUFuikJrt8dKDq3U8nvkV1nWwbBf4x48mPi5LmBpLtq4qw
RTJtgesoA0zUfGcHdy76FYU1As8u1q3c6Q9uM/6WCV4bD/VwsvRplBSEsmhgJXJkiMyheZGEliYK
wlTuOiSNx7Q3PuOGzbyTYENuLRFtTbp8bmSHnSywrh+YKuKtVUCoOHDOJZnsUqqjX8ibhraoHfsX
HhbkvVsbYRIXrfwl5uYbtRKuJabejayxgXGzGn+XEDFiVrPpFTFO/MY8zHJiL/v3uW5IFFkty3Rq
rPt6CVetz/qpZv3j30dZW4J8jfED/nb53+cNNcjz//7KoQajCgZDQVUlzzVNWHRXrh/++4dI4DUI
ujOSKYme+L//8t+HshwuXpBlh0KVvMdpjtRNjQKj9foR2/Ufp83vXZWYB2VRwmwY8jgv6EoH2VW3
XTkCStPdZQL07EmDZj0yPNSVptV4bEdgyuIiHAq6vZjsQ9kYX97oMPM7dCOqrnwcvGqISM966g21
L+v4oQqCeU/8NCRpsvzUVX/QfVewlNJhm3QBEY/S5kdJqTs1/fkaZA/oRr2dYVMylnlIykzGRo4x
As4FS2Ww3f7e02V26rV4LxE3UAZu/tQMgJuk87KdEYofKybWs2o8rGlGS7E8Ub1x8WCPfnsz4g5B
NdptJj0Q+Cb4jRZtnLBM+VFpm+DSqAiDYnppcT15I6Y5TbEaQB4C+YQm8T62fzzZxwjqfeKMqjLc
ZkadvViFeTJi/SckUYurXrxdAJhCUvUunOgPVo9Oi+eS7nqTou6yuYSpDRWtY6xdnEC+XoXhiwt2
4vbDZsiYaZjaYPWYHTeIIumLaLtuG7vpd2iazb6ebxRj02Xupr8IgtYRUH6FkscWRcxT1vhk0FaD
g7HxrSjEmdAfvupAxGsSVOEBjc1z2ErELtmCxSHmJtVMIanKIiqykf7xcef0Adl8aPf/e3Zra/r/
Z5f/1zu1cu+sj/9/j/r6EP/vCV9Csis9E8hifaSttuX5//dg//vDsIc4GgHSGNXo7jq2Yn6sAvMo
crPetXV5BOfAojfreEfzDdUbbbZFhtZt25m1R++0v7GMUd8mtn1K+2W5GUp5Z3ZUWBuIVv2eU4ka
CYAVx1z2dZwfhc/m5amRVQGwcxcURH7OABSkCSzBJjDmb3yHw+0UkFrRDvq3xXAoKZOrMDailyCM
L+FWP3t722ZTxa/AvTZD+xfU9qu7YKlS0gr2pRR/dYttQPr675Q66N8QCSDXiI/0Y+6qMZtve4im
qKnap653sHmVPdNaRciP0Yyv1VqwNpW83PNI5UQhTDDTugUpMFCGlnp5MHzhR625VNs2657c4aHP
vwD7yj1pMw7U1tEZhQORgafFIXKyZDNGfVoHm+QzDSXRJXXob80eHThGQmKaxnqLjM8nniZJy+k8
OUe/YuphRV3HYDLOMcwXnpKhwIyXvvr2khAQgTIHp8+qjIGuxeD8QokPloGUYByTppNNn+SKpOYg
6ozK2yZCYJRfzv8EHxBfeGF10e91Ot7Us4hfq+RUEXTZ0EwQTj5FcgzY8IBZu3EGUyCzAI80eUVS
LslgglzRQvlTcnqQs5K/sjcH51bNUEITZ+JQbn1zyvcSuHdvkzVIo9ZwDymLE1Ehk1iWyaBWT33l
lvZhbzIL0qZnDrNgxxSFuYSH7KvU907TyQqg4QKimJyhnqD8h5OxAErg2ZuQDrtA2rUdQROT7xXj
hKS2ceQWYB39jKrBaSaywzC+uzGG2U1oJjXMab94n9z7Gt6GbTC6IdxF/Aq0ofdpCxbUugQCKh6E
vV2nLznFi4AEo7sru4IcjbSRx9opbC63RJxW71aRoIJNxkOsxhujr71zqCRzWbzGWSmp9rnJDq7s
7DjIJd0VnUI2GhCem83ftMqIHz/9sPtVE2oGzSmX6e/C3SATOVtTXLzWgS8vM3fPWOjugMeg2A5O
qLbpVJFc2cBdL87yAZdRPmBowrEbVGcztWvsld2l7tLxVIJjVEP84wYVb6V4cmrreUpn2CuQms4T
YTSKBWKQ9zdwwR1Zb8++DxZb4g5omQ6quHyyAsRDqN+I3Zg5IFp9YOfzuUvCrpZZgmy5p4QkloLa
S4WbLWNmI544fizXZ9WkjxEJ6pVDkYtSPiVk6oU+fMr9aFg3DrjKSVArA9SSwRGF4WuAIsIeWZP0
XD621N3UOLGoLkHDHRJFypO9T/yu2FqIY1m81s5HNLNhYCq46IpdUF1zQur3bUbhik27Za4Vr5tl
IydOLwb3qs2okcfC4W6ybEFS0KUhTD4pQFy1dK6wwpRiT9DGO2kZIwFzKPYSC0NkOWEcN/hek9lN
Twu+yaGdUHE4zm1qYgik1pgF2Vot3dPBrzLf89xIHpmBd5Nl15vSYTITIeuhTHOP3Na+3eEmKIsl
2/Ls5UioWCKNbnpcfPYQWcUg+AmNAvDJnDEXD/OFWOQkCrLpI3RKn0fAwDtIXlI0ddOCe7Al1LUe
+w2u6UteQmMhKN3URY0SBWlSZ+kvGjQzbf4hEhbDWP2CORD4HzPiVoGk0PUDrJ0G/mYh62d2k1Pd
AE66mdcc2QipoiY+cteifeqKTEeTR2J5yV4SuO0288N4O89UUUI+B6fQDtJoTjPsI4s4YuGnjDuU
6CZjuD2vrmhW7d6DMVuQWNVy2y01AbhNdiQ7/RvDNPzZbeDHf/PGl7vSRCoaUIqtNBF7FtKsuLm4
rc0T6jbtrnP1pXABmlMkeDPpkbthKEz4KTi6mstQNyEXwzhC7DbgZkqAlIaa4E3kPu9k43EpiieE
r0AywgNZAa5Ymg8HRY7Vh1/4pTcx/qgDNJFA8raG8653iTirLyOmndkYrpOHCop3EPE/EqTEz1ft
agpmENeHtjO3rBNs57RSsaIsI8o8wp1HTgY9+iDpo/enKSbrgnmH9zgAoWB3tDnXgdRuKrtsT0OY
Hlq9CFChCrtFTW8MXr+d19j9npwGnzd+Yh/niO8g88QaBJBSugyRwX2LmTGuJZXt8N0tQjxIj3w4
EZ72S2iSIB51Vzmc84O4C6oRWAc6+eCs/57n8DzH5hbNAzXK4/ApnOxhsHCfeyQLsdowg7bttlA5
rjkPlVlurpmZULOR0EQJJ3M/wSOYMWp9cSVfklZoS+/tcnlcOtRdjS1xZjYyOLBan8ljvAhX0eA1
OxhM5CVtsl88/VC/khWHHiqNLB1jKycNfDsiY4X4y3ccKM+2Do1Dqog6crjXQBFBUE/p09x0qPjj
abdMkg1XmcdsyOReBxUiPEyJqSXepoY1n5p5cDN54oZQLPCzpHrvzUzcIEi770VClU/T2VFZxi/N
KJGokOBOOuUN0DvJfH2GbAIRZe/BVBPjhAul5koIHBSh4uAjUtcJC3ybaizPS2DcAmZdllESRZYX
WzOZ02jgxrs1Z7k12yZZSUX0zl0VbiDgd5g8x8duqI4iQRuymMupD//Jfm40BUPb3OUAMcpdblcv
U623vsAV6IAKGVqBayVvvdWzGfiYFXrHYW/yym+GmfxpKOi7t/JJbpsAs4MVGK+tGPxI+qEgyXDM
CH5+o/Pp0hRtFMccdHX23OTFSGpBhXUsfx7Jumgkm8TL4ASrhSPHpGcE+iBNfRvzvTyO0FY6HKss
uGKq+43PqJSGzgulU1sGsDiqk4paNLe7w90HkiIcLg5KXm2/e1feczvEX1XR98fGNsigRkkKJtQB
V61BVRb24DkVO8gRej5fp8YcLkR6EBhIen2M2WTS84TjEQVRuUDZKnKqHLc9WnY3nmSboXdzU+IJ
9LzvFdQcmMu36fTbctTTvRotax+SvgVAmYKoqO67cMluX4L6YpcW/SNed1cvDGQaMHyGOYpybT1U
w2hG2OHQg5L9UeyC0BGoJ4qA60h9sBo33yMyZakNgdjQOTGh9MLWO4mRemLGmNjwr9xg99AHj3UV
JHd6gok0oaXM6ieWU3xGObiehCgj2iJA02CEGEkFdjE/136UhnQN65j3LuMiKp89S+UErNYpfxj3
BrAzeHji8to3R5Euj3HZwYob1Fb5qBxHIDiH7Jti2sqgPohmQuSYYbYFC0ZtW6GMFunWJwyEnJBz
gUttI8ZeEMCS7knrYa5ReIXZwzdLJ4jUTKzTgh9+mrKX0oT87+TjkPfXpPdf+YrONtZADxMIjPYk
15Kkqk7TxNW1z5fnhgjWLFhJhr2KS3loOnIF7RWMGUGyET/uuqa1CPbEfaY76pRpOjaof08M593x
4/OUh79hUnx2KYZlD1GFN2GcL+7dmoMKEPi565PvovCAUBDNmMn4rtOw2qneBAAh1g2vdE0RczOz
kwYdDCSSmH1DEQvDodqjeQDw908hkaRWro/TfFkoEyQii5sN4+mxHiqBxvDXbNY3qXSHo5bE6dRo
WPaprhkWcas5MYGGwC1xharcRroT6t8mHDk6Rv0l0unL0+GhMOf+7Jvpx4Q8j5Xu4T1Eb9CAkxK6
QiYsX+7o+eWz9GZBA5B5gWMcDiJlV81iCJ12V3fMOUloY47L1/272RrxeE2JJlhQKDrxn25CCMlF
zdp5bfo8UDN7CVUSbIYQFZrT57c0HfwBiI7gnH69ORanNgDneYbVIyRg+RvE4zZo+mduchOnpML4
PJ0tbpt7mXafaF35BTN8YXndVHv2/F1spt9wWndjYbV7cwAJrY+JHf/pFSEo80A+iddqjq+ZIoMi
4GVr3rjv6w1ZNvFmYQyNHO9czgG6dQ1jkR8bvyHPJyQwFwjNC9E9YGY+a1fUkevVwHD6WNTZJ0+L
eZK19lnWiDriGW1TYV3XBwVD+0MalBT6puBqFhjeJLY08ryMiYPYDX4fW9+rV6EKjWOyOPw7PWqU
sUX5bNZwG41mfglpaQIfQbMMptqCwNopn5hqLDGBBUlZQXHof+xI/plCAUdtN+ZMuocpYwjrfH4e
BGc/8XJjd9OHMmHO7JqrVmDiCdiQF3g7roMHMyXH8W8lAPS6ANoHhd4NGvcjtfZgk3Z5RvB2Iqi1
hgwLtvTOPM1hd5zb9LT+x2wI9o3xQvYAgGhcXc3U/7XJJCx0iqV9YgJNTE33hrOSyH3k6HY+NBMH
o2MpggOq93BQJx3CeMYmjXGGBhwbfswwQ7qU6odZK+7ZzkOepF99X/q87QQNEyWzT6x8iDpH3HYS
dtPXyVPhvLsJkGk8Xasy/ks1T4BLEQR6nJMXiToqnIp3OuiY09PiUE0Y/a2mwO0//Cz18l4RkrTT
bUJn7GKidFytdxremeZdKiwuMxTswRqqz2BqKZOgMaWN61OFCwqBE70vYkHhUPuvgT0sRAR5Pxk2
Zto8v9Yta6maM2rCQ5WjljbS5WpjiNGEDZHQwY/RGz95N6GjNh87KC0yJq1jXBLokchwNfLcjb4X
gGUXL96I4zFT3wH9KJEzAiRVvc/NdPhby3Jn9dM9C+7OGp64BfDmNsIBVnf+JgFZNCJoCHGt7nrR
RI5g8qrSBelEav6110E4sJhRGjbG+W8+OTapxv21C3GkZE1K5AgHsm/kJEWHUPch8ATRj+yfb2JZ
iqPVB89DTyJkEXKhXUdLY3ggvuaOtC2mfC6tMAoNX8AhgyzJn8Zs3AviGtC/dLFz38yu3FblhFYg
QSgn48/UUp/gOOgl61V6Qaan5WGAmJv+NRZsFH0FEy1IpnS+JUnxG9Vy2tdD6dwDv2z9vPkbmvM7
rlWeES++rs+J08Occ7vZjmlGdEluhgzvyMCFfT9CN6aqZdX0dMH4kpHJHpNtUIzVjl+84I4ijYNv
ezDhzm5dIIuX66h1xOOcVSxKYN/N2hFkxd/LEHM36zEJEPeAppWWj2C9Yd9xNyBg0DnY2j0gIiAs
JViucRNUO3jYbY9GLAv2fUEuRDmzZ3oStpW68KKbSmjEAMkZezII7cgEJo+Zb1/zPrwYFQJkI32W
KA3bSZ0QJYBw83MHaUjThXELpUmHnVAvogLHUX55SBJkczNaUdY+uGClvrFRn6pyJD2JnlHPv/qT
vg1n/55dhcLGduN6k7vxBblmBqHhImORDbDTRHg/2KTNRyRMA+8jZHa5PlPf8LSGmKulPacucUzx
1JxsKU+idm78pbqgPbzLZgDoVuBGzsSyCwvmqVy2h3XzFFb19u9FbEyyvJRabpba2ZGeQSIsU69U
3d4vJixI8TFI9F2hl1fp249xPl5HibiomPaBkfKFK8E1NOXbeMWnDNUnL/6xswg9UTiTY+WiEk7i
v1ZJQ7XTbJegPGM27/e+K24Tdjr6+6ZD6h9bh+YjOX+io1/5tIfK724Q9kWjQoSkdlkS3OEu+2v4
t1Vp3yHpjCO/qo8EyJ3rhU0mm01A6cQEMK8v6ztiORWiso5jdSVdslHtatRjGzI09okiybUdX8NZ
frPsTr6R7jB5vYbV/JPHPLGCthZZupjEvQ9bU7Q7D+VrklOgVOr4bgFVsCfjY/bsVVRi3pMLc5/P
OGuKwr4hbuSpLqdXIsbHSLvOqfAh5JY2NqIgDh+6QOIYk+LsUHER9uFrr37nHN6U6yC4CGcKFxfW
yYSkDS5cmsONtR5WHmmQEWAt1UX1FUr4S5aEtPr8JgugjKuJyy3FC649QtaG8YlcCZpl0OEjxyiO
IxgBSUps0svi/7F7xkLL+hRFLzaIu96ptJAbaK3PDKlKqL0broJvQor3XP84huHtQgMlMPF+5HXr
O0fVRzuaMbLkC/NjEd7PXbyhxTWIUqK/EVFg23AyrXa0w0nmWv8hE8hDfP9EDAG/hIUMtXtTy/xj
Tvii0VyzRkF7WRaFg85Qxe5jj4Omainr6Ubr6jHRZeN8wYZ2KhNvq0P7WYbT1rTOrqmxQZlMt3A1
S/2LhuTFcwY3sshJBPuZoHA742dwjEctu2+UtQX7vrd1avXHtRByzJxoIv1s7NjZ6SigTHYWGNpV
cdvNNRkGY3GaTZ9Hqw5uTW9fG8xdbTtfclfgkqAYjiw9YyuX8LWRvKxTBrrg0wUdlG2UvU+J4Ggu
01OBvzQU1kPaJd+Ezp9mZLgEXGLML/L7eQTXURM2+97etjEx8I1nri0CX07unuoJ/+FiFijIAnnp
RzAnUuO3XUBEf6g/YYjPbSyY4s33LoeAJKz9FbQD4WzBtmANeMTotWp3xA5Y1nAnc4C1eGSgt6Cc
TWredbsZUWMd56Hd+L5+afTQnAZ2DliIUz/KT0cg5h4LuAHXt16NgIjfyoTB7QuBgaP3XgbIqjAx
eUpn1IrC7G8aRoTSAxkACnrzaPUpTSPfjzK/z3zjJQiBH5XuQPF+/XzNWpAL0I57O9TOQ+WtYETC
TyXLAKKifEaT9CC9lBGQxBPSy3K7/0iTGwdX7B3VAveSI7fE2luHyddQeM+dLV6XojpPFGu5XS+I
teCjAHkVQ6p9l+PJCjPr0s2E0PtUSvQZAA/OQbX30G0qDd5bioxWNN+MSpxTRXExtU/qwl2aIdpt
ACY1GEczA3cG0m+IiJBRaDXdjpviU+Lz+oBpfpodydKL279z2zmmXpZGWc9FZNFY5pCDc8OePHnq
ICcK8VnB5OzcsLsKl5i1odgtA3fhwbewBnqvqDNOVtfoXbqMn2pW6kKsrqrb94T7MIfSLhmsJzuX
jz6OUCR0DlT4/GLL6qNXztUmjCBKs1fmAQVp2L9WPCybNL3WZXZP09pZZeZNjBh74oU0HZuojPbd
HfICWgt+Vn+XnvW+TjBN1qGZm4Z277jD2+rliNfX2EG5hILQ+RDSffXG9LO2w20x1JfaXYxdMlWn
Pu9u6mF8y+aKNzsQfOXaPRZu8idwbyGW2FSw+PhCfqk6ew9SsqM0SBBx0A5UtHswHP8etI9reKhh
fsU1CUjhMrh+uo26jOILdTXuvdsKsWaVzvcYF1H3D0Z7GDrzgCiGBUvIKQqfyK7Lq63Ge0Ho+VCC
cPruCCqa5MjQ/ZM9jZexqT6ratdZxm0DP+jnkK7lZ0OY98YST24xjIemgjReSOj3bI+Yuu7bVMur
13sPgdc9VGXzGQzdg6+4ent+sEOkhaDXmo9xgS8/ZMxDhpHoF1km2FmEccvby/xm5lsTnPAAUYxt
GrihDCRrV+ClR4QDBaG/wB7Ptmu+Ar9WZGvwbtAzguUDL1b0GY6z3jrF/KF8g7AUld/jBAXgCZ03
sAyJyQi42URuXvuVQ7onXleAEl1eC+YW8t9Q8xRgMHwr6m30xp2YSDFlPTCzclyK93g0563nu2BL
BN61Wu6lizgN09lGuLf2ol7cBQGc12QvRsfNQjczElWwzYrHwzWWvWGVaxIW1iMFVBYYxQO0wHcL
vIPSCpNCGl4nC/s3Uj4uKWV/Zz5Oc029ttFgqkXfp4vkJQviJ681rIsJMLkxhnTLq3SXAj7WukNA
ZWAZYxYj1SE8D5zUdfHau/6ng2Vlo0lroPWe4pjUJZFRaZAO/i2AXkmGJ3MCTWenZhHPUyYfyzQ+
p5RqA2P1VMFQL3ij9B7nhTqtJ07ukCbnyVfbps/GMRlHs8CgCjCsN85r2OHAjkf7uUISiTO3+dTc
YPO506ewGw7laL35Znfv2e6dE3BNS1scg/lg08VVlNT0Mp86VgGvrrb5Uh9F330WdY8802NRpjSN
R3OgYBy66U8Ax5oUYR05nb7xRPXL0XuIR3HbQKPf2vX0AAp7VwzsRdgMP5sF/bTdGqdwmqNhAVcz
vZk7G8ntGUG+8/QOd4xvbplfR3EQZogETLdI0PXwsAQL4wF3RVAB5FobqycoH9OUeZ5rfZRkN7Gi
2ZZRxteNdZMBpeZyCCNSY4+2ms6eke3bxr0us3ipSIPNimW1rAToH1ocnXnOU+llGT2KIcUonLey
eRoLxK1OtF6ih8B4GzqISnc9j5C3g1BaxT73Eqhmx76MhdxjA7hnTuXsegt7ezpmRnWiBm/HQtiW
TnHfpvYrezsXsZ5w/2G4+H12ao0UvLa9sQ0aI53/I+nMlhtFtij6RURAMr9qlmxZkm25bL8QHqqA
ZE7G5Ovvou9jdXdU2xJknmHvtUkM7D3/rREGWw6tH6cZPQ1PryaqJOzZtaA/a1a1PV46P0cbmTZH
QWZtkGOUJ1LAWaDC9pKyqOrxV5fDb4JNxmUbTbCBB1rOm1nNo2wOBuGvSo66dSL704j/vkKyrGpG
7mWI1CpPNM+UFh+8pX9n2XQ4C/OTX8BSNeb0b1jg349tZTD9I3KjKn9Uy7c4Y7ete2N4MDq2h8YS
RxuNzd0DaNc3CQkHIS6MqWfN0mIxoEBXdytESZZabFbSqFHIv77yJr7aQAI2njTOQVb0h8JMNi60
Q5Fb2Gq/Wq95NMi9Q9V1yaoQZpqHgiyOsTzHJtsdJo5vkGwfACDfCUy9oHUckEWke4UMJNbWNrGy
u+/MZ5VSNRSDkZKSiPakwHbILa3nvNuaKJzYCV0qzi6U6vTDcrzXGTk0hr4KhMGYfb+7ujwYwNq2
eW7/yaR6ZK62avz5PjPTo6FjkeMjwfOagJSPJHiKvOF9mPuDa7pPupa/oSvitY8geh260WEYjfzQ
zMWx7m5+UB3QGOxNv0ZkClwpmaI/Vamwkxl79u8ru8gJJGm7PwD7OoiXmYXWYb4gwU9WgCCOWcDQ
30jSf4PqPlvHZL6F2yt0pnHVmAa1tY0gIWosyhzvpRfxpg2Tc5zSB5lLsq7vP5HQerFIP/Ii/MCB
4L3N61ONGUBbBoag1kDvitNlcREb1JZK06Cg6GHGY5/n0i9WJnnfq5HedwgGplzpgRboEQYrnnIY
xn48bHjkQuIRAHl7NIZBnB/tHkP3hLEao48b+dc+Cz8kpdxK4tLXyN91Ph8qA0nNZPYwW01ohG29
KbV3NbPqQ8yDWLOPZVTjVe3Br2acjJgnmWZY33kZGJvKX+aEtKu7wEyendws99ZU5buB4XSO4+OA
OmlXz/0p/+VFey5MnhCFdnYtInln/mIehfyFedkw+nT5jgtCmCq+xX4e4mMCbBYvB2Vtlr8jNglX
PjApugdpHSzTIuGU8DgWWSPo0BLF9vBvChEiC5RuKOc+ksTwH0v3KIdpOIxpXm4wTju2iQi42aqE
e0yS97TGXcEM22d24M55vYvc6cFIecJS20XnNcwPua6wco4RfouLiWVCjQWzlZE7N4diu41Qc6wt
Ld6dAUZqQH87ieV26xJyYy3oT4bNeeNxuFLbWxJtf13d67E8xfrkV3W/rXDz5GarD0RtgFST3Nu1
TwB4ajA8MgIM5x7idSdOMYaVnGA/SSesK0rCV0ReCXEmWHX7is+GvMpwHM+KJ6Y07A/DNq/SIxEn
B+mRxuzwcgWyyvdadqb5t+cgbcob399gFXerh7DkTKTxJ4Wt1R+5wG4zQpk16RZxcDFVifyzGC0M
inSIgnipfFzyYsdkMwQjVGyEibuI7c1uWk99iu9KQAaLsz2tJS9J7E3r2g52NrjkFRBcbF9B9jkF
yB7wIm7iqmgec1ke81q9JohShvA1LCx/Ozply+e49nCXri3E7Kabs3FaamqKfLQ1zSf7rsfcYqYX
uNzLamY50ODvXA/W9BzZLCCKzv6eYo943HBh+qe7yIrAM2iAyen4oFG2MTOjZTNVSE9N9bXMrAeo
OQCW1JY49ruZpDF9An/CeA+3oZTJVav62vSm+WKGYw8gQ5lrslvlp2ODejNZ359xOW9r264ui8x0
ZRSm8dHNmMptmZdn5afBc9AkrxQJnLaFk1wUEMiN44gaxeQg7pl5yWwB5DTFYZFmw2Mhqr3SIZsb
nvtEJt/lKHpsDVa3mV3fPI1vrhv2H2o06mNWxGqd9MxQ7ar4tMse7r5uXrF6OA/xiBw1HL38k6i0
bz9GGa7KqT3qfFRPSc8NVKgp+KAvWsKoHXEeWMcR58fKOPLcd9NIxs8xlDgKKwOynJ82D56A4e0G
5WvukGWEmmQgfc8i6Mit6nsUmsdubnayF9Vbhz0B2wU/os4TWA18igVSogCJzqfvB3LPDgUL//JJ
ZuanI2DdWOBWjoVZQJseg1Pj1dFHkYuHqfPGV9TGxkNhMuPxp7F+i90GjH0HpXSsZ9DoLSveqbE3
NumbTchqFX0E4krjQxGnsuma6KZrZnxhQf+sp2Ogb/AUQtzggE6R4TGgN1h39UjbhLBujpluivHi
5ezj3azH1tqjHnHS97715GGaY3C9yN3ccFzNk3cuF1V35yfPrZ4aSPQjA8XGYRYNmjBlNaIQuq0h
er2Hio4wRBWh5OcQE93FaPuTWuqokBRIXg+JvRIzLY3enOydxL7rkEQnFhA3mRHXRFF1ikpC14n+
0e6Shh1+AOXZNXhEqW3YBzoHhXeI35N9QMITv5qCmZcGNamZ3PKeGxAKOWOFsbqGgkBKnOJge5B9
ht7XIL0XijOg+ss/wBWfY6pwF6/ZcAQF5tPHoaNBU4EIplRbe/qZCLXiYxjSdTXP17mlBNVsXFAK
4JKPDowq31t3aE5BEF2tvkBNZ1qXwBnb3YD0VFs2uJi8uZYNQrPcgGjAO7BalqRdCunJ/CNBF8+g
Wt2EyT/BWScnNKkiWHEyjMwtLHOZdwMhW+xC+1nikOedDGlV95M0tqnBtyIU+jrX5sFLs38uI6EW
WdC6acbfFH985aZihciSoCGbwa1Xu1DEudzrmliELvC4hoG2TGJkwBAWRE6Qtq5a6N5zn0n4nCFM
V818UmkKFKZY5D9omL8xa2r2OzRTE2H3AcZBt2ZImVKBWqU8iPLbK6cBdnE/rUDqslcY6HOc+twY
0xN7P7bl9l8AkNhbyzfLoGvMU0vvvN4+2GX7vgSzm8VkbkVtItALTBT5k4Ne+oZgzNmI3hX7hmYT
WSXmOKQueYk+B4QagmDs4z7hXeRIlSPUyNFtdl2c/jJzTTnrEUy5lSIZC8uHl6OMhEH7xrDkPWr0
Fa8Fi27e4G58tV2Gdfb0YnSLVqI8FIHzNqFi3MRTufWsN9+o/s7zYKztrt/xu1WRwK0h3LNQZBQz
mkFoSMxoVzkrP9yZVfet8Bwdasu/oRO3j9Zj2VqvA1BfiErEREFdjptbCe/hmg0wR8cGvQQT/ib+
10fiJ0j5JMXQYrIdrzk23Zg6egsJgYYZSlfGIE2gHkqgSTDyWIwXZvzMT9Ug65zc+dXuEIH5S56E
3UTHom0PZUj76KVI7NoUHwYdaJVhV+I6P/D2/y0ZdNuMZ9kGPZVh85qz+2VXVbebynYQzsvuGfEi
30CnItSZ7YvRhvBzUAF0/1GRMiwH0ktXnUqeoqRxN3MPLJiqEUTlPRsCnDow0o6qPorJrZ6YrRGw
Vaw5bG5kqveAt9uP3LAOjmp/S0e+uMi9F9EuQ4dafkPeeSSmPLJ/Rx94cNmbIWI690ZEoQ9atuJq
zz8GLNrrdgnCAEWS1DDTFqWlZ0DTsbPBxwT/b8wZx3XK3CU9Dq0IBbejKZ+ylLZoUOFPj/kjnnJr
kwb+L4HFa9IFupXJ8trpUdrJW8D9QEzsYgTy20VnSQuWw33nr9tLEX3O98Fyv1q7eagRQUDpRFVk
1Nt0SlANlsdkiEnFTkcI7d0YwlNDNds0sLM7Ua5LUb85nvNW9ALzfvyXcdebZ04vTFJxwM3WozXg
zEFjzNHe9KvWxojOnDNnmL5qlcky8p8mNLZKI6wtrLVqiHasycrfjvmK68pN3zXTtk1La9d3L+Ad
qBttRihSTBcPa5xrn9GTAtMmVWeFV48lBBISF7CtRkoEQP8jLQK1D2T0GoXhaRqjdx3Yt1FYr+48
nsgkmnhVeQBl+8dSLm5f2fyyk6V9bEkmrbejrpjAsDo6KEG/ZMTs4eqfoeLxGoCgqmTdTrgwg265
q8JmjdPsLzI/TgRnfpEaZW8mzAcbYgx6IBJAUax9VAUGO1W8J1PMksWdf5yh99C/Ayn0/C//s5ec
oaS/ndHZ/wTJU+Gxn+T7GVc8D837EDfpptYcTmZzKIwQi2TImGGYKKWHCkUfi1d/bp/GMTuXbbdl
i4XxqEF7N/c4cllhMXqONuZ4nprFURvAppoyDAj2op7MiCAkuwfphprLz3Y449//R37pR2zsgG2c
+FenJGz2wlWQtFwg73KcbmmKdlrHn+RDonzYAunj/wFDCjxG9uJYtU8OZfLOHXam2DlIWY5YcFGQ
gs5thP01xoCNTIm7K6hRjoQl+lgJSau2EQnKCNklY+eVSrQ6wmN7ZLf4iIN7C9pjgy+RXLsUkUCT
5u+IIawNP7DPxXkMUFUZ/FxmZD9XjCnXCJUODGv/MpwPXFvzzmXpIbNfDMCMjLslXtaiOzsZOS0l
Lv52RkCvq3BTVn8ycMaFUZJUnPg3u2PxB0OD8YMivJI93n50u5fyP6MS+YZ0V5vCpfbRWQqod2L5
6IbhHVrKn7ZW6oT/lZsTaXg80JyDpMemPXpbckLuWTI9y7l4ZbuytsdiT5dNmLp6LzXFVSe4TINI
oR+3CbJBsZNWsCEsKGmzkQANMEYECbjRiWgMwD8MxT4w2Qm3YO7NyMPFASEA7o15RKZ9pBhByXLN
ZlqUQFaXhvcxg6LExvCp90AwT1/aN9+GtMWtANHvSen2wR38+YJh7I08mi/TV9+Z4ICPrNo4cvUb
m3GnVHiJCv3YcSdi55qe+HQPXteTvZk8oD3GekfPbDvirc1xa+Q/odoRSvYA6hZprsWnIkmb8q36
UiWlt8mLMtqMM/b2Sfm0sy0fDFmGhDofpyj/9BErR2N7iGHnT157TPWUI3pJ7nPq3ShpFg8pTKH3
UNYRpM2p3VoAl6bIsje9lZ4kEe3d3B4V4xcnwLc61zS4KD06RBn7ArxZ6o70C+2psYJ445GnsW1Y
bfZktrj1N73YtU4w3S2Wl62Zjpuaaays8uETlBID5Z4ixZt3fl7KvWvpQzmmWzWg3C4C3LJYSMsV
5cwb9GPqOoW/HJ0JiakZN222tpzy16qClzJkvqgxZ2hqqDWqqo6SYY0L+CFG11l3zhtSvzvZA/G6
bMWPhUxW5OlvSwnQBd3VDuQFQfa+8gqKZASerJYf8Q+9VFgQ+yA5unZ882wkVqbgqgfufIbE9zTn
KJoyKfaR9veeRQkaarCBWEe3fvBgzPLRHMR7UPBfDc4VaZ+/qvLxOAhMxehMN9jWnrUYvxune6kY
UIwt84ww5823AcbFpKJALaNe4eloETpparnWIAfUmKnVZ5dFlmhPaeT9QPC5ZDk69YA8yIX5UDsD
d329necGnUl1C33sUaOg1lrKlMFmPBvF1CK+Ky9wfx9BimEVsQJeePduhupadPNR6PAel0aFZ7t+
yJT6pjxeZXX3rmRBVYktbUJPnwy7UszcTXYYrNmaXYdRA8v28L8lRYq/PzIO84iXWQBndfhII+uM
VEqs3dl7jKVxG9MSQQcxXEnsP9lxzplQVCSn9rsRyYct2Cv4nvE+5zdf529NisaoqSZmjV6JM4lS
cHSurnkS5r8QWx87VF4w3HsE9+LC86nJ8+fGaHdtixbKy+I11Ndn1t8ATxL6SXKpc+xom7S6DD6k
IzQFUAHirl6JGRKQphIjhfQM3a1aFyg+Kgss21D9EgH3GVrWX2vVI7nh8pCXHBX0iHVsFTDCXtuG
P6LLrw4WUuzSyL5jpoloGsDS4oBAqTMaWXfsAHtHqBUgDcAi3HuD88+Pwxa0rHpvwuTPZHWPFYFb
rcOjqyrSRqZ/3szckkDpjm0WrlKDeB1K9wqTQSvT36xOnnxkWnPYPCcKvQF5VQcvp/pn0/wwSP+x
ZujMmoZ5ioEygL8yGfwCAYf6LOzYXRLEUYvnZNRmaOKGAKuAG7YnxI6/6cD23YhRRxm28RTgwRa+
8eGI7iyg9xC4xzGnPxEcvhbUaXgBnB3RGMV6DC+2NtPdmBi3VOaf+Envhc9zDmsGHoF4E4k/8nfa
f22JeXJuGmqH4AeP0UziAFVGS8I4BN8YWSg5t7Jz010VsmSv3hM7fS674KkOGsZ9U7yfCPi2KlzU
YGQfqpYfuMvmPwYq631PIotp5h8e9U28kHSae0A8zZaFDZ3ZJG6zsMhUC/r3wLsnRvfHFGDNBlQV
my6JD4IvY+/mHEjTl0jcO3Ey//3OShhfkZdc/OoUxJyFBorAdW/V90nq85B7KDqlvRWJeVUpLRar
TLyAFfaIkU7H2QrB9tCZ4m9HzUjoIAOxp3vBH/PoJea7N3ePvQ8Yq8G3kKHTisDg4hkb9srlB2Bt
tlP18INZZXlt04LbtHBAfGV2+zMEKwuwT82bvg45heJGPzTSfZeG2jsNV0U+E8bVsvwbf9yIWzBj
Ts+kwjgNMFk2oWvfHBQJrm5YBlUXK152+EBI2F335hZ7I0NpX6uN61SXceC1G9HOe2BJV17gOds4
FxThZE4n5ovyXLUdgbSSXGUNm9D711MXUGQeep8FAxamdRCQMj2kTAQ18R1K1A/5xBxgYBAm5+5s
RNlPYk0NbrOWzGKQOgMd8XbnVhZx9VxJSVoe42nUq8zdxH7/HjIdYVzHdB81fTqyJY00atuAXQd9
MKudvt0oB11SZef/XB1+IgHG7s1amU6EwjZpxu0wrKXFoex3t7BHBzYUVbjto2Gnp/Kjio1XzCuc
WcwvRsu4osE4NWLRvWAHX0ez97aUVK3CkYjc3Nh62sH4k7F5McRzZelxcU9x0Nir0pCw2mI+HmEX
v9JxT3ky/OBFevmPPtGKDOblsh0ZA75Gv+JQSpEm4/hBKHY2Ehy4XtG9hBNjhYJ5I4tgVEsjM2m3
RVofgbFoYefuREOyUP3q5Bx/TYn7v9Xtbvk9PFMdl11414ljWDKioVP+UUlx1wPtpBu3D+i7z05S
nVzX/RvxZDRYxVaeNz4AEEJdZXSPLNWX3Vy1yGPYfxX5JRrdPxib9nlN1Lll1xepZiTIzS31ouMQ
uz+BnI+O4eynIn0PmxSRv8GCmSBQyX4p48nQUdxiewIAEnT2CYt44i0tnhxOgUIC5hh2RBEoeXp8
Q29165zDZdgexZ8Z1s/HEQ+I33pnVUcsLKh+01REXPPsi0zErYP13fv6ywlCQf55s6Bkhq1S/ycI
M6f1jT+R74iVab319eKchHu/qR32xdSFYjjKuR+JSSx2s4WboTdZ91bKudEE3LU/FGvB5h7xUnrv
O2bZGoos65d0q2Oegx4P/CrLxb8w3HPLMuNoITEHroOq+WkqsM8nAgoCq/MrQJqrrcp9WEEJNQxx
jYr66pM4EtcoMk0acss8Z4iNcuQXZG1f+HEY3E8PZu396Qx5XMYB8CRL0BOIXj1kx6mp3jXpXJrM
yV3ctS01G+26h8hpaJCJDXreBohJOFAIMWW211KjYvCObgzC+BLcH2icD2MBvS2Ad2nOW8vw8u3c
lO8+yulJddYaYlCV5BKwifkzOXRPpBT+twr/NCOcSZB5gWiQypKz2ob+2sT0zsZiF7As4zmS5Y/c
xIdWEVHfZsuuJeWxJwVorcbgE4gX9WCmX7CsPGJr0VOKCJMbaZU25Ude5kgAyultJNBtbTo8oBVV
jpelv2SAGpvctze5W3x38Dw3sYneYiK/NpOM7kH3y2CVMI0nQRIFyAChew6sW4xmEdgAvUQ7HSPH
hFHvp4QzTc1bELVwaQibTbtwnXtsBauKGa6rUJmxD9FWKkk87K6i7l48I/jKWLOHI9WvPcM9W9T7
LvGH7EAMtLK6/tCR8eEjadSKF1S3EbmvjJBX2uUDa3vroyjbe+CUN2/sXkDLLjoZVgf469/HYFtN
nF125V0L9DebObV+QsFg2LOzdzdlhkH0H9WHYtfV4IT131IDVVcCrNSxKXxSumQnxz8RzPJgN75k
ghNzhIptfwc+9Q3bdtmXSSJu/U3UWs4uaFzAx/FHYi5nteuWQDHePCb47FubbdFyq9gB9H27v4YT
BJEUMOiqJMV8U+BaKBjeODWVe/nide24bcdcUOc+zaJsDhylaDAMA6YGDE+S41bx7OCfuxFG/JGj
oKwNu8Y62OtdSTh8162YbrHfaogHUPUvgwuAnTOMmpkJVoMWdKVy3BRtGD2IlrEeG28Mi8t+ihLF
xE5MH81M0xZIwfx94GV35jzfqUfP65SXKm7fQpl86gytmFlzKRieCckxecDVlm1AZhyaFv6mLA66
Yz3Kbh6C4TliDYCGSe6NFD0ChrjsODZ4HzysRZMcFZWvcVLVIk+ke+pC9Rs74U1U9mpIrJ8+Kn9Z
WTSQOU9ZEf2NPdRiiUZi0l0dO3mkqvlbZKwX/KgusJSXeLW64Vrr8OaMLzn/ZiP7+JSFDqFjwKEc
tNMdC6w01r/UcjvPRZjlYYJGn13qvT9hV40C46irLzG12ffgnPsYEXQYs4B0gp5fC4lc4sU80JiW
GdgpQk+9a9MxGpsA1U4OK4D6FLT+H5OBwBM00r0Xjs96jBtmji3WmoWKmTq7rmgrRKTcf/6w8MHk
S2KB74+5ZT3DZhqMjSMaUH5IP2Xi2J3pmuUq8uw18sqY+gbaTQTIGIsPK79+kFAh2kfXH/j6hjcf
NXtNXCZDrvpdJhRlpLDFMWTLSHc4m8PHdtFNjcL5CaOEu4iTtVP6S5bctJn6Q1JGuK1l+JUEyX1g
cqH65FvkrBoCb6dz+h5lXAqzpNCz6z+ScZXCNrGCsc5zlx/bjAdpQBzmDP9Cw/myCJ9wsyJbz1Ds
MD1b9F51B1/dY0SZJdhMAof+2rP1m86W+pgiaCbEgVzCfslVi1r+Pu3Y0Bed8m+LJpH6hDVMp69G
jCjPbcxLb/jByqEZKguUvOzc+NjC9ppkjBIwQasW8l/owwxJGPiKlms9zdSuWgz5sv9OmubaDfgV
8MEbRbihVLuDvvlA8vFWsHs8Fg7Z2ct+O5jrPZo+zqK5J2ppCTRtPw1aLMI1qz2ZVV+8S49urG8D
KMRlk/ziRBTydEsvpBb8jG61j+ph2vNE3lThbHu/edHYekFAhmT9QdUjWfgH58BhHBp9tJPYXPfg
cL0lwTufNyAMnbFerBp8nSFkx8Vg6aF4TLtkk4uE6ytwvU3bh69obLZ+ywbFpFKKKm7LoJL7vrOB
UrdKIO4nINWKr9W9X76JfhH3+MNnp/sfPxz+GtjXJbR0AyqQqva2QvYrW2gm1L4BLwpvU9KAzQQ5
gGUyyaGGMXf2eJ0skour5oijfxd2mCKIKnAx/LgPRYZMUBj5iwHDkMK1eDIgp0phhK9NzLYZSHbf
sNoIgW0HVoBE3XkA+UebaQ9PueziXVBwwgfwFgQ/x5DYO3TAG+6jqgan15YsUWP8nnEZ35l9HYl9
PmhX3l3HPrc9tBSCmE+tabwEdhXj5R9KwJiXSkT3JGUITsmXHqrM/tG+dS5BNU1J9DgNFZloatd5
GaQtXjJ5noxaoll1aMPzM24KEhjNS0pd8qpV88KicLBAfwm17sIUMbJ0mPIz8S05hKAEZ7vO2noV
WMgswKF95WAo1uU4Xuqkpx/CZ1TATwUzzcgnY3NrMtRzAWnk7YRrGfuYGE2POCEfBw/5rB0LQUQh
BLqgF2QyG6Yw3RiHxa79EmXDS+bAbs1jt9q2GUvJNnyAKYcTtzCIuSkxpXeUjexI8dbCL57IGwCJ
OhgvM1KwdZrmASwAsXMy9WOxd+e5YyggIKADjIgeUVHvQzG9pSbfYJ2znBVYU1zcBUbek7nqYu2t
UFUtD6yc7fV/zxhW0a/c01DensCbfwVGe6FDTbeO034PTfqqZ8Pc1Y0tHyom/Li9zZcinj5waKGK
D3WxnSC3nPzsJvyAnWisiX8FfrH2lMp3Qex02zSZ3hyGx08uKbxLm87MTnPDxBlRqB2CoTIiXBpH
NvdgX6I8RJlZ12mw5zm12e0d8fx3LBHI2+whvYzUdjULPDML7+FoMZLth2LbOiGn7NbCfj4MZblp
xdIrTcWnpVNmzOGTStJnk3kYvltCZs262lFrY5BLqU8gdqwZ0Hp+BZUvRFQRDWKvQSkpZsI43Nd5
tOC/1UeHMXgCEyu4jZrBOtlMXFagA66yYWtINuOx6PV7aXMoN+QOBkwFYn6YYah/6hpUKWARlO0d
fxezGX+3XOoJIzXNIRqX0Yc7MXorl3LdcOfgUFn0nayC9BB95JTjEAO/S5cPJJauuWq77Mky/GQ/
SDwvSbG3q+zkuFQTXlbd564nW64zfwSa1bK2MVGVEVIUHpdhSI4UsHS4YjjLFpmNvdipyipnBoEa
fTlQKaFAqifRk0ly/RTxuXpf0UDNmdTUNVoC4MrU+L3wNZzZNNbt2Lz00vs3EE3bUxj2HQHo3ivW
mcdMl93eYZtrRdm8TVpqc3tZMXfQeE+ZjO5eq1m89NErydHUfY75jKE+X/dhScYLgnmnPLYmRDsR
wDZpA6mfTES8Efac1SydnAVgk55IDPsz2qmJMnX4zS2AUTA5lnKuf87QtmJB2EcstI41yZj9FJAB
0p3xxzx5khd60M65aGOmEB5xFab23gE7rxtNizO3b0aZFo+O+eOX7raOHHjFvfXSx9nFBaK1qJ3s
zdQPh44msga6REC79TEwJGIi80luCgGIY9efphw01Fy9phWjMif7BfbpF5G5DVhzmHV4s5ijRKZa
x2ViA4xyfiYk4P0i+xmwCGC7+5iYRyx1wMwADgyXeXXYDu4EcFagZ9N2ggRqZ/thQirPmH8Lbfli
NBMQBJQyNm7WyQMP7BbsIcS6s+FAzHh/ttqLH4EoPHZZ8E/yAcU+awmP4Qs3+7heuksQM4/Uh1fH
yYH/WO4uIwUdl+AdeQ0hgMUcEmfESscEwLZyq/BPK0AlLy2LX8zbxvT/dlPFYd8bS/zSX6WgM1SW
f/aBaSfZeBidtRGzqq09A90Jcno3i7nlWEiotHksZ+pwS4MJ4upTZfReheLbDJbTqqZ4SNq3uU4+
J2U8yAnok5MhHE4S9s5OtnONAqMkK/TEW2Rv6WaYbhxQUAMCLImAEhj70eFHwULfH2H4m5TnVUz1
lKeLsmhR6mFgJ8D0h1kJvZjIiHFggdC11zqkkBjGpji5MZug7mGqeSmnKTwjFEfzEcrPfvD+WGl5
mkzE7pP852Zi0za8P53JJbOEBRsNz0lnhmfAotx+4my6pGT0QXnp3RAkzwLiueUkAW3cyvaPUYsr
uqqjgyGNd+3aHIIGdnaLbVOp3nzL8U9+asJ3hAHF0pZlul8TWMFSFZbWcMkbvJV1+Y7MyGHm5NAi
tPZzgilKhv3L7I6PfVe/ZCwty9pDt5cfqI5falSPkS5uqg+w9teMQP217Y9PYNsvXL0Q8kL1Hi2i
r1CjyOAopcCm8o2zN2nGn24OHsZk+4uldasdiwDccpx3ifU9ueN5Tuvyx5xIQvMfBq+7Ob7BHUtc
1gLrkI8BZrRtXk9kChXzp5gECjkrKMC3aVzp6DzI+BPTky7yzeSC7eJ1fyLmkq7KRqqVTSyqHRUj
fskC/9rJfsb6wUWq2iLcCa8EpvRb1D6VaTG2V8QpDHV1VBy9bpskeXoNR0df3Ql1ei6Dbuv1bKkF
hnORUtY0SSCvDVtuKIRY6UPL8x9HmR8JTZ+v0KLnq0VZegKA9o6o/9NFjdYlp//+TywBSYUBy8H7
5R8wBhNTcM+Thcgg1QsGCWelVb7t8vw1TiW71FCf5lASSorJF0swgYbDeIxN5zy6Fo8mKPehgkAz
gESa4RayCrUQ1hd/UyndN1e5t9nXD4Eh32tZhdcgEwU2ukk90uy15zLrsbyrHzMf48+OV9b+JyUb
sgD9y0M+xBTv8a3UenrBou3tAGKWYL/wH2ctvSH1gwYpVMufLjmDrBbPHiFRmMMDf5VliMsLwmi3
GRRwMXrWcSSjap+6bv2aYYFhXBQMvwgLt+yQI3hap2YM7E2dHZkOjJuooA9jzG2gWjLrc9Kykxez
KD6jTmzr5bEnlEBtdRCOa3f5QSUOgjXrPfSlfXAyK7/co+o+90LA+5iK/kprnUM9QGxnpdMV+Rad
B5Ikx0knshGShakPvKYwBI7NdCoOywu6kbr6xUSBYC11vaPwfGjgMessYDrclnnzHWaslxqMqEWf
eU9EaFeIgazx1zRcd4tiGBdY6ADVi9XNyQvzF1nLVbSJ/hPSTfK5JPivso4MuKpPHxyT8BEFRqQj
PepqqIorvHmwmlT9hl7/ZYOgvU/5kqvnh6+F2ac7pEjDRdbkZ5sJvNse7WnWeeHNZQyJE9hpQklk
T1U9haUk2YwwoeesFvJAuTEfZqyl58ptnqwaB13Ffz8OwfwdqWPsQSRCJjhv1BCpHY9njlBsDLDP
m+Z2jt0vf2K4Z1jDmVZ9GQnBXjEOvtlbt7BF9uRyoJUty/oWHEzkzUjCampohZF61Ui5pNWS0lny
vu7/+yNQQWbqoUVOh714cjwIoggyociWRXNEVLDACWOTNR1ULmKLzv/9Kalclr8h6GsZ/WEMXW2F
J/WG4WLrFLfAmtm7EZLX2BljDhpvRmDBqLG3B6G+uXFDH2270KFCIl0KVV84D9bszub/MXZeva0s
2RX+KxfnvcfVudvwnQcxZ1IUlV4aSqdzrM6/3l/zjj0YGzA8GBCipKPL0Kyqvfda3zqnCEZOGbTo
Dtu5FtbR0a1hx+BVe3aaNuevKN6p5h3J8NDF0hznqduBlSWeCTO8oqNjBS+E1KWqtPYCLLS74FOQ
R57gElsl/aJeHZhoRjhzK0mIBzDxg9v7W+2E1ot2G9aLEZ3mBayMRDGvbO73VDZoiIPh3hxsAM/S
PI7AkBuCBucU1d4C/1h4yVzDPNoERhRIvPdm18/GiVNnl+2lNpMa2SOsDcBqPuLGuZa1Yu27OW+g
51JeFdreDIfoAuqsVUZaCBlNdJcpX5imjz20C8ICmnGGVPmJaDJ5FK5P2hpOKOQSxLyVybnqAzoq
KuOSPKVPW8idTn78gyFl+z0ky+n90ItBHOOOBhkKmVtDKhQFVBTvYaYSSqq0+4Y3ucNYqxma99bm
uNmH8qAVbXUYAhxXAIBmNqtnYUwN5lEZDiSCAoXpOe7TM0tGpDaGaom5JFpva2L+s75HJ2ZlGXP8
KFp/xj658CCihPT+5gbI7gfHtb608RrGIMf6lYsKZ5daTJxkiN1UAHlKdR4mOHd4NjbSYjd3AW7S
6ygzxJNqaD6qBdAkz7JXqo+iLBxCZ4/ZFV2dxt5oM25xIQ+jB6p6AM3OOvLDx7hq3j0ve/ea9FhB
TnpIufjnqc2wWRljgHfYs1CAjREA7n4yJWjmKtNwRRNMpx4UGx0TZEXQLMIZ5pFsNl0LXt8uwemy
dR/7NqKRaqP7SEXozXxsaVmD3nVovFXsmUCd8Bni5McU71KFK+DP0adVa4OGtxPsFNRYD53VnJE6
gntliRXGFe8Pg1wTS4Uy+Gh5lAS5TYNvo1M+/Cr8NNHFPbDSAiblX2CZ7haRP3zEenKgR4UeMPf1
tZaGuKzqft7wmCXBHTPYGLPSAV/QVYm/lPnegIw1HzT+cplpiyBiYSsyCmPawsBZCIOqLOb1bsMi
H3cbkTJMiWgR5lASiU0ZZ7JM+blvysP9piTqzw6CSUJeLYCn4tOmNh4ytFGmrAHTVuMZrzxDN4fR
DOTXA1aKrap1E5paV2dNAA/FGc094RkoqzmU0uwkB6ToPpGjhjPD74Z5O3yUJOseSELFk2fXmz7X
n30NMhTAaIa/6HMwNBl1G04Y8s/cTFQclL9tYOESSY7lKP5BI5BBKdNNPjmZWEXIy0EW9dCn7Kky
WEiRMi+UEPCHESAXR6OLD7xx2dfYJcLaMiH3MZOwiClEBsgBUYG1sciQmOMiiR3EPu41TJEgF77q
rg16e1QJLQ9vNQTNO6hzEmrGnKq/K/SbF98Cl7JQJ0R+3YQ0laYcq9Lmn1CBbZihUvDXnO1A8s/S
SNibiCNv2Dsbhjq8RapDKdFphxBf2bRlzSySXve6dW0p0ddVEIPvb75zMmJnDK1evMh9L3hdzYLu
WgG6zqa98DAIgxhlKlaSWZcEQPGMag5UkYWDfbopOt6jqlNgn+NvnDVNBzV4ugwKe4nud7IKkzHE
+OtUssfz6cG/4EDlq8kFFdlIXRxYK8xYmOwjZS7yikMuNuOVSBDIELGhUkgyrEtyA4WD/60Ia261
OQRjRzASQlY9A0kOBj/h0JJIYsJsBy5OV2UfuBvBSY4OxLwBPWSucQihs2aDYkzOQPUZFhi8v0GR
EpgyKYZAMDQ0DDHGK908FuS7F8J7tW12njggpDFrbx4lhO+OaHOA6czqwvyBEJItbIgUVtZmlwnd
CDpx6ebMYPPx7Ad8/PybLsN8a8t8ZdTVZyjorqQNZN0er9LgUuup0J+t8MOVxdkB2Yj2SmrLQA+6
o6JFqxSHRzq0HflHODHNSuxVRCtsC+kpV1lwhqHTHmrdQ6gCSaG0Rkzv2EScvPWXjc7spVNYC3IO
vXNXin5mTY4Ov8elEfWqBWNJh8TEOoR0jYP1qmrRh3kmR3o4+jO3YBt22g6NmjZ+K8m4pXbL5zlP
m74cUuM+RV/XMyRS4y1e1oIFJUDjgaMAXPfCxKiTxuNe63rCylI6tQ0D4fyJJsgZxgSZeRbcFWnT
ZDUjrmTVY5iIGGLKWdholcVFW1h4fYj7nMUDWd9aXbxiYpzOlSgXdJ7h2N3GtjaWaSieBfEwkMCR
gNok2gG+DtaJbi8si6jA0X2SeQTCSG3OKjg0J7DdTTy66Jw78ZUKE0xVyji+TtEYtzj8wAxgPUem
tMLvRVVH8nGH4Fi4yllEGvugGZxc9YP4v2QJavdZ5/gUaYgQMge3JGwnaZvjgnY55yNmuXiSS2Kk
PIzrnXMi+DKc49RcJYH5wJK5nOD+LKpfatNMHaacU3skj3oVXtzKKA/KdCMb7UAALyLYJD9Cixnn
CrOnGYb7ZqvR6wld1SQTjyCCxn+Bp6RtmZJpMz/3UXmpRBey2zmL1Dq3oB9mvW5CZUvIQ3Bt8qMM
Ub0PSola1zuQULNIKv0CPwzfQkiT8Cnqxpiw4frErk7fZlReq8J4q1uQQ3R3y02cgEvpnDksaKQH
WbqBK8A0LYuMKYN2DX1W1dvPOsfhlrtI+SJ0IW3kT8wJbWOSpWTq1Zz46ykpWmKWQrhDeBF0EUt8
Y5yGZz4G7aSgvJkKQ3PPjW68ZJI6A/bcey7j91Qx5yLQyBApOHwROYyHHoyEjjmuoar1625On/U3
oTefnVZfZURSL/U98wU2IHJbNgaQhsZj77QS4AuGCvsnUc4ggHitEE8EPiYEZejzORRTVilrH6mt
yozVZwqox5Qt2rcmum/sHIPaoSJT6bQHNqMyk3CLoljpXHbYxvuSWWoQr3WFaXvco5E2awvviFWu
ujGlQ8npLR7zH8bPwKFVrBkVYewz11PGh0Gp3nL4PUXYjS8jyRehqZKiN07TFKdj8DiHSmYs3Brf
G6co3KGw9QlWZHDuUcExO3Pbs6X0mAY1XBBd2M6Ag2NL96Nt7ikvJDYrPXo+joNqR7grZmBsFs2P
6QfzDrTQnpRGTCaglyiEkVnXPG6mghKPHWM3ov6qn7r+KPSN9V2LMnpwJWYP1ySKWjQl0FfOYUEY
3DiIf9Ztd7VSoXE2ZrnnFP0whtG6NeWG4OvqQ+HdRTm3EzjUpoHhBeguBveEgh9S8aau9SeB1gsT
aMShsoBANIArM8uSExweTi6X4TXN/ceGsed4ERVdiaCf60mEPuiiwhzJPO2ZSXcEQhM3RHjj/PLu
qdkuZ3B2jx0wN9OoJzC8NbvwWRP9tjFYQ0c78tbVmAD3Tblu8ic99TYYtxYRRnd82fZTmNjaQ6gg
u49I44vZlGIWjIdRg3hCRtdiOu0Aunp2cvyuKhmyltKSE4AqPqWPxzvOCIRkBWzFuzEcoVGEG78R
z0XedovRwhEyqROkQsfMCdNvPeGdbUf81uaYovcefwsRieVQ11el51yJug2JCc3yvEEbsPfT7Cum
ITwvwDgVdbztUj5zZNDN9cr+Kc107djps8j9QxPElxp9DW7MZVUSfazLMxo8SDkcb/YjsXLEDiVI
K7ed5Cw6dsHNsCP8f8oXzQ8UxclVVTiadLUQDxpGENBr6zSN8Ob6odxZDbAmVZUoC/GvWv7F78fP
nFmsPbALJXb2uxaO8cBoSLcD5dGl1IaeoOxQxz9LFQ48Q+2FK/KTUVvNLAWWOq4TdipUnNARLaY6
g9Ou4hF4td2usrInkbPpV3VP/A6B17MCN1kP/p+q/SFvccy2M5ywrz76JXK9P0vHAj3XY0bSH1y7
eB50Xu84Z8ofeNHz10BlfJIcsx18FDCJEo30CrrkKuoA3iLBRFy8DRhGazMN9yrjJr1cxQz1vMh/
JECSRkE57Ctv+hT3gNiTiGMv1poJOt8bIVBr3V/EERB4dgw2czSkSt6/WBGW9S7DYuHjikLUz0iM
JVpgfgFjBxRoQS8p2oT8V5G0uXsnUV9bnT2ghl5nMYgn1LN4EFMPmm4WI7CRxEnF+Rk5cEAU2QdB
i/bf5KllDCYKAYWPaVYPxD7kHAAfJpwryYnMeIBitvwNFX7lnipb/bQgeM+0KlBnBmp6dkMH/8/K
M7BYpRGE0NRW8z2Enm9zCE4lnjOlsV/8Ku3olvs43XIPQVVNBd7Xc6WvtiBuJggi7YE2ai9dqukL
/7FQkImlHcW95lSkzOt4RHvIpMzwrIdWBjtHa69ZiikXPRY8yDJPaZnXe2sIIDOm+nqMxt/Iuxhg
t8DXG9U9KQOFDAz2MDgM9KRkXnw2GeibjHgPt+0+whIjtW9ylHHCImB4odFZyFgL/Cw8agPDWdcF
hSbibdKU2BImdTVaW9/lC+bZPNC0mplSpfRDpzIKMmaq0eCATfpRylC/FM7clO6T55koooPH2qY3
10/ctbbkCOFxGcC19I+QOl8rJXrUNZBOsfYOHi5lEm5lfH45/VXeswgQ62tVfYk89Jqe39I4KvhE
+9PEZtwjMNY3RvpFuY/OnK0hSMeVleewyCLjGXICw+soB8NR5zZNkuioFCcYaFBtzdGeFxn1ecQx
wik7MTOTk+009Zx4+3d6QJfpRMhCD1AUWERgA/jrS1WuldpAXKgJOlN9i1inX3dRz8BOLHIB05M8
o4VXZt+ylqRVA71DLGFw7TRE+lneJ6XWzSt15SEclXPKpG+YTBEqbdq+SIELscP6AqMRpQwMS1JS
+CNhFs4J8UNglIhn+iX+oS5ZbwbNsFeYW9OFyVJ+QP66yRj9X5J08LdEPjH4DypOoKIZtj6ypG2H
wrNXfI1Gdxw8hlknzpAg73cCK92PDL2vNLpivXmHz9isAHRyfbDc+HQNd35VPRPZYx08uc21oVjA
H8Iho+fBNQDNx8S0cBeoDF4yLB5HrbQVAouZb/pZ5VxMjVEm1c+81Y3u0Kq2uUv0gqtf7aJ9yoPG
5WRwYgMXQGoVRjhPeSeb09uqyEIfSxcAjoOWPsUBsuTi0m6F88rgArsnNfdLAgcW7DEU8/vdVhYI
tjTFYZxfbKqY5nULGGimDbRIhxg2fl2iuOQ0Mmt1rTvS81rh2IweLb1vsIup0VI0Kz/I6cfyRRcq
GJJEU13cEP+4QnuwcTxj5wHxSMmEXVjQyvbEHQwwp+lEyThsdo2PJjVTq3KnZAMuucHndF8lR44E
KtKAHMWzQp+gDRrkvPS3la4Y5mPlFYdqhOvTAT6cWZoJFVWBiS+rRs7seG6YCgVTYSBRlswO0jht
mcAEOn3+5ssjKAGLeGZerdjbuhhYaEtXbUHDMPKQBw/Be+6Kej9E8cnyWuWgxDkuVSkvPipxxs59
8VbDVECJ1cMtRdFkcSCeBWW3ApLar0WNxtsJ7QqhZPGZyzw4kTYYHUqnBh49quIWBd5cUZhF+cPI
GFw1og1oPxKkXVkeBkNeKdER65ME+NEK8p3jLMwZ0QwTrYdjcDNKuZG6EBtXGqxvle6vWtl5CNQ8
e+4wgJq3wuMaYh8/SWBHD6LGER6BElpS6UCLj+pNQCVHPxJoHURDvBOa/e0QDP9T2a8OqsqV2jiM
lOJaqkTjjmq7doJMY/QqFwoxU7uoEA5pNS6FM8ADLsbKOSt4dBeZhW02cwhAczTAVw0XzgeY92XP
UfYn9rUzMTw0BwQKhpEq6EAmFKo9dDHPMJEd1uiB1lHVLnya5idqCrlD1UBtUITDO464s0L77akk
H2FWjzEWP1JkZyNEp9dRHZBdZrXcGO1IflkxRbGjZ9qDmlN3HIzudyqtVBdSOjZyfHwpD03RHGrf
qc/3T4tFmXW/p6Wowv3Aq2YZReVGKaCfd7WqPKeiFqi483di7H5XWbdrpWI+CXMwn3pM4cqYPdGp
U7Y+JpKH3jXwXBkBSQSd3IhKu/qdEX3ZnXENOgYcvm+3h+nbjtofVNcUAKuVYdM2SLcNQBCcbEN7
2UUDZfzQdM9JKMdtQ6jL0Sq0dZWa3uV+oylvYYOatEsb42nK7UbYaBUXVNkkYuIkHVCQvXV168w4
8yNu0Mx0l4waw5vpoKaTLjY9fmZUZ4Eqld466vu4pDGvt29gyvyfOJFc+KORLoUPHxA7BPkTRQzA
bOzBTDJAqyF5QioLh1crRTzdDpVxYiJobGjs4VIPvvWa+dP0c+Ii3FXjByTlRNbCbnOW9Mg0EYWH
r7F0yuv9W6qS/9YqJNUVqS6LihHek9fbcolcD85GpvpPYxkbh8LeB6V+jW3Veq0RSC+NstVXVUBu
LzOXrehj66oUZn/0tJC/NX2f2SrhC7Kd42AkpS/M45tj9hqhDBNGUNpAYEr4VVWJ+/7+00oDjSMZ
bsAYqJBweZbzKhrq6aTOnH1F9XfT8nF+/z4hIi80hQCzsYGvKiPTIJ8lF7UO1M8gRcfRRGl7sZA0
PVRmP84HmogwcKPiPYmIXy069TOyMmvWj4F10MaSIwRwFKRGtYdl3ko3HmmFiGZ55xmdFYvW6KDW
lwbMASfQV0nZB1dVivcEStSiUtEe66FZvuFcxWTXt9gMs/I0lLz4nXDL628oj9GsZVz9lvqIhCrI
MHs1B0oSSn99/z5mK476Y0IzrRveO6le1bpqrp4gP1VJ6R5HSFkrG5ISImltD9VPZQvM8HYN97gL
TsgxpmZPyYxbiJZIFF37ig+zXCdbeEPy5Lay3Zm2veWjO5j0WSvkFtkYL8NBr/Z2TLpMhgvG47P5
0KL+W7msx8cGFMgM+7C6LvkJcUAJ6BPLsHduCs2+CZp+CS7XWim08Ad9Qj7w0txUxiNhW7UvRhvp
e8KuZk6NNDBh8PFc+oq+YloiF26lqgc2lpi9tJArw4/6g98rp85zqydEe0++4hAzRhVRqlMtTATy
Q6pU6WGsVSzf8IuXnBHh4LHxY5HnLqndxNjI+NyYuXErAo5S5KpVHzm2JccujTeK5L2lB+gL9fbF
nrAIbuLARwvq/mUU9tJ0KvMjI1du1iTBjR25WFemph5NAxXb/eqyPG+OEz98Cxi2oDKID2rX2ju9
LmmzFWrwKa3igHpfuRlpAVu9JcpS0hTtcoB3sUGTwKtH8alF5nwoRvmbXjt6UpIe/KrVt7hk6pXf
DxiPqrF7SdVmGYHi13rHO5UlIdKR4j7SPNYO+XTPsUnv84LURHdRIDlKLGsTUOzfd10P8eCgiHE3
Ak6c454tb3gEbApYv3jT4+wr9cfhqxnVibxDnUm5juynfaSbnn/EEpV9IZ34xRp5+zS/kdeuJ82q
vvR+1u3H6eb+lajddl9YbTgRHpOFzGTwXGNRL3J61p2AXgKGGy05CPNXiSPAMG1eYvB75M4o1b42
Ao2y35gFtfd+v/ZZYpm3Np57VJkQn+oCPGLtVN6T4Zc7J0W5VAFW3g9NRWHoCeckGmKI9NI4q+2w
Dc1sAMTZaniweg6ruOSXCgNdJoihianB097rRJ4TN6QuAOsMPrp9YazPOLNSL7hswpUalhCOqC+i
lnc9oy8EnhG1klESWqC2loYur3JolwQKtX0QQ9xxdQIZchhudoFd2Laf7tucURcZs24yZSD3OouW
bgn9LcdBPaBuTVDVlx4JIooc01zlBnaVPkgxHLaEg5V6uKEyGpb2iNMZbDDVwdgPr3UvnOUY+8pC
DPlappp2Mwz87cCJxS7GkGckbVo9pKZdbAPh9GfXgFgBPEVZkRzHuYbFZeiqk84fglZdFos6CzVa
kKRBMd56hiVRrmCtPoYBYFyO/sMrjFQIZaptbGniDK9jdyhdqJ99YqhA9Aix26uFVy+bMO8isuB9
wnFyuBa9OVSMAlKS6BNN35HK1EzHpeN9PmLycdm3LYVdFNUsbMlQqQufxJu1J6cuHJraRxKbPmWq
M/KRqYN9+gazFwojX3T0Au5fKAAu3gJd3tDLPrau1R/rtG2fjJaGiCZCQdJbc0nHlrGFnX8GmJkf
QtcdXluXEJg0vmqOJIz4/ghcz9mEIZMbXdVfOwRIOGaSeaG32ZkxaLjzhfozNMYG8aVxdZzm0e+r
eKl0YbEJIyXZ3b9SWsyQIWNpZAT+YTChnUF+DtZBVotDmLq/ldEP1k3J/DHhIqxJvvYfgubEh0Ns
G6sQK9XRXqSOHdQc8+aUQIYGM1Kxs4Q+GD+FfE4+RxBqmihajyO7iEtPQ8E1hsDuAVvTRArDeMTg
rNw2knAYONPF6r5CttmnmvQeCFv5xcSey3CILbmrLO0lwz+U69Z3i/Ghz2qQWUADkK/mh/tNqjjw
FlyQdCpCo0tRKKvRbbOj13U22QVadHYwP6o1cnuihJYNWVwVwiTPW/91NQJ+6NaOKJC1V1a/MGvm
zQ0J1SX53VfVzaZeUR8uTcjW2BdH+2wNj3n0lDDwvCIwbK/tyHDM8GO5DvvmFox28yjc5EKM9/Bk
5KO3STL24bhwo2NPgfLQ1mLpOVn2BM/DOjkyxrqu+8+iqLAUmi0oZy5kGBxkeAg/3NSNJ+fGxIpj
b7Lw0+jV9n4hAQxs6SnUvM8W/AqnVleZN/hzJedIrOSKgGjb2uS9dHq3Rta3JVLTvFaxisy7j/FM
67fRxPdCqYnOs9aS5f2uDYA6t0AvkmZ/f+8616Ah4/vKOosVUnwA8GWxPHZGDcu4q5BSNJXBPhoY
+/tXqPzLee934ctYRdHJVEwAN30M8p8Ivkar3bWNMIIOxkOtQl6zbHpoUzVWNdVPrmDDhqgHEwNF
0LFiOgfxFFIVE+K2r7uVqhUgg5jpHXOFplGPNxTPpTSvST4rhDqsc28s515PzFQm4wt9ZH/GG7TM
wuIDVy6JrJghLb8IHjWbhIR6yPwvs7GOaovPYwztU4w49QyE4a3B9fuKdHZcCCbPOjJVVtXW8XeA
VXmMnrli+m9fE4NZold1H+ZYqefCUG8cefCfu6j/71e2kejWktO2tZjGlC/WUEC50mFzOFFCx820
wm2g4ZnP475ZB7GqPgnc/UsifhmW0lsFRgQ1wB5dd9mRCAVtTWu2iDPxGpnG7n4OIqM6P9J/xgKu
MGBSwJuaZYg0Iinc7z4lsmtaeO435PXuOkxzq8Ltoc4OCThT2ZSPHt2cWY434wwR7Upxwmy+d/2z
NLJ8F9Rxs8DeAyw9Onpk/xxDPXJnRovdCieOtxuds3CceNcnJQpEndpTQ7ROjerG18Zu3vyM9Rr2
Otis0p1pLdMWH743gLBl5QfFtpwmCHlqoinzRb5ypMMrw76/a7zxqcUVuQy6Tt8oTU6nWajm1rcO
NU73x4wnd99ninR4IQtEWymTCljpC/HuB8FCzazqO8CIyTCgKh7d4Nvr4XbVeVPcMmsCTlY+sfUJ
OX/qJAQPCOS+NiGnNQpvfcsnN97VvRXNQjbRrrBzXF51idSeT+qiUZl+94DCdgPd152GZ3d3vwtE
Gu3bIJ/GYNT3ubh2+NkOUYOXoiwEOJX7/fI7KzvEjjBpZk2IteAhLS2xCUX2QnZFvvYzVAL3Vksj
EKGZDZprnQPUzSJzfNYrhrEeIi3YiqmL0YfdW2drzkYZRrEPavTE0gNeUWq0tYNhbRupoMlRREtp
I0HW03YTTqLgihVpH1uQb3s7FShxVWsekDrcazPaHsDWW9XFaWx+YwZpmbM5rw4iExrVaFrkswx9
uPQhoq2UlefRccu9iebyBR3/JsslWDI+yvMRl4/kZGmERHBMG2pupOqyzut8apbFS7XNhnnfd80q
11m8bS98zoKMI48U+1LG1j7XOKh1vi3eegRgwDOe6rCNr2PKs+gVtEM+jVfGheaumk7boYo9wsp8
Z9lqBqNi2V88reY8gBD9yee6X4ZUS2+O+R7VWvVBI6tbNAygl4oSnBSlH/ZKDjcvM7z+r6+wTgz7
Dt91VsLHuv/GoA/RmmrpH78b8gSdojN3AYpDiHiUNPcblALyJBIHrbMHQhS617amo/miw2lZQEI3
Z24OL00nbeCtCtZyqPOF55ti13U8KNVLnOVkoLxNqXllHS/cXtorv9DFs5JiNugEOej3uw5ZVFnk
HZsxl0fV9fVbKfv3+z08bKhBVdHvyWovknZ4z+tGWzYMd9ZgOZI3x2EYb5Hxwz6yw6hIVkaSgsTk
v/VWBuY8KTCR0Ce+aqbnwB4OIcJUMkEgESNUjdt2ZcZtvPdLw+VYRzMoy5pnGwnIA6sAvazp7qha
x4jS7ny/52CMDNmVMQLp78In11IGAlyXpy/c0tcfO63cVyBVXkWXBRtMvjY4KO9WYMq9GeYhVDzn
0ymgMTVmNCJFKb1zHXIwDR33pYuDEzPC8kQagL/RTWaZke1s7vt3xgnnGGg+RoU0Xv11SCxt3abl
At008+x0S65Nus1EsrEzPZ+XfWVeMw+EihcHN7vI63k1vYJjIDY9Bh9X6MVB6Ip81MMgZ3yZiXlm
0pKW/dhdCqdf19IykL/hgLu/Kw2CmPVQ2huNJQNK6VBdlKL+CIQXHitQ8haK6U8sbjBAtdE+YiBm
YOiT6YuudZjdr9dEM06k9tgYPExj05T6o5b1PJRKZq9ub2ET4X+EqZT+s006sTJ938Q+grZ0tFc1
DPpk6E/NaPvn+w059/qyc4x0Vsf6lZdP7O8vFq8LJ6Ex8bec94OrB1d/gqO/AVcnfxoXghq2r/Sv
jfeGAVmZ0wFM+9yC3NMq67DWogWzNY7khn/sHE/FKtnbW79SaSA2UXNR3e7NpkPK+DVwdiqRYDtg
+282QggMMHR0x9o5jUCo5l2EJm8YcvVJDUn1lhFHLSVio5QyIqMg+bkfQjVBCJmfVyefmh0rFIrc
ADKKF6sQivCjHJO2yw/oRpmeTgSGi5qayyHbmHUSvCmjsDa2netga3X/LeooqxJlfDdUg2JC2vlz
6L71UaG/NGZDTZHFwBbD7mcg/ucZJp2WqxNhxBUnZJTKTSPtZyRT5yCwv0SgPB0auUq7xq6Rcx7L
03RtWdCfCWGhI4qXz1Qy2JJKGG35nH568JDOXRkTyWm61qrymY5IELg7n6X0pcyDTZqMymPsS/VI
kAQrm1aPplxS7PsHXwTZOX1BgrfVHQnlw1HphexoIfvrghCAR2tMqEd4mY26/LGsItzCJNFunB2v
HJKrk2bW+k2U7s4co7kHcnqTYJY53m+wV9pLiFOQge0GoJzVHv2gaa8ps9OlJ5OCIYFHS6eRX0q7
KUqz+s5U/PyhDGhe47XfpHH/WsUoYYNUfUg9LbgNIaYbO+v1E265kSFNfCtbAMaYMoNDpA8+bxoF
S94Pl16EA9hc4rj++ZByMN64Ror9P79vlpm7qjoQTVqrEsoV1i1+6P/6V0ZXvoQ2Y1+TWOn7U7dz
dpOyN/76iCaZRPeVD99JG1pLhT1u3RuyfuvN471ClSUrvBvaC2McCJCcCiA371FAxnsb/8oRjW/J
ZfCVu5UPCLhAkB1BrqhDH6zhUKrnqgZmYXWy/JRASCLpkI2kmgOIW9o0hKqox3Rq0wX0ocjo2fal
XaP555JAdKwd2nspmzEzYlRpXVIrtr6aOny3JN5ngfBhRScPWJOnn6Ujk10CrnqeEQX9Khwan6YS
QphCU9kysO8V9c2FHO+GPsGG08WhEcOOHavfx6Z5LkSs7aHjehcZdPF66B14TKYzQkB9v19mRpLm
u9aclJtaek5UmZ3v37cyJGHI6sjZMUsA3rZsnzqKnI0pqJXQYfVr+MPuKoTR4piJ9aUEaEoqTVoX
H6T3Bh9zuZTD933Pr30cc77JWTwcNiRCgDrEVdLFBazn1H8fqfKPie5wCuBAvRpoy9FZ4kZMN+iW
zwYA/Gl6vfHK4K1rYg36Xxg/olvtcSeZ8FV13V/fr2P4yNVeVuIzTCgoWXyUPaqrcRMlOfBZon05
/mCCQV2WImk4ZTotkWikXIlbl8ZonXUPcwO413FUIrBrU5SJO0Gw3aRxP2voa1HBKIgohve4IflK
LdVhFWDfPg6dPhxxcnGAQ/3eOfiWTbP/TIz80dTYcAQfSvJLcaH3BuO7Ahr8fTTkcrZTNc961s3O
R/31BhrfehyTYSssx7lgW4f+WKMLhSo5v5c0sEuGWWK6BOm64Rb6pL8nLrtchHXtnu9fZSho9sK0
XrsUXq6R1h3M5cku2vr2fsji6impja2aKu1bkIBQ83vi2BTPYHycxe4T/DVyvYTdL+53ux7cb5pP
bVbmUQ+yFCF5lGxHsaKKg9uq8TlyeUHbKsk+vJxNJvExro6pFq6CNoCNNGjxuyiVPS34468//u3v
//FvX/2/+z/5OU8GP8/k3/+D+185wu7QD+r/cffvT3nK/+//5r9/51//xd8P4VfFiO53/X/+1uon
P36kP/J//tL0aP77L/Nf/8ejm3/UH/9yZ5HVYT1cmp9qePyB4VffHwXPY/rN/+8P/2Aey195Goqf
P3995U0GreDxxye469c/frT5/vOXpjr3F+qv12n6+//44fQE/vx1rf/YN1/hx//6Jz8fsv7zF0CL
vzk2uZ+ORWyDY9iW9euP7uevH6l/E7YrXKGqjsFsWei//siIQAj+/KUaf1NVgbHXASXHMmG7v/6Q
eXP/kf43G7mu6lIGm65qu/av/3ry//Im/vNN/SNr0nMeMg7gD6u//oCaN73X05MzTVfTHUfTeAyG
oVvq9BiK/2TvzJYbR7Js+yv1ARdhmB14JQnOpESJiqD0AhMjQpjnGV/fyyMrb0dGVmV22X25D23W
1lmWKYkkCLgfP2fvtb++M6QP5E//H6R9NnRjKtR5QA/IVk0lWdA7vmFiFCTDM/EiHBecobr46TL9
8538/Mp87r98YfOPL+yPlk4dI1/YfTDjLzE6zUB5sZm5/c3r6PqfXwnGjZCfkPKd//vjK8UoG5C9
8UrdBBLQcp4w2e9j2kilo+9bfd4o5EDgDn9G4/SIGunJsbsdlpcF8W670sqPpdaimMDfM6jTJhnT
D59RKTOPFX92kaAC73E4RaX7VE1I8/ozU2ZasuCbSDzPiVa0a9AtSfdgtQEqpPSojzH6IwC79bzq
6dVWfXjLM0byY7Sx+7ceW45sOFbBxtGDL8x2NoMev9Yi2tvltLH6ajHApwma/tzp2VGJ9dPQkqHT
ZRDhLZjezaEQyufE7Q6jzolVN/Z6YUEDNbdqkh0HBHA4STzwHF4+uE/srscJrAXJx4fYMPc0Di6G
xepFFGceAac36G1mVXe2CGYILP8Yi3nVsrHPQ/DcuHBNandVBwSC51DnKfTnKbl/9xio7XHErTXc
Iw6Z1HZ8URv8yY77lFjTShnSla8hBGd0XRbicsOFkNrYk9QVaZDbgbNR2PTrGGWatIqTArMlO8OM
PZwJ61IZPRlLXJXhPudI1gUojlXU43bvOdhpSIvqEcOmlE0VTtrwhLmABny2RRHnFdh5szzdAn1+
HdRkuzHp2Jiw2MaBlHfxPOH1igtCUbPqwa2yFTTVow0PzRzc6zA7R/pafLvJRkzPFSk2ShsscpdM
Xd8+xBUMhuQd9thHYlAp54c2QeJt1u8Inb2Crz4AQADLZhMzcshdY88B6BgF1j7h2tmmxFVx4QCg
KfHFpJUir1SBQaPozD00/CW0RQMjWORAZ1I72UtBKmYtO73bJWrx6JvuUXdGEocDjIoDXMJ+bZnN
jn3Tvgx4r+tg8IYghL5A/wmGmmEs+2BLW3w5jt0hTe29CrbYysazWgxrMxbbVAlAVEWcyQuiPTOE
JdmFf656p92VzXTuRbomUV1BZdK4yTYoxSIi/yNGspZNZ/mbEiUl79up6g9w41ZjhtOtMPYgWFGV
8GSBpANjvwpHECoqjfuAcBKeDK1tHuQtF1f1++DazEgy8OLslEBa4RVhVFe24/jc+bSutN4z7PBi
uTMuHb4ezsvlkG2p3AlZIO17IAbXN7dOe23n8SY02G9T9Nob+dFQ6wfsBW/yR9tO8Tq+0innkrqY
TtElNuG172VcHg8fsnv6/BtLdLzh6Anu9nZILPwyCi4dixOLeK5N5SigMhGzvZmhFicZ0gPtUfUa
pz/IJ88ibzqwuBHSwnPJTuCl8pjnSHOPCXEPEZhOqpaFrQ2eMadbaKpHEabbVn54HVF0uSyCaWXA
DNZjBpX07ZgrnqrG+Prju3Vcbw1iba2XI1N95iYYlBAhL0vsemljbqu43hVBcmHytsUQSb/CWPUB
UqUJDKRtbeVnmrRuB+H4oVXbnQG3iLgteuKQeUiuT/1mZ6DNSIhMFnF+HOpxk9do852XQY/WTvUI
TgQmsBH2D0jDVinx00rhH32uG7SwfRRwks2eyyBYV+bIFM4wWB4swHsXxbdXox+/ZpIXW/vipWmU
L20BKM/vPduK0X0Hm7It3lGxP0S6OOW1cTJd8Q0Q+r4q0Ttm4iXJWmR7xWOg+F/YWLHQcDNJ5cjA
4Jg+qnoIepbIKj4aXbqpmK+3WO+C6tWKWTrocitJekgyHrlO872Rf9bBFYLHkyXVMYPD4NotAyJq
ww8njC+BHn7QA1BaDfZ2f2coki5y396lmbmvEhxQrOpqXr4iXAslUhGxdEMIsGVy+5f1O/0t8hfB
qpTAWgLkMIHNeN49qn7zUAa9N/REoFT6PudRwYhBc3nC/hG71zg11on2zSwU4EjjOQuUY8jKPNs2
owGujpPuS41P01fuc0t1DfT1mKbcgWF30KL5rDIg43hxbwXzEnC0VWWuuRjPs0i21kArcZ2NyOw4
jZbI+p1audgBZSw4PKuSkA2WF45X2Ey3QqSPyOthuk8beVdK51J0QSBErCcufr87k1j5KPLvwsDC
FYavecH2IwZcA4zY9PK5x7BpzFyHMr5MunJRXOeZHKHj7KRPeh1fYta1LrZOVjvdnQWR0pu+bO6K
MmHKdF4KGFKL+rsGF8DOuXX5Trr0rarBngRnx9Q3c9jsQldce7d80CbrhM52ySUCAMfU2N30abkj
i+m51BwaCO09AIegJgo9CI4nFVGfkFVNjHjjGfEKFnG2VOhA/jhzcgy4YWYwmb7nPhKF+k4r/CSi
5HEcmyNe8nXNNz2pYO5758USoadHRGq386H2v9uz/Y0KgLiraBeO1UbLSdNLtNfcWuVdvZtrAJ/p
uwqGWhTTRulbdEnWPm6MraxNKp82WS2eUPhnfrQMOQeg75fJjz3DxRafVJVCwQqCDaDILSbvfUeV
46aQqU1Wt2SGlIKVZob+ExEuGKbLYY7eQmSpdQOAqSjfQaSgcmcgC2KtfKWkoaJcmw9BDLGKAqrP
eg82+yr5Kr+HUAke9Imb9Z24MjYIl2L5Pz15/M+OFf8v55P/H48eKqUqV+rfHz3gc7XNP97zb/84
f++j5g+HEPnLvx9C9E+WgUDAEZrqGsL67yOI/gmsLFpF3TVdTjryP/1+BBGf8BLbHF1MEikNw/rp
CCI+qa7JscR1QHmSMOn8J0cQfuOXAt2xbWFqkkfgOprGn/1jgT71cDhGP1BXva8/BkjGGRsu2uyt
EOcSUyWSFa/QKMq0fGlXLyP43viFbFKy25gu18g8pOaclCCgQaq7Jj90odns5u3KEa+SXjIFVLLI
VW3nWBL7HFDJx+CITBt8EIZxnV8L8WHWHHOw7qvO1RzOQSZWanQNMkxD2UfxTsNu6ZRQ0WhTTAmA
HfGqqfchUZY+MXwqZKfAV9exihoIYbyOL8GotJVQv1jnQX+WhwSD9dghRZQweq9LgbGvZu2sTV96
/+rWT2p2r3uCbBuddYCwNgAirFoh6qIgDDzdrHZOEmw4IXp6gpaaz4d9lVFz6E1VsKKxtSottEf4
LNMxWwnfOOmVBZ88wjxp7nXkB7YWbGqn2cVgD8HlLArptgKWdq+tN7gpyyg+1rx6cNIM2Ia9h3Ww
i95SySxs3/rwobWrp2RmTQlwQqAQyTGUJEhe61TWbNFGjzOW0PdwODdDsG7NFqedsSWyZZk5wGjx
1ShOsBlooYUAYeq+ftDUedM2jGaGDtH/cHAaIgYaqqZew3DkIumlwfzks5yiHceRUzzWVrfWULh2
5cM8Rk9zWz/ECYIpZmArpwmeQM5RolEc96ySeopjxD8xP3Gn+qEBdB1MlP9dshWV4ukdYcM9szfX
fZaXdAphDIkjEszjk3yzhDYw1u2YGg9rTpbbwHafGpG8ybdR9lQ1XPo8pIk20AI3N3aobGTB40vt
DIcivXKPpQHgEkIqMp1uNvaaws1loPjWKVIZ/cTzGdMJ4zRz33ec02gx2VZydDXjZNiuZ/h0TY0H
IY8eXfwWWx0IMx+XC9ogP9xHHNck7JDM08XoAKIMfY/tdl2DzS0DSmybcwLHmFY1FyZzKlrEx2Ee
N/jMJMbIo6ZAtP8RQRUMbH0jYmfFn9jib1tixChPA16moVU8pf5GT3gJVcAb/BVfyq5QI5LYVerd
7IrqdZHZsIR1mHnxq5IcBsTcuvPWVtY6S0OipF7w2HBKeitSpgsVVo0iME9xOq3JmHm2QQJb/as/
+DsH1087u0/UgcsIOq6jb21CFGhbnMaIiCHH53DVzwR1jccManZcGLxrl7cDh5LnySdgQ6tfUqVd
4khaFZb9bplfjFFbyX+VFMGBVuuqydF0k2vTJNcQ1Vgd3jr1u4z0HZhE4U0CWMzsFger2X2f9WRX
WViGSXwg/pZ+Lp1aohMJ00ax3S4EGs7a+FLDSJ8w5I0kdsYgQzQCY4ZLG28MsibnFzHDOom+WsZB
QcdWAauIG87+NFciykkJVVDR7ZzSMT4hbQRaeC3CE9FG2VSvfea+GcaWTH0xhqdQfzAimMbm9yr3
3JKCNE5O5AytKOs2Q5aT+aMtY76HfqNyMEjSZNczBOhpZ/ptDjkv2ZosVBWCUTEDiUgvvQmQun/r
CENr9HbrT3e1IdmjY6VS7za7OYeMXYxFld7jCkrDsq/nG86zgxgnFkviMztnE06bkrBsfRzJNE+X
ZU/s7zR6athtcz3wahZsgEiwLwivwJSppdlGMOApel6lzNBY4jQiblNn7SYeB9JVvajNmsZBsi19
BmWgZ4YIAGuGihgmEqZCG6yC/DXolMcAYWRP8nVq3S3XWv20of6LJpVmyubQz/0xuTdRjtMlcx2b
3pFsLv3UH9MDhYcwQnlsQam1BmtLHgmK0HCjZfljpDAzHEJvhK9Y8uWSjOBpBqySvD84BfVhBLeH
ebQ2EVtQW9L1fkDtsmoNOrS4ffw6WAtoVTBkTwSvLhXlrdShozlPUxh8hmWOxoNCjRNLO9uk1IVe
mbCQd2xeAIdk10PqzhQFExzeEtmT8TlLyU4IxjoPvB8w92CD+dujRmSi3j1UEW02ErImIh8MlXfh
2Cd5XuzhOnYhMK3c3RcBCdTdQe4b5aAcqw73GrF0P95gTeqtNDxpG4eFboKQoPZ0aVgLO9JDWha+
Ajs6ksyNg1alz26VzUwKGFRmsHk5TyTxrDi4HxnxXaZMubCBrDMXJEpylIutn3FS7iEU1ulWLmRN
w4LVsGiTw5A00T7nj8vFDlHKcuyTz3qQMU9k+GDvbVW5zGb4FKsgv2bxEiU41IeRq9UeUNZuMXFf
2FVp4HOmQoQfjOuizZH6pluVNBzs8ssY8nZQIKm2jZPWF48xh1zHDzcmUn15FIt4ryZNGDbRyAn3
OOQMxd9Mhokvn3N4zsQnLR7bsnhsWPk02gIAWc4B6/n/FsT/s168yuP37wviR+YBbfGPp+hr8cdK
mN/6vRK2PkHBMCzN1g2Lf1g/tePFJ9ekcMLXqatCNTR+6/da2PnEj1pk9ai2aplMg/67HS8+OTTp
MZsIoeq2Yf+H7XjZ9v55vbGZBQjTRp3q0JinLP7jekO7OOjTuMk8cOEElCPEFPZqKhT6nDa+4mqH
cpOoV/B3XeEJBMNNOD3wMRfKZPK4BCTLgKBKyy2jiF0DcX4RmPF3u/N5jp+yaTpQI6wGHABzyKNT
wq5wxLrvuz301xUDdXpnxPyRWRRA29aqcmPW6iod1l1THkMMhynW9kp4U1I8moZYh4a5KQbGguD5
Z2ZnqZVvS0g8TVXv3RlnpwxfSNO9blGU2sWjrSdHe1A8NA4HnyyrmVhO2HDQgaFskwctOnMz5MUj
Mr9HcyCTJhoe2vlkt85x7ChgwvgKvfmxd+xdjoswb3ymi3Ka72Wmtaqc+KynpJ2E8wF0IkKQceNe
7M46N9l40LHfwdAgmgqD2CPaFKxyPbAUQnDK7dAXz+MUvyu6WBtYqnKRHjPsy4ne7vnyj3DsPccY
1pSDD+bTEI7nrgKfPxhg8aCTFv2+i8rNT3fvv9h9DPWXmwFFo6PDfnJJUzA1w+S2+3nzGZBIRj6A
Sm+KdgDvsbWki9kKl0kHwtiwPZ9xtaXiB+ZH4I2TIpdAPnzSVdJJee8p1GDkcIuUH0/dHEdaCSju
m+5cfEqxES9KxLreIKbWzXlRKmKVV4TJzc3f7KLybf58TzvQtXj/tqZbmm7amjz//bSHYnVX2gz1
qNdXHNMCx+Kgl551kb+NgX0cehBqiZ4u/vri/elQ+cuLyo39pxft3HGOHD+lfdmWT515G0GUoH6a
2Irc61+/lPbn78kx+IQqJ2HWAtOUD/VPr9US384sKwo8coylBgmp57Bzdfhw1KWVNaoIZOKPqrzZ
unL/69fW5YDul4truQYnZ5Xlh1rll89phzCG5zIDRwkVH6RBmKr7pKDsD9eAQ+XDd5jRoJQBxtLI
AqVl7C2EpX3dvdSN5nVu/FAjb0CSdM30e1F1R/p3EYaODNPBX79XjW7Cn9+r5Zq2gJNpCFVex5+u
k12gkCzjSFm5SXEcqX4Z2G3imBQhy7mG4yzjrZ9ZlOJF6hxE494Qmn6t2kNbQ0Aek7+5dP/67Tjs
Aq5tyCbIL5cusmajgTbsryrQ0YYpIBtU0T0c82Ux1bdSxQEHC8pPxQPJX6s0zT4aXCFtkB1RZX30
dvX8N9eH8e+frxApXJZD35sBsPi1FWLkaFVnE0B7BLY8qD6XAA+Rz4O1CqwvLR4RO/7Iiu5aWOvZ
tBNS52kAJrbFkItmXSRKCP/cZ4UBqcX8MpenIk4+m0b8YUTpsdTbeBFkNe7j2bk2jnkJqbdq+FB4
6lmHzfT7EBtLPMj7VoP4HFtXLRAXhwBSp7TuhUFZmR2ryLq4KF3d4O4o9pkDTE5AmtqYZ0NW7/18
ATHQ8xZhnC+KsLpbOH5HQzuhK10T90sMIF1qkd5zJfzIMFK7WvWKbnJaRJqLla3m8G08a7r2zZK7
gw5eqmrqGz6K4+QblxlTBUnl0bPLZ00i+4zr/sdnKWrr0kHSXHSDifk3eOnsyzgyaYGavWgmf9V1
mCRysE2pfWZ6tki69NyZyYd860PrM07kkzVacID727os/0a2tDsbtZL+rRnI6Rm1izXZOy1nnwv5
eorqPo9UmPSpBFbvdMruDAsNeuQ5/y/1X4dZPykgJnG+oOkIsZe2vDenSjaVBlk6mwqAXA58t7r6
4jig9pgeE6WYL+fEutqxi/IrvCtTC7ZWzB5XYhHHwOzMuoAcJKH6ZZ8dyTxZoRBaI46SAaXkIOix
edKS4FuhsWNqyUdUpWSqio1ZIa4bmJcOs9iNiXnpMuugl9VDMkXkyLBhErIbQS7dtn37ViJI9+fg
KNoSzE2wdLopYgAZAcQYutaDpPymlgwkIzNIPQSX48BxOIdm7s8xQOv2XSmgn7qWfa7InGSnt18J
seHUnKi7DnX0b+/V0UevL7AqtURqT4SRLFVVPWbiNSDRSclCxj4JHNmuA4BUDdVDMDKwCFANFtI4
lN0x84MOxOIwZUfSVx6a9CNDrw/EoIZEwoy+UIoL9PHdVLkP0FRGGPjcOJE8yBTdTnAHI3c6JiQ6
LMrRldESGbN1RMbERjKDBsFj2bbOyZXRsQ47J8p7jqrirGFIxEA8Hl3oliirAfII41Im2Y+nYhi+
jnX9jb8I5Y/nRTS3EqHlojTcaz9w0HGmpwhX/6LEPLocA+ttIK8nhG0gnylf5CS2YUoQJA0vVZ0/
Tm7HR+f6HsY/bdmmJC33fBacJPdufHL95taXpuKZIZ/abMCpjfJGVFvALYrdw0hhTXVEMQAY39t9
8t4a1WsRBUwDGuX7PD4HipYQ+8ASKNda0lh2Q5DeJzP4yFyLlAd8UppQHuUzVuXpB1rUM7X0Lh2y
+8CEmc8Vot/jJDuIb37BAwfW0eH2THcKCAXFz4/yPU45T5nRE0BCg8/M03WtTd+t2IB+yoQmdM+N
M7HWUMuxdKgVf1fhSlQxbh0FbxCBw3X86IbtjbqPO5nAvcEdXwunJiRF/nRbRC8mva2giHlbLHFh
+oFxCPik82Tllgxtxvn3463Vfno3eoPcJ46HgS9zKGXXoxNHoDI3uab4Gf+WofVKtBrMz/Q8m8al
qtIPtU6PsuYlgQ+mExe8TwE5KPUAR7zYq6wOGNxojw68/eFSjPO7kcVsG8yhSVOzfeVqddamtwQc
JHEGOHRHt46zeXpRZ/6aLKn90iaIlO/MyMRjZa9JiN4nwQCti6VejZMPLHKnrraJ1+211msdGBFz
/IT4edmpXA3g8xWjOVQs1WOsD19VF94wEUI6j61KbhalND1CYiN15yq/GKDdoNPPidxpSt3liXW4
IiK6lCSvj3NGHUxDBg3xjxtYtSJ6GhqbSVHC/kbpWGh8YZ1d3aKCPxAyKgNT9KFZzbNbt6eC1kCo
zp/lrmqw28QQiCvFvLS4H0eH/uWgoIYVUEtw9en7OHa3TgSJwY3QzroagokI77v20Pu4aXqughJX
qKjL7Ji32T0y/SsC7Y+ZPa2s97mID2pX3fySn5GXK1YB+Wu5RywE1kmDmbwOZqG+unp6BdtzS+Ws
K6hhEQrizKeMMPme5yCd+dO1jbRUO6nv8n+RznAtu/5rmZ9iDZFPAsXJYm1CEvG1qs5da17ktRul
R4BP6vTKNSOaW37Rka9zM3QtxpaDE97Kbjy0OBe0uF1rvbyqctlw7LOht7fA58E2QMsv2hzr7GRc
frxD3Q7uLpAHWOn8ghpld39OCHxgZ9QhkCrQu5VB9/Sep0k/EomwxLJNK3QAZzS0xrcqm/Y+ou+F
QDEDlMP0oJUBt+w+Q+poOfbxaE5zt+psEEVudUi1dBEqhEbK/biN6xs22XtuEOuFVLU3NDz3fNA6
qh7dVGaUZcq1i1eocTlZ8B9QcXyAHHoD3kEEHRS8Z2GKazYUt7l7F2N0kFu3LLegajDiAePTpg7R
K/UtzvQLd8xZ/nzVWmfLCcjU7JaEDz2NtnbgZEZdYT+zpX/Xap++S3MbcvOCsKZGoSB/HYE9u4XF
DZq642MVn8l4pGvLjVqqJviL5izPqpO89RLc6jJxmXu50p4CKuGMLKXFUDFMIZ25mHkjBgMROK5K
1ZIlRHRQ1CS1By4xX6lIEgSdP69fmBxyFlqpv5kB3w9HfARDyrOFFkgKLDZOEO0bM7xbiusBajUY
u9oejvTbkPKowaC9y+o8jpXvySwOOrDcjp/+sfQT6zGB8AF98qrlbO+yrM96bihL1bwoA7JYNkAe
lOGYWjVhhjOxGVyEMTQvbsk26Yil2dDQpiFQi/DeG92tGJRLHFzSomPsbFKFCJsrgDLcWIAtMVh2
zPMMAjs/GYI+BDq3jx/7kQKvrVec6xgheFOJj3WGTZrnR/i3kvXOtGDULzBhCi0AJ8cf7zDS53LX
DUu+FoVvxM/s3RAHb0QNEOMmH5JxSj6EbZyJOJBRNHSKazhnFt7eRUIIAgzP5Ouci+9NMyBclnVu
kfFGs7HeIo1hTK9lUHxqAKgqdEgf4wdN4vbS6/WHOvgJwzNrV0LWEHB5Krjh5DAjp4+ij9TFJTtq
63xwPgcUZ6VlbMix+ShrigEDGM2SyJSlJsizs7iPGiwqvqpf0oQKoVbJB9HpWkCxKWpDQveDO4nu
9zQ1N6QrbHjm3n2XkkzVeZR9a4K2U14w1RQb0qaIeWhc4TU+dFMXymtvWg9apD3CBGXbDPrA80WK
XItbVmt5IymdZgOXxcIOs2ptxReAntkE6aMqh2YV9rAde0BeiMPKpRlaT4HjnIYa0lrudN9EbSq4
BkA+WVqkb6KIiIeyBc2LgZz6INiktfKeNT73eMSojROF4WRA0HLrpmsAiwQVbOor6IwjLkQISKW+
Qba7t+qL3dRnHauu5zOKgrNp0D7QU5i2UOQzBZY0NvC14VsX+HYsMgVFTlRhICxmYxeighYmQd0R
oualOxWCU2rLpXUZVNra3m5cLK8BIQmjTohUVKorhSc2YoR8sBXCcqEDbuYSAYhGe6RlVcvBNEHy
pW1E2D1ERsRS8paL+mxcqACNq8LcgwdG6mGLGodQfDAz41JM1rgAlI98msjfCfv2Uh3BtOPo9do+
5l7RYZBpOoR4MAWGV1fNmewMdeX0+ZNSIKsAdoIt2LKfLagTLrhGMN2gj/GkXdGB05/pS3dNUt4+
tXPS0dWegTZE/UUzVuV6rOjh663JLKkKmSsozrjR6nWgxkziiOBj+me9qhLBPvQTlhiTMw2NrVM6
uPepcVvCPXxguOx2WtiRydhkj31tbwVOXd1IiUXmv8yUDBq6LzzopkfGd//bv6YfGi71ejPps5cD
K401niu4wJwk+/SFSvNKjNbFqLiBEXdyKzKZi+qnujcvto9osO5Yu5wx2QtSB1a4V5tV2Zvvo2VR
QiNnRJa6iiKHfNlA7rG9j97NJrCOA4Puc4GOPhiudaC1N912vlsFA40shH3S2+OCiIq7PL5VFI8L
G9j9opoTJAIOdZ7BgRa6HvW4/wBo/fbj9EYP6sKNfOZfrIaRFcQf/VcOKKdGZXFKs/5jQHsvl7KJ
6ECtc29Jkh/lS2SOBTI/vkvSWVJTibTB0ZzbW0Pd3/fO3teaG2niUJHZDeQdg8nrS6tuBVxsWdoq
ur5JU6KM5UGzGR7k4UK2K6Ys2NYDq/nMvcmIi2D0PPwgJPCjV/gUcgccAqUglQIx0hCAymvRnip5
fBdj8tkwoVeMPR7TbXnJihA0SPXNDp2NEV6iIvsaMe8cJLoSRKFUOQDVPvYlc1OG2yHTDKeHpTP7
X9XWuTKHWw5jvsdjCZqHJhypnWU5vHWl/gj0xiNdaSn8eFu01VYFUVHXxi4XySGZFJpzM5tOI+N6
uLc2s0ogc0PWVNwDKKkjdlqQ0IHrUl0nXKMu4pjTyOpOEezn9sJWTOTCMFBCmo62Wj31Hd52NX2h
J8ziiBcZQUIFv4yEYMEOwjftZ89ZHhy7vH/HOLy1tDWiiS9srDs96Z97U/tCX+FKztreMAisrQ2I
ZQ1vEdiD36nfwp6OW11ZS32gUGUW2Xogtruy/JqTAgLvjCIrUa5Oz1aCNJ7X49HsBuQFfnhPe56B
JMgeRY0FrxxXwP3x9rHhTWVIkBT7ZFJHHzGSYNSQI1qC7rns1O2Pe1D1eS3obLfJJr1cWp6wavBE
UWPopX/xe21Xu9+jKfj8N52jX8cGDkJ+m0LEVm0eWiFkl/CnzpqRMZnIgSDBeI+Bx6rAbYVylQ2A
Kux3fku4qGVuYCuLqN4OUQ1aJkL9ERNHv1Ags/7d2/nT+7FVxhgyBchBcaT92scap7zpaKWw7Qgi
PwpthWOSVBlYQmsFoQWBAioES+XBdUjpJP2yAICPSG2b8ciRhLac9459rwG9DIx7ddx9OXBZrSDv
saxAzvcrk1I/NsON1ahPQ6OAXGOhzxrxJRmSJ3lS0zHrOFb80GYB88iMIf4x76q1Wm/s+EEjftpK
nNWMLLVN0Vu7zipHsa9EPG5vTgrdBs8mK6Ksioc4W4R+zgxd/apE0npUP6tuvOsAJ7VShIt3lnsc
eXgT1KxuPqnz6gGM+qqz0NdVo0VKMi0LBvY5GHGewXWMXEJ0MCF8Gx2mv9b1ftkhOvCVwQMEsiRp
zDPS6N4RAdoJUGqDjaCDc4JFKkCnHMJGFrl0DgqHptBgikOc3WRmHwlJ1C5RYZ/xkYMFdR5njngo
inYG5Z+R0/thlqAlM9I/WmWgab2SzokVm+eU1RDt5r3XrOcKeUbk5/FCiTt2D39YB6V7IskNeinE
msxVF9Aq1VVbsAHwgfaBYT0H1iYjkWtpmTxXletu3Mn8DtlzW5nlrqynU08+TlydDUJmcewuOMNu
CymJtUfzOGnEe0FlID/g1IHi/usb8k8TCFvVNV3X5UTNssWvU/yiFPRaoGOsbJ02Tp9mJaWQvRPh
a2DhPSkp0+Sy/NcvyoTw124uLyuoJXhpNHTMw/74VOqdARHS527KZYlR+JMB2sWDhBpyMvvRcE4n
6j2rAz9PaM3EW2hHEmVo2XGo6egMyt7kVHEXZZSVve+cFQ7HEyStH3uKNbQ32VHqYqyu/BXm27To
ZItioJEgn4KM6DzNvk9Gck8UxnR0OGtoZZmob31O9EEE1i1sbi57Z9JTe2UiO9I/21UlR3U3XPih
tEAa1a2bzYvs1IyO3MZoRAUlZ0nZnjHkaUaeQTu5qUHguPWchO2aDpHVeCDjH2RLS5ntszzhyc+o
MIWbKaplo7Zzq5sJ1ZTuGD0Wto4Mk2HT45amQBf+yMaqrqaxukkjuCiIFAn8a5EXN9rvN3lvZ4Zz
yVKvSqK7HlW3VlEvPX+TCATuP3EdGM6Z8x6X+K2h96sPvH3ZKZC//mPNCOpq40ec3YQcpI16DpQ6
+Phx5GYXBvWAEyWRdVGQZRPwzpLsN6+OKTQDn7oYRsqy4Ri4rC3zgqqCFFj1ytbHBC51Ad7r2aY0
1F0A5YmIeUpYt+GMFiVUOCqszcVkK18Uuz32bnDx82Kvt3yFUVx/TifOyH3arGh432smeVNP6RYo
32VHxOCTytZlUJQ30XPWtWnYFfRU8xQZkIkEa7b4oK7TI4S6x27zJaQg+W2V/19H4N84AuX0/9+L
ELA21sEf/YDyF37TH5j2J0j3+Pks3cQPr9r671JcU/2kqnjU8OJZqiuQIfxf9YFpfLLY3xEG6DbY
YVuuXv80A5pYCC1LM11GRWgCNeQCv8uF/zlf/s3C+a/NgCyIf1iwhI4kApeio7lCugL5H39csAo9
JZcVkotngkIrPE3B20vjpFEJgU4KIgv9rCzeu5xMK4SbKisDHrZF10xE1fcip5Pjj+za3pQ2zRqO
ckmeVcDulGp2uWWWD1CnLyfMFXNm73O0dI9kmUBbKyLnqRJB9FDSJ4kW1BbVidba+KpO3XhEcdrt
JjdW3sfA9Z/HVG0ueoW/HuOESixohfXlJTcVMPJVW1wnvEmPQ9vqp46lbOUEpTmDj6X9R3fS2Tk5
wfJ+LvKXwPejXdxWETqellDndBbvZcBZuAtsnHo4i3eh6Cjmy1Z3j1bj1LvYLMQLS1T9XPrzAFc+
j0x90YUCPKOehQhtFcDVikh8NnNoVHtSWBnaDwAqyEXJwvI70VfhOue4+lEPTrkCvYzOw2yw/JQO
0tcm0oj4MKKEEUuYKyY64QA0AK4+UsB0To1fMktTNpodJZLNoGDP7Ez4Bo5pYsTR1Vsd50TZ9jqB
prqKEpascwhZycxkLUUyUjQVyLWhVQlHoakQ7+fZFW8NELRX/kvKQgxUvwkm97EKdPC7WsXZJImU
Yh87vfZYIc4g77nwmSSAjSbMuHXFRM62He1SLZBqjmhUvkDEtraJUobHTuugh41F9Kxltun5rmF+
/S/qzmvJbWTLor9yfwAdMAn3SoKeLO9ULwhZeJ+wXz8rq+fOlUq60kzEvNyO6OjoblWRBIHMk+fs
vbbUIve5d8AWbzpy/s5+5qUXhlTuSyOtDL4FoBWjab2XIkXhy5fqpnhOrGYbF3F3B6I7/ypNe9lF
Y2fvEWIOKMDqvkcLA1ny6JlUu33eDGvo8NU+sTxACYK7eUmlVBSUkOl8BLGuZhQtwPukzl4rSLop
RWff6c5sMXVNzC0DNi6FICNhq3thiBSdwzutNhPE+dAOhbMmUwrmrJnZYmMbs4G6ZEmvSJmExd4Z
RnStk/X4lFTt8CWWAGjX9lBFmLdHc9oiJ9G+ycwbbmTrucwomXQFY6sblxGMyVlaOkfoVAjNZYQ6
E0ij1aWaAhmNfpFCx4yRT9627hz/JvOXiAyKZiYLs2uNUV9hWGcsaHrWmQSdxQp8ZHISg2C9AJI1
iiIJMsAf7PyI3w4ZgiEITF2J7LK3Zv/TYrSo4Bvbqa97+BnHSobDwM2T49Y0UtPisCZrEa1hq1NP
k0xE09VmHsMRo9H65JpziHqE8975wsYfvfoC0gauvCxl78uy4rRwrYif6xeukzFX85VmV+PzmMbR
rNg2S40u0oGMTKIO647WktddwtKgE+dJSKbtpDVWoHN6a/+2uP9tn/jv9fB7SzJF2fv1T6Cuxuxg
OahUXNoUP65/ueGnTtPMkNQGBJMZiWyHyYq916Jspz0Jl5DTzKw3AxCMw4PVTe2NG4/aFcJTb1fp
Ndc+T9V1tEfYzRMEriIDURC2hRqfmaWONU7Mu85FG2kYvXsVgu5cI/z+EJKA+Wh4CowjI0flACcS
MachDq2Gi2Gc7PZmJLgaEq/QTp3IS7yC3mI8l32H758kOHKYGp2+oqF6CFEWDuAIcrqj4DI/I+Kn
BRIy6c82vYutGccqHQMtDeV9XueMXDwyp1Z6HYUX+OrNzdTB+DOtsrprhq7ZtEmRX4rUi/MVRtz5
bHjIxFdtPUK5XjT9XmItgfXQQPbqzJDAgHYpaxtMwdhunUQn2CYSyUDQSS5DpMde+zFxeo+JdjdC
tyx02m/zWL+aBbQ4LxfNl8ydKLgIY4eaWHfFwfdTmvM5TxIBp/YNzadwOw4WEtSmNxk7OxB/6pW1
kCoV5HEYbtzEnc+hH0fnjs7kcxb3qMfNvo+eShla2x5iTLtyfE4kZoekc1rm4dQlMrkRnZG9WP1E
cRuyAmzzQUsfRjF4BzKI7hY7E5gLWEIiUPkIdZtNZA1wYZPmqZlzSQ8knnsGNpO56QWhmi7n8XaV
ha91OCGjhWsUEA2PZ8txmk+okej68V0JsCK5XX/pQI9c8pbJQBqbyxPfbXlOGljXqWXYLwBOraPb
1+43H8Q1MGyp34V43jlML5/9ciK6z3QXfRvTs3xpYhNGf+y6X2PLz0/pOAwBNxsqO6c1DpUnoVhU
NoM6knGXzVzhQc2geAXRELv39lQNez0O542I7B7pelfCzCufu551XyyTe08H3oZZ0TNbrwFS6Lmv
0+4Mgdl5bn3tRByTicLC4DlF5IotU9ez8vjVjjpc+5SZTkgvV6fP6IFKOiNSZzMSHkse2HuxHxI5
3ufTiE+lqoxN3eXzvZ+W0PBMg2wNbp1ji2wiSJYcV3VRQMgs9XGPxmc4VGTKMp/vlGImFRtOhdHZ
sc14nTid97BIqZUYymfvhOvJwo6qp3uc0O1paifKiRa7OadHgrIbaMJmin7AHYiz0RxrvCWahFq/
lGRU1oXgQU0JrNKWZQ7oCERr28V1HYL82qV23m5SsyNJ0k+6Gk/FzKiaKya3OEeSrbSGav1djfmL
pQtt0I+CN9dCWwfcyxQo7IQO1kHVdt+1gDK1P0W9bJl3gP/cm0kSvhihgxOpRcrVrbD1EgdJ8XPu
RoMoWTfsbuEsQ6b163CdmAaw8oZQlUp1b7OpcO60Gn0p16Q/p840HHSB+TKxyRwjktjcyizv942M
lrcQ9oM50hSIyT8EwoyfcxXNcMNTIHO3nT6364ZeBOEsQu71jihCGyH7wStouThweY+2DgHbW2Z3
N6M2WlOyTYyHZu0OVcP8rZixKxkWOhcSc6rNCGhqO5t5cpIztDM8BX4w1WQLpxmWLg2f/pemr8Sq
gsdB+8XJirUuXX2bg1Nf+UVrX8NYf9Ytt6elk4A8wyEZOKQ1018pWHtz7rogTg289ZoF95c+OH7o
BJEqKd73VmriJlPlmccLbKu5/LRQi2370p83RuzVewA8GKUHnXWh6Xx8LKHDxYoNVOxutoNSxcDR
7/0bK+yRkvRDtEtdEi9Ug2I7OnDdrEGDj+aU+gm3LfFmddVdGwMTn9pSLZ+SSNaFENat5s76bTU4
FuHGXIgkEp8Rd6Vb2sj1jTFG5GGRyQbocq5xhJHJaBpiCsjEfLW07MqblhYLf8imG9HbXeSkUr8i
E9XHUm4Lm3V/EXWDhRrtk56LcjuwXu0b0pcDYPwjCmL1CgucrZVtYVLx45jfpbd1EOmkCOeNLsGJ
98UeaCFyDvqFG0fC+W2r2v5QNoRiC9iCD1HYkkU+ihkHVJbQSq4nHaySQ2qlUbXjLtVc+0lxwOuj
FY5GYGvDdKqyxTi7veG9QPwY91lkuEcfMBvgsZJqwxz0XVfb1YfJhPWOZboYVCGVwoQu5XwHNZX/
2E7hS08yUUNOWMzGO9DI2WBHhvvIw/ZatV1+Cx/Wvm5NjLi504ws78YAVAJIpjiO4YjZMMnHozWC
ySMy2GYAnPneRZ+0Yj8jWYI3GNOeLJr4oudSx7g71DczWKYtXDMUC9ZAEZ/IsL3icJU/6KFePpgF
w4I0HasPTehF53S2RqI+XPy7mPRi+qBRBJxhma6hvmAG0Wyzh1UmqwOhEwJOgUUgCayp+prCzj7Y
VjNfPCHHMwlN1tFx5vC+R18O284gDEcbk/vBcjhPQKemyLRj3Nk+fYgLJEXnOpOgidbkybVn8Mcj
Ahv4uF+tTHcvTNzBKWp5gxnOg6NVW+Cp21T2L26Y5beaE+fP4VLRkS/jxLtMczQdMHFO2yVsYGV2
oZt8w7E3gRMksMaTFFCpY7NODG28c6O8/1oX5I+EKJxudWiohKSWNSACberMo6phSG/oUu1S+330
GRhe+kiYlSSVqWO/HczCSFaGPXDUdLnKCOryGts+oK7+tXbj6NZ34hELt01JBpOzPNua2RxJcaK+
myDMMfJrlySYsiy+GdPKuclyVHk406xbN+80fEqpe5umcfEV2FTorucYhQRzq3lEvkDnE5nf/JI7
FTp7B6hccxScVb5owpGfB2Jf9uBXjdcsmrijcmuKgJpN7XhFHhd+0g4a6NnMpNjF3D0wLYlpTvvG
mtaIQuYzBRBlWKMqslrVZhQRFHEmgdlsC80NUeb+xc8680tKa/gUqhKvhYW3k291n/9WAzq+hdwS
73y3cvP6I3Ug1WIjB+Y5TFOSVazKyWnEk4nIIybs5a3ezCLSZAdVhIq+b28qq7ZeTM+vTkIVq3Wn
kz6ViPaGRCc7iClGn/Q++kC+wIKGL3OvEB/UxxkK8W6SwB+hMFIWh3Wi36SqVF46a3li6FlvONRT
SePG8nYD2qoroQptxGqU3Kr4Tv+uw/t02uftwuEVLOEBozQOJrWxNmqLJcdNbv23fXfqs3pPuYAS
IlMbs6a2aAh3ONPUtt1qYg4ADCyboRVqV1cbvFEYOM3Iq75FoNDd0EUlWVWVBFpD7HuhyoTc5Y+w
pbQnZhlMznCUHIly8U7WPDIsSFW5MeMLWhuqBElVPoqlypIqESSIqlLF1Nxxz0m7PqaqkBl4ToKJ
gL19GJn2PlQFT6NKH10VQYUqh1I/Gu/dsRD7WC/ZpYkHwag6xB3kOvtU29aYoymhwioMqaFhkYSQ
qNIrLx0Xjpk7xiuaLPOVpYq02LFrEtQo3KKGEs5QxVytyjrBSfy+I4IlAITx7Kjiz1ZlILqzZeOo
0hDoGDRnVS7OYGjvGlVCpm/VJKfxZtOrEjNXxWZZMqqJVAEaUYm2bzVpospT7m99KyKQoKtptNAs
5oa9zYqyfIqR3QWWtN1vi6p3qfGdF6fRpgvouFKxUOwXX8ReIFWtHKqqmbuVAnpgGMVxwJY1K0GY
bPN6KS5OcrGov96K8DDU7M1UooFbVI1O+ia+TfLp26fCTM+zZ3McC3EmL1ahHWO3zR6agbV0tGLx
CeI/jQgvFsnNqI4KgNS5qdXxIWM+TZHRutXOBAP/pHmdC4dJJONTRhkMW1BXRyPmtrSGI/KSE7/T
kHNgQG854F6cDHdmOQzTlc9edKIAaw6EitQXt8YO3mVwvVauxB6/ClmorgvwjeTHDAkyba8oHpPZ
jm+JcPYfJ5oJmIH64ikJxXQuFwL7XAw/HFwQKrPr1BT7jrQThE08L5zBm0NZRIO/slxc/vR0NOde
xdDkoGYdsDBFNcZPU+saH3ubI1M1kEzm14L3MyVxuy+GXN86AxjYuvKMeO0243RglayOsTDsy1x4
3SZfIGBlmZdoqH4FiAskcGTt6GC46G2BloG3Gm0T2tRBJwXVRGINXcm518eZJ6cGBnQ1MER1ZoOW
SKvfoUCBUV63yXU1leHjRFGI37ax45dOiOG0DJ3zrc6X+dByDng2R686pbEzI3mx61vNHpWNenG2
lp+ZhDyNEzOVvtPubNVH41RAzBqNJG1nulZPLM08g8i3uLdKX3NUAmO1q2NX4LR8a9IlRHswqxk5
rhKGjBCIdl6hGnuYN9kiotz8Mrz1/ca3HmBvG0zkrNanMzhLbvzsrWFoMpDtiEgYVtWkwIXc4TMh
SZOxMaypeUjoReJ3j73L3GgoQrhtnYMZwnCqVKfSVD1LI3Hk3mt88gc9RqKoWJr7UJj5XcPmc+C2
Twl2bCzYSEvqwzlIzUvSTfImVt3SLPYxPvtOez/PCwGCY15xTaFIVTezarQWsvMuNhT6FEQNfdhM
y6az89abNfP20rw1bLk2yXVsJe1taw0O9ADkTEXXJXs/s41n7t9qBY/KP03sRPtWdYR7yDwtnDOs
KjM4am3T2maXoSF1F6aEbGwL2j03unUz1/lklwvZ0VJQoRIwEbkrz4BBHaDLnde9Z4y70KIxrMbx
0toQrJ2ClIUkzdqIhud+qT+V4TfuistSmrQ+Gfrb0ceFrUKkaIoT18bamTWf+0ls7RavtM18EqmI
vlRXxButx+6+rZ9S73GI7l2UVi0Hj0I5wqt9PR1nhGnxnWEmPN7+GolfYNopi/JlSJ0rLkhX31fQ
q7jAn2Omvyx2CDtHBsYbnpAVshFYZ/fz0O6431CZNzf0VhGr589W39Bp7k/Ij492Wj80tf3otvmO
HPh1yILbLZ8bb6fijci6c1e6Rrqg3r20ognsXj6ghWx3Ip39g1aI6YPnB5yTVrlprPQivAcAZJ2c
uk6qtVT5pNLs7/Ms3KeoahytZpSYcmQUxvjVnMY2CMsZtpJsmq8yZ2llyfJCc/pIExHuS+xemzEy
EL/usqNkFnAOmwRmXezROo4gQeEXls6qKFNrChKTb9yu84eEcE60u33BJBo7MRlasHYKhZrLw1cv
7MnsSNwvVjHewIVjVugSwjnKetvZ0zMw4BtZyHy9zLl/12cOXPBQFsvabed5uzReAKXVvuQVN5DU
IyOQI/7peOmytV3l/oagOBPLviu2HVmlUVPp65HlduVqNuP8pI9xwqMTraQ23EVdKG8GEqiIpWUO
6xLF4ciO610Dfqvhf26qEqNIL+ZPkmM2+Wddx+v5PmCQDgMxSpXHMHcuUyVuq3jyj75V3tVidNZD
5U8BBD7k9UQ8cex5BX9gBJAK6MwtV4OvoRu0OCHrlRJ9zjP6tQQ+cUvVmCXikzZQfuZW/CxresFE
foWrJMmTVQ+UEjlqCZducun4s5YtEV1Ju9Jw0fOkMpzHHh5OJQlfYrTW5DqhzMGiEyxjlgetb6QB
o5OX3iAjrXKs6sH1cHhbEm1v5PZgRQr308L2A/xQiTDDFF2WH1bkXtrmTh8tjQwA/eNkIQdcYAUH
vUT3hyFGgUwBLjVKrWPrSDMHBL4vfjzZ1xPoXhbGbOq+eYSd3trxHJ80mrwXxwztZ/SlC8ka1O7n
mdPb3USEzCe9JEI4WkbxsSOj6WTTvoXJkEew55y2OKdRnT9mmkCr3cbAkfoy7Mnmc3REqI6GKR1X
y3RgWAfrZNENonTAV1R9DM86lKHzOFYmepm2cPaOSNRVg+m+6YeQfc2n18XgJfEVTjS9q00+6WiF
GfBW3/vUN054qVtHPox5BrG6qPNnIgnnla4DxNZni3SCkYWMOrpIObwYHT9N8mWB8sztr2O/8Z6H
qlvuNeTD23IqWvdgYQt7rHwTkQlYyVPB4gGMD49Qt6YZNW0jnEfdlZ9b40u7mHLekMZiIrupynTe
j4DFPjRTiAKzVysUBGD7xNBKszYNAhrUeB4AO/CWoNwOoTEsz3RSuiowGeERdb5gCZ7ItWPG7Wqv
XpbUX8pQz3cxAy1oGA78P6+G2LuCCl7eL7gZ6M+7Iz2WmvyJRpb1vqR/dZz7OtwZc4eQZegbauHZ
r1ygVZ20L5O38JRHdJzwRQmjIZimF1t/nJUssu/3FpY1cgSJsCYKL9yW8Yy8pyPkhTwsY+0vSFDn
ubf2nTZ9bEoNemkVNSuoDskj2oplFxrLtEbBvXzVzbiuV2IxyfTrWv3c2jqxCFUc1aeWs9/FEpK0
VboOGztRHsV5lO7KML3s2qSb/yF18MfSm4mhgPooZkgCAGLplVdGr6c3rjEtR35KO7GUzFeQbebP
dOTbM+EoGHhjhi1BZxb5iSjs6Voyyts0o5juE/r6x8WNadq7nESX2QY9J8rSemwWe3pdMs+5ZgqF
8p6K74TCvGaYkpPcm6b1diwIB/HyackI2QqJ3Vvc7jphXOmvmk5QMTXoCB4JenYeSKrs+yAbI45+
ZLPX32q/q5m6dqTHFpM1bBBiI1YrVeZkLDr9wDhE2xSNWREzm9lxiG1YGh8XOSdoKqnxuRSau6+X
Fohm6ka0QKOh9blryaVm5EZywgMBQiCJnDYxQEvmFmEvOlHRt0xRK/R/pr5zR94g6EORBlk+PNaF
BxMcxaKwQQClVXWQKanNYWkwE7DVrzK1aV3T8AScoTucu80WJoiBjI0atb7iD3dPmoiKeyPvZX2y
rJhmneFN19YY4QPp3QVksww/MFoaeYF+Gp/furH/38oIpAL/MRRkG6/uvxc9UPNIuPT/eErQPpT/
OHQ5TLLuBwiD+gX/hDCIv0yOwy6AY6odT1joI/7JRBZ/ebZu2i6BoogR3vgM/4IwoAa3QB8bBiJH
ZnT/I4MwvL8stBTASlCx+bYFuuH/IIP4iYmMX93x3n6R5ZiwX97ZuYUzSLyLDHnmwnjt8uorrrZD
5ohjSpxHMhmfrcq8TCpWfKifkq65++7S/aKXr1Rh7xzdECZ01iY+o+n47xr5fkjssk88acCsjacS
jAME3xKyZ9h6qHzC69+/nPceAa0+ro+DnF4NX4VpvBt6MpuWqTs6fmDn4q4zjj2p6W7rH8uuvTP1
IqDT97Vpje0I2yEtjDPJgDt3BhW1gFMcrJNumLjO/avaDB8ST96RBhREi3nySekaHYMyLD5I8pGd
A22+q1ZB48Umwf86NSJwc+yvRRmgXNvPAJkGADSRAdbH2+eIE0dT2yska5Ic/ewaD/9n5HQrTzsM
dnTbEb6RHmEj71OseOqPm5k4wunY1oXc+WND7z0He3TshhTyewSaXu56FMiucR5B5aO5u5WIUBXa
p6kZmVTtJhyY+4L+NHu5a1zQjxwtgc76mn5Sv7RzzRM78ZU+q2Neu/n9V/Grbx5MH5ZEz7FxgL/T
Cxoe23MZCz8wy6uaVv2QWUHanWmCrmip/GFk9OsXQw2JEMA3HO/dXU7wUlY5g+0HGWJTkg121QKc
rD1xFApCOs2//2jmL+8ynLLY2LjHAFr8OJ5y04Tm62j4Qaq7u8UbDnz+9ehUj3V41Cx/xHkXbgea
M9ElD5194eonmdDvDZfnSDJIbBzjbPvz53Ehs4AAlsH3v/X6nx6GH4doNjorngXUV77j6AiqfPX/
vxuixWFc2QxyfBpbHpwwiTXGfSjt+Mpeig9/uCJgEn9+0BW3wWK9c210YT++mLCkwOXDi+VOcUPv
cFejZ1EI72Lp0RkwV3SGbeSPmzJNlP3zqtd3VtZdWzyU88xkxBuU5iQwAKbQ0N3VNcjnEbZ4RxaU
F9gCDc4w75BvQL0dToNO47H6mjXRdmqzvQ/pyCF/tSL1hybt2uOF+oU/Bp1McfRKLzl6Oc14iwwP
xuFLvwQmWQSRQaYXVCSvB2/KIaMaB3jYw6qMko3RzXCc4w1jQcBx9tpLIQGazUrPXnoT+PFIQ2+e
tm2THBV+XKdWEx9CgH21QxCsNu2QFGw40u4spOzmPO9Kw94PBmw5OMkdxqIc2pZTgwqEBwx1a99y
hXIXgK0r9kuGEb5G6OKXqxjpkxtFGKxArSXPvnY71a82mJhUvtI82VQUdi7ib2Isa07/MLoUmDkF
b9ib/Yb2yzajnEgTNd8NPGaoVaLkMSH5QTRYABo7bn9IadMqEqL6OIgVNkBOghEVTgnVD3LhdmwS
DJF70zj1JoFVMnqh23vn8FvjVNtSENIoifnIxRt2OeJapZO2MRgaWNnA8E2eUDFQrH00ewP/Xx6b
V4boG4QoJpBFZzyHZkobSDbrZqxOFLcYfsHxLjNq8mls8EXRYSSzulgRQBGf6grT00QQ2I7DzxpN
4UOO1pTw5pNZ2GudUj7v+XeuB3GcGzExGaenvhQaoc82SVU2lg/Av5DK6fkwu+sPSUnWVt+fBmRC
flueDY0hRjZdKcpXnlZr3+sCH0ewgd47OrLPX8ucXgOlbtRw0wAFb32yiIU8qDW+r7gBifjLS0jK
fG9Oj90ICmDK5c7sicTHrQIbVuB0awl9PO7XxASya1j7fuGb8L75NM8VNzmugXUSpu5TjvZkCPYR
EH44yU0EA6U/AaTeTMJecwzed3x3EIHuiUbBJVreeIT6GDi6apckOj41XwLHk9WcyIMCXqpP5qFI
5phB2zzcuSHZfD3zn/mKAJRNrMd7I7mpQPbTgDiabk4GNlINfirpSQVOkFARsSp4nOI22v1+Qflp
QadYcUBRufzF9uG9o6uYaNzdTksY1tbDqcVurgiYUWaj1GJCy8X+w8v9tFaq17NNHcY2qgPj/W61
eOTawz73II/qn9PO/Oy37cd+zJUMepvEzgoL2ro1w82iN9cKSe9MwMxx4nQc1ibA6aXGoyKufKf5
WBkYxEosOzGPIsGAGxvIugYAb5jNIwnNHwTrXg3N1ON5DPVvCeRljxn0mDzKarloaNOYZh008HcK
eEkyF4a2fm11xV6lDKgHe3AtbCYn9X0M3BMRPPhJK8HI6VDvXiWdnzSeTiAxYxX9iy3MEg5PQ7Tr
KmDWPetKDXlJ3ni6gOGJUzy2yaAkohczHatNOA6fpkUcEW191r18P6lm0QQKn7dhAAP9/cU31Xb5
Q5H4dvHZRtGpIbd6r1SLuznO84SLry50ja1cg0ldRNsqlI8+E4hlscF7TTup5TeG5T5YXn7BqwxM
VLGhWfeDFvV5Ajs1szBLteKid3Ch4a3+/o0a9i/eKUQ17knTdbhLzHe7HPCnFDFBAdy/HU6KvNos
41av02OJ76WZaaaLy7z453JcdjwwZ7CceFLio1lgSJy8RwthYVrQR5XXPuDOyVMZ90Vgih5VU7hR
65KN71dhb9OG5cF177krNwP7jRfNO/XfptoH6bHF+LV+eyZY+PPMWfddtvdMMr1EcgRyH7Q9yFX7
Uy7wsDTNNWrpY17LvfR0Dp8IUshsKEyPbxuXaAtUN9Nw9e1nGEEtMQ8brRhOag2zQ2IDssskl10s
4lukM9jT2kNujruWCbZaRvxc7OscV3gNvxfuoeLB2j4LgwfqHk+51S67HvQ9o96A+UUQx8yUFFeV
HhL81kxQGLWkDITmkUy0jW4ToOTlZ9egXrDaHed4n7YE+quja0b3mikufUwEZsm/c0uq+gG5NOd1
sV78ZSdCJCigYkeFl+VXlzMuJKoDzh/bpYThCxlsMekJ5hfbTW8TroOXYebK4ju/ovVkj3zQlTHZ
e4U5z+cFanm2T8GNqt+qqOsai52IU2LUiKRsp6sJzS2pd7fC8p+ZY3yMwcnZxrDWDtZAx3v4gMgF
EzFvgSiKFIJIUWnntCVBLXf+UAb/7NFhFdPRu5u6o5Sf7+rSSptIMWQMGhAoPpMXRQiLqjT2v38M
FC375+fVMngFVPUGqT8/1noA6tNRc1icDbIqNC78aINmj1Wrkv2qje5Qlx0JFt7bZFcogLJaN1xY
lYtW3swTcQ/sJT7hrDXN1rEX64j/R0rvyoZJqkXOYxSX63r+5vYgEMBdSqJRaoJGhKFtsTmJ9KkX
4dOMAKMq4cRMZFCSQjHB0ItHbC2jOBImggsLoDJvpgfw3iUD3nfa8Ha4LVj+KrJgJnD26s/mbrRr
xiVQhYHa0qHN3BhtTBwx0V9a84evSPzqOzItTAlvJ3xQiz9evEHMzmJEEgRTU51VjouHZy0z0+Ok
YL9qRFMkpGsSjVnz9wRIdT2k7k6VJ8KXa5PAvdi3LuqTdCnBAX72ChKUYXK86dNkuwxXTQELSI5X
Ko3BZUkYfbI3QB4TTLgbcmtj1ocKuKtDb2xKUfAa884popUeTQS+LFeZ4MSo80Wq6DcdoigbwO9v
IOenwwILPtYQXWD1sOl2vN/d5aiPZYmfAZ0Asp438qvvsd6lIwlico0fNWhCxV6lLCLMJPfjHXTY
XWYhN+NMoeq2wbX37TBjxXxRC3GmUxcwJ5lme7+41KwAfHpyFRViWoWeVDP/pGtJ6iOOjn5DigPm
e3IOh+0bPdvr1pXFYk38qjbmwThoW+R6CFOzvbr0qoYDtxzIR5OhMlGwO6higW5CokEeBiMW2egC
ew2GNVLV2iKdIsClvyZ0aBsp+XVHrBzltcoYMWNyPSJ5IJYcBJL+p8Ppr0onlnMQGC5GG2G+ezpz
NcJo3IoZWVre1JISRaV0sBBLw0HWE/hez0VeAr8hjdLLbt152aVTQYh3ynZgXnLvfgwjXHB0KHuE
RhH3orr4HlEw2ETXI8WAU76qxVd97t/fGr96OixWFMN2gegb7ymR9VLFie0x2TUhEBbNSDd/Cibp
/2EnV/2A9xUHzyCdOc7GHOPf9QtaCAkTswdWsIl9MUehQlbG7z/JGwny/WsIZRnmJE60mf/Of6T5
TZtNBOMhsYHky23IiGbXzBYtAc6yWXKsKBE9Cu2WZ1NvWJRYzJCRUSHQLhfiIpvyD1f3V7fG92/p
3f5Q1rzZPuQt9WF/aHUif6LqZgFhZxLP4y3D5g+XQHXbfroEFkpMl9YoNrB3l9l2mgijceQHYxXf
qViqLMrWA9z/Pos2qjJuSCmzqBV0wMtlz2SZR6SYxR/W3Leu38/vg3A6nzoXws279YaWEVJHHKeB
z3le4aGnjswwqvmEXDJYmjKnxiWpqCTSKSMkymcqKbXD76+GqV7lp3chTKTylqlT6r67+pXWDjEa
FeQ+nTwMZMHG4XRV0WnwfUKLuBnmUt0k/JMdSBjsBml/UE+lqv41AG9l94qblHAGsVeLtwB4+vu3
+KuNHbnW/7xD9X1+1zFqu7r2DCQs9Mw2qciuZ/S8FagzZkwVo9ICs4U67P7+RRWL+KfrQv+GJYsu
Oc30dwtWjBjEdShrg9Bi5FzUK9U4Ec2pV2dWNzurbyRk1Q8lXPqGRoD9N4P633plfvWxXcNVBRMW
Z0NX29V3H7vKogi9DB97bMIvBr0DFf/AmHGvLnyNmiWnpafiZn7/wU3rV8+HAjTTF9dVCsm7WmC0
EZcsDS/81qQhFEGh0DudNGDqj1n0wJyiO7Vs9PVIyxpZpDWCZCU2y9ow2G9kHLSc4zZLZd6og6pf
FB9ULJmD8cDB/cwc/fBGQ7cgzNUJRo/47q2k9djdxpMkVaf08Kdp8VEb7Is3H8SsH3KWXU+qRb8H
9gisiuaZOiRqChiayUPEQ5Rx8lRhZ6rqy6AywH6h+l5ZLQM2929su3rGUvpmIxlp6pA6DXvfBO0o
OLKpYoUTlOqfCRqjko1ZHeUKgzQuSiGLm7/uy8Pcni1OESH1fyunraypfdjUQqk9Tnb22hT28a1/
iJtF1dqq7NQoeoRKLaHa44QxkgKZEjkEHxB9nPtA4Y7gZNhdtbFYF13BbnYV9q9q/anSQEuQRgK3
Mnn9FIuGjf5cM46k1RwiZwoaigPVJ1MZRjgpxxj1DckbeMAC1VtR2HW9d4MR/Bon/4wzoJ7mhCCd
Z9DUBj1ASEy1OKrjv/MQL+gUaqLYR++s+PMm0fOGZu3ngVNXT4FnzruB46zXbgzm2Z58QETM9Z7o
AtFoa+Hbk8FBUhaaI2Iv3GGjKhEVvGHSuHSyL/mkgQwKN/ay7PBVIVzp6eohLKWzRzEOzoMxs/VN
d7RA/ZTD8r9U7aEQ1+q4ryLDrFIQCkfGW4qiM4SCJNJ92GrbtkxIS+FMPmuMlUbQToDkiZYgbpli
NrA8gv7Yy0p6mXbebzWdzHJit3TP22cGLgOQSHgNsUPss3TYtgRoqTNkyGBDfU0RDYhGQtuAb8S9
0S8wAfr6Q9TeD05/UsFTKvxtqqxLKsdtuFCCGR+agrt+4cNxo81IUeJ5DpIbWGNvfQubrSceaLjw
7nL94qJZQFOIAbjb/uGR/lX94rKQGRYyMxVE9ONSYiDesgrfZY0fCuycyv9j73EMr6MJuhspN7Hg
hqSS1a29HMl661DajoyRuuloORTccfeVojf8mBjDVxV+ENMj8okgUAu+asWpI9Tv3/OvinEAxrxX
SPEGsLsf33IHY0cSOUr3xXxdJofD3EMzc2fRf1SdQQnI6PcvaP2q+vJ0x3E8WzAder/sdUbV4GZj
2Wu7BKMvxxAib+gBvSLgOXZUrLlKcOYu73VxJL1637E/q14sUI0ni253RssfIDj5FQTyhN5Zo3xV
Jx1YmXuFXtUlsWz9yckIHtQbTje3uXs3hoSMEDgp8SxP2teoLf6+kP/fk/L/XfzXf9A8/Y0V8u/n
6ZeKtN6vtEvl9zP0tx/65wzd/MsAIQBegh6groKC/zVDN/+Ctm5yb2L6dmEGcHf+c4bu/OWZ6Hl1
TiLQBpj4/muG7vzluOK/2DuT5TiOZF2/yn2BlOU8bCtrRKEAEAQBkps0ACRznsfIpz+fl1p2KUpH
st6fhdRqEqjKjMHDw/0fxOPE+r317v5XPXT3L+c0jrvIhtCR595OgvJL5ta7mKmvVU4TM6KknuSc
BC1OryllNPTlmoGTiTVF17ld9W00Pg+GFooEcQEGBmRf1dxXgM8KY08b6Ohx927Uix0Ex27u74Em
39lk/H3RnFFqPDdiiYmsv2O+rYUKJ68/1Vl9gXa0haFyJ90sDe0Rz+4QNsC6zp83lfJ32d6vsK53
ukOfWcibLi+qd26Kbtqvg3jFfhl8HILE7cPsTsla3UYRdVY9uelXpO2QNjyO6EoShnOn3UD2vpig
FZPY3FEwwzUekd/4Ucw9G9RJG++SUKIl/sefAa5kTroFYsSt+Gw60xmHMpouw2lwuUTGZ/hyRh2g
+Gjj+LveSW3Syu6VTUJAiQ5q6E3f1idqj/rcnRP74lb9lpMydIrkRteSkzEj+N+eRbjIoVU0GfXO
QlZmmupzvn4rtXwrGVpHsQRyzF5cogDP3Cb9fLf04qGpvaSzfq5GpDyr4oMbuB+DRXuazeBTgoVX
s66b1Pbu4XrsergVWm5d8ml+h/3zYejsrXQ3vDm4tb0fPiedG/MWLWXDIv/qlIhtmUB2LPMz+maM
IdY1qbmlMnuvLcFjh+8t5xiQOSxzq/KDqpc7SaXcHu3CZt30cGvcKX1EWxnwZZl+QdYBl4r+2Uu0
J7ttsctQeNrMH6/R9/+i1L8onRBEfjqm/uJ9fvNavqbvr38KUfIb/wlRnvub4WM4yLmOfMnPtoMe
eB3XD9D+dl1Hp3bxU4TCaoXQBWMeX8L/xLX/iJ0YHs7nHLe0zB1im4lX+X+D8pEz+uerJZ+hOxYZ
h6MTImlP/PkM97q1Tzskjff5VN6vFvUMn6AC7S5fZ+CznbU5qWp4nDxIStRLka6b0Bot7Ucvm+/M
iU2MINy/uVZcuyG/PBXcXtIKE3qT7vyaDGkjzMfF92AILtNHmwo6CuKl6d0V4CFUszxadvzq4j6Q
QW0Jig+4kVJ/V69qMZ5Baj+D/edqjrh968Q/zDh/tSM4BXAlhnDJzdAtkGmoHPykkn+pTwbur4US
xtOQ22jAqQRsyf2ldpMr3dCBQmf72HfXne23Xws3Py3IrR9Lf8bnrp5vujh5z/UhoH4TYxjuANYj
HZG6fjrfWsFyEXklMfSbeutMQ/M+R6ZxNiz8YNYwq0AYDxiTp/nZI8IBOn/RjOZ2bLA9KZ2EvQ/P
FKCJgi1VPdvUu6EGLRRSdPSzqEr3a4xSNLKU3AxJJCltOGawm62RNgZCzAGyqNDlQt3gxlzY/TZC
xbCIbsCiX7QBViWa3y1addDyPprjq16jWJh2h8F1b1CldwvoLfZpiWG2Lfobup9b3eZMiv34s64h
UZJV410JxD9tILuP1TMMv5Mx4EvumvjzkjPSh7qKkGxd7lkW+iVagqVLy9IrCbtE8hawrc1FJV7V
J6fASG4sImN//QlEQX+07bOqkdBNM9JPd+wvlV89Rf1Q7DRL2pXUyq9ru8bumqbHqYxwv4Q0dTfm
6j5L9LPdpJ8dfYYvbjxD53uuPex1MMcJJ4uOvT4+2vOacyoddbd5yjCqTNxvjXGezVILx9Fxjpb7
gN4ZzJqVbq7dZsDi1xJ6bU8HzIu/9Wb1Otrt3keAD4XSfpjOKa+xNTuEbYMOXEI3dEffV9xHFoWz
TzY1+7JbPyUl4T6bh9c+i5qN60LoTIMXY01u4W58TXIf2IyFia2bAhTjBYCiYGNrfG3m6nW2bBUm
1gzbGMkTTG6GEI40UGuKnCHCsOdp1j9VC0K/FcRMIweV5HjvXqDBiZfPYrDzzSp9jr5fgb/P4G11
9QU2M3q3RsJmC5wj5MPvcPPuQfM9eFCcGsTVdqR408ULni1UOeIcJI3fTZi7xel3/gMV6OJ7CxBp
Y3fEGzRh4k2Qo4ji5yUvbbA9ImO51cH/dy7mOMBXc1Ti4GP7afGjs6PzksSPpU7VKRiTZjvJm8IS
A9MVA677YMSrdgiC5Owpcq54VqfaBD/ji9K1llj2BoB5tgeZ+1QteEQFUXNoCz5sjKxjlM7dMctq
vE0TVW+XIn5MkgAJRfbqWqcJbD1Wob92oafmlVYBOsMjbOC4Aieu2c92Nzw3xnhYiwTtBw8UzNrp
X1aH+27dsBQbRV0ImJAXUkpt8HA8LLEHWFub9f00LDPay8N+qr1lt7iVGwIkcTD8HKb+WCtU5MXO
0Y9BHnXobpdfZjxgMUoszU2S9fcJNBq+boQN1PqhbwMqh9goSOHuQ1B5Lz6+l+FaZiFqQOzyDq4T
OLC7Ga/lTVDxa+6snmcrf8kLEqem44rnswraN2/NqDXF8hNa/pqv6rmcWgvlI/jjeTUDjC7Mh8RP
LwOik2zaR9j50FnhEk29d+n0QW0WS6bWunRFP6JhW70mGgs3Tl75cZSco/zcGTijVhruX5rxvM5l
dzQhBYfV8pzl9/C9LEQyiVAlngZZa8SbBPGTTZPSmbPKIth0ub2P4MfvNUjrVfkKr/9bnKRA69hS
LdSPY2VAemSBLNCtcbogvLDQqPmnW3cOwQ2gAOjws7njp0hJqlPFAxWdMjZ5UJCueUxOn+Q/Vpjy
0FUVBgcQ2ewgek7tKaHPZMNq4cDpvMzCQ6X9DNNy03EUeS1yJjn6YI5EW2MFcqQxf3m7cVMP7Lcx
PyfV0erFqXOYIgBQ461e8hD5EnyuW5rPOWVx6J3907QaDwhIUW2dHQTgm9diZQMNqos2WadfkjF9
aGxm0+Dj0cMbH5OACVxwkKQ5Vct0ltiPnZ0aPQlTM/dtBCL9Gle1pXmnWzaLuXtJnBgpXhHLKUhM
fEOOIgkM9/QpL5S3gSGYb83hfsoyChXUn/C2oKqydi1UAqjw8Pl/H/YmomtuEihia340yunRmtU5
cYfHupxu6vxu7dnTdo4+j2UixO6Uw2WFVb+q4VHO+XrpH01OJpOqVLzEb0ahnn0MbOxVfw6wFUV/
LKxnniybWVzgJAO0d6k8wdxpBng/lB6zvNppxvpM6Qai7WTeDI66pR0dMUOorSeuiSUknxD7M3Zo
mH3X32PUPpeAETWR9MV3/KzDLt0u5frJSBAjwyLldo6wqUhrmJwdGwl6w3NVtO/O2vOi+Ss9ohld
y/KVXG8I63x5xjT+1dbNfWYhQ1+ilpUwgx1iIgW0v2XVKTKY6km3RDMmtS2EmKFBBYh2ZznD0sTN
ztdTiocPdREuXbuEE3RsWpHH2fMAT/IgkUtLfEaZIbMSAxIE06/GnJgdLbvr8uCyU2/LsjrEqMBs
1ipAi/NkVvcVjVeeGsJLDaasQkNsdedmW3kwsYLEguqtFWEBcZoZKA5FjwRXJmyxGhsev0h/pLm5
7+LmuybRMkWGYzPygUPDIrwuCKvmHG204RaRgB0GBLSqPJcLzdg22BtZ2whn1b02oZWAckRG1dxB
CKQZPyMtVYToi79OqnnkyzBvY0oKnU2SxiiLZM5kblZde7x+MQ1MKrDmq1HXlGhZw15RvFq9Bawt
+joP89YEQrsvIMFu8xRUKJzvycTvACedCjQBTppamR5bG9Eza4zuh95ApzL4EWmkvdc5WLL2U6HU
KZWUZMjLCArkd9of6V0cfPf4+XBIWMteEIGu1g+aU/nb1kdIWbcOrpW+Im4Fjpn/qFfKqXXXEZVZ
SHklkzEs5mEGqTeSwk1G226yZnwue75JufD5Mq3ZUvf7ViK2G8J+cXfTAo3L0qwT7hU+csDop9kU
4e1MeTdqie+WJeuBjmINbnVfIt9VOFlAwSqruT7NS+/scNQ6B+Z4ijUOIHTxoTyaGkpxOuIvM2qs
Y5EcodQAnqzxCDAK5HLN8Q6kWb11Y7L/jjiYkdwUjRfWpPjMbPER0jtEXnk/FawfYHIl27if861P
eXiaGhxwRYU9txCam5wf7oR5ljYMNOVX4ov9mLNDDpDTblXWTwfTekT2qNsFEMsh6YER6gBn7PXc
g6N5QHmEO4useW+eQOfnwm1hFmPPO8jZY3Y+Zrw5RYOy72g1sJP3Uy+sq17fNK8IbYyYnOB7YggQ
aURRiiLsEFqFCHLTvCoAwK5jVOAT3NZbffG+2e9j3H8naBCfF04JM2PGuE4wWwi31FuS2Tr3881V
fb0DimdwAYkEqHLdjLMqX2fVnvNq+GGNBhVsMzrVdkd4xNEDicVTUMw/LL8Besx9wVmyV89GeFXL
/SfPGEPwfmw6FrWNBVsIv+R9qOdQRcxFpaN8Pwz7cinqXWshb+0sPiLhEVKyNTB69xFFsxaqL39j
E3zDvDXEnehcwY8CuEDUxk7wIRN7adN5SOYEbzpyD84P/50jE2fpgSchrIYoHOVw73n9IDVeyFw/
LU3fbrSVCFqtOEmV8dmqOddX/8PiFCdlsflTJNdtlNU2fssxdHDS9mtXZT9y2cpRB7Vad8uwhCG9
s3qyVI82UKHwR9KxSVjS5qMfCGrIjxED0vKLY9UdFzxGJiW0KzOAnxBPOvDqF1NO0GI0ml2RPsOp
VKG1PvS4e+WqW7YjvRojHdG9jmH0m6O5MQv4w5lC+ihD/GTr12rYuVi+N2tR7SJUi7Z1g/q0NW4a
JNo2CxF7E+MW4NKXiYbk5fppujbjKI1c/PX6FGQYcPg62jSF8wJNGLQa2ofZKI/aQ8MMsukrGnMR
9SeCdpOQRPn0sTAM8oHPjU2IGOJLmd1fE2E/8yOU7N9njft4OXNZsBxC73BJLAe5gCD+0fdOTTOm
eQjyFkHSBXcHJM0w99ae3Gm5XSoOYxdxgIMZsFpt7aKX87itNeD1yWRe4jL7jJCasQ8K7dEFNAvL
9zWeuNFYdr13Rvts41Mc0o0kkfHUxwlQAmU2P8SM5BX+5mvkDDechRhwNER/Py++K1vPaS6h5K9x
CwAteJvMgYGAKgtB80hu+iLDJjksbHVm5EgEMGDqQ22WZST/wkOHY7WmoMUxcv2TaTSMvQY3fust
n5eJk6rEQzrEOYVa/gsu2URAJPCQ2shsSoxZInIsIYgh+gXmdxSivE1rBR2AG/4Eou9mKIt6X5AP
6zqXXZRll53v5SkyJjlognH1jynJQlk3wf0AmVLPiwHDQRJG7M8HleOG6Kp+6wXg5As32xqjjV5g
zff2y6xuBi2hpalXN0GBxFSW78e08rbKpZrbDfaZ2o8PY8jeckI+LDMeFF5gwmrU1qc4iPd96rUH
x+ZMjMvpyUnh6GEx5GyMHuUMldcea9KAcBxsIFqmh3TSEZX3kX/3m+VzYPRtqJypoOuoLK78nCt9
NT1BgzyXrUbzyzH/pTfzFx9JqXwIhcqGlqY7oHH/XEmi2ls0uH3iDj2ic2U0LwqZvM6CeBRkrJ06
1l56HzHAJKYhq7qCCmr+WubUQhfUdrnO46wwsSD+r2hZDemg/qVoKaCh/72zcui+V6/f/lSzlF/4
o6ti/EZ3RJzeqcE5f+6qGL/5OlAHcC/AmDE1YJb/6KqYv4HIoyiJHicVsCvE+Y+apfFbgNqzBTHb
sOCYQlr8b2qWUkP7uTqIyYNFcdQxXf7N0/zSd/Rn4gv2EtlWx2N57Lrt6h2RBiWKOkcDhC8wtrCc
RdnyCZ2S7U8DRdqs4rr6WR71L5Ag+XZH5yCk8fQ3BAOj1qsJS85s69r9Tr52bnQsCwK0+VD5wSHO
dvp9XSwHf+p2hY1Cl6lztXv758f4tfcqTwECjYEGEoqs/i/AJAUlqFzJ/rYKhZmU86jU6CeQwzQO
mHJeHuzwv+zwKwj413EXmL1r0/NFGfIX0EnToLe8TCh+Ss7VL5he+liCoQTgCptZ18MpwXqk6XF/
eI9mHQ1+XAvhv6SoMcK37kCUlxVAi/zGdLrjpD1Y06szrGBJDY7HaAOODFx+v88/Wm5CD5yab9Xv
ZQhNkq1/Hj9wdH+zigJmEbwjax2i4Z/jlV/ZA94RQwZ4aL2TEZuao2HQ1hreXWACMrvchtDOVAea
Y7sctd5hQIuihcfjvnXw7TvFRJsRsAFeDrdspc8HEz3FwOF9smlL/2bT89JGXV1MpoYz9MYDcgEi
dDW7XYlLhHyvvKj8g3TYRj5y1bjFBXrowjNPzH7ftvisYby1kKRaHZWytzkPQiUaLPz0jAacnx6r
dX4sGiOsdfQcyXv94j0eSUllecSogJUos8kzyWjiPXpGWPAuG7ud5SwHSEx7mUL5e3kg+phATvVw
sB6oD2w8MNoVE9HzijnqckgY3bjOuEXq/FWedcVfvOMZtemh71jqUEmS4vdtkdYa/HjElaQyRC1z
Zqa7bHyc2BIsgwpKmdvjsD686R4v3gxbWQdUHNGGzG70Efl09rL8tIyzDISkXlM3bPF6d1XLKsd7
zGIsY77Y45LQASgZO/R/UdcUnr7X7uSjXeVtkcuSH5WEI82Xo6K9CuezYhZ00eJU3b4sZS3z4fx3
YI3bBHlKUoXaFIDZXk+YZpanCX8XfAMFdJKLVuAw+UUeUVaGPP4YmdCwZnxmrmWQ6bouZNz1sqP+
z8Myxt0wbIdmPixMX7e8yaAtGRQdoC1msoqb4FZqySvvgcAHAA7GWwbN1rdrg+1q/S/74S8YQwko
QaCDqfZMhPmvyOufoGwjGgJF7dJ4kKWnJ0YooU02c+9CG1HDvmNYNZI3xbAzMD17wV46Uji2J7AJ
fKlubPtNgl1fGGHCC/3LjpVW1K/hJ6CDZoP0MyzC3583rMr9CAkqwo8eUP+NRybEwNCGngXHgDIe
FBltJ+1yWSrMU0Oq98+PYP5N1LUJZMCLOXq4W/0SMxqFoLNjMUjyCBIhJLb1JNvlYxe9Ocj9j9aD
TK/CAo/d+MexUK8PNCq8crpOIshfCAvHunCwAH+WZeSlHFptWA1SmAu7ftj/84P/hTvA7NquR0cq
cABDMHq/jF3jDp0G62yrq+Lixh9cHqX11EHCkukCO4vEoyCsx2HvchmOZJ6JHAYrka6+BDsJDg57
dWUb98VIPZyFi3SrjECc4B0wH1BSOcqeXTkKTC5/so8bB2oj3FnZx8YM5sH6EtNuwIvnbmmsY5f3
OwmdCNngOyeM3Es8P3CR/bdT++9m7ucB+OXswtV0QneaU5v60DXCyvLuCAdytMhM5ua4lSBYYFO5
ENCTfODKx4oSQSVGiwgs19a8Kv8FQ2r8zbq2WdEsHAv6IPjsP8/Naga0iUUYXkZcwnnD0d0jCoyU
wEYmKiWagszHqlRkBDk9ofn+8/r4m7OQR7ADUDSk4P71EX/a/DEla21c0gxN434nXyubXWL+CL6P
wsmOcurRttbzP3+tc+Vr/LKnJYMLPDrZrsm94c/vnuKfVzTI04BQKdCE6pFbMUJvoZT5kEVgPyx1
0FRxsyRY4ND7betxL8lOTdB2KbXJopTgA6ke+enlwL3thjVrNcXNXBoPpdqZNIBkqiVlERvjxmad
lvSq2Kfrm8mqbQIWsSQtHMFBrlBMYPUyDF3HKcSiiFo+W4aDRbnYwWYK+r1jv8XLclsGTzZ73soR
iSRw22Z+kRNOgrlpIjvDHPZ6uwns/IbSEDYP5UUjUVQtqRosWsvboYRzrYa0ufkAzP1skD7oznqW
8db9/EYezo+g+PAKElq9YD6QXTW8awoDx+BEkT2rTOso2e+YoYesLWd74FdJQekW7jvi9zQZHONU
iOJ3D2azbn2UreupYevNM3Ke2Eiy6yVvMbXiUkDzkzyg0R7HtqBc5hxbfpzL9Dk3yQUYCHltifhl
O+7tWn+QVAf2y27aZofRRu3J/hK3667GEUVW66jwjAiD6k3yYpd3kJ6PzW5TLHeNJKGmKEgroV+h
xhA9rtkV4389KYmGlUk/koO5bLw7eU9JQ2SnFBzY8o4OuneSWclTmyCAvBZPsuVwPbo8uFm4wUVn
PJP2ARRpyat6jXSN7caA/DFbkuZIZmTThJN1hRTaBbniUFKdJuPp72UCZGXIw6akg/JB8iSSGAEp
2Equ5/Ip9YLiqGgC9KDe44/yBT1xDoQ0kpfTVhaWzOc6s4A5JPSaOjSLroGHngDp+orV905mTdLO
jE6VjwaqzWde0xOeRs4+lw+TKC2jRZfhKXUJW6zOER/KVdIZRkSeT5KTRRQ9lmGfke+lzblYWAx0
8CbyC1kCsi3whAENTHqos9F4lWleUB+AlUzIw+KW1gwuFQHHrabOo6MOIkmdxAB7SdMk/6vXfgfY
GQNlJoN6zPq+tsBXdbJGCJ9+DAkUSQb5FlSZdy2dPwqrl9QtLjSV76yR8hwiVFMF0HI0wBes58Zj
1fG/8pIa8G15OVn2cshK5ik7Qea4NtXjwNPKApZEgF4gAhrhdWFS74JPucVVArgC5xJRRPJdeXFl
mGGVvMn7sJklA5YlLMMiO9YjtrA0ZBM7LsZaSxjHCqF1Fn80HSTtAf4VSjYpSVvqjegR+mH9WZJZ
ueYMvLREbPp29Dvdz9M8PUk+0OD+52Kg5czvJk2dehJYS8tqXA4j72BQw5EPBVtzUEt2kZuk/Pdk
ZTedfmJwjzjpIL9JF0olF3nd0vUOMQ4LnjoHxImM06t20Lr1shs7Im5Hb3b8JndC+Vyqn2d7yi4r
eO9h+ZqxhuUrfds8plw0OrvbD1znfJjT81b+pkjJSLDnlhgoIUk+VtJsO9kFlrPzgZhLZip5tDy/
ZKjtgMwUcgLXbDx3P2MshG8gTnNujLsk88QQSeLbOjtaFmBxuHew4Cwc4BABRHGdyw75kbyj3Ack
AshdQL5KSkTyjKSZC2mf5A3y17JJ5ZvleJQ0Wy4fkqvnjWwVrIGaO5VR7HQ5J9gRJn+F3Y0kq+Jk
Kl8onyLjI7cIknHOqmPr+7euf5TPlQNB1rVcRq+55bwCNyT/a8uLDMhKLjgp7641sktGiVPrPtWc
MhLKFSvOwMQlBVdC0R9y1puEqNzIX8kXE5elTaFb0im5PHDoUSeI5oFGyXHuKWAsiCiMW1mVnFcS
Q+ReQKMZnMgKquSsWwmygstZ5kfCcsQoyeBOZrePI/UgHVZI16Vb7GXc54B11llHWZZ6wt7kxikD
q6l7c+WuGqeUL2/98YDI7lGKCdaa3Ui6NgDv7PKP9ZKRdMPQJXrKornegJg0mX+ZvN5DZPn3KFzk
XIoICDI5C2mU5IRyXR3z/GaJ8huJbzIU8jMyyPIoxTodwovOrMstWs56Y+TaM3EF8kFZsLUCbnMs
Sy+dt6fRtkCnFhe5BUikk2+Q6xKOrKHf5Tcy/tXw3iqFxzEG3fwjS/mawfwfJvJfyoui0vO/lxe3
NSIhYCKr//f4vRnfivT9Z3Sk/O4flUYgkCaOJCDMzAC1Mf7mPxJonokTnAUSG9YdVUVP9Lr+KDQG
vwGpBi/JPQZVLbDa/x++7f3mUHwEU8kvgbrEi/K/KTQiIkH++XN+6vL5aK2hDQXZCqekX+5NtBud
dGrB79J6a096lT8HaYS28zDdwtNrMQyBdhlgjLTpaa+g8swxXVU6+Z5T68CsF6oQBd30vLcfEQ7q
oFv1yO/qQQfZIEKE2dTbY1Jq9Ye2rPb9lGZ7usEPedNE6NfalHlwikTwKT10BloWWjQ2twPnt+vQ
LnPpfhzqaRiPY+F8GBfgGZo7zjf0e+PTSg+kKfXhgM/0fOmt+dZfhgZlL7ZHgpvaxg0Sj6Dk0g0W
ml5U81zNEGkH5I/ELbz3NjGGCLtxmLTQydruaMTJmx4gcoSBOe+gAyjRIhBiCK8e17byN645zRzg
TXWDsxpAmc7/4jVas9MD/8VdtHFXzYgCubUKdqilIDpc24jHRwO9NzQO4wZb8OunttOEE62gv1w8
jPVkdgn2ZJeqbD71hv2WYH6B1lP3gu8a3LTp3ulRUUl676EMEg2Pr2Ou5580L+6/xgrTvtb4GiPo
jJQKztAyiauhpwcEzu7FtdUsAkpBgh5ZuvpkF16z9Zv1y7XhiT8gZwvwKzRluq0565cGm77DoJsv
84pEUZCa1GToJXpugYcVEldc4vEtKXJEhGwtzvZJTdRD7AP413rXpYF1ClIay3Bnpm1tDAersLVb
TNZQYaqzU4UEvNS+ENPx7PQwjo8Od49dqcU3QePhs5WWZLe5x0VA4aH7Mrt5vVXj9HENluYLVkTw
rAz8BUrfeNJ3Zd0+NeA6dmVvyISP59XrgD8JFCwZ+Ch4AYAWc3B4dNfRu3Pn9LBW/psVz/UFFZ3b
2qpBZ8zRcmMs5m0OZ9ByM3re6O6fkOuHrRQs+P8VdNznjsYY1eB0t/hA36U3rOVkXS0YsQRwQpyZ
HyNnwfXCVZ+7Am13yHtofuDo0ntgSGx7Hg4dUAx9iW9TuUflE/DTsqPni7n7fRWXAKcC2vv+rEKD
+tNuXXGKUD3I/VEliP8KBiLPof2zh76o1cSYr3K7kGs9Pi0yQIuBRFSAaR6iew1DzIv7Zv7DzP3x
6EKZo/xUXeaieRjb6La2ney2Ciwkv5lTOuH89KjCNIGmoHSnZdyfryPWm815DJzo/jqStJezTQWR
Y7MEQXlIPDLDK4xQ2699b7A6tW+Vi8PqZCB2BkB8RxFRCwPKhccE9e2tAcRnOxprQPY2PC5mW/Ia
6Y98LADWut59uwKyaZW5GZyuPidpg6zAlB70MRl/35QxsSqcx/q9LmoWEm7T8OCBiMTYoCNRe2qC
U9mvNLV1/DKUHxe305rRc5+4Oa0d6NGFFnzs1AjlLO1B/s7At2YzJvDtnBGwcCHi0lHgpRAsTZSV
VjqdS1zipB2NH/DYUSSI6JiUld2ffKx/yWe0/hih0dP5S3pwNEyS/Lieb59tr8GNRis+6nHtIbvK
+lsao90lDjcw5FmzcOq8jzjO0cJ1jCecD92w7Xr0nHPgOqaxAxvTHdHDKtXg3wyykl2/IXjoQA/j
WQOMjA61APauTd9Kz+j8ykKtJqSQFrXzI8WfRAOwnQ4KZw3WyBJU+zUeVEnfYs1km9vr9qDZexqU
/00LMKTu1/4rLoUaYglN/4DWn7/JNQ/RWm997CoAj3mF11Pjq4dCz+9h5uNPGznj3iyyL9fl0HTV
42DG7VmcWWxFAUxzl3iXz8yi7Cy4vz/Wtft+fdw1N5B4MrCBdILlcXRyb7PQpmNrMjuui0Nc12Wc
N5Z1ytLNsnAluC54NcneLrKHsSnSG1vCJGEfiZIeu3rXLoOdpv3Qph7YaOCm5zK9D8rpbkrYXMhs
9HwqrdnrsjYGusy2qx4DbbRO13lrU0om1eBz5Ta2KTp1GiLWx7J2H8c1TU6JW16gx4LmqJPb1Blm
NO0A0nDm364FT+lP3vN1JKrW28243qSzU+8tP0K33l1P14egG4/a9tTl23wAbTmMyFKjXLHutQXp
3VKN5JysDU0UkoGXn/CdiWnINxD/tILYm/WbeW4sxF8QG8bMdZvTbN71eF2d0hmnp3JRwNaB1cMW
67aNVU+7Lpj2rAoAomtV3Leu9pqNYwB/mTfBKhQgFPhkcF7GJtUQVQczmwD5YGUTSpGvRpNGy/rf
d7xftunBrYkHMW19Cg4g+rKiAHug30QpRUeqBdqmNcYM4Sb59UgdBmwkUFBDFxu5LrzESzqY0CG4
+Nh73Zkqyi1re3TwbEno5Idxquc7eLNUa2gvHMsYkwG/B691TRoIE1s9yfyDNaNWP9rmvVDm98MI
irdOnG5bICtBrQC4VjT1gA+94GtRTBW62Qv+I519HgT8G+jUYFbHvlSWb50GnzoRAg0FNNi2PXgN
3yi7aLDpSizJgSJ9eXBbYNBixnSMUe8z8769D3rgMllFIUaOg9IwvkZV8WKu/CoWEj/mCKUT/NiP
LBAgcHlJtOvBTUz6fuBOINZZFSKPZB8OgTDODKRhJ/TM2zU0UMw9IUL3bW1pD8ymWramATLIUGN0
6OZ9Xeof4rwd0XdZ1h1xtALJVuyaOV+hX0TvS1k0AtEu97YGaFUDuDbi26IigPggHh5Wp8yQMIs/
x+zOXVwD7m/grxxGh3IKGs1YafTkLzN+BEgqPvutjUQMYhmxQ2YQNx4LzXmJIURfZhscYRJnx0ZF
ICBkClzMw0U/0vNvs6jicgMTb1BQB0w54iY5B3JFIXDkdFLJQ+dZXL5cNkrTJ6jL2NHHcq7BzYHM
c4kgjy6RN9IqTM+15ohcsHcq/Vvg7fanzIwwQ2zz9x57CvKJ9Tk3YvND5QYfq8HdYPNEWkBrCCMJ
0DpGQWqwVghQ+0m2uf5fq4+PZdudxqVsz9c/CWSFiyAwrrrlKYtNUDJwTCwO4GfbzdzTKhG1SRri
WjQhM6D1G33IHqvJC2cv2a/dwg0ZRiC/jwgAoGkgKoBFJEOxEbDovOl7rBrGoRH4csz+iYdxs9il
vzUX6x4IY4dca5eAv54D4jQwXt8mUkGkyDe95d5BHp3hwDMRrWRuevJdm3T8iGxU06/gzH7S+8OM
DQMGMciFIroW+k19o5X+J3+F0t6nj70pONOmBRyqLV+aboB8HINpSZWhEOid3q9/VGuUF21M6ZHO
2bU8w+Tb6W3aJS0G8og8dvyGIZsx7tRWyNOot6Jgvi5fk6qsz3Mwn2LL/pqB0elMbToCqPkQRAzf
NScu9kWADF+tJ5NA6NWmHT3uGs3o/T43eAose9PMP7tyiPqIpR50+yFGi+x2jXoEIbUyXEfP3QUo
jG6ytiqpGqcb23K4gHgWtQl3ts+a6m9AfSMmZ1NWnxwfSSJ53d4qeWcjB91OTlO2t3W8lqfOPRmT
fFusfXZLinSV+bBw8kNiGMZdMjhuWHPabDQsFJ6BSS2P2WA8+wFEVTUDte8MnhlRkpjSz+iHFLyN
uy7XEF9Ym29ObdCkXWpyXVMhvYCylzFglrm24rZjTvsBzb4T6huI4Q8t8p/XtKUFTUrLeUi3er7a
IWT+Aun4R2UQKTMTcr3s8Cujga2YwtYgb72z9Mw+BM78NPsBaoctaVXhA/HThy/50FHV09LzOrgf
VQQlzUAEQhu5Dun2DJgyB9+c+n571NGdjQqRkS1In3BdJZFFoc/z53QHC/hh9KzlEStFDdqGQiQ2
xjs5mSWf74DkRYNcuuJW3zbQMWjnY6Lj69SKWTTQVT6ka5SEWXkVKiAilzN4kyjBdkIuU7FmPsSD
Wo4AhG+LCfcPe2w+TpXj7izDqaiAEZ7GSu1mUv+z3kCUMVDMvcKnkz5sEdQ5XYH9lpNbECDAMeRj
fywDNp5CZGDXzcuO60N9dutEKzYPlmf2Z3devjX4kYea6eH5NxAj0dZobiJbfWU1ahtMkYMbuqXD
DoU0/3ZcUWnxgtwC1o06VCnwc69tbOClICISLnUww9o7y4wBhyASh9xp1X3IkVtYF6RZDbcYLu6M
7wChBCcU4uXQLp+renxwvHLdWQt5X1TBOMgnthxLzrvFf/m17vUainMxhwBBPg7/w955LTeObGv6
iXACLmFu6T0pX6UbhMrBI+ETwNPPB6onTlf1jt0x91MXClGmRBKJzLX+9Rst6TaERKDvl/lbaA3c
eJ4EiBziq+1yVpROwYsejEMNA3nZuB4A43w2W8QjbYh5xWaiQ03jlM4KEfZziGHwHrriezM4UH5M
B46oTyaK2+a/UkFPpdN1k9eT1xssWuKtWQ57+MT8VE4x0Jvtw0ha1DLMUQ/ZY/jtvtXg9YWZVtse
JJm62zbXDN4CgVQE8vZ2IsQRcchHZdgN3RjpaVloM9NCHJ7DHLjvlqNF+HSvdSQW9hiOEwCPHZZ3
7ineORL6U1Y1jKJTvDLsaaI9MXuxqk09WhE0yCzD6DFz1ClhdfV1TNp6Q8vWM9JV2b4miWDlGQ4d
Xj9xEb2oRfqGD7E9IRwM4+mQatqqmOJuJ63YXds99NbYNV51CyBYT6b0MfKNWz9CV0I6Qzx5SdnS
wQkOMJgjEHFgS+p+9egQqTEqwi/kOq/Zfu+LlTmMtwljjY2SfOWhs7zlvdG831td5k3kGJrOUrD7
79Q0LO7rXeRh++jt9Zmnbc5V7KhrZ4n7IMjC+C2K50LRFwdCGfRVYqAJcsdiU3kRLJL57MAGB+iD
fQS1NWa548+pr/DvNlvI0kl2blsyVNg2mJKXib920XRwCCQoiLJfRUdfNk12vvHKbkHk/YOFxyLO
NDJeEX1XGNqXoDZ4Qg4k9ftzjdJpA2AjmYRzIidWh4iTFM+EKCst/mUVWb2z2+lLO5VnmhMG9aDX
la9wCTOJcG1Ca5vXVHr4ejLxCW245FCCvPoGpV5b3ndyMoPTZdrZJISpS1IJiOqBp22n0nwhvYZr
XhuQ4wF94Gd2qCg5iBPHY8sc6LMol9cYX01zVU9EsgRzIRapNtdstnRnPaqzOi1Sjhc4EZVbP3RK
cZ0K+7mxZw2bAC1rasHq12CxBt41dvG8sQ5pjnj1fhp3c73ZWSP602RWxtF+uMgfzIwzQAjqFzFx
InquFB9Ok3OF28b93CXjTi5Mj9iwQhM/JjqaouDy2KShGLHukTfCIgowRhOZq3DTs/GvbSCxW1YY
rIxGZvuE4NYiwLWTHdXozWvPC1h+Vjmo805ZE6w6HyXi/Utuc9Gwrl9MVKUb8PzrXYBRT9ylWknk
8YyLgEUQAzZrKTM/31vIwia3/NZNVJVdw+aXto5Y6LXEd6hTH/e3hLwbAUv9yQi400Pp4yOAeowa
S19FhuOsotJ+CnG8QJUb/8KSAEp4WfHr3S4Z2Yl99JWWR0t43ylqt/swx83IQXq74ywcA+xtIIpe
SXEX9cWbImoG2Kdd4+MA2mOPA6nnidxpERGSwiGh3CQpT+FLrbXWt/u9Rktmr7j/ua2I4NaCvQ6W
ZpTWd9+vfk1j88Ii3SDvASkZ9O9d4YZA8kTklgIjJTOfbdX7D9uUIyPAcjWE6dcBOCDmdOpy+auL
8JWN8nQ9NMTlkZ62EIORLs14jex24+ZyWmlplTK7JgQYzYVHCjFNXlHU+zhQX1J8HLB/LL2sWNVB
8RKpXdsMz61fvA4T00W3LX/hvLANI/Yfjh4GNQdtMB6GvGeU6IKN5KCdxcAp0g3ZzpDIXpm5lJdI
a15oqc5m1WkXJyH1Um/FQC8CjJk1RPvx9BgvmyIDxQ0ipHuQ4aEqdMvcmPKFrHJvm3EfTVlcEzFh
fW073DorHxfHsvghDANDpMoD1wIP0kh2QOUFzcHSY2zECZDIsXgSo7Vz6/YHztzcBcNzE40sCMN/
BPED7k1eCI17LTG3wYlkYzMZCQKfHXoKcInqPuoxf3L0cJfEO7vnxVvxOGep0uaATOQGd8KIG4fv
wsHPTCREVe8/JWNmL8vYaYBy2mVrQ4lBiTk3MPFGU89t1FpHspm/qwwLAGFtWLCrpI2mZevX7qLs
SsY9L7r1UlntIbLqB6HDcg9IHeviBqTX+5nkkb9kT/9qVzFKrfpLgBwDYda0kwIcUYkNf+OBNNSb
gks0GEQy9RMVN/5VWhuCGFDm1VW+Nkfje91ap5oYUzw1k3eviR3Gq9VFkuO1ikS8C43sYEXapQh5
XXZhII9OuMOcgxnFOrCW6heqcr/RyK4jn71fjM/EgWCHUDyG2H4uqIf3fTtdbIqHhcAcDFGluXAA
dRK1kio+EMf7NYza7VQ5D9ydr0ZVvlSRrvZdo14vdCzwBdqfeak9IGSXhH4Vw6J05Rn5M6P92fKs
fxkKCjW34zvV0B1aw9/1kfrJPB8Yr65AN+JoOQVvdUWsNtV1Av8RAUgaO79AyI5mZH0xYq/fJwmE
6IpF2dXy6nvSXPh6+UCZ+YDDwIsTut9LnaQ6LT9QDZ8N3jMF97VYVyJ5tIhZRD5JX6qBQaisvbQ+
PIYqkivDMgn5dSm6yWxZmbZ9M6HqJE3zg0zPbSyz5xJdW62rayAFyiKf1VD0syqXONQxS475KG7x
vN8CkCE7xvVMBSzFvpT7guJwMaY2NtUZTmgWOi9gB/vqCPz8sV+9EL2IxqsIUe1U/r7tAtYDbi51
rsytF+WvgVF9swhDJmkhI/Evo3ChuWj6cMmoSp1gIXfyahYFat52+s751m/KoHwWOryB5GIPWrAN
TJeMyNxqeS/SVZ4WNJAJPlZROO2zvp5OKo42SdMJytbUW4i6JFUwmogFsodFHYwofsWXiVsdnXpL
dG9LM2AXVr20OQzmbD1GRZWzCR3vw66LBQrC6oEE9yvNvmAnsSgRvfKkgVQsVNcaWzWgIRp6v1h1
hNR5llqCHy9KJ3zXB0Ocasukb7aKXZjp7bq4mKSMwz7g7w12Sg1W9hc/bG6D5Q2r3EF0OJJtFxTi
DdBxw64J1bNztyWMMCSEvX/VMSnADWFKFk9ElgJaRQQK2lZkvxq5d/S64Kms8a8v+wT9VxLFq6qM
Pjx9Sk9TqG2ZCzyEXK2XkgbzBuF6XwxzfJaXR0fdLN7xY6Bdzfzi2CIftRvNYfSsfSkDMz2IRgG2
xOlTzdrtvPrx/sAY0L7rNaHA/tg9GanJgIJAKyTXmfZW9xm1degk69YrDXqhMnjztI+O0/VVGiSl
TS74YEWVHmjOTfYJktfR3jY+CbYGzoHXpIm/JhObpjtHtQf+m12W1Db4KQVNbS/an6nlRZyBQcN/
E12jIbfZbiyIASPm5xqJ4IJ0TrDQ7xH9LwvAJqe8qbwvgeWFCI+yoz+ifgJywb/PZBZAtUQEJo2B
R3VpYdgzlDctd1FrQQDcqjHz8ANsP3BTEDvZ/+KARKloMydQOYQGyVRg0Qz0DI6HutieacQjYab3
cRSV6UojC3lDwClgqI45mjkL3DLEmItRvKLFBlq7o4918qvBQxEB9TaJiHu+T23uEyxuEH9tD9Nj
mZKt6XTpFpvbjOyHcNGSqPhZgBsJclasTSAENv4unGdIxNcR5Gcte8egKFAg13c5HEJsb2XtldGJ
Uzle6p416tWCE2ucA1z1wbKWgOnGCpRo2Zm0uYPeGBvCvvcB7ZY/V6+BkbOwve5LvNGJiHmeDPkx
OfQRvZiSc+EXUNeClJjrd2nBi2FUZFzkDIPGYZauCif6Xph5sP7bKPs/CECsf86ELQbPzKtBFZld
/yk/8auiUmFMB3mH6fP5xA4K7edETvracsgJqQnL8XHWvwMSuUBymWG2ArLFkrwXjxjA5Ms7OAgn
pCsbe+1aauNMDlPVeCj2rbVzksDaE3swr1bFvLfKwF8yOk3/XVZQ15WucTh24YtOhvC/Ma3/JMsS
fGBiMm5jpQxdmHSL31mZzeg5dPxWtb53vlXdYcnl0iEaFhMJ9fNugGBrFOqqefBMmIlUGjOymy3D
2UkhUelj3oun2UC+tYHytab8l6coZlLs74N5WNLgunchku/96VVN7vJUjY4p1/fxSFRaJpy0mz51
+sEkTmMxn8Qhffky6Ea56R2XLrRmKpN0lv967wUkmwe4fHgIw9hDUdtylBk572ys/5LMry7esw4q
tUu88pYGP2jVuQJa9Q5R/iBGZ0/Nw5DErHCbTuHq4B1AYKLVxVuV5eSnYkdkD0T85ojQV0aaiCMx
6My1xN7vXXmd4u/3Kdroc495sI1gfmMBdxSKLd62YAKZDL/oBE2QFXpW3mY0u2nyycD9//yVf+Gv
AHv/7a7/h6fXc/QRz+F9f6et3H/lk7cCseR/UEvA/3fRZPrk1P1f3orv/o9lC4yfPIsfsu/f+Yu2
Yur/g4U0oQeQWdw51o+76i99HP8bUAK+n64OQ0A4nv3/QluxZxXC/94bLrq9WcthmxBgLJA4/rff
XIl1Cm9/IhRgB1bnY+hDjsLUz3xRLZWX0O6p6KrHwSiSq2iz7uBS1y36HEucdAqcV2bq5xAYT6al
/j60HsE1pr+JRR/tlYbch5iNGJp//8KpYJy61tZPjJ8ogEhymihot0PfQe/Dxfw9fVKp2z+bbU6X
5EGMPEwmXJFaYadTRMM5MQHa0wHbXnROV0wLT1Ark6e0bsUmTu1whyPK4W/X8T/s3veN4fc3B2oQ
QReGbRDY8w8LUQBK+t4sandSJfGpc7rhzExxaMGEqgjsOJyM/gBJcrzFWrFtzUluu9BoHtM2DBbC
Vt3Gr9scwVNqL2zMYZ4ibPM3QrUewqD5dSZJaK/QKIbnukHl2twR5wLnpTFErkfBq56KECuX8f5Z
Azz231/hPXHo76/QhVGvuzjJIuPRLdwvf7/8ruxpRToJVXbig+v05clKoh2UImAePX4zPLv8OmXi
iMevhLA89TuRMKGpA0JitMkKz8D+9VbrPYsxuGMeZ4H5f3+O/7gKLmoH09M9S7DyzX+49aeMssyi
ityt4ac1sAilJ4kVzVWGWX8CnLD28EivmBzm54oXswzwjnkc8/ajtgp/Uwt06Hf4pZp/dB6LeU7l
v/QpJXJNHlwzMt5LUnI6/KwPlgDJ460d9GovfR9xQWIsBo0kXQ/l3iZxMvvhv78863fDdu5vwbkp
GFR6lueYXI7fL0GZEmI4mrrYaonUDXSqjQWMa0iQqjh7ajoHyhPBbAyTtfqxKAbrohPufhY5HMaC
AnDtNsm0N3UVL9qh/zFyMB3r0Y8XjZmXF0DMkjrSh+KAzGmQTnrkQGcCisXlIrX98Dz2iXPUokGm
UD+kfyRvvLiFcfCv/vi/VwpzCgJEvDk1xpjl36hYfn+hYWULU3ppv/W08kAuGeNYK3rCXit+6ggc
XoWjwn88ELgYd7ugGr94TRD/6Cb32sFreZv0MljXXhliSR1YxyTotQOEluRfqgVzpun9dks4UAwF
dzyiet+Biff700T4Yzl2WXVbKzTUusQIflmHc4gGWNLmvgc4EZhtixyftaYRjxe14U7V3PLJzDUL
B+8bFlI4ZN9v8WIs/G1VQgoEro4oxy6aCJuHTrQLuILTk4EZBZAVKMl9H2gGw/yXItT8c48ngdgg
sAc9F/6y6LT/ICaaFTzEdoDF0jVtcRKxPm6rIeqZ2Dr59+k4jEvmIAAHV72MM2Zmfbu1i3w4e1OE
9mMDmd2nUXQaPX9oM/Rbkx8629GYDuCvQMpDLZ6g5lT7f7kxfq+d5/XCCQipUkdsRFjHPYX1b0Ij
JaLaBOKDYYwMGwSVYifU+lMgXNIuqq47aF5Xv0SOOpjEojxI03mthyLmB4pvgWZUqwRLulMEv2Qh
x7F8n+WuCBcXttDUGTAvOlaFvYkcrkbkOuVG5AZAh3JezbHOv2e9gGQS4pbeGS9GNUkA4X9TSRv/
XGsc4A73Ar7CtuW5fyjNxjifymns6q11XyvEEsaJ9eLnZ1ONxiO/hdIiLYpbhQ/Ivm9ygmj8EgZk
6D1wSldbiJTqXGTGy2D928kAMfaP24Dlb1oCnA3WrfgzzaKQ7oRRtl7TKSX2nr4y3YPtNgdkTjRj
RWodmWvtLc2Wu5BIiZVjlV+G2oXVgdoPb+0Y+vVskl5+/Zdl8c/VLKikiEV1+Ydl+B8NR4j1htG1
SbsdlCm3QP/NQzMQ1QOYLtLhPAWlPI2TymdxJyN3Ket2AV3PJObsQWKYd8zADLHS96cP10hXfWb6
K6zICnQ2JAHolUf0uAllPiIJft31uYOVl3kZI+rsxDeLfZO0He5K+rAo3AyLH/s6ztYu5oQXJwqF
zX9/uR6L4c8r4aN5E/i9Y+/qOv+oQiLyIji6Zb+tmcF1oB/uiDpmDgDSEzKH8a/sxfAUlYwaVee4
i1nSnadRuEirfO9EKdpbwlLnMZet0x7e6Xal6SNR1yFISsZWJsaTC73HAclwvkBY5qwJOVhU5W2Y
wKhlmuvFVm96MmVjkjLjyHVxOokhk7T6vi7Dn3bmOQs1etgzE4mwSM0Sg37fcDc9OtPV3W5KM5Mz
PpqPaWoQQ6ATuiV8CezdV29RfBtnz/Qh0q4hd8tClFAMCZJbKhu8W5bvicuI0PSv3WwrN1S4WBoQ
OYNaF+ugrDQk8WBc7kDkJbOfaBGMuMcleZVstBZ4NgYFWs0yAayQxMaPw1vU86exVv7ht9o1KCZ4
XWq2l/nhwD8jv+VNG8fwhKcNeh1lX8V0MyTZXhjSbKImHddwPHHVTBwLONG4DdohfGRYf1XkNZhV
I5fdGAd4YOfHjkTelRiCJaCZvo6lX64dJJPZwQ2ZTkxOL7GjKefFBmu7hnoIBbQk4MI8FkCEjWRU
2IQ6zoIEOTD/QDwyQb2OexBuzLFOhZa8xE3/DX5xsO584twB6GJwfsaBcb8tEsXYrf5gcIjLGkY0
aDXKjVVw9RL9TDHHvEd7wabjW2skm07+rIIQjN+EADyMFbyo7i1xIhTlBIgs7NL/ng1gDNwwi5pj
CyyWJZc2cpe4xYvnomAMZBfCXNcYqAn912A1r3pZm6St1fhqNQRDmapahk5K9ysSfS+5caKxeE06
fZGVNnm76lmP3B2n7w0FANoqzE+pnLsP/IAOTmqtJ3EqMqBNhlpGbGGXJcu1GbKEvTggccFbtrBM
N/Y4L/qsWmph9242erdwrP7oZljb6WKTOZ2Po6dD5q2TNRBLmFwmEOqZLOmGxvSxU2ujjPMFKdJf
A3tCpImzjxFV7TKMHsYRkgTmJkTO2vJ9vMerjsiWmnDYyZQ4ZqOG+eJU9dm0h7eGwn9ovts2TCFL
1G8Vm1HQ1e+x3Z7qSuSrNi5e8KV8lxAc63Ha04qtya3KN6WEvgYBt5LlN8KxxDIfujfQWzSBrbfD
kiFeERxjM6L0GQ1p6aJSGpT4lPl/msNRUC5LnVRE7CHg0jdUzm0xQNpMIkwHgkvEMzgMw9GIGSL6
Dsm2YRfhPB+SZdvZzCoNtITSX+Ze2+/GlqdPmAK6a27L3dCu9RgjYukW28Zkf+ic6YuXpe2zk78m
wrFWjCS5eAT5xP6XQovfhE1YqEcHt3DQQ4rG+U5FOmymLjz7sri1WlChzfTHR5fk4qqU4tWOhz0z
nIZRQdiuh8xwP2CIxnr0rcsLue6ayT3ElMony50OyQD9QlOheW1bO94bBJsivtP0W9UwCm4KXTw3
LRymHmF5FzJSreeaJa2dZ2PeiNg3tCc7jnEwM3P3hx7hXUjm8LdqeGC0inmLIhYytUoHr99HGL7j
m4yJKPZgVyL4miV7cJ9J0UnlKTB6+7UT2PFyhG2MNi7RVDjdrswmbR3GpfF1ohHWuiR6rsbIPVmt
rJZD6Opf9Qpbr6Y2q0vC1PrYBB6uE4Z19dwZM/Prh7H0+qOnNW9N0WYnvZ6+lFVqPIadrT+6UWUv
B9V02yE4unFoXkBxm6sm9HGDp+ynB+X93YOF9uFn+AnblT3coG4Kmvf49U4AzkLmKhzy6qurJWvR
u9l35WLBVjbxKR1TnQ1hBIBXaY2QDDJg42Vr6Oiz81Y7rp2hRk4RGCgI80MRR+JZifx8bzGcjoFf
H2KF3Lio44O6PNwJJ6Oy65OWrS2SHpGT2Y8j2+9T0/QWVAZrVaJXEJJpY5q6+XPFmOehTiEY+RX+
WJPhrJXtac+avbUi3XyRnrfvHDnsoYs4K6vR/bdWxY+c8+1PzXARoDXBMbZt2ChmDrZBZ7uYWKzn
yYrKrWcMcmd2WX0wA5a+yuAAkf/o3KahkrseugTOWC6HXJTmz6lnvDJJiL6J2BgX3shky7PJkGKm
iY5MG2FR5UzrfMJGx4adYaErDCbLwX2jbT5lLrtpnLvlQ1sU8uCPdrrxC1vftpxumw6xBhB38TEC
ia49ys+DT7nzXGgorOeve83Uw+5i9lmhql0oPWiudlY2VxVnhFvHBItG/sTFT4mrdDV/20VWezPN
qlzSPTkb7Bvam5q/VlEPHPTYevMm5kVZKSEuVqF3yeYP98/KDRQs+29fqCesdtkfAKwnkFAZleam
ZYp+rfTprw+TjwSKmwSW/PwNpsXaIkTLva68aTyx3skbsOuqW0gfh7K4DY/3r7Xc/p/f/d+HIq9W
MOTKs+ZvQuZZN/KTjVvNbOpWtmgtKJ3bfQJfBYGyqqkFEHImKWySuYrOEwyVi7KYo8txkCBx4smt
ivYMoHsi/8/FtS2LS6AdBVUnDCXhZ4O8qiiGojOY8YMvAWmrPI+2qQRUr436oYS0/1nTDn7yidtA
BI7OTaudh6Aqv2qpfk6nAke5lIWoB2myVm6gb3nj8bUQhPFWFZ7IqTu9ux1jvW7K3WcTw0mjH7sd
brqIkXWveLHnEqIvbob9UsumebCFmC4Jhp1UiAm2yNpKenpy/nyUKK/Y5VQCbd6xWWiOxTqHXbbX
Wo793p3DI6QIDxEEEwuCyJG7Jss2rofZTlxiieUFsjreP9y/bcw/49VVcwhLxMy4IUd9Do9g4v0I
ozT+LoPaItlUOrekE29KaQXBGYlLTVP/zCPlXStZUHc74ikg4gd75Cwi5Z23zvRD68X0ELWGY/iU
jpDSjOlzJ7rTSQIVjpvCtcMzVXKBQNyARNA75ouuOZtCazKIhRF4uYWFshZW1vdpQHtPh0RoCKrP
saDE9ZHzp+iAzZR1ljboH8zk0XTpAOTQ0sP4MJCCajBXxB83D8wNXxQmhgu36OpjVljqXHcvDC5o
Hxoto+u1uujJkngzuhrulrlWhuv7dhPI+Cf1L1hZZzhbCesK67/65E1iK7O5paxMjPAFR0SSWck6
yhV4XzpiTDBOdCtKVv1eb9oXu26nm2z1n7ZR/eo7a87Dm2kfox1cPOWXy6HxI9RCIofXjBZA+jJ7
QtbwHqKH2Nn4v+2c3npqVRR90UpLrezaeJxAlFdD2cuLyDEzuv/tyrDqg5ISAqEOjxydS/dWpFc5
9OEBYRmcPd1LHhXmK4syo3O4P+zDHC/5+albRWGgUec9a9ypQ8LjW6u6c3rqy2ScSavyHDfxD9Cu
nkQaHhFxMWGbXdh7iaYKeW1Ond5msDy9Qdu0dWqtcgJTHpMgf9SNzoGhSXK8gbEXZD8j30MnccYh
/lI4P4QeTFscY50dZWOMZ3gPHQWPDK2Lbj3c/SmN43Nt90xPcWN+NngO2Iwj+ghLIioAb/5C0Krc
/yil5fxA7r5AhUfR15WTgfNgo18ehhhGfNOGe2c+H3BdTv965/RcxSeFJSSODq1zNUY44ZNEceCb
b8zhMFYWSb4VbWFfYPjZFyja3+8Hao/aE2pwZT33gxfvCwGNpKxU+WpneHTlurWx+yIhcX7Ppo5c
hE9gmyAQmVWJ8bAIbFe99EhEzjU35QJDmGapwizYxURCPDZFsfH6yD8pqny3jSJUcnwQdnL7hBNc
wq1TniWFOjefiPRrXOfESndZvh8r8ZH4gl92vHTbg7Itjc4gG0cHIjyn+FBAUgnDfVP5P7S2PkTd
l1pZ8dcmcEhcjhK1dKv6B5IQcZ2GhPy30Av3RTA+UdPjCmJnKba6+ul+/VNT/2Wqc+m25mvtixEO
dYsgZMyQrwEvU8VhAtm16BLS6qtrxCPOfKW9Ttocd8y6UAdhD2JjDhhLT+RpbkI2ebyEoAxSd2SU
J4pB2fzwvjzvXzMmkiUsH1UfHv3DHtvjaRVNaUPdMfTIMaeZpOh/KfPNoIr2gJ0FSRWIf14k9/Tn
Q7h22UMTZg9KKRexosqe/9NnQIsvIi/c4/0MtjrP2PlR1RyRzffEyD2EhjyLsNSXYUpggSCT7Km8
WnPxlSqCi+w6cxcj1elxymn2wiI3znk1viQYNd8GP6gwrSBRVzdxFZl5qC+DVpRLmjv7RUlGpZB+
//rs/t3z596cVam/xWOQdL3Eyg+f+DEpIcPaLCaJ1qnAbzVPynRT2oISZJ5AjD0EuapLYaCrYGzo
InJ9jQ4+p8jIaotrGUbGqdDzN5X09c5qTfecl4177slz3hMIeXYjq0d7MyaSIOnuOyPIGMiOVvhs
xsuy0+XFYBq+MW3YRmZaycv9aybS30NqQqAZqx1R0dXXnOETtxNhwpUm8w3TFH11B16JtE6XBKZg
co86d2HkVXETGDzuqp4upKRtXja2ZZzAYZtH4cl3WmJFPFXDDMOHCZ2K8JIFm8FzRvIY1V8f4kAC
D8w4OfWEfdbF+POOk+NEnmwHJ1vCaWqfBvaqVd6kyVafA58nNb6TdFsggGSHS+kZH4oWNwaQGpjl
Vekd6MST3JFv2JFrl7TSfkI2aGZrZv0Mew7auhT4+0ZMTwbdzTdhYhtQ/6KMxdEwURkwb8kVah/l
JiRGMeK6QKTvsGuHgWnW0SwUAmvYJJgsrLLWn579zHqo0gcfjlWaj86R4IDoCV0spvnFLFGr9W9q
oD1MxlI/VK4XnQuHwMigzDEE0jHJy5qI4kS58pTZEQ7493kEPvvs1tPkX2He19sxIpKxAnC9TAxL
SIsYNpWS5S7pNPeL3f/scW18LrzoOhmVuc3J0NukGHtvsrbhmDQ4CjefoKWGWfanwkJ5eJO0WotI
E4LCTZh2tRbG3MuHg7z0mX4kqrm4Zsy2DzqwO0RMqKehK92NspIbk3qPc1CFK0ORwFhU5vie4ajT
5NkhbaV4SeohXk9WsdJboz1lUd+cy5+6JokGoOpTed+elO1y4IugR/xILI7CqPkbh+C08hqf0Ny4
WHvz/qK1Gp5DmT3gw+uwYTkFCi0cG8tlPz/VlACizxGeGa2KwglhLafJbYKAwzbE8Ck3pbmlRYVD
B7S7aIg65fKYL1zOn1ooxFOhsi1lqHGwa5223iKmIu2SYB95DcfdfTqoq0mdahmROGGOT/eqU58g
Tq1gdS5ywkyIdaWibd00eWSG3C9rM5s2SU9gzn1BBEXxfn8D1STtU9FiQqJg6hyAO/Hvux+/U5zh
cYZ2tITdvshzwninOwptJhle9r0THFMofqnhypT13+wTjBfOzD1eC9mmzEGxRbG05hHikH3qtPGR
MJ5+adU9YrW5kxWGJg/55P3q50cTMCTBOA2CLCCIgx9w5bug3vd1o10GPfsBs0fbTZExHOBIcJnu
I7/PpRPIAdskqGYYjfNf1aZFM9p5wS60rfF9Eq2/wrZTLm1z0L+28G3GMNQPWR91V4FbGbYM6ZsR
ME4g8eEpkNZjr6IadTThjelkWm9jmxyj0aP20PznPED/rzKCJGGqH21kkq+BXVydPMgeekcf175b
O4umkenRLkoF3pHUb+mvdCwiDkQmbTJNvlURzjtRCI0nlDlKkhl5vfcWQFDjriczXnkZuyiRJta2
NN+kQ7OoDKd6hGeZ7LI8fC7YUaDUBuIwukycCTnZMB5wDmqcpv39s8JzJ+g/fO3+mTZHa7jNFKwz
Hfyrwtn8cciTbIkmE2mz3lUz2tqw8XD+0LJhAQOYG2cvsTX/ceZya1wfGP82MVBaODUH1Trjye9U
yD1b6OrVDwMD3k/fgW5+xIE+PYogrvfZYMf4WfRwp4tM399fp5O3OPtlqdgSw/Ryn7FaIr7dj6D7
B5Xyl9q8PE8NlkkytU7h5GBh1oDQonugBQcrv1SI5g9OoZFpNff+rrj5MsnoYmhXPJgEm3oW/cQN
GtRsDmEtGnF1HTRCQV288y5aVw2T+8UICZumJnG+araHNj7xkcAlmsRbjwyHeZO3WBEbFwqqCw3h
s+fr+ojE2CH76cUmuEV20AANEm9T+XMmEnTxdUgj8YoUoUgZRRM2TaqidFEy3j8LDYGXV8Bs0TWH
Q55o07rkMHr36Twlc7lvSWp+FXGMo7hn/dK6Sd+USdSc9JI2CizqkmfkBgLCo7YIYY2OknZCiUMc
I3kw5gRpY8zfSjtqZ7FZvySpAHTf9aNVbBsHmdXOOq3xHvHxi8rrFXinu0TQRkhRbSYnWz2HZCRO
VvfKJvfhJlq65BgCutGjnajiRy9glQcuKGvRI2B2SDEWu8ie7R4UZkzZhEmIGJxd58ThDs0nQlyL
RjQKw68MnUfUDtGyz60PraiHdTQG+3QGNCwFWmiF2ffJLg6GTf4D4vd1yvRukcUZskBvIv/JIzdF
i/ojwr+zjHa4Kxvwj0lmpMQ0yQjpgaqjres30Ed5tAiC7Dpo4//h6DyWG0eyKPpFiEgk/JYEPeVF
uQ1CJalhEibhzdfPwWwmejqqVSQFZj5z77kS3tNqI6aa25jYN0OhY8TlToNDD/FWthBUUuvoT/Nq
d7UYE/SFhD4ZOUnCjb9t8iS9lGLGVJskbAWmFzJ8HprcACAIFyMaInotX4ZOt5uJIQZupx2QRAfh
+z1FLRiKmsRhhnHr4aSQ2RsMb+eA/OSuzY88tt+OoLCRq0W8+zVFK0+4hfdd23qX3EQtzEZhlffB
UK53ZtQf+shkJqU8tZ9Xv49GLi6Q71c2rugyZbKSedG2iBuU76on5MlNTtNvPsPsH9iOTKksd17z
Pku8uhFP/AYb0MHJjkxYSCUKo0XUW6fvGeOq5bmPPWou6d/oE9JwWFpCy3P3MFUwaPqBnDh/aG8e
KglB4uU9nmz2DxHRb3lh7cqlPqcASGaboAGZ/qPp/QL60RwG6xuj2grldq+2H4B1z4mYIGR3S9tF
FPd6W7FVex9SycfZgpIyylMTFPlbzWJhI5rgAzoEd+kMSbXDmeqkDLlLTGZpgxN0seOrdpyfaW7Z
9KXdISDwjPCC1jzmUqebglF/meDl1DBv9CzxwkqTN2KetYv2KQk8MkNi/dauRP24u29taZ+Wk8j9
N9yJJpsjRP74QI2DYVI3xdRwgZMf6bp/Z0KZMKK2IevZq6OLd8tdLrOcPxnEVWbyWII9CFdR8SGe
FQFD/T8zHebQ8NrvzE5u1jo4Tz0n2vuG3FVFT0xEUeRw9cxzbaJCnrD9W0QHAVwnog+EyqEwhrsh
S/6x03qZk7/1u9JzIfqRYRCboj44MiOYfZn/f/KHZlyLdPi/OPdWR1Z9Sob5e0z1X4fnfGsEHXs5
UgGwyRLSLGP8eVEZ3IFRsfaLn7LBm7IdMYNWuKLpspGEjCG1Xwe0TkAm+h0690/h+qducfHMe/V7
1jRQGFTzDD/i5A9x9gIXN/Sc4LMmLGNTCfFU2FW6NYf/8Kl7BL8y82S3PzmOWivQLFyq/FPMlEQ+
kbOR2uks8u9is3xxG7TEC7VOmmOBjWhczCp6cYyeNUXMRTWPCtDz/9f7SXGrG/TNPhF3xuqqHrFN
tHl6cbMkOqKNPwU2k9W4NkkZY9NXxTbZ8FbjkSwYnaSva+i3xTP9e7nrciw7aqY9n5jk7Pl4WHh6
TryD1hpyQXUH7K0/fL2xMKmODh0POoNkdwv/DdvolJ8Q0n6ewHl8T0hK6IORuBl1OvJhnAr2Q/5i
iJ2JOXmbsKDaetE3kd5jiDCWSYdT/AwSG1tbiY9udFO43npHwBt3F4u0xMCDn5TqaE/eVTLFCds0
+5TKVeekLL9bcUqsfNr2mQIpVf72EpLINOqZqsVjUSb1tkujHMDPdG6kpG5qiZAbBPPw3tpbMRsw
pkU2DSq5Fx12nfOQW+ZBxsWpL1W9a9kYbZaG+IsOPQyLpJKYMSN7SEgfKmMiUapUDXuENGznmEvi
KhlfItZKYY7cBuNuuBTt8+Rwi2pbHpRQzrbiTiYEKZM2g1uCDmoYVMtU+dvhBwBWxNNpr6L7mqy3
tN22zJFCLRRQUDxzI6y+a5tNNnGQDhZ7RJo7y4IjDhTIfciCB7Ox/xPkcOi+d/hk+pSvjlHxydSv
JH+dqjbnePd517Sb9758YuvXHpVX/eLm/CpFWn5OCdG9NM0YVAAvlPE8Q25dGVgj/Qai+Rtan565
ZxkW/Dp2a6DKIJkd14G3wzN84yLBBmkOJNN0dDAN5vsK189IrO/OV0KwaEunrcr9z3SSBtjlaVcZ
bIa9ug69Ovsak64ObZUyABfaPHSJ/ZWbJU4CQcnDt2JyXW47BrEuup1qmY2NMw54mQJ2kqwux6Y5
JLJk1TnwOqjs7rUBQmgZqSik52+CWLuUFMWPyyCyrT3GKQvhkB7D6qlP35oi3yU+RJS49T6bDMN9
Y0UEgPW7hZE4K2zARoIIosyz/pwFTf+Eh16XrtpbC34Jw2cU2+vHGLUnvpf7NB8FKSfSgJSJVlIH
zqH2ou7IA3NaBiNs0oZcNaf2getPB9HVkDFEcMmN4s7VufUwTziquAIZG7ePzNlOvPp+myyRxNtT
7TKMinDjp78eliXUsCss3vJE05iEyogAcNsZdlv5lPVBSKlrHoZ4WLa8c+Li568MG/Flif27gJcu
BhUfm5zAUZjvG3NiZFfMBb26A3Ktq5Z94kxHrwTrkSfwOOruiwidTeTQb1oeNlscn8zSC3nGfABB
rB4wp8ZPtq+KXeO5l6rvE9K+m+vIUnE3Ibra8Llvqwny2dJPEbbG8RdCwUhA9k6mEJ9Lt7+OOKtZ
Yn+xEQWO1bgwMvpg38Ki2FhBPp8KwZ4pFtl+qbPHSQbzRtj67GSNe4yDgbGGALlLLsWomc6RZlTt
5IASjwhGwmURwi98EGmT/Stb5hMmAkNllDi/Krmfa6xobTFul6B+KlahzDLHMEZdlsYG4WlrdK0d
eLg2R/N3lDLZB4O4BllO8dymfyIyH5Uh8AVV7KuTjMLP7iJaHLg5VA7vU0A5APXokBDU1y7CRr1I
ydewugURFZ2WGg1OSiJqzwNM2KIbZj1RXbaeuWAFqUL1Yh4JvfQh5HCrNK75aZfJiVs9OtbpsncU
pb+mFcbLr19RS1+rBX6tTzW4ETGlTd9ynVabxLfmzdCRp4azkANZ/sZaffvSyilqKSn8jAnRTKOE
B83eROSH7b2h2Ld0/dhUxZsexRrDml7jXoBOGLwmnAb8crNQ5cHVU78Ngtuizem5fGVC9zZPy525
7+KOuj9ynrrEOrhAlRJ7Jv/bsQf8hPG373M+CNVeMrwLidcLQlOZ+hfTtTBXFLsvbw0wELarWLFg
fkCpXTudHGedUaFPds4kKH9Io3glro8oSWWcnOQH/dA7NT2CqZ0unau9at/s1M6fzLLaoDv1onc5
lM1B53PIkFqTXdEhCyvSz9kdiJV33eBcGdNTjF9RuGQLBVGbhEyhMJirLW4Nsetou/CDr2ljUxWS
e/89E9kE9C5HDoltKbNxlmLJhrdHiFiHOJi0vB5/G50G9nyYFrV7pCilfBXtc55HFyMuPnP9ILru
02AOF/bz0tEe4KfLHcmAhWbUWsuaivP20JokGOdeeo67YNjGTU+cmAe9VjXYhLuJAfPYAprDvIzH
rtxkMbA69nn1Ubb//EUOuwof+OWurmZ0n6Ze45uQD7K0XZdk1lnaC6avLD7gJqFpgWqzbb3shFfx
lYGKC6ej9U+G63xKNrZbxTYonMx5wnz5IfBA7rphetAzFLupmBw+vZz2woVRFwx4TlOuEbyRYa+T
V8klu143TEyd55JH6ViPPJCMRT/cinRTK8KZmjnVc5PYIzMkd966lXEenOdJOgOYl6Q4cofuY1kC
eSPWuFSEoY7V3eQO18mMxINTUdfRnGxnUzLBWbCZYQZM1sEXG2DtDceEDKKtYeJALDu7Wzm1d1bB
nH5o3s054kFDxaSTS4COekMoGvFlM8Zpc3obcXxvNBujhQCsjZXEu6bt3vEBER/g/0tl8FnEyEmw
1J8ihPDAKAMowv54dJoUynYKUM4kIK0cLKzywUUtXcTkdKbbNHJgtB9M16w7YHU8gzErKExalALm
weI0vXO6+s4JHowm0udO2v859auiaj02pk1o7+ii74uYA/XkINbSaU9jvaTbujiTuhB6sY+OSUqD
+f24N7LJYz/Wir1pxFf8l7+4piG9fKuKEEOOoBFUkPkm/XQPmnvm8So2WVR3rBSJVTaNieuwBD4m
fWOHja4Ly5Mzw4mPiKvkO05RWveLAf62QHgV4BAfku8pjlAjS6i4te7/GZKtJoxwfKIWAjDbx1Yt
nP8MQkU3zjCRez0RJ7b+K6TMx0D8aWsZTrGMu9B0J9zPWX7kfpuujgUBmivUjSp5TeyfdsXFxevP
kzMZ2aVpQl2KLCC6y3ZJymwLdo9DMoD7ix7rsfB7FAkISti9DJ9R3CSXsXP0rpsSNkSCRwABB9M9
UH1t7X5OOX+wLRAs1J9zCkoBo2qXy31kWRI7JRkTkfHfwAZlixeWM1RkzXkY1QfRiiA0KDu3S7c8
KGX/pprESdEzbK6T5Kg6q9jAUfibyL3c+HrmZI1GLITFDT0D5MLW/Wc43lc6mm9wIkhLE5o8UypY
oH9G6JcTA2mozKDVtiN/P1dRfEzW0XMiOeftKShC0VP0pjnVqHTEzovT4mCNMzuEUfJ1LZ9naOy7
oDRCOkRO/bq9tl3Nn06nH9Oh0hzjJMa13B+o+z4RktaktQ8ccXz4AvL7NplYz3MCVpTrGnC8sISx
T6XFIAYLdGp+9MMAwH5J20NtgdHosTqqxfiq2oEUgXri5Fv/p4kclPVi5epwvyxJPm2cFKePO8J4
MrU+DmMBjzM3oep47BA0Y23HHf4QjONKNheLlsbjYfJWMlBzhMw3Hi00LWtFtYlTF2YVQtKB0QZW
dIv1hxsSWPoJ+4TB0zK9M41nriNPreAyB3JPzVnOe9m6eBingxqhI3okE+zLkSi8wew2tpn4uIkZ
URgM2KX10s+ardyxSP03FISG5wpmyvfdutEvkE1S4HRgtRt+RAbvOzLvGgzn5Xp4l5mFjiJyIUbU
gvDClYXdYrF18gIA/yqXbAyu38pyTETUX1U/1jt79cdW2QIrkO/dmESEKutvQp1BZ7HvwTyMwNZC
4CUMxrGnMTEfKt8ODnWW7kpaTAC31FWjOAhnUUcj956F1Aua4+VgaXMt2bhAbVHzlU5+LZOUoi6p
b335vDAn3jOFW7On9ZkU7DdM6PdWRKAkWsubI5xwKObgGV0DDc+YnWYbLaeqqogJhynh/WCabVxq
Cmjb/pNLGsa4a3KLrthKoG3By8jqyWIwM3lIPL80sfJ5xAdUN4bF82lRPhXUYJi0PKgO5PJlCZ6m
8jXrjjVb8eclj97gLNtrxHkCUyl0VMQ0z4UEalp9tUtLz9usHWBom/mduYgbu1BCJJsO1RbUoSkf
ZJh1LJoHhc9eFBSAU8E/VRQVGMIpWHcTKy7CFOPDWE1zWBu9SwKE/81CWs3ymJklWhQjIPGIfzCW
GeZbrK7oO9ntQEdzAVQYID6nkipWDkD5HOOlISp4V9jy0Wj0exO7nKOTVGFVZV9FlNxQ3fmnbMmP
Oop+2ux+QFsOmNDnnWGZAAlKWiKPXZ73F4AkyQYj3a0MfGgmAb5jQJ5FTrgWuE0sxPnRtuR1Loru
OnBH+XHm4BDVAOoD74vQ2m2i4hcjGburTJi79ql8igeGwbY53xn+bO8NCAUMv/oTTyi8ntjLj7Sq
AC/LHRRm/Pecizsnkf8sX3z2I9RlR+AOhh56TYTqDxIf3dBAh1gp8JPDBaPrp6ZdnhfZbdq6bY/S
culJZqBTbeI865E42DaiwB8tm8FgNbCRqKyBqnEC9ejn3J1Mi4M6OupJeReBxHPJNe7Z/mNmYtbH
I/Q6Fyu7I3GHd9Nm5jY9zvhGYAyah0TU2Ly9tn358xbRvLBYuQW6ia5x4RPMaZhH6XVsEdP7HmHX
pTadW9ugm2wpv0NIhEHbZYzK0/rc0jg6BQBnZLiXrHHUCfM+lPh4AlNtS3dnjuAbaYVCxAqwfUaP
qZMw84PFRdzGLIurJfNYbvo7lUpJ6i6Tc6vFo9w7hN7HCGI0hX6m6mmjdPw4p+W0N2z+nxcALVWk
nuc2cR4CoPJh8p7GGDoJE2B1TrlwOR2MvcKTsneST6I+Ud2VLzJA+xPFVn5se/+pKmVoOzRywBnr
fZeN7yLXNERd+WvWKTqjFXXiO8mR6pC+C2tR7xnHktdCGoZBzYrI52T77C8G9RylrYE8ouG+7zr3
Omr3SLCnx7fLK9gvmkiRIPkvkYGwnFHd4iFF0ojYqpwhPfCAe7YRezHzvYdbwIRJ5uqaF8U+U4GF
Oq0dt4DQaLd8+d3GFPeII7oSYir2+qNdR0S1zGU4kh2xRZLCvDLT86EOmIX3RqyZSY/kQffBY6W7
gmCihqPcOdozIzI390vGDLN1QR/6Ygi5yyJlPVE2XFgg9/uhcd6rwoPSufi3XKKqNdyFToIR79T3
wznuzY+hKG65y+XYtNxJpCFtswoWrmh5OZXDeMhOh7+k7uPtUowPmDqcS46pAAIFgFPfQY3ps7/b
CyDp4ZJk/UnzyG/szvlesqi9ONyJtWdA9dTmIzIqxqVqXo5F7/4JSz4HAb8hNbIRwjACqfiS601A
Ef0AKeoHVz5cnxLQzdCjheVX03ipdVhwim263Bh3ruUf5kU9Rrbz3HnltCVDpdrxrla6XTJSRNIk
A95FP7GmqSUNLStboYiwBbdNllvewJEY4oB5cbKEjSg6jKiY6nEisAYNXKSU82MPmf0yLdED5PW9
6UFBboNSXpLKfVr6cYs2gcQQodJ9MAfbmjxjzAlzsbPQuaLdeKeCGh4DD9mA5nBVJkL4FP7naxcV
5M97/ds4WMHBbpEK9FDQqnh0djoyj2JESx8Y3WOc/SjSXJ7d4Zhp0L5qyG6I0O+0wxyfkMcdlkhJ
tsRcndp+QafmcuxUDQ9qjR36ZencvcoqWq6BWHmaikeqE58N5fBsM8zF3rmM76krrwuJjeC2I30Z
irtqsuJrZhcHLSLvlEZgK7T4p5BuhRnlOzej9cajlOBzjt/GjN12ak1hmWh1GhsxANQp7sa/OGfH
F6skOHqaIlUFY8LaoReb+knp5Z4vqniofb6czrCklzx4IgDmBSM03VLDOdKqe5+tLnOgeEWLBS9z
08p7pDEnj6lp2on/KCHuZs3KzE9NO5R0thtIfiZOj6Y7DxrKYzH6p0CyQws8c9tDuTxOsDc2lpm4
r74f3eISY/bSTR+KCfOeh54NfScAeVTHuRqfos6st5qbuG8MmKxYiasYQNTYXnAbPpUOMxNPieVU
Jghj28z7rCgxrcF4mubkbFMQ7IvKjA4xVHmYgQvCk2Rlt+gQyWa9xRL1H2VBELZO8NqgmKc9Ct58
Wcb8LKJSjBoqU8lQsLP2ykIXMS81TCNPhRMSWCa/E5T+/JobJRumklK7Uz6kRCTxTYwNy66eZ524
SBlIiO8jI6RJTy/YfLZQxPrMZ4hNlTgXDiWaxKDqBgujYhATjP0QCa8s5aQa/vnuYFAnMA61dP3O
4/zVglsSvf299I+Aikl8xwJ60fLbU+a8x8TE7slzrgwTm5BS4cdzrRqKSvI7oHNAi0KDUMbixTf1
ESEMDZTnqo3ghhymYB/0zocpocA0RX2aVPWrlf1SMsG7GI6/77z8yW6r9rHt7whjqUH4AnVqGBj+
jHMzX/PJDf2NLibwcVGbb1Mrx3yTJo8N+PZ9N8TV2bPP4xr+k6Jag8PBj0qfJxan7HFYUk/Z0K2V
EXsE7fDptrDuKuvRGOnLFiX5T3N6Jme/EmATT5uQpfJ/c60g8RZ8eAbYxClJt4BIkk0bWWofN8MD
HkseO4rnhf12PLfviAkeXcBTG8dBZlLTPp7tGLlVufhIwQfMgOkIiEyn79V83xNT/ljYBNC72vuO
ZI7AOv2qIlhXZsoBNOEdouMmaV1nGZym5ZVVanxOocXOBuHyKFvQjP5LXUcd8rLnMWbLsCfeF3OC
n7/W6ns1R60qeksf1q1T3OU/ON1PebdWREW/sxrMQW4KKqlIeORGbYGx9K7t0FknYAxgewYgzn2b
7DGt3WduhePNL+XWhtfDw+wc8q57RLdEuMMKT87MvQWa9UjNvp/N6S9G7hFasMAuGz4g5kWZayPh
VMcs6noE6QH+POzYeMcvnm1ZO1dr5ir2J8mK9TbQlWIyWxwoDWIy0w1Q8hI+dDpUe1vXaDFUNbxM
tdoYebzPW2bD6C3/VSlrkaDT8xEXGeE+XfJsW8VyMlMM4gAvy+3MBbcdrPQBrEQIQGbYDMaLUCJ7
bY1v0ttZB5b4bUZQyv7kAeUC3LRzKgCpou9dhGX8BcUsuB/z/l4tM4sN1rnbUojk5Ei449FUnzkV
cSIQ9DRMYCGKlyZ9WYiu38qC9cXSsWUMAtLTQPTo0ZNbUxjPjLKSvSX6m6Wo7qthvrMhrj+4vwxN
k305cLmr8cjChF1PeTJs1ndQtMK6JStpsoLqw4A0tkgeovvGv8tS4uWmk+Xrl4AhxcGWPIUICh2Y
roDqkK5QHPxBNdhGq4zCK2jccoKDaPzOSet+LIPNlrkYdt5sD3TqVMnYwWLl3xEat251/Th0stUT
XY5MxLxvQ8zVOY7EpW+8F0L/qtDW3XeUQ3118mXnG023G7JX6YNtSTCwbIzAI9u1jl6bOb1bsuK+
WfCwtCPEcO5JkGKlcS4gV214wP+rrL69mHV+g47qQNZkDYdAIzTMBZ97seyjYU2aqL89yXKuymxk
tcIH6CbYdSdj+UFtp+jjyT3KtHFdF9/SQn/CFO9BeywoPHc5Oy2jb2tmqWdnbyzGaIGWYbwyY7/v
DfeNCU2+Z4FO3W7evPFPoyh18+IM1TTe9HT1h17E93F8dGZIZbkpwCS3HTjXVbELuhfs/LxJFOCp
FKHYQk9Eg8FbsPbJLEntYmp7wrRLRxIQEeN43RtrxXSvwHCTmxK6MfSBvGUG1HUHTpEXi0hAN4YG
NN3oqUJi/0AeS5sTyzH/65R3ZYt2bzXzzZG5OJgVSxMsgjzxRGOVdtTvIr6F2wBdNtzurZ0sBB50
9P+ObYljy+B4qGOmHTYosGESL1Arvt1hvs8r7zrjiN6A5ZXa59RJnVcrc85eH3+byInOXs5paOhu
Ny75Q6A0mXJULmJYAbdMD90sR8ZZMzcRVU1KH3eC4WZ6BynLvPR2pQ+17K+Wbb2nuXkXKI7m+apr
/bj0w3xqGkIhoXFGSwL2fM4edd7Hu1zm90nf5zs49Jss964OGWBM7FjQGwa63BnRqCmTrxZ9cw1a
BUk9PT6boLt0GR77yS4PMD7Q6TaS3bHFmTRN7Y4KkPe+IOxNJ+bFQfUM2ILlafmEUv+py8yv7C0T
/GkRL09e6t2UO82HSddH+A3FWSwgXAJ01aEnsrOWxmHQwUHh68IiixtXxv730klQxompGOaBJZL+
i/SWpznI/htgQ+xaRsQEne0CfPUugtbE8B9l5i1h5rOujdwEc7ViXG6IPCybt9W3XIPCAaZIxQRJ
4lXZubVJW1hqiZrfe3O6dvh6egtwaOzBd8LCWg0p87aK2A1/USdgASFnIF/PKTtVjurZxHQ7z6Cx
tIv22CbZfwhE7JAy29giVh22tXircSQnVnMxSiyeiOEonrL4jTwDJsotEQHJ8NPOT5aP+p91ds8e
WAmX8Unp7rJEMbgBZqFKHJegzfduEa5lKx7YWyIHUIBvlpweAmk+lB3Ut9aM5w3M6GYbrGKeAVUT
Y6fbjzvxNsSywqRnIIZ17bAUm7cy+U19nEMJ1mDmczwLmk5UtMFnAl3usJgo4OBz2kn/NNoRmpQe
lM98lkwdOwRfkb8cWt19ZDnj2bRXH07R/CfiRxDk9AOdikHT703lhDmQfbJO3ae2HW5qMt+dFHHt
2OS0bykhq+xA0+jD9+I/OI3Onq/eGY/npfcQJDbBrYrS/JgwdbGEsy7qgX9RbmI5fxBy/ClTvMOM
MUmneAffG29FxPgboSP+fKCcwoQCFC+4aPloLD9LdvCLIet5l4FLGb2uufba5Jsoq3mfl58k9cPM
XgsGX3dsSlF8cA37goG+1zXW+Xuhi6UTi6514/02IChCW0yX0XHTfZNkP6Uv/hhcfWUBhF8D9F05
om7Q010EKtb+jzCPNfGBlxJEz9y9GlWvrhkzIgFqyoNdOXcFftPOkWcO5I1ygaHSn7MgxvhlALk1
Akmf7BHUme1Ktm322jwvCpdtx2jfbuJDO36qFDhfTcaTj+B+G69p2uyHSX92n6xa3mI53Ihu/baL
+Acd0n7Imoe4SoJVjEwABTMDbf0XATwN/dg6+VP0sj6lWe3C0f4PQAMysS4g1fF7mQe5qSf6wHro
3icSReqGmoPxErceh2Q+8V1xFIP5Ot/h8H1yY+ZsQIEU6VD1m5clj3gHkNFgOy6R+tzsBsipx/TZ
czNomkiVtiUlFjKZmcSiHI+ITF9rH3El2woSKnLCoKRkmuAyPVhyuSuHAoMws+HNqIYyNFDQMARH
jGcmt9RMOMbt4nlIR3c3Fel8kskfw5S3xXV/25I/KxmnYdLdRsgz2aOAS5ivvZf9Iaz9gr2GXmfC
Rdar34WbbSuS4KFKibdxyabl5nIxTq3xMUnywA9/8Ef3IA0odXDMuRRM3kFM2lG+M1YD58DQpC7n
jWO3f+Atz0uflogznlKPHmAM4q8ocm/2kx2I6Fk0/zx8poclBdhj2wGpLlMbumlRXIsEM389gAW1
XSnXFmdD7ccYxIz+I1it2muDIMrRLq6g/wL9PiDYDNsMaQLhWFAEYsSEre2e2pmzcjDumpk8q2WB
+1nKezgEFesG571fM21J4uFKRLfRY7/ioasuii3EMX90HYznkR5ZcpWfrNY2ozYdlgUUX9bEED21
OIwLl6l4VFHN9sPBm6tjbs3mhsWNTtSJwK1dqWPeUzkBCiF8pIAQE47ooyehfuuahljWlcHx6+w9
+YyQwLmYSX/vjQJGclWzvwOKFw0xIFIlHqKAqVFWzBTSQx4uKrl0JJwQUMBvuPhYgYa91/4z/cbe
uFTiELXR0/T9pXJor0a+PofJR67DdvAI3jcsOu7nYs6dDYW3HeaB+6cj8UKQ1HfFYc1+zHwZsUlt
LLcqIBhU3+QMfATlUTdgztJ+LMLMmb4gnQD96dCGEPVShwCi7uZinf2piDJ3KZqLs3jwJNgjpeLD
88ZjG8z7PEYUQ+dJHp7Onuxs+M5K7MVWlPxFS/ZSZZbN1tU6NYXomIeTUWMgxd6I4iDHqHo0nB/P
zH/8zrobLCMUBXWSqRD+mnI5oAv1zuMz/fbdqBUJuOWchIURqUMUF4cqogswPW6KemLcpdnJeUN/
LqTQR2xi6Q7t+80coTuQfHKyhn6dRZ9nhjKlVV/7vibQF32vwu298ySwTXZmS1xeTBxUHNPRuQ6u
zDSDSqdHJYuHxuLFw+D2aYTbbx5A/BT5Hljbj+M0M7MymtdOqlOlmbXX+jgqxrCBO/zWpHawWGez
wtHOxuDszeYdw3H2rzPZnVFTYR8Klk1n4waOl/w1l9keedGtGOg71DDglza4Goou2CaYnlnqePHJ
kun7LE7pul1vEuGANkUno9OY9Y2RC6jzdK+Qn8PBQB4JXC7emOZ0Z3P8o0abvkluuxKu1EJ23Rot
Ip+alnCTWGm0dWXuEShTXerkXNhjfNA9LpeZjB1+06UIgT5e5rYngkTOHls9TL1O7260NZFhDZ3Y
8RHmMjXQZzXeFXP1LlxDnJHY3gPdSXnQ9YsLV/00kqVcMovCbDS/JR6LUwSo465PbTj6IoIK2sSQ
yyaFbgxdNRrVSxA7wTF1qlNSpVGIYTcKqz79TAUqZis2Era4ztPcsZaJKn3O6/px0etQfQV1dw65
rT4lv6cR8KXKuDgqR2lVv/X1t1s6Dz3Ovn3fklqV+u3ZBtOAPiy92ksHSooQzt3sFQ9MmEipqgVa
NcYdoUYXfoRayt4GaOaG5Gfi46ftAtmEnekPCoEDobL6QGOM2rDAyVS6w94GKT0qPJr4L5JNIJeM
k9e4YYnjRIuTcWvijtx5wb+8gyKBiPJi1XgynShmhF2ahyLOt0UR3dM9ZvvIA/1fc+/ncjWoVNEB
7tiF3TQ5JMH0KTMY3ZDEup6QPp5LjHfkuFlmsi3SlbA7/ImyTPYcerSX8/yaNWqHQuPbZ6jFb4hr
3q6fzMg+L424azrqz6BSB1zuHXW6xYvCmiMWhlqrlnbSLDTIKyk3Jk5jC+8ERzE4b9B5WahjjWtV
yc1suJ+KAQJDKYHUPbvY2GMQ+AUPGogRCor6yXAIz7LUizcNdD+MUsHKxo9SEyLTufVXs3TPI/BC
9ncTysNl3g2z4P1ad65Pg2/1mUZAwnzA7O6sNYJRV/CCGnEcirS69c0CwndYljtu0vfR74f9QFAQ
Vpr84oyYNWa+2EuSHCrlQ2eRVClcL0icSDVdRmIEfYMfnij1kFcI7KKc4weR4KRxq/iOPZ9n04q3
sb7NBvB+uwuuqYdKciKV0SjN6+wnn0aDotUWvB0scRXDGapuvlp+UbxxrL54bWNtZn6VEwkI2aIP
CS0J2zfKRf4zBdVvCTIGm3DhIxSh3mTdW22867wU2YJndeSlFegGKYCiwkeHH/GIMGRtai++ZMEn
XDP614CEqWnmb8gJbxQ+ezUolyq0Y3Y97aMio2jrJew0Gd7t2yb6H0fnsR27rQXRL+JaDCBBTjt3
q4NymnApXeYABjB8vTc9eAP7XVuyxAYPTlXtWpIYfHpgDp7GJArXbgxnZ56UPPkRmbLKP48LHFO7
aJdD7D36ZQfikXYVQNrVszv0NcbzaMc2mh9F4FCjYQ3HwPshX0ScHTrTRibBK0vxJS864EhrSI8o
ER9G7bNwyNsHOyHo4Qfzt7VYlJVqAp6nloL1BJwZqj9EFhHTxmTdq1eO8pypK7E43R7Y9la3UVpM
d+yRLF5QIbsFTmTP3CcTH7w0ebEAQ6nhzqeoh2aUhggqo2QpvFPYf7dGMJwny6+Rg/8x+iDcOyXs
qJo+mZofzFQTFOrt7LWJ7XPuG6x8l4Sc2Zym+BloXXTFP83nhhzvGBNKwNyO50mVlGHU/GXXzqS8
NB/QSGn7oisaIoyEUBHJF26O6cpsMvsIwmkXlWRJwTpcOWKDY+3LhE0K9RUpM9PKy1jk6qTq8c9k
XFt8+dwWsVw1fokymV1sb0YHMKJtGdgpRIMWeAdHWBv2/9raH7dh6r34Bp6KHNssX3zi2XOh4QBT
Mqgqn59C2IWBsJgk82uC4W3DFFBg5OACTMPvj4/FqRuNL23iqvSHRm2IOjLcWl+wo6hcreyLVxKK
rikcMAP08Tg3mIDD+oiu0GYuM3m6aEj5K/2xBfdqPhj1xB5oZJ2BEY730XyOlEelhVtJ9iZ3uqT2
TVUzTvpIfRsFlBx/GH/gkf6yk8YU5Yi130HHnwFknib4H8Fs3tfE4BOzerfo1iRhtlNC/tIDxhOF
Ux1K4cA2HAeAXRU0rnanvug5K0NFcQAGbp385mNIY4IOv30n4G+Q2hZ9p1csoC+cTcUNAXjT1QJw
U1Ze8TVwn0COjHySdbSPcftjvjEwE+9CGjHq2fbIiZbhehjhYJlW9ORNsX1wljxO47cGcVJWOqEM
seqACV0pkEtWZkZr4vsIvyE3cjhuLfFZdqvzdlYY6JOtM3jeQbYdvReZSwsEM3GmukfPUIwUE2fw
IO4BD61TFf/5fvpWBzt3HOBWrKQEA5X9Nmb1lMZdzqog/0uHdqTe2Lx6bkpe3z3xeO4D+pv7qv3q
WHFM5WeGEjWO2baruqvW+nmEME+e4MzscF9GtJHgDe17k12gd/O1fQT2z8Sq5CXSONlVAtR+fqyo
FmAtTEKu0h4Gz3rtl/275xDYKYziYxwtthnS/7Hp9cFJt50SkNW4bwxFb1GmNoU542chNWc1xjm2
u3E9+NaTpb/VwEcsifeose9ZazxkOARtttCietFxccQUyRwpj+VUOSek6M2QRNUGSLZc5QUNzhYm
IC7SRkFLdQmVL7ahiYK23kQsYrkcj8BICoNQYHATvnlyzeDXGk38+vObsUgfUyPmo9vJK+vwfdiz
JLAUM4DMWUZgedpTIs+XCyBimarID0T3GAv6Qh20M/9Zajf2qBJIctzdkL9ssOiFjNR+imow4xMh
RStlbnMtc71cFgb6WDelRT+ST4+sE5TLosrajJn4Dpz2QU4tGFb0QT5Yqn6M4F9RM7Wu2NzxiDMp
ORX+QkxdbLTEhsdmN49xf2AimzZdS598v7iIjjKjJygM2dvMIw1apujkupjJ48z2yZf+1luAyz5l
EptUn43QvTi9PcI9fXKyPqBeJ3hSPfNW4GdPVuGdbc34S3kQ7mKrBE7a2B9jhfE4CrtdNEYty/qI
Jl8WerxZp4fcZGtFgdpG+zBSRJHti8AKNoFwV26K07mu5qvM65MsjZdQqEvnUxVINInu1361lD7v
eXVwnitWLI3Hr8qxg4csplVZexGFdMZy7/3rI32OzGa4603anryArdpPwKpqA4g02lIm7Arv7EWQ
Z+sag61JedzamuL30rVJGMw2uaZJ0a0x//WghxG/unLD/zB2tPlzgZLOq67od7abMBvE1k46CYB8
liybsGYvEhBXXNbZYzAQ8RRUaKA5d676Y6Xw1bDOv0h6hxEOf7AS/csUNM2iCvZu+0cT3GvrTdl2
aptHWD0Eg+t6H0IqKtUF2tQ9ZxNXHTp4dT8cetXcJR1Dcx1pKu+I4LY4fKZvptPhLp9B60yoNKQb
0EFQSaHkhxj2rXOsyQTkrvvXzh4ukyKdcPx5yGqYbTywU8y35nM8yhgMXDTvGpv9kG/gNkcsZUHb
/jBOmhv6Ds2VbABKZPkHi01gifyNeIjZyDLBRO6C7uvbc0g9xkp/hjHnJCnt+uLnI2WxklShSRXk
roC1Y3t8e5313scMqUSCV4EfaN7EJ1sTfYw45D1CMUcMI1eYa0Afo/zYKWaBYCjjq5GoszErY+fT
fouFedjYmA/IwfjruhZvXghqiC/umC+k//TeK3csalD44AIgnX8nmjSj8JNkZbkYqGkidSm7P+e9
Xe2GXJy60tthR95CMDLRklaO0Zi7qEDzyG19LCzO+XLuqVaJ2lOPOHjJKB2JmEzXZgK/1eyArVB8
dFUkYKoqukDzpzojf2tHPWyyNgUUTkwcBGCC/DinRzXZFFuwp664168jQ1C1uXF0xDhpRJ8uppyh
QOcjwrHJ+BZ1i1GcuAgy4ZxTS1LzhJThO/EkdoB8WPZDZ+/zJl7adrOJZQUvvSQk86mtQ8GSewdd
jCghjngDjoMa2se6mY6+Z0Bjydp9PMHCId8TWAOWttG7GHHwFnBfg4JcYv7uxHOFKj9nWDE9g8xW
0gzkF/DmLDZH2UK/SWdWPvFUv3HB3nldQksbWW32KfuMwEzYK/too92Sf+IfTxOOub5w6fa2MZHh
DuiDhoBYHnLK8inQ80iwzZV6n9hP8VjWB5FaL7lvswnywEGNpXdJjLqCBec5O6oJNpmHm7LTDh9r
PgBJD97QanFAN+mxtVhwahPZnF0lxlF+QtiyyNFlGCBm3axFli7ULP0VutOBOsM3Wkc9wCVQ1nVI
v3ofkD0TROdSex82BZOGZFsTZLgGRvA/eJiK57R02EZZHYOyfaBlt91rQu9Qmd+dfNCX1v0pBsZl
ctkpBlyZ2w8jkiauWflUKkcd+GFs80Ts8orPAmbNcddYERwwfv/cxB5NC09RMZf7KRy/0nyS3D4+
rIiH1p2HT4wXlymuNRNLey+F/SIiVAKiQb+9HbIvIBRWNWwMugDoWOlDDtI1amiab0tKjX3MFDv0
ipdWTJ8yYrFR291jm1soxHbs0oBuYtIr8n1IDyFtbGw1yoG2lTBJ31K+n1UvICOAj3jUbDIxqPJD
iOU19BS8WxRWKknlWdnnEtfFNp6plxPw08KxnDE4M+q18X0/VLciMC4uNRVY/dkiVrgV8khu+U9d
0J7W2RubZls74q/jdo5nFJh9LH1OG/DpmyBmZROq4eaFfbAOuwK5nHYaFCHg8jQEjVbqcxPAmVh7
VLtIHJZtPR+y5Ksa25AzkWPM5w9TXD1iS4qeoGgh4goEUFPKvzSL5IFhbZWnnDmeH2B0C/wT16aV
FanDgONoz68XWDo99CH2psUolFM3PqcHArGShXTzmI7oAXHBXTfJMKdI390LMV49ovN4mAgxFeG4
o636ifNy3qctxT0DVYGBGduLAenkDZh0m4JbQZiVKYVqgL3p12IKwIyEguPw5eECokwgHsRzf1Nl
VCPf9/PWtNNsSVuDP+9wvRHqKJpArAIYC7gy84ocps1/rb8FUPSusvBlTH2JXznGOkZv02BN2Oca
p9hoqz1llXHrR487U5GrA6zulcXaaFODsl/Vh2SB3toepjPLgvdSs7YpJdeeTsfI/CXBt8YDKZJE
GxMSZ+01LH9kfUKl2WeR5+0x+aLducGFjshDYnhPXaBs1vG8e12NmzZ0UH39OHsMPPuRlTeBnhR8
gJNUHDz4IjGbVml4HzMAkklX7UNYc+TWla1pg8vVefSnJ2MJf/Wjtpmre5bWhrmferixBs4ZAllH
w8Oq1hTWzvfoUrQi/jSXv3ohg5Srhrv3ZabWuTXnfR8IVCAneKhTKs7NkoCTkyL6K1Zy4W0yk+qZ
i7RfcCVX2QhPDU+QmMLqxFaQjR0M9o03FZveKKlrGVzQnxMQo+bkOjQwZWad79SYQOae+6up3Q9E
rUcC3ikFTSom28XPxM4/U7/qjg0BmCSLfvVE+JkX5i63OLpocDvqKaNOpsWmXYHYW4fpuY3mf1nJ
dtZl879SxhENHy2zDL9NBSyqT0G4mN6jQ9PButb6Eof4iGPYjbuE17nE41q1Nve1wsOrkmHKUs9h
w9VM1jHvAYq2Vp4LFSB9Du3uiOJ6swA2Yyylf8kj7IUWkt7KgXbLLJ4gXUwh1zKkm861Qua29BuH
aHTGmxQrwPR56yHIEdeHuLTv04SguPdpEejd1iKl2AqPK6NmsGq9poTOZbxG0WSuRlTbIzvQDSW3
+OWxGawGCRLaHP6AhsZbH6/LkDjX0UsuTkoCEuDoSnA1YSxNfSINdF3dJc62jlxuvWMarBt3uhQt
iGFOyl946q8UBvmbSpPxs6hcK2sgybErcBpI8W5gGdnKmAJLiUUIuJvaKnViO9BCJbVgQjjRMfLq
Bt2OB8hhTRl5LFZFzdbMnC5DEt47kOOajHw3gj91F25xrlwX8LPvnIIMyKC56BaaxgaOX0kHHVXk
pMp1/dXlYmMSbyIhvq2z4imyyZfkA/ZfmfzZXbubgNKz1T61ZYpzo6HYgyrUj0IgQHTOlVNy2GIn
fp674cdOrJ3nY2MWDrCC2Q2vdaWdQ1vw3MR+996Y4NNqajEWIkHGYY1RRkEC8QkoIyySPaxdAyYZ
jg1jCtd0ND+F4wDm12LP4Dct4Mv+ZmnWoU0Jsc/Num9HwUAS9VNH/mM1Fxb2Yq5xQBkwTdHXhgN3
3TQwkdO8PAkgFQUnOiN7hU2Z960T/eO8x+3e9OU9wNNN7xT0P7KStY3xJHUFey9e8FWZtQKDTWiO
b0krEKTa71iRxOAUAxeCL1nNMsJBXqfysfaJPpT9gxhYaQQZqxRryG0S9hmX7RQNyILOpxFhG+NQ
+NZbjRW8zxQUQ3J44KiCmA9H0RRofiQ5g8m75gW+AeWBv731HkH1IE/DN5ZUYFXB901QKnLMXPRD
rzUOtlXasJFgbfAiKANxIg2GtyeEShEtrVxsKIMGPgj/kAdrcqsM4wc/7tWN559BcQnFs0pXJa7g
VY65AePbXRnIf3izeB2Jst/64rUl+LKJS/e7ykKs0665CxvCJi0Hma3NS5GFT9movl1ZE1VrVwiI
L417BZGMb7zm40N4+qYz2KOdlQS7vj6JijwqgtQ6nuBJJIW6ygn3hKnDmy4NPDW0LFopeL/cv0/m
GteLHz+k/MeyB5325WKG4p4JldJJeAk53mLoOKjYTze6ip6jqaKBVLyxQq/C4dRXM9sDn9djRe1t
UhPWgyTwUkxDtx8CmgIazXZMsDXeuGH2OZILWouUvZUm7CjlgkyNE7LOICLWAs/EVdBpbPTm2kWn
vpFRylikMRyQHu1L9Tt2dctAjrThXcaK9/EQJp/d2CFv6qPBVbNvxYev/3VsDRH/gmLLYS2TqV6L
JeoVO7B/dG3dMsv4hsu9igNifuDdPweSk/MCvehmiNuue4j64Y4XmtCD2rT2BPcwrkleTrgIu4r2
ES59WCqT+W7metnNtJazPRoNfbKd5o9cwbOLd6Gfsp9a2ss/zOkU+xTRyTq4ZD2Vu9qlD0+Fn/RH
EnPt+n99RF2Q4Tv3yiWnUVmYjmS7MFIUVNUaLMRcPMnC644ujLFV9B66/Ak/KHFn+9VzmBDBK5p8
h7h5c1EVHLAZXg0RR9rpK/gI7oK3FozbRoRiE+PTYA8I64WKc+Scg+T/WRGUo3qXWaLrxR+rQY3q
QmDjd8rUfc9gjVRh3YqsJsg1ZKcc6GThFHeDSaK2bRRmInUtCwY9MEi7WndA/fHdqCQwWY5M57aK
vw12awURWZzAd5n9XIsCQB1GI10TfECZpGwt/Cim0F5h5z5HdXwL+UZDDB1GM2L2prwm5f0fEyvd
4KNc04OhNwW9JDip0wdvIUC4mGMzIC+54FDp84xDerRu8BreQJ0jNEXdd8lboJtpuI/NSzs0lKdm
69QbSM9aKuCX4v0FU/obpCSiiMvDTwpYI7vhd+W01ykwd1gvTxo2alDo9zkdEyjEvOesne35tGF2
BJW7STorp51wOJYNhJTxvjHrS1WX/Oibhn1v8Yg3ADiMYlSNw33Gc7gd0+GeOM+9ijkhm8YyKGBw
SdDTm0CEVJqYmdlnoebwXLLwdvdu2HFsdoILABKgtzfEEkLTyTvT0K3M2VryWnsOe/8lrUdzW5tT
uCVPQVmTf9KJeRTzqzX1xzzwYy4qzCSmzQZ2Xk0We5U4hyHk4VAEsX/PCPPgJiMbXcmlZBqOLYC9
UTVA9eWdbdm3hABAMi3ofad5LqbuUhvlN9vjB7u7K4L8JVTNKczpqs5Z9UByw0v8NvREDAzn0Klx
1ymki87ezQ3ND3wbGDQvTeH98yRjNRr8NkmGr7nWl6DH7tKJbe7MzyX8CzFhHjMtCA+uuy3tjD1Q
/BMY41sIZN6kMrmm+8Gd8Xzb5ePI2TZlDwQ/jmwvh6La1NWi0WifpuTkYvQdV4wQVwyqljHR4zqf
+tx94Sf+krLzHY16wY7SUu4U6auHqQNKC+eHrD9GQxA1CQtoVbOAl9uNbx1bDwih3F/TGVMleUjl
t+PGILI4BEevbTc4dzdFBP6t5GNK2+W9MRNTcYGuIrEv35zZEFrtg4sK6TmfWfmLiBWnT+Yt9f13
b5Sf1DcztSbDX5mX31bvj5s0Sm6m+hhhH1Aesi5a/5C1hbN2bSzR2n2X2iNgCkVO0JJjleIO9MsG
teEt0M2msROEj8PgzbspHF7CorpP0vGgCdp4nVvh/6rfSTnifnXewUtdKjP6IcG5nLvuHhmSiRZ1
AFtSs0EIdarxs575PJrtxUT54TnjTwwxmoqMvpbrFJKdCwOMaCSVsuDLVtIyPgMFBHagjtTvq4q8
nGp4t3nbJG+2Jm4qzsRj64O5wAAUx8ZjkcJ2x1d+SouZASWz3gxj+Pj/B64RqvFjYXHNoG+IFJ3A
Xo4LqptpF+dW01NWLV8airRKAnHSPCT9vxkaS5RWT0LlMPdW6UBqc4xh7QrJ2m3gCOjJUHMSb4xh
Pjdxx26GLLETp8dUo/otv+mhSD6zMX7RXLBWdUcAqb/G3Y8NNYn4zbDp0urVEvpg+mQQBBYRE5F0
0w82ADNVn+yifOyrdAsG6xDpYe2MDu9u9SS4xnMj9+1dYZrfIaYqXLiOt2vGbueiYl6UM55xLOER
Vu7AArp4qCpY3KRJMTEIYwuEBCmdDE+NS0up6T7sC+KueXSJu2E3BUBg6sB4MVIEUykEUhU+1/Qh
09N0nJv6JgBPMsX1O0/gnPh/wzF0xYcpwm0cO1c3xErGXu+C1vPdB3wAhuq9RW0q+l5CAQpSuPUW
cAOKWpG0Ur99jVwNSl9Gr/4iBDUOHEyK9zAM3svE2xNIHFfambZx2JM1+J8uJ7CEjkcVeQ9pPFHm
nq0dN/iLWj4wlWqSte+LH6OBccCO4CXj6rJu0VozYI1Of4ltn0qNBve346RXr901DVmZUVJcDE6G
HTIXqDj8pVoNE/gdt2J6Vux1o8YD8tNFFVDukvhhyBva7svxrXxuPe+4oKDaHqJF3Zp3HNkwlasC
9h9lEsgy2ZeRlw+l56mDTB9lVT4MJsUK895NxUWM/vfgg7MbBQF/8WlSPkeXMU+06+AX5IEtx/I5
t8Z+YzXAWjIqAcxYberOelFugQxbQ56gK+fkGiifcQnGF98w/h3ruVbWcOd5iPqQFKeNUzC08fHG
mFAlzskpnJ4tq/7QfX30cfpChKVeBqUnONrwCWZ7Bm0CFnllaQarwhT/7I4fD8RO64whdFUG010z
4Y6BkuStUtc5wCs6287whf2KeTNu/urpORhTtvksszBXdP+8LAKTXWkk6KeOrc46NuP2DpuIqexf
1xiPeLTRBMdWYWGr/xQGycUNex0ISuF0hV7P94FB3kIoKZZ+P3by/v+r5viCPV8dktl6ttsx2mlS
mXZz41jGWR8zLTbfMWr6puV1tu3Yfq9J5n22M5Er0pyBiIKD9hlOybCGetTrvA/PngMjofc5LriX
Q4+I93kOe5miq5TjEF9WHv6LBY8ElsPVRLcvQRX0sTBjRe01p6xpXCBMwGMm23iauuaqXWXseZk/
pFOyjaV7M1Sjt5ZhfM46v4Pm++4yaJOuVJLrurzAkV1Kt6Do1XvhD5fBcUkjFe1dOPTnwMcx2TYt
GQiipKscOX0ezB1dBcwUuf09xREvDoxPWDfyVcJksS7LfjzK0rlUir4flNUDv4HM5KoorPTUIavj
msFzZ4Ff9LvE3szJQXp6z4mZr5RsCDICZ0rM8J+si25lI6btLYO7UzNZB9eUgFtag8C2YIUllPSu
5nwX9Fje4ymhrx1iBE8VXwNPExOSSZQT3xjz70eZWn+1Y+d3hTPQMxOna4dt/qryiF6jlZ0m05j3
TH2Ur5g1kWtsPUI2mJ9TwfYPJBK2bAQHaz6PvDMoXOpJ3K4bIyku2CAxFKF4AUNgpcF7hsKWdet3
3oUx/aR8WhQCr+MJd4ev2LSfu45clNPkiyl+YVPeHLLoJ2kz8JvugCTjDzOZve7eHMaRtYxsNxDw
/7XTuKsi7oZOJY4IXTct7ScefAuYsEVCuiie4IJ8V5a5hwzBYqmgurznRbpqUz85EA1FH+iu0HgY
Rk0Yd6S4br5xM80QPuhknfs5+nba/NrWQ4ptjKJOhO31lCFtgC79ETgmhHHoWwqOyLiwWk7vu57H
a27idp24wV1icumvh6XOyxP/HHN88RL0ea4nWKabo0FAd+Xllbmv/fhOT/mRWMS6tY32OoZ617AF
ZhAtWpZUeNByzDol02nVKra1ZSjYChBMFmP1BmVU71sqp9CzkBYjA4NBszR9l82NtMBz6xvMJANy
airidlvF98Qp0QZMfP6Go/mt10B7eaTxg63o8MKBJNz33nSvcr5pEnb0eKh008ePtlzAUWy/mV30
ViAQ0kljwS2Ab+326hbmxcwLbTwSFqlwChrGer7LDFYFYTas0w74QZe7Exqv8YOpnOI67zMGYbMV
i0XQEzjUC2SDxO3yow/1j/YJJNEJFuTayOvHHrIXHBCa2NK25M/zDidixqCjPfmWOmA/yrEVOx3G
N3YnT66Sznram8p/STDJrTWYSspHFbZmYgvMBjh8BiU3ZpDDvwF4HyoHiwMeiCZowZcTSKjHgTiX
l8c7IIC0aCyQVsPgaARWHBRWujUtMsB5dc3bAfetlJ9s1G2yoBlzj+hKls9IRG7lgyWCqDO4Z6ft
40OKb20VY6ONJyJxdGBlRNXVo2cDqKPf0koJWtWlPNe1RXonYGdA3fbbkBUPtk+qrXL1V4Vrdski
3U3D/OJ39kM/KxgZ4a5r/XZPZ+C/SUe3YdIc2P07MvqDNXSg29xuHU5OSXk1hb7QjSHg89kNovSk
8T8NhGnDuHmshuANJy1MRh2Ldb1Gs5MshqHSwK7AlFPpX7IELMZQ772AjjxMUoLnwFgz1GX864Jg
h05LFxhx48mD20lmQfhwPSWifvAoFJb8mJMWo7iLyDob/2xffTmSgToJG8yXzsGy2xfNO2qjRXfT
ccgSjeX/0A4EehuLZFr0R2Icp1Hy1TnwWng3wvuJumfG/F8Urb2r0tPYDveKti4oZdkPCh0/DfEn
8+JWdFKhBM1feAujncEtHbBZmiSbAKLogxui3DXRIffHX9eKhr0w4zcr4acbG69mreBzu8F61vDH
GohnK0cZeucFJRdFEr+rxcGp3OSnNbuH0nAoYyb63nmsenBcSbyikmBJFRCH9+xPbYR3TcvTFaF5
YsFz3nuielEOX9PJcM0odMNVwroIZ+34hC8Iou4+4KaN/NfO/Gp44bXI7PUU8NbBmI/ecvrHne/V
WCLUyviYs/GRI4dKtBCpZnLIa47scGy+eI4txotCJhNf/Xme8cWrE7Kp/dPM7rDrLMGnwo732E3f
SxYIhYUlqzR6WBmcccqFT+r2L6Kb4Ycgc4bRhxW2z1pwZZOcDASjsXYn+V+rcpD1/KCaDDAYN/6X
BhJM6CefMKV5ogOJ0w5rwkeTeD18hmTbFcvSZwQCFXnFsRb3qubD1Yz+vgSUyoKoYzeachyQCUSO
eTYTdecGndz0AWODKqKd5xTRWvrhl6h5ZOiM+uch3PNrKU7MxU4At9UeuNEReOE6w7udR+IeckLD
rl7gnwUz1ZfcJIxsXBfOfIx8HKy6GIJdDuprWm5Bij2cdOtPTw5U3smQEyIM93omdozhkZmXlwv0
Z/Ya84zFPo6vZSqLDTsW2IoWLYajyN4pZOI3MyEH1/1460x0eNfn/Uhl9osVIjdNvEdW5F//WYJq
FzchJE4+YB3vGzk9edG4j3vMBdPso0w9xFxCd/S8YaAQ6ZdtIhjNdfIxL0w9Nn88pDAIiiQ7u7Jn
s85HpcTJWPj6iFD11AwU6Qld3adS4f6sroGDiRbxi8S0+Rtyhg0WqJvZyzDv+pR10UR8ztqa5zY5
9EB7TsUPEZIPpycGm8pFIkATBME4hzuOQC+5Ug5ybGyWuCzjWaZW+n3huiP0rzgSniU4aoYHFnQR
I0QWInPo2ltcE8EOX92Ni99eFd59ngM0CHnKhjkElS4I62m8ff9feH1qzBF7WTkZbAnt/rsY46Oq
OyiddXBovGHcwk9cQIosclBQ+FXrck1V1k+f21Cz2BCADrM/Mu0IHB+fSWbNO78lRaW6jyppfoLl
DRQ7swM4dr5T+WeORkVHF+9GyWZ4ixPqRtB2dPoNzl0gH4p2GVv8Ro6FN8PPr2F0R+UMJVXzjCJv
t/sUdr7FvwVZxD1abDl3ANX/nOTY5Pgz7IxVuGm7cEm64WR1jxMPJzs3vtl0JflMc12XBZummZtJ
3N5jV7/zZhjcvW2ReGC2TIhQsOG2vysuXnxo+o79TRGd25Ky5Lx1SXgUBbA8A/uwLMaH2oEtkgsB
wKVj3IpI/iqGIti/QFsXQRb7ZMxZsgbYkhIS45eG/9ZJ+d0ZcsDmlZzHIPZ2w/hjOgTejXRZfzoM
hoFnoKu7nEWTyF9qZ/ho5hGHtD+t/XjARjVSw57jNcEDyOhIMBD2XUJLxuhiWWq7c5kl0Xayyzci
4xsPa826f8Pz/lZCAIH/N8abPmruJg+xBvIX+EPVg+NGdOZZR2tXkqwAtExSMjnmBdAe+1nCtdHL
zYlroRlCwvYDdu59Cv03k+JQNdMW/2q+nka72HBa8aUbjLkVMaJO1IeGpQ2jKQ8VzLKhSbbFUD+6
UHCsLLqP4+orVRlzW1P/QMiaReBuXTN9JUI9nwmbbXKbGwgVynBUqGuYUiwtvds5a9Ng2y4qKj7r
6L2hb/M24i+3PeOxbfQvOfF5h9bXbTpxpay72AxT9MVO5NUNfmcNa3UIMcdFptBUnpA9GEPjXpqI
cxaDlON0L6bZPA5uzH1vyZLZof5YDg1RQAmcYvmUp+nNi4ofIzZ/Z8CLKydD0EJO6iSaetjbPbu4
N0uzKMvBBIfJ8GITxN+MajqoXP3moMy2pVM9yib/7P3EZWmawSyka2uTueV7OzoewLL222Wpi4Mu
4v3IpOWyPfDLN0vG7cb3yDBprN7T9EKB2MgIlR3j8cviHE5K/UDu7x1r4ClcdvKNXX2FBR+JRniv
2h15PRk+BZncSFJXnqL2zV4c4VM1SnCU7JkWmQ3ps1sDJ0nPGZZucy7fygB6IyPJd2GrU1oi6toh
opXP78g0fXvNR5HuWR5TmnoLM71mtLaw+WTZosktuRUoe27Zw5yUWMVBuggneXQC1nCtlX+N8XQd
2yJd0TnH3XWWS3Ar24YdKVUnw8akPM7EKmp3IvV+KSoq9zGRuKnoDpMP5XVqSYqw5yf78Zw40Bd1
9SMKuGCVRSJD4QOTvbmhAgLSRamfXFgj6JD+Yzh07y2bezA4EmPg2q0TyaWDJxHDf7JWnVlssamH
YxesWJn+qynxzEpdU0fCJ5vBultpFG045Q4/reSnZCrEKl/xb2+aQyuBpyImmmn5ZbfNg6fp90iM
3zaHqsOGZGt5SHFVrYkQVlCEJHHLdhh+XCh6///FELv4RBugcGPpsjelFyAS9b3AvQKMGR9oUp8r
hyt/NvE2C2f9Rhnj1tMWGVelcPnyrWWA1vfM44j1+b4u8fYbjv+NpWuTtqyYHMl1hIXTCC+AiBJK
IdcONChn/qazco1PCypH0Lw2YJLttv2bO9T95RsVNUm0KKs/XUaEzSw4Z40y3AaVc2la1Htc+oZv
stImxWxJOI8Zu70c3z6EONzpyzdsCv9QgeMn/mDxT2f1fYZEn9unOOxep+UrR5YqtrZryI3UGygE
K23PTxWRHuh16KI8FKcCtNZERHyrEusx5g5BIPnoOvDNSMwG5H+cvePS4hPVfx43x5U38D2kkgSW
W9/lE9lCOWyskbcyUziukiBfm7V4HbDHsyIcbn6DbtJcuzH6JOMJIU44P5p+lLkE3xQWLq6WsX8D
BLOFKcYLlyWeEbbO3qZmMmwWqiLStBlxrzRUjXdUEF8N7fCOzRbJ1AFMZGlEyBmIx/+xd2bNcSPX
nv8qHf088MW+TFz7ofadZJEsinpBlCgR+77j088PbI9NwaqqO3qecLujJVFIIJeTmef8F/auhpQu
cNdiKg4UB9uM7zCgIdeLn0MY4C5ZD8Y7HkzQBdD+idFzteVcJLD5aLtMmcqimlLAB8ltOwmFSp8s
LYVEZSE48ruldCvyTSgIVK66oGYJLxv9HItCooboLekECSVf+AiF6p3IC3m7rF42sfTUKzX4prJ9
1BJ9VtmhsrRyK2L3RbetRVjPiWGK6inKKVqwEeM2nGocaFUi+swjmbm0+jtd0PAN58qOJDlCo9AH
Ji2OPkikMMqWx2FYVeMXshHdAamgdpL3X/OkSRdQJ3NytkMGeRipKHyxGsD9djlUKOHqwLVr1Skk
qXe0d7kZ+8o8b6ntJMmrYiZrW8REmP1k5pS8nYPhBDkzcAMOyirorpKOR9oIJCS3T6CcS0va4HCH
HgcGRGjD+8q0F/OZiKLdpPRguMqEAVRpXhXVrqc1eWetou8lo3xJzFBExJujSy6TCJD7b6kW3XV+
n83ESkEhmnKnkHUE6fYdrNI3N85Ie7cudhAkqMqMN7UwH8PoCCukqQpRrm2ddZapx8DHn5ZcJmZc
MLlAaWiwvl28q/K4PyNHoy2kBnMUtfmRik26ckARJWKP7oyarUkyxcx1SKIxoCIwRfm3gjrWROqt
eEFMrwVwdYpT7sEMoUhEpY2as9fhPxo25Zb/2JOlAoWG8jV7zyFN53kA+99VKxUxCzZthEiB+UQO
B7ZtZpIQUxMYBnYWCZTXBrBRKDHaZO89ALsTayhIYE/0pMTvZRVrVKtxJ3Kx8gMLiDJ4O4dm2S+M
3KLqijwVKkn6tGp7OBWspCk2V83cU7iqWOxi7FDGMrOfGzKjSoVEiPesVGZBIVZ9lAF7KbU7r2IA
PWRlX8IsfuReAhqWXsBbqu2MQeti8cFb87E66VI0DqA1gJOtpJ3ngo/WWmJ5qnEe1sm6c9ZatL3D
zLSM+0iS5rjykm6Ddj8VZFK4ovTcR+LC16N0FSkKala1NilTPNep03YTp9xitQvWz3upPG4Wvf0j
lgvOD+VUge+3I/nyog9S/hK8nElfJm9kSL8l9YAglZG7xiIwgguwAMBdhWDAvYHvVrcU7LmOw3Aq
Jl1IhYv6hNmwPh2uA0DtceFGpgDeD/VBaaBa9YFAqsr37kIfTWUZhvLU4PbAda2J0WAvpGPWyN8j
lRVoRh0eOL2X3St6aKzEHkKYnsIglwqt3JqWkt1DkTsKPsxZPaFeFfs2FVoMHKoMxfOoI+h0RBy9
o6gMtfuZVHozq4PaXFaOhTCd7Z2xvzrltVk9OT3litKU72Q7qZ/KKghYXiB4QTCuuQnWL1T2tlUp
lGS6dO/RB6Irh11NXzbovvUmlYQcwchMlpewk9uvWNim87AgRYIJ76s9WKc1RqWuNUQDmLSowUJz
3Aa6X9xpXUGysR4IFj1CChtR979KfeV/z33xYOEd9RJ3/XerpaI01zRuYwb4hmdHr4ekV3m0zBa5
xNBDEzWt03yuCKU2i22EXLHtUjbQEtJjTznBMKj0Sqb7zQ5qDlvINhz5sPPgYWvJor2mLkVJysfE
ltKpv0tA/+7crntN6h7ng6w0113sW/pGULbmYJb48S9Jdb4UH6Zs0HGBuuqls/dk1MqajgO52zvU
TCxVQ6TOEMhkilVPme2L1JgFTBhED+yItA6IdBI2Er6cdkpt0/eSuatF0dKsmx812YSV0CvOXhKQ
FclVaMRhhhzx8FuBLAhLJC4fM8yIt3kbBdtYI0ENRDRkJT7YZr6ypR4eR6UuVQnbKC1JNnaGRVWn
o7slqGg1yiIWhkYmqA8EQO1BNmRr6nievMCGNUAgPsrnqt7VhzC26oOP+CZCbjZn+2YwEnSV4cTx
MTScMNIlU8lYVKD316qE5W1W6I5C7hFtYDtM7G2KbgskPO76ndWmr7GDAl7M31vg1pge7A4p5x6+
yTQwyuFHQpDZOnV0qKHeDH8k71usUypX0Un9q9N7We22HxgZxTCCg4URiNa53SothdWHE2ge47od
yDU8a8Pnmmm5+0bTkX4f/ktVe8TTgjKGVdchPy2hioSPxilw3XKWKaKzlRp92JBChHcNGTsAw4NX
jTPqSgoHiYXBhFAZfDwZGmXnMgBLDU0ecvaawQ4dfGFj8tetLvQPIrqQK08VQAqR3HQkkwtqDiC3
Qw2R+o4fP3Wa5TxFx2zY0AoZuyyoUtVLr0FaM7Cl16sXyWkzhTvkQho8Ux1+CSeDmejIbrAtCsCR
g8Gmg57ZLMp9dS0ipIqOBkDxkoPXRikjgCpC4WT3atCdSjW2N+VfczcauCnDowIYfavUUh8dPWj3
qocDnT7MXGAr/q7TfOEQtvkJaHR370eFtzfMgOqE0nnfGiosEy8FtwMIMFnVXpFvY1TsYBrw3K5G
MjaCVtJwTEUoWkFWg9QfBw/fXfy19lFHQdJeAodEZtgnrImUTZ16/9croupkzz9sIyXZSSc+YIGF
kwAEQtL/exTK3UuHdoSYtvBvLfAwBXyR/cdEzLUccJAqRStWcw3Ks/XX1KFIJuk9si5qBTUyib8L
fkmUF1316d//FTsBoJWh11gQOJU5g/CJnJSrpsi+G66izyPsmaYSX2lBIdix18a4kebZtIcAuXJz
x9xo0htFjHbfKWm0jZDHUhKtuHNl+fFjjBC5GVjXZB5wrUh2vShqT4EOgM1NpdfaSMpZKHKN9IAA
quWWGZFAzjTstf/s17k6x0GC8VJ9DM8BEU5kMdae2hKbPxWlWUDrNqmoErkpN5KnOqzoO8wWSIqg
vGoq2SZH7fQuqjh9mFb2AEnlyEFdv090o3zOuIK6UTrrpZx6s0aFDh3VfKeZYrjDHAr5om4BNBnh
z7bLHnXcTDMh/eZZVvclE3WRUkuD24VRzb3CIdEftsFWUzISMGrhPxhWdpBry5pLop08kP+EG4At
7cwpht6weniRooOcN7fdKeCoZg+PVIDzgE8xHGX3mDfmQ17j1ZUWzRFlQH3NlR1wVtCkL1H7brv9
XEWrpIV78ejYlvaoqyYXFs3/iviVOPUFrsBOmR1MCfq9qqL5pJY7lF6Fu5iYOZhOUdP3ZURvVCne
2akNoBZFjQNaoeK9A3Gag3+vTJDNqu0F1kMH0h3cSKTMSBFof2tixV23OWSlVIerWDt4N+nwubmP
ooMnGk73FUYJR1s3XyYmWnB1bszlLo/emhBVWySvpL0ixTjKtNkLVD8EIH00Bh0NeL5PSvYRiQ8s
AITI/07tYNm17iYvU/05A107LVHbum+C6mFAp86DuklReYKubyQJjpoR+jUfy6KRA29nd724awSx
pVyDTSBi/UyaWrWO3kyAe4QkuxkcyFVhL5lr3k5zQ3wbTRQH8w5HwlBRuX00xjZROUPDv482JcmW
jdIBpnGfRNJkSCLr+bTPmmxtaEa+jFMUb7VYTQiUoMuQlF5SK9RWfWCac83BmAkC2b6SuNz4rkSY
hzzomz5K0TWKipHcYgRLQqBB6M+N67sWZCMSqkBlPD8mOa9a+LIS1AEvCgcFYo+mBFN0s/cBhtyr
EBsQgEUJIhririZeLMuyEdHz7O8UMWlYhuA2PYqlczDMLKYGJYCm7ZFQsYxplmPEW+BIPG9l+Fs6
bDNfyO+NAEl5EwguEsQoNZTVygXXjqziMUdeAr2VZtYgorEDw2WtAvZRPOYwLQGrjvulB9+DHdVD
TbTZmaiUIhgeBrOIEpYa5pjhyBE5ERRXSeG4ONmmxkrGgTRpcw61kclVqLafKzOam7Y97E72NyGP
+kFKi2RZVcz7TDvmiuUsZd3SJlYqL424MFZlKL7GsnriHBFxdE3NaW8CELRklHoVlgbMFARk62AV
MRlj35H2XoujSwdan2KaCaBT3BLbEu5lwItiwTtH7FBaAS7KlDjW10W01JmUc78qpWUSJuBjvFfq
YN6EoA5HCcIlytOPVSR89Yb41xXKfU0QJ7Ga3XWBvnc7CvqiK/YzpRZPCtmqKej0AftlBCgt7kAe
tydeh6ogaJ0E54sO7U7cldR7I+5QW9A33GqowKg8tEXxYyDHkCkCMAirR13AOZg5rhqsQ0JuDPPG
iIT3REC3UNIyRECasJwnyAC0JUhQxQvxLamdTVt7rykHdcDRKBpAZnhu0wTd+R7DwKB/b6XIwK6S
ZtmdFuhZ2DNAu3tRhko2SHxgH+auPbGBU9gvEqPh2k7ZaSqqLSW8zBgyMlPV9vOthe9zK0NsNMXs
mCnKngNvwqrJv+ek641QI6sGEinVBajU/JimuSbO1pGx7iUTeGv2RU3su1JqvtsNJNKi0L9aXNwC
U9syouXSVoOV1CrAv43uhBAWlqFBcyfEdbb2Sswr66FaWUYS+VoQwTmJ4FLDbcOvYR8gW+5y2y+e
pTIx5+g2J9i/cuzSpXRnmqa7rDURO1XKI+jGgIVVKFAUSkCWM41mXOixlhgeWmbtqVUELsmhpNIF
eYLtHCbkeG7mqrLq4xTGTOIvlbD8XiKRNXWcY6S35a711HRGGWenJjEOEA0FI0Hf1gFq3XV/F0VA
/HOp26SUXZdWUJw6Wd58vEjQozODPcPkgYOLuLdjKZqpGiaPuIESJiZeCLmflCw+4EX9YAT0smDm
KFGCCYiy+gEyfjiDnr3BpugkIQYxUWrkzmGRYqLYiY++0r0WTOJZOfBWDB8go0lCDIhh8JpVnI0G
GxUtUEH7uw9dIjavug/gJX7zNbKAdYDiltFDVNbFdSDUJxzETnrHfuntTQSwEQJP0eXq8GkjEg+7
7xcqAeSFB8x27yH0LcbbMvPfCgOVsU5aqA10DVWwThUeZauUoAZ4nlJIBmDDrdwHv6++qTlJLdz8
whks4ddYMyCJRdK93onPugAMlYsUGZ8k/ArYUZ9jD6jl1TrmdDDJEhJCiUzuykbCzdQ0ANAmSXX0
HBFt80ne+kN1eCXY+VsBk8TptDOO8yimFB/9Z2oSyGwvW1gKzLOCbw3SjISUgfwXdZePRZbk2QM1
FHQ8+ghnCd7HcsV1HINr1qJuQy7WPjrkjkrd+5Gq3CGs2nlK0crBupw7iJqIgP0wev3zj//6x3//
11v7v50fyX0CNyaJi3/8N79+S9IuR2CvHP3yH09JxD8ff+dfP/Pz3/jH3nvLcX96L6/+1PJHcjhH
P4rxDw1v868n0/o/3252Ls8//WIel9gqPVQ/8u74o6jC8uMt+I7hJ/+nf/jHj4+nAD348fc/35Iq
LoenOV4S//nPP1p///ufqvHRT3910/D4f/7Z8P5//3N67qJz/Me6CM/x92L8936ci/Lvf1Io+RuX
JF21JN1C0hKJ9z//aH58/JEp/U2VTFMUFU3lXzDg//wjRu/c/fufEn9L0wzDknVd0WDNyn/+USTV
P/8IHAA5ah6rSIpqGH/+3w74aSD/PbB/xFV0n3hxWfz9T9mgkfSvAR++UNM0GT6faClocsqWLikK
f/52PiJmyY9L/6vBFrEXW/Y3q4Jl3TU2R/4G78JKWwS2vsvK/rui4oCTiUgPFUjdZIjco0qTLDMV
rJcVnSux24oJunw4W1FFKbttn4gnS+U2aNmPBLJzmJVcfwJxO9QRiQ0UVgLy3IpWk0GU04dKAg+n
tAi5E2bhQ5FG34i+cYD4yFnvsQwwQ+a35a7YCNxCgPolSKXcqWIsbRUt24ch6Vz8YRBfQtgRCXi4
eZnDNo9hbFbqhy7stihnHftEQMAQwWrS8bUNahHxM3hu6FR2J5wjupkEF102m62RkDNP/Z7sWbHQ
pHpWg8rPwqOJLBzpNfROo7beWZHAhkjFCo06bnalsUrKaisr9cnT3XPgAf8LhDvLeHQUJDKKgSZJ
jnzR4NElFPXcDNtjZQAYJtOztQv4MW14VpBuB21ZwKXQDkPrBeq+ET/QaPmus587/2tRtgs37rdO
b00qozrKSrrTpFPkqS9m0j0TIqAt9CfReu1Ka1vr7Ukouq1ceGdEz1e1VB8T+kXrKZC41Qx4OjTs
rEANs90CZTzDvwMmqKxAOCsINnnnHCFXyAOroWPKTl1V7FV+0hwz+idItIOjNMdEZg8yYpk0gnhq
6iX+9GffzBcfU4miCWRFTrFxu5U5zVYowmbmevilXoDDbPWDG5SzhGt/VtDBagA6R2u+k4c76Ip3
NuBIOHzh8Bd6pkVbn4vYOlSqfkAW4QT85eiK1ZG0xznumyPMgrka+puiIWgr8AO9wJ2CwfsaeOG5
HsB7USh+lTUPhX7omjkKBkEFE1G2/PcubY/sfoe+R/WKDN0wt/OuWFRVjxoZBiKU1IO4fzUNca4j
aivRy9hzTdj/z53Tngw6fhjGTo0PuvmuAV8BAYueR1yFTx2e6DZHuOEzhG5rSHtRb/fD4HSSevBd
cSuCrOxEMA8016b6Qav8dzlhatidsW6hCti5tRHSFAkcTMAE0z/HEUumSreNCgKz8c6Yhp/FiJto
0SxbBVR86/Pr+mgI+mHYYkOQHg1HFAuPxWFwh0ESuo5Ob5kXyrde4IBNy7F/XyG6DyBwazipMG3d
+BAK6FRY+pCUPXysQ1djXaMke5RyPgthyTZldYpIMC8F3z9J9drP/XfTq49OwpHJFB9QqCSKZOrh
U+D9Z1j7HMZM8T+imCYRKWVZtDSTLBvx8nMUAwJJqddDKWV4myAJztjPPoOXHVR03q1APLGlnHRZ
PmVCsq6tBDsMbdVF4bsttEc9B6Le6Ic0ML85oT7NYoO+Ct4jC80LvLA5BZqojgKHgCzZfRlYRxVG
mBOvse5ET96IIbRjQI7vQ+O9rq1zC7KPGb7nhXgCEn8yIyJI3VB6j94VLBZrK1onQ7AcYgRqarYJ
2EmSdiXmYjNI1rOi7zhlubQsVeV3IUHCbQg62hC6kkx/NFEe8fXyOISBIXjhyPMjr0ky5x2MZcR6
Q+8c42mJeYIHkK8hevR3mXzivg69mACFsNAMpnkzIQGLIEUIsqI5RoD8hIaVjyLijfEZdpGfdxmN
rc5STUWUZUXR2QU/j4/hoptUCBmyJmwPpQ5hxjLrIzprD6aer02XDmwIVIm0QR3oOTFR8AUX0kgg
IUxm7rChNEL3LaxgxgzBX/M4yfcJI9LmXzLPPocqiIP8BZHFo2bgJ9mU3iJsW285TAZoCFDxnobx
12sqxqJkvSGSMkdhDLe8mdLzHHgJZ7xsCO9B9K4JMLugsYWd9GMYo6SpTz4PkhtcZMXgJYnbVRRo
pyFepn1w1i33nA2yPW70Hvikzj7WvOpo67Cv90L5jNT548cP2CTzgSNQTSrsclAqAshVRN60DBog
e8NTKMOAvEDeDTSiXyAKx0oXU+/dDL13m/9/jGsiytQ/ueEZ1SzL6uP/P+/9T857snL1wPd0hmP3
0wHx4y/8ddKTZPlvoojbhqHI6k8HPUnS/sZBzrJUhZ9XxOFU+c9znqz/TSGLRyrFMhRdwUTtX+c8
WfybZmoczRTTBGOqWer/yzmPJj6tP0GWVEPl+cbodBeJSinBmEYp98GWlx6udLP2HD3eWN0XHj4K
ulgQWzZk53DforIGeAMZ6WrJ6cN749p2vQn1QhP0z+e4oZL06uyY9xfKB0F4Kev99edKP28c/+6Y
4fc/HXspEiiqr/DuvYtjwxTD8xBYHOKq+YLtFpQIhl2/15Ru/dxUmHmgZ6iM7knLJD3KWxOU7dxv
irT08NACUKDc6Cxp6JV/R9t/fZRu/txSm3kaeC4+CvZE+1Tfo0MCQF+/K78Wd5gBfbv+QRfGRB/m
2qeuk+0canHE93RkDpX4IGQ3dnNpmDi/ev/hrvLpyeD3DQ6zg67ze4AXGvaM4FUmylGG7upN8w3C
azc2pqHvf9XSaD9qzbyJVSDPe2Job66rg/4qP6EC1Z+11+u9JP289f17MIbu+/QxQSawrH2acM7t
W/wWvKvvxYNw9LQp+UHzrdxLN1q69C2jNS4kDeo+HQ2hzFGc8ifhKN5BHhGWyd31T7k04MNwffoS
LcHx2B2+xNWAG/rQ924EkIt9NFretkXZLMRPGvGlCaaf5Is0EsEYv07y9+5JRaBam9kvzo3v+PnK
++8RGa35RDSi3qe+u+8pAuAngiLHNGapNP3xekcNs+cXs0obRuhTRwEH12obeP2eLG685I6cTEPb
ETd6CPL595oYLfHILRTbUF2acPA+tb6SfbUE+zcfPlrZFpLkmB7x/oZ1F9g7zEom0Fom19/8UsjV
Rqu7EBtdLXDh2sdvXJeRmCGLFr7gOvZgf+n1G59wYcPTRgvbRcbayvuAuP5WP0nf0nf7i/Wbm5E2
WtGlUtahBah6X3Y6N6O6fQm78MaGdGGNacrPU0cMvSBQSp4dWm9Bf5Dtp+u9fmHOa6O1q2AvKSSh
E+79BlBCZwFfEE3LItcAfxF+9OJ6M8P0+9XMHy1kqyq0GOhquOc8Kz0RtIV2YsBLiidUwn6vidHq
jbMeKdWGkRXKaZFs44V4b8VbNIdujIB0YQjU0eqtU3Dt4rB60eWKDmj53wPtRsXiqzJ1Xs3VlPpy
dGMtXAjZ6mgVl0IeO8ZHoHhX58JB32nv6R6HheX1rrqwCIYD5+c4VKIV9tfjKx7fr5BqWLgP1x99
qZNGi9hGlTJDgz3cZ5L6lqZs1bl/Yw5dmKrqaOl2MD8bCaruPmdT1oSnQg0XqHpzZipvdPullx9+
/1N8BtVQIicnBfsMRrxrqoDA59e75dJOpo7Wr9vYchcafbB3hYBUEuDElZ5Z2WtBpmqudYCX4qhH
mawsc4gcVNrqOEeIpJKjTRKWyUYCm3fjXS58pTQaIlCQMEXyyN/rnhmgwODWu2HLWF//0mE0frHS
pdEopR6Yyhig7R65W4CDEcXvGTxEStctLhM3BupCOFFHUUvFyrFU0mGgBpbdxP3iPCNWhHMazKzf
+gx1FLBwniXFh3DvHtUjcDP5OvPPaFzcePql9x/FqipEjiuNeTp9Qi70XCn3tvBeYA82SMvhPHj9
Iy4d+JVRyCrg/ZhZyFEc+SC8i0Jk1UHlYIL6Zn+Bo9b2SIvdmFUXVqcyClmG7aZVLEg4zoJRWKM1
P6+wnJnF2cCeRkvk+hdd6LjhPv55hcYoiityQyvq3tGQHqA2OAnuRagIyex6CxdWhzJaHWpZoUJO
HRRe/MklG9a0u+sPvjgYo5UR640NMJsndw++PAGSoP+IQBqiMoj6QIh27ZSC7/W2LixCZRTItKLG
sjTOOOXI5bTCqxEHZPPGd1zqoFEk6/1MyHyDyF42iFBE70a3uf7Sl2bQaFEbUkfVPYiivYHdldju
Zaqgrbqx6qffe/5/LGm3r9FrYmTxL8r6TY4Pku7htXUrZlz6gNGqdhELynU84/ZlC00rp2iVFsIc
jfmDRuXj+kdcugPLoyWtSF6am0hN7mFidBQbUrc7SqiDHmG/kCZM0CDsHavDZQl9HJSVYUfZ0H2D
0hRWElo52xvvMXzUr+L8aIrpVZXw8N7fwwQMDiIwcxAgU/ySnzlG/t455WMz/bQfZ02OUUPYGLu4
VXFFyA0sxaEVKWIxB6n2iAaFfyN6XTgRffT2p5asUqVbsSXa2UBBqiyA9pr+CNtw2Vv9qtfiG6ej
C+c6eRQkYyFv/N7Ngj2KHBS5RJAGzmTIkrSzrEKj9EaUvLD85VGU1OCZuc1w2Cjlk5PtDG9dqzfG
/dKjR+GxR8VTaBrB3zvooAjWQ6N8T6rH63PqwiDIQ5ufBsENzbLr1TjZl9iswHmVwGeXDYbAgvUq
+lo4Tw38mq63dek7RtO3DPIobbUo2YtFZ3+LTVck7JTOndZE6o0mLl1o5VGk7MCooBLCQQs0c55j
Z4A0F+p+A3GyEvCHmQLlvv41l+bVKHQi7FsjlE9LGPDF9TL/Dp3Sh2kLndub1j+uN3Kpy0bxM8VK
Ko3kkHMjTlOyskSfZaZVN3Ivl75gFDsDrwzMTOcLAF0jV++jlALfB2MCyvDqxL3xCRdakYbf/zTD
GkMrBammleg0qOFRl8UxQZrhwkOCAbjeb3WUNFrlYVxmahjnhEb7EFb3pbKpbxU0L80pabS08fuV
QjQz/L0Wgq4oHkLvZFCX7wC1Fl8GMcoMcKeS3NjrLwz5x1HmU3+5ke0gvOR1OxWNak9JEXIEUNq9
/14/jcY87RSI6IbS72RE4+oM1pwqnww85a4//sJZURwNtmnkWppncrtzpA0s/wR1QAEo4zbB27Kf
XW/jQgeJo6HOUZFxSCi2O7d4KotHz3jrnRtz9dLrj0YamfLW8QUeDYCEgn0tz000xY6mOoWQef3t
h2D3iz18ABh9Xg5tbZi9nNBDdfA1TNfI6P7mg4fu+jRvxKhtlSTmwS34vjJ4LLun6288vNmv3ngU
titMKSN76BQMsEUF03lIuogI3XjtS08fBWwYOrovtk63EwBHB0uMDpDT94rf2zpF+edOiaOudSyb
TrGVBygGTgXV4O16t1yahqPQrMSdUpe4X+86A45uAJqpiFZpVN84mV96/GihRrGNFDgInV1X7QSO
tYHwarVffufVJWu0SmupCYQ+qNqdFHwVSQlm5cppTr/37NHqLGob4qfCe5s5PkCICnUm18b8xtr/
9XFFskYL1LAVNW61ltXTQF5VRetraURLKbXutD5dKEHycv0rLsR8yRotUwVy9SA2yKTv5AH8ZQK/
1vU7R9S2upHsakU52Gj7TJCkmcmw0G+cXy5932gRm+jN9KrsdjsRlquuwLfBz8EBYGI/C4F8o5EL
iTGJMvZPocLLNb1NKlpBe9qDe+Cp6H7hpNXnHC96vAL3dm8KOx1HXbhwuI/GRoX2iGer04Q85tSv
gvbGNP9Ii/xndMGL6ed3MYzITHS36nZ9ngjrPsgRMde9tv2GV6+6b2IoKjnJDBDepOpEwwMfLPYo
v3oYdKo5QiiqJGeLrHShwaGVOANX265gLw+A4t6clXLevjaZ2ixk19fuIjeAqh/gdpKCy53pMFTX
iDg5m5DT6Jb42S6UxOr3DgyvV1XOoEo7Qhq94DzszLzeMnZmRLoSeYQIiZkukheGrUZHA/Lc+/WZ
9+stSBofl/RahmyM0trOkZ88/1tRnxVzEdZQqfUUNN/xeisXEuvS+LxUIpRp9aEg7axH9LCNZEK5
dRpMLbSGv4izZO3cI0W/ut7Yr0+AqN//PMQB1i4+DFFppyCe4ntLE+q1VGyj1pjWxVZC/BRpgRvb
ya/DpmSNAr4idpoahmm/MxJt2YtnBY0js78R8i8kAiRrFPOFvgtESBP9LkMfQR2ca7rnCInNykIw
RXwdDMQqe4n+/mAMhsb3jZh6IY0lWaPNAFGdMhXQ0Nhl3Z0ne3NN/dKG8dSCNlMFD1hb1sJ3M4Cc
2d04hH4kpn+xLM3RFpGKVmqlKIvtqMVGh/jJfCAK2TvrAWHFHYiwJbJ9d8KTfQtmMPTgr9obbRuC
qclRa9Oec+hO/n1yUmbpSoGadg7u0uX1eTjE7l+1MZqHNluFVXV1t+soRk41mAkDHyCFvhlA6Yzk
h+vNyJe+ZbR3ZFXUuVWViTtQxkfYi/5T866e2geUiw8YjmXu3FtI990m3iMghRzULN7fuqtciB7m
aP/o0xImm0jT7a46hgtnra+K+1uHqUubojnaNyCKl6LT+iL+qummaYqHoEcvR8tgJ2JxVOLs7lUP
oDd/YLXweL0zL33QaHuwdDPTLMHCKjLOZYzvvvnoXCzTTEbNDMGOrdOkIIUKxCeut3chfpij+OHE
NWzovOx3Jc7egi3fQRnaRa16YwpeevwogJhiFQMkD9jtAFbENbbm7dRWbpVjPyolv5rhozghQXiQ
pJDHo6Q4C7Z3qNztuqnPvAv29VpboAk1jdZIrk2buTjncjYRF+30kM2spfWQLR4Rulp388d8ah42
SI1Mqq2w+K1+NUbxJBYMnZONz9rDCh4+6DfTdw5FF/3WOV8yRuFDN9D/jfOw25lYjiFB9l7axSH3
0hunlAvDBr/jpwMT5o6qVnb0KxLHjYs8iHBQ0dS73jUXpvgHG+TTxa1ozcb1XadHQdZa+hwu8uwx
QuLGq62JKN/F6uv1di59xPD7n9spi4QNTOCmhXeOYn0tnAZnqPX1h18KesYoNlimh0VNz1eYS28L
dEjch1tpFWwrbxrfS6ty3p/NN+LSs/5S7ptHeVesrrd8IaqP4ZRtl8SDmCQRonjrMdxD5Zyd90vi
tjdC0KWwZ4xiAtKsPQLjfBo0rkklizME78wcu3H93cmeICvikOa3T9c/Z1gQv1jCxihCJLZktKZF
AKp7iOa2uajrc+NvdQs11WKWlt81V5tfb+pSz42ihZcjK2pkmFX1RozTtNliE4+x9DrFmWMjBeh6
Xm/now79i28aoy0boPNCj4k7KljHJtmGGaze6iww1SGDWrvIXuO1nFt436obeefBx3FVZ3q9cXn4
ml81PgoNtaOFrmlxItSX9rI6xet8h9fhNF3Zj9ZzvKo3JqqbWAXs7bmw9m+0eunENgZkEpCS2K4T
9pE2HNjjdgH9AvHZ0I9QFoOxsa1dFFSsInWWlhfamESJzhIp4OZ447uHHfIX3z2GHKi49UJF59Tt
Hcq1ukE17Alm7AaKCv9D43fiLdUJdNj7YA1dcSpsrZlxa8Av9PkYkCA7uV7nzXDiXwQrcf7DWNZz
aymstRsNKBdi2ce15lMsQwOqka2ABijHOQfvpCyyYzqD07lEc2WWr/tFdA7vpS1+3Sdhj5LE0nvG
aeRkbaB0HZxpMMOgfY9q1Dp5vFXeuLByx5UzPYJCkve8E8JNU8O4i5L3FiZHWd2j4KjnX/Swu7Fw
L339KCBhIo69S6lJOyS0sfUc1NB+5IZ2Yz+SL8SFcQbaNrQY2UZd2mUno5p4h+pgn7K9fxdA/JhV
T6gZ7voNuqsT6E0reYU1yMJZVrPy2V2KN/bzS305Ck1t2+SgUHmFBATPTIMPNmlL+UsfA12zTGcZ
o60X+dwj09Y/XV8w6i/XiziuE4ZCILZwZZhSjfkSuAj2h/WNG8HH5f0Xa1EfevrTdPUsLrhoRfY7
rH1XImutgeeCbu88mupctt2zNAU5Os2nzeTGCrl0VR2ze4pKiMqioklz6azcKWYeE673S3mmbJDy
Xlzvs0vXRH3ozE8f1pphRQGeLaTbNAdrgTjAfAgvOfu9NH8XvnsLdxPfiqkXooo+RLpPjWWOCHTS
Nzk8L7ATFM4YYs+jmfyiE7hvfM+lJkYrS8dCAa0aA2Mw+bXxn2r9q49OtVBuZUnDn/MhTB/rRr2x
0D6YcL+aFqO9PjZiCwVOrdvli3ZmzvFVmtQzbYLE5aSflTOMQSb6VJjYM/wSp84a+bm1PlsGa2+K
g8CGXWtSTsMbNxP51/Nf0kdLDiJy30e1/n84+44mWXmm2V+kCLzZ4pum7fizIcYdvPf8+pvM/Rbz
6mmaiLNlISFXKlVlZSIo6EE8zhuuzaGyQUmQ72MDahQH6bU6xw7EiHWo89lI5hkgT8Q79v7Mr80F
jdNWIf2bBjkWF/J4fyDm9PbZ7AZjx2rSs5W58j62IHOljabi5NoZFaIgmP1k9dYGmflH8gGdja/7
P7K49DfWRKTchbgnBOS9WJOse5+LXRGDil08dUgkp9UWlG7FwIrUcyKJKzkJQn7yJLgB43eRn9jo
UPrf90ew1jplbKYcJH+iiFBQC1X3QHqc2hgv5DOZt6AOa84NDeiGjrLC+iz+P4OK2NilJxACGWkN
Pi08nk2xz/YKA5QPmIaf56n9BOPnv73DaLS3KM1hNi4HBrI7YFHN8IjuC+6NhMoWIn7laqUx35Xa
K76ispi8CGq5F46Aa5nzNw78yq1GA79zRm1SOSXIRkH40qp43K59p/BeUzPQBGv8fjxGMopdfRER
xL6P8o2zfXtHMDQ2JfOh6gTWAVzo3QjejqLbtQ3UNMrBqlCMujG4mweHU+lAvuj7WZDIM5S5XSR+
9PkCbcSNJ94P0Oo/hxJtU2ZZjYCuStKG9Tg3+FPYkjtbAiQ6dPUhcHxjegP11KE79JpkVD3yteQy
11qsAWC/l6zCAQ8ehDQ2The39HnrXyij7cdyL7Dl8i8QCzgHD5OenhIXIuKv2Xv/wr0inwYxSB08
iXoKrk1AZI2FZl7emOafCP2t/ik7XbOoeQ/FivWyo/qaQ/YVaBMPPT77RqWn+8rzLdEULB9UvpAU
2vDHVhaXDgdHbJkiaINBJ6BoZSs36g9QTIB44LWMN7pY81hEamLBUiYlSYHMh38gD/nuIzbO02cP
Km6oBWx5RTfHwbMiNXnRjMzVvPQBhiMbirTYqKEBJ0wDHFRvrFKDw/J03wyv3Wh07QIJ2Qb8GngP
gHN3V2ih/cxagdOZSBjqIXItoZWZs/bNIvSGh70JPnK7MlvjaTRLm9WbXag93P+T21uGZ+nShrKK
4mLil5fJafYGU7IhV3OqdBDRa+A/hXTBsJMv1bk8xFt1G8tt+Z9Nih6X+f/lqiGDUbb10mNtZNfp
74xgfmmGxlnSWL0ywJ5hxHAjAqPe6nDZJLc6pC69CFKdfY/yPk9ltfZxfJCd/oV8S+AROSQE4cz7
M7kWTKDrIeSajEHdo5t4B/3X0UMwwx6tfscbzSEStNSCpCEEON1gN51ZM4UoysdGz2szSnnaCgrZ
pAxMp15vJCbUWSzOLOzUKq3cUGzIxhuoT79Ou3YvGJUHwetDi8eYeJ7sP8DwbWzplfuLLqgAB04H
I4x/mPnvqDuNkkfA0dr5Jzm2+8kpwDh6f7QrtzBda1CotQRqXnRURk8SSBaKYd8z85YFXdsrlKEJ
Eoj6joKPvaK+M803ZJ7NQYTLCUpc8ZCpH2wG37uB3DNPtrpc7Mut7UnZHWjMpwO3BGP4k/9UGt07
64DQF7oVxy007U8w7UYXdN0BN7FVMdcwbbOlWtA9dCut9eAfaaHl20R7VHBJCLrk4nqG6VHtMNCI
Dt1bS3JDbB8F95SvNQZitg4Eo7TFLEIz1GD1SIcGjPbOw/NvbSh86OppwIlKbVxtHmhQIOxpK6a6
S+3O6fahiXS1uVXed/u2BbcS5Y7PaVInwrLlatjO3uvMzp5hShKbQQLDN9RDfYzOwmutoxLWlmxF
j6z7W3DtaUuXPaBmCEGGJZwTPBfvw3XeDX9HT3akB+azeER9ijU/dw/phlexcrrpCggfhDJgfEVn
iKBranWF+Iyel5ZffGR8CDrdaWsjrnW0nLhfhjkiFQ+CTnRUgS2D36GkwGcvcv0Qs1bSl1AnsGug
opketffpcQquCh71/I5td4zoVPHWsq6F1OliCVA9F0yxmOtmUdE2JF29ls9gi4aixCHauOxve73/
YdEqwT2jxMuBgD6nw5bRnwhw5qZIQOWovt7fJCvuxM/V/2s2WRXU/MIyjCF7KMdnCYqaPg6Rvw+n
rYjEis3lKWMF4b9c7EV00emilZ4qm7UQNDfBO26+4Blsg7PRggqX2+y39uLPprtlSWhjNUH8UVqi
t61VQ9PShrITXtuMVpn1DjSHVzDT6IHVmJIuOrwFCKkZ4xbC3V6/c0Zh+RpzEg/jHqlFcOUbzMZy
/sBFbvwWXYUxcMz/3T6thUAk7rzGhtl6jPRSY2CmEAU1iPUVmv+0tHQ4MFY5ZVZrTAJomJYwndaa
W17E2u6n32NhF82gqVzaVo+FfGRzC2ybetbvkgnqqQIgrdcEJKP3B7KygX6ivL/2aA998DlfXBbJ
Fb15j/SoGTvzQd5Ciqzc1XQFQQb2STyZ0b5i8waYkx3ZgjCVzruAEp0SI3dDczPsvzYWygmCUNDc
xv/fCWLM3ALI4bnXepfVZq/cRQ4KHk3BBndvYjbPLC6x8W/h+afOyrzRbG0HFWA7zpBtzkIK1xyc
cBdY8sZBXfs1KjjJDUwncSjl9pQLazyOmnACPZW5lVtYi8n/3I+/VjHwm0mplwsCcCa8fx+vM27n
UbuC+BixQtY6JTrQibqyaIkbjfkcGL6+VWa4Bhb7yfn+6pzhS4QmFhsEsXUzOyZuoe/Ei8kZqfmw
NX/8iov043L/6kRSAr+G9hHntcaAQGhscza4yYzIBFVr7QxGpMumhHgghM81ARHRRP9+ewqMxALD
xl7KtMq5f15Wrg0awg4NgVSKVAUzLT2kzbEFDsL/itRow66sHBcavT7PcR6NPJqfIULCcYo+kKeB
3SqHW2udeneJY9u0gSyzHhGvSv0nYs6Qtt8wJLejMDxLQ9cDOUexf4/Gxc/oyh0hL2pxWKgdqLx8
M3/kOU16FA/KCWotT4gHwpks8RwCYyTCtu2hsIhN3HgjErjmnjHLDPzaLnwUzzPpMI/DX/CRHPAa
41/jc5xrsz3WWvmXd8trfQwv0vX+tlh7RDOU7ZFBTxux47Jwn+R1fhQBskfO5iu2ynforwkn0AqH
0J/a8Q/DTvioXu53+1O4dOPWYyi7AjBuOkcKJv3UPxTXdknCNU/paTCy3fxXdYOH3AYlNrcvTDBy
SkiAVqfyaSvwthbppfHzLTRd5PpnyVkN4jDcIbiWVnIQHphXVB6yz/cHubZrKR9HBMFyF7cC68ny
B1slUN34RNnexrZda5zyZooYUj2TjMYBSzGTx2hjYX5c1f8uDEOD6NOpEQg0reGYueXPXuCgfAOR
tSOE7KK9eu33nc3uOXAYkUN0hnjuBRTE+/BPecElhPp5yRJFi3mFms+hPkHofi9spReE26aUURfn
/9fZSHMpABMKfg0bxgtjT5hBBg8YZ/Qc7Llz9gfaJ0j668OJefFfZBfaQHn5HO3E6zA44MGCvM8M
oVUw/+jRYfzLP6dQtHGVD5A0Dy8StDb34WULuLVi9hka0S/2zdDGPM96+U59Ta0eYUtOmyEUJKJu
yJlLh+AFisiKQ6ApX15zuPClFrwFA4jNzGnPm01lVC3S/pDbZGRdNqITf76/LVc8ToYuAphVEgpV
gyz0ZEaOpEPNS2f01BJtsLka37wO+QxAObcunhUIFVgz/3fZyBQ1Cng+cQy0yIzwvp0taJJogyUZ
Z2hL6r0Za6ohub0Bc3vYiomuxLQYuhqgGtSqhfgQHEQbFOW7yETYWFsyjyDw18P393coE5izuThM
5YYvf/tMgun4f0cKHcpKHFJs0DZ7y0E5FFWhlW66K7dvcIbOFshDXJWQXcIbt9RZC5KtO1zg0CC8
qsd8r16gTHno7cyo243RsMtv3zIFlP0qpZBhuwHRcfZTECCwapAPMB3XD63LdXb2yfj6PJibpSm3
PU2GBoOPQ5GlzYTeaguKxmbixLDIrdN/EFPYfcbXJXKc2tyePLab7/WVBaPj/ykqwudSxpQO3PQY
BNxz2fHflQwgUV89VOChFYfGhqbVUYDcVZDO16yJTehOHCDVeoXG8UbF6srKKpRhk0jbFV3UIiYz
81DBQeWSyIKBVdQk1PduHPq1oVIulJANIah6OtYT7MlsjuOe3ccPAWJkrCtZrR0H+rTfSsytHXll
GegvSx0JRYtqRnTWW4U7OvUpcyGpagB6fOz3/R7iDwZ0J53YDF0QHQ17JLI2hrmyZ/+DFG+JFPsF
VhQFIKfivXKHp+Aim+m78jo/93+SjWtybTYpr2kOITnDKzmeRdxg5iz89QIOPPSm7g9jWZQbJ0+h
DMnYc4SD3A/8XeC7ACsk8YOiPqucCyEt+34XK+hFCNj+7xr1ZJQyFipIXn3mUSgFaCuensEf+Zo7
o8t98u8QMfeFTejg2oxRxkTq0lSEoiCsV3ARwUkrtpHBQ6Xg/miWeb81YZQ3JM1cT6RwOcjkqCB0
2/dbaJYVB5mhId5sHY2xKGKeBvDAQ0TehJi4A7uOLNNklXZkvEEHWYey44bZXQ79jaHQmO9yiJsI
1NHYwRrvkWO0UzRy9q/352mtccoKqB2Ir/wJgwFN+E7VHlut8rZKgFfiPwyN+BYU0okpg8ZbBEym
Y4DsY+yMJofb/f7fr/awbK5fdkUI/GCalt+vTLwXtMCOLW4HLI+tbMzPSmCeofHeAHg0VbastmAD
ae+lOzAzG4ox6yr8FAnIJTzFkJDXmH35BMFng3nZclhWB0cd+gmud8KyzDI4/5I4i6GMEG8aD8OG
0VpbfOrEg4cK4JyRxfqwHODsQwqdmAkPr0LmG8uX8uY0iJn4ykBiwtlYsOV039jMdCRZIP3MTkUP
J+ySXCGThihqeWAMeCva1/0uVuwKHUieWmiYMw16WI4l8hcbf77yQGV+HPtfW42TK1Upe7TLWs+9
hQEc2sfKjq/RQfwA0mVXeKFT7DIL91dtQ9r6yG5GxVYgAwwdEm7SiivSEP5AUioQMJq5Y9wGT7zI
2+0IcSUf28/nDZEgMNkgoTLXHuR2tgKfK68sGqkPoelhqHwAXkQeWtePhQ0MTy5q5X6M3XAfbgQ6
VpZNpgz2mPNzURL0wg+lWVaqW0CRqARjx/1dsXaOaWx+lXBj4nM4TOkOgdPh0u4yl38Znc5IvNps
ndKZjFoXXQiu4AHA2PLjVsRv7XlFUyNXNViVquUcF8+zl/zhjTZCBl0+zDa0tKD/tkvxBD22dvS2
RYm5Es9gJMqsJ0wJXvtlzfqxgrxjAGL+UiNzo7Hshau8IrmG6ksBuXh+fro/wSu2hIb+JkRtAnmE
h9dNGRSXoOvNEzOJr2yVGz0QhWqWblztKzuFRvz6g9AP2dITUbGQpNFS6Q+LnN79caw4DjTSl8va
OOl8tC6Tjx7M+zK/0fDqNqDMeVoNaaIUA7aBOTdm/yqfODe5tsBHJ7v5AlzTQ3tsIq18L6z7Q1mB
YzMSZd/HYJTjoEOPo8U8d8/dMXD5I+KWhmgWXuwSg/+UAMLJr4yxxSW7EkNnJMqtK8S5qpIhXubv
wH6IhwHVdbEW7MKLn2mNpViqh4rrDSzV2qajjMYEEZ9JYtDZZFagsdREUwRa5XsrFrqyF2isbhHL
jQLVFYTUVN+KasYK1XTjhbeyiWn4LViUofvSBGiaL6Ap1EHP9IUfL/cXfuXlTONufSkYGSUh0Fzs
dBUxO3gobrFrI704b8382v9TDzrVrwYF5M+o1PZLOA3PEwGyLNvy3hczdcNLoIG3LDf3kVhjdlBX
8ySc60O1+RRd86pobK2sJhEh89K2J199r38pvMJiPoK/W7XJKyF7hsbWsgEzQT4F0z+fxpP/3u+g
05iepafhGqCaWGNtqK+AtRIkWtLH/QVfmy/qoDN9AkFDFmNCnmL4mz70LuR+t/QK1hqnTrQQ1MwY
JmhcunTH8BlxOvJ2/7dXji+NUpQDiOIxDFpud4vX+cTaqdN9bFLVrRxfGpjoi2xRppnKeFz+4POf
abFFobyy+WmcYaywaUhK/Hdjjh/pPtx8Wq54xwJ1bUvgvwMJY8R6zHP4yDstvJPRbMBWfki0zZK9
leCSQB3dqZmrsAbZERB2COED8A+WEP+LOcuNNrsziEA+UQrSvAzu4Epbna6sNI0nLBqpg6Y4HFhB
Skoj82Mj6avD3AwPfNlcIW+uSz34Me5vq7UDKCwb4perLjWqKslLtGkBooKUy5UtsEfsI8SzW528
Mfv2AlFOc6O3lfNBowXTWmVjMcctEe4Es3qS9/LruEtcroQUGrKD4JoL99UpHaA1q/VbtQkrJp5G
DoYlNwsgzYETpBBd6lqrryHUOjz6ZIa2nAgNVllr+8f7Q1zbMZQFyHKhEroJuQuhPHaR1TdvJQMp
rX407re/kvVnfhI8vxYMqStlQO05nEeAbcCu7nJ2giCv/1juOw+5VX0yQ6t1w6PkDE7nECMyVEMA
Cm5LMWPFVNCgwjwL1AxURLBxba33kN7aJNf/eXfeuMtoZF+R9bU6JGiac0sgoUVU+URu+5if5T1A
Tq54ATbx1AB5U2jApaHaSbIiIwQcB+iVZ2XfmCDv3G3lDNbGSRkYqNk1agllKS9NIZeK3ZiIGw7N
Sl0VQ0P7WgLSqkIeARn2UA1sgamiuMqWCvBivR+sUSsf4ewgaiKdx7/B2/genZpYr5+b8/09tHIK
+cVW/9pCZdX5ctMMrOcPBpISk6q33TWINRRf3+9gbeqW77866JiqFdsMU5e0T61QaM34eb/htT+n
3gUTkUitEkycUn8Cwa5V9aMiOMO8U1Pnfg9r5+vn+69/z8qgnblahEE0hKd5xz0xkGez/TP/spDc
IEWEmmUoUOqCE2Oh3HiJX9h/cvgnWwHslSuTRk8NPoJN8ZKq5aNMKySvTV8ItHXvj2/ldvnZkr+G
l0z9XEg5GpeJYk5y8Q4qK2NIOTtXFEOK6v2ssv8GwGdo4tU+YBXIt+MxX6LKAOxv58zhzihPlvbt
02a56eK33bAZNAqqyxUxbJdghZSrFzGSQCNQO7I6fjN1ckzDYBHuziqoPtcndprsikRWNqr/dpJo
FBSY3uKRGdA5WN3rBwbCj6omfHTyxmKt7QTqzRaBpIyD8DcDeo4/fA/hKyRkuo26hTXn/ucl/Gsn
zFLMQewejQ/xTvSN7Kl3eZc14YqPCJrf320rt+FPXuBXHySX5QC1W4yXTdBGFJOvShYsMMftRlXY
wiCtTNJPDOFXH3HOQkhTSOAIQj80yd7kOtSYYSuit1iWG9vrx2/61bpfN5U4x8goAIJmNtfukB2+
Ww212Ybi9Idw66isdUOZ5G5MYyKD7x5Jv96StUQrd6yT7WLLtxDnUM+pfn9B1jIyNEsCp0DYWChC
RFbAR6bj5hGe873iQYBxt0TZVD2yZxOiqtAneJM33i4r18FPjvzXHMqVPEQNh9BDyweo2T8q8vX+
aNaWfrEJvxruwNnlg+iRATF5bjbqF0GAIBQ3DsjaX1Oe3MCVRIICDGK54wshr3n4cP+n16ABPwfy
119PE4P3eo5k/eCOJ8VNoPeuCRCxSbGtmBf1PG3MzorfS6MW02ZWxXKpSmT0+kFyv3s3d3s7tu8P
Y2XuadBiHUokYgbc8UEv2VkmmorSeeGwlUNYmyWGcr/yqietKuHvASq3Sw/1J3v+2OtAkC91Jbhz
7w/j51a9ccBpBCN4d0EpuuAH8h2U7O3EJWZggtb/TTAAsLEhGlzvuZ1sBw+pHT/JZ7ILVW3Co0jd
3f+DFRtJoxazNFWjmcNAOSbdt/GkNyOinp36IGfSRhdrSREaqDgI4LZAdm4BZAsurCQGKWgepOeA
zRe3Olk5MDQssZ7FRJFHzCRxGs3/6SjTexfQa3ATTEZy2oJIrF1dNAQRsBPgFJbhdChYbPRKX2qa
QFCpb91bK34mQ539fhbEcGpnHJ0oMlnlODIZ9HiBtlDNDsjO+wu/dj6p230mM2TKOHTSNubyXtRm
JKyjc33JXu53cPOI4ppdOv5laMSi6EkyoYMidVMEHPvqO6ye7rd9+3yi8cXB/NV4qGZtNbFovCr3
bXYqWODTyGcsPPmAGEnBkSvcknvMJkdGlV6TvN7v9nZuCt1SZkEtgoaBZcPK1Bp7YjsNCSIBD6fM
qXdAx+2RmTI7OGNO/gzwrds+13byuIUwXptQKhxU8GM4DQHcvbQ8tPOXWkyaFD/eH9la28v3X/NZ
1ZwQRQUG1nPQI//byUC8j1tHc7kQ/2PkMGvLkf3V+ORHQVYOaHx+6A2yL46cGV1s1hZFDYBo859G
QCOx8gj62fKSeS1lRyAAnJEz5Ig2DsvNdwunKtS6pxAMhA76YiVR6lAdceR1BeH6Dbfo5lFE69TC
ElXi2kxB673VvQtAOS4gdcbbYhm97XWhfWpxuzmcC9Ak4+8HQxGtyGFRGauljAYJvhFRDM6pY0MC
zZ+dnMmyJpNzf01ux/fQM7XyRRKHeCGh53TXo+izsXsvfoz2makYoq1YbKopn5Mnb/j7txN36G7x
b39ttGYO/s9pUhIt5LThObeUB8lAJS2URIzZbXX5EVXBKBXZerDfzqKhy2XP/+pylAnjTwv5Qfua
PVcA5YEs+lMyeMPftSazT6wtAqrbyDz0RN0KXN4yUcFhLsdP0HSktcEiGR3qnBnYwim1iB4/o8oa
I1MPyWOCiidcS+bWpXfzdkXn1G2Rzykz5gvkDLqQWjvMWlVuxRRXmqZRWnEjNHUsLU0XX1LAQShs
K0p/O9LFqTQgK4Hs4BgLeD7lHveOWBP2/kv7yVsZo5Vef64O0RMmzoT62rnwuNqBfnDqim+cN22k
PW/e5PgBym6QSiijToFR6iVJy6bHThZ0kj5EKDyRZWPjkC0b4IZ5pcFbQYjXLAcJb8DcILVm9fv5
0li8XtqNu1Xsf9NLxDgoCzIBUxMWErpQTyGo1RqP3ziyK4aVBm0RUar6uC0EL5xzvS+CY5mWegyQ
IZcHB1HkPWW+bkzTYgRuTRNlHLh8bph4nEFuIyC7V6l2Ps4W4aF9CbFZcGgW4qhB+dGZ5O8cV+tU
z44QjPb93tcmkDITkB7gAlYGDXLB8xb4fHQFFRdj2Gppy27gctjbfjZWibIQwyDKiB42eJCmte+k
vgQaS2QE7CLoc0MVhxJg1zCUXK7Hm68rok9ZCWSnKvzGSdsgN+pOrvV5RDgu5afkKIWzFyqiZFZ8
xWgd21dazoa9EXRKbvYRiyo/0odWUyaSVjZJrgdyqBqIVaNoQgxVNx3DSm+TCGw3KZFtQRI7Ox4K
2akTHn7tPJVWlLD8BTT+/kvS+9wuxHH9E4f+rAOB4T+NU1VpQw6LOl9mosbWXKvgxIzGQM+qODWC
NgUFOMcoO4bxBYcUUBlth1y0wdYwadlQxkiqd6LOTFxgl/FQ637YZrvBHwNLKfr6kBXIiXNcMz2l
45DsJUEuH9Ss57VorIvXsJxbG785grema747hBFMPxYyu4Y7AJB3CLAM0MS8Q5S8gWjByJkMkUtw
aBWDKZS4aRmpILo/15k5xHVocTWq2DEpIDVO1Mxi8jZworLPoAmggqYuiIb9mKb9nuSioski+M3H
NmH02e8ks1ACRVNL/Fs6FdCeJ/xwgHJnaFVJF5+YkEsdoa25nSSQwmzHcnTishsfBaS4dbWKI52d
4eO34H1w22wA/CyO5Y2NtxiBWweLuhvaLh0TccnTc3KpB/X3NIAIPt4iCFg5OTQcLJ5ybK0lhdu1
n3EgaULuJKrdk8/7B/P2aw6ccotl+nWB9yXPztW4tH+FRDbm3R7xzM8P2PLcRnxtZYL+g/ESYjCR
LSCJTj2m8Vtbf6rxv9lPGszVCYXcdVCr9YQDCoIMZkDQgDOSfwMGY3Yoww81LpC2srhBg3eQyhCz
10dRC/Qndis9unIB0CguOZbrYOLQQVydRkFnxkfwRGohyfXaP0rx5f4qr3jYEmX7Wb/r/XqEl1Zy
UCxodLE61UKpJ+VbyrMaL+/ztt94KqxuKMrUBwpTNjkMsTdGncaSt2nazc2Zq4+lGOkMaawxUAyZ
+5c4IRaIsvn+kEV1k45gURoSU/U9nt2kiFk7edS5jhg+qsYEJMlk77vc3/wRaUFX1icrPdYOeyke
80R7iJ/ur9CKF0gjuOaMSEobYBxSieA2NlmLWoD7Ta8cPxrBNdREVdSkmb1UAqFWJxh5cMnS1/uN
r0UiaAgXieQqaUXQRDKIE7IGubJODqaa/rnahciBk41UwNoglkX6ZaaCPE1ZvkY3SnvNhtNUBHqK
OvSNQaycDxrGNUm8WqTNMoiL5MZvio1o44HdsUbi9vv0lB3wmCCgBcu+hP2Wb7y24sv3XyPq2Uac
UiQbPaFlGWPIZN6oY1RR3R/S2nxRJ17hVSZPJ+ynKFAepwz3usIYUSZsLMfaz1OHXJGTdpb5Aaou
PN8fRSh5WKM/+M4//TyNLvIHRGXlRC0Oycz32tBwe5FvvwjTvdxvf+1hJFJWI4EsQ9moFTR9ilr4
4sc6MktsL6PtF9nFWu2tSGhaG3JiioY3FOfKIc+6Pph4dmEPkFzFSLUmIAeus03GasqcgKaOHxIr
yhoUhRYzp6FstDUjUUrNsFbyqzCMDCTGFVTWbmzaFfNEY9JU0NCEBUl5L+OHQQ/CBQvSBvUB3ghx
il7YKqZcecPR4DQhgx4Q41c8Qo0l+SMp06CnYxxYQV63D01KMrvM1K3bY2Xb0oC1Tpl6do5a3pOq
KnMyMDBpTCLIGvQqq397itCoso7l4pjJSX6QOqlzJHC42XE0EJ2LJsEsFWZLSGvFptBIsrrlpVmS
ZdETYmiZy4Jc7fBCyV6ZFmKbfVgouVY1rHgdkwCgoTaNv+5v7rV+KbuS5/kwyZ0M7FhQSg9ynTSn
KRJiCHyGUnLpGzV4iiq18RR1mpDrbNvNNOpyem44wjS+rBJCZkp5jt0zzIAKfIbn6sMEla9Ai8Qi
PLMDdMUgV64iRC3WYC/RQl6ovpUZQHy9YnEB6vdn4HYBNafSmDOGzGBIgRzgvkX3WlsWD6UEMYOi
4b/Uut91C+YUa1I0uVvUYLPrMhCYJcFXlKVWhodgV6gZ/C84k/n8PFTMJx8ymROrzRYEabHCt2aK
sj9DCDMRhBW/R8qO+EY3q0xvNnUgtxqIVSVH4oRYNhsxZBR8kKB1mSZ8i6IIpm49iReYJ+TFh8sA
eYJdWGA5NUEW+F1HkvY9S1RfgeRtABi1JJP2TYimKYGwQQpt16KXYjPvlGaLQXfFCtGAuLFWUi6Z
y8nr5kzqtDGJJ5MTx/LBDyNy6vh6K5j1Q/N2Y85o5FtfJsDFQmoOYOXQOxmZ6y8iAtqH8dw4Sasx
NhjVGe2F6MCLfcm15g7aQwcWvciO9MD+G+ifcBkOSCVtQdTWXB8aMJcE+ZzJ6gDWZY3RP+aXEax8
C2/8ZdBAhmDc38w/d9KtcVPnOVQI1xA54L1iLgmK+DJpL0RNAlEaNbkWM4FS1ogtlFS8jowQDCec
4Ew1iq7y5kI0AlX8Q5iYN9Jwgl5dq4BIIF54jqVENuKiemL5JX3f4qXO1qILFT9wGjAFKqikBrjv
mHvw8/4iyn0L0bsIdEZJuE/65FXNYijH8wYfTPbYBWbpd3+zVI60Wp0qWLY+McRoiLQgq1F73mYO
kSZR4/sg1udSPfCg8SEVlNPLWfob+pWsVzm3hdxhxZ8I+61ZW26zX95VowiB0rYcGL2h+6HPKO7Z
qWLcM5o8V+pHLtZSrgWIGBhS0sdI/oWBUut8zMXXOYQ4Zt6NEJOfp+xcJqqiVch9CAjFxGLv9i03
zvYU5T4ArHInZWYXgnMLEYoQMfdcHXs9iju11Xg+QcklyzUYpZ+rfWl20jB8kqyCgO3kt1bWBGAr
lnHRTWEIOQqSj+euirnRSDjEVTSZjByH+AwukKufTsRR0dQblPsWoc1Qfe2TmbGLWeRsGZqtgQZ/
oP4W06CCihDHfAa1ClR2iQ0A7wC00kbOwypaZB5KxqxTdryGCQQkoXOCYs0YnOrjlKiyHYVN9wIM
ocCZMSTUnRb/QvSSz7tvXJ0kMcs5iKCziRzZC+QMeq8VIOddiUJ99ht2P5ICey1iVU1Rm8QpRk50
sjlPNRG8ZMAMDkIOLmalKY0KMvBHhpXlS1BD8JHk+HGcb+4SMqTOtJktCq/m8tQuWYGxQZINerk6
Rd09IpXQ/Mwr2MNMhdgIIEhWUOfZtSyC7jrh5dRp4uB3R4GkQIOBgAmhu0HMw2OtCgha8fnYaTF0
LN6qNB33XcwGJpmqAfqeY2cMsazsVUj3vvG8jwLpWZZAbO6LqCovgcsZsIcEKJ3p2ExvjA9U+lCo
FcJ+YDwXpvoc1cJJbUZI2yupoE2JUOuBwHu9ADX3OW9B5ZhKgCTLca4TiVM0flAPaeEPOh/1oicl
Awda/ThRPhdOCZCJEabedz0D0iiJZMKbrJIAXKAQ/byqtfwliOWfiMtQt5TXquaTfNJHP1G1LK/e
SSPVPcp1II8VDcgBqWVxFtRm2o9SmBvgFwm1nsuARKrUfNchCOGMUEupNLmPRkuQY0WP4+YryYnq
RpKoQh0NVNN8EPI2izvGrFC8o41dk9kMVvLN7xLhzBAG/FlskmmBD0xgyB+HVgaEZ3hoqi7Viage
yiH9akT5yMXjdA6bEmpoSSa4fce85fnM6cKS/xCjeHSmVvya+ADOn1ydWOb/cfZly5HjWJa/Upbv
rAYJcGvrqgduvsnd5Voj4gWmkBQguAAkQYLL189Rds10Zc5M19iYpUVamIdcdCcI3HvuWSxyLJD7
ljh+5T4MfemmtrJf26DzgwZ+d+hXEmZDEN9cicfOtGGdTmv1s6m7eyF7kq0jJQc9g3KugsYUrHG7
gn2x0GlgLl2PJHH4RkL5bdz3vq+mnGucl028njWJv5FeL7j3mh3s5N6Qc/KhKnqUDba6rtx++dEM
O5/J/WFk8EE6rvZOF7yAY0APy9jDpKYZSbIJCCTGoYT1eRjWeYNvDEMq+mI2CBqsKWVmxXQvuL64
juywS2I7qTr+1s/9mlDSDkVckS4tK96jhd++q2Hpstjp9sK1NzqGUQGcGUTino12R+P50vHh0Snt
C6NsSaO5vudBAxO+qareYO0G8Wpc34eB+7KG/LF25GNQrV06c1rmDW5mulq67mrJynPnt23u+DY6
NHo5oiyhSQc22WH1XBjYesMx3kZWNNxnhxU95z6otZNvVMxpG8F+cxDL9B6Cj3pdnRouTK4LYWuL
o/NVuZak3BNvDe/7U7jS8jzV0VsjISOfSnpE6np90XXon5U0TlqLsC58Ssqi8/yHMBDy0fISG3lX
86yW0aksp58lb16ajX+LEWeVuWN5HzLDL0tc9ic2WwSB4vs59dXX8iC93fWTT5AtOIjrtojwdVDm
flTtWZXY0pl01mekXwFldh20PYPzFDTdd4+vmFFz+WOOyKts9fbiulv9c2rlsneH7m50TIc8kDXC
E8ZGrLVm6GheBRJa/Kh50LEgid5seFw4gfx0m3EaS8S/JtSbymTdomIckI3VohqVdB7vozmqD5Wj
EN8+ea/CGfRpW13/TSoROsmA9IpEVmB0krA91RMNcbbDOcRDdl25Zv0GF04dvAnb2LQPYYBfrY+T
P+4HQ2COWqe8BxW55ild3LVQGJgkPo+xC4TV9uhWfMrMFK85IZEo2n55/OKtpsqyI9vsqWK28GZa
pfOsu7wJsU6ZeYaByrhToRnSLlZYiirMlwqOEOF8FkzsdUMyv9/EMRhM8B418wLWsIcte6gQx8X7
tJV66hKtRhxOo7ML5nbAp1x+KV8PCHjbunxY/WsYNjcSRBVO2DWryiCbbZ8Zg6GfMqmSa0rNeJVb
hAlPsMGaEQOcIxtAsQ22lNXVtSn1nRiXO4knJHTRmYRs/iYnwIiL0+/rGdEFUjBoQuceQpKh+zY4
K0dWqMQsaIEvfTckuvEuYKubF2vDL0shMe4N5/S1jpyz162wRqRBPsHCd1shWKpAMUSAeFHqMK/b
JZkXPJU4gOuyOuMjn4aGIhKIzolsxAUr47teCFz7eLfHvvBUO7ANqxASUQfuSffq5AhztD02zEi9
fNVyTSAKHrMlL2eidi3hkEdJF5VhyPNhCTUmL3XRA1nUg90NdMSDFbHgvlrmLUd5dML3QndNNRTS
6XKviY+ObfYI28xBWM2jSd5jhHPUWDjSqHwN/KMvYPG8icug5ssq4SsrSEYWSXNRTvtqgAAf1qDJ
IN05o8Q7d3ReYFpcBokenSWxoSEJN1UNTwfeX7qFww4KuXQpYKRDE4EMG7tXD7BG4ohtZ3sJv50A
se7lvjWw0u4GBCqYA++iBNbFO9MPvw+fisjGlzWux6wKedFG2ILmRmKSWS5XMQuT06m9Z8F23yOr
ZEs0rbtkXfwX6ID9tJ/Mz3Xr1aW2MxRQU9CJpCKOSGOQzG0SseiOTFWfoogoMZqCSko2zZBMk7ue
/HoEmcNzMJ2J1kdl9JCU8xhjhuuzDJwg8i1eGJxxaYQjX1fVjiz84Mgyt9Ha75aZtRlxvZNy6j1C
CtYsrOsGXw8FOxyD56/urc/K2MEeiUe+2gzdhX1wc0fvIYx51rUKLjj+duxDXRbTl8aV2+lb2K/f
0YtLJFcOU6pmeW7huqxtk2OGKJ9xpsBrrsIvEoPZEtbNNcwv7U2K+nFzVI0o7ZmHCdIE9lsAKShI
EKYgNR7VcIzhVtetqOQQsXYm1UR3NnbNq9cEcVEqBBpI7AeegPW+x73UcWtULVVrnpHVvjz327Zr
+FIIhzTfHeZMOx+4Ulr2xE2R2AbXIMvA3rDYDake+vvaBZNJeP67MchVo8EutPZgZvXKWXiWjtgP
64YPYSHo9+Oq3JchZpFYbnnbmaLn3DlKpQ7oYdxdHbnLhY/uYzmXF6oC8Pp11R86xjn67YqlkTPg
SQkxG0Gn5A1j3hjPPVbOFH74HqRyk0fNfuLbwaoIJZnYu217vy2VTdquBXkIx3SwIlKQjyV27zVn
ZfCiOb1GwdKmMcilddS9rEGQLh17p63/LmaM+7tyVenkogwcZgUQIOJVEoTlrSq3J6aaYvWqHHFQ
5uCPBvorEVsU1Kh+Iql+bFiDtRLOrvQNbF0omfPFM0s+BLPIfOq2uZ5bmqlVVnnlhpidvoJG9263
7UzsfBnslKm6LZq4BzGknt5JWR2blV8c3p22Rp9dfNjYuLmplgfuIkYIbcOj78QyLVecCVuJg3RI
yej/WjXtzyJgGS/5mq2CjohThs3HIg8wrXQOhMfNAQgoO1CIQFSFdG4ztSQTqKDPdGpENrrDh79A
aDl5WVX5ha6ElzsERoiNLTbtZVOPtR0OqnvUkfHvnbjLeOBfyg7VoQBiD5EJAneholBzWsVYoKZp
okM9mj7REKHASRsy1TEPlxrVVC8TL5hR4GmWrQOUliY4RoP/BOX1lrhVVaazHS8VM2e3wYLsfdzt
TZQpvrpXOqKWHyWYdnEokAsL9gT8ClO3rnbbiF+OO/MA+BibArEo7+afQ6fCvcSoPAkNp8cQ2B8Y
ENDTtfBKu6CEvjLdpYM0J9rWt8GZ72JFx1Rvare58bv0xl/WMbtQeok/hUc0ob8i1X5iW0GccNV/
23Qz7srVuXeX8HkiYLKLWRfxaDMET2btRFMlRApBReYbxCHGTrqNbk4tgodF+SFifgYhNq1VTZNg
WpLWhLCcN9ulK7ufddsAF69WpBiDxODb4RbVY50IyqaMe3CR6WBOWXfsU5ctMsFAzhoC6p7QEe8Z
jdoknsYHbZo9zGAebdhc3LJNw80mvhmyxqne63BGU9WfvXj4wab+WqGtWre2AWk2xEVAUxLF2OAq
SEjjgEsYvSp7r4zFgwF5SOGuPU0G2jzZbfoZIXL7GpXBT7p4C2hwIEYEHlAOHT+wQXuIWWAsW8ry
vibbJYz8sxu453mEv79QQcGoGnPuomeKfffYgR9CnaFLuobde7XA3LJCTYmzT3s/On8+O0t9bml3
m63CTI2kav05YEm0I72V9rOloF+DiEnpj1G+Q3RwU+6bzz8dbrekQzMUE+fg9RAfqs/JRlfl8Bc9
tB9V0wHVr5FxV8mrCNwGTMEVRhilxk5BENRqvAfb92vmdZxjdfjoX6MaU9XIWcFMC/fYt1PZmCYd
dJUxGsLlay67VHvxCRpPRPWxzTtuCjN+szF6v0Tbdp0AhDywryO7b3/U6AOV2+e9cvONkF3pAM9o
yA2MGTTqiHQaIwTdB26CWvYSNh9AJ19kR87RumQLlR/eZm6yBebSmWxcMBoc1o9Ogausx7yVwb1f
h5iOLPWuRhfGY0RQr+54nCk5wqYBTPI22CtLsoU3WTj2BdZFuowiB5ANcBbNG6mvrKf7xfQ7pkIY
367xLqhL9Ceo1iTBzkWb2t8t6ziDAo0l7s3HzVZJXW3JFpkxtcOw0+olnEH7EQ/zJtS5ivDsEkBm
WCZXSfS5rOtcEF5QODUlSORN1wjNqIbbqLvohPdqpzrUNs4zitP96Pp11tEH+OaCbe/WeT2tHy5f
UD4FufXlj3Xgb7NA47vAXIRuO7/5CPE/5dDUb+h3nFvoTEX7g/Lpo53878M2vQQxfQHZPqWO96TA
u86qYToGHFCU7m/wrJlFlzJeXkW13uuRJ04wkdQdUUWVJaB2hS2lfwlw9Gr6a2DVs1dGj6Qtk2pU
WdW9WPFQtfYXG76Z6dl0HhjDr3N871cS3d631X7U/pgsA7J4vadhQERrBAkwyBXdepvgOCmfK1Em
vY7SDm38WsZ4GsFmHafPcqPvQkbnWb3BKum4oleO7AfkvBe3GzJ/Lc+h17xptGgIqAvv6lVdFsi8
oDqPfm7QRRZink8M92teYR/ILrXw2ixEd94D2jHDSQbh3mUecibZT0F/bcG+seOTrp+l8r4NocbA
AUCX1+MNvWyMYHtm4szHzxPyQOPbV5/vT9fBrVPs24dghCGehvQKu5X36QTHkPo5UsXB4JoQnKcB
prtXPRTU3SliL3IK1GHZ1kzYkea2BskWNoq2FLneLnp9MN55hnfAABk4boIoQSwej0haT3uYdJtf
Dn/S3o13KoOzSiZgq1vpk5nZQVtcYwMamXkKJUtpO+a19xnU217MToL3F1h8ZcIHVGL+/dentPHZ
QWe+kkekmWa2ifbD8Cu0A6xbUTJGSIT1LUvnxV4jNHiTN54iMGbL7o1V/ZDAkfjgRcFBBGs2h+OO
1siUAMDSdu+9qVPf838NQbCDhflext7Op68MYXUlH1FuLtnG5hw9qN9BolM1abPCJHOub3Fkj0Pr
41R0V3DCACpXB4lZZNvqwguxgAP43mAbAzkObWqDmEgfAFlFdyaaT2Ywj9NqkqFcYOi7OHvujQcv
DN8sYDxsKcUyhxfrYzk3W+KgCesWRF4CWpnZd7eBS/EMakv4Tcp3zXhOqP+k4erTDR9oMfDwzilv
gqMZ+GsATfG4QXUNnH5x7rjjfnNHdI7Dy9K+6VCePSSTlGuQjfSZd1hGHF8+KVFNS/3Yh8jcaWMU
mNg+m/FO9N7LKtcfXV1QZK52fQEfxHxkR6fX3yruTQVFDy5GDljZx8LzKU+BFe1aAYoqv9kRVulk
iQiO3fLFAY8fTXR7k8GVLt2DnSbI7ZmfrgIT8La96KoJU+X4GFi6Qa7siCVRBvZuwzd6xEwA867F
JsM6ZBNZ4agzHcfy05sgYfZF+aKweDgcuJN4GeFyT5FwUbF8jHja8HdG0HUTBC5h+4hMum08mYDx
gUAQAHKyLW4MBgd9A5oSbxDU4F7m9iulSeZsbgCZ9wk1sO6ROlczyxGZmHkIoPI2nS242yXkh1Fw
H3hgDaLi3aYv4+jCbyOYFUUUi0EVAa5j1vPNcTroF+4AH1ZK5yuHlfzUAsmYEu2jKKdkV9fhXok3
BM3vUMrl2r8P2w6fgaTE/VxodQ5iuetVt0d85HOgdohXPM9yyQEsZ6y+84lN+bQzwjs7HGtmGFNm
36sgvo+bYy1fFv8NTSxgAnX2nQEFbqkaCELaVM4mK3vkryKG0m+DrqhamFSF2BKxLRoJ/qUg/c7j
8qy9Y1l/dPxcQWuwKSn2ZrwPIxfM9UMXmkzJywrHdlNeObYAAw4nrJC7KYELQxLpDRw2nGazeY9l
9b6o9RlHw/fQRxmrkKG2xv2r1fIuxndLpZ+O3pZqgr5pQW1Uoc8QTAFqJM9oltoM7BwkrtH2FAL2
w+2UU+a5HTB78T1mNJV6eKlZUX2BLlX54SgJCAKshqp/cabrpIYP7rZYgGNzAdHqvIBOlJYj2jxx
kHEDU78P10d36vYvHXHzsXGCRAgnH531KNiCCybtKZ4UJjFqhwkLdkSoH3AfS0LFjo4PQYdp5lPk
vLl9eECmTC7ZeqlCjbnKdPZliS4nrk79UP0axuFEZPDWjW0MhFfzfetFL1b+stx+0x4B3NZ84wa9
kws+myOcJ7huPg8eHB4m95HP6kji4WGZZ/bgkRiqj3vbHy3DMTJFu7A+rGiV++bIAbbzr7gGIIv9
3uuWNAyevO1xw2NNvDyCgtrhaidGmD4JRZJ1Dgos32cnClHqT5UdHr6USrsRgdho5F1S1LHxvnXV
Wvso7gOts3rbfP9gPXShaYzsVHjDSRn9arspGO9QW9trb8L5fpUWRJOw9JvXqO7LN8kcoCZSjTTx
DI0LXjtdEW2j9z1eyH0vHOc1pCV9VmQlYxKFkmtAzMDFhVHe/x+z6M/2Gejxxi7GiPduGZ56eybD
TUa3/37W+TXS/D8N7b5YIf80tCPjVhM/MPRO+OKoxu0J3JOX//6t/y/EEvonPtRkRNUgKRTSBoAv
SE5Aw7BVW5y2mqj/nNT+2/vy7+ITSohmFVqZv/8H/v6uu3WQohz/9Ne/P+kW//3H18/8r3/zx5/4
++5TX97aT/Pnf/SHn8H7/uP3Zm/j2x/+kqtRjii0Pof14dNMzfj7++MKv/7l/+uLf/n8/V2e1u7z
b7+960mNX+8mMBP97R8vHT7+9ptHcYf+7Z/f/x8vfn2Av/32NAF9l2//2098vpnxb7+57l996IKC
mAUenL/ZF4Fo/vx6Jfyr77EIapqA+cSNAUX89helIYH/228UrzES0tD18STGwZd82ujp95fIXz1G
mIeOj/kB8cEO+59X9od781/36i8KoJ7GU2FwNX9ca6GHGLIopJ7rhj7oveGfxabgoUSl7FsAxJVR
u5lF64m4wbdSCtAGVmfJlX8NKiuOUTQ86LWeAE/70V3peC++rOkBEyz9nwvoD+vnD9f0xSz9r/X/
dU34wJ5PQi8gwGB/Fzj803PgGbmRcqJdEqnx2XVoeHZAo8l9sjQ73eOAicBtx0a+LDcMLbzdFIC6
/U938B/f0z9fwx/5yLgExvB9RFHgEkYRWPEnhspW1pqTERMwUUoEtDGTECRenupSg3yO6VtqagOG
CvtXKd9wE/3zh2cBPjt+vY8ym8R/dpQIQqI6HcExM6rpk+40QN5q8AqAYzQlobTHYOx/Ndy2Zz2G
9KioAwOpHns8DNSQuhYI/exoFqeY37U564OzN5QxUK+UrdNV1G2mFpzKXwgZWt7mYniJsLSS3m9r
v6ZbGMPRzPQeTpLqRxh6/dGwj9qMbN9EC+ZADngDrOR1EkYd3QdRa661cMbMEHJfDxWUDnKKd652
ZowLx34fWDqk1TC0BdBH/2WNUPz1OtwO7sswN2HS0qlDR43bCc60zsqO/OBK7qaSLPdrPFX4WXvq
gnC5hzX9vnW3vfJKFMbih4uBdTx1HxxD6J1fihODqchDFdFov6ol9dYXyeLwKGP2QCqnSsDp2A7R
1fark8iJbMVYTk0RUCKSzWzvZnLNo4IINnWDKFMhE2dTWnH2vubNFeCkUZXoHUad2xZUBIzSmpNw
bJT3ROK73ary1lMU9s7GbUHE2j3NQz0dN5fRJI5b8S+oU79nb/zzM+IFYRD5+DSMMWwhf3Yabpgo
9eqjOBColLuJ6As8dcCid3WGYcZSEnU3WvfVdYZXGvEVaERzczH2SLQU6yUsNdgDEIWmxlK8oByd
ALX94bhcHjF478EFKM0JWShfLPkSwUkUHrSdDfyECFplztjou6jdmqwxU6EaMd0J9IUwLDBBUvco
VFvMY7BIooJVOcXI/7ao+r0B5Lgj9ilqLN9XEAYnHkdtE2qvPLhuvKNoZpfN8U+TLMOjO9Y/I7KG
dyHK/N1Qgz4B9NdxAIrLvVr8YlxKPJKierDrbaZbtdcc/j7OqE9IhoqAoJhz695v3Om/D7iF6bJq
xLb4wtyoqw8NusB0dFFvE11/1253k31tdlPfwZzZwkKAVEciWgB7DY1yvro6AQGGnzpFbiridVGj
DnkYyaTSBnKf77KebtL4UIRPMcsiCqp/cOpXxc+hwKDae2wHZv7FVul5v5tU/mEhhGHkET8KsI1T
j/p/YoajI1iXiQXvZejdJAbM2SQI4nfnCPti3HIs5/quden6wJh7RT0YXBE0zSdorLbZxV7mxsfO
8b7oOuMPPEtFsBB+JlD1FFGp4sxgm91BRXWtFnpqtqg92AoFeziV2WQnhJBGGASScL6BWrHXtHRy
9CfOSW71bamQFOC548dWW2iNG+f7JJHqOVVbjjwggoGWXdFaCA+jS+3shlU+E8HcvW3COsPABzCb
2aNu2Xd8xEomAVCybYHzc/O8hh59jPyNJhP7LqXHr9QzYxHIBrIovhy2Doj/ouP55E7qlYrpFG4E
JT1UYLcZHTgConcdxzTdm4Z0iL31cYwksB7H3d6CJUT/56R+LcrvoWi8IvB54Vi8Y6+nJx8MNIBa
L5bKW0u5d8JECk9hADxjbeKDsmgf3cYu1zgMHjUZorzuw27nj5U9AJlimavb+cEZllMbezRvAoaB
0QximcLjoCDzPbqNX6cooEVKPPTGYYurXNxdiQa+HcnbDFAziYEpRIwMBxe+nGlLiL16S/ALm8VW
mGF7UwhsLdyu2k/LAdLvhyoInKPFOQCsztm1Xpctg4ru3RZ6VPQygkCcUi/me1Tps3BH57DQGNkS
/jgeMMjP1/guaH3/Gvs9uWd87M+thSVerQ5M1e4ePW6Z+tzIGzNT7obzrl1uczfpOx+dilt59407
LxdKJMZ7imWiGkDpxLU+2XarLzAHeDbA955GC9rcUvU/PW4ZPmN/7GetcYN8Uehap90qxI739W0u
QWkaQjFj3LikTHUYYXVgsPhIPBNBow5rM2ZlFJz8DkenDxbEbEETQGuU+j6IewAEzjgPLpQTlZpZ
5BjPYOeXMQDmdXXzZV520DQOqfahZuvX6LulOBSNjce73rr7nkuTMnABjyUjpxZEGND0t59dafWz
WQY0dxjYZJtorhEBDEf8QrAKiORSwf/AHUwmJwkLZKv2KqjVa9f7yInjGHSpCNws1dSnzmGIGIw7
mNTHx4E19XWMN8Sl+2lDq9uwaXdXTSlI1f1CmovdqjXboH3M2o2R+2Hk35t1MoAzojrVDXDbWg4J
lcPLakm039gn2GXsGgBosFU1HXoLkIH7dZWtqu+LiKikc+2LZQ5i0ceu3Qnl32TltBdHYlQq6VNL
MAzkazwXeuUAOCaEXcga31pT7RXtuqMfBh+aQWA1TAmryJLqDvu623PQVJvCs3Q8wDrt0JbiLm5C
8Om76Vp7vUyHL/w2HqGxRDuUebMnDyX/tHE3HqM1ukcJtiTG5UjWrBzQqMIIs0bAERA16LSkyKxg
QXMHDdYvxwn4iTSyyW2pNgBfhDwys77QTbyjEWcYhM930vXhdbE6r4GAo2WvbnGoqnTZJv9Wx9vb
FEURRrsgvUEdG9wNs/tacucsjFPvNKhE+0nFOFja+OJ43CkWv0LmH7UvwTA8trZpAFWIJp98jI6A
0W87dwweO3Aw7zYgAAgwuswUH0fHBsZU2DdcNuSUfeHXzrGkuDsgZrVH63XzxdcmmyEdzhHH8qLW
GHIH3J2HWHr91WEYOwxO5hCM11ilSDHKpb0HzxqzWRHaIu7WEfP90rmM9GOE38Sl9OEOEAbyEPDg
2bHzq7EsA06/HtU0W7DlgnHndOOvmjEEwsJiZTXBiUZ1ho4cIb8VKgm7vLZgvjbGLic6DWFKqOPu
OoxQimCLzRGCFZ0CO1nTsXH7U++B/T/6n5uu5TOQHSUAtnUGy2nslfq2xFDeDxVH+88w++yaQxM0
z5g0I767DndrrS3AFVqhtnFqoP7YuEE5RTic7SaQ8VzQUTTdsfJrCG2VOVUicsHfmECGIVnQNT/C
AblXNZiu4F653ybFwaArgYAGXcfvIOdNB0VVDtKjQi2KIZJiX2d55b0o7OS7AMxpX3nsbDHBXVFV
d8gki9h8jIFMJdDTDLeJQPUK8gHUtV+ET8u/sIcRQwnGD0sEca5X0T7x+kHfK40h0hbTKIs1ghuD
ZguK2I4LHHfLwkY4L2FxBbFrz5e09pz+RAkm3hZjqYJ70fdGkgaUJPAMaYfjz4m/baItZKjdizMd
ecURoj5injDhIjdncYqYNWUxUFV4IAc13QlcZHIIWTTnOPTiqrtHNPV0XemFhWItcE1D5kAl8gJV
0LOPLekaaRZiCrd1Bal2LauaHxwb4m5hASo8Z/sRAcw7Q9MV4RGQI8bUAznHLH5cvS48e5r86lXl
PIMc6kHBRkDIdR9qZ+ru268/Sks+Fi1l4q++lwET6nZdb5+mGOrJKQTIj3Y4gwXBpxgZgNjGtI+z
a35uw7wVPhzId9Rv4SBcgyI3WA/sGQNyaRnLw9gWXMxdEYLemHugiY+o1ne8pq+CRjvu1PrSbr6+
6HGBTnuLL5jh8gSK1+DnOpN0Mh3/FDOYjLX5pefY3YNOtZ5+/2MFHI/wUXPsykAeg6k/u+u0HdkM
goABnNkgJTNt5+BqrAuzXMmem34pvxhlmbVUpW0DFiFf5znB4a+fa78/0A4D2xo0yevQD+bqewv4
+pu3qy7+UA/FMDgk78dIXVDAR9McFVY2cTGgXsmJir2MeUNw12E7qSghd1gEP0vcHcyTxGlw+F3f
s20XgbpjPWtBC1GXwbF2H3qwgWGdUKfadAuQwzpGU0/ssWMgueBI4gwU5nX7gSlzeNokGFsLI9th
FNHHbGRza5VjjrTG7cMptuyjJjT7cGheYoai5y3qUcR5xIGJGihl3DHNS9Wbc916ZboYFJCQZ7aX
ySJeAZNEo5wgGwAApizQONC9ep33EZ1ujYLgnbhE4TQXK9asSDfWrrniPjxleIOSX07ggXf9RaFz
yiYQTQs3aINj5zox9Oiz/WZKDD41HuZTG4Dg2thQ5F4Q1GlYTfbZ4xVJy6Xr7sIaTPyQ9q8VQpe+
TSFjRS2BZ1Yls/gV7bwLxBHtAAbZPqwKlSndZ5d3S64rnfsg6F1BoiAJZCr1BzbspHTJ8qYVR/a0
5BWeUDphYgO1IExUrsyN1DNIMv+DujPrkRvJ0uwvYsNoNNLIV3f6vkaEYpFeiJRS4r7v/PVzPKoH
k6nursRgnqYKcEgJZUbIg27Lvec7N38G//MDL5XrgbkWmzSYy0sWVeWl7+VFR8a8l1r127xqfqVD
N5+UWd2trDV2ICnQWl23UKZtfsTFkO7HKGQuUMQbPkSjT+LK8y3dl/wd+z/sUqy8LDReoN2LJzU0
oB+h6XuKUryj5lNgz8U7rfYjaor2IoPyMJVdfBRO7HD8VtbO7eoPL7O7Y+6tR6a8T7TRZWbH727E
o8c8m1c6k/i+OnGSVr+cSp5oX5kLY6ADkTxFfeubHhWkCgrMcMMBTsWMn1K4jrCJ7SdnubTl9ISf
bNhjEGu5T7jOOhDqe+fM+hBkUbANxjR8LfLmR4hZ6s9pnraZ3jMgqXjhQz6RJ6pMP+djhmYfwfHo
uHvHdPNTrcrT9OGEnnFRsZe8AKeuU5U924aWBzhQBsYHrT4WwmANtuK9bcyPwT0Ry6yIxLacqmUv
anKSS6jadRr06sqFwefDqTn0Oq2fI7IH4nDvFkHKk9tk6wWv/c6B+F0V84vsJutsl5wvAzfmVJiZ
9i5JIAaHPEz5Kzw4aKdgc8sn8xAttOmC+jS4ezplqDOMQG4JwuBTHKJ8Z/TZ9wAg4ihiwSiemZAD
JIof80DT0e+KtdlzAeV7adcxuU0q8tlLW/RbO6rHDeWtZSW1bR2lDXDaLfSvvNoz/KrK+zNlwo2i
Y/E14VPERgRGlYwt5hqZyltV0XuEjblFI9v40sInRNElGFpgYzdLsYNM4aGQ4Y8RVvGwmG7Dfzn6
aQ2z81xpvStbToDJ7ORbl8jZvooH61jNyXNawdnX7Txv40VfBWGDLyWghqiv0tXRJc/SN0Y7Fptl
WtS5sjSPtxVuheE069E29jUEyktkWZfJVe/uYFj4IkR1CuoM4ClX6T7vhbsZzPhq67EJqVG8GmNp
nAapEwgNmdwnlfpNGby4RvdmR4HyIaPDjRVjm5i86ms5gHG0o3BW00CyzIWm2A7RnN7djPuineBn
LTtn49ZOfK/F1K5Nq818mlGX1KrcqxzyfhW15bhzkySnFxTTVpdr3oAymo6DPbfbNG/4QJl9tUl6
bR/CcHnJo/YYAbUejW7ej7Eb3upFhue8WD5AgLOrNPMfpqiLfa314udqacjOW/o2Z0VK35COmCOj
H7It8u+GkRarpI1YWHN1iIfEJXbSnUet8nPj0TLpR7D6lvMMh/FTxWWHIin+y7yWm9rNolWaNsfP
zSmPBMcTKwuPC0Qsit3s3gxqfiqlsbFT589MR8lTXhOurFqDidRGP2/6xTV3dZStabJrQgYUbeHH
5k2dBxC6gQTKGm17R6QW+jjrvifsdqa1cvN++CLjMt0kcUzHBRxjnlX8hK6GZEryExYa7bo3M+ar
S5OT110HTyJBoWC9k3E1b3JuFL7ZptbdTKroELrW13gpx2Ph5nyquQGumtqsLl7aV7emDeaNU3Is
FMBnoyYvw3yQ7mVUy59DZMT4AyyxilSfXDxdfgSEYp7awN5KZeW7Tg3hqS+YEFyl+Rq5DiLKvjaO
odV/zYpwWoehtqmKkCWoE7Bd81sXjs8KYhHPjvuVJF1zJpyIp2yeI99UCQ/rnImL0/Y/FzXFO6es
93OyOGtrxJfMOB3c7UtxojNbHcbHt5K305NZD1sj5BjXjL3B5rmIoxBApV7QMlgGkv995F5jFQMQ
Y0BxxErL4tSozqOWI+w/KHquzFYemJpRfcnbWO86I413OlDVB7TTSn+wd4kf0iB8YqPbuyrsbidt
K0ba9vU+S1Rw7dKBxt4Ik8Rp+Gvp6uqtTZjUnWSjecqsfvZLMK+tda9oe+/N0Fi+OBSh6AIa0bXQ
0W5pG5bGtk9O0dAq/j3bQREwOOcy+eVUDlImGV0rGgTrRDmMVHCS+rOAtR1NW6xjji4b0ZKuWwLP
WNHw8SvZ+bNrGM9VRpvYYarx0Q2hb7siDC5lO8wr2pC3PE3jU8TfcstzA96eL97JcCrvVHND30Y2
UtZcOldHdcJXrsVmHw877lbeKlyo+GDwk9eo7L4Gwupvy9zRSumbS0tlfmV5Vv5hNVG1aU0a2IGa
Gn/0ouVOi3NYAzFGYJizcWn6AgFzm9awA9o9LDF1pdzWVNykPjvjEIOhAoeNWVjegL7K20BCZjBk
ztm1N3ZD51xstzIuWJQOVaLmMxGlVRlBe8eGVGtZm9mO4VbLsUJN1DK42hhFAKOg3lxn4OGZghKS
91vYUFBNuKxr7bwC3upLojt9EVF68kQt9m46KqSb+jDkj4++68xnWOBxlS9j/TKE6S0eQaqXwInf
nYKy0lzOrt9GGZCMR3VoSJt7nsDqpJU9f2nwfnneKm6z5Ce3Syhskd8aMNt1pJT7LvpqbVgBFeQ4
8qNPlMKlnsqxa8tgpvqlAWzzLddc1pF+xImyUb/3MV9eBwxYzhpTnKnHu4deAmykoTWvHc98bc1H
Ds1Ms1NWuQYIVmptI0ZGbegBWFCCj2+1n+S2sat8k075t5x09nMZfeSOFZwrI3vLA8Xe4FD9Lb1z
mADb6Nm35iZ6D3X5yoQ88nFjOm8g1ZvjSJiuXqWBs06tSEEBPydhWm26Pqqf+5YitBGUIZnn1m/q
KnwfvebJ40sfPD7cp3nyNgJlzVi08Zvoxl9DNV9nOuK+vlSGFd+bx8sUlz8GKzB3nmFEZzM/LHka
XOLI8TjBpf1pMqOdqvmM5hNBnlpWH1bfUUFjPupenzph25daJQ5p1J81/HVplMvR5mO+oTQ6A5W3
90TU3mlI1gWnhssSAFU3C8WAck72jSRF5rae3Gt4gFttxSud5Rbam5yZBbJ9rwfl+enE9zykZfmm
jXpXFS1BRErJJ1ay6bm0nXs51/GVo+g3Ol2ME1HNs8ys8FlTti65KNwaPb2qvu/uciFZiHalZXhK
+WIv9g/1AI0HJ/bOeukSVgIiG1l/Zguej30jntNeu3uqqr84sHvPWk83kS4mYSYMZY0q0QIQY1h0
srMMNQB2ussp8ughZa5vDgulN2OYzhi02mtOHZl8KxVwBUu2T1rYlzZm0G9s1fWLJTmXV14MmAhH
YyXx1UCFdlXzPaEevzLKSO9yuxN3UqCHdnCgrGdp+MoY541NDpWDTdkT26NyV2gq3Wpuy1NXVZiG
xwo6JVDNRXhdsvGyPj65vdBP7QNtak2no3hjqXNZyZe0iJ1XXXfZTnAKtYJlYkPJ1Zdinr2tqQfK
yNBqLkbWE7cVED1Tn5oCBEb00NFhn3CC7pQ4M/0d45mNnSCxXeAykb2aXT0c4jx6y5icRSJkcvyI
K92qsuABAw+kqHUvhZ0c1OgGfLrI7xvFyOC8zt4NJnLRpE+vtuM8cpmtL1nmL+WiA1Yx++ClhAhn
SSJlqRs6Q1FIjhr/mSf64KBaMH3R9Bz59OtDeYj+ssHUlQZfR248jPbGu4ulpsvb4hwsajPg+1tb
TfWsIdB80wy/ua4RrkYmdK7iYDygYbsOjP7CslY31q0s5mQlMRBttDiOmYeFWxpilVeElxaRbis1
EfagjHCK4+jnsHm8ynCw1pPLe5GBcEIb91X5Ywnns9fuwjArVjqtzpnr3ezC8ZUnfmRpZEIsYvVO
rUcieHzoPZbyWATRc+UQbS6reNuHzwM5Ad/jMORXRbevl4IricfxIP8zyEbOOzS6otg9PvBBaPJw
51oFhdA4OzX2SQ4ZvmsTeN1ZYg6mMP5uYb8tj3YKqgK9ikttr+2R+wcpZGx4RXl0xKi+VQ6AWhi1
e0urFUB6vqN/SnQlgYEKqvEUlXfYtAN50mlPWmysQYuWppr9wRybbUfYUKDT28QRb7Ahb5rmw27i
8QKWu/SSdzcoO4qbQxizqZkHbzIav8aDt4/h8FY0Rm6UNMinly2zd2jRsQgUfjsYfuh+tXvYN0pU
D2gF30DrdRrozyPDMJKR5MdeDbGxNVXwbiC1YTn/0zDLCUtgs+qUUftJllzrxoS15+jOOnLN6zE4
zdBBo2C4zTQX48GEJ0/FuWn+6L2RnEvodRulDXObOXz+2E54d9jyzbTfxtxjSVq11T6S7Vthxihl
XerrbUkUCICap3I8yVVWGdEuZaFd2ULAI0qwJRJT1NIfbdiW0rpdedCAFNvxui6brOvoxWnzF2aD
FYOjzEsXvudD+hLx3GyrpkNpu/TXSgjaOC0Fe9MB+ZIVMpqy4Gc9B7c8g0uP4vI5aufbOCy+2xiX
ycmrL2G8VZ390kfLc1bXrJZD8YPyllg7tfO1Qw3plnayI4W5wStFQY1wmF3TFXTlm/ISirm5fh0s
tse8oF9EW4H/NpHibYvDiTdw/Db3ZCDMhgS9kbv+rAekns1Pp0uaY1LzETQ84ivJMDC7lQvs2RPf
8rayTmkubhOdvXiJ81sdjV/totkVlhRbRDhfJTL0Y9CG17I31H4qgw2pILG3XHaP3iKSORBSyRNa
tqWI/EWOxco152Q7TWINUbaNGlKxYR0S5aizZsN7Hty90mUjGqBo25JmgCXVKjMlTQBK8T4BjcSL
8k1WDRdn6ju/cPLSNwPyg9wKgs1USWpgvTiYPBCnOiR7wrFkXxrzR9Q/Cm7mtEU2R5e7SdIVVXF3
7VG0rZrmRKy239HywVOQTRt7EhzscmDGLjeWQ9yrX8ncjnurzMLXgdKvWNgdzNncxcVaYBw42aJf
qN/WX428tI5EVt1VhPLTryKYvaUK7161EphclJ0/C2tprmZtyae0gNS0qn1At/o2dN7ZUI04uIJF
t2I7j1AsYD9wBSAA4eM6KrZjyrBF2QufstqG6wCt68xvIYqvTkHvrmUP3xSLOWwdsy1ZPL/Mnfae
Hsd+s9TmiSTGaw96bKNsObCdOavOkulG1M1dVHN/cMdRAxEgqV2i4hw3ebQuwwVCfYYdlsFlbnX8
Ege7eKFa0cL4x0O8dRqirVNIAyIERSBoaU58KCfPqg7NVP6owpCBdVPGmheGz3X95NXZ2tSF+9Kl
+Ueuuhc2dyBVRbQiE9k6xtPDtJbx65z0JKKZ342kgFDm46eeEUMwnX1bjS59/XKhmRv7i6VAdlkd
187jTpuQ3Yh/8emzNqlhXxs+F3xgGWWVd/kds0KISdYMt7RQtW9qwYW+jZ+dxKAqMDrXsmk4t1N1
XwUgM35eRtR1+9DCM0rGI7Y7ezM5Y8yBJfpQdtdvFsdG0mSm3PPr+j7jeyAwh156zDZFUafHEnLM
x9tKCyRutD9xpcB2xIboGez9oyO+eM5jklPLLu5xjxPKeHKjnncZu4BoCJdwB4HOxgckI80BiDRm
aXrDhgV93EZ19yPNndE3NI5pPZpkLYz6zzGjhZAM49aFMeZ0QM5K4lbxgoOeAY9JR66rgHdNtYvN
4pKj9SPtE70HgXobQ2s5hnP9ddEuXITOSVHVyR+0w6nskXIdhF4DBfUrMlAXNvCc7l73jZ/7xKcp
7C5taK/llE9n7mQs6EEXX03uuCtbJnIzDW4NDDVdjYiMlvDS5aDJlfoje97aYKjihd4rfcjvLtNX
92XHXMWwsm9kABUXTaZtpNk74Rvr7jAH8ViN8Xcro9g5BN3KYdlb63D5HqZiY1tev/E6+eaaXceT
WdKbEdn3MTC6Uxqk2BGCR3dWGmckIMZZQEusSwegptO0YEkXg/GP5jqepnpr1m27TqI4O8OjocOC
avNjLEKhrCh55HJ5cixEAcu2t4aF9rUCENBKHCLXO8yBqfmAeJRn0zA9R724Qp091WmgT7a25XFK
uz/Zo7NNPXDV8oTzKq3M9HvIwJXxWHNSl5bnQyZBKyB5mmbBwb5Nwh3OEBKIy0iyPfkzzAihupIi
T5ot98Ii8tEAxwQSo7vlVj45F6+vX3IjMVZFkNnMl65+5CXnnNxokrNbcwCc3hKDMVWhfXHNWGzI
/k7sgRD8bUmDpcnUFkThRZdqZKaV80XSOswlCittim7rsc6sjCEc/bS0+rUbWschFQbVXhV8QWS3
l3H+R63z+klXYrrhNaaxVgX1WxHFG9lqAqazXdx7r02OZlo66zAO7k5TQonr/qOLUgJJ2XTLSk45
eRfBWJBbPVaQCMfPX32+jEmhyPNENB6rMZcEKUEpQN66kzOYaDFnJ71kdRvt6s4zrrND1t2iEsB9
0qMkToGEfkTuZ5jADlWZB8chBjvBZhId+rxbXvkT3P3K+fb5uzGOXudOHULKoafRzcUrX+5dF428
hqUie1pKlO85GiyO4k6yKkr0NENn5nv6BvMu8MLhLUuii5ic6XsZOIpRGHN9154BygPNX9WBu6Yr
NXwvHy8xRIyvlkmeKqmGu6wJjwjpkMzJDdpAsriF7ahfUepEeyAIc+cMafQSzNOpauPiOA6NTumG
8MvIdPllV+ebQXO1WiAtfaPOkLsXBmaYNMGU8AhGkzMprYvuh6MBR3IkOXdWnhqJNmb6UHlN5cMA
Bu89t6h1N2XWMWojzng0fKETnOMQ0mahj2bfamH/KLMs/EiqBTy0hTfsrDn8YHmhzd6bVIw6nGaq
TILjbH9zex19dOOkToHL/vj521hbJtGsuD44onGe0xjPVMAVrGmSF/RCzEhyJlKvRvKhvFLsqKgY
m9GZkg/j8TWQBnyPuD/tjY4+p6ZwJYYk/wgSMzjiblZrrc3sA11D6GdE84754luiKPkncj3qfHyd
dNFdu0Zz54El+ogxVW3asCXbXjKWWycEC7vRffKEbD7SNLgz2zZ6LqwZeK9L3riqy2NScKifeCZO
9jiaj5GRMYxGOeiPYk5nYCJ2jJA7jRM112HSclNOLGc0wu27cl2kB3W3+Isx2/fIKLe1PctT3aOx
nvC+rEg82OiuK5Qo03T17OyuxrzdQYtdzLal+xA7j/dXoTcndLceYjIEojKumnD03Xu85KlCHu4u
OZsW/bWBcgMz5iY6CuZ048Gk7b64D4yGcYCijbbuaKWEmr3bZE7iFOV46siLnmcrXbGgitsgmwk1
UdUbB4CZd0M24tY4jl4tVRftIhmf59jg9DcowRmJOnMs0+L+r5dWI2PBbdk0+JFggHxALgqx1rFO
XLmnrUrTIkd2X3vxySr12SIW5unn3nDECeXKsAYHKLZqpDZgqaZbtWL56pLg6blYrCPOSWRyHpmQ
hj0ZuQBT1ULLvH2+SB3Jm+HUL5ChjKLDBj6yF6wL7n47XMjjtfboDzZJC0tDvzH1rPKcCfgulwuT
6RGBwiNo76OH/6l+4FjYLALAg6IE/RKTJW/ZMnMZN7njzuUdZPi5S5R1+3xZeqZbJyLnOJ/sivCd
9yG72kQsb263lLesMpGAamKJJSoEnf5gle5u45dQB7+YChlybky6I0H8Z4ui3koBMG+b3PFl2fEJ
q2iOGGVISpAV9/DJY/8n3P83cP3H/0Oo4BL/aDi2/+p+TxX8LYjw/1H04DHZ6H9OHuyanz9//Pxr
8ODx5/+VO5DefzhKu4QH5IMUfuQE/jN3YHr/YWkpkI7Yrqldbf6f3IEy/0PbHBxg2fHmM7CFuMD/
zh2o/9AeULqwtGVbtglo+n+RO5D/BXN3+aa0Q7TCs5CcOb9lXZQ1mLkKHYOI0Uz4x2Hlsa0GT6xL
HYnbXdGRa4uCsqRExrPqDspct3PxpbGndoX81VtNU9ZtQiu61aYz+dhponUG287eR46zeteAD/8g
2f4MHvyVtTX5pnkzHTYhx368EbD7fwkmFAhAGnOmBp+jktsg0r9hyMzJSeQrFf5sKcVuqtBGCuiO
99Blxy8np0S+0v+DGPjxE/p7QoJvhP95gkAJY7rs3/zDlqhDr7ADVCjpEvsYVHEI2aLZLgyJWdtK
7XXt/ALAn9eGF3YsuBPOIW/59ZeH7b8JSfxdekn/j++CDcchxqKUo+VvP0MsF2MbMt0JomimmFxX
Gw6/l8YmV6Ry9rx//9XMz2kgf337JVkYmiWeadN6gHn+7e0fAisMaOhhcTAt6iDdJhoC9YcxNLfG
6NKNKbF2FUvofElEWlLBmb9LAVC2oF88zSZ/YUcc83F8j7TfR2VyCiJ5GRXkmM7GakOX3kX8Mwvk
RxUeAeRvZcCU3dbEq2HYcu/kS7DhsVo1U/w8iDo7NOhjT1PlvYl+Mo6Qk+E+xV237ujqvwgWaEui
q4wrczsb7ZUT9BZJU7/tI3zJsFL6XKSXhrreCevBunrJ82X+MnZ64xYQ560bwaVl3lvXj8rPzPxu
x+BueeahdxqRB+Gq9KHEaBuYob1pg+FXj6btKFtSEN54r0eaUJEML0GSmDtZjLt5mqglxGa7bnX0
wkGl4PuCKDUJdLAjpOtqGS8JuM+lmQdIC9LHoz3tDViDz0PKPsusej02bPsowK65olGWUsPbZcK6
cpwat7YZX2j8iw3iKGOKSDQH66lAw2faBUM3JFG8yQm/pEP5JVO70VXRzlb1t6WR+Q7N2XuA/NFD
3PCtGqZm7YxO6HthUeBSoXbrhb3cIHrBhFJzxUv7Oj0IWauLAsrqLK+gGR0uvm6T4mZP1d1w83jH
cJn2SLB0P7nzfKqNYjlYunudiAydPGYMBKUBKDR34tjYaqQlYedXx6v7dSpceWzfTWoWbxV0ax/J
eWtVHqg4reFVVA7mKvLAu92uIWdti+s0UBwqDXnSzcxkZsscd2nrQeD3Qby1ECntuY7Rh0koR8nY
GLdDUbk7Iww/cjnMfH37V8D4kaPr4TjSbjnsRwxAQ+DiSw5oCoHxNE9qND6U2b/NplsfhSWrtWnA
WAuNX9OYS+8f7NqfOZLfP3NEzUwLJodY0u9ZrLLQMo8pMa5VbG4IBdFK64aTUgTKB2go21GPoky9
bfS3uCLqK4ilXodMPo1muO6XfPxCIog6gRffgy9VLGHJKfKC/6/KRgynJs7yTf1FtG3PqmlYK8Nb
xD5cqouLsOfUu9t/WEQea8Tf/z6mEA5CUMche2e6v001EGLGRNmm4Xqom8JXRBwuxjMVi3jV19zT
unbQvoztA2zfqnAHOICl3BkeeqSySv9hYspnluuv34xyHJIGFDNdZUFKur8toDaDcMbRkAnqlbE4
2e6wsSarpR0bqoPB2DY/MmcguLqi+s9azlUrf5EDOpcH+DrzIDS0SYOatLdrXtw+/f7v36xHzPFv
b9bj++MGAqNO0OgRL/n7fmcUVeFYwEIQ8KO4uLp8WmjZUJ6o9a6d+vYW0UT3qbH+SZe5334uW2Pb
jPseH8V2qmCMnT5En0b15FaG3CJI+10/XwKGulB9EOX+87dd+RZ36c6SD8o3McJnqv5NTnYMumaE
weq9A8a5FPR0ia9aACLmnnuN8/qfNpnf9zT+ytbnxmZx/uZ6+NCK/2WLd5DzCsvSuKOn/AgBk9wI
/3sXTvVWcp8DHBlBWLJu41RkJM+h8Ob2ZD3+2ER0ZMi9j7zqoCan7OkffhaP9/q3ZwViUPMT0UIx
L/WRWPzLNxY09eSoCX1wn1ruxTBa75o007G26HNlpUQTFanpnIwZtqqZn0o9TGTWvgrUrUgOVcWI
LZiRfmSpDgOn2AQSyUbjuOoSBrl9mQXBAy2xxgE5408dhohZUN8gI0nrzOl0iIvYfp5aDSxKj82H
eMb4pJvy2k36H8al/TapUEt+CGggTHZ7Tppgwr89d3WjVDtpsgAkRNdWEaud08nykEtt3B6ev6lv
vGdAtr0My/gBhEcnL/hISej0cdWe8QNhXp0w0s053RfTSMNta8buP2TwPoXuf/2RSMkDIMjoEr/i
/78Pr8naEtHvVLPo2dnMDV/BdHUkpOY+rG5zbok1k8HVWT5eIpK1q9R5GAIMG8VrWG7pbVYj6SIz
r45u0eAZTWS0aSy25RE+MunNH5XF1TDsY+8eApngQ0YPqPSmHHADL4mwthDVpxHC6jLUTvXSjLVx
JnZPaCROrNc2fYw4M8UvbbWSfskYvMswVxujiJxdhjvpvajar/lSNhQAWAH//RNrfirJf3t/pKmJ
sColJTD7b2st2xFmpSjilGpCSycCyFJn/Hg6Oqs0netVB0ax1dWjBOfaP+LJTX96ie2XbjlyrOuw
4XW2vuFGZYYOx/4sh/Wu6iK7KdBI3+Su/iWe9bthItBpsCo+V5S+t3S8X0La9EXKPbl6yIuEnorn
OuArunbHdBP6Ki9ucAdA6+afFZm6m0FX4qnJUDlaeHw+f5cG3R+2l8+XpkP0NEcOx4fHu+rEgbky
Q+tWRMlwtnvYTml1UEfhQJLNDVxUHZHzgtcT4vWhgx8RMhRu4/5hRdVToazlZ9iE8CE4nqWOn6YR
4oULx15MY7GrpJ7PcTnGh0Rgb6wbV+1rp6/YKdEhL5SYfDHaiNYmo7rkAniN0aHUN4UWWzGoX2UC
2uIacEn8TAomrLUSfyN9sbjHEYiwwn0KUiIO3uhV301jH9HkulcYmO8hg43XsEwHr2ibi1PFzcXg
eGsEOd3aRmEn42zjt2ZjwRAuaEUNYiaUL8pKu5sctHhbPd4ec4q8zRKDKrfUbl+7Xj0ZhXJevCWp
qXkhUEGKQkTU5iGvzS8vRlLSmc4N+xlBnfOsu6JcsZ0hR+seGAQdIJq2DfaKhZn3LvNJynFunhzX
mq8ZDao4wilDFqm5SIpYT1JxBLNC8zWKT+TL25O2uvYkH7/CXaL/VZX4H5Pqn+M9//6EKzZIrq+m
JwV7+W+LcuaMZGWh71aANF+iOtq3dZGfo9Sr9mVYQ8NG6j6lODLMyoZkoo+3kV7rXRZP/hyFqjDa
wnx1iX1OmoVYRkTPe85jLrAonZHC9ECXjQpfgJhQ7rn9c9nP4snm3vyUx+0diTRkmXCKvUD944zB
cqSenG11OhK6GgLDb+zY2cz5ND9/vkC5bd2G0LbOavD7ilIh5u5z1tOxGdCFrrkbsKAtf1pYQbHy
ZsXzENnYWvKOJXT+2vYUtLJuiHbsBNF2DMv5W1sOa53GWB0Thi2PFWXARLp0PgzSl40cT17ivumH
BsYBADsUrgkT66ic8lnOw+jiVinnzCY+OdobdKwZ6GugNvXc998Gl6KlyK23wCqsgync5l//3O7b
fQz18hoioTlG3dD/354D0Mq71qM64VlKm/9lC0qHPmfzQeOOaGQ7YuR9d3rnEkxQR9mSRxvo+uI5
DzEEtCCw94amybocA4XpcUXN2MbLhjNHzrD56ELky79fWynfPB6tvz16nAakJ5igIpz/ZnG1psaL
AnIBKwJym25AzkptPTsWKSU5bjlcuRYT+6uVB7vHQM2YsZfvHSVilt/ltSajERa0kT9f8E0hEuCg
69divqXBEpyYvRicMMJh6C2f7basNxOUyquWrMCxV+b4lsL84mSkhLkIr1yXay3qp/RVps60Q27N
Bek293l1iqVtrPJQ1ni2C7UOy3KHSLE5B52X7mCl7K0qlmQtSV+9gsaGAZKbQJYR6MbI5ibzBrtx
qw6fv/t8aWzCTnbP/QtbM7zeI+hFXkx8CSJu2CpVgV96qd7WCw2/uJ7yc2I7+bkPNMEkmefPsFV+
KKf+aCqYBFJdfovT7N1I62/dPNEYArY69pBS50i0I4mmwXoCCmTd8wTS7sn9Eet4+jNGJuZkhvVO
B4IeCCq/dSYn691BgMmtsOWKJNsnoiAGAwmQK4wPgqrQ3+lm7HXRbjpdLc81UNcm9WibOn3gnBxu
A/+LqPPsbZvptugvIsBevqp3yZZb/IWIE4edQw6HZfjr3yU/wL1AQFipjkTOnDln77UPWSv+elZT
bA3UyDs3i/EWp/C9mpg/0KOq21oZp2BkHe2aFEp3ZbbWMtfhtIpz5V11426JpqBTnaYWrDi+MsU7
RA15bBo/24iwdbeu7TA6s/twx/C4WdQOkShKkr87eFLg/u+Z7Pios+h9JHXGgFjl+yrphj2OgmFl
knODxSrLzi0mw2URKIudpPo3EDZhNRMC+yi2D4ZAcDupoDia2pk3lKYPiWDenhmuN4gXguBcVlZ6
tGp1dBHNX9k8IUZO+e9OGMyS7Wh4x5H1x4j7J2E0b8S+Q0WqpNzHCjXlyAzkqGRpH3++alycCXNl
qnfjEsVTQku7G4nVDPkYVPdOuKh30lR0iwoN2LMbENklpogotezaaVUfc7r+WhTNsTMkJGoNIuzs
VCj2jVp+4/lS57Hr40NXN+U6cUOY2mPyh3NYMbfO3yxpP5EnELWw1f0kFyNc0otoU3ubGdWA/3Cm
xQ+ZMZygTRY0Z5ZuAimahuud43t9pYpYObV+QrEovoJYMHnrZnlrcjM9pUHHtOjxC7Z/c6EDTik8
BQvnPhwGGvVp1rjrpIK+LfdhPUYY32t5pRMfwaQHVBkNhYUPM4PsUGfTCnu4ZrqDYyaRM0x0I7bu
AIazhW5nZ205A4kqIckaYyWqjYHohTegJFFby9ralomH70HW8cpFsb90pU6uBr0ZpYf5G78z0WBj
/BIPpnmc0dwu/d6QiOqZ2EVjOF6Vgwncsi4/L8qBkwbVPUx/zwJslxXefkzz01zU9W2kSL4U5LAu
bDRFy851kSjZlbkzEcAeCVpF2an8RWcKf4dKD8d1PBFOIrF3zkpbe8PGDjyaodiBrxgonZPyMtlR
sopj7kw3D3xqFvVUJ06xS1FhsWT3O7OBtyrpE9Jmq1HtCMJgRt8q/+kdDYpwPXFY2TcVWp+pQBY9
ROjHkq1H6tm2KWT7a8N/tzgVtf06qMo5Tv93KUeawarE+mSa5TWjd/vs5AhywK2+JeFQ/fZZXxbE
dcTQcYeUJDynPXYhj1wUGmfuEnHH7wVKGJNdv2lRTq/b2I5oD6LoKUTwaWYeJgqBfUYVSuyzwLvO
BcqsNhnqc+lX2dJ2ivkMfY5/waewhALqHZuUXd72KEyC/sCB60gmU4bAO/j38xk0wKgwhkm9amSV
PPVxtSs4tkxB+MFoTxP22iZY5e1/oSj0kTSXFSevt4Gxw2F6XFSZIcosmV8yeIx2Wa29LeNmsTDG
wL2URfVXl35wCQGP7nlOrXXDp7B3m36kSRZMpMRg3iWt5G2MtLcKrIoIMdV0HxFbcqbD5/wxLp3y
xnkPEQJDImFdcJ13J+djdkwgBkW6SpJhXg72aL7VbXChn62vnRdkVNwcjzvDe0mc5MJYE09FZ7Wv
aYSMIUzFWnSmvZkf51vrcfGKqV7I5t2MB/s9nuWZY8/awP11rIB/bAX0+E0xuH9coerfpuivATvy
dfzp2OXoygyf5AEVDacMBgq8NaCoqs7HkwOw0A6bAs3CDD8Q3Xtnx9M2iCpjxX37gmDEXBeNpfZB
5tMKJl6POFZ5dxPrTBhNjC4EOrCm6Q2PsGmObBsNKcKdt5kjVW3x0u615wFD9tNzYYVo5ICPn6rZ
MJGOEl0km/IbA+PpoXRaJymzi7hs1ZEYgHdsx5JFeCrzU6I1ZtpJfZDh8IegFucjqwqGkb3YeBKC
Qg144SlOmpiyqIlXOe/dEtR0vEP/1tAET5Jd5Qn0jLr3N07v46+g/R7iLSKfiUmxVQflOStCYlCq
EbVOwALVxHCTw+w3AmR1gNNZP9e5uiKrAyFrDigLJh2vAW2ojfIQJUcNQNZHGozRPk1SqR2dGeMQ
KCMkV3xaO53Rk2ozTqwOkb8VVuY8lb6xh3XDzIZQEkT4iqFT295pdZWvvmcc8+k9TYLwd+GoVztr
G86HZDr4PC+lF3RH3cvu7Fis1IXQmy5T4SaS0gSUMY9YvQLz4sZ0VygGF4Mm7AW/arz22mRVl3W4
QYNZE8UMdh+CJYA+ojtuSgTEDjiNxScBvUW68s1pfmdh7tyRP+cbQ0T+k5lFLWz0ft0rg+avW8Aw
kHOIoT9Sy4nn8ksOzdJPOpZKEC/0E2p6rnWevvqxdVPBkCydcsw3JTx03hG6OKU/G8wGWvcUxuol
y4B9FJxBBgQEQj/cU/NqqrKDw8r9p3ENdM2wCyYfr5iZjvnR7/SmL7oWEGie3AbpGtfOfeIetD/o
tTarEu2kjxnnFjnauLoosp360NSRufXtGR1AX68b8Jb2THaOqFPgy8RMWiobVraO/U2Cm/MQTcnf
kk7k0emmaid7TlzmrPOryFElkK8cnFMrme5BOJ6xcXJmEA0az9TLj6b0YqjiglDyFr09KbMhenw+
IXqe+W6q0+lc1X9HjRoLIWYLvMfMl6Y1I1sEg8JWF2SHYRYTHoDCwXLURQuvKzUnAc6pXlqVF9oM
07v/i6CR5j2k5XKZC3yAcX8YLfLR10bnDDRLzQkfkP/tN5a4lCLidpDPSdRbx/+/BF0W7xQLVB6m
rO8WjfDG7FG7+/VJuJJkt2qMdrFV/y3w6lA61ejOw/azGmgBZqkxXBw1/AJWUxxaop+4scpqO9LW
vf1cQiM8uFkZch7Dx9lOn1IbeJbqPLrmffpnsq15EyD+pHa0dir13IPDfbXEfYDLFa5ExWP8VJg4
k7K4/zIq2e28zviHxk/f4qr4a7m1saqMTKJHlBIwht0vI4ncO9JN9WJKifEzMgdyNBEigRb2t1Ub
VqeQlJGzYeEdTqdovihMtwvBuPesjAp6KtzgyOs2tRA+5o4aZ6GJjFh+I38hT422Q8VmlyQ3BnQC
tJRvbNl+nSPpVC5D4/oztTiGk5b+098gp0qG8S7RYbILXCDFmHRu2pB8P3bRnzGPqOcBOPLPmzmO
qX/wAoDyRF1c2c/yhTPmS3Qw1Z8UxFWOk3A9VeTWiFDKWy8n75hK/6zxv2jHtT7CiQjUSVnDAcO2
s8ntxBsXBijXTTDT2siYHt4mkdvMr6BW53/nWWebOuqwzqHAXBSqEgezmdNf/VEmZIWlePbpyYqB
PhRvQ/DP1m10dYGgLgsxTycvCKeTI8hc87XY+Y7ynwW9rZ09/FXu7F2srtrgPMLOYRPPxumXvSRI
/d/5QLHb0SN2/V+ZIIzXaUYLABPxPSLx5e3n8pidwvJQJ7cT0dH3nNPPAKBxXXxoeyMU8YZT2r1v
m/nNm+Hv2O16bCllSA2wD0D8LIKT+KprSkSZMpjWpMtt+7xscQL6zX8X0LLHXKXq2g4yZIiPS19a
vrGZB2DQ5XBrJiDni67pCVDwf2ckhXxE4xvwcod4MA9stk8LgRyFZj25TnxIcHbt2oh/sPeZjGV+
XP913KuTtcmrbAf48XULsysnPARb8rACpxutA4tOQ65C8m8mq+RsAgKha4lYmzrrTuu9f55N91cq
8DorN8w2P/7nCLHq0mZ3aHMs3m2bq3XvzsMbhfin4XIYXGF0898rDfIXHnyx/XmJcRlplxd7FzW0
4VGIBKWNZEdILLHsEc3zLcvxhLDtd0Q2QudX8rUBU4/gAHytbpTckIDLY4CwqSO6EJy5PXYP8FR5
1ddpKMJjhqv8qNPqG8ZBuO2Mlly17B8qOs4pBVGG6C375aPwX7V2uJwmQRwEnQWc8Cb1IXquA0+1
TSFjOld4TO2CRC53zfkNQ1eWOpDjK2qKpvZeLNv4zdSCaJwQpaWJzyEOKgALBVvATwkVqvQvGMd6
F1R5t0q0WwPvqKJ7S+tqnBv51sb5dOODxTtiy7eKsfG5fRi7fn6R2WwUEOOYTJ757ur2XuK0fq/y
ZGcUeXjIYzM8dNhJ1qMmqoX5ArHMeqDr3aV/8FSal7FMOCTnhEox7jyR9GZdGYCnhxx0wuqH9OBY
HILmbPQOqkExTMyM3lZFeeCflKcmn4cX+YAPe9ilt25cdkQozd0u93sMmLSmj8SdIN8mQ+RDdeQn
uCnCK9rdNL/TXRRMwd+WXLd1ITw87n3+4o66OQ+gkTddDW4sx+p5G5whvHmizg9+w+839AD5vJbt
lWyMxRAOwXJIExTW3Fdno/2X5/Ex9XN7E0TKe4qH7AGwzh/G9AJx7OPSqRjER5juRxHGT4T7HOvH
n0GTc+ATBvNpdbt5ogHgDT/0mgkuHF1FHPpDi5KmpXrySnHFNrX8mUHTZgFKhLfhZPcxq71B34IM
5BW+nHJfoANdRkE63FGfD3dZTUsY7/uasfGbLUngkDJxlpZnE+vUB9VLC+wj8mT33pCzdWpN7D8c
AoZRet95sQ6LPvummwzWKyn9O/NQ8rmSghO9wj5mEmImKmuni+ppAtMSxKFxHVy8DxoaRlZNG4sI
G5I3UAFh2n1iySe+EMVe9UQ8SQqum79YI/Ne6Jgepfm4hHAUlskQ+Xuy/bCD2XH3UScWRUFILMGc
XieMRGQtkcCFyrVbgmXH3YnGfhO2dvYEz+F57LP5HRcA9bds51Nikg4gfLPcSk9RlcUSIMwjTIKj
Ie5B4tWsWbrbgal+sqpAWWNB9txj5JHLwxRUU+VEUEHqMFuXjxo7HdTdwCThILE/AepoTlPR1JSC
pfsKPlp/hDx4NDjm+jbVHChEa+vPLM//ek1N2dd6i8jJ+pNMDXkusxq1+RwfwJtxMcU/05Ji60Ts
ilJsXAyiZ+XNaxp8SOSBnGAE9zx0zqBYm0z/rWhHbWNhjk+xgaBekMVrk89wQdnVX/zA6C80JmaM
/W55hjHE4TVR04uOxDPxRi9Sj+4NM27/0hUICPHAvLdQLLZCEv2nEAKzq+enXJmcQTCCDOl0yboB
1lrKjkw99olqkmhFA8hpFpq/eAesewSeH531uVQ8yK41pte0CdJrD8q2hcJ9bnGb9Qhh3txRHiUN
5n/FoyGfhmGKZe11mv7S6fwidtTfWsacWPgJKriajws9e96riOMWjbGxphhjnCW3OTbUTW5Z9tb0
oKAWrACHNnX0R5O5EFCi+CXVlyGZBLPacjgnzu9ubKs/sXahXplzdkOoT3KWd0fGR4KT6e9bQAlO
PEAGfwhPYP5gT8eauhurOrh2SRRclT3kh5Dj8eOGljz+QLUqqH9xxzEJKITEY3AI2+K3aeXdE2pi
oDExFkar+FS98F4nWCNpa3lHgwzAlDcWEB1NTAReLw3+aZy+Fu4Ln/ckoAt8RLVEBn0eksbwiErL
6tLHIlZ6+0bb9FmTkI5ky/YmQEc/Xomx/APMr1s9JIlr7c3he8pvhcs5SepLtyU/SUDF6gzrHBnB
9M5f9YAHheYsCRWJu02a0X1yJW0DsrYyCJRISnl3vfsEHhGnKnk0/SMWwNIuxB4D91Tsj/mpQ1Kw
nK3pwTCCJCWrP/5gEMAAx+vsVuVHajOVieau5/TZutVSSxoqbR30OPuH4YwqVRyyXu+yoQ8pRmdY
QZ2W65GJ7qLCcrAuHS/ZP949Yv18WiW8hUqHvw1CcF4MYqve48B9UiKni/vzoDwuIKzZCmBIEb9C
n3QS4tsOFdZnKapXO5zKTeqmfyImkoBtZyJIx/BPZWHKHdM+/Ahb4S9AFxSHoHO6ReiDLylr61Jb
uVzkbu3hICpY/ScXUVsLGj1iezj3RolS3SEHWjFOTj7jftSXDjndAj2bezT5B8N8hCjHiAMZwIo5
Qo+51Sfbpoqy8gzVDBiNpl4ETdMM78HD38IwSR1/vsqnOj/21dpiNecGcuzFhEnxhrTfgPkYF+dW
pxegzVS4MOmuDZKPFQf89jxltTzR3thUteW8qUq+hMBrnv0p888MoR9pC1lFzFeISdqmgrVNPn3L
Sv0Xh7ELo9X5ZnraewnKniIfjKdAQXrnA3yz0Hi/DTG1Ia7/BHzZ31oWLhU2EQozUX6aTHA0ZKF4
cwgGX6ikJEamCbqlgUvmKAjh7OPwLyWd8eIhItwkEMQOIq9ZvQJCkZgTweDkrMgdEaDTgodW2KHx
YuVLTdqRNEeK/YokB+njtItGr3s35w+FOdVUQ3l2JhU/tWaiCMetMHYXxlOUJF92laYHP8W1Wffu
W+WOVPs5/bBFo5EKdHl0NmsroUxIjaUTBfFWEZP8EhES6ZJWRRreMO713PNT44D6vScIIDcJjciG
l+yR3DNhtWxYgQmEqaNLHGfmS1n6iGf7djr+vLQytNuwmYttFtRPKObNs2f0cA+SVG9ZPpfZoy/7
cyndeOdnxDnywZC2q2HqLLqE/L6Su2EXzi4k11Z+lnTMtu7DwpjEdH56R7CNt+3WA1PLSeXRc466
YNGHBEBBqh5ueAjqEwM4CmQzhAeSk9kFM2vX5Z5+Hu10h+iNgA5wBr/mYWAGp60VjpyClIph3KZ5
meHsdMNbYppgRyYaUjnYsjPfB9kiWAa6WVTPYxCBMTaIPIBpdVYMdtbJ0LRHRY0CemFll7k4dYhu
FmNB44UBrL519EQXtqVf8FTZd6qbtUcpOo+uPJVSN8QlMNX/ITC2pM2cOhZ+Z5z3fgCUssr6AliN
/VF1gToVIxIhDLI/L6J2fJ+nYTcPjnX8uRiuejhxzPbAaOoswqz85abuG37NW19CGzZED5qDJuik
100ehq8xVCAyF1KH2w2oyMJ37WGXRzNmXfioyAEBKeFozHYxNYzAv/qWjI6ztJse+zs1wnn0jY86
Nq+ZIKkqSeernrpPz0mdlci9f4KmxImTkruM5iR+c8J/xGdw2xhTn+0nH+kjhki59SzXf0ataDE6
sqeDjw9qqfp23rcu1tJ2kt6ds5C/gq8yAhR8jUJRPpuzKe+z9ABs93O7KbqwvZuFS0CEKQD6AAqo
x3E4OY/iOrM5yiSPS8bPJ8R2bOOHFKHzW5xpE+5a7yFRCAVNVT94Lvy8u+pkIOez5ffDgoyIoggh
CmBu3imFlWfSEq6DU0c0UiITZ7iqKGSQLARSMZQUsJZmGtEQocjJCsX7PBPznDncKH0Gz0c9mAjS
DLwduFn0EWqBpWhHGSwPsc+Jq6vK8uK0n0M+A3jqg8/W9dO79ygYkFlRsvZ2cfDGIlpVDT3ENkz8
w8/FUwWkqJZ8nJ8/McTcjEKRW2QDzWDrLyqRnLqEUHs2no8WDh+CuJIjXhl5hz55VNvFOz3FkiQy
BD8cFb1FplNx6UVgn43gvzZ2Cb7Q8EvnHGNierJNk0zwNvf3FbO2fFl5esn5v8HeHQDCxrrLWGj+
IgWTc1Dg+tfa8bJTMs/2qmVQv+CQTn5l75rPqGEFbZXI2QT9N117fcjHBvFYgVXII3ay7+UK0WV+
towApo+hb06H2b3vTX9nVGH/qzfPcYfddazwFGYyKndmTXmUI+G5MfWfT21lnh0CCbZVjOK/i63+
lobV7mcCPUwZbr6Ajnkb3J1qMLey0kynORefCERkGbPRd7tCsAIqy1wUmjJIEqMGaO+lMqzgd+QH
x7gLua8bsn7Htv1V9Yioap5KyY1xULaqCIIdLLWcoX8c/ACPvDliGyOyKaHPL6lzjenk04DcCE4e
h2ZoCFHu2mI5WY3a9vU8kzsI0VERjLs0Clob0OZviLizjQGcbzcU3mvwM0iOgCeYug0PvEffCioM
qcTuNTGbXe95H26OWdMWKNB5Elg2Td0s47ge2MSFuPgxaSSk2CwqHdx/to6Qs/cyTTzIbKDondqm
3ddqBrdxHe3yKU5XFS3Yi3atFytR/f7nVSztd7KanVMyunTi2qT4+O8r7b9Yk7RvRFw1a61Qa4I/
ip/DEWdnGuUs9k36twfeaoVqOjCVqVdMbGpstLpfDpq5t0PCRP+YUWH8HkFUIFXjs+qzeNgHYX/q
mZu/WZYDHKCAtEVecrxtQWyvRIA62FVM+qKcZ6IounXnFNZ6pINPK6r5kr0eDx7Gs1trHX7am07g
iVOqXCbewnuLI+etsBxv19logFre17k+BWPk44MT5rWmPr42ReAfwRgegpwnsVe1eSxLsoVkYZZv
JUYr2BNZ/MseM4TOmaYanrst6ghzO/Hf3ES4oq612wNZG6xnAqDsW9nK+DVvnqmJvHWDBW2bP5Aw
lPRq241Tufh5ifk93CkUwltLz9ad5enfVCPSiyz0v32IyzAkUudXzKdFEtT81c4EOFN51Rena11A
uERozrZl7Ht45bu8x+IKVjRdZS2crC5RV9kPw2XMQbsEPhFMgZ62tsoaXLQ23OvJjldjEjunn4tn
1+4pMxMQDLr9XUx9vJsah4MrJ6btMFn5O2gOtP0ZjcCfl+1U7KKatpAx3FVWVH9C04JgZI6PsHK9
DB/leNbO6nNsagotWewhz1UE7U2/GL7Hh6oV9TlEpuDPnX5SBRw5l0ZsA9nLiqLuMpVIMcoyqLYl
kqUVi6RawLorTtHjklUEcMXSUGg95vismrOfM+Ydk37vRwGvfi6NpPKVcJY6FbS3iPZMaRYEdaWk
v8YlrMMHsDzUTr+xtdeuVWvZz7qcMVwHnBVFHYHqrU3r00wE0b1Rf7Xs+I9fV9M5R+8Bz/3Bv+yb
F7cITrGp2uvPq76pEVMYROqObqgPsw0/Tdk9I3GXWEz8nfgHZ+2TI86lTNSHTMb0MIwZgjdbz9sk
IIFLeR1RdA8M3rJXEyB+386e3arPn8lvO45wkoKxelX1QL+WHvp1yJi8GWUNYI0p5mE0OSII0xwl
p51F2zX6XkdzeJ8ZjiLj5eSEjCG8M9lzdhkia+6rZpfDWQF2ZA93OFbAKGv/e1YDWP7MMJgul6xc
BSkT8EjKN2gKEilh238xZdoLhVm9nkqmidRgha7T889XPxcRz8mZk8rrgKVpU3ukZJAzxd+XsN2a
z8B56HnAhN6qPE2++6K4O8QaPIcWybNEGDO9y5vhWCMcybGa8pTz6ufnyzgwV6IYwmWGvuk55Yy5
M2QbLAavPic42jFY1ubzpEkVMHqveSkDEjvi3O0xKpKbEgXB+Axm+p5VtnVK0nF8Hnj8/Lk4wwM3
9kzC2GEG5lhD8x3AKiBOBKqC7sIT/TlEeoQWPBX+HEMHphEwK4bf/XhJEzVuB6dV+FGJ/xDZA2fT
zQOWlfA08hGebR9ycKfmhPmtNk41ustN45c9JM+G0L2KocWGodjfuMUEYMRhuiutEhS0B2I4UvDq
Bw/Udh+oB8N67k/u40Kmm4mLAPlkLN1NRUra3hfEIY4wppaWrJS1mB0hWRlcMlfc0tuEHfnjpRW/
oENors7ISueSknoe0+lDEh55+LmzmM/DaucbBonYnLEFlEhkHl9yXJOLxgyiepN3Drd3k31ATph2
+oEgqwIDO6/gM/75W2iWk597b4/CJWJYWTSTlgDQnd3P6xlM72l0mbSPpsG65zb6rVDuS4gj7JAM
mpGWVsXZs2mvdgNiaMTvwDD9bdqEHuTCgaHeQ4htLfw6PIxehE19XhYwyiEu60XjDc8ROyJi4KWh
ILSQZqqLfVGnz0DeyEdXWyT9m1bx3EbxokKp1sJfMWfCTGGSFpiRhA7Wg3zvJhoJJ8byt8k0virU
FXkFlKMevJPVfRQMZDR25nRSeyQcQ+Qc/CEkuJMozUfADN78dRUMH2hzDgAvhzK9WnCOev3p0uCt
G49oEgLrhmMY4jD/yDoO+4i4Q8taF8Wh6aOLmvvdaJV87uqb/+Iqc90LvK1k3qfqQ1ifjrJvjABZ
cNK1Rf8SP8AxEr/w2ONPpGcS0WlJ21UwHqpsPPR5QWfiKz7PEijfvLEsVpuy45iOPgtnsYzfPNS0
TCI17wRQuDa5i21AjTZz/Gi1WCCt4uQ9Lgf6/8Mc3Lv2q3PQGMuYtkC4qB9gsOGPJ/Uh2GdWtYX+
QA2ebPIZDd9kLswoXRl2dIMo7YUw2umSvc7Zq2n9wny068qDFe3JJlmalbFFJkcM4RNn9gDeduj+
qX9X2sWdc+6relWMBErrQ6g+C0edIl8tOz5+tuk1juo/pjyZaAH8Zw2QKCBCIwOcEjX32dZwzDir
IlJ1GFcrrzknRkXO5LxVIwHG7LGPqmHy+0Ng+cDLgEahEZtNSP2KyXZJC7hH9WY25DW2wW62WphM
EaQ4d6mK4ogTH4TJImjIJk3rpYrfY8tmEoR6s+MQf0xz1j3+646Aa415uiQqANXjUlYVg7pH6mhB
eLlHa7Z5yayazkcNwzaP90xyQ6s7z/SZF7Nf5YSpgvJI6Xz6aO2mco+CyYj8TybVJwfDkzPYyYK+
2G/zEV00uxxD4lUE0sbP/aXPOYUUB+9UZ843rpBkga8WoFHNU2o4O7+nIPQIlLQnsddNcasM0gAJ
y01jnrCRLb/4LnhYkEKBVjM2dmZzLDMW0oOu5Ox7/aUzpItRcp3r5Azy5PcITL7IkldtMmlJzsms
tiUGM+hvmFZ2VZlbS1iFtOS7PQi/XZsRE8E7CnTwl8+eNs3fqMRezDA9lr3zLPtphb6HVEw2FjG9
QHGzL3wa69n+SuGso1ZagD0gjLy/oNUBsOLeQlVWaGMLeEwbn2e2L4wL+4PYdGzspCLtG2msCVra
kAaEmDYnXKnYIGUZcTSWT+EQH9IAcyW5kpzAaeni8dPpoREAteNsnYcc0FQHmUvcJ7/ZZ6NYVOh1
cgK0Chp0RXJuSZVq0bb5uKwAuh26CajbgKE4EtEBdWE1sWIhEj/gjtiaDCDoeM5vCbN0xivHqibw
hAr8XyYS4HqR81k3Bp/HdM6y5JTDZOnSaBeYtKa9+clFTR4A8sl6lsg6Am1nurumSveCDcYdd0z1
DvhMNpasEWDpN4bGeHuVt/ObcJUbB34YpE+SMx6N27q1b9aK6gCcXrWcknjZJXJheOk/AbUiSbzb
VAVI6Eresp6V2jujMQSzaPVY2HaJUa5lRm1vPTibqtskXnAoneqlIQmBngRKFhbymsG8gcm7JTvl
wcKgHnvPEh9WI2LyjmLDJiRk5uaCHBO2NDg77M+zWd7j0voYyIrJGGWZxGiY83B0dPC3hBcTTr/I
NxWy/hrnch+R9BnYM2vL4P9LYr0ZqnHVG8aRR/DKiHOZNd80i1ClAddsQTZl73o2CKdJh00vxZ/C
+SzA6doEDQ9AhEmxNCi0IvxI08a1k0+6G8vEIR2ILOlhWaQdyLIWzlgfM+yiXwcPNuW2zeqNFdH6
JgM5sOW6qeVXRJN2N8zyNCKVCB4pU8Kmy8vwpUOD84gxAzyyhkRzJg/r4BjhOojlrvbq9Qi0y7Gr
r5EVCO33tkvS5eBgj3eNTUoXh7W4sNoPHXNy46TgNvnJCOQuYkxtNPMtEe3JyutXSch8hdSOx/8R
k3JzUnMlbbExJms11xM9rQAepvldEqZU5PdkoHYmjDsDGzPHBCjH0bEY9K537Dfg0Vs/QBA9XVEh
hm34bzQjomsZn3bhdvK9rTVUYKjYC3rBVKmYGnSJFlFDGUKYZj+L+p/kO0buvyBE+J5U479mctes
Qljv+/wL2IBYYdShrVjbByeJnmcL4WqakdohV2RV8BBDBiGJQ9ICxIC2Eo6DyE8xjSaXKgDZhaON
UzaFcE5QrxwO+jupKjowX+0TJLQ3kN2UU6xfVra1HHWIm4pKlAZAVZC9lyKR9lmnDbRbgdi3TfbH
TZ3T3HZEkV8qsmXClKicsHyJnGDl9cW+LtptDs9E2DFjaUlTtYg3QrI+OYV/YPF9CiLw9BzxEvBp
dLa+OQsSO2BuGiN8G0z5G61gIZhbxBszNv4VVndqGrn2yNLxtP+kRth087QrnWljut5ap82lA26O
8tM8RKpd1vqvBxrZjf9pYknCodxmVXQuMrXNlLcZg/bqp9G9ycWGROir8ujzx9XKCJ+txt7FqHsX
5VChXJB4fu1F2wavJuzqJZEaPk2PClf9nPP45kD4H8k16HJ18DwZCdK+ad1HPDRRXw0MBPQdFOmv
Ed4v3h732mZOyq+nVBLxOq9qQu17zkCNPe1sZjxbqzsmfUOofEZBWzFpW1nJJaVD2Rkz3y7gywj8
STNuRcF4Iw8WbpEhw0F623wp9JB00tYeXgMsVrY3bxoPriLuyo03mnvPI7AYLdASysM5yQMQsF8+
p/e+AMTTQGe0XzNnXMR4xmVSr9sqeE+pP2ueIMmO0vRvNUAykZjEWmQb6JebCERK10l8DDAXs+Hq
18nz/wg7j+XIma27vovmiEDCJTDQBOUdi0VPThA0TXjvEnh6LfCGpF+hCGnw8ZLdfbvJKgB5zN5r
KxQ0vSz3qSZvCIYRSccoedutDTymYS5skEkIrv2jsz3kzxrBv8R5u4kHVA2vVHrRbUhvKROtqDx2
w0Pmxg+t7E8hNG9G83Q+CqvoQipfgaq/6H34aFnoWjjPe5IcseG4/8BCodRnSgbXJmWKiWbDSvRf
JavncLbjTd9U06FFrrKem/FzHBaKE/sv9msSXVmPy+Ihdovj1BsMs8hsj6iQgq7Kdl1Y4UyGgcly
AQEhKU4yYiWN98JnuRhdpCxP+VzfEW3wk2IDwGdbXlMtvlWqJFYuM19C1Ag9WDu/NpBbTYx9C0GU
TtuFK2yxR2vkE5Q9hEuVROrZZGmw0SPG/OBGqtqYNXl0xN4wkuIbmaCwgn1DIyjbBcjw6zTugiT6
RXtV4v4WsEcIFU1RmQW6cRIdIoZSf+u98Bko15uu3MeM2D8xINzielEaD6gOmsZaTci0SlLxMiLB
5zJRIBWKMyQ43v2qjlHHM6fvSuA/6Q9a8nD10jL+WjRfP8JJ5UrFR49KaB0LnDpTy+YxJ7K8bsx4
pds5ECioRnFERgp3rT1l3cpxiWh0W6w7mdwVGI3Y8gvGmZO2QSJt+UKMeJXyZuOgNzVKc8SzBXW6
bvjVpvmSORp3LUrXhpnMaz2nocxCB9C4dwid7rdC3cCMhAJosRgfWcUpY9xWIrDRJA8UumPzRhqT
HDRUUhOq7pzzaIywOstRN1fa0LNxdV+9MNUQDDaTL5rzVIlkHZtmu+qovpBwpDx6wDBNOvsseFYb
PJyJv6l1Y+cVOeX85EH9ZtWxTsnwAJL1sqySTXL71myE3xVT8B3i+LeMf6xavgcjnO/tkU7ZHpN/
cRQuVoyh38WQDrEctUXyUTB+8WVxUJJKd5rtT31qDqbeXP8WcTEiu2q2BWJkdvjxR2taxRopMx3E
KF6mZrrkDQT12AHRNjlJtFbjuhkIbjAK21zNWvdVos0PrB9Hndwufk6D8Pr3/2BjTMagdrLC/Fg6
+Wcfjg/1NEGwt+gMGdXF4RL2pS1SB4FmJ27cNy1oti3bM9CYPAJ1+7fq03cec1jp1QHhBiVWYJ9w
vEhmsiCfzPFNGeHEzFY8SSw+/DZEJkNYz70C8NvBziZ4xqJ005x9CQw3oEhaWQztVnoqvknoeFrm
db4jhEVyFLndXfNTj3blKwTgYH51Fn/myRXTzSiedNXNvh7XhFy433pAr5t59wCSXzOpMBtju1hp
DNiGLj9KckeoucLcF6xFHTQGoz50flwRS4E/Hk/jQz1UAEVgiK3w+LFjvSQ9Vsi44caumJfUzHkJ
zjhYZUBpML1CkJarTBGO1OjRxYZSTyWSQbgKGJWg/Mv14t8wkWOf5Oq3dL4qA/gZcRL9ujG7H2lt
HWZvFeuPNk2ewQXz85rVR4rYGaUAol5iyxCRRZwC0vyaCKVNzO4uWfKoPC0Pj9lVOiw1e5JECjOp
Nml4JDJeWyEQ8fzMmvFYIM7Sh/SuNIsby6faj03rg+BKX1WtsxoUi0Vbs+wVmvkhpVAOeADkzPFX
2kitZ479Z1L+07NqJHaAwUOJK9iv8d6xPgGOMR3L3K5PEwsL14TerolWwUUr15MQGJH7F8n+ALql
j9UDcnNlZlumLjTiNsd6YZp+YtSvlUfxZgYd7I2g3AXZ9Emc4zN7c9xDwzd1iFrNXw27YLqeGqpE
4X3p+j+dBNxFpwLUTbNzX6/d/ZhFE98Y1pvaolWvy0+3cF46vMugd4a9OVFZIPuEEjCb195CrZU/
yabdZDfApmsYGzxiRJTzYHwqk+h9iHuCom5Dy4np5JDtQvQhw4AF2E4op4ocQE+LIKmjxI71e6nZ
zETaepfPyWsNnlOLmbMzV8Yzznq+kfq5q0lvwtZzrZb/BhhykEJhuuKM7xeInF582hAIVwkBtxvI
xqzKUuQeDoMZoED3fWAv/qmrYKCbJnQ0lZXecC1H0Xg3unINVv1EBs2B0NWrZqsPhbdy9PpLF7lH
AlcAQaMqkNa9DcpVhNk+1opXYhNAUUoY0wrHBzyRZPw0OrwwQ7l4ti9Rv5hLQCKsOrNbk5njLZMF
v84x29p1/xHn8aUwWIY0wwdPyXGT9+lDETjoHC1ESh4t7BC8R540GJBh4u0kyXUesV5V5O6d2rpP
i4kbXLPeGp593fQ9uhpM7ekwDrcqBxBd4e5InMco175SNGWa/TwYDCBM8R1gEhgd+HUB6/gA9bVS
TDzrhs1sg7+BGsJUz7HQnxJ3PhvB/ICf6hxhTPSVzjXiJrzV1dztW89cVzqKYi2hUS0qaz9KxVfc
7i2HuqLtHsEEEXrKHKzSOY2ZqpOa9oCr5SvN7IfURWGLHX/0IZkC/CMRLkaxuKrjbydmMx/O/biu
VPfilO1V90oERU75Jsr5dYguXe485FSJ+C404ptKmSvug+mhLkw8+nH4Ywlil8pIYCMbnR08LyxL
QnsUGQtk+E6MTNs32h5UZaZpU3AAOw+yQ1fGPQqqgLVSc6fn4jlu+7flf6lwX7S6Z6bE9Mx2Hh2v
3Pa9eMGuBVA/+lLm8FEUCbI6M91KIhv8cdTWRlL4QzmevTz71Tj3m5wstybo10QnL5hofgbirgD9
dbcQMWXW+oalLuPAGRUsrzNN0mPYaAfSUq7uqF86MzlMRM+4Uf7VUDAAB7wPDLSvXbdpIiqVVIyE
IZbu7KOZX5s1ZydDsjIen0BMf5u8s3jr7SCYmWFhKOfQerTi7mqaRAmZyzXt2lBsnaI/dnrBfqC0
VrZBg2MSElLf4o5UdjPX/7GAOHpNsdeQ3rikNTtx/U29wRhp/l1u8pbCK9PfzIYCaRpwTRcx3RUk
XeK3R1d8DwkR7GVXo5/q6RMRCtTtTtFyUTiNGyBSDKzz7lpxvcV18SV6Sq4gu4F52vYdwywxn0tY
qPTPp7J5i2dBhv1ManqVRE+1xUXYWt/L96gXxo8XB59FkBwAgn1Lw8T+RDOijEYDJSKwyszQ603y
BCJ31eeh8ocqQvxK7cqDOP1xJfhmmBC8XVag3lrLOfKGQkZ0DoDvi1XcB5RWo9oOpr7mFt+h6D7O
M0CPcBnLWa3wq8Lczsy5CI/jjY8yGuLQ+mitbkU84Ex2X28zxPIu9nI5SC+lUjdQiKcEX7msmQc/
zLtiVxAKglvBKPyO1N7lP5U2vwI3Ga5a481Q7M5AAO4aCcFdq1idWCY5uvwW6gUGgUX/ZsrsV9mY
HgT+4FXXDGtM3tMWORXM3sk9DYhn2dGdDQcMM2GDPi7omxkxOx50gue6mvcnM8g0HpzumjFjH3DX
VD3aN62AcFIHvPKVq5/11AGbohZYSuWeCWsRYPgZrxE5UFN4sdlG4iN1z/dq3oVihHTX9OgQjYre
RU3aehpoOdQYfDWWyjfMAmIB3qYsLLVSdm5vZo/Nh1XPPQNTdG4WPfZKhA3I71KGh/RAg+NtvIok
W7M8FXYLosMg4DW9t6Pmk4yHAJJ8N63DD1zkFuk95ItqNgKCEd3DaOLXzAmHjSlRXJl9hbl2K3se
RQVTZiRt0IAsxtZXGVfDumutYtXMK+ZyDqzC+C53k/uxB7yW2DWjLuspzVx918dkO0IUXdAatFeT
Gp57aQH/L0W9kayYyW3CBWFrzqFcGMJ9rru7MB/uormyd1HNYQJsdgUZLdhWzPtWXn7A2kCDlOkM
/VkHIj/s4p2NkFgno/XU1h9TujgTBuoDIOwsi3ISoNv4FKo+obILR0YnH3Opfw3eEpCi8WfEtAeX
QjhYR1FnRfLmCtIEyKssVmkiTpWlgDZMuJ7UgLqcYacynHiVO+E/QuoN3yV5KgmZ6+mQum2PZbbJ
lsPjz6ZO+xkoGrcaoS0lVh7If8J9Y8XPN/cCH0ZbgUMlGy63drlZtHgr4VBLK/9w2uAFHS4W3nDe
xTTou+kvLyNyUblV5MUScWh66A/6js6qctFMsL2rHphcGZu+nf51Bby/iN2zzrSXlzVbDZU7+qTX
nu0aPjwio1+0bkfyavdxWps+sGhQlQ7nbqs2kxrJfwUU4htV/Kvn+DTq4tmc7CPVNr24VZebYL5L
AkMjWGs6tqWOcCudXpYEKV+lx6Gn8Ckimi6trR7QlSJrw2VWcyGCGBqfycGmsYWQ5SULYIG6Gm+j
s0uN9BAaNF6a7fFy04oWSzYUNJeIVSricEqqotA3fYnriGDCvWcZqPCz1xHBPt4R8eqwP7bgG3hh
rK1NItb8EnYA60FULpaiS7H60TcCmqJ2XNt4AaRyDgWxuUyFLgKddjXLcHXvDHHLOZV+dsF0NPTo
5JjRNtfZ55vtrcTTFpjuuV6sP/zjYlimCMzdbFIHcFl30MVthkp6Q447J6KZ8qis1RGIkzZco6EF
757m9yUKNNYkRzXKBi0Ytp4oFetEOG/Y6r/cuPulPHz34uQLP8HKxqQYx6wtYtZjw5Ty4+s/kp8N
CHl27HvEfsVcYa5n1KYbeIxyVIuyh2pjY/ockX9ABrgHhUxpNq8Wwdn673djIb4ZqtU+xsuwYwPW
hCzY84Yfog2dtQMab9bHoxPGuLEQZIIkZnBJ3mhJPCba0S+9NJJ1GJsHp0k+3ZBIGHd4zzII4jX5
Ndq80bXmCUHZzqJOHFR7qU1ihdP5NUn7V6up1zHdI15WenPabXTM6rHJsPcWKoHnmBxzhojcBuOH
DKNdgGvAsBgq9SO22zKyiIQhLGHIIxxG+Ix82gYvxKzrPOZF7PiESuAJJdioxp1ccquItnk05hEf
1QycyCWsPFPjfduSEyJm/nh2KIeU3KH82TIQJ2rLCziaKNo5f2EUFDx6489sFmyB0XTitExuJCTf
us54Cax579r1/Swq4tqMc5UC+UemgzGqxAfB9t4Z+SuF3r1Mzrcx9J7fdPKprSIEORn7Fos0z1KY
p4B7LoANGjBT7dueTLL4Shgux2o4XUhW1tvsEfBmxI+WPbRjf6y74MSwCOXCi5dGlAd4bexYvtjj
RzXHV9MpT5pVP1VFcTZCLNxVv9XGmReD/EhgX8Mn/OYP2D70fgmjmEbzNpPLtEhz45ltY3ff6opF
OUUtXA+5bNO02r2niuAe7yJ8vNmaFPvrbAFxDxP9pUFH69kCPHpE/K1HdRyTReyoy0zt62sfFuQz
Fn9dzogc6rlC2s+d7VTkR7sqeE9ceKPiZo4ZR+7sFdSt+eS774XFLD6JoWCFA3dbPDEH5+JeVmxk
A9noY9ntMZ1riSUreUwX6lzDyjjWnrxh1fkVdXXp3OkbHA0+b/mUtKznWOegju3NvYzQWVtTEmNS
kZ8Qtp6TYeBxuLybtiBRqKnTF3iL7FR4APguTziG3CMuHlk94c7+6PuwO1QxSpwAyCZcyHlDnBpg
Y3eDwTPwYQSRxZFcbErwrSCMvZwicmWZKM0dPVKOSrU+Z9z+CYgqH4alWoOjYAaydcPgTmnacSSV
zJ+leGtKPNAGq8noI23bK2Vw6iMo42ImTMkYWeFxcnM0OjvDzp+dBF3gmNwDlVkjjLh/LQpN0LtW
eOMqD+2EpA8LcSh63fCW6gS3k++T+klT59uQuGQUz095kbcs8o3v3GWFCNGYd13wwowlRYXr7IYK
WNNoRQRtNC+AYNC14do7FVhCUO9qB+673VzU3ANhQt46RxcmMObDs/Id0/nGprqxGHsJr9h7WI5K
U0caMH3WLkNap0j8YbHQdmZ1b8bzuk4dNAmR8ZxYMWVLGr4xrPrkht1pyqo3eH0HhlaH0pT1wRLD
a+8kyV5FDc4Ap16jsjmFowuQsUOk3w0sWURCflLKOBHLuj8RacXaynifA/e1ts5OxEZa9BlTj1p7
dPsMo11C+VAdyXi9dysSRT0PsuYQ3TDsLRPk4Glutt4sfu1qxHFh867lc7VrtOYke/f1L36AS2gs
mT41OvcGSpdjObiXTLp+PhQmRFJ0JnnNI0KzB55xMUtfM7toWbydSqJjISXRu7Y3OWG7tjmG5HpC
8O7rptyN7nMWpiBwXWQVXaV/Ggia4pRMIxmOv3Uv1+6CUQr18dk1+ss4tis58K/YXkgQk9QJz3DO
PFUZezXm4DsuHpdG1G84T6j7jeE25M4KNmq5qYLwVfXZg2fEJ8RYpzmh6iJ50hdGgd8VKtdKcs0g
GWXIGF6myqCJTBihELf4PRBqzF6F1El49UT+uMAAjG56lLMjV15911TRbXRzXIHtCyD5eIVpiuu6
JL0GMQQ+3+4Dds2HNm1q5M8+XipnbHgFGh6MndTx/Un03i+JIIDM8c5U4cQbpvu5i8pVk+FnyQBL
GRqTcvxFwRHiNSd2QF3x99eI7HVKxROuBGp2p7zMofFLKNqwiqb8g9kGIKbxbmrg24sKj0081i+B
a55Q5Tkg/H1DCV6FXDzIUCB6ZeAxpif4cDDjGGZTcXbniIGgH5NTCvjxKO3phI88Xg0ppoJMaMjz
yH4qw9eoJOtmyI9jNuJ3ql9ZCF6nRvtC80ZXgirJe12CyCLPe0Bm9Tm28rtCTzR71k/4Hhs009rE
3K3WcZ8SosQ+ckfYxZtAewqOketAGlDAVfsVc8AjGI9PTja6G3TiwQpek7HPtTKhkkK2Qnhy8pqS
FOXHhvcUOhUlVbezW87XymD1JKz+h/zMl5psSYSVhk4t6WyzAT1oij2jb9svjzW91hO9ZNW3flD/
WIhcdAAxgHz2mqhYcZgVy+l6T2T8Q5I2BScNTYA1yRPhwCVlVIhtld9joabRheESQ7NTI3AhE5HQ
pPK9oPpXXs3ZOuEG13ZFhFPFdVpeh6TmkNGqHSBWamPmSFbnXtpMJ5mAKQngwmxTij4+NiyzRzqq
vR5Wj06dmdTlWY4kCD4VQSZsuwkdNAaD1AKd8SACwzXf+0NRlCgFm+rBzMq7IAxYIwPaSQZZ+kGm
rRnDEheeFs0q+PIkyqykgmcOVziiCC4vVeoBpwjtRdji3JUpTxWu4ooijMi9jDzO7Vyeba/6UOT4
IGylWp8FIFGpsa91gVl7bIbztjE2U8pDNe3CH6dHnx3A5vO9/L6vHfrNEG0h3nvW0raLKa6ljM/S
B11zAW7UpIa0mearB64xHhYGHQz3Xbxqs+5jGDhiy5SDicQeBrudWbIekl+1tC6xQ3BUzY8ZEgax
Mwb9G+P08pQhh6cJIZDAyi5UvO4GJoqAzSgQhXXU4/jFBvvIVplsjzbjetPQY/uB6azoYfe5Pv7j
yQ9RI7wJ4YEaytlZ0C6GM6kjocZOO2TihYsmmWm+xpmbHwARGuBeXNjK7HlIlBg/fDNke43OpqIU
DuqrKlpt64Qy9xfm4FZvnfbSgf72e6RUW5H0u5J46rXq+nSdKwhmYX03QsPtYhGt0YS3se1tBAFX
MANdItOBx2VYBg8tgXJNggxERE+xZxH0XOjrwuZVDzQdFU5ao7R2hceoXAWoD+aWYI1u4xWwFyi2
NAgeknkiUy9UP81TRsd/4nDZEpD6qAEw3wl9se2Qj3trbWLZYhEzbcKqZVVPJgOtU1zrmL4LI9uk
xPZQiDnQiyXXQizLhq7P+kqHcdi4plXRDKbRxopYTetBcmbxV7rjjQLe25ih/dMUc7EpyKTZF5F4
MCJr2ncttwHGFKDkfY8c3qpQ2GUz/Y0bQpRrroWo2A6PTBcCijtWc8fKzbU7DvdqNXkTzLSltwum
q1WwXk5Y6hypB6qN3UEHhxutZB4/DRYDDGTw9hqQjViHhGP7uRhYrQpQZYZ2oLTyFRQeX7Zd8YpU
sWe0CiVqiCyEfx0RjcM0b8boXSE1P6YCXjf19iqRVbgJvHk+ob9mipFmdBye+RmZJfnP1vQeZ2Xu
M3dSm0ifsLZM5cnR1p1ool2R9VzCoR1sQPQlcLGi7BmHHBsOMw13KOL7s3JBVCBNDJJNV8FQAuhB
H9Fh7PnLjHFyMggrYZi7GovzQWshvtYsC5/det4O0rjT5iz/5cm0hatjfSaqgZRb1OMlKNLvuIH7
a0T8acMoGWgbil2PF5r/+RK5T44vCMIgcKpLDh/4IavvrbCZ3sLaffPM91b91kBIz/8hmqb1G359
DZ/vkyV0tOKcxuehjvID3FdGymnpbirZxSeLcSuSgxiYfVDWL4bMb2E0iFXD37USVa1d/z6go88O
UQp9DPutjzzceWZ1VG3gYzUX1t8M6WqbS4EQ3gJe75kQRPvewIcMbCp905P5gxgz5yyTDDlhJtQK
x695/vswJzJBKltui8B6XDJJJfQVdGb1/NrO9IljIYsnjXGDU7v9p3ePULv5bpeC0Q46bL/uPAGG
SsF0jcG/UYprgG/i1o/eAbTudNcEYK+K9o2CDIH+QiLXGhns/75MTaPege7leUgk10EXHDKGSb4C
lXont4ndkmDuZILxqH3Rp7Q+lE6lLkNAjGnR9dW5mEbwbJZ3QDWEbhV7y3tH5jRMR7m0BeyqE9+2
dPdcuuA/JccBI0Oq8FGYxT6BqePbtTmc0B7bPN2K97YGXQOQpL8juvfmWbZ2CQtMcKVSKaFF4wJj
DAU7B1e/EO4FHsEM3qIACkqaZmQGJUO1zmN65DZyw6cqUI/13BafCyl7NbiYkoymnO90YPJHpqYD
+6/IPeGWQPCaEHxHFgHIX03eW0le37JqfhKOA7Wg57TGwyA4uBqVbGzInNvSQHajtAipnYIdUhqM
IXozo95L5BZRVXlNPDLtPS2BfOYyIv+LJ+oXfiErE+yrxDMevE56OxBiD6XVtejlXBSZlarXaWOi
M0O+vsE5QJSTVCkBHaH13WtlfmcaQXY3/q/Pwrz1DhQd//l10wQnXjg8ImWpiMvOsXSbeta+jsw0
U5Knfjy2w0O3QlbgnlKQMBse6wtcpun3s4O8BAxu9kDYqbkZ6w60fjDHwDcia+c5/W5yGoaFYGlI
VFMHWh/uRgYDnPyI2Bbe6AhM51lEHGtqyWSPjFc3QFAas72m+yT6r827e0wr1YG7XkcM81QHXXlv
tRUDp4UTHCZPKpSSfykGblzyw1ReedMbYKOWrdCalhV/pkUXAZJ2o9FFXfKOKa2nmLVaZsA+ewyO
2WKTUvFdkrb8PnmNd6qPs1Wg1LSVLT3lCEIm1JJjwkFzsr3POlIAujs7fgqYElpIUNhWjcU66GcE
xurVFiXPdEcFWw/aEvMiUVwhgG+iRu+3Ss/kBQ9wvDLFjM8tzWG7woCoGQDxaeo4/6IwO+FAnPbS
zMcXV0GlqiZrAnk8jy+2rb2DhoVxN5EZD6WsWbv0A89TOS2Eue7VG4W2qRE179w0yF8RUDqphZxR
V9bKtBvbrxPYLKnl4TAxvH3lmTd7sbsYWVnswoHuo/WGadWwjMCSMMHIGMNNwi+dhhbEYTLBb0wG
bTrLgC2OCKY1O6HwaNSs18esO3RmnWz/3p5Ufeemiu6J7rtvy6C9MzJCMhmh6Y8mD4211qTlfTRe
QokkDQRaje8DntNEUbpncx/O58mqit2oGUjF1YuH8emx6FmjhHiT98pikiK1VK0Z4GMaHINrq9Jh
GxSah/7OBd0wZu2mD210V72W34xmPCkUz7QjBTvBQF4sjiMVP4fw4x4Ij1dglY1P6iLtWcR8f1I0
h0TXtZ2yyAqfU9qZYPogjhZMpmBD/j8NoLrDZWa77qmNFm9mZTzqEjnL3LZ7AE94R3vH2SmG9AfT
Q3mIdkxMwYjvF72RB0R6P4Xzs4fnfKc74PaZGwzbJqX+rrBlZK7prWxiY2arjS+OVbwFQ2o+2lOK
xUzD6Rp4Rn6u3ao4K7Wdq2hjDwB4u6vxTFvYZufZMdUu1AbvWLiWhwudCPigHtW9HVR4KhwHVh8t
MqLIdRO0PFuWNrZBkHUbMW8g/5gKNlTF2ghrBKRIgSLFuWZ7xsbWGTUQPAjJnergLq2NR/T16e7P
9FQVqHUsj5nV4vcdOtleI1BcZBkwTMPMFJlTsxvItcFoKxZXKavMbpYo8S0ugXKJOvbCamfjZ2ar
6twvZM+tIwZe3I4ZgOcxg9LMKOHoqY6GM9tnuCqS5rpmF724kZw+vRZlIvdqYiI+95SfVtYcoPA1
QEgbBhgokfW9dJZpWo5aaKgHm502AbjjwlgwaMZWjhTe8e9LVEyHBt7kzbYrdZZ5PVwKvYzODCBX
iDyDUO9ep8GeLmFVL69aoJ+x52Tb2ihRP7hjvDY6JDBawfLGmqIRRzHvME7fYZdF/XDCJbEB6hO9
lCUEmTyEmdPHZvhiKO2XC5FvdJFJkDw+nsFy6duJ2d4tQPII3mgSL+R8HepJ3wUKBXeTyfRRxddR
L0F+ZxJ5JlPM+pw7Q7GDBErX0IKBA7EPwRMs4oMIsvDC7vqxDbmsjFRNZ2Yq5IFT6CBWNJljLLwp
Gp6ta5s8iUYwr7Nlhluvz9JVh5IXXHOfv+i9jQx67LZmYzNWEmRYYA3XiPvTr8Fi6mJUZ25Zl/7+
MZb6ut03DKJ0O0pfXUJZNDVPF1mue6GF+EJUtOXhdo6rBTtdK74/uqSyD57BzMsHeMV2FXqPo84R
lhuV8TA407UCRscRxTS7L6GSueRZExq0HnRsl3XLNZGUgPOa7tNoZHnVzG4/R7xcA7mvOkhBx8WX
P0ymc4j7cNcsN3k0uTEDtlbuLYjB97l7APh6mthT3dVwc2lFNesITuwhq6iHtJHW0h4Yh2dpNz4V
ngk6Kf6cW719RVCJzrMHwJZLnD6lg1IsVqcS2zGCl6zbDR0jBUtt+bnMyx+bBh9xwLGLEr+QFr47
EUeXv89iizePMYeTVPFzZ8XFSWcYskZSkn9Q/78yUDpPbPq6yYLDZ9cI3gYmtTxqw9TSWEloM6Gc
UDwe+6KVXOkZQ1n01l0BvZXBzR2Z2g3Hw+TBuoH8HCqru+sr17hTFkjvwFuMauQUPEY81Oe+YQNh
g6PqGNL6DolAD0474VgpehBCbd7DFBcYIZIg/yTD4pwHnyOT7tLroJfIsCCEa1HHxBFK3PGULEGy
Hl2uu3xA+ptBiRgcDCB8CVaENKR5JjcEG9RRZuXnf56ny0O1C0t1KHgi+3UM783GHbnppes84t6A
EmHGL7mt2SwnzL3FEm/tTFZ4nDyScYmEuuvNtDyXZYfYBCEKU1rCe9NFyuKV/4LUs3fmPLhrd2iB
qApSoIioeSqY1kP6Nyl9oRogDx7T898HEusxb08ui2SnGM5VMDEqY+n5PlfsrJpemHeiQh6Fq+Z9
6m39fUJGt5JoeLOmguub/B2Iib0bEfbdZ5EkGswd2zfwgi/xlCSflhvtHGJzFsXTgwvPgOArZOFQ
Xx//vpoXd6SKy6e/r2BQA41vn6umGf2maWta6SJnT1mxbSRw8qlPCh7GEr9YxEzmJjuHJeGCmNK8
pWYKM3HJrSjeUkGlqOlyF21WdRqswXhumC5bTE7PHlFBlzFJ9UudOe4KNUW3ZqyUsszP0ic70u/7
2LX+kc+1ppHF/HnzHG36THrGq4x1tohu8OPWKmAv2zS8CMuHAknESSHcx1LVIA83iFtfPgN3SZEQ
K+C1fEUcSGm+O1DtflHuaZbxi3nnmwVocM+xFRyDyA0uheheAejpCykquKiRoO0JafIGLFpyBWYg
D/PYPk3LVy5CAN+z2mGnL6glPZ1/GAOWL7YxLU6JyNknMk5fswqUEaCT+s7qomcglzSfGsR2pVny
zZ3SZ8pq7FzIUmJL126T0FkaJGgWc8/i22AfEEBYy7U2OLlR1j9E4/BlL6Lm2GpstIypfvr7kC6f
adYiEUI6vTG9DubyzKpCGq29twvdfG4yLV5Ps27v/3j7WlKRP47AfZ8lpKpNqj4EEDfZHHrcQHlu
7/GJiPNfAyE69ktpVZfw/+fG4Zgmdrib9ORsDrZ6mMCH6B2OxjYHS6XH3S3NunSfuEmy0wOB5FCV
n4WNSHSC2HFzY/t1ZBnoC2Vb72rK1mkXQz0JSnGsDXMgdF7Y70oUCNLG/iYmYd8NXAesNNxhGbj1
W8wc4dVrp/CSOMNKZxd4/fuQu/T/TuIx8hy0f6n0SPUrRH+DWlevO1dcuQLPFKrTnV6nTPdIkPnS
WXTrGXO6NIX++FeaFp0E/kDkijbDstJ044iOJF/o/0z68+ld9s3/J03EJpHz/4h0QDwmHV2Q6GDb
fJRLdtl/iXhyxmLI+rShZg1Et5+qfLj3lsugV93DoGfdg9YH/U6L3UOYGR/w2feyzQaSmYr0xDr9
li2NXhxGgoUYb9v//rLUy4EGvvopqqOsPeuzGmtvbTsTGcdN6l1zl90n3GL7oAq2+51XpRhBwvTy
95neexTfsc0tatZENc8J7UWRnD16vwcKzO+GQ3UXl723hnABxFD0TwH6euBXhXsfSJhiEZTFVa49
p+gpc57eWtGOwcq1Tl0Xm88DGrSNwTZP8IS4FEllrjOVuOv/d2bG/5XsZVqmkMKi2rSgfuhLpuZ/
eXXHZg6ixAZmAG3Q3dtWf/Q88ctAQMP2gaPx//2vGcubVWZTWBaHn//+3/4HZ2fa4zaSZdFfRIDB
4Po1lSK15r76C2G7XNx3BrdfP4eanplyZsEJDPq1yululGWKCka8d++5ZFhJ05E6SaHsj4l209ds
tX/8cQrrMAcIUgxL/CQ/4ddfWW7W/6waLEwJ5PuHefSIKTb7b3WPANmSMC/nYds2dfTKVCJy7xbG
uoe6EXKfmPnPOsvRKES5t08tEnYMr7Hu62XK1p3GF7l09sd4UZLPHNdybCgwhnR0+0Nw05iumeJW
Nmy8XpxGLs6Bk3NMkuIdm2LAO7knOd3zeUnN59qBmazr17mq1HlmhrekPOSKiXC6AnIBjoJW803b
EltO5SEil7s516330G6a65pAo22Tx7jgzCHbmyD5onhKAidu/tY7ZiEWIuHN2GvGpgg1Oqgdz57K
NhcaCQQKpk131EhsI52yI7J5lCfTcMIXW7ZbItb9pKD3K2nQbNlF+t4YjjRc8VmqZt0n11Ccayyv
nBF0yy86PWRskp5NYflGHOvnxJhrf0zhvLYVfk3dywlLaAaM+QLr/J/vFpTZn24XWshMxF3LlLou
PubhZgLUkZAYPSQJeZIXWk+RR6tEJf6ESw9nKltUBQvv1gASt9P7mf0J1qSidDuUgOU1nafmwSFN
KwjrhlljzmhwaDiTdg0LXz3Nw10P2hw1CILLKF9eWyddrkpiBK5VyYAFbK59YGvbn+m0uU+RSOkw
oya1AQ5jnq5uVd+Xe6ttkwBloffcdfUjuCr1M0c/adAcy266JRVvqKATDJdN/sNARGeAVhmstYsQ
dtp5nmkzuLFx7IaCWfWab+nhNNsKuMN3WABvjT6SV7RdOFaTy/2QCkvcTmgu6vY6djtYg5V+BLwM
ydWItIO71NphkHMEFYd24ji6jL401zvYmtL3xZiMuAmKdUBGXtc26eRyDfGhfcB7114vGCRkqAtQ
5kV/k/cGKphEoGrA1JpXd4benWI3qZ+FCsVD39ob2n3ufpDohTBd3DKzS55lozV7w4hzOngH+jlT
QGYO+59YjjtIIeZ2jBhPeJpe89zHBBixZjwmckJKoccm2QP8CnmSuuVJ7F5xiNhprlsewan1X2Tq
mZ/zA6U0hbBZ+HTPMj8GG9ZSCoXgHIJ0oT/BJhaXA9+2g+vFAQPHrhrbnQSEizGQvNIMpO1VzxFt
m6om3CgZOTeVZp0TmHXJXLxFC0Jwd/kOSmNes4ISp9hN2NdPc69dw8xhDkEwTNnr4e1EMkmhm+qk
Ja9ShN4dDnupGo8Lpq9WeUhasZkY37oUYIVzgIrzplnQvAfXo/kCKZ7xMSGSf/7GGdbHACXTFRJa
OfmWuiQI2/yQ9EhK2AxhFTKcaM6mfpbN2dbXcprz2hBuzqFOxMI5piUvzongXLVWPVx1oBHEuWyR
HZ3r9tyI85wf6v2Izrw9D+15js/4VCYSyeKzxpIUn2PzpNQpNbHyrjXz63ytPD9N8xGM+zIfXTjN
9X9Kr48iQj13oNLhkF9qLqAc7ylT7G2xX/q9yvdQdymDkzoiJZ9/dsVaqth52F/DoCU8EydkHdQO
M+egdAIj2enJLm927kSzebdYa2GLnOo9Nmdj2uuX8hrG63uH1+ZgNYylDtAWuuWQ5Wyq10rVWgRD
5gxgCZU6DtGpj052vVYbQSNBFXgqL+W6p3w52e6JlCpqKs4wUIbiTPXFuYXMOp5r4HfjGcNHNm6J
lM7GcwLJtWBzd46Lc8RcZzi7A2IO4lDObuIZu8VJzFOXWxL984g35iSIUARuq06Rub72iMD4db6W
cHjPJ+kcx/locaXnY1xek7YykJZxKSkJODjo0dGSh2Q4oB3IhgOo5eRSUuzHfj/TuszXVzD8C5dc
7MJ+rUjt3BAWVDDJYJG4QcE7BRLtXhcAkADlUEC0bHZLsstoWza75Gc5oDzZUWO972N8IXuFyXna
t8nBhqzKa3MwG4IHDv1yKMCELIc0P8aX0jgQSM44x1weVXRKJckrJ6s+NdFJ1mtVQFGW01KfHPdk
XSpZIM6chXuiFJd9DvQfHVedS+4ku6I0Ufcj3PsqbFd+2tDyFXMYXyEVkdIjHOv3PRCrTNED3K83
TRFnnOQd47Es0BRi1HSOnKDSm9QqMZXBKds1+cSAw5gaEAForHTNNm/Z3UrmMzV9BDlXHe1LXIP6
lN8CL5CA6IbIVyK2uOPId+gsG5FHTDsKcFoLiU+0BCwhL7E4Xx2h+obYmubx7KUOiIowPDPmBkKk
VfVOJ0/z2i60+GVxPALe+rT6IjpeOp8e8C4PdcHGE02Oy/bqw/ZzklkLFn6F+xOfdanZvqbKaIs0
vX7Dley123DaEpjUhdto3qpwLSfzvUuBvx5bP5191/RD0y8ZPWi+d6mwCBA7U5BRE9T/KqgvBb2m
VRxOA+NSqRdMKsi9wBZB6UFhCdaDGf8fL7BUEBnBgCcftqoBfzWwUU8zPN66ZRAPAcMnCjpTHLPT
h00CigqUSdDY/gJ72PYJj0j6tZbCF5dq4LvY20jfAgyO1TbRtxWxOpcKUVi414Ncq2A6QMoQZywi
6nUerRy2OOBtxeU1mbYUU1Wq8raFR1badkiJTPT70bcZ/tZ+nfpP9ejT/JWe7xqAFPw5A28fjFmg
smCiiXypvg2otg3GeS01B93ltYESaAUpUjsrKOZgsoIMHAknmv8pcnKshr5pIJu1RBOQ7700wZiu
pVKeVD61BsAofxb+KIinA0HpgxRDAU2J2IdDQqViC0Anrreh2gKcodJXBrS9d22jFJDXZC1FPZF0
12F3DVZZDDiE11rsteKC/hvAM2zxW42pOxwhcy0iu6ZLkQgQkXTS+rCWPdNnM66ZaCHWCjUgmgEV
lwEsxZSb5VK4fsoy6FSgLgX6wxLBqAKwJrMKPMFYItAEMsQANCrMLMZ27qVgOmuY/MuA8i6lIZHh
j+AOuRTk3BF/vU0j2tc6/yaN/JFRHyEUPSB3vwbmYm+JpyQuJVJrJZcak63jIhnaau61kkyT1uKs
QE3DtamvlaPuAV0LQ+RStNeSFlTnVhu3bPRyDxuIT3UpbdK1mtHXDEZOvmf4huc7hq97/sRN4vkD
9wm3REveTkCnbKLFyfIQpBOA0CtWygrvpxW0RCVdqp4DquQOsoKc24cbZ14LYi6lTYHZBB6EPSQ9
TaA3wZQG8DoH7pEUsllAoDnFSusqv3HRRcBZJ9zER0RjxGvpMZ4N1ARbTW1LZ0uUhae2jFtS+D/p
llMOEU2Uhu2hA0f1xRn5U2QvmyLbJvraYZGSnFw/nPxSUkK1dibIIl03ACtjrwZkBo1l0jZw2m00
P6fLbyeN959fCWlOOH6L+mExKrUhVwx0xxi9NF0TngeD8U3OUPfNdDLidu3VO25p2E41xzp6btnu
Jz7qWSJPbvOZSC8Te2UUQ5GnqWTFKjoA6C3B7R+gmDi4NAi0s2zt3YUNfqe8tHyUOVFw5vL05/0h
J6+PJzK81GzHDc+gE6OzS/z94QW8KspTZMokPkH3yBzBI1aGY2Bb9nOy/nT5LQMDRgQlvTlm5iGO
j8NwIDTDLdZiepwY+2GdzO+dnqCEtRxvV6pdZOxqtcvmnWetBVTWjvdOzbRij1nMl+zEEsRea7kw
R5fD4kIKPIz5kVL5cVBHXa7lRcSNnJzoBLSFUt6paE6dt1ZenpPpnJbnDghO7UfTORzPmr1Wlt8k
lyIVrx1uwuzGzdoYbZGjEbcwGRp8ToIAouWo1ccwOkbxWrl5UMNhHA4O/L3iEBt7Fe6XDsICdv29
2+8t/oYeksS1KrVTzVqIylxrLZu/XrzXprUqey+SQ2HvMcBBJaKQF6B5GfgLgm5TRxT9Sh0XuVbd
nCibPeVygpOcbvlnUZ5bjsfeiQAnKinP2jomPn9xF5ifukYuonIO5Tyx6YboH2PXSZYe8SIi/ioK
IhqiQcvYpBTmbRzi2ByqWj5OHSi+2B7yN7ZAL8gHwRwkC07LEeFDXt/LCF1RbtS4JUq79yu10gOn
WW1BHDmEExiH0nK6J8fQ+6cOE4GSXX9jLyUrViL9yeQ+qchmfXWb3E+V+atvk5fK9qKnRlQkYXp9
vhFhv7W75FcFyP5HaQtCWGjBTNKrdl2VACSKGoGLtttbJotaPxqE7uiASpah1di64tZItJW7YJnt
E19Tm3034Eunfw6durtWBuIWxg+IxuPGvkp17PGLBWw/KUEqwFa7ieULUaOIAReFryJH2+aOTkDb
GQcm4OA7hkygE0TyipDTOXfcLJHX3rSy1nZ4+6vjvECEHdaQvjY2DoB4bNrzoD3NGU/u6sj6Zmih
tY9meTvrgziqWJ/uLi+oWCGzLGybXDPUH/FOJLeqLY/xPOuPXSNeuT7jYR4KvB4J8ZJFJ05wjqFx
zYjH6866K2wXegZL1x6sdXS95Ko4yJGueaSS9rH9e5jJMnDNQtxdXrQ5Cg8EgY3NAjTeXI56b5qv
tX1kB2y+VX1YH2Zrwh1K1vO3udJf9ZqMsD6egFODMnXgZWyNpXURYXXMnoaWVriDTgXM+XWYNUgb
LzR+npIGLRdjrEpQKUipnVDT8KJX9ptpil+MwsqfU4WHLDWjGCvHGVqU/kUGsrWucL+1MG1pGrrr
WLZONpmrW7+vgDqRtgT0YOjzGnIyItObD9o4gPEwHW0zRuObJ3ByhLEaoTpBgJfY7W5wkx5t4o1O
Dt2IXSPUiLRseI3zaMaGpps3ZgcXRCfjGVK/8avHYm/N7GsBrlkxnRCrm+unwT7o0n6BecBjh9SE
faKL5/QatY/wIWVrpKHchQvk4ZQvWKrTD9MEQJcmdvLvcHwAL2ckEDaZ8xAl77BkbL4nXgK1SqQ3
mRkfJt0s/06Fcq81VKFf7PUvD8mP101Kg3ae7jlctg99fGa5qQjDrILSgGydFl4H5CuqvjXdGhK9
TsmssQj3udCPBq3QM7PIQ/V9JAMtw2CSuhsbsCdSHbd8pqf1q0rfU+Y8Rmy94DgwNuPgl6oENNgL
9wpZEdgoJ/Q2NSvYtZsX4mCPwCY6fV64YFaIvwLyl6ferbbDqlwRbTwPxH0L3iCzpm+JvaY1RoGT
J0zb2p5OYDshiBYDpLsBdnPIcB0BqywCj2M3BwZ31WnaP6pUqpMw8mtpIppl7SxfmMrdaZmo70Ip
wI+XJ9ga3YMakpua6fYX96f49IQGlSttTlQ65iMYoOvx8x8t9gwvoG5yPNyYejKcpsFJ9m0GUqzP
vGPZcG6wTbbLRUf6Blk1xyqax5Pqne95lRJ3tn7tRN4mm7DKkORCFCDcarR3GGyTr9q7//ZOyRBf
ZzrkqDB/+P2dIqNDEQhNCSN9PMGHjVFuxJvCS8UTS+z3EfngSTUcTBn/yy3Aqn1LUuutt7Cklbba
VuOQo3hIv8FmQvCoOAeJJpRf7P4+Hde5nq5h0CJ0paWb9ofjelhAcwn7rtokC9Rh3SI3N3MMOnld
BUwbWMCmLkCdfPWI/bTKIEaxDJeRDP8VxodVpi57s51BSvJncchaqpjRLfoAYKHKJF+WmBXTN4a8
BlcKK71cZmNvTtY7wGcSUTrNYLwP1+iLN/V56WMZdTzP4h2ZumN+2PwNadW2xgx7MrXpszmNOmfk
yu0j9BPbWfXaLhZq2td52uMQNffjrJ6/eAef5ke2abPqCssypOsK/cM76HudGAkkPJs8hQrkEQ4F
+SUEeskfZeI6CirTQh2UDXs0BnSW4+mVkexusElEnVpytv78fqz1Y/h9USPdnDOBazuOJ+hg/H4L
uwrTiJEntEtjdWa70wRlxtE3HXPnPW/JjsMtstfLpDijFHpSShevJKUQ8JWa1jnTFudA1smrXQz5
njGfYFqfxb5N8KqNnvwIvjBG8uoRkmN1Qm17kYR30/AirHjMGEdLuWcmAg4erbAVPvRWqf3tNue+
M+MXEs7fFmOC8LiGvDKj1Igdors6jeqtXlVAlxfPgYxa2Jaxo13lPLRu523TJb7LGa7fSJKmr0p9
St4WiStQ69R4vKjSLi9a0v8y3SLcjZJW25+vq21+vK4MoJHC2cKmRebal1ncPxaxhayF0KnWTZxA
I+5o+Y1tQe1OCRl+RsH3PJlpzJ5YZTu7AON4JJXs0HbDk2dNgE5cFmpPOhs5LKPPNggJac6UA2IK
jwbUujwVAFTU4iHiZApcAO1HZLKXrZAbwz9FP5j+xQX1saYAEMpFsmU/85frhYxFht6FIg/xyDCM
aeON9ouX2yfs1kQWe2xXGgc6ZlQTmVZ7y26ZxwlAEs0hPfbSwLWbYjt3RjCW47wVNX3nhaZCXL7F
Xn42adpxE/Q72vPsXJtnEU4/83oGHDKG8mCGaAjGmZSCGgQc9qrh8Yur/unbBYfeE8KxmW7yBDHX
BfsfV12UOTKEzCk39STMJ0xii/w7IdnzMZWoq50yyc51ot2p6icz9ex0eTGEC+O5DsXOHt3hrun/
JhQ6vZnQBE+TQOY7oWR0zZd25hzkjca1s8p6xwS4WxvGTD0SGheyR9G7MFlkWxXORnEXIV1F7a/j
fnRxJKDG+bFqVd1BkW6MdHdBBPGYFggPWarmPREYf1spH3Y3kBNcz7FxU3SoROFnXCZssnEToGzM
/gonSZ7YbQRVNT92RXbqtaHi0JZML/jTt9U0Os/FmL1rlnaXdNHwNEFXexrCv7Fkdds/X28hPi0f
ri4Nw3FMHiwWuI51PPWPC167kRlpOHZgkG8ZzzpyLe9SCSPjzM/atYrWn01/0EBW+pNGsyhYNF/i
l4NKKdZy+iACDUzf8qwX28UNsmxntbsi20EwpYxl57WMBnb4yuNuJ5yddMgn2lnOzk73DgFEOmGM
OxAvmrOjICQl2T5loIru8Tp3d1Tp7mpcx/qudXdK3436jhuTcjp2OTuvo1e901YHQqDynecF2qUM
IyDiAec/1VUEXaw1xGt5i2/YvkYbjF5p73t0wSK/T7YIbeBYrpEc6aR77Eb655iA1tMCd7Ea4EOt
VVZrMdZt+HfZfnd5JW6cqjMFuiqxcEC6ZvcXcnCcDX/+5IzPc0PH4OTLbtOx0E+4H55DRYxpKakx
14wOMAk2R8zk2rl/WUK0qgWZmtFcGfeILMV9nhYM/6vs2mHVvWqz8JHdHzqRqiLJz80sdC1wbs15
YXLlCeKNeLEYyiLkMnFweESw/vnNy0+nd9thv+XYFtpqvPMfBxAAT7K8aYt80xrur2WxnPMYAupn
UivAipq0OQqv9lvIg/deZZgbDeXyq7CR84XKSpibcfyM2vo2bFYj3xC7j5o1owS33hlr5OeMmfym
0xKakOuPfNWdA+u5erAFvrpFL5xT4XJ3tjk2vKgzaOsR+rVlphyb4rtD2OI46ycTE3OFS9T8QoIi
/uWjY6qr09qSuoHuZf1O/uM7pyV0EDhOYf9Ht0fYDqZ4paan3nOYRGrFXyBXANxi6cxbw7pG88BU
M2lmODlwrf4fn4TgU2AzY+ps2T7eRpmZecLkMcc8tcAsflXl3vwyRjhAPMsan/BIEM9Q5YfOFfnt
EDEOjSPrRQ89VGZpYpyyxrXuPSXAqDrRXyCDtb1dtgaxcPGyNUT+FvYN09XQa+/1JUo3lWG/k+Jz
KgZG2rEzJG+50kMmDnBUs8aaTkVhvxOj45xV3ZK6g1OS5qtHUzrvEMn++a/vfD4AsPdfj9OX8wr7
ut8/ipk7Ix4tSKnh2v5Z6tuscaI3UCoMJQti9JihuUFoQcvmzU8bo67eQDH3Z32p8Jl0OSnXMX2I
fkqTN2/o8ARZ+TleJTP57MERIK7L0kAVZVnlgINgqOda09Hsw4VchEQ9jxWGsa4m5tzYtM20JYmU
EL9Q0nFeIuK1C+Hdl9AIri2ndm46LaoPBGhGQRcp/dEsJE2+upz8aLSi66Z3y5vI7NE5gAvUSeDU
uki+LHX/nmTd08BDcDPAqrlqqq7DHyna+8Sp652L425U3UrA6Z54qjr7DLo5re/MOsxQE50qlu+1
DO3AZl3DAVEUHDZjBMmog7dpnNG/KtYonG1ZdwvTlCgG9Uk6S4gF4MVL3AECpFgehVab1/D87ODP
H+K/LYXrerIO8SQ7NnPdyv3j+6TmzEnQTJG301p0akP7vhzav/QSqE+J6SbI6CYtBtPfdMpAQzH0
NSfjHpq6fHZTiyColn5wHT5M5OeR0uTd5YQVHysXy94IheXyE6Kj5YsTlvy0xWQJRPDh8tiVhvNp
607UBkA+RTKCJPyohUUgp2aj5i7aZjqDQroSzq4kvGIvKmsfx5Aeuw5FZ0cgzYY5rHdcf3TWzzEb
wl+hO2Ln6GdSvVuj3lX9yq+aFaYmOp5Xg947QShhxSBnhIDE3d6rZETP4GZ36MDHK9KmJxABxjeZ
IArIRWcdWhN6xZ8/LOvTvHU9p+gm2g72HUSpfDhyIx+dCzMh6sOj07kd4TcekxAczDAzaepiEe2R
0KZnN6Q35I7x/TSYYLpa5wF1J2PIGDRC3ULhhtabkB9Hptristq7Y9ltEw6lx9LDp8DGHR4RkU88
zPUqOy9Wdhh6WEXO1sjadD9O4ocZGx0NsqgjRnkDCbBSZbzrpgIZJEj8A/dys2+GgSY3HNZgnkMy
F1vd2NqzaJFLRxCb9Zh5pjvce9am7pPhTQ47rDL6q0azDMUNDBeMneqL+/3yfPj9yEfLiDwL17QM
g/3bhyOfNXRQa92y3NhpIllDSVfURUF2TtzFd0mJcGik17EbixEGr5apR4w/bNezoXxY1GJc0fFk
wKENyf1ogC4ROIQ5fGXgc9rUoctFBqM/d3Pvm9VYcbDJsAsMQ/rstm3q6663ME0BTOrR6BZsCBmi
VhEC9Ms5DZiTtx3D0mCq5rnXIgTydtkAt41Z7XBMfr/8NKaGF7R12GwKZ83dbHWxI+QRhsvaGYu6
rv3iy/ZZ92mvWiK89WyaoNR8bP5NWtUkfFUyDOx5wKOtehQpTWlzsffwx/D9pLLdmdOsH+Oiea8t
eR64Qd80NZ3CRb0pNZ9aezJ5QHDEsobGPJuGif6eJh0q2nk/05Yhp+4XgFv325+/M/JfNgyegz7M
9GxJqI7xYYFLPXyaaPohMBIcjKf4WVU9ZAkDc8XlxxKthJVE6q7xRp5ImmsxpIXDZdeFvbWREu7K
Adx8Tk7gNzBrZqsfu6YCXprvc2e0byIrG28ZKqF4g6yIgwAtWnU3JnN0VUPCrVJA7wAKpn201MNr
qjtYlOQXH5D4dPSjk20bLupWC22K6X7YFQ2hbZd1JvGn1OYSxFk+7u3Efput6p0b+7+/2445PyTV
MDFrDvVjZIfTIXQg6MKjW74Q5lmfV2dmrmwMeDMWx9GPuzSbMHu4STOcPUVuF+4s1x+n/GFuRsJx
4jy+mfURdKlj/+fFilpmO0vdbCbQ0NAJNm0Sg1V0bg0p21dur+HQYAyDa8yPibQADi0eYRHHPjIJ
4OvRYNpp6TwtNkNIAPmPek7S7RRqzY2tifc27K2HnlDZq8Zr81vv3sKO/MpOvvJtwxBQLJb+uuv5
umNs3lQ41OFZeE/kEI43ScVkPNdekeZU+4ikt00mO5ttbq02den2xIpo9n2WTq9R0uvHAcn9F4vW
v8j6OAevaz4iesPwPsr6emeAB2iBo7ei2bhP+nYkrAD6ncsX/o0Yt58Lneig1tKVNq/pjynrZs62
aUu3TztzJgkSN47uZHFPieIeHtKwHTjVHv/vpV9/JJketApSc/K6k8e8Es43kSG8rTScr0hbvXtX
a3+NtXuOrGcvfwnnFyd/SYHTXKrpX6XNWWOtbsRuGxTVW1Zh738HuyHF2zC995dqp3dG8DmT3bEj
jnyo2sfO8u7+/N3nWMDu5bfVnu6rh2odIzzSdbbqv+9uyP2yYp6ZJfxO7ba1yTfBdW8HgyXGd5e1
Hh8t+7FsEHyvp/xMpDN9HDEQH3XX1u5Nq7fYjoVZbdl5zcy7hQ7Oi0NfnMQ/pNtFd3UaGZtIb3Ts
rg7Oj5I9YaunU2BZzsk25PRuAY27cvjf6obrgTmH/lVT9Q+Ro33zGjRepK32u9QoegxZ1q8QtseG
OMSjqTFNIgDjxrR7ZuuyRgxTtXJnERj70Bbh49Kn8lUZM1yeUv8p3B+ujmGoc8HZNetLXzXzqSB8
GT+2UYC/QOM7Z8mz48r42YvuYV4Rd9Hj/TVAR9tTW956CuxKiSkLxI0C0mbZ41lPpuI0wzQxjeIX
dqDpqSsS0o8z5vmmYBprEnN3JxgeYu7CGFuaUOF4HB2lqpefBBp8G9hpcAGJIpu9mLaHArLX5sP8
DVYcOUCaKppNmpdIwjlBqXr+ZpMp5I8aXY1pO9aguy/CicuLLUBAZyNN7K9ulY93iscYw7AMZBEO
h+uPc0H+5YqooFZtOEfDdAi1F3MY/44Xk/19CRwrSe4qZPlB5gEfrRUBrH9+A5+fsXDcEKjwFrhZ
GdB/2NtFeFM6oQGElklYb/XIOpDsqIg768IVz9TTI6YhmdZoaRrGra6zZh4h7Fsqr7kejeh6wIAL
OtPduuq9IKApzl/70EQbNEY/NclhPRzm+gHM0O7P7/zTMZA3zZLkoCmxMPt89KDEUx8OMKnVBmUN
aYs2kaFJAfaJISK6QPlXLuP5TAR3/sUVsz83QrAXOOszZu16Imn4/cs9WXZbTxhqISYQxgaceA19
0g60vbU7U3HP6bFjbtLSJK6yhR3FZq87NmuKc0eGUhDO0AqVwwec6k28m1NCMAcb+sfSJ3dyucs1
gvY0MSTs0Oz27vKS5HZxKqzhmKd599+/BVCBA6hWIJfnjH38v5dZlqOfGveKCfCVLIrxvU9ZShsH
Wk8/Ju5zny5b9uXju5PAr0cO9B0RegTgf8gfmpEAPpKJQX5ip0wJKzmStths8rHNAz5NogKGyGP8
554niCZp5vRbne/fNjNcYJR1XPqxFhtnMhDZb3Cm7RL8FnPzuDQmjQSejuMXH4f8lz0IFhvDRn4u
eUx9/Aa5WhnicmOj5a64uVmmsLuUMdzIZOJh4/Dgog8Mo3WrbHhiQLJrNTZocYi/1fi4gNiLZRfO
cHiWjNi4fmyKn47YGuZESJEC5h2Wnn7izy2u47bu/Go24nsHfrLVLultZ7DJgvkQPRKBS74OvIiu
cqDpLuRFESD1xYjjc+/XdiXdQ/7jWmy9Pp6bs17TwgLiCywGL7+33e5HWrjOe7M66+LMcw5Fnawc
vGzPbUbmT6urQwvj5eDIq6lT0CekiskNV84XbWnb+LiSrWcbjzfHftewhPWhLWM5EsJ7SUZFg5Az
HpQ4d72G7kxHkK8NpI+QifJw+a3IqclbSmyS3/OO81YSnbXaFveIxOStHhm3E6BYAqiTO+Gaf9eY
TkmFy20/w9pwJRAYXbVsiw9NTY+6TMNzk/XiSi6adzvoojpPIEw38VIs35mlHTo6Pi/GqOm7fgGw
ELrFd4FX8V6uL05mfyMHKUZwPr5kevwTt355a5GTepoyFAF5eG3XDnnxdVfcWaX73ApnPJAM225j
W1QobtCHuqMbnaukD69ydkN5Xa19NaW+CdUkN+Qv7OvUxtwb3Woi+urx8VlZZ3vCdiyTK4Hd8dPz
gy/hyO4fpHk3t8MONhRdqjaeNRRdV0uUGGc388pTASLFJZ4ZtZfGfmKqCJw0k9G60um2GuadGkai
7ppG7qblGnwWeR0l/XHRq+ov2YjvbGMnehvIlpc6wr3utkaAS7J+HLNrbwHAPulKPpc2LKhYefpf
cuygZI0w4ZROI9HG/il4qmzsFbFSEDYRuL1ZbHMDbko9NCLomgIo5zTVDx2Xb196cJ8iCMus7Tux
hBhpMsRx5UVd35O7yf4tWRO1x/tu9ArIMA5MGx2hr1Tez8bjjJvWrXk/hrhlGnnSIwJOrtSwfiMS
WOtZDC56SfSZHh2G0HCownNFCjtIgR92kdmEAVrWg4eqHXPCQgrivKsspRME5VboyUlJ2yicd+d8
Jd0gu3KYsPEjyC8vqJDnYIe3VpyQsUnc1AQwqJN00DPFy9w22XYk4Nwx/R/9wm6iQ0a6WIGPmCwn
XuxYJxRNx6kjuh5pAvDPF1eVb3MfijMowwTNCgrjglV8Y3dOettYCe71yuBf1hoHi5RRFq8+JcYR
mwMAJ4x/Di3dyViy6yQXJeaTjByhTm/8oZ6tYAIOE6DJSm6Mstlxs3knub4kyeydJpNbQeblzNzN
Gp5KbWfrEFcu4y0G4z8cRS/cRJ6IpO08/u9Lp4u3Pz/tP+9TbA/5KG4rnro6Q94P52k9a420G2ya
bYU8W2EGRbnPHQKqcTmY3VKcrFRNL9iQnwZMCsA3cTdqTfN3xZH/3iSC+3rpyB+wrPI5ieQBu1r9
A7T11ZIAF7TCl94g2XLtRZm1+cU56iK7+O04sI7B0YDQtDfpGjof3nsaTitApe42BdIb38WOsa3b
1T7ITuFapSzdgq2Eby3F8JAO00w7oGMwTH45TlEbxg4PIDUV5EURVY3Uy8lBwQEkSdZfadGosfKI
fGfURn5uyomUx8HZm/M0o1wqHv78QYh/OfSz6ZKrpZWm4Gc1BTwCSzCj4pOIk/nsylnswxjtjwua
cjOhQ963pdne04Lm1DJgcOBosR/w8t0UszgoRsX3cmgY9iIX2RCgvCAxyGKXvYp+LFaKeut9V1n/
EMfDcgMtY3myc5pOrj3+F2fntSM3lm3bX2nUO/vQm4vTDZwIMoLhI9IppRdCypLovefX30FK3S1l
FpTnXmAVka4Untx7rTnHtGz+5YsYBcqBVGrlEEPHXzXYn+3lW90rvgJ8zg56WuKTEMJ2OwX5NzYe
5bUS2VWRRVMWGdgoXFbLwDiaKs7w2EWBBIBLMSX5C23EzSQI+kdteOrbbHC1Eom5IujRxYdOkIlR
7YZyfKzVvnYaNdLWiFnSi5WzE2S/Rc4SnDII/T2jF7j2pQv+u2XdXMPIwNK9qwMZOhuSsxyjvDtl
YXfNJlMh9dMXWDlKqa2UlnRv2GLbjffS/HXZZQ3Cv/xYpFPCVRL1n5Zk8Z5Q6Ox+KMGm5iNMZBaD
c7Sv6hDc3H3IZtRTmnWHGMIGdpgQL76g0uHL/0Rf2p8HNDnHBJrpOg2zOboRxwxr+tZm4CIfGIdc
J+icWwyWA4gYCc+AMg2fzahfdb2GJmwMBNKB+4H3atASoGJEj2rNnun377a3Pn4DSRrdJUOUaaaZ
5uuPTshWtZTh5qty1e36DHLvoHwoo9C3kzjzSwbDQ88GjzGyNKvihQDxsDSHADRyKp7ygRFlDDx2
lWtE5yGgSD/HuMJFfJ0vfqUdEizZ3wQTpnlUEAoAR4qT4qEu/PGQAshdzedZG+RqO6t/HzXQnh+x
vQ6rNum0cxuyutTi4mqkZ8jL015EMYQAcP4yKLGbqYmnQ7wWadwjNLhkNcM6i6nUFkh+sc1SXVhx
Shs48ybs5Mt6Ir7csz7hsUTAM2mEf5KSPPGm3y9ajhzAVbYSybF/Z/GGc//16o0NDeKWeR9lmUjW
Xq3exGIEhNRiL+slGW05b+yVYsj5hWZ8mzuTYseWXWKyShwDTyqpqkuls0wFJ8VcFQ/8FJZMrTdI
KgYubspcHUYRrEQxg6itYW1Ik1Bj9kBbpdqa41yJvo2W6gO3XUrQtuzvKbZHRDv2vavlrrJU3bss
u0ocwbmb9+6Qux3Zj/18DHu3yV2/d1XfLVia5a7su0nuJtoWU3O/VKBt5WErFSP9AkgCMDrpUdbJ
hQ6JXm0VYFrV1hq3crVN9a02bmN9Gy7VBW6zVBW4Zj5XEbhdD57UbXoXAr1ny7lLf6zo3TGfK+vd
BPxpPhfhswEPwncFUr181+pcyXdBTgwsL3y3Iwzbd31tS3nqXBOLLewudHMAlto58rBom0RbUKtU
bG4Kaa4RiH626dtNH2zaYIPi8fefvbfaWwP5tq6hNrUMSbZe77CTxEiyrpSBBDZsdMU0BmAbpc29
VGfnDD2VixbevNeNCFV8M4X3smhAMe7D1NVYvO+jkhNcLINNr7qx+QSd5lDrKISDhsSN0ZikS+B/
tODZgyQaz8XYNcdCIc06mEJtVeRW8Cz2PS9QQCASS8Zm7UkgVjoRKSXEJf1isrndl3WjbGKrix99
M3mZ/+usoV5rlmpc2M4RNZBJLIVEC0xZp+5lrSC2DUVFkYr1QdQ/SzNsMWlQI5k+2VpTMIIsH33l
o68JfzJZaL5UgXrtU+EF4MV0l5OdvVJbAruBfgmX3z/h8pu2oYFAkX7GPBTlpLdsdX8aihqguROz
FXk6Y71zW43464YrGRia8J4W7FrEt1hW1vQh98PiUGYoJonx69h8hzHsfE7epaKDMmDW9JQHNfw3
DTpDp3noXYPupMUCySaN4t1+f7/fiiPAttHsFMEtIP/SlxXDT/c74MUs6O6zBFANsC4jsrghHUEO
KmW5B1GDaHqIdlGod3dcLK2tlD9Og6neSCAS3hGMvx0sszG22B7LDLFYu7yGP0jxMKlxHwvwdZgD
JEGRn3QShIWez42WKBkBjRDSQlJ73SghRQv4ZLoNR+YAePh6Px8/RcqcI9nGdKSNaQUtTIbHUeu7
SCfMVY4m62OTqDezsop3xheMht6chaGbcBYWVUNSZEYZv7aWGj9L6mxQ/HU/gX5Y+7CdWJoLo22K
pYQ+oAX8lHfywepV+SDMh1bpe/aiRP0tv8g11kZhik6TWJuN1Bn6fuqUEpRDTuB9lmZQw3y06PMY
VZkPXLLrSxtOf8LQ1jZlbTQHBs7tYfmqlfrnvK+brd6QN5DrEZ09dHNtTthlgZdGgBt0KPPOOzRq
h7LWi/CRknmItTuxwIpZtCuXLzMxrfeisWFTmpr3eW4N+dYvBHJ0WlmDv19oR8LyMmjqcQMFFLzg
8rNxjAqb2WBgTzMCb8h1+liSGThmUEnnyPSAgo06pP1ACa4luMe1X3VQoNm/XpefwSS1LshChPpf
P4gm4pu7nDRjy2zIMCOOwTM500o8TiySigGVjINekJk7r+P8acAsaBQ3MSUNUBQJ74lygrzTtj5X
aGkOgSKVV5iZxK4MhGgmuIibRmpd1cubB0khiabLTaY62tcwS8d1MvnJoQrjwe0t0QD5XSt2NuLd
RXLVwZ5CzqYoM/4NbZ7S5HCHYZcaCelanMT2Q2DtNX9S71OP6Gs1Ai6R6LRJYoGYGYSV7NzAsuut
LGP7tWJshnX0rPe9YQ9yHe7aEZHPOHGZjA3xoTYr/5opgvykWp9VTU8fU1iIfugpbqzWwb7HS7Jf
vupa48dXRVpanH278nvX0Uinel02hbkriql3MvIoWHc13WGYQ5RbFNWHFCAmXPLJwlCdrOoojj7R
mcVYC4tuN8Wjdw995AOT0lMaRGg5vE6hfVh76PfVMd5DqBYh/UHeIwiw+iJa9PTq0TyPYRTzmmTN
2WRBsnxXjulkmyV+DZ2k+6PPuYruntZIrBlJ2goqtspCyrbRHx8MkTQkhsnXxmKyoOsTMHq9zlc1
4iGCYdrnTsn7PYiYfg+J48dXcjv0+8ziTSyhgcBmM463rimmm9lKL4Jaq3s2r+Pt+8+TGn1cbh2X
75afj5a6NsMGhDbuQ8Mj5amxkvEa0nDcSzLX8VGn1cSV7WYZBrhNSa83vlJ6+9jviAmaxAl6bgId
bhXOPw2XnwZA4pEaq4dFSWRA5N3ilCK1DEz26fuh7qZNJvh4g3KtvhQ60AXGpOxbFGH2AKQ5lFKd
cOJwIIaw6IwBa7d+Kbu0PlniHLuLaBPnF49H/jB5Kk+cLjczotLYl+Vu+YYUaMjf2k4cGeK5vgr9
JuklYi+T8WM5BumjgEmZC7n5zLjrjkT3fpcKgnocxFvkl9aBtjNZCcuPJrSDx+XQhp/K3oQOWKpd
YC8Ey74BbFprg5vNKRI9kHSrLX4czPlb04KuXsZqv22HqTw0Zf5nO9O+eGdmMJNi0dHn/mdfmaDQ
0/KyECcFP5K3XUg8PCCgaOcLEBN1NrirRi8QynLGXJmB4u8ak+uBnOnFVSSuMExwe7KS/moArrkr
FaItASzVx5g8ij0ix3sjaWscM2yMzAwvTFQLaFQVQmDSQMfjzQ26k0zmhzpazcnKonAtI9XnfS4q
4yqTA39VI3qG9+ujbyjb6RATcrGfSJ7RFG08ojqbjstXy4FNLKvaUZkcPzQ+mEKYIb8NwHsIlXZS
M1nZZ3n3iE4cH6pmIPDQTHlNJ3c6GEv4kTnl5Ffq8lORph9Kne190MixTZ9EWdeFGlzrgdlaXld7
senytZoCjsKcRQBW44Wy05gYGyETs3bJRTwWIRpgs1HKi2qUpdM2CQmeLU3zQvNpm+HiaoCxsqPG
HCA3hGTlw7hXUoJCPBDw567o8rOgxv7ZIBtGWhOw2U5C4QRdD5zAqseHsIewgpujXtOfRHoMyGjV
MRck8Asj63JoyZhYlWUHXFWb1oPpV/OVImjcPE1f1PmzEBGCCuGiyFzS6OqLr+EKUFlZ7CchuNcZ
WHwxBvUrnTL1Y6fqkCX8MXgqw51X8GqMpgFvJkqm7wch9Qgy1lJzbfAZ2Pl+ERFpVszJgzFGsymv
sN+uvEnDJSzjALVVLKxutMaeEA+frTAIiEdCC+S3wCtCQdsXWu/dSZp8lAiKBuHQaZspmIbzMENQ
x3EabLMl78+cxB2aBxifJrnBQqxmG/wbpT0aONojHACnOEp3UtqOdi50Xy2BzZhaRKDbfITIWLju
JMUnbjpSPezhtHuJT3CGiA5q3BLCIal+eA9vFHDa3E/Kgtq7r4PyixhHxhfNzwDW+cTmdRaZMjNR
WzU78yhDnbLLgaiPIRA/FY2V/1lXKsmhRvCceKjxPVoMJIsrcKDQQLEWoguRCrRd/30oyD85RAUU
C6RvhKv7ysukq8W9OqjKTlJIgMgBWm9RUpiHNhQM3tTy3SCl6i4PjfHCtgBgo07kMrLi8Z3Jo/x2
mYYnQ+djpegW3qZF+/PTejeXpsbk3JCy+sZE4xnJJ7hZIR127PWV6WhKJV8HpfzQdlnByz/VZ55Z
axsomewUSUJa1GBJq41T6ZFxpfUV7gI9MLYiXrprao2PksqwSfMl0jDp0wbnNimDc5GUxjuzs7eu
P64A7MrQMcps/NXX0ySiHHSzaYk2CEq1OAeV7PLeEG0Rd6rJ5By54UHB27fm/yV+zKLThKqdZN0J
JaA0nsoo+kSyWLsuO+s+r+VPIqKkdxb01ttNkWShpAKlwEYUC+2rNXFAZmXUGswS8jZ/ROCbbgSj
w++LTBFVXNYfpcbqwMh2z61YdXinhum4HIIcLhGzuo4XQ77W1Xxsq2vnX0XpQlnlRZYu/blU4SFc
DOlsSWcfUv611gn6ob8aECOjEX5Zzpkve1AvwWchEAjdU6U5NqSqvkGFP3gpg3BsczrSdEG98tef
u7KFd5kVvR2Vd8FSunSnBPdqM5e8lKHdx+kD1XE2Sx984UfhVfK8h1p9HKrHUn3MkicqVx/T8YmK
kqdKAEj7NNYfMuGJIgYJeEja9SvBY6llEc9zs4J8W2El+pSmIOmgkT/rahJs4Ck3D+37Oj3x7QeC
+SeUQxCH6ISs1+5RzlJI9WKApJK+06o9q0UA6KK479PDYO0VniT1wLEJj5QHEVw6+vWxFo4aW9RD
Kxyr4lRPcw3WSc/OiKIp1Tx72bnL4MNdTBP684WaoPtbl8K6lPm1YuI3XYelpulqenMV5c3zeBlu
pnRr+Fq6+QjJnYTn5EGfSJVEKfJQN5wp5BjYVgUKJGQbsPOxd138PAZcqknbXN4JKCj34pxQuhfg
NHg7aiJjeCkW4pSXHCgzAVhxaIIjyzC9PFbB0feOhTiXkp0oKTuJw2lE2QIFPzlTJKDLybnVz/W2
BzwRX0r9PHYXI2Z9dum7S6bPFSdXKkyuUX/NjbmC/ppyyjCuTXqj9OFWpTfMUlSp2Y3syMMtsW7i
cNPzu8i6NdK8WxTA8bUKotiZG0gjNLBDU2B3IETdgcY1a3ZD9Ldy4cc3mY0yug9YZ2Bx78TpTsvu
lKWk7I7yDOIm70zjxrsM7zkJAKpxU+Nb0s8lsiZfKtOu3yvRrlZ4NZursRyD5qKEV6G+qMolDy+s
5tLwEjfnOLyEzZnyGwb351Y9Ne2JY9Ge6nguKMo0uPT+qC6VECRpHdBEUjFs4uoQhAchOGT9vs9Y
e+4tbxdH77A83/o2cegCdJFQuTDlRrnz6/Y89Ql8pB0Ei08O8vsgj02na8TeGSDv3o9jW5292uLh
JNp9WqOTU2YXetW37bk21RaMVuCi1MoOy4+WQy9Gykllyz5qlm4TctOuiCpaC0k33QLLrM8oczal
BFkzYNe6SkQQ/EuTIoAro0ux+SGqUJzzyQw3Cz16/rmRjuaHsTF1l3l8+P3vRWZ+gV7vfVgAm5i0
+ZVqFB2rMw4ZbPVL2Kn+tpFrfTXmzxNDMJgSZXLlAge4OH7R1TL50A51tavTd9pHb0d7xqwwlNFv
gKBUENb/+rQCS6MHE/r5Wpu0BzaIFhbWaaPOGZZhz1QdtodtTlUJtDo7B1lXIy+YVvro3+dDOtzL
uvZoalp8m1QW68zelbh1QH1oBNQTxoi20LvgFE/Idn2nQyrNqu1fBnvccw20LUokFOpvpu9YULO8
TQei2dqg3TZTRQO/kh8TmMOOqsLejdNCvxZxSuK95T9pIERXEpEhKwOaGxqULttkA6J3Qwa+3cTV
vhS69p2L/F90FdHsoxhB38Wihfbcr09vZEwjw04S6pqR3Pdch0qs+aaPHQ/VHWFixnlsEQgxvnN6
kU4zxM5xHYvRuCZQSthk2rNWptW2l1qViLBOYOCdHiMLpKg8eh9JG7s0yLDemZn+xdIEiyMiSqgZ
QDPeSIsnQiIsMyDNMmAq8RiZ5KgNfRUhF/B6R60VCBSMfU8em2TCW8Sz3OG1iGoZw4U5fhLDlghc
Dz1PruoYXggQgg1konQa5Pfu6duBKA07yExo+LCYq/prHOggTp0WycBqsMgKNmjkHSMy8Rg1OwJa
qIClaLKLIT3MEI+56DT76VyDt508ore3ubIN+rkAGQuwjMNtTFqROBegmyrbjOWGJpEA2GyjgrLx
flSdbPk8iKAR9e04bQ19W4auhrS8cNPQzQhQ0/BHuGGA6WmuoPhRWFQomJONttODPSCPTI0sKGMC
QY1yCf89k3ZUwV6m2cXNLmwgzbhBsgt5OPi+iFZo3EJyx8YVErf3ttTobROgjcrW54Hkc3nBltgl
qhY3Gr29ZkPSVOjEmFRpQ/JAeFjKBu7G92rrLTVNc1mTxHTb7K0Hcl4D8/232F+sWmbZGLAEFPq6
aLzy0eE38ae6UtJ1JFae28oISE3NG2ygOsUpI4d7jRmrZxh2yGqAPTpwO4118iFPjfGYmYJbAfcF
xd2Wm7hn6fX7rvpbYRsnF2t2+MnijJFYPtc/7TKCVI2roSJNOxjna2MJzMRi64UpRKvgwKtVsqIh
kW4qqZHtQBLnnETUrWWH5HGS5wsvmlJEhJlkN0UHZT5QBaeyRuMkqfJsGjAJ7Go7bJlBKolO2g9c
flNF4bOvjeAKhRWDe/MJWRBmMMmT2BFHYAZHDCWyEFprBeDkxggYe//+gb/lNxuo6xUV0zrDEBWl
wa8nLPBnqPHMIFujjewObR6ZK8toaPyJqzRUXiI2rRtCQKBpd47m8WjNhLDK398J/S9O7QpXI5au
+HXRmcq/3olEEGozkZBwz7Eoohxb52Y03UarMKPmhb8nSZs+JbIFtGjClpBOfWMAnHmsGv8lkIbq
T3KdgLz21bEWSXnuUU2gMiRjXG7UL3ltZDewN+VlFuOseHuKh2Hej4/sh+8nwwEW09hc+AqnUJFS
BfV4JDukOFt+G++LlCSZcXaYN0WbX9HYcnKhFUyTSHWMsNiZZiNelUSxHoSyYJALQ4dMksh7MAws
DjUsq93yW1VsIriYq6jJrLvA8Lp1SwyLy0Utcv2MBaU3KMZlCgSaqUX5ZACnltJAfPSqDN1XKN1h
CD71Ii2tUQTKyinSutNLfYT0UfrvvCDgld9ebDVcESQwoaZhNPlqIyiFiOoQMRUEjWL7nHzrZKql
dVq+KtT2BuC3J6Y2nRm/sjTTfamhmQu6L4zfznIHy+W902yg+wqctxowFFvovqMyF4teEspDYjlb
A3h10ZN2h19yDYD0BuUW7qL/8TvhliN4WyC3EG4p8LZwbod0LiC3EG4pTfoP4XYGdUgu9TPh1vsJ
cqvX2++E29yYIbfgbXk+OZIuQbfzX5BbCLffIbcAvL4Tbs2/ItwCuY2pdobchu2Mt+39I4RbCubG
9yqnXwi34G3jaa4xPVGEgUVkz77zEi4LuVfLJZPpCUsmTmyzU+fXz1RWR0Uxkvm+DpR6uDCntc6l
tA9wOANih18eIc+9ob4EFZ+b3+qOyW5Lhy/wwvhIykO+j/QkgPrUhPeR96caAN1Fo5eCwOArIUnG
gy8zWq68eK/n4UewZ+q9XkS5HRiNeDeNwB5LgcF8yVLwVhzJCshWeiN/6Ilruua5UV7H2irdIITh
ayR9efV99SaO0NhUa4KpYra6Mxb1SxQV06UJBfGK1TCg116oH8HGJwybE3T7KRvhKWTCaaOnoT/K
g90IbATGWHWNrHmUCYk/kXpinCKjMSDtqTqwBovZNsNl0m21z5FOpAOdZtQ4jMRXi0dSIkRjhQyk
uXUES3vJZF2jtIINMAsgcwD3BD1kGryaMaZxLGeuekvENkwJOsiEbe2V9VpvYoMEYACxqUG6UR3K
yobIAVJCO5IyYqXLr1IqPDWTnr6EZvES0Rl/EGSPp+S9Nb/4Rr7PoglXH5cajSY5F7lf3wvEVQpq
mkp0Ho1tLG79yA0jV+IkUrpYGxlWNbrbMrIKd+Y4lzfuCmNHZIwZ7Qk2Ger9VO8zb19L+zxjFn7o
+kOd0W4gecBOouPU05c9UkV0rCKIeEeznqv0T5N8pIry1PpzVbBvlupKTmZzjUspYDFAmHsneTla
UI69U1qcIZoLjIAIGyvOkTBzzeviDNS8Lc59ccb4RFVLNcKJ6thzzxBmp+ZvluqlEzVKM9VclHj7
nhh/KdV8TNSjtxzRzVJMUFE7F/qNYULxcTQA05VWnd/SOIItII7RfT4iE6r7Ub5OWvGhgPCozExr
oTgCtLYAV/MFc4LiGFhHPvSCebSWklOgH3MN/fyJ7/q5mp6N9ly1fhriM5+qLj7n+inVT018jiCL
x+dYP2XxOdRPvk6I2Vw3eA2mdtKXEqJz7dlGv5a6k6ydpu40LDVqJ8Xgko0t7EcNxpEqk5M+HBvj
qA5HeThG+VxBfhy9A9V7hwT9hnTwqoNZHYzwoJEPru0Vdvts8pdigDUJu0HYxTSplZ3W7hJaOh9w
VVLLws6doIqz2G7dgjxurtbKVlW2GIR/v2ZgXfDmEsX2FVidym4LY8prwmUp6Z0q6FW11gjZYP9E
wJS87shy9lFOzaWUtk9bFQ5xj87a7gCC8Yn0HcV36Pv3qdPUzpgy4pxLUp2hdhR1Lm0pg+u76sSC
ky6VCw4Fo4lSkk3LW0xwjAQPk0ONS1Wa02is5vDdzTXwbeMwBO8ap0d5Ce8hcyZ2q5kT4LsmK9S0
o9AhgYhiuUcN9Y/qQpsiepNBpmytSxF56dro1hLjjaX8xA78uZCqCoVtxnYjzlUtVQi2ypIidjKB
XzmEglJT6SBgGNimy07bO3Xv0MSiRtMhSbzgh0TBm069lIQ0M8Tb4szWDNOh6MBQ4VI+nXdpLmUp
SUKovWqICXT6zhmKueTI6fDnRM4YOZZlG5adYwwe7VS1ic5SRryYdpLbYTRXBOTcA9e7TolH67Dy
MZ9bJ8xAxjU9cM9lfoapbuB1nVGXtlraiAlALEQ9chub1DmSwWXCPBnU+86QzjUthXB0rJ3sKQaV
UdMncOQavJ6jjA7r7oRXcOQpcnzNCZeKNYdKecl4ubW5yqWyyak1p5qcVnPqZq5mcrrJITpbWmpE
CAxrMmQ4Z4ehQ5YapHdKGmxWUOgdGCQ1md1B72c3jeDcQsCDlZyxxnycXdJojuR1ZmDRsH3ftlj1
xbZX2FE3Vy3apWgr2ly5wK94W9pGDGbdGXlB+/nYU7JT9U67HEFC1zL3hFhe7tVczEso2lcMEUea
WKZDMh4V8ZfhxpQcUhChsKqSYxmO1DkG2ZydI8JlLeAq4tObq11qihzTsskBhlmRqXai2upoy6Pd
NHbV2DHLAF5XXl0PT9taIqJhBd6yFdfoRn5/Ilh8z78udJBD4UpCPKdY8ynh14tbMRZJauQVtmJP
Bh6misE9MoLg3qsUhxFm6gJXDXAIm6IDKYirXC0pz4Jx83GIeB4XccBjN3TL+dYUSaXA68yIzWe1
Q/wjLJHg8p9DAsJlbRjPlvEct88oFwTjefKfy/ZZ8p+VpfLpA5nVS2z1ByH5oKtP7fRBqZ7ga1Ge
+mTwtfdIBeOjtU+CWzQ+1sljMj62yaOhPlB1zeDgIfAfIv/BnO7B0mnZvbGUadwF/VxRf6eotzq+
01Ssvm6SkU5f5KmwCULdvI9HYUKC4H2N9DB7bNvJreKuv+KewbXVNmi1IGve/f6F+IuOLZ4wFP4W
OEbsjYvE8ac9tNjVpCF7c8crMy5qMdbI+zmMybga8gQXUt5DpBhG+UksUH4wipYOZRl9ZNbV28YA
Rb7nQsv4C01wJmTrOouj55G0LtsUaKUkKBVFtdlWsgKn3vNJYMzRQAd5Kt7aZOKKbsWHVEPmsPyo
5tuVQVDwegwDi2GCWZ9QGUmOYYbm/TgM2qphM5V40VMu9TC9q+znA+x6MOaTPJXSqpN7ljMqVvCp
8fdVI5gPJobWVdJVnEOwY9pkgbtaXaSP1dCp77zBF0Lhqze4LksoFSV2qTgBXrVOBl32YrGaeIOX
Jte52VWfG/W4Qy5CDdYuJVXFouE1F42w7+UT1W4Bp5qLXhhFI8xL5iONMEoFU3+mGyZ0P1phGBRD
Y0MrjFKbH60wumFRPDfEaIQFw49GWOdtaIQ1S31vhNELy9lHhW47uEoxd8GoRHMjqtj5Sy/M8390
wWiEEW04hERBEBBLxJ4RHJdDLoCJ8JyyxflnjsKlJb3xHS6Y8XZnq9DqpP+N5oKWx4Le+uldGuth
2JDnWyBBnJUztFSPNYCL42heO8yKUPeL8TmsJvAWBskRvpKvsBJMh+XQVgljkCju0b2IJpy1sIex
hQWuTmT1cyNL64KkZludcpiBjHgYekrRhc/Dn0EyZxn++0fLz6uq8tY5affO8ousUL8N8mhszCjc
1FZWHqq2TLG8TdIh42WDljmCVnm2hHpap9HwZPnRS15rkTNFSLvaXnaHIJyYNmiwyP2Y89s46NdO
xp0TR2L2KGeCemi7lDDaKsseRVyqJ/NFr2mz5GDxP4ll/dlrx/QFu++xow//WGF6WGKSigy7mWDB
p8NoDpehkR+lWi5vVp1V3zS88atYxbwQa150xPtXO0WTFg/LCea/Xob/43/Nr9/f8vU//5vvX/Ji
rEI/aF59+8/t1/z8Of1a//f8f/37r379f/75kLMJS3/7J6fwpcrr/Fvz+q9++Xe59R/3zv7cfP7l
Gydrwma8tV8xUn6t26RZ7gOPY/7L/+0v//Z1+VcexuLrP/54gZ/TzP+aD23ijx+/mjP5Zl/qf/38
z//43fxE/OOP/8kAeifJ59f/x9fPdfOPPwRd/vvc1wPDRWtztlCzjO6/fv+V8neaRAqOdAyNTK0U
hhVZXjUBN2n+XYPxgpVq9n/Nv/vjb3Xe/viVhBtWsjiwmcSE+se/7tsvL+F/XtK/EY98zTG21P/4
45VdC9YLSBMm+6pp0mWiN/zK4C2SpKcGKm4HTwydSULraIjryZtp9XfiSfM/+4KylTHJp9iHS/Ve
UCAPIBcTmhiNmYBeO18Z/ScrpC2OLKlaVzE7AkVeJ2Z66ULjvZPxL5uO+e4qqBJpl4oaMRO0V35d
bAhiV5aG7Kn2oP/ZmR99qV9J3jk3Jwyg8eqn1/HHc/Xzc/NrV/RftwW0lpWNqr5h+aIibga/NVXW
k9haI+L8srUyMGpheyK+w9z7dTP1/bZIzpAQFShY/17DZQa4KUpNLhXRHLnTsBpP/fvYYosXroQI
lfm0Iijtncf365l4uU3eWipAJJM3ofaa0CgmRmYGka+CCv1T0cjdjVdN9jgE7xBC3j6N3IgOMhUv
Fc3u1++wAGJSGaWCapNjhnpEwCOvjCejO6biu6/Y/PL/51I9P6T5tmhjg56HIPe6mz5ObYLjlpdM
KYoVtxdr1yj/ZEkEJcsEjIUAex+bSuNk+SD3x7Q9pCAeMg1HcfXFqD6YSB1zdVs3X5r+IUCHmU7r
slwX5hfWQshryVbOcK5elZ7XQ07t0YxXpkT0tJMAwvlcel+wuCbpNw2v0wiSuPHsiI4FydKNYdBv
9m2h/ka710ZPg3YYD8EQbcg0x2b2JUtxjj8S62w8NkyU0uAANxKvyYNcVKuOhIFReJG+0iy0McKw
Stl1rbgF0Mi65wtsg3feG6/mfN+fSQ0DLAgv0M0se379oJVt3BsQlVVbiuR70PluTb+NPhZOKX8D
N8VVPM+2hs++NV6geLg5E5qMBuDvP4Kv1Gc/7gYnTlNi7swr+2rtJQREymbDyMY1fxD1eh2m07bK
CUYKtQ0j3TszyF+CJD7E5lppVRLCqvwZXQICPfWbWtftKjKHp7bjN6awkcrgLh3GTzQRrxNbZoNk
IdFs96H5pVP//57Bn+76q1F0EQG5qK1JtYMceWiKt8kj9ojAXFrrWr3BHUM39E6K2102qnjvsHQ1
9u+fvrdnFUbhP92F+ePy01oLojUS8Zy7UNEPsNixl9VnsVBXqjjZftjuCoGwrCj7fz5Hc6tAqWVt
Vtt9n238dKv4tiexqjuVjg9jalVF9jvLbAW1WI24SfnmHS8R1+M3n3pNB+3CFI0TjTU/DT/d4CgC
B0LBw8OMfTjnTyKTKiHt3lHE/NV57D+3Yr4Gqwe9qtGcr2a4WmD7X9XwJfcuqXLELPv7V+2vbkhX
sCVyPcAXYb56OPqo62Of8HAi8zElW71nDgqGxvakL1XibX5/Y/MY4vUZk+uoKLIUkTFtv7qxxkr7
pO3oDPXVSx+JWMSffn8DkN5/fxOv96Xo3dNaiXk8sZ7C/EZPDaxFaoINTFPA1ZBwU0QAQHfMFpQM
tq+KxKhKz9Y4xKC+9Kt6XPl9ZeeRR2KZvsmInywUlb1Du1dq042i8b4Xx81ohEe0n3tE1SsP7Az5
vjidd620VdvkwWg4xef5pwmSNaTahyT+NmTiLqaHkh66qF0HAZhbP93KfkwyE6nDdJIKuJMCkvgi
0PCFfs29e5X4sUA2MS3RJfqsN/laL8NZCn1SDXFnADtr9ZroFelQp+ykaH8FMy1cjt3Wq2/y/2Xv
TJIjV68svRVtAGHomykA793ppLPnBMYu0Pc9tpOjGtQqtLH6wCepgs7IYKpyUoPUM5NkUgQBAvi7
e8/5jjmCHBxstamplDz5qr+l/7YUrXgtRuzcM/rzEZmKqmnHWbYUI/yP2E2xnTsNzk+hz3aJPNhD
0m7z0VyG+A2DcljHKRlMabv1uATQnGMDyh2IvltKV1YKN7w2XF/rlnKSrnQhcALxLhe3KvbzQHlP
Z+J7nsNpN9dii94eesBY86sHvChwRzSgD4PSnYRpWKbjEwJVxKmgVHMk5dOwNyQs8BVCCRFVNjWB
Sefnp+IyLQh0K3aFKNuZb674jrHJVQuTJixVkOMES7vSyS2E8hZOMbUscRNp3UkW4nUm1HZOagFV
tEOrpMfSJBuKYjK1ZpfLIYnlBRqlG8NDaoH0RohHsymyLflGa05SeBMjLgyOWEMoMl/JKYa8Yz1e
j3nrpv0F0MeRhDxMRLHxKlYSS/rkaJW0zma+00jWlc/z6GwxuO0M0qbXHYpm9brRWnusJVu33rAJ
2bHQ7jMy2kDLoCZ3jOGpQFEhdPFCjJOtKV2XbHWKSHMpMc/5O7qjCcekJYQGLG94OV/X0D2nLpFc
pAldlGqDAu5KIdGTGORHRfAd/NeOaVXvo0dMsd7uQ2CrIqOghRcuxD/xzpwGNPRa9xR2GZ0S8QZL
JHAUIQvXZERgZE1tT6F+G67GvVxrZKpam1ILgEpI1LbHZYYmn+bZ0kQk6+mSQxEEfUq4LHtxp0jh
rs4pIfAArEDbRln0qOovvKp9WESXAWTuRqrIJ3wTREykCkrTFDVSkixiddz3qCg7s1xR5XmJBvQD
eUsnqXHodG71QF9ravWQkOnuS7qNa20xUDQ2SfSSywqOs+VUebPuAgxSChHAmSkuEaY7rCnHOlig
8LrRkb5q1nU5PXAQ5uw8Qgy41zTNyQM0N6W5zRPVnoLKFo16aZYzKW4JuXGZhNu8fYswTP55jpPm
bciXWZTFh+MdeLMv8EARtZQ3oEhwuzI7ZSh+K5Tlfsmomp+t0K5LFuCGgKLSPP350l838ZoBOfSf
Vz7fIIGlFkH81Ko7FqqTA4n3tRN0BUC03/F3frfK/nqls/0MBnm/mcjsdoEU0IEJ3DKieq4H/y8L
0i+/0NmeZRRCVSuDRuXxPXsDUX/frEe/e2C8Dp22lQJJSD478Ap+i7VCi1jGjWMhLmdfJv6y78Dd
Z5KavzauxlwRp+lrcVY927gOWLX6UudwBRJqqQvFHD64xAzIxrR5ajVURgboTX1wWwKsxilz68Eg
bw28AyIWSwtoZUgLIMM00Vt3RMndCK9dmRJJUC17ayF40jaVa1eMG1vBB1VH8OpK05Fz2YUsvAxh
erfa49hV+65DK4gJKUOwGcH7NJOMI4Ro6+rF4I20hm788Eq0ONaHw64zOo7zJMGo2rJirwpJWCju
a05TfvySRYSVW8vW5ORTDxc+kdQWcFZUZJMJFgG3eRfouOpEusXxX7uvf6v49N+pK30qV/1nVaz/
D4tP1AN+mRDm4tan6tP13/8j/xvP5e//62/P2dvfLqu//+/sNSzef61GffyIv8pRxo85HAiqic7J
zvwrqumvapTO/yNLSAMNlV4O8ykbxX8Wo36wPeRLxj5jUDCQZjTxP4pRgvgDNaikW/xLVvibSF7+
rXoUWr9PUylCCWXmHpnqjAVgk30eJkX5B9cfB7fMgM6nVclW0aIdOPvLshluTXaOTRd2JDmVgN+7
8VKXtcDWs+BmjAwR+B6HjVgSrxTyvRbwmldy3dhDZCR2UWXFwtezDMB2hyVuFtEEGS3FUucP4BD1
VWXbZuapKGq+aZV+MQCTQKJ6LwPDKmgmI8+80rcaELWNUPnZIpv6E9gioTPXdHee0hCgTapvm64f
3WwqCKoL5pyN1oT0TZS62HoryCgUEWSaGrpv3CdZUixzzkVxr3GbjPzMF6KFoBFGjTXPX+L9voW4
A8kgw+FWdC7v8LoY4TEqYjaCr7lILf1yCAQULcU4OmVUvpZqZdLEjn+2aDUVnYzVKiPxRYDhb46R
WxC5Z1tx8q76Br1CzdoM7UChvWqw1VfStVmWt10Rbb2ehB5djpZEax2BDLG9Eld5T+C1rMfPWpkp
tmR6nKsrfr3JMxvHCOFJlNiLgMy5bYxdNkZvB1WLlEhFsqN+3DaiLC1++d4v/1pkf63SYbo6/2Iw
KWh8tHyAVCq+mKbGuKaTYDzCMrsb8yizG7KiXCDThGYkyrIy5N72/PFnHjWDG4y6E1WG5pjeyFOK
C3IC06Zx6HbcFYIJdyRBvpKwa/t4qFVMuIelxugxzVp2tEC4TAiib0paYIKMxSHtmttkKucHHkLG
lGV7yMJx0UotkoPKLvtFN75ZRXofo03RtJ4wZa+ETog8I6cP6oy8p0zMBCcpYeplHfOy6I0kZCKo
Ug2Ak1UgPUIuOYxJZa2iKYa9Yj7kKkrZfkB5MlZu2WK5xOi9bGoy+KYm2QKhz+wk5ANNCxg8kYFv
C2RQCavP68vYkZodtbExo9yoKXRexDamRmVQJBvwcABdxiwrdwgivfe0K46057D7ImhzeH2bsh47
gp35BNuBn94xmDxteG3TgiYJAZoigbVV+UROnT3iOsbUV3s2hxR+cGMcg8QEnR+njmz6AtI4/7no
oSIWofKkxCP8Q6ChRktGDR7eoGWMtyV9m460biGlu90F7YlXUthSOy6JiuJoVLwNtWft0qhF5pBr
z56qWk5jhqVtKvhAg9FH8hCGP9U+IRtxlJ66uoOUYghPleQTUogp0JHREBDJyhDE0se9svHuQPzE
cvcqigwDUvTMRREGaFpC6UHSGdphTENQxDv38Z20ZZW7hkG+J9GBOHgTAY7BcFLrHOJCXW7g7e/M
NKvWvlBbUDjT+0jS07UyJAheq+ZdVhsYT9k8rluCgzVdWrdp2610UXyrxUKz1aBS8GoVEOvr9tQ1
ws6SEqC1PYEJkdBVdhtQ55QjIqsFbCGBF8C7lwdrYfoyUITsm1rImWwZyjEGADxBugYGk1XjnKSr
dGaX+ObjkGYHP2rQ6gnGvaIbB7FRkJYQ9qcmAmaVuLXFLvj5MXg+hv3/7Ae+aUaxHf5TL6oJ/fb5
YytgP1cv7dunthR/959dKekHHxEgWZNmLI3Yub/0z66U/APiL31ZSlBsWyng/d+NgPGDdgEFNtpP
5CJhVPnXRkDSf9CJMmeelsZkzJ/4d7pS1teqlEEJHwoLdwbb5hwO1EaBmepeObrjisT0bbQft8me
aNhjsbeOwjG+CC7Ti/Qi55/ywttOe39HT3tnrNN1vs232CwPcHzd+pAcy0N5CI75QbhID/Gh2YWH
alft1E2xBpq/9Nb+ZtiGG7KztkjxLsjA3kcX7Z7T/UW/VxzPHvfCtt/0m2Q9rIqtvs626i7ZNgd5
h3/xUBzCI0Pg6F20u+gQHLRNuQM+txtXv7zH36xyv3kgxCuoKPTZvhl48lgDfylxJoPQkgQrs9Pu
SeljVe5B7//3LnF2MJKUYYyUkUsYgmL3uIngf9p/vsQZ0Xc+FRlYCvklsDmZNLvOrkFuUEZLKyWy
NySEMHuLmxT5OhSTgElL7w+UcZ9T0n1sC2Cn3F/OmCcY6thSXgMr42P/19j4rzxTAjfwWlEhZwjw
RZ8d0fLRk+vMjCmF90g+k3iDJe8bytGXMzOXoFVraLgrTMbF2WFWaD29rzwWrhTawtRQu8JrpMrm
N2fmeXP+uf6AY4YmM7OyzHj5ktglN0FItqvSUyPNYG6Wx6whOrmBCSfFdNAJKCsaRH2D06Xa1kDA
okfedVWLt0qcPf75qQJL+3IzEnMBKwNbMcu0zjMSvZImbhIzeJXJeMv0+tpsymtNyS5VXEaTyLmR
wEI/VC/iWHvTrRlZz/k2j0J7UtPLxrDuEiO89cZm1WRYDsh1nAUxw4AAgkw1aKf8G3TcZRb4LxRY
k2Wgp7skjZbkeKL7zsyBQ22AHCsO3FjsHBn69ehxpDB8ctZHukgxCRMo2VunkYYnbsfOxelhCPm5
Ullfj3q/YSjilfcoP1xVKlzzaACtJdPOQJER2kasLmmfkhVGvJtQKT89k+4sXOonQOQvjT5C2Am4
30ilgiYB5hB7XGVbVfcfhaS+DozqOsw6gjK8+OhHGfvEzh6s7rpt5TefFDU7y+VtGexgWiaOLFit
PTTHQKgeJ4RHBOfFcJRU8Ildgo1UeSO7SVp4fm6balWSCzC0Np6a0IZLdCGNmCxLk+N/qwoOeUPL
KOJ/6T2uMrSUwrFMniIIiMnUF45g8HeFQUld/FcCO94CJo1joJywlUzM7bgTXxuxpQTENsXT1Svq
5KLZFE4M03hBv8e09URzy47QAaXKVnWvXmdBe22l4W3e5fyoSt2pqXmRTi1AjG9tbl/HG8IdhjKC
RFmZO5efp0l5CAy8+fngDkL5qI3xMiD8ga33N9/4GXiNeYzx9ut1zromlQ+O06Q+6rLb31hp9Jw2
lhOo+mXeIsEqow28qV39QXic9jQSnI5pxkJtGxeZO2iPWr6S6F7mnkbGfWEbY/xs6fNRN9z8eTR+
qXbNN4qTG0Yc4/Gv3swv60aedGnaiPHgRpCWiZJaeJN4O9Af9Q3xG1z77+YgzUQuwaYBBcO5sGug
6wZvVu1dmLZO3ZTgRuXvLiH97veZeYZsWWSdYgT7ll/XwZyEvrAWtP5jAVHM6thY1SnUVFtsretB
bHad1Bx8GBZDMRRoQmoU19EmRJlrxOUJ19nS8LN3cs1sNjO3AxgbuzC0y7p70jh2NAmELu4exPaC
g/PaD4TTlD7pHunwg7TnAce2h2HPpblpWn3hthpBy2qLFLnJU5uUcwf2xA1s6WNaVlQtpn0qFTuD
XolOKnpTod5vpVvIkZnc3w8qd2RF29QQ3cBL3gutJNo1WGdJ/OwlxVZMFBuJGkLpgeoF/b+03uUM
0qH2N2Kn2kKbLEU/cBiYbpvINHk7kupbILjXxI9gqUl5DPxZJY2fCyVYZSMaMuN+GplsJXM1xPlj
Q16uPwruYISvXjjNpvxl3Bl2DKPM0cXCCavglPuHZAw3oR6t5icuKuUiKqTbqQk3ot8XHO78tSoL
Kx+mb9ierF687XQd87dAcb5ClswCdElP73LQCWmwEEJazc7XoInq1iG1wpXmFacYLxtkwiPBfcxV
qbWSm/pY+v6yTEPO6elDmB/x9xfd4NJZeJyENqJcoS7ako5y57EijK1sh1r6NKqEsAglCvL5MxT3
cGtvwZY8JXA3hWzbw22xBTN7nEZ/M1JrnXgydXkc2FDpUki+ffg6f711WhynWHeEfq8rvMsYE6gm
45wqllHZ34PxnJM5b3U/22ay9Nrjzw4JMAwKELrRXUowHWqJaxlJMFDK9p72wK43TQeK6GEgIyMZ
ilMiJsuiD04gsARR3JuZcLDIl4tj2OsJ773A5hDS+638G9bp53lOE1vzsi+DQ31VMEO31rFuZ299
vcua6NGkQ2LmPA/4zu6t1IebbKpATtVLK0ocMtn2HVbtQMMmpTQ7AFBrSOjY94pTFJIOGyXLCG4I
jUZXF3i3nX9TQ47l6J9ss8K/iBVelUQACmdzkoBRDMFSUsP2vqzw6j03Y7CRmdKpGQuVjQUTi5e/
E5pw5XvGpZ4rt4k67TPepFA8jc20ZxW9JdrHbiPjLY4zza2tQXRzmrdiwMojaVQzuAehUxZNANRu
BIuaJzkvNMbCLWg8HG0tJbo70TLDTTond/T3kgDca6KcnZh8A+Na7fzreY4Va+NJNrt3TvYLAgw+
ZueYFb9K8+vY667EYpBRYVQ73UTuZVrXUz+uuhjII29fiBMKN1RWQG7Se4zfw4J5f4BU3om3kdSR
w7gp++5y6vYBYg5qc3iO22Sr0vIM+npXSdEW7uqrP+RvRv2gqslz7DUnYDWVM4+lsby28NSTq0DB
LFsM6Jb0Gj4w32HBvfpidV817X2eU93qOIkwqrWRUpfeB5s+yB8VK9uayrrx6dvSfVICdSZa70j/
2EenBOWelxePuVoLnMtrzZYIqfFrVCneM9SdBhlNqB6ygGYhVQsaquzKrbC51+eKi5Bs264r6agj
Iw/60CaT9lGNMxKPmnujElEOx1s2Ra4ht5deE63mvwGubh9I+qWAQLrK8+3IzVjhtA+Zskaz3EGN
2hEmQrc4WwtxtqLS8CKhy4oStqRCdTSq5NXqml1fvSCqX8ua9rGyDmG6NcPqqGJUgxN+L8z5DFYx
B6/YnY7/Xr5rBGmve+TlkcgFjaW5Vw3/xmcXUAIbIBJ9Xanl0ZCj9y6vYaoX4J4YZXW0Gnt+rucd
eh4uPOqc/YvnzCO0CbCUMR6KsTxafDyJ/48t8//UMr6pZZB1+Mtu5ktv4/I5e04/FTA+/sI/ShiG
8YONDfUG5LOI/XBL/6uEYSo/RNZiBSYu+x54IOwi/tHLsH7MjT8V5DlqMlNGLfSvEgY/z+JkDe0M
te4srlX/nRLGxynn15YwCQgU/OZ/I8yBQtnZ0S/TDKtWrUFdqHoSAu8y6VxoIoZrtdiWltFD6dZ/
qgIpKtOEMqvWRjqqoeD4CjlgZWseMd0Jjt7r712rRLsKH1ESaT6AcZggNfIXQSsedWVUMGZ1tN0F
T17WOnL+aKQ8OXodSap+jhOmObRBQZ+9rVHXNGG54HjfsPXfqC/mQKQvxfmMFZd4CERwID1MeTO7
U2z4g/iPVUKMvCBgaVWMuXmpCqy0+o2QZ/039QfqGWcHRx4ZKmmaTxQXsU2f7yClRND47Qh3R/Rf
2CRsn2CdsldqtEe4bXQatKWlNBdCiIZETfWlDAQyoMnuT169qoXBs0F3TutB7mncJOg4PF8lESTb
RFkjOYNSaitpKvAOeOqiKrZpK6VoOmYZjGlelnnk5r7yDkr1JjfTYT0q0p2Uy++ymVGK1+CjXwIV
zHctMa+RWVzlVUYab6rkDtwOWjgjmU/eEEWrUm9eS90gv1NzgVYsR2KrfGrvvd4+qZrQYuoumqVs
hm5pCg81SPwpDTK0nHhFUuwrRWeKEG71d0uaXupQiEgWtFzR3Ndx+SQXnbDOB1h1ZERQaSaPZozk
ey8e8Hv5TKmKFd03Fs7D3o49NvrkLLN0Cso2FF60uwwPGEcQo6lZ+Sz1EJP30IrCjUgXjN4TMrAO
ElaHkcRL0DyV5Y1WRc2yHmjyDGPzrouXkR7gf9n42CaCVNMx/AXPscSuWZOufxnuvynQfBGnzyOH
8HUdRDT9xS9HCg3kYN4mMR9EHlauEOqd2/vBFTmLPh0xGKZjEt/rwXQtGMXOsq6GrDedkb6eC6E1
cooe8wjcQUdtzMIdcmb73JRtD/u922Npx9EX21rmc3KNLtVYavfet5LkL0fFWcOvA/NDzU/TlRCR
zyeWLMlSxn5NM1+gUzmCBWCpUrGulM9WrpwAMq/D1Idnlkwzw9IHNjbiiSt/hqhi3GG80oqGVzlG
9Ij0wB0VbdsNZAnn2bvXd/d9Vn9XTJpnps8zFxOXiaoEX59FG/b8jBUUTdwNZrMYOUB7uvgkRNPP
2ihyWwMWnorZiy5QJsgkigJivihzNjsWoSj2n9/++VkeED9FJEDr8wQugjz4/OC6IvDY/9ACM3tR
dyhlP3CmOtUm9Zc/X+jjJ539wkSoUiWh4AyG5VxwmRWdT/Cf3izo0ia2kAG/zjjPOWX1FBA41Ce0
WidOeitTLokqRcwlS1BaaznYjAqBRjlS6Bip4cLCQOfg7dGdb+7w68yIDJQVg6IGjwOT5edn4fEB
+UDIMTMHfAr1Y5DPoOmiLBZxWKWOGouOWfvGIhErBuz0k2CYUy1Nd5kyvgvhN0XNL2qn+c3ML4dS
NM/ty5sh5V1nx1w1JE2HHMCKjejlz0Opo8ZKWep0b82C1KDjAkfxTc12Hi1nr8oiI8WUdJoU6GvO
RlMo9GC72rBZxArZtEQjILGSpclRfBkmLqD7xQQvBA73N7a1s4bXbMWhucHGAB4eHS/W889voB1Q
k2cGuTGmXJPGUa66trzzMw6lUrEkNvqIYkfvtx0BG4pe33zz/s/LHh9X1zHoiDolVebEz1c3dPp8
NEKrhRTlx7Zvb4re3NNqX4yWeWmq6hu+s5NnZXeSIIOu3tM8AQpf3JURYOyiWk55+c0tfanycksy
XlMq53M1BvvI51uq1QnQqsItDZJ4MpvRrmsF835ti0P1ZIjNk+K3a+Iv9nI4HHWhPQhjdGjlK2si
YpOvGOhHGwEM6IobJTzQOt9YScNfaF/GGlmFmhwTYXgBJbwE1Ae6W6OpW34z1X2dYj7/DmfDqkF4
3Hk+vwOIg62ccWBQmxfe9Pqb1zdPVZ+/Wq4zp/qADEXW8hEn+EsVThfgFUfyVC0sH/dxPp7MZNrK
TqM2617K7rTS2rLbeFO7lE0YaUgUBOicqk3s5FL3Av0ELLr43Rf925tiPWLPhWEY/tznFxjSto3y
dqgW6gzpG8iPEpTDmCdOzPBq5OEUxe0aiczDCIJT7fAPB+0NwSWLpqhWYLLGIbsUuuLhz8/qN1+6
LFvsmTHLkXZAH/FTgQ8scJL2IsesKRJPOBkfWoVwxS4/VuAh/nyp341pNplgxxjeMrXEs4UuUhML
40BbLcK4KClb1DcFuYd2kQCwmQxPRBFnrJMSjpVX+oqt6liCQpNd5zf3ca4enYcSQRjMakCWVdpi
n39nq6LWPER1tVAs71Ial36w9ocbSz8I5njSg+qlUY1tFyhvf77uh3H5/LNU4PRJhsZF0ad/vm4p
ILPwRiqM/qi9GUX2RNlscMgrP6Rt+SDk6XEcimPvlW7kTtS7VDV6YlaW7ARHtK2XMNXEIJhQs0Q/
YSvaUl3dyYPWffd85mH45T5NzngIfLCrKWfDtO09QSybErW4b11KavfiS8VDkW/iifjmtK4kFO3y
W0u9wRd99LYUICtR8Kli+Qs8OK9wEN2MwCMUDcRHtC9hR9n3z8/yLBbmY33A5jkvhwjYWKDPvqXY
8vNSDrJqMXr5bVa59NZPoyQDvmluCqm4k1W+m1bIn6p0dL3QcC09+GaaUX43ndHRZN5ly0yF/Ox9
MnukrV/7jGgxf616iqJouKhYlwBEy/qq70g2MxVqZYh5dg1AO29Kj76MZY3+jKNO3VWW+MQRidT2
ukiCxarbiQoxexCknyYpfJDTr9gI4YPmKdhq4R2FvBJtIV5NYrGSndZAwiZaaEAqKjMVRUeSGHNQ
LJ7i/vl5f528LMSBFFxnsx8SxLMhI5qZEUyQlhZFr95Cqhw2OUlxkWWuDBMV2tQJ/Xd7sPkNfv4K
WXmBsfGVqHMb++zp1j0i/CZKpAXKeziF4FpCbXr2lZFkKqVnLzL6tjz1V6mM80JOa2tpysF+KkrB
Nqpv4+q/vmvmLW5IJBB1DlE6myejyKMUGaviIgm6PUl8jkfmYDw738I5lOhizGpOasjRul63ebV2
NgwX8UWqKrYso0EKxfBh9K2rdDCPWvceFBSd86jP8JZo97rPbr4y2n0sQq2MYOXW1UtSagR7Znjt
dcqzPehEoOFpN23I+XhA6HjZWeYuiwtXMgC9DN2p8ZkbCPIIqdFZt4F/LGoeUVwhWRp6s8M4E98F
PQXmohldIa4Os4W3RZTYxdUmSqM7Evsu//zZfLE1omSVKcrw2XycK88XvSmSZdgk5bQIkja1QRA4
0iDe+a0eO5rqL1PBTOyyMEublOM3Eku1tSgkV0Ub63g0rX93AfrrbkA/onah9PRREPllXxAQuNeJ
BVQbvyRbhkrXc1FkAfaTprXDMNr20C6diRgJW1K0HO0HctLObN7//FDmndqvH/Z8Fyr+SpMcQHk+
BvH//3IXiYpuNRRT6EgeaJ+pCF4MlUTaoVxZSn6Xq45Wld+JTc6QtxqWdhHqJUhSNrNojT6gG79c
FHB7YGoSIYZSkt0aVcdHUiFlH6hypOad1/SruRkz6sarkI4n3hmD6FVqzBtlQPsoJdroWIVwY/jK
FeHF4TeDXT4f7PPtcdRC2sxdWqw7n5+JFmFUakyUBGk6HoGYLELLPyXDtVF5q4IADacXzYhSQxVh
VpkDA2Gjglr0SJ2sRM8R2+4YkfRpJ+WLPqXPgtjcN3nU2XBG4KaoNQYRZfPn13i+SnLLnGCZ9tFo
QeY9Rx8P1DHqzIeIUscCEZsx8eWDr27MaXxAtnVvwh7HakCWpfXNLvrLPoIrE9D9cVDH7qCcm/KB
3ZB5IoTDotF8kuKnjEwvOX0o3iIlvRoJzrQHM67W+iQ9N1a5MkucZE34kmb9g9q1rqCDmKo1MN2U
PDhfmxeB5FMOG79ZH7+c8z/uEw0790hbXPn4Jn/55tpSDcgZiZGHKJxD6u4oT+Iy6sMrQKOikwOS
C4lD8QlWLuuCDSgV10EBeNe6iaBvOPdjKiqC0s5YZ7/ZP8jql0EozUVs/mFhm0+2nz84KtLgBYYI
jhSKYLL4JID5QKwaVbwbxkTd9i0RK74Xw4fyCPJD0yx6VbjK6zQEyKpF6wL6Wp+1+a5SoCT7DKy0
kBwhSIorlepnJEX+TtOLo1d492kRJN89XHT+59MIm0ikF0xFIgvT+VdAbofS+a3QLepFW3fS0qs1
Wp8WNkbVKMKVrMQ/k4CxkRDmQxbmKLoh0CCpKqUbD1trJ8cJHkuQvHVYVGvRb2z24f0uD1pXlSMU
9R02c80KrsIM9ERVTE5Xpa1LuEXGqrbpUAJnATSesgH7FI/GaiJhxU5iQVoEfs9GoQwW4SCtBjUZ
9mqSV4wR5N9VRaszHww3TKmbi+WI+G1+jFGSmy5glctRDJA/W6QzkgkyOYiIRJJiZ+UMpQDHUwk7
AYiOO7AP92UmR65KLq9jgiKzBkjLorBNJqm29Uo7iRo2RWMkp7BQ40exIeQa5FguBD81Ib+bLLCg
hN2+zd0uw6wcSU6XtKpesKpH4kCvWJ1uAi+/MozuIS2IIIoUCRseMvKJ8CmbRDa97bHLKnwTTWhd
FkMUMLBygRYBtiBopLDbPqTtwPdIzLiwPAEdeUO6kQYYjaqftUiHUnCUHsWYInpbS4EwNnriiyIO
pwHhjjskLEmaOuxaSxY2uhJgQzIvio5vVY9l0Za9vDpqjYhhItFs2afK6onSsFDn5FydqMdFrjbl
Uq6DjV/6qQNMHPlTqqVLih+508IyXUjy+EwHDqzTqOa7j6+nacfOSTrfsrsQJFIb1KGD3Ghl1Vo/
Szrahz9Ppl/OhsaH7NSk1EQN0viyAAhjOUZaa/ULP1NuNF+9HSrjJTeKJw0V3aCrhPxMJxCVLkcJ
FBSv31x+3r9+XpPZY6qWbnJphC7q2ZFnAoCtxoRuLYQEh2s6KGzgRq1cG/AGjcs0EvF3Blq+Izsh
tsfmIyRVrRwOrN+Y0T/qOF/uxETxKwHUoJl2ttNOARqZgZ5An7bGcJWOC1i5G6/Dc/Cx06590XS1
qaJdlEVXetI/iRD9FJPgopE/H6d8VsJG86r41PGnkvnzanuECnmD07So84uwIoaktPrcLocQ1lgu
8fFYgu4aGnyZUIkhEorCe63PraCPH2wC75bbx0CFb/8xVvu0YWomgcKRKtJgrGHRxkm77wPNwfWm
L5U+uMw6pb3QW4hSSCpav1uFvTgQeGMy85uJvhD0Fs6wqFxZeG+l3iTrEXtBYRXlyjcYv2rdhqtv
3vL5KYaPjIldVkV6eUim9bNJn03MaFU9xEZPKr2FCrgvMzQYpDmfvwbJXzZ/WlEQkweMd7aXf5Kj
aizUVp8BxnhOFFR7pjpsBGjmdtYTL/bn+4ND/nVTwe4HTTeaXf4Lm9TPy1IgeY3veRSEyH1TVl7d
SyvBS+R5F5atJ6V3KkG/KpI+uFCqtWX48rax9H7VjWN/q4XxMmxaeMdk9RwNNlNqNSSHYVIMO5Li
lYy3A+TklO7QZdkcoNkisAeUhtK66RsyHCylqleRj1p0oOa0zmHq62TgLUV2EzY0CGU9Im0Kp6lb
UXxEPtrmmjP/p5SOG7lWKruOR+wYHZTERrIWWYCl37OKyOFM8zJOW045oxWQWFJQ8YE2nCzJDkS2
OVXrtM3olc1LcNdGYAui1lpEo9nYAEisur0M4PgWeV4e5IFtXRok45LiEYLyeOKjiWFDikV/oZNX
FMyBnTrCOJSchUAbUwWtGWb98sM3JAmDLcpkdE6WEIEKYX/UW8lK60Pvgmy/tW8oq5L8TnLGJtq6
Sc+QjxZpFaDLiYbyQBaU6BQDKh/UWl6Xgpkp4Njr7MZiHO+OV6doaQq0FFoov004RvVEQoVjvo0A
z5fdlLpTiTEllcG5i69lBWBZk5Ps2uro+BGErY+RdFFb2mEoQvWotQWUzTS/LeY1N+X8aVRNgvvE
RLPNErepsew5iY8R3JeJ7K2zpKeJ7Keb0fM6ogM6++NyJLmodmaJb4FWCaugESWCq8PHKXhsYm28
EmTtNavrESwharu2gX+Q85qdrAR/yupSr2mOceb2gSOo8yEpL6PpwlejeyksXyjUZbdJp6PRrS8D
kTzmmBDjbj2wGdikSUKQdyDWhwjbrVMhSXHT3LB9dUKzMr7Bs6zfet/nK/JwzzCozEl+NXD5L4PA
302m2l+Sy147qtAfZX3irIupkHSCMN+Eqp9d4T1yTMN0qBQldxJSlzTZ01Co3Jo0Y6xI0/M4bzfr
XtGeExm/bW9EzUKJC/DWwCn2Uin7NOq9XV371t4IULfo0XZK/g9N57UkJ9J23SsigsRzSlVBufZG
3X1CtKYlEp+Q+Kv/Vun9/5MJSTGj6TJkPmbvtddDxo50V1h8ljRNfAOlvGxu+D6zlN1cxzhJs5cU
TZ2/k3kavuPHX2fv6lXec9E6VlKm7aEAs3jiL7TxGnvzAevbktRQeW0HzXDp5q/1HIyXvjGfi85/
Ii5p+GzIlhRVeB94Of+fNpifGWZTX6hdMXr2q1FmzlPZVncyw2Bl2nV6NSygzCkRSwgp0+W1J8l6
6NCgaumDUSZD5tLfztYgcxVfH+irQ12BYQp6yBbCrC9lBwGCoL21ND43rP5TTjRK72nFGgAKrTeu
n2KzSSMYje0oUXs8eJ1xRobpnc2VpWSBqa1rrec5zJ1PnnFrDhlm4To7IXGCG+EV8tR402dtqPXo
Wg0kbU0QByVJanv1Puy2uG6mOMxK96lbl1jcOjc+JflkBCpafGncuzN7fqN8gQLFAj6cIEK02weL
e+t5nIledJzXbmmn05xCQdt0fjBm6yQ1Rxzt7FVWt5R0UxDwJIpI8zL2XruGt/6pP5Hb+r/fCV3/
ItBPADlh8tKiWkyzGUAt4xVoYQt0Ke5HHpBdua3V4yygCHIaPyMJOAVIP30RzJeCTiJKWdOfTIsT
qh5PYE7UzlccqvmtwlU6RA4ql0ej9R+bumsTD6vhEY575OEova8wTHZDptEbtMd/pdhK4zsXlIIk
EsCzZXIQ2c4kjlaTrI5FNyIlPjdbfvWGZMQynP0FWVWmixpBAhryYVv6vewkMiy7fnMagsgnXoi5
kV8/SAiQuZlm+3H8DtfVug7ErHIVIy+jJ7u6t384OXTEcGmOshPuxfbDeFvbJcOiWRM5lXl3NKDe
Hap/9+6HQsM1rQ3S0rDcpx7/yFgJnAF63umhtSICQ8Sp48B48UphkwiwvfdpLR8dAL/zZFbPmSJX
Patmkudvvx1NHPREC6l48THmN2WmPvt22eWGPs06HO+pJ+sd2mGYFdxvcSYCHxXqZZjvhowCraCs
TDZFiTHMDl7PEIteUUpjZ/CXzClyoVERJ2GNhguTuQtjPh27YrgKBeux3rY5aiftMVBTT52fvQdu
lidVXzgnwwCUk22odah81G4MiKGRG9oRci/0frJ6UoOU8c09lty8wZsHWpnAWVguVXq3FBffoxcK
8hvZb57amL78Mw1mVsvFeO0sxhoKEW5EVI4ZBW5iWv2ElyUlDxRGT8USiRHnpzso+M9EyLWCBD+i
FBEtVbv8VuYT+fXCDQU8gkVlYRfLgdk9EmG7uYFIsX9kY/eDSef0r0Gxpgme/62l6cPpoRbVW+sm
/9qTqujexpWUF+YxzkkNTCXrKRk83sEhJ91Fm95TRXYN3s88yTWx8IvKaIMJ4N2vEv1jJuyJqOiu
P25Aj/K0bK+lTi/LYMzE7lKV6I2CZtRXBm7lleBaste658HXIp7dFImp+Onq7CJwk0eLaxy9YBUv
CNBrgiLHIUHzbtNRLayMisBDg5PPg/0cTuVxneiuepU6txMaXokvkjAn47xwsamw3BkPQTlfTTn/
tbS29hnZvk7nXlTquZHufaKFWHjblj4RQHVUufeDX5WLWdVlZIW9Ec9dJvdmTue26S2NOzwFOx/h
p0W+j6qbd5Kgv/2qJrRraf2d45NuU0LYdRsVRosj0qQARIkahmmHSifiJgMn3WvRYooV27WCezUb
dchjaubXW+YqQS9ONE0mGYBO/6tKs4skwoiZ8FMg0Ko4JvMcUaeaEcC2Gw19NYqWfqAKmli1Vhz2
Sh68ViRlT03Ul/6hcH65QU1o862XhG1UDhRFdY+qzdm2OHB+4NZEVNHhLQL2j7WNK5PoeoqpP1hg
jd9yyuTFQjnKBlpwaA4Efrn4bn03PWmAIgfG0fVe12RIN6idEJqNSZlbWIxvQcgFAcMTlh5Y98Wz
DKxfvel7+HKAN3VdGxxrowxBaGcfmdbiUbmllYjUWw69WC6zLj1Snnr/fk4/CVV0joQbi2S037zG
bi4vEES9167E1j2WlKNqrfnmbshNbRjj9QBE0/oNV4VTJjtSfnB9awNfERahp5Q1bYwq9m70DQLS
A/EqDQ8CeQlJPSvr9diuhPZaWOSskkBQYyuBJsx4a+S0cvjeui0/zJkfe1a4W/pw4Vf5FAW3Yrvu
ym1nLs5VFik7o+YJMEgemu+zS/owJqj2oCgHo1alBulWjmAhfSyNvLv+exItslAjFHqlxu045TCM
b5NiG1GyMRcFL/AmDZH6pXV+FUSPMOCQ53+zCH/g32nrGfjAPD4v2fZCWFMZNwKvZprDZx+t2LLE
rgkVGvHshqAKejIPpIeHuvd4eMv03IxVMkwr8l0YxXsVkM1oDyR/plgcUuS819Hw7JOFWT8yYdRc
Wb+x4Rznh6VV9Es1CVG29B4JJ+bmbuQazfO63gwy4d3k5aRH9OrBDXL7Inzjj+oRscsavVmfoxMg
fyfW4CaiIJT6aLMxxg+UH4F2ksL8kJlkynP/BvsQpxqRZJ/Kr1iqE2QVz9LMdvkcfhI8aSEUwu4W
eF+dQxRKi9sjQbZ+HsmysbqwILNKrhx67ftiOtl1M1Y/crMNHWIwmjf0xXnlgYQuRmogNSGjgI6I
8zDoP5scbwRPG12HUiDoHeehNapjVzcH3jvvij40uAt1/rl0sthJK/WILXOfJRsuWBZsOmgluQZg
L8Y9Q/KIE3GNty0XjOA9Lq5yfP73DeichpSn4d0zht8im76aXPaxfZv1VY73YufP48QR0Q7lsmv9
YtvNWbBGLBitq+090vv1jFQJag3r35mdeU+rE9i3YPaDUOmGQrV8J8upvdTqKEMzfJFOAeppHh88
NBvxpq2TWNK3rgBIYbe4Yf79SKECfcQi9qfceAebXHQnMEDHd5Vr907aQ7ojfLK9zAMPh1EoPPe3
uzNoKlKMNhCNY5dsvYEvxGu63dz12SXfxk+jtbd4ahhn3Jz7/yz83pQWO6G3jFAwYmeqYurjtvcT
IAGRppxDt+EiESpeDMF7KTN7OZJUf/ZXkluM1M+P2X6Qdn9WIxDSUDKOM50pZt3BOWlIQh/IwkvX
WX1Uu20lRHZmQ7N3l5ncSFe8A9y/yCIIn1ZSP7pCkgSRN1ggOplwaRO1w6jmqembu82gbZi7jpNa
55TpnmU/6QaZR7U2+9lOabtbeeSpMp8yM3PPgZF+ACAq96O03xGzUkVuRX/qWkbfUww3xj0bKvsv
NeiPrFuaHOrUjNXrcuimEOez43+ndVkmgzt/O2YXADfQZUwkM6/eZSBpFEHC5NfeB+795A7FVec9
D7RoSN7ZLq9BEfSxCm9e2WbCmZHdOWidhips461RX1PfAxtrTJ1Ywa1kDvMXBj+/i2mQu5DvdE0q
s2c/mE5LBBVxOzCLq4JpE4meqIPPi+Kr1+TLW9WuQ+Rls/+k8U/wHVxinYLMc5fFf17emKpa50ZS
r/oeeXGN95dd4nBmVanjaWjaQ5ndMo7yHZ677c5363lvDEM82t+64FPCRP04jXBD0ty8T8Phud96
Ks6i7naB+tOx9Ns52cdYiuIU5vo56DuQbNBg4q4aHjdPJbMqprNotyXamHQQ2tR/ZMrRxKXY4aHU
742lJJ4adoTO9sTZcOZqgP+dWXhjzVYeigq6lMS8uWwvdhPOIFtRaK6tOe+7lSAIU3jgpFA9BbA8
EtsajyJFyjyw/CfD3Dr5xs1Q5uU/qh6+HbnKxGJtshNieKFzBcomXJJD3IzL1vwKmtJn8OLC1ZvM
qJIhqtpp+qoEVZTnibMwS4TWNaqCvjWOEB6fptD1znlIIQQj634xl/mULb/rQr/oqRRx8ZmvLcCL
cKbm93wscdXwNOXcMmIdemBvIvEL48iH9LsaAt4VAIcF8wMK5+LTkx3DIr+2d6EQXKGpFamOV8M1
GkTV+shAbo4bh0EktmUAk0P4vnbmGllVMO76zlURnmXKETCO7MzmyFfGeAomwHIWaODOJ/huq8aP
Zi0WCnG7xVZZvVkB9liIvofR+xzG5SPALvuIG1m1GVOtERL92H/rTqyHkoZ6h5gzPJFw8VYvc6yM
utxRZW77YBHnTZn5RQYyqhu7PbA113ib/K+MgWeE15g5i9uLfTH0n35qIHocTCPy0pLks34hAlh/
Di0NTqZzMgAWnMC9iShysQjaYmgXLUZ/sCaoITnAebsP1MFo95UovGvfZuZucqjHe9vbtfOhgHh+
mJwjd24T9wwkY09Zey7EZxuDZWJnjLEK1z+ncn2ttj9oxfOnwYKliaid57ONEaNyFqVc1AHCIDS3
8Mao0vdzReguqR8j+nKDYUUR7pthuCtzWyVpY7o4kNfnbeyTXDrPtMNfjYf7hvYPbPp9t5hH86YV
8OhbzDZRonxw++COPv+hsgJi3/I3a8oW6kIGbApxv63nuF2oJ2G0cZ5P8zvBn8+ZxdoWCS1PUTcw
cM6zRxann8bgwjLP1ZdX2dZRhIloZ/Y9ZQUX0uVUSNm5OcOP4QwXuXESdtSEEX3Oe19SJxTATS3E
GAwgZ8a3zDfSldjPPu8eZzmEh3ZGbKCNYmFT5f1JnVWBoSCzQj+1tQMNke+STpdzGmz+I1HGfPol
esFOEh+zeCSgDt2uyQcKVTZm0YAjjKwzN92xDrm20r7l9XhIMNpy1+ga/HVn/BoWr0u8+XXtNnHs
O6oGo0uHQ84Vf6oXtECtsy6PJasdri7SssxQHmrG7MdOWPeGKrODIijHWg0K7VGVe+1lYOCWsy/S
i1kDtC5YNotEe5081dZIlELVM0DdsOy35q50eiuZQjKUfHNMHEjDDnSjfS+MHydL/ziimfbjZsLq
qfwf1Sw2TvTyZZ1WAqTezCD7qCo6tUqzFRR9+9eR4kun5J/vw6kLr5lfEjm9DBqylvfFaGaLqhG2
d+ocnXBgVlwTyqM7m1+QREW4zJpYa3kEcMVtPEz1q5XZ//k6vAhXW0+DRw9S3wpZrzR/n4qFP2/H
h7JjIit1cfTYJuOhmBM88nnil+q9sjlDeZ1340ism1uiVWhFGMZ2WcRYkQ5p1c7vpOPmERvvX8y4
wgepqj84YKddOHAZDcLhCEkDzIikzSdZOfroQYtsl5l1+eAsdUybCDWwD+XbVK7zoe/mPy4buovv
w7qVTsOE0gMHlLMEYUXzqygxfTpqZAxv5H9TL09GBWa9wflR+u1fY0JGsSXVRKc1YAKMjMqq9kw/
oXem7oVhnbwvyJPCLqd+0aY+VQFeiMZYWac0W9J23nTv4sdp8kSs5u/RLuELSCoov2qdyzT/MJlv
L+Raw66lMOIGniy4ZdOw8E0ejSMAY007dWhdVe7SwUcn0PtAlZZii+rWSAJHDXBT589/G20jZAYF
w2HDL2vs/1Xkiqk7mR4cymmZ3oc0qud6KszY9OYv2yF6IJS/0punUNZrvqt8rW6ghBIiuPtEzHhE
pM2hb/hABMCp/VKPiVtNvxdDneqGk2/qNI0vgwhP0iO3iHUjO2AHIZ9DP/ZYRqs2J/dKzfU+L4Ha
clR1MmPrhA6abW7HH88aKjD4fkRwfLRfgcr6/ZZbZ79nE6Fq1aLVyt5Ez9t6y7NtV66pni8MU6By
t1VL3I8vBek2eyT9kj2nALPqwIMwThZybtuVNnW0g0KLpDXbY//Z8WqyslPQyxiPpO43HoWaxnz+
tMIjz2BPcN+KGAWYGJVzlRRl9lDjoakkMm3DdGDQD0ERSU+9OWwnz7aJdrMey1dui8ceYgDrtJKl
g20cOLGXA0o8OskB72m6eMmE91PT3pIsTD85/MVEzTvY14zS8/ZSuhPimZlVD1rFeCzL9iCY97Fg
946UHD6zAZJuA0dztTopDh24ZOiBMMoBz+hHRslVbtFRDV9GT6qaNF0+kHaEP88eVpCVcMiy1zJt
6tgNpznC2nFxWt3FlUvBQxQkN3lvy0OlmKvkw9Uzk+7Q1wiri7bUcaPB8nPHHfWGL09CGiZA5rbG
IY7O5QewModyepqSSS4fXq6XQ1FXz7W/ADhO8UlrjhGBnO2kffnmIZ5LDMupiO991X3X3iGj8ofv
1bWMa5uXF2eeSGl1His3nopT1g/6rYcpMsBIO3cpjOA07J+mvkGHOdFoVAFbbp9Ph/5WnTYb6nE1
MP1rKFYDzrXRMuLbfng/2eKyVMaXyE33iNTzu9jw224Vq3Vbvvh5YZ5sF8iJna2nfuzBIbf8100V
Dcq+BjnSG9gnP/Wcr3SWhFcHPvw0KDblEbo1pN32oytn0PTrLZs6J+0zbFNy4GYRdULDft2y9xSX
fNkA5V4oeEVGVKwxBwgfip6tdGifvO3R8NG24cCt9qHVZkdXbm+LzWYDd4HYjRNh2/NoHbOWTNAS
O92eG/ynmnsqU464mc6U2Tmhu81wL9u6JV5tRFhrB9dNfIwM1OOy8jhCxOhfrXSIdDC0l+mvOXNt
oIF8qVuepVAtTlRatnXnamQ0nZP9OPzcRd9ePNM4WtxgZI51VgRryEZ+zd8DNj87iNZ+VSHA5XJG
A23zFnWEDMS9n1Zxrr9KAq8y19vV+cwljb1yzKoXMczdTi+L2Pn+eLL5VgRoMvoV1ZoxMM1SXvFm
eYhiarxE1Je7rf4Z8yWgGEUXRfhwqI7b0N5Xsjuuhv9DwMpfwBYc03S8NXSBcWn1zmVKHfntKeAc
3q/d3MS2bJ/bqqBTJ7xuHNPfQ8/jNJXpDKdgZSbNBukUPtXFbUsD4PrOsnKLGsJkFSXQ1v/zrBtV
w1hYp3VSLpTeTCA0NXCDGIl9H5PDfCaVemxOi0cfgEeAi1bwwTZY6/aqDcOdg6Vvp3x/PhWIGI9S
zc2uDL+dbU6fpFXGozLD0wBm5sT26qE1jTay8sFmlsxoKgxaI55qojY0wbhnrNxgHdqc8rG9F4ZJ
TZaBVUZOAvW8tLJHfFmRr+3g4hnpQU25QYommTWpgP2w/oKoOB77BVutW+Dtanq/O8gANXM3Gnky
LYPHWbdr0nZ5XNA5qlAa5wV1QEQ49HioixIRtOEdzc0yXy1reqfD19noPsF0itNa8AVsGcen3Vwe
Qrmm2AYIPA4H0mHMuiA00rT7uHApETm/xI6/yiZbxAojnacYcGVjUiw4xT4liCFx89wBqoGUBU/G
RVEtB/Mi76uJsh1Ua9yKsX1bbxjGXjcg31vOmrx6YR9fXIM1nynp9/KWvNe52ee/06KyPPqnNCh3
Bkga08fvmtWfWoMeymr3aojwVPVqecwlOrglgLpATB8BtWu/QoV349mXFrvLjOU4qyBGWfmhzpBC
aL+NTVF/506h6V7wKvKSv0MVVOdcj0e3mJ2HsZcHo2kx1obYNZPN4xv5T6dRjW62u4WAN11VoVPy
h5hY16fJ/J6cWBFZzBQxY+HqL1j+mzCRrfw1FNu7DNv2ROn27dzyAOmBMOPDSmTgzONj5ndwM+XJ
7wsRCdEPt9ljXIncf1zX+o1PlPhWd6TjtrijzfJTFfntc+8w4lqi2Ft4qA/e1g57vRrmrimq4pL+
b4RGhGUzSecBQdrAjT+4UAWW6mR4X4or8MHOMppst3PvjSxvbvrdiB5n/anW+m+50vHYnfkwLCq4
cwE0MSUmzmAMUwId6AdkDw1pGeTFbJzvwMl2BpDmnSBU+aghBmF0JTC10T7LdOoojxH/7qG05u7o
eNuHXrjzfQtUkxb3uMPypBn8p2HlyyEkNFFu0SRdeXFmJ9uo6EnCUS3nN4kSDVO5pB8pu1LN+M9O
bUW5QyUzeoPPETXDCLuVoUtTRKJYx0NVZnFuj6gMV5MJNtdS1m77ITG9ZohFHyRsJ5oHQxV8ext1
P6ZTSuPt7W2j/NN06LSCOf9FcMazL6eXdTBJPzDmz0rnj2UDmrpMDVR6PcPjdCx+AY7+NTjuZW0C
a79YJGVOhJK6xKx7ayljeQtm8HL2s/NKVEX5ii+p2+O8/bsoz4jmsTnbffGWOd1X52qKqvyXyRSQ
CxTfep2xcPV4uTpbXkTrUNkAY92TgPQ9KefD6Qg66OzfQ1VdNoU+vRhnSVPGuqMQ9HZKnszFc2NO
cjtqKvtF+Zsby1r/xz2NLAToEBpIM2ncnt3pDUBvAl4N/WdYMH97Pw8i6YINdeUV8fP9OLGYrRCL
DPQkB0P1D61PZcgsW1T5kXs33EtXn0qwXTubiVlkWET8imcS7F6amRvVJNRuYO3dTMgs4faEu6pE
RjAgsthImLA9uieFuDzKbBaVjiWPXT8ebL+D4pU2rxmBu8Pi/+08+cvs+XcneyHwyFLjuQpgBjd8
v00+q9nTiZ1mgAd1/SBrb44ct/odKH0lTqSNpL6Y1jCe9cylxACKrVd1hyvsOR+Jv9uACSRe/2GP
FYS9hi50kAKaD8JoLyQNwVShuUcWlSyUNja7OAAsAAqwxc+gQKYHA0lOBEKfoNY8Q1y2JlmV72xF
BIYcigdthc8yJ28aUWpU23yWUGAbVNnwUJvtaOdDtxcOyhSligcH/9P+n3veNDbFWMge9iw62Fmw
7mf09bC4b3JwNxgHKBJc27zkBvsiGMZRZ/OQutQ3Djrwbc2PYbNehdgHgL7GqkEFAhWnofSeC6y/
do+ahyDOSEzdWU1Y/Y2WwVXGiFuwzt/VBsWIOQNB9AXbUdKxGVTU8w1nxClua/Y/ipFUlflMnFTZ
HdKx+jX21KmhxYyJ/x8N8D5MCeEYR55UM70lKaz6Y6by0p5vRK7EYpFNUnKcpOQQBLzKLfDi0WTx
K3jUqWLEfkz5qdk0QF0Ba7WUu9V+ZZbkM8pi/1M4s8lpHF5zGnbiP+mhme04C5kbS8YYWm79wDS0
Yso0GYxt5uEkrOa5Fw7iriabeAIMc+/nUOkwHPn30zyQ1dkAZ6neXVtw0mVIGry/eW88dyAAkHSu
zI+7IW766k9o215kPy9DQ+BhUH0YmHIj+gukBtlwn3nUWtmQ2fF6LWm7YqNvPxuxQJG0XwyPZMki
KbORTN3Nis0QU666CLbqqjL/5BYGCzTYRYTWAZ93PT3nm/cH7h1zhwb6k99HXqD/8yy5m/uTohNn
SsWRuricHBuiIqfqmB55BTQIb+co9l1TjdplfsOY9eLK7r7BfBZlJjKzYYU2ekNhTWtz3oD6Hdyy
f8zHFi1PPTMlvk1qtu3Rpy2PAqbiwoGMRMBK/6CK4b4fCV3HgLX3alqklDZMbCXuUHmUtbprUhqW
iY8qWFt/v7WSXPJthOYNrbATtNYuqxy/4TADGD2izGrdMnEq2i6Lkcd4o+ZEHsbKQno6WhvZcdKD
Wl2ru2Kzl2hV9nepp+w0FjgebAT5CoO8xxJMFFCqN9Mqd8pdWQbqo1E5PDINX/WqmX60egtq9luQ
TPKjnwNPD1wQlNVoNiD/5HqSJe5wJHKhMRtYJ7b7UhgpacWo8SZ6Zq4fZPCKTHDPvEcfWR4NIBk8
xC6t8Zi/WFR5B10DBag6nFhO3sSlRZGOf9BnxLpGQlKr9ryGvuD0ZIMK76r/qvQEBT7khwjm/qPu
pu9/9YNiXduyt+tMVNthhcmnhR3Dw1v5iT14FqGhdD6l8LeTNbCDy/11/gm4u9epfEKPRilhd388
g1BjX0PJcAc5vWLu2/aVv26PCkugrSlP+iUk6cjvMFW13WfT+Tfs36AIOxruXek+uvl212jalhSV
1A5tCqoFl7LfIt2c9/e/wBu+UN//pq0nNZcACWeVMEVWumF/5CFjyTmkxe+qzbbYg1NQmDDvMvY2
akRXzV74yFnybM7LMfD061AWFKuCt3Xy9gGZ6Jnm4/XZQs+zehhK56vpiuOwbJdw7I5WsJyBeLkk
kLqPvtMeFbrwWwcPWWw0qT4Vo7H8O7eC/6TNBRMipTI14EvtK5dkoTZJM9h8az9rvnyIGlWdNE7H
aCX16BbI7g7G4ZcF/Ub5gtR0fc54chHjsCguvqYyfJq75p0MFZh0H1p4r/1t+585+pkwAVTmPgeY
aYGNlejF8fATrNOuV4/V8tg3t2k+uo3ae5p1f9ePLndFxipZpb+djABvP99PpKvrkYJMrZwi3Gt7
Z+7fCpNecevMe8MqvePCAhSpPnocVr9nQ1eod6zxrXaax85YP/QEtVzGBe9jFBjqp3VM2jzv22BY
OK9h7E5BfsPTsFhV1l1ap2PEYsrEd009r5YTi3o5pN9LPRzziXwN9SLInDfs4Utq8ZZn4btajbtm
Y2u72tet0OUxCLNjrbEG0LjQ0ev7bnDGK+/WrgjsYl9V5lWZImlsjU5wsf521awP9mwH286pBaCx
OcRVwRRwAGlznAaLZZOfp/XZa6r//0tK/eb//Z6xXwuLo5KRtQJbJe2bcrYV0HQE4rP6vHqKgkvU
r2YGBaL02j/2ht2hD0LS5kPrlyUne+80qb+X9q0ynX+QZHef0yLRS+QA+6Q8hkg3numMI6p3+nRR
Tw8ETdXsx4zgTDw4mmK0Ky6C8Sno67MxgVSZKOx3/Y0Ba5O55Cto/lvWFSh9RpKEzPa3DasjHDjX
wnU0dppxd9BtT2HK7dv3HXUTmV47UPpxINya60xPiXtzAeXyRmKdXYttWvVUOxkLeBsdjJCIRoRD
y/Tvz/gPbdfi2FLDdC22QwPFKsK5sTL9XPi4BjUkqHwHQheah7TyiHZAREHtabR8UEzNc79EgDlw
9081v12QYloYwds2vB+MdmND714KC9GEGOqElXE/2o9L9hemGsPOgUCFZi3VXZW0jh1tw5SCByr/
82uUo+6NqRtM15Qo3p0OtnxvjfIXeuZyN8p82Wfg93ZY9Q60xWTde2S55gjKdwWNjwmiym5aagj0
IzCGltdOLHzp8jwBCpGYrZ53sw7Xg12JR1v9sVCZYiLZQqUxK3mXfNwIXArXGP1Xd3ZidDOvEm3b
dahHhDWSlBgLIfQ2hExK+g0pcv9b9l7iKl9eGp2dccl9lhnVikKMhh3S3CsDM0yD8Qez/MkGZ/fB
h8Pyzlr+2K5IH/qQcFpb4dBNy+6VnfXbOLfGAU0KRrwlfWZgQZs1khhZ9n+LZf3tT5CvhrFMTJ7O
XR32214HhCEoNNWTxlyuBzk8YQRkkWc5f6bCYxTrAtjk6XNcFWfNGtw324en040Is/xDlvgGiDbf
ly77uXwjaXSzOrwy+V968enGbkkPoiQe16nDs+vMLG8xm85IYTFtVR9dPvOlDNR0JKEnuGsVtxoC
hvM8W4/dFIZHLckWwTZS7EJ2NgQetnM8OYL8VivY/89cweg8cdhMMNk6WxspF0w2EDqSCLAzspYL
ZQLe4LvGsjNBikCwZTplQmbusRshgMjOK9ueROI0GxjTTEvh0VdV42GbxG61KnE2xckNlukg2Usk
tsmemqDcOkG5y3wiu6tbz9sbvXufu8I6yjz4s1rNFnEK5bdUqjeHH74Q4j9KgZk3fm9avvvghnd5
q9P7SVnMqJuLVVFOu7Llm0dpddE2GwsbHBRVUPXEfMaleROVBcDTeVUs6NQ8NS8FhsenZeBfmqlV
qcq9uNDFX0s1sL3HnCxKma5wlXlfh3cUgSSqFGj7a7f6WzEddVdzi03QV25UtXxxnVYdVL/+l/rq
t6UDb9cIiRxAAPmk+iA2FtV4oFFFVuFIVdwR2VFhLlST+60RjOS5u+7RNJMVmGLA28z1zsvHLJpQ
6UZ1kH/bWfNVqfTZErjWQqMxaMz64qUPOR2XwfoWPgX92jmI5Zy1IjBK/kGzbR3qTT4JE8jVSNk7
an2cAKqybRwGFvkssvKsl7Fj9LGLqQd9ynSl/9jfwkSaBVIrprtusJtdLTi8N8Iy/KH7vbq8LKN0
Y4GO7HCT2tves5r7nzadK8bJFLM5E7ee9ccyXTLq0F1R4upvWS7Din8vJ/jPfW8G6LSh59uorpuc
geNA4Zkv3LCF6va2OTSJSU7u/1F2Zr1xI9m2/isX/c4Gp+AAnD4POU9KKVOT5RdCIxmcGZz56+9H
3caFywa6zgGqDBfsklKZwYgde6/1LWOkK11QWI4GzaDYee95lw2LD7sXxpYRSMMMARt60rao3Ca4
MmE069cfUM4m68JtWujUwzUSG9yQ3HRgfYMEW8VjpLauySciUgLqCnzUbFEO54xtwtZspy1KehxF
6GNLAjW2YxT1h3Eyxm3UMf+nHYLjr0+t1eDqNKXQwk7zfUgKc9oM1TNKCNR71qbGQKFP+VmE5bur
V8gw7GPj9PG6NSYfP7O6SaachwYDST+4Gttcf5PS2l4VU4rR1eMn8MNH5nyLOI7iRcEHMoTVvsjn
hlnmfno162zWWjYc6HRUkwbVaXXuZrKrrAiiTkJFTnx0wESXru2U70Pzl3oTRMNar/3tQNFUhmu1
0SdNrtNGux1bxANhEa6rLEW0I+o7fk4ci+KYJdSAMDAXlONkiCAFpQvBAHSdDOGHTuwTL5jYIV1+
OUa5F7ytLqUzxpqpWfR1z1DG9l8b+mv0yDEn0K+qelwIIUmaC91JPlvPKVfwfPNl2k9ICKu7MRFM
q7MwBc083NbB+F4WQttXfmFwliNEiYVub1Tc1csu8hYu4iWXGekyDMZHLU2rG6+vZhCwTI+qdzl7
w/7Qi4GgZwwmdqhO7fRBVgIJjoUIOfNr6huRnPpkREWQTdw4AkPHWs8V0MiX9jyBD0IXbEHes/Lp
lgL0Zt8buZbT6p22ouLrZpGsKX7Ul+jcYzN0xgEl8npUoU4ieotNJWEGpXsk3Qh/uCpHkqWd6f6l
rXHqhpMVHvKxqDc1SMBvoZoMgv6+KvLugAAiY9eQZR7e9Oygk2DyPCr84wFgOlvW3QZ58UuMB39j
Beimx/SjQ1a+TOjQIvGI8FC2zcUU6EgU6p5G0fAwdaT9Rmeeu9C7TJrAWGEjAQ7yD9ndM6oBXAha
p6Fxt4gmVF7t4BsLj2KyHtM3qx72BCeF2qm2hxfTvUeH9kxXr1tFmfGs2XPX3KlRgtmCTwbbwqyR
/NZt22OH3nI4Gh6wODqLClwdQzzELjAa8S6Mpp3stWJ2D1XEUnHk1hiknNi69PksF07rU9fSdOH+
sqxDTV8UtUAqw3MfJ1+1Vu2EYuwcBSgpoiF8bxluulX2khnhYaJiDfoP39Vv+4PhkPXhKOykVXcZ
/OJUSQodqck3GQ9XLF/H0rCfHE97TrDjgFYKdQcXQHdMwDZrofEAwfhzVVYYi/pq+ig4LZfQYplq
bbSsovs31G8DVyU7+Qq9qV4wQQrfNIPmGGTyPkUpV2sPrf8io+rNNZr3MVTv+kDkqhEtbWtgbRgF
+DaYAV3Bft2ZW2Fi0/pmZWRI46aJ3k8n+SCdQntM4IfmnrFAU7btUv1IMmaMhiZ5t80AsWv76ejc
e2P8FCZDrzA9hP30YNrNDyCo0PyZHxExtvFMG+7zbP+ljuBKN0bjSog7T3xImkFuVj7qZtkssCVc
jNDljdHfwImwN5SKaARxtWk9NJM3rSLOwlVk4AGqaQeefZrqXHekk20jK+4XbVbFW5dlT59oIFl1
6K5TCqNufve1joMl5JPGlRIv8yIW25xQ7Aq0DySMZmUq2sU43iQZvxxH1Cw7aolQUZ+HqBK3Mh+f
YEacq1iqneUg7nNQ/XP3RVnep/HtpLf2Uaj+mgCNPQ91fuhM9A/S1fadMj8y1UUb0ZdzYGlBod4P
5qISDLEEWqUsnFbWwGr1POfKwYM/KffuqzHPdlFKsyqCR25a7YzjLlErT/X227yhxTM0sxD3RIk4
ewxc9P5UDiS6m9yVloHka4bm3g6t5S62vRkv3pR0sK9GQBPzW4AzaP6nUWndlsF0gC0L6QVeufXQ
5yHnFU2WedQRd/yIxK1tC6MmqjbxcZ7n2NulrkfbR0NG3q6Zlfz5IPnLo5uuTGR+G98L7bXmyzeT
ft2yjoOYzSSNF8NEC8Uu0H8PAYMPz5TXsYy6XV5MtCF18iW7WFv79K5WJWJTcsPl/nur6Utv2jl8
lotWcNGXXJuO1IsmlZ00NwfCUU3GDbW7cVsN54rW16wFj1AqdykT7kNj9Z506caLs9dAAznShFQS
+jBp65q2+tIzOLJbW/Z7I0Xf1qthaSsfLHWV0JdJQg7IyI/XVW6b66a3HlKGdguvlQXXUZCnpTYw
s8LmZrqttXW1fO3jMWR3rh8Dix6eZBq6Ngb7OIVIZ/6zWdb+k+AwI8SQtzgusVxAoP5qle01CyOP
blbr3ok72vPmweqL+5TjedG74c+gA+wi3FNgePdZRkJe5sjPIbOxpSpcjHQIH+M0OdM22cz/Bhq7
STo9l5pyblSPYDPsuLXJ4ErLaa8i+uYI3tddrc99SvnWqhKbT5FouE+4xjVO6KzpfzjzbMi2Zcfz
f4eGQixAJz0afVwcaibci0Tm0bZl8+YriSUMhuRv4CDfcK6/+sfFHDVJCKVjYbUyfntbbFTaQW/N
WrbO03ZpQdqJ55fcf4ptjewhK/WvSfThSqAG8KfsTNOb+jdrsk3nps+lU7AyClr9BZheJ5kZIVG5
zPp9lMqLcs2fvVbAKkZ0Rw8TxhfSC4B+4LXQdVu5O2O8na+ktN9toaPoiVPuZx/ezD0g7xnXVZ0f
gxJAbqf+xtz9p7dbkIZpo0TwbX5s4zcHv6XnVThhX1i3tnM2poKZrxe+tqmHuQoF06KqeQ3/eQni
yP8DG8AkkaROe/brO54zMzp+IZy4YtJMbx6hhO01U+Vnp2OaHKtHdvV+meE9gLSw0OruSihRTmPY
PKYpRcuQZ+ZmIAMLiMtKA0K8sE2PrZHoBU1IJp/ZodMbhErg+ZX5qVVOvXLz+AaCE84GWwXcILsT
1eJEj926lWm4TgO32zSuNVyLaNo2E1uwXqEhJEY2TMqt8JkRUx3XG3f8gWfqxcyYJo5UdgvdNXNW
AjdqvWkyGrqKtG6J1z1QBgaiwRhWogmeSMg4DZ6fncLqEagZ4bmedQ9PEDOVv4FmNZGBE7WM8Msr
syZ/kSSnJLculeceWzhlS/WMPoY8FB9N0zjQ9KAEiVgQHzEzXNwo2K5xW1GRkswXDdpPugGxWTKg
LOiNOMFtlVlHPwYZQjulW2P+unV77TxLrUC1JnuyugRyEsc9nYPJJXdIkR8Utfhq6nBTF/GOtFBu
MEX+oglc2Xmre0fNfiYQkPs1zUvfG5xllPLG2yNMl7F5RUBaPyr1N5EqfzCWXQG0ju6FbzAmxZ34
25LxxwIIZF8VHBPI6IfcvgmL5Nnr64IJX0Syn4kZTLrdyrTHC72cZE+1TKg7RjzSRGPHQtQRDLtY
odbJavxFad28uIn13slsPfWDvXeYIC8jbUqX4zSsdYLl/4aj9Qd5BmiOaZI/aiHEhEb624/Q8Sel
pMu9FvM1hUgUoptI2ygpjzBo3wutgt4RFfvvp+1/Re2/ke+K3tlX819/iQ7+7//6H8UN/+UvPRQZ
//z+df7yZev//v7j8LOYWfl/+Y913gCYu7Sfarx+1m3afL+Ef//N/+kf/jtZ+GEsP//1j3dU6s38
1VDr5b/GCZOZ/cu29Ae1/yzfX9UrKYR//D//Bvd75j85J13aioavI3iZE37/nT3ouf+EeAIPgwOU
ZenPjCHUsk30r38Y4p/QLTD6AOUCN0vi6/8H9xs6AcV0wWj1M+iFkCv+N+D+P4DdQjgeNkJ2UV4A
gLJ5Y/91DwXJ4zPjq5lOO1u7VOwnQG4DLrYaRg05Eqb6hqiEyxAyvaS6M4zh1Hu0LHTPY3jTv0g3
33eTOCCWI5asOI/ol5AaZQ8Y0xa/vLV3/+8Y/T95m90VMm/qf/3jdzwHr9UH9sVI2nY8E97hX19r
gZqBHq+PswwtWJXRq0SKaDGRsMPbvhJbeyJPTdv952/6B7ttprdBZwVMA7kEjSYfxa/vUFLqMBYl
fjbTb9eagYlghtpbp7AbESE4h7pp12b9szHyFTngZnuToJbwgAVxRZ3kutGdAhsiddHfvK7fT7/v
1zWzL50Z8uV4v72uTgGfGLFIzF2hzdiGKJbYkSV9CsTgHWho2e01DG29Z/8NTPd7Ufxa5czfmlRG
xzFYifz6W5UjUNfEuTciEWM+UpYNSGzBdFXetkwtlmPARBLwAVPNANMrScwI8asVGqqtGGZ9Yh99
eiMJ05oeLxJVXzyyRuK+vxrDeE+H9aX4nERLqhLQCn8Adi3vsjqFK2mZD5bOTXrktjQE69zRlxj7
1rluHB3cSnocL/WsxR3Wclt5lAaDTEaUDtKBIChXXFEev6XDaPk9dvncqZBJTEdLdwH9ONtSI5ei
EAxd2iuX1QAQRK1aRpyF+MC5sB8ZoC4Kr99VA44tl/5Nrven0VG3JOteeXFPdtPsHTMgvxEFtueM
72HNtacrq03rQyb14JUsysigXv35N2vB+WMxOBxngHVYpURwYAv+6yKNTYqy1A/TTedcx2Q/ZwKE
V9UdBbJOudVoiAJtR5LNUcZgrl3Uj3T3xidn7s4hozmQHIHqO6E4eDSm1ZQ8ELdADWq+Yokdn1Hz
uAVtEwqGBfqdUNJ6BR/PfGXl27fwmqNdmgHXhFG7TWMLG73EIF4vworwrDxdmwAEsh8BuDvMuTrq
ftog462ByI7EKRkuTXmfyJsUPra41bN3tOkNmIxy/o6q3zS0I0xm7Xs8LnguK3dvu/vAP/iUUPnJ
BNmlb1I68gpRGXCNrRNy2V0N8S4q7lpvP8R7DLeafqEDg6qpLW5zBjf6zE3CCOzXm6Bi48MOv6kQ
seEe8h5KecCfaqqDXuoIgo8qXQMnKGaBC21XZkuSHW6Nr3Hg5ynD3Wgf436pBVfD3QbyMgC/QbJU
bSt5y6KT5ZlWxeBjjfuRDU9DdB9KhM5LspoWEtVqIwM4lKehwCQLkb+jVerKg9FfdJ94svOojg5+
XxvV8rL+4DqAnPxvls8fPF8eYizRpslRZHNE6Zx5v+5xA9HtZsEYdKMz7/Gf3f7er8Klx0QaQqi0
8F1NEw/TPNK5ERlRsyYNJkATIqyv0ajdTmay7fAuOCP7DmOniuFc2zw6SDu14T7XutVQmRuDyfe8
I6KmNvpnxzDJePis8JuZlr7z2ztQAyAAi2VSQBmpcbNQXmo45youzBbrdUg/9RKxQ0P2dfrpVuCJ
QBRNCcM8vPLMV0aE6l2KBhfHHjqZZE2vKSMjILhLx5VuM2aKyP1gxAVpfavDiMgvQ3avuXd+uhm8
nZnecCOkl9yqJRYHGlJAXZG5oQQbFi5x6vqSpMxlMYqVmZubHhOl5d8RS98Fd14NsWmXpZepetRp
gYzPdnKrAmT+tERd8WzJdxTPS2QRWIRKQAQk8DrVstHXFblekVZvBZ0nSItlEP7Nx2v9flfn03WB
boNdJZ+HwuG3M156URwJN8toTEzM3EFvu6XprmVuQUvJheBOWJHehSBBKzP9VmfbWw0Bi5jxELry
8WRGxUVvhhsi2N7cgHgslfRfgTDbnWO1B1EH72h3T8KEMmgpnJ9wTHs5R/jYE+ycqPbWxHXhC+Aa
Go/hts2NN83TVlmtRef/vJQpkn6vj6mpLOpjQX00Nyi+K55fKpqYrdmW0pcbD70WBwT3uxaHzUJp
DXQhu59o139kJiM22aE8cweUOF3QgjhxuKw7JYEjMZiogq2/FB9ek8Clr+w3LTJu9Lo/+YH7NvSp
WroZs0AN2TUSazqJWrKPQvdOs3vcHmjN0lzb+7GDjs2aMEoXBpFqPrRSbzOaL3lou1vhFCQ75OfK
ySE1mNhv0pjuf5rtCDJYi6o+Oec0pdRCOApLLtR2nV8gbg4fgPdITMUkvpUTWi0LAbZvn8qBJypp
iIg1COBc6gV7th4wzQ2z7MQklc8jU2c491hkuweMVyDXuJqXydzIt4ZNXvFXmpy7Z17RtSxKIvXq
6lF66liAmD64DktTQ4vP/N7XzsreJaQuvBVgBVZaTVh7ltKT840kutfz/mKiYT94KOmXytfSY1MY
48KThngY5cBrarX86JpvmTOKOxO87FXEmNlHFZ088LKmLc27IBXmHaNeYgedZEekWXlCcdWt3Yy5
SWuXzQpCNY59TXFcfw9aNcHbKvp9o2vOgU1oA4nMu8Ra1t717fjUAr3JJ4Ruo1DWAidFs4a6DPfO
0m9DC2dyxtNxcVX9bGU1fUMYevTdyk1ZFc3VnapmyR3R31YYKPIkTm4jU38MUQS8BWMtTnxCi9AN
24OdYBSw1D6ALb6MYlpV378bsLIw2e8j4CA1dUkjP2GgtggmA/0NidK4TwNsi2oScmMmhn3CH16x
jkJG8W28TEqpkARjvHQRRp8QogDEUcEGIfVsjoheR2/E657htkiRF4JXcrRNA7Zo6eG4yvzsURFz
crBVjw46V2iSlP8RVJ279wmt27D512WMDTTQZzoQYX5VTZ+zDg4GWIsx3arEVDzjlrkQQ3RAlVjz
caWcvuJtSm0EwFm8s5ro0dbHkY45hV4+5lfRJd3KpWFOkKDytwhyMAaIcC9yAb8Ql/U684sLg2HU
5GC3mG+9ESuEQqs36a2C+ltxHvpb8CDTZi4luwhsR0rhgWQXJk1wsdGXGrSBFtJun+vA3+OrTVEB
dE8QGCpyiBj+KuFgksDI6hmnPuX8DEBsMdFtltFYqVUgILvTJMnDul9HE8bGtkBtpsWfrtcikwri
apX31ibG0E7DHwVpjpEDxq+Ev7ZCJPA16p2xjTtmwdlcVqTDtK4Ly1gTM6wOshDqkA7mnZlC1hiN
NjsappVhh7V4NjybzQb76S3tISYNZcFpZgoqeT17U3xO8BKm4ZAmHegOmsj3RbHti7Y5Y56i764i
Hkk7E0iGx4/BjhO8rkDW2BYOoPLQbkzGOmmIVtNH9xIU2lNmEmpoAb5YCdSCXczhibQSyVrQXRn/
u4B0V6j1qISKzWhJ/FvTxLgAgUDYcmRkPXJMi0T2NKibjRyZpsGloiZXybDF4bFWbRJjQ+0qGnDV
sye0gKhG+8h+bayBcvNQYdjNw5Rj03qIgfyVQfXcJTqVcXgTF5/gZAVo7uBFZbVO9Ix9hLvQhkxz
tKkNl46C1FD0gmJ6iLY8peNGJIzW++aayMTBG0pEnNPA/GnwGG5dfmUEg6w4Hdgk+xqHD+jh2zwu
GYFqGzE15NNhqNiYQbqKGYeCZ0fElxI2xWiLcVKSHqJY52MyEIGVJXnm3ClWcUVTIAVLWlZoFRyT
78JQdlmhb93aNVop4HS4uKpGp9gGgCvq44R5bGWCJFjpyEkWo49+PFIQW6RTf3gxB2zYPPjESS4M
txHs41SjsQM1xEXF4GsvZJHgOAfBtUBXSJVMf12W+1h+fwUGTa0CytTDAeEcf8yjxwF3PXCawUPz
1z+zbZNnFxHVIC3DAjVAnlzXjDsc2rRqVQW6NNpLTAeQ0NtHShJUpANkBc2WtCKbsqABDz8QyS3p
ZBW9c7sYd33uHi3i9EITisA00VJvR1DTXrwildRmro72hSzafQ02baFM1105tnk/tP2PdBzFjsQ/
OMV1sAeqt4afTmE14/qskpE8OMRl1sBK7tA0a13E2vwQiMhWtQsFAvDNmrtQtuxt9TJO/rBpKvvs
Dlctit4nPd8GgtIxQj6CE4krZI9id8VbhiLfwcjdoe9J8Sisc5npeEpp92UFLeCaOWpmBseUeltX
wGtaV5frMqyDjcuh4fcBXGHgK1Cmc3ATiPAXpuE6J6kCtAZedRYtuW2arJcpz+sSWJXAvviY9X6z
7zIbXIxXbgGXMxHUmmAfdZ1zg6k1qHXrBpc4GPPYEPP8hsTycPagcP5y8cQn7ZyMrJg2bWq4i0jz
dAzEwU/V0WII9N5H+29Qo30ibNDuY43LA9rHAHWSdki4L96in3VvHaLbjmMqj8gl0WxWkMhSzzgE
ajIOWTwZyywnsTztjOjYeB/+aCcnxCjBsflA296cNOyoqNn5HXV2PEXaXS0kvBC9cdn1kcX5+k3g
lPFBlICUO71kxuOMM+fzChhBHfNCf8DGpu9BUbvn718SytVzWOE0MwxYZWNaDPRYGFwos8lumvmX
7999/1LF48Mwj/+s6amyETdjwxu/nLEzdJz5urNuVGoee8Vc06880swS6BqNzvyFOminAwHaB2Ms
T7l66cmpPJsS7JiNog0igouCtjT1DTk9bGfMQA8RrsN5qBkcJvJE1maVJXsfCBVKh+KmVED4RJSC
Q8hdMAkxR+4NZpEcvjWwliQsTlGmTEzWcHedvoKd5JTHQu+4kfoFochhrG75QW+D2O92XUiYuqZ8
EtZsMe3cUcPrnMWX1J6jegrXv8+bUCPXKjrGGqG0epG8tr4TLEsAkwtm1WoX9wZiDx5PiWD1IU/q
adH7VffiheXFsJDMDzlRzmHuHYGtHr1wlhnqFezisFOXEOMN7t7euAE82ZzZjWZVoQZPVY8vBTXP
Q8na5SfI+4PVum8p78FNWfnMbDW2ar+f9jKIw0OWjwM9MfExoNrbzXq9WzdrPXyTgEHMGgyXnrjV
MbGCpT+GCdVSOjPlUv9UB1wyNTAsSyiD8UqA9TtPo3biRgcSqwTMFqU5lbKaztloqwPqqAGEXbJ1
laEuifBPXuVSfvXaW0aww64lfvQmK2v3JnH1fBfH1k8YmmJiVMTVkkVSliR31PZVabG44qSogYxw
RNYtEARhqwcIrKzxAFGbwOSdjWV331YW8dA4c5DkrN2GjklL3CYJ0ivCpHN8MtI/55a6Qp8I9zkt
Mcp+1N5xXcNStuWT5fbgl2MfBBoWu8UIRWloufUOOntLEOLBr/SnOTtiZ0c/k6QK95OSO2281Tza
jBDetqB4xiU12FYwqzBT9zH0R38FJOQVgvwp1cfnaUB9D5pd0/s7Umn8nR6M574wwrUVHHtbeqvJ
szZMWfbKtODCoEXQgLIYPTpSUgfLBeUnycLoVXnYl05I7nbIzGiS8y2JIe3EpH0D7Q8bqJN9Jp4s
1vmc5XEBERf5tFAUGVNUop6LH6mHs1ZvRrc4jVX1YkLvXlQ9KLcClSiX1OepI3QgNStSrwtcBcGL
58N/K/GfkCGJ2y0jubQYkTXIZtV3FvK/FPNH3ZXsl3bzNXQbURvewu5w5DXem6XGF9f8AQOBgFTy
A6mh5MXXuXEi7/js4ATaM2hWS0howy/Vj6laAULb1RZ/xTJAETb1bhojdJ5ed2jS7kcJorvmhrk0
k/6pNMDQAVS+g921UOVIXozZvs3D/45DUW9eKPkOLBQPp0h3gIeJLeg5zZMDe/Us2TXf87Z5Cs3x
lENyiHLrbTbMSIZm4yy0Hp0KaoNPz2vQT0Li1OEc4lKxyRhArs1hnlOG+n0b95e2r+4no6BsSIJP
WSNfK3uOYJgQ66TrTt/f2h2BI7oZkgAGdkw50W/n8yvC68lDmL9QKZ+MzkZnY5Zf0ycC9XSpxz6X
2Eoceqr8CWGQk6HA1mkss4IZ3l6ceeicpY/hNPyIR5vUHJBR2M/paLI3et5KCuqpWPtskfwss+yV
+vdsG95jn2fnmOw7PwgeyQ3deeW4RHy/Svqh2FmIdywj+CG99L2ZILkFk7e2hPYZNAERoLOMKp7e
kXCtmLG8qd6+H0SJFBS7ZlaqJ0skl1IYmNJFdN+nBRqrrn+z9fzUlqjNsHbDeOMGHcsPMGQXVJd3
KbIUCzwTypep49LwbhupgVZiSndOVD9LWUeLHv05I1/tU+CN8S2nWFahWHPp3pE78qYnwbV3a1qf
4i22+C7MoZda1u2dihdyPyTJBeoG0YmBt3C0/FL4qFRcUD4LPeY2TsdiN1XTWzqSY9Qa975f3Nj0
hH1KljRr+g2C8yOpQ9g7sr3n1bfTdCUrmA4X3w9I7a3nUaqZhEYko8HtyXkvMu0iiqeqJ5O36XCn
jj5qnDDeuKo/Ia9mBTb+o3DkrebYdyKMHgSSWCo2qAuTC/2LoB00O2dsFljE0JHXPIYlIHwAoxEz
80Gu9cK8zzm9oyyyV3ncPahIXgwJVcpyGuaO7tlQ+NVKM30qnXJjOpTN5gx14E6xwMNyLBt7ZaEF
p51GeRPZzlOVOu+214DLw1K5apNbqLIE8qTVSTc1pqt6/4ojaUXQ1IoIplU/gXci4zjv1hLe2yCz
H3TVcX/Vb0ZNael5bBtjjdVAr8ZN4jAo4DzdUtu2UORGPkeYHnpB1HNSRN6ytPqDnzHuHy1yFZJZ
uiIfONZgrwWoVG3z2huM533dPXVZ9BwO3RPl/FfDXHkVdD0/fxOu+76fmcePxM9YC1nHm4R/Yw0j
bTomd4QdcMu3840eOWcnxUGQ1ckJrUeNAzh+dcH8G9KsVyGGp4Xut84SEzQgzGQbxKBZ8JCv24hy
M46ybGFG2QmJOaYtoEc1QZHgKVbh0EDvD/Sli1SUtYYKNWzNcz+piglJhAENzTpb4noYTfo0KKuI
EIaOUgCAqPE/kz2UIUnbpsX09v2mB1a1j+sSnRxKvTYJb2qk0gxT9tycU7wTBebo0PE3cVUfuUPZ
EBWGZIX/+qybk76ctY2eMc6ejzTemqYHh8JlWCJIkRBSHHI9TNhlMZbmlbodRyx9bv451vZrxtaU
exqCCm3jEGacaO4Ppx9/un77QZzQ1vL1n7ktf4ruzKo/ZJN+b4NZRHL8U+b6fQw8NMnlre1ihOq8
V5FruOMTBLsMd4wOJ21SwVZTcKAnh5LbStNzgi4UKcV7a6XsWxHXj7gGHhQ8Y6ZVNS56mwVNq5bL
ao6xIfpoYKbgAaRa88unNpCfIKzyRUvNWCf1CUcZ7cMg+vLy4gePKZ7k6rWb+BmjPv9hRhCsohg7
i/0TPN8XvNY70aPYcDsZMeSYmo2rWTvyFz4zqHBmdNAm/ydiZHuxyaWiUcQjYZVAeUJ/eAPncBZQ
+BfEzORI1Gtop6geUdmYN1ZFz2wewIQZ3J5ABzsWAfFQ2XO1LegWmE20rlqMJLT8H0Po77GbPsZG
dZDACYNOrhIZnjCw3bsD7KJ6dKIl/ftnzIunkgSqtJ5WJCMyeXPtnaPn3nrSnVen4zhDXcq9KfCW
lbsuk/xnDSIC3ZHNliett37OErLSOeggrDfCrX5K5a/UYJa3dqUfB0JaSJgDuZVWHteQYK0CJonD
2gvsJyX5wRMasGaDoyymkO7JsMSTwLYgmdR4sXU39kQQZlwQbfnQ9MFpyKNwnZQOrUZfWVy9CAvw
430G+7wgTaaKENqlHpWXqjpge9Hc3xs2HUwgNgBvF3hv9piRtWiBuCD9ZO+001fv5bep07+UGnB2
R0polRVycZe6hjYihUlPUGhoc9Oup3vbdG+aFMsW/ivClF1xF8vxzS/znTKLfVQDfIZ5R0dQE+my
7OobneVA4M11GIcPh5stJ094BW3VbompWVX2E34L8xbVsbEycHPornqGBjMCxRofTTjzKM1AkgTB
zulSDZWj8RBy5C+1tH+tW9NZ+w0S0tEk6UCo46ARcN8F2ClsN9pUcvjM4+hq6xib2U86gI+LJq7o
peSauZiINarbHLl2da6qQ42cFqGXf+w1HOt6gTwppLWJkocE+B5OEVddUfc4plzrZ8gKQNrDfyWa
7TNXCA+lLLs7UTdgptIDD0G47LoxXDhV/1S09TPYQvx8UDdX5pBvtR51tYPDZjFRgawLTe0S1d92
pX4HEbCAzKfQyz6XM6La0aPnQng3HvdvZhTdvTsVz/MHFnQ0C+u8WvhSW4diEw/Gu+vGa0WvIgvz
qyRFk8/JpZWI3NWGCBBWmNUMhOcij1/9vvxC7N1tY505ctA1h8yigvcnFi2r8SUI320S/XBcilUF
MW9jNttmqEkLDzFWM7Bl5LGhhwV0W4bX3FUhO6RbH5C5rhNo1IumRMroTtpx5tu2LSgncCsYsoZq
P7jJVxcMclEpC5NQhjss+5g6+znxt1mBjRpTBqMxci21JHoAEPumVzsZZ/f4GhfKST7coDqIMAYQ
ZkOoNxGHSYklTjrtBmFtsehTJlS2/anVpId4WYXKvB4fsbzG6O09qB3AYx1PXmBpfSRNB9Gt9O+r
gOLGL8fHCEFzApmHekT1Fe1/d7YL+ix7nek3M2S4x1QAktCB8CtHkApC+VWI8BQHgD7i/ANK1Z3p
gi7rElzPbd1wb25vFXmMoFKLk+3WD/ixQLjn+PHjh7a03qIOHjtvZwghjD7Y6JzS1nok4pNJGyDG
3lOUctodYEzA2DgDtPplrN2VhdJlEwlOrRYCDS1LSdPO3Kd9R0tbs960rLkhxArdn/8KDKFcEVdA
f4WaxIdQ6hhfMZexfWadHLcH38G1bMD4EsYrY5mMU7pWUwk02HyB/mHdNNO46VO5T+0GAloQXnSF
ak8UHAx9Nwg8Bc3V84i2MfSjYzkfHTZeFC8/xdDhItXKh8hn2JxCVl5LzeDyPNiU37rzFg7q1EXQ
z1Tcg0Gj8a5LzNi69hj7hmI/FMYyNGtYXjTR8Ubi4qcfWdE8RZPhTdt6VHdJO95nU0kvieQUYM3Z
u+epLQnJXwhrc4abnVr50tnXjX7jMzxZBJbfYUvi0R/p5Gum9GktcviRt7kMwhozAmaTZt06OHym
yv7o7PBSkRUiVL4K/i9zZ7IcOZMu11fRC+AKgcC4uYucB2YmmZy5gXHEPCMABJ5eJ3+1yVrXtJFp
o01ZV1X/VSwmEIN/7seNMlpVnAoXtBjwykfAyjThTGlbB216xxkn4toGuJkMM4n8rHUXcwcrh0rI
AiseMRkHfFgpzZER6fA4ZuG7ywER5inhhq79Ic0B48DucRNucfJ8zEnR8+CH8Qrp9NT6IQhOHq9A
oiePpZ+vZHurmOSOvkGZYig6F3INT+OAH4u+H/Dl96k2Ax6lojr5smuWVho9OD6uZKfg6jICt0n4
Q82OGDuMtnPkW89uK9gSBmaAFuslaM4PJyTcloZvpUGgQVU0PbB0scPCgPYdad+mPnddyZeuYhyi
8yD3dRSeSK7TDVm54aq0ATpBvKHp4WbUbIh5ocBvYgyopNbjgx3mn25bv0fz2LPEDGfwKGeW2GcY
uA9TjLqT4ZNJsmeZ1Pcm2OtV4CRcKkyAbwgU97QOvrbkL1UJzl1H81tjTrxLhvhR/Y1+5fNB0xCQ
HEd/Ozv1gWPWumnS4Jh19SNlfNGGMc7Czxp1SMP64Kou33tW3G21aT3WoHGXRVXek3S+j2ZN80k2
PaSyuDNz4mjgHxkLswG5HRs6fUh63dk0UEOx3Zijl5xSJ21hoqTfwmw3qBX+qYzYBixGW4k1rczY
fOggfBOErviUSxCLkYlKzpm/AbxBt155V3rvRRInG+bhR51hpugDgoohjNkB7FaQfZWaYRdhms2E
t6IPgNgxJlp5KeeEMuYlFCk3tlnDHBlbh763/Ksvobv2oTRXXJ+KNWO4bYXY2tScJyrIeeYoOWx4
b8E2MWmOLQgVQIH4c2DI7dtRcIe1kp8sSZ9dFWkS0+ACWzd6gJCRrroZCswwYJhAqOWhdA3vSJOw
yybDO2bOhDMTMiHoFj+2E/z5cl06jEH0zMiC1OIIEwWEm+/vtBAnzlD5nt0xW083o6rfst3O+Zly
V9wu4r5oLtqjfL2KzeLqJPYtS73CAMJrM4jraBlvdQgLVlnxAxn+lXYteiLhG0QpnszJPGEZ6DZZ
1Mj7tm7bw1QZ2J7h8VktIMR8PIoZ0pEVEzPHtk7BMvo56Bb/LpFIRnPdQ56zsHgMXFNWePwjRjw1
b2Xy6IkesXW6cQsXg81lsRhHihHp/9lHxmfaEq30DOgpI20bFU8dh8XuoxpCgyrF6ckJeqJ2TiVP
VubfecTR2R9IEhX2kLCkcA4tRLCq7OnTBAQCKGO4DCpc4cLUB11d8gnKZONxoBX2Z9ekf1HOnpAS
/oAban3NKaxj/GpFnd6riQFgYkPnGZwEPAosZkHFDp5vTA1kWTUWCX9gpElgWezCEjkyae87PkCq
GOWDmZZc1DlTjebwRZXS2Q/caBWZRcWJlL7LyJwpVZn4y3R4bKOGw+qX1FW5S8xhXhraWuoEYcJp
rJV2jG7Z/gbphOs9TdaJ552qMHnqDH8tJG6F0qbWonurcMKn7c/seU+ge1wMif1zlk6P1VRRDhBS
1DC73qOh/S8/td6kpHsvxsiBZYI2bQs7qEi9fmsY+iA8vH4WPj5mQE+zi/IbTjAGjPk5JsxY62tg
IkHOfrKeym5PtnZrGclTbKa3wO+fZ/fXPko6ELkpk0sdXhn6EvGqMNdogLVDBbnfewA9tbZpoEF5
6m79Df3FQ1CXQu+znCbvpDS69eSkIGr8lmu4yPqDmDEdjnN+6AlUgrZtqcXrkJgHqx+ONe7of/1P
cNAzr1EFc8YFEmoSye26rH+vzRNAgh9AQskFHla3LdP2r6a8h4852FoRaB8BRz/2oJQE/EvnuLpL
S++D+rRuP3a1uKfLNFngAUQ7rpJ7C7NE0MjpHMy9uw9VNEKr7wnyNMUft9rprDL6YTLC7/hVxCor
EQtCWFR3mj3Ub2PjqWeT4yIdHf0yfBlyS6xGFWVLyETRoS+Y6duZcaFIbrxLg+DTj8ZyF8W4FYLO
vIMomfNwZi+2TK3rc1LQOxckQQnmMm+2ad//dmNTfCuRP8/AxI4QjyF5JJF9CKOYCbDbgBcfC70I
5gksmeH7+OCy4KnDsqLLsn1LkCHyGcSxkzvF1RfBcrbKfuUqZ16T2ACfbe8GMz70AcUwdkUpuy2c
cg/EFuKyTaVixYFjdFjzkj+AhcPSz68BSXpHQ+4zj6GOqWLxzJ2Q+V7EhFl6XBVQlSDnJW6ytmlL
Wrqw8XaqcKDmWTQOBKwKfi1g5vuNoOGJG0nUbJqitp/nrodjNT2NUwOhl2157+UM/Lu6vddGJBfT
KH8cUP6QLOKMPHUAbjkl3i2pf9wNDTnABoXlZSgm0vxF/1SltbObIsN7whD6CKaw2ZaN9CmpwPWA
o+2ZkSAn68p6853UPLNAn3xSnUvfOaLn3zDmFTf5svkqc80BjKHP2rG9m72x+WDQetUzHwepO5YW
77VSrn0UitFgV9Z819z5XEPWACWJmHVDMt3Eflgc2aoe7PHIw4XWy3BxaWZHKhTFwh37Aefq8OIn
hbXPWoexnwvaCqfPNOzohSufEM4oT5pL0EoU96QF2BBJv9rW8zPrrohAPGCL1GIwPuwa1ZrqgvRi
3Lj4glPMbbJNGBxuQH5iLD+9UINwGmZJnWhvudtorofX3gg44ncKagADXvhqMrh2Rv8gCmN4h8Mg
18IIoi0kdbJ8pvVMycq18rmFw/3Feip6HFmjxh8yjefGUJxqO2CGMU0fMTvYUwplHaudc81rv1w3
nmhA/0GHjpkmrGSEVcjmUz/6SfPQSSjvobYUd8nEvMtTbKEybZZSTu3FpmWEXL7889zBfiHZ2GYU
wnsN3TU6dsuFR27mhYaXZeUo9eFxRkVGdZ8azpXPRuJBxnMbcTEa4n+GoR5NGbQXqObIw3N9obiD
81ZVnHF/3K57miCf66QQWkuQvKSId7PHCoHYAV9b3YqvnD6Cx/cST07xnSmqPWf5oycr+0iS+dJR
cbuYp3ymIxgb6WR0AOt5humd8QAwFNUVztcf0brkMET1XZ8nzn6ubuRHUvs7BUeBF3OVmUn35sbT
29goSZCMBSkOc9SwduIJLkvzaMDixU7rrAtn6Fai49+mK97Vga0LQnoMoAev2oiysWzaMtnX0MUG
QzoXF+4l8GCq3IpKs7DcsJCcgQkG1t+1aMPD39jDfEj6eVcU/JBAKiRS9G3YuI5MxfFy8DDQ+aq9
ZLYpb7zTFH7DHK5HYkKrAivemScKPxj/qGCQw70yUzK8dBhWxhnrAC3zBpyFtje9cxntkyTEqu74
4RYQGvbtBvdUybRwY9iGiQWo/KEn4asvhuGpdmH0MR9fZKMrFuZgik0eCwJUGOI8ByUaBHz6bDp1
uTYKVAhgNTDZ6zZ81NVYHKlRaRkfBpRQSDPI9wFYfoCBXXmX93JptpwMDYFcYjnhpu96hQcQwRJe
t3gfQ/wDOLW2fFzBUgv9DqQFCUZFP9JUD4zXLgbJwRO29J5RZ/Bq5fPOqeY7KZ10iRJWn5HMYAzd
ONIoddxCJTJjPnPRoAVrTNIrmfb0qsMKQ6zgtvXPrxV5Ge7KMP81CCEe7CCpD/gdXoVX9VvXb54o
xzSeZ+Fl57HNfvwribXyafCi7pH7EiTzYpkpv9s3wy/EsOaRBMkqHO2z4RKIsHV057ghfGlL/5Zd
4mzxadRLwyuDh2acg4fZNRtMUEjlfVZSZzaHMH8zI3jwISQugjJUhwYwwUMOWGHy7Omc84h1ZT8g
amAIW7qYV0KiWaGZWXh+Rfjad2Bn4zCMTv/8NDqL3H2NWre/10lQU2Nav3bUcRFQlG9uSr1K3I8u
mQ1pvwU5XIioPHVpNDw4doHpLVUVad5yLSu5a8M0WTE2jNZB0fqv3cDcug1DoImt766qAtItadj8
IbfuAoXFKNZUhM5NdmoGWoFyw7DA+cbt1tLTfG/6TxUS0WJqcm/Phehb+rrej6K270xhuRt9jEt+
oaDno2SxQr2pPw1AUgvrEOmEK4ZZ3CkiviAzyr8gwk8jUvtQuqieSkWc2G1CjR6Uy07MByApkNlb
Z6MCnFsBH5aUD2MzXkuHB4zOLCpk4uKl6m5Dt9R8sDPP2M7EQJBte3wrN6UFObtREAFNOmAWVjpD
vLE4YTeC4SGV20vt0Q9uNi8V8fQwfRApX8ncJbRj1a/jhNDiT5BDweHhj1fRzkkol4COn0Zg65IR
Qw3Fw/dJZp9qL8TZhXVovITFfCEI8hTnMl+EZvTdhM950XGWmB6JHH42Jje5WlTlwr2aOvqMQocR
LGGBRjevWHZ3o+FQsJe+ZjYYabxML2NPBJ/p8lJm/pvnB08GZdvAP9Pv/gbsN4xpY2vYAV6a7XIJ
UMHzngdATtAsx4dc/ur0ovla6u4D4UqAQ+zrJTUxeFiq8HM0spNOoXum8hbtHLofNrSf0C7xsYG+
AfVCuIA2lgn9Cv3BWkx+9mh0wXU2/F1KAAqEZF7QssWGafpUPjTwbtuYgVAL6BSFnHvErplYo9Ak
QMEMf2llPDl2jlXMCxcyA35SNfJPDeZX00zNwuRp6kV7NhDEe1DyfshROU1vEF4Oq8sGmhdT4R61
PX1E31t0NtDK3jrNnF1A0OFEBib0j037lt8jhfevKBcBvn/P/P2Xn/7n/zkC+O//xX/+vwUO/z9M
E1q39Nh///e04r9SiOfPghTiQkH0KD//2+azq/49UPjPf/Y/A4XWf9hE4Ewi98jGjkM673/lCZ3/
cASkB07XtudK4Uv3f8sTkpjjd+3AZn+6meY7XKJEDQP+QCFgjgaOLW2CXfL/Jk9oE/MjK/Jv4TAS
tp4gnujj1LJQZrz/kjZIrZzpAZA65QTfU0JWzmdOg52AnE/PxWojW5sWBm8YVlFl3t2MPUqIZ78P
aPCVMY94SAdkGXMjbkyA5P1wCtwkhEZsH0cBha9LGFfjCPixs+TLkTj48Enrlb4FqSODMUyAjLJs
gik7eu0/f/pBtfLLAja0b7jqLVTHVSpyFAmNgWodwdQ+DOEPDCyg99MQP0uakhataUdbX5Y/GlPe
0pHerrhNirobNtVyHmsavDyvF0vMwc2iamMMaSJ5yqACEAqO3QUX0BYgaUnpt2QwXId0BBTc52d9
dGJDn+snUQOntydu8/AXsTKPBVhCVtkuh3dRBqQMAHHwpWCKmBzcQ/ilcw+6xIzjz9dk1ONXe/Cs
tetXn2mYv9Bz/GVRXFIlFt9g2V3iDimIw9uhmUL2vDK8pj45h/lGK6sMxj+Zm+/dDHcLmFMaOJ65
+ybsMazvXRYWy9qA8a1r4ximRrZywxsWXKOaq1ye1TiBLkdJgPTlnhJTYZbkqCKApgcg5rKa1pZq
Cra56+3NjMxbUw3+1u3aFWf9E6127g9BekVmKkjKbpVJL8Fxekp8Vq8CetFy5ipFbNJb4Z/fuGoc
tjHki7uMgXFRQL2bfOnjcMKA4uS1uxujP8pJbx4+tbPM+KmeH8nYc5mM+WZwf43PVpe/jinptrbb
9QDqGeRMa6u36FJxra/AFaeeVuk6Usx+aPITPA7LiPwkDRguA5Wbsa1iHeWu43nySWkz2Tqy/gKy
rncpfTOQMivqwIzhPjPmdhX1HKJppQN6HDLFrWzop+kY/IUo3YUvlxHoQGJoPEHa5exI45u1LBUj
0aa13ufWXZdd3B3i8ElbXMbEXLubNu7iVQPQiSU6KwA0q+wNwKJPEvQ2iM/5TpQvnlXsHMJICVhs
nQ/xQ9XPJ3ozwDdhzMpYABYuHWtyxA5VF/l7XaDj44j4DjAvw2mcnlV6AyXVlOyYBj4hDVfXRtux
R4wUZflZEqnZZ7I4yBJHFlJHQ9kPEKDA/rMczGrKmTz4NAjAddf0a8O78k9N6JkAUVsJe1VI7NZV
EDJI8iu+buCd7ohd1sHkZcsc/ZEZkCPEk8k4w3PadlujAq4aKgjpLl3nqjGRCGD9hE717qTN+8jZ
ddVjeZ5vBqd5AqY8kEkCEJg/Tn2okWzNVxGCQ68hdFFtvvbm7jPseBPUwJz92BP9OLhtI6l0xoxO
SmzZ3WilXSVvokgH+RCzfzHjmCq8LiIlmm9KjqLBLDmLF3JbO+39ZMCKHKaQ1pdc2bxKUYt/0FsS
uZvWEc62RZHGjAUrdTYqLrpYoTZ0jb6Wt/qYtniiZmMgjbititw6/PNDR4CDMWv33nfwUHMP14TR
A3+z037hmRoyKVccau3wyHhBu7IGespIJswbQIsPWLhMaArxyINGsJI4/c5ryqeGRXvVMoPQo/pU
YaXWVBW9GtiSiO14IHHNrZkHYGMS9OFJ36u+oV1U6m4XZM65c8V4sE9Me6uDtArO4F3NeeH2q33I
tDvmGo2K+pDG+k6xHR2kM/qHKvU7Bqb7NJ7G1UxqbpnYaHI0+qVpPx5oafBXTToCx4cofxgSxbzS
6iOgfsVbfzv49LrkK2o7klYZTZVMkLBf8iHVjoPTxgPVIcb2VWo33U8clhQtfXwPMm8BpeXeEJm6
x75fUshCjj2d55XVVUDYLf5kyml+lKiBKgZ8W6qbN9UavwAc6SWjcMikdF3P5ufsmy+l112cTjeH
xq6bQ1o5J9P1sMVTRgX1kXHzOOCG9b3vzjDDtTR4XKeMiEUrXVrDVPnBtjZwDB6auyIrgzXAxhbU
dfoLdTTa8Grha/fZRbSqwWZ1C8qN8O5E/R1jIRMfVfpXBgXAM7tVhypJ+YEycVKx4XPsRekdMNdh
jTOSCnHaY2UEScx7qtFG1hVpuYUHNWtPie0hK4GBRorG426kIcWrSAQEGk7m2I+cDstf1/Xq4zjM
BxzK5KjddyEo6m2EotSwq8nzpo4LZLhZYY/xd4iogGyw8q0tq1+ZKXiRYZLfY+uaO0fmF3iDKchZ
eGvaDwMwZzg78b9HafabWQ5lcI51sEp9NfzsMBvNoZzbkggCPtK0Q7UfZGBvy05uYWmxZBb+qzSo
oMksojftxENAQre9kDpQCzFZ1AZiLYnivOfMirzc0oiw9ME/kghJo7VLbxyR1le4mpE1cIJ36Aby
5T1cQAcBJnNMkEPWtA+76UN3tLEQkIRz6jwVYfXB7c/OsPUSGhsXIzPgCQEUkRLpFwB+lFBspdr+
zvdoIfJpEgDJcsys2wae1+DaMMhzPOk54RsBNfOGs3X5XJdC29QZKF1Q/NqTXAgf87kZj25Eo9Ms
8bKOacOSj1+gb5OXYMKM1XTtR0J538rNcB/Q5LEtipgSQISFtZHO9whw6AGufeKM+NFUAU5emM9c
G5gP0hUV+++95MI5VA0IxQZtxqWFeOI1pjaz2Fi86+uaNRMnJ7aLpp2hRcbfeVC7C4wiMTluaxO3
tOJh1pLV20Rt6zrDcDf3hAdJEm7iUT64VV6s7VJhs+MV0WWLYzwbvLuctGPtGPRTyW04cRmLWvpm
S/FSDHjWpzEliyLIJzHVPhfurRXaBF1TzQaA++KTJ2cbzzTRdN796PG+qvZ5NCfkYWuTMKtfjInf
k2dnKqgeC8d5mwsy4YUkBdn47nKoMTsAOjwbhbVWVo4Lk0fINrr7vh15uOJKr9we413Sdj+A0o6C
p7ALvEfyAZ/MS9igqrtp3GaBPgbQJsZqrBdaV5wXHAfnmpBsG/rqN0V7H2QsdZrvoMVdDpVHcgsr
CdfgTbLITOEqEEQIlK12/gBYzAP1sjDbDs8VLDOTWoYZ18SdW/QU8UXordVEPR13yn6baiMlY9n2
WD7Kbl0iAff19N1UabUUfvGlxIio2IA7GoU4m+RHyZx2TLPxJpELxbztlO4ZVZOSL0DtHI3UxcnN
d0HyEmW8uNoUBewMID2MEChaFfQZD7Kx143FObfLm/jsmhS8+63zDZiouvPx6aTw8U7YtYja+Fbd
7EMXHinTxfM/PySckjxZDjv6BG5WiZCkKPRxVUpsx25PEUAaUQKt5wOeRQAilSyRa6Jyr2yPANJT
pRLKkSdxn1575kgLT1gpus9NOXw3MnX7wOR96AfPTAfErvG5XuBJ6tYCs+haBPF0mtjMswYT2Nxe
ZS77M7eKI94Hnx5X721mcdy2tXVHXRZ1oIoyFxu2ftC75qGNXFpBdNtcODRtqhzBn1TPqmJloJxH
HxjslyjDuQ9yeIZL6EWUuikT17iV8PYaqjt4MXHyCiVrKQeDo8cDDoF517AOrAIBcwnwJVmWIgQ8
PmOGrV3JTGRgf8X/bg2sADhJ0CW5pAchInWu7p0AaDacutbmnGEM6M1FsBrJrU8x60xN+ML6KVtQ
AqhnNZizJbkv2nNi+KqKitAwGLYidoFP4tXDb5VhYluXluDmhLk3pnpFzLwGtet/c+Bgzu1gEY0r
Dn7TLghyaA+IClMCP4qR40cITZuWTXFpOf4uHJ+fpOUHyMwtfjbOmqUkSVe0a6bz5p5EplghQ+3i
iUbh3PH4R9o2/WPT+EY9LwkCP1pqnf64Dk7v8FbBwaUDiS9f+pidq8m60qv5GIYlRMkAvxKj6HyR
GXLV0ZY6qOg4wD8nFpnwTfT4ZFznMXZ9Dri99+g0LXpubq0ir0ID5e1uM9taqOYnIJwxIkkVlKez
8YwZeG63XKdBvE8NWrGNaV+EQhx0A+u9Cxv84qNzC0Y8o7KlGz17e5kqyOm2d4z5LuSm8UjuYkU5
wkNm4UonFXJrMKSSgeLgPUiMrwwLCfJTDlLBKS6CTw6m+7Ul5rOeCclZhfkxxhLPN1q+pqaL9CP9
oI5X7syCDwntMIEyvBnb2WcQvJt4T1yHq86k/GmVIJ2GXXQXh85rO5X7xgzu05mjjlXwwWVnljBJ
EoAjV9NEvMrhxZkLEqFp9arN4phppjYtp/clh4TDwGZX3MKKAebqghvKdsZH5vnl1cp9KNMUplom
hR1JG/NyA8vKZ3VVnFKsxFqHRauoxRw/gEg8UkQNKxdNgNxpe6z1xDoKGnRk7+y6fKcMkyIL/dyU
+S6bwjfasX7pTDAIcK6aBLohafUl+8N4HNrnYZgYzqMbmNEaGQvSsInlyGquBncjNq4GOv9wbuua
HJei8Yr27cEbUqyP7AlRmB8n+3dmDi0YT+Br+CIZAv4l5N85W+2tz6U6mdDS1sMtmd4QL7azF6N+
H+60nk+4ko6xTQOPHrDbUd9czl+ZJx/dQBbbKue4b78ZInm1I4XZlEG+IKLYagg1gUVXWOeQoNHp
0lLxmdXwsSepmVEBKGr3U3EXDMSzHJsfVXlwpwnmM1fuaIMjFOUP6wmS06pP8sM80fMAZ5VRtP3s
+fojGiN0DbDHweBCZ7YfvVEdWLph5ydnxzcpjpbfeBWeJ+4uZW/RP6+xngJy5JsVVYLU8HwJjNnC
pPMIhOzHHQiRSCKyC+Lim0kRUDDBaC3o/1oWasDls7TxyzqtfRUztLdirG8OxQ8qyc+4dA/DL6lb
Jl5H07bRD0bSYFTwDsb8wUrNsu07j8ktAV5XJW5ttnsPoqVbcR9t8/4aT+zmfbGb8qpZZNZs4ICs
CWhiJGgZWdDJkzzcWlQiuzp5YzFvAm3tOkOvSY37i5TvLziFZJladN6EQY4X/oDq9M6S6+3GOLyz
K5vShUSTFEZECPzwkRinpOLOn9csvEenpo1hOqCbfQudnaDbwnjurY+gF+BhQ8quxTEfbY6/gvxa
CqTRnNVra4DoTnPEHVXCQ3c/6PtcpaHaUS77N0XJ8xT5e9GCErrd5qEok2DgK3QdqmfDJlyZ7nSN
3ZDhrI/rIm3lMcSWE1Bzw4dxnozwNsyjOyF61KWZ7EZz/hTVtM3MRl709N1iT7rjnrmYgj+e6PrY
EzBw1HvhDYe5z/Qu88dzO7hsEiJzl0qyfbaO/ayCgWvdNJwqNUP8jQpsd+OYv9qa5lYsabiKog0m
N3NT1cQ+cz99Gwnun9MW1y2xR4Jxif1s0AxLNXOizhyJ3sY6KFYhqNuFLVROZaO8t202Oyso231M
CyjLS3KatXcfiOSBxDQptHbc2daDXQ3uWU1Tu4kG2V7Iu1/6CLEsNLjJz3xSE1G7qqMYnYDztrG8
l6z8FsOIacXbqqY75L06hXkDgVuncgP2cgfZOFuONYs+UyG4vbRs9YX8nfsJB63ty5VwiIkJaIc+
0hOHYy3lGRPhecznY+sRBx2Jh5MJR5VyouY4CVQGLsgF6Qpsuo9Nq76YTCq8f/1faxQnt/bOiVnA
B3KT19lWm9TX1yFy75HiL1Vv/VncW4uSW5OFpX+Lvx5fZIRPbvwuo/HZTnGlq9s74ShJUSF/f4wb
o7qR6c1fS1cvbmQd+7C9C10SfnVfPQqX0+7gyKtvvlU0eEGyCUA0mcToG4okZdlAPmo5HFFcbSRc
F0BBYBaHwSilaHetHuHSDFxNi1pT41pV0cU0Uaps7dhfZnU1eFpYvmGIlliNFzXuFyTEwLmfk6g7
CJrkNn1E9YkNsQiOYHyuByNeUdCAn8WP0qemsBxq3pJzE3XGUqjhx0u9ej/crAoxez2u+n0pzPKL
as2F105nePl8cGWHVBd55lL51bVTUbwvS2/eqgSobRf/IjDeMX3CxfCVAf7vVUdFqHCvqfIeYJHW
ffA3q+lo9NMh9iE2qji4rwJzg7ulhBN1RIN57Cn0LEYnuQsifchraz1xAb9F7FXU/pGPhA5KYIwS
MmCcnviphLhAkrTXwrGzJSZ13KUgslJB/NKbgwXdCHBzwm+VeR+Tz0qnUGyrmHLMyGJ+lI/Zvjau
vnssQ/FF2J+zvznssiwgYDwCfTU838EZOFzLOaAVJ2PoXgABT+d+70iFrZabOh3c0BjoFIhcnOuz
+VCaNd2mBV5GO5/eK5HO5yZjyu0r5ENljfWOx/OCqSBusuJghnewk/x9PQybtJIYpqtoz1eB2XUA
XlMBZZJmmO96aslXltY8GHmDyMY+0JMN500NxD6PyE/VXg7Z22iWYtKoXXDLVyRJwGYFncXlJQ53
2uVKd1Ou5nqcrlaSvXZaJQTobwTxDvVwlM9MxvDTx9FlruH01nO7FXpeNglG+rBVRybFjKFNGBia
ND2UHmznRCRCGPEQn6CzbWdz78ZYn6u4ZkeUHOKpUiQfLQa+lWN8DzUbM3fGdSmpsx3y958de/eu
iakmTMdLRswF9eLSJF3xJqFcwJawp43h992JZiVCEfkWz9t9I4r3SGEmj1NC21m0LczoZM10J/v2
eDEoPOMvd2tmGsneS0k7iRBN5582qfymmmGF3UfZRFljenOXgmfr+DxgovVUFyjjqmm1YjpOTDsY
FJlZqpMMXBUBL7QEWoXRJTDERQzUGNSz2jhgqle8Pz6KUVOjKVVPOFHoF039i1/2oKw7U5xCX8ZH
Pyda4EjnGy3dvkrEkiaMywW/F71MdfCuEuzgVNg09dWjHJVaPfJAMzPXJZTKcJPXdrSj1tvZZWjj
U4Na/mWWCN5G9jANjn7wem8/OPlnmEdvvRXMLwEEHkrcAEElH9jL4V61QXguff/Pbju6qkmWrsEF
7otEEymqOpyfkm2pyH+rfBIHYd9MZFgyfeVv21Qlv76ljooR/7tqGXzyohHjpgjCapvHcIYo7scQ
4XoITnskOBLVM3FcwSOlcFyttDU/OKbSKHe623Jj5G5fOr9JOZoHQ3vGMjM7/u8lZAlIDW+p0ZSH
qkvKQ2hXDjyJfFtYN/5MVcbZSs4cVT0cFAfbKrwdVY4wQCIYYVKQDswLweGspNEsMwWLwUDRV5dA
LNI0GuoGW83Q9CwgapUxMoBc1Jgbv3nEeNFuapvLIm4dIHsUlfG7OU8n9LXKwoaJBkD47cNS8Hl9
84HiwaVX0kPFsV5jVx/3vqO3yi4uKWEDDPyw83KA5lifIoi13YsTBMdgMdYiYxJRSUwDHN0nkwRR
5A3rQlkAE6Pi6rr2T+xOb52REoKNOBfGwbTCR8e9hmobLUk9OngQpxxKaFk8FQyM13LCPU6fskO/
ofoENvWaZDVB65unzkVNiD2aTc0EPKRChR0cdkgvwySiTfPim1BYMIWktEzmNpEs5gUsApRzree4
w21dUM4e2kgwaEU7P2+BNuCZXlYRPGZ3CleVQSVaKadxnRs3aHZUtQ/d8G6rWb/j1Zy4yVMbU5/D
mLbvhpWTUGgKMhSxUjB8yh37ruvdv5TBIqV0COhVWTEvEayGnr8UXlvvLeE/CEQ9pnzVrq1tuSy9
2x0TcHNmZVy/E45p0lXbRvdsMlV2jsvyLeYNwJfuPFOHhLm/GH+DXIyQ/Xu9TEG7wmm28FHVEPZj
fzta5bYpJR68sHuHpcMKwB27SNylbxsr5Tp/vQry3ZBVKKc37duHa59ou106aU9JpWxO7EXg71pM
rTQIkP3wGY/Spvswgm5Yj+EtW5F0YCBOtgGjGgnjQZFu2cROVh0SR9O3mIPuM0BnrTheUfYCRCdP
XHsb1RCeUr85mLiii9uKEEoeP4hR1LEwP6SHm4qYtH0AAUXP1YQsJXOaFgbvrWWdWSqaYyIKaNQw
/FFY8YjTmzzIRMWlQ2XK3HfDSnXiOcIdRIdhd3bC/8HeeexYjrTb9VUEzfmDZJBBcqCBjnfpTpqT
WRMiXdG7oAmST6/Fli7uLwGCXkCTbKC7uirrJM0X3957bbYdOiVHVEw093Bo/CZe/2TVqdjMBZaZ
dOo2oWfQDtg5xS6zhj3p2WtPaqm3UrUPQZDHScMKYBzrB06SqbMccnkj0NjE99a5MGNYjupp2IvK
YsLVCHOZ+5LnEb7ymKY0HEd6HRAq6pLWpHICHkeUMSkSoOYtyT9jdo6ypSnr0KEiVRV8t6Ad6PZp
Ly72qA2S13dKTuPMOf/XjX0Cf3NgbQJyIhtMb2IL2spfVyJ6lBir7nic3uU+hHtj5rU0aZY/uGvM
FYPKd4yRkjd3l58TllX1yPQWMdqyII83iW9U9NH0P0xfKAlKULxbzKfOaHByBiamWqyS7tyI5466
FdTyuWWT1b+CY7IuxMw4jc/ZfWiqu8Kw3qoYzC1lRz+z4JuTmRecNLsamW7Yl6tDiId/M3S/fLYx
suEY7QokrUM+mN+xKh6pvg22btUqfHbDDlravskE9SHYonhCDd0L6tZLjR9hBZI4vKeDZ7lu+Ywd
seDsJvfZAcCwjos+4topltMBmJWkbh90cqK0AWtcSBmXx7PjnowvD9W5Yj1qphUBCPbceNyyLRSU
lQ777IIJl1w2IQK2l850aZcvfZOEOz8If0a3QUhgBnIaNptCqC9pmZ9ZPp1zFVEUN3Dccr10A9bj
oRqls8tN/yDs2rx38ltnPdpToHdu3TLamSoCDGR5O3AfrM7xZW55NgEKHf7AVBnOjJR84UhMvyTT
ZedBsRhizpRZDvw05dFhRxmgMSkPrufTURWHn3Xic7Tq3R7JbOIq992nuYbuobuSiJpHxwirvmBt
dnG1swKBTxbKWJtqRroOoIkrf3U2v3cCy6QuDZzsRJYCR9rQCknbF4aB9rGrlUmmRBA+CioiTyUo
LNxu5m3wJv+amkACcJvdlEtHiUE3Uzith7al+oT24zZ76asp3JrukzP1f0VGLCbOQdEJD61z5H52
VL3uvIjO32Kcrgru1s5oUFSFTu6EYOkjUh7z/ujj/SMwEmfVd8WVf+mqorhj6/1ho5DUfY3kqeuJ
ARrNzdMMjZS75e+ub9/puQ62IZWl8JLszZyQb42YC+4z3jWRKTjQQ7s1EssExQf4Ja2KW2fS5Drx
rtvGFD2v0o5GO5Fvcw37vC7H08BzyZiG8tSAhJTWWB489MZ9PNZnz3Q5tmet7E7Tj+0bsI4CIz40
It5ZCTb1JvJXdRWjxPreUSmrZ+s4MTQzi6+YXXuOYHb2UAbZX/JFBH7M/oli2FuUpYBEMHmu7Mnu
DjgkTJgCe6/PmMF71nv0i84YupHPtQ88V3jo4zY2hX45oLcDe9g0yeLjqO1sCYOSSm7n9oaCwNUp
PlQSQzaxBUtDoBJrYnp0p9AUURtTdNKMvlNNEKaSKfLUEoYoW5g3cVtz1LHpzhReOe8D88XyrJkQ
c3QIAz4Xm0CygRQEfFVTBGqzuzDld9OO8d1AP2rsXxzpBZfGd29lX5P8IOyHpl/nm1HAYknaCXaX
ZfKmQ6rcOgK/DPyfVRexhU8uMQ76U5oclwn21IM1Xg8SoLVV2CQcOvlMBeiyJOVFAUB0O9YAgh2/
qLdmiHJReH9m18bARyfDumz6eFdXj4OXpc//fFHNFKxsdGHQtc5mjtOLWXQUxmtxlmZq76KZwqkp
Y2fK50x0f+ye7NyVO9fUwE0zCkYdnSFHtvdZpk5dGlf7wUGxRWizdpameKJH5u3w7p+TJtz3abzU
f7nBzvaa/Ima2uG+aYONO+AIrbz4GM/8zw390/vC9bJj56DEBX9qUja72vdrBMu4ePrni2Gi0xFo
nePF4Exmz07CrWuVmHst42yXZM9NWC+7sDfKVZ7AYpUaE6xZDI+VCsQRl0i9TWJl7Ym+7/N+4Tm5
wQPIufQ5EQvWEI41DMQeuyqBrCsxDI6cQ/EUSf2S0Tu8mZLIAJGpsmeyOVfsnJi5CO0GmXizZgsP
zrJNE2YW3Mskv/hMYrLjrePlQ/+KcWZbpeojwVd5zkcgLv7Qn7wskCBwmntZtOW+qmCTdlwLykjt
bVrPGF7Lzt3PtWJxzsLRJAF+MDXSrtP5BYfoHjOPMdxbjYieDL0ELLBh7G1rMFdhchkiA4aSDr4z
mGwn0rUuyxcgvL7Dz6pXnJ+ywsR+NY2sBCwCzXnffcM0IfQcG/WTA80Z66+8J+Ij1plPUyoXznxF
zfDWrfA4fAdEypx6rUcsMQCbxLo3+a198lAUN22BWogt/IOvmm/o0vezcxfn9nUYkZM8ozqPUyQ2
dmI5O1d015A2JWKEE6eFTEzXUWnjmNfEVjz9OFqjfMBku55rOiQJ4yV86wDrHEryaHQvtzodWRDk
ScuYyPsxDSD3JqOk9FRuXT6bvo8fR7b6QWntWg9cWOnKaZkelrZutk511DzHfqVeVfPYDDAr5ejv
2Al/jFZLPEYlcpMgKB+9BIoNFV3roURRnyhtosfAOHiZ9HmcRxTQBNnVaTnsY4GV27Y5dZWf3fFk
A/SI45Qsy7CWg/lWk5OgYJjeo3ziko+YfTcEx2zoxMhVGIFxBGCi6qmRCyPd3RmImpuW0wpxvgDI
cwDMs11PWBT8xZAwqRCRrR4uVOnGLLA4rJSOAOwt6I52tfUOg+GTkOK0cVJC/UHd+mcqTAv4x+KL
5mO1ye1cg/DiVUJR96qd0lvBTndDH+O6MZ184ztduCo9ms5M19zwACP4PqXvneytnUbbRP5aU7zN
qybnXCt78Zw1BKSho7YeACkv8reg3z1OFGO3BuO+cjP2RlXLKBA73t8iaT4S3q2rMA9LIBas1mGg
HMO08ggKjbvZnquDdsuziNN0V3lE0SwPR6Aa4/1QGlcLl/da2D53adiwiXYHBtIZ5zgFPHn84BS6
p/OP60Nx6oGRIO5Ar+y8zCT7PKOB+Hls7KwUo55NzQtrTNNn8KTo2J9/qahoj0ktgZfhkeZ4sUQL
WX34NiQYUqMN0x8ecc9aOCp07S2cNQunp92pxzZVQInH6t2a3GAfGbvIdMKzI0k1GrUZbQwTKJzF
lDtlWbY1asojwCOwvw7HfluaxnmUlUuIhBud1tECCl5c5/dWlb1BICADGcZgT8S2wad/mPmJMd7m
xx6v413Sw/RBicXxPq0pjTJXTs9F4tSUKntOBS+mYi6MH8vU5Qc2pzcKf3duUX0l0mZ15+5yi5HJ
E+EXvb4tJnLc7jhWOb2rxj5QNvDJCP8qoXU8TNFwV5cWjfaQnnrpsTMxrTd0iG1WZDubg8SLE7zR
udZtPJxOj1WZM1CV2LBRiREsUnspKi2RwyRWx/wYJyJincXyHfhkgLxmsfnj42N27I0m+sAzBtm2
mIZdaaN/6uW3mwL/qMy2uObcdAG/IQ0NFPXEcCBJPK5H7Aprr1j2tmAJD0nGni7kLLQtC109NLxF
gnjAt0cGCKpRu+0kK8Cud/adZT+oiEZl5E4aLhaOANf6Lk3Se9FlLCsCfKuRp/jD6ZNO1DUG2NIq
cHAgLPpdzPOIuaUn/W8XV6rIAY64zU5YHq2njSZXYRPTmVK5MyMAhl0YXyJk6bwZrsyBVDyLdFwz
AnBUTzswWtTNUrGeNUe/su/5BRzFXGs8+gkAv6x7L0Ig35Wf90vBclTyrWVZclKdR/atnrcpy9B1
mfFFZO4nczhHGHLrGe0RgXZ+Esq3DlYScsuCfvEjqEUykxu9vDuBRlfot7Y/RLQNpNbejjcjmRj2
Cp9eAgYmKOTv6EyMX3z7MaYxh/GpI+q7jyQ/fKwY+9EKDmCLsQ4M1SZo+/TATXUjbFqzfQc0UYkp
fQm8ac8IdfbD4aXM+c7GkTokQVIk1ZJBkTuQFyp6Pk5OHo2kUSVeXQV1fGBngEOTGqjO3dZ4wc9x
ED2pflDn3GaMBmZLYUM4jxuLyOnKFG+Zw24hAAYUkFLZuBn3T8Nhnhv6YTK87Hm0EdKNDz8Z0XUo
vzwZaf5nrhuxIlHr0oWI77cgkXUIa/CTFjVO27YroRHHDtRJZ/jWRD5oWUo2pgpxeX3ETfTepnMJ
YdnFJJWWrIvSgouV90pRJPxit/twqG09Y6Db1EVSoccO9cZ1uAMdepudQMNajXIua6tljxXS2DDH
0PkcZsH1NFJ5i0+m3JCutbfVbD8H1KCI0q4OflaEqwFu93JgBqrkD4eo9w2CboHmvdTszMJTm3F2
HiPllFB1XnQDUya2aDflHC5fE7C9LLU2Q++MGNihWIXzvHOh264KXk9s/NnU5dQ5GzXhZ48i22Sy
SeLJl7hz3zuzPvXdYMMOCIkcV+VXLhEXuTOH4oS/6qXNxrMZK5b4moejqjwma+jkaBDNsu+nCFz6
+duI44+udigtls/0R++F7Xp/qiI6N9CY8KtQ8YH2spYG28KiC5w1zdOEPCET1v4iB82bMAieQ40q
3adAgZ0RfUH7CANz51NcTRcQGpY6J/NIvVyLicQRJlRkzHwmiZSi199txPiJUhRivzB4QSTNo+MF
r/Vc8PdPywtzDeuqqqI8/rWFG7pVMVYDUWKV6AFqr3oDHvzMnbqqOcjldsAMHzUkba5zHd7XSQLu
w7UwOEc4rEZf/jpB7G0SU/E7jYm1bcDwUFoNx8vuzH0XYT8HV8a6YmcJklLuYEd0C0AhHCje3c/c
z5NX/LPA3WDSJfYyuoCBdZNtMZlfAxgW26Cmo8Jyqd6cgLsISIDnZKjiXTfW/VNZzlvyicjSLhtg
6dZoVdytbFoA0EZ/WckzGeBux3mY7gZNtWv9NdipPDlQi2JQ4lukI0CJlrGfbDBekSXWRtv9ZH3p
r0hbF1HvYrBpxboq9YODdE8QKz86RUqbbIeH2u2ZxT2vulMjdeflpy1mvVZu6hDUzk+FTrD++VyG
DbogFCgKInUaf8jE+q5lqmG0NtPGxnvFhqzbNkofS/OuBSpHzmyJ4t4K9ToOIFyEeLNVDFJ7aTqd
vOnAbLfpLeXtfUBzCaH5UFIZ0zrgF02IKdNIumHhBNoeOn2IEtXn9HdYAWdlDQvHGDn6TT3hjMSF
A5r/dGPWrMp0QQQ9jRFyYhYPELN1tHaoZTtFaUkyyeKIj0jLgpXWhqToT3MK0YVQ4z7V7rNqCh9k
Oe8M2BmM3/UftsoEMCvr2CQmACoGbwYYwE3KOlZdB5KsdMiFFWjUSYwXKpZ0qyTX0CxeXaZ/a0qI
flq7JPukbvvWx8islkyeWb3Mm6FJfagcy9tx8s9EX1piuwOGwlnyEPZvAJmvc1A+m4VxiISiRVVO
j1jIoGVz5xqujdMDA9FQh5ijs9dJZ+MuY+r81Pg1Ykc/ElK2V0nFS0srhAiSe5vyPrLtx9JyQet0
OE4phgRdN489WRCDezMwzhGrFF8sDnS33E88COyiAOWvDuOAWM7Z2ojtfN3KHEev9YlnjCQAcEaZ
32Q9nYDJrNsK68loPjES70sF1NQ1AFz7870fxx7Uw/kuTJiC2ooILVb8Af3eFxoTXc/tFZ9c3gDC
oRLaZwbru47aCtWnu65v/maz/Tu5zapmrYSsA2o4nIJfbjRIYQZPgTl5nqvuwGqkoyoZQAMTcjw5
38Qhn5ij3mKiypykVpDO3+eZG92HeRFXyd/cdY++ZH/Eo4MGenyTBKTj8Cny+jc1crncdXX7asb5
E0CtnNg6e/urLd2vQMNPclMqmYzmJVEsXBAWZAQZy6OdadnyA8aCmqE0rBL5tnT7djNioR0Q6kMC
gaWPwfuhQm+ivZaS3r5mpRUGGzOh+BD8d05Yn9Zpjue/HIozOPLTgQE83sJRQryTzZqREabrTzy4
T6wduUp45sqUnUgU07doF0dcuxGraUpJzB60RpAF1r0by3eMpAg/gbPpG9x7YKsOlW1cdO2S5Ez8
R6wP1tabpl/EspeEDt1LM0w7Lyc1zXLt2dUNpDsDMnwz/A4Z5wVljW/SmI6h1TwKXrg7H6dCNlE7
HDj0iYf2uRnGTeC3b0PJKnNA0KQfCRdilalLCdC7yrmLczshDu0cx0LcqtS5c0V0ZXWzuEltCE60
6OpHETRgXFy244FNnMRcl7zNAfjCslG0xkKQSyENguAeQVLjFgsUq3vENeiusH+Z+xhYkpG/eYuC
G3ozwOSS5q7CIvBUNP7B1TRFTqMVHn3ep1BLblL15j7xWA5U2iA0AluN6t61ti1v44a5vwEB3Dxa
BbVWU3MsgX/uRQf2mzKWeztElhsnK98EHjVitJfZQOxxkzo9e2b0rVRm9UlSLzIaj7Mpghdkvhxb
svoJbTgldRk/mtCRTmGm1ENtFrTneByrurgmv9DiqGL/4WoqnLrEuVGrCUFEu/2artr83Gr8gKn/
px37jhmQrLkZW4onh3PtYwdOoncuXe+ZIaM7DORa/ezFmuQ9PTXJobTeNQvMjXIJtVE+Q+BtgO5G
car5mlZYO6jK8KJ63jH8AYQ1yjvcow9cSICgOTrWvfk89jNr0e4jCyWUBZHvoWTdmWxIJYUwdGqF
M6vf5s4JqEShPsLcfLSN96WRZuCu5zsl2M50vbjEFXmVcEDntxOFaFLfTRblFpFqb2TENJsCSi/+
+ULOSaJZUadadZxm0pQxy4wiCp4mJpibK9qDbTG/BOOpTt0/3QgReTTyF3+hrJkkhzxwiaqablkG
Ar/NsK4isKESMSQhN+NEFhdrgrLulBz7wsGPWEPMW5UUHJYm8y4Ffq5KEyebiyoWx4csAd1k2fVp
lBk1Ckn/E4pxL9V+SHkHFQEbBqAFND2A7PWr/sxhF0N96f7AwNoSD4CblfzoZHFXZ6gLdtcSq7VP
xpAo6sii52FwwaoF+kcQ0w1rzjU8jH8q2/uodbELkvmeuX3HwgKlGDXcsoChICKo1P1EGd8wjxyM
GA+ssp5z0h7rqC3yNQdtQP/BJYmWUtc+fK4bmCiWXlS7+ZDOfcv923BZYrqG8EOCnIIajlJAKgjb
BfjY9jU1CyWNKKC/8cDZCrm9Jrk8J3O1Kzvx6Uz5dUjpjqPDlWdcNG0jX178ML+rgFXWKtpNC+/F
BDPXenm2luHi5XRZuNrYHcNC7lmbkUYIP8hf3eNPvAD/WfuUMHDHR2l/9bv64ldozFEd3ULZvBt+
8saxtzboOLDHJzG3L93cHKt4eNGmcyBjz7vYzXH+WhXPa8lECpDgYCqIX46hMRKhqzQuQ486ZQX2
QJm7rx5UCG19DfjWB5wr6zr5Nk3vT4digNXQOHB63IucHSn8AGMjwJXFrX2v8vQzoeJkZ2QaCFGY
cTS2BRtVFAS3mZyHMC6+DSNuN9N8I+HPQsicr0WMsRImcmhCGIlsPvfRyi9ZxhYcxzsPwAiTEM41
rBRkEhLoI2kb3MEBjtiq5PMJ9uu6qngG9YV6h+ZMxFtw4qPSB8eg466V4hiSdeQlBrkoLqO3RZH/
4vo52Hb/2g/BrR98MEG0//TzAEjDeVfooLY0GGXqcmcUpBFcf8Jb4E13pmdt2kBdIsXBfshAYOgy
QH/Di+BY9VOCtTkvJtYzfjGsUPreZHx26ulCEdHZUeBPFNc5LTPoWCX5MZymQ6iQh1DpefFPxzbG
Y5A+B1X13tXNndvhIV0Gv6qme5jiiL6TD8ulHvb0s5BAyTnPWDdej2FgfPoD5nVc8as+CB6TJHmM
ffuTkeYurHNzZVrJQ8I326USarzq3tNA879osHDlpeHlgjXUSDYwctexbrH5IeOXYQk0beDxFfIs
sny9AAm+mrN4iAZnEwEiSarvEWIonuO4x5k+NkG01DfdZQrcfG/wOM1wOpBDQ/pVSFTNR4nMmwV4
r9uEZydVSvglHv3Wfo6hcinsdWwd7guq4Kx40g8e3pVoPGtiMlwUbC6jmg3fpnZ54gsjNXdOMb+5
8DQwlDzPINPwh5LTyPFkbyJn3mosu5XTcjCaYFUqn2KqYOCWVoA9kU53Rd0PHJ9MPOqS53XMu7SN
7h0z3UpD2QdJroJJ5gcWPbgWgxGxMNKjKKIn14vuR1ZihhxehxrXGoW5r12tTmU7fi55zyojvlWP
wkN5/BIUH68DRU90DbKb8Xh+h9HKBDATvAB5spUcADedpJmLJGFbLBnhEadK+ivnJcOHQQIzyb4g
7dRmMBd4krtbSXIuJVBCtLNYw7PjXCoPXCFHxVjg12G3bSlzx4ewYu+1wl/15BDXM+wAeKyHZcnF
cpkswS8d+PzZN8utGAXT8SOkGSFkTpYMZcz0Kw+i7yGrskNRNs8g+Y9eQxArKhU55Tj+zDX7M8Ni
g5qd3LG79RIdWcGwGuqrYw+nGkDnisP0qPll1KjhE944IEB51RifofDgzQZ6Y5vig3ToYXT7+mCY
wyWfxacVD3+Ak5JJzuLPOYjugpIor20jXfpUBTgJvDNory+FUMWF8q6YN5vee6p8C2emOP+vDAx2
x365d5axPTbFQ9dPF9GbRB9wEk7qLQWOInF1AYo61HpaRwIMDci6eRUG8X3Jp1hoBAx3eB7H7MJC
/iiASJhDMq94dWK7JYNPzZM3pvduThQsrcJzudQf9aTD0zi6b2i+DOlAYNt4Z+fWM/PYb2BULzQ+
nd2UhYwMuwMhB5wnfK9xb0woOr+UaT8bHXVFlv3mmsOHHrx1UtTNHjR+dDDjO5WZa3JMCMRqeGiE
heOVg11qsw83XPfZY1GMyGWtHcs6/5McTaLmbwx4H49HcmVN8ZdntSwGc4tA801WBCxp1Kdbw4bp
OzNVJ7Sqrfrl0ma++om4M2r+zFVZkjmfU6xJ3oDn2+oIBE8oRTQeB8uyvgrFlzWCutf0KPLXGf11
rPS4C9UX8dgLIF9UK2HfPMZ9OO4GE7ux9rN4awbavnQu9o42mA9lRMyyYPG60uha2UI3MlPJn45P
h8p22lioIDH/DPNC+nayk4imTdL2FMjnfx1bHO0emzOJ7XUI+mgct3P0G9mJ/CCvQq+hNK7cxHcu
j6pTllschEELsVKFqLqIL53NSDe1H47CtdSWA2F5zNFoLOsOfDKP1hmmE95RYAZrqKIxw8p044pX
K6uf3g1PHWyV/dpO+jnQ9kQ7J+59kIWcGdqiFiweBqQyezq5CfC/vj+A3n9xKEjxy59QJ+csvaXd
w5Dz8/R1/cUj6hWnK73rvAzD4Tkq9N+qZIwk7s34gIU2iryc/qPUOPcqf5z95iMI+r1XU+hgOc1H
nGC20DWCd9lBwG6ZTDlqyLU3eZ/xeAvn7Be1KTl3Q4HTcpuKZj4LD0R22oCsc/ArbjuDsL749DjV
wqx8seL0sTKGcN1sw+bCqyrYGXZznPC0gswbtpXi7M0LAQNRZPEJ52z3qlZvEkxu4wzES8jmTS3X
jLQx+qYJruswOIhJHzM4aKOmZKc5UT1w5xXJ0WxBPHTzfDD7P/M4XUCEnSjTbrg6s63W2Y/RervK
ibb2EmPugwKDDIrDygmyaZWkHkEramvI1tNSSoBznQ5SsGhkX1TVTBwBw9haGPPfYW4BpI4j7RtL
/jQdCfk5FrSaFiOyNdt6N7tzfLbBCFldyHBNzLVPMRD5de0dIS+kqzvK+/yjm8UNlB4aEcguJySy
rbUpfeZa7e43o6S8y2ha9N44/SFdFV20Dh56L3loaGgIg4oGQ9JEHvV6bOlIOKI9rft2GvdO5rwh
R7Lnj5iog1F+w26vNoqscNfaLHqKkfCygFNbNhjewH0M28hhTZ3RH0c/ORXQbNZJSIUTsmin4Cjg
hfUZax0AY5uiwZU6sUFMaZyC6BoXh8km15pSl5Cr1mPrNmDU6+ODln3G/Eb9mqFxpypffRewWW1u
TwIucXZi77Szhd7VyKPMZrxlIC0ZxIbAt5kdsX3xqPKD0/CMDIe/SebejFCg9Px1U9feFm81YeB1
kVtseoKeC4CuDQYs0CEaB7T0OriCUNsVxWtRlxgszf13KRDxQ5aZePL+REX22Ugbfxoc8sn9kOHM
5tCEk5vgga76iUNJ/ly7zVujMmtrN+VrW0W4JjwfP7cXkM3iDCYUAIaB1TtIp6uSuNGKmadz9dkz
pwEKq8HpwRuJ7asTGsEuLKkQC62rhrW1NXhu6SoEQLQsWHTsHyRI+Ihn877oTRsMJ8CLLrjrl0dg
UaZMro74lnYOO49LuqIfkiEz22tWBSu3ZiOaE1PYiXqidBmJlr/hh7Ij5OYJtnmVTq8dC00K4Yz7
cfYf6q79bgL/BQ6gPmdeT19jRY5gmHEM9r17Q/O1OUrDISW1dsXi0JfvflhE73lok8SY4z10ky1L
ZotV4qpZEIHgN7GwVFAobc9oyHFY1Bj3ZbPjvETWjUlLhQUnqC4zj7rT9Z66xZMf4uijTcDdLVR2
w1Ew7mqkPL+ntVXPKIsA8pJCoB1bqGmjMZRbUzY3xyvZrE7xN6a/rd81t39IQf8fqfQy1aCRviuS
ZWq6/kZJVf47GwnI0f8dqPTf86/PMvn8P379/yIpWf/iEeW4PmOhZfsYIf+DpGQF/7KxH9qBkJ5J
0pR6+7JSCyzJsf8lpStxRgbS8UkBg3Nq/ydHSQT/4l8Jl4Jli68OvcP/wXn633hY/8nH+i9lXzxW
eH3b//ZfbX6jf6MoediJpWWaEiYB6ykB14n//m8txlPOPly6YcSszfPZSX7Nsrvkk48jsjjYmQfu
r3ik6YtuGx6GcOCpa0l+Q0CMQyK/OofIt5ou4NeeHOBea7j2uFoqeQmSNy3ke5kDBZF4Lqmcmv9f
bfSBt/SF/ycDiu8+gAtFqk/ayAqmI/ho//27n7NxDBSoc0jaxQfVQpc6INaB5OukS22kuIu0FW50
NLDUpl4HwvLE9irHDhD+GnTUnJqB15hkaTLOxkPTR080w2EH0L9hjYTKSznN5pqTJBpUV7m8OSRB
vKzN3vwmdE4dHDSOM91ademmMXmNVOVrkA7ZElv1SM9hVjVks2ePxeqGFsLJlOy3gi8sP1hYnH9a
kUkH6oEXXpd3f2JZJNS+TDWDLJms+ZmtwUozo26AtnEOyrOrXPoegKTgAQyxMpFPX3eNHGmYfex9
3m0NeUY81elPY9kcaPVob9nibufCpyo15LxPfcYxNSnLm1hdXmSAsFFdikkhQkWl3NBFWdPVTP7M
IRw3RXw2TRag5qUVrNUipusk6rYhANG18WWD+VjzJGv5UI0N6AUaSQdImUYUPjt5dZ9Pqr5icr+b
HXUdJ4GeBXXYGoije1O6YW2BXbcmaJySesRl04hNlqtnSuRYRLnWJaL/4jRQKATyoUYL6q19heUi
b3HkxohauM/26cJ2DySWFpX1fDmWUYm3TfYBzaANHsKPGgruGttWuW4NOgrmSa2MbBe487Vb6lTm
Bsq2mLxz2FAAkGQK0i3/raZqwjGavZIMHIRJD5lqzyQ378LS/M3c9int3Q0X56Fr2y8zKyR/f2ff
tnLX4aZe11LAnSr9N9PBMd0yXgQckFaRtY+ynsRzYLz4rF+IP96ohJ0T42iTYdxUYS4OMMTCNTBw
fxtKKi04ya4676sUiGMRq3LqHYCCSL94N2jDHYX9VDfshqN5OkmATSv9aZjej4WZjAKB71LozyQI
rpp0N1LXDaRnsVxbyvhyouAhb9tb1E+v5Gi7THNqmpPbBONyDOM3zxi8VUc+HoKfea6c9NRUrAjS
hdtRDRfZ1rhotOpXTVqcq9DY+5H1YBfWVfCG44dTgf2woJi751Q3b3bNhIDFbcF2T/djN1zY3f4J
Bbt6IZ2/9dSwnsLXMCnxEs83GeBCbmuOACKm99UsUUWKT2aky+QMbFTlebDyau10+cGuNfHEgJIL
9urT29CGf2N0wbbmgPHPb1OqJ/RWTDvuVtfGn6bXf+isQ/OqKLabDPT2yE9YZLRvo18go6VPtXWP
DIaNajKfWQMSA1OPOnow2FqtVOFeClV9G4QUt5Pnol80d37mrMWI0DdIXa9Hq6P7lQF9EEwzrAfO
AB/P7LyuVRjd8iqstn2B094engRYqbVIuvepwnCLN5u2qhEZzZIX02M57QTwlnDJDFwqyIJwTo1Z
v/oZ14HsfHa21JPGLd0PYqnPYm+llgMnS4e1rt/MmBpxetRQPLaxO26hG5x10z6Z2uYSqOhVRJtJ
h/LOt3PEEJjjNn0FK2IrKWdHlOKahIVThXegg0/DhLMhakWxqpbzQT89kEu5GVN37r1mn7t0Bucd
4jwLrb/MILqKXiciLutUp09Q3vcBdQ2M9NOj6hX8peKrNYpTOFATl1P1m1CbRWXMXamMW1PCJssE
357DAipL500KfJeAkHOCNVFsY7pXeJpBQZDY9SZKrwYJ8Nu1hlstPI5TxrGdfex+eD63rk2NupKf
Pkof/lKc+rH92tQBieiYzabND5buEfxUqM2wy9akeT5par8PaSd0q/qgOVvIjFhyF3zz6XDFi7MC
MUsNFnqxKMjXguzdh3F8mtFoDhAEs7PhQQYxBK2oA60rfqI2s6vcfR7Q5zvkxD/hX8ybnCJtfFT1
NTGuqUidoyF6bFgJ1BWDd5bXe38wxr8MRSvg0FtPQtDo3JXXLsXr3Tcj+L/IwmdnnEblfHfGY+h2
xDWzaePW9GTlkLkqylWJG/UhbusJNzcfdbUx/wd757XUzNZl2SfKP9KbW9mURwKEucmAD0i/0+20
T98jOdX/OVXRHVV93zcEICGkNNusNeeYXUAwYWqjbADSSbmZ9GPdeYjs+kcQJyYSeBFS2MaKORLf
v/qShd4Tyth6j0N03QOeOxCA8eX0YDSMIjeZMk3S5jNrz3354RSOucNaNSLytqHkxPoGd2q3FBAH
ueiw8sSlBtoYnAaEwG7NqfoiQ8BuqEoqgfNcJnnlUw8jF37ABQIBGbrSxKWTxNOqcZ1D3bJRg6HL
VFLpj7ABHhObEFAXgrfA2LiXNcMjDWZEWfD+FVTcC7RcDgptDBe26N7D7pKghrVwopkGdQUboRtm
VEwixKHQYqCSRFDzpxeiyEDioC10D2vZhOA1yd7MkTsgqpCTzTB7YOa0xMtjXlVPYzAD/cDflZ2O
7i++GFh8tQwO4Nh/EyiB2jtFPdnzZ4JgXGQtDnUDbyttyFfGR2LgOW2C8lkJkBK1P9FA32Bs5VtZ
OH+w1p4ttXgHDPcF3nJaNtrO7JLPySAFK6y5c6eCzGEuSdKGNlVh7YFtU/pxLqY6nnqnPrdGtwGn
L9aIdzJiPVi86M5agltC48RuLLRpAXmq8WOMyLCKK7gtY99PyQeGL7HMyEDCe6u/4vmMFzFFOoYC
65RifUEdyt6krS3wM9BxCQvzK0l0W1HRn5tM51azplsjj5gtxe6bJusHtrJsehDxrssJPaOTQ/0e
c7HCMX1t0VkWUpGbCchahvdhW4wJhHgUwS4RmQCb/bIyN3aoP6N0fTSMoSVlFiUewJnrmDTX1rBO
7eQRgWihEky/OqP+woR3DcilERHSgtrMb8povMam86y1WG8kG7kWTm6CxmNRhS+djo+IOpezJE0O
KUK6HFS1Woetg6gfkmNpdj31jlayLZyo0Pftk2PGP65mbCojgANGZNcqzbOn+tVJ54ZGFEEGslp0
dRYFObtLT7JXTyNAAzVhhM0LyPF1RwhmR4MwsctqZX9wlbsLxVOfYXb/5IJK0FjWFPCVDRA1sPxt
8ZWH9FgkxTAaReW2dVqiGJvxq6yqc62RzSfGx6pk7To6jcu8CiEij/Ga9QjLZR8/NxXFXhrcwOJR
BNj4m5f6swN8Cb0rC/uMinAYDc/UND5Y4BAhlrZrNaL5KVAINp5ergaYbcIefuqWZG0Bc6YPifiG
QQGMoZ4JWxi2h6SuwCVi6U7CJlxOQW0ujCrdylmhYglcNaLRwUImhJG1c1gdlYLMLB9TLYf7hTG4
HmyKiBA+UmQSraG6hxgQFEEQigtGCB9MRYBcbJkHcObE5A7I7hA/RJJKv1XNAeVp6ywHj/OIvfui
AnFVYkNdYxHeRI6S+k3iIEfMlU2aKupykNbj4AXQYCs0C/ItUdHtll36wij8CoT9xRqpOyCUQ8yb
0q9NoPTbD1aWNQcO1i7KXvMm+YlN42too2VI6Mkqm6CKFEDZNMNpF0NJOGHaWucaHUw6x9aV6H1K
a4DZ7J2w5EZNAgjUezSK+J3YN1z7+qfQW7xGbvVlOqGKmKhwV9SD/CzvIQu5HA1snDFwgzToQX+O
lzFwnmpmZPzGtPZY9q5QorT0Zpqt0ljGipgEKoPBpitD/o/yaJdJ5feud1UH1lSsYlfo+aq1HXjf
qVk8MdKtK8GmAxQB4po0oQfhNiqH9qCl7HdI9QUeqJenhIox5rgXW1gSER/BnCZt7ITtRpdXn1lL
dNLvLjJNu33sHHPHHk4INoDKDNpRa7qX0PLQtWr5lhL2sI4KSPGiehgt5acfnJeguYDMoeeE9znz
5Dy807CkrL1sS+spnCqWVPSh1dBJqXFNH3qPdBIj8segxkhVzU9TlzuAvupylEhv35IXWg8p7i+5
tyTImUl2j3qn/dGG9kPFZJO28pHtxDmRzaM0aShl4x+Z2l/dbJEDvyDXk20+2BT8V9KtiJBWvZXS
lLskbZ89K9lWRs24yljZ6MpPFryZKbTHMddfAirQegXnrhquJsF8akN0rXXIDUKCu8k+Cu0Jfjad
gvY7FWW4IEYvpkaOWcJxvspgLcvuYNTpOqXRadnmS2DMTc7S/UzM0vCblKoXvLqHyX4vBHoctLT0
rYTL0o50UFgjjw2wEk2ZFlFDGqFoTMYfj4xqyz4BCfvwdCKoqip7VSLnQODPqer7Df4+Ws30R9jL
ird+opPfm38SY6L12sUXLZe7OLYQl5o7rAL02jj1BCqgui2o9SXUpR2zPJFJ/GxC9o2y6JMwqVNU
l/78ZrKhenFt71ymlLWGJ7VhhVob4rXPyhBhX8HKB11X41bPIqWf0Ns4I5zWog5McaJld+gZ2sVN
6i/wDjUCJOcec+spcXYCcPTRR0qDE1fD1gbEFu6+75mOu8+KnyJ0Fb9uyMpsu54i690cUWC4tgBX
Mr1qUbquc44m8MNN38gTa+AXoi7z9VB8i0BVge6cE0bLHVQdY+HmaNE7x9iq0L1woroEyLdf5F/i
mqGpsoqqB5JqJgjLL0OZ/Bn6zsZDKVYW18Gm9qyA9QT6NoWLuonqk90nKy+0PtrWvUWaQfwzVqyM
RE9a8RQzDXxMZjDywSzWzk51j4wrdQ4XQTOMyZ5JZcGdT0kb/4/RB8AM6s+OZ1kdHQrdvg3SKzeB
Yr212jTh06xRfOQIAEdoEuuciJFF0+qs5LACmVFy0aSDw9DNUFFU6jMxrFfk0tzYFuYqfQrYG4yP
6EO2/FIswO+y4vRCe2nm+ZtdMK+68XMcp++e8lg1SbDWqSNbpVpS3k2ak0XhHWFfMlxUBy+N0hCA
wgSBKZTCVGzPW8myi48DEtMw5OYhWKxDSpTQvKV8chgTJsHCZq08JWS8b9GZP7pR+Qp86aA3zUed
um9KzE7P6dw9fQimoIwWLzKRWx28VjJ/gw/NZ+kJuQQSto9GfN3gNokuLD5wuW2TiR5vp3rHEEQJ
HQ40zJNKlznvrmzJH8KB7J6JDWOYJ68icsCTcfjKzNgVAQLQujtQiiF31YNuLLUOw2uhPnYZwY6T
mZ079Fsca+pNikie2QjJ2SaxRqz0EtcczCYw51zw59DzgoUSYx5QCInhpiZYSjxXAfjYinwI0VOj
tnT1UhozB8IuT0S/87wQA665bCJxzUFBjqV3VxXHb2PrlKCr9PIXt2xXMogPNcl59K2/EESGiykb
vl06kLDpCr/t7XcjDPaY/uq93nvQ6KJLBhv2iDPNB6edHNEFxg8puxjE9c64oWW+TdzI2pVUaHhr
SneKqHVpZgEcjgz7JRXJd2n29ygIoaXk+rfBKEglaJfVdA88p4J9VX/V6QvPvsfp+FpOg+9a07vD
GI9cn2ZrbPoTTTemVOzHsWnuMCH4mV5Nm6ZjC1MANIe1EWLZHNhohSa9IUlHbOpmwvjBtLDai4Kl
M4qXsxYo32ZGcqWh1rtc560Gc5CFHGBilbMWmzAJ1oHKc2V1nPtZrOIW1ovmVcij1ebiFfkrnkKR
iHg1RLmzxsSLyfqPK23qcBpBhtAu0YGUePysEGK0Xs2HgMx6C+8EivikaGdci8LuCM8MIIRVXTsn
T4MvDK6q7SVb4ZnwWWe8tzbodyie13S4wCMUsBsUle1POCX2styK0mV5rcpL0DeI8NIr9t1qwSC9
ALTyCSYGl40CiMe+AmhsWCMU8aouCzS0wN4l9Tiv5zq1taQHUpWWy8mxbylu1WUFiAjbcHFoNCVY
qgH6hCh8zUeXFbemFyDblR3gXbh9VvcKTYSDWI71irgIfGuLuWu1qsr4SqjxFZsoWDTwy51yqVP5
kGRIlJ1Z++Hkc2r8YNyzkN193bHECSGAto61CyegAXZ/76Jmgxtzh1nnkrYwRKbwQ+oMJZn3ZGM4
M/T+Ttjwa9r2fsx/JOE0+VZ1WFWm/gySHFdf/O3RLQSLsBJUBFkp4v1pB7woVX0y2MKAsPSHhmMa
T/pO6eVlKKxbTQ4ajNMXsB6ge2lfq+1auipYObX/Yzdy6znx1TNWqp5Q/aPGtfYG/Yi6NC5MKMZN
3m7jGPVHqbVo6nVt9/u/FWegAVfhtc9QhbLxYGIvtAcF0R4yGaNaWZ6x7QrnOTXH9xYvSIQgpFWf
KMUiJPHw4YatODuCOcmqVmWHvi8kMDFSfWnQuPP4KKzDnLn+Nz0isVmV9fhkxerZy4a7qWGVIC3x
Kenf1PplVKancYq+PeIIKKCiiEQ9K9whPpL6sIHomPvCULiMqW+kNrF/OoUZAicPpYblKaIdb3rw
9yypLRKB/VAEGCUV1KS9QxBd5rSHkc4BoI2wWiFoQcnQDK9ZCrEcQA2aJ46V9ZMIi+DRSkfagF5c
KA+VYnHb1OozaxSxbXNrR6YkAK4OSVaTZasYns06qjAXEfr5p8Zvoup6sCT16ikWODQg3dU4fYk6
xrHK2mG+GweLch6xZkVbH5X2Ew3QY0na3sI0YUn35N7CYjRIsu9qajj0zD3CP9EvBzh5KwrMqGk3
qsntRZ9w7U0U9NN4eFFtgur7gVLbqCfnrCpDWM3Tpm5psovAfajJOMb6aJ9nTI2+n28zXb3rgblr
zPo45ZLLn2LJMlLYfynhqaJkoppy68bOqfOao54RD2nHxjG8xGx9G/uKvpvz7/VbrP3NSjehFE/h
Lic7HZG9+QzIrKdEX3xTEN9jRvDFXHEJtp0GBpURIi/aB3oalkoVsm6M3TxiqNCZEOkpW9Jb5NaJ
uhN6RBaUcXIliwhKWQn7PpucR12eA5u7yw29K+YGtFIp0JJeTLeGDEUm54NREZ86mPNgJsQqN0I6
+Br6VWo/dsKaVMk+ByGoJI0SujpDsZOUh3KmBGbPGKD8yUauoY5wOYATYMk41W10pXUDWY/GBQqh
RdpgDjP5d4l1nkR0tSd0jKT9MN4ZnB05XqAiLXQF3V1gDa8dthX61MqpyIpNp3evo0MuB95ESX2j
j9A7NqVHZ9Zg8ezG3XLKbTxBVI3i79ZsjpHabFDmxNxUElEnOOglRKLDxF1TIOzU9PGVKNRDXAIF
MMNDFs7LdvzQmJv2JVCdaJreshptVErA8DIW1nsi0Hs0xzbm0oPf0L6qYqCE3fuVwjPG5CzSXsIq
zyGOK0+JFl1h7m40jcRcr7/bpehWhYoxttXY4iGsKkk0MewEC7Z9KqFMWBWDBf+QGMDHHKvfZH6S
qeEbhBmUIzJ53foMVOtTy9AExaCs6uYSikveJ69O92Yr1sPQNb6JjJWeFlEOCVOVN5eAUMJdYY7V
prfWEqRFLiugoG1IxuCfzldSyPDWy+w7qBnABVt44Yp7yx3BnMKAhEqRU56FwG68Ta/3r4ETfqtO
7zcs+DFPRtemhJs6hNdM6e+G3hxpouw0Dagg+iZUA0umMMhlCZhP9Ex/vbux2KkRrAZ3HbIY25RO
My6VkY6WF1nGAt5uahE51/CQIuI3qqg/im0T7YFnf2HnREh27jCHcMSkIINCtaMt+a24g4S9L3DA
hoKpN5lHUnaZWMQ14xmXMZaUZAsP7t3u2efPGXpjyt0qOKEOy5UhpV2WPRfButar6+jOc23CKsAe
M/bvVoQEQf0TeDFeX15dC5N9lxTKHKX2asf2GqssqhSmAgY50pMsC88O/Yhf2mv0DSIJmRjBN8gp
icCZL8rOARWLN+7R1fUTEZMWt7IRrxR58gpr6TXjN97Md8g3WIwnkxKyNu5FbDDH/apfbpM9raQc
aKI2yOq66FuSIqzZBo0cYwcI7y65HBusQukn89bJsOvzfGY6xH4emD2RDDemR8t4c7BEIu06akV0
zJGYpBB/ypZ7SOl9erJrxIv3AglzJ8Y/JJuvSi3+1srpyRPNnUzGU9nan7iv50KjfZNDX697YX/W
0nzFkgDb3HpM4ujUBPVFmd6kLAC7mbc6kTg0Qr9nsFSs3ncCzpaMB79tx3uvxX9kh5GkpZ7v2OEp
to10p2B2nUskDySEH9Sg7Y+YggbuDOyjarW3Sw6qM2Ssd5hel125qRxDRxnkPpEURoDafMx1NHmF
EOt5+jT1RPpU3K6R1Xym9qhRX42+gZffa9W6hSbCSK5ogqhPYNaoxfc7yhTdbj40dtgc3TmJspq6
u8o5Wphl/pB04Q2rr740rOKpJo1OU9QngR6HcoT65JCu0QrtHf7+plP0bRsSOTnypgaHYzePQjhg
kLLp3WIC4qJFYGSj0T5lFjcqULynQSP3uo+/4xY+Tz2T1TKU2cnVZqykv81b9Qw6MPWz4ZIe5mg0
UMiuA/R39+hyhWwRcUJuxIyhV2kpzIPAmOk7z3qCHoYR2KY8oO+apISBq+YY8i19Baf8Uov+dR4o
MMajcjLGJ2GHT0Hla010rZgIS9n+xLxygwQJuZh5mz9ZNqlI2aAdZPq2lilCzObCJ2G7wj3nWZ0/
ALNhHy4vFs30FYnj73hWjtihsM9OyHkFtnCIVpPiszC4WTQOSLlXKPtbQ3wFzX5lM/zkYDgdXeo/
YX+n2LUaq89GDg09AvNG6MWnrPNiZWhs6GYLW9fd9ZHycVxZENoKCAgsTauKi7aUW8rv78Yw3Ocj
3DYcUdoLTFQwoVhTD9zxrLfpykfhIQiKYJW6y5T0TCg/+akLSYRVrUJu6tgCsoVJKWbR2eUexLew
Ip5w38sWceIsklSTditHvd009OsJw7Obk5Ywa1ihw+JLNAq2K3gg4v9HrH0LSU7Nf6MH8lDK/N8F
Qdv2Q37nH9l/kgTNf/KXJkhx3X/pZKS55HS4pmeDtvzfoiDF0/+FmsVyHIeEs1kuhOjlP2RBmvMv
V7NtfHiq53gq9q9/y4I0418OIWjEhFiuqam2af0/yYIcFfHRP6Q1lmZ7zqyqcXhzmPpcdxYO/UMY
lPZ52hmTSLdmNcRrUWpArFXpG1F/U7yfPMDipLps/XOF/XxOLbABiKEk4rkvC5dimHUm/uViMznE
70Lx4p30pkuQnUns9LGOHlE0frLdfnQV1BdVG791F5JbXxCA64sAJ1+eynsixDlJUXMUjgzXysxc
aNllRCopipEMSGQdjH1hs8ugrwTj6RCk7Bn1b8iYp1EnI6Q113nUx7RqYtrntBJAPiV43uk5RALJ
9WA+E7jtZyEv6MX4LWqTEdLoaNSK4skeYQ5rj0nrYcSY91CWpjmYZacvUQ6+Ej6btvhTUBgBst+v
cIjryFLwnIOmDm5uGcaLQiaoe/LsRQ0bjPP9OgrKfkummwWit/gcY8o/tEQCqLSAX8abVbKZmuCa
s1V2CEIBsgVKddWGRrHWQgp9rqEcqqH9bu0WfxeZFqOFedA1v6C9O0tCY+pFnVi3EaMUwsM3qqYv
AVJ6NonjjSixXdsYZ09EFo61JNhrEOGwrbOA6NQf1bIONCAQxPbqk3kGdk+nmh7yXHX+ao0ZLDWy
6ojAf8riJFQyNjN7QDd913rXp+CoYdzkAFSkY60CFwB3SNYbtg0D1I9F9ypx/agBQUOsxoY0pbXN
bnvbKBnVLElZobQporeVOsPK3woCjDC+zDhKHaCIIEJmNeeIbGQJV1/zerkjNA6WrqAWUx7tkdpo
mQwHpY/WQWxAGhhgCgYUDYXnPWPLoV0XYPrO9ZGQMp1k1aZ6lU+dS22m0bzXzIzIZrW7l6ELD0rD
bBfnGPRyRk1rHdY9VcaAql8id3Yd6RDUBzIRgFfFanm2UL0bGm7GL5ZiHpvpgZgXJRLbqYiiI8mK
66CsccrHHuSqDTy2iXpK8k7IHubcrj96M54rIPKY+u+RHT4b9sF4bC32aSZqh2VCpuYg3IsRPUwK
ucgF6/bmQpbMvqEqWNTwiwERWgbKi4mpvYcffA5VknumTXW3AjouhUJWgUTFvw7IIltSXWNXztWJ
4HQZG95XXsttU0c3zFE7WQXAvwJQdGZcrysteVODhC1fkOKETOEbx+dHy46P7bxBljBzXTwgi84c
/EBqYm+W2MEC9RF9hqLLA1l+b0hMTp1Z17Q6geBWoFIE1hipKZfYpRNmSblL7H6JmsjapAkuXM1I
WdxDOTh2yS0GbbLgpTB44gvxS9heQTRFbHHMkxJV8FFGSUhUOb0QbbSKuHgh0rK91CUeJK1bFmp5
y7UGT2Xt0nuvmeBrLXSXXQa0n3rpoSZFjPqAFR5svcs28HeINW/CnKwfjE1ojnouOu4rsMBoYmim
+BPEMdNKDXbqQ3A8pbL70KbiscmGnaOS+e3kf7Jy2pLDVfq6E+/dwfjqqJpzqQMQTyPW6UYIhSdu
13rrfUzzWk2gTNlp3WyqTKCb6LjvtqGGEi8i4CuC73dxDVzHOnViEo0wStZO6yc5NGJkOFg/7+if
iKvkZmNfXQasugjoUVlwVySxhGN0sywFyWGr7OrAMPd1Si0wRpYIozA8snMl1CsqrK1hjrs4yRDy
ZDSWYAh+j4P7h3EoXrhhGNEpZ6R3ERyv6pHYELtpb4mVDqshi1wKpO3aRA+xzj18jFPAIDfXV0Sr
7mM+Ylu40yk0ohPbtfQE1RRJfKysNdvsryV8osUoqm7XMh/56TgTMkg7plGK6ZfhvDWD4a2r6dmV
Yag8lGpqbMcyFhvNDR/bxJtOWY55KhzsG6noFvXiiUFXKb8lDppYV7gqoFIuesgBtRWktIoDbIow
lcM6eQ0KspZwaWF7QCg46M1JCVNWiozrFIxt49C7ffBU1fVK8+DHKJP5LRztPNjCvhBvUmGvH7FK
EIv4wjwJXAY4nT/U1KVoh6xszbDXSotpSsUg4bp2uyFlsT5ynH3uznolWj092jkxM12Tx7fQUDtk
joBhE6v2O/rVG13VAJsZFr0PTXovzZA9NZjWv4feIW6ueAd2V95Ie9ZXQZOixGks5xTHJoOBot8D
S42PuZ4f6ynN9qUrnuLyJ3JzKl8KXfQB2tCg4ggHS3jouNWVLKKSCPFyFNQ64vE60SRe6CSVr0EQ
7APRb3Fi7Yccl9OQmWStj6DLTsJO2R1KFAg6Ncc+xwsaRwZzF6CkmmNUSYpKlWZd4tx7DOkZW7We
s3sw7u3IMvcSJAJRVE5xp7s1nY5/AFzaIjJCNCQIRPAWl/sytR41R28OWGGgiiY40GHuGIeRzGHf
cKLhWAlORBBEK4z07j1l3CTbQ32pcIysNCcc3/HwFVIr3osAdnejQhYJRrdd4e0znnV3FP5QGe2q
bPV3czK8G/jURwlE+Dxl/YfhosNKvSA+T403+mOY9ZgZXAoBlTs+Zm5410T+0HGfn5Cyun6Whu3K
pGUTevW2iZjWlUkJ9oPSY4ufwjObmyM1GHlKZH2Cg5L43pgAwRFFtmo8rAXMWQSTYosCruUC0I1R
ZLSwyKuIAl4Rscko8ju5r9Wa1HhQTfbwRrmc5Vo7MS6Wl8k0wjN+cM1H3PERpU5+cGOL7ZEWk7BB
u49tRPpkeHNkQANrMqOGvqjrutvJ0KDOoyMydArUXmQy/FHicnhgIcaHiMSD7aDhnOKfydZenHpq
d7FLZaZzu5Mhk0ONoWnVqXr8Wuv018FfU04wrHLjBVFy1SUVGWuYhg9BMsxC7Yi7Dqo0PGrMKozz
1NmVVJ7UrLceCOWSzdhv7F5D5l3W6TFqmHBg58YHbtAn7p1mFwJv9sOkemfVaB6L0DN8d9K+vCyB
gp+6e5kggdHKbZUciA4lIdcBIKmRs9mPSrB1RuyKpvoBDeuM6AalzpA+ZbUNDg75m+olD5bmULAK
8A6SzLTOzGlPbYOxPGd7R7NSxvbBg9lZ4nucAECgA9ladfmsWjWtOH2P4Zoo0tRZC89CBPPKmgTB
h2BNNfC+qRafykohn7X6LEhAc2yKeBkJUW06AypSsBPB5LE0ci+DrV/iiAiIxPzMNe4aPIfGWp3A
O3aE++il5a4K2vasSFBqO/VjGzRPUHv9dLJWSaf5+TjJpTqe2VysbNBd1Ajg+WgJdwUMFlBqxVsm
6NToGlyZRKpPMZVjcIAIXkAebdtOXtNqbI96DxHRk8GdBNnoCBjsOCCf2MbRkwth+PD7BVJpSP9H
AvoMoDRSJOaRv375+21UmD2Yg/m3//j2ryfUKIQ93dAxTv37Sf/nPy0COgmUemP4Pe7X76v99asy
l//phf/x299n1WPi7DQG3WIkyYUMdwzUHlG4vz/+fjdBV/3H7/7LU+IImS7CF/7k77/7fc7vKyAF
ZVX2X/7m75f9Hz3cawWVaORJSxbn+b6bcwIoDjDeyvnb35//fuT3d3NexBQGuxoZIrCEOV7g72f8
fvf7u5aszB2Vec9izkPdSDw2cpU/v6/4+6WgWTgxH/FvbKIweKlOL1Yscai9mkQVs/nTvwhKqlDm
G2Ivu7DYu1aLVFnR54Qo8laISvnrLcIS/I/vAs9+6aquAn3MzVeQg7P38gHL9/ydAoh/jzzaWqYk
pC40xdD2v19MrICwL+uX33+V1zCbArPFKT3/U6UAovz7AL6OZtUpCGzUoS73USPmtYNT4sGzvLjc
h2RzgFLmu9/H9cnk8d9f/v6MloQuK1Tsv5/y10v8/vyP1/n7ccIkBupaWbCu7I7ZqTVhrwFN2yd1
v9enEGgSEm3SFOYDIF0tgkJaApcZK4qy/XxK6xBvLPIbDvPvz7/f1UoI5g8o2l/P+X3ArABn4NHB
SPd7OszC1TCYIGLOR73za9wH83n4/RL/+7vfH38PEw04PZsTA+o0W/2erd8vv4/9/ePv8824LP46
oeU0zwy/P/8+8vvERBu9JZSNAHlwQO4KMvfBXuZGu6F2SGAXEYXjhIG7Nx49SUUzzU99FVxMDReC
5oupO1awNVSh7XQHllkz+uwlfTVgK5MqG4fmqWB+HQW8IPcc9eRxF9pNaxu/FsWDaukHEd/hia5S
1dtCt92XUbgrTaLJr6qiH3D4+JiGtrYbrKNa+ihjNtIstg5NmFrtN6igqnRT4wdMS5qzpELUtB0d
/ScUP80Ub3Iz3I3UJy00ckHfn8vQ3RJ4PJ/I7Ri1myrVNsRoMsMm68y76Ma4yviw5jqrxyXxGEFC
FDUpf4sgCNdRGz6MQiFduHojneHaDa+BGm4AnPlpJjDTOxu8hVsKDCtBJI5t4qKA/uTbiTwMSfMg
WxaCRr1NVXOH3oUPwQ5GvPShuXda4hUMyyfCYU8Jyae9jIB68G2p+0it/qCZeGoD862Po+NUfxjt
sKM1d9R0eAheciH+jR3BcOgak/t7tuAiiIGgJxzz2I7S18g4qwtwsCWhPjLd98O8JTh3HVOJgrsh
vam9slGagnWAA1LYfe7y4urm2RrBrN+yf6Tm3j2yDj6l+XSZP4A53CVtbTvzJ1Q07eDsCnIq8JA/
2obxXHvqBYjOg057tcaLnKQSeb68tUIehIGWMkSu0NBQS2dTq7iUbnsqkfzYEnyZg8nE3agFcHJZ
bdEnrLPY4jRhvgZiMXuB/USfNu5p6Ax0ftkxU+Quo1ReOiDPiCbs2h5qutw7sryH7XAoMHPPmT2m
BuXZXbjjcK7s5BDPAFVsG9Ikb8UbroFenlN12hPMtp9AHnkD/51AXvfFlemW1IKtsB0k8S8RdohE
0dcmXQ0FW4FUnYPRgO61m11RlNuULDqoN1SAjdNoPCsAZGKX2K1QfajS6UJ/aT2gpOLkrmWsbcRH
FCOuGS0oReiC2m2AQcseODEIilk2ep7iTyZiHcs5gnA41bQphKvv0BCeUtc6FM7TaI6IQ5Bzhc7W
SCk3NPFrm0UvtJXgJIBIH8Hbmjr6PX1fFjWIdWPjOm+Cvi33IGAMs0JTYE97VL7HVkFK6hw6q/Ed
M7zBG9ql7d0cPvXR2MWNPDpxuI0GEn0hs8umXYUzLQIPfNU8qCJkzIz/FLFx7mZLrGvvZPBMVPlO
7ZHPJSw1h/FgzdW9Tu57gwqFeVB7h+StWQvS7aYkfB/07mzxCpQP9rzymzVkN3bUC2PAGUQVkMXL
Mo2mq9K4+9RMzg4iObKarx2ZOGWGMqPedWRx6QOSYa06u7W8q6V7oMEMK9LcJ2ECcn82/NVXxY0e
aUT4E4msReWXVFVowp5sGNWMUGxK24doJPtS9B9O9DNJIBJVcdVgZLVoZ2ThK1x89hReo7Z7q9Lm
oJPFq1XKqpR0NIR6j039LdMHHy06yQPTEo/4otaKW6YGz1U0XovEevFy8ZZk8PmnwJcAqojK3VK2
XHbICkpZ7GpnOKQi9AluPODw3BLaGrjyoiA9oaWxcII/0dDd3Vwiodd9rQy2aezuhXZ0dKQVbnGU
/XjqnPAWSGvXUAtBnCBC9lhklgpEbak17YFbHxEfPKWKfCDwM0mm4xBwiFGklWwOyLzw8dE9KBzi
QudKwgqGumUbaEjGS5vgO7BSRkQLFCyRIq8t0ZspCnnDSJBJpvQU7YvdOTeWrw8wVe5dAN2YiFUH
7WYxST9UNJ+gvhM6hScLtkWBXLsKvK0JMHdqKXpIZZfm3horzyZAhML4lp5GNCE3R43gAkb7Qhke
qqijMKrtIhHeYuGebaH7xHkT8NFsyWJdtZYfseRXk5Bw1eGccJ3Fmntug/iU9KlPXMYWn/2isIif
6JPDaNoXRRHP0LOpimfmxtEPhUWHBq18dDOqe9yDF7fZ6CFOV9UMlRxRBwSgqWC3heEdyVRT6s7v
8yva/H2pu9uZdOaAj/u9xI30PsYI78p62WQdGUdrLsmdXrSMMs3a7v4Xe2fW3KiybttfxAlI+ld1
qLdsyS7bL4RrrSr6Pml//R1Q+65un9g77vt9IQTCVbIMSeb3zTlmvEk1jBM4PjSuAr8bDyrmKbP5
8J3wAWRpOyIzp5COegMr2oysLVSvN62NqTQHecfBA1Alg53HuFkA4SfZ2N8WmTz1zR0k60k17Zcq
NC4WHv/ClbBtxnXpq2tpNkeMLicgs+c0D1DSR0ejJ9pW+u+A4H43guTdCu2j3+QHdRhOmY14QisZ
urOXKSpeYyqKiWPsVKe65KnnilMVP1TTi+YAzP7Z+W7Xr33yVAE9U9ZQt8zyPAX6VpOfADRsbAo5
txH0IZxyuiD74sUENtZo2hMg+JfELZ6rJn1EQ3AocAH6Umw0sNI4IUgCCwyQkfFcce3C19IpvhUl
0FswLtAJzmY0HU2H2IMxvjiMJ+M4086y5mLQSkdZvbXVzOshApvEWWpk8RT+RD+x4EomoIJgWj4x
oudP8uCfgiraaWnk5QklREwcFhHwzCZ8z5TFOTLNrTzktgV0+JK21cqw2hfNtnksMcU0uqOlR08m
7W2BJM9pNoCNtmlieAb+3l6k21DBw9wMpANYe0uls2DiD6ByGTLqy+ys+rc0Mb0xOUaDdSi68kWH
EBtk6c1w7m7t/IjdJ0MiiGrUI0bunUP2VYUbpBy2fvo+E6BUHCxuVpN+1m+abDhRmB6zkQF4Qk51
HHxiPXxxyNvxgtb0WPXlR+NXX6yaU+M4aEy7cNY4XgVQFX8PY/i4HXmi+USpWV1wJMTqNFY84ivl
i9XkNrKfk7TZVU5zaMucOviwS4d9qqUeFivq6ZQrnWFdEHWOQMozjRgHENOv4NCGDHZtsQGyt3cn
qHP5dyfINzFhXBnVcwuatK6TgeTXngC7TxwrGUXTTeyIw5Kl+Ww16smmR1OYPvmPfFCfhXNQ7ILM
8+3mZobJaShoPpCB2sbTi6UUhwkEOxkdY6h5STs+Ims6W7AzZmuwhRpTj9VTqAD2MFwKASYy1Gqr
T2BlBKRAMZeZr3jwzob8lgOps0FctvyZypaQsYxQTBZGI1Vun2zogkdjbTOm1NjU4QlVVLFrfx0g
1Z/o5AzyqZ8IBzHIvwnHPV2Mra/6Hip4T1iksykM38gbMxzIGMzwtF/Sisk3QTIUnF5bo/ZMHOV5
X6Lr5e4PX+GnPiHdeh/U8E5KLPXOcEd3D7sWDrf2sxHdppszIlnwVDwXCYJRfNA84YSKJtoq8CVt
Rg5N0wiM017reMSXgX1yKvmP/T2oftEeDLJUhGF7lv6Tat5GhxBDcD2OkfEllCVKtuHMP0grJTiq
AbdKsiHOgMcncreMlmCNm5pOQ0cTvwi8wS42iKI2cqBnZpm7EA4vJZwtVxn2y5KaGoDl2N2MJKFV
7S2llp8RSpxbCsSX4aQ6zSlx+l1L8ropYRiiH0hKdatrJlP5bNsZxG0G1WvBw2iYtiC0PCVAPyNz
D+rVFoL8prQTriTrHA/RSUjaVbnXIauBo7frVHWnTjaz1/A+DP2uxlERkEZi97EXFRgJNeumvKYx
axRHOzqZStm69VrsXqbOHJ9khGku9voboiQIxYE0SbQSgZDTYmWCYkVWDlbrWc26I2N0JYqPRJRb
fdC3tnMy0cClCvFieUmSkUu8DMoec8t4fKRSuZvDkQw8PhYfMExLyMXFIXAk+YIAHIm/TInz0LVz
ZEy7+ddOB4PGQ3FIVXnMfkSwJTHm+C6UB6F7qGBLfPMGMKdQ6e6hFr4X8H0hRj2ReXx0mdwWJaM4
q8YyUbbVqEPzZK7eDDts09vUJFxkSHfa+Bhse1eBx42aetU19NFi5dxmLHBqfonO3ig0GVs7Jeww
9Qz3MtZ4e5gvgl69+Mb0ZKux1yU1yEX7jEsCL+GDiAskRdNbghhSrWtgLrd2Xh6p+j1lAg9n64hR
DJ3k+NS7w3qwwHwPxhPW96cgsm4Q1TZ5paDV5gaK40vRIcgaCHVtyGbi8Wfo+qdSxQcLiaS7rTWd
RMeJmS9Zmyh46TiTN9Gt9I5JVAizsp+HMQtm/biPHfWiWHjLu3RjKcySJGM7I2AeYxDRo+04hjvm
KOfaOGl1AVwuuphoDFOQw2Qm0xawtkXVefCePJZAiH32nai90pCIjpOjNtbe4BJdNZabKAi8IA1m
7CULF+uFIsreIBi7QxibMzTr4fgw8FdqhDC3ZO22qrnLcQNm/aePsSVBYITtrZ0zCiyd2GKuJQW7
JQyH9NOBH9bzwJpaYyfFuI5wTNUWVRmh740UKUBe7GKo9Wk9wIiQm0wqWD7x73T9DrM+ET8kYczl
HTJ7oo4arXILSnEwQpcHKgHerbozldwD5HT1e9/3luJPWlcxPFNaiIXUKUDRkCJkMM9idbu8XDZL
8mBu5c7GqQlxHIqkoA2bZZy/vIUUYW4/+Mq0tTKyLqNIrdYt4cS05oJIeGNve0v54x/VkD+P/W9V
lKgLv5qWD6I44KASmvWEYRDyVzXJJ0DL5GDiEvqztFJRl0dyxEBpdpSSNEJcmdIMXtMYKLta8OhL
hQ17HmWZpXTjtuElLgqHZdP/rf4sxzuTxTtCeEK+CmUrzXKgrWRe5ZhxX9cNDiGZ9e+BjXIdxOx0
6bvYeg2Gce0qVfceFoR89ODINnVKMJNuyrcMvAOFHaZEeqk23xDpMm3zz1NvO6uWOCjwD7CXM6ur
36MMG0wa5PZx2Q1pHiWhpb1V7ZBdmrAxuQHc+j2MgSeaVUoy6/xTMjA8a8A8VBbgE8K23dXqEwtr
7Wnq5YdrsGBTUi05NL4TexlzqN1AF+rdniy8Ps4hZDX4ZMOAe1X0YGOX5oQCTxTbVKvsQ9NNBxc1
IX4yRX9JsPcAkY82Muj9Q+dglbI0YpzKuDuMVALuap6nN+IZv5PaSv9mcrkpsj+iev2raRbJjmpj
4mlUKdJIBYDBb/isVdk96U19C3VYCgu1/DAoD32UP0Q/NhfMymKTmZlXa77/kdpOh6YufuvJYtwX
qTadhqyz6bgn5PiyXJVauZHCP7eGwTzV34DY9zIGPpMCZ6hRGk0QTb519bAOXHpVZ22WpBxnn1Vw
xpsSNV4X4cPzqBTkrHfmSum6K8BT0jx9chy0CFuJ6nVQdmN/NqEoItdegxHaYPnelqgKCoVHD/kq
kSu8oMxBjor7ZI07qBRHV5X0L/m9O/OgFtMtKXNKZeNhrC8digyyuE8T/p18luXE09ZosQZmxU6i
PshNun42KlyGK4zKxzR+TsFhGEa8MdL+0KJLTjuuBVfZFd0c+N4eNAWbAREWDsQ0td435NNMAvRG
y3RF27sDyzWklyn9/2AKd4mNbb0BIEPlJrKd7aTWu46eCsVaSoHjPusaz0YOn6zprVyL/g0EPXPw
5uYY9Sqfiq2Ns9CneVsgTLaicZMTuxireP6V6DAkIVbTZlMEn4Yc9voMRDGaeg8bet0Aa0U30ISM
kOv8s8pWskaw8KnrN4oc5kfmfyS057WR2thx5KlKljTOZZBqAfwIFCeAGMi7K181cSrhzJBcH7hH
ZdxCyxsiRqcQaCtFtl3hxDv1EY+YpR61deOz8DU0yevgvov6wQOxYsKCQTBWSli3d5kzsmvvMaFB
mI22DsJf0sx3khAHf/ydDus6JUBdGF+80kiE36XkQCrX3ngV5pFEi9XMyua+OkZFuC9JnBtV55yL
caMXpMG0lrISmzImNMy1makbq3GQh6E0vg/OeKRu/ZMFlb6iXn0WuvuaXnvdOZuG4iXkpQ4xqFX5
zhyJ+golxorIEtQVjf8qtSdSO1a4JVd2fRuRBUkHWVT2WYKqT/cmkT5G8V7wZc7T/DCZRb76zlYE
q0AsysSBrmWt7WXc7+FfSJRmtc3/AkZ+q6TGxonb54SoQaCbFyt7D9D6MvjfDBsaEqag7pQ0c3pp
DyUpgQiCgWmGB0T2wxnFIQtqovGGo2Oh584jj0S1fRcjMQtHpLdUZR3jUNB9V8eMCZyOlbx4GIXO
gjvdmiqoFHLUiWjfY/otDNebwL5NXP5tlRzczP0W18TGyeEUDfISFuO+BnMsEfe7Oxcms90DFmRl
XG4YZhJjHzPlmykb+wiNDD30bGJ1jcp0unft91J4k/Bk/dYxmAbP862tCS/FXwWgetWhA1AfqD0C
yOblFV2qT+TMlF1Ta4OCLPrNwkV6LwfgSVujBK9ykPoJTXgRbNr0NXI+nPijS37E3B8NYL4yzzzd
NJ9yh3uG4DD0+XsAIsmqdxMyu8vNqHWPkTn6nLBEMKze9ceo4cZVQYjm3a6Tgi6JgaPsqR6mC/yj
c2rhoXS9TvF3TRR5c6lBMcz3LFfmOGQUGtYVK/bW/DBRzteQZ2OESQoBZdYlEPLi985BtYsnN6q+
jr2hvmp2/Ykak/5ocy3t6aon6rkw1BPVGrJ7tl1b32sMJzpgf5Yfl0GHfjUwtwt6JDN4kqr42qJl
6NAj0PfflJG2t6Nyhz03jS+kp+yLpruRt6B0YExGgn4h+LeWhLscjL/7Y+2+EG/RHImoBawqTPVr
dtQ2DslESjuyyBP9Jl3wQi2l5cyayGIgl+M3F6e8E0Xf3RKqczyf0GvMnobCOCmZFW4Yhim2phd3
IlMMcXi1Jl1Oo1VcoyouYgvRgh2+O4l7XM6wKuQ4tQtjoRi4VxyoXOveSO1T1iLGskVQHtPOhg1C
l44luo8LoIEnUDlCverueLf66JoK3Xpx66bA4245tOfL6qOQ/mGM3fpBsTy9BCpx2jlmtI8khaKY
5YV2nhoRvNqT6nWjXX6Esro7lgVwNXV+y6OUdAdpKs8Ubq1tBj96hM8T50p6r6H83gmUVoewelmO
mCp+d4Tr6nZ5L+0s51ymwU3lieJrdnUc7c695CJlWTC/YqHmXhpL6dajYn7RgfreMi2Xu3SKIavm
y1ZFsnRqiPf18Lc8HAUR2Mqvk/7ozJvlVaAkV2h27h4fbD/wNO9+1mNAdzK29KOlhfBAMS9hKix+
lDlFuFFVkJvq4lzOm+XVWPiYgwPcRyTVWqz90aM3ssbwUddoQ0BAcF1QWTC68cgkl6EMKEG2Jn2C
WW6aYU+hCKo0w/hit4FxSGj8rzvg9I/cDzoeNIrH1K5+LIeYAGKRHOqnOD6Vcdk8oGqnFAzCEVcu
u0LR3F02uDbjN7tlJB+L6vn/0yL/izpcs5z/JA+/FNNX9j2q2h9/RUYuP/RLIG6o/+NAIiATzYLz
aKnaH9BIXUU5DqkRX49jCpN3/5CHK5r6P4atuhqabXTjriNQlf8LG6kI638ci8QDVzUsC0aK6f6/
CMQ1+2/ycEcTum1rtmGZrjAcUAnz+3+RhwdGFABtQJ9SuznRbV19FkU8PRlx+YMGdejh7gpXXReK
qywYXboCDkti1c9Ok9ertq1QAlU8ucK+3vQqmdvILq9/+Ub/hbr8G9qSL+IvCvblI6Ktt02+ENvS
NPMfcEgKB6zfxERYGgylY93M4bjTLNTWw+ke1zyFvhnUazBOIwxXwsg62inR0EPTnAfKmnfXr7Vt
mhJdlUotPgWWhbiZYNItk2DCdzqaX1P/36CWYgZu/om0/PWpXWGrqulSTP+3Tz3nSgQOekMcR6CQ
9ZRwdRoOxWej5kAKjeJ7ZqHxHOSxMVVwg9TOqA9Y5rOqZawEpK09V1nj7hykxlUimNVTvFMCs79S
A0hPpGPebcTumUmidt6TTNxodEpF8VPQxFp3YWjsDZ0wPWvE+/6f/yD//M10orI1jThAQ6j8Yv/8
e1By1YaI5+BqtDr1oCrZbhwN7Zr1DX08uw6PZtuj1yLjHrmL95//b+3vdgbASyZXv0ocjYB/YHJN
/P16LaWdxlFdUn5s9JNpILoITIGAXzGOoYO6nfTugoqemJjcwQhhie6rMNmI+uWJIv/LNwGj9e9/
ZD6NreuOTmyVxU1s/PPTBLYYzc4ciUygwQ5MGD6JEV8YB/RdKkEpYZ+X58y0cR0zWm/U3ARNUjfW
OY2MR2yNzjfTcr9HGCsnof8e+aPxHIlS7hBPkiQ1qjAHySLGW51E6//yTf4vn517HtuB7gJexXHy
929ShEla+mZPfDkKKI+Zpm/FYDktSkhB35yLhGTAUbTDhrwpsQpx9+5pJBoHqXEF/+fPYv7bZ3Et
YfExbAd0rf2LD/uXUWhqkfg3KeXobpLGqo8M49wneCl0FoytCo4fnVFyVlyThjbzztqAKR+rSdyv
1IhZTVhaTMMU7AzLhhtr3+vktPSxo52Q5ACEwWU778g6FSfbokVJTGNL2ISCQkktX1FpiPfG0XDk
VSQxVE59zkB8SBx/9VFJ0+lpanC8UUFKjwGEiSMfTweIL827UyX3Yux7RAedf22xbZwlrPGwC2q4
eEW5IfQdzmNNVaJyUeS6kC4JQgsok0WJT5nK5aH+n79PCwfSP65MsnQ11bRU1VB1BwQxT5C/juvE
NVM8N8mPSvL4hxkGLa2afhWxXtwkssTjblr7GjIjTzi0W2P4vRODRMuQo1WX88tAM3lZjYU8CcuS
p+XVP98homCA2pT6m+XtxkgvEElo8EitPzeB8q9NBZyNNt68n+GR2fJNEUw3n1Ms77R/nLmcs7xj
TsVwbhHK+AQdHv/8B5fj/zht2e11AAfSJvastewrxQKqvllzzuanxqqpAi+xsumYmRIOaGxdCqf9
cKVVngJRjs9l4t5zcdGCg46r8azMycAlQitwufpj6MeRngT4d4A4B+JTw9WIIPs4RXMaOQaIt7IE
+z76ExJUAbonEuZeiVAChZ3EdzRvqocGUm2XKiOLvCoUDUS2WjvC5senU2W/kQy2dpEa+YQbnf1w
eGtGghUzKImvvh5/I5sj+R2Dwy2SiYlzKPhwusA9aUxXZ3qJc9AbW+yZSuj4aQEuaWYLoWLsw304
sEbICD87BIEhPWKH0kdCCYK2QVf8PlLEr9J8HxIU8UYfRkCfaeywuU9A1TQ31o8B4QHkyNRntZ9w
v4B53VLa2flml72KMEgv2bAZQWUCtVO7R9bN1d6sbV6rpOKfqlxxa8i80kctOHcNBVlEqONukmnr
pb4tDqn9m0u5JSsJ81BjxXrzi4jSlNECQ4QFg7iHbB7FqA5Gr1x1P5gujs0dKjt8CjBQyClqwDIU
JcRYNWnEziCa9MVpgtfSyAdPSwdwlYWhfGY6HKmxK+6BwWq96+D+lWgEcADxC4F/AmMzGM0VcV93
7VvCjqJ8Mr9iS7tOLDJeTd929m6eTTtFd7QPAeF1OYEANXNjSUOeDKuwnwG0Oqr7PY8d882e239E
zIGZcFrzLffdYUd2Tr1bdkOMH+vUJCph2RX05iit9OV12fXlHEYXQfcKdcQgLIFpb/PUL93xGhnM
BHjIMxxjpyPuKMz5tLwbOONf3+WZ13Kck5dNmCaEqRlU0oCBuyJQXgig0fd6h3eg0lX/xdQLH37p
dEdAGV2WQ3SCnEOcdyBS5zOWn4qy6XeGCf20HFL6BhxuNsa/zuAPMhMkFbkZ8mGuWSdiGzeacoP0
rNz6gUKcJrini6hSbokIgmfLRHPVhv7vyxnL8agps+s4Vttlbzm+/BtWjVRUBtnTn8e7EBWd3lPm
qmFf+MzqnmOB4zkF2b1ygbrsEdrEv44ViDDWYhC4hudTeKrFz0ZOe5aSzQh/jhjxNRTVzlNrsGS/
9rM2tw7JbPZF6pmgakArNBpK/KI42az503xiPevkZTlWtBVpHhqVyWV3eSOC7Nvnon4SKH+2Rcv3
0YxCg9kEc9JFH3uvyXy7k2BS8VS8L0fyGXOtu3bC84JjidG4B0EIA10Vzl+OjdnPItPyl2VngLeA
9A4fYU1DPOji21BbiP4pRX8ZVfFb5qfWSxgLSpBNiZpc6tbJkjpxmmP8keuN80YkSAytsJbgg8f4
1DZy2qluZt4VRYG4jvrvh15vqBoYPyZ4LSu4F+bDqrRoVyntFwQVn5aOZj9LB5uhGnWEqhBEwsOj
c5/RklY8TCj7TzKwvwTVQd+0wk+loyumTzI71HSlHkU+PP/6yRKI/Wjo8VNe5ohx/DCY5XbZS1IH
AkU+KRY6yqpp3yCYRTqRJmeSVQ/CrN2nWhfuLNR3n4pgwGpepiWRorMis42VY5aCV+gqKHGw5qeH
yDYEx6ZSoi5DzXsLERhdgyoApNVO5LlOtKfLisZhFHMdEQLaEwjEBYVg+hWTz/AsK/mXPROWT9dU
0yaQPg8JA9iQb0l3k6ZJ9UFa9w8ZtBMtzUm9ggwbvczJR3sHZw4EDNXOsyICsQfFeLX7Uj+78ybC
IbyXafZRz/9nQLgKgW/xvVVasVbLE4Lr5jmZN9WU6wSFNXhf0RS40ze6F9ktH2YEF9ULnfjxDTeD
uQkyeNhi0LFjthjUO91Xr8tmmF+NPJc8EAft6pMQqfB52RCQEj5LqezTWKOQNu8tx4ml/hmp44fW
47/NBMMvQmdyQhAPYsUE77W1Gux9seNkr3mX38Ik6Z+WvUmWaMbbTjkvu62MXXwKpji2o8mtNAuq
LDqowEmqS5+q1qMMOg/kcYgSpdFojxr9OehVnSlddAem55yWjf7HKyIaStrp4etyXI1KHpR/vOmG
A9qZMQIHXaUnZQjTU53QLSDNsOFxT7l4zdd1aG0gaaoq8baFRnddXsHyis/CIumTIKO/HF/e1EkE
8lyzvGep9FiiFuYk731vN3ewbojRE1KQigCYlfNTt6lDrQJVDy4AkqJTCMaXWlR4zwc7RuAQkz1N
tfLexkiPnar8UjosJNhao2HNcqbDPzNQQ4Orz+Sj/DLosJSZ8yGSomHJg1S2Nqzw7joVq44uYLFL
hABEegf2U9wV0XkqbVRa/XR1rZTlM3OAlS175bJsmgLWdU+2yqurjNUtGTMC8ASFcWpppOjaE2qX
aXLOlV06ONF4peYo3AhbpeOxF1K2XLwOyVJhxC+5vLSzZGL6jX2kpMUW23lxXH4/jZiihtr6Tp9T
MO2q0z8StKC+rqZvTG+Sk29AS1mOa0xlVqKZO1R6LZ44pcSa1kynKRjNFcK/6OaW4VsT03B2UdU5
K8si6rpECYkEeqVmBJkzyWhsXE3CvgSKW8+iHQesWcWMfk7JyvFNN7VJhybXvrWBBOLl2uWtgIwq
xuSVzmF1LFVaaFi/fzpIeXIcgK+k2b/VeVbg7lXK43Kj4osg05obC5UKTRlES6NeQ49y352pkc8u
Se3rmrAgmrWVcW0J1ioqzQA844j18r2QHDoLdaCgjW72tFwZMtF+V1qseBncgFVSKzihqqJOAYQQ
rTwi1h3a1L8tmzx7RC7QRRcEC7pU+czlTuGYPUWK6ZGO+U6V2U4pwulUW76NLneyb4Vb/CyJjMUD
6TNrxFeyD0pzPMXzqyHqeSVJaMaKe+3tgDQIF7l5neJKHufd3Craq9U3NGpHH4J+1zt0MHLn2IQo
9bBrGl4e1/5t2bhkf24tCtUb4Frx2hKD7ZEyaT+35LNubDNvd0Ynq1vtfiJ2R67yx4YaKNmFI7l/
oz8OUPRZVGOWJ1wgtI12M8Yjvbb5xoosAcunMH9qZpJtND3EvWQTeb9z/KI6KWHxVDgj1lyj6vbx
iEoCltiqypTknMHvu4BMxqll82zoUQwxNXeLHYo7RMO0ZAsmB3RRYdoRA1/ubebl6wiJzLWNRhdE
Y/OUF9APRJ7kn5rI3lxF1j/CFLk0AUq7BP/nQbhhCMg5doimpOhDCe0r1pzkE1EK/eyJ3g9MNhOz
jt4fRxVvedEWn+1IBH3rIvrKp9x486HKLcf1qEh3pUIaZdI14Ueo3nr5Eky98qNoUqAztvZJjxfE
8UyHy8mP2DqZoVxHDQ3/ENrtMcRvfoYWY+1CIb66qnGYbk61ZzS+i1Ift+nEInNvOX1HKb4rdoNZ
V8gJYhpVIhSvNJH7Ci2902ohFBoWuRF5Jdem7Zs9aWL5sQTMfx6TQt01EKqfWRu560xx02+pgSI7
Dfq3QAz+IzKIfmtah0YWkm41wtJWtBE9qNj60TfixSRB9Svr6mYOFfffCrSVBDuQualbb8mExzGw
AvD5jSBSUiEWbxpCSHUFgHvN+BmhoYbC6Vrrhm/tMoeJqvQVnmtV4ABURmVPu4Ew8HkjaxiICWRH
D00EOVwtjY+NMur2Fjg5YNGaao+bG/WVWMPmSnWhP0zu9OLMe8uhPzeZU+A17WkhVdwIQx4OPETZ
1D5JzkM1ofSU+SGqJUIJaXQfgz7HeVfR91pByxVoojmXfVXimCEJwyXGdDAxabYSueHyGIqtpr+y
pH8TxJURlwJraxmFooYIz0IgH2iYSzB7YLead4OsmjVjwXCNKsDZAwZwJIc0nAv7pzWELxbOyc/S
IVeLeVbwovgdH5+uZpKPw93owawvr5Zjhm32SCV4d5ijs1uw1HtL7yZIYlp2dYqSgFStIp4nGOqz
oejmrhw6++a2Tb6ZNCV6S9Akr6TPr2uSSBn1ehMC3UeR1C1/vvaqZCl4vEB+A0exd9BCEfODbVxq
3K4OZUDsVHMEDg3HEYdLBh2SR8ij4mnzbahgBfpUKOhST8QSOHWzzQSxKIZuP6hDYY6qh2EX1+pL
amr6K7FBg8c0tt/7PMwfrWZ8b+I2/K20zQ9w0/0Df2aObyQ3PeYL5ashktflBGOWPJliKu9d2QQH
0xojT7NkciLPB4SBg3c8BuvMQ89qXiMLayI5ZZ/BoPqbggrBr+MpCcfL8aTE9v/n+X8cD91/+3cC
xivUTFm7S0iHOfZOnlNy7bAXKFRmQ6qya5ar/mupN+Z+bMinWd5tMgGLX4qZOsLJEw0AT8ai2i7v
DjNxwM3wXS270vetrTtaNPUtoa/6tJ8ezGTd/cQ0ea0jS6ec4CqXRhdvv/ZGt3rkTKrnt5bT8SDe
C8Dn13b+4WaAkp7YaXlYzqijtgMXEbhrZSBkow7NF3jH5kuEfJrl5zMzJPNlULrMI/iQ+LY/TsgK
+xrwK16W02Vk5scxYmhYdmFImC+lMDCoVZO7NpSQlW+ty7td6NPRohX3a3c5hnb+pFBKuWpd3N7z
wqaFTV13s7zZJGHoZa7irFs8Yh2riWtEQfc2uNK+1QWwrHqok4PGfPrXMRfwz8bkCt9GrdNSPEla
iQeLE/v8mmlxfSmn2SbOI7zbGMgKPEbZr+WNZRMZ/a1TnOjcWIQUGVF8NgKWepoRFC+mHc30gd7Y
mj7SHHveJEoUn/Cr93thMgQamMT7Ogo+Jwy1REGFKr6ESf2gdAr0XvlgpUjys65XOxWB10eAIpQY
S/81mO29fTniheHiJPOOMUJN3ivkbftBtRGrzMcLkmP+PO7Dd99Rh53+cb5UzY8hgwTBQlK+Oi7B
ngOO8q1UMao4ZWai9AYSM2RB+zpqk7OfphZezfxuzK9zrBCPrZefFZ3otkrovGt80E3LwPi9EEeG
uurLdOg3MJjpR7sf/Gd9jndaTmhb5dNnxXRHcNwdTCxDO4WAyNVkIJDKgIQ5oOOuaaM3b7I396ae
wmqoRPpk+A2pmsY3JEslP6yGp3BENg5sI/vyMyZzPngbWbr2HqBu/jDsdE7xglDUOAfUzNO99+Fw
gygGXCj76Z4Ta8UIzrWm8+SfWzniHAFNOUjSsLH8W/G50eJyDYWz3sq8+Lks33rTuJtaXjKbSJ8d
wih/w7jyRVaB/2jfLDXLn8PegTwSh0+DMjTPKDTqqzvgVXwLsy75qIs6OIok0DbUstMPpG35Su3j
7qmFNLEF9WwTUwvMpvMjJvDKMBzhkZKermXiVqs2NXGMSu+jn3zTDUqqlEFXgzDUn1agfhkmigIn
aR5d3aI0Sorq6JJm9c4wuLMSiBRpK4Ob2WTfl8OqD9gkzEp1JYEbrOO2Qj6lhVzHOqxbBLrm97AU
d76w6jV0ec5q4/BFUSwFeQgI3oqj/DclB0/ehWCHDBl4fTTU99jnr1mh3jpAAKnvpRvvp5wJWjDA
M/Ht3nwbFcRqBc3PbZb424blEAEM8BP9ovsOPQ1uO5i6XVYErEfaMVU8xlbCgfpInro8dteVGSH4
LmkZDllaMnxM3R6pU3RypX7WreSbX7n6t3iu4Rd+b94CGWbE34TREb/2Wwb0deMfl78mqSbAXHPw
5ksRdW50YJxIkhNpgmjEaJVdUngmSjJN5zAmTZepQoOvEVSEWZXGVcQwE2wmsiCGxnDPBOgM3IQk
G8obZMqltq9fkxA3bagp2bZGshS26kWLZ854NAwrLtnxpkdlu/eH/qLWAVI1yXS5C4hhRSE9Nekh
cZKtCNP1pPQ4rNz2EzIDqjmZDlcV7lfbR/aKZahxlVqrbd2UuoWbxPuO9gEMH4NEqj66kRGzbawJ
Oid4UFZTyPYnH+FFESGN0bTG2Kt2aj71emuQFUQ/RFqnPCvvGljmM0AYRodWQUc1Wr5XKyETSvAg
rOHgj5J7YERoNTdZGKXnXupvfdSStjPJ+CFwSdq2/hwF8WnA+aOtpikiCAVawTbSLYpvOS2ruetT
D3ACGCE3aVgWl2Xjm8257jOcIX1ZvpiQVlFmsZYxm/r/EHVezW0j6xb9RahqZOCVBJiDREXrBWXZ
I+TUCA3g198F1606D0dnPJ4ZSyTR/YW9136W/YSFhj92Y3KBH0uCG3AaOurNHpq3EnAwSZ/E5jgZ
bNrR4MUTmtz9++X6m62qx+uSAelh9pfmAGyHFTlDaftN8ccp3aBgbjI3Dgw63fVaBYPOL9dqeMQ5
L5RvnpZBQSW2+Xc7cencajg3JWlDYuiyXTdn9h34wLDVXORZirgO6RLLgsYvo2i1n0Qxv88uIj/A
ad0eZA8ZAtU8H2oP400eYVnuuIHYonHvmR1qITG+2WZenaGF8u1j/qhE7e+6XDggFZf3YRyicyFH
vDceLWdOXDtKvgZXaawYwYn2Fatce2uZ8thyJX/kEzRtFV1qzTVfNZhj3cgTtJm6tH/M/0Wcmo9Y
zyIsTQInqxot3rlo/M6QyFmqwl8xOweET/m2ZL39b4Rti6bfuhLrZT6WoYIKclFLco2J8w56u+fV
hkoSkCblO1ry4Gh1n9pmeHXj2j71AsRlafs8zN5Y7cjwPnttmVwNH5xmMz/KAdFOx75IVp66TjOe
dEsV79wUfM+a9FeK7M0z4vnmjY+krNst361Dx5E003F2nXfb1tS1dprpqvULjyencrgg6tlowotD
trjpOZqRRMFLQq831rdmkGTTLhb4BOGSRtB6+7rN6oA43v8QfbrXdc7HlAhr0dxUO9La01f4VS4z
hR9Ht+e9rfntXqs4PdgoG/u8Yy/FXFq/0D2gy1vUltWx7m4Q7NE/s9brl2mvsXi+QeD4W1qTOE62
Nt/smShfJEhPKVQ8IiPw7GmFBxkers40dHefmJENDZ2+6UkQw1x/6ZRfvkJcGA5GTu46bkPnIl39
d5NUqJULE8OmZri8ThOzl5TMmW2My3/XmNI9V535yax9PosYqKiF/zioEBmEqcSlo6rh3TUbxogu
Tz89HAeCWz01TKHQSQ/+vcxgz7h15O01XV/p9Dne6YXJTV0Wc2CULYNGUql0qq067dRHnKNj5UW4
l/GCzdCtNGRX7nRdFgJkoQKXdpwfkddiinIxsQN7CdVosy/UCAeOl4IXZO7fUuUne8NvQLETcH+L
F2BPvsljG3k6bqvGj86TbnIDZLCymqFYzm5pfcFOpOjMBb34HH8gGmpuBhmj/dAQ/Vx5bCA1IrO0
bngrejfeFSUx22QPvyy80osaU/aL8FKT8hojpMNR1VZ7gaUIkrm1hAs5XiFSQvC3itURY2R1gL6B
dcg2ARTrYMGyrho4WQmPUygfIjE0+wZ5pTchSgFND4gP6zqKNx32RFrlp4QLNiBf4JXMhUBnYXYg
35EoAZk0sAXwWdeJOoKZeRrH6DDN0JUsaZPHLAEg5ShsfSICtiVOg02+mI+ir/7TNEG6UkkUh6e7
r6jCMQTO1S/KCoA1irmiTEh1WqPMNBR6dZJfEw8TbtRiRozLZQ41C6NOnLnERtkMlOLEN3iNeDWS
9YdwSPO7DE3zqnkYuCEUf/27cqV0sjA2sxO3R32sfISyVpsQQgeoeocKs7122j8l9hdYYmjXzxVr
4SIGdjngxos6t30swrg9/1PejQiFNmodDfsa+AnL9JMvYFNa6Ex8/lSpicuQW2AwqyzwRt5+SGDZ
A1h6FJKZ8qdbjBaIH9ZJV98LNjUBRER6j7y3zsCc+w0TNHGepVhdFc4md7mOm6Gx9mVqIPnNfP+l
JmEbec/K+yEHgw+zUIFJU70vKZn2RsLb1+kTNXTUfZValWwwWjO6caM3YQFb0CP3t6e1A3aJNTmF
DYbdFQnTCEZRsw3yKk1xl079nnTW/gJ4juB54Wp7mqJuIyXVXyQLuaPB2DbKxaFojN6b1oVIKBZt
ZNUM3m1rd/OnNqV3Bst8iKlHDrpeabcMPua/CfuYsePtVZ49jd53M7OYjJql3utL8gdwxG9Eaj9c
iOar6GCCp2h80BOgZu9055b6fAusTYh+L5grKt/daC1JhVkC1lcjxZCdk3xK5wwnlDWHcvCprxcz
3xp5ae7qifpa9CD+Igq+gX87bF2SzRBnVZvWstBgSLt5JsT5jc3S3vXzQ0SVgZTnPBkgrajRm884
GVBTu8Y9mZIYgoKqg9roiDgZzpPE0sbUNDm1w3Ds+sZ5qzB+NEaMbKsiq9HhPkPnLYSzgRPThQZr
8VsqFexooJ6YmPL+dYHUttebhtukat5a8mkmOYyPf5+1gWgDTKuzF0y6AWRv9IxHYuTGoydEFksL
0IK6e4uKqHtKLD0kVokhTf5Nl9IdZx6tG4p6FcwyTX9peX6BZ/FUK2BJSWtF2Jb77D2t/P0ks8D0
s+SJuzJ9TGhjdmxlyFTxOB250oN48v3PcoGd2g9mf5vTDORnCx5wibGHtqXi2OXISfLuMbRm8hLh
+Z3c5DYT/7PttetEWMY56Q0ig3pYgcZYTqGdAMCO0OZQXvC5cj0GX+wK+UB4YdLk6SG2nfzWL1Vz
EAUzAMm+EP3EgwiG6bkT8cNZ8x01s0Fx3yD6jrMq+s1Momxj+0vVNyqUhbQKu3tLcKdeW0lLYU+D
vLqR8d1Pe1z2Ol48AUKyqc6Lsl8j1IOHzvY+BuWEohf+ibEpeXkd1p0ZRymfSlwsEdkJH26hXcQo
OtaSInkY4xEzJqs1MDqzRWwDr7X+PCrETKOl138VkURZauYclDnhLhyEdzoI/Szy5BhB6e5yuWna
un+4a7oViXuBrRzGdOaEi8DhYkUCcJ09AsYYkEeHzkIV4BUT9HgGAAWYM2Z5ZEpYEZ6lJGGbrelZ
6DY+PABpEfuB/+p1hdSKxaZ+txZGeLq37dLoodNyHZmiN7zhQ/1tGnp9cQobVaeYLhwubx4JKCA3
/K9hwoU21Wc1MDmbpsXZRawtNnayTeu+OXkaAI0EIzcRjv+xMcYYik49XLj+d4lfnNHA+ZuoSiDr
UvbtfaKJ2YzeF2wwk0tCWmVOD27XDM/xCuLpM8YiuAtJF+vIkiZmSjkj7G12+NXIPtsu1X5Z47Wa
we1+t476KP22/WMxtunGdmck3asS8r8CW/mO5F3vlJRzRBIQvio/RufWd1geLNbx/lyHGg7PZ7SH
2da2KBfieAK5QrhOm47PmTTy88JxFWgZfRPxZZk9Vr9EwRLT4fzwq6h8KTI6wdEn86dpDY2a/r+q
moKuz7Ink8K+bDOoqZgWtxqvGNXt1q8QLcgJOmacPFrdSx+is3AfjZq1FXxf2wnrWq+6+dQJPPFM
HnfJ2Ky8LXHUcNQyscmvheEgGa/zdwDH/s7Uwe2kq4p3mhKSniv6LlQY+lFqKNmHbhnfGujLsq21
axQ/Eo2sqJw+PFjiPKjHbNnHAxYTd3pUi2Ht9SrRuKcYFPQLdUpHuGCYQMdMCxMHktQCMVXjFtuo
eYggEG3wFyU3Yf8xq/8A7jdbX/bLk58WP4QXvmUNyc66GhuydNJ653lM8pAlO9/cbwnBs7TZhP1I
iuNQa5z9uEwDkX38k2QWkixuKiKANfynKtELwHvq08eGy83pHsxqDR4DN5ktcf1VoBaAndImdDFr
quxYiP2wNs9V6966JPJ2NU9RUJMmYQ91xBI+2uMbIKm5qRQJX7AOYx5909Y/rSFkcLUGVPfDWaTv
ZE3E9xn6kF552tWDYrjH3axDkoBfqzLrkvRECaqiTg+ZCpK6to4iqngmrYTwE3UDa9LRYODpJaAU
Uzd++xKIQjaxsZqXUgSShEnsHhYz67bpr7aCxUJLmp3Mhsi+2M3OWlHxTaUPvYs/YGJ81L6D6LVe
DoXq37WR5VDe6x+jGOuAW2N+abqawrskkYwFJQelpa6uwdSX3twJXGf4i8q2DtIOpKaB89oZnPTY
pV591troMfS+t9MyfMeUiZ8Lqdg5tbxyAEg5+FJSTnTCU3JgB7SX7LDkNjPjr74IlFcSu+P78bab
sAQbvNZLAo56BJ+zHcfWZ5IDFDGNmO/oKow9Ow5mVaHK1N7MijrLleow521O8Fm1RrhH35b063CK
8lCvlncEHYB3F+d1Qj25cwqYKMyyGbY2X7qUHG00AtMIo9SZ42yLUSgwuxifC0nmfPQpJx0a+GjK
UCWA4KCO3luQTLZkV9aTU1waZ6yAxaK3ZdtM42IVgjCIztiMQvurtwCoUWkTymaw4iYuAdQHEtoK
Zc/J0mB255iKiqbd+Z3OxAynoopYR40My4nHsF9mB6JT0uPYdojtpfQ401L223aydglOmkffJA/P
b9+VKdxgiH4QO7+Ce7uYKI13NLsv/qIbh4tLUGbC9/Jacp2k3nhPcfSeKHwxfRH9Npsx9wujvHqg
4M977Q5D7yyHenxRLZanKmsG0mNRyfoJvrsivih3IrRL2Hfb8/rQhf/oivbQO7uV7Voo0jCd2Xge
5e8WFtmoCyPo1HCig42hZhqrWLIybQ5H1JccTfO5EREMx/IPzPmf2P+GFdQdi8h7MdI6XZnjD+nC
mPMLbJNSQ/resZUMJi/+TNgKb3yenu0MUN1rRRMgaMSrCdQbgIeIj10NkWXsQdOaWMrziMGHXjHn
F2V2KFKte2loey/maTYJ7F0wLBy9UfBOu/V3a7ET9OErF4mVP5RTxIATR7ZfcJPsgehiS74yVnxz
BomGHljhYHb5fhz6mTrnF21UuxGOzkifmmiTw9okU0iGBKqB+TP88WPOLnbXq/cpMrGbI9oOrGn6
TR2BRd3DuTro4qQJabAD5sYcf/IYSr0Vm8+ZInbV43+ao93KYjFOpFLVd9A4pMLKaLoAgoQY7ZMN
c25ZbYfVVJNcstcy3n+rdqcNKwFVa88et9WtHAb3tDSo1gbBvqwYKx+ERkk+ssy6AN4DCrEe2yf+
cTJrXbystkN4sV8+FTOAbeJFaTdvsv/RU7DP4EkHxkT7aPjVdRrRXrkPig4A3TYbkw9aV8GBNwWr
tgFk5XJIO8yfua/eapDmp6FdLgaT+UgyAapjzT75NmY2oqNsOHmY/dxOBEZNgUVbAmIaPavOrGBb
dg2sXNUc6zQ6uStOwBEvjDE/Z4smamrc18rhBUFswFp6OHHcs77i8aeWnJh1+DBoRoCGxPBY79Uw
mIGE57Bxhu6hzekNnJi9sVWEUnO8d3af8P7GJfTw+qRnsA3Nj2JjVUzSGJaSdaOnfFZR9iOlyzcF
4jciIksWCmOeBd1cfUTyCiYwDQ3XT05VCWfK9/QKoiSpZtqCx9+vl6u0s+aSULqMSr+POik7jk1v
mI7xDhNH1M0tKC0EFP18ZPTCRehR3zHZKS4oA6h8B+dWDenOq9xngFTqXiNwnwjq3sKxWQ4id7eJ
rf0mNhMMpRoOuERo8hgI2CReBu6SPulQhGklnIu3JAcEJ5Eq7vGganr5Y8aJcKZxc7e2wQnPcXAj
PAm9ZG0yDfQZ8Vr3ZRn9szNGr4QsHeEW8bPpHfHaRICHiszpjWFsTBIjT4wHCwtwWVnK85gwghyM
+QcIK8UDNsKNLr91bwgTF308RJcKEArnW/LWrnk5mQ4OizbgR6iZ0z1N8UvUUCYtH1S6uWzT/t7m
OF0R4u+BERxtlNp7p2MY6U0sFKf6zumK8LpgBBClzb2uXtwJFLArdHF0/aPXuDjIeVTgkvafUbqc
iYchtKFSSEhSPgO+yM5963N8eDbpDYRKRVO/ZvnpABKktAOC1qZNOj/hggGvw+5/i1otkDAvrRZ+
CrjuQzyYB9clIo0EdutD2CvLGn0bsQMRbTYMNxYAYJ6cPJz8pD+gYH7Kk3zcwWOaAouvO9BUI2QI
p9gOYu1SfBKgxwWjAXLlTTkxKxwXdqwVKPxE8sfiNpS90Amx7Q5G5ob8/7WHn36yeOJZ3PZnh+aB
JJMnjYEUkENB11VHR+7IZuul3mfVshzigWbf45V32vj6PS6SQ4kUhEyDmiRMQsEHBH2pocNTuJdO
mx7V4J797Ip8irjupMPsmWrY8osuSHKmjksxv2ntBXR+cgGhyLIvmYt5i1o/3RJ3i7WjEvc4VpQL
AolS6pdXhhDJRnU+Znwy5MrY/pHKfvYrpJ9D/tuyZp4PWK1xp+Op6l6EGB/SRtLbJ7R+jTWFBEcw
PRt+9MR4TkwDwVwjfrCWxvuxBSnIj8QiLYxjJ+B6+FvHxYUR57Vs/cuIq5axO7KvpXwtDfmdcDtS
UXkXyrsWiFAUKJDvqODx9yv7Jxkxp5q9xJ4Vn/xaIohdIGTPuMuUjgVXkeEwIYMIuih9RUl9akku
zFOCgBtCCof+h3d3P2HUZXXAYaw4ZdvciiipIWwZ66evRJu9sfSLHaXJJnbtbIOu91djSzA0XnHb
w93UAytyv62hbcMoOlHpeSDp8L9shuydZ/4zL+AaOJG6V/1/JGQfi97v4ZxhBcmG9IvlIttHwwc0
iS8J7Yx9SkkQsCZtpmaNqL7+/b1/XwZd22HTkECXkl9mOwYRNxkUekRYy3OG+OrYmISia0Nnc+6U
9kkbfOuk5Upu8kgOoUsuL0O/BA0GdJxhwNxBPgKrVhPxJ5+YLCH6IypIsmu1/exbAy6+MTpRWUcn
mYCzT+MGj6FP6MjAch16MbZd8JlH2UsHzL39nz6VjOQSlhLctnPGoHDcSv/c96Rj0Ldzw4BC75iU
9yX/OdcHhq0PNTSEZjJPmWVItnAjVRIUdsmSmhF+g5jdVuo6uGZ2mE38dqamx8EicHJYmBWejfUL
8kfo4qpafTS1HxgDlcSUlv0Ty3IiPcpvgA3dLa6ZjxigJ3AH0YNmon8em7PJlf4QutaEkz27BJ91
7Ysf8+9S6/1biO2tEqeDNghmxpn1kUjxImvPpJ3I/GtOo+MUjAly6BD/vsQtUkQRO79kxwJ4Gdrx
xUO3ic4Pg4o+O3gOUGPsvCHV7qWbwP8eCrYAs0SdBcu4zwqGmir6WDzwyuwsfASaHsjF2XitWdTz
XlrfnmzgsxW0PQZol39fPGu9ym1/CJj3fPhegg7fmcZT5VmfYspKvFHqCQsdOd4RXIq5iHAZALEf
r5PTejdpJqRkTj7Gj0LQZZXxS45a+4Tsu3ny6gghYP7QxpkdosVCRxkDlM3naGLjWWLJYmLIpCD3
HZ2OnNmvVTORXGZ5GGf7d6WjjR5dKOSkgEgBVKv167uLyI2mM/+QxjLceruAkYQUeCM8udchur2A
7gXh48TejlBH6DQePKbib8L+8FBa9cucpuktB+l4BcA+CjbIozGAmmJKy38V7fMYoy0VI8nx44kX
Z8vPBbuGgdXZR7XBoK+YtjLKb5G0QLSMeRyf4opxmNVd0rJ6nzTDOixEy2xiz433FkOze/wHE506
F7MHTSOnih80npg1tsDyoDhMP82kGKc3PalkmrxNQ6DV03FUVfNa5fVbg0oOmAJxwrbzgFNzyfI8
28d2ejBWSJE0MwghRaf9IunuA5kWUEcLAmAFqO9EyVgeo7mgKC/1U85ap9xQwjEvgW8XxB+LT9Rx
nGteQPTkz0wKxQZ8p3GDLJiQz1ctT9qvQs+8ICqM5WEz3AtAH8kAUvhaXzNZgwLnPRUa2x32rmh6
VlVXjoRxa6JdOilJjpvQ2E/MNfu4lJjRk1EdK5Sy7OluCujQLZkw1/det3MkH486JXPPRD33PNdM
9QmK7f5ELYTdybU/bZMSWsUGx0vOxUofCahjHsxt02UAqNdNYeo86biNQpM4kh0qbgfyihj2hJj7
1Kwx0C+gClTprnYuUxbiXJ/F8zh2f+JM+0N2AMLRuMmPZb08EHV/CDxRfz3b3ajvmNnwl9tMbwrp
IhuNINFT4wvglw+f2HBfvKrltCy09MbkJDlmroEITot3Zm8RUSfBEvlZg48p8rFHzSMP5tC+wbDZ
aFnETDKN/8Om2TyGmRfKLEnl84Q4uI6FX7eTLtgn8w+bg6CP5vzh1w3Q4q6A0jWhKkXgfuLCSBgi
gtPplPijer38sYabOeT+38ZtQOu6KUJWpTN+q20NpI1TXfS0dc6KgLsdp5zHSp+jdRrS8q+FvHJg
1JCjbelJZ2IH9kEsAbHBSYaOaLlRLTGFmlrm64UvDzZrZf4EWGqqK/urw/AxzMrReneT+ItoLPs/
3s3tYkb2qe0M0Ila+9LnY7GXFMtnO9W3mUYxn2CnDoRewsx3wWlNK1r+35f//ZKeqAoJAEfWlYpv
fD7xboK3HdjMUwC+TvprXABXyUbtoWO1fI2G8rsecCT8+5VeZuZWqYlleBa91kijXpm3LTvDVLh8
1l9GYClO1PRAVtZfViSM5Dh5romMrmioSQfuNWfvoDAR3Gv3/33hM6vT0VKgamye/v39yVz+/5+o
4769Ddqrl/q7tp1wozWwRNZrFwrXrlV8mCt7ro5scX5pVocncfHNsDDi+mKUZgXsh79qJBZas7Aj
4LG1CggrInprEiaHe2b6ZzMlGRi8LIrV9Zf9EEeY2xJ+mwWhf0Yuxb0zVYd/vyvX3wXOhKBkxHFj
2Zlb08VlpF0BFABpZz4v7rqtjYc/Uw+sz5v9L0rI5IwPkPByzrJ8sq2DdmyWtZHdmb58IRL7OrKS
JKlD/EQOCUti+VPwfG9Kvw/HVskLq7K1Q2SzXwRLSaRwbuM3qydF/04eGs2x3iHDQETS7AgZvfuz
etGsMb1OHZGR8LY8yKiHOIYRlENJ1mA4b10tQ19o5t+mpt2sqhYnZOg4VbeoMqJwsuYT57va9pkL
vWodQEBKY5a/DrqK9A1ay9q4cGoDgdgipyGhZcAG0H56BjM2Rpl19YwAgVTp3NxA9saVObkYUOI3
FScsoxLtqV+uXcZ/ODP1jJUud+rSzydPRzo+JUx/o8q/2P6ZrSmuW7N9lSpdjl7JEq6o2r+1QV8k
Zk8eMmiGpk1ATq49TCJde65Qe4VINazxsCOkf+1Fn8Jm1O8i6tmbO4Jhd01X2vQX3RXbLB95BEfm
B8R4M32l/5HdVSkixwXHisTQIp12/OWPaTgo1nk4nuewyzU+WFZ9ZbCdP7OqviPN2Hl6e5wn+zi6
9S8jxo9ptshUWFDl28LCfRv7Aas2Mq3qJiVzyJj2yDZFmFQmM1CsQY2uowFq5KPEG6CGBvUdPz5S
YcBQUUHeEmlW9vxuqx7pWmM91nN8ySktI+2aFsQINHrMtIslAFIMSP+teMiJu5akAjzvCMoAcjKh
S/CREwcXhxghuI8lolGiUMJ59K6+WvO5uNB73dRDSzr2hp1Njrs6UE10zlSaB8NCE8/jvGz42RM2
svabktaC8wwAmfQQXycsDLTe+rMY8w652Ux4O5I0UrIwnfs8DMSzbdzByy9qkHDk3I4g4+hlYq0Y
6bR6JJtWkAeL01xU0aasdLIG6Eo4Zw6Gs36Y8oL4cUoFh+ZrFpAlqmmnieEpY9dtjuLU2/OtqmtI
j3figOikiQcLF2qzNL9jqv4906+mevrXSqO7qRHo3mYDIxu5+uMqrnthfU7Nhfm2G/YSXOzUREjt
eU8kj14o063L4nYDQC4L0trdEwtWbqi6afoTQ61hflt3LV3wIrFhGnAgsl8GavjdWVE4RESIC4hc
qFnokFmdaBX0M5WozUCOrNlj/pfWTGABUx7rMiLqDVJkiOVC7t+8UAIpI4H0NBxJKFoBynEX6utV
AYQBj8PUnW0HTj1Na4mMV//38QuLkVGet9YqCDH2GPMCp4MZ5UiIzJSTOS5M6GPOjl5v0WgUyc78
TIX5rGIcrA2Oks2Uz0e9QfI2FLkRMP4wlPucS9LhUpllBNq3P5XrM18EsJ7OL6bFKMjMtbdMFV/s
nFJC0uLNv9rZyuMynIH25XnyX90wuZyy8YNwN+q3JeLNzO6TWavTOCa4XDBSbJCWP4MrNcmVcZCQ
r1865COBSQQbwYNOQniP/9apinVUKuk4SJSVVbbrbX7WLHM5cPLnytUwaLp/DQyJU8XGpKnHZU/V
wP5mURlhiW5QCgNDuok+RMs7Ik9aFFklzYROgrfjY0nz4oRe1YhhiznjXs7G50ym8MYSDFqpTgmI
XBoGILn6M+jpeMJI+1OzGbeKdjjP6fLRRv03C9fAM/2JBAUMBjzmhL3IEWWO8a1p7c5ZCXI6BLIF
tvImjjwSrrPib2XY3dnrYSbqURVw67Dnkk8amdSbyu1Zn7jZQZWJs7Xe6ESGwBPLCF36ucewIyCI
B0wM+5DVhcilccNqd4h5xbEidmGsFf+Jce73WY0SYYw/mTG/Sh/cDC9FRo800UKPnr/J1zU+XriE
NVVzdPmWQmGCaEUFD9ZfCpZwa2BYTM74wZvoeZRXH0ohP0phZ1tqKYpFpm5NdkTzikSk0MNMkutg
A2XGYUbaJls9eLpbnjJr60bpVZtQ/cF8t4MZaQSfI0JbPIqTGLGLQGs8FX2Y8OkPRLKwzsBxtmYw
y7zZpJpojyQSqNJokRGyJWRKU8+FONhl5G4cY9zGpFss/liEVW+847dk+2D/aVK0SVC1zHCcHxYC
UeAJcjsMUb2lQ2OZNT3Q/pyHAiFe50a7qXf/8JRxO4qWoW2HMF69EDmkbRceAU5nzgjdML5qRAHs
3CGqSr552bPkjZDhlT7Mft6pwWzItS8QhwH5dBvSKsD/dTvgZkuoFrGVmdGHpFtS2Q4xgymuPepA
QqQ87SPqFXKOioI4V9VjQSm9YbOh9npXO/TucBKMpPlJ+ZbJ2lGMIMqXwYi2VukSSIBPCSDhidjF
hoeXEBwvV+nRTaqjNVJsoagQgGXbQ1ogFo24SXGXBnG72ERgL92+1apn13MJ1ppG9D7BUun/yQEB
lVEFdsTiF3iqdkpJCcUJjb5mssvzAvyB3URz9BKJx5A484046g4lHNflAt2bt2XNi0uuzsTPmTbZ
zOPc7jTX+FLo+bCNkjPkiXivE3+rOeWjotg9gEQIOCx5X52oD9D6ofbYDEpcmlKpg6e8BVGf6nbF
H27xRxzn9F/oXoLKpY+K/RdTdMWtK9Rn6kFbdSW859G89J46mQ7zdMOu3oigfOTzXNCVdW9DvsE9
Szp9Bbpygfa26cyhPnGfhuVkXETRpdeOfAvVds9JWVHgDpW3W2ycJNraBDiJCkYlyqBclq+Kl5Ra
nMNm1NGXewWqFEDErQ2qEQttuuVP/GDW2dGDRyVUmpjZBk0UFUGNXGxTDgtjQ7raznohNq7f1rb+
FUX9znBWHGp+m5B3BgVaTryA+4jMpn1x1/W2QjFOf617498YHiWfWSLjYSGKWa6CvaeyyRRYeAUP
tZ+eRIQaMCa/ODZbyH9kPiwTkS0N3MjJwMJVmFgdKsbgL6YLfpgq0UJfBW09zGrtWDkWu0dLemwA
JosRuiQjvCgOg169NKn52+xtyhnLyA45TAjGwITeyZ0hvfFg4XVDVx0ufURq81pJu87e7qLs2KiY
x1X9tAJbjanA4C8NblPzPbPwV2EA2bEjVse8d4Gd2i3XrQmv0PHJJR6rP4ppCPWQy3x2zp/Qm5k8
1My8Y16aXTRi2Mrs9phZyXZput+VWbyQFj+Qa8G+0ZieKcD/GqPWHrisdwP513t6M+Y16e+y7q4Z
fseN5Y5kRVc2NvayfMyeSeLtUjNBaGYm+7isQ+V9snD8VXe/J/LyAgyer03jnnuYwlC0OesXgo5k
7ABqlf2Tq5wlKPJvtts7aLFo7RPrl9thpZQLbuw4Hwl6jYtHleN1KytTP3gOSr955LGzNcz6dG0o
717SNKuP6ALCFhzKhrgAgt+wWK1Ke6Rh5GXKdnkvp+xHTEdK+U9abFQAA/zILl+YDPOWg1XlZxnB
2zv+iA1Iu0qDqBAUnKswgWvMplA7ZUwxcSMdzSWiCwNhu8mMN/bzMDPt+Lc5oQBPJoKgaWTxdZTd
0eh2Nm0gSc9rlxAjovG/Sr1BOOH7r67D+Fcn243R5UMfjc+FH21DPUmVwI+vIet35qR5wWcHgpQ5
2s7BtiqAQj5nxeLtDewNYe2FjRJXa8zeEzCypM+EixcxW7JWx59OM9Wnkg+BgM7dPwO37A6WTXXH
RBQBw0hsBiMgS+Yfs8KYC76CmyUTWjC2Lh8AQeluicMwR85TmeSCET3UAJNvRHuqWsc5dXVEXAm8
Cd7/2UG/T1VVpdx42ZJTJcMPLWu5T0gEZyw64hhr9KdR8Efrq9YXa9+psEBgMuLZjOLBHK45243p
8xDj2iLfcWNabHr9lFuQmXvNEdBuEvVkTKxFZtejgMU7CCNa3G1Nh/OMUAAArB/OpDxNmYbyJs7v
i+/kVJJ2u9U6MDk64PJ8IL6isd2AtZm5zRfOC+LWT9mi/U1Nf5Wvka5qMZje2pzAezcBlOt15qXK
n3W8iIdaM5/mVDtXENpd0/5LQUtZzPg5FMl07onPxMInWH/6MT6QRf/RZr3eRXWVB46pB61SfIi0
JfBWiVSqW1+FFn/IqUZLnQPsNk3n0NOZ7nTl/zFEe1t6DfHG0Ga7JTdr1mJxsfPm5Y5WC/yENpRX
258QExVGuzEN1PdqzJcADMNWyOUn92I39C3z6DqfTScYZ/keUwy39LecqeM2x8hNvrJ3IJsUE9eC
A1Jzz6ZiAg99tAif+Jvs7WKcjxmAF12k/8feeSzJrazd9VX+uGPhKmETUOhqUN51VXvDCYJtmHAJ
759eC/xDiivNNNfgVLDJw45mFZD4zN5rQ1voCGW2iWVdhVD33WBwbgGkIZ+RPfszimpTJE+OZxMW
k8hHVq5nnv/lPhcVyw8UysBC6vQ5a5q7wrCoqALDOAiXs6JK8usMFBTwxiVBYvmpCKbmyiC5ZOgU
6HD0BTJjK9Y15d4T87FPIUIAfTUBmyi88BvDi6oNgcxrSaW/tgjJJRPGe0bBo9cjaYFGXp5Duzbg
7jMjyXBxuTlU2SBv0Eow50Xhov3dkPFdythbkj5vfj/Q2CWORCnmU4RF/nZoSmftDTyfgtTKUfks
oiI23oIzSKa++xIaj/wA9WaGmsXKB5x4+6NMYA9GFZAfm1cP/dS/Rb24C1Q4HWyyOjBCEIHX8xjw
2PWYQVwwLvY4Xsr8V6xJqh10V+HAioM1cAfK03y0j3xKLaFTW8MIZtKhqngrlxGTxPafRy0NMVI+
pbLpKTWCx8ZI/szI4nuDNtrB3bcuO2M3+8GEsNLzN6aP+ygtGHNqbZ8cMD+rypZERbAVXjkwwIoK
5+l8QEPM4j2jNKp7htMR7Vbz5rosKoDlgn67G1wTWZ1BgU/Yhsms07Itsc4DIFRRPBs0HRjEuvhu
mqZhs0wFEg0cgbjIz6at9D42iVqqan2IuHTjmrz6DAatRd/PYrm88/2RMSqswi1D/Br5W6oYYfTP
KWbvtYMKaZ0ItumFETirFFaAZuYCvG+6d0S+4NEoMzyjSyAVNyefSMu12dFP1LWFcnBSJ7PNYmbI
iJAjm0qX9zedGNrxqETjzsLJSp1jwkjKXSyetWOc28X0+ferOTDGOx27F2TcxaOc8npb2jPYYDTK
FZPxXeae0VR+Jf5TSxV43wVt9MgmJDnyOKMhniY6pVS1R5h40YMFGxg5ffFaZ+zshTnaj0NjbFJp
6pvTIEHyRj3uafHCB3PERG3YVEHt8GmWJn1uQw5E7oFZrtrhIXBdXD1RfrXInxJFHDzUGAqfWo3C
RXihs58iXZHEFCdwSjht/CBmxdMGt9AS7XNstt0zE29c+1COzFmcKcD6q2/HiKaSWaDYqH3AJpjy
YQsTklMgq0sbufFYrG3IFpmnBr9+RVFTq6a9/n0R0Bt2rOB69j53uez9ez1ALhoqei1UhSACVJod
I71plf2cuvMD7k9jx0yXLGLmsC/DV6a0vpurvuEHrLdRAE+LgTu6uARFImbqClzPNUpAN9WR+CGJ
ebrP56OZhxfppMikYjKujTFQr7NDP1KD3Ln8/bLosXT1Gukd7ane+x7hMtxL8UqAyFhVOI64yhzv
KoI8vzrBS1cYh9wNSeYEPb1i0xlcxeDcgdOY8Ll2yOEm8eS2c3RE8kydS6fmBIN6NSj3aUg5T910
iRxujFuWFcbr4KlPpqD6lncV85g4g2hOTKdH+PCUWHhSY7AK+JoQINCJWo9QoqtjZPcI9ICp9m50
tdjN71MNadNLevs6+ldZxP7d3y9akdpQ2RLAXErEu8R39F1Xo1zLR//E5+tMbMWmIPeJPpzkDU7j
I7Vfui6TkIB2sz+pkXKQ4Uq+FGnNg+z0zRsmhpBm0jw0VoYEhJKffVe7S7wg2Mx8XiMQrri687EC
Mff0CFrGLebXlA9EUd951Lk3nUl1IOGjpX3gV8j+8L24GWE5RZbpk29Dr8CoskfJu1xcdXSLl5dy
YuaJfAEojou6sZdp8vT3JWdErufqY8CNdQr8Sj3+fRlYyRthcFcPvOU5AJfdVFfTPebdXVl0yQFN
Pw9/jM4VT+CxlvmGRZA3P9rLBRDNAD5ky0nHQ765z8wI2yYxVl1GjR90ct3Ybf4cjE7/SATK2h4Z
0WLUH5qmvjcd7TzPZn4QhTQOGMyZzzWBfmp7+hoe/OxD6qPpEMjjNT9WoaGhykMaKwCFmtGyKu21
wgx7Z1fmdNE1fuWSMIVyqJlMOwRdE4vXb0ZuRp2P3S4JMFJ2AA5YLihmzSEso8T8lcYjm/bRPSu8
BNye2xIX4CEnAMug3kaYad/aFKQeyJnKmGDjFMeW/xK0+GHdsxKZekzlMbdClX3mod0TNZxtMJls
4c4Mm9RF8ReZ1rr4ZgeH3s69kc47HESd7pOxN19G8rAaMII6iD8g+pvruWMvV2sFx41zW3UNoCT9
2YZpeafL+VWOoE1TDGcM5gJMUXVIbIu/shYhTaadeztCuNb16I91z+Rzin3z4Kojpof4LPrTwEP1
kOUF2l+PGLdQUE+gpZWyfLB18YIizFzhHZIbPwoYivfjpoeey3cok9MUWwSBqBbcsO43y5N/hSPV
Stw3B0/tuxweyG4/4AW6D2mN7gmy+HG5TdmAVqcYrerOKb3vWlM0TD0FjW4p2gKzPYXuBCuKgaqk
MD5ZkhEztvhmm6c/RllioygY/fxNMi47drxGA58PxTy//PtChVvvwix/lbnwmbeNeoOnZ+VM6OD+
viTL3yfmRDDync59WhZYz0AgtOeosb8b0yFAA/tsmfgBulq6nmWzKBsMCN5iiFZxfWGRaIm63Ucg
5lel50/rwmvUNlPW1xBCQFcCN0pFdOIaQu6JoRjoOQv5pBVSDhAWbS6MiXbdI2TtbZzAtWycczdP
z1XWhbug0KjhzsCHBqi/0/SQl/rHT4aZzBaSMmAzYzjvNnHnfRf2+Ksm8AVj2qc/hON6sG7IFCmE
l4iNQAqGSq1FlBVNTxieJfhNcmj+5G7EjKp2d9VEQlw5sW/RV1Tkf8aBoUatox6XKxl8kBMZzy1s
3AK1yr5nwRlPtsed7CXUxZh74iId9+NcCfyfHdATOaL3sK0jk8lXDPAJThdEJlLvqRU3Rdt/+7Ax
1obns88zd3PDSN4pGoPF8qLZUp90tFzKHaovmnIQ87S3EbPZtsw3rSZCIViyQRqF4UDaxUksdLuC
Fqld5GqNSzRENKTVPjFNekUt+ruidqetOTTmiorcITFNTogggT9E7rrRdr8GWv9c46jgEWx9CRQo
l0DS0UYGkV5Fm/9SFZCEcYmQDONG02zlqL5NvKj4ZVF8VQkMs2VJ7xTrbFTJk0nIAZTcExikg5k7
m6iC4l0TKlwEIacvzqWNCB6QyT3SK9Q2LSi6SDanMZeoz93BOMbmn9NfWTPcK2syV5bInjUjmK7x
Y6bUk1h7Sv/hSrkvy+Lemnl8iA5ZrMOUdgxes3pYRg0uA9kd9q9kqxuWEsFQn5PJ+XGx3y0aji+c
iU+eiqJV4k8OsWo17U/lMoOT0S10ZbQGPICzsEkHSJoEyskWwR+ynYA53PBIg8yHEiLQ4i5bV33I
xK3+Sbog2yaLTurvSzgMzhqGSbb2qgDx4d7XmXUyspagrLB4wuTknRyMH9vQau5z7fM2AaD16Fz3
o7YPfsUIAQ3slUwcrnaG7qtkqJvD/CHHIN+nxMCtPDbTZvlVusl4wmzCEkCIC00bQiCXBDt/DK/4
6ohYmbozZEi5wxOKVq+T6OienLBtttXofiXS/SMVneQa9sKZuW5yqz1h7bQ1RizLGj7U8S03s0vD
iGCXK7u7Y9jwSmIKYT2NHW3nWs0vqeO4eNIZeVLzfghZmYcoYWXNsdu7WGnCng1x1r70PnLHWMmO
Qqe76y0H9Zhy/BUy2yrqDs2shjXwDOahBqkK2uH7BFxUlpc7Z9thVcAkHg3GslBS5B1ykR3dhBIp
s548Nt6rya6XiETngBzfX6Mi4qJqsJgWhyTqoYoW7LBS4N/bBf6WGl5/iVwTGVe9diIT1G4IymZE
wYvETj3MAds/XM0nWTRfNkivVZ53/dKH85y38323OLqMvHVXddn4285CCm+Z7Nnd2FKbIKfVbaN+
OiJvOrS28xSHDLqE79ETyFcCA6ezFULVTCqE0nHwKABSpgFFaNYRxwJFdNyBdj0MhfVZeOanBCk2
lBC6MDVsupqOwKkY7NZJ+J5ofEeTwCqVdcU2Gs2b0XvDqpTqAR7xb3uaMZG6FVZoj2ZZjK8aQ/h5
1P2JoTraOjYImd+9K8JEkDp67bsrCelM/eaQDtLfZQWJrMB80JV2+mCk5FP5CBl7CvlTWYlN27dv
CJna5wK//0OYuRuGzMbRQBrG+IvnuFfo+MDzr1tlhL7sTWGeijxydz5+aHDvUpx9d5hIuJyfYvbz
CIOR6w+SNCCniCjDY/kYdOW87oAUo6BGK2C+dJ36nSDOfxjdkQyu1Nh7MRbJcJzIL5/fEF3GGzdn
1yJCK8aZlV3J6hVPSFs3nZrsTRK3J+lWBqs19HOysP5geyCDhHgcKBb9JmNJPTrJ55B6w4Zu/ZWR
YHps2bqse4MM69agiI78w9BAM3BwTNEKksGt81KsVaYJAqf4mKCi9CapPFFBw2NW0XdINjrkAdQg
/Uj2tlOjDZq87AXQIbuXoUNkpror4yCFAhlqa+BB++7Le4Y79kEl47fWES1LLdqdaMAS2ADKpEzD
NRb6nG6bZb7yjKc6xoMyB1dSZX68Ofg1VQ2dfkfak02SzWjN1mrAapW8zmh82mm4H2iSdOkCqi9x
6/mueLOgnuxtGBg2eztmsJiHGzOlbmhYghfNt6WTXzgIrYvLd2wT+ivHtx8r0VZMgmkki8bdhwXD
QjyY6Pe1RueNAtylRDLDG0/CY9OkH6MBTAaJOBoJ1/+I6uk1i8s7tzDvSysLD7rghC1nb0uXfiew
fq8iq/1yUENv5+reHotuazuaxjBxw0M+TiwvppVVzs7Wh2jD2j9+sgTLqSz1rRUmNttw1Jrtl95Z
C5+zyb2Tj/WXI4n0UfLFvcgMtoaUmHupY6eRqwG+2a7pYzT/MRplSLKLWYn84NL8SHHMQZNtPp0c
tzy+qpWIwngPshcnTEf8ru9tcVKR5+QyJLMrQvR8wpFSezPbfkR/GyZrh0tdTHwfv/cJRyXqbYbc
Yi9WC085inT6Dp7FErgUE4oTYrniYvvMUGrNrf8VAtHZFEZ+mwvkFzNqTyxVW8thVDB6IZlduQ2w
mTORRZxT3aLIu1nY2rZ4sJ+90R4Z6db5xsy2fJp4jSq33Ha2TLeSgZ3s2W4nXZKeNYOFcjbvwcJ0
B0nuVo2OrcKma73jL7fuWlQO66D8CgLwXslCosL1WIXmk4X2tf/u5/LbhZbcpw62v1L+Lpi0hJUg
O5RrE7HHU6xs+2IU83Vyen4aFmMAt4FqXjv5bVc634e19+3GzkM0PvTuMpJNS6AVHXHRVfXoxdHv
LPUq5O5PIs7xoeT9F7iM6Rchsd1ao/3M44vhpd7RnTmE0Bm4rREcq94CflUiLSCIIMXrPAf4/TIm
3Bk8FHewt1FsrGNFJkoEl2qdVmG9lqQJWLZxqdHpJRY9UhJZTHtWAz7JKGbpWkQkbrqMGYJq2VGm
VHkmrNFViH/cmXZNMqYbZFq7sG5hzqRztu05hTEsMlfIc2+kZAxartXmjBeGdSN4VGRXm6wsvn3Y
MfdWjKMVqOCCmMHzjN+AlWZ0hwk1fVRQbNkYajm3h7mVH44KsquNsB1f8XQLU9Jcc2v+nQSKcOh4
+Bh/+w2cWLHQfyLgPz5ESrxvWICzNnuHml6hTfw22/TghwtNezK9nYrLfTCcCGa0dlHWXa2GRATq
sADtHeYe9vckZpDNnZ5IhKTBdzk5iuTgefW7OQ9AJ43yrmxTnPzQJxpZPFHWwbyBgurJRd4/yp9+
AlA0hQpsx2c1IktoCuu+1321nerhZo+mQF6KiVPMjL7lbKyrdmw31uCnGzNlo5+bCZCeftKHTtHR
T7DqV3bo474sDZ5Wiq/ajkMO9K3UECuEm9rbUZGSGy9Dn8h+h7J7rL3sDBHm0jXoR70pQ1hZqTXQ
//sYitCHD/UslfqlQPkPlMTnaE1MJFiU512EaLj4qZ0Eaon5ZCckVRWMqw0c25mY9S4LCh4MngOS
35HXBIclzBWj2JozJ6UJpawHXKRHk0R1RbHdm6coZL0iUILMiW2s4AFRtHT6u+ys5ahyenaPmATa
iEDwiFgTVMYYF8emvTGCCNZZXBA721SXpC2vbDf+dEAn0R6ghIDR/cpqOwVA1u1kxwaKQxuo+PIr
LL/lnvn0k9BjR+De8DNCjdr4A05co+IhTpBjpsbXxjEs3lf/otMIL1c12JtUwwcKuX6VktGuKO4r
hXsOkt5d12WsHJL8dzIMH1XNrVNayJyDkGoBB3y5peTeZVX00M6991Jz8zmjtS/hf6k2/t2il2Ut
DPSKcR9nFinF0tk3fdocJj9ksViyBS5JXxvqknuGYMEMwOqxNHJ/q+KPWJgJjiATQw71bz5Mmwb4
/D0cGST5abHJDRtEVvAiLkEW6o1yoaIZcVfcOitYigTvhBhoOEQRy99Sp0hyEGrpJN/kI8Mx12Us
XHnBFbNPcehaEpV8XGB4lzCZa33sWXZlDTnoifuAApnMdCYMIeQuV4aPJXYo7uRiL2brAJ3eWZV8
nCznkPKFGAfZv7jeigb+IY5Z0ut8JzViFGxwYpVa5NOKkWpbz4UD1YBgSebZfzBz8wZMAqdsTu82
uIJL9t6I06c5qX/wEOzi3vqy1XBaoBJNg2E+HZK7sR0bQLJjcp/WIT1jmd7SiT42b8kGQvj+rKbg
BBkAefSZBNfRHtI919G0spt4V3rkjEYBhk8QLM9eWj9CR0xY/2wmZMP7gmYxcKw3SWYSo3hyE4fW
oHizw3JFCrLGoRJXe9vDCd8G3mWChmRzyF8cWQF2SOevIY5uvgezIvLls2GU6FcIy8Wh88nj5dPu
y+tUT9ukxFna++ylgMafvDm5eoW04SiX+yQrz3B77Y/G+cMIH+VQ6dlr12BKSDFiM0V2MASF6U2W
In4LakOfU/ZDPc7UlVRTfqpd+KhVV58I/FKgtWDzI2fudpUTv058UL5uf7d2Ue2mxCCHUwT3+JQ7
5obeOXXwI+D+6fe9KB8nggRXCbJvEhlcdj3BfEEab3O2Y/7+0+Ys+5Wa/HXk+eAs7MtQaCbBIaAQ
lwXVOpTlE7xl9xKl1cmyIMHGbCNdcuPjuBRMThg/ZG11CFROX8ijKQu5ebiCUJZlDlmyyBtXZQid
Q/fhW5XxIY9AXmNxiucZ761Mn8fJpE3EYL1uJt6U2eHhkuOeywxdbILQ/MUS9yHmbn32QshyhTbu
u6i+loMhb/lM4E9fcljPYkkIbSK5YjYv70OTUiV0ifgjiVYaBF80ufUNJ4DL15X5a0YKz1po+6dN
C5c5TIqtbpkvhx2lFeeBXdF3db0GHO0WxSWfBHoh7AWEg3CxZtO4L8fs6Pvs6zqGTjhIWThhiv81
TdhzqxFWbVaX1xYO0QbU9ymvhbOPsU9lg2q3kAW2HZrRjbk4xQ2bRNHswUI3vzZ7KojGmQmyULj5
RhVrNoaG+eTFQBrBD5oZ9ZzApzAYzVsWoKKLm4Cw6yZ/H1hppjUC6opGwPDdYCWgWaVD+FEV9ICd
RquHtmfr53axx+4xIrLjhvJ8s3xDgv3ZJ2gGBt/DGNCSAlLE9rPQHjKL0Dh7jec8EV+abWyF0yZc
nNWdjZa57kRy7HvsnEVTiCMynB+7AZZGZg73GdqyvecPBMY38YtLdQuAyGkOYednZBaHS0KJX6Df
Tn6ySI6nyhp/0oSrMZQ6vvOiVmCgmbdhB+LFtMJ6p+vC2bngmVmAgAMPnDJ5BMvIXWWSPGGCA3XE
GlVIdxQMGGDd9DQ72lwU6XVDbYEm1Zkn4nlt588QevZZe+4IJit9YdPRHQajrA8ODSirhP40JmgL
kUjmgWAD6Q7xCj6Amya//Fn+Tu2ffPiNB+clj5Pxg9EKUzs+btjfxMvkAma8yjBMZGdgxpxG8I2J
nDCvXZKvINpyk2kWppqcj31rWOXR6sRL2xdfCW3cU1znb7ozPCZrnH1EQwIV4oihhrpYmV3clKR8
G+fOuLRs0HgGU695nh+/JNU3yp6e+UIhtvGova2VAW3ndwrw1Ogz0uQoHIdogdx8EFWZ3TUxfsC6
nuJHHy131aCgU/ExCDipJIw8Ym7g0QDfejPaRbbpcjCgcXpSqckQ9E9aMaAdvaQ6zE75RmIl6apd
o5kOweEQQVTdwgL6hk9Hcwuhh2wX/TS7YbagbZ4cGgu5QeYioIUdO24qJA9n39+nIxdWbnrRFbZ0
dxzKXKGPBEfCVdwzi9qFn5Y9v0YxVHbXxRacBUHI7LGu13Zcxvu0a3YSymzLNJAJL7QlS8Uz8HtF
mXALJCJn+l6M/im+T6YhCnNZxhDSGfHlpe2Kp1JJjkozPiyPx4c+mb6isXJOsB6ME3vcryL3S9Z8
OtoFdn3nQdw5B3CkMA2YV8Tb9kMUlY/QFo1N3pMhwIDQYB3VV4cusH5V1FjnCeQet86vgeievd37
3QMiHvM0z/k37sEDrmKf/UP/aAZDx1XwaXv+l0yceYfNWCHytI+1TIk9CJeqqvHORs2a3HYjhsCT
bd6Dk5oYaN2nCvOlMB2x6eDNNC5myeXqRukTTc91nppnNxs34+hhBq8laaAS2WkuQsbXZ74jUxho
8Mzb2O+fzK6bTnDFWPz3cbe1iqnfwouhBPSjbjfLiURgVZ4NIr5Lgfuc6dtFtkl0TZFll10xnYUD
THNIrNPUYXgNUSKv22H0mVDbrE9r9V4LhOI9NN+rDGVzgDc0oyAu35OMXV7TjnAdEpTCZBrgIbLc
zewT3I5QsY+9lySONU4ZavyFad4avnOq868oqzRZGbyYMrVIwMXICtwoiWkbCLcY2SPRKjcOTbhh
4nGLClQkdS9vbTPRRWvYlpyk+inq7O6ovNucUE+lbhlc+2Iiek6aHxpE/g7kpr8HQ6G2/nI0W9ZR
MDn84ItWNBrFK2m98gO2rXcqA2TyxRwcg3bad314P4RwEYBlIyHL0L82LNKgnCEP8lxOFaVekCCH
uwE3g2ws/6yFgzItYYhAOZRfjPmUFs4icKILH9VzE7oEqgHVv5Ajse5Ahtw8j5YxBpdXykK8zw1T
yslKN3Hk3KU1xmBN9XltSv3GZIIgjrRE/Vv+oZc9tZCeUL7YJqglwRbEIfJBVrtChs7FjSIXCeWy
mZX1eRS1j5XFJ7PZpj5OmuIl0GqpNFlz+IF7tIebmzgO7JNd5FTVXhD66UQM2qRlgq6yfRhMzGzT
kVgVh0ZmbpKtT6IK4yf97HQ2rtI84yPJkvZo8A5UC59VLdDX1EmIpJpuZIapHeDSLeNYEAPQdtfa
dY7QcIF3TLw9bIZWadrrQwC6CvxgeDazKlkzvMsBIiTQ4gzv6IXmTtvIGhmrfpqe/RQbTr2vO3za
+Dvx0DBnmULz6I2SElCXj0ZBpxuInFCJeFAXsuq3Vcuzu8D3uGEeVHcM3I1o3relQ9mksQM1kAYi
NPLUCNW2t8MfjCIHo6vn3Yg0rORH2Ax0T6ueSgjNXFHKdyyNF0Rdi/yBgWKuioMKJT9FNiw+ZqLO
LkaJzB8MoocwJ3+NYxHvh7RYpj/0Dj6uvbUqgldRATYSiy5gPI5gaI6m2kFXjk9m5K2LKpQHgu52
LmRccJA0hh5dpJVGlzwT79PkNmuU53+GMbgmhGmcvDh8hvfDP0v5t0QUH0lgLUk+WBRSFO3b0X/P
CIVCTLs2I/BNRTrsOwDTSYts0YR+itJVbb1EwFDwS8jzmATBDEPMKGzWOYnLv6a2JI0siuBLFL01
trLo/tPu4HrT3dxxl5P8CDGkq/dqzJ6aRJs0hkpuRrxAKXyQB55byyJo3E1YGHDqeFukit3JEeEf
yyTeqHMveNbCnUp4uwHm7mQb/VJT/LrE2kdBW93Sji6rCGvraJqR3A3O4GEO7chXZYiNfh4iomjr
mGULs7SIFCXW6quwA6ExldzQrt/+VkgkmBGRHUdA3l0NLV6Cpgrw7j4sSsGNNI5T6sd7zxCCWJIC
lz/7klUhn1PEIau8bn/GHBEUguGNNVNwDkP6pBcocbq8NBVcCJgRVL+lWe31UD8DW6mOjRudGCma
F/T9YHBLakKkEZdaSXk1aNu4jFC4RydcdJBdTGLirfTIkqHEd+NRPDD4vEEVIGooy4y11bN4aHHn
M3hr5EmYVXmw4pBVEadN+lUKjkwajG2q+Ty7kXUFprSH1HyMWZwwuefZP3pTf2kNiuVct5zwvEFY
j9AqwpBDvRYN/VFomLRpHmP8TWP8GGHcnbJadKfaS+SeWuDI/xWS0DcOpC7N4V4EyRkey7SZqXxZ
WbW42fseBTRD48guf4wCsB106ukEIh9y+fLCfD7dIl9nsz06v5UhTqEY3v2BN8WdWPYonmJtUp7s
okDUHsfPozsx1A2pi4Hk4ORZGDmD8hluwhnyweP75Y/VQQuki+DpOuN1yN1RPCjBsGWy1Kvfjtuq
ccyT66V67+CU4bmXZrtRICeUKN3Ig7aPqrf8A1LBDZ3MgopgXCgUJquuWSJJpzlH9Ird3mzJiLPH
MEAvPnX96T9/2Skb+VaeMBzkptuVYFewJT7ogEl+bUPjSiK0siINxlM9dZTCI4wmlnDtCehgvYHk
PzNMDP2TWwlz+1/UhN8egzas0Ca9+t1soH8f0mNv6PEdUSrz7cZ7LtD5Xln2tKsOAf17W4XMhwmT
Ovz9sq9mGqriatgt7gUjtw9Gbl3rfpoPys88EAqxAcz8f70krlGDpPHyLZyzf/+Dv/+LxYRxM2HW
mAew8Wyoz57Z9bdpAevD2eMTx9p2+PuHAS38f4bf/v848+ep/PnXP2AX5wgyHn9UXOT/nkwuCd79
r//jv3+N/039FJvf7e//+MnbuJ2uvzV/bZv9x9PvrP/9XdT/91/6+d20//qH4ct/eoGQSzA5nYVl
+sTODj9//ygQ/zQt17bJK+YlsKX7v/PMTeef7HOZg9mmLRxeSfBumHNG//qHaf8TO5VtBgE1FHnS
/29h5tYSjP5vqduu6zqYsV3T4ZsSEs1m9v+MvZUOISH2DHs+4YZpneyziCzcmG++4TFtQBQwuYzN
fDz1LYb3Plw25lDiwkU+JJimpqxEOM4ypvGAo8WI2T7Ngn0DrSmLBsEklWOpTxCWZZFCEunlOFGi
CSk5Jlg23jDd5gS3KefcAJ50m8RAW3kEkkoNhyVBEZu5LDckGu8A5rQRxpw/wbPhhx+59z07ZPw1
dQNYupfPyz/BLswvuqcVM7w1qIuF9ogfGMASuWULKUseVcSKnPy/P2XHvbijWPz8+2dWpV7GQR7j
sGSNF5LvnKbprnMHgjbwMMkOex/lAZIHiu4K+MZakQW5SkqTkJNi02fBsz9i/E1sQk/bmp8R4Jvl
pb+XHwtiGvMH0z2S//acLUw/D0fZGE1HO/efrSL9TMyZMZcgWB4L+zfgoF8inAMkWg3SYGIBCCZj
/odnkIfsgvdPP6MuXyvwdasmMPE31AybK/2LPQBDSxl96hKKb0gspFX1z5o3vxYNxh13/grz8VLi
K+4CCMwbTr/nqlRv3qAxKmdAV3I2j0bs/Pn7O1UQfxnFR9WDryps8V5xrWjVE5dFK1OFxZ7RyrE2
GqQcXXadesCtbXR1IcAAQ8SO0CbUZ3Xbbn2T+RNjv50XiXcd6OzgBI+FmwMSt3lodOYOzhkdQApx
OMAxXNbh9wSgQYHi2woR3sviiwt4XtVI+UCsvZsab16mUW4kA3vJAY1H8lH5NfagBsazHQyfkgiB
oYvS1YBLbGVBJCozSHRTMD7ClBVrvFtZffV571bG0B7xPpvEXe5NG5OAYY3A8rJjzlD0HMqCoWAZ
k2WGQ341pTWJq3DLAKQ69/V8xjG6jNqwV8SGehwcdzW47ICJYoZxI9ALNeVntlz3qQewjaqNFhGe
OnL1Rw9v6Zk2e6MDrBUzQwaiOsivjxqero6S3GMqwGOpdnFS/gFuhRSuUCjnJWBBF+mYCkxYIawl
dV5Ym4SyelX2Pd1KYz+x+TzWJVNUWsVkm7FjdMV4305RDWHcM3F/Bpe69j2MMwp1rVDscPwHt8GM
RgwCVf/w5gfe29jG2QZPykNSfidGPN4iYxuQiiOib8t08g0qt+MCiAV6Fa5s0h9ielxppBpNZfg4
TsGXltmuR8tNRxOscxnyievyGHIDWXO9raIM212GmYjAAmVGcDfDD5EPD9LyoyfPHKY7NP+KH0eV
Fz538uUg8ZMujVirwTUbh0F86mc6XXhpxzgunFPIFBiEXAzjnsVHTfu01v34nHMSjaVgVZYt5V9K
8kavv9nV9TujKfxzN8DiUgGMgUV20rFr1PDzDr2Llop0RcYMOZpQRBSHgr0p+LZ0FwzgjKKk+GjZ
iCF+aJ5RkAyEVHE1pN4aGHjFCglQCeRVwmGley4VKxhIQ15P2rnoh7cmDX9Je192yS22F8iiwaHb
EgG1knPxkad3QTL+mtzsI5iU2lRqI2IWci1snsHQiPjHGc2Yl6+Q6T1bI3FzRbgJAoR6M+63FwyR
LoC5/jOGNrJxDQ4xphUmpnrUXX15dHyA+IDd8ZpXMCOc2MGPWI4H268f0Rzotd2H0DVIVubvBYfO
tmAdGLO/xe4E8m38n+ydyXLkSHqtX0Wm9UUbHHA4HAttYo5gBMngnLmBccjEPM94+vuBXW2q6iu1
7O5lJqMpqzPJYATgcD//Od+piEX37qalOkFa2ReoBzweonpqNbs1GeLcbXoSDX7+HPflgITWXnV0
H5hOi+PTcxnBZqDSgl+9AmHhpzs5MbN17NvGwmWRWfK30RASExnAuAGgX5LOx7Ihi4Psia8NNpBo
YWEgbKvQ8gmO+wCQq+hHkzs/m9bJN6UD4K6lZgAiv1jwndG1dPC2q5CZTen13QEjbrHuyEHCRTeY
V04ctqew4+LkCbWjFhCrv/me8HIIIBgryyOjXuppVYbeEgkGgFDhkNvAeIJPvIqy8cUlhHAaMJsK
opJM4MBl2IoJvxO1m8bqJF1swX3tEQejMnyo4JXNSv92e7j5MtX5yclUvgYhV+5JRySmeTfJ6bGq
8k81HAbLIl7VlgdDL/6KEHR+EvmbdGjnW0kz4Qr6a3M7MxonyAKroPaYwRBLA5dHEWyZkyUqg5uw
pNdSYQJIMpffqDilw1dpPbSD0R4djiVnHcZHqkqmx6Lx3uKRxK6b9Ut8DwWxi6yHeRr8dbx0d6pJ
FQ9JYO7MEvZWx2CvT2Gem8OzElWwIh63G0uCJrhA8Ou1bJdTpzn2Tpa+eMDltLN2eaARSqseZQQw
OjIX6cOl0WLqkp+w1vJDbda/66BkMMlD3QH7t2rmOePFeLDRvfBQ6THeJxoZcula1zQIx82NVwNX
NR+d0tgZrchPgxwPjcEi13V634OFQziOzk+1im6bIrnnjHwBB8SgPAt/tK6utrNV7KkRFBRuR8em
NK4WfYCTob5Kk+zP9yahkRsDNXo9lkO0LRi9rLyZRFr0BBYuBqQsKx3c5qi8rYkLgWHLahhB+glJ
n5Q4kRC9MxvOysZGhvcTvv9E1LdOBkurd6J+64/2YyqnmlXOObfcyJuxC46T08G4E82GcrefSTjA
w6p2fRx5Byo3djMI6gkoERCCfJ9aKN8uthC5LuTn2AxiT1DTLG8Z7zyQ6St5HCuxjxCWCnJFRQGu
raYXsDF2aIqc5BvCbH1wg1n5NZHhvKmF9zbX9rgqH+qm4iFMhD21pkvuExYIcGtBp/S8Zwpq0at5
FGvqnNwh2LZ9f1NZYKzFSZOMW+GLBKpvF+2xXBLeBnbRHbXO1aYH9bzGs0yeMADroLMfVktCm8iR
uQlLMyFX5zN4oxNqPzrNdpwitDmqGHPzoBpqr7yhqe4H7OYrn20jp7YgJikFiTwzlHkmEnfo/Gdt
DCNiIutrW1yGGKeEcKtp1do7wnhfcczHFHSsKg7D7ukpgKa5Fo5zE/XmbzPywXzSROHksX8C0O7c
4SRgtsGwwgO2X/q/46J/ZYD3Y6a4qIkh8Q9A/eI+d9dRan3NjjgYbM42OFSOkVP/0hF1KMxoSDKM
eBSk3AxOFvEcVKu+E7QGJejOaOwPcMcypj1EPnk4DRGlYRoiSmpHw77CopC0Fe0vEd68AO7uwoT0
S/1Qg+Xg7IhXCTi4BD5m2D9lmn7WJniG/uBbw5fQbNfpeR3YBRHMMMWjOzn3EHCf4kwCalP0kUR8
BmEKiCYQ2WGQzwTg2rWdEbkTWU1VGROWAS8V5vmaC6K28bZ6uxJATxJYv7zkpS9uitHdlApDhWFw
5TOqZYbFN/TdgcN5GVK2XQT4ZxjmG4ToYY+8wMlczfxtEPT6tbsru+gH80waplJN60v8IRf6C7Id
LpwymO5cD0RI+NNhUmro/q7L3Nu+LDREr+S51ukRfBOT1QJJLujkAQ59Chrjt+u3D/j9UBrZWhV0
C66aKsxoODEvbodZegTchuxflITTEBBj0Z9FCFI7mEF1pnCsk0q9i5TeGT7MTafAmi0alG8zCzcd
FldHlW/efe5CagBOt1w448S3AIFXN9geQ3UZiTKvfFVgH6C0O2igkuAzZh23kpPR1zcq7K49QGtD
QEUY+YzXUcMOq4zcI867J19yCgjjiXA65w6vYVfFPUbUpqcOftj16cTwJbuhFAPMfRAiiw72awHu
YTkrWAO5M0K/nzJQ7M9ZYhxMdvjlR/bsgfkhgpCPLeNmSFXIVmPQhOCQuq06YAQDlDpzDSAhhv1U
+Ybea1hkPlWdWLgzb8tN81zYVr6XRXsrid2zxhcrYGCE+pfNHxd8s5Gty3NwcHf1wOi7L6WxjdTJ
TEOmiV3yUfgWFi/V34UNpYeYACC39eFBAjlnc9UBx0QJWg5cscBpiKyOTbDVT4kHb0FUDkSMij5z
mf/St0zDJkpgARNU72P48v13gcPCEVreiR6b00rg2TCij9mvfwzFcFOG0UcQcKxTJY9wbCRpw/Hw
+9+AS+Zz4O8yR21WwUQntqoYAQTJeGsaI8Fa6NXVAA0kf0iBnV3JhZxwQgHQZFiraSWfjXS6EThd
2b1Y5laJ5AOvUbfOpx7cb9+IHVIxmJB2WIfLkcCvgvah49v35kRUyQSGloJXSEcJc7wM673RXeos
wY/dJCkf3vwsc62vQybPmceHYOLDzlrjXRpZfzcbzsZyWvuZtN6KmQdMl3S6oJNsq57kuNHm9Ecu
oM7A+OS8gPlpSplMcKV12j3Oy6HKw9T7j/ddTfplCJnItSI8TK0JPFhyzfQdwBh449Be8IOWaFgl
GdAToLdzmecJ59B9F3bj7QRJFfzKMe6KhxFzMlSuy8DWIW8heKX1BQuMe4zzjOMO/apLTq441a51
rDvuEzq4XCxNtdo4fcTDdLCnW6b+nDHIn+9nFQQMDDauGBlvxsGbog775Kqzw3AfgQCCqoopZCec
uypNffQi3pxguvoOJ2R/i0vkaEt1TOu4Q49fGjbij6gZuXvDhxTJooAoABjtgs/1a1jcfBQilIt0
0lvWnTO4dIByyXB4azaTS+uBWk3IUVSEDESATS6dBl0YbzK6caWQGRnJAuWDCQVMtOetzgJu9eV9
Br0EnL5igtXwWWyAmiVnqq4WehQ0gqXdUj/ZPndFEBpPKacPZBfQligPmBeXxCGvSWiMP3jW6Ens
gnUL6vvdF+i5XtjdOzBBVhwP8LAgWTjd8uRe7otY8CfLQo3VS0chi/wiWsSRul3QZv54+b4dTIt1
pGvSD5xXR6viCRpV8THKlwtmRDaGUgDoNwOxaDrr5fda3mvGt0d4Q58Gtr6hrjzG36gnmiQ2s5aQ
yTN4CZ9YjSusVzPuKLSQ8naaRb8OXeeY5cd0il9TNi7Lxblcl1RpcHIK2vs4OeRBvlsWRLotb4Mk
3lVFNO+AXDPU4RSIb5J6mx5laflWmCEvRsY9ZprJh8kG5+8vx58Vx5BlVULeKXuDPmQ2SaywCBb5
2pj0uEnbHoka48/ocgpjTM2nuiwIUEoBMK4yGFLrvmPJBqzyMbmI7AEpbl1x5s4LHjihJtMdsBaW
01smCvf7vTFsljpLvlUxGTYzZc39/jjk8przaBkJvleal7V8EIsQLUAFqQROdiG8Na4De8lirlrX
ffuWzOKMb/f9/k6LYjYPEuFK0rPSdrejMz7EgPDSLDuRrN3m8atXJe8gFK9pNKYbS1kUZuiRJi5v
drfOMJKVlkbKEsZuxUx6RhdG029nYzq7IxexGpnlNZ7xlE1ca8sC+b1w4/9kS9Z/KhcxqB5NTMa7
5eP/fgSMClu7Fzi7779qu3wqWjf3bEcP0mrcIwUNEyjcIQFcz8GoMGPAraTN4YTkAWQOnlqxQJdc
bpMx9BlJ1w6REyQzuhKUfaxYale5Q/YBFN+T6ffvZdk8JyXPoT8JwPdFOgVF/m95l90XUd42//Hv
NgLxPwmqtsBU6goqqhYJd/nfP98fojzgb4v/o2q3KQNfOjsDx1E/wdPqshuXoAu9qo6H7pe3nxEX
nBxd4tHcXd+iYVr6T8srA5CA7hi8LYvA8tlKL/3S7amYTmNe3ROROVZchBFoe04j20XO9EoAOQN3
vgPSNbatBzzX//pX8v6r38ghH0b2Rzmuh4T9599IGuSIW8ckToImnA2kgU2UMSf6aF2xL8buTSWI
iYPlHv/1z7X+qx9sOabrsbiYwrXtv/5gK8+jiUMQb2XN2B36RKodct/ubRsbW6NVt5JleVlFSpIY
Ynnkd92CgaQbHUJYW3o/oLB+TOaNipqXsGNIY2W/5LK56bibwyA66LrYdLxwNP+PZc8wVTxkCnX7
r38RG7n+/7kmXCGVI5RGtRf/9IvYsTTNcIqc3UAgi5O7ul3WvyEZr0svno4/yr6+45o/VhG3r0s3
ObC56INa9AUCvFKS1SHiZTXIuu5Y7+LidlniE1Zg4Hw8QLjqJ/E5Ozwzi4Lutol/YP9jIyQlq+my
j2ls/TjlM5KssV0+S8IsH9+/6f+Oif6HMZHmE//vx0RP4a9/279nH9H7n6dEy7/5Y0rEUAedy8UJ
4mK8JTDOFOaPKZFQf9PCBv2nTcfyXO2wnuRF/ccoSHNDKvARrtCeJ8Wfp0SmcqhQkcLSUvDN//0f
Q6w/1rDmn/785zXNk4yi/nwB86oc/k+B0rUZITman/TnJSDUqSallJJ2Q25344RmO6QBUsC13/Yn
r73xOs1uopIvfgj3UBvrkYPpnOBHNNPPsbTOVgytavI49zMvckYuWnZFz1SLDGtaR96raT5jLyf6
tQitYfkzC120dlLca0AoyOL12+gT7Bs8QE+V9xBbeUGQPdzlxZwdOLRgFl7w+u7y5T//GPYUrZAH
ZXsuvD/+yt//HuTsQ1kRuZvjcG9PxZNrh3c1RqFduxOMOhzfItdKk+sqX3qovv/59xdlgXrwkhLa
Jj79gzXyFDXbJmMCDGtE1JqsrYlZ7PsLGwVsY2P9A9r1BwC6CJ9gSD/2aLr35KSN3RAU9amTjPQr
FX1WFr5bjPSm8ZYzmKDNpwo3GQdqBvMzEXOO0sWpjTKa63EkpNKPU4pb0H0jGW1zoxNo4KY5Hr7/
3+8vVEAeyWeRaPCm+aZRC3XUDOiA7Lzxtl2CYOlXvwAWFa6payD2YUyCNkzsR+Xys4x6fouDGb9E
2B+02YAuMAniE7zDZARopF9MHorR88RhU+ABb7zywunhhRlAfMXcCFiIui1S9AfXb4AwBvWeAVW0
tmfOfV1jvDOME8e+u8LZWwRdchQYSaBWmP6+MRkBFo21nlz2M60kVY1s+KAZEdi0tj3hUN7PNUpt
i/18p1X6VtkCHiAnkbuCh/MeINid7VXXSE5qn/QelK1sHrHYmPu0x07JVs96TGb/rUc2O4SgzQ4R
9Ukc+l9p5MS3GwumgbBw45rWN+yEhCmDvl1bNqFqfyyfvXS0Tu7E4DNiVuNJ6W6nOP3ddJW8lNam
V8smrsh+wl4Z1lPQ7V0P4S7N+heD14HL72ong7qwb0ThkD0nhnZiRFWRoS0qecRJ7W/QZrwV1r6t
CusnTpTlTd/1ao9F+0lXxeKLonElsLz4w7bYMAOP3OD3b7aI+gRrPdTsznr23PFjEGNwZxNcG5q2
3zah+TH53V3cN9nWCz/VLJp12KfOipgvrbONY2B4NbPNNaYd70V4+QUsMGdaOzkyvSHCmBvvLbim
XVfh5pgVb7OtNcH48DnP8JrVwmG0ZRrnnIkIVkfOK4Hytr3FJ1v3PdAWN38Gq0nPmuW6z1EfpXs8
klR+c2gpLeiuKI0SNz2NG1NJj0gCm7Cp6Twe66U4EQYHZbvR2qpxpnvhXB4F3zMukrN2SVCmyUKO
K7tDNvA9xVKF2sZ4mErIIHGl94jmcEBUyYGYUyxCy67oSOdqbVm35gTHOorwtMYNenfvxztSyDSC
dDnfcwBoYXO25MId6ZD9ImztwrxKX2PQgsCjc45DKt0lBnC7yJ4edBBz9Qm8neFo7rSpOTuMAcxY
2VIcaX5U5lXXOdqizMwDZO5DaMX1KWhukSXzXSCsm1kHh3gROoSOww2X7irmSUFbnL9hyhWzURTt
eUbn0k7CnETZgG06i2oB0+fd6soI+NCdYeDnp4yAsz6l8Fwx6c/JzJkxFEZJAZLn7JqGzYkJTgyC
tPfimF22IxFKP+VI8HnoKeGLiizfuDUTU/jHHE+MBpy7ezszA7s3tck4naWFdSTpn9nvpJdOTE+E
fasXtaApzGCDd9G/mYywRKA2bhGyPk0VG7BB4FoMfWgcoa0dYhISW2HXz/Xi76W6h0E8qZHImbfY
5hGEq2DbjRZBphK8hdXTimKSoznmpXFWOOnvVdVSoVcwVuw7+15M4bQhxz5WDpOsVhUXr5XmDhf6
MY4quc6TWj1YtrOfmv5U+hLVIKdZxaLrd6M1dNmorEHOdFSgjDCXGM5CYLDc8NluYqisTOrXsxAB
UIb4kGmK4SRIvApyWjKCHlTBFVdmckCUP7hNP66kUuUto5Pz3BvltVDdvvbKHoiyIfcKFge6tKKv
BBo3738JcGyVxyZnn47Snhk8wEaRZdkw3AzvE83nK/ACEyqCf+IX/d5+mBmF3hvC26Nr1Hu7sxE+
bGKVEeJTIdW4HnWuD5Zt9FsLF8fKzWzivY67xOKDQ1LCJUsCruRuor8GEgBuzJTDiFU39Q3sw2EF
eAYYThCfit4OzracTz1Ep42aMnvL9ETt7Yqwdj5P4d7DsuknfrBTvOMrN3VRLoxrYY7wTGP6OdgO
HS17WuLD3ZNHkpGoAWKvI3yPR0+L19j1DlTE0ALsX2IO5USWEpRDQx9GNegzkSZNW9FQ1f0FkDBF
x0TtmT8B/bGriERSsoPN/xEAjhDwDeNYP3SWo4+9pFhlxOO5D6OGNhh5tJ1l4h1zUdkWLThJ3rRb
QSzqWBItXol6/sHsbdqTsZMXV8WPDRDiHeVZRI8lme4i8fBr5hOa8PDcjzPoU1e+uMNCDYa7h6gS
PFPJTFxSqIsW5lIP3zwIBxhVVMRA7I36tIwg4yCNzjmXW5O774IV4eCKJ4c7r3Zl9xJEAZCq0Hws
R/2K0ENcNwOBqtzpt6MqC6teBoWqVMVZ+o08BozcmfhhN6G5oIh5vtYRNJvcufQ6M58b1xpYHfNw
bdH0Cm2dlBIFRqkcUVtZrVP6jM2yAYITTy/JRP9mzNZhB0WvMxnwliZjVCuP4AlpVkSrwYNqGsGF
oDNdlx26DfsBo1DA/u2B0KKRloceCNqpw2RN46pzUxWTuIkGwpBSRMREKE7ZThMx6Zap60Fm+lA6
3bEjYbBvqw9H4Vu2PefdcQr3ZNk+rMccPlhPDB43CEl/ozqNy3aqX76MzH6IDjozU6XCePYKv01X
nRjqU1l4/VrHJWDUeXaw42vnVBqUvwU15y7bi8pTUKniFLea9jN7I9mV7Kd8JDVLH1OaVse+pVR+
gDG/Fgap8Na4ypqmte8fjpSHr1Ln4yWwh2f8YRnaucsszFg6Nb6/RDgmMe42595V/i5Z/pSWoF7q
HL6VLDxywLJ5yJIMX4PbasZoi/+xXb4IGmVkyYS3S4AuuJ19qYVG6FENCMlIwM5aZsc60XdtzHBc
DfGNmxe3nH3vMkxE6+8vieP9CLqKXhVMuiEG83nqq3VP+wpX0MrCj3YsyrldlyhY4KRypqV0cfVW
veUmQkac69toCHMcTONLgAl1l1fRhwEa6Qbe4yauUoueDPvRaxEqo6Qod1nGJk4xMqBG6isMxjPz
kWJDT5W9RpY/fP9JLPiJYWg3bhpjsUZe4kJ/qWJJNiGu0ETK1yaOAkJ+dC36+LH8EGC3iJiHWM5P
4SQea2IF0FbxPxXjT5yY6WowEc7+LvIPVLLBlALNj2XE5XhsAN3DssSDqZmsTQ5tc9Nxw4O2V2Bd
eK86mxcxjgKFoBoWPFfbMsONL2bt8ZsMrP3sqrYd0eTjWBTe3seQ4lQpvvh2PjL58/ZUnp4aShEJ
mu+a0aXto2Alr3oTq+t8V3U+cjVBfoy48ihs4zegpeYu7eNnHBRsRWeIsuyn94O3V7k13ltxcAF/
3W8nXE2iqcZ7lwzjwtybHRxc+JYNB0ERt1u5mwtePCLSbS5wUPdLBLwwy63hzw36wimZKmsNwYG9
dQkkvsytB90xrWXZ456hn16Y+7j1MJVgCkZGJtaupo/vf5CYVbGx5HgxrSBcbedBsMYb0e++MH5a
XvZuw3EG3eoe6ky8cC6y1gK66oZ+0xHcKhfCNuH5sCW58lhY8e+4ZfEVtJQ4gEcZdtqbsi8sHh/e
PtNdu6tcPFdRNBP0opYZeyAyTiER6SUAfJ5Y+HrbZfhVamOXYOwvOPxM+doCe7+TKn2qbSbttVuz
NOMg7+oK8gChbjYCS9dvZuBJJ19vtONtFU20jtqChWt0DnECKgTp8ZxaizK5vFWOxRYsSE+eHU/b
OeHDm89Tk7D2hudi9BpsEK21nutx3DvhzlruFR98W0bBKLtbGgGHz+WN6gq+1/Krs288TDNW7yBb
iH01BeBYwIig9cRBbGScMcOXw8qzT5erd1C09dFoUTfvxch5a7aX/7jIPWNmnSo5fLS2IjvDpLec
SHPOSdNsfKu6zLjhtypxdzPABOSmfUuT2LYdii+ghvWmchrnkFCoMtUOojCzeNCyBL2N5L32WnDq
NkUqdWb8qmrzRVaskQSzubfqdNdKdTstVn/gofRUADYL+qEh8KPfWzYsazuABoHD9IwG/pvB7u/v
v4ymfp3UXcV/WBstGVHik5nrHBhWM0WjB0ZcYjOWWwBhQATLA50Z7M2MDzPlg46XD49l8Th5Dmkt
xTvudFxGvWQy3T5Vc/ibA8EEs/TVSmPk0RiSVq6iU9O/SLMB60ee639Fr2+T8/8gejmoVP+96LUu
GtzSD9HnX0Sv5d/8wxpt/c1RSOR4h9GWXVv+p+iFa9pctGZhK5StPxujxd8sNFThuWhRGtc0/+YP
Y7TzN+lpW3sMSj2hXKn/fxQv658VW9QNCn8Wd7bpmo5w3L8KXkY2d2Y6ecliCvTOBk/GPhNk+NTZ
rjn0sGkF3shmOMp1eI5sIBhNDefYaIJzPw0XfwzIXrnVvWXQDGlH3etUzbDVdMnwPLuODmn9fKr2
+TSYN6AE74JZGW/u15/e8D90vD/rdoKhw1+FO8RBT6Pb2QjeFm8PdvG/CHeqqNImrGj7BlW+dfwA
90wjeAZ1sH/GwbrPoZ2cgkX3aX19actMbitwttuhSd9is3f2PMRXoFECDGneibJalvORJp0GyNza
stLfiWVUN6lPJqhG7YtCyixdSSLUi96MOBIbM3c5pwf9hZPtOS44CSE03pgBnWcZWLLCCFaxyvK7
qGNgw6NxrSkq4Pia0jOmDBbKtkvY5OWr3MO/mNS/K6f9DOnKgEkWfMnGeetUZ2zDgfRxMSZk/sPp
jlPb1bXZLDPxgVmmiw9ZyOYNT8iz8+YpQ71TMsx+SZKyWiykgWWEbHyGbUVh2VlLcmvqw06UDTA5
FZtLJQVYOQaYdKrMwXlQyXNU2S9FmPCTY3MXdwhQgZI3k++BeeoKMEpooF4iEXkMdChv2iYSDQhw
4t6Lon2RU4tYVfPTqABRUZ2FwabvD8mcbZHQSB0G6CJek3Ksck16eaET6gKjUx9nydruwteWVDEb
S9g0YlTvREdXdmGFm3JMPiUc3IM+dkSXycjUF3fQgmag9jVsOE57U/Jgn60W65xPV3VkOTcdYCC6
vBCHPP+ebg0A3+WEOd2bqGngRAKWwGNHWAr2Rpx/eQpiMA5LOpB4FrvT0DLBr2GZdOfGTzhWZGf6
HH3X6s9qwLNlD6/AlzveXzqHzUxKekLteEMolghpxrhraElwc4ggYi7hK3iimna+TTq5EfwKktC1
kfbwfX12Gn1rX30ssUnrY85iJwxWlzK0JL8PBWKbDdWOIyFxL+lVG0Gv9zHKfIv6PQf3Um9mJ/oo
eZznig5DnglMa8/CqwRqFY6IaCKR6WQQetIyum/GbLd0Lm6jsGz3HHarH1Qw7dhhxoDP6PmB+0Me
LauRS4GFSJAOXMrFr8HKnun1ql7a36REmeDZ94QS1pPPcLnLgngXteia1mRSoZCnbO+xf2UYASnf
m8OKqLy5nBS6DjWIgjLMDN60KQqED6cd6UWvU0Kedu385kAf3pBV2jMdQPPikT2J0+RpiVXabm5r
cm7HvNkil9xR2pXsp8k+F3P0Q0jvUgn1EjXi2bfbn+q7LhEjZ7Zh8PSk6vRCn4Brw9Xrb+o5ZFrm
sKkO40XTnNmojEuUbQLX0tUvmP7eS8lhssy/THNxVpbXJu4PUSveLKu8b7rmOWhTc1WyuV0vfbp5
Tueg2agDxPxbw+XdrsPheaiwtS5Sivb6gUm5BtrmYu3CSFpzDXhXE4m0BvNZdQ6nnKS9JJm6jlHC
AdsTe9eK6Gybzq2geSSSxQ0RsJSVynq1mJ6sDLt5aOZuWtN19QliBGs1jsn8hV3NdeCsUHPIKRx7
5yXNqXAFkDmq5212G6kNOX00Y3ctRPFQhJRnzkykA+7CkR6bI/S8PWohNI1whiKTvQU2N25o6c8g
+xkuxG2/DNex9SPyc4w007AVlonroM0Ps+feq8Xka9WUmVPaNabiJqvgAiTyZz+Udxl2lrDhDOCT
UjaowJt9DDFNEreUUzZPo4GrE9spBQJFh3SgWH9WCl0px59bsmLsirT8qNmbhkikfGDuxzAunsxp
WAMVoNdCyw+zHn4CY/ssMg6Ki5QOCEpgWsdJkDtsSE3TgkTh3Bs+jZYRlGZ4c7Qi2c2PynTJpHQZ
1dDh7BO+Vu/FZNg3UKmrQ92Q0FPxfpZl8AQQ4sHItLf9PpN8PxmXhNMRoYEhkFbJLi6jFs6rpLal
HWEMFPiHDTxfvWrHQ2jjmCt0pdek8ZAfyvSmoL+dnzj0jy4RJZagxjsDdmTIM4Y8UwO6OCa0wh7r
XVR00JHLMiP2A8bEiNLwpzXIt5aoxmORUNKiqK/kV52/YG+wmtZJ+Ei1p9qTPjAOM7vFq5UMBrEP
n/INAgdHyZgli9PkmlgpvdrleNTsTHcuv02alSFYFswD08jtWEbBQXj2Mx/ZU6kFOZHQPtOdepyd
yb7PgvCQQbm7lrrDNsjKDusSn3xQO0y3EdleXRWcq3qOTjYtx4QO5Dn0jfY99TWZW3YnT6GXuxsm
5AlGYC/aNEk53MkS9BYVjcnPoMZtbcwZpq4e8HIkF7psgKk4yMvpzsGQveMa7i9p2qcHt6XZXXTM
zePEwzenfWhnScDqVBKQaiV1c5xe+wec8jPQYeSxwFXQj5OCaKNv3XY6qx9yUefcqcbT7DXHefDn
l8nHEzOnpr4dUe2AilblvknvDadu72kkJJgBdOkggGhcVBbdAQEJ7uETYLTLxAN9IUSZByoL/Phr
1oV5jebKeoDclHt1vB2N0McsXzZ3GeNDzvIhQGIKn061jh6AXoRb24S65Naipl2KnRfOd8Bb2VWm
s7zJ56TkugL8wSwTPKltYuiS9YtJKNeAcSnLSm5GqdtjPZCWmXyEqdjNQEw313SINhydburqOcf2
fcwqbm9QgDwAIkClANd3BeIsT9eE0WWWbC23fyJgxIVW3nKh6q2RZufZh5AwF/R/mkSMOMc2nKj0
gF+blHBo0MvQdtyCstzmnQ6BsfqP9ZQvc6pDnMU1pHaM9O6tqijLCyDpqOQQdngfezej4iPKUK8v
qCUtZ222HVPxw/To5lO4bquQsFVHg1PMwl7aHn5/qqS8hgR14Nw7Y3ysMOCQIsCKSO55NQ0MI33f
/SC5cI7LmVZk8UGAYYESfuV5Fa7d3k8JXRQnehIW1GS7y9EH8ZGZ04pRJh6r7quVQOH7xejrM6yD
ggyWmPa+CtckUWf2OdjLYuIB1oUc4kvXwyjx40eR5LSUWWxFFhtkEpOw8PyZOWnjAhxjEoBfXpTy
XFdkY/ve/CDn9xtnEOFmdykUkemRa/SpCnu2jnrY1GP/1EbxQRJeHOnnKeqQhidqiTSc29yAU8h8
ggGcR7TFRGgOWu+hldEjHVbW0tGARm1k62CwT1aoFxgDQwXT/PL75ivB6AojktiFzOPLJNz3UlHk
ZyAFrHUCb6Rqfs4Aw2a6CfNfmd9d644Bd834K7OLs8ayxoAUPSCYyB2CgQQu8+lWWKR74T7NFntd
JNP12NbbrixemP+CNTTj19FwrqIZDvVUvU6gLFYhdb9iCt7dh0qAMJgi5e2j1n/P+/FxNNtjVb9Y
ZfwZpbwYAtFPHHfummK6465tgabGiNxO093HA49A7PPQgmcXc2vEAhHAraXLxxvp7BxHsvh9+Wo2
EQO5wqZMlalvGd/1ZvUy02PVpbzcvBLUO1JhS9RlPggDGS2qEYlnpNJVgYYkqVzilMjWK2GznMTm
tSSMts7DDAoBrUOY94n8t9ODkg4dIbxInOWA7XbkpWG7i/lky+bEDo+sl9CSq4ZXIsjZQRvxto6b
/PaRw9eWn5wlOfN1dnQH/H3WnL0XBupSThNFRBj/yAIoLLUbl8tJav5D5IafU5ViVQwIxQrcldMI
nTDhqZ8ZHE7qPp5xFycXdo4LPouJydicoTOnVzIT5g43gNpA6bNv2p5HtJ/V+rW1+2BL51gEe9cm
r01g3C1BtuVedSbn011FkV5CqOiTX8o3IAUK85szMyzv7LfEmPdZlr9G6Uw/Wd6395RpvkKzTwr/
NU0EAqGp8P8sfwRIJLYWBxMQjMewR7BFLKSkHNQgPlQ53mYeQFun8q9+7ncnj8zJSlFUc/Vmn8af
hHGHWUqaz5RZbWrOANdA53xhO8zZP3L2gzX9UsqnFGIKzoFrdRdjwJzJmq2noXqs+19pp5ujJ4YM
+/L94AbNI5lWKhoexjr5wvGV3E6JZ/xf9s5jOXJly7JfhGvQDkxDAKEZwaDMCYwiCeXQGl/fC3zd
1vWqBt01r8kd5LXMZEYA7kfsvfYzTpsnXRStX6bO6+/sHZkt8t4s+ZuT3bobUKg/hjrFOSIIc2dl
XfL4+2t9ZJDjRIKsZIcVmyar0LhV4aaZOzcxyotJYw5Ldz4Zct71k/tqFxbYrWDOzk7hPIi5ufWm
+9VkIECrbHgvc5Urcrb9EPk3LdGsvtupo0EiS+BwUvLWE4Nr4gqQ8k06DWqckxcJNkqMmkRj2A8b
g7hFpX4rhso+DzUjZn1QXiuEacBTS5oNA/8cK2+cKHXejp7WE/tVKglZDMvEVmOmvlwY5jEl8CwP
LITRjFOxosV+HjSPCo8R83BecaLojDsVr20PsY8CyOAZxYdt9vsmYuKZ5NFTUjJXS2OvDbOLkO14
BXeariBYBwAMkwFYJL81h2K3SbofvYpC7rHHomHboQrFWJS0Z/xtnfdbrSFL7zGr+CLQv3jvCPkr
pe01XdR7YZqfHaLTpjTPr5OOpFpD2cbZmYNIThv4UqiUMDJm4yYB6PlkxC9piHw6T7JzkGsUj0sM
UFA4zXdVQvFQGrg7NeLNY9prq5ynJ89U4FSWs1EaRhlGhOYmtSfUxr2e+b2CvhMNi8VoXzMuNetX
VdMf3GUE044FHdRUP6ACCM9aJ/GbV0aq+w2qRuwTEPzI5JxobA2xxbQJXSrR3hYRgA8yD/cYcE/f
qSLUwFP2mZf1d1FZx0jhVVz61Ywc73XTuzNSGtKWQGScmjh8cBEBPmlZxt+SeN2yISVus/eC6SpD
99rrOKECMyCYp+KbbWty4fnqh4XP1lvltHGq+jufY/YmEUuEMdWyTdxGlJJBHfsMRSmrJ9vr2oV0
DFlx/6/v0aAYAGGVHhMLClsLHjnWsY4vlXDYKcM6dHpCumpx/f1lxzYJ8p6Vm0Zeyto1eL4cVqsb
EHygUoNy3MTSAqS5DJK1hdnKHB/rVOLZRv4zYbJjQm8T9L3EhAbZeNFn6Z4YY39BYxs2qvJUW08W
Ffg6rBBxIHOwt0aImOn3Z21Mx9q3izHGMAFrq+1MLpmzcLJY5dusnnaDHBHPRqwEZDVG94HF5Xqe
mEtlEdoZo6REqOSbmelUg+DQY3ZJmxx75hJDQAiaVolzX6G8UubK74wWQ+MMa0osrcGY5V+MIzVy
TsvcJ40ZlUTz4NoUDCCa5uX72hMpwnx9mYLDUXopi0gQZiJ3PUX6Ogz0Q56Gztsk6x32Uu1pcjGs
aQI+zcAKKMgWBVunGhfx+2qC/SHaQCWBuk7M/e+RkKHwONZBtQ7bVt5t8hYClwSn5SXXLOtEFlJK
/hpW7LporpXpvpJFuzOUsrtHJe9/jTsT4Do5e9MQ9edxRpAdGwJV2gLw5yyxQcPnf39//sUleFNi
dtvZWwHp9x6LuFtpZncXkaucuuXdyUinQIvOscQWw1yPQcTPiesUdAytszIqxzIoF5Fpqq1id35S
+kEB02ptC91QzwlsrJgx/mm072EFUMAAz9Zh04/qGY/KMpfIVPdTNuTGjsliOandB45wjABJZx4L
5Z6GVrgVKuqLKui2iAma3eBIuu3yZgQRGOJg+m4REJxKSHh0lusSz9NFNYvSb7VJrPUmfGwriE/W
bN/hcGS7cTl4nXmTEQ23b4Ly6/ez5zl7Zddn3OBiLt1ZsGITEV/1aqD5BIUQTM5GjmPs99l0wVT/
Ey18xl/xvdmRGaESGcWPhxq9crKd41bFWSqIliiibwao4zwnHoqLdqtrc+5bcm4vODSAO2iQE+KJ
LK6SoM6YiDWtazAPhG3okyo/8j2TFNTL9IT4zr3SQNOJFDvRoYj6PbfNqDg6DsnVOXCADTF85I67
HSHMCRaVOcSUpBNRJoM5OJKq1m6SLNjDY+fCH6rsqzTZYgOpDkgfUWui8sqEDZHkhEeoQSpFwpCs
kp9ONpYPRBv7E8RhwEDDdKzKFt/lopEHWc2EbzklKLDK97Q3j9Zk5SznY/ck5x/8fuoptcK3SraI
E8M4OYIgwDA8FfCICtyskezzdT4MxZpsw4Bu2fgwAtk8hCPTmFpHSDKpu5Z55Y1oGKdUxuvvuS5b
sa1VOZN2lZeb3Il7PyYdcf37hf6+MQp1dTKkj7hCXX/qE+kbavJsqMwnWeijV4zyq8Y9tCmXl8zq
3FPomtAzMwpS5q7mfgZngG6K5wAZYt6QY1sl+s5yycxVA9vaYNTLGYGlwh/gQa6MXkkwnkBLUGLY
m04WdQCi7HployUhit7aRq0aIbXSDDrfWHXQiSYoGpfTJOuQnIAgR86T5DtmhJjCk5yVgJZ9OtOY
bjXZVVs4Q+WrLoAy4fs1wSrcQSCaJIF0uYiwFX5oLaA/cIvNnp3guxjK5tBykZKbPe0C5l0c7Dzg
8QhWrupE7bPa/0znXkN5QnlMAM3vjh8/EzuKWVirlt7/X5+o0g3sBVqwi78lhZJ0gw8gF7e7Ezk8
FCTV/P5DHClRzQbRA7a85j1qR+apLgIBbqYQvVChHZIammHJ0uBYEVLCTE6N7hXPP48fRspxCPO9
wie5UkVdXFpFVl4ScFMohrIfkxnQn5DgBGRtE+iN0xXamP5j5dl4rnJnOBcIc1FwYcLsbbPbpWFH
9lpq+BIw5IPCWfEIzPScMmrsa2MA+bV0+LT3KDnJcuMx4vuJm9cgbcYndx8sZ1ZoamCENz0Ei0sk
OEwYyDxAbRCHKSSADBTMb/EymvY7jXp3ZOZvbPC7EwQ7TPWNIwEPkd7B8H8KS0N9YWTGNhamz8qS
4LdlA0gzHf7ONYyOuCrVa25rBLm5yksKm2OFPFQtHqPJYPpudeRmqeWfcIBTqPTL5p9cZ1j+bJmI
eT78XqJasUQRwbiIPw23I7izcSh1FnuRYlYwd1WmM4R6gOoxldyTjOJZXFMZODqjdM66PyUezYCt
ux8FzP9tpCWeFrtyM6N2uGT1FrSVdrKs/JtcSc0LBKjIOALy3jb8LMu9YZCe5YtIesQc8U01Bl96
ba/BUxcbs45eyHTcpMq5iLXy1irlUyYShEzpoO7VqRSrEqf7NsXpnK0xQxfM2hkux0V0zEkoZ+nb
PfwWnlPiNkcWKFQCM3WercB0yC8FM+XN72OeQ+s4uUvxiOGm3ish81WHAJ3EmVm6hAEWa+D7yjhV
X4nkWhe6fmLGHzwXZXbhgMtgGNK8GYrYTEYavDF8Z6IPjsToawxuzXDLmUlljPeP8zx+RQO081hF
GmFrhfvAqUq9EQLEiCrNOnLvwrdEWrhrrEV34djzPjZbATcFCaDAwtEbrz3Y91tQpN/hwHqm0Yik
+C0xNDc0nq2Kv4wBwPV3horECTui2/vKQAy5hYoU3A4K5XRmbkwg4lYE+WPmDifFsjIv68YHDTuW
hU/09fdoblEer1MjzE4hg79VaTUh3+S20kVzBrxrMUOCFkFSyoNZmeN1HDOc5Eo+IYWDCWFI88w+
oWcunqjkz2pgLshm+/3JSuxGL1jt7+EQXkOGmsc4gdrppFuzg6n/WyqlruNL0w3PrWcuz4r5h93b
aWxm9yjLki1TNB1Tl2XILMryCkzzIG0juw7QjTct2JC8MiU88wlgDbJmgrfZvGRVZfmZrsK2ZZTI
WPmcze13as8oGZd6ayjsrVAQ/+E7HNaw50H75Uc6PcPD+b0xieDxUTxiXg2OHRQfzzKZ7lsDkrwQ
OgH6IoQcs4xKst5fbMjli3FV3yIOLsilRSFOogJDE2sbTr6E8ILuluJdsOj2YP4lkA58y5rmjR5k
x7qJFudZ82MUIOc7UzzGZl3tK2xNGzO2en+M0SYENdlpuH8HtEyexlBw3RrNc0OqC+JSqp3fGk0B
h7VhS0lgaGWH/m8NzxJPZYJSdshQ7Lbb10QwrS1Fbu1es14M+uXNmLX1rrP+MM1ZfNjsJuqUuZre
C1RsNEO+1EJI3hR7+DfGvZul3dlUEcVay0vQpP2dbt/Ya9VwM4vppki3fB8s2vg+QgFSCX0XJ3Gx
5a6Pdl1Sl1hFIXFTfEUtA9l+uhgl0rJCX2K6lm+nGJLgiLu3uRuIdP8fPjVd/U/LbgHITJiIAkhc
1FWaiH9fds+hC3AdZxUxD9YO5dZ4rVkbWHZ8i+xFM7vUoqHhPqSqEJtsMCkAlgu5X4qY358RtHjv
6Uod+iP7K6aRBmT741S22ePAWup/ZCP/P7IRgMv/QcbwX5h6p4+2/3ej1O9v+JdoRHf+0U1dWCoK
D8eE6v1/fFK6+o/LKpxtHg8BGYAqFrv/bZOynH9Uh04EZYjuqqrh/l+blGX9w5/hWAJWlmnrJED+
d0QjBrasf3sCYfqYuuUKeL0A/xBD/Mox/oP5U2XTQ4SLa296c8Zi0JXHWpHc2rocId234VG10vCo
LLKurDwwUpsMlLYOdgXH19CocVvV3T6YyseWnPsA14eVp5XHxgB7Ly+ugx1mlTS5w7YBTaSLFSmc
O1DpHdPITlbdWnMV0AnRU1ZmVyml9pLZ+oMZoofXUujHuc4RaIQAfDBtxN1pQsBA9crsUl1gO8ar
jNGpSFZTuFhbVOerarJcn60tOBAScKXRHqvEOItUuaM8wHrNpd3XII701NLOIH9ORIXkG9MNjjZo
106NzvB6V47NOn6EX+/WxpuwlcZjgEaIt9ptW9jJGIQ2WeF+5nHxwViWDJbvEF21iUbP4FQBwe61
Sv9s18CqhgnTBywqTK+pRxo79h7jAleQAl/+zbR3hoEJVKe5hzhoracCdkMjg48wIpWi/IxIguqU
4DLo8kbKLS7JhVwm6c1eBUEquooyNKRuIZatMg0/r0cWLxMkfMxDM8UM6rEwXtwKmXHCAJLhqre2
eQG+p2BCw4nq2s9KhTC0mhC81ik3VmP7iQUUOOg/uX4lDcZg154acxpXfYtIPnup8vYlYQGg/o1F
cV0+5BrymO1On61rcRdOBMyWXq6Nxz7Xt8R8rTT6faw/n70K+0jIXTIcRW+egYluGHUtGHfxKslg
sthrAQHeUeKuWxNegjBuPZc7TGZmp8v4JSNBjKdumZs7uyAOacxt2H6I51YIMFMSE9p1C/Okmlgw
i9l6TF/d/LmCsr7oP6LkCvib6VJ2DGMLeA9/kLQpkVIqF/hBEfLFwnwLE4IStYGSrEdckCBZVuL8
Q4rZE+AMqS3cJ1vW+rEkZTrTBd0Lo2p2M9qxN83nvo8Pc8C06wLcgs1P+4VfciMw9kz1B0PzPQbk
7/o5LMJjS0VfqsmmoOs6TFGxUUqyJXtDhWTL3gVXC5kkxdZMI3a68Eh0uxi3bUN4di1j34icW9Ci
+DdDlZ41pG3MoSCvpZq+RePI2EUz/zToxbZK74IImtVTP1aRv9A817EVM113ROlBbjs2JYFog9+X
4LVzCHnZQSXlY6j7TQ8coOs/DOsPJK4+gCUx+EUmSZKg77ioVnbKVMLxBhcSFh0jEa2VW+Pia8st
zjK5CWTgEqSNO2fUz2qT0vrbEZIsrauZ88bPTEDMpyxszTtkc9CVuDOjngocrhkhAfisVpAPS+3R
3UqisiJc+TL9M2unxi4YbaagiBhJROlTxzKRccZXT1+inuE4wiXBu+mmR/K3dyZcAidYzznOdm18
DlEO85tWE9zMqf2pcG+qqlwtBM+omyhJSMDAPUWnwyTt1ChIrAaYonz3toa0AZKl/jaAdZ/0A1ap
luoqE+q9JxSYTLaVZX0EKlgqqa/19CvPi71DR4QUdKXqxZZhKrtOhOIqhyOy79kOrn1ztsthi6OT
+S0LcZs8EQQNXXZnGOCPeeP3ot5IARxZv435mz2UPAF/jGKnt1hV5oqM2Kd2PpJui0G12CbqJQjV
65zfmlsTQHCX0cFqkQhrz1hWgSSswvpiWJrXxxDvNYXGSPUzTcHgUK8L48E1ojVZJ7jG3smP5F2b
bnxN65iE44qfLw6N1gcQPGsFDo5bpDpX9NqrWVsj0Mf8SdoTEWlY+6L8Na/Gp8JW15YYvZG+tAYl
pYS1VwKWtnSUYAqOmtY1X/Ai4uByyPLA9ZEw0UVoEk4vmbbrq3Ez2z+N2R8UWqu5aRh6lPuxjdBV
gFbL34o6JQzsNcaugqkk4X+MXq4kXs3uYYrlxXFiAOfU21P4Eg7xNR3dvcQaAtwm/arYgZMGMCeU
6owjMurqnCxFOUTrBvxjTxwJ9+I6dqqVwGoUjzrkZoASxV62B8BhWwSH6yp7HZz43iJ1ttFBzXr4
nnUfGXPaKNMZeuOKcTTyQ0nwNkyGOm8VxP0+7rEbiK2q/QmjH7KrGBv/NG3yVaWMHkbbH+JbzDK1
zjkOx2jVu/qtZstAnNiqR/rCF0+bhVym/26we6aCRTOniZn9zDg8jNny6Y4qRuLsg5rmHCXdxiED
hiSQWzIomxGI1YQuXfgguckS092fBGrj76+h3VKrgM1uUl2p0D3zgrSDFbnK4F5l2QdXXAeNZDpk
dRi4eVK4XfrAJkSJXvrZONRuvWPNyBmUOrt2atdqmN4tGfhKll4GjMqj/SfQ3gPtgS5upeefbVsx
Pqg2MxBIGuy103028UtOSzEjJIK5sAJuu5wdSPqQAkqFJRjLWVBgRXIn533jpgyj9ceMgE5IfXby
xhuEPrFh+TSfVVIExj0aNBiBmDa14hMYu2/lrZe5HbJFZ9XHL0GbnQoQ9EOsr0ih94kQO/XWu8gA
wyHjgBW2UjERO9u8R1pfIwPFwDhrgMvGeKUs6U2aTHdEYx3qkXUuo8Ew5CKllzYav0Pin9ntgzqZ
DBrHLcGvjfLtcrqieF231t+cI6+AuuDQ/I1k3ho1hJU2B+LDXC1n58o7rQ2ew1QqzMatGdabQq12
XO9+lxT+NJY72diAWlNKNmvtFCVi/v5MMh8R7HX6GRh+X/XvVkvG4izoc0j1CnugtqN2quhVi4yL
cYEFc3uCAlwBxPoJTWZ0wZ393KbAYGhn+iNrU2hvpWnfYY99RNPwZOfJJ9gQ8Edaxah0gpOn0+iy
DRrobddmfpcODyq4NLaFOWK0LFP/UMdQSAbJsuNo2OUafUdCO3KfAoVTOrAXEQoOyCIMDwKa7yr/
npOR4Q4ZmFZvPVeheQ0QTcJIGhx12oHRMFYKQgLZj6cut+HOaFB/mRRqjR9NLldkeMLRF0Oect6U
MsES7Ni7mrF7CCsmRjPVafG9c/A2oL36ln2DcqNbqjlWdRACGWo9UD3uwnx6FGp0MqV7HzUmdqDt
a3fwUobIHafj3F8q9dga+k9oON9tztAD2HBXT4d6UL5hQrKKJIajwmSM+0Xtu2OBP47cjTcUt5Q4
q9k5AMa0SntrR6ghepjFTfJFc0eEsPQE4gLNqV7t9LvrjZ0Bl6cl61wntWYiMNTs+QM6fD6YEwsi
WKeMJ7ZZ91HBP2/gKHoYp0+FeeIU3eRU+kFeHjtTnsp+9DqlfHBNCrUm4yoPwE8zEtJUbKWZ9R64
P4RgnUq2SANJPa16sVBmZBMgG7hnqBA5EuujMr/EkX4c+KWZELW2LBnPUvSHgIUcsgzhyojAOA/M
OjL+AcSEYoz1q4TJb3HXXWNXKLBIqQ8DEXikI08qejnUqCMpdJFhr7uXKoK64H7HsvCTYVg107Aj
cf0Qqn8qOLGmSxqC8qQ76W6s5D7AyVS00454L/5+ZEZ9z00sn2zOjYlnLrbIHjXvUbGfTU5XDVMV
tTd6WsRBM8BFcYe6K5ynOUXfALkVKBmmc8YNEzhMEEZ1XDzFZkL4pU0qsn2zef1XgVl7mLjXZWfC
y2o3lVm+sWmDMvfFa3ogIWzdEHDUDepOoYyPjPbmIm4C+7vPtRJiTlY+6GoHo1BP/6ZkJybO+JgZ
FrRKLpM4Y7elUsVYE2FYrN3WCuHOi7wovXXx1HuxTR4qAxxqC8s0D7ZU3kDUvTsiyrZc8NdqMu6J
TTpPYHVAEIgwqeSzgw45wIA4f6FlAknzEGKZKRm9D7bumexDXFdZRa3YxMGL0VGKUlsX0bc9zigN
u6XIcWHWOp26Xj47js71ZNwsov1C9GGR8p2nz61Aroi6dK4Io0qjPRwck4c35fbSLROKY/jRtoJK
w+ROgi+Q7fTqMR0PLSGlqmOug1IgSp/OlnlKOpLg8yNTVNRk10pN98o0UXSVCH+Kx4EELkUE67Sl
dEn3IzyCVO3OPO3bIudNEaTdw+smrXXjIi5lFKi3cJeYTnZj8FyNvTe7wyZlzObQ4upI96M5fxDg
IMBpenPcnpFjtA9cllws3ENBvFPtkFCd19Zeit/dMLcf6SSJckTOPYHuthhMlz9hQsptcOipNgou
NYwCZEP9yI+ZdzPmHzgnT+zKdgRDQbXAsIqstM4dwEnBOXSZTNNy6v1Oau1Oc3idEutI5jkSDOI5
KFKyGTeZcZT6S2zHu1S8QrJGwPyZucG6TfudVljPqsqjOjDsK34QhHpxIS8RcV0if9ScjwaqGoSG
dWl81agadPcjJwwjcHwosGTgBt7spQZMN+tKbMuqI5sMkXZeX7v+pVyWgtYpBVUeg88LLPJSwR3Y
3NhJuiLk7Bl747ozMVA4AI/stcMafmyfespmle1eyFHRKHcLt+gw0AeXuqdNKXAVPt0GjJt8nSsS
QLCeaYC/wvFdYW0QECbB95OI0JtV4ZuB67Wo04pmoFuCHh/1fqlmfu2cl31uP1O6SGbmOZEnOXY5
QJLTuUxhdONYJkXENGAJfhJPyX3+bVg2CAWsCw22xtoXcbyf8sFDVQYTKzzX+rB2WrRmxWM8dEdp
b62iO8yWu3L0djPN5OiNrCjmD0EJr0sN9EHm2xRYIs+ICwO16JRrVsRPWYMWEto5SlM5nZz80Yqh
PBi4N8laM91rXYtNpRsXzaKoVuTFjdz3TiWDOki5kh1wlHQv8BDsUUfvU3sp32FXdPu56zxDvoCi
ruV8XoAfRlr7JfIjxOYUW/GpZ3O2HrqiJTUs2etu/ZBgdvbqCpRnr3xaSXyTSukT+4fhAfJiYJkt
gwgl2OKDWVImNzpA0LHqX4XFWVDxCUrBkZEgEhnK4VaLkGBkEoY2Q6s8EHviqWoFVf05zoWyw6q8
Zc18Y99xdJSK+lB9DuS0sS3L1+hexi47BMZPPRRozzGjiu6WuO21puB0E8dDs+jDwN8No5zXTfEw
2qc2R23ltF7J4Wc6DdGX9HeDy9Wi7CobkksmbhO3T02+YZtSf0/5jXnZavpqWvTNHFd0V+yiM9C1
LGbWHbkMjkVYdCoPxkRxmJf7kE+IePj3gbNVD4mToUdwraPGnmuevwzpbGcLJh0qR5aeI8+GyudW
5seWtj4kMq/Mx1VtGMA2s1fOhFU97dFk/iW1xh/MamO5TK+S3tNI2p1ZFZYNaWghdgICHpWSpHUQ
iKgAD5OMLsH0BowdzclMQlT+pmIWTxBTlM1i8MfbIxj4G9PTnDn7iLw2E7WrYz1JZ0G6LHlE7675
d5Lfk5r4wZSy/bFuDUsGrAMIbZtNrq97QssTvViLoboi7OZ2J0y5cM6x0n0Icpl0hlyI89vt8ChV
8YCJXB9ASzrrePgY6F5r7dGBUXxQsAazMUxWrZp5w8Aiqiz6mSyKbaAMP3khQoiElU3Olc02QOsO
E+al4xmxUvLTo9pW1P2TXT0n4htqHrtLyk7W70h87GDL4lbxI4SR+8jVdnYImLQwkCU41V/D/Gsk
SDjN9CRotUe0awUmuDgM6B7o+228mm6KpWEiIIkaPUuGP3GhvFgJwc3s/VJe75HboVYhWGh+N+wL
2RzGimnWwqAeAC1cqDC2Kjl3djb5SqceZvbDsd3/RCFYxtokm+lQ1CojfGowhqFDdoXfcUfPxYd3
n/MCHfl3klp+bbG+t30yQjYMZkiqf7dNgOkpycTuTTbxo817wCJ31aFzwv/Vr+CXX7p8waGjArLV
p0AvPRlS0krX+TPB23eDg4pV3BTwl5L5m3adCMp8ow7uE9q1qlHXQt/Y3UmpXkuu/UD5sfPmlAVv
7Gw8Wuzfm1KtklcMSn7M5mFU5c7KDW5gKgjrU48h18nJE8PfeCTCrxFUiUhG4wZFkvkz9mdbwXmh
kVcZG5pPbX9B5MJAlhZNzG8B3XNPma/ppK41xZ52CHLSoy4nc6VvF+0pT8O1LRfJezR+uGn1HLJY
5uDi73IUQXwGzKak+WA9i88XlQPKWhXpPhNsMIRrK/ujI65XfMaDrLbCdWaWnoo9i6ux4l1Z9LVk
7G0xsCHEnY7sVVY6hQdj2HVp1a956Z7NqTzy249qkr4MtIws4vXR3dnuaUrak5gYUbdnVE3+pOkU
tPGmqov1OMc3M7hnVnzETLWJ2lekG+g2+lWFcAGP/7keXohlMNEO1s2lr58yUoRxZNNIUy6LeZ2O
5j0bznAGMWwFRz2uUJ3nkL9w0qPqZ/XllhGSFTZYjoZ9DcdymAG/rrOjDknXlIR85NanO7lH1l8b
VD9PyN8g5YOx1ot77rYEJqDoPVfJF5tPVv4jhB3haQVjJCYA+T5qkA31GP8yBOalC3BwOsJYo8gD
6z6hxkIy2eA1zCAdJcnNTF8gX61kz8KvwmModkFePYEa4d34yog00ItLKd/5OI6t7U/5i2U+pxZv
KtFXUnxkZMpPiLM7/Ap6VK0aVd3qyMRCi6G1i1nFPgZDdx9SzgmM9BtiU2QKtlgSwJ3AUXTQ71ru
n8S+ZbMKrvkrYeiRzCTvdq0vtOqvRcicKQ9TMO4GHcZE4wJZRVlDQrbGV6S7j03dYd4eng321m5K
rke4aSlOUjJdQgLoBJ1VXG6m5E+Yvsz0HJH1x8VT1jvaLQAl3SD7ZaGQyNmTVu51IRsRJ7oDuvyO
MVuw6qz3nVtjhtdQJaW2s57wztSN8BtiX5wufYnkeJhK/UyNfm10/KQyhDEuAl57o7RhMnD3Dvqs
eAS71UtGjg1PQWpejmrqMBGu0GvGOXGUS0XCdjSzhaAR5+3LzIcaH1qn5Oeib8DgNo5AQxeW+8R2
X7WkLS4x9Nwxzt8yEb+0HUS4MMyvkFbB1EcMMqaPgcX2XMPzoPa+NSMHvJPEr6JFtDsLQqExDO0z
KeBskLNs6FTNuDy1bctf4FS/5WTFWAgrYaFdUeitcIN6MV69qCEoDkc8GlGgLMvv3qp1AbeBu2YM
EWm7wg8duHTYLjM1PGRMnBQQz40waEDFK9PWpgazkLUDQYzBKmSmJ5I39Lx7s9XRFRKCuLHr+RVE
D8FFSnT8/Q/TVMQtiXpCvgMBDCOqib6iRrAYGv3GtWMfqch6QdFowXzWiShL+8irjK+BG581DSS1
usRAmlieoaLatcunJV8QTAvGhxVZs592jd+nxF1FH7I2phCvP29+eiyz/K2Ola+0nbZlSO3DBFdn
JBoqrDAy0mUonsbnEVSOE3XQqnpKwAmjX1giJHMZOhHBB/vFU7fg3ldjvreqJcmVi9WI8DcfaiSK
Y50cI/bHZjmum2A48cGfphSJVvyWs3FzE2iERbU2Ih0ma76tGD7rPC2V2vlLmnmPM6vuvBGUycZS
CNHTZUGxisJuw4iHJMQ42StOZ62IPTBLmmVkRuFuGqMjKXChr1v9jcDL74CUSYbd3F8IAIKTCIpt
pbbuKTBVeezE8NDC6dsFWgtBLz1nk4YmdXmLMRfvGPdbm9IiZs6pn1LgDJFB7p6qARhvUyQlSjjj
8yR4Du0nIy474M2Qg71TMuMxCRE96Jm9KyYGhrPgB4gjNfLCEybhcWthn/MtfEjJZD/OSz57Kr6w
7UPJYcN0SffE4ZkHJ8hP0+hZWjQRxLjoN4KHYg7ex4bAgwpbj1EJevfaJHqH/6gFr7tS0fSpsn1U
Udoc7Tl7NtPnsBTyriK+LOZyQ0bhzYjMxMeL7tgaeHDs08Sl/LS6jUQJbhBh4WTbdsI6OxVEs6Eb
dq3C91O5TIxsIHzLQ1Af5gb0WxuzqsDtf+yr9DD00JAaJ9+CaQoOaVEi7xcZsUQtLMe07Ta9M3Da
61GIJJ9bQPBZrE2TjzDlaR9F+WwRX7gn8fiE8iY46YbO2ytMX4FA5vOjvXRtp2/VxNqWBjC4BC0y
mL5kxQPNay3pagmGshwK8MEmZCdMa0Qs08zsICZjcqp6Usn7NDkWWbeXYpTkMP84xaiTqt4QSFWC
XArH4kOw3UwyVJM99i/PMQZUt61zCKDW79sg+SJWZVrD6842RT/y5/LYHx0sJzBI8pO7DKEkBV87
IJakPZsZYp6xmHJ5Um0SbzxfUb4UGEu0JTpIbMWgvsjCcDe1pqubUbCazk2e6z7Sd4WI+OZ013dL
tnpikOXeXt7SeouAsTuUCeAjaQgS71PXBU8Sn5XIXSU5mqurMQfRJclmP1nWXXEIFnd0wcFVxnev
f/BVuC+pMy5LaYg2hL+ezPBbhop7t8gibtH3dDi080C+9YZ+FjBDjLR8ceDu+G6UvMe91q2bjjhS
3eQHSpO+5ePkB61i4xrXnLMmnOxduojJuhFJaHqOaD3hKPHyi5c4gz6vtMdesOcCWdH7mPZfuoLf
F6iI7hsnirdNSkJwAgbTBKaW5tE3Hos7lb4LMYoaDP3uNXSjDwWhKd3QEkOpMJireAorM5hopKMH
mbM4cyP96i4JutaIOGAsoufeIJPA7qwzm5bg2ro65z7ohB36JuzuMwu3MAQd0Ij8GuBU9Vy3+oiF
0/1p6hwxWPm/2DuTJTmVdFu/SlnN2Qbu4IDZrTvI6PvslFLmBFNKuen7nqc/HyHdnZJOHVXV4M7O
BAuIiGwIwnH//7W+RZfa9gGsCO0TLlsCVyymlErExyFqP2Z2vBZtx9SdOE5kTOohdqxblFHRos8I
60XsCJC/J+fLp/lepYEHFUClK6uFzqThNaTvM/7pGdPa5MrfJcW01EdGlqDFn0eLnJlof+tLLV8D
GWPszBuWM5QjrhsJ/pUTXlLDNW8hV5oHyG8TDYPsi+bXfw4kzcsHMobhnQXevqpKpqU71g7BFncI
S3ePxJ4J3n4GH0Z15BBM9kCuaC7veo1alZdQvh3K5tRBfYLstyIYsVjUaXYbgR1fhJGdH8meSTGg
LhgOWcaiYU01UARR7ms7qAD1qoH26alMW+l9tUr4f5C3hweZavt8KL2tBgqgngaMpGVWQlfSqD+W
2n7Sfa41fLz4qgpiw+LmSWIFoGYU7xE68z1rywPEq0UMCOMGoBM+nYZybdEup1FvARnCZ0jC1Mev
6DNRaROsY+GS/yra5Nr0Ibe6i8w9l/tJKW5STT8QH5IASFgztvmrfgCNYzTpvsNxHlX5MwleJPY4
/iudpZntxcWQpojbTHuNTuQz8EZvjlO69QIjXeltQENtqkhTtnKmSyykhaSGjh6/ZQUo9xKRznKY
YnfNPaTZeHUNX7NwFvDnOdGFk6+qurfmTMd0KX0QIU2xTGOt2lU444gC6W9iAYy25U6GPdK7GKhU
BGWIJXYnlIb1vW+mlOaKfucjG51suLLKjZFk9EqtXeIJ6YSIan2VNrdYFBcVrfQtwSmc5/DsxM0O
LmV5CMGbrlTlzN9daTwq6a0qrxc70ydHSTPth9k/oXVxe5/b1khzKeaU5L7gvNjuOnW07IHoX+Pe
YgGzKBvaA71o1bbMxcbNLPLdSnfHGdTIyk7RzrjdOXDqD1rkNNusSkcYipbcJq7AqcBoi1wnBdUK
AWZVZ0GySDPbvYtwCZYWNXRKDsZjhSqKdWB8KdG9rYhDsz5lRHbm3vAsXPBNqUSpQ9TNF6/z/Ocp
Sl+0/CsuluA0TuX4mCDLBzPGJxiH1hNIF3t2MnL5dgHCmnm3IBKR9WfbrDS8rmEqGWHSiKlRWIPt
MyyNkhjtuaIOPvFtIhJ8LJx1pKvsMSzhuc6Uch+Q1l7FMf86Qbk3hl6Wt8WAtRHenLX2MeXcMkNe
hjb32VyY4SkYwuhkpd649LSgh56VldReKGi4WmCAc2Zjz5tQpdrOIVNyBv/p2OayG6OjLOjhiDBS
/TUV+WzQworX1bQARqclBW2IFrHp7bmphLc2ev6BuvPen1NsKjpbiEdR60aB3x1Q6MTMP+zsBGa1
xDDNJq0J5JCRHm49sBgspUYNtHHYPPZECwSmOz72JvIaS32WWoQk3zRpbHuaDSpU5sQwVtYyN2LK
82pWwiPtuDFHa9hgqpkOZD7cdoZmny3aJkOz9kjo2hcVZYGxYukYTpAFjEBsyib7qrklKvY42uM/
zR9sYusbpUXHsAEDG43Jtmq77myyutvIMn6eKK95o0hvU6NGrjUbH6Zi+BMmQbH0E+wOJF9kT5NP
WCksY5uvhQUkMnDaVSrWspuo9Nm+uRLFUD0ivX3uZc7CLcPm0XAbeUJ9GxCU0pC7DnZG19P8vtKi
6OA2VIccld07cZfd05RdJL0bYeDTq21kDfYjnluqp63VrUD+Unz0+mSXg/IoKoEBPgpKctCjdp2E
ldwqqrAwHgoQJ0oZ+1Imf05mFKC234a6mV1qUWLr6aZTOIzjGpR6uWe6dpf2vVgPNXefQi9oteVd
cHbmjerkyzSIcRXQlqorzbtMRaldjHkTDzlWCcOcUwl9sKj5cFsHpGOKSFF7opNkEiF6ez3ukIdF
+8aCdThCGyoIKcWGZVPz0mPTgHLokjzXWekJ1dqBz2K4U6ob7izH7w9CM5+mGpimBAu+iAu3OZnZ
0IJThqJ3Q4boJpqddC6gKKFsqiEAKjGntTUtgDZdCceqQQG0WLU7JtrrarLk2VUjEQEgZdYq0+nb
N6N4qiTU1BxyJoEv9q0ctTebhil3rYQUmgFmYUfYRC67/GWkBF22FWvDaDwGg9scjTJjPUDVkyZb
mm/1eEJFrNft2Qh5okt88oCHmviCUXtuWM1GU30uTKayfV+jYkNifQnRB5TAsleFraX7oY78xxYT
YNuOFu29KTnpMRJ2lAcU1UYrWmpYdmOnnpHMTLMVsWmI7+SnZmjrS+5Q5wKyopghZRBNrNmxhIod
90JeQ6gIyulcyhZJtQnio476S12EYoHuLbxAHl/GBcFvwZROn4MpXzFwex8nX0ePE6M55Pv76gcN
07Q+v8Se6p/sidsId6BtJN2Klq5l345uY9+6OMJu/AikDMEb9K1R6j36crAeRLIg+bsmYM6cDoR6
OI/kjm9jjB1xpmOdb5iVIRBbYA1m7dsmTCaQsVPQG3wW3bBM0KJ18TqIlKAm3JS3Y9eXO83r0DQF
sFcZx/K97KviUzUvylza3QNCyikNx1s7porBj8S05ozylIbDpq5rn/SkythUsnoJQIecNDp0q9iu
KHC7UfoB0C8MjC549EOtODTo1kDElDE8nCrZDGjIbryWsvXoeZewZ0qaUDMZ0KmvlIxIe8uGh1h4
+L8h0VitQ5/XjM1PePo3UUYNfrSwlZm48pa68Coaot1XLPD2J9/tT7WnLo4arJugo8fhQ+zZNgNU
AJ8AESKbIhaOKwJmxpPTmct40Lt10DhvVWLep1ZDZM+UKPSI3XI2fOFPtG57d/qYFixdFdG4q77z
yILX0gquA32bZk5va7gvroN+/KQPffiBN95UuX4pwtC84Gr6KLz8c+bpz2E7PnGCQqC7nk45Xh5H
B2GIn9May5P+TFqr+0GlzTJwe/Nl7Iz5lsNNc8iolvsE6twpHbbZbBxpczAPJhxJXQCgF84EIkwF
684JaW133bPI22lfeaZAYmY9BnZXL4htNWiVqRPuJmYGwChAMFqbRPNpvMJzimMmUqWOlqwGdEne
ACV1RgO99TrWZCw/iswkyaPS0bUJPT1YVpJsQF9yNwsC1gqt2a+BSKZHs3Mx1jOfNWmheb5Gf8UK
lqzdq0URy3QJM63fCB3KQNqfaweZOy78mOTjj3Pqy13gf0ZK+1Tbo7fFn3sEW9U9uORQjQF3TgKb
UbfokgnqAf51vY9iNDotxPjbQTzkfg7Ht0d4YDf2CQlSfzNOebMrHPAPRRvK1SBn3xjObebjaPFu
KhIUV6TvKrIMjw753TeO99FmebrQ8R+tRyF8QgyQSyQ6Fe606+QRF69F6TDrmaEBiBYeNV+rLA8S
rjLOepQ6mbcjvVCcEA3fB2VtUM1ksd5myZylbWcr3zFnKQiQ7AjzF/b+x6ry8tOAXID+UWqthN6j
KAtaHc0LGs7CljGmLi7n0Qgv6ehHl9Y5Y0hONial4ZuhtTwm5IV7Q2BStoMgB6uOco1ljudicpzV
MNkH+hRzSJE8hsbnMZfZOS60z62u6nUz2j45jHa1ktPorJMgfB2SRt+nzbhL3GFTJBSAm+xo9y6x
nj4klZHE8E2uZ+nO9bu97O66gZw0APRqaZS7fCg+TwoVqDO85LNsJi6NNxEJC90RNUzSp6NVEzaC
F16IgCsOmkcXwZHkdAh6Yke7dOcKXxMBrRnI0Biqo965lzTX3xpdK1beSCMfGsHMBDsDdRLoQLkx
Io+zllVIiymg9qEo5BDh0FItCpwPkcM46CnkVh0lkbgBDeY0RMc7xN/c5MaoPVB6AnI/YhHPTJx+
YT5rDuL6QP0MLHhBNbfXDCwmBtNvKiOmHdJZm0jGTLMWhFbGfJQ1+7mup5JuD4mEUMLWE8tonGBS
rUtVf6iG8c+ybYejG5jDUZs3rtDWRaG8belPLEWY3q+LaPRXgSlB5xlqGyYYilIlHzt4LUyXq405
sp7pCRpYNW0pzrBWoXnHn0yXDAXyOdaEZt/TMxiQyozjpepJGFQEBWzI1AXMI225yCnSRZk4+UZx
8Hyv3g5mSwR4VFfLwhz/NBPNvpus0rnT8JevjX6YU1KGcwtpYNfbBAfT4zJxjurOhkLGLo17Y2cX
YMtmsLV89PWJ1NOkXeVm+yw6Ck+ZY9xExRsDebYunRoljzV8jhxa64B+v1rqQ+Divqe3OV0msjOb
T0HfKroVDhwCwiKAKBurZCR8THWE9ra6C3aDMLQqZnk8YJJe2plLRZxbeFnUZ4bzG6S/w26khx4r
5ieT98VJcqK+4VUrw4gXU2roC12UNWV91tuFFzxJ86NuIZoQHZ20VkHTxW5gUsILZ0NoW5IOigJi
igfWrITloBVkYm8Ropn12HMjaYywG2YVfgXLJJ0wZ+XoDUNwLZ5GSnhv1iU6IgO3GiGu1DdZ4BhJ
SWG3TkLscbmJVCA6M3b1yzCl3U0OveuUpJam6kFkAwzdouGzBQLv9gHeDFmkR3JiHmh/eqvRjDTi
5Vj+yTA/No73WMBQQQrPP+KgwVLMI7Ug0BdGaEW3zZfWXFNPF6cEuQtFWxCY9rDRiAjZlSp/cigp
wVpBoSlLST8KXYZo5ps0E3dYYwMxxAQFNok1HDPQg11j3osobC4m+D45+CfG/hdRT6+hPoU7j3nd
kETHenYnGDXF3HjucUNIMvjCLDir64iYwLWZfWWY1Valj9si6VSxZVF/zCkq7DsmLMieaboJOVFO
grvtV8i3OwSJKKLR4kQHxNrpdqS+VFcG6gNC4pZAiMgPzL5WyPsmt1rKFCmLGXJ7NzqChJp2Awup
21mJf5/0FTcvI6X+X9fhCt85Vhg6isaY08EPc/Asx2EKhj/t7jlrDVbGxBKdXP/Nz0kEgPXMTC8g
52ISMZ49TAghBZCFy/xzXmSOfGTo+mGyH2AIl8vaAaOfhMykgw9V67G2Lfi6zm9jiCSbuT66XUx/
THpvoQBxrHogWgoUQhWti55IE32Sw7LxCH/0ccUVAru/bWr6AnkvEfXpLozajdOEKJWMqQJZrkXL
rMmNVW/TawzoO0HrIjGgq8tTxZwKgAf6h8ZceXgZFmb0WIZltnBt3yUSm3ZarfjwwflNKFUie93X
3aNR8gf6NokL1lS8VA2OB5Qo1lJ3h3uHntmyL6oYT0sLdX0iZx2nQ0JBZG/qEILUTE4mAOdUVw+9
wwVPUTvAS2pddKWSVa+jDVKsBxeBQn/hNB8AcZYoIlhn6V2+ieE4g0PntuF87aRNAKsJMnLsvhRw
olYRpvoFnQ7W3sShHvUJ3/xghLOo9GOZtkS3MQg4JFywApjXsxSLQYAWTgB4YZ/3aGrCaXwM84lo
WxJTbxBf9DepQPQUo4uviQIqGYoJ5qDYl5bjShrTR69TfMZUCVi/PZNaDybCf6uVXx1JEkb4DLd3
aerdToTda2OoGQMW6dvxXuQCzJIC5oF7cVw5xBctLRbgPr0nu+/yfdt3NEvrnClhoL/oIiUgN5fw
rr27silJzhH40G96Pm63I1nUidr07DnNsQ/ieutY5WcdIsu6LDR3ISDG3iIRfzQ1xgrKBpygrjbO
NmI90yLkPXnCi1095zI8mcCx32xP27nyAZx1fUsskP1I4e61Z6A6+rgGhj65g+BqbhM/3QOda+lB
9vFDUPa3LS6Apd0GajPAoN9SFQNygzo8icVjO4TjXWMxB8o+OFU8PiqProNL73ZRRda9HVY5OMl2
STkFhC5hMXZ0C3dg2lo+n349d9Cdpkf6yFIQeKNFY5jvJR8JZTs3xQwhlaZTOVLGVlTJUwzh+2Ao
zdqYrk3sRDWhvDQ4Jf9rrPx3jJVM0n9nrHz4HGbN327Dt6p6+9vn7OvfTmHZviV59mMo3fVnfAd0
WwrjJF5aRwrp2qaa4dH9W9384+8aT5m6cpSOo4XIAYy2382Wpv2HYfIUdV5yhgD28Z7vgG5T/YFx
0zZt5TBw8Brxn5gthfolkw6LLygLXemGqxuGTRHpZ7evCYQpCLMu2ER5VqwIjT/bffiR37su6/Ro
h/NdSiJhqCwsBXlABSFoaY4SUlt03IvseekUDSVGBjQ2RAUcQCA8Tprrrwhn7xC78aJWL5khUNwW
YXqYwnl+h7C3zZMX0sHJp4NrPQyMaJZkaZvpsIRclOdD9LUla6rHgsNARlIUVYpWOO3SQ+JlVvmF
uKon1yhIajXHB3DckU8eTU0G+sIc/FdE3vSmdNB109dER4euTIdesrRf+e1vuAC0lT8lZy8iJ7lm
4AeNoS0Fd2tC3tqVYRp3nJqzNLMXKlyM5l+rOUtvsPNT5Hn+srZCHBKsdshY/jLI+iHJADZovdTn
GzW8ynGaiJuKT9WAilih9gFiDa1TFE9p+zWfO+btdDLjSt74VvkpKdIXZCUahEhYXvumJVsDl/d+
7NDABAQOpE38Gqjkq2f7dxDI4R5K+hCxT9IxipGc2HNehMT+TxhmnfXmePhPUQdiQvE/uNplKOTt
NMEV6Jz8pR/VuSf0KfA1XD3hV3gUjxSC1Ea19t5pcAnp/MuZovNFRXAz9sRRJbSAEvqzoISxTpQQ
LLQ5vXbonRq9QLssDOs4kBILmTairPNazeEforEBW6kQvmGS7oTyXzGe3zndvr72nGJF1SMNXvuJ
JGyyZPDuSPKzi2QZkoJAo/ZP6h7nGpx3JQCWNY1HVR/sKbWLiY7lQlhcFnZRkjZ+Y7XtXVdHcDf0
FeEa9SIa+e89bho3ad2f6bRyQgiGKgY6hnmJSSrv8IQ6GrlDGX2+aYZa+qeS+gE3a3fk74iDZRXA
9O7BmhsJ2dsyJ63VC4KVGbBudsjioXBxVwi7WQ3M9unKlC8IGVALVSln3kS+Pb1Zdr6udFT6oaFJ
4onqD5KadJOE2Q3amOrsMV0zIwnqc6D3Gi9Hlov7xBtPTR0TCVFXFHQCNaxG+Ko32aCBxwXnOaFZ
mogBYTZG+zmsbi3JU6JCF5V3oJfLdlhmKMy8kXOclbJekXFN0Ho1JvfKTe9qRSQM0HyK+4kfv8Kg
X/mDicK7OrPSXXdugl0tKR6C1oZLBc0w8G8rvUAUYJY40DQqUZO2n1E2KEGy2wZZI25KrgPTyF6m
AoRfhlhZCm8fZC4+K9yRUXVr64N+U8b9ExOvtSjjlx9G4n9C6v8F0y+xnitdN8nrtIShLGN+/gff
OEXcnNKCTVMv4aKwc0RwkdpaIS05YuSOv/9lxpzW+S25ePf1H3+3vv02SvKWKfitWNV//m1daxga
ShJ/Yzs5lXz31jLdR8lpxT9wbsMvU9+daj2+0AW9w5D16V/8+nlg/m+/3rUJKHUguPAf//zrs9SQ
eW4Jf5PH8SthV5CdmyPc+QVONlYb3z4LtHKulyDhTo/aZK9//yfM6Q2//gX4bMAIcN8ADjDb+H84
3aa0zLS0DJ9QyO5kCugogdqV5YzNJYsETujvf53zMxbgesJtccUWCN22+J9//n2Z1OuqY/zbyImb
SmCjoo8vTUH3moIADCRo3NRMdlBr3UVgUZCujbtMtkjVg32LAJV6AcjwQ/7UluECnsFL2iJ46J6A
WK5bARuuKM8aigaT8s2CXh8dywIIBkNd1sq7bHQcCu/08M3otWby7Rcv+eS/WjYSJQNEMp5eB2tx
8jIkGpQnaRzHMie7aZzOWZF+aN3kiACPynjQfy6li7cYlH1doQg3+QhRPjnWgpbqIhUey+Ybu6w+
RQhoGENw6RWtcZdC36iq5GQaNBldFGqJj+cuH6cnUTqPviOe4tF5nP1AjUUGc4h/o3LOwnIgtsc2
BDfWy9zCEmqWOUO7boLWun5E/xtc/DgWb//4+5e8zZpqvH/zw5/ne9acVf0/h7hwnv/2+LkPkx/n
iNf3fJsjSvMP4rmJO5dkezLlc/4Cckj5h2E5yrEt1+CKJ97lrzmiEH8QBaALdFk6kzhznrl9nyMK
4w9bmK7pOGSVWMwS/yMgxzVX+/17bkuiYlBrmzOow2GgsX9JcYniBG6TTqss6OzCea0sK0UaiWPH
fK4T1cwG6zx4JiJ2HCldtfxAHPopU4iQOV4olhV0MgSYnhxsbbaSj879/5fL7mMYh8Xb1/Dz/5kv
6C95MVYhLar/+/Mukc7fr/cZqvLTzuq6frhr3+ZrgG8yb+UH+W/5/Mp/98m/vf07qxAX8sr/fEFt
qjeYvaw+fryg5rd8X3MYxh/AYLkROjooF10aXBvf1xy2+MOGpG1w2ViMpsriyv2+6nDkH5YtbcZW
7FLXtcVfV5Tl/mE7BhemyyzZlLb1nyw63F8S6YVhKxAy8w+iNMKd+peBPFfNCBc86k/O9JzUfgkb
SBaHSUR43TSc8VlZZlhB54PXjT4SikvGGvtXGsz7e67H+r9e+P6WAiULEEe6nl1XbMnK9Gl74Tm/
kY2jH749hAKnH6IMA1TsU/T4tqsV+sFGZMokbn76h4ff3pQoW1v0sMGWYYllUCVufYPR1z5eN5YV
YKm4PmQKNsv3E1S0cTIekjinG8ky3T5qoYONZqyw1c5vLFFE5nvKyQLfjSIfmmM//Jwm6ymvhYN6
RsE5bmLMncuRv5fydVsdQzXe4O9399e960Y0XdfcfHu2KICLjL1J0Sb5/kJ93isqhyeur7HKEApu
OxyA5o7nSahjpHcnHRjbgupK8eKZ0WWMw+Bx8BG92/asZqiN/EW1w4udR9F9Q6DdZtA84Lhxlx60
PnL2ibVwwxSYyXwktqZs/8Pl/k9melzMP08+uIZYKtgGlw8UI9bWv1xDzA+iGlewcVIx/QWUNiAP
5k3dAly7SQLR7Isma/fXZ66710chmNali3oMwalT7K8bASVwn8Q+RLLr/g8Pr/tuXqgbZyACIPUH
DMZYFDM/uVw3LRyOS44BrCcaYddzs2UB1cbWIgqPae9jV7C0Y5L51Gj8UYeA0O6cQbdeoopJQ2jo
n2BhY3RKAJ+1yOA+0MRdR337eUTYzmwcBYif0k0TMZm4ltMR1qpbzvF993oM+jTFoEJ8vO69P/n+
Ws0SI4KOEKwkdL/MTse1hY5iL5xk3OuWx5fufd9o+5lTPD//7anrq7w5hL0rmG99e+msw9i/v+n6
6IfXNETHgME3F7qmzEtdd+kpAaTMt968NBk2VuS5cUMT0RHIip1hF8HgwTkogss49W9qjptoCvAo
4+ShdRiUOrxvYCDaP+za3JaYZ1Hnvb6knySSvqAgBcrEibbIsuaF+GzSx5KOpTWU4303b5CUkMdg
s/hTkVOgHcSrTN4ykRh+SwvBJBTTCWPt5veXrsnY++O0GXi+ZMUwr1JMR1rWfLP/cdrckVrPNF0m
J0PwvVW9X2+s2DtUnblSdmyik8bS0RfjQ1xM2rboffT6Pg15oYAS9fIzyaD52eqykGin+eGEEJZu
UPv12zGiLqk4Gg8GQfRjWD3oMrMwrOuwwZXh4qWGdryfUK3TYi2lsbpGUwyVdV9WSXOShL88BbH/
CUXzOaP5Acc/grCb2qZ/QtBGSxtd8XWPC/T3Z8b6ZUFxPTM2iwlT6vMt6tf7gmS+TOJLkpy6sQLB
qgXHCSmuJLoCN8G8jW2jOHaVVhy/7V8f+sAg4xgjqS+xIxJUiEdFMxGajGF7LqP2NQ5L5iWj/nXI
FcOYVh96zYaZO8krJniRuKO2T7VC21cqJYLk+nCQNo7s68OatieW3/lV3x7+8AKZ0eoXVAOqYRoQ
pTSsn0cW0Z3oG+xpAmvDFBIOVpfwHx27hcaZoZx1XP9DBuRiG7hvcTl4NSBa9OLBXO3/9jDU2+xo
FACX9ByvS1H5+e73p9v9ZT0lTF0o1xFw1nTASpQZf74QPZrRwnR6d6/3vUnTCgXd+6ZAEPVtl1hW
ew4q/n/719d014O/vPzbK68HZ6tyOBjZ9v0l10e//JixzeW331Lzx/74W4qKJojeSCK8CWg51g02
ryguI8CYHXQxCMHxsUf0RFJ7mlJQqmAqaXUdL6/PRKPDM5YTJt9fNGhZtrPx2X07dn33vDGhM39/
z/szjR+HW61Ql+D6Y+zrj5lfTZfBnWEO1B/dfOJuLmrk94k/7a/7aj543eUrKdYM79ixmqn5gGFl
71nNQZUjMjOZs0YDMWXtIO9ky9bwxcfro+uxtpieHOFjog3HS6vkqmwi91jlvbnV++hy3YOj4jBv
4Hg9N2P/xXXx662V68Lh5mqQHSmkJELy5+sCB4vv9TTV93014u+YCDgkkBSSRkLuoI3E5/Z6zJig
vkjZAuTJJlzYvgzAK7kDEx6rLIgyYh4TaEyu5r3GA7v67Qngb8GxZk6TQVQ+9zGkjSn3/yRlTtu3
mF4P10eJBYMZs7Hkq/nzM53Z8SWNwETYaHR2RurPucJ5qi8DYfd4+XuoBVVVO/tqVDYdMeYjowb8
4abLP4JXdvdxOmFDVIV7qGsD562Ay3rdfd9Ug/P9Je/HmDu4hyrExr7TgZsDT+iLfalmhJozHHFt
ZPxJ88NmRDWCNKy+DFPeMoRLH8zV/EyGSGxTQD+rBi/a0D7/aBUw/gC/eofU8+Ffv+/D2v3+zPux
COrVgsXi3H6bjQBGCpCowCpJVNmdhYntoRu8bl3o9PArU2AHFgw8ZUl36fcXiZwHh/dFoSVt+DKQ
IqVijiWohv9ykRCYAos9F926JR18bTmTONh/bagNnlo3DPYpoNBzm9KAhGR1qZsJQnaSqPt0sjOi
HinO5rBqF0YzvMkuDp80rOy0jXvylZu0648t7v0l6Z/1wS3i7ibj1nqkka2WRKGtkRUACnQt4yOz
1a/xYF+8RoZbZ9aMXje+/7mfYOIWE59MhtR2+/uT8OsIyklwqcDpQJ4M/Edqzl798VZu8RfYOaur
taxBwS+h9kAYme+vwWzI0clDuskyhrUoJ71CATvcBrm+sge4HxDt5LJSA2z6VhGCJNV+sB3MbCk4
JCceD64MUUrhm9q0JM9YFh4miCrJjRy8fh9FTb/3o4zQicDwCGeJP4AOG3fgvd585aFqnOWvSak/
00eltBvY3X00i1RyUro9u3buDSzQA61guOfyyL3G3NYBgG0BKtCv5KVwx3sTc96Froizs5PsUxCV
8iIy44NLB3RfE+l2i24zWOhDckyCpsHsV4hLEeTprvPVS9kNE6GZ9nSy5o3HOAsQkyBkkZMUkqHz
/hjMaVcidQMSCyr/k1mTZtJ29oMcg+p2isfn62HsbDi1qXCtrm9iOoDpuRYDTSgt+xi3G8Ba2sc2
8py1NOS2A6n80IC100hiSKQmnpPEtleZWUX/4isg5gLvj18BSr+UVkzW2ZRGpPFrKqzt0MSuvbFZ
j9EMEUDdfBj/2mBchxAWue0iET4YBFHTFoFit1Izfl0MKOUR8pX40Q/vGxHYfHSD+6WAznPwDKwt
mfSemnjk9CZlcJ48zT870vAJaAFH9/vL+Tq/+vkf4hsNvV5SaJrJq/M//ENBt0noIdh90KKOHhCL
IBA4XTdB6MesCCf4BHms1tdjQ9z6B5dAEg3q2UOpAiKwg9ZbV+WQPsguaC9mAYGmdtMHBuD+OGZd
DOQogs46KJemlWufFC7aU4M+7YRgkV3YCoQZe7A2Jh9/sIO7Iem+ThSMzqHuOOfro9ZDD4Jvgpns
/MR1k5VevLBHFyHp9a1BNCmIDxPjBIFW5/5LjZaIxp4aQQ8mDjga37/r3TZfewUML7yA5QOhicAq
uGg6o0t37Sz6zOmexMvrw+umc0FwiFCMPxyjrUsPRGb4EH//aVzLaj9/GszL0N4zgClrbvj+/Gl4
gjyGXib1eqKnfLGT+wiD9pHGZfRtU2C8XOWTmS0Kv/bvOuglR7sY9un8z+njjIiaSEdVCBhB1Ne1
3JoOkmEsA1lge0/kNzoHBDUQwUvFF9oL+1VQeIAFimmrp4ihRgcCucSaihxWG1yw5EOSAmHFjBBF
MHKCJpiWs55r69dwmIp5rM+Ji9sGRvPa+Jok43w+dt1YJLJ1btsSP8IhQNzoy0tFvogf1ys/qlHW
xQLxllZAJgPxQNYBdYophfs5aQZ3A3qqhIjQwTKgLWUp7kk0eveDpPepTHBULWF9xx6hzH2DjJCM
BxAleszKKCXsqMoyk4wzL18DTuUWAyx0mosEPrXyTt/EI1Ery2i+JpNRe/79B/lPvlbUbiid0mmn
b45D/OcP0hhLEwppXa19h7CBeRJh+AqNdD3PMa77TVpVG8aZx7KLCnzksx2EZPgbLIPl3n5/SOJN
tb8eLBwQ+XSP5wyMoNxfJWXXR9dNrbk2fjMSBgNFVePbE01g4RxFpWcWm0AVYutXs6ASKdwKOe1w
qbwUPC028DYd0+N1MxjEEPfYjMj1Mg/JqO9CoV6HscHfnOdVd9SU3h3pi3fH666qwMGMau8agGzf
N0TJIVcmb4UmtU2rWnYNifJMZHpP7kthwCRsPIiJfODE/s40N8Qx5N5a/+J+bf+y4qFZ5wgg8MyO
GeccMOc/fxJmY+paOfklSxMR7lt/SteT5cE8bq/Wcse/86SDnoGG2zZ0FXR/xGC+peKzCXWMGANk
kLUflCtceggXrgerIEnOeQomPuo7a9HKDOW0pXVbPXaI4nQBPdaMuR8S3bCKI6WacF+2nFEc3gpt
e+9fmnljp0Zx1svd0Pr5qa1IxUknHwQI8eeXok2WBnf1R1GCNZR2SJhGDtawVdmqmWfM+TxNbq/z
4kkPZj7VPGW+Hi0TLiZJ6GCQRe7FHKuNg673WIQWsQvzITdI4n1kDB8r4pxs5JUcGxqqfF0iGRHm
3fcX//V+mxkDijMAcaPV5LeY3E6//9b8t7kVn5WlU4jm87LmzsgvE8zANVF/ADJYa9ZMwHUh7xmj
2T+2NN2wtuvoH+ddksdP5I9ur3cQhgqx0ka/uVFAHNrAMvdErlh7IUtrr3Fn2g/uMzNb97UiEVg3
Yu1BJbCtruWg6yYNAm0/yNQEWIdkg9Kre0+fk6iFrn4N9HBXI93fyWnodgMQkmuNmLznNTPF6okE
v5wJTbNMkJ1uMU2hpiDMfjX+F2fntRu3Em3bLyJAFvNrq3NWtv1CWPI2c878+jtY8rFs7X1snAsY
ha4i2VZ3M1StNdeYgKb2rp382mRxQwTmfVDuA9Zq51D4sAnn+eMgIzVzI7vvYzE+bCD3fu7zvjlp
4u9BXbS7YIAYFA2zTrqhJDhxw4bCXLdfCeS6MEi0Ll/jdatRVXixqbdZ5uCxV04QqbsmQQnczR5C
VW54ayfMx5vSYqan4dG0sykEOCvN9Ckxk+yGiYm9Qxag3VlxScFY9peMvmb9xyXLAgMlG4kH2xIf
F6MtgoXRbpx2nUbYSWO7pW+BMdvBqtSdQ2qq9cFPinwxslC5QVMXEMZvsTXu8CmZ58i5E1bryAkf
akvr99g/DNz2gGlRm3hHaQPlJmO5xwYq2AdzsR3CXNmEIm/XNtWAgd0M2NLxFcaD1p4ydzphlZhy
75p/zl5Fg9mAkGvgVgtyDB2EtWOc4pUoG9lN9f7aTROItbqv8ZhI6yMP1SvGreHGGrIyBRWR3A0a
vj2xaszkNF3bAzCJV8kkIJerw0qDBoUH5XHQqmVT9C42O8LY0qym2t7yQ5A24A5GgaoFWZH1xFzb
svcnqj4HuPA5Cfq9js3FyTPDDZjaae8nDggoT0txlEDuNHQh0tYsf3ACXLIUJkn4p6lUsMvxSWs3
cPtQk2CYu2zDeXI2nx+IcEl7VOmuiRvqwsupQuXbChI4pOo3Vo7QulEpJO6wuzs0TU0wAATJSct8
cey6hGL1NlqPXhVsOB93qQ8eKvPtet1RdQmVGCt3/sCMX2Z2dndHa0ttKfMCQACg9OCKVXZTQdGm
39mjvquacJWbdv0QlMoXxcuLk+xVE7a3hZLhfuXh/KEw+wHTxvy6rxwMTGoqjm4iVLtFqDYnopLV
/VQr+MEnkYPvc08lptPfq/DBq8Ev730LMnUT1BM60m5cl8xjtEop9/rchKxT9rLr9ultmAEMwprg
61AJ7ZzFdvPQBE9EPcY1J2q0UKpoOqKiGPEwZhmQqYcpCCzUTH4qmCLQ5JGn/GVaqX8Iss7PQLwV
LJeUiYHAWqosfpnkRzWOPVnQ12tn4ITVeqj4hmEMezXH6k++kmNTj8mpEfbuqo33lu9G922bHrlN
u8vL5M/XWYzADc0Spmromz2eBfvCm/wTbEjfd5S9rpbiMHXNbENowKEhYl+MWL8befZgTkwSNJMV
JGJDTI8oNpqUYou+Z7pUObw8z2o4dzymb39+qtjzU+OXSbUw+cSGbglHd1mxkX/8fQaQ6COVeZ5u
47lWJ/m4TNqgWrHedCkl6VNAiTra48HBX2eGMNY5npTIxZ+4AuBajiyQZTeyEdo3jjWu3rZmJRCz
YH56u9Tf4e5HTU7lVHdTGewJBGO0NPeUtiOk6xZPsjfEoMVGEzc+UQC+kWOyIcm/wvBtPNul0QZM
kBF9pO41JZP5v/VAMeGdNTfs3auDe1WZEXfj5D6BOEDDFYDHB6mpNX12YMat3eJojVGhXgcvjtp/
g82g3KUiewiy8Ghxyp8oK9i4kzlcZeMZ8Xh10umz7RXN/n3cyoQJsqQJl5aiRX87Uz8usAUBJrRN
7qx/YOnufszxNboyVULVpl0Ro8TxXCRGue8QF5YvlaDgJcmJ7GjmoQftnExuMHfl2MfdnUhY9aJ0
iuwoXMR3eCYH6487ySPle3QGQB1VqYnfzwlTBBAIxKf4qMnsqhyTTdqHfUNShX2kdV1gsNAKqWN5
30WO6+/Hyf7bEfO7Anp42zmb759K2kV7r9BXEUu2c5qJEeL7LOvTOkKEsiu3cNuOT2PyXXbKQq8h
stLILoQ1Yxeb/VVXg+Zt6H1j3DKTSgeApu9j78eT89aWDR5IS7lVbpDvKbujwO7RtEmlyQ15Z83F
fFG3zztBNMum+Hcq+u55DJ3PeVe4l6rR7Ec/+y5HbdFWJzss+oXshkR+NsXUMgefj6mMBnBLDM9x
7Axnn/bCvooB/vVUlZjKk5NTyP900AFM3GjzebPcp6gN1J9ZsJfRBCdB6bkQsQb+qBeXt+6HOMPU
gDIFgXNjeRgKe5mrHmXjzK/sXoOgg5qUR0PqWOuIZ2/mxf0BWVZ5QmFYnVC7hN2yT40Ql2PsgeUW
2TQ5SUgKK9iT6lxrA2rhy9vYqNvVVhOND3VEDW4F+kcA7eJhGnPtoTPDpUPe4E72CqukhBP41VF2
Eyqtlh6+wlvZxQ+v3mhNrS5lV7SfvbJPLgamaMRO+gNXCjq1ojLICE8AiSXAoFOVebAx3vZJf5IN
ftmvDc9K6jIvSRXvWBVtjxWjozyR5k22algHK9nFK2dCn22YW9nVdL7KFKDzSXaRJSw1tet3bs/k
WVppyqaUYWj43eFBCR5a1KvIYUV/p6PQAc1NWd3IdBIs8cyT0HsMJZdhS+EalSLakufySwSGZttl
dnVp+/5HQxFKDNj68mHYTiHYUEM4/L73UDwLKtLO8vik73G1bRoodZF9EtgWnyIQEwaXVGL00C3k
kNzos8ZZYtNq3zAVJDwgN+dBwlnGIQYzpZPc78fQvM8YKbdBxV3KjIfTZFr9W+NbdA2z6jc2160I
9W3J+bALJ+wqd7rjQtLgkQQvSrOxYC+ma9XW46KONfVONiqWb/yw/bSTXQ8466Ulul+XzVzgDLhs
1QK8ZQrkYjAy+BZcMDHsDLuzFnn8EDaG90/WNv+YMMWfNIVQpD1U4cmLtOwQ4T20Rk493eeO9QnX
8htpKyqbriFZSplCS80/sQI5xo9HAnVu3jfIsTc30nmDkaNyeT8iz4S/B9edx19hrQB3o5RIxzgv
MNeEbzC2huKGz52q7fss+Eq4j+QRxjNn6WzpEjGs1cE6GLle6EtZuzuPTWVuHXBGrPSl3Hkea+f9
ZG+0qx/HBzG07T/PJDTz48qENalmUvw0R/hUwgofgv+KGblpFVKXDZhuXJBkLZ5zvzjEQZPftTVx
bC9kIZJa+TOBgPFoV6Dr6yErnrMG7zkHVNEaX5iSGrI8nFG49YU04XMISXWHGR6kjJ9jLguxXSC/
1Hm3aH6VWckztU3Kmona2zY5/PMY+T79/NPJoZ/jfCfG7n3Xn+OW3hs72dP1GjS9AgcQGVSzN0PI
pJJTIskkbieG5ZjiHS67cgMWKsBYdPcoASaFGJpzPKlb2ZN71VQvADnAxOT9jaYA3EFMlcBO7uJl
8YOKam2jglU9yKbzgTg1c9PGHbDUHtyR3FBHenlwai8Id7KfBhhEKn1OhTH+qIZDvUGJvdBu1HO6
Ex5TLG6forEgWzaMKU4FpNF2cme1gSFF8G7mzMPWdcJQuSU36d2abewuC22uYJvHohZyg03JLEG3
0tzJrtzQY7zRxml1kUelwRCfc8PY2qAb1n2Hy6RcSbdVWx6LAekLVq8Btgs/unKj9OtNHP1tD9+M
2CP6n660RZW7ySFSbBcWLPUtFLVjZWsxyfucjMjAegwQMhxMs1MjTsc5y/C2qSaQ+rZJDlYswbBu
mAcJgj506vQliUarOLstmUizvfUnS8sgW1X15s+XjP6x1oiJnGOiH0U5Mf8z5pziL0sPng5KVQBi
WVv1WOOoPN2NaJ326txQbglkeX7lDxe7a/VdXPvHeihX6tiIzeR34wLpSLbBkalf5CJxIR+RMBvs
zj3JrjY1wUGx9XUHAeWQDWIpyLevc7sihtxk1Qr8CPIBNZoeQnugsmFywaib4TEmys+UhExjoVI2
4/wln65/LBSQH9sx0VrqxB9Zef3+sRsn92fGQruu66yDWWL09/DcwmNkV/8YoADNrER9YXOF4Eh/
8wHbNAHS2qniuZoNe435Vw0S9QUKaLp2/GncZ16n7ZpBOI9TAPw4HVgvE5HbN3MQV4uT7Jj61lcs
bqONmJPWMnPtk5v+y6c0/p0NcxybCTtKZtM0TFlo9suPa2ei8QR/w7ocwF9jehrCZqKBY4Lnc0nI
zYtxyqO+Zu13xAhkV/Md/Fcw1i5AUt+wuPSxmlaoaMn621707TkCbbdNbY1viSn4zp2oiczrxrnI
BsnBwTQKhwAoQ0U7etTsAy0Ik9n2aDbuqRr3rLeumF0AKRPG5eGxJwtyntRLHa6J+H9tmFM/BbUT
rZg6EtEKfWqpC/7rCiLWGfQvOkH9Lw+P/zolWM5onBC6TeLw4yI81xPfUJweVp+P4A0f7OKtER68
CI2s7zprKZMq4NEucCyyNjNGIiePWWS+dVAHEPFOYrk3IEC85aB3ztVoY+fKRqRS9RERl4fDN6yw
Cfvua8Q8YDFU/CqGiZOC2n5yok8y8NDGdb7SOyJ5sAr+fLV/1LnJQIOJ/nhOj6qc+R+ej1o5oOtz
KPD3XKC5LKwLMK9GCc6xFeZN0ybVUTaRDyGExBuGbz/HeugaNyp0EJw60oQCfFcDLkjuAFhEfYKC
ikaYXHgXepsyPaPZM1l2WxVGZpMbnopBcAGE09oLh+LIg9Zd9GIAt4BV+Fn4I65kfmbd4D4eHysr
z+BsgmyLLbcATN20W9FZ4hFc+jaPy7NveCvgReb/x/XiWnONjEkgQuUL+v2uQMlHm8H6qNdUHVfH
DvbU0QB3tqpBhN70tnaZlJLpvDvkWBhY/tkcGoG1e/oc47CoLnRsipemniKjKacL7IoMjhKRHRAG
nbkPHSohFce4TQs7fTCH1zwq7PsBJdIc78H0etyDTmrWbag91rE/UHYeNJC7lZ0X1KtyTLzllOGM
YwMmvWb98DkqIcAzE3ilvmvd547xTxfn51JE1hfICOD0P2NX5GA1bvwty/7veBVacZcSBypUHZsY
8O/f01RAEKpM0qCdj7VJMqb22q5nGpaIL2D6+3sQTLdBHBN/NES+q9I82Cu6+o3P2LJq9uB/NoNx
NDD/3PX5sJFUsyDEraBgga367fceld4xq1vQt3yGm9Smdh1/dhXGQ6qcHXOq1n++NOS98JcoFJcG
1bZzRTB3SsHk8cODkCl/WImpwL7TB/neGM7KVbQU6ZipH+s8d/Z5PN0MJLqPTd15qGDMH42bwC3B
imWHiJ9pRKoMV5bH47WqQ3FSwiO3g0UYju7xvQGMjOdJBWOy05hXHXs9bmdm33AMqzKBXDO/HNVi
OPZzM/XVJhrAYakuGYjWBIKVK/5xnnulfZTsu6Itb0K/PZmkhreKp7SHOqmBNwkwcFZl5CxW1hmg
hKOW2+XKJc0Mf1rvDhrIscBr+vmj4o03ywkVz4YmqmFWH6R6cI4VbeXFJSunQMMOWxb3ywagwaum
Qtf988+gzw/ejz+DIK2KyhEyqfj4M7SI4AuFE34d83UNyxjqJcIx6HbYSVFF+yqm7lNgV8q5b4Ry
Rs/r7ZXWOZI81g9BO5w61Mu7icfdDr7ly0SeFB9rmuHnq5bM7qJUS3tlCj3aTz5yAqWNjv3cRNX4
kGV6dFLTsT3BFgsWTaZt+Hlxes3L2z9/Wus/Pi1KeU1l+uWiWJKZll8e0EYa2K07cjL3OoaIlQ+L
DVBMf1RUJ177hzHzcDFx0++jH9yO2cZMmZBGZb/URs4EZVL0XVS126AKBlRKu17J0/NkWd26EW2+
Q0gHBzPHgBLOywYgD5ntfni2o4TFWEk1LCqp6mbqOqDAMEvgV1podTs1JrFGg84MY7kyGW9GX0F4
ODdtZ7hrO7cf3JBQvmxyfyxOTlHC4xwByevFsNb7ZrzoUAzTrorvoJKjaHK6axzW1jZDb7TM54C9
5UKftbLpSRNQPbBjKsjziA4GI5Y/8CXDWbhgrbISlUjsRcVfzjQKrv51ps2yGr50RGJER8TvN7Ei
IAEEBqdktSa2CGCCgzqZ/TagSmXMZ1ZnraEEs3D40IbitbGd7hJiNVtYkHFi7vnZlEDayXE+qwv7
K3hMfZ7goWnr1JMyUfDgObMgbvRuYLFQ2+DB/1LUcdcRCQ4946A07k4ftWgXjPDYrVZt98jCQUzk
+taE5QT/aWHrpkvgmSAp0Cq+GsVYltXMPh+C1//7qTgvmWe4gcaX8jGpJ3B+KooCorRhIdky60/w
XNuvsVF2K0WMGNirztH3IIJpHlwXa3CcjeM60b1Vd+2xqt2lr2bbkrJJSgTKYGunUjhpWcfaJZk1
TVR+9yaVxoWVP5oT+Nc4df0lWLwlNnkvDSqorXwQso5M9ra6GcNR39t6futSiGGRpIoqqGO1sYPy
fh37ViONw1KSwph6U9aQVeqkx9VPIFOb51f9qH/xegIuMtnczRnncojTjTEop7DAcpEgEA7RmEct
3FIRS0VoIybuyFTSCp5na1MRV1meczfho0qymymzOAC6qk55SCnqn798c553fbjrmQg2NbIfskLw
wwPVhcVFVlsp1yIo0BUO6Z3tV9/SwUwOYVvMBmqQfo3eqSg0DdWd7qkHQILttrZNA3reFF7NqntI
SwiqqbspyjBdJwTvt2pv9dswxkMud8pPZgOMgefZhMzwMzpz/T7jIu0y4yXNzfAU++qVyH+4HJ2k
3fAMeq7Qeu67GV8nFPCZN34ZrN3C2LJM9MndY5Jr+SXP/vTFGOJhIZONNvjIozP67mHKuvvAD2DA
k6G0I0PgvJXGB9kIBSaTbet4mQlyo3/+OuU87cPXOVM9dOSwzEC5Uf1+aaN3bEsksFzajcWCEr3Z
qqUst23L6UaJWYeEpfLP4JSf816LmIHPAMbObtYIM7pNz28scL8JZ/5plZeCHOyTn0RoPqfuthLE
iDSOvze8qtgaxqpmxrf0AOt9SllY4KdXkjgLYWNoQ8DTmjM9bAbrUsY1oMAOSzBf41ftilcwS4c/
f3BznqT89sFRvrqabupI1AyqBj98cK6mvBg6ziMLMJgG0fUw9KW+K9vk1JThbDWuwicAr3dD4sw6
YhlCaVnlqChkQwwpBzCpZlPo9wBzpsExNqVapNvG169N3KuLfnQppOuT4USYESi0i0Wv5QXrwU6S
S5lVxRlN9zpCm0MGAnfSkaLuncr9tEFoVFKCJ6i9csdX/kPxPExUoQ7UNPHtvNaVfauGKW6ByUiM
JsbbM1D67B7ihJhrmjJntstKbUql3PU4zaZzZbDyhpxF11DBHsmiaFc5eF9oVf5QzSITFM7GvikJ
8f/5O3b+FTFhdWjZ8nK1TG49H9ZQAsZD1ClWsvZd1vtG6Z4KilFOcDrKlQfZ9EZ2mZlg4YvE0T1N
+micxK0cVqNGEDGeD5CNZ9bJDeqgfvU25rCoKpg9YrkdZbcZRfcA2szZoq3LbuUYOnZ12bNqWpGZ
9U6thhR5qRijvYzyptlZbTZdIU9mN8w71VfD35s5eMeq7Iyrm2BcEvpmsAC/jXSvUalR7BHfy1ft
MF1iB9j6+7jQPWxFZH+06u+iM/rLyCMEm6I0vQ9YSa2bVHH3jec3p8AMklVmTt1T5rcvOaiMXUXd
YXBlCcHzK6xGVPZju1J07AWw12yZxRDuqVLPfpqcrsR+QdSnLhjyI9S6J6dSdXReWXQDJnDYZxMe
gfhO5ifHMPeF68wowC4/wUKM4w2/UrGOXCRwFgpI+CZIt/5yU9H+naW3EahZGqifubiRsvDf7ypG
kRX40qfhehyNAB4yHHnQmM96m1bbQVHs9chz/TMOZHpaVF9dK51QGVXerkiM6UEJvWut69VXo8Y3
V4fccBLpdAYjboLiDmAow028G0o7u9HStv9MCPlhrPyYlE3JL40T/cKJp7PfaeYXkpWweFThP/hN
QspAcQvQp82SUBV0kMiAqxWWZ9nLgB5vXA1+jNvnJGlc7vdtF2hgBY1wFfsZfumtmp81tCpbzmp/
FUFA0MLCfyDwoz/OPZZL8UmrSSGWSvjQafGLM1jwUmWv11pkBx5fytxVhs49qDqMXdntgZfelmkH
yH/Ury4lcx6zoq9mG3QXn9pPZrdOgXN45WLiVijWHuygehznxiQftMLHQlvo/ageEzyS4MDjIDG1
gjB36tzWel+yDDe7L0qoHBrO6++t4i2tWHFe9Nm8o3FYX0d1razIr47HxiMyZXhtuLGN4ePh6FYN
eXgQte6LURMHd1Iv2aY1ppm+HVLmF2fgVsKQFA4Kc7wYM38nyMrs+8kdDtzT7U3kDlS3kdtZmbUh
brnWk6Vet8VjYmKigNFC/hkN+WtAMPiVOpEdpwMEm5Y/XpG2xj2Swriy/vGs8q4eNbLXevuS1gH1
yoMbDnuSKgNqOV7FP18NPg5tf77Dada/1vfUlRMEUVkHu5rrflRkZFYwdbahequ2hJpnBhhsDaFu
Q5muPdCR+PUu6jCGUs4siZOFUNAyQfpPJu5O7tJbYwB1xHmoS8K+7005d11Xr/dI9Bfv4xh66Lig
VT/2lV2BDwEF3/MRsv++d1+Aa3c0LBg/bABrTAmrjxa8mas1up+NARH5l67cIMeAEot90T50aGaA
PPrYl6Iz/Zp4ItpWRRivAZMzSyiaqyOEd6fYSXW2jFqdgeXlZ5N4342eaiP5UX84FyMPOR8vaYy1
q/Fb3+l7qu0EhYScU6+Bjom7XITLBvDoUDOrZVFO4mbAj1HU+E3THQZKn8OaudUcWW6oscSTjuBP
LOzK3McDdt8dbpjLSSYZRoPFw8gKr15nTg0J3x+fcuFmx252GfKaXDkNkNuJTDV3cqjRemc1NkCY
o0ITm2403KPf69vR9MQXL2wAuauldmUFWG9rwgs7vSq1SxcB18P6pIDO0n4NsrTelqH6pHa2xcpQ
BeHpGwXlMhbP56TBtzTwQxTiYZy+ptWD0+bG16Yp1aXXN/62o4gaQmxOPI/pKWVves/lBYYXYZyz
cPSmPshGnYuMct8eCviQoj5ocyO32FkzLzbnfpcE+z4M8q3coFWYdrUp5bX8ne4NPqbKjT5YeoFP
RWgcMe0h/I79q85j17KckjAylmTKQrW1vloUc+nH20st6DNSSkgC8HusFlZMRFtu/mUf+TKJQy9Y
6gPh8MHwy5UcNIdI/OWq/Pfjx9F0qrqIuOm2ZTGx/f3xw7MyFLU/w9NMdVppQcVSbOpqnAoxJVcz
gRdJTfwRA+rsSnlHSrkOr3qywwKaflJClTehYB5kEytjvIkVhQlDWBArnDymxvKl7r+xPgfCtZ2f
7+WgfDXg3ddNpr1MjGTDqgxh4dzkZnbkG/bv1cjG9sUzxZOKOmppmd1w1WqMA/9ye5oRJ7/Pcw1u
S/Zc26VpGjMwgpG/fxes8ga9d9NoQ9XEIp4KkkyT9uJXoXn71mi9tvENJmMRgOPoxvE0ZRkb4AIc
Fx+qG6MHi5tjubJ920406KnuK3F4f4uKZ2yfu/ZFDhlRjIQStstWK/JLVGvGHmu0+mLOTU187JKm
5SUdamOfm37zNvRzPMywC8vNBFj872Oj3m3bLtR2oRZ4F2FW7qVVM/vGMEp9JbvvG0YlXqtKp6AC
Fe5FxLm5g1V5r3Y6McS5wdVGHOo+i9CJzy8NCAMlPNX2qtTol+VYrBItjK7KbKYyBticxl6Gs8jc
zfGfUbgunvjUJcBdDG4mngSfXTGWUE8FKQxjCJ/wkl2Kqg4+i6EYt8UQqNTAcfhQkk+3vqlj0Nwr
omnuB9UGxymGawAl7t6ZWXg8clRyh+whMCy5BmaxkhvlUNYJ2O9Di63kfICdDCTukRov5Na3Jg1u
mz61T/I/MEcl3ehujc5vfkvPMsr7aVl5nUpoK06TpSnCciPfLAwi/TT2JjU47MnseGUVlXF1TOXL
hF6OImLVvFezqF/7VJ8u+9q37q3BqC6JNuyrnNjjDbqMr/+1rzxUF9XLhIktS8VuXhSk4skI2jt1
aqNvRDkfDXcMn3wz7Ncmher7CsO5K1UtmJfOe/AZO603XlWsg2KLyFOaOtcpGaZtrRjTVnZDHW6V
l43JiyUgHfZO84+nRS+DNcVPudVNWEZaMETmhj9kWskNFDu+RGoEBCP01WUVhw2+8cmwCBQIFwjI
yw7z+g4KedrGdx7M6ztmYs+Zl3sH2aPoq7u2VHn7vnbTYxWEG8h0q7Zmeo/4aac0hv6MrpSgdDbZ
N7KrxkRtLS0q0Q4HZ3Ag5cHouL1cnU5R95Fel9H3gT9Sm0R3n1jYFxJtsLay28R1fShCiujwk8HE
sc6K8+Db1ZmFJKEEArrrws6MpewK8LwLNUWqLS8peSGi7Nc29mAAiWWBEaCd/70fUAK+aRGiAXL/
n+s2VnJ9VZmOsXRS89B4pXnlCS4e554FjuJqZqr+iCz7bZuoMl1uK1BcvW1rRv3/cJx8T7x+9Mc/
HTf/7/J/+Pn/yb8MCVcBvLj9Opl3TpsVL3FXgoascvMUQicBVpDqS9byxpcGkDw5QO3VD0kBdZHj
XJtRCfdeqHVrT7X0JzOurnKPesBRSS+rh6GEtDaW5ki1WBDeizaCzD2/R+52ext1+CfDmMyVXlSP
U9hTN2V0ZKmqCMcvbmS3ZuyymqCy6pMxNU9iyEt/8clz8tpfqKbyaA2d9Ylko4rX4zDcRorp4h+c
Tgf5NlbreG9vUxqB9v42lE3zNqf3t8mrORenVu4hTVL1Jh+dP7yXW1EWIP8kR8mf5muI96rxJse9
m3mDlej6KXGt+yDm+pdXMpovsnxWhcgpww4lCuGq44MoFjkhkEXousGxxAn1sWJpA3RR/dGVW2W3
tgdnlgp2u8yt/d046cQwzHE2QEs7SuWCtNsWWMLdyQanC70nfOaigjB1897k/rS3RuRufqEY9xUQ
kHsV3Z5aevld73rhfRWmn6NOTF+72WHXSWP16laBIAQLG1NuiPuQpZxQnqYuTLe5NcQb9IPup9bl
cTgfaSgh86OeRQzL69ObRkwzF4pdqnNkp76868mQW8FVUFVunj1PL7mBCPTC7PGRapQo24Je4E6u
RGgTwW18VVTle9Fl+Z3iwv8Lph52ACfLfQxd1lX7+FGZm6inztbRs3vLi+iZ5QkKrneRO7SQb6my
i/yT3JiPZUCRg1PtZRf/smoJADXGFSGqxZXnF+kBX7VelQQhUKBrXzFuKSjBqwX19qWFdXBhVl+i
BvimFVuvJmte9A2dfhuIqtp5BjIoKvfyRxFln+UeVjDc6WDXkd11j9MUgqlqQ/EFw+Yfr3xT+S6H
fr6QewVmL778HHp7cYmN2rrgdBY8QmKFyuqjNSuK/oQLPUDxuUuFkr7JJ1nY1RbPTWsTFCt9dxcb
K2mJ1GZNtXJLh9hlV86CPPi0WdyRU89EuYux1bTOauGTSUG0lyLfbapTqkU/miLK0VVpzeF9PNH5
wuUe72O1NR0tteh2XerMetmfx4d9qmyKWP3ObcUj8E7DYgnGu9pWS8VsfowpXqtsMxsbDLmL3ODy
lD+pSbB7H5KvivgFXwntQqLNvco9M8t7KpPSpyLOfoax7e5dT3xyzMDaGy0PjyLJvSu0+fIGU6hw
M5BAVRYVSvBVE1HfJTfLHRNhg8Mp8eIUhWFgmuEo9Sn04i1pbPftbUjhM+1LGoNQxFl1u/aaSRk/
PTH3kt96Ikp7zj/n7GIsc1W1qL4lZ1PfduPZmZhkxoqgjt+KHfdS6l12jTNMb9seiAAmK5guzk2N
Z/vBM10g8bDzC6wOalt78COrvjMhHVtzr7BbjRtwurWDQVxlzw8i1hRVyTNx3pjZubVMXLxYZFfY
VBOrgGiWmVZ+9nzWUKWZxhtqd4eHQmAuoRTVtzwmNiW6+jPBHIts6oTbQ52ax1hhBZn6WfxZ+Bl5
JXat3OyfVknNB6ez8Y8OYwtzmbK5usosRcn87Fu2SfBJAieri7Vw435v12ITkDenmm/ulkLfDBm5
yDCvhpN8FQwjSrifO5cUIZl7LUVHM1M95S6IUtZGOdoHgMLeuZgbr0uzVa4WGG3OEQc5Jl9lZeuA
hwvfIhHv43KjaQRPQ6wOu672TNZ186Hv7zTmgXKWY28byB68v9PY+sa6DEyxJrf/Nc0H758RgDFL
O/N14qvj7p9G96SVbfLogbMvMhs+toF2rRvK6ennQU2WE3ZqzVcvRd8kD3LAy61bxA0r7kjf9EoV
T1GOV6tfjZ/CJMr3WEgUS/SJ4ye3YAYcJrV5/I/dxLxb+vtu/RDorPaRe8/jNq7I+7T1n02tAWk6
GfXTpKM+IcLav5aRh18NIN6FVtZLL87yb4MHCyeKB/+Zm3aIiaVuguVwoo2tmtMB1VxyGDIIZeYU
Ng76Uqe9RmVyDedQMGjxZek31sskvNmkKInuB6FggVel3cFQ0/YosIpcRZVePaASQOYVB/W3IA8W
rijr75ZfP6tBLp77PMF2OA2DSxQZCk4VA856RJayUoxfHPNVJe1I3krLt2PkDUiz8vFLVHyTw17g
fhgG04Cb8zA1d6Xr1ivF6uut5qm4aSfqGUxDRVjNSm/9IXwshJl+cuuIZaLo/LXswo4pKBdUhnOX
duUj9ZVLeXSHPRhPHy1c1mWWfXJTdbpxuyg/dLGe3dUhYR/4r9S1RoX+nBv9ZrJr9R6cWXrbKP0d
sGPjOURCvQuLVl9GdvaoofoibkJuMc2IUBhEMQ04H1p0CfNE32Iv/I/sAddt8Qjvku6kE9yRY+8N
hUrxRQlMIEpkeuS4PQ/JceIihKmUdaku7LFs9mEbjp+K4JvPjfpJr4fxCE6Xkv55uPUDXGbzqSHZ
h7tYPL7+r3tNENPf3iscX3Uw6E+ZwCZGr2p/K2ZDH992go3FehFrqJb/oPATRJzoH9dvfaoH04Vf
Uuut4BZ1W3qZfRuO1RpVinZ256FO/3+UnVdzG8kSpX9RR7Q3r/AkCIBOlHnpkJnb3vv+9ft1ghI0
urobuw9TUZWVVaQwYHdV5slzOu0yoMAqc/lMuQF6hA+KM5d7jav2sbX79pgj4rjnBTo9tmEH0Ii/
0jdfs4hAVIWHzARKWgXExCtukNtyqJ3vGVmqVd8cKDfLPtTxCEu7WhSUiQfqXe8gBjpzXnu05y7e
WNmQfko19Y0qFfM/cXmxuHKvcj9W10MOHjLXtfZOKdT/6k2/Zv+nn9KbnyAma17QMPjY2XP13Gex
fgoLP1yPOkwHOUKUqzZLzXM1l8mTMbn/JCR9Pk/6RKInVaej30EgP2nenfjbrmlvjca1+csxi88t
iSknCICAkYUPcq6coDnclw4VAehytqM1JW8T+i33ZhQBN55n53Ohtt9jRCqfqEO2eCV688rQQ/fz
0A0IYwxuekp9GEQ4Cz9Viz9vPMSSJmW+a3VYaPTquxkq5mei1EXknpH04n+HH5ibzjAcqPAW29Kg
EWAeA7+CWoqRTNpW895rSnIAUWOlB7Fdi/7SaG73Wdu0151v62SxbsDlCXy8hAf/YJZTc7w1PHPa
/z3UWqc5zksjK4o4te5mGPUzL/ruDoN64r/0g2vBgwgRVXKclmGdm/ba0Wv3ILPBOOXbaJ7IRy6z
FiRWu7o2860MdTN2D67i2mjL5OkHPvmYSjFIz2VWfgb1/N+vo2roKPFJjuI6ofX0EiwZlGVbKO6z
Dwm56wDqhZ0fJCVCJB3lsFmvrRUe5wcZVg2CuJ1VvMlIXzzQeKFkvPPUo9g85HjuUBzjLCP1s5bR
7GoSTI/XFVUX7sjup9uo1pA58xL1Eqn2s4kA06dsQPE64Mv/6GS5u4+VbuFp6PRTM7UlDEBF+cFJ
spIzaTH/MLgzyl8NWLvflnMYmx+pn3pfrnh85alYL7eWFoFNqvnzUqLQegDPAGEXwLI3va/RQo4S
ZW0tQ+BY5i5ItGAns0ZtjZvYChBsWWZ7U0G2NNUgvFqGZdN+KvKwvuhjPr6NlM+VZgPCe6H45lC6
GlRugNBqVIcZqOmZ6vP8Wv+mVRAbZb4CzlD3+o9x5VRrIHPVUcrh5rA8QBCevVBbUD/rhATEHEWa
dh8m3DRlUYBUO5w3CjQnSw1dARkaxBL9NkjH9DmJQzJGqPVAAPLzyjnPH7u8Gp/FMmb5CB+XOxzk
AhqU07t/ZIUZJOHZxzHSx2crCV+GUK+Qewid8M7zAnUb5fC4wMBjmecBGNdDDnL9N5vCawjOHr1d
i7fJB3rWl0YmajBSD41hrcWu9ZV6bAB5DFWYv46tde661j3XyCS8BmUWoWMweXuZrNQ5vktHooUy
OyWZddfbLuJt3RAf4SZxdqlSvMydFR/FpHT5e09st6Hvuahj33z+tgTiE/VAkp2vdv2qR4P2GXG2
EpRskeyojNY+B1p/7GO7fA1RLYG1ZG7XeRhpn7sAcpBqUqdzVaJqlBbKR1mueSPSsIndcIciaF2U
ATKRbZwek1k3PqqJvR1KPX0l62I8Tsn8QV7mzhTpBw1pMcJneMkiF/XGo8z+9yLxyoA3Rws7HqQv
7/CEboEl3YbSE/CC9PQwSA62pgE8AcpgVQXf0pvz/33tH1tdwRDLz71t7/BW2ZZZU628HrSOlfcq
NPVL1x3dGYgkZdBzVup3Nm/DCBGRxXid+m1BZkzxOq9QrRajNPNgzsXpuiFo32GfF+5zWSobEp9B
MG0tiCpXTQQR3mryBvWMcOJ8dr1qz6NyJOyVvZvE3pjFdLCD4vvNfl0advzNDw7PMaPNoJUqu3I4
wychA1nqGIht9RN0ghTr8MPqXzuTGfjaaQlIpsV03c/Q4b6dAv05SgKe5C3fFwRpkjN5CLR2Fm7E
yTdO15FMSFO31R3kCQaEFfje7A5MJuesN3+QvY0Ppuxxc7H5cNeon7lEVH/9COk2yKBu0D2MKFn/
ueF1NXcaULFGq6+uY/kJKL+k5ya3nwcb3aoOMM1WsnyS70sa7xL7DtytSy7QcKrgZJrB0y0XCPyt
3MqiNky1dF13zoUAdPbHgnZZLnvYg1lugUI229smv36KHXOYiXmsTsVdrKnmLl4UoavU/xSBmz5c
R0XenQw9Qh9axpHD16dI2LVZZsQmTQYBybia1QymPFXP1sYiLH2bFu9qWQKJrLuPYuXLdVexiZ+4
RKFbHcM0Bqj56wdLV2YbEwZ9+BScbQsLl2k43TFcfmdf8VVAJERHQLbSWNP0n3Li6+FBmXcyTNfs
NzILrNFdt2DrKFJgRmy2k1HaIWOIbxcUFGX9V6PMv28eUVY5c/UVxyFI3mDdAZcLmvYlKvwHWHNa
JNaQe2lzChK1Rf9WyTOgh335Os/gaq+To0N5gq8GOyqAipfWyodHSEA3Mimb+UPRrcmzwt677OYm
YQBpcPImk7LIV2C9UepPLVWSB8lqeblDsI/Cqc9TgxTOHxmtvrGudvG9Rd9/+f+2R/vT9+YmvV/2
WyBe7JnrXPeW0fX30GH76LJLVGXxA4ew+kmiMIPdPP3FNLtuRDqnb57EFV6aJzHJSCI3XF//tlD2
kp1/LUSN/a97yTa/vG7by4+1rOq6/b/3Ai8bPfzbJAtlr1//oH42vrjVcqZcYky/zOIpo1//gr/s
978+jb/s9f/xAfUjGsyeHX5FMXdvtY55UVoorH0vz3Z2YAZbOUAqveU9Jfk/MicWq1DMtR0ODpBb
jqN9UhenYppeZTSTp3qp8ymGjS7srifUirAfklphuOZtvPaJ7p1KgunjSlHbsd/oyFijCdbfyYzU
HF0n2pbSao6tvMzEPW21nyvhlJ93pI2QR1qM+dK4I6CxWeuphbDVU6rZ95Heek9OGNFQfnBQskqn
Ev6nbUw505ellm3FRSaAYBuwmQNnvy5b1ppecSy9cjqJKXSJFiIzvtJb3X2SRXrLTYJi6m8300hd
+A4mbDRoFzdZ2TUZJBdJ6e5uttl8Rj/31LlBfpF0lIl0pIwkVfVrJHNKAyHX4impo2WEjmV++bfn
NcXVp88tAMoMKqa0n75ErhFtKmVGyhBYO3eM6DXtvd/tCcqmvjcnJwBs8bnJVOQ7FepHAsTjztKo
SZhce0FbtFsqQ8v1nxOLc1lHnL4t8+tvCxa7DIH3AR8Ok81f913cPHS2GlTIKW/mF7m6BWl/VEhp
FiQsMnC4nno/N+AAeUZP9pZ6z59dscZxpuhr8YpaZbahbWTB1SoOgVH7OhL13YF/oYvGJFtFYnMC
l6BKE5ubHpzGUZomTb3jBFi1g1rppzHPFOIt0Fb5fasOd1HOgxt0ClrLm2D2CtCS6gBiaLFe52SX
azf1YccO2+HQcls41yVVCQP0Q5WBbgua8TOqsqFTrbq2cex94mQ/qI8cDtfpsaVIXAnVU1+gVbMf
USuHsybwttfptkr801wfS4ie9dV1/8oztyZqMPxBUoFX6EO0850+BTMNx7bYKF597ymmPqFgqyaf
kniwDnWthQddLQjrBFlmEgsbwgt0RmBiKUG7mcLSCS9VPb52+WTdideYOSzoVYokzGGpWEKRurTb
LSoN7VqltuUcNLwHLSPoro2Z5u6qobqFRP2/JsTZ1ZRTYkfpvU7lvLYSm6cXJpyBd7KHWG67NZZN
2ZZrvg0OSOUkVD8ojUp11dIEheJPq9KZvumR4u9/s0m3nuB+SZBvl5H3a5kMlQJFabsplHXXcIB2
iEkLDxMllMEpMT2kixdaplsjbnoMq86/7U6LSDtP2W5tt25NynCvCb90hsTFVuW4tgUiGL7I5DC+
T/IJTCsnaL6mzbS+5i90FAsuy/Ca6pChpcy/D6FQ+334x1qfWQ1tklXL3/c9ub35hWSxvq4yRMlV
I5xfdD3Tjg7v6JXMim1Im2OCMsxFTBSxm1u1tWEw9FkfhkZ36Yfq7uaP2G6+6mK1AEPKloPptYBj
uSK1/WeLAD6q2gR8zlnlFGfb99INoDPCx8HI8Dax9GQ2DQAZ2zP5so1M90GcbWIxLj5/rvv3hgn5
qHWoj3O3QYDS2Glm6rngClow5mOXbK/jwKqmy1weIs3K4F5eXMCavrtI8sfK3WBrwImK/FvIDbNS
mu/h4KKWG4fNQzwZ9bUJjCJegaCaqHgaQmJ1VrXS7cr8OOe5s0t0d9gBLTU++pRBrswmmE7oH6t3
rhvXKJoTDYr1wCR9m1rnguDDQp8WfQsWeqaiJPU9u8khCpRmP+hm8ur53/8f0JF/c+mMcdhRPf9V
tSHvBaVkNVx+/jwh6jNSLKVxxUjJUU4aks+/2ckqZJsZdYf7vPBOse2WX6HPRt1a15IPGiRLG0Ao
Nt+datzrU10e07TJjwT7pn3b6MZFy3x9k6Hf9qHvA+jvaiP7Sjb6HMb6qwoP3lNXa9Sg5S0a6Utk
3vZN0iJd7580Zxw+Oo/X2zokYafBhslcbumypuXPbhctV/vbmqJUho/umYjYvNL60j/HaTY/WBGE
bdCi93Bg9s2LSsR/GVwbo3pRoqBZsgnMV4G+nvSaohzC4vd1QP1D4pVPgWu0Tz38HKTIi4P8ojGh
bqjYQmstv5I5wizU9GZ6J0MLlj9ZFE1p+1Ia5UHM0F6+L9K4cz90cQJZSKpbx9AYPyJVHzxPURE+
V1Y/7yrkiTZikyZKtRjaJCM53GxQL9wb3uieZFXsQhUPDGB728gHWnnQg1CH34vNpdHdUNvUJS+a
m61N1f/MvUeKMChRAemDbIucfPBA3I5CegrggkVePngg8A5xdUwCberyCFawxeiYGax+NyejRBvb
hgJz+5uTGgYFfxyLv3iiee4dCw4X3iYbvzRG2R0Hsx/CrRclRxkiK8P9xuw+UFsC2j2r8kdp/FzL
HzMj2xLMGU5immurhf5ieCqtqLJOdl5YuxCcm2sk7iZptENkocCQhbW+o1Ro+uK4H+B4TT+XeZoc
CFK+m/P4Q+d0PP1qCuQdlchopj1TpN/xrVP9O3sZ9p3insFlHsSj7S9tTelLq2uls+7Gnt/9jwZ+
9YOV9NshD/Zdv3OcxvjHHt5anv3EOOf84ud1/sXOUX0lqvugKmO+HbV/1NGoT9IonGGvvdALoo2l
ZQtjeNoehxQkHFxgvz9wa494ORpJu7juY2qz/fW08HzAI85BNaX8AyjyPs9R2K6ghtnKZGkagH7V
SOvgWp3vxKYE9lL8ElEH41Kn8eB03oZzkPmlc2tj7fcev6leB89kY34UgWJ+GT3OkHA5oSuV5QAG
IohWZUGsdh7yUCk8NJ0JWitoVQSevFM6lNC1/BpOTUAKP23i62wsszK0SuV0Hf5yjkhNPgVDHMD2
iMqcGnkoNwzBlmox7bXzzfA4xfm8QtVAe3Ubp3j0VOdOJlFIJ6nfdCvkbO1nMSHl/qMy8uQkIxfh
doslxzxVI4TLjZHkmB2ou7BLiwenb/J0I10qGmc1NY7XWbjcUFyKVF4MCa9sJN1tqiOSHIRN9VXO
5zpgv3W/2OsetrAUZHWaGwOfgw/tTC5t2BIaiv0yWstU7mjWwPF1fkjhpF7zt9fdtQGatYOPPqnd
Z943Uv4rTevsH16DAA4EjgUpq4rk5i/fnGQc6GrDFV8AxuaHUiVImTftQ77k0AEy3RFA6b+QPACq
5U/9o1omVCTmrn+wY9++NCYJ6nTI+yefQtKTASprJfgqw9b7k56j1tD6vfFBhjLbZrp+HfrQhq7G
xqhOUQ9SotKTeqdENnwJ3aA9zYQDEZGK8u+F39xbhm98/JtHFlowpM99Tv6B+Hg6fOQDWOr2GUgj
8XBLzwLIDEGU/zEhAfRRe5NFHJJCZG2XpXoYvi+wIvKdrR0rULYv6eGat69lUQxE8cJLn887GGWN
jyalMZTYIhwTL0NlpJ4L9neHtPfviwwj816aVv1t0Yg2DRLVl5K6xSdroSHybJBDiZf1m1B4i6qg
/u+xkjb9RtYMC20sQVJjKzZhkRXbbR8o9QJqRnFBYSAF/dWY57JRERKu8vHiQcprr6qgA8pWDCel
xHadUErjnI4P10X+4A6XwXDChzGdD1FY29F2GhvtrvHCzy0VgNHW0JRxXyfUf4vzdZ0N5+bW6OAm
l51BqfHTXDJtG+phwm0WT+NF3KUJOu1tzGDLT9WMKmY+DvlHqmrksAi8mgzlH2n0mbNCATS72sRZ
/MQmH4E4oz3w7nf9PGVsLOtun9VtnSyRvfJvlEYrlN9GD6Ze2w9hp9kPwTQRqL2NpacXNsKw7lTt
ZDgGWfXuE63HDOoujnUoUiOprhoVuSMTbP3ZXppUCZVNhqDJepIZMUrTALpB1sgz9nWeDOe66/vz
dbXhfC6hQF8jJAeJo6pHn+rusUEWAoBkrZ7mls9fzDNJ6G1TVu7Viyj+hy5JFdKAs/KsBulRvPq4
zBE5UadVXbvlJuzTZj3btvFoh5n52DeeRjkwV+/FZC4msddeth+atDuJXZoSwpO1N47tnqwwZapR
h3p94aDW0dQJaoYjX20YGZ5utmTMmqdsacTWNBQ1iIs0SZr0azfxoeRxg8o+L0qBr1XUQsqsNSpS
H6N+NMLR2npxMbxNqflWFYb9o0wpT0KO7/P/dC0H+01BM+wHV1BiuO27a2BQ1HfbNQuc/m1xLZZd
6//etWwHD2nJYm2BenjUKZDeOHWfb6uy4Gy62Iopag+o2EwkY37aoE1oThMqhsbiIW7SRNVIGahS
nivbdx6NLAyOY5E8j7Ph7OIE7c6UqvFTZhXaqamqeYIikq43Dd7aUPN2U3f+T2MGOc5J3KcYzCOx
gHEv3mL7bXW3MAHEnnZsJjJrALGXfdOloLvX9B1ZHe1oE1J6x4461kPhQBg1Bv296tr5MyU/+TNV
fD5pDc1by1AmNF2dV51Rlndi44yTP6faketh8+QsA5ghENyBaXIlc+KVBp620btU2YqLTGSq8qyp
Ho+g5Ud5BTzpSNPsbj8dudZpr43JcP3pssg3qSEqgnY63H466jarQavje9ULX8NBn0/S1CZ4mVUF
uLcaF4rDZULnQ+B/hbMoRaHYcR1OY6Bel8SNYh+8OXxB/1Q9NTZCkpQSwtFtIEcGTdAczuNZGrvz
xnNUkCdAOZNw2L/sdhVs1ShxUBkkFinhvDw2+yNlgwaa88DLI7/rj37Gu9sI4vRhVEL7QV+eQxRj
Wb8N/bz3Nk6ErKW4/M3vZqtJN+jzQkOzbCdNv/RcKqWQVbPPEGcOK4sgFWQedvgSDlHx0Fbjl2uc
YglWzItHwEHhXmy/PCjjDl+8wGvvojCDTg4+wEczN7KVF2bzl6oFBqxrenpO20Y5VL3SuhSTEhlf
gdBE79Nw3JPj/SODZqQgXXqubacXJFd2aHAVDzeT9OYi/k9fhcbhD7s7VN1a8Y0niszBblOUQ16y
5Hk5DLtSim+Ahh2mAuUV26urdQ2VxC61EuvRDgbr0YOaamdmXrXuiAAoKxd6wge/QvtpcZEGIGEM
ce2w19OAYhwDZj295A4rOpLRwrFpxBGVF71x16V6ZWw0OCLPKs5iE7cQpCQ0h5W7llBa39b2XeQ3
r39G3KLqy6zyLY/hY38GrAFHezPrb2jM+uvBNtUnbxEeiAszP1H8CluT3wR7Va2p+Zm5oGem9WPi
ebocOdqHW5OlQfcA0s/Td3FzcX1DPcok51N1F+lQeiCxcd8vTeA3/G+Urj3N78YsS3WQ7gz5pZme
oL7YOWn25gwGp0rC/8emhlQA+GJuv3e9+jNZX6S5FmZWpEuDfVQNkLryeWl9k7y5XWDv3cjw9gYR
5A+ull6cOui/eSXX1KxJxscKgdej78Ij6VB5/C3YynwAndvGmVvrWJBwINsEHTwohYEiSgsZlfZz
3k/90RuIdfNmxNTbzfvkzc1XRipSw6RZi8ttgoLscla7+1SJ4qPrw/oAqjA+3oZis5cJ6UmT+TNg
CNDDhEcjo90UMv7DaZjrJz+r8yOhlODZT6N/1AnCfhnNy22fSgot7+cnsQx9rx6j2PskU1enmIte
PDXp5rYmMvJwPdQBQa1lV2lirbkjZx6dZaTann32tWJ324gaGecA4/THzGn2LZnMS7000rOWAx35
LPM64Y4+1dBz8gnsm06grrYvkRk6F+jN2zuKlaDa+dfyCTLpjZNPSMcuvtflrmE8hkj43L/v5qC7
GMVgQIwAsdYqgqt9UzTwffoLgbQyze980oqbab8NSSi9jpD9RTlsyW5gzptc/WHGqvaQkUw6zcQ4
503hFtrG4kW2FUiO11j+OZ+n96KxpUzE9d2Pc+inp4Qr+J7n3lLnQT100hUcEpvim4ykSR14IlfS
nfwedJgeosPlKqebi/RiPczQTJ1RB9EQLK3m5pOptNZLOrmrqXaNJ3sZ9WHqrCGDAAa2DOtWsVBN
HU55PzZr2HyqXcYRIga/jloqbz7vrrYsxk2mAGS2+3Nkts7TGETOpeL5enX2uIQd3ST5nshkEjlP
XEJSmLOrl96P3hIHOuSVmnSgC9CoEbGaaRmJMI1I2eR8C6inyDPSLgic8FUONtdl4pOF6l+XLVI2
Tu5z87X0u8rXPS66LbB5v9Yhm1y6uqmA0s+tw+82mRZ3R+Nx7OWevhFvafwAdPt1DG8d8Ziu4Niw
bCaNQ6kMyAnyFzCO30dOl5xcyk0OzgQEbhkZSpLABEYvWJqJDAbvr5HsT0i9J+QAGG+OPeHV34Yx
DFiUpMcOoMx/+cmKHKor3nQ8/SrHt45KsdBczwgAU6JEYZG5U0JzfEC0fHzQtZBv3K9hHuZKDujV
jlfAI/uro7dMiw/yI1kHXPjnGss3rW06oSDXqpC6rmRLiIorvyouKEB6l1ZXX23IO+5tGGsv0kxN
DFOjntyBSOR/uNh6M4NcveO98Jux8fTXkKjQPYxaf18L9najQOSQROe4UcvNTG3GByfMocqAMdu3
auUDNbWnvrPmx7LMObdMkQ9cK4M8kgJJe8hsGLLS5gkak/quGodi3zmx9lqX+g/xoBLxSBot+xRm
Xr9Fysw42lnYEGmwHfNQ+15z+CutyZXhpF9IUGpyivnKATn+GymKzPxGg2I7DeH20OP98W/HOYb+
pfJiaA3I4+zj1vqmLGwl0rgLU8ltKL2+6ahWQCb6D/vN16Mme49o9TcxRcTYyYULA8qv7XR9APKJ
JIfYc384N2OHlnJTao8tNcGbpvCTrQwpQdMeM6QlKcKsvt5M0qvHCSVyTschnOUoThYznzfglX2Z
+eqjuMDXwSOA291ahjKhZrwSXMXYyObGlO0zNIOB+eXKXRTHj9YiXw+H8Xiu3Bzk3dLwYEs2yANr
G7VqS30l0+JoTOV9PsK0GDrBlylMoOEWDVbHrQ6qNxGpQpF1WhRYK+GuzzK/pzJpge6NoTU+dGX4
qSGrdLJAx776ZRhsjHnIDlU896/RONn7InPyjczmaIKd9NT/KpMVj8cHTYm+ajDWXHTFji/m0gxc
ynj82yW0Qj8npDfWU36IJ/62ZejNcN5LLxwV+2HmfSqbIIwJfF+26uZwj9Ba+AC6wDp18acyn4Kj
C6/L0V4a6f3N9jeXMe2oLIznzf996djB65Dr+lakx9pfqmS3ofSuImUyLWPi1+9CZdmv3m0iU+se
AWJNg/MXv9tesTrBm+ZCeByOhoXQp+oWd2FfgGaDSXk9qnPGmc2KlUM3V9kRUZjsKL15mYHzemc6
YLg9zW42mgqFd+WgN7DJ81Q/U2m2RNWyOnEeEIaD8L7MnydtelVIIH5OHM3YDslStzowJBi/6lKv
otCuD45w4SQb5FG953y29i18Qcd6aeIsn8o7GVuDCv1Qpw+7aNCjO0eG4qSFtg8H7uJ/7dZN/mbY
yXSnaRW5vrT0ycMPiQPcQOUqIpQLVZOhfmL5x3EhYBDTzU+GVmela8Xuy2OZuXdNaXVvABb7gxIt
BUaN2X/Wwby7HES+DqBAt61aKwsliPHM5/7dQ4rva9YWvCvCMX0k17RS8yZ8nB2funlVz/M1lBzz
Jgjih2vWtF0ypJLujAuO/yOsXzISe8AVbUXNUrFuDEdbGzYku0HiTy+F2sxH6nVhsFa9T3E0Jhcg
HdZxQup6hSJt+0ZwISJ9G2TkYBkm0LjsaqpAwMCn5tpyJ2OXShWWqlI6mWftIZtC/yw26WWZ9jEw
PdRHQkDFzvLqsZamMj33YvnjW5oN+f3NjirE8KD47l4cYJkd7nodonizVrynwAdUGCM9RaAwGFZu
MyAGsRTVtlGYoMylfKag/AIll+ls5jKyHzR0RMgy+POOF0a4EYrhsjDqlRpSwGTNrf5h8sFmyPA2
2/du+yBDmZWh2lJt0xV2Ev+HGoqKqoncP1iKPm/CnKJO180GaDPyGOkHSj6LyPg2Rm590fIu+dgf
xmEuPtqaqWxVjsm8Wr/PDvghYZ4AnEo9kjnvbtQULcmAe30AVz5MAewWCAOXUPkjv+d4rXVlwEiD
AeK6IEa0Rhgwwrq2OHYOM1prsGRYKc+/IDQfx9gLKcelWjywyugDeC2IdhdbEAQjDNQ/Z6UntsJX
qIBwKH1M9MLnY9aH9TTO485FPxlWsQDpjDqcI6QKFMbuj95EtzU05xpN41a/aztt5/tm367EllG7
1ML+5NVXHzFqlqbf9Tj+YR9qB6ZHVKiratWjwrI3FhqBspmf4O+EutHPVHRSnfAEeCjZBqjCr5Ug
jU52o5A1Vw0tum+TiABjXve7PFPTlzkv7JVKfuKbp0RbH/Kw/3iOcWpHLwZnYJq8QvgJlUvRObnJ
9hCTRDzFepGu+zbMN8jLI0VSJqW1n8jsmByU76c0AkFmL+8+l2/EPZXtKFa503lws/wwRUYyDytq
eAZuWaZyidtWuYxO+CnKY1Qfl5HYwzyx72NurmiCFAhseFb8DJghgZESrXptBEMzN1WfrCP31YDD
5rHO+3OgWtohrJBsSayay7N0f2vC4mPucW++maaZkydwMWcpbTiiOjVfmpBnixsrw95Soy7ehu70
1MAFcR8vs+LC3YoAnxqCSejAObeuc4f825kQ6KSSHAtVSjfmV7iJSKa1Ox6WypMZKP4TmqtAQnTt
i4zEnlWRCeOq469RcPOvblY/9mu1yvu9+PVV4196apt5mLsvpoVARRxm2s6c/PJTPHW7ggz7t1CB
Qd+OzPmseF59onpYWcv1PundVcK38XOz0LUbSIzed2nWHak9+RQo6H5m5mh8LWL1rpHUaTpDAA0z
5I82SslO+VXwpsWmtpmA9VySzuoOc1+aSFlE8CWPxofGNKHxEhUJ1Brj+xakx+qaK/AmImF/jvtl
XjEXTYkkIQ4m64Ev29ty9rM7yTtHWnp2uZUccy3hxWJ3vr6va9JLnRPBTeaOwf013aQF+otNJfJd
W3W2s7GhZNoblY1mYTUA3dOGbIMcPNrvHMiIMrYFgE3d+GTGBnzBWfyjNwhytUGWvNZKMO0DAJl3
WTwHm9LicuEo4fIQHWdO4ig73stYejn51HejjKVBEynegue5VBScT4Xp1lfglFmqxUbR4niTjws/
1+ReoFnyIYfsW1ARYzLfD0sjPWk8AwUiOw771VV4pdIIWnZoTIoeykDt1lVEpW14kOfOwlsHccEo
LAW/bDc3WSX2ZQ+gAi5QwW5XLkeYrEOYVRWNVhlLcx2HdoPEe9J+F3W8Cl6IfKUvnFdXtTyOI/c6
H+C7kY/evverns9uQmkctAtidogfbMwpHC593QyIvdJDZIKbv9EpW7EFlYq+Qa5OE1zT0bC/OYq3
Fxbf8ybJ7/6wE2k6VWZv7gNvfizs8kuj5S2X48D44JT5l2JMIgQbRf7bQ5EzDsY95Jr6heyYtVHC
yHgFTwAKAn6r/dBr6i7oYiQeyS98kV5OIfm1d7OVN5vRQGlnKYi0dKX25CXjObDr5qPnk+vvHYSF
ZQgZCxIwSQydWmY1HwFRLNygWY+SA0PDBxSVuG9em5UXAng/ZE1t2DzDatfeiBN0jDGymDzuZNho
3UsG4D7US+Xcjnr8GE9qBkyi+SQjafIm90ECGuYhUHrvPndN7z5dGo+cIi+Wfk+RAgl8wlw7Ly4X
4ImmvZqLcqprpMlaZvNQtc55oD7J6LrgnLpN/xp6WbFFK3hAukSzHjsgObuMaufJDy+AjE6KGnv7
GmT/pVwafY7CA4R7xWq0u8RaEfQsL4Yaj3dNr34SpQkxVbnn3aWa8cWu0mIzmRHElllVAe9Th3Oq
aQ8NCfwXMfX+BI2o64b3XptGwEkeqBtJ9K2rVs29NNDc23vu0tCk5PG9W5cfh1rtd6CEmitJPcwC
kNRP2Ye81DzoUuGtl4YXV7cNYMHnufHTVtYI9pSJfieL5mWlTJYsHzL/v5aTLqk3xCK5JsfIy7cx
4kDSuCpArlUVzs0q43849A3MgHpr4AjvAqauDmJ2iG72OvhJqSfoLOQ+fRgvuIT+5O75Y6IPqJV2
oa4fsgYFYblhzE1U9Q9y+ZB7xmxULk8iu19NLXG1MktWkZVPj5VTU/SX6wS8bQqHV2g5hSerzA/t
5EQIePn9x3rmRHRNJRYzRcNWqhgfbQ4voVlaH3LKwC+TrvwjZnUmEAhcwtjO5jhttTyMN+oSw89h
+zpQLPoZdS/gNeEvPS2ZQCj2s7iJXTS1pCeTsDJ/ltFvIlrLcpmEBmUdTO2hM4rhntLo4b4Ngvee
1o2/D71+IEIfR/+HsvNqctvI2vAvQhVyuCU55JCcIMlWsG9QXtmLnDN+/ffgYDSgufLWfjdd3Sc0
KA0JNE54309uPTsefAGUFkHU8S2sp+qc+v30oex/JYfVw/mznOjsiPKwuZp5/E4uTzO7+bUpc2Co
CTzW57gKSEUWxnDsKMrhyWTGF9pUz9QfBNcBJNFdO/jDh6Lzv7k0Wn6jUnI60ZTCD6/1IrD89XYH
U0RIa2LSfqko6SBvGn1zC2+6jmHYUriMlwdOwaF3KaSdovBXAxbSw6SP/XUeC3Jey0xdhk22LdM6
98rdtsbfNXN9N+ufyyZvXxOlLHncV9n3Zoz3ujmNvxPMih8Ky6XYRk042PGTTzvF5NhKwUHcBP2v
SUtlXZeBiLdqG4hDM9vbiVJE2hC9JKmVvfgUMfVEHOO6OtHkntcfFbdtd7oBWKA7kCKVwaGucK/C
ngQbVvXvmErV7xSu/dqo7fC5KCi7GWOnPTm6UV/8BXarjP+cXTv5EjtewGNvXupkKuOrMXfDKTNy
76HV4ujBA8Du0M9O8KEuDg183K924yWkzOxJOyZKm++7KQs/OF2OUO3jr9WoFITxcJBBS03lAqHA
x+UPmT/kMc+yus4v3p56OiX8BAxjcRqy9o+AIqOrVpunxl2+1pLCkuFdMcu3v/R/ZLliDljXGQ9J
bc2pWj/2rvXn+rQvm/I710nOg0aNGo0df19W+aWtzAbwxpyuZkeprWdrGWSWuKFFXjtTD8DPWPt0
mNN5J8LNsHezxzqkylLkNyYe0M8naif/VGPdAlyYrW5Meg1M/trO9OOmCUwyKOPMLbZN525H8Bnw
2rF8HAsI0GRl9JNbHFaFAQEkJ6nisaGi68wNP4bn49Su3PLUU8M434HOEYNhLEKQp5iC9DQ+jdHT
uhJFZE5fAcmgdAv4Lo75SfdXkVwdu6r/DJ2aoFPsjJ8gzhxOvh9Z58l0i1efm9cByOLwd8NpzuKT
xtXHpKz4vQG3m/rJX1U39STK/f5TYrh/5sRSriKyiK6+uLZ7ltUECcUn3wYGqIEo86Eam/ijbv+L
Olz1o173/oNGfvYgS5tT5U4xjOQcLXxt0TMHdOtjsszHIVeuWmuelNF/yIw6+jrEs3OxmoFffdl3
ey/QrAs5Y0hZzDEE007hpAr3nDDM9VpN/jVxX30gJS5e0eeXsq2PFsjdZz+DYELV/PKsgSW4L/px
JioYQesBpOvkPTZ29GUynfohW5Ka1M+28D27zqF2wTqhssaHumh5iZJhXt6QtuUmC5rXqUzCVact
Vv9oeudeeeQ0y3CJp4RXT3FeHE9xuYMTAEseptiEL3cOiyeZ5YVBDl/W1JcVT7xbz1cnh5gNM7/1
qBrclKsviPRnzVL+GOig74Pkuza0GsX9U/IaVG50rUNQRNvMzr9SbPkqbwHA7H1z+Kp9jqAEPIZB
7J8BImihs4P8VUun/usUcHcHaa569iel/5pbwa7rB/tzD1Tfa9dPv4mVYTbeY+yAQidLi5fqg0s7
z1mWfULxkKOVHyenpYtx8lYr0q310W5DuLIALIuJOp7t1oxf8iqIHpS5sD5zKKPmsxzzv8bqV555
1r/dePpcweD8rY7APVPKLF291VE1zoRv4heOmW/etR6l3KeDYvHOUiA9IntnzuXXJM/iX2lWDs9W
FlvH2uKBlM2gitK7/K+yo/nfqXrrRQNz8jkBIpuCOhQNv0g1D4rfZ0s1Qeks64vj1t7jOCZ0R6W6
fqgms39Nu145Lei1BACS8slOCvXoUSDyMfN8Y29Zuv/VServVGFVf4WUva/oPKNKbqszoosRTAus
SsEZ2a6n4dqPznBVeIMiETyfZWVRuwXicFDG1W6zWderLjOS8SqqRtOAngkBCJDlaiS7+CX4CM0A
44nfWyGISQz8msIXe3xV3Ch/lsUmDilNeAln0CWazNVPdwoxhv1MP4webM3usptjVZlKNioKz3US
9y0JhjYy9jxNniF0t74ERdw8RQEdOxNxyC+pUVWPttEDNLtoPSC9Hsp49k6ijdra3QXcJ66ibRwX
ViJX/9B4sOVGYZE8Jg5fmrICK7nRQwDlj60FKA+lQaHz4LV0k+ZJ3j8FZf3sAXAV7Duj1F99j1KQ
KvrYaVpEsIMhgWU+Bt3yZbXKrfIjwUHnGuUNzduzAiym0hjxWYzFl5cggPtb0zxuuxgksR6GXrcP
NhQfAbeiMD/BNVHuyQC2z+RaqT9aQkzzkLoPMaxQDz5ABr848dh+mIL+gfQ9uH2TRQYsHVz9LMYK
r3oXQwVFrwS+8MkvaaAGL+PP1qnC89ZvISflRW7a/N+LfDs8v8uzoauvXuw+mjBeXGWYm5A0zk+W
gRnrvPS42W61s1pjod/Eb96mN46bMHZL/YFqu2wnm6sF6C0VbBbQvfP6LdkHXqvsfTzG2X5LQczy
Xr6lH36+FnvJVqzJDFmrGQytKQH2IgpI+0JyuRsW8iyra7z6NI1Ou9MGilU0crnPfqLR7iVTMUp2
Y5DrVBbX6dXmRY828DdAveCLTn3Rf+DngQo/0rBjQdoDBNtxA9DbPEVGw/58LEZ+uKKo1RoeQK/Q
zgWn3dcucj5L9VadNDweLHNdie59JbrFUsq+QE1dLaX7892yjjL7gQoL70F6ciF8epyaaHyV/lsj
HaqjZ4TeQZR2lmWfAMUS3Trw44L7EbhUadW1/b5/9u3oF1GKT+JAcZR7Zn61DPd3bq6/dImhUNjf
vA0c7QiSN88izhXfVolHa+ou9tvmKGZ6YQA1JHrQhodjmyYXjk6Alf89IHO/vgnQiErW+RLK6c3e
z8FSZ3oT0KHdw3/DSLdaIMYIRVXgVYIoT14qtnidiTQbcJk+u8JtRTRFpl6UkaBSp6U0l/S309ot
aCtk3CEmrfUFfvwdQEighLaluWARbQhEikYxVZqEzl5MxJhqNp+aQX86SFu3AdfaB8P8ngv2oKzU
8vvWpS35naD4c8UmtN6spQX9b/53EvZY+/9kR9IKneYCg6H27jFyWofSBsOhWIFZl0Tucz/ZlzxI
s8smHyoLVu1B74ajoSbjbjPeNtCWXRZf4icZFRQ/Ns69zt2ZKlHOzMn8F2gDyj3ZLJq8l2XejhRj
LrPMm9TH2k7+otMNJgGRpaDeUyscwqUaREMCY0oYvASdqX5K4d3a8RIPbn+VaJ/qRRGq1VO9rMTC
NSf9kOY+QFiLgwykNHZlRy67H1N3X6f9uAZB7Eb/nASGcynKsKTiINP7B7UyqoOrqrz6UqsDVqJX
n0lSEOIt9PHY+xWFWYJNs075v4lXZBuBrrlHsRHhHdKNYN7YNDPti45GtXYflPRjgQvZcmMpjAUj
8cdqdmd7ODgBTQQhGcf1vpI25gOvltZFbiE/g/P04qndtxRkHuSmc3cPEtlMiunRh8tNVpiWj51N
ecF0cEI92d3ggIr3PH0wqFh6EuufbQrSLeTRU++t98pGbohimCxgonQFXEA4eoZUlp48J3nZCuwX
UbGI1hj6sgyVIXlRMwAl/ShuaY9P2qepbf5c83taPj92mm69SnrP5FlyAJWQd/GcOmfSKN7rvNQj
ZRN1arn2WSSb2DY77xjTOwA6EqYyZO30x6wq7kkK8JPlb6/C6fEgSyncl5kMa3l+GlRE/7X6cCOD
vPFzrZga58GgfAE5jIOAzfdflmGRHteg//tyzRE4tMOeAnUEjLHlrzaZSvxJBis0G9BFYGlIFyI9
kdk06phenbzIKjRg86X3+Ewjhc+pbYz5rdBQzhFYgDd57KtXw6AlS75U70sn7fxDDxjUvlG08FUG
Ywqi1yQgJFw4unW8U+RpmB1Dg7zXnWIA/YQQBlmM950Uupd23gjhl4SrJKBlN+2FhPt8kVUmcQCJ
Y7koYhIw52L4nup+9SwDkZV6nckyULvvhUI5zJ1clpmpVs+mz1lpGKjc/pl/PRXxfkqI6FA2FOyX
Y8h3x4fUZUyn3zK4Zh40Hcwnmq/TD5qT/88Wrg/hTGENH8rAhfTPpD4F7p/+2DftcPF1dVfmLb1e
8ZiSYq/BGDUXuAIZrNoyrnVrHVS6G1aRyAGL7fGjs7zWlPJpXW5udml98zuDBpe/u2kL7gK48QkF
n5b6sDlsdoUZlA8D2Yy9aEXRaO4Hl8LJ8wbZWgw2WeosvqzIrssS8vXost6JBLI1WPBdeW1dFZk0
mIlMtL5nAvtb7j0YNKhirOAUDfXn2m615zprjWk3V6CLgYG7h+oC2aLQwV6ddrLWei08ZSN01FVP
8PggetnCVFVjX7sxHYWLowxjkUbTAnfzLZyLmscIm4li3XFdl3uNA8yDUY3eWWvH4JPt+r+65ZD+
VpgQLOrjWFBBFaW/TRAPayRbiENG8RP3QnK0EAUcM7VMT1URNPuiHZUrtC721xkA9AU8E2RcBbhi
40tn5h9Hh8JUPYrhFkir+ezmVbQTmQx+qLYfTKBpWyAFVrlm+9+9gSShGGhTe3At16IBhTCSK7Gk
IqRRayEH32QyI/BPLEkKWmVtLYa+a70Z3lW63jmLseyqEyw8w014knBdvgXopuyPoR9jmqUJW4tS
Qniy/KFbo32bRar9MVaUtov5JhZHdLLfpvvP/QY1J5dg5CfNdN8CoxIdlWWiOlFwkKnfOke/8cPz
SClqddzCqD/z27SW6t66WWPC24uo29qgxU2mvhmNDy75j11Zu0T3aU2tn6ZlAP+gforKEqGszYS4
AnWYxVFsRL0ZynIdbAXCs9A4jsRMCWoz6EERrTOgxf9D9r/ahQHc7BxMT7Jd0Lp/zo7lHqloyZ67
hoPDTqYymBQSFloGCZvtZc+bXGYim6F/v1hZ8Ciie38xaSMb+H7SlyTkuMbmK7NBLslxapfGpnq1
eOcgFQZ2nTvNh8pIeVWgNBAIE2YUrnjFTqYykFUAYwXw4GLRbvKfGss23lJAJupt13+U6dDS79SI
WrjNWHzFozC07GL13zmEqsoeyJv5Co3cjjfR/qJLCRhM7vM1LbW5PMtUbHSe8gerogKnHiBXoAU3
Va+rGmKwHQ20xcPSlH1xBt+4VLp2OxR/X4r2Tra5yS5icidLO8gWrTgDnWi5hurTSb772TW3rRW3
Lh7ALhh2zoKCYSnGY5CBuF61bv5ClccCpbDUi1WzvipuZYtN11iPTTO6gIAuZotIdpLZotTCESQd
SJP6hBDQ0HsEphO7jRYk2uRaxXrzNk2DcQYKu1xyjUZID2kD226rAi+uKhPw/WGhaJTt5A6v2+M4
nWwj/Rco02iMmpOytQxvlk2o0FQU1g+rj+gdMwfZeUHMk8+nRLNNW09rAzPznx9ctKAj2gCD8i+S
wZwWzBGTwgrq+dGs6+1fvO14r0mVONvF1AMfQaxur3XjAEc7wPIts7hU9HIn63Uq0tmOzXK32cP7
+GdrxelRtCJfTWRdD5BR7Nfpsjv9Cu11dOPzNI3RBRbp4BC4fnUYl5BHP3o0ESoS46g1HaJhEnmi
6eoeUMMlAiJL0Bqns5tyFF/kRUQ3CciZD5U2WNdtsHyLavU++UoxTHC6k//jkhJ36yquYuLhH1LA
tvpvcsVzwI/Q6ZId5gRY7Mjs+Q44Vn2q655yWj2E+Yq+d+8Q8T94uBFqpB4eUxOQcbGBPCp+NZZB
J7f4HIwVr58La9YishVXvQZJflrv525lkS8i47TfbtvAcTXrPV9k69NAph6tlIcpVuL93cNhLniZ
04q+Ogh7u8EFwAOo7J1HVvgCLtTIoWIeyflA625xXswPsqaqwN0VXRI/xItaZDdqMR/VoDyl8fi7
aPOG6pUSNFHBZsoX0CaZUdcJrxzQPCA0zdBP7sFa5CKaUyScmmj12YmZDILoRC9ZvndNPTykikYl
KB0hUHZoSnCV2azrwZX81gJeumhupoWbx5T5ipc4KIHZ7BqVdu3YodnBXBonFriZdSayOYv8y0jr
+Z08XBw2r3I0MprIUnDj/64Qk813IjdCXqAvH7aLDVYZP9KE/LvU/DTqkoazh29SH0SjywAH1yJT
i/mbWMxSM/Ru948y2SBcqoyI6d7sKQ5TCrrHpMVwXAGHxrFv/rVVpwHQQvXf0iUNQ4p/7JNhPqph
GX3zQXDYlRrRZQIPOcUD4aHJk/ibEgTmJewam1hArHzui69eujAR8PKwjCHHI38Z6EP4S21S40FW
q41DXtHai2AbbHGUNYn+N+9NLbJ1881GSXx3vcwmi8FjOCk084vIqlvNf1gvC+mlmu/WuShTpesf
J2h/ldKBgCzwOu1qLCFimckA28/vMPDMR5EPdvHD7sblP6bvTqu9uFp/33e7zI2NXLH1rN9JVVFG
u3ycm71/6rJ6j10Q0KL4i+5QfKUo4695rQfPITm6vZvp5W/g5pBAtzXryRxz+1earB9FnvsK/eru
6B4g7KEW6PcBWhO6himsdnhhX5BVyt/82P1QuQDjAufQvKgVbMEit5sOzt9yGK5W80vqGMlByWP1
IoML2eclysYh292vRbVZbuoEkI83n81m3WNbi7ljROPbxpv7tmWwXffGvEoCdx/SwbAP9NGBrSV2
6fc08kNgNxao5chkKCfbuQxu1cEUuQhlLbN60cgs1OC0uvcRjQxm2wHTsa3/eUuxgZmFaiKVcMnm
t1112+bmqvJR7mxW9Wx7/ZnEGxyhnX5JbV2/mLxqGXuZtqpuZ7AFFk62GohVvliJflvKrFIV/SIz
GVY/sfa18WB2jfEobiJqANzgVfjdRYROY9VU2cFrqFKE6S1FmlKZKTOpxJRZYVXaZVuu1qUUbm4+
vuyx6u5tt/1kq225uTuzcar6OqDumvrQzSzQbbL4jtnvJ8ppit1AtJRU3NBEVz9WSoC+ey262ssg
Qi0aq2IH6i0o+yLQiSYfc7P//cZz86FOx3gzXPe/2bmkS/FKaYpBicv4rQ1IbTVO9YGfc/FMT3Hx
nNU8JnfbOudHStwwUo6b7MZGdoCtZ91BTDwp0ZCpDLNPsSx3FR8GFC6QNt1f8P1WJ7dt0meyejQK
LU2Asuy1eW4PJB3TZ6PmaT9mZ1loi2RyXI63Yke7d0YvoqGAgFxOHJNRq5RVgbapu7u2UIvnMSJU
PVijtd8+uMzWTy+fZQlfuKnxtH3Ymw/v55RSxlFr7W+EU1NV3SHPTtMw6U86JD9NPg5VeaSP1j+Q
/ZyuWd1BmCtTGSiInq7FJpS1aHZlbIzXzejOR5arI5jY02ooQsMIymp3434jvdtk9Q+0jpCM2n/T
gW48GUtPTzJToyGDuRQNWsAArYpSyDhrAIxuhGLYLrI7xSYTk23/MNUe2pmugtJxc4olGOx6fhvo
RQ4gJF/WhPpnmpagsParrFhtpqyndGMzB6hyPLS2lux1Oaf99LRGP1/A3Xyi4WY558kxruv+BtG5
LWmGs84E723zccihuKhJ4cCu7Sd8F2y8ZRoMLUfDvgTmNK/T1YYYZgLN6A9rma0uJvDezW6xbtL4
zfp+xyirSrihabkUGzfJKjr+li0Bmh5pwms/e3ZHY1iuURIb1QAJB70zQy9aeuHL3HXzXk/pMA0N
0FR3SVbMT/0UWNaRSEtLoNakuSKw4Z4fYZx7yroQK7VuSVUO/Zd1E9G0udVdcmNcUCLZWK4hijL7
zQRtB8CwZZdoYemb0uoc2yMAB8vQe0ZCZRyV2w0kC+1OhDdTrek0pD6dM5pKdH7xKYrizTvhTQxg
wN6CTmARGuMLxz3tKmaifPNf3LaLmlCrPbZBchWn1V+s77bvWzCiYTc4UihINj2bS/0CBS5PlL8P
JBP0S21BcC2KKnN/WP93F9FSAWXy1BGfdS7b3ey0SsfEvNpOr52M5UZepC039ma5x8taZtuwyRx5
Aohm9dlU1rLR5JUuNUDZbpP/bBuR/Q8mN5f72TZuCsrq0CX/FuWN8c+nP9vi3lOVp5lI6yGF537o
Ur5MP/5j/vk/6uaSQ02nbO6Wzi5PQVyh87m7WBBqpCAXAidhvw/0oSDc1mI59YRNdjIVd1FHOvD+
63ayFrXMtkts+9zse3dFsbmT3V1K60rnaNUgPCyfc/sI/3hJMVk/oLjcXH273Prvv7tUQ6YejAG1
MYNoZyhm9QhJsX21l3jDrI792bYGwCNYbYMRabRHyVqM23cPtY/Q/N1vtVZnwvDHVb9KxMox+nX3
QM+LesdLAjUgsIU9rF/lQOP0I1MZiuVwUi2DLt8RWc9yRNr01NmFD3oK8fj9HkUbNeFRpLVWWPZ+
c5LZupNserN/TwGMDQvW3qgcagljslMyVLb2NvvvMq0KAd4UG2P0/yeX/3XrO7u75f/rU9753i23
rVQ4/PZRpKoHOw6OBLppd1Z7wLEyi6cF4NQFMG35jgpgELS9mN54mYpNAjbV4zx4v84JoFe7fkpJ
aS/OMtgWZMJNA+zTJlt3JRfdw1SluwfZSwkcHQIjuUKT/5uQVH7II8geltOjDM1yvlsrgTmG1dTh
6H+JrFsUVcyZ52BZ/+LYbF1jI6Ihl5jm1uhrL7Hdeu59skhgRCxKsVAlwNuAYfJkoxAzUchMkJXF
6+9brm3E74qhy+eTMWTfwUchoLsMWqI2x6axvwH7Dw+OkhPYFUWZD310lCaDVWooYbr6iN6vrn4F
yVFXGeEvxFuV86j00wItDHpUaDmnBFSLE4BJ2VNHwOopUCpikmm2o9iO77LIREtX3ZuJyFb14HjJ
gz/Y+k5svEmBdnXbTHy2pTjOc/mvJkndo8gTlSBUZ1DkPcQOFYqGl3YvFumyrpzLqwro+otLJdmL
yINm6J8U0Lrv5KJULRdCtgj6qc2hdnpLW6Ba9UNDw8lhNVw2dSzrogYhiMB/zxlt6aK7PJIsXROU
W2q+AOYlv7TZbummu+2sLH+Fi7A9hX1ZXaFqrq5K92M22gFoUZAh/WpXmX8UrdhtJjeylmOwC12w
MWom/ayNctT13l+XahtYr6KwiyYDSTyfjrLcFEZlnodUD542kerE85MLpSNp0V1SaO5FAmAyk0EC
Vd4SrZLZprizC0x3BuBzMRSbO5dtm21XDighCcCwpMlA2skNVymPwsc8AJ31XNoaAEYDxPC6DyAF
ZXevXaWnRBzy4ah0nnlJKgp09IL2q51MZYCjg7rU90EMqUZ6k21+RQ2xTF2P4V5kuUJWbLept73o
rf6hkX2oPyguZXSueQRcZfCXsgTbTd+WItMNvT4Ww/RvbTKsGhg1TESx2f1M9u72323XKxL25gG7
XBfquu7gNZF7FFj3ICvbpzIPvstK0N/pSnm1wfMDoRLc94y3R97E1XAFik9oQvhAt/vqLfaBRvWo
qljjRRyqKo7OVdyCTZLY8y/pDK+dk5YnKOySjz79tK+RrxMPp0PpN/BqjX0TNHws+HQ+uzXQAEOu
/ZYk7nTsTVCqxIw3g11RjPVXs2k76qwOmtVDt/3eryOJ5iKaCFyKcAiNH7nkm7Qy9cLBQc3Uai9G
N5r/mPKec/YbOzhbEK08yWC8z3StidodBdNwuAaUXSwKbdDbFFyq96mTtRAOlK66b8EyaXdBzavm
jV6mIf0QF0jd96Fuhe1OZFUwczoVc7Xi4SfCmQ71nd5pJcAD7LPaqF06n62hrqhzh5nw2as8KlEi
ne/qgneV93Z0pMrHXgGuRLYCXiVW6j/RNiAiGe5Ar+gSieHbpf31BiHr/7OpSwJZPbRa+EfvZZRv
mcPwOW/T4lr5Xgg54TKVobb5Vd+sk74rruTM2j2cx1SlvxuKQpalD0RTSr/C2i9ip4NHn+DSNULB
UUz7W/WHYlWWdy4XULy2Gg36u2YfttAyjlbDfNFMlu7Qjk1j15N4y+DSeVpRnX+aBW9PDGWfGKzJ
owZd6W6lIpmFzGQZVoaTOW0I/gmvSenQPQbaeE47EHrhKlnVsl65T8T8zVV2eWdIEXsgNX7QpvwX
e9sB5y+1wObR6vEig2n1Hu0lDbXWFGYmGf9Vi85u1DeDzVRkECRgudms64VkUhtA9lq3oz7vzduz
dMN8WI3+cc+7S2zL9QMBYDiCM9ipMKUM51xemZfXY5nJMMjL9LZO3tXN8gpdy5vwppZZuuwjM1CJ
eLme0j+A2DLW/cVNlNtWd16y3EziGWoFpehgGvVagmtLyYGql/NVig1k5kQRUS3b1LyTrXbPdybJ
ZPdv5QtGpg/Kft2oXeoZ5m4yd00MMlpshBY/aq3vwNBYVLe2cpXhN3dcUtXyMcREttg+xjRlNrA4
i7MIpxgI0ciMKO6WzUV49+EMK9Mf6grkg9rKQ+OhjGJA4U24NF6zxm4vvhdHw58ipU2I2nLDokvS
tNPxAIV4qwevoqMuq7toZu+dJ6UJ+4wyKlBvLn5ZGc8RJRDPbQlUTklj9ErgolAdCfQWA6BlYM/q
+rOQtURC77LadKERQqvKbWsILDioo/gCPvLOIoRc7gxHb65wNDRXbZlty3u12ERaOsLoZESU0apk
9u7vM3Hcf00CB4Lr5Taz3WFu7kyZ3I90Kyh3m94zys/g1mcnsNKDJ5C0gyeZ3S2jlGdu3HbzQxr5
0CtsNjLzB3KMh83Ho8DVnCZQP9h09eg48+C3eQ8c5a7l9Ni2g3oh06cC0tAqp8YzT7ISef+u3GQy
+9mSOC3Abpv6ZzZ3Mtl/+wSb73+XrR9L6+B0MFQKTClDgWlSorkSyJUwL+VGIIKoLyKRQWLFcX6l
U3ZexVsAmE1cSGFe+qKmXkCrL/KW4KQRrZDQbO8UecPY3kW2l4u7d42WTOAuzTlU3rzI3Ly5bC82
tRsaV1c9ikQGPUnBKwPPzYl4EbsLhodxVp/zKqFb9x8C7+IgEXruLgvyKvBB8g9PreKzPwLeJv9e
sxpIlldhvcq2/x/RvtuKfPs/fZdvIohD65PeQRAFmL561VPoevfrtFKD6izToU2fQuBsHkenHukp
WixHp7KUPRj7lGpU/g+pXy5ToDLsvTEVw7pTaANAOy4FWOIJR3FUnYlMLgz3s//I2378Cb5iBWzk
tHsclxprkXVG+5AUdfoqq6SxoudU8V9kBfV2+Rz29M57k/NM97TzLDNTMaYL9Mzs6jnPsB2/yd20
p1lCSwsYlNW989EzVFI7CwVx1lHdOihT+6QtS+64n0zdST/osCF90Sx1l9Z296umj/4vQajCqYBR
2qZw3CjjZ3FJByd40pLZ4IUKJfU94K0OY30QrenPj25Hv38BsmO/0xrXeQJJwXmyY95Io5h2BhYi
tmy7vbUQTUcVGMgyfv+wuYpi85OZbinFY5ZYn2RlL5tuZne2WuJA6qO7j3dbmpF2SUxIuio5Mjq5
8jxHIMFYFZ1ZIeCo+SKSYdAgvTcoDjiKLVCm9AvJFKhh0lNtA/LKeDSMuH11Iwe4CC+sPsJiG/pd
uG8VeLMttfojCWYNaomPGexh1skN3faYpSAc0lkwvciQgqQEE1pCzLvTG+2kTN10HQrtAu669cUu
6nOg+sUnsGb4MXRQsUf2FzcNrddu1r6IjUIZ4FWZQgjTe836MrpeeWpNndKpZQf4TynsbRX/UbXU
1zGYk3O+JERkAK8qAU9Me1J5jj6KaJD8zJ0JNfxvHqIIrfmpdJwOzrd3uR71YDrbBCAtta/pYyxy
69m1+YnVAFD0qdkcVgAA6e5v9fbR9vXhSUAAmgUJIK1y93GidwlcxgUTQISZC8i56dIZvyEDGPns
PBeaAc9UoZ4oB4SwPCqo6ab/IbnKUC4zP60rHQoXKFjtTAn27UghVPV9ciwQXskBue6sc6D09Ctd
U11wkGm8rGUm6sYJXSgcxajgVTJJNWV3IxSjzceqeojx7te5GfzaGHlx2va9u1ZXx965yoz91CbF
dDTjYXqYEo9DSDrSBc19kXzQmggdFO1sQPaVUUtELp/3RKZzVxiX+/WqEumNw81UVOJqaVP9AAZC
uLvZ78a/ARD+7YJG+mBBFUDRuD/fDM3yeB4dvc8oLkfztv6ZzQ/ZfzcxYelZ9//vdp5vUZOyXhP4
gYOnw5Hzs48gGxYayLNG6v9iNE56TKPMeLSJdz24kWXtVV6EKcxzX8rIeoMUDpc2nT7NNZqZwMJq
+/AxTc0MKzr2pE1PZpBL0wMk0yQxaGWLT9YCOB+57ceK9pBnWWlVH515IlE3tijfLYzC/Gs0h/lA
F3d43ZA4ZSYynWoeIHze1X3V/RKXJu+NfTtd3SKZrnNrWvvOfwwaIlc0J7XdTqZaGz27Zm89Askc
RBdYaVp6u/PiUC+sVVPUdBfd8Hay2gZzIcf6x6Uo+A4CkZn2VBhGS08UOBSAHI4wtTYGXfSDc7Xz
bHzW+za40PF87Tk5vqplFrym1aifzEHlJeBdJjPFinJIr5/uxLnuhg9aCjiStFeunZZFO9j7bKRj
d11LOyZMZ1QQLj2cYjkGzTH0OKMDTN2dfYuacHLSzzqFieDZLtN1zWWfrd9vxMlCxRwtgxikHOyd
TLfOm0gsRCkyvVRKCCsLjcqzH9uKoq3a8KlOgy92/AfxLjrD3MB7NWbNPyg+b95eNzng2A7qPhnS
9sFJ286gr95zXtSSLq+x9J5kJXZRH8WPgGh5B2DpvFM79vOlMlMu8JgpLcmCZq5UnnycnVLNch+0
hechXSg1RDForb+3TB/GljDUrnFZaVeZ2bSWcJc1o4dNJoooLfgrJTKKIHPGU1uaF9McbfinGqDQ
T0rg2R+CGW6EnVukX/zQDa4ig1HBptCMDlYCWAfHVrWHXkBVHJsAhe7bGm1TA3RoNvkicAEdix8R
PY78EiegF55r90SyGY7ueZ6+wuX2j4mimxyR2NyskxG26/2dJ5idySEtjACWO2AtKEHOnxQ9KY60
KSdUbvyQiaIGC6KlIB8bGayoLp4MLaDSZkwfh8H3q53hAwI9yVRbpmZpgL4+Amq41Gw1zcwruky3
IVlKtIigUqe12MjSmAAL6DwKhNx+MHeDG6bcE4J4z5nR2BdpwJ/7fTCAriJP/r6WmeEV8wVsAA6J
jf5DXcK4E5WG9RhqRnNRVIaEmnaAKZSuuUz88y4yW4WiF0sRhm5E1+s6vXMXo0h22uxlO37lbL9d
LgiPakGQ3q+T4SLJMZnJn0Vm4XtecFP8o0xMCrcP3/KCdy7b8qeG2+V/qg4a19tXZuVS3Otpj4pD
hUoAj+de/kymWRXOg0wrqbzb/qA3VvLHFE0tJXQ/XZP841shqkzK9ZavAdGcythvazukuIRz03m1
FsVqc+eYJ8fGj53rYGcNbB/wLgRG8EiN8mh8fV8qSRC1nxTN/F33a5p1LDUm6OhSEeYYHvEFhl6l
W2JdB3nor8Ip0oGmHRNCOH7DY3Azz8G3qNe1UscYidNqr/exeXSH6o+89vft1P0fY1+23TYObPtF
XIszyFdJ1CzLdtyZXrCSdDcHkCAJzvz6u1FMh251zj3nBQsoFGDFjkigatfekLtGhXu/cTQB/tKt
W4gn+OAkysFneKKRgWTVdQqE1UN9G10yZn0ltiwc+G7kRr0HTWPeIYc5cGNLRZ1Uzkk9iT/f3huh
hbdOrKWg6+xKcAZ5lurYM1aBfxjyqePY1VFiBuNzYYUccXyUBEpug23Mnz4Rc/DQcA+FdJpO2AKp
j4USlqsqq39seDKjtrVDPQiRDTuJ+yNoVbUHonc4j5oerdcN9cj2MFxdDBt7oyIG62zNo7busNri
Jr/2av4IIeTuCrYZyElqxZFmGNPvadG+Tb07vvlg99t3fca2YGwvwXdjfBnwrr2AmBGAgKwE+jHT
CiE0XhvymX45upDZBbVKNm7rukxeDiZeLy/UZeacvKDi4ITKdySI9WyoTalq/sSbv2hVecAh3glf
Wz+A9BviaE3p2AA7ZYrtwWYvojpB1BqvGlBtLvftjMe7pClQTkzXa7qZ45AEQfWf93N9VV/mwgsK
8NVCpkknAHr5r8cAtzEPjp3Xxwf7wtOw+j2cHojW4WEJ2br0IFsHdHTMkfbWKevpDN6RCqfIeJ5A
IyFrRKO1lca+Ni7zZFybIgU7zeK5zJMro/VscsejUN6ObLTRhMoUSJDq7WhMG737DDRjesrdTibk
ixG8b5sZaAOdvfQ1OLpVzc/eauNu0e0CyzCRGsZ9HtRf8AGTp+Fuac07K42XKfKy3AwLeIFDJ44X
RuQE1lc/CLODXQfqCuzB1jZQGIzENzA4dXySgB3QSDFmgLGhNuSGuq0h94YVj5cAMjYCgIErbj0B
2PtxNKImcyyt7jaaOxpymfbOJlNueEkFYPX6tLQcnJCqAka1nNhWAHtT+IC4ImNSP1OTB2G6HyXo
wVebLIHOlSNgxKZ9J7NdfeqTsLuODQhE/DkOohT6HoDFDs0NUdDmRhPUIxsyGSMw5AG+VfB4cLPb
cRwh7NAfBiN/goKif4h1GUdKtRw8B4tXU7zi4Kewxe/t0sgnZLa1Lxjt8QXC/3QaUUMb6T3IDt26
fls0nbtrDB5fwUFvzSiwDZF78KZXsgEIZjQ36vLSh+a5kOemg+KRWyDOTA0NlQRVCg5h35dMgWTA
8um8RO23wIS3C6JPGyjF8G4MyWj7vIwXX1pGuwxywnsUfI3zrjf4j9z1PxedsD6Cwb261KabbpPK
MT/25hgcZlZnkQi6ry54rK+yA+PfaP3hDCgap0EFcjfk6/kfNGpApPUqsmres3ZAmFm7ky0eDQNU
MVlzjM3yzQfqBdLzE0QnhVVsOAQCTzQkNUWwcxUbmVo/bUQSAW2qn7aVM2IqvddSsB7MBhbAL0Ws
Lp3mEu01P5xPVKLrmKZp5ne2sOzqatlCGIOFunu734ZEVLquWbb8n8c0U0HrmdnxybUHqBA0hgBb
sRlHfZ01u2VcM5ZC4NrxIRms5wMDVW2DuNtegKhrxu8JikBQSpAI55xR19MFpDSmZhkqzcD0bqzd
afhuuWXY/hElqLvVD0K2qMpR/JUbrhlZHXJJS67+3+iA39lcSufLzDCjpmjqDSEAHh39ct7NCjQg
oedCfRKZd4nTJvRQttQNNUcfymegUELjNHDkOTACZ47euU7B4O5CsMVs28yCdoswh11dSfejjzBU
NOH6tlcgxnqOEfZ7gcRFvMlDgKId1WQv1BTDbGxq7ruH1WbUSbVzIDMVySlhO+BLQwh7ePzupUaN
Evckan1h3MlEDTii2ggUAeBbG+IA+g7aeXKt5zIAZR85e6Hsj64fss3Y1+YG5DX9tdLRviY3rlbh
dy9WxcqPM6KvOiTYzgP4dhPzxacRk/k5lPyPIvYj1/Gma1vqA9O7bhxzBfxzxzcqCPgZioTz1XJq
2HDKm6+hbsidhmowvoysA+H2L/u7HZe9sg4UPF7DAImmvR/2WfwZ+CeibEgR8ls/1uJPBvq5s2Hg
T5OjtG/1WT/Lux9sP4GbDDlx+setHy33RXEQ4NlEvHG4qYlNu84cbRSMCNDdkHGdgcqPvfUojjHg
4Du0trMH02T7jGhEe2p8K9mAI90KgYGD0R+Gsyyc9pqGZfuMy3f73BR4IwFTXu7IRo1TpPNTlbBl
UWXhoLkZB5DBx0B/H1a/djIhYhwPySYFYerzOrH+nF92Vsh//Rw9YUhgmhSIMVBwPSCqL/lfEorG
HzLDmo5+IsbD7CT9H1PrvoGDp/hRdOy3Dhl4m70ArJam3OZj7/8Zp0jXg7UyfvPdKT0kcwzi43qw
7oxD9q0ZHXOT5KCE8FIdyw4QnepU0u7TovlOo9VOQ2oSXqHmgroIrpe7yucgStK8Xnxiw04lhbE1
TIUg/crzFULe/hy4Hgrj/8X/RR5km+3pbtvldHJLWW5xxsj2FEim4DKqcwDR8SC6NIN1lkxlktZn
O/M/kmkNTqMaWW6twEEqTMeqaTYuuXlvhu0Srh4ZGA90HO7flJ00rGf1RZdyIz37D7Mn0XCuQ+o9
LF1ter3KQRS2msaU8UNiIDWrNZQLe/a0zu5uIf0ZC+49DUP3OFxIfzg0f8mZXn1uNrcXK3VeKRuh
tKhvJXCAesxQpJnzYcid4ZS6KAdaEhhtniNBa+BQM4EzxAcDzBIBlDIRUT4GJWAA+I4JMELtZJ9P
0FUAxsfWDXfApYIjPGiP9XAF/9CQYEBekx16v86uQACa98QDcWFTg2aVhhObrTv1ZA8JGw+hTRZX
1j3UjayaEBgkNTXhNk1SkBED/VoBg4C6ZKe8NA3gkCiVfjOlFb8ZchRPiVW/4rGbLKZBlSdRQpkO
AS61TfvSjyA0P1xHH9qLpK6YiBwSWjmwmFqrkezUCKAQoH6G8yxY0s9OMXQbJ3WHy9iXH///CWNK
LE+6kK2u2mRrlmWze8ezsuoITgyCoEFRzDsiaSF2FWoEmIcPOJ1+jstaoiACYeq5SJBi/vfwnc0A
PXFsSGdHNmrEMIh9GAwgRdcH5yHL9elZDZGHGl8UleC4TBPIxIX30Nz2fgIi/7ARoJGCEtXatKmK
wsQH2+Uvu2dA2Kp2tDj0CAnrhwnVaO2qDnAOmmB50h6kwYZNqIb67oIOOvIZoFLcFjWI7FNW37Mq
t/ZpL43FhxwD1tQRqpEnvPom83WWebutOzVHSr/EVBWbVytVqNtZx9TrRmCSmx7ymzNN+6YN919r
7Cr5MUyO3NN1MShdCxIKRdqhqBc5NhwZvK3QcWfXdpFJoGvipLrwmJjTzkO09Bwnw3h2fvVoSBNk
G9IW4KV1TNPrknWH1Ua9VkCHyDT/ejCv/g8/0RySafkotGJdtq4AI/I/H+XBh4a/+4xks4POP5nq
7ogQ/1DdmH2nNlBi9jkuoaO5tSyz3ULdEgljaBt8SGSJR+9oqU2VmPMHsinXBlGVIVDv2JgfhhnU
yw2bqj1NmrHMN6oPwKltmPkHYTVfrTabvgU4cG0akB7dwc1nAoZzdQvbBKCz+j67nXF0rCEBG8M/
zcDtDlVnqGRbbdRLnN4/2i7/sdrjiiV3twrCJ0QPIC521EILoOBJ+bPhtfy5HXoDLCGmhYyw7aCr
WBXhHWvtqrh1DZSEFMPRLwswYGh3Wggp0emqZHqV5EI2rThX4Ks2ZMEfMivyI4Wa10h0+ism7QV4
BPc2+Id0RJrs5JZVAlzNNC5KTdvsxYGH4x24Ysc256gVBJw4NhP5TE0LYt+zkzcfw8kuFhPZXX0h
cRGrP3K85ECiCNoCKM3Ij7nVyOfcz8bzIPEbRoUPCgzZqM54ogIuj2rzSz6F37OpKsqt2wMEus6W
EyTJOhZEjNc4tkK8GbxOJB28NqHLU6Q0EYtbbYn+7Q/6kVBKI9s9TDQSb6PG5R/JPoxOsndrAQDE
r1PHerqAjIwAp3GT+7u8Bu6dfCqbjcvxZPKteT/z9Es3JcVlqiGXBVUNlW3GxJ6imETlaGokeYdW
q8j1usHX6QqKSqDeM/3ABjX8E9PAA8ncGLzNaXKDGlwXH/RE7XEkuK2sjQ/rdJBDz7bJ75UN2okZ
3Bn+zvGr8TIn1cGLVQjduA4nqdD16p2PlChYFX17firn6ign3Denzhn9nYl0wZENAAHSUJaJ+WQN
oB6FsKzct8PcQ4RYr6PGPXXM65/emTMENwH3HraOVeYn/BWmO767yQ7UnKALML3bZJX8r3ho8PlH
/ysPynGb9R5eHFAX27yjA6cucYXnLYiXuQelgd9Ok5HIw/seQT4ei70jix2bvgZuNX8UNQ+QSiuq
k1ca5qtnV6CgmMEHNyV5uWVNqutZu6kDrApk4K1rXkfUhF3bNLUQ9rDBvR/m+Hv3dQDCrARAlNZ3
480ITox92BX9tQ4CYGL1xOLDtJFmOr8tz0HoINQE02qnFb+zQSsOdHI1uAj+D870I/E42E1jUp8f
Psr6I6hndMC6Brb6y2p6CA8mvvGWmuPGAWPhJRvL4s0Bl1sUNtKMbOBn3+YwTq+jtHDKsSsf9I3T
xkd87YN/d81NmjL7aBix+JzVBgDFEGjykT/aQ2L3nR1qxANAUqEEctzNq09z0UK0tklAIwihjQMC
7uqIO/LHZWgFrbw0M1TTs7n4AZWZTawlZFzAsnTsO7ywtAfjUeXM0EwDP+R+bFh36UbRXwDa6Jfe
alOhWXLkI8C0YNtQH15nZjaxY+Y0dfZ3PoL93TQgoeW0Hv/gZf4zNM2mr4Nt1Tuye9qOcOdih2Lu
Tzt3cgMKNvaRq/qgjKa7+ToL37VGempskOKRajzZMj6+kAeZbJ22x93H2NAkNXHYv7h4jzzuMUF/
2fWhEzrp8GHJ4gEMeixvNn7C+72ZtWDorLtMRnOIamsEq5pbqBtnCRTqbp+C4qXz+SVxOFb7g2oO
fV7/XTiAKVEjdE+mabVHqVS/Qd0W+J/XaeqFs0xuZfhozjUfatNp5mfIjJWb0AysPRkrr69v77bK
9f653p/2Ix/qLavjbkxurfe4/yiSBLAKaOwsBQoPpHjeKFCqkI3JAYwDMdixdRHDYz3D4vRQ70BD
6BId6goySrREFgLQ3SQ4BTX4ukDIdcUFzbrFRmLfOmJ7bOZOnRDtuucqcUGxrad/dnkcI0IGnohU
u79bQ06phndxT8UHGqJADcoYBeDbv6CzE6Fk/WpuIqsF49qKl119qEcNAWsfXB78lg1Xn99tTds8
rKNh3FdfITdc7cNCWBA8Hd38snSzpCsQzapC3KUrk217PbV0G/2ue2f1a4cjQK4d3KHPL1U59wdp
lk+r6T/b01RDOy9dvecIFWygVfRGy4+DwGo2WxZkCv7Zu0iZt43jRm0nbrSXHKV71SbJqu5iBSyX
e7IimRDzbdhX5wpFisdyHL1qQzPUvBsvnmTN9CYZ7QdxynmLw/y8Xcbr/OP6d1uxDvRfrgECkMrM
DLB3QrxA8KZ5MoCVebLxwrc2PBHdxrPj5LDOpNqHhmJw7mr22IlWqMr5uZYmLfNL1aGKkubW1eFs
+BfE96PVtPwooymsI+6jX9cJ+kncQ7FVgjx/agNFrQmNLrn7uagAmpoDhjCEbsZfvRp6ePVmcQP0
uN7QPI2pl44gE0jG9L4uWbd556Z/2Jj3iMKu0+sncFoldiKoii3NLo40TWPaZ/kk65rOG/ItIFh4
wc2oEg4tIMhJrXkRZoaCp42wW7LzuWquZFvEm02UVBzbIvueOV514KK2bu7gxvuJcXbyVSA/OLHz
A9xG8ruhBo3p94G7dTzr3PMMhFkIkH1zMjDAwQGqzzgXCsu6lJUEo30ITH5h/pi9yXvLgUh8Hbx0
1zSG90amym52ZgIuVxqJ2UQo0clvNGLzOG6doBcnZSgf72RlRIbRhFGnl+PgJE9xbWxbHP3P9BIX
QuaRmXRg7q0T+dZnqY/qSx94HP1O98Cs+ep5n2lA/mkx/LBd6V/pnT+qJI9mC+pq5IGIMgQCe3vc
0GZ4n0LLloUbZMCrT04gEREyoHeHxKN3TFGneeqrkj+5pYNggjn4HxvP/LOcxuHv8LkUg/t31/vf
fDAdL2sh11LdMyP23621gnHeMRYua/Gfkm+ACEHEUqOeUySfo4EXcbSinl0fqAdcrguUgduQEK2b
yA2L6YUWtCPqzjPlfbP6bAZ6rvwKorLkO5RxQIYajukLLuQ2ni+JAwYPTKj4c9Yo4w3Uis7Wmk31
AZQf4SWu3L+KQatojFnzWU6lew2Amv9gOtDOThD4/OmrbXYbbIpuqF/yJqg/GPGM6AF4sCJaYOH0
8JwJFXm8FdvS5Dzyqrm7Mt0Mupiq1AdJ6pGN+9LaTrr0iiayIIQqgxuPfrtZ+uSFvPdpKsbqtO5D
vXVvM/GmU4q8IT5xBeJXJEd7PH1SjlBZnuLqRd0+70UL9fSxutLY086OLeNN1jUAJ+sh2f6zhqZQ
TYpTlocQy7vVek039lBpa+0j8e4RDx+qV+IL9ci2svRZbldB2o99frCT7++WPtjc/Is+pV5aEHkP
CKa7CBsB/b4ZRI0blBvGN7sMU6iNgCF7Ga8+ZLOSHFd+4K3+N2Y1ol/ruvAj8qV8D035FNBBE4Tv
rgmkZjGJc5wxiPPp+yw1Rml8BT6yuOZOEAOu6YszGEJ/ejAjP5h+WYtvJvRyNiVwoxBOrDKcrpR/
XG8jdu4g8EvjX7N0TYF2NSQgEifA/3980yHXureRBH2mb25stAiejlYJxnVMZoPjHmKR5wD+4SFh
88F6Aorm3gOF3Wx/LSVfif/vW9G25Wl5BuB7fDBEne9Ky4foodGey9QuvBvODFGmenYog/kQsiB8
psZ0FIi7Wv7FnMafJgeIt3vu9htygCwYAhtG3x5C1wAXt15JviOkYaDJHJanEjKGy24TFzlotO0A
yS9QExRB2kVUzEQlS1TRFHpejZOguVtN1CM3RoVQNDbxGF2qocwMj7Dej8E9EzdQoONZhBhyhts3
+JPIRtU186+JpZyEamt8180i5UO5OhnktvZreQ9FLO9gsJD3YYDMQRuDh95hWehuSj3tVOAolzL7
Tn6I0GLCKJR9Mdr4tK6lXqHrc0RwWM3LRtAm3hXe7F1px/WnGkbxIYX4HcRB8RlW+zTLZuNYHvCh
vyaSnouDUUDV0HJM41KIKoxi0RYoK1EGmPZhowkarg3ZaJZsNOyMatq6cRduyYYSLEMt29BYQSfp
53hdWKNkW7V1s//d1mBX6qKqsMDXLgAidyu//WwHZrrlcz69tWnYIdYfpy8ODoB7X4XBDVLZElrv
M7hIUMRy5Ja6lxZnm8rp5XNiecUz+Fjks9/4FwdX9yvZPTxsI6ghQZCL1OxCzVIeOyYKjqH4GS1G
0XpNpEwAxggc0aFQ5kn8gzzF2z54QsHUBDJVYIr1qGIR8J1s0ViBemuUDvM30lFZNVPeDR/0V2im
mRGPwb8a2iuoMC+BnJmDXZrKCXRRApHIvhqbreMh2dzbynwiGzWunsXH6ZkvFjM5SDAhP4EaAESk
YAjZrLZlN71HnSBQKKCaSb4ALaZbhqwHIkFgQ6NmrkNR7ZtzNtFV282qfV/iBhD4VQ464c59QnUT
olIx/2ZloE42UuE+rfaZA/0onPQHmWiS/KnXzvF3Ry9aTeRWVs6eMR+yCjr0VeggmEr6eOmRDX+c
QylAAUyT1Ky+NAwr+5Nd9n/iRSRPc1eUkOZzdqWZiQ+g2jqDPsC/xshzXRGp7Y+NZT2TabVTzxgn
nOPJby6g7Jn54ASimSEuaoAQ9TbrGhY7/ZGZzv+2V1MLVJGC4XZnGPKy4ClnD8VL/pR9Vi5SXPHI
ETbts6B4HsH3bHOwtExCyucOFJfPgrFyT37VbCKhTH5l5y1+oEXwdtyYdCzuHyaMlR0DTzxwYjyw
YNRDVUeccwgxahqNdR3RY4DW91Vw1G59jAXAk7Hd3O14rJ1dYpYe5ESt7uTjkXIKIDyBcibLvVMz
a84M5SDtWiMVuHuYMJzgm23G04nszKrde1mglrbDt3dyvg3CMA61ixOsNQTNK9CA7avpCgXkuccP
ZKMmNv6YRCxewC8oQIR2oF8F/aaSuAfZK0tOZKLfG9nrgaeA4c7/8QW/4OI7oKANuHoRQgaDFZHq
4uboq9T5xCzzM1TWy2dlM+sNqqiIyvTOJ6mkcUAxPaRPpudugOiFR8TeiG7fFjZvEDTkN0AG4sPc
QiZlMS7E3+RKTZFwZLxHqL8t88Y8dGclm4vtOcm1EFCETFAP+LnkobdLYiFOZZmmn+tZg8Yr9mra
Q/rS9uIP8gISiB8yC5LKNHTqcgZVXTfcejHinWTk/MQs6QLYUonDcs7Wh21Ah24JDrI3OmsHrhM8
FW29FzbvoCpdteWxjuWTDIcnsEeD+tyvQWuxniWVqmdzTwdBAWHXvWWGcrOeIFthpNXrxptMyECS
K6B2Gxn73ul/ZHghwhdiglldJmgmGENtLuQyq/13vmTroU3HK9Cdg3m9stwLaxHidUZQjHsNUIAI
9LCn3nHYkwchmg1kSrvDVKbBE01QU7dCHBFqyhbndUWrl4F7E0UYvpbUxU7U0Hoeh0+4Ps2NvTUB
uURjpxFqBlDAWAlIqLmkgMi0PmJajxbkxMncjdBKJOsyhhzknnVTeiJbXVQ/Z5c15E1GE4q6EcJy
iNPr6F7op9lJqeIONrrZPJOtl9mJ2XNyfhelW7q2puEckM3ZkSMrU0RdzeCDjUvcTjBDncD243wK
u/A+lr310veW+MCyajHXzGzOgzuCSUN75VP1flExsnuoCvuFt9WyKDbKdAMBgiIPD+BR2loIq39B
4Vq38Rs3ANnhUL1mWfLWzGb1BcJaXuQj3nyctZs3dRvI55ovMZKME063o9M+CTbvB6A2v3IwEEcD
8yxIkbfDR2lNP+0M5FUo4jV3TeK55043fQF1h6UXJN77oZ7oH2wPw18uD1v9H7YnF2RrG/zIg5cN
7p0a0/Dde9vidCZwrTo+TMTOn1VX90+rGUJJ9XlU7I1MHaKhd78+Pkh4iFxUByW9zysf/MIZv/op
pYVCJLBBByfjn4kj/h1dPI3ttu/bDXXJcbDY4tjqb1Vj9N1hNtrkBb9978mdrW2Kt/fLqE3US8Gt
HiPocV9NgZO+4D0FScpfrsJ0kZMRASIL2kbNlLrhFleZck9D+in1NARR2TkFkgp9Hm9R3aqOnY9y
W7c5N71/6bOuPARDEN/WhtVFgkh5hyvinLp/xoVVHshW+j4uh+SoSvGJ0peUqqS8ZtYAVGoqkQCd
gMwnTYwGkByszVFXC1NnGngNNxXOqlmtEmiK6qynPwGEDMKUE74MmOYzPNe9kJtStza2d5Yogmuo
qxTcoA+uSVp1EAEeXruyPErfL+4Io8o79aYxz+9/rsY4H4plxpzDw9wAy7yayA0okB/M48BN652o
IY+xRcoZdEIgctAT66o0TsYddC2m3WqjDyDyadirto+361a5Xmv6Nj/yxvsxFB5S6OQMYJF/gdjI
8WGT5R/gdh0q2cbp1OjKvVlX8wU2M576WqDcvQzroyP64Fi5zVufABlKTZyGMw7ZhCntCT/qamTp
6jDZp9FPytxEYMhCLYBbipcB6nNHqDXg1pmZ4oVsvp1r1Zn6c2jl7VkI90epXVGCMt4EF0evCbOX
Jpmylz5m3XOrjhBd7WLgDmEvGAcqPBPboukRMwNirXcnUKon5dNaDEJFI8L5OcedlyJVH/068F8q
L2XP9fzs5l2bAcqA//vAs/yxDAde+wflSLklX8Ule1Eqdna86p2IhjSBytkR6dIgPzkgWwb4Oi93
ZddZd8cHPXDbNS2kGDA0Ss+6JxWaYOjmXWPlzs6TENWxGhB7KF07UfDYQRrTD4Bk0WOcoYpj4gyv
wO4GpzSYa0g0ibywN3UaNxdgm8ajNaqjkVfNBfwmQPjY+sJCY2rIrw3GsVqW/G56tRXmS1WgFCGH
FEjHEdfnyJjdYo0ul631sxen+YiJbmsUoJhBQSpmgctDl3wUhPlw22YnuwHEEBpZX1AamnyoUvEp
nkN2DvWRy5sFqgNQJzePjrp5zOnGDXUtPR5qK94GjmgiFCVhhozISSLLpRuwOhl7aIAJlEb+Y2tc
/VegcWIiSyaTLQ0AtAQy/pcbDTM3QRI9nXLcChE4qCB8v5mtpL8Wpeqv1Fub1QZaPblPRYGCSEAC
pZ3/DfwBDiZx410G3VDP8Dut5FsBEyid1EPVoHAjDwEenKvMHHSe2rg0NF6WtwmmqEtTLX434Hfo
qojqA2MjO0ip6f7qAcUlZLM8jsIRqgoMdWkg9Vyzm84Zvqd2gbr7FfESiHTeQ/QQADqNvqAJjZuP
ILmd7ax6zrdZldpHnPCTD7jc8RuwyE9Uy9xY0NdE5gTcXXw6gncrA+w09S+hBP9pNXptNPsOlHC1
zS0M4NLljd77oY0S7j7srWeb2bgIJ6BQAGP69JUmGJRJobaUHtomAM2d0JQ9CYLrKJnV3TL1evZB
ARe9mZ0uxmU+McA+i4DBeW2mtAtAj6lLqciIa2O6kZbVI+FSlZcqiN83rZuCp2s1PvgUesncswD4
duBcUI02n3OPTeekbmdw1GC42qDdgd8IjUtR3tsEpSK/81ttQtXOqQy+VZJ1t7aU3c0cJ1ynaKwy
BNh9BepjOSL7rBu8meUN9LPA1GcTStRjIHRUgiYZb5IE8nIgZW7cYd5h9MuXJu33QThB4iE1mg89
TgsQnMyGE9mAEocksovUcDFVUQ6h05toDQgkOSl0s8MOIPxQeGYacYHT9wi1RlWM6gkILID/uj7f
tA7Lj6bFEVacXtdwB4UpUDmnzv7s3B4iIDSsNQBoHM3jFCCWU4MOBdnlYijvqLUZdk2dmLthYvgD
h2PmRXjvD1tV+qjzM1x5ygvDe/VkEO94meaIMCj/1cti+2Xu32hADhmA3ZEA9CJSfY0XfAjWPw3X
zQqvwHdKdxON0A1wRji4Tvu8mgpPgZo3hw7vCXexPfGHUpMI8OIu46YK3mQYi3NmFxkABKh5goJ4
o2lDfr6WhAwAXAjUG72kyG7JZDqmITSbzHjAJabm0BFC1FtMeDRRr83tb57TuCeADsLICcHXaveG
eIGkKd6LZWFv7Xj4irhtBRiKGF8s3x1emCcdkD/mT60VOkfUBQ5bafrFPmjMAmiEeLAOYHnnp9Dg
50JN5tZ3w7eQFb0GsX8PXGZ+ljUoEnrbsA4Q98xfeSou0BO2dhJ8ODstynJPdDMlTX+HsAMq4Sxl
AaYCW2Y41UUYqB/oM+tUGLz4PM2AGLHEFzczLfKXJmZik9g4M4PQBFUr0r2Wtem8a1poeVw5fume
y9RlnSRfK7Z4tykGVkP3IY7omRoG899mzpE81k9YejjSs3WiJ+b6mH2c1t5K+E9uL3bQKrUOdhxk
T3NZiCfqUYObLkpJRB9Hpp51BgUUq+/JA5JR460cigHnXKCzWvoSCv2FI1lKpVAK51gdv1ey0Ond
mV+oCUYAh07UhUYz+ObNxZ5qD75OogqZX+oY59NuzD63ZvVGZaUNjtsQuxPQXp1KfhBdb12oJJUa
stfcCbcBakIjskntSxOoTXVOrq/eyD42zhDuBmxS6E3IY91p3aQO+l1thu2rV1oo8hwgQAh9WOOP
BAjrayrLaVPoIaqQw7M0QB/aeNmMtAYodgDNGHVDPRfIbRCFZUW02lJT5tcSVRhgyvzlSMZi9PNr
7U4vOOOwA02uduq5Jh6XhkIpM+Jy3RaV8/0OJBzeVWQoeDVBkCirUIHvBg1VR1MP3/2/g8Cw9g92
/G8e2g1OAmhpqsi6L4Gw5WFduy5JfScaLVQ2U8VIPPW4wcjyCCTbeCPTuwaUSTfyqILiuNiBqdoh
Y69266sW/7GQMI6nCsLMeP0aRl64G9NF4U9n2pcBCtUuEgPDzxezwbJo0CDr1TQU41dvTNXJG6Hz
xK2hO66VglRkCLnfnxMUIKdZmqAV6P1csVQekjHk5X+2oYmAFTmgAH0IFSbNtuOs7Mv0dByJmCeo
EWMERh8kHj7Ds9cRuCtYXXOCDrpzSebQuVAPdy1f7StEVsHGpY5k88EnofYe/ssuPr1M8UtDYGNL
hZiAlJsRwh9ss9RaPlRnVrKCLrgAPwmvUv401mGEeKB3hmoQ/ptQtSbVbRapO2/yBhBSnJpeY9uu
jk4/IaMHGD/UUJMGeMOUOXuFytoTpR14UFjXZZbUUGlMM//2e5epoNldrw82NRtPqJ8x8e0pirP8
1KP2dt8FsiyiFqCVChn6m6WFpElNOguc/AT9MkAdyYU7cb81BaCd5JMziKxtJhfBZ7w2f7uuVqHY
DQpsllQvkjO3veWtdVoqQmiIR9FpKR+hIQ7op0UzGmDV/zjrtbQTsLcb8OJuZh3i9vNJPptIrtUz
K5/IRE1R1kFkth7b0hDgvOKZekOVv/Mle1Y6ELYCUxPTyR36lS2/b/2HoF9yppANr4wf9Mtff+00
XFz1n8ZvwNDDPOS5Qv49ga7ibZpK622qAc+PDTYfacigUQWNmjmNaGhxxQE2GhHNBRrkzTNM8TwM
LdTDMSKPuZbQiuR3y1OIn6v0e55X2xJvqC9zXw37OM/zE/648xu38jdyAAEK7mB2Hd5d+eT14Mhd
kyyUTKEmBkbTzXHaWjMqoyyARBLciAJ3TK5ZUyYohXEBJlzHCQcledP9SZOGUePdTt3HcUnrsjKX
29H0NsBxgqfZm4dnVCNW2yTL8x+z/cXCo+xPhgfapuQ1CCc94/8x9mXbbevYtr+yR54v6wAkwOaM
2vUgqu8syX1eOBzHYd+BYPv1ZwLKjrxTde69LxxcCyDjyDIJrDWbEJBqL7qfKANSAAuUhd6gJVlI
955nlCmerRloIQpI3WmeF5ZUUWbwlY70IdTErlvMFDxbhxHpoXkPrpCvGz+0w+pcegybiH/vG+nc
bVqPB++tbzTEXriCgDbINp3R7Ntguh9/WZmDedBB8ymHyn0v+9QHfdBEwUzAekXN0f7mqEfAiDA9
U1Jm+1612N0pq33SpPmmVaFlls6Khl4CnXT04+OS82OUN3c6Mukrj013laTpeGeFLJpXFq1eB+ke
HCM0PgpXrCe3cL6WIh58FEmNpQd3atwPepcV5I3XA6h6eITG8bB2UR6d1SMHf1AnnQnkI4LlxJgH
mAMHJ3se08yd87aVJ6BI21NtYo9QgNqW02bRGOgWqNbpp0ObrgYSGPvK7FDNcp8rmjzDcDJ5SWTc
ofEikiXeLvFLPKEPPAFCc+S5zJ8iNDWBQ49flDb8Lgecy9fTsmxs59QFeVqPJt6w7kJjxzOXzekU
n7Evp3uoINI9AMCoQtgarq0TYRbXazUH2hZ4pF7H9fwAwtAZNktwvPHgwjWley/NYIGa9WZ8hGiS
wb4zi941zAxPdgmQs0tkcYBvpvVYVajt65AX5HOoR2+TiZp8C6PASldYOU7zahDyUpGhB2dhIhti
Gc3F60HqDdhXPQZtwOaS9mEA0biwto92jjpUHJULKJR2Dzyw2l3YAfSqw6g1vHOf276OYsG7h7iG
VMEEZhoaXd3DYMWZ3+Khs/7ZdebUxpftV+dWn9EaUnoxxCQW4CyNOzg6gR4J4ibKCcB8GTC+c8dF
4QVyFsHR9aAPlV3XB5QCOj+CXONc5wh+4MOoDreQF9TZFJax0Xk9Qw/+FoKa8woH3QC+zbivnnG7
h54roaW2nBp8cL8N6DDIK4h4wpxtAI5UVokfFrw4hnFrzg2aTM95FKEvyYMPx4aRH3Zr37w4RLWu
KNu7MY2/9qx+GNVLUKuwEXVWplUBS/KxXOjcbQDK1hs8pYr9NU/IIs16uoGuBt1NXAJ1rE+vcROZ
O4vYgEBPmZLmwBSVCmtlGvn7Jb9f3degZAd1ttXXMBpmC0Xx9ssG0hMAOXxtgMlZpkBmrHUYoonf
Ba9hY9ZrgxjlMjPb+Gtqh8ukj8onSF2MWwj/Yl+l8iWfHsLRqI/xNK4ET+ipDgA+rB00F4nR0pOR
2fTEoRuwGQueYvf7V06fYafcwsDqpK8kNsPesCQgc6TVXIoQFseJpFsluPKGdRMKZ9CAu7cge7ek
gCvuIdwY7ipYw66sNK3OeegQv6BFNyegAfr6g8Hy8JSKHB1eB45jtdlivTK6eOWpCHYz2dxTNmOT
dhjLwy5fQBMOnBxtSKZn6XGJXxP4wFE+dxMm521uhcc2I2IngiBcooMSPtUte7Ub0/5u1xNW1K71
Ogjv59QsFgJ+bRmWa2oqD+irSKtm7tayWUglApcpMh4lETRG8saCy4o6tKwLPseTHtdTTZPnKwCQ
7/TE2yV68DqPD3Bbz5Po0TO8j8zoisswxXQ3tNgYuV7avA2NXA6eUz1DEqRch96gbFcZe53EVz3e
WeBR4l7QwYo7+RCK4Oy0U/M2wT/AT8W0SgouQbyZ3m1oXG6zIW/OWkwzTs33MbBRgxOCrBjvXRTP
Y/hKJF7hbnUcVeTFNJNuDknPTdqI6G5yujaYe+N6aoBAvkajBDRzLHKJryYeH3g7iUM5Tk8mSYOL
HIpiX8KP2zdMix4bd3rX1RB94GmOr6mJStatYBJnlpxXaKDigwfgXxkBB9r9V59K5Q2nz/CkL3dj
da+DquqyTc+tR1lS9jhmBjTmOzP+0T9LHjc/kpb8qOFk8YSGbYTn2+geupZnWymnaSXgpHeOWnxa
NI3Nr30HQJ66CAyQ9QQ7ijd8HqVfd6F9toIIvL3CRPu2MmBWy9wGlCUXLPRJDuKkD24XW7sCjtul
F7TeTOdANIpRNa3rTdO7P+dB+l1AOw0SCbecnpwEOex+J2d/yxdVT6A1TqG8UOfipAf6knybRAVY
GPQDNrwDbjmB4Oq914C4wHmuhPqIrOfokj62gpuzCoBe7Dyi/C6pU0Umm4w1YBrRXS5SdHeIEzx1
kr1brCQ/Jr9wS+MpainU2aEKjYpQ05wnmQEMPuY7g4fNWedNu/iUAuesQqMF2tS6zdCMdO51GUwf
k9S8C9QhjYxxT1Hg83jJ7JmeBplDFPZsdBP1PJ27HjI0jaOM2/h7xrXXyRmP8D/tu1XZg0nnsRR7
4rQ/1m2HgrENBhpUGOimLOILKik/U7dBQeBJ7UBKxJ+s2oAY7685tEOJnKBMuGp5DoHlIP3Qb2ne
4t+qczBN9RtcH1J4fwIdZsdbHXaQjTwR05rpSF9Vw9BjBR7H56uqHDKuBgoI0FqO3RVo4M6qommx
GdBQmjk2by76MKEz45c1sBUtyeQ114t14mTmWU9AVz3fmBOegDYohpmfjzzzpZn9vCAbk4+kgum8
ySIlBqck4D6dVkoe8BrbgoD7ar1Cv3e65JJhv+uQ7D3qYx9EAXDziHyJsI7Aqyk7mRGci6AHV5ko
lEtYj6swRhvOx+uc+dc/Su30mKs/2trNF1kBATaY0wNDof9wqR6uEsiDDoXlV0MQgMpVfCct1pr4
ZdPjaGf0iK87PaKC0C4De8IeVOWuc4uYPDpufXIbCo9DPChAwUQDrSqdUxVVI7qvJiSSf+V4WmUr
4YVn053kqkdR+ZlJiEK2TvTNAr/PZxFhByhIW8ewaiAKaTXRt8o1djWkdP1ISm9r1ATbCdLEd4Fp
4G9s2iRdFi/wwGGpDzcUuB/ZA1SwsOO+5CVqp0F1FirQGdhnCShmp2Dq1qTy4ShALtaPyWTjR2JB
PCCN7P4Bytnx0sMflx+wMe+P1CmgDlxa7VIafb5pjLHH3oA9TDEBOL0yKaoSXQ/+RvxyrabEHIoh
IQe99qqEiQpoNKPB+O8x/iOXgAMoYycO29uqQDo1FehYhRzY3oQ6Wu4F1rZSkYNtbzXXc/TsxMWy
0JneOP50UZ4xq3o7ml2xkRl4Yo6BbWgtygUxB6hFqbBuwfLRZ/pAsgHrq1J2vpXW5ZEGFrS+JwEC
ru2Oa1SUijn1QusRDpOfQxlBVuQ2GoH+vUja8a3tRDfrHcs60ThhpzwdwrsBygO3lKXydc3vUega
1jJz7QO1reixzpc1cc3HuE/jxzJfNiqAfep0GbrHpil2tpG6Jz5J83Eyymtkdrb5WPDsU/RrzEit
9GEEC6IEekpYxlM1Vs6d3aP+QtLwueuiduvSDoVeNdiXSQmxl5gtwSr+ZrauPQfM0jiD0/1OnHD8
ypmhqlB9eNB5u07f0877nJ88sP76wevxIEPzTH1oRVgYF4DN52ZEzMcxdAIdgbyJnYsa+zVTj6nI
xPr1kaAEtp9Gd9UNDvWliwVQCBzaC1kLIeXL1BbjroIaMIaG8YXJlEL2gDfA1SNEwyNNu5fJjIdd
WqSTH2bp+GIa2LK4NAxXVmNggwfXDfCrgBDa6XjC92NXwYQaThRq/FMszeghw9sPzj3i1YrT8nA7
EOA9PoUgRLzKMMJD9O957KhivCzgVahfWCjAdWATTxbqc3+9xG6521tsGiBs7BSDz6AH8io85Tlh
irce+o2LNm7FFhb1xn3Eywe95IrqvvSJbWdHCFgLALxDe6YHzMj4BkdZcrHxue5IAMZ+oNZw8Etf
JIF1khMwhRKlykPf8p8HCsr9IRHY0YIOMi4zURnw59NHPanclWNIrhfoS4WFJZDRdNdHqn7sduaU
7Hf69LZA+vTc/XRapx6mZmP+cxl1m8+hB+MQBo+W0H3N4747lAkaXXnEEhCTSLiuVegNTQi2C2oW
etSO3Rbt1uirHkxoUhzYSLA48ospgZeYA/cr1SLQh05rXE4CVd9iwu6zR+d2pkcCCasnFifRQodl
Jx1gDA0wqhgZ/J51yTo0u+y+dIvoyApyBI0uu/fQFbwPUunMYrwuNzrHp0jupzD9imbAnDeRe+k9
wBeLDoYFRu1Zz3YeiKWD/8VKh6Dig7AajsBrsOQFmsUxXEzceh8Tb23T0rsjnk0cPFa6egEcIwyO
VfJ2AKP1MTRMNo8TqPNbhuUcYkc6ACTE7vUsKyYC4ZvUmfc1h5+CHtYTsz55yaFx7Cf5lO0bCO3t
2tBkSzDrmwuHDKifcZ68cdvaOKxkP4K8WwqzLr+Nykq2qAcCCrTVQXVZA070IbUI3XS8O93US29o
lDYp+bo3uh92WBZJOhsI3LK7xhX2EWCQBDRNlNtAWe7OwaRAPFNV8+1kT+eWYklUhl62rqcJ+gCK
zRLgQZbSjN1pIovhec1qHCHKeqO60BK2Z/jp7yJFhtEzCisP/Kucw6/rr3djZrP6bdRJbBD40CTz
bzBeg6IpVuaWWGoI73Vg4t0hHKrFDdqrz2pIzFzn6tCIWrkG9qLz4Q8G+gxWi7O4j8m9jTL+qafd
xm2TXc/K6ql1pmYdhFm06t2Avbie49eDzd/sULZzrDvC/QQJ2XPoCDGDBFG4tFGhmzeqOqUrUvrg
5skmqqNucytdSSUqoAd17haquRlKGptbSk/Tt+wF/SFybP/Qyla8jiqG9Ry8XJxZ4IDiwEEE47PI
C+tVw1OC9Y+KvVSIO1i5shV8OOU1dNV0PVAaebGW8DCa6ZyjL4lHamJjZ4efb+GmJN/gcfZNT9T/
oL6DbGxzg7Lr8+2mOl9YrNjyKby/3lPnujGBlkV/h6JI/jWqULwAaOh7y7CO6HjA77lshxXWAdlm
6MbyjP6PN6N1LL4TuaUtr99RqWtBuyv4nQW90q0BBR1wyUj36OTia6huho3dvs+n+iW4M5Zau0Sr
lkyuW68lauQ31ZNP0tt6Cp6/BZA3KM/NIqCqZ70FkcprrIcA5av9cfL4us7Ge4n/w8WRUXAoB6yX
HWMir1BUynyjcPIDd8fhPoLCqM6PJuAhUZOzNRTA6CuWACUtsAQV9p1oUDTXz/dWvQmuT30dQ5jm
axzhL+32iri+DcrUo7uOutfLrjm7tJcVJ8G+EmpNYBidrzXjtKobLR3oKs35aLMa1SRP+pFR4nPT
0nLTJPgWmJNHLSin5wdFFu+NCKxNhS+6HW52ADr3W3jLDSKJgBfNHt1gBRFEP+eyISe7KrMjlpLw
g3Mg0ILfExZ/v876MfRtcPT2v+XrzCyPZQZ1BDWo52dVENKZPuUOxJk83l0HBBuMRc5s6gPLnh7j
gO87KzMLP62lCexcba4GXnsX4VDsYjIyv45WkJWbl7xo8IzCaAbd3MvogLqI4JqpBrYoXREtjDct
7dKrZoQ+XMMBYrlXcbnfhvUcx+IN6A9euegM2HHj/b+LlKgsFEaco2G4QIlTqEMZDjCGOpcrfVp9
FodZCxskD99IdYWerAd0WJSG70BcZp/WFuAyeqA1kmKeuLEFCgnuzNrsbpS2u6/qnABVVL2zvKeX
sGXkkhKojLqJ46x0GEbCPkfgGKkxfbCAzl7CQSabA6hDL8SDlncXQWc3YpPYywgaqWiU5qr1rTP6
EAQMG/jIGR9DtNgodDAJdK2CpOp2RoB1nj6Dt6NaDJowkfSgSOzrpKvmXLXUbrFNzW/UrAA7020b
E74/4MeV6x6W1Rv4pAHKAjwwXHXQ1LkddO7XtCgBvoENtF5AiW/ySYsmh/ZKu3mo6TOdEzCkIglQ
Bjqlnde0B5sOXenY66lz7295UkngyQHBMUgeQitzGo89bCqfBkAWKOmDBxcSO5cB9cJRpXMTjE+s
kaAxpsIKtO6VO7jdwqgAjYoDo98IxS+G58weDFF2P5qNu2SZReb1IPh9X/TGnR05Kx2B9cXv/z4/
cuDwq+frwVDYAVYp3nW+vkjNT9X9dXSb70xpvMy7ElY3qiJfeG01zAAYfMdcstK5nBHIeKhRxsAx
mLUmwFQQD6KzjpiI9dDtYPcgUv1cBpZ8K4uCoQGUjD/LeXqd+im+VgXAZ4ZoqZqqx69L1gmQnxSN
eeihSujKAFRTbmwGcfiQJ12EHdXfY9lH1QZPaTGT1Mb4bX7QxVhgW4a9tlR1oKFhfAgZhIBUNGT4
Pc1UsSbzwJHT5YTaDpxTloDjP+UQ5dQ5PdmT+TAnwyAXOje49FACpneSEq+30n3EB1ScB6AssNgz
nlpSA6s64IuoQzJC5juzxwDcUoxG2WBD1q2PtmPOAKAdZfVTYV5ADBHL/v1Nbz7Xj78uBD7Og4jc
b+hivcZTgzyvyb4LzGwF5Coq80MCMfa+gSy7OtOHALDoa24oyLCK++hwG/xf5/6nKa5XDsuoTXMA
ZDys3dsKZJeYNOsqpqhyQQBy35NCLNOqii4tA1Yr9wrxEgnYlgzS/GCKDVTncEQGAnkzNS5dsagx
t17vQkSGjK9158KFG0rOUE60modY1I8kTONviYTHmFV49akMunqfJYaY64EAK4eS5OOrBaOHZWPZ
Jdgtibxd6TJKYLGIqploSL01uLJvJmH+tajknXTCJoRxyCOYsnDPKYrvjUnkc+PZyTwKyuYkmKSr
YTDIFvsBKMlFxjbMPTQUk8KEjnBEdkkPNiRrYAAexrLfVCGspirFVotTggO3arylwGXTOX3ImgdZ
4DkCvg/acK08Q1Q6XIh4FFDDirEALyBOs0CR96/4Nj5xG4gwOx0OpAdaxqF4qtRmP8AN0y5WDC2t
l8SsLmM5BOcKGsn4QruvOn2bJSH9+GIycTGmLDjb8XiMkpq8C2jl3dkW8U7cvw8CET5BKKk+mB72
unr3T1EbmKM5wzekt/p5RvppJ3vyEYH/ec+CESWXxhtWiUHko2144Oum+ft/mJDbTBmlEtTQUefb
j5kL9m2PUkbRBVA9UKEesPqR7LPcezZIAlO8YBgXBCt4sJUJv8+73DlAX/7STA67n5yC39t1d7II
vo+VVooiMOpawxQ3gvONmzYzaMlFwI/hwGgS7U0RuBDEHdj8twEd6il6csdbQCV0DH2PchtaAIzW
NtSSQaoZnDRaen1RPEj00XehiTpemjr5Q23n7D6hvh7TmTwxofLtJdle5wwSjQszFxFafJh/u/x6
t9G27ifYXVht/kCTtruPkwXWjem+i5olpMXGTa429PiypXud1yEgCXjk5gMYwuDfdLNaVfWGxuzm
eE62Pux52J4awJ1fRxxVErzGjWudARKr1zqnrxt1mdBRFUMdZ14ZbzlQ3fo2OhUNSggPtg3zaioA
BquNABJ+FRDqZlCiIxBl51ECvdlim/jdKiBf1/XvDmmlX4wAsoQMoKUpDugyjKh4nKz0zQBG6nvV
NDuUP7sXe6jzBSSzxB79RgmpgeQU2NhwTowCjFqn8hVabxk0WF458ZL1WKFzpsO4iZYJqnpPXSMZ
gKngryVqGtQxX/rYyQA+HPnB5TL09XzQTE3ltzYdDdDJzkD6f9d5UcFtNDELsqQ0wWa/GACTaaZu
A6+Ln2dc5SCP2G2gCvj/GuVqnr4L4eyQ1SZEWlQ9qyngiZEkA5TzflXBwJKPINN2i/tvEhzMvc60
CYA+hV2F+1yW1syrMnkqHcl22NXY8yS122+vjhM03yTJ3Tl2OiaWoiVQuRnI5HqYNR7AqcJ4hMil
u8pMCZj2JFGoTNxdMcq7ETXykz7wKGcnN63n1JEV6vV/5fFXZmG52kfrWw4l5Bq6rx3zO2Eeqmx8
1bS+LAufk9LmZxM9xTvPoFDRVbQ+r28rkMg7c5t3E3/OzFedZnnjrDPT7hc6VFfnTmafsQsTdzWY
+5+udvDzb726F/vUnF55RZvHzOmWQGvXr0OVwDIh7cylkXnVa1/IHcQRQshUM+DdRQj9CZVPGip9
x0LnWl8OajNKtbi8Ttz20+XA0e8gvBA+TLTBqhiFg9JwoFlC0lU6WuGrK7wdyzi5b3KzOhZxDUay
ynetVc4bKxi2htOzl+abzubOmG89FADmOowDBxQAr7aOE77XUFKBppiuaMJR0z0k1QhJXnzUPtYs
7iEfp9WtlqlnCIes+DSC8UDZrC7dCjqR5smGUtAO2J5np2aKDJF01c5l4rkpmDgXvBFnnQqQqlVq
cqpgBsYPYEwtyAlOP5Y7j0dgMejTbArw0KbN66ecnvgpvp7qLM9T4fru6JQ73kyzkoFQ4U22+R61
c9KP8Xti1a4fo+N+DCGPtA9yEAJIk/PXhkJQvxXmexk448xD0+9s51ICKNREK5CvjAdp+7D5EgAL
8+QMtFyIHSDgRFkm+VsOEcUxDvlLSlDPSdDIA0AjWrUezR9NEl+giFd981wo3geRN56KsrZ3qQ0Z
Sj2Ab0sE4O2bM2QCbDPFH8Ia9ZxIfAp6Qpaarw5z3Hv8IGIT449ymTSd8SJpe71DHjS2H3T5eIAD
NARkg1qAEyuODp68K8DwQZznsDhbjRWainZeZfCVUTEP0S68xiO6qCtLxddVIPzNAEgfwMxraxf8
rWCa7nqSZ3fgTlGsINFGuA0AKpHdJUFLZyLrfg6wtJruMjXw2xV6IAwcDFSCQoAOnQd9KzeWdC6g
ObHJTPo4Gob9SoGhn0P1BgUpNG2eGVA2Vtw6r21fiVXSl/Eqzl3ntRtRE4R125OAQPJWSI/MdZ7V
w0slg/DS1EV2BPnAnolqBC/NMPo1sZixBuFt9Hu3pg+G45kHFqSvOgokH+4J4FBqSB8qy9vj4yd3
hrToQwHR/VmZeHAFw0ty05ruqJ6Ow4F2jrezXUDcVXTVmwRlAIZU4DVcw7/PY9zoD7A4fW7GSR6H
PmbrWPFUCMg8LxRf4Vkuun5vqhBtsEB6kJmAVyvI/QEQ1ioNiEWzQKmqXutw6N1zZDtiCZe2bpVr
Jo3G9ENx1cfWvd91Oe3LVVyCfmhDcxToM2w1gmpXEOCBCMpzlx7cK8j/O+UBW3O6wVaards6aI54
BlcLoDezB27DD9a2puBrkxgHxwM0eSbGVVZVzSkbUQIFBRDEyC4Qp9xzq31fpc18ssb4W2A7WN/E
06vh0p9r77BJrJP6FMYQfKkyokCH4HO5HcKkHvcVB/6uHPD5DgMI9XaGb686tS0XX70+E2g6F3JG
zdY4S3Ngm8ADg9QDsODZtIFCd4X1LYHKbw40DVTT2UMLdf6FCY+FvTDCfN+ak7dIotx58LKymA1K
PPbHABnlD09E5cw0bBijRwBgDZXxlIWB8QTuX7ctM3yJdAjnGmgZ9om11GFqtdB+j9t6ibpJ5psk
6xeG58avieG+5XUSnJLOm05OUny3TJa8JlLWCwc1tjXeGgjRJXK6PHk28UWGr/3EfH2111fuDCph
/aF1ivZhcH7Ol8KSq6FKyVJfTkl2V+Olc1/0woRoCppm9mVEwfESdR27dDCWMbrG3uuoDkvQZCaI
ROvQaDFjcJmLF1YXbfRVQ+9Az5y5eCz8dQ+s1725ISFxPjYOu958gFuDyOulGUWQimPTSzL141cS
F9y37bLbQ0GQXLK/8qPKu7/yan7gBuPXAWh3f5Djz/kt/pIzeCNtsVgX86GT8CVjLjS3rd54SvAW
8SPOol2hfidw57ug7T+dWlGPTxVWXCpbQiTpbgzc6+9tGLsjLfA3zKEe89y6JAUBzQQGgNDxqUig
wWpazyYVwT5pYxCSVBhXAbBf0MyB8zdC4YEO8L9c1FqB0nPGrfVFvLVLvEWq/3QRWh72fUCddeGO
xqrjEfSvkty46+rQ8nu8AL9WjrmMh6T9gPLpY9UO+XObxBBdSNPskJfxtEsyliyb1IwfvaGOZxYa
/R+plc3ayjAWvIjQIjEcDvVqHLjs7D3AXSClgWLij2Zm771Q1PVcDxMVG8QBlB+Au5iZ9tJDfesy
iR58UgA8v7FxWBDATqBomx4FkIivwoA1VZv3w6niRba2LD4AY9/QY1/25swLkrObFeIud6xwA0V7
ui5RSb2DMnY0jyrbfEkprKTI2PzoKRq8Tl6+jwkuDEyzvUeLC08IFJFntIUW0diEbuQ72eBPeDbB
hEqFqQMNvLqFuUXfnbkpyjN0/whvz3GadWcLJqynIgix9VKRyicEdjpWLbFIs9eMuOIBTD3x0DC5
hnhMfbqmJuC7DUC6NnowcuHPB5CVM9ejzCmwkSThDz1og/fy8F0PwKxV4Ab5LpDBBiqi8imiRb9u
jMRR2i4wOeobsCHk9FbA1xYKITTYYmPBLgw7Yp33phzuBkOYAa/I0g1AFlDukcPDtd5ECCO7nEw/
w0p21/BarYpcdOrUZO5C3Wbo+7nFg2CbkZHuE1N6i9QcjHtpYyXCagqefm7ObQuCiZWHPzQmxFfP
hXMEjcoP2E+Xs8bFzjliFiQuKH02OsO6KKrLXufLthq/jq397BWML52mz+dj5mHzk9hfW3g3wK4s
SLHn77xlDxeTHZa/AsLv+COyiDveezJkM2YQ8zIkBHbvhQcFb1N2OwqtL5BK1KlUcstjDnq5zIx2
1pXBq+5Z3VpYnzDaeiQlRM5BWG19Hd5m/9Yh02GuJltm8nnypw6b2dTQnUwaX7PdNKGt6qCqrDro
KIobjTEfwHu88t/0cFj2LTzZFfWtUHNcNaenOQyH7SH1UZWxplkU2d5BH2oJb2AjdYYF9tbBISEC
w/q0pU6zgWD26VPueipZf0FVPt38fjMsaBloDkXo63tn1dgfumRhKP1+C0I7cFatP7Rovz5MEk7u
wo1AZLC8q8C/ztduvCjjpDjepvYRrHyqIrE3+mb6gtxCNdfJeLXUObNhKKLmkJIHv98G91F9BPij
CrAOwk7TsWrvJ2lQj7DMmOL5bfzTRVBi5n7pNgzcwNbC+roJdhWJ8hPzGJ+BWtJ9s2l1sKB68WTY
aLyMkMlaM9Faj7xKT3qCBK1z5uLBfQqKHMI1bmDMm+5HSBtzYVqpuxyEiTZfQmDwbE9bApDaVoc8
Yq5PveRHVY/prIoT63EgRXrQYYA/mQc6nFH2AVUW1lpzGhfR6xQGzQyKUPbRsXooMMb0GIAz9tqL
yl5Kk+QrHaZdjy4JVj4kgD3p9cOFF0qYls31o9YfKytAlkJ1LNjEU8KVXobL/MlTJkQ6xs/OKbT6
hpGCt1yEGWwrAse3UwpMv8rpA3Xq7C5M0nEZDV4wuw3oK7C0TbfYgV50PpAFn7WiGJcddjxHm/Mt
iCN0O6hIp/TZlMOpKC/nOojzQR5jFE6POuzzxNhU6Afp/HXGr0F8MuYSPoqQcv+V02d6Mp516dwr
ICx/y+mzrIGdq4EfZA5rgGJmQ5x1pZGUJIC08QxlOcAwnWLm2V580ODL6wAYq+YG7cezIlXyuR7B
bdIFZwkgtR40T7788V//+ud/vQ//HX6UpxKt9bJo/vVPxO9lNQqokcjfwn89QLS+zPU1v+b8/Yp/
rT7K41v+0fxfJx3id1E25Q/5+yz10/y6M/71nz/d/E2+/S1YFDKW47n9EOPlo2kzqX8K/D/UzP/f
wT8+9F0exurjzy/vZVvAU+PyEcZl8eXn0Ob7n18sT39O149J3f7nmPpf/vnFfyvevr/9Pv/jrZF/
fjG4+Q/b9LhDCHGwrjUpbtV/6CHK6Jc/ilLI6M8vrvUPincmFL88j+HMNr/80ZStGmL0H7ZjW3hb
27Ya4F/++o/+7Rd2+wX+UbT5qYRHfPPnF0qp/eUP9ITVb1b9V7B1Rv3OQRr+8p5N8UNh/P3tEheh
mv9/cvzaq4K54TPa2z3YK3hVA3SjaTim+BT8NUIVWA9BatHoUdNzBP5+9DUD9M8aJ6rx/MnKk8z5
vDFjWIsIU2bzgKXJKldaIVLahR7VERrC0T3oyZ9npA0UJdX1elBP660xm8MKI77eQ/8LAKrM8nZZ
2YYDt6bR3VVBBVirm1Z/nUZ1uIotK9/kcEGHsY0L34fOCMlm7AK2xgZEyfmZLQDBQZf4vBsF0M8q
7owj1vfNOfN6AVJdac0dQExhldxWz30VeKuR12IBhGr1HIP1C5syAN71aNbwy2hAILKAKLJfdJF7
75QeejgRbDogguTcgz6Wb7wWrRE92jtxcDHagx7TGa8ESK0qo37bM+neuzH+PZNTz4fcGTrPUIW0
oFQAb+FSbA1RN1DK1jFenP9+qocE7WFBqiaNMRdAJav4ego1D7H19F30qb5r6gY1pDpGuNZDQXpN
oDM3a/6HtfNYjhtp2vUVIQLebNvSNY0kjswGMZJm4L3H1f8PEhTB4ZjvLM6mApUOENWNrqrMfF+9
oOJzGSZIFu9Lmj7ZwhnLPs54zDJ+JisTnu20KO7KKPWuIbMJgZWN2EcXU3NqDVbDGi9rSiby8bnw
Bg2e5KL7NtTdp3IMvT8oTAEEt252TmmC4t/1D5FNJbyzFBc2TdDcgbX2IDPeJM0TpKW0vyAKXq0M
r2zuDBzfiV4dTb0FgWee2qUMuOf8q8ruCt2NL3A1eoeGVfQXrUsu9tLDktjKh7hly7GZVotpntJ7
H1Z+/yUwItLjqfOz1r0Pce4m94Y+P5YL46zNhvtCfwoQQ2n7u8w2eVPAmHEold1gz9Fqqs7lAMLO
4ip2Zjr+CSZ/fR4psAMa3JpYcPVdAh6oAlhpbnr3djlEF6OkVnCY9f57CwlQE9XtN8hX9SNlKR28
hln0wYtpOgmtnLVDWH9R8rz4lBqOf+UWnXMyKcL+XJTaWQy22H1i82DU7P137IqOml2XRjm0s01x
amMn3/cmJ2Wdm8x3k0XZbpAp2ndwP2AwT7/Dz2Mf5njwbt3M9h4SAC53nepH97k/TcfaCjibnqmA
T5ZBrkQmQ08bcLb7Jxua5rtrdmkPLu2WR3VJT6VkbO+rwXoamsD+KKKm5YcR+q97MDisjyroRMeW
Td5RppVN5aM3Ok/hku8qymG+GWz/3pUuSAjx9tVEWX/BOVtxkHW1rKHXVshFnWWGfrNORU29HyVw
rxqRreo1xpD7DeitSvBdK9rDzLN9szwaSPol9eKpHjRmtGofkk4bvpbgpjW1Ev1UfCB3rGLsPsYp
sJzUq89X/qR3HzqXrmMx+Ws0tVHaSxOo8x34lUCJdlb/tfHKc0Jq6DIZ0BVBC3Alhe+KF0/0N1r+
heTOxFJIL/c1qD/f6b+5hcpm/C0qa3A3aQw8e7N+Z7eedmmMtr2bDJBts1YJyELMGphe0ZVfBMVT
TEfQUzuDNmZm2p7SuBdRbOTNI5Aioifrx/usG65WOJdwQXIpvRxeheVKBiVTq/0YhPFhQ3YRhUwt
z/mhh9FwlrrPpKNlOKbO8aAtpaJSBkpijLJQmV9mPX4pIBXVZiSOUEFmB6ksXX0kpJXDl1O1nyeL
FbjJIUBMOmtfprb7QDundc3Ren5WYO/+GCl2sQvs3P6Z9vZqy8HSW9vI5syvS6qHPCxo0QCERAY5
oASgjeLQCZTMm0UrMtHKUWUo2j4HQHsastU3mrIUAA854xSNP5arxorqG1Md9LPVTBVLWhBX/M70
571cpgq4KkdRyaAmSgU6s5iatB2I0aZ+Y75aBopXHZuuNPntHVvO0uiioccu3zkWCG8yZQ8aP0ag
PclMhjpt8rNbUW3a1VNEGWsI11MY2Q96w+9q6uru13Sh/jWdpL1zkzz61KftZdSy5KtRnbPRL468
aSP4z/LmOXbKW0NT7G8mXJUHPxzAdqIcAmKA6qPItZjf5LTohjugweMPLQcM1mJP7XS+d1zFvvjQ
Az8WY75AqkGPNQwcdYVzlj+MsRs/ZLxhd+XofCjz4trtK/+OvvryWp3029gI/DvKIvw7B3KBu20q
VyJLzLPtZc1qJd5iL8NmVdnThySgTU3kXgFahp3NR08x6XpbYAp8pb+q6q74HHX2dLbM0T/bqjf9
5oT+TZTV9EEbZ9vIuuxH/Nmv2HR2OTh//OqEx6TXNDgsbAuuQ7f7phc0OVopEMBjcoojM75mFZfB
2FUD40YPnu1SQNxWFycZfgCnzYO0GmegA5313th/7evQ+tAuQzDRVDqVXXiihP5gCcuzDv8ox6em
vw5B6LEJlnmoNPExW/L33qv6vSHFmJjb1VSfU7P6EYf2vKPgPrlyyUX7JP41ne82EG6hQhp4V+XA
VVCMAYdlxMH/Yt0Vzi/ruc/0M7T0dPuWIdk148FaSyJ5CG+fsGQ5bJWQjTtRWtKpw980UkoppZC1
P1FIENcP4utI+uhdrFwqh8Sl7FmjieUq5LVPuphekmufZLndO+kPVYkc6n+n+bGvNUpEc8U4Gi6J
S96KkL5VtKksFr5jZZytSDUZbe49TdkuLB7X2tLmrlqt8gRpr5FbKpWxPuAvGdg+e1FSfvY3B5AJ
lCcKJPiJUC/j6F1l9tje5Y1DLf9sNCcK9+OdTEUhQ+Un3d1mJ1fp4gEeTMQCxDFYjf+KIoptOri2
0e5krlnkRLXIu9ribXbiBtrjcein8lJb6qNbupxZyP+84/M5NgoAGbtQHR+hxbF26sw7pZ5nsLtp
9LuiPcT9bPnJl7AI+0eNdstPgTucfM1zPmdmot7YlFHvKWJ2P7uVVR/ghNSuRRuF7S2MQOaHegZw
TCERYTbQ2GtQJt9SMm3dgmL5MtCg81PTkvbUFbG9ylW3B3tM7HLoTvkDLtY8MEiBZvUzdMb2pE7+
R8oSK9rh5ri7FouZ8srm5IXFi4mEMQy7v4qr+TaYFvhzx/hGe655S3Mo6YnZzL2TueCez6k+HMal
smQMFjD00O2+xxE/5qKF6q2rDkP5raiHF9813KoVj65wH5QS/hyzG4cbLYLMq9co4VxmMgxeNK5X
cWb/hyxctGIys3fJdg3voIOmt8NOhAXf+mwXRBWq9TopHHKFUGzEvQMJeZwCz6OFv9l6YJ5ltsn1
RflOVgd2SG1Gr502Rb9QB25uciUye4InzXJi/fj/YFwkSrx3dMM6iPG7m1Mv2NwmNSlqPyb53aXx
Nw6wqr2lz2QfOpoNB817rqww+TZVNrUFgBreZLSYPJYpBbGOk14bqfl9pQJ8nZY0w1m7euG90H+Z
vCG7sMx5dfsnmRBltEKZkUasqdm6n2xnaI5JkdJmv3xPJhI/7NL4Ky5N627lZ/6uzZTxsSmHT7Sf
BrdiJoO4Aqv34ioy6tjUu5FViDjR+GOdk3CprWdTeoxduz2XC+L0bALzWZRgR7t+R0dH80WAqF0l
M+4iDqvoa46Mz5uTTHUKAv7qhJ/uVdpNEszg5Av+vQu6HiRHlflzLO2QWruu+KXhxPlWbGSgU87c
2V47HmiXe6tYwyyy1Rl0jQqiLobV2fTKIyxUtEpaQLKXZmJdFUNjfQJbsjh5LdyMYWxZn4zIh4Pc
MBesHaZlFBoXh+YtseU4VftQp/5OZqvBZB19Orue1mCDGu5skz+HTP9/3Koz9gEZabacubIOoBG+
XHFucE8Lg3n9RvRqZihVc+jh3T1srnIlxlbCehO0lttNaXWgp+xkHpXxGnjTbq4/QIMY96DkdUc7
VxUd8HnoKYK58O6cOuJNbRnAs4N6u5PLeXZpNyuC7ih2q0uSuN6d4lHdsPiKnQyc4Zr3dsRiKMmA
GH+n6OvpzT3EFrDDF//tPqII2vZboLcgAHqOA260Nd6tH1b9T19Not+AAokfnJ46WfmU1qpLu4xv
gHq2fNL5Mfknp6ACfpNa6j9qIO/30YIRo02meXHM8bPgxwiSjAPavVHH5KnBnKmH5juoGelFZize
CwrlIgA+F6XOodiVxFq1fbfGkpkEJFYam/EnuVeW9N97t95poe6d104yaL3OqsGr2aVAYzhYh7TR
lU+dY/KiCIfmumy75HnoQiDdKEY9Z0aYPPd0y5wsa4ENDbX42WGPd9UPjbmXqep2pKTicNrJVAmd
8p5e8s/iWpl6/8SpIqxMBHIBKnkeT2InN7I7eAnLuqCwPbqZnSF4NDtyBa2qPYVuoT3FjkL2tUju
1UUkcr/Lwxu6F1JKO36Z8TJQz+Ti6QhdZIlVDJd89m+KqXAPsxM6RwEEEGiASddvyzLzLiLq2qK8
04L4N9HJIE5uVADLsqyjBCEoBJc1Slz3MnWDd4m6Lhq8XewW877PNfb0dhDtJRkiU54kfDsFeXdP
BZr+7Mfa/ZtD45ej2rdHs7q+nLz+9WTW0Wzd9FzTpNjHcN6dzNaw4tjUyNe/RUE90RBAR3bYdV9q
MxqvinykyKXSp28le3/HcLovvmIPV5ZW1SdARudvZAl23av9Jv+rfbXEEXi7lt/vd/YS//W+Et8z
6Q0U+yW+Uzrgb7rqeF3QiXwHFgsnp3Q/filpWD4M6ZL4yub8CySQlIa56aeMZMYDpLHBTuTQnEyn
mLaws3jpc/m7M+jVY1/axcewHcnEEMwYOK4yJz64MlUsxdmNQ+mxTSy6z159Jc5hOC1AzWPN+4Jb
ltNYH1jgq6fJ0twbFl7KRQb6CqhAW9pvXkWKWvO6kzml0d/CIabGftG+UdBgVx9nrS0h5SQdJGo9
GzUqiCgpC1SVxao1l/SxGNlnS+Wkpva76J7DuPwzm112QPP4nMKN9Nhr5QcR633c3EwcV5AHnfLP
WVrOx8gN5rPE4Ph32AVZmFxESzP4ITF/UtOq3ZoTVUKUFQODIoNJo1yR3WtURwI1s7OWiaNntIMZ
GfVv5i4C7uHemdPaOPyTQ9lxGlXV5p9507cKaErWcLCpGT9GgIgpu8pgO1YAE7NLNQDVw8xyWKj7
AUheS5cOorhzsQsaOtmTTLtfp1NHA+JQq2y4p1Ch3rKl5WOxlvhlb7fHTbbdQ8KLXeDDVxv11fUm
EoflPrAgaPfr4633GYaXZxFjx+kmaInr+5hDqHTppQqW7ipBAe1ceux2MqdXBCaGmBTIVYjhZrO5
iGw1fg3ThUl0parl6vAm3maXW1l64/ak2MNidvd6Uw8H1bdYsGhlCQoAlYC7fg5KKMkZcnN6uep7
SMI4PHqdL+rVXDzF3Fxi0F1y8pTepI+a2SaXq5ktyOG/30ea6b5/H1kOXxWL5bBLjtH13r2PIits
dW8c/eeGrm2v3rtF/J22dmielwyAZAaiCbBp0Kj4ZXtNDXil5t1MyvjbJpKrUv/D4xP0sIntHirJ
NaLlcZRl3tVLd1Y8N90Z0oAczFV6tzIqJh8jzzvYM2Vv+8gusp0/uP0tGa5/Nm4992CKcQotyhvj
PL82uxo8Hbp0duUw1U8yRJWe3PCb+SIT0Ex6U5Ibso7hrvO9+umdTKaiEF+xk1D/JNt85R5DEVaU
KhUhWC06PA6hSWkS55SFHFzGS7u7zF3Vpa6EBMlRpvNEIdlh9GBbW1zeWKfm0M5ULGFONW195DQN
stBQ+ub/cgeJvTq+u8MaQoT6cpIqT0aYvbj0vvqNOkzoxBRqVNu8uWvpYLxJHN8gMc2g2rMJ372t
nByIIXcio+U0pJpsUXdjtXrQqmVRVdQVwTm2aeXhSw10zxIwKyv9xpL43hAG5y3OGqweuvuo2c9a
3VyllcembCEGl6FQqzuL4r8V4F4sdMV8sRAI/J6DlXcWWdd8/O/vi+H8LbNq8Te2NZMWG4NfcX35
Pr3JrM7uEMVd2TjPtuf/YWWUn12r9ujcVuVgUHsyFzBkanZxpArGua2HwrkVdUcdEucHmyUtT2BX
DLemF3b1ThRgyzsvc3GUEKueIxSSGrQA79b7iCqyAeS/3u6RJuafE3Xjp7lS9fCwPQGw4r/usVmr
IdmNGhScnMOQescaKbqeCvs8UeR0Vxtqwn9X/XL1TuYrEwVMdTEfRSF2OX1Xp7lnEcDBl3rrvw56
3yjlSea9HrB+XGw2tVyZij6DpEhj5y2r1R7Ip3QYKlYiy3VYgHlI1dd5FXqDMa/hxT4U6EDfpSQn
oSFkpJLUYhv4tc4y6r6KWr3LatX41OrRNc1p3deZRBF06jQLyzTOm+Ogu95zHSpgkNUR4HnD46jO
2W1mU01hQIHTzVV2204hIF4DWeOd3aWMIi2mwaRsqAH0bBW80YlBs/haJRCS1KYrB92rk/gkseQe
ZLwJtc23W8mV2IhWpm8iNuSnLH/O9/9tt7m9u4coRLb+E+ROIgxKEA5Tp/lTZqtWLtd/2hvBauD4
2T4D4e4UJ7Aa263zOz0S5aH3s/pOnzn+M/V02I296/xOtuJ3vdTzj5Q4VTeNnVEn1pk0+dJQfVbG
5LvdQZkSLnRAysL0oyhFcR0ZIDOJbFN0af49DuGXFhFoqzlHiUFxnapOuCN7lj1uiiWuV1jpTp9c
/5CarfMEpqXzxD/nOiip9JYZbOUtCI90VVoWtDKcLva3buR9EXuQEZ0nj4O085DbFG0u7qIofVYA
Nin44xbX6KnY7oJ8uOZnv30A3mVvlHp6cdsmvWhtZ5wjbf6mLaJNzhFO9mYKGjdtKPAuHjc7MR5g
q4FlaQkVJyTzHRD5RbHZibLopuTYDxOv2UP9ZxJFEzlcC2yYfnIeQrdxP1QdoDRRzYFTJlq2I4+5
Fw8X1zbdDzSdwSfXeRNHkhjLYMGvu4M3ob6VqT+PFgVg7Q9xKLzA/aAbKqtWWKquxcIjJ3OJDdjw
XmM0s6eznIy0s+IQN5rM5pG89X6zMPPAPbAtpKiScE/gG2eh3t6kht/eNAAdprttLlfb8D9sRC3W
a5xt/i7ENpWrf7XTjPSLlkIF8U9mJWBQ61PPSvRdqR3zVCgK5ArLQPsW5ctmkPYcpjKHz+tzF07G
+Z1JULcJp8I61vCPNuCoxeSrf0XZQr2TqfCRLuDW6mFTyC236eZrVl8Gnf2y3GUTr7eWOd9f9xjW
MO7JdDOEWII+J7UozrnSpMdJoaFTl0oiE6IemdI1pS1t8OQ0Yz99qLs5fTANxbnr6uIgM5FXVWrd
/PdPtWZSdfXXrTaJM81RWSGq1FY5rvrXn2pqa0xOOsvpOS9iFwz15KHOLDqPeJp9n+V0KVZZf1az
ZrrpHCO+gGynLl+a8RO9ev2OzabxIzTafRmb5p8mNeFq8CNLzQwMYGCSUhv00Cy7DRPwzZMpIE8s
lyIUs3dTBfzMFxtRb95iqMTEIXLpRfO+6QCWr5YSKBl6yNTDgyMlUIoVdqfA1eZT1Y3fqQJjeS2a
zbwUm004mfNTkfbqWUwoUQz27UIRokC7HlptdrOePi8kznKEvcj1GmZ4OZqWwQz15uHVfhPJ1atc
4kiIV/kWByw4zsintv0YL/cUC7EVr0VO7huSgLgf97qtAM9DzfWtDEr+6+qdLI5ar4BdS2GcoDG6
pbabPOKsF4dVmCi2i4ru2jXSP89XW4ktUcTeheXl2mSl8zb86yOJyXrLReZlZXn0R5rztaCIbodQ
CdeBlu+i4IyHeVwGvy43fe7lvwNNmJw2URvp4e27MKJ9J+skaARqy//45nj233aFjsaClKJGCgkB
NdfNv351sho2+XA2gmc7s7vJ/zTNOoVtdtp0h6ZQi0sL3+Wl7/tnCKbKK0XL0+QssqQdhnNRez/m
pqpejP0kpg/XN8ZnpazLKwkQOiHYGzFQ2ivCWUrh4T5lDwxal/6CfVYuV6UWpYCn+fGuKUrL2IlQ
EM8cM+Z/Gl4Tmb0PI3arCz2i6VULJttOM6kUrgAjiwffuPiNalw0NQ/mnWL8SBJtunsjEhOXtOQ5
olSGns4CzLnFbfMVWdAkzi4ueUVuijWozLP8Z+GGALjKfYpupgpwtO2XqKxBy70NPvetz+777Kpk
JzyzCR8GxQQpukrnL3T+PFZwq/+hDdWJarzpd7raqr3ut/VT3UT+eaYy+NpOoxcnaMPmL7rvPtLW
9yNJKaw3llQj5Qs+qPorY7NIBkkvyqUbzvkhCxTSz4utsDUPSkjnjLA3A1bPGi8P60NPd9oLwTbY
tNPLpb7w1wnrtvDXydUmo3DoaAdqfi3KuXVeuO7WWDL/2+U7U4nodNU9rGnq+Y3LdqtqAld0DPrq
nKppSSGjXXJkRQYiyl1+of2+vGcJChh7G1b6zswWLgLXTMG1X8xFz78N5Hio7s6wFj61dHdccwAF
OljOgTEURIDqcjZj7H3AIahNchX12qfuZ53CsBfeN3Z6mDIYCWW2OoP7OsUVgL5ygD/Q5bUfOWw4
1DSZ0rM4VflVGAUVvTNZD8ckW7pw77XLgUAN/t06D0Z2/LEN8qseZ/Qwb/NBS2o+No16CPrxW0zH
7YdI6fQ7lVTWXppXh7b5RrFt/aEH/+QuAa2ALCbdrrnfvbFnd/LGXp2rP8ZACeuW863myjYqliaW
QzGPGV3g/noZcr8AOFnmgzI4x6jQafdY1O8Mt6lOB/yhqUnRvbNLSq2Ec2C5wdimrH459D+uwje3
Eb1KLx0ka61/2h5lu8Mm45yT8j/z2Z/V7AT3Q/0I6mDNKj8prr0yiHcLm+sqE22Upve+F5m3nT0D
Q93QCn2qE3JhYqeoXgs2tXNduqb6sJq0UCMcpkmfjhLZ9wnfqlVwgdfkHGixc2XlinZMu9Lal0t3
EbR/X4KxUD/4mdGTU03gQFm6kRa5orrzhyBHvtlDz/kF4M95te/4nu4pp6xKs7nPFdv/rUiuvAWh
cU4GPmERxJ3Vkt7K7L488amKz7pdmZ8pPuV3SY3aVyexsgP7xQm4c+OqVPT2iiQ7qD4mAPWuaT2U
RuR+nVWz2ReO5z8l1WyfVLWe+LkLqI0wEv3UxUr2ofJA6m193/3qV+O1pbSUWwJW8DEogm8Dbw8K
rRClGUcgpN6DI+SE1kfYrvKHCoSdNLSVg92Cy52rRX3JdL+69K3Rn5wJ2KIhUiLQ1BehFVfUDMA0
eaX74ffZ7VxAPOAqApCPzV+8bP62jeK6W2TzJ3bbplBsq3FpDF02mjKIdtlUmq8b0NUdYL5rsZX9
6ObwulnlHcj9lVe7XmhsX+PJJlX2p+/iiUVdud2+LbP8CIIJr+hlAIYm5eoaPusXiWkXlJDMSUwx
CFDS6l7hbwWb9C+PvHTRb/N/iyARbSjqz/zlWWqx1c1++MZAZzo8PnKmKaebm0hbAKGWqWMZw+1K
UbRMh8Vhm4r/SlH0b76aBvK4kbYJebiicK9AEOkvg6qxCYL6JRLadBI8Z1BSYT1epqKgFDnZmzaZ
CpHJEAPaldEadr+KfgXanLR/CzSCobtvY+MPMozqTREmzj2H2hyUebH7LQpoA11od7ym/TPvhuDZ
oMjrFDmxtpqGgHdvpkrsr6aQq701hZHFuad/PABmYHoXVUx9qkFP8gBRFNVX/AYMkISw9JftwJyF
ETwJKgSey0YjgbDT2cvO4M3u4c1m458vJV4BWN+bUOu2RLYpEi/bLpsmanZGyYvO0vm7+sVMieZo
fZSBdflvHZX5l6RNrY+Za8cnet7Loyiz3DburVB7Yw+E7W9eGTWX+Nq9NpdWiqSOn1VDbR91XXOf
I/Mz2eDys01N6D3gGtlOjNwmza5ax0wAL6Ubox6M4GB1vXs9DnPx2bXz51TlhAY8Yfd5Tr+IzzzQ
sSshOkXrrhtIo86wQYPiRQNo67VXHDWOv1P8Hey9KDU/NEU/nfSsNUgo1y4H7GN3UkEG/KA0jb+b
O8f6vcbd++Xuh/H03t1wZ6jqOg/gE84vkmDwbzSt8lwq7dziqvarbmXgWoWvNsKoJaxcYtcA67CL
ox0go6BDgUXNp/d+dDTqZphlqjHfD6X5xViQqUW3zFbLrF11MjN00uGBHj6ktr5/XwQ5Bm52tyik
6PEdkiTIwPkdtHt7QY3cXOVKlKpq7GFQM6kd5yC83gMdw76UxIERUERuakdN/+qOPWVCrDNtK/D/
SOsfKijHP9OFQLoc+/pjb5ggxzRUm3emUlxSb8qP1HG88Snb72nVJD9hxFL5TS/I0QKCzstpiML5
sQ6S7OiZYX5Kl0/fYPfZQjT82U0s86OIOAOlJqr17oflExvlfkrRSvFi3/oQKSz2ETXwhwGA3qOh
UiGsVMmnYflcAWMe3HRV6cOIw6fOA5udJgsnuhKtxccOEFhTuYi2G35aVa4/v4YQqcVW/YaVhr8X
H6128mM4NqQS8+JjP7rKtYCSCgx1TqLmMCQURHejxz5AhKIWROuGHgcaWJwrkYtoAzTNNN+9qSiX
eyffbCN9gPZSz+cV7VQU630kyhKdhhHnCrZt9Soop+qT2ri08CZluFuugjop3l8pqvoiI+n+cgVI
ZfGpG7pvFDc0t9oykNtobp28ZUMg8/VSpEOvIJVLpRz2VgHWssxk2EL8s4sYqYrS3KZRWp6qKqtA
tR6aB/6xzUNld965AC53J9yJPVuLB7naFGInHpuiz4C9kekWigJp7yyKzfjdPTbjLZTcfLuvsaCT
6jG4hJN21Jdvb9o58fPwdtL3R8GRb6NINAJGn5ld/IyPoM8XywSfTbP4ZDGgkTQPzKy428G48ZSk
uE9nq4DzN4PaoZ0eIZwq7je5XI299zNvyv46YY8eHAKv025lMPoyDg6mb6rHomwAFUygX9rUb2zW
y7+qp67+YBaaZoY/itFeQJthXI5fB6FZtobmBkDWEWysAfBt0YrdOtcj/cVFrDf1uzBi988hRnPu
XjidxUlMJVrSVzBOQBp09qwg29ckoc6pkyhPgCP5Ty7k1gXY5xeZhaPWPDZdvhMDkHCUJ4rgfwY0
LKW/Azp3z4sDWNnlE2f6afMAOVrzUMR6wEtqNK5EITLRbopCSSlvFqHjmy/WYBhwCrYJS980rmQq
g8QxkuhR1XReenUFsJFN4rf1JudSLwOo2dk1JB+UaRXOReTUPtANI/NShX5bLZMKDg+M36gbr1/9
RFa2f1puPnzTVO1kxaX3BQQd69irnbFUDeqPKkS80HJRuu7a+ikrHfeNBVQ//8NCYhhpYe+ikVVm
vVDklnN4s/Ek9brlroxJc+ePOe0Bv+ZCoySG72R+Pkz5TtQy6Av/klwBU4BG5uulSCFIMvduG2b7
N7d9R9e03eK9jYR4c8s3j/nmdmK1DRLOr/rqBB3lZ5G/J4hahcu/9k1EtT4qLZWvQAQUNAYOSXVp
ywhQWU+xe3jCwNpYZP5klxQpA8nAWYCz650csCdn0i6W52qX0io0tLB+9ql3K/JuUUJKD5J/NIAI
y3ryJkxi0vdivF4GmWsdLR3q0nexZCpDVhQs3MlQHDeZRJAbG7myr1QFzPO5g5bTTSHilaGbp/44
ZgnUKqFh3/R6Bq6dXG42CZVD2pUIjcXozbxw3ZJwZTjw/7gEXePDFtWfgM2vU9pI7RqmXxO2pWXw
s+nO0hJ4oJaZwLO1tN11befcyUzki1Xzd5E4zlpME+qC67ZYbY6v4VcRnUjXfUGZAm2Z6n3i6/2e
5VF/LOdAu1cdejd3NGYCvxMfTdVK72czVSG7XLRuMlIAPSXxfhShuEgYt4bxFtifa3Fdo8xg919r
XvNJfNcwYqyy8aYBLoEKbbsd/WD2hRrTVSQuEr7relg5gMXaV9rc3fWFYcEnkZc3rbKstdp+SsmP
On15A9A1UpkbvfnrUlQyFy+ZykCtREa9xjDR9sX/nSP//zW1V/kuMWbz4Ewq8FWLaqoDhKvqrdnb
a4khwyDWq4/Kd2D9OG16kb25pcxHT5sOBh33+zfV8GGY3zlGeSeiQNqNTLt70jOXZYsU0udwex0z
3VIPnvSoaJOR3Xm4rC0rdGGkd33Kck2lvZmSWkd5zOoseOoSxT/ZydBSV4tMBrOnMFar4j9lVixm
Ci/PS8pxozhtprr5LQdU8GGzbPPgg2FlOgQw+Im8UgKAg9y8vJKpKFS+Dwd5Fokvihncr399ljrq
FUr16nl9jkZPgZ0TN54B3sQR3EDXuFJjoKR3pRvYNx39yObeDEzrxl6G2fZRyaVnW6W5b9Peunnj
IKp1ntOCSnlm9llkkwRdNe9DrTqRbsObW8n910eRpxKjNzeVh6jrOoHgM/nc+CF0SGNUfW0nOjt8
XjYPwP7yi996zyuGZtXPxw6S6ysBxczzP8eqnD8HVW3feEGeH+bFG+IF6tXs+sVb05VnMR8WSEU9
/KBNfr5vbSWiMsVqh9taLlVfX05ImJcJhyNZ36KfFuGm8VJTP2eTev/GpY0Uzd9vNu+910CpF/7B
D3R6ErXcZlVsc3uKat4Fyx23277e8c2TVjCrAw0JgOhUGuQdlj6KqecjtgNW8d4iSXcWWd4EKF5N
ZLoNm0lZVfhu83c2Fay0uwI2rMOm8NSO9o91lDtsqi2OFafaMYaZ91zX1M1T1UMSKcx1+ka9JlSo
9J39w2gY8WHVGwDMPgCeMly5eAFKxAE+zVPsGHUWgDoA2g+gvSYPTWy3Jk358DHqrHhX55QaZ1h/
jes8bcuC9IBDps6kk+q2yqzuYCu0QaxCOvYwgO4GzstSjFeXdQSNKwtPq2W7QIiryfDTAB/2mCxY
4jKsEVabv3utEVa5ROjtQ9K74AfKM/3deX2I9YHkiRO2F4dZSWZagFrecCdvtsbHWXHySzSTLIjG
5QPQJF97EC5vRCmDH8PdMNbQi7mWQpdmnRX50tVwDqeJtszFwxkAsYErnO5P4Noa8jptnAEnTdvw
PJjQYi2Dy6n63dLJeVfVLpW4crlqFmulTmkyHqIBrvJXH7nS2p4a3tV9sQwbLP850BJdfNbgqpeu
TwHkiHH04qBXPkZF+1KZSFWgee8sg5QZhoNzsslAUJhHQaOIZNB1Izt1Qwwe26utKMSuAfyInb95
SwfLH547+/Tusv4OI8+5yJVtg+1funCTbgpd1u56VQ43ehxec1bJOr1ZFubrpfhMDV9cEVaLBqLC
q0qJBuVjM8bxpdbiK0FnmVVbe8qDkJSCajz3Y6w96VV0JZgu0JhqTyYzgW4JYmaLbvN7tXz1czPr
ls7XY6aUEckYCqxvZLDc7uVqzDzzjawM1QQIyUUoNp2TaMeGJNVed4xu3KmgJ1xyn55J9g+wlzET
UT23L1ebjHfeZ1dz4ysFNO6LWLwz6/JKP1AUPNJvhP+bW8xl8aUu6I8DIbMFZi4O4d6pau9TpCkT
h03ZfGPWIGmMhqvwO2Uo3wy1XI92N9u0zmYyGd602ubaAPeKc5tFffMIS5Fy05edevT9vPzqDhDS
xHP2w7Gg/f5Pi8KdvB0oAv8eY7OIWptFeDMY1feBDgsYZBWdv1xEBodTqWeZBuxRd73Z689dWhrv
ta3KkdlmDC/lW2PRvvOth9J4tlU6ajbf5OfsZfpp+xrIp50uvIaf/mz9erz7AlkR+OdRVeTnd9+g
hg7cGyNL7mN3jO+puLSXfoUgi78bCVS3qrQyLNPMadur0PZosrAm4DIWbU9e7N6WdobFpFraF97J
xM2SPokh68ednSvtSUAVJk4nT4Y/a7tQo6/qppvoMlT/j7MvW5JTZ7p9IiIAIYZbap66evJ4Q9je
tphBzPD0/1LSbspt7+3vnBuFlJOo7ipAUuZaJdBoZhyGNF4Pbu09YT/SXRdDYu/pBAzZQ8+e6bj3
dRyL55ij6Fcdn4GUJzwBGHZc0fDfnAZNgAm4Bz0Ft7r8ycEGOm3ZSDPOn2oxqqMT1HgXHXK4DK6F
q9628UizIgCPjVZwkYntANTZGJq9oQNIUcmoWUxSZQxsz23S8eQ0Oyx2gJ5DFqgE6toiW3xB6RAc
9ME5z24T04BHmHlXpsD7o9IWYNUClj8NZ1mKg8zG0msfj9JbBWkX4z/5IpfkodBya/evruS1TEbh
kCju7gbW3v8xpLoIMvuTa8IdbKHjzrNZtMslao1dr229qHexrK01s2N7p6vMNIuDr6BtXT4nqpGW
hobipF+GlMa2GP8/+aZ5ZB8zLf2eMyepv+e2aR6zoXIzpDVXyByb+P5GVqPEEomCeBRMOIMo2BFY
tswCwL9yCyPAvY4ohFgBgqmZPo3YJ5ii+BIIB+RCDcNrlCKD2OZ6p19iG8lrfj+m+oXGbgK0IAu7
LiRyemea5TTMvBR7DHw2bz0glcxdUgKMtD+wwr78yZMCgWuj2Sq8JD9y02gVssZeU638TRk9lccv
zVKCX9ZjiOL5FjVRUV75fzKZw4TDYB5yiV0Hc5guushx/q7ItIlXO3aGRyTlhsd86jNsnRDXNmAL
V54tyk0FloYryagpOm7v3FQrsAh/tdYY/iRhhx3ENLDFPrE6sDlV4XFxoyhu7QDB0czKTZ13xrrD
RgqSncE5UY7OE87CojsaoWa8A4QUUplpWNiFdcCPTqxqxUFhDax5ANjj2nBbB1mTNQ7Af3Utx67a
kW3XiltX1Du25ErK15nHSgvvXEWdgX2wdv3GXcfDbp6ZKfdqQDX/68xeK0EWqWWfO0XPRY0VtS89
GhamM5zeyGhoDOY3Plnl9l9dRVCqtK7XyEv4KojkX3LV2NtUNVcHmJ7n2p6nmx72qN5C3U1RafII
i593kwy99TQ67BCKAJVUP5F4DNxhZ0wekol8mi1mqJ3Fjp4UpMWbBLA+g3icnx5kEilw8c6R7KBS
daau6PEO3Ib4pKS+MSdLD/sqG5VqsKKwyyykJZl0RboB91uxWiYgxRxrifD2A6grIRcywTrpJcKf
ZiKTZRJya+gEVODRORbmA6hqA+yXsYsX6yDLVg3D6/8BpAeZX7ZgEJJAAp3SBFkeHGf1eMoVKE29
0qgwvPYMbJ0ngK7hqL4Neb+teZqtF4cU0/k8ZsGePEjxL0HIQFaaC+Ju1u+QVdaBtAE4uVwt3Ey1
wKNGitQ94eG7c36Vkxlw6QFhhxycxT4KZHLNUbPsT7FV7RcFOaAuPgdPW+msl3CkWOZnJSAlYrBc
bklBdo6BAh91Ed2UdBaQutQiFUy5q1RNTnbLRMvkADiINLyCANOK5lxsqGdbSDjEYQW4ddVnQ/ph
fJywXN6ZLq/xjqqIyfuicMBlSo8VNcYZr3mk4QA2I++ErVjzOLhTfkDln9/opo26VWrJaDE37HFa
hSOA3EYF+ytyje8q3binUYZlM7ZZlSLKW1751KUGZXdsD9i8w40ixnL8tJjEOUBhSZaQcx8BxnQE
+EuvAi52KaHr0vitCxDEgLfegl2SMImXa6Cwae8gOWh2fJ266k3n5NzMAZLnMVpPICRZR/WIrUrK
oulG0foDywVee39m0WBXpPCwbzX2hzGeDqBr7+InIIm0vmhCse2SFKAtZE55NMjgwL4saqTBQcDK
uwHwi66riRMoeJqtkwImwrAa0GPi4CQ/awzpNmvqzlJD6+7q1i73djXl5zHrcpDkLt1CVsDHBXzi
bZBKRSIjCkS9RYbasTuGkv/9jWgJazEhsNx+vTZyzmx57062OHghEJGQz4Bs2DzSQQ7ITzeiiFJl
S8kuURhm4AEoDT8fhDmuyYOa3rRTfwQD/I4IAI3EsjcCoMUbp2oZYGESdo7xxjL3AF33GGhttl9E
SYD8zHWZ581Zup9cUIDqIBTH7j53HvoRW6qZkWY+DacJbBC6hZIy8Ivma5JR4/X2AHa7rtwtMjev
P8skrE5WpwEKdOwiH0jd9T1Z2CkQw0qHHxb7tuHFwZiGfp6LFBw0YtiKKK31ck3YGU9WVRKKPZkI
GyRSgQDNE7CUTtmktfvYdvc0KpSIDwMDeXeftCcN1EAn0lDDSEPd0Y6t0qcuGbkFcII9HJlsyHFR
LMO3IWhMzc20+FY0e3VoeDOXU+bhX57EKIH8td7CNUxue7rjMg/kvrauv0kaHzgOmkpTmk8tcIw2
WMredyAy+QcLrH0kgdTsdyB8sFBsHCG1/yDMWI/9ob1zHAaW3kTm6ybogh92rB8ytzL/KXPzAfib
/VdWdV8NC4xAQJH5XvRNfqcDfAnL8SBBQkondkWAamw36fJHHJbmj1VQTr4npTzoelY8kgJkuSEK
sB/mAZJRjqaLLe3FCbwb7ToqUxA0IwXa523J9klrBg+VJb+k3C1PJhCw4lUi9gLvHA+zzrTrc6yN
jwbuAUCxjC4kNjodSfBF1q5Ke3LiVehwbdUFjbltuAwesNGoPcis+GI7qTz1VZVv9b6s1pGa7vf4
OHp4nOd2Teclrm0+SXNy7sllCU+z0xzqqvPejdYJ8IFlvM2DmOPdJeDqRMJmwFzTrQ4F3E74rmit
GjzMTbALjQIgwWLMtxXDkSANExA97sHoHK5HaUTvBskAHRnYJhbaMBYt3kH1SUPyqhoNYCQANP+W
dNS4d43O3GfqB/KpsYrs2A7lKRr7YQfwOevYqIbLAliDU4q3ZV7hnwn2hRdNUU0BW+FQAvqk7yp9
TzqkwvKjWWa1u6EAczeZui/IwfY2c7zZ8udsi9/NlK5uRjn2j9T0JEaWefq3X4Zpqa/+L6gfjg2s
WcsxdYCnoKLizU8jtAO9RuJT897ocDbcd4l7Ap7SB1QEiV2Y4kUiMAFy9nU0BnsnovDerUFjg8OL
ahMpHnBg4SZ3TjdcaAQO3fCpa/DaF2Bnd08yV1kgp3i2MCwRPTkeasWdOhz3QagXp5f6/nE1gNHw
LpDOjxpAiR8aC6m/WY1FMg2x/VmvNauVB8B+IfEu6T8jBd64GonL34NriqS22bh3o2nMERIdXHIO
CHXWpKQI7pTJQ1oCTadGOur8Gt0F2JeWceas5j0aGmfgF5rff1sT8Bd9K9imQvq1X6vcgzhKTxnT
+g8skoCADlvnwOLYeUCVyYtFZqACi5nRA6v1Y6sgsawR7/dmKX+ACjeuN/iKrEsBnCAtUFCDfAzN
FfdUrbLC1BpUU+YVO5Rx89bDzPAyO6MiTI0nd1pugMbE08qznmSHqtKCKzUkbwBjB9BKTcdxBBRj
KbVZG6gvalyI8yJ3kVRyxMPuo66s2q4zQS6cgasVpwpgTIlBcGo68pEliXzUE97gJELnByRwyEcZ
jT6oAY27MdWye5QgOMi0i9tdkBv5vZHJ/B4ZekButEPQQsJikTfJ4PiCyXZHZmk7MECHcnvTIGds
HdcmIHaKMj3nTZgD8NmzP1Z9c+g8N/5nBDCjDzan6BmYxNOusRSgUBR7D7gbYM9RmSRevBKBXX+h
aGZWexfbHNMzsBXyTa6ilYiWAK7qH1Z7wGAAvfdzyjWghGbyH4PVnzstT6/DNBnvI3xFsijTnoqa
Ka444CC0mfFeeGezHrD0cpBzH434BqqmV03eK1TFCDUTNBpACq2Bxny2SMwkRkFum+5nLfLXmS8E
tu3KCKe6FIA0kRY+I8PCPRJ4hYnjJ32IQB33CnpRAskfzAgVA3SpDe47IDWiCo+n48qIEjXWeIG3
ueA8D1/DeLXlXGZZkFau39qc7ZawVR5gI9fWdibwVB9EgFx6JEHoX6Ik3zqa0L5PYfyQd3L8WPex
XMuuEdfGY9OhCRJPYSy8dcpAXvrdBndkY42oV6hsw97FY/6jLll1IHxX0QHnSfMuC5TrAE7j/VDj
phK12B1eOfjO+Qle+fCFTLdenlpX/IOsa53n6Smwpjtg51hXWdtslg9ABgY7hGhWi4K0AFcC4mca
aDdBSNE0fD8CWOe8BEeOCz/jOHFLBkugXgKiTutAMbnYkolRWAZwKwdn80YRGM2jC0gs/PR+Xibu
Z8Mdd7+8ia2HuH3FEQrMRNkAZJTUYdUOa6D7qIKbn/708Sfpfq9YlR7eyPV4j9NErE9fzUstSo9G
nb1fRBRBpmBlFI7r3fyhSNHZwI7oLGnvFo/5Q7rdOkp7eVk+I3CbzVMRo5JK/U8WOauEjvRkAW6u
1wuhGCheTxUd4vT2vzCB7NwtM+O0BMk8dXZTVOvlLwWw0XgrUzcBSENoXtzA+6K3eFUB/aqFGnEl
C3sD3eojEjn7C0n6sDYvswWvUPiH+r2PJMNay7yY2BAd11OpF2uTd9F69idH0v/rREuI4B1NRoL5
GuhCVEMTVsz5uAQcyrbH61CI255XJhcZYbvUz433oQesCxIxZERGu7EDWGNpN5cEh1vNOo5Ecsm6
EIsCkwfVxuCeB1rKVxXpqXHwO/erhOsbZNQBunHRUK9zxAnp48NhnhkrQWBBkYYZGYjuWT2P0sBb
4XTlu+1Z6Y5u+vQgmAZ3Y+DQ5dqq50DeFcXJupfVJI+lBANnojX3sVe8NDqf7nO3bHBa+VM+dCxB
wZSD3REyU4rU09g1A1KpkvQCOfog0G7ugxI0Bl6E9JZFQTMVvAKJ289JyEHN1IoJM73KheehnFXN
RNFIEVYg/QpBhuGHgN6wvWJ6TCNvfERm0rBhgSjwd8W6kGQiHA4eVhN3NMqxSXEE9Enm05CaQfAM
r0et3JOXawb9QwlMBhWRGmR5iB0wMsR6keEc7YPRRsWZRFqFKrmsSJ5pRBdURgDvw6oAiZevgWI3
98dcpfcoUce5uUe2ItJn1JC8eolsYi8PsyPJwF4jroPZ75YYy2dcPrfTjYco7W4/Y4Y18c1nDLie
rZhnyD15aZkcHnDTXiYuDVPstCQMbz4jmKduPqMZWuZZdgfgvkunPVXFN+482SYSEQIF3YxEJ2zr
VEUXzGPbTQMYYVglg6IzKp4NBt5zFOUAzXm2JscW8fYmq3ly4cb0XOMYbMTC+z4M2+6pwe8MOfjI
JqWhZ0/6NdWifYaitKfACbsnPA0H32C8PNLQw/rlkDa25eMo2gNfY+ZsjDIp7zWBcDqQ5FFAZwKG
U/lSOLdM9qSkGShc271cUN1jo59qy4WN7FsnTAVYk4HLOpefR6/CfkSl5cYQ3YvRDOGatFz6xVyC
YHQjquTvetcKd7ljiYuT996h0Zt9HXbYJlEiahIjCm+GZOailOGNPH11IC8JlMAD3itvzAA7H/c+
udEUSXvB0aI29sDgjFqAb7jxkdCzilif9pZddisadrlrPOILSVBaJAEaGhi9JFiygJsIAC3P+c0+
yh/JlJrIArsXStn+bB/I3gC5zKOlwLjm+CFoWuh6XDuMz24cP4JROcBCLjXAi2iVKJ1AiSYIjW77
yHoIjtT0yjjh7ejLqJ3Wt0a/9/MQpPHkdqtbgs0ThbqDSWNqAVP1FY9BFOM4Nsq+dWmeuEpgN+vQ
nBv9tUcy0pLdmyHzCunHzEAGvvL4kx0p/nsO4C89jqAl3tG0NR8t6ZPb/3AZZFfWKJtNS/OwfIw/
zfgnGU3R6EhGauLj//AhFpOqTPFrmD9yzKY9CMyx5/nXv6UQxdbUG3mYFKCVoZpaAWEJtdBFDsKx
Cdi4JxEp35iRoibIqsU3Cly5Q3nt86x9DbdEoR5NsZgs4YPYa/y8MuvNrKXw/+1MsSwdOWB6dl2u
5M3VLlNQz0J9xXqcancbGeGONy4QDBR4O8qK5ck0yn9ugEvNDgWdwADbLjLWiF2Cffg/ORUy01Ya
jx2fqHiJdZf4ZIsGaJmGBXoIroFi1p6Gi9lPFrgSrXrfm9M7oBjEIN4r4nsAYJVZL7GBmsiHxMv1
+wiJn2pA4nLs0wd5ql5NSNr0K69g3j3ZsXKSW97h2WSx1sYJmDX5mbqxUZOonjBlXq//pAZdO+5v
lbp7OjGLtwCIBj6vHblbt86GDyCnPhhOYXxt4hEA11jCXacx1k51WPB1U+fl1yb1yaDXgWaZg8oX
rESsuiLXB2lIGte/jna5KwyZfSzxvATWGG8OQxZkTyh3+kGeUZJ9Tc2AP2EzTRxo7lyzeprbZuy3
ufMhAutaai5zA13tZW6gYVfXGsd4K6Opo6vjIPVYVAB0xm75F00aOK+pmu6aSpkcLSNHvXqdF892
bya+SFA/avTmbItKbAZAzejFFrym1arTg0fKQgg6AMtNUeLsaZhi62tdCPC786kBRq3SLsOxDnHe
8Wq8+CJDrLtrBi0Ayn4BNnUvF58HHWASLjMBeWmnd7WRukhOg5wBMNKvc726c123e+i07JtUctzO
QegF5OYT1v3ZO8BqYFMCcuk17qaLQ75PsbP6CcdGJLZAtrTDUcAAMi8U1gGVRa7iyeJ3Hmrx11aB
JZYbtfyuzntwSSMdrLoUSGiYh6RJlbXFUMGRaLqG43dlSJoWZXen3DOOFJDsZm1gAYotMJixA+x/
6QI/3XH32Fv6MseqckAMj3b1LBtzOtgCy76hNMSpXLkgGXxsQUf3aDQR33d16fk0pAbYGYHficTc
e7q01lnsmOvGC81D3YXjiv4xBZB1D60aUrbIMqT/Ew0bkd0ag5geUDcqLWXRLsYUirSVmuh/8K1F
uu670HowcYK077kb77ClVH/shmCdgW/jC2qPkzUPB/08hQW2j4DriiNLKDRefnAG23saeGodSgCv
gCy7cD5HI3LioC96Fm2CtBcnB+SGj+D9BqemuCMmVZ07eBkfawYkNTN5cPIaePAK7KDIkxz0a9GL
wkxx/EKKRoh89nAFdqEYahJAPMJKFgL9WGegdwmAsK561JhNNazLpqhXiyLV5W92s3Ey/Iik4c2R
yOxPMWdb7xR5Q3gmq6AucOpK8qUBvoe2A8DCsxV5DdIAQflmISfFQT1WDzzLwNjnDbJ8fD1pvWtU
jNmG91W5Btezd6UmwQ/9OmnsoZ9K57jI60Aap07vziQid+qluY5vl9GZfoTdhKbqcWNzJMgmtRBn
Jqade8mKtxcJhCrsgsb5I2o2QWtlorx+HiqZLUA0asfg/l5kPd4CnV62Z67OSXiZRVckrm8XA6FF
KJ2OuxYkzZIfcOIrVhYHTzeuPkAWZmx+auwQhEACJF91Ybb3NigtkfZpGJ+i0sjW2OCLT7FhlO9z
0JOSXJ+seDeGZb4rlX+FBbgm8v59FuXaMe0YIMCU3LHDEMVmIOwANrMFDCq9ABc9isdYBSzxdAKS
Y5GNxdUApy7g/x3kX0iXfeacA9Svyr79/1kYKgb7JUYzPDQS53NERZXwCslJKVJqcfaBWrKTJaZP
rsP5Vlcj3U1//AV3yXZ+PSZwdazpmaMDcYkxG8hlb44JysxiQKvhyVNbs22G5KGVOeTDe1sT1jZM
i3DLceT8vqjLYR0AKHZP2s4CdHaVGng5VdogkB8LYPVcSVlM5joYRf9UTH3wbGfCn8V9jWV7XN6T
y4TH6TnXhtavSrd/dLHuQVohGBwTaWGneTCOeJiGT9RIS3aroOQJ6Gkg86zIRMnpNFuQk4Msp5WG
O81+FN6w7owSnGe/rpBaA2dvSIEYt4uCFjzYKAfl7qKu6IWBlkv9JLLNJLCs0b1EnhrRylOnGhqW
XgmuiW7k9xYzyt1iQr3FjtxI1rd2tNdG87jYvjGrKCap3ZHd40HyEnixe5lWXYblyK3rtM4eqHhI
y1wmomtOdDvalmY0XVEwNF1DA89Cyw6Lra1HbbwJteI7cI9j3HphsthNAxALrGo8mylYcZteDzZg
KquwFNSMDHzd+P20Pd9KAHqcqbFC9xELnyeg4Qq+irzcPWLt7B41j+s7luSnsWg1CyQZKJ3EjlMW
AA4cNj3VYJI0N3AQ5L81APVoxvYkJYcBu+t1l9lPFasjED3HX3Lk+D5b0kqfPXALDLooH0lUtPiJ
McvNjh0q9p6FdEGhAbwL1rvhvaGa0gEdcGNWzaofhvCeGtHn0b0WuQ/FFAWorzdyF1RkXXhE1sen
N2bImwOxcNBe//JzNNmbn6Nh4tTOsLnBQOyKo7u3WL8V2Jz6SfZPjv3OiVInXgemSu8AkJtfJm50
pgaPTdBbvu3aOGY7Y11enEbv3qLBgK13VPD8wY+J8mksgPPeaG08R/2j3TyVFUv8PhF7RUYUvLdR
YwMyY3Uppob9DjwOgM+f2MN7LDGCfW/gkUoYL1qrV+eGj1cCeyHYau+naMZ0oWHt9ldel/UDmZEI
fJXXBSbm1zhk6npyDs2rAiCXnpHVEeqXtbsmwdE7sBPcI3Ikv9LInurxIQbf9EGOGiBNqxjcIgNP
6p0XNXjSk0cxFIcKPOx+negW8yeD4wBQy55sCwyUuwJ7GgDW6E9DDUQblLanYg0yVQ3Z0GFwF2v1
CGjmGJk1rtCvIav0q2Q4EcxDIWbZoijMIVuVLO22JIuiccBp9KgSrpDakYLC/KZZZEWTfhEdEoMW
0WK7yMAokpxroeDFWhN5EGAkabeLIdgqstNfvrsMNMO3J85IxvBMzm18aS1uWb8lYyTYXUKCjyyf
SqoxQE7YKRxr64yUP+tMPXAA3g5JAdzXL20L2rZ5pGyjeIqAQfrqW2ig08Ibwo3oTbgY5HGgrjTs
bKP3Nk7MVBhddEjGFoWFnLk0uIQy/9jUGn9uNdN75FHv63zkz8h8488AqNzaUV08kMiz8G4TGXI4
0zAFgu2qAr7WnoZIPm62gHvvN7VW2c96PlgHIfGaRpE6zqJtE+iDlm0cM8LGIMq5jpFqqEcNbtfW
EVBp/AicbJS4UHfRUI9kZLj4URjkM6S5v4RY/N6EAQGc3KBaKJrjL7FMikB+RuOApCYb6oun9jrT
HBnjA1Kg5tHo6ms7bM0tDZs+ye6YLK80ErTzajUxUszD4ZSqvdYGmRiAZgTRJmm9UiJpwMaiR9WK
Gx37UmeF2A+jhmMbV3TpuE4+mDmoWMiAmlLk5gU5dDjdMfpib9XaR5KPTQUnnVqrz4s1QPai9eJH
PfKjHgoQ/pZS8durEu7JeGiYFkhLObfmjIsbHHaATYO70Gb108gnx7djHGY2ZRlc8j6dTnkHHNVA
xxn0q5x61OiDicRWl+e7RbbYeWXY7nQNu4aLlgIvQyfUN1OWVqc3cppxwluD2s7EbUfNvQSmXmC2
EzbDzFm5+C8XWxo88xN7/I+rGwBYdfOJF1+aQl2dXQKleZl/uYgumsq1xtuXqyPX5SqAxz+dpsFY
k2iQGlKSkKiVht6XA6oxnS+OXQ4bIPVI5Jw6yVNXdF+nbnS/6GmGVxJbc+5ZYEVn1wJHsDPV3dp2
qmHjOKIZtsB2tdbAH8DhmVUU0TdvAoGghuOwnp6LnjlG59lSqkdkW4YbKYRzsHXLSD+QTIvq3g9K
t944vSejb2MEOhMH2I0+SqIr7QFlZdVGH0sbuYhc7mtRfR000KbUxZTdtaqh4QhKNZQfRA+LiOTN
4GV3OFN3jnXN9yRCbQWILqnrpV5+NoJuRaM3Iesa+ZGi3pBuCbtYif5DiDpzsBgBCDqvqn4ramu8
eLIdLwF+TJeo1EBo28l0K4upKnekGUTzXR/4tAu0HhDKdZThzT8xx6vbAJiOTNImmoAtWebDOm3H
jdYDOxaZP+VPawv7YQAfuSCVpgJpg5k7m789at6AxboGfoiolHIsHWl/eNy8oRCZxgLIQQBLeQJQ
cntGphDKEFl98JDOh6zIoj/bKDZqfRo7cY5uYYFWLbQAlrUYUQ//mf4827jKc3Zn9h530/pAo0W+
+M4TUNQmQMru21kp7GJOvdfrLHsUvwsONJ7QdX84ReA9p7oxbjMup6Ouee4dQ3bHGuRHwec6BatH
DR7xGKaWPqDqULrjFpl/L6a6VuAlhCXBZyOrNn2Q2f8gdTzima52hZ31giOYdEF8721mXECFdk+9
nMfWbElDgg5MO2zfvlh2hC+4WAWad/dyRNSB4Hij5XEJHl4kiFHDzfBSIBnrjkY2nzpUPdvFbBGq
1DKpaec3FoUWFKt4LLNi9QctzYDjvaQAXNxv0cm3sBROl+0mgMV8Z4EmLFkJkEIdPSawYaCF4tHR
G/GYZMLZxBWb/NADLhhuJKd0AhJyEOXI1FdDVyFeF4OYqnl808WWSRStK2D1g+WxOJL5AHRD44G6
cxMN9cpLULNMw9b/728+M53f3rK4hxNm03NMJL8a4PTCW9jNU6hP3aIGNnf5ZBmFewx4YQE1ZzTW
SdjkKKhIzCs1rVFM59yztyEeZ9fZzCi1YFdkU+OzuCuSzeDE/brjKEMglyBoX5xRm5gDmaVu90tA
0qqJkND+20QiwX76qzs50WSgKmp8Glb217itujOVg1DZCG63xSnBg4lE1NzUxxi5lZN2KTGZqa1p
/Kq98WBTDB4bZsYrrgAkGGiHkWapuih7sY+Faqjn2gpPgjSZDnBfPXRvtBPBRwCMwz42hElBjrOU
3EdCplhiJlPxTsSo9kMmYXGhZhw8RUBkNdtAD7V41uCFX4BvztuTSUvGg4OFCI1LXXzvrQLUzFq3
6yOeYqcB1amNauaaVFXYqpRNHIEbRMnNIsCJSwPsuT4HzoQTeNOOUipZivV6P9T1hYaZG69wrOY9
D4Auf2A4lAHXGvIwsag9Zj0QKsmKYmh9rc8x4jq5jTFNySppmPdcOigPnYF62QCO1ErxtlBDzCxl
GlabkOfIy1GKha3Fls0I4j5F9bKwvBg8sFZBUAOTFmV5m1HigTG0NlYt5F2+xn4TjIbkEqup3kQF
Bj+mIpubprLA/I3kwdIGyjJ94nIMPkVdyq6Ca+Z73Crpz4JSfn4nqhrEHCpbddKx5arXFl8jASq7
ak1Y45zI/SymLv/EgxTFdmXZPOvgu8KBUZ/ch7GmbXUnrs8ob+CH0HCTQw9wq0uK/aYtSBrEA+sK
uU6nvHlnla3pD3lSfU4M57kBNfB30YASK0XWkD94AWDs2uiHJ5F8XcTnCOgiJ8qmy2KBw/4Kmd5z
7hx4PywfP7D4QPl13JHuQ5sBXQuk6uQQdV29x8ZxjFMeyKgByPQ3nHKw5BIPTrHrinFcEwthaLkR
aqfqcU2UhaXZ3A5zs3K2phdluy7o6+egBJw8zri+Bbn7Edun1jMvZLAzBjfZ/2rQl58A0chOFTFm
605VAPzDiy4s/nojCsewuBuA/+BbLWouePy1EwIbFaOex5dx/Er6GGDf+NuAdJruB6C892rgw893
EVWtFhLTPY1/Kud7xU3ZHBQAt33xWu4z5IS8EAtY3BMQpBJt2kY4vUDuDuge/SG28jMH9MnZBuCK
RILGMSFFomxIm+u62IAi2cbLBpLccP6RDSBqQpo3+U1N5+oX6roNKCkD3do6FjKvQ83W3+X40/pZ
4eY/Np5dZz+6oYyRRJxP7+KOYS+BZdkl5aULUt5Y2xqZhVoA/MGBocxQflrVckuI6maFSgXencWk
uJ8JX53kFW5I68qQfGUMODFfd2W/MTKAGaPgTAciiwJXXJpJASHSEGeQkx+Bg2It2TC9GP7R50Z/
06Ugdlv9qJnTAzM6/YGavwnsUmDJOOlpDZ5PpoXpSQs6lJ0rITUkq8OmclbUldQFjdAVPALgrm89
gKLI9gdR8o2aF5nbPNGA9OGCkvXc5CutqJsMr1JKNhuFNbr1UArUzTQ+Mv+UhvSzv+tG2iHDKmK0
s/p8q/GKEicfOYBbFCtwTGTDKbW/9+vJxZ6sUHTBXsWOmmFG4KJ3UH2BWmHAU6apLH1Sp3G+q+Oo
O7ogOMe3unAz7F4byRoFLOzi4i5yQTaqg9JQNdZb0D7qUYhz0HqodnnBulMq2nXat+6IEj6sCuZu
WDoMW61Y/czjmAywJkfdZanlfmAbuY8N9XDFxrC/ttj1ulJP5wCgnzhSR2jo4dFkY78h/yFcbOuR
HXADwJaR8/G+GyvjOJuQNWqPtgAxHMC28jMeybXxHgxB490ibjI8wmT5LbLN7mZ2s8KiB6nBYA4Z
hG80ifQp/SdOw/LOiop7ygiitKM2zJ6MuLIvcz5Rb9gbEBWMGxoWjlncVaG8J1NyerUnUcocexOM
zgBKVOQYkb2KbxPDH0uLJ6BMv8ROXmOTLZI6CrxpW7b8amqxuRqNsVuFnjbg4A4Fq9T0ojtOOGG6
zCPQUNzZFWoYlQFVpGpFbu8AUCqRHPrT6d8CySLzLuTV/wyE11l7zbCJvmkDsTeGgaOKrn6BoFOi
oMn5hUDkCIJOiUrpWRdttP7BzQ5Xp4DnYl3bucqSjCjCr/HYKDctw5pxXhiUCd5vUxyw02KBGlnr
AHUP5CwimHGSKzCEVQ3g/63WTY7rG0WQXRJwY1OkxT9VMaWym6HVKR6Oh7eNzbRiA7aflykXPzJR
oSjKvEKhMHRpb+xUqCkQ7/rCuvPisjs5SbuRbQ5symIE51ZquqXPu8IDphSqBE8sDgDPS91ZSk40
Vp7DAFTLWXHj9BLFcA86Ug9PXJHX4KuJJMYgdXe91fUhFh4/x7rZI1Owxqb5NTHwrojseWc3C0Pe
nofMAuFcmbxLTd4eR1WykTU6aj9GsLb27jQXdpSv5SCpixd5/J61uRJkUcRGtRe10Z0XkcuBOcVa
5wsVh1gjaoqxRWw2K09z5ZamMXMdSyIQlfmtjidIgwzBM/Vau+5xcXm9dTs98UnBzR7La1LPXavA
jc2KsQ1Kwrr9P8a+azlunOv2iVDFDOKWnYPULVm2ZN+wPPaYOYL56f+FTVls9zcz5/gCBewAtqwW
Ce6wVg8gb0fb12qbZS+a3clGq5FbX20dAaEMeeG4B0qJBZiTjYlcyMnNRXblXMcHA8jej6hPNumf
Fk7hN/tprMKzBoxAzzQy/rMMPvmxL3+YiZkDdTk2cScq0ZsYZBaw0Vz+XMd2D4x40/kwRUNjjjKJ
bSNQmCS8sKn4WtrbeJTNX0PF5dpv9OABEN/RoygLd2UGY/bjDwOwMKAf3NEv75WdcccN3C2S6Q3l
S6CRrcOfhVXybWmywXwtw+QnWJj41rWRJ1+b3JTrsUAclYx93wJK1YcfGdIqU1Sy4EP+re2Wqdox
S/m47ePNFPMReCfZdKVZFvwEYGV5oQUNKIkA5gev5S5QVrOp6JJ9H8Z4FCj3qR2m6+gIebWfl63I
XI/aHjXWk9wvlm7Ek12OyBZePFJAnWvAyUb/MbA71AWqtqtR24JAkoe2s+7QRcOAXlUUd3FFQksD
Qivvs0m4aektmjt1N+lXdVLf3clpee+77LrsRzJfIBptJIW+Yjl/wP0FqTScyXzPMnRtFfYV0BSB
nOd7+jBxIPzmjjevkQkJH1EojLdpZT5w07zKELd9tQWtaFi2mbfVEvm+TWsyB+1wAEbRFBR7BxSf
WsH5ENx688fKBRKCo4B/CKYdIdvZklbKj3fy0yC7bh+qSB8+H7BG1AwY8eNDXAPO2u9QCE0KkpGW
BqYiggmyeeumqdrVssGdXR5kNgpSeL9efJcNOrcEj2L+6iQSSRg/N/bSLrJnu9eyZ/QQrdDNm15J
BMZG8xS3gJANba+MnQ3oVNxLjQT1J1X0t8smRLUcE2SstRmFn3De3ThW415ItFiQA8k+9lgs8r55
3+PDgvb4p6uQxX9epWxRCGAUfQmICq145G341UK1+55WHUqngA6mFAB3mBW1zgE83hrutphabQUm
bH1981oyv47IJtXAY2Lr6/nFxI7BeedGcRY9TnXs7oKw2YUGMAPA1W7Fa5SB+BuW2cFX1E5tExCf
fgYMIx6/ucXUH1n41Q8rczXk/nDqRid/LWLAgyt5H8Ql+JCCeHbXpwl5oboXF4CmOk/cbT/Ttlmf
Jlsb4PI78vq4CjcscEnmLlgI1NU7szVX0x9XITldBS/PG0OIAwq+vk5Zmzz7XZQAZ1awTYtX2DUt
Z8UUAu1AG0BrpEzQvne1+lCcG/cH+FbsK0mHNjFApZZ9DVGWjrjexz7zegjS1gurUjs4feNsmED1
XSLDa8a4/pI3bXR03Kzd4O6af4/1ATcSP/g6DlqH4gR/2rW+ab2hKsEjA63pqw2wCfNjWrTtiy2y
Jzv2s+8AJ51WWVuWDyzQB3zHWwmEEShGBr7YydWsaySAnWd1ycYsEGWoJpl///Nj6AiobUiuPoaK
cZ+zvu+3lhsc47SfLhy/tk+26Jt1DuSP3bzstfAUJbb0aAk+KR/n0k8hj+1nktSxhRbxrGoOtJSo
Od8jxNOvaFkmkfWEN8Z5RaLRBuGOpoEzRLc9u++TR1MNNGPtz1EE/pkWON++i5EwTB7ZADjLsbcO
i5zMaJCdBvBRpwf9j7K982eA8FlFshPrRbHYsQxn9hE53tWyM5qfBlSg6UDb547xa7nQYsLw93gc
Jfri6NOFzqjNPw5Lq/Ax2i2WEUCjHqQ/ozbnYy4PQMgF1y+YIsPVsrasH+B9agDdU5QMpzWWcn3b
sbbGcUuhStrdAJIovbbWJKTBiqWrbwXeuZMi3qDLGn1EOLZ+YYG/6YNi/OZzCy+SSs7/kAcu5GQv
TYTrhxGRHeUEEMLxG3fGAckKORzcvJk3I/ni9HGRHO9up9Qeq12kuqEsszxI29HPneqqItHgy2qD
N8ZmHakGLJL1YVU9DgHu8/EEiEGSReWoo/zNEPNOZMyzHqfkMUq8xHV10ByqXdU1wmTQz7Ob2lRG
ebVBrS6uoT4FDaLWqkdgi6IkCCI7mCZ8fVBVHSJDD56R7m+glSAFYXfiqXWcT4UToWM35NPWLHm5
YxOssqJFk5+lo4JsAuNL1DyIBAQsdP+WWTbs2yEvVvqoI2+A+tOHqOHJI93J77XhWN5rO5SMrJBP
UVhGv3eupDhbeZGeRd82G30CZE4Xu9l1TPL8SrMo/9r4QXhpo+FdXHVICS6mZBWkY7BJJ85XrWg0
kIyNEbh30ffZe7jXP1k4Vu2dRqYPosmmaDfoCEa4FmKCyu7GmEfT16bNnW2K88KJiC6KgIMPr0Nc
4WAH+tomCgwirbiZdiz+CSYQfYuAUncG91B31qpC32pOG+Ckizg8KYax8Zt57fpZk68Tx/oSZ9W4
I5chAuZpcCh5C3b1zPoBWKUe0Jm2+WiCRPlR56M89WmKu4UBRkwp3D3OYv21UcOAb9gu1Bzwfqol
KZDKynG49BYJzQQivp6ehMZuUWDbfi90PB0c3Fx3qM1Bu+aQrvWcg3Irj2IPf00yBv/puoncMPHQ
QqdPMoUE/SMoTQQcTo34pVv0aeAlGd/VTmP8XSfleRCi+JmW1lPVMfevYsjfrBykPUXN/7b6Ov/m
6ChGazpT4NsIkNE6GOXKZ4m/7UUTv7iAyKGgKK0mVJFKVLx//tBR/HRZfeiU5f+fXx1FniNzeUK6
CVCdU4iaO4mQFDCyQGuAYpRvIV60VlXmBA9TbvokTzrxLgeGU/ivchcY9ss+tsXu96H99UB0HmBb
d8yKLlQObo9tjD/V6EJ15lyt/tQFIrgQniFZqtXil+jJhWrMjdGOr0qXDr151gF/spoA/rQamZ68
1kmfe4COqP/C7fqUpBEg/NtwAzJTIAFMAKnoikz/kQn0lFtT9YanXrlizO4/IUWP0FgKVuc+ejb1
xn1L6kGsWJaWV9Oqc8DOj+OhSd32sUdqbR038fSl8PO/HTx3fqH53A+7X3aT/cKbevul8wVfG3Wa
PQZP+Lrj8DXY5lUDfsoqKwznVTrjd3Wz/gUKX3Q+IEuQJu3TZLcmoIrtasWB0v08dXW3jS2RnUEn
5OP8Yd7uY1sxfxV5/7GP3g3Yp0I0RucotpmiZtqHLRpPQDvJvwZ9n4IjErNYyQLwzX9dtMvsv+3u
tP+6H9mh6QAgDZ1Tb1zLBeZlIVLUegLJNfD12+WirRWCbF3b71paLlpWjeijT1x/FU0gUzsgbl8f
qxoAVfT2i9YNwDon+Noj7b8jXnMaEPD/jP4Ldlqozp32IRgShhuy4lN3jPaBN9NpXinopgw4xgcZ
oVToxifQ9U1QM2S5P2jUC42nK7qco9xI0XXp5xa4UDfbRfxMl6PNaifoHgDQOX+cBrD0Bx0llJ45
6NZF+xrge3ZxdeDrk8B10u5Q9/ZfddyhgYpkbY7vH5L54zoLJUs2kVv8GoGbfRia2k8273vwKY64
9+E/my6uPUOlvTM1B/xEyYkGSwXOHQqnB+CvO9F6UU+Bg0C7D5xofSrMPSkWu7yR7lGaHoln0zuL
ZSeaLbvTJneyrrdqhEea7uqE1ZoCMPhSR15cB8NL1HN7K7q4OgaWm1+QW+GrdBqa7yGr1hSByRob
yEx86l+KJELzPLjsqZYR6bEiQdfR79rIKg+QObRqZ1ZTaSNpQSOfnGnWUvnjsg4j/ZgjxQF8C/0t
r1A/RLPALN9nkZr1xaC/0WzRgn1Vf7uzW3bJo/IIysmfHGCfqywzDBzHGZ69FJ3xKaBjBSFbtT0z
5oDOHOVB8gRNBwESrlwHQfDYAJqkyIAWaKslyazScsA6+JkkFUApZ7FW1SgAncBZSooeWfnK1uUD
+YgU4czQZe/7kNfgRFztQ4uoy19QCTC8sCciUetTnnpVD/7BqGLOpgNw2DmLG3bSMj0E+po1vpQ5
Uhad0PW/2VOpmIEXn3pI+QaYL/KY96BiVXUgZd1NHo8cfqDlhIfweXJxzx5VgQfg72+1bmGi9Jan
F6oLNrPuBc9z/dTqDpgg2wbfGbWkkmAacm26EZGThJWuWdppqR5WVlXT3Yr+3IvLBHVPoa6jhgnA
0TWgeKc0qK4Vojm0woF7XhGkuZvX88pWUOh/Wn6sSPdhiYyPu46NIniUdXnVpjZ64Y1dn0If+EAi
zKZvSt4UUfQi8uhL6IbpbgAA22PB5PswtkhKIxoLLNg+YJq3aBzbAcgN2ONWi2xxZjICkowdZ7OW
FOgSFHijAr/qNpWJ8BZr3BPer4eq9n47ij+uVCSxPAAu5lOGsrfH3NDlKhpiezMvmwHM2UphRb29
9wP5405OyxLP4xBxr3NgByW638SwVzhS19hqcIaPWOPREvez8UqzNLqIDl38JAltiEcTXwc5IjK0
mI4sHfZSuZPJjQIn1CBJN+88gmWTfo4Vg9bMhIXI32Nh5+IYKtlE7Fg2ZLULvrsbBq0PGZg5XKA1
6d9sA/WVoO08cceWzzQ0QgAJpu8A5fkhM63ii5vmBYLmSLX/6UQiQzffnSS+ByeZOyhZWBdIRq/y
ElUC+OWgfnme8pgBwyrLUQW4CIE+C4RigV52nE5RMP0xsCl5MtJc7slY59G78m6p6x07BKXYkpzc
56vdbbdcPKIKa7K8+Rx0AaR/ngTeArdpaQ+AqA0010Vzjm2vmemIrYVg5ksBLr9jmUrwkKmlodvJ
cwIOy6HIAU1cyfqtZaJ90OM+fzHtyV6PfLp1HX2AJpAr+Kqma9LKn52FroKRy+7F5aOxToY029Gy
1TrUA1pyREgbWhNYZI9NaDzRigYt/+4zP/qEEifoca4FCM7vzfLKet8slkH38k+b6Q7qJgfG8Ho3
oSAHPQKoUsA3Q2tDVJZVqgqY1qmFDKbt+vpOWBUiwh8KmhVMsO1Y4aZ/4zyhMwR3R4lwCQ/Ead6R
9K2OYpueN9nW53WAEA/IvsZRgvDJjoDVzfIMRXwucBuA55o8mG6BqaWmVmQ9RwZISmSPGhwUCkPW
KDgaPKitk+1X6CzEKuh1szs6DXBAeWhUXokupAcyLsOsjnaWZiCkGwftZr7MfAW0qih2wNba1kNR
H6csMbpjjd6AQxvYh+Va87VxFMo2Uav7XpwDa1+v7YtRqlYjdIq3ni40xaUF5noaSKMpNc9+tkhx
nzoQmLegmlMeaiCzZYlSjtALarzmgjQahstWLQfNdcGLI/r/sl3cl8yzAo5YoxrioE+vfuueS82x
0XH3W8SATbHrAQXjkcXi4IOGFXXv4riIiqTT9nHogqYlzLKbfbkbfCvjNDr6qWO66EUFJFlvjL8M
dZkgU7J6bENQzLn5oct7y/VSHHmPLaDaaHvajz6AGwS15w6op6QlKTL0bZ1Gd3yakgRbkcxtOOI4
yFPvlg2yQLKTiO1T0zjRahrTbkep3rKvcacFgvAcC/OBEncBIPwKtxvcbkmrlmRL6WL0qswOswUt
R2HNFmRGeyxbfuxh9+NLYvjal95E7LSTVviFdwkgJqxWu8p8YFuEu4NzkcvuGGldvrcBJ/WI5qd8
00uXf0IuHrEEjVlfFf0xqNH7b0mWFJ7jymGrR7F17VXqJSwje6cHI5KalI9pC6Tg7bzd1FVoNugO
KR84H7PzrNVdcJfSDsD2RfaGFfAuGcgxdB9vXeY4mFskXuXlZjBwmh/b1N8GYkL6dhzeHLfqQUkW
dqgQQmgFn6U905JmJKsd8VAA5xKAFoHboLwHdvOUDAfl3BVRuNeq/HlxuzHJZNmfCtSHSORpEShC
fZkmteKqJQ0oKFoe/qXV9ksMMOeXNhHZIa6bdts1VfdVD0Jw5RXrqorEU1eF+UvfhmfuIvlsAaz7
JcosByEwvdiTMhsBzzg2aCqPhwL9dWMYXs0MG9JKOXy4k73ZTADAr5JyHyL0jiA8inCrmJ9c9NI9
I0PgXuPY/GJMevIWNrG+q9uYbWgZGailS/Iqf+yMAchanelZyqxAFcfJ5Iha03EdDZqAcDBCXMFE
h+yZW86pw5322tVVh7qnxH0IGLglSFYAT/gKmFxEIiWi/rQkxchwfwLg47dMWQysCg91Gn9jqtCT
ijmDMgL1n01lo8Y0Okfc/mtrRZWgZBWkPZgDGGJh+VRKCw2ncCX17DSiFkRs5m1ox8WAZjRUtOk/
XyUfTcQtAvQwPgxU3MRs/HWrIQ6G6NR/LNOOA/nRyDvcmqCIWRSfqrioCm+2jpzf0wRR5109lK/c
jd19AQKddaJQNo3AacEXjuh5pJbI5HxvJtleykIEr/kX5sjiNehCIEzo8d/kwQKN32yQl6xdS7UB
aUeNzxsEVlNvfKAhrSbVMxuj68hdscFId5PgT8DHqU5SDaSl4U42e5AGXyC8diyWs1DtVaOge5HP
LjyxjoA6d3ehiaajlYubYeGJcQhPtomo51QO+mYWVgXyZuiG69J3g1uPeU5+s4U7AJBKA9DqDnC2
p3fZsjmpb6Xz7qjUDE+0y7zm6oMsn0Y2JmISyubGn9S0Js3sSELy9umi84/QOpp0VhkCYWGM6Gen
YEjbUBuu7mg4oGMbHmcqQZL5NvDBgJV3mmVyBGtBBBzPdaPcyPff3PpcWieyINuBcRdxWIcD5AIX
o0G4zDmhY+RxEZGtuiq5o4dWO4Hyeb4n0q2PQtB052sAsmNqDADM6pa4yElJQWqakcIu7Wlr8yic
Q9aLgnyX5eIbo7kQgcJkN+U50HjurrFsn+BOdkB5M2qift/FZw+67p1b4rQusqAITi4bLB/8TmYB
qOTUOvu7T+dLB59n8aJL1LwCciwyhPPDxC+HrUQ51blRKYgpiIaL6+zn/ALqhdCdLPx2jSLgBCSg
OHMDNc7s8TQ/iLaAlnIWiwn5lVbMVrYESS09vEK0+nsZ6EF3tKSBnnQ+WG68RCQIyaunX8Ftfury
inu6018cEUwA/3eyyzK4LEaJRqj5u0VGs9GRAwrGQOO6KHowwV/0Kc43Q5T4wEjHkrSkKFu85AkH
vDJ3HimqVlBOnX++k0+aZZ+nfFwve7Aez3c0rD1ZU1A+0rZTdDLLPr1YQVk/9Nxfp37rX8BD619o
5rfNuEGikK1GrZ8ysJRpn/ATT8fFrpTVdKorcQ7NVyttpoEfK4kooBM2IAr0gWT6sAx6awMGTE8Z
svQ4ne1IA+4Kdx+gSMLP7HfjsLADJKXBoz07Ayf13Y883Kn9UfbAbNZ1AGaDENTclCF61NDcX547
3Mbtg+V0xZnWTtawFcoX9RXqe4vzomh1BudlTWohjeZomdqqDCa056EmKl/bTolG1k4ghujLEVkd
FGOd2qnQxZ6mNIjI1A6xRDpQGTbMhyFNFxOaoT7t9xZml1R8tegXc6tn0MRgIUOxlXUgk9n6xp2k
E54bgA9Rn4jcZyuwjScnEo6Tdh1DB08aMlwuwVBOKva0nn+qAEcaHfVyu4zjoMK0qsfL6+A4JxqY
FrvH1HglJfqma7QC4Y8SwBzKRBrB7+msSzW/2Aam8YvUdjdOgEdUlpNrbfocvyAzTqqzrQb1YjIP
LY6MblT2xzt5hZrsG7PZQckGlNF6geO29HZzvtvTcdOHtvWTvcsz6yQBZAN0VR3vdiHIR08gRcOb
dtAfSUHDYkfLDPVqFQoS4XenttICzUxjXa1IQfvNW98ZLs5ksyxrfJ9TBE2ADvPHp7rZhTxIT24Z
CgbWk56erQDF1l3aj2+RAbCBKG+GY9RG45tRvUpWpK8xYHPPIq1T9EFAjPDUuxXHn+15AszWSro4
L9u1DL+CNbIHHjVQqfyM1594gZysklstgLIAHQRWNbXMsuJs83L8lAR99ZgiKOUFIGD6mo5psU4S
sP3xsNXeEmMWVzWLjp3tD2uy4pVZg6HKKleD31UrXdjyPI7958nP0VnTxQ3gMTGQnIY0bG6XJNN8
nMjV+/hi9q+2ToX+y7oBhZq6FA10BbrWP8m6fIj37RQ//euWdx+pGDR9g6Bh5y0KkD3l6yzF8Xf6
VIJR5QhQgvhEQ935uNe2fXyiGZrLzb0D7lJS+u1vM1q2ftUUKIOH8M6NZP/kstjFzJLvzgMIP/Z2
Gc0XudtvWcYjClsZiFi1RhPHrq/FkWajWtKsxl0R+KtqPU/v9OTDK3HrrSGM5MV6Za7vFGRsmDip
o3P99wXJ5m45X+rfzW/0fABgmYY2+Q3q+8F5gjSwVyji3I76CoASjjMzUxS7JA1RKDDPZv0/rnO1
U1OZ4Msg94R6GgJdceaSA+0nwGh27J19yjgi2Bwdza0EPKQjbWDvgRs3eGjcHm9qH5rZkDRGIQC4
YIDmhnxIRgNYpaFIcz/ZAQIj9uIG+DMBnqoeOi8jd6ez4lCh9fjUiM5EM6vl/4+aV+lzE/qoY0pG
9GbWsttG6tV8OdOgmiBajaCInN/ZF0Wu9cEKbbbarEgbibLsyHJ93Gkrc1sEhURTO/BuQfn5hgZv
/wnxLtSrpBke6BXTV7QkBUcRC1CKHHdrJ0zMdngCfPOrqT6RGcnlcPabKnqiRZyM1tmo/MtQM3Rm
TXnMdmk5ATZbXYVMNM1s1oYv4nnbqCsLVHSPObihtIsPhDJw8KB7Ab+EbtMnjrupFPgqwEoAgWaK
T6xg1icSfdgXysCW7NYeQWwALozgllObfdjzyK8faUX2holfdtrPlyj4YNAlxqQEWhYX/SW2R4lI
a+ujo6Rx19aQmKiy6if9RAPQlIwTArH9qmGZs1oUN4ayNuNgTaob6eKkoS/8ZHYC3UvRCKjlugSe
vo6mq4em7syHDlQGnpWKEo1BtvmwKGiJLK9z9stPtCD7xYpmfjiEW3xPANZv+j+memJbSh8uwCkz
pMqShiTEFe4Px1Iwa79kIWe7xa9QEA985PvWaNCAUDHk6BwUH6EYZki60810MIdqHSaCeTiedSct
GlP7TF5aOQ0rBP4TRFyBl4fjlGKhAiOnf0IAAOjJNNXDK09AYkFKKwV343qxoxl6l1Bg8eELh1Li
v63Jk2yLCOtQ7Cpw4DwkWvmY5bUEpmoG6EvElNCfOTab3jRB2WA4zZ4V7e0saqJ2lgUfszu78U/f
Xm/xSpF336tJA0hEZvo4gWuIPIoW5ExaL/5Y144KHKU5ivbIPurMFTruCI2k5Aix1sgi0opVA7Jc
cZht5iW3ER2cAI8ONDRUjUQBqj2LtD0QSkkO8PZj6wSNN4OWKBwUYK2DIBNvC74ChI4Yzp20HVn0
WjtvR5gnxTSAYozjf6eSMTugqOitRlc3B3F4LICcXotVllbaZlR4fZoaSDFU2hZ9Kw7QRO130Yc/
GSzyZQ9SNBNOHu9sgGKouuPSTpvmwQRcqCL7EvZ2vaPm17veWFqSYnEjmfIatUDu7uQ37bhkx7n2
0KHIak+bCF59MWqF3qMae2dbmi67GAGORpkcEPS/aZhLU0PV9gQHaoGj4aapjtbufbfc3Dm36Gim
NsrzKjjMHXWzDVf9eSlaTWdi7v9uwuf/A9LlGgDM05Ev5ZphC+OuBb9KK71HlWD4PAMdoV5w3ARC
/1XWg/VNTRD6tL7FpvULEV37JdGGcQ2oofyAdwfzORysDNCD4Jpp6voSDOHwZWqcasv6eldVZbla
UL5nLDokBN9Rv52odtZNmIKt4090uztM8MXOB+HiRsdde9UJDgKbRrjbqnHzR4s4jWnKLaAtWXr3
rkHZBPrylA1XLedRDYzKyBpQYQCyUaICTXCbPTuD/SNUlKQz9Wj1WgvAKtHCyNDOYQQVP9ISHTTt
FuV16abQAZtWdMAASnWZX6uSy20zoncOlQGIXwQaMClKACsZhtUgXebWD//9m3Pse4gqgCUCvEeA
wNMVSK7cwatVES9iJLlBRFIY7rlnSMyAMLncZuBteC0zhqYgNPKYiQRavGuAVUorHCDOcxflwJI/
z2BlOfBgTqhkfW6pRsGYAvfU2fIpTIzgKkKUntPMqCd0ZFArFThNrq4aSGGj7skC5p7oEJP1/BTX
6Xmdr0jpNGOC/4kqerWBcoJ8nFoCEp8dK6d98tUmvJUIHYEC0kOh+nAFXkiz413HPNcGi6YHbDt+
ibsDKX2VUg9UAl0rbCBkodJ1P5uRm+zxCwFmBGiKwkg6F85mt8XXUG52XjV73pXYvW4K8f8AtdD5
/a/FQA+NAfo2oN+Bmgt/W39iWohBy9oIoLtPKaokPADtNg7w1/L4aGvW5zKJtcssczU33A1VgQRM
hKoq8HAl2prHjr7O9ag/uAnuS/E2skCPY6MG4orOd+cSoWYu9/V8I7re3TDAW81KsiiYGQFBqEcS
DSQEJKLB9Ct/nwI+Bww72GgKAbrijRqACbIxqvaLYV1m5tk3zZ0PaFaUseHb7RWJgbc3I1n5cZF/
CYIIs8ItvqAeKV5lKN75An4DQM/xQX4ZxuQnyE8AZTrWT1TNgvbCcm0HI0OHqahnMDySoUOSbZgV
4/mIFrJybRk1GiroO9jX4bsP7UN1MIvsbp+gttiG7NICzTydk1UbJ8+Gh6pwxKrlfrWu1QHgZij6
YV6SSWjY1dpSHmRCvlNf4D25afT3HQRPnP5mH3JE2O0Px04D4W2tNvcleNje4fuqrOY4y+NQbgm0
jvUmGEjyyAf2gpxyDIPYW7L6SXIaSB6WxYhbvnZIDeZanuvn0VnXxd+hbgHplZXx3koMDZmmWnss
CpQEuEVknvx42t7JaekDh3aNGqpuTQ40NMqVZoGh42mv+Setd2MPleuRh3YgH7n/cGRowy3cbQgU
ZC/nOZZqyNB1MqnyVvYwS2l6o6oVVF8Tcb4lYR8bo1f06J9jjaU9ywo1yUhuDEczAy9C53bpYzci
Iy6TKVvVDcoKJeCptvPaSatVYwXdlXz7obD3FcoMPYCC6894XtbH/76t8nsaRsMAVKWtmYJbrmO4
93BMiNng3SrP7Ks9jgNqFzo0KpypC1v4jVwbepijsxBvIkVt2GiAz+O5p5tknRVsc9Ykx8EyRzjH
Q3fQB5w7qY2X2okbgNciPD/8oHZfktMMDykkdjQwBaKx0jFDb0QBNyqN8MqrI4+2reL+r5u32Pnl
ll6LXXVAoBkN8wvvsl5s8rTJkLyXSDGz+AqOF/NzxNijEVXJVVerACvSGXZjfgYL2sWItHjWqZW0
LHvn8nhascQRuEexHnAitfnoZHUM4jlreMlzbni4AzbfC7s6IxbLUTYSo2Ui6n7h3eIV/MLizdf6
ZtVUSfsMzLFkOw0lA+lXHe//+3dpibtHJH6Xjus6oNVU/zi/g9bCuyUiMsDResqdFqcXLxz8Szl0
+sZ34xblryk/ZIGo0c6b15e0NKc14OPSL8JmqSeELH+C83vVoZI+QEdnfiyGaPweFkBWNurB+YRS
XH2jj9pfnKMzRHNjvIUKAZxNYsklnlv8+chqneQhvhVBcbScouxQEZo559kI5Y0dUmcgUGK9+F5E
1iZN0uIrAKi1TRo3gG41mLx2QvXtsgEw3snQrQeiOSEaALeahnMVbmcRcQiY/Mt//y+axv8+0iyO
2LmJn4Nr5v/gKotAQUjVVvQkgRWFRCmS7S3Y4/0iq46I+DcXdJgMJ5lOP0an+WE7lvkL1TYFjoxZ
/KNxg/i19PHW5VsyufSVJvZOpvn7wZXxRXMByeagS/+1hyv+u4XHEa3Y+5r7g9lG+1UHew7aOENx
qGpuvHVi2zpF+zXti/AAJqd2Q1ag2fzc9Eb6nMYGGuMN9KaAY254DKywQJ5Bm3ZWF5XrXJT5S4a2
6seybJ9kL7IXMx6yl8rVNgD3B5iNWjkpCNzG2mwPrbIQuCXv+JSjvEMt2VSg+L6QT7QZOXB72ugF
4maoacd9m/smeoWK+jGL1zZOVKZHIlRaoc8EaN7rvgAWJckWBUP0UDm4YNAacbtzbDt5wskgeUpS
bT3g6Y8eN3cIVlWSXOMUMIGkTNs2ecoC1CRrhs5R25jCBACHvmc4pbuLlZpsHN6Fa8sHtZQppzFY
Be4kN6AFUTWjsKHLGS6CBK4w29W8jwuyQLBfFoiVKhu64KjV/hHvnm/zpwmnpnyQWX3ohna4vheS
JcCws8oKAAFEh9QaqPECOtJjSeRIfw7/JJt9P9yINAlJAf9kRpq2LQCU6MWpIT5HRbeyyhIR9ME1
DxpiX+sGGBhv0Vgj5Ga39QOZAd1wRfIw08wDyofxlciGY4uH0bmJIv08oGwHZdaJW6wtnoMsnPXf
SYvShsbZcj9KDmwsX4vI+AnmXvMpb4Fbo4OCYUV9cUpuoun4n+RZE/yj3OeoqNWBILSiBDPlmzUz
Qu0yeMvn3DYiYAiNdSV+JxVOZEiC1mI/qcKseU2pbJZFnm+hK2WWceDcr/qwjtYyMX6iIYi95ehP
Qa9r8Tdj0yOKbvq3DGiU68RuXMA4ueEp0u1mm0eV9hIM4NZAOYn8Ig3jW4sK988ibQuv9jvxQ9Hh
DtQlUskQ/VqR+B4ItBFP2QgasMTqN7VfGA+gykECvPOHvRBudIlTlPi7vVMckKZ4y/LBOQEUxTnF
KqtEM5IBltBdV71meovCyVAZh5oauMxTsqT1zT7gzV454C3BXfbDsK6i+IisJvhW7axGQ61un2rp
A4+epjQ0OZoyk8JBbxth1EvNekXuHszh02Qfh9ZVSLepc6QlABoBub6sY6Yg2DtlNFt++ISkIeGi
pmVjN7mny69Sz8UeKPzlK4p8fyR1ll9MtfoZpX72ikpzgNIKvLgpmdGbAMeJ5LDu+6l4NRN3XINx
lu1J68If0Zns3X90rPzVjofy4hfJj/+j7Mu228aZbp+Ia5EAx1vNki3PSRzfcGVqTiAJziSe/t8o
OqZane7vnFxgAVWFguzIJICq2luivsNFnQvyIFmCTHXQM56osU3HEiuzit7HGRvbUyFLCEkvryyX
mVfqRUEuaLi4VWU4/Q/Y2sC8fqFbOOnaPt7lge8FYIu7uq3wkRtglEBEfC7atD8kOnzqdTWaxgbr
6dzV40XjpDqIlpVHUi5yGtoBILKx3dUedCNCF2MQxqGd+4tuXqK0gB2XchPVPx+LX84iezx5sps/
e+F+IJIdGUgU9e4To56XRs23ffRr55QrFt43SC59zJL+Wyay6ms3DPmW1ShVpWGMNN0QdKYDj4qT
ORhAHtZW4A7PsBWNjXscisQyO60YkKT17NpDIUQYIHaKdGlrpeIo2BPH4ExF2EYFHnM4BBDl4KIA
6SrSMArrdpGX3EYdbhs0G5JRY9QKjDcdMqCtHOW1JJvXCVD5vNgJ5Ekfc4Vb2oVdkbSF2Rx9JzBv
F3ml15E5GLYXesWe4U2p1wGIKNahzzki13g1AUp8XqetnnPc2dxFFtI8NHjlt4R5z7rE/sXPMuzG
EQjemZafvzXpD9K3Do4nVjg9dg6+VxrZM9JNU+dszXzT2ZMsi5i41xbEEE2iSlvgK/tuYZgR2K7a
7jCqTK0yxwe4LpGY8+4XlpgeiF48QBLEOQqmO3vQpOi+mIw9wBKAxYXavJkb3c4j0FsVRrmbec01
uXlrsL/SyeAnIion+W+3s4Tjci1NxrvFDYq03l3PC2v/i+vFz99dkxyBz9QCCr+f9Aqlq9QaNuol
wTncxnhzHunlOYtmNb00qcElfHw7VEcaSAfImQi0sa3nJ+J2AOxEnIDPBXGKDLmbWqR7zkfvShYi
NnsTNKvFajEgmd315ruaxlONh10OHHxjYMGhUYP5hjPpKQmn+k12vVrj1ckfRJXkh8YAx5UPDLL7
CPxZG9SWi1eksr1YkwSKUQF4dDA9i/2AKnNA2pnuJ9WU7g5AEOY292Pv02SwbgdcknDWNg54uVps
FnZGCGNkUTrbWtrmjuaGBnKiJ2cYNw6gPJmI8jOXTJzb1LYB8KO7JFSt7a8bROY2PK7yWUbaqsZ7
dkU2nR/uQZaenUztZvE19/S0wZPtgefO86Ikd60a+LsT1DmDJbNedz8msMNvW0Se7820CcE5Xlhf
SlUYyIHt+T012cS6e2QpzwZk26Ha+Kg8+xtvWOCuyEwJW2wBxVlsLoRth3xTI26yA9nAe3AWHBXp
We5vyiIaT8Irik+8N060pcqnCPsBLS+BlfgpR4waBxP/BtgQ5SZoGrWZeB7clHHoPmCng9vAYUy+
R6N6NZVEgnVnmkcgmqQ71Xf5W9CjtFkb0EyFn3qeaUy4EESRXoLCxvEVYPj+PDNGsG2XMDwf9Ewy
oJmyS7udDToiv0EF6CpvDKA5SHnspjx+oIZLlHh64OeoG9EUW446eVB1gaR1MaEeAj86e8O6w4MV
npoGtwpTg+vIoFLgEZttSvN7rQTD3np8dy8qMdy0bngm0fwpROo4a0Azeqh2+20XRl6GO1m7jtjB
LcHmVSvXMNZu65s3tSUs0K0gxo/dyAioC6kFJCW9K9NtxobuuIhm6+vxPJuk5EIU4qnTLI0kUjzC
1srluH32AMPIdVPhTLKewBq/XmQ+b5sbav4kMw1gNqI+4aaOvHAPUIZJzv5oxuJUechPWWT/7Y+0
izGtezXMUvWa4a10K2WKp59yhQX8V9+8RZggPeV5sKURyfkwmbOSZKY2o15npdkJ+Mbb0BlXSbzz
cRlyIxEouhmzLJ57JHO1gnosCHE8uVL/acqVzANcSbmSjl+tk8my1qQmj+RLeSbOorLAbWsKWmNq
ggJUTaCuszTCGYQ0NrRwGS7WSF7KUF2QZhuyAywHP0lEKN4QWvrB43h4bniIvwRg8YC7scpf6yxG
eZuNfIHA7raREKj4SSb3yUWN7T5VmTiaZsgfbB9VsWk59D9G48GyOvcnmbbIxL4w9Txpz6aZiK9N
WQZ41TREpQfjYoXAa4KnuhUDABL1HdSTIFndGmNprK8UIIWwj27lvZAtSJ5yGzUJmMuCL8CPCs+z
aEqGO3BHKFzruZcrkOmyQt4hZXGRUY9WEFPwssiXz4VVGNiwzqTzHFHYq6ufIW/iaB0Wnd3sKgkG
aqD1njWY0YmQYwl2dtLYs9QLhTcrF9FiVv+eSaaLnGz/7paUUgBzknofyhnYdpn64XIRLVP1LDWF
0ak3UZ6IJM38Fi89wKAZqGcAaN30NtjePYBDspfGSypAhgCKjuQAjcUtXTuekQAZrFG6Vd1Eqc6e
p+71mJii6kDzV5GKxn7omVsb7GhAeUGC/qKgHslm7inf7bKj7aTbKOuZ+Ynm1YAsW4GzOU2OiON8
R+nAmCXrNkHol7YzdF0QWcZaoDT1NO9/aCu0aL0mMbuVHwSzzbyFavSFw2KT+a2x5730V3YfN7sx
lfxLAfw2sIkk1TlRjH9RuFFEbvGXxG/wf4GasBVZ+YmMcKH1z0mkRX7bnyaFehLTkxRCEZvOHwbU
vf5mHm1QtnZyw3J7cZMYWpqIlDQOUA1SHabNwJoQ7T1cRANjF4SVjYuNVpJ2J+pR02QG/gyXMfVS
bVjj6IoAVqr2ZZB6e5o3yy66ZH7lMtdH1Gu/83huZy/L1KbxmUDY7Q+fhFxnsY8kqrgINnnWhHc1
Zw+GZODYakKHr0gGai3gG0iezyYkmxVAAbwZy/G0iMbmZORgZEbydhuulcf6m1KyEAkxgBAH1FYK
TpMoGm4qEpJ+1EZChk24JhXCCs6GTXF/h6jIvojLOFoxS+KQZYTA5ZBqjb8U4GjbgOhiIfMSlB4/
+HEJ/CtnAnQMB+WKjNzwGCK6dFKOc9n8SdYA5whl7ta7HQ2XaaS4kgXY/SDBHfH3KwVNu1pjMZnX
KNltaDj6KgtwGSlL6xNHfofAVRbGc7eJPdwnYwMhVmSwmNJwkXmIsJhrUpuxmb53Zydkde3kwor1
wX4oDQeJ4F70AFD88ogkhGjV0d5Jy0iR8RRvgsoc9jXt7bTCNyRAoBJr5dKerdWKnDuAsW6Bi00O
gPSFMPig1CmKcUUbCQPp8MjZvUdSwD1O9tZXp2YTqq2M/LFtx35f52I8mVMmzqB+0LfI0/SSei6e
HUXh/AATLl5qQEuxzeGZ9dFfDSojD8A7Qa1e5yG9DwgTP5To0+M8JA3Ii76lxVRdylLQvtVOMR7T
YFDICtTF4oHffPHr0gZgB/yRKMHJ7r4VzSfl1Mb7fJIFfffcJFN+IltqwE7egJmeP9a5187ysir+
RzTOZv9gR0Fqg8U8J7B5YAXudTg9dfPBAXlo/eT1ti7jMLK7Ebvgu8YzQJIMGOFNr4fOKFu2capC
7Lwx8lAeYCswz2gV6SsnlQejt76TB7sqO7YJcss+KRfFMkBlwF2g9j0UNpKP8wAAeNthcH7ZGhzK
ZPaD19TxiemRkWQ2Uk7Qa8t83At/qlCzFOKanzRkI5n7wJAlcZoVJAv7dty7Cn+/pdeh8O7DdVd+
BjpSkOJKuVabwbWyr1Mg3W1Z1+pUAz/xEeFoQJeaPPoR4WLTSxIGiKEcJDh2aB1RQlg9RZFXzhbl
FD3g2VJ+rl1eADhOpDiMsRa5mPZx8nBeJBDMpSGwTENm09lgCQKWuEQlJckB+w1serCq9udga9s1
oN9JThZ9GiAb0tu5ymjOVsLHYINEGsD8T023Q1IfQFJLiceplwbGvg8i0EZp4fLYpF6QvDW9cM80
qD8MyFORq253ZV+pLDqQt3lJUrvm18UJKIw/mVb44lfSvqMIixffV8Pon10tWcRghkEFWAlgzQuZ
jt6Q3dTMk64CNRNg7jepnkQKm2ev7VSII4V3SISJNZIJzjSQUeufsqScw0K0YlQDDpTMOx4abI4O
1fx6NfpMtBpyst5XI5ek+P0R4zgcgFWRZxnqJSLcgSqRPVUahDsr/O9515fYgGMURJ18zK15QBJA
HQOrcQTAMQ2pkS0QoyxL4abmX/wkKD2/rxMcwjWunYdy1UT0d47ldne4Wenvqtpsj6z1njtkx1gr
0lJj1bLYZjZqlMkOL+DfassM8LyLnXi/+IrbBjeUvi+2DtKpbrIZa6YN0npjRYDYJsjgGS2YoGlo
bEngbDWOAKC3xiXuCUG41LjCc5ek1LiiuLS8cGSZPZAK7Wa/GNMC5LvvUJ+N8hgBmHH+RvtAHKkA
M1pf7OuutoK04SMZglKLKYmXHeEcfcqDFRe/YpVa2HCOZWveegIYnEK+J4BTKriaPOcWZfhIqWGj
swpk3e18nmdrUgA2bttXEgjdE/JKPF+ZN1QtV5kFAtiu90qjuaqOB+xrieITHEPsqgaGDgq0XsSa
+kwLkjL+YonJP1tuOLyEDTJsnEZMh6LKDhInznu7QgGameYPrESC3doDCzQYzjN75+jUjib1rSck
fnE2+I8kQdYR2wNvUa1pWGkDYVtfWS+SWxIxq2huWR5/8WLFQSppd/a6Z6rbkxaV3daWK+Wvc9+I
9xyYqnOtWqBrzpbCs7mKrTXx6DQK53Bdl0bVaIuHZR4pqJk92KZ4tJLIORRB8o37SK7NQGvw5A35
tLEksNhpmGhZ7UzrIc/kw5iP01PXO+URAI98RUqS5ZWtVm1ajkfAChuAeRtjBFZFdaJmSLr3HlJj
SoHD8u/xYpN+WC9TOitBiT+Nr9SLzeLBd3x5UmPKtpMHDjS/DFGAPJntOsL9c7yOKwCPXIybusn3
nUC2Rki5Wsu41DledgOG08UH8Obqx4ZX2c4MQGlvCNBlda76BJoGXBb0vgLkr128JSp/AtFt+5wL
q761c42+q+X4WH8ZwpWPURGkd3UADAOSty7uPAWuje5BMWXce1WH6i5A0rxN+H9AbXQwnE3hGo8V
i77Z8VDc/nf+g4WL/+s8EgScwFQX+KCY5p59zVNluRpRyhXdE1J5cJ/recZJ6mZkdgjGSxp3AERA
SeQuDybjRCIbgCjF6no8z5l1c39yMtB3fEyjnuh9zJ31tFRn2ePi/2rK7I0WpdnXY9LQnH+uTt6H
CsSl7tjuDDBP7aIQCS+G31nA7QfS+3s3L2R0Jik1XVAau8C2Pyc1w1WiDazeGwt43tGZuq1bYmac
p8Fe5ekdTRGyi+rHebZEPGRy+92cZt1XRz/n402b58hZ/T2irGyc5N+cLsnvey+3toAoKg88qqfX
satPsi7NZ4Bnlvd9jD8CkpNZ/WE2Gc2JoWr1GduhSzOOlEbwvuKOgp6imY2q1KCSt7Z+2Ka65CbW
jTGAlkbLjcpqDgx1b4Cvwje/zOL8xH0kN7WUtEhjMIlECMbrP6RlTOb0l2Ex+T6HhqQgGVKTohX9
LS2+yRcNSVHl7Taehl+MTf3OwanyOam78jFTALfkLpDI4qE1Nw5wiXdELJ5prZUPKLxIoE21luZG
Hq59s6q9cVgVPXOeJYdpbAeQ0WEYMhYhTNbclK2Ll7oWjVPcHbyByTUpSeb1yV3ucONMIlS6Ogfk
ToCrjFwO9npEJaqVW8VaesX4BQnXbBt1gMuIpDV+8USPOzSRdne229RP+PJsSxUdObKLXwFzIHYs
HYtTUCf1IwBlFf5X8ZX4f7MQkRsfpsYwbwtE/7Jmyl9TIDJvmexR6Jz6zS3Kp+stQEf6L0lpPtoM
lAq+KGfTxGribTGKS1M8s2dTqSkVtGkHKoGJd19Q5WTtXLce4nVSTDZIdf8+jscSgCCxPBnYnK3B
XcIe2RS5+4h5CnBVfgZwmjzfgDAn+4obsrN0PftXDwKBinXVG5tsey2dMnlIDR4cusbpDlai0Tsj
v183gP75Jnx/V9dtfnBRkbqJalR6Ipk1BkddYcmjK/IDyRxdUU09rns0NKn+moTUuH30nYMwaEcm
JBoR9QJxDvD3QUqOcmug8B6JvXrO6w3N3zL6+o8fY1KTIcmA0p0d28j3z4nX4dS77R0TELhDqL8C
rbj3s4o/g7zmyPTfdJR61aE0pELMLBhfEd1Cre+QXJjZ2iwEGfCFGfisUIQwJdsIL87DZAJiLkEu
2yfPRrKoy3A2V2bpf0oGU/9KkEUH/C7/U2sIa4+9YbipJsv/ZLbgtutkiaQoPdfMMnPnNL27pblF
VKPYEvSCO9LmJbYhTZWDOl7PdVxsbQOU4+xJizp9dzMN4ESgYQ1G7o1rIutcBL3ccukY6zZtcf9v
JzqapkMByCn/3ZXgxgWUh44IlIa1aURoHMicDOc519NpnOr6+RS1s7iDR+pVqouixEeTcF7oHGTk
leqSKVLwBjk5F2MSovq2WRHVJQEe8mLY9cyx7mnUh2W3r0BUtc7GEWDTWtt+aEettSwZXBBklkm/
q0YwOS7zubbAhQieSx/eBfej5yYbLuf/fX2i20zsxNlJIAT4pblHdUL3Je4LRJOBKoZLdNV+qcTZ
icLmc16p6T4fjW8kbe3BObDUtTc0BEZHCrjW1D3OcxL1NPZd+KCKxn2xwT1BnrPAW8dt1JTZMQeH
bKX5+wpZvzdlk+I62AND46LAORCJzzQ2+hYQn2Q+svLdMvdiZHp++KEhmSyyqHJAgCqwJZpq+yvV
gecMDEVpHhZ7Gvp+91R2GvrYGZwHbUU15QGYBy6sYreZrabYdx5Ajjf7Iis/xcVAEgTT64fVh69R
16fTimRFw39a0eTCj+/Hadi7umhv+aLR1+tPsj5HzQ2vM/A3fnwr6Us6f19J2NBXd9H7gddtwg7v
FnI7WyaCC1Q2Zu5qQBniM+rEnlC9xs9IhFfPXqv5nOLc3ZCyVZ7z0BdqE3dAvAA6RGcCIR7vYdIO
MVJOcNyKkDKno5I8q5DcIPxHcuWAWGajlJvvybjKHOc2d4evsyu9bCMz++y4xb8vOyu1RYfbxIul
vcIHI+9kGPMPQSvo5fsSRDKOzLoTTf3TZ+il+kr2nvb78eP7g0zuyogdO12FOTZed0O9Rg//WzbE
gDHDBhMgJnra/9fcP60hG/wdyCwvtleLu1QsSlMqf0QGkNEChcJLsW3y2uQB92TxEy4BnnPk5r8q
szBxX6zkfix9gPJVRYajbcB3mYdHqInD6RM1qDrK1sxO0kObpIhSNlV84qD3OUtbxU91DApi20h2
tR6RCLdAOBNmoQ2WETgRSW+gqF8mmyA6FKkLjG6nr/b2kHrIomt/lbHbvk55U+Le1p+ejQCfoxBF
dc9bZ9zHKK29GSyAOYwKdaQtArh3vosXR4ds+6fGwZm5QxHI53Q0wcllRel3NQa3NZi0otX/Wq8M
S/Wc5Em2bZOq3iROB/4FHQ8LUT0iV9QFX9YPoHCLXYDMwRtqSE49XsS/7RY19bwP69lXw5NxK4E8
xhzsPKwyFg8ui51DBO6pA5JO5ENXcLbuqrJ5A7/zEW+74FdZqduqtsevrlcb63iMwM6L65mjqYZ4
M5lxtK+HYod09eCeGkuXjPaOwbbgn/ewb/qbQmXJG+B/veMir4cwvP27j1BfQsZBKzdDEY9nAZyg
86R7vgBlrOzsnwjh2MOGZGQSB5bam8L7KYYQNTqkoGmNxJ2I0+hyS0zVFqTr+gpmi/cAyT7kmCYt
8gT1Tgi9fHjXn4RMCs9CuvvH56EZBa29ePiYloU1UDNx7J2QZIeF9MdAkq50Th8OZn+ZiXTgGlsK
5G6Dp9N07S+yBXy4mTrhg9cP8j5CVSSNSI5vbfjAnGEXWKD+A9qrZ6xwYkmQbMLYkeyocfFcW3MT
RGhtU8BGFHm1w4HBWy82yTCp46iMFKiZWI0UbETRfBAGu3lE/pmHFNd0bO9pcfoYlYiRlKqim9nM
b6aDbYImLhtAKrzqvVDcFfaTBeADfEeiy8YYi2Pnd+rmSu5nKDiXKcf+Sk8onM4EPpInxabsA6CB
fXghp0g3cHd1lLirRQGY3mHf5qF9VhbS91Rhp3fCtIdzXGbGOm0z/t20fwZ2Hb7VrlVuvTrMbwAX
xh78LGWozLHYd+SS3aZN73wWI8/3IZBRD11ZlC8m77/G2kNp1OBtGAWOVWM6HIGsA3qcthev4MfZ
y6n6C4eSJw58xIek6uyHtHfHtWqY2kV6SLJxtKa9ULgI6UfHfiBjw6r6c5VmexpxBxll1sBRrSf6
8ITC5/dmCrhT6PLp8EQa+0NNQ1ZP0T6Z7IerachE+xcvKgGuDvAIsMpFd3ZWmDZoJv4+lTQjTaJu
PkaPKfK7dmRn8vKXr8S4jcKpP6E4uT95ugHPNY4G1AWJFrqkR1EHumRFY9JTb5k+2yzqxfpCM/u8
WGlZmWZeL7S4o57L1a+gDd3QexSJ7W4X6I8ZLWRohb1ySjbNmkLjiFxAhmR2EJ0XG0ZwISSMLQnk
kH/XLwtRj3zwj3UWraWA1W6DRmldobxqJSd8+5hdx0dRWumep2b+2QsAYhml+Y//tJgMJWaLSdaf
bLyCDlUWADJoavo3ywuemN/3z2nUhjcBWDA2iFn2b1yhcMA2/aeowlHbc2pnTXKZibepSasncEX7
t41rjGvyo9zmZ+l4/DELQXhTWIDemP2XDvgy8kI8Tpb6isLmfAUc7/pEjffR+5PMK+wO3x9tk2Xy
x/+4CbT+URxo2q7PbABzgAMCn+yqoCxFzXEQTl3wiN1AexvUTXr2dEM9wFe+93IkLwnw0h9I/q9m
rPwhphpgttqFMHkzrPycpWCFgKNS1M2prRBv0KNFfuXNAsTKvmysv2YzUHIPKzJZplluam6KAqjb
V4plSD1Lf3vzWKH0bPksoLYs1sjWkBt/ZHLPAayzmYmGysjZpqN+obN2ROHVOtFlFtRYkTEcc0Nu
LXC8zSLh1Ci/IG1GRRnqQ1UmUYsilA3niHevGhmhhqotBnxTdJeauOzifWEZL6qX7yKSV6G9jx0r
OdXYlwD+jzvVuTVMAyls5Twi0WigXGAjsasDEkj9C2/5bi/AtnsmbdOZgKOmMQfN4BZVT95qdjiW
Wb1PU8BvhZP8MbW5vO9FXn6Z6y8yvO7u05D9oOIMuy2iowsCF1BeonSj4gxQEX0RH2lY8+f//jLa
3j8upT2U5CGQ7aDmCP+uaiHKylXRhPTZRz/1hPrct76BUg+gHPQRQA9qA9sKHMPK/SKL8gDEfoMN
JCTSkCG8lOes89m5KZmFi3WQ8uCyc1g5dqjuUc0u7v+kkFzUh7SuJQ5NuPmNAtwWU0ND1Pvg9tfR
mis1i3CCByz56yIHsXaEEmQZHwdEce463UiEUlBCMJp7GoLspt799+/PuUa+YKbHHWYBDsgLbMcM
rv6WHTm4yWAr+9GNgscM34lzDSaDG7fuEOTSMFBCP66p6Sz83gDvKNZ1xpOtBbruz4PXgUkvMn6F
2I34VmT/CBRAf2Nbxs9GE/o71psusNSS8ezlgDX2bYDqXOSxzflnlIpmc47/EkpcW9LVKFPN8+L2
kBT8cG2nbBYhv5o765iXI9LXkAMQRmlx48cSzw5pVFuHifRz0SW/ktYOfxnyU5zazc8WjFhALM8m
cFFKtfNTHC7++xeLA8H1N9PinoX6adcOgIDgu1fIFCJOirFGEsyjW33u0zS7w/agOiUxqNASiSvf
rJ7ClVdL/zvgy8AyhF+iiMLPTSW7L/6IOz/PzJCxjKyDVTaG/q2dmLjnDgtweWWOeCMZNRc2c7cy
v3aOeg5ReIH4Whx8A4ATjhOG9RllGvGhdN1mj0CS/6Xrc6SGozDEBFzVGtuS8LawW+/eBzfkqsj5
X2BhLfdZNpUo4na86eRHajrxspqw+5GsP7h6TEJqcHD1d9j0IkrBi/cpwN+ucmTzwbDLwxpPS+3I
axrJ1sEQiS2+fnzld11zU9TtXcVd494CyAvSv1ue4PxQ9Ftk2Ib5ts4thMhC9+zhHhYwxgJZSsFQ
HpAU2axmk2GqwEQPVAVcVMEP2VjAfShaQ2H5lgP4D+BAZzPs+61Mp2Rt+dw6U0OK2aYEFvnKrkLU
iH+oFxvq1VWET+6XN1dyGgZjm5/qwT2STxJRI+oYmY2mG5lbWY0GEEmw+JUNybCpUSuU3oDfR5vU
/WAd2yH76XumDVrR1kGxRB3dcNWOOwTxy5c4CksUDabdLyBuekne/QQTBwfURVzflKA/M8RamUhf
RDjRHFfA3gcgVgnwDA+JHj2IX5G7ElayPUsKqau2XAdSteco42a+D/CbOID64FM4tC07GVPPb2Pr
NI9UVv5MkvhrFSQZKnnYgLBnOt03ErwRYT8mj4kJquWAGyZwcpoM91iOfAGJfb8WoO38bLsodo7r
QJ0Np3d3kxG2+65g/Lbm1nQYEda9KafAPdreGBwl4C1uUjfVhwzxK2J9twJ7ZnlaGsT3Qd0T56OJ
3I3fGnz90/KwjKmHAhYE4KlLk67Ui8wG/xI2U9pbYYcpigb1Gov5haML04vuxay5S3Mvpi0OLz75
3F1UF/bL2herXHRT+nlp6sWCFwYXXfK1rJLVKnn/VS3Ci6UvZl78WH/8QItnMIn4x/9+vOLddP14
5T4C3RqiArg9Jrt+cQVAsUdgJu0f4ySq8MdYuYA8EqL6DvSdTaUZjUZevLS5F3xRVTZtUuUYYOxk
e1TxRyhzQmP71VsJ8K2jJ9i7iOROgyzUhg3F5kohOhmdcJ55upL7YIO6B9/XZgzA3UI+2sTc8pgd
EJs1EeNCbmUIlKFXENN3uwHh+T0NM2/8ElhN8GDztHsqPPMuDurqtY8R0FIiV1saVnHdrnz8x9yx
Luo/oXR8TfIGlFenqcsA2zk51Ws1ooYpk9K9Ia2TriXwPb60XdwB3zje9ymqeItN4o+PaZKm+5FN
YA1C+Zd5k+b9XQpIyIc8SN+bDkx7K9fqhkPlliJY5dYQHIHr/J1MZlns2W9+LRMgGWmTDNypByR/
tiuhfS0OhdOdvarMDpZvviS9iwyC2HhKXLs+t5kUCMwK76uR4FJBeqgHxDXM9JilzjfOYv9rhETX
jYfs2tOgUJPtowq0Usr7CjQ3Z+eH7Q6R0WG97O9avfGjTV0k8OZxLdXvabgoyJi0PS4p96S4coC3
d77K0wQ3JNjnHBOm7lqduY7fsXXb6Xp5Gs69XrpInDTL7SIjRaPtqEfNKMbxwEAl1GwzoF4/Damq
ngB5UR5DvSX1uwmot2M39OvazNl+Hjt5v/YL0DOSNfKx+kOZPwCaEmR7SBkDJrTHEe5s4+LGimrn
MA/71i5va8AnAWBaG9GYekEo8M71K9DDeZXGn9bq2TK2OnWoZKxWAbeMbRiL4XV0vD3FnjNlMaDh
9PFjVaX9SaVmveoDFJSimgn/g6nh3YGLwcJhAlhJ4GpKvvuj2McCWZq4kq/3DeK8h2AsxOeyVrdk
oPooR6EOiIuXmYkZpc/IBwYITwQkmJ7Hf1lN81r0InwNRV8D9NPhT7UHXEzE0/ozb/36aPqROOLI
a5/tXPFti/rF594DpKYzVNXXBKBMVQ/kFR68DIpN+zJO/SPyZzZOp4rXOkIsVsl62iPTvHnNcKvu
+Gb3rcdrdmOWVn5jxrWFCD2uAuq8+zaWiq9M5DKtczPq1wAlAFiFTihoUxmzjW+P6V1QAwcaqX6n
pBdBcYMtX1sDE4l0SVNFbNPa44PnI8vOiVGmBy49I8AFW5LjitW4V2D8/taDGXM9cNbdNQzo/02O
RDBsztg3z5geipAZLwLJ9cdelcXOMQLzzUtvDadh31If0cmwXRfIYEEFN/6uZj4Jr0+jbc1Es4pR
Rtk9kEb0YL9+c8M6vcniBvZ9UbgHrixsjwBOsB4AvzKAiW4PAB+l7xS85jS1idH8NGNAuhqASV53
VtaicrET7jPpgUYD087NHxqVR6scl/bumCCmkTrOi1mon1L4AtR2wn1BTsq4lpGfHWclghBbBECD
LdiO3BeL+/mxaOphHWhjJzHKsxqtHzTVs+vsyUUpFs0kEUKX/72SH+BpT77Mf1uJvCWA3P23lWYD
gWj2x88ExrGfDlKmBXfNHZMg0bV1YyCLZu6FwIUFhq8eUzOPFyOFNPIL83Jad1OTXEho1oUV0GvX
M5RdWjsvLtJ9tqXmmQa+CxJgs+hzW3nR6e9ykXDj0wjYij/JG4DinriMi61VRz/wFTVWsVuBEsUP
4TU0XssWYDdBk4y3qZYDshRU2E3yFXXs05/k8dSPTw2SEWb7DhguFu7zkflhxna0zlH9v0pM5D51
YENGYTSLxM6yLYBi0dgauu62Gwq83KgbEQVPOwrUHZRyRzJeZOJdLZQLJ06dACo9uZw3K8icmpqH
9bYCyxYqcEDqQ7LZhjh65hVzFX8DlXy2nz8LWdYAosNiSGTeF034NEex8WZqIqTE1xTzJhk1QkfI
l+GFTCT7aDCaYw5WIICQvjVlWgOwJmheffB0KSDlIGO7su/w5CtXJLfbnG99VqWH3Kzb16D2ACuE
vNK2bfoHBIm+4TKnfS0ZQoKhZYc7mlT16lWMkwtyZiafrMm9l12TIDW1LXZlKtQNNX46TIcBfxI0
iitEGbIuR2LhCFZwZLxJCEiKqnCM/YG/TyRhUQWo1e+NbDNPIqHPGxAukD+8xeXewVltGlaFL94s
Zcl7pxksnGxB2oWyKh5te8Afr4VZ5GAyhXppgGMTALCmkeB5auxoG5W9tUlb2aP8rHGi7f8xdh3N
cetc9r/MelgFBjAsZsPOSeqgvGHZkk0wAGAC06+fQ7SfW9Y39TwbFgFcsNtykwTuPaHDHnomIVQ8
j6aUeQaA0ar0xd5HCdVZBDAf3tqwBHIWehg8CSDvja+9bV7EDzpAT/B7D5pXfGwWURPQFfHq9kQ8
5ydsKvq3PI+rGRmM5qD5eUpUct6haDt3mV/dD733VlJlPAFckmz9Gl4uutmAubRAJQwwXTh4Pikb
lKtIOmBBTcF0zO/bQPDTMCbBI7yZ6RSkLyhi+qZb+oKUCHemmxZKT9cL6qZRQPgCpumhvqjumi4q
AeY+9X0bPArnTn/yn9+yC7Bq0xf98i11E7646advSWxgnIHIuV7QwSa9LOLnP79lwsZoliW8hX0X
NIpS0bx3WT4utWyRFkDS/frsL319+XXqbT6euTBwohSyiYEcwLcD6FKZJUA4qgdmfIidXV72yD39
HjXybnKj5KkxnzmiLV47z3U2ZR158zKrytdUFT9RqcXbOBmGY1ogSQS16ddC5cEcC0N7o5trPBp/
TW2jFKT8aSq2Az+pyvsjqPvdBhrExRp/AHN7O4yAw22LsqXuQnfiloRxgz5lDZEVnLr+iTdNVK+j
BtpwpE1skMvqWWBAcwTWxyiCilBC/27nT55DWY3bYI+nP0wCemLGyziXsHsdArHqhVfdg+wi1lCh
xW+CwcE6RNWovi9KXq67HHxANtGe+jHHiOxpswaQM/vVqWfr6BR8CjyM0/AaqC/Rd94I2hWDm28H
ha8is065KMrnTnUAaCFhmrimu0iJk29gPvSpPx0BBEBlMd+4U/8IIR8o/wxv+dSv45WblFtUaf1Q
y+A2gO4llmFvtFDuTRl3wOMOBaKJgvk7RAvl2hkcF+y8wcohBKAcFgRzKKqbK4Ad3bmfmv4ca6Hm
2DC7OYKhUx8mSZEoSKwApTUM+A0cQJBfIuvcriGnkph5NfdquKsmfbFvuOR4Q02nbdGAy+tCqFT3
OYPAcIk/6/xTJIuGPdIn41oPy9EFcHaa/DW69XM1c1wp5rFAdjTU459O9SQ93ZRIyA3Wd8doKKAQ
wwC90EGtdXP0hikdQUmom0K69BL7b65Hm/OXeKym6YW03q94pEmSGXCoZZ2sRlfFmzwYxvs4cwxI
ZbN7aQfjve7SB98B/ssHNDm89emQ0XJRb4aAwVwP3Kbh6RiF+NkGy1sfny7aC/NRQSt3e7tS00ty
b4HyB+v4+O52oSpx/X0CfcBblz6LPTuHBbz9cbu07qcuxN1Gs2pmujkmAKHAaQ6P46Gnw/UqekR/
oN1OVbXGUWvdp6+lv2ExJBsP6r/72+V9wo07ht3X7z+LjsxdELsTZ/j0l9KXNmD2tEK+agSJEXQi
UsXBNuU56ubAvn5zR3PTdgncRMG2n6k6Hj+SwkhC20CW1vTgne2hNn1kPrCyXW1AGAQCjPvaasol
s6AYKf2unMkyGV+Jss9lPXQxxGxDgNMT8GRdZHrTwn0BeWZAIs+kpzaV1tLtPFhAFy1sy/qiWRmo
mB77KkvmAlsts3D6FW9hruRYXWqG+rTu+coNcrn71JdNMQPU0UkhnJ0OqyaWvO6H9l+xJDAKwa5y
nAU+pLChojmEvKiNVzOnb1HfmO9jWm+lN4xxiERESLDegZt4/LNBuhF835ZtIwjUv0eteAuwcXtr
oEQCgCaz7irQYsikIOgZokDBL1Fho9ljujPTmoMmuTOysdx6ADjd0emgJKF/oWR65tf0kwMShOOY
uI0sy/4PNUiXsnh0vKw5+aXxqBX/taJ/PSn867M8iVPoXw8UmooTEg1sxN0t7v/qu80NnKzaRRzI
SvlRoQb72PtVdPjdaqeWkfGPEspm17Gpxat6gEFsg4+dlFktAELmEEG2l1fdVkHUHgCK91G7O4Am
tZbKtO8dOKjMGpOThQuTOX8fD6W3qKcv/6kSeatBXjsTMyZQLC+MRRq5Cr44RnZgnUdPoyM/YMFh
nuACnIVY7RT7ATmWRWN37LG18Ppparxi2ZvKDPKj4KoI0xJsX+JUybJOrWgXc+7/RTHN/SqYZjmT
aCfcZqlJA9P1vxQJQZ1NUqNui1MNhkuAVZwg5FK35htLR/6e+uR1VJ35QPHvWHWiTdcmZ93DvwVg
75DeDcQu96ID2A6VCoUbEy9W7UqtX5e20wDxnvnN8tZXIoG/KUp15C6Am4JL8BKT1H4UUCUPOQTX
wP2wrGvzNgrJAzdEOnxKxzVHw4BUo5GeE4jSnn3fijac0QIMKzT1QOSM7hxCsPbi1md08rvdlOVO
d0VNBSJ3NoNOIsrRgaCQ8O0TF+InOIvIiE71u30brurmzAQD2BUGR7t/T+g69n/UyygKZa4L6XXH
C2Du/uU/iTVOmppj2R4zgiytNVGLC4USTCRLCAIpkvkoDCRr1ti4kUoFx8LbcJSPzIbYcm3ukbqY
w2gW0vd10c37lLQX1rn5eTBfkbNqLyoSLdgyJuqbVdauddM0e7qz6gAE+GnUhRvIBVpo0MZiwUHP
ymThL9OaPEFtMw11lxScny36ohv6c4a6/3xVhlfrPDdBlGU5fiiyacomrLGx2qNQWu31WTqNBDw7
pzSLVrp1jdNTdFvHeV3xJllb4SlrDMsih3pMgczNq2U7KNLn9TMkVdW25mSA+KdvvsbG8E7NKj/Z
JSvvhxHJCadT5mvad/asgvfLDtSx/DGzxVpfR1+WADK4itpHT2w7KzPGZTrCjWNIHbE3DAiCVnm7
qSHJYB50nz4IbPDwJpi4aVPwdZ4e0ZOFtI06nGaLLFAwSp4uW6TCW48eDJ2HvIeZLXKFg2xUiPSa
cTQqRXcyxv+iHvD593gE2tJKara0BbU3gZPal/9jYm3adEeHBtn/wu7egu4d/PWQlmNyp6GU5WTL
gfpSsO484P9u8Eo9AHE1SCfluFu/DPx5ET3oBir6epHKptlO+tmbjY1aD1bFsxoBqMViGgmtaXE8
9bdTfzf1+3/03+JRCv4Ub3UOeS5GKF0aXm4s8ja4XucWr6/vcofha3OIC1Na8HnsiBWeCQM0HfBU
XGrur/97hDndsNG83qxpoUambKTS473D/OK57tmw7HPb2ghWsDOP7TpMesrff0cEHpDlOiJCIucs
TNiT6AhIXeyRVfyXa0g7ncd9vk+jwNvoRyTglfW9PuO9eAKg0Nt0ptGyxdTMp7C+68Du/R3yqU8/
VH9Pk0YOIQgfO/FFhHUU/HQoZdn86qIJS+hingIHuYi1y2ZulPy+dM6aBKxNNVXS82M0hbEpLG96
eoAyRIwrpsGA6nIz3A0yaIxLKdx4DVpWgN3VWBhb/8+D43sHFKbr1a3fESi8QssjBl0S1KetW+ZQ
Yaq3TDMGtUqYhoxEE9XQ1YpkulO39ZkvD93QugeYvEW2md1VI7XvUqz1ILYQxM7cs6psrjv1AWV2
jMBpi7ZVdhenEGrQ/RDwhW7DNCG323WrkvKqTHzbk5uDTaEOC7HpKrye6606pwYHP7/zFv++hx8K
aEtVLfh2zMwnUPBQqfloExf6vUlJodaEdmm0sPK1IiMEyg26erAEAV+t7cPRN/yFlUmY8Om2HmqH
oTroMzwL1c4P+lmiR/UAhCN/jeomIMvnyo2A/sggXJdMN/50EHY7kQ6ijswAWY3mutN2ZXLXFgEO
adhhmYjnP83DJMXSa4ZaNqSQkD3TTlnm6AgQZWSz0k1Sl/3Owi0YMrhLnSP7EEV5U0HPAny/2wHJ
+XIuIprNYuP3cJM34ASWI3abOlK3r2ejM11DQFq7jatVAK2b7QAFb1Mix+7B3Cm292RoLKw3EjhF
6FMk8+RcluY4s+ACD9TzbbyStrUvAYsLi6gli0/jwB38M1/mydljg1h/GtYTP7VRhQw7CEnucqqB
1dNHgAVoXb+M/kS4PKptHDiouv6+9PVbtlCNW3md+/plhm4W+h+Cgma8sEQVz4Yadge27VohVD7N
e32wiYoOaeWETV9Y1y7dn3lWvCk59jq3gWoKcZtaLkYJZpNPRscF8hidnggAXBpaIAumKwPQXP7F
8MT7Dxia65PAth1qua5DzK+QyD53M6uGnPoRnFuA62Hee29D9X7dUb/DRtKF6ZoYg3nm1OkTD6Bw
nQPY8yOGVSlwlj+HVj1jqxG/WGaczzuFJ2Bss2yWZygNOUOTH9JJCKu3oeJZB0+k95s71Xu4Kadu
2jkpUMyDXOqmnpT8+CXYVW/KaQMxeOWuSXLvWE1bht8tPcZaiAtOY9I32RKLKoAQUam414egtl6x
LGg3iS3dbdTwfod0M6RAwR5FzUZBoNeF2E9mNumHlD8Axy2+m70TwCenGO6SMRgAXLeHBUxIjGf8
nvdt4KcfRlzB+cFwH5Q9PAwuE/0JuPJuQ80BWlsJ/AYin5uAG45kH4iA7L80IREz/sUmwfq6SXBc
z8fewLddiI47ltbgef92Bh6+/p//Mv87Mnv8xLGueOjBv4JmpblnXQdBYbvrlyoYwUnok/KVNPYi
FsR8dNWQ7+Fb182MFmGeCz32HML7hyEgIHNiOi3Gjddzq/xO4gpr2R5Qfa+3563TWo/c2UPwrX4F
xmGLMkrxGPRJt82FC5e90fT/8vs0ra/7VeyAgESDLRoI/GZgky+GPHCad2MZqfjBK6qFrZIH5dsJ
uNGiucTEXiNJ6j0raChsLeVANh0Gu88xFODmDTSmt3o08ZNNUg3lpa+BSSbg5OioamzG9RBBcONB
QYTjWNsj38dUqDlJCPtue2MoueO8ejIul0Dz1ps+BmDJSMonHSAJUiQ2LCOPEMvl8yaHsGzRZ9jA
cHm2fVec65zFa08SObv1IbGQzlzSFmsdogeGNp0FjpkfrZxVK+bVJoxmgX+Cau27DpC5GEB2lWYY
wBtpH/hlYi0BeOiXkExkIR5IXRNC5eAZmnxQmhe++wrBnAWWvSiBEWjdehYs5mg1+E8uATt36het
My78oFGbntN8W7IebLl+m0035jDKFD8HJFN00zMrsQyGIl9phboyrqEF5IJiDstB9wnwIooX9PMA
4NrOwj826rPvwGzGxYLZMLyJJpGuxI3euyAT2IbVx8SE/AqFOERYFBl5qEfDn7dyqO4rgPNXBvOC
rRqTcRcjTbDyeMKPZmbsYgti6HFVpvtumCtC271y626vzwBz/nWm+0CwQercsaCkGfAGxDCIj/5l
16fNRyalHqhbf/zPfznY6/m45SY8OcGD09Pjn+66us+bQUrOHgDz4DuRU+vg2WpdaNNA3RxSSPuw
CB6BkUjtA6+bNe95fcoA6ruPYzmDHVN7lNzvF1I67THO8H+mz3Tfp9Hahe1n1fqzxuLBJZfNwpkw
ylDPHfbjALicNTVr0MdXNXxYlnpU1UMxKz0oCOnRgagd5w4/A3EOAMEAK5iIm9s6scy7ynHZJc+6
bF1I1c5cW7ELq8Swd0v/e1SKMG8Jf4xU5Z5yM96jgGI8ZaRg+8ygXqibOa3VyoJEykI3K5SLgM5L
xo1usqT7UQrDgQwnpk5XhBC2v71Cn7sC+dxTAQuNZiOjSbqnUAv9RoAJSDbz6ejvXP0L6+oZHHv4
Yzck3n1Tud90lNvX2F1Pk6jZhCMcLZtN7XVOdgB45SIciIPFERTbYMlabrGPgoGiackXE7e/PVQQ
JyAWQE7IZsKkzSte5AhQFom6ekn8FvYDFHuTHRDVdGe2CRIM9SgLcNChoxeZAWfz27gU5ruVFnAU
MoO22jUxXcH7DWyJ6X89SLzq5GX+N5N7kIn/3RX19Bv4GVheazECYVjXpp6kw353Db0DlCpyKhko
cz7E7Ip22BRwhgXOFp+gg8dYgIk2cHDQpw+UsPxZKugNwE5TQkTZbz8Cg5bhUGfxIwHaCUZ4eXVQ
MVNbVND6FWSrxamK2ABX18R/zVR+5/PC/An2EABYTLxnHO5RHjciaC0jjeZgnwNsUZ/vBB7TyxHA
iTP1SsBj8Pv9lpd0k6WO98xcscX/snNgTU4PqvBwNjV7IrwQ++hgofvcGH47cd+ZWDD7C3e0zRe3
T0vkxVN7Er/rzv3PIkItHdLq9AMCMrPR7txvVUktyC04/b3NeLLFl4PVPWrsDzpWsLQMS8+CVEbn
VHsyHYrKV03YGgrpDDyMqpSkK926hoxANXQizvpT5MPqF+pb1rLntprrO0XfH1bDZ6Qq/SOomOWp
0b83CMmPv7ZqYIgtojFvD7e9mmEH1RJcnG6md23lcJd21F4ooAqeWQkt8enH6GQoDFqBIaHFXPQb
oy58mFZZUqz8uKyW18+hNCEbr80gqx+Dc9hAYWkel/l45qjtOUb5oN/UufNa+PzWAKm+fNALJ4Tp
EZgt13uX8+mGSQLvLTDOED6ATGXNoAHej+VPx8EGewSTNvDEE+VKfaMV3GqiLM1f8+hJWXu7Gd1Z
UGbF2o3Aqe95FS3NEjGdSscnaSZqLqlp3XfjgPSksLMtjICTA2oB/iJpo+aiJJzVYHKQfKuRGp9+
XUWbZ6diSi+ynEN56J/WQLKt5AGBUPmIt8OUtbQgOLPwo5jNk6lpTzXA28Do52yO9wkqhu20Y79F
60A9JQfXJUnLftGhCriFlSZ09qazuGyr+ThJkuk0BJ90yG6iYteshCI7N4OTsO73c0vM8A90QqPD
I71VXbzpYo+8/gz8bnztSZdsrJJ3C4MV5muWl6fRlsml9hNygNgbmORTcF7FbEYH2R+QGMsveDDA
xxHxMDHvF35eZKGXxRSuPyiBMIsVs3EED6nunwwq3A9WQ0vdLOP4Ah8aa9W2g9y42GsJSZqdkTo5
VMpj7xCnQLjpM93XTX3J1KfPdF/iwyQUplen/0fsv1/T6MrPn6ivZ6TGE+cMjliTuJ2bDN19AlPc
a2uSrnNYaa0zAU9e3acPUNpgc3NikN/6kDc+2pN1NQylYP8lkgLqdai+9PAyi7BNXMNtJV5bmT0+
8CZ4rTt4nf41IAdgFfTM0BVW+oGM7YaVqElBzgQYI9PL9hZomQcSl2I+pGnzzYDVd2vw9MOrUMsc
sco6CdmBk97BearnMnkIOBhxtc2c+yYiNDSrhmLjgWplwoV8FCy28bh0so1ukrx35zmEN1YoVhSP
PI9SPLzzeKlHHe6OKwon2LkedSPo17dI4s5EAtK25G6EaipehQXW1Ljn+gEF+V5+h2Jl2Ebc/YAn
NkRLosy9SGB1Vz0kszY6NsigbOoBq/sltoAvz6WcYtspNghK7y9UHvfrHhTpc5vC7IOavu8GlHwh
nKjGTEjAlHW5vttQzV4VaeYtCVXsoQTcIIRibvZjSN/hole9QwAZf3DhyFOfwacIYBHY2JV9eUrL
Jp15ymve/ertOmXi2fs0My6UN+D09LTe2nh13Dn+mM2Tpkrf/LZe61hjEPcDbtrvfQLXAL/yq4vZ
m3QNNs46M02ISUPVj0AC8hvkzx9a0xQPUQFjswDbxIXut+DbnJviW6cGhjehaDcq8PYQWGS7Luqd
BVSN0qPhVL/OULVyFl1sJEeROc5imM7i6FVaNuAYjZUutGAIfrsqrEC3QemQOg8Wr2EpkgwvSYfs
qg4bGVF/Wd7CmOfPqga1LdSbiEcgp4byBoHrG+qIn9a3pJM5tpot3nsqw65WuWpjNnV8BO97nLkm
4JxZXc3rNs1/uDT9kTmNekwdli1LiF3tMNs8+ChAzg1/6F7GXNxBse5jHLsUj2so6gwxTZ5NaKEu
igHCPrrpgFwTstarD7qJ+2UufN+4FMgmnZ3Ru0ax2in3TueCfe728K/t+biphzdoWruPsFhrj1Bj
fQCxqXjuKx5t7M4HJ5y78pkZBYcaI8mw9cJo0SbPlnFRpc0uKdTCL6Zx3/Qdw4sXPQ3gxEuzH+MF
c3CTYst2HSR9ydcMS5QwsPJsj43Vr0Nf9M9la+I9nbXZHgpR6XUQON+uRmHzn7Ye1tMAggVtzI69
RUklcsVmMN4J4PBnNYShscblfAafHf8JJg9WSId8fHEgDIudV1y/GU33TtxafJecXNRYZx9FEe0Y
iZKfXV0sLdKnLOQeAX/JARgm5ViEgj3ckLzCzTR2z76ndmUJTTwozxpnBUyC7gYoF45VvfFEaL1v
27aTK+qO/QHeVuZm6hOAvnRzrHJhxQtbLYAgUY43o3c/ipIZzcf0lMMxfp2CurwmvqnOPtRxQu0M
YEJBDEI4X0P9nuNRC/mSmY4HkPBLvMdSiJNNl7YS319bUPW5XvqP0NSO6UOs/PdkrMiecTUsiPJg
gynsnzIo3R+0e8pJKz6kik0Y0JH8YmATGRZj8tgzG5U6zwo2VdxkD5I6apWMsMJtQcx4ANYOlXnL
uCeONdTID7E1LGKLY0GVnFlOyVcon9X3ndHtwYUVO93yTIa8flG0WF819go8sNc8N8iT2fff6ESZ
gwIHHjLMeQcczw7rSiUXJy39pSLc2zKZ9lCmSVIolWDSiEmaZ9eDFVr03a9JXdziTdEgBa21lrLW
P0eFLQ7XFjL9m4CN/nXwzwgLSb8DvOSPg22Y+xxwdC5a6N79bnqlg30rawpr76r+QCzW13NSWEZ7
JxOzODlp05orZYCHR8sSm7GeuPeR6447IHr3ugu5+gr2TXk9LNyaBrNEGe59PB10sPDwC4VaD9sM
XV57YWdUMXI44Awi13nS7khgqW0JhfqF7jIMpEAZHj43RyWwV5JtDa3tT5PMIXAWFSw4gS7EhUiT
z6HjCbBMrQ7Eieg9xAgo/itxKK3Gxb1X2zOYUprgbCGLop8ESRNDuqv31NIoKnbxLVaeUCgP9ZNB
H3I4isyDgKilnhD7ZXGKzM8R+hqok9NFy98sPG0f/JiJbdnjDX1tNg1UEfsaHhcCno0BW6iSZg96
zHGzRwUo4J1uedVYzrAl2zTQ9D9Cjj5aYPUBp+kO1LqZlxdNWEH/fnNtN+KVjpl/HKZae6qccZe2
9PU6dpurR0FLyEAJ+me+7jPGZLhH6QX8CgLZJt/93kl85bSLq3OTJeUKoiXQIB3t7A7C6XhCA+gP
ohJ90j9Q5BABNf1nErcJeK15gPQ1rFuxxud3bmHs2jhCDWs6cD+V89EQwQJMm+rOVHn2xPx0plTp
Xuq+ZE9wJVJD9sRhwHSBTM/MnkJEPDRAbNRbPYGQKr938Z6QgZVeRlSLLiD1giY7WvFWNwvq+7uq
yD50q58iOip5mAIuvktpMo9byZaNn8LWlObJKW3HdEa80nun6UY/u0D/IKFd0fYsRssAtQahrnLZ
NVSiyP4ejGvVZBlqfh7E1rF5ETBsWYgCpIYrNsIcUB9MTXAcfo/emtyY1AtvwdNcgFAOQOPAaLGN
gbKwDevVtmF0hkewPMBForqkgh91v2H2MHD0RbppyqB+BSAA1PJ0QaQUa6UqyJwNrAIDxFgDYWP9
LOmwqjNCv9VZaYSiL71zH1TDkkJaFv5H8JlTvcQCJM7XSUTzNRXEfnT8qAWmnfG1VQn7ETlMwBSq
4ddozrNuLpARn5PIyuaDKPs58neA+QierY2+/dwMpqYGCEna/Bq9NfXcwsnVRRZ4OXbM39k2tyFj
zKDLM7DoNYHAE7KDw0crvR/I4XoPICK5y0TKfNtWlX3vKahUQL3U+p52P3SklYM5jQIL/gdlZK9g
CNXPKliVQgUW/oqlShqoFaOp++KM/Tr79z7k0sIxBngCqwx3hswOw6MSXswQTcWpT91y1okeunWo
Tx9icIoO+kwfOJafC2+A7j3pSH1WlnXnEiFfutIo1iYogoumMOWLB8QcoEbSP3BeJU+2bYc6LPal
AxgxkoLtAMV5XePtysJcUgUZBs+i/Rs8vH1AGEh3ZwGJc9QD2p6LQK8v9Gvj1wAyAGUoJhaGHrjN
0AMByNjZ6PAT82v/DDLBBks3/063ImhQQ74c+Wvd1Aejbp6wdHwa8JgPK8Z/uiWgbHhAOlc1dy2C
DnsOEG9Vsrn110l2lB7grcSAKbxBPOsBSS7wgIjr/oAelSmjHxR06jBpHf+BGHDlshPkUyR2yG3g
zBrBjJeOBmdQ/7yfQf9Rlonx4aLyG1b4Wz2iMhAvIEgk7qRN+w20Umc+koZbygU/JDHzsSbl40vt
m/vOiNwP0hUXw5fZc5Tg8Wsm7tZm0/ZbFgKmg3INycpJAZpDp6yTEIDNuiNS5NEbdgYECRJZPkrH
b+cD1iNH3nd5aDXWcw1Vy6M+VKjtLr28rGa3Pn02dtl85F1wuPX3VJkLAVr1vPw9X486yQ7Q4u5e
tvith+AgBDPIX8O5xrFmJraBfBYE+XdOOhuWYWo8R8mQHwxYQY+2O551F+mJmlMrbpE1RoQeQHkh
VO1gH80prIL7y5o6ZjRtYVtINuM5xCHTEhcpOZIOhbIgUtE8TTzxnT0wKtrvSZ/QOeTWvB3ry+LY
OY4DWw2r/U46oAEil2yrvC6XsH0qohmydQqKH9NpRpx0XQ3FjpIEzQjLzJ0/HfSZDtRn12FDDu0u
yEFNhe56nK1jQ+wUeNkLETDvYLDSmw05bRYADqIweWuDhFIvKGDz+9KbNFNgEb1X0k2f8ypZ2yIP
ziIYgLMrrQXefemzoVh88FoGC6yp6WUmRaYkh3PIILJnyHAmc6DqrY0etWz7rUmT9l4Pesg82SDM
d0bKTqLLQMAjfvIoagIrBseQx8yWDJoGVraPhJlvm8gGlLstjINKXbowUac+g9RDZqXD++eWpECd
glrybjhinfbegB9gvg28Aiha0+T31mAW31yYkoQ9S5zHpDZA9ZCtdxwBL1waXUf2I4wokJfyIdcR
DOqQSiziZc3dU8pcb9bbcOpWZR3KlNX7mJN6r89uBy/yymUV4IlRI8ltzx1Wg+WagGLUYr9FVi3W
u9d2oQjkQHSQ7gTZQcyrqRM7hmZfV/lDTAr8bcBjORNgN85t731LeIeNTFx459EDYC6j2U/d0geg
3Wlo06jc6PgUBo93kZ1f4wHW8s7Ie0EcFGyLlZBeM/NhUL6FdtEwJyUBD5447Qut19pxtaYWRN77
RizadACfQibfAlgun7wU0qYA0gygJYkMln6ufEWN1Zwr1062fdkHL0kdelP3qCjZDH4Rza9N0vyM
26g9tuBP4KlUffhYGry6iieQZkxRd0aV/7Wliz5g5EXYldxmDn4JurtCjRpCvZ55TxQZIFHdvaCK
XmPj5nd73x7UYmStuebYir9EUbfoKwFRkL5s4L0xmTeWI33pPJ/PLQ/uRm3G3Jehm0OnUL6ULZGg
YMQAck3ddZTlM4UUyD7JAkj0QmRhESFJ+tTjZf8ElGd8csfyXnc5DOxMC3srSDwiwh+jdA3dhvg6
IQHedgFJnWytR3WcOxblqvYAGYzK8SVhrIdbtIXf13TIUPoRsZLHLku8k6saccdM2L7+Diiqxtt4
AK1AFOKfSbBeqZYABENuGZSxdGb2GZbsZhuv9FV0oJfxn1KNFiwxME33M6eaC0tVoKw6Oaw4XfDi
I4hH7F1soZFTAUF/MeQ5BDNcqxdzKIO1e+RvmbOEleTapGO/0X0jjGWN66meE6VQetIj+mr6rEug
icuxgwFJXR1jDv2iwWDdm015MsM/mt3FnRkdhelAg28agNSFnHmmMRwUuCKnYGx+2rLr3lBsUTOA
jLJD5RfGqUqs79cLqWllzS8KrozMH++Q/3IXXmpMOYJ+vKvANLBAAMNpWjRPoiNi86kvNjgMS/14
p+cOsBIC0Da1UbzyLOhyTNNiu/WXQVUHuB+D6mR63sysObsvJr30312EejGocPAN0P0EliU6SneN
FJVrCyXHFUpmEstxkBWtevQ3ARLXl4rAeAuqSng9eWZaAMwpn0yDRvtrsCfqtaWGZuYxlRUg0Flz
XLk96lFeePES8i0ZSsqNvHCW5mfHAQZoCuVN9x0Z5GfLzYrrJ3O7UndOQlEpxwfrK1Sy+PVlrhc0
E379MrqpDyA0fvpCFcBw0ImyGkj04CP1lf78UspT+7iJDyMLsmPEZH4EJQiLB6Sz2mTMj7d+VZvw
sOdRsbwN+Gwo7xLpw8cZ03V/npN0hsqpBeMEPBJLCwnF1vBzbGLQDEbKD6A7n8EeaFFpqLDsRD4o
WetRzyHRPW9S2Pw0Oym6asuhVhmOUKZeAKELcRWwmfsFS5m3UiNW6ZFkAK4Lpzr9L2Vnttw2Em3Z
L0IE5uEV4EyREiVLlvyC8IgxMc9ffxdSLstV3X0j+gVBAAlaoikg85y915abKQ/zTV2r6V/Hck/L
NqmI8x0MVf3enfMttFCaUEbTvtid/oRVN/lhJtonohrRPaoR+QlMd04oZZKHBLRRIEeM/EJVqX7X
Wmsl1Xf9vQe5/YSQLdkltq68lKnx0KRj8kOz3M8WVcnnAYbZzhZNs9MT46Euu/jetapqE/XrjTOx
HvQxDn82RrNTim76OtpxHWAQr29aXof7ORfzUV4E+6va5PqCqZSLinIKfw5dtXPaev7rImEk4X5c
LyqwaN2PiYrscr3oz7/kzMluRKFs5m+tN2tbXcm8k6Pzt16PzKW7JBPfx8jb/u8jZkY0/6/3CNEe
fgdr+/4e2aRsFjvKodu8TbkiHuRGx337UIdJsSkzvdsKLXPX/ME+vmcYmjXm+3KciAVCpsaHd9ld
aeuizSm7/EXJReKDU9J+pvlJFKbxi5L8584qw8/WouabycRvq5G5cNAUVFLyaufP1d56tarm+p+r
PRcR10zZg9vfcuiQtvuQNNGWwE3gZmTkD1pkwZ9YT6Sr77qaVL6zgPdFlat7pSdeme5cGnS5Xhsb
/bFNMNxk+i62iBpWtS57c91nuWRpJiYwJSmmzLud7M3++/C/Rst1jBydjhqM6ZYA9qizzCP30+Ku
WzdmqcTbFgIWZ8sGz4THgini9sH8LssftbQ19tZUWHvZLF208rujcgeXTVXSdf7aI2bnO1Dc6CrV
aetIuRc3/fS9UJ48liL3KKoQSfVNsLCG+EzDVj8jLivfd3tMGNsZ5upBnlXM7DnLR+fB6wsLI0yx
Hwhm/pzgoThVem0HfZ5St5xsLRjXn1e2OmUvU27ULgFhrBmZP2irGrky7PZ9Xw6U/U69wopE0Boz
YEIdKB/mFgUuL72pc7lxM8t8kodsZHmobEV1TtcRqhhoO/37gsgSmxEDwlNkxc021WEk1aW9MCNU
l7soJAuRcFmNwhXf6048jUZufZ1UZdngJ1juirodrnwBeGLE4m205hENB5ntlC3mTWt4006WLHVP
pLc2NhGMrMT5j7OuqidbOzEAPIBkZyWFeAHwVvVa9+MnFfjrbRKqcnOd8GEyq+o1VW2PFr9ibeUo
neWRPwwrn8Ik6j2vEGyMs4FHm7ewC5A7quMS4b7uZrlCA6BXqIqsu87N481ONULjDYlSzqkay9+b
mskT2NY/+1pp/z7TuCYrwNoQWxb/zunjuqKNXSpC01UvUCTU1M4wCmTN48AK6OaJx3Aam0d5JC/d
5lA40NTlrjyxwM/yqyLRD/KY3BQ4RGcWzlY24F8DxkKwUV1GweK6xbGsh8qPCKi6yc3ohtndCAw7
daMqokrUjve6zuRL7mqY4XZ5piNgM1trYyTArzQ9MSc/rbzuIjd1WfQkxarTPvK8H/JQuBK4/hrn
hGlyLlfU0TpWDsmp5RxTNWL9obknVooLsvQsdE9y4/559d8zcnhsz3lg8TwM5Gh5TL56Hz0nvbGP
HJdcyjI5R5A0z/LV/233/+uYlw6KT3xXuvl4v2JEtJCH6qMi5vEiN5QkxktZuOOlMvjlREGW0p+T
3p9X8tissoTNFTuQ4+WV6IrhV8uX6ojaTZREr69XyUtHK9IRBxcxTgERacZWcn26lfATGUu46Zs4
Rl8CvseWIbZOMhCArZBQ0ZNYzgDqg9H7ALM2BkrRhovpuAi7Cwsb8ZioSkYwFMgTF5+V26niGKq2
6utm5tylPPerqPQQ7bagHXonfqVpufh9442XkULq5zA8t/xhwqbR0rtSX4uVcZW8DiXWcxWS9lHu
hv10hxNIfexJxGKyrq3tWQF89ktoTOO9KOjL2A1ZY3LXqrTU9sNeeU1c0OXymDO64723boRRHRXa
HGe5J49PcSausN59BbHA5ySp4/OCPySQu33juptKda0DE1WDFqT6CRiQ+1ACeSoddaOR/U1KTDkS
JGuO4RHn5mOjl1w0Yy0DT12cdACzZ5NFCI+NcdHOpBeo51vWDHAJiSadjTF6XFCQ3ZA0KK0bPRZJ
Hj2WaR+fqV/9kOfHdVDdZ/lucF0+/3WEPBED4dFuVeo8U7GsHhAXRy/l9ESgdvkZp1dxbVVM83J3
VjsCUxDKbOWutxYi4sxAcrUOXt8C9OiwK5zR2ya1Vm5IY9NelWx6nz0t7bgzYOJ9nQj9CqxkKW/h
FCl7lmATLnYjuc/+XATB6P2icp7eLzIo6xTMvNYHgHxiiCHe6CA4b3LPyMdk04lEox/KM8Vyh+KM
kb7y5QXyWNEkf10wR83Du7qpN8VzF6XfhZotX5osRJCod2B1zd66Ucr6Ua2VSgeFZzAoXXEZYBbf
+tj4KcfrndYEkUF7aymi4Va7hBPIE7GqVkE1tQhrkqq6kXgY+0sCQzwuXG9HVI17JzfFFF2JraDP
6A6/D8njcre1ypHIprnoNpoA+P2fMVj/8U6EI0G4tnC38jqRNS2KIgPujD+52rd56dDBm+K1B2BK
3YiZcq1pwCCHUT2KRBHXyIlZ5Glp+Cz6OIOf5rY/O5UJ8iq4/9fVTmPG71fHaFT/unroIpyQrTZj
NaTeomd1eU3MEK7srOmB4jG5HBDra74sx9RdvBpdte+dRzQM+TLOfcJC/2AKZwRSWdBSN2Ke0xgF
PnmTdZ3d6ShBdRYxjWA6tbdmvRA9NY1AwIzvF8b9PDx4KcvWyfXKc5mT+/hXBHnjLDcM4iNe+HXu
J2PN12P9eux9fsgn/L4rT+a0iY6RmY5bu9jWies8vCsm0+Tvvd7dKHXhPnwoIjmyBj61Y1LdlwpE
ENYW4nfYmDHN2xadznsmWR/icaXy/iSHhSVdQ/STBBaZmRVEdRlog60/W4LPNjbm8U62QYx/78qz
lCzHuykrMIgYPU8AYb7MapU90+9lZmm2FKCKNP5UFcZ31HPiO1K7F6PWfw/QFRhhS2JsFStqbzW9
rIe5e7IbjfC1P0eGGDl7RHqVPM+ePNVqfbg3xlnx3cRhuE1hCDVLcchXgailDr+PVUlVHOQuYUx/
H9MTlepVfR3H1H1M+vw0VjS/5d7kZsqhmRIegZiiV0SZ+7aEQtzJs7rTVqgydcq5NlTYVnX150Gd
taPclRNpuRs7nP3YlWcLGx17a2UXgyBvK9aJR+afOTtNf2jrpoUtwyH5Cj6gchYRWUwNBDilGGtu
1Wl8gHGSHNCYT588rfzS4w7+XubuW9F5yyc5QB3j5DDUzfyJZd77ACiebzXKvPcB8h1ibJ5+2IXF
3f85aoLJc2DV+fttHP4diZf78zYfA+QP0ormi26I6omVFQkGrYJBLc8JdTLsjJWZbqHXwB9G9s56
MJv0XVVY9fE/x+VJeez9Mrkfuvp+KXTd3vdC0/BCgFWNbeYmBtEvb1jDHJ/I9ezqDRgdmVq+Yg3/
9r/r33XSE/8NsrRMx/M0x9RVg3RnS7X/6ztBs1XYtlZZR551CyGdQwQ4AWPGCf+5Ar5hfQngxaVn
sr6kcDocKyP2NWCQOyjW4Vabau9TGxMOoHdAk6BqkV2yHosxiN21U1X4dKS8TwLAPhVD69SDhh8C
gdEqcz/Jkfjkzo5WFHgnGNh2K3AmMsWdPJkpOoRl1zUPcpfeibKlKKVs5eBkUtWNG7lvKMZNqEFw
2yx7ZunSUWWXu8QziFuj2Du0oLQYJdmNH7YjXuVJ7iVF9jJYYBvlXhvbpMnpZnrq+5XQS6n8ZEbe
dJwobG3iFOVRP6JS8tKy3vARjWsWuP0sGp7b5ZKSE7ee1SPPDpqkr45yd6kMWL9wGkuhc6hbuueh
EODikkrQcGbXU51sq0FH3DNb657RZ0S7eOzFTp7F+RHuSjHWrHsYTHZ5uJ9QNuMrVRN/maccVygA
e2fdSOr8ghPnNHs9Quwk/S+6/uMYi0OP+DOWE65T/gRVUV7kxk7K6v3VxzFN0x+mxHHA3/4zjIIT
TLx1I4+FrbXsRu5LFDD+dUKeVeYwwWiZNCfKGNbx/VhYg9eLMB8uVvaUaG1xQSUZjj74bn1npKKA
hsPBv8587I9J/IojODp8HPprnEHiz0Ex+wdt0n+/wVK6c8ACONvpi1Af5zgoarN8lDsZN7v9DCE5
kLvqOiC36+8aFpuzPCT7bqWV3axhVt8vKlL+E5d4bbqvx7oujh/KodpUfMGodmIIFOldhJPrkXJU
flxEZ/pyV24yU0dd1DjAXhxnfLRtFnQCZOHHiDYi10ThWR7IY2DUR8gL1U8LWfdZHkJUXl5rC1PN
+q/I95nqcgStnJZbeQwKCyXiyvJ2olwuTjovF5FU/WPcWEjoDfNZ7lVAJx/drMVHWZQRFUBGyI21
FMehjfAJrYc6daFTmDXf5Hh5qNC8asNn/WJkI00j1W2/DOYPZeyN10mJlkMZAxcScR3ybdchI9Wu
+pyvTrRJ0+NN74ovVlMqJ9KVir1TZlNQwOUIBoLlAm3RHhLMIlsiUamWdY36NmgJwGwMNIljwPEr
l6+LItp9Y1qIK+IR50rTDchJ2/gYtoU451N3ooZwmTr8y2oR2ZfICqHPMqnepu7gkHFrPJeNg2e6
Y4nh8UN4WpsfW8LPt97YuuexAe1mm+2dUlzGJocxhp5n2Ky9pLIb7YOWp7vMqLJDSsD9vi7z8s2N
Zr8CquYjM7NvahgjWVTB6BRxQkfS1V5qZ0JyTMR9oFWmeq2U2kJUg2g8datobzoNKatTbt5ngqju
WY8e5cZSDPW4IHLgzf85htIyI6nRapBg/nMMpit5fEoeHs0C8KU8EbUGJYY8f5B7KlK2O7rb9x8X
qbUCbVYNYUL9uSibG+5bmpPu5bG5sNK7MPbOg4lGwzfauT7REq1P7/vlqryQ+3JjK5YCHVe9qwca
NP77Vl/p1ZozVCDzBg1r8LqvDyab9RVLYoYu6/lWXiWP/r5UrSZIaisXeX0SySdTlIbiJDfy2Mfu
x7H/jEvls0yefn/5cf7jLfhjhR8j999fCjEox0Hz8buVp6ntfm+SSKf5t25Sx4rxb68v5Wl5UL76
OPZxIkuaJPc/Tv/3LT6u/j1y6Jt9bTRTENZ4MiLLvSl61z2hSj6KrP+BfHC5VwedbKABumuLyGc3
aCJ8wj8N+JMqzk/L/FlFE6KHMREBd/H4xn3QPFReWx2WKjZvw4jpsEy67EfhHlJDS3/WYhp8VQnF
k9JV7R6PkXk0lFy/B8ZrILtw2q/p7BDs6ZUHy0t6yjVNhCmtWEDDV/kzUuuj1SvuGyiSZOdGDaq/
0R5J8/RWn0QaPWs9f5l9m37r6AM+64PYOqYwaHfm3Vu2ZNupN5VnBPj1IVEszNbOeLabeTzHy5Cf
UWDrosMnRVgWvzcVDwqVxcawG+9g6cUxWbAb9QRyAt/W63NlG6+r6EHe2NO17uiyENyEzzw9572w
Oxu8rJa8wcK9NXygjykw03g27StlU0h0Zt6duPnti2pMAZEtm1np2m0t6J6DZYOWhLhsb0SRSgMM
xTTfm+w4K3BinLFHVKu6+ZErH5VGg5w2M8MJUwr9aLDtbwMXpSXN+HiKcUBmSDF5rgRCIUFNm52f
S5TeTE8x6SGkgTlmzznZbqRqjluCClroNE1+LatovIaFR0uOheHX0lXOYdIXLzjtykMRluV+wZ77
NCBk8xr66m7Sf6/QJLCcbYabodDgy+eU+MpQU15QHFyB2dV3ek5PldhLk2AZaqtijPNXdd5yFyQM
QfCFScvO21jxsGxqvdy39VScoZhcBLzte9aKuOi6KA9aQDEbjVbS/aCZ3mayAprdhMe1trHvE9O7
2rr6iu6vo4neuD4gTfuY0i4L4kj/AfIjO3XwvfPOfHK5jTlZWZyGFD21Uqmrpi6qjqVhuGdTBSpB
r0g92Io4mWOtBa1d4aEDl+vpRb3BgrtcHTvJTzYTupQsAgWwqKfa6MYmN/yMWyv1O+E5T+kxYV6p
LSp1/sZjcmIJyr0J0k/VNfZzOj8bfV08FUdrTG5DZ4udGJjoSvVNTN1pZ2cNU3lMsdtGMAub9fu8
75VTaLR0d8jh8rNKfBXCAF7tpe4JnvVdn0433U6bnX1TujLxZwEGbkG4f6erQRSmx/Bnn87aro0p
TchN7YHhnrvFn0s39auo6k51hTOtFt4hR9ZysBQyG81ct7d2VvdBNdhvKgMcHVjjGD8xE+p2tT6V
J7nRvaR6fyV3lcouT966kbuRh18Mj9c/o/9zOqdCR89/9A3WlCdA/t6Jpd1cvO+3Rfkttr45tcX3
IHaCHDMeNrBcPy1mbLFEZ36bx89ZV4U+guUv4BP8DMQJRTKqiydvnrwlkC9RPT+Tiljt4moyTmNq
GydnJmvQ9IoJ/dsxxIfoAyuiQjI2hyQVyj4hmhbtsMs7lITlpMReN16Dhrh2fQi4SjA7KizZol8C
7vEIjbiJGylt6knc7JFIb/5MVHD1x6axCy2YchK8hFO+/wSut7U9tTrO3XONzebkReNE3jQbT92A
cHKPbjkUp3DdyGeNfNUoarzvZ0qYvh0RMYxLfDip6difKAL1768Ga/heNaRriMb2azXjE6jXRyxV
OWs/80SQ4Vt4N3Fskn4hxlw54VsK3zdhUiYbJTcp+2etdW7no5Xwi8n/P82sXyzUvNuOMstpnJfi
xASoV/Lh1OqFeTRJmStsTbBGc+jmDUZfbE21n0+am8+n0hNfjLK1toWazjQzSEvdpXXxEmkeiV95
dy3XD9aclLOdJghXSYxxPGcvf7HYNrSgqAT6D6D2p6TulpPV1deZ8vnOsdzqRL2CnBqtdfdOmjAh
KdRTFsLwFU3Vv39Mv9+Ij0m+IgV0eH+VuRBLO4N1Xzhq2EsbXQRR6a6o9GbZtbZ1M0oxbPLIw2Gs
xO1Jbly1bk89SPz93OAxpYnF3L0s/QjE8Ukk4ZepDG9NjR6wiuouSAl4QIV2dhuQJ6F71qzpFCXi
Ma1RoRnoQI4QVE412Bdfc6y3xlZgiEzDQt50cStTCBadqX2LeJ74Wjue8c/OfjtFSYC71sXt4cYb
G0kCGLLHOmvh+9rMiJoqxzEESS+IMphKILDNIEU3iXjxZdZDsRvyJt2QB9RsI6vWN0oyEkeOZjVS
sDnHZg6X2f2aKRTALbt7mssKkyfgcy7xwqDR9di3ly7fEdTAC3N8ih26q9M8oEJfC2BrczWz7HzX
OC7ItlndKqHTwZxLHX9Gd7/rLH2rDZnYtRnySo9l1YY/Ko8WFKEAaJHVXet1TA4sEEmxF/OQEDdE
n8nGUAkcUKKJlHArvSfFDogLRm6dvwktLKZ90aOVzSzS62Ob3yeNF+qdE/xs7vgbwAb8lj1zGapM
AmJaFsW4QjxlT4Dtw5Ra3cG1uzs7VGz48tUx5Zl1SsJk34u046McnMAOvXyX24QANWFLys9SLlts
ItVdoURXiMJVkDUNgTlRZW8LQXB55OQvxFsDLAS4v0uhaMP2jOxbgtt29PQqIPU92mZu9CLMvt2N
NH4ip5uuPOzu+RtqzkUMddwZ7tbHqu/03ps6TThfaekEhWugHWHWDT/GoVupaV8GV6h+10H5RrgN
NM6eN2bW5odhIDTK6bseX3N9beIEZpaBQsAz74eW/IK09ExcNrkeuC1S8j5v9/x91sA+y5teVjgU
mhbWfbUcbFdY+9wettOot7hgzManicSXWthnK074f1XSFEkpXzndOC4UD3csJq7r7P8ONgDotXkq
j5oxsDQYVHqVTMmzZUa63/Ogp7MRjFWz9uLBTudq8iudeyBhQxgST2CiijHJ6MbJASnbFiekuqrf
Zzz8vBEW7OwQIrRMfoX6/S4H74GHHAcLv383Zz+sqsbM6SoG6T3Y4anA/ALP5t5NefPMYupMkucM
iasNt6Or3qcptNWKkFld8S5mHpcgJDvvhCN03FQauJgsdXeZp2TXzrtMkRb5gx4nT04xhSx/cuvg
gkLaUEOC9AW0N4UusbFZn8Gf9U5akgRNTCU39cLwAgJVYWpHeEJdNwQqWOD3kfbqJdFVSt4ve9yd
X8pS032XafHDOD6XeZ4H1ZhXeyZ82pZ51Bg0jXVn5+T/Ws7SB4rWfJ9mpiukH4RnnkbXNLfqwzzd
ZymTY6sb631jOenZzlXa4/HF8YaWlmB21wyVex9PBLQaTZfuuxFFkkENnnj6zLnUi8pdf+ntTTaa
2jYvmVGNg4BZ7BHL2vVG5WsI4HZTBc4ONe4jjiMNlXy5GTzhrA9uwpUzpw7qISffqiZwktLWxhFo
9jBeKb7eW+sPlUKvLR5ouEB2Jx1+q+ktKdIe3xNh05pUMnBKSu2Q2bxgLnf59Us7WGo3DpTFpLcf
01zWXcpymjlslsp7mTOdR7SKpCFaqt1oa1D6FmMTwq/h+YEqtKySFUWO1hA9dBCpU8e/VyDzL6yK
sHHkCB2T6WCkdBPMozOdRqE96FHf7ASP53sCMHBVWDiGeAjED7A+nqPMvhuK+QrkIrwu3jQflIVG
XzXuQnfwbqY17POZ5w+0a2NLYOAaYZgIsH+z4XtTv/4+TEWL2p53jVo+Ifxvt65RY65X+q9ZIbqd
jdQVjzCKCyNqnU0Wg6YyzAlVICsn/iNY7IeLOqJVKrOA7JsRHARew8x9XkpT+eSlygM66bNe5faF
0sew04n83aR2O161uNu5WaWdyZIfr32XjFdbGONVVSLrZAP8GmGa7NwkRu3MHSIgfmVZhIJBydOv
ANb1q8DytmlVlSLvustN+zTNafsAampCt77Ur5GJvrqr6va1qsbR742+fwXsgdLSNoZXaroDwslo
eo14Zvv4GHFDsiKBFterr1ox98gdaG4Sk9EjaB2M17YnV2H9Qr+agioSZgvnFblU61vUmV6ZfrD6
qUJrM3XadGTtiBMQtf8r6x2+UU2nfU7bBdErBJvPsJaZkIdieKniOA+cbHSfm0RB2Kkexqavn+0i
mYJO7axPcV8YgTVFJIUJ7soQorTA8cLiMLVtsclH23rEAscKELACCoyLniIN1hoU2hCktO3SOPq9
Z4/1LtJxg+JGjPZT0swXL01MKJvdfFc6DYTzcsRph0jr2EELOvXxIE5KNVhHF/EA/io3PChzHt91
dppDvaiNU4eYckuwaVCnFnTCpnI2mgEejjDwlCjuNiejXGUZm/S3fFb3ZdQSgtIQEtmNXrj6P6wr
zdZPDR78bbpUn8soIRxlntWgNDNCp00QLebdENcaqyDt+9AaL6h2fxW2siLsyR7T62PG/AF1rthM
NW6KiYV4H/MHvsTj782QKaeCn8U3Ztfb0Dm9s7x42jfO/NIp0whqBcia607mDuAROXi5qAEw1AQi
Yq/QHG06FLrnBpOlAq829CmYh2YInHUpkVrGeDRH8Wh6b7BsQdUq8894YGVu8n2NlUOvROl9kxcs
JjznNcSe6FeW1T+T0IOdA+nAfmgI1o4o6SqNjuxcMViMt911SGC2Rl6h+4492z6FeP4I7oRON8QK
IxJy3OxVQz++qT1xtDxq68bADTURcbwTRnmNey95nGm3+1oev1ROi/HAN8YFvU1/qhJFO8RKcuPB
tRnNdAq0GU6yrja/yFrRbHJvFNH9oiA78jTvULmpSeJbEeh9sWjDdil68l/b5hzrTrYvQ+2Vow9T
prRbhSqQBZM3d/KdVaGfVJgEvndtxnXVmEMmQHuys43ujoKgSwm02DUDOSC6+aaXwthxf/xUE7sT
6CIdLz1feNqOBMyKYd47fZOdhYFQdaxGXJL2+Dzltb2PQoKvmmT4orYlJQVTbBewiPt8CodLQmnA
DskPgNOlbOnSvwmrww9k9M/kNycoPODG4fPrm5D6SMKTSamqbdlpzjZ3ePDX/c+MjvkWDSrdjtKO
P7XQdHNs+6U6ePes/VmqkVACv7U07eSUxt7yUDKTttPhu6L3azRoRvZh2Pvgs5+E/m1yKJrRC2fG
OfVvNyfO3R8enrRUKSKUrBgniggKmpZhdILrxV+lR2qmsE+dPv8kW8XYZ+P6gSRr0IZz4ZbRJhQ9
tWm+jzwYXmOxtKeWSCVEc1rDAoJagajbkVIRJQoClbvMnpp7VVf5gice6w64Mu2pqMzSRFDdH5kI
D/tZnpZnGkxP+rZqCSaj0svQ9zf465x8F12oJzMR8952fmV12ByHXqFv0riBig3lZMxFDAsQa5pW
qTY5amNQ4U4PqjA6aXFq7+HiZTSxHiFQXfPB6oOk65FxFVUbTLQfn7Guer4x4Fkqsi1JTEmgZAU3
S9RC1G/2SmE73yNS1Wm1NjwIymVjkwa1d8L+aUkSCO0UofysNVjnV+O5irtNP/QPtNcqv7Y7PKga
AlMwPLd+EQbykMrESNZt4+gYR1nDMjfkU8nM2ldxmW5NkYntjCaoiGmIljnPq7y6KjOkF8/uDpVp
oT8ArrgJw/hTLxQvgG3XDQOs//yTiipnk6WA8Ppy/GnS890PC5k2tUqeBNFioAKRNhGbs8WqaQTl
hMxBUeZr6HkVUpr2OQkbOnPhr3Asik/kd35lfdfvmYnv5ohw0NjmbxEO2tVujfbY0cIKPNveDqH6
xjo8DlzRLyuEkMVu6xJFU+SHRVHGwEgHWkcGuBxRO5FfxRnfq+YlM+2I9VP7sxlLQibT5ZNVZcCQ
XmvINl/Jl7jYTa36cZEFYv4cCUBRZCskwBohDulk/DmJ8wjO6XNZ1Hs7ad+ySYP81f0scuapffRV
TeZfbtIUzCg8MCMzBH7+y9Szqxn3npUc27rfq3a/fK2TN+hnRWDq+RAM/F+UHaUUpdBq+EBGR5xq
gQ8/+dGB5adxVXaXcagJgVbzFLEgBKnCG7da0rYbRT/RRxBZiOLZCn+1qzbLcjASpBkOtKFfiVtu
kDiXVU27qVO3w4PM7GNAsuEtpEEbffhF7UaDDOmZeFaxfMn5YLQMFFjUP5S14UF3quIHgByW7yTX
0rM3wErzV6cl58weYapgnNuby/KsuCK5X22k+zRUeER1HqnAkbfnwftVccRbqRoRsUhh+Rg12Xeo
vRPpwg10QkM5f3O4QTB9cMpTRKsPKhl0ksUb8oBkw6o9MOvOjhms29Fl5kW8fBWUPW6ACj3/IVYN
/iQmL6iNChSXAq9Mw+a0S9Df7BZKLhtVNw1IP+Z0la+MjnKrg19NHUt8JWFDBi9BbbcwL45RWzkH
27bXwKNKuRolv6rj2Tsr54MsoSRf62S2LrSlCp8JkvLizQjmrDxb1vmS8mIsKnb1yM4PutXGD0pa
phhNY/tCZkau3SOLBhNM/oIK8WFptvbc8S8J+mtPKAkCuif9XQeTbRdlC+FXc4kS6T3pUBMZ0vYh
vqgDd2FzyfM7N7Wx8GBlDUqSOS949jedHScU0Mf0p4pRjNl6TO1PA92381xidhBhldQCZxpS1C8U
v/NSy5dinSYSzXkGoORLR3MJSfHc6wVInlXZo6YUqj8Gy7NylwllYKXkQuQUctfG8Br4GjViAyhy
3Ikp9O5trfy9GUN4B6hWPg7rhqbsieph3ros3v2wbuT4RoH0ms7YVjRSrny112kVUinkBokfHb/D
/Noa2i9aa+49EYveYzODhVgPy1G2yxSiRookR7kss+6X1nIfdWu4yMM2c0jHo/OX4ZFrVq8Hs732
1o91dsmz7Mzsk3Wn06jZpUQlK08iRm9v8tA6gnIRHAi5u74HEYlHLPsxj2rLeZAbXfys04SlJNZa
xVf5PyHsPoFs9M8A4YDPXlh2bZlyIVIxc3fax5MWAXJYL6GxSswjkAl5SVHBsiYcj0aSnb4yq5qf
qm5uTiplly3freWrFl6aZh6+AABud7WxxEcN/OmzaQ8XeT6eVdCmkWpeCq3t7p1udHx5AhPJq1u1
l35C0DF7NXayNqM/icB5r3jp52Hw4v2SqjSJJhSTYREXL0bSvErWXJqg4lvMATwPUy0cxP1dHqIt
JbughCoQ2HaPIzPVh4x2QLfLc9MB4szZqOybi5W3l0wP+wwzEelsBD4YAeiq9NHU4uyKiucTaeMb
BXnmY70qp0oN++y6J30F6x5ZR/qjdCD8GflbY2VvTHeNie2Me5MlEKWLWAed6ZDgvlgdGlVhaGeI
zEQrvR9cz2vr5mM4iYkwUlVrZ+OEOqPWtc9GogE7JIq23VNCf5In8B+W1BjXMZFeUJ4qlwQ7+JQs
zLHq0XUIMcvAw2hOEZDJaJwpw9fWyfhnd8ZfQRjE/3B2Xttx69i6fiKOwRxuK2eVJFvBNxzWWjZz
znz68wGldtmre+/T59xQxARQUpWKJDDnH5xNU+8cx/VQLkej1tBndDpFUx6gqSWHqch+3ENBhLkq
vPElShymglILY8OWJFZdZoA1/zVzbFSEm/LO2lNJ968qmf/r7JKpizyc9+Q42ZFMGEj7M2mY7zFy
bTf9ySSL9DMS9+0qI4O60sM6ftDwtnqQZ2OEw4DuTmjz/dkx2XN+wtZ8I+NY0vXmbUjDHrzKgRPJ
F2nrvjMXfj9ni1wNItJrvPz9oNgq6mfwRxZdN/5Q7KZ4zcfZWpeoU20lmhf/rXFRwcA5y94q9Je2
o/RfirlRH108PSKB+U3I9x+CXvhOgthlF+dN6wJ+/qYaEA/s9UF9aXNSp5GlsOYTTRXe3cI3regs
m3w+J71Tu0fZmng82sOLlvbaYwVsRAabti7OcYPIwOR46gsbomFvNGGw6pAhe0GVuyfJR4XNdO2/
dE/NvmRNX/EPBb+C0FT2JQmnDPyMuZj10kbQMzTeigK8rhyruliAJF3kbuRYy8g+p/ZVmN+msrX8
nNr31m1qPBbZF6e1bErIjrO5jSVrAhG+pggpisaV02lfTD9IHjx3fChECyc57cucrbHsQaJNNLJc
/cotKr3IFodmWUAM2cvJegekahpadS17ozxMDnAasZvsYOIFpAgfHKO5DNWQvmWZFgL/bV0uiKA9
AWes19M89q8lSqcukh5//zkUldnPob3qVv8YOkzdRSsvVbKL8DZYaF1QXcHR2cCFir9Voe1szVOw
Zg887YcOIlj3E8/j4L3skb/KWdOs5CA52R/q6grH1b5aZvrbZHim014Oq9mHWtHvs+Vr6jDAEUll
tlWTseurREHoF5BaoyAIokW+d3UxhF0OPvXlata3NpnuH6NuXLy5iN5r1B0Et6Z5UA07Wnh4hYDV
gOOk9gPJkXnQl7I5ZUr0ZNnFrZP7iPXcI4u7wGcKHnegUMKNnXR+SdIHKGfNg+0Z1c4M1BTWKupu
7JEIQjOB1eWzBZJK4DI21aYhsgY8wyE5LgIcWU714KFaP6Tquo1bZS2beaPBVw5AwejxmH1BjMZ9
dqE/iIYcYJZk6aj3naa8aQ6WqrK/hkH01gYsvJva1A/yAW1DcW7a9pUnSQUQr9WvKrt7XCeUi1S2
jPv4haeZAnMXqRjRZ+a+comAwe6rLGlWQWIhjGr5P/CMftdHzWdpb/hk93uTJ1iqHqZmDreZ4ppP
1oQnD1quzV8GNxkNheWyGYzqY4jHq+msAu66ySLXV+FAaZJCM+na7Hai9CJSUgr5tzHq4MSbsvWS
veIM6q5vSL03Q2l8zXRT3akVdh0Y95XH268ykYPmhvKzNkgSDeJanc3gA9ZccJYh9C3DNekSMH6i
U7dV7YD2/AwLmwmCwPSEWs/CzsKFQuLuW6QJWnzW5CcvaYNrk6UOOfCw+Rg7FyGVEDNmq3O3FNit
rd165Uue5Wdyms1H4wADyE3FfWjSujq1bJBXlel1R+yRUN0XRBkcOvtdo6VPfZeRIXfKn4OV7wq9
rn6q5Mv+PBFjZGTkZHCgiysBMniO71mrrLSQLBYLMEp/q6pEAq9VqSkkQMQW8muAtLe9ioew28vm
n8Ogn30OG5s3PfJeh9YawrU6Jglpfsyam3EgV6KwA/6F4pdnThs4K1PDn0JD0mFF9aDem5WPTH+a
64//OOPP+4wZ+VAirBum10AJNphYl0+NcG0SrcZQiyeoJTr0ch0odgfABj1JQ9nGs+l8YdFjHVJA
B9g2wL4I6+mUheBuJGy7dX1ll4K1vGo6/nWRkpDV7mcwKh1k2zMpoU2ghvk1UocEyWjVSM65Ghab
aMrI+7fwy7bNxH0H5QeYT3nZRoAswPQB12jVnTKMbHVClxL7CN78hHBUvKAsbZfTdGmh+QB/40we
2NeMG7tEbQSL4t87ZO/YwGlU2ZJtZbN0ycfLFzBGTEqM6NT0ho4yyYAqRBRET9lcTsfW3pkVdq6L
eqBYDd65X3B5+pdS1/1LG+TWAXjNSYbkoW98C3uTMkZVe54O97HyTJ3ncTWJp71sAmXydtijhTBP
Xf8xNxoMgtkAdqIVUfG+dCwmZZ88QFgp94ZNIuweA1uVI2vIQc6SHS4pm4WaZxWaJLwS0g/pg9Pn
a3coyHH1xgPvQH2akdnat2VPATNEzX7ZdB17rnpQ9j3mHE8pAtCITqJ0I3tDGOLrTFfUtcg+Z0vx
eoke9g8J8O1UcZDC6pwTmNoHZZwdeAu5g1q4Ai84iQAhiKbsGGu/ZKIfr620Q7BTCX1vYYaw7YM2
7Shimj5yJeZ4kqM98VrIjrPBvb1klGMyCmsi2UARVTB3vgxmz1VjJf9zi7UP4AVyKfLZESlTdCoK
byy2ieKEq6ZANAMjQnfljCg1rBxEaqgrFvU5wwrldhizdslTtj/e4wMVgH5Vlvjihp5R8NEwuC0m
Chr3eb5ZO9sy07/dQ/Ls9jLx2jY3YV0H11b/cd+fyYid/bhtz7omCK5Z9jOVCn1zbmmkJAKL+vDg
K+1a19D6scJBWdl6BtVnZrc3GP4uK8f5Jt9vJpgvNuYUbqWafxL5OUUgrbqUmh68Tu5mjEvj1YA1
c7JGp97ikg5VU9zqeWB/ud0IwOfzGwNrbC9Z6n7NCt0+VUI13rKwa+rT0VhURhQ+gzjg2idbtdLM
IHqeSV2v4mDItpHg9ka1icTpWKwjSea1hVYLrKTPXqOK46vPN1SOTVNUb3rP6H5jOAK36jdaAElD
MhwbQXOUZ/Ig7+119p4Fk7NWyHUfRvxOzm3qKvCsENJEcfib5C21YHVYp/V/JUNPZiDy7aeYvNkW
ibhj28Q+pque9WwiFLkfA6BqiaBAj4Lp1hrLHJjgs4yQx8+XNrvffTaj/FEExgsJvSGYxo/YGBFH
5f2dEbVWzjXFespyE35UrAuxkP1tQN/OytkMqBap9dRiGhE0S8zJyJsGQZ/ss0sHHflhdk02j6AQ
/kpIKMP9CL+hqliuyTn1R8gU6FyPnnfxEQtidaLVzyGL+p0325R2J83+OnUWyv9jcnJb9uDSg0p3
ul4oi6lbaVMlD/+p42ZYZaGySIXc3uAKir6mobaLUJ3ENpmmjMkzeVCE/UkamCpAcxS/zxSzXmKB
R3dsq3mSh0TVlkoZRddOTdunse/aQ+SA5pKdMuZU6NVYAlauOP57YBrTN79PL3WDwyGe2dER1tq4
gnA4fwur/BZ3BUAkaZTPuMv4Voy3RTwT8Rj11H3mtEhZeFhFAgJzLmWi1C9m+gppxngNh8hCIQBB
VpzL4IfqfbBJUOfbWqKpjt6jWgb5/ELOw155DTlK8tDhs6dXwfMPunF0bmsy520HQ3EPmsYDGKOM
bUBV17VPkOJmsnolgrWW/r1w0Buom8z5Ld5m6i0eqcwfenDpdm4/KK3nLTsnUd9dpTvJ1bU+tGAd
g+FbZlSIw+jFcDU7td9Ndq3s8Ik6J55j8dsNVGISO24eQHjZh8y1LqapDxZgmA7JdIQPZIzCGwto
oylRulCTCJ5aqfxt8M1qvzhGaz3pA4u0rmtv7FKAGepxUpV4KbenaebXm3ruTD4r9qGU/lCey9Ps
JJtO5m40q/bOSms+a1yLp6b04pXSOuEHkg6snCjJ5gklJQQUKTQVQ/BVLZxHN6miD1Uf7YXqjNaD
hir2J1MMhte0C3Q8bdgEOava6Um8qKlZLtCEUfaa6sZP8lB7J0s1gE/VRfLUeX55tLX+Q3bJkOW0
otQB5UQK9Yc6wjkeqUzuMGN2vYv3Q6r50LTKhXuC5IqXIMQbjRPZDFRWhrNLKaJUJ393i80FXIEw
ig6FCu85SDTr8X42Z0j647ZiPQYsYVczesqHeMoukWZliKZ447rUnXgFOTu/xnryefCgBJRKYF9k
XEjSLnWv9hHsYkUaxYn2OPWIFoTYMm58BLdfPQGMF3ec+4g0GD9HGEVtviZFcRuhU2RZFI167LMc
tLVkjNu/HdlJDxsNs0egzJ16KtdT46hkrYRb22xMwT7o+vd6toyLdGqLpcFbqsw/kI7pdlXUGjsS
GT/Qh+nPTdKsW9tQinWqKP3SZReFWoGOjKVYP7YanjNahvZhXMMYcwzjauJsdtXFAb3srRKXPJbb
SPEpL/HkrTu9hpHBOHmI2srf5K6JGIyYIWO+Mpow1+GimT4wSOQo2F76pHq3rtAkJPvE21AcZZFN
qn+SMSlRKGULy2Zs16Smp6WM6SZLlcw2q4+kb7+7kZZ8VSI+j3SY3gK0wxD4yvyVbCpUrElGmdzb
LRzNk1kpDo0e8pBBGG4JwSFHT68Z2Mf6ATWHMUROrq8oClS9u7t11+OEOyoADvjZcKl1by3XCErc
N4/32D1rW4hxTS9gpTJtO49CwUK072sLOa8va3fVqpp7lfcuzVMu1jQ7Z1PcyQpvMOFSllxP8m42
WeGD7JVjw7A0d62PQ6wDTAF8CgXYP60RpFNCAgJviRDmsLp7Jox21twsFLR+nDFIQB1g0IcOaSxs
toToVJgolBBut8ywiqgdN6yljTmg5OmV7CkLw8YrzHdWhtiPU1aozlPdvHdiI9+IAx4XC6tpShT8
GB9qmgEd0N7GeqfA3gH3jwlofJ3n9PNMxmIRwy/eXMeDVWxGIIh/VQ2Y4MYbw4NVeeEz25fqBAD9
PavG8Nmx2stgqcpyHgbumR73gTNmKot+UAK+aj4IUFjFG6nzqjm4CFtBOG6kKOy9KUVhofg762mk
rum18C16JVlQnegfO6FBzm4KsSVEdlayKZWGkQyg0pFubwY3WIZE80ttgrrw2nTuFqXBRWWBeVtR
qNJO8kEsH8m2YdJN3f8HS09nQZ7te6TN7kOlhMlXAE43cQTLLh0AYhp1ciGd0FH4W1uKRrVTaCWk
1Xib1Grd/9OkKci1Y1+LN1gh+CLXlgFQor1sSuFXZUw+m7I3nP5oJpVLekHMTXQFZFQQv2S861Xp
opmISdf0ZhfNIo3q+UVVLAd+ErgTZYyyjanNwT5T2F16pVE/FSMJGs1DedWcg+CjYIvJIybHRgFO
qGIim2cVT97EysATHR7kVaVWQFWQlJ/Re76oofYm/8Kin9WLM09vPRSFr+iB/7NvYmRY40MeRA7F
TKuh+lJCSjTLHKq+XMwPYQDIfe7VvdTgkmP6NP7PMVcUcuSQsLfbbT+AcwxXc6ShxpxV2IJ67oMl
qlDyLIlIYucx2Lx/dKRJeu4QJzne4wVIs6OJPUuGZobMpcoMqmU0BxR3KSuItG2cgCxD5XvYyURt
rLvdDhyPsZQTJqXTHrLJOMx5Uh5Q9B6WOGkij24H4d5SWus593Vtz74FfTkKzs9FYVvPKJ2WalYh
DUSE5/ZHDHAvQJfgI7KXoBKzv8IBGVA1yr0zBe70nMYDBvM5dZTWGTB4anU+Yx3jF7usojOVTWS7
aMmlrIy3iXqLy9AoL9c/Y3KYnPXrNeTYAWTV7YWQ0VmDw7mCrgW5G+V/DWzDF6PV1hQ+h+DId3Ne
Z6ZSvYsRvWs83HJitdauYaWNZ3mIino8B+Igm+S+t7EF/HwEA7owAZEjgngomwxEilDc68X90Acl
Fw7T1RSCezJMxM2c6dqK7n9FjMrdIs5AmhiaEyukDuTfLf+ilqWxc6BlLmR6RmZh5GG0fKg6cXfw
J+9VG6bwWJok9PLIu9yfJ7qTrnyK47jXUzqUB4pCK6y+PkNy6K+Jt+2qaDY6wBO9BpiWKeN1rKvp
qjcF9EAwFRsZswdtukI7gH6TtGznxLhb2dYBWWOorC/0+mOc8I6IQhbslap9pUJTHNhXRWuZgxJx
rcs/44mTRmsY1vO3P8fLeMYq/wpGLl4koXpq09B8HoNeO2P54S5k1ttWTBT6PCc9IQBHJZiF5S1p
XlPDRuxm3Mgs+FyR91JSFbFh4JRYw0DS6psDYK3wcmtZrcgL2miKK1iWIXucPt1u1bhhf0X1WH1E
MlNZ/XZGJhxh82o9ajIjOeFpNWrqW5Tm71qsxz/t/l3tUgHxACaXp7HxfdBBcKSjZX9pukJZFb3n
XxQFrN44e7FAGhjUU4Vpod0DJHFhuv7kzSTs14R1WINj0MLpNesl9GJ/g40FpHjZVJNk5XVus5e9
5uCgtZy5+rkqC+tFYN/LrPaeejfUv/StvpCTVNXJHrLA+ibnwH+aD9iS4SYOb+PihWg1Opl/YStb
rfqhQVVf9wHMy6DaouAeJ/WDbMkDWn7+RZ65xnis4l453OMmlpQUpMFJ1GDlLWDjN8traYMt/a0D
vNSxS01/8822WsPZeZMe33yzgYd6D5o4yBep3JpaRhBdSU9PFctAgT1R0nR3lxrO1GMyuepxdLVq
i57/Wy2tw6RPWKykUCqkb1gXeLfuZKAouZIxM4awuwlAc6ymqS+RD1kNumoeOsUnERnjzHi8nWKv
lxyH3kuO8kwerAFI8/LWDsaZK1gMukVxJ9Cc2jz4s82fO3vHSlyg8hkCDC7Gn/Px3yO3R075s4+m
+HHqQur6DJYt+VT5v0xXKNbvIuG8nTR1+OClCNLGM5Vb2awVLSSpSAckmvIQm+ByzNkKdpRFFnOG
kH0+DxnELDm3SBpAQ/q8vU+THamKLqUdZhgmBiNAdHW8yoMRkn0eUIhqxX3iHre6YE/xwzkFikB8
BAEKkfepcrCc6sTJi5w1iVuRPPs11aGCg4Ragk6knOq22rQvuOJY1nkGKXHsUVsUITDVE01FKx78
IqImTstqNfOJvxxBKU8NKLKW5lMhDhggdCWrdDnKBTqHA0KoL2WfHAWC7xmKgHuSLRUN+qOqd0AY
xWw5K7GmnxkMSVIPJubi5J6C2oGb1yJjJOWTSEmmz+hHyT4ZwawCGtD/z/i0H3wYttG4cwDsrO1h
sDa6gMTYvjtBail/b9575WDZq4rBrhh8773P1YRfgOLq4JEqw9pYc6t//cfce/P+e8MApHSlO9tY
ZKurVGUP2GqY04lktTM5+aZtoVoWgzlh3pj7p8Zr3LMr5BTM2LIOCYLbC0Mmq0uvipfI70y7AfXd
R9P5MIw832kuFSmpGKlN39A4Ut66JPg9HIXfuyxX3u6jpRplEH7/x2gZHvvvMC/822gzdI01GoZ8
o4XOc+wWr3B0nqrSE+pEUfU1gB8gw3aX6GdkX6tF25XlK9hwZzv5XoP1UFe8KlloL2+vkX1z6jjc
m4haxUhp8G1vTZgWVmvGF+w6cIwYNOurObNqRey++GGlz1LlM9f0r30Q1m9VlJDvLofkqpCB3dUk
hPfOr9nar9l2OeY/3PE5Twvzp5gdI0b2FgekGefSSa4ZtLXd0DufswMNmqPfls+aNeCX44dgGB1/
fHc0TJhMXf3RwNrjVote/ohp1KzV3t/cyb4p6Ia+tSNGR4MK0GewKGI0JLoumpkrW1TQvUNrgsly
YmPGFtRoH1S2WaumxdoxmV49YGaLWBg4oyKwAPSqfHciJViJrOcl73XzqLpmt07KsHgz3fboNj5w
Q8yq0KgavyBpU24ri4JKOmEnEoMmAAqZxHsbmDU1uzI8xgl2JALIlGqRcwUTrF/HQ+SloJYmryWs
l19CZy6OtxiyvP1ybrhYZO9tpomuSTEgHpLIeRUmwkc7QM9SObtKZH4LPO2nPEkN83YCJuWnpqrG
N3HyX48R02cx64/X+ffpv8aoOCf2Rhg8Wb7To64WvmnxwJ65MthLs8tCwjt+ki07gSUUO3Z+MPU4
/0IGmWUDdLGV64/9GcB5sjISLJqESUjh9t2z70DSFHeEmLLd868+is23PonFk30a82Tr1zzkN8Cn
jFFxtLIq2eY+KSTQFOZXe24uclM2l364LHGWeEgor5wLZMqWAVqEHyrqI+RmmhckyxazYB+mxQje
oiD5Gosz0LOfZzIme+U4ZA/+l977q5DUgbwUTu1+gjSOJof23nsOCVM9qndmNGjvjfFYxWr7FoaK
ufcnfrMcVU3dq0WZm7yE3l+CFBqijFO4aVCxrPWTnvHRtvCzBs/DZT2ttSdv0L2FXXTN1dJrBdnB
XMXaQC3fg1JDFQR/p6bolTUyvfPaw8N6J2vM1Dv2Q02itcdV4KHqq+xWig6B1t2GyYq1GMYy23ie
bexzagRPbsNmD3HoxMXcVAkNAcMstgVaz//z2f8+zk019Wj6/tJpjGJLLuO/f6VGNdx1iEgRsoHo
f+ErsmxQW9sUbYO1VgpDcdFM+FlIiEUQZv1Wvn89bK9Kr1RP6ZB2V8QVP1zNbU9GRZ3TUBvtBFf3
QxZ4ZBEnUO19qBlQBkXNpxTMVgOEyUaWexBv7BYhYCvMDwVU01TzjSyzSbSqPAN9XWBrjNRwUHa/
97YUui5ynNbg7tejLiystDzNImusWMl4lm1HIQegwhPbpE5BQhT/ql1qesFZHgp/Ds6kSpZq4KFI
8ys+kODeaUZNZQND8FlY2lZyXVrEu17R7KMMyYPW9n276Fo1WDlFOyLvA9QUk7b62dT4zEhjoLdX
6eVV68IWekntfCiQX3rhgdJPz3quP8nPFfYwuTEvnm4fc2RpD2znuqeiBxQEWeCvStfnRW53ggYG
Xtrb3GvwTawLHyLtpyy8y5q7CutfX/hqnSwruwAzW/5RsJdjcu6T+VR4J1mqx8ivWflqYm8tv/+q
d47xMte1vgbj6ByDklvREDUGhXVdeQOGduzzKPuuuUiHljB3kHnMllZhNQ/uEDnTl/aLVQ2ookiD
bszng22D5OhSmihL8UAZS6t8XPbYOULz704qxujWOekrSKSyvIMqApQ3dgQ7Y8YqOqZeeZWHwa+7
h9lE2Q+O/i2OLupLro8uPPrCvI1SxarTKICU3WNNG7u7gmJ3Uf1seMA9qPrA191IrHAXhk0JkxI1
PEMcZLfsiAScXIVjtSyRytxKX6+m07WdbgB/nwTSVMZKr+fxGGmUaSRUFfzxNXM86ySHRFi2PQwO
0iFiAo5CQM8lkAh1uvbhtr2f5hrIhjng7VtF+7pNvGbT58m0x+9yjctQj2TjzEal1U4ZpIhTjTjz
aUrhkmqd9wXHrGELm3FsFjImh9gSXoFvcLQbO+d5kkkaXXH0g2tMyH4IJWvPSoyDZQ8P0se30rHC
ibVEOHKOjhcu5SchPjEfodmbaKAMyc9KxHEtdf4pJvif4hHoRZt08BJPDD51v2/mS+ILqh1/xK+W
SA2NoxIv8AEaUIMCiqNdZcYmjqjPjiGFDBs7vX+1qAI066gQ2XnxH7Vt9AiULsMXSjSzLG2PAEuO
t3eu+hOEi9DfS81uzNGuN9hCpvdnmYPpNDgBIamwXS6ziJ5vUiNonX73CRgQ/a0GxknmZ/hXIaXf
19jQN2lxtsMWoqU8HTEyXblGD5JP9DhlX5zl2f0gYwCPVY80mhikwnnefF7kTei9y+DtNVFUQd3a
xcNABv/xcrLpiV+hduYyJGF6vA+buqreR9Afoq2m6Isp1tTDYOujvhcGFeu80Kl0X3O0r8jH/vo5
8CAQ7enz569+F/03xHH4e/QdqWr3hlTvM1CSmOh6qxsQnaSAs+sDrSHLwRpPDkR23zt7rbm+wdkD
0REAwZkoe5xjuYLzZlNIKWsYX6Guu8QF014BqdGH77aefot0Z9h0etsf2zHpj7A1Kx+puKyEHlTi
GiP0glWhHyzP7gfFp7BqO9PuHvpPw2QMAFAPLmyKb0gkiSTSC59bO9japWzeD3k+tTwbovU9JKFL
KDf4l7QpoMLUMVJQQJq6wLT3SFqAcvD5L8SmZy3NCkKdPfmWs9Jb6net9zMFiGcswrkO126mqKus
GzEpQrpONUb7oRf1fJyt1YOaz8lCdsqYl5iQV1w33MpmNalveFi51KdnrxtuGFU98NeWD83GMtQc
5yF0C2QargsBk2WohJ9zA2fAwC1P4TBUJMYUMMoGbnZ+MPkLy3asrXwgByhC76o5eb0/qO/P4z87
7/FqqDc+ha9DDznzxhAxEG0763hlfPJHSKmdZa8qtrSkuX/v7UTzPlf2omH0PAdl+13HIgP6JJxz
ufxi9U3aLJieRgXxyiCK/44njGrrfhiPwcjW4dQPcXKxcBNcslLcewWeoWrjQyyNxvdOwG9d3THw
PYQAETR+u1Pjdr5aOfACQw3Vb2KSP/RHTSMDLfOrg+/M5zFUYBmLLMiv1Gzoph+jj1KSDMlDEIul
dDZjamOUwyXxhlVU4q9KhfKTljJQVrEs/Ebk2mDUFUwgGre4GE5zGybfZTDEAVLB878NU8pRu1QC
cOmjS+mMj/KRE4+JMDTz/5YteUhIua67UigiC7NKGatxWV04qp4dPh0vzXVpYh/jQ1G/pZLlm4jD
/DWLM/0QyuxQhr3ZenZJYN/fZxwZyqkwUf0TH4lZT97KVxx3JZ/hMOAegEhgPsglf3tg5x70Ipf8
60aOkE/twozCHSgc4/aYl7FBY1FYI/B4XxHorVuijajpVJ9rLZm3PXIlF/AZ1LPSHmxLDCwrmXpv
m1buD/lg6PppV1NmP8rWbR3QxuNvMbkMgP1ZLweTTcVjDbEQAsTCMGsXT6HB3k82TzSetf2rWzTo
4AMI+E8j8LDrXyGu/DaiaYSOqNWi1CWWNVGsuKdCU/dGlLCkkW8zn+Ndk6LBfX+bZQZOyeuAdN5j
cGPCreX42MGIpU/Cs24/uzG8YaX9GIa8/qpPZNhhmlMO6Zr6gdotGD+sH8iiTQv4WePfU+PyDbNb
2E0YuJJ+c+0dH+n42PIPuw0Rjplq7v0lX3rQdVF0cOEmGHawKJLoLdMRdMTLrj3UXJAHuwqajYOD
KNJ8Wf+lD/vxmOHJtajiuf9So739NAdYoBaR3y79tD01Wjs9NFbiQc5Xp5Vt8m0LYjN9rOG4HToN
cEoeqxVMy3Yn60TI0H+OaMWI5r8bkXRZhY5B99treHPZrlWc4pZgLpKtq8XpMrfhuACW9esHJX7v
JgdGXDJBi/XD2NzdejvY1CuzSjaZXpDGa03jVUEpdBkHdnTSvdR8NSk+ZVPRfZ2Apj+QTftLjiqC
0ttaRsck3gJvbTrikMiSrgjwEZCndq/wtcfmCY6L8BZAO2PTR4KbLsTG1ULxVl1QIvwimnf8slQh
TzXLQ+AqMZf3jrpDqNwiabbyHS9beQMM4TQ19o41eAC6QZFAds4D1o2Y4UBSFoIgmOFgubiLjdz8
amhdv0cjA5V7JyhfhxzkTTGl0y7Mu/JVjcHFaZGhXmRvaEHfnIcXeIvuQ2/ab50b4VOD+cFCrfAJ
tZXQ+275+sG0MrxUs+F98tL0Z6PNb5jMWW9zG3WsPM32KWQDswFIG57dXLP3bq6qu6gfBigkRrpS
YRnE+FxupFuWNMnS05y7qoihfcAaMQ+az/YganpyoIzZ2E3c5smYbw/oSeh6t5FQiTYFk6K3Fgtp
x/VPczT7p6nSgxV0WmWJUITds9vNlJPsznTUxJEeXU6q+w0lOOfhfqitOlnZAxYuMuZ27KzAL4Qn
jOG1430cKubzMY9bxOaYn6Z2uCh8d250bBpRJQnUPj53drmuyMo8IHqEv7I4G4Y62bKLdYXI3GfM
K/X+UMfW31NkLXUkpL+SzcBFZI5M9Kq88a2bkEg1e0vdm0E9QQPkm5LFz5/gHVEplvVjWVg2Yn3L
pRBcZcvSInWFV4y3kUXlegQxninxT1mSxsLxO9Ux56yJgzxTW/XNz7x2F5L/a7fs0MOd2ngfkdN+
jmjVatog1cXe02uGXcIWkgXjAMnCLiaq2YO2jcBknm9NtOXJ2xZFvZJjcvQcrnbd4qyTYZ2d+w5P
YATqxtDO3vMpsxA8mMdjnQz2Szmiopk02Tsk2mk3D4j5mDqGGpSfxgV0nWY3G0ydpOw7MqT1rU2m
kq+RrxvPpq+9T6alv4z5/NVpdPtvrY+PXIDBe5L4+ioBHHK2xtQ5zn6uU71BZUv1DNPDg9SuFLBk
Y1etxhBL5qI1Dl1eG4CwoPWeuE0k66AzKHvLMaZe2yeYM8OWW+EMTUBFDkk3I4jexRfWjZ/Zi3u+
gpRzgr4fYOmTr36ZLJTDnHiNwla/t1Ouo+3sqBFIiQTbGrNwzrcgdAhMxRmzSaAILcqqG87SxGPg
EjWN+hXYQXRJOjLnMlyqEMe03uk3siknhVpTL61+dJdy85Q7leJ6i5H/yYZsW7efU+055Rb/nNZ8
MIWJHIoA6H6zK+N5wh3yt3gjntN/jp/ZCa/S3rvFJ9SK4nyrJz7kfrnLTcUeOP91QN9bbH3lEeYG
hBfMNjbw05DbtfuvHZSVg4/m2Er+Kq3194MzD19RqKx+i4vxITURgZ1uznnNpt3wzUfLccPn0pz2
8s7emh7Uuc4BNEoN/xX96J49J7sMu0yTx0+QFVrxoCg0K4WbBTGmjQBUK6aDmk7aUNAaAMveMH+y
Wx7sNLcAymd69eGXjr+v0D5YOVk2bD0hcDCH+JRPtQUuNHHgT5Vu+pjgL9kaHdQ/EUq1iiIZax85
XkWrWa/LQ0qi4PTPZ4xsI8ymkQCqUdv0lXij6o2yHKJav6AfiuSiFpOWtgwAJko37KDTYus81niS
WO345LtcVTRmiPOHRNX/yh0zOEdd0SynGodB2bwfEor/Z9nE3xZND7CNW5SdBogCLp+ExdZ8U1FJ
2lOTeXXGKOVCqeKtLWBzuQLDRfUcNjICA1wo+kdndyq6+EA+JEj0fqjTFsRG7Xy/h+QZBjnjGe2N
8WwbKSqGpnkbgRLIc2ja+LmV2b7Vmul9hBW3AlrsnpuuZ5upoaYf5Wr24pvqGyZy9t9UrChshCdd
aV41Q2meqrFuKS0GP4sgTo8yVGDp9tCO+WYWA2TItnx1EydKtsrDzkCybmjWwVgmuEpYwVLiYf8P
a+fV3DiPpeFfxCrmcKssKzin74bV7sCcM3/9PgTdltvTO7NTtTcsAjigZFkigXPekI8yrnPhYO7x
qKqOASIH9kJLf0iIhSulYt2y9bD2RWA1m7Gv8GWM84NArgMnaxbmVBxAwo07rOefo7SCJOppj6Ws
IppHS6NiP7eQd/qu+Uj19O6A4JYA/FTsZhe9HB58X1XvhgCYr52qE64YtBpqmPsSAS2AxTSDvglW
SmwHV+IHME0yBgO1Ct1Gb7jzAe6Njpkd2FAdZ4dgsl68U98/IsuTXDciw9cpG6QiJ107Pj3xCamW
Oyw1R+q3l4/VyHsgyvZ4I7oQ+/GuvAi5w6EKC1K3oHZSnEdAThvFuhus/FWqxldH0upbv1TUa4sn
wUL0o52IPrjr11d1aKYvVXuyurx4teyHVsXj2o+j4SXWeOsSJJETdF/3EXmsud+ICn1PjQGNhtBa
9ZlcntMefOyTuK14iFMI9IMUZBbbNOQvQEGIHoGdCBXF2YxD6C+/DKQ5CkttKZc7MaA6rrdzDVe/
UtFX673iUdRvjHjpDzTEvpgR9C6LRyQpx7OiAHeZMt+mfqt4Nj5V/PSybafhUlIphXJTFUU8qekm
P0usHhJP/yVL3aPJN++lR28F2Uk1vnHQatrVmq7t8QgIz12M7QsmHdJ1n6JJZaCMcaKwWh3zrnhk
e4goq6T77mqsSmPdYot3Jw4KWQUzCs1TkjaIZNquv7MDQ41OIDmUrZ7Yt9A15GvxjQxj85avn0yu
le/gNCZaQN6cu1EZ116XbEqDO/9gSVgO96wtlSg1r1LUoTaq7qePkJZ+dG5i/phCO71KlpkfmcUb
Bj/RviUVds6U8Mkocm9u4fpKxWDq76eDUfpPLvXCveiPgBErCzP6UWr6c+kMFqkYDhrPUFiU02kH
aHHwZD5nHqBi0I7bZgTgJBcrFc/UVYZWzWaGI800PCsqn3BTL1aBwxJI/COtevjcvIyKgp6GHd+y
7b2jmkb8uX98g1Dp1laAd1EN+nMgVfNz63jl4dJfpXZ5mK7hDGW2KUZM7drG0E79dEjKXELZNKRg
EcMh+dQ3x1RWsvMG6VUMiEMkZohTZCHSZRpa+bop2/cLBlvMyUEF+ZoxvlmNoe/cSeHIbysUJqef
Y+BbmEM5MqyVyvYfZX/Yin7S9xSt8PDaiCZKXVdhGpUPeBDEJzG9tLynWUDAyb2T3Km+9Tr4DnwQ
Loj38iFy8+zAFt1DusiWAfq2DVAEVuoB6FXGa9IH+UKcfmrPEz6NObasLjQtz3ZIatrXllTfiO9l
5Df2NZC3GwUTxmMfdgnifYjZJUmen6o+ZSdUlku7MIwHnDWr29waUQiHojEUnnxlklJbaracP7so
Aq9rLB62YlLzS20AF4wHgWEOVce4KSLIkG5LibcZjJuPMc/NzLnFFdiRKP65y6GO1qUUXSGfrpF4
UK5AgRvo3PbeXZgk53jqRqt83GsuUGWnGasbu0DZQR/xtHuR0DytUBQ8u6PR34Rm0nIL918lPRpu
RNfcHzXbii3hyaegNvfzp4Yr7vbkgxAAOc01Gr9Lr5TW3WHsJb0YYxSvwzTMjg6CqCcU6vOVTrH5
m6EjkOsnQAlqeHOOxjtlN2LveBwqW82QcI1IbJTVdDX4YdvSjtWVu5+XQbWlOWsWc+5Vnfr39YD6
31ptUV/S9DrffdqqBuRme/0w1myMrvJehQlqpMZRCxGjVuTwLG5R1OjCo5wNz+IWJboyWYEERa51
vpMpZlicuqY6lqG6I8GmvdZj0JC4qryznTnlgdkY7EB4fML88FVsBD5CC9CzqKgH76GV63qbXov8
J7TmL6FOW1jHUYt+ihURBtXevCyydOkMC9/aXVZKYrk0mAr0lCGCXf/BWMmlh8Jzo2vBYRGsldLS
yrU1OBkoXXgteaqcJam2d6WrApmzvAKpZgyZ1n5lgZvLO6m9Qvron6Hjv+r7TXs/uGp4bwMfTMwW
kIHf3k/P1mU8BvZWNJ1Ixllw8L6JlphTZdXTEA7hSUxyErdGbC4JV5QzZexjRnlNXto71SMcF7IW
uHdOJVdxEAPijLSdfzSTBEbX4AwL1wjVH+3am9ZZelgg+tdq9m2uw2G1HUBUo4wlXRyzLNK7NF5H
JSh1XIUeYAh53/84wczDFz3sNOYTOy+sZyNOtnmDNzt3G+M2smvggXitrzu39t9KeLxNjYOCQd3f
YElxpRqIqzZ6/1OMi4km+ljLvFLja4R69xZrwzvL65p7ZZJOFb//kWdhji3MQprkRppxgnw1iBWI
0SxG3tSsE24AfRA8ZrK+rlPwSJDw0HXwt2WLR67W1c6r6s/dMjKsWzmK37uJHiUXozZX6ZBBe6ym
Owd7heaBhlBAEI1AR0kz1B5bGBrTiOCj/254bok0JV5FtzPP3GgygHQmhBxsUv+xYwQXInY4Z0vl
VgYAEJAuWpsPdlX/QiB5+GYoLhmY/rnCTGk3Uj08ZUgiZNuBvobHUUTy/GEAmwRj0s9OAqUmmug2
ZyeBUhtLxMXEKHtTddOEUbLSDeybOlVuDhaesvdJKN0UvKb0EJTN3FQiq/9HhGXOmzyCgRlzNGan
5Cv/qlcqvMpDELRYLapNuPNLGfFGt+53pq70eK2zLZx2FOIQO5GxUgsj35QTvxbh6IEs73tEqcPA
TaeI1BxylBqZ5VvFA3rP6a2mo01SaUF1Yr0VPpg2UsOTWAgOK/qmauJ6W41gSXzT2Niseh4Vq22O
YVIiX9eaFVpDU0I5U5UzGDb/PtLZA7gu8lyzEe9QSSuvxBRGjAbTqCcxKjx8Y8327sfKW4+FGd0M
ZpXuI5ec9xOV+mjnx4jFaDJuBTMkNUPsj5oFbUvQlkQb+dTf7bHVV82ISjNccBsAJFxcL5fQOk1Q
dhJNAYE0sDvCZ+Be9CROjqDlFB9O8YaCLcQlXoTY9V/jtSSNFoGPHWg5Wbi2lqaupLQaSVg4Q7uZ
MdRZ1AWkRacarxJIxzFOhyNugWJ/m8pOvMupbC2Dabur1VYKL8M6ih2w2PNa6YgrSRHfiHgDs0AW
LLq5M5G2PVBQfkVgacIQy8VDWDTa1slA0CLRWOHBOETlOpWVcWlWrOXmt6Am5ggNg1WKyDCi4wRj
DgEA7ngrjy08cl5KeWsjQnJuY2uCtvG+JTeYm2JQhIkIKTFWJUzpbamVcPenhWVfYkjhJLq2DgKH
3MzH+lKc8StKD66jw2Vn3TkvOedpQ7VXo9GkwlcFyI/xadaDB214rPqNjiI65Wz6Ph2yDhWw1Knm
kMvA0KNwteD7rx31WH9zE2rdoiaSGV49wyCaQEG8fxoQNX8rhTAKh5NOyw26OVpUS8SwMxVPxYCj
YLL1M7PjAqdjLG+uUQDRt50B9UH8w2qtVM5hFtzAd7FQt7TyDUqCxvyvk0B2LhN/yPdd1Hs3g4+J
SDcMP3xZQmZ9WsMHKPprKzVNEGt+DkKwUm9gEgeYFmzyfb4gq1CmiPwlDzCzSMVwRU1xHr4kB0R0
kYzy0kZmbN4eDL5UHloem+JlP+0YcGVhRRAgfiPeiq0vKlMLsZVHFNhOC2mjmwjLoas6bbGt/ju4
Jza7nftTMeAoe4X5hOKMt+7jKtx3iBCuw0liR0Cy4tj2TmBuV12Ro8AgmpJUrkREDNjftpNJOzbQ
z+LQFe2vlPTF7tIlg406e4Mf7qFWvoj+NFHgEJjlZOjrnewi8U/iDHGvca0nCEdd+sSArhrBMs/z
YROnXnJQg/bl8p2uEmTrEIJ7CaYfQoBOOSRVwcmGMMOvV2rtA8qWEfX0jCKQi/Zuz27+p4m4eNa7
PwMDSp7c2dFjh/j3Ws206igrQEUr3RmxWQeXrWgDgha2Gc6YMQfZqNMYlk8CUCZgZC7uaUmKmgdE
2X4RN7m5Se8RwPfB+mbNddIFb7oeTEt1P96jlNGuRLMGqbNKvdzeiablSj8sewiuRSu9Hx0DL0KR
FhlbhKFqE2GeRFMxP5t0k8Ys09CXu9G0LiqXxaSdlChtcCV0ligjpsvGVzfyBB0TbAXBaBBn86Ew
cNGWggfRfwmTVLdca2lRQvDKqjOe9uu5kPGlGXvlrtOdZNkmlXfPDSVcUjIY/kE67zRUfgXptfMX
FrCpn6PW/4r5aTxjnJ5BdJUCCjy1tUXctL7SIkfHPw2nNDWXko3ZlT/jJnXivZmQOo2M8lurDn33
bQQYj0IU7MgJXcEy8v1waWbBQKJYtFN3wFWEHcbf4kSf2qxRUPBO4j5lTjcrKOcqN8DcXogb0+UG
JkZF03M8dY0ZxHvIZaAyUA9R9GuvGLK1q4/lCiXadOY8i7MwuJYCK7++dHMb+hwqjcT/Dm2MuPgU
WsfBDRjQM6aow23USvKms430KI3dcOXLtctzG0uEps7UFSXe9rFtu2YxsiJ7q7nFz+Qi11AWmpnm
KNz232385Z7LrtCXTWnjFkBSEE+Hwlz64AveJIQ54o4kZAn4cOMGrbtXM1W/Y1PMnnqKgM/0HZX8
7j5y8mbvuCMC0GqjvTQ6tZEpYMBACZJHn5/RwVNPlsm9DDi5dLS5aZ6kCWh0OTT1a1MNyfHSI84+
hcLqWuE71i8vfWSpVhY1wZugrPJN4wBWMcx0vG/xdrxx0OgEzjzed7I13OeV0bLzVPor0TRzyd+r
rG2WrK7qYqm1T4ralXdiUJ/2In1Mtls0WbVxgxuNtznUrdHplOAficHSYk1WJ94BQC/mlSS8zkh4
IewchDX6wPhXw00l6T21RiXgMIWEY9fsxij6Ifrng5iFYU62HMdIZ1Ulp1cZmKmFmbEFtFWnuW74
Ra5g2LTPiFmDQvKMX3G0NCQ5/YUKOeIx7vjkOLpKIqjUz8D08HUP5XY9p79G0pGpu4omJyunK2yE
2UHbho4zvFCQRzQeZ85D2ATDix2ukylqsLBcn6Ombp1MyZ9RUlBIn6/1ETW2SHmLa/1+xTLwV24C
z1EaVnaCdO7Yh/pdk4XhFr1kKAdTcwQsdNfCVMcRdjwFbUvLGjBWU8x8gWcNbHEJD3M8cFV1703D
vte1Z6Wtr8T8eUZWYeLTDN0mRsmSGcOqa/HAmXnUfQbqJW8xzYn6nhx+SL5nkn7PsHQXS2Cg++jT
oMQthuNp2Hf992EyPrAop9n2gNFNqBa3LVauCkJ3NbTKjpLkl1oAeN+DadbG/suj/VILwGbkkKeq
sRfrBRFWhFJ31aOo87eyRaRoN2NryrsSN7BuIUKAveCiIDbsH8NiQA2zDJuPqSIiRhGqnCcPJIR/
z8B3FSV2duZo1UaH0UOnez4V7XzqFGfNK66T0pU41yU/nntNKSX+EiWGv8SIpie1kNvi6DVJnHL+
07o2/amFqIJTH3xPP/ztT56yFHLcpvMk8Ydc8hViQpek6EBbA0qQuTe5M8k2qAQv2zeB6h8ARL0f
sOdgFNkHz99ceku7UPCtnULnADE0KcYkFoafWm5sqwkItWzG9EnWMxOUdm3dDlHAwUVtnMXi3Aj4
3oa2cTWHu72X7pGpRtN+ig+ng1xppK7qQF2JGWLA86R0aU0v0xZSu3NzaTLOAbcwOR6o1cFKayxi
7NZFGtrWajA+U29iRh5OLZKz/jpiiHhIFtSAupUbVfl1HWkFmJAw+V5S+k/DXP2nA3K1HsPEho5A
6dQBWrzPNHVRyE54i6WpBsgIe6nN+/pe6r4hXxA9u1Gb79vJwkRI3Mj4zFtenywKyhybtLNcMDVl
Yu3UIb4a85ZaqGIb6yGIcJ/rsTXLS+ztMtPkC2uJhV/d8E3sbGQfeKBri8lEZEoksHCNMImElk3u
IHRVVmfFWuQOxAiNy8jvsN9z4ACSAolSjfJVO3FD634hsLuCTl0M8EW7ACFyV5/gGf1HjBgWTGxT
Tf9lHhIkWIdr1b1LSu/B9KwXdSiT786QofdeVA9JS/0CDJWzzarMWxgZiD3qXsEVGD3s4OrBfh5S
g+cOOYIUfYyFbRrd7X+OaIzksSrDGovLprqeNXx6+EttCyrEVnxAzEL6Z+pDVFc6fomTp74Uo/at
L1ds7kHvb1Il946+1GdHFtXWuo1K6UHT4JFgf+7+NHDyVrSfWm+j0qkU8kM8zRn80TuixZMd3U63
gEq77gNsifc5zfHLHPE6TofnZGgHTwo3+BMYVWWNfgcGn1MRoOkdigDo5mrkOmmPXfrT7yP2ZlPL
RWBkWIh5bObT45BhHvMRK/rnEN3tzqiA7h273SlKY/6IVOM1QwgIzU3F31SFXBwarfPxBgClQa1W
f51Ci3QcF26c/KIy51Q4L1ttvUXZdVjztMZuQkFJh7tieR+WxrdUsf23HHf5Rdcr+S1Wu93BQ51x
JdJxgXJDacD4J6y01yBsdXBLyrCTXYRlgumhiOtZThoDJwUkmsKH1CF/KIXV3pMtHUoq5TeeWEjB
V4pVrEy/YClqDvpT3YCFBvmNMmHmoasYDwniiuAOo1WkkjUfAwn9XwbqxoiOk2PbcrRz4+Ar+n2l
ucFdB93vmjQ+7i2o+L92PoY9hTs0e9E081dXJU/mFSma6DFSk9xR/Fe/I6lpG1p1CkJbe8AnZyv6
0ajjPhg5bKKni00vYoOCWiCabu7KrHUP4mDasYsotP7eLIYQhk+jYq71EVKC2ghWdt8vOt75esjd
5r7i1nFV9zjJiaY6qi0LObxivEg6g1lp75UsT7Cgw0xHDGIXRFLOMJdiUEyKWtXDUkzK9q7esIPR
i56v0ohBntVad1LRRXvoFf7WL6LqySzZghRp9djaandVTe51k35hPh1s0w2uuGHEPCps81YMpLIE
RtxBz0Jx1Spc+pNIIaIv/nZuJ7byI8oa68oVcobTPMSbl3odytfiKiieqecuzDad1GSbFprsFW5S
P+ogSr7jOPDku1n6qLeFsq1N7hxhOLr3pZb9LaDok2aXtmQmFSvaxDq2sND8fgauC37SAQupty5M
/lh7Czqw740XqI9dhQ2rl/CFCHlubfM6VZH+6MMj8upwRbSuuh0hmwNWU9VndFJ+IFbQnfOp4iPu
x37brLXQaWY9UWPoUE/omtuwnzT1A6x+1AxkdWw/t6a5F38UTBR2wjFyyG2Kswirs/QoTygEG3ZS
JvvajWilheHs7cBEHH8aBMxR3yHQ0C/73Je3lz7MAr/OMjS1WogJIszoTfyAWL/8r7PalJIOhOBq
gpNSQL7MmNvTa5RDc+Bu4R4BR/r3XeaMG8OBMSN3MQtGPK/4MVl89dgPgAgJ5Y1PLoUF7AQJ6Rkl
k+fdVsq6IyH5bLTsO3y5wympcY6+jahVOylJjbFMUUyLIxwtuUFohGmx338KE/0irEmQfKB6O7wU
AGRFmKdE71frP65mTVcTzSksB2++GIEXn1ydPXwsKpA8MJ5NCkab3kJECzweWwHJn2x4be9awb7g
0VXjpeg3orY6DAgKLSOfVX5dD8pKHfJsL0Z7/pgCtco7c+j1W9PtgcVwMTWk7grpy1uLZj5SD5fs
0j2Iptf+wrO2AL/CG3I9Y4UImrkoQ9SYRy8JX1BTQ9pBL58GhNXOiHLXSAUWwUvZI16bttmwRU4i
eFHt6FWR9PbGSm3qRXm0F921Ugz7pMfJRUwqvB4uYe72BzH657XlMGPJPr1mlRifr43M/mtj1e1N
VGfd366tTu+gHSee4se1m/RF7sixadpxtDQfhRYOsly/n2k59xFLk4SImX9O+hTPRhGIbIa7irUI
Yb8pGoFVRsTs3o6rfdA0tzBvg7Ou1I2yElPgBC2kztePnV4YO4RcnwJUP5H5lGLKh8gltXJp4C1U
5+lOynJ2/26trESM4Rj2ST02GLEnB02xX/HMQu5hmi4O0ceZPprxisxLmuj9Jp2kl3ybtUtr+beW
3im3eizds3tGF8mvkEnIcUkSkE5qa1+ixGQRJaNujw6qpS9j7llXdlH+SDsj/Dad5L9PdFIFokec
jH7zQ5wov0+m4P8q5j+9hLgg6NITnylLRAktLKnLhx0LgP4lS/tdnNbBQ5NMFSglyBeiX4S5GkID
JounFx4uO9+Nwwdwav8S5kxXE2Fy23wKK1qJTZOPrPTlah8vOgyo1fd/Xs125HotXtSgzLXKJeyL
/QAjsmiA3yAKWaJp6LV0FGWumNvLPCrkFi6jQshhkMz/17nibYgXElemLi4dL697eZOX1xWj3cfb
GIK63cIrtJaRYYOZcJyTEXb6tSyZ+rU4Cyu8UNxI7zFqmQbaJrAWhaPKi3Ss+60IVEVnVRar2Cyr
02Xy//Wi06t5WaxfXy5cpxFGtuI1Py489/03FxXzY4B187v9dFEFJLFs+Z/fra+hOOBp0vwRzLFf
//yPz0Vc1Dblfive+OVv/ncX/vT6qWsma61ZCQH81o+emzyUsS1Efk+y8dAl2+lvRRMyHICPpMS5
spvk+PLavc0D6iOTEp+IyFT/03TsPv9lul2kn6dXZrYUF/uYjgPJuMjDSj55DUlMcwI5R9q3ZByC
71RJ2caiSI1mpA2dEAPHbe620b1H2fkvoZFZvYf2JnwcETooxc+o65a6FcSPWqbr63iE+oEXq30A
+Af8FLe6h3HKvZXl0LEjWdTc7H9m6EHRkyTbmuXRQpnKGuN00PLWXaqdjrnYVAcxyhbuHGqAOk6v
9yJM9Fuegc2OpFIybbFraVBlPYizy0HDA4Gao/0echn4Eiyarq3ly8QCC0gVuDtFbgnjwXPeUBiu
EEb53QyBc2fgVy38/lppXGdUFNAQiUEMBekw2UF2VywejXsXJTGgcjhw65OYGwKS8R1JecjIv9BI
DB+gANcPpfQktt2ikUtPYkOeoVL750g0fAr7OkegAfj+/escsdDUda16kKtncWkz9eyNI1no3g9P
/83Ev74n/MHUpd/j5CnLTbYUTycMC6Qlsv76lXiGIebJgqx9BoaWHB174Ns5sRX8XP8cpSgnOLXt
M9uX9yh5LN/iekxBwckBApa9sndk17gPO/eFgpL/1shAtkats1E6hcw+jIj3CfHbMPvZy3b2Tz9N
hI+p7CvED+5t334R4yBZPk8MvQI9nOmKbfpLTOxAwW4C7akajfaqilzMzNFWAjejQKwyeGT27pP4
BkuB86POveiJEkGxVu0uOrFbwqLzL3OK/klYU3zMaac5tZ9Gp77IkoNVa+NGzXaVLqkbFh0FbkI2
vkJJq0/yCci5l/zGfKpqr7GMlAsUFG/hlIs8z9zp+/SSoyfwgs28vmzlJrnVxjDajhE+yFoyia+C
5UV5XB6d9ahPvpB9H11XVq9QBO/C77m+F0guKYjDZRD2ww3LfmffoCu7SbB3ejRz50VEKIZ6nWkg
NfPmm5QO2k00Md3GHEM2rAAo3tIS/ZmfYUww8ljN5ZpluoTP5EaPFXcphsXBlDWq94l0W4qQMHzu
TYy9AUWEJ63KzH3RevKOUsdwNhw9XttWWD1UA7Y4Pqi9bwgPnbJy2p9F7ON1Xf6VZ8OT1Ubh6zAo
5TIG2X/nafw368TGrKRpy434bYtDauY9QrP81K3szQjS+pijwLaXWUAsPJIS9f0woPrvXEstqbw3
5EkzVOonHq/QtQ3DZhso9niwBNMXNbx8YzWhhA/mqJ8pKysotQbeISwBRw5N/Vh6QCQjS+13IYpm
95qt/EQgI7vxomhYZmq7hNpKee/Ps0wfUADyogbP2Onsz1GWi/SxiXwf/TMukytuTzZ+qdOsr7E+
s0Ix/89rfn3F/y3Oy4+J5cnFGwDrGKKLLt/xNEdkr+p61I1pmkbSXPcZPvcxdqBLtxjbdcCaet1V
EW280rYVm8BrEdwVHppdMonFsoiUO4S6kq2G0Oo6p8aCMOI3knvOOou0du8nfv6ojsYJhk31zbAj
BOaRrTqZ8BFv8HtqFmIgTrjZDr3Z3Kb4oh5zE+tzcSXJyvegwCv0yHNjVxd6u6liS/tH11d1AYgP
zZhi25s8cyDxPZKBRUIhLn4ISHzqK9Y2S4xxLRgjZuX50/4uPgr8/DSpAjGV+VT1kI0aWY3NZ15e
wo8O6etFnweW9dNoZFXUbWwFnJ3ar+XSroD8gFvHkWA/jq6JZwBFbNjIKM5UbnGPNxnGOMXP1IzM
74onnYqi4g5f6PzEWg2UwgDENYwdlhKejKdUeOi1HBSIazpL/CDLszF6YPZJYK0bUytec93fpklo
fR9VCcqElY931ohqMfsoZRsqZfGAl/dPYwzdG8tPkDkOYXWoqvFWeSV5Z6e0H1xPjdddUeVnVfbi
vWpL3r4z+4adqRmsjVQNHo1cw0aWj+S7NLrYdXZUtKcrVXE6vou/BxhwoKpWRUtVa00SVb1/zvwB
HUy9N78ZbH1tbplPVMmbnTH22CF6lfXiU47Sd05yEtDbrs+1B8c8CbVg0QDGJkZGBNWmkU9hyUkA
dPv3kT/mqJAxYYhxR4x6tFFyo1lTalFfSauvBDujKwt/WWDhefOfI8YgSw8g60u/RjhqgT8sZiEp
htEeVpkdnwmCGBubS78McCE2UQevSUn1Gihj0s8RcdEd5MLPnwvM7Dek2BpWbL1yJ2lS/B6Rmbd1
mtuP2I8326gma6qUuntve+n3+UWa8bX2x+5BoZi7qwApbhFGt5bGxB4E5HeTaJZ/51lxdVtr3QO1
2/xFVpASIznB03RqKvD1Fl0aOefE9o2HkgSv6M/Uwtp3klLDIDHyF1QLKCGxRjuKUeclQ8/vpVEA
gxQyLvG+7WQvjSHk6up+L+ZAJ9uonVQ8sE3MryUbTWFsrZPHTOl1SJMZstm3PEXXGR6W+J9yNqod
Z35qfuoLowo79hypuEuhDt/rfJVkA7eKj9KYKHyJptln/rFpHhSoScdCHUnipclD0+cQVqYuwMw1
dZfp9BJyaYozW8LJuoHXtvoyEMtZh7Y6JtsY3cILSYu8PyBi3R+qyOsPhg3bcO4MymRZKKq9FwOX
EDFjjhMjlphyGb+Egxy1kXTwutWna4tTJ46cBYqLwyooFOPATcU4iLPL4dIX+eEjiVvqiEaJo+Hf
Qi59VeX+jqkNb5439P2PGv7mS4klV4Gv4T9ZnMjXuX4bSj34mlzT9ylSmDNMa2wSDOijBH8wIF6X
Uq44E31ThAnq6ijquaJfHN69A36PXga+lo2dm3fWpuFq8Z6ckDYr3eNyiSVPbcurS18DfwjSu/RN
/RDEF4OVsnF6KZqV9UUPfKGIG3JV78d2EhAmc7upbFSsoUm18ZaSVrGY28HgZ2fFKuGpfIyIPtjo
noJLoZqdxZxQx35y7vRh+a7DBo113GWu3arxX2yrC9dyjdRF3zQdbmwR5GEwTM+Ga9wI1Dp832sE
lN5D66jDmcMnoW3BEf1LaKlI5pK9LrxZN64AnnfVteEbxtIKcYu/CD3P+s6kvMgVMHAJ/jIgLhBn
4bis2iFCRB+0osD5dEDDlmMH7hZuIMhE0XmBKxpq1S9NrwBI+ReAo+i7XOFyVQEX6qyhP7BHXOl5
3GzTHuCpYpvpHTyf9C6Cdot/m2TyLEuyOztq07tyfKtMz7kRjaJzjKsiwdLCMlTk9VWK60DnfXvd
5Y0ULank35uJ1h3F5QLAnWfocBvREhe4vGoM3H1dtJDOLwr+Qtr/0nSyCePn6OHyIu0vRitUKJPE
ba58p3Rg2wrGetka3/HeiPe1p5kLJ42VjdD2bbB3mTV/Da/St8gq5YuL6K84m+OakyF30Rx66dbB
ti4oT4mHXQ9IdRkNCkbak7GZaDplXe3FQ1LvxvfRSzOYgqtUNvaWOi393BILFL//Ce7pLdbq6CVI
LGU5jIl+6yj1hFslHeCWdn2lungB+1gNokll6viiNfkjLofdYhz67G0oMdhUYBIv8pKyQRzg5yOg
7C2wAKtqH+Ixb9ZqkyAlUnktoHWKD9D0qVFNowo8uJtGKvnpMjhPICneuNUwT1cKr6NACZMz8f3k
RpXg0hRpgZKz2UPjy3C2LFN3By5nXIom8DjlpBrKq2g1at7c1zaZDCK9SFEeMq09hpKsXs/REfDZ
1G2Hq2AaVBu/WJdVr68DKgJCQsHAJWGZW3V5JZpYQtxqsuPdJkaaPIbWyHMM3YWiDcdTk1E56bsR
U9OwMLbO6LfrlufHUevKX6kPhEoctMyu933CtrFFZeDSH39EiD4xinAptpqy667LseC+9DFDDHxp
XqYBoiM5D6N/9SVOhFxeyDJB3iySXnl1oQJsL+/l8uKXi4pLzc0KdElaIdM9veV//xLG9Nc2MNmQ
NG3wswMNUkml+ZAMqblstEHZtZVkkFiRy42K/c1ahr364AWSuk+5FyxFE66+fZJU80W0sOwy76JW
XoiZ9TRd9kDRe3ZxKwIk1wWxpJvDMRgN9ANzPo1CGsoTkPU1hn0YLQ6Jf9NMhwjA1WrUfWUlmmJA
hKhju9FtsHqXCb4C9ZpSK+S26SLzoUcGrazTGhOUMN2JPnGl7PcLqpa/bmcXgz6qj4hMBcu5XOrY
mLFRVerXczt3eAqxrnZ2l/ppJStHEOEImk3VVDILyS0yAnN8KqE3V4TqvSjOigCvQj+PND0ypYYq
naEYLdkbl0cBbEU3uampLWM8XBf2LN4tRtW6RTtRnM4x4vQjUEBjSzF5HpjAtF6Ev4Y1evqq7fUw
34A6QLmh9q40zcM0t8q94dDoY5BvxCnQ3eHgSwokesTHSKghSLqB6rnNbBt61yBxT0BxxTCxmM8Q
MinCRQatNkCoBAh7W6OPeenrEW68jF7O/i9x7V/mTtfrPBAYuU+l1otU1FbZtnl5prx+OcuqSH3t
ZT1ZjIX6L6P91DdOo/8+ToySsHiP+/Ial9f9GhegwZYhxD/lKoUOSG/UK2wNAurs5CvxXo9WsLrR
rpyaVVrB/mkszO39JimXU7CVqv6tUBW5BIvLQVF+Dxajav0PC67mJlf0vYqv91NYdv0Z5sb33B6q
pwDvu4NsDmgSTYMBLnh7WbFjyJ6MxmZkUZJXrLUYTZ3/oew8luRGljX9RDCDFtvUsiSLRXIDY5Ns
aK3x9PeDJw+TzdNzZ2YDQ0R4IEsggQj3X1jY9mU2YgBLcDfOCyYgLE8sKeuPeayA8FTHgMf2Mhq3
LyaavE/SGpocirc1voae076B15HeIm/tZx/VnG5yPXi0SNkoRh3tlDzqLhRoszPGZjgkUah8UaOC
PY3RGl/Q2Tk7xmD+bXT9Nkeb9i9I9Fg7kXd6Na0u2jbByyKWh4V5kF9yDQ2SpaUriKiAL4B/LO14
0lsqulO8vTUXBRU5G0bFOTWRsb9llwJlmDbtNCAYN2gw99COxlOvezCjGZnOGV3HaO2GxqvnLF7i
vlaFO9IHLENlreUr89+Zqnkn1jrtin1mchYHEkstil09zPVWmkGr9FiFDn/POG1AabLOWuaXr+Jd
Mk+PNgTtr7bH0iGqSvstzoxx03iG9RiWrQnfU7NOStEFFysEq9/qZgEtq3LXbeGM71Xq/xiQz/3e
BMXa9RZrBs0Z9n7Z2h+GgSW1607wbqbiKHkUL9WfELAdn1EuLV/nXD+EHfIEs+sO0ByAzUouRibl
OBMnNbDbeh1WKc7tZQPDu9WdazcF7vXeLNxq5Sd2e5krxZzBNRJXxUGwTSxjWNdhPmyTQnVXGJbV
Fz9QvxtRgHPfOGN677MfvthyOtl6iXFyWm1Th5+jHp0rAB8+bTkr6qCflz8w7xovaKBT02mrKS+c
sIFW7nHjIp7grH3X/mK31XgKm9l/LqicPAyNCdqqUp6lK+w95zBDnViZgeI/y4CTdt5GDxr220uf
HMrKrlaJDwxupK4TL4aJm6yK68cA6e11pnKX1xOJzKD80eBRu+rs3n7TEqy2q6pNHgy0Io9xY7GB
C8nPbkJ3rj65pfNmuW7+d18Dfj8qMZRNVAZn9CvUkXwqWmKlhV2eZsXhc+PHWFKRTUB6CmAxaLF7
qJMGCl/TWDlkSR/iRfqfUK5qKG76ITLnaZUU/rCLCvyY+rHOVCh20RolklcbizYMTNR6q1fadG2p
sSB11ll7QLMGb93EWvs+qV5Ir8/wqMy/FYSH/Uhpv6cLJSXJy2rfVFq3wZ+sYh/f2gendmtIsFje
S/om0+wX1eG3vUcEyKz8FmGZ7kvLP+stH3SWbviC7H/jCVEVgO/BLhHdR3wbSAu/55pjIEFUKZs2
TPGEGjPrQ9dHfK8WjUdkUo0rt8clW/QfpasxFG2DhPo61LxgCyVyfDGKenoJFYW0g2NdpQt0ZXd2
jfY7N2KRoWmFupPtes1eYiUEFXat5bUujSCeqoOho/EvTTko4FZRaMRYXiZ5fR0/Otgy3CPyGs6q
WcXh7efQO/c9XgASwEp70MB2+mBpSvXQwE5c91YU/RX4ylFFG+IjNAh7X/SWvufVF7ynLpDWJUBm
Dj7g4FYdVx7f+P9VNRXdIms92361kTg5/Ca+SlrVuOjl3m9tZQduE2fiPPrNabTEywahwKI7iUx1
g0DXAQKkuhZGUYOfzksM3yILKAD1wPhQckJGBWkXAPo4k+/1pVniTrr1eZ7wSENW5T4q2gEyiooN
6dpfwdJMsqbYkwzFktctrq4669+Xkxy0rZwEQRa85olN7m0VseGwrU3Rze5Hw7SpraOMeZ3dqL6A
0om3fdTEnxvwEIMCu36McU93NGqfre4be1Ao9qGs8+TF7jG7kxB2pXi0z86HXGdtYxi6u4moPbwb
nmNspsCaDtKcWsg8HUTMqzQ9s93y3FVfC12vXj2z4b+kKR9nvB+vMb7vK2n6Zt8c5JK1wZ/3p45t
ZLjDxYawABZQ7Z7tNGvP2eDi3NihKq/oYGF15YuFzMg2HpSITGaVv5qG91eJIMOnFL8GtK27TzGu
9pSa1PZpWA6dVSPB6Jbne7+Z1zlr51iHWkGsHPoxch+TYnfvkbMxjZFLrOB43gdSSiInfS4/5Z0+
bfhjt2s90Jw5X6W1hv1JHQDnx6MdK4/QjPYFUt7DtAOXaq1ECRihlOkcOMWbtCYtbp7/2VUvNjLK
MN+ipPXPiXpMmn39a5KyOBFO5ag+ZPFPR2tk9V7ySfePIjJ715x1vdnfVBkSQTLQFCXOfqkNnC51
wj+Dy8zWH7L5axyScDfU800QQF5mAOTqbMOSNEGqZpe4w994qtln3fWsc72cNTWI1dVvpzIUDYN9
9qkOHgqzuUpXoAAZtQZWM2GiYu8bddkRdQCEY2Kagc2rRv1IVt9+lY657QI0KbGlG8aMhQfebWO4
MeuyWJnYrJ4TNu+oQvzjDGvrn30AbP5r9D4j8FMkG9UJdO6/xA3lU1+bEaVHAv73UPnAe9wfP458
YGBYnxA2GE+F3yhXOVQe8kWa0k7YrwIruQ/cmuHIijEpAFj+mvFHHK9TPC71670bo3FnXeN0xhOi
qmMFeEFZUaidqrOcxcFc4nm4tG+n93HMENq1EVvGbY4MuCkJ4pWcymHSI/cQFdqhnWfvsezN+gEm
wyqEo5ltU1wPd1M04M282OFJiJyFI2KfSLAah/tAk3S3uf1ypXu/XKR06nz9x0DW12CjlovIgFy9
6lOyFihaO7P6uXKwSoyzpjwkdVhuxUhxTpRi3cSRehZhOs/KNqGS2h8MEwb9v0ySKN8B/sK39/84
KbBq87m03R/UUbApcD3US6jmjFiQf4lhV2w826muujoalxpdG755ofbZGL2dOnfx97DmwdFH+ABo
iIMfEtVBUBw+x0tpJCBJNadBJySbj92AZcuwPCLrJjMfc3TcV6M+LzJG/bUL7PSjqpc+MHBP31tt
P320PPssAW2Qhes0i7rHKpzsi6oXGYvspPoLuaJVzod+ocyubCcoLkdtGINXHpc/ZKa1UAmtalZf
2r7AuXVsLfSrk/6LiWyPRJDsqtG6ZBCmNzpBRfghHq2bA0auReNB07F+qRYQ3azjtqW7cLDsQQ0/
dIl5kH4Jmwx8rKwFqqe6Gqi7DvcZ33YCudofYSJprC1X+2eYnmafWJxiCs3u5TGZEJZTq7Hf4CQG
/UKSyvdOSSpLLvo+YABoR8yPnPU9Se3FmEhnFWR4U0X1lq/KtC+s2thXaWi/R52xJd0/f1V81Js6
CFsXVVHKZyvMilXYTOpXqkAIEhQo5Ha6iYYxiLiNzJg63N35Tn6iOFmhbnOKHMtHwcTW3yBVeLem
yHjdmzdlKINdl2d5/k0Le2zi5tQPrw3uXqsudrMnO53ypzlBzxpM91uS1tPp3m/gkniQWP6t6MeN
/4i79XW68TNmyKoJCpkRbf3RAnevQsUpePdc7s0Y0z1pepHDm3Y5JGPWPHNzr820zh4hUjvPLNit
YzlBkbLSDpZWSuZ4Z3l5tQnatIvXcwFkEOeHcn9rK5X+VRnww0Q8wnlmweU8Z1jwjlUYPskFYZtX
D8gm7WVM40m0LYLK3xdau1eLcv57ORlT63bS/+fkv4ekR+2N7TwO0c1pUu6NLByLI/u6r3JDzOKG
8KtPIjAUxb2bz/gtToKH1uEW8or/h36gKUA+PKe+FS+k9hDp/vIq1p6kJnHbfktpI4VYcfT1+cnu
KXGv6kWnYVbGYRf0hbbuh2xaqQ6GRqkVpm9hXKLMBoxdDJFr5GJuhsi2rm7H0D/ZJ9mvVFhVbnrb
Ua9+p7VXDEnYmkZd+K0+In/Xrn6+PApYCIcYAE+x8qIsOwP9WSqTUYsOydIZJH12lgOWzj/PpPnb
8G/T7+G2Fs47swESF07KFYVqXmLYQSrX2SPtEuSlspMR18bSYOMsIrBBBmdBYm7hMl74hnalci6N
W4/hrgIEUZ58FKqQ1HEehIAQAkQ921b37c5JqFFv3vC36nYSMQdjeXK77EEv0UhCLx/diqWMgQra
f5oL+S2L5p9NQdvdm4KQ+y3419x8MZxSczNH7TRKyXRCHUorGI1lMU/pRov8AosAvoM7vPD0VVJR
+mnBpNlHc8rLC4XgBEj8HHg7JCz+ujX1ZQR9p9Q+ovuG5oCf7x23cnZREFlvzuxTAQKDkendW1+7
zlvshfYONJFxhPudPkf891bxgufI4Td6oAi+Bm2DDk6rZVcN+iKKTOO4CdA1/tKOzZoe+1s5tbjW
+1r+XA2ZfnSN0dnNpTUehxZKSNXlX2wSB9/ttjgMtm9/rhXEKRzITmiNquW56UiFIZzpvf0KBeh0
C+1M899DDb+8XTW0foY2S2g3qD+vWtrjb1dNSVWxBwHpUMzjxUHM58AK4AVRVS/fREufDMhhVMvx
gmrreMlsY6s1I0yZpUsPEuiVf55OyeJ6GWXjRib/27VuE112rQfscNao22E7368mN0gXo0HjLcXf
hC1jl1z6xbX4PioGxzJadkZyYRPxM3j0y3jTO6jdLV80BeQjwLHUzM7+8m2UztwcxpVTsgm89yXy
5ZRhOcjIH/N+iwEv36/wsw+7o1vqxr5cYFMJBJq9m9UsHjtTfbkdTMB6djtfpIUXhHJujOTLDZQ1
9UAAO12b9jKKcn7xgsikXEx60jxDyLTKlDXiHXgIhkP6Vv/zahVXu0G67leTC5TdBDE9XseC/yrY
WO9a99lNhnpfF1X7lNZoV0SRO36cDLi5XlgZ3+Kq3bZSBLRDe2NbVfBd8zFirUvd+qiGRYo4u6o+
5bmT7a1E7c+l4ZVnygT1vnVsmB9jgYEhW41HOVTp5OA82+fbe19QOuFj4Snu3o4RT/5jgLtJ5/nK
NvrXRWSCNDUvfQ1t2z9KS/rbKTwUQGpOWWI/h9BSmnVXBQc9AtwzVoiBzG1qsgvyqgNs5OiDpyvx
cXbsci2jne9Uz/rcsmGv4w+RMkUf/En5lEV2ATCU+Hjih8forN7JYGe541kv+bmTzmwwQgsBaHb9
620Q9DIcH1+Fb8rUztSDvW5TcZam06MgjELfs7TqMPqcLMLtERWrnZ+m8/NE3mGDOC7a4qSMVzYi
CV9YK39Ag2f+4WjeGpgSnKIsjFZaOvh/p139WJaZ/nWuzGpVIIjzEcc0Hfy5P72w9hy3nlobD1hw
2MiZo7JXu/N8GlhnHwbPd67B8smxAcepT0L2hwpFTqMvnQck0819ZZgdhnakfM0e0KTZWuY1K8x4
h+17/9yHcbpxm057a5MEvX23q744xfwWNHP3wy9zZHgDftZ2/J54ShSsFNV8mLTS/oo+KgsbPQnf
Y3AP6zLW9Bf55CID8apomb7pyI0Zm5KVORIevCDVpjvXrRc+WT3FY2VIfArmRvDZjAqbzAwc9bxs
e+D788HCKflzphQqOjAFWitLWI40mKpa1Utf590j9GAWmUs/GC1nk+mxenSWWaPFXa3Z7+1CajO0
ELxS2hlr4a1NBYJXkzbo5yK08082LsMLzc3x+uKs9aWxFhKcRPUQEaEj5cUnCwPfX1HUzIy1sNnu
UXItN7sx6MAWFuDniUKPUt2H3ZhyTwIHySvVWhexxf9mWW7LoV9WTfZEtu4+IMHBMuM+MMlSTDrL
f7lMDDv4DJ//SXYTtpU4q8HBGwMoYfKxQE5E+v3Odo6N7Q+ohmMZgqhji2Fv0H8wPfarnpG9wCju
PwxZCNlVVbWzDDo64NHAtbSdQAFQauuPaF0iUbFMrc2sfTTt/CqDQaEoBxRytDXLO+eW98pNv9v7
tTNvJQ02pjzUU1+bjtKsFf1H1SfWg7SMtFgpTZixkFOd5xnCriTYhqoLL2VoIrlW2FT3K8di+ZW3
YfWmxW8+1bdgNYTTY4ti3RcN7+h129TaiwZxYNeY5XDRkAI8ocyr7vkF2yejneNNzfLg3eiD706W
5Z8c0ls45JBJQsN9TTJnbvqVq6vtpo9hRNnBFK2UwutQwYuyHeWl4uIgAHQmYevsarwoXmbcd6ig
lQqivOXJ003zb0ePkTR027+4qLXyulLZOrOtwo0u3V1WktaWHQtFCWwmxiI7VE1sXmR3IgMS56C4
c4srZPMyzfkh1C04fcsuRvY99Yjxdx66x7bHkERUxhwRIat5Kez+tbOrY3d1C5L4e+RQc4N4St6e
cgiBjx2ahf+0vdALxBsQTyW7u1hhGEjKneJ4+Bxhn3pwe7Z2XWUgF1jH0es8T5c+8soH6ao142dE
aC7CGFGlXhpz+jlqhF5w6HXbPDthZOHelGgfs67oD7VlkNovDfVjPlXqNsKtZi+jXUg+3THM/iSj
WVT+jTpE+yCDJZ43QWwEr0aCrG6k/LhdoWgy9hjF662l8RJHS4JPU6nHOTUW7ciB9CfFy9K1pLHv
TUljOxqfJqOSxv6tKUnuf5mbxXz/JMn9W3CosrReLpUso/JBOTbe+5AfxclC+5wrlCekOpfhIrAF
v5scpKSnxdnXpHG8R1WtojenZtWxaOy7XsnWL4yDHaAi872PnTOA2IGiy1i+qOPi3TQa735U4rIV
uPnGovbz7rhOgjC/6R/bOjphawrVUDWOjm01L7DC25c0D+OdPyca3FX65GCbwWc1Ur2ztFTLRmCZ
SWnOlzAvuifF9acvH1o9Hb+EyoDQoWHU+ylLz7Nd4J+OYwjqVq31wcYLaFVZo/eDtxFqZ1M65Cur
DJwPERy7bZLP6QV16+SyqBm60/w4pU63zUogKoNY4km7DJEIum1Ky9hP90kalmvbzp9xIu8eRORw
KDBCnlqexdK0Yq895p6SrkVkL8fW89m39W0Z84ZHabF8TryFemxiuun+cri8e13OC9BCE3BGMBva
1rUcFK3unXJKHotUsZzmrAxvQfdrOCo+AiYG2oh3FtsxLo13nQfj2i/U+SzNKC02SApZH4YSBXK1
Lz9bUWK+u6pRHrzAO0yT+0pV8hQvPBGxNpKzaJ72YdzV13t/pgI88Yy6/s0VqTRVf+fXCpy1Zb4c
YFSYlz4uTm6GFVsYLymcRb+Sio65cULb2ImonNkh1dlM3rfMdeFqoT2HFQi0RCkN3WNlqjpTsFti
ZVC6QhTlAtc2Hj2jmp5u2I5kar2LJBHMzLP389w0q9u/OLS1n20Z7gwgfKgyfRfVeGhm6ZbqTHXT
/E4dCLyr2o5fa17/p0Z3aIZZGl00bNVkRhVZ3mNd1BDuGrM+9J9qL1dg+Az+MwUW7cyb59NQuP4z
qDH/uUdecwf31VpLn8QCDkKNs7DzvfTJAb29t8BrQwQLuNAUqsaz/yUMEN+9Sa6jKZOsw67in1Jr
AwsCzorJHfbxcoY6zc8z6buPguWJEaNMnLPfsvFq5rrdkvF3nmpsDJ4cXCKoa/c6C3r6qKkzUKnR
NaiKo3QhAtIqvLjw6O509eEWscQaJUw715qb472vNOsRs3Cexhj74awKGTqur5lhVZg8qDVyCUub
4pl+6tnI/tYnMZXEVEH8wdVRvJS+uiqacXWLDArX3Nyvaxm4bldIIakdW2NTSZVHb2TH2A5V9s3H
kC/pVOtzmWc4T/1LhDJgJzJE9i2iUbkDQhadz10Xf/YiXflY2Xi2eXGODDesptOkB8Dh9a54rQxo
rl6BYYSHvEg2OT+qSmefNhxXWmm6N0sCUYo3apaeSu3Cw5H7Sjo9NdZWlmXNEMKQn5d7SgZus2+3
3H2mjEvkfXajuz3CQ379UQ+yTYWs0nuqudGx8TEc7rx4kYcS2VK2MSV0vRBRmxbA6maKzfwCvpqM
MRqRqyavkDOVzt/GJR67KVIqVbA3bX04SsgturGAxCdWCJrSac9yMEf4LKvZjs1yJR2ZiqiybSwm
1tJpS8At7HYeFFN7NoekO/8+JpMjtiFloQfH3+OjokPlDJRIex5qNr6LytFGINsJsBwU0pH2csBz
C6hb+gXE3fTqPgPScv6jXyI0E82gZaYM3qe3I9YYiuV9D7xOOxsJJlJy9m9N6VNKh1KunJaJ523i
kBtE5inpgMPQ5D/x5u3PI2+Tcwsk73Ymfc0ycB/9tz5Nd7DaKMbdH7EqOic6OayxsskQq+0hmUFV
s7bMHztzMA46q8aL5fbuBXXCwt+VLYilDJevtdVaIcqX9jAdcdy0yATkU/Qjc9UY8T39k9Apedet
sbLLvlnzggXjy/QCoBsWozkPp7qe3StcNHeDrUXO98jMN6VnxS9zi/2QP1fqbm5Yka/LInhRGmPm
R0gxP8Tg5LEq4ZousXLQgsE+gFe2VtLEgdndhD3gfhQueQaP9SNIDOOtsoZXNuf1o74sepYxackY
DMvfWr/GJHKZZ1bOte/HFACmMVzvnIU7vwFRmB/BrI7waoiQw12vTppLRFvDwyep6O8S3Q2OqdM8
8PjR32pVxTgnqB/qJekUzWX+9GusTJz4gj0AtAuStJaOI3GnOgXVvRb1VenMnVy56nVS7kfylrBk
aN4HLMnrqriwWU2Ohj2Dty45baKAHfVR9JsGfVNGVvu1m8dpG9pOffKw7nhRBvWHjHvZIvAc5PZz
AHPzjCdhtC0HyD64WJhrBxXC8+i6aIrHzaMcsI5sHqWf7cn5pswlA7/6JOI+oVLgZCFxgkEKgq05
xqefKg1dHq+yW25Qmo5jH5NIBcYWZNpTie7GEGJs2KqBvnfi0UMZmijUvpdtU8ctpscQo9UvZNIQ
Jslb/SyXtpHnPnRjN2+spUBa9MYZEIh5rkwPZ4mly0O/6+TqPkI2dMmhW+qjdaD2eB4plPJ/xZJB
Vtcm2+wVKNZiGwcKEMwoWizJWuvznBkfstSa/q6rj2zoKN9Vs3VgnWr9NYQZNd12aj+OQ7Ckwlz3
yTB5TQxFn12KJqxPpQP0hyKs9iDXLvsoWk92mI/PoxO2j8hs+ocAg5ntwBPxCxnzNVVV7Z17xD+U
isNWT7fGLwr9cVEnV6TZPnUtRlfNcpAzOTi9supSVzmJAZZ0jWanojhKZWyq1XQnv32IELnHKu4q
v7z87Uq/Go5RNHyTLvyEVFQnrFRbl0mkbKVTDqY1jSs7yt4MoICPdRNsXCdNr9GipSxdWCUARJv8
AwqVprPpreEJ4icbAraeDtDgaNgrGqg/UrY17oq7aBwsTIpVsjRZO3z2qFXhL/kJXZDo1Jg+mtOZ
0n9ujPC7Ng7Kk6rWqFbUHav7JRylzHTjTEF0RpHd/Gjb0xrt7OEz+RtzP6PftJPpRdic9FrtPpiV
YlwgUVVrmY6MLc807L+uRadEr7qP8exyWfmhlNyd0U63dW4xrMEWreU1rmh4cy0KTnKAWTpjH/ki
pkpjnCuHJEpwUfgV8G+TZuc2SaL8WMHRw81/TpILOc5MublnRa978buCo+O5ifvqhUXcj7TImq9d
5+Bo3mnqI44d7tXjpl837Iy+xkn/kqpN9QGOeHIqq6jfygRr/qb4AJeBgAX7qNeyA+D55j3v0p3M
s8Jo3KjoTJzDFq75jIbjQVwp0bC2KRHEFqWvf9hVVisHXZanKW6qy61kjB8nvo7Ly1ddDrHjnz2A
sCdpBarrXBoUscI8Zq3j5c52GgJ8oJZmLavrLLW/dp6qHaWPR5j36Op6ejXTditd07JMYjvLJns2
cPRSEICSH1IOkj6wu+nFSRTlJD/t7TcIguKQIBpoIBSQhuabUGaKwA8ef7XquQgfo8p+E7KNtPAW
uLWGbA4lcgb9gV9claPxqjcKld9Cn9ATKcxPkq7q6goEOwWmi+Sy/NjTNp6J7KeMWtRwDy0W5rdM
V4mtw4NdAkdeSDJyIPfYZk7ymnVzcLaLsF+1oIJIvSnsovoChb6StJIMSBMgRPWaON3VNCZe4rNa
v9pjHVILhRUigxKW7EuEshGx4wp2ULSb2cMfS8KdIp4evGa83K8nH1nElO8U9GaHKMyejIQs95Cb
M2LZifdBS6z8GMe400lzkeO+oGNNZn4ZNcfKfWr08iAtOXjm3rHwzJMGtdIHZKnnR2lZttNimFWz
ulomW/oUbfy2AyS5NOWDp3FvmZ96N0eme1YTdd8X+GYsuHdAlHWs7h2o5VtzjOs11r8my63CRhCn
UU58taleQEwqEEDLcLzpGuQbWlhiStXATO2rDGMQrzgPC76OF/iTrzruk6O1+ccazndaKB+LyYIf
OVqfpNVnc3EyrF5fS7PrwsUxlezbLXa5YDTWF2T1+oc+nMuHXMEWE3GvZtvaMRDHOMdSMDRGBPY5
eGXY7SysrJBbi6Ynq42mq06Rj/oRKx0IAOQ2AK/wEKAJ/e9nU1JFXa38V9OMtJ/Bf8yVYBnt89jC
0M2st2xtsyt6uum18a306ta1eZnUjXRLz32sWwKkj/s+2WmYtq9k9I9r3OMAuGXoDff67o+4QW1A
4yvDPgsVp2etbMczFL6p2bcaRRIp+9/yL/fO38Anemg3eyr88/IA7UK2xMgWCKOj7Bwf75DtYPnh
dZizFqO6n618VGtpVaqXIKwxbkukW68QutyN41jzpyGfL9ZSbk1z7bWrmug9d71h69ZafCmUbNo0
rvmjX6zXXN0cttibwzFammJsFMf1S5M71kW6DKhu1yA0HmTMc0PsgMRtpym690YB69rhgzY7nvqx
gMp/peCcrjp9UD+WVUbmTNHMtYx2jWEt91W4s4Na+1ipBoamjaMcZLQMZ97CsztfxuVSs5Y8Bl7m
Pclglhy8tHfffn1cD6uQR/opc70AXcShfO9+ePqgfEwnv38ko/TVXET7ZwtTxlhtu400lcnUYE2X
IN5brXh3uuGHYynOkXK2si3H1N44xUDpcTZzBKE7zWa5N5X9KkTelk0nfoQ4K5KNDQJ7o3dHg7we
UP8MItGACcbZijroQkE8sjdZTh2vxXSlJZPmeRoFslJ/F3PWm3krmNZ6C9vdJomxfJ4MjUi5s0BU
SvxX7UUdu7Mue8ktuBNuj3aRBuvfsgdyKoeJ7MGZlfdKWoaK3sVeThOl+msCXXi7inT9lp2guAWM
56ZbbPPw2bR46D6ro2s+dxlmyJmu6rsybcCN201Ont9LnOOtnTnpqWtn7SrRfVc2MArWQQ3Kee2U
E2JmhXO9heYtcJiypY4ssXJA8qrYeVZeYMrJp9mZ+xfqJV9HryVRE+KLjnLPNfbSjuVfyGtRDTL9
oHWJ+yQhgWsE24gfES9fy3kKlsNCaDkMtYkv6nIVGejc2V8sKLf3LunXQhamW5/K1Hs7xdUOzkDI
r1PNzzh0DistQOs3zNOTRGRxVe34PgYnAA7zc6Ji4EJuPf//iQgz2AlRxobbcjXuXdXZpI4GsOV2
nMwoOlqK9vob2uV2yjdhX+RGcL6hXQTGkto9ElImfDKl2PHYTz/YBmg0C+mnH21Eirvwf7SFhUJ6
k3dvrE2B9/jk7hEr0851bRW7oIizDzyzf06yEYdtTf+HV8NeKzMV03F2V9ugMufLUGo/J+mKlZ0t
mCQ3pj5yWuUuI0F95+j/yePXFvq/8P3x18zqVYI8P99A5cJTrd74YWl97Hoo0aahBD90pJL5I5Mn
B0Bxqcra/eJ6irKavKB8zXveFoBwUKdLfST23SE4YIPqPMqV4APhPRK06ikGoHwqQ+1rOUz1s7Cb
06ULQZVbl1h5S9TSJS0JlS69w5qq4VaWrinL/8pH3CdhiOwkUZVLsqu3FH2bc39Td2IBd+uck+hL
nLbO8Z77Gkp+0zZPd4FXnwrb1wcAgHYE5POmzYG3WnLAzHivpf38lfduhPN6P1+izNSfnAGaqwxE
SRRC9PeTF7eJyC3VqoH0BTNSH6dziKWfsgF1sxwi86Ge7Oi9ZaegoUG1apsixvzc6J/quT8K67Rf
qKcFzjyksV+lx66q15RS3oPwUKcEnRDo1PVJBqsBIYAqM52dTIw6Jzrgtw5YdCHE8vR1z2aG4prM
RY4j3zpejK1a7H5rIiU63tLWvyj/aWv91n97DzaGfuu74ekEZskT41s7zR9yBSKT04bhVQ5RpHyq
qsLa37tYRoXXKdEQPMkLkDPoAYCpUAsPnfK7XVxhKDura7NTshjKSX/vFD9sn8fZMLvqdi40b4PC
Svwih6zlYZckcXxyluyO9KXGwWqC9lkaU6Cl53Cwvt3nTObw5kDvCP9OUElYDWLSpZTauwbR8DXS
UyoE0GsQRCtZwJlWCeCx4zFlquErPFQDM9ukI/O3jKZTBZnEsFGToOzZit0ta7kMyGXhorIyok7r
9Nb31LhUiyHQWPXBqrU68011omELSsC5qC5cHr0Iul0WtoAtI/8BzTh9k8b1tNPHDv5RVyeP9gyU
bGnJoUgTY9V1VDik6Rixd4LhWK6kKbM0W39SmsS5Sldvhd3erVzw9stFlDaqsV07Tn43v8yaXb+6
akX6ptS3XaBPe3GdzF3ryc+U4Tmdk4pK43wQ10m/TcaT1lKwkmaVwtWrF+na/+skN4WrNy1lovuk
nKozrypdW1fo7OOSC/5B3KdRQIuOg57mgOBrvKm9pnmFtG3PKOH8GTs0fXScUUlcBzglvHahJbFx
bJIG8myehIi3KhsV1F6VPwFRdLcx+os72BQ9D1+8UhIXw5C9s3inpAZe4mltH//kG0mb+mO2U6B5
ruywpdL4ZxA/9aloyIf6mfWfy94/S60x6zTcUVWyba0AE3DYpx9ueHcje+vn0H4qB+RJfSPZSbfl
FvE588NxLTD4dIr9jd1Advg1Sa11zERzDOq0Of5zkkS5KapZMikyK22dqv14Dh0A9NqI4Cu2J6Ty
y+S1Xvh5WZ4ZB4NS63MP45g1FSHILqw0Cpt/eerwP4yd2XLbyLKunwgRmIdbTiJFUbJkWR5uEO7u
1ZjnGU+/PyTUhpZP7xM7HIFAVWUVJYskqjL/wdg3mAk/FXrE97de5CcDhtVb33tfBiVo/uLZTO6u
m756Iwa/Sd3o1zIyMKkF/3SI8Sv6ubwwVbnu7JQ80J0sgcPkldnR0tTxbeoTjAcqgNr6mCORZ2Px
kjVqfy+jc48CkBkF/k1GKzW4bzzdfZZB+66cxhaZ7zp5YS9+kRCzapLHMEZry1mWn7NGu899jmwy
RV487FR9X5n52XRT40fpI6e+mFK6VvefhMLyl8LNUXHxHeO+U/CfiiHcHn6FDlPr/OUT6pA1+ddQ
J1c/rPorNB6691WVflh08uwPq+Zo/+p6Ur5gZFGc9DZX7shK4mENalUPo/INLJVxxVbdwGhwqL5n
SUdWNwzTRzRxss+8iZ8kfpseDoShRv+v02t7fJ9umFYq02VZ33PgWiVQwpvikLfju8aICId4Rudi
5Jl+llaj+6YBkoWQqDJgbXTDVQZae4akNBYtHtQTn8Be2u+BOPKhmvD5w2SZ82uF315Sx5X0EICG
W38WM4P6N1Px38XjTDU9MlvU9X6/TcZi2GFFax5kPNOU4Cp3s66/3219H2bLsOeiKfD+vAI3e6jc
fHpM/MDDhlk7Smu7WEDkH2HjlsfUNia+oYgFK8xnSG6dCvakNYUX3k/T44dpsY+whzuQaQYqJc9h
f0SjxkNp4iRNGRDUOob0HwfW53LecDbxUhhGH86r0ulGpn/alpUl3GXt/8OABEd8y41eplwz3a9u
SsoOqQz1e2nJJVcLyqvLoFyaKeixSVPNw28DualWN+lLWPiMpPJnZKKox7YFTJudTO4LrFYmN0Zt
cal6bZet/jXYBWWurb3FwDxFWjqM63WyUlfNCaY20jGLFa3sJpBPWkx8lo1FlvNXqo2QhIdsQKQz
V5wMvk7dYHutpf46s/eL5N4c+hNk24YyHb4wYg6zWsD4ULNCNQvvnarP9AcZXs1k1vG6jB47KNa4
h6V6CNQ/jzl4RphmGGQ2rwC1PHvvd/TKUIVESRnj9tB1lQ8cZAmXQJ1c5aUY6501Dq19kuy6qTSo
fSJ1cJKMO+joqds5TaQCe14S71tQ2tsEhblT4Nhb/0wrJUGmxsCsLPY4Dc+t/mVrirS1NDMPEqO+
cFq2UZG23pqrv2sUglrPyaMgqVnk7gvU1vTNfbHtoXnTMqd7idvqrjTj5o08fIx1tvdtHVPt5Qcx
VX4NBmf0Ey4pNRESV8xsAgN0wjiyS1pGy5GMi6IP/Z2MlonLd58zsXVYRnMDE6Aw9LsHGYVN8oZ8
Yo/AGIOLBL38YLFReJe5VoZ3US6pwUZdg9xm5CfHtbkIc71rdC0jTmm+j5SRBgqU3/S983chr21E
Cr+y2r8uJCMzWc796pmlxDDvcbU29Z+e6j5Ptg0UpnbLgzGhKylNOEnmp6yx3HOMEs3OWJoyoKZq
B7f/T2lsoVihvgFfde6la5wtzBNtPGYsMnxnoL3+1R5c/6pbJQKKRjwAjyAJBjF9xAh56UP186Ja
5V+ov+wFyKMquXLlcIf4ywLgSWfEO52ewx0SPcbX3B7/KC3NeGrVtvyyTBqqttnbY1t+tkr14Ltj
8bMCq7zXEHZbNg/A8qgQn3TOpK9q7IY7bHvcRYGDkMnuyJni5oL/b/MCU4dTJaKUEczyY1EN/bmf
MJxvEEjqwjL9WvdKfI1jOzxIv0xPYNDkTqwj3twsisvhGCBDbSG3hu0tYmZOOr/5nm0/9pV+H6uF
xg1gP3/QkrMWJdDbJX37a9QHVfYZrd7kPC+jEhxYY8PWY6TFAzmMYyhOb0o9wP/nZu1hKGyWno8x
A0DpY58qOJFkyviJZE1KCcTXgEdDHuFcD+srmeNvXaiOn9zKz/xdDTo9NvT4Jn1WRekC+Mu1Jy93
dHxDZQPzT5VxLZaZqHyyub1s/THfGDeIkhgBU4bc+h2/O0xgiWYs2YMOua4sMZNTG3B6T/OxQv1F
nXfNAmn5l4jFRvHZx8dii9BMlMD1NNQQ9s2qW1+jffCLGCqEz8Qv/CPaRvrKLt3YoVYc/KlG7XQR
Eqn0U7mfgMXk4WNsFn9FvT7/5OAKgaqsik9G0CsPQaw4e+pY809/GC5jUo7oL2PwYhipd6otp/7u
6uNOApQQO+syqsMrqRb1RQvip07ObCBtQGhXVfdZ86ufIlUAmb1hi69kz2VMGcw30aJrFw2DQXlJ
nFD/oZuBdyz70bsgZX63+tinBvVzyk7DHsmJ9HvWAeEXZWayhWZpen9bdfatz8zmW9MiIJGR3XlG
YiMB02bBctc7+xqr2MV0nmevCs/lmKDxWsxoL1Jy/pyPen1QrMQ+hct51ERa7FOlimpzdUvjoT12
lnWGw9yFe2/055uDjAgURbh/0G3+tem2+mngMfMlASyKILE/3wGASX7kSEklmHCTHk3ZWqP5Kd28
GUPqPj9+i17eo1RYPysQUPdDVj+pVoj/+eh3HtAOvtTXtmlyFsMMqz9vAIw4KI46TnBP0tWMVnBb
FsjUWNkliq7eeZOefQoWt08ga69ux0c21Zp87Ur0vj+7Awpx/phTkeTTmQCdQFVnedDHpABxolGO
0twGpBmhAIdGlqedhrIJn2I2Nztsi6Ae6xQKjAwokzTdCpdsJdGnB7wojK+Z+ddMtuHNy7WjbQdW
gxhQpCH3Dn1ynBIgJ9jr3EnTUvv3vnzp85eQqFGPOrm+w7A437aD4sO9Ql/ATSzzs/QhK1orjfsi
PfXg8kVacEq0ivCT1vfhA1yw+t4GboZkRDn9sOz4vo2H8K4xqfK9NQMKErqK7ysghukOIdsIDVhd
3c9G3H8P6+RTmgXm32Mc7fXQ8//0xw59riY0XyulHI++DdPEcMxonzctHp1m+RirNi5jlCaSXeAb
zdVzwv5z0JrWeajUYu+XIKP3A/DRAbT9c5rZ/Weon8bBsxwYfyFslCFEJ2RZysdLfDf4cCE38kBk
B+4RN5phL8QAGViZBpPtHANn5NPEM/yWeeMeJXUeW00G6RLiu3/90K5Vn7KCndxJn1ys0sMrK+EN
opf+kzdbfJ12VnkfWvOPwEqmT05f8oXrDtopJO10k4g1rObEEqe5i9UscYMd6XexqeJZrAf91elR
qV7ej/I2lLdnbLKPSfTEIYH/z1sTzFl3zZr8SSK2fjfW1F0Msnd9Z8vAYFrJddLPXqTdk1cPbpW+
2E9mizrtCAKPcqzeDRfy/PfSJ5dkGf23kIFa4QOIdLaKMeV6tXhcOSwa8lEP4PR2fRf+AUFHO5WR
Xi6KOMEXZOc9/I1I0MaINb/208IOyu23cGlRjUxfXGhJMibx+viniRb25yYclFdnSp9ydP2fZMhp
kDrIddSZJVw1qbfbQ+4B+GctVYPGai+ifDI62Vl4djOnPCgjmch3QZF5qkOUk3IMGxS8WA6x2geH
CqrxDcV/Y70gmIK/neJmj/hQTBcZ8BvVuG1xbgho1qjU+zV2mxu0xV2bW1cpoKqlShrI8fniWSqy
zhjf1VkLKkN1HL5yTWDXdI9Rq9/mvi920pzRZj5HHTYD0kxHwJrKmOeANDLt0bLB1vhVW+xkf882
F3malDzgZEN8XpvbBv9D+8P5YL2FG4RrsG5dsYxKHuRiptHU7NyxohDUtgieSVuGZp5IVDp71zxW
sWPeeVoKWQ7Xv6vYbYURjCXQPvFOmoMDDxDRcufS37vzOGPsnZiPcV4Gxq7AUQWgEs8b6QxiRmpO
849AK4rbapo9ktrhDFT6DiZuznO4SAlPSy1B7mKpJUh7vZXeWvSBwe2Pd8scnVLd4Z2pHIchCAu+
73JMPt9qlEPuHL/0junSxIU5PfhTVl0mPsRvGMTnS51qvkmzb/CiAy31UrqIQngNnqDLpMmuq6cg
Cn9IEDR7tNCXFwgRhbsUIJ1PHnAgbEeq/KY3KMfuo6a2YAJ0XwVZpwxWeegjvzv3sM5QffHfm9to
UevdGXBosM+TiofB5NX2WTZ2kf6Apor+tG7rhkEL9nwA6zvZw71v5Jz+bNVdt5MJ/bIdlAGmxlZi
8HFadn/gAIJ9OSc1LLKqQKaG3ffZJ5G7c2TH6PKt9DRN19yu+SLrG6qxuJfjFNgdrGxK7sTM3NQH
l/wIeARD7Mypf+C/UARHR00DpvbReeEvYxC6vIT8FPnfNRTaT+uLGAXZcsfC0lx+TPmBt1nrD4ox
KF+Wf/K5LNffQ6KC3rYowIbm+pvLdEpj0dmzmufU7C4xRCQe2IsMnijiieQdfgy7BMrbQwHP/h99
vCWQw71yiBR32BtgWc6R0xlkU0sFUbAoDaCgGUp5aRZc5NaUP1feOeY6KjjJrSmjW7DNI/Sr67s/
Oq9y0OhoTr5lYq9hWMmpHGb/D3CM7OeAEUEkhz9U22bziDJtdNErN74U3VA96qGLV0Fseq9B6wCV
xr3uovspWGgb5riZuPFNoKO+rSZ8w6XJTdCiMirNecFeBA6jW7AVqM8QJ7H9bqwnBNvrZ46JP+TU
05KpALQRZBd7KKvvg31PHY9nGwqgw0G6Srw3d4Yd2xddSd2j1jl9cQe/CxPcjLI3h/aJOT7cwanG
t0beWPIuSIcDkrXx+9sAZxuXwlM+f3gbK6CAOZQxTauDY6gWcM9B32fhwaqc5JxMYOF5jOvIarF/
QTpsHvjSrHTQNKglIYjXPdSmfgPt0J4iEPrraUaNUqCA5NKhmPqVf17bcd5Fj2DFSeiCslz7ZCLc
pGs0/cwWAQuRspiM7uvUASqVFpDq5jkLqq/5GFfXVQ7DqUGiLU1f0dIL4nAqgB2EZgB3t+4hU0p1
J4iB38EDII/Q43E7Yz66AyqkUV2d27AAFe7X2JJkuqIeexTsXpLGV18cCLua2+MdsrSGkm8wxdBR
8iuAi+zbsO52fFMrl4AiyEuUm87jsl6OFf3BGQYcPQ54JwBwSxz1E4cDOGNa/yoXKLCnPla9T9Jy
TEvfKbGr3kszmFTraLaVf5RmXlfd/WzMfIa9cHjVm6Y5xUNj3uuYwj2x/w32Y0imG2hYAsaZPrkA
WNSPRaQOe03T4qcmtnFbYZs5XPqo+yp9W3CgKN1jVvM0t2ye6UPyBKx6vF8nkR/QHhJs7wRV1I+j
eV9YSrCyxgQeJM0VZNTYH0eb/252S7NEM3mfG075kPhaMr9Rz9SOKNzxrFd8civo7ixqRr5zKhfN
pe3SLQJNCRibE4CynmcXo4paU+KXW3NQ7Zv1+KFHumWWrKlO8HW0geIGZGbwQFni36LQ9m5YVOk4
mFTUxWVEOlNFIahOkMKAFHY1yrlV+TgR3kbhcABCpAC76b3bto6MmipbV57I6JAR+2Epua38ttqF
DhliacrcqWzOtmI0d+bkwahzGmQhqSPYZptdGsv2D/VitOQP4HcGFBbudbPlzDaN0fpdv36Bp223
5w/VPconXy5q4g18LMrxtD7HIi/o+HqlehuF+dd3GX2OQdatNLVsDyY3P3cLSEkukCpJ/szPad61
L0nlFIjt6/Czl4CEit1D1fUuJdE5vFSTpbxYbZssuaDsz0DRP83g+96sIo/vCoSz09xz75SobW4x
5+DjlNomOAzLXpRT+p92092v39N6jCdyFjZ/NTixwN5ljbBVF596o3nqUj5cQ6JSe7AVbO8dVLGq
JMaqWMU6OPU68KGWC4WsTt37jILEXTf46jNcvBbvVi/7MRjRTU5QLRoWhUlexNLBhYEZ/K4ObXNU
koDfzcmmm6t7wzkw5/phBp4zd/VpajODPTFo8aVgst5JUwZ+6yt9W0H7ij/QNlAptc9ffllB5lFU
pr0tu609lLysb6bnbVCW0dRBvXeav8sAY+NscTzuFnfjuffau2wa0MH9r/4+GNlPSkjhZ4vcYPbq
xEF0M/u0v8xkqNkSUmKRPrkUnAdvcpfGnoHl4PBdWh/ithBloJqaqBXaKL8ts61lBZ5zsPW+IG/H
C28DvzW1qTX2naOUh21ADYZobyaZeaAq4YMEiNBRx0cIzQsd1QLdM+9lQC4qLAWE8OUqHdYSKHd8
wxTXCrlsd7L38LT7vaVygC6wHwcosKjobBodcve/C3XIMLJ/79If27xtCqnvaF+GYFLtqtybBe/1
oEEzdKHzBSR/n03nEisJmq8zVL3IMvOrFvs/pSX9oa6qJx15v4P0yWXO0nYPTGQCyMo60pfBG5Sl
seQLdo4LSGE6WZbv3sMiqK9+SSlYnzkMcKwzH8XnygPMg6VIMpwsGSFtHz3Mugpg9dpZ2J1U8aNZ
kgJY8cW5+vc4duxmF5Z9qusDDGi/XZHJmu/M50zHhEVGKeUWj7qnrDPjhcMf9TctsoxDXxbuAb+u
/tG2rf4Rtcvh0YzN/ziulZ+ly1z618ElLC2Ppa0Fa+Q2sWeDc1bH8pusoPn828kkn9Lfwc7m5LCt
oXRvWKewo1/OUPtJKREIMbAszi30QvLGP2uTBgakUBvSr4a7N4xn2Uj2hbnnAJx8liODz5tSWn6v
uDtTC0z+i0e9rfYBmsOQXYbRW2+p46OxJb3rbRPr+lH1ahSNtyjKjM2Vred0Nnqj2G8w9C7X+1OO
rcLeyAA5bAN6jrlSWFa3Nuw+9xp8OykrDq0DzWaCs6qG+iqdtvVrleE9KJG29ksxUAqJv/qlq61H
FF5LIG1bqbZn3+tA1cENLPMft/6pp5oCVGc8bn0SoqNRA7hH+b71ey4JIpxLND5XCz4WnXkd2bQ8
+W57+CRntTveSs0xr+asGEc/HWdUStM3kyziX0voAvb5EDr4iXUFovkeigbZW1kYtoQGIKtPfDLK
/g3DvbjSigfBmgkiDT7N3ehU9u2/u0yFLYIgz6TfUr01auv6NXEDqS1dMnFOsVMJ6748TiNw1N2k
jNVlVNXHzQIFoPF4EwUx6fMSu7p01sS7mTrxOktu5VJVUX0Z/eGxXjTFtv4Ee4wrPMCDUuupuvOL
PnycOXUdWqPsPna6y4irmOE56tO/1miEdhYX5UWYy2/hcxPhASF6DKMUQVGZsFxaL/2msQ0+b/2x
n/WncskKjF1Q3Oa2BN2kFPupIb1+kD4viRfTT6AK+8aqIlQBCFw7s5oHzq6YEDVVmRToeZrcybhc
hgCkO8Qb9NTh5d62gffZZuWd88GHehPskyhIbuSbk1vZhyOV31/t2MVkDIJEsWu9MrnJwGiFMBTk
tu/yRU4LhtY6sV6CpjzJ24O+fIqQLrj4KZygdUlXbpVm+T3/62XRfaizor7vKURfJ3XOrt0UZldp
yp30sUVBD+rfYvDOIH9utOCeWSAaDeLkdltBdzUXeXczp9hlI1g+D9pV7ZvusUjhOA5ZmvzRAC91
Gz/6y8o9Gw0ftXymTtJcSOTmd7Ze6K+Rk/4lEXbuX0s9S74hRY4SDXsgyXmMi14Vsjj4dHGm1v+7
qS5NUBjvo57hvgcbdt1fUArV+QxHrh4fNVDn9y5iWHdlXg7A81KqbJER/FAH52ZZpKSjVtnb6I39
2SbaiH94Xr5WGJYfpy71HvSpAiiwrtcYdbnvVYCqbrqcpmI0dEVqV/o4UFXoOCwnzXGJUSraqy7v
EtjUoASkL5cYmUP6CKv0VWzVojy5T70mVA7UJPUdiEDlpC+nn8ivOBstdxP6h8fEj9z3QAO50bOq
T3+yyX8PkTi1aPRb1GfAAK3e3EmfXGJOq1nb51dpRbMO/bRJ7WPbQqsbwVQ9dFHEfqNoL9jBYOry
q0siZBBjkoyy+EvGnueUeZZ5mEfyDHuzQ/nT1MbncmHdjE23GCaAqYQ6/gP6kb6PnKD6VLV4aQ4q
wgd+12BbEkXOPkgj9zspVET2Av8/oPUOQTI95LNS49QNMTUs6vHW9RUKhsJijdHqisq8WT50//RJ
oFyUQX+TuRvjdZ27LpMhhLKsrM4l7zbYZXvBYQhiY0iqd/yn9HFicNi9w58DzbFBOram3Kkfoz4g
O7YwtO+2deQ1ogSZ1GjQ56MnRbMRPP+FE4vNaYNfuFPDfUIS8Cqt7fcAZTvfw2n+MzIfIl0v3pqq
jz6ZefM1i93ia0K+/BIAmDmAsC2+2s2ogMTNIUgvzc5q4p3OueRRmk54Y3MUU15zlB2arEjhWZF1
J1pN2mRhGVHbL3yHK09+mf0t3T1sxtP4KwpZog9R2hB/iLJbssCR503feADewCS/r9UZwd+i/7Su
pY/qqTR8zIoqI3stMGY9mFkY37VelaFA5of3UVa4AMoZ7bvKefYwYZTBYOlK3fbNdcjhlNV/WmAW
d0WSD3cdTPDXxpyDXb8ol09jiOZMrH2DrF4e57kKHwotiICMtfxH2eP0E9rCGopUAIqhSW4+T70J
DLRrfDZqy2bMjft0Vy11L9iagKlDxHOnFJ9WN0cpuPg7QGcRZ9X+uUjC8DgO3vvd/OtuG93ukCga
nkdQ7cf/Q1wxgYLgMXznZ2apf3XHeE9VaALLCPZbRQJiH6Nn9L3XspcVJ+9Vd7Mz9n/nQ/OjVjBj
00PfBVcRuJ9K9N7xzYZGijVAhG4h6xSKWu3MbLHpbTHn2NU9MN6nzv68Fpl7TsiW2bWohibNQ+d1
zRfkhU7s7DHuHMzurjdr/eQCj/u+gJbaygteI7Spb3btU+xa+tV05qk+VRVw2mK4GNimPM9T/qAX
lfVmuJH6gCL7IjBskHefiuGMrino4KWJzSesF6Uw7iR4qgaqtDaOLTIalONL3ofdJxk09VPHH/6t
6QvsqtzwFVlp9cHsJ7dgJ9Bfxt7hQZR76oNtmHNHiRy071zXStUeCshL019BMtbHQFXPRZ3rp9aA
zZd6WGpBANN2UeJkr7ZmjS9Vnu1kUKRxoMH8tAIyrNKleeAO6zngBG4Gp75sqm8ZRze37qcf4HDZ
Svi6dSU30jw148Rxy/WDkwHR5LgScMaUJDPJ1M+blojQc0qrp+T+S1+ExNgpRwjx/qNgiARafTbs
kz41sM+xQMotF5nnpz57GAqrFqd0bEwPxdBYr4atKdfBSktMKSzrNa+b+RNygWdpKRFdmE8XUTd/
lh41i19VnEABjTOka4ilOHZY3MtaWk86ssY38CRNeaU2jKA7YWVHRTHObfU4US7eTJoSPD0zDlxg
54osnU/Q3eoHYFQuwmmLOhDeuUu9eBkf3RqV8KVTgmIFjsxJXdrSqXfxe8w6Z4vMU5tEz5zc4a2X
XNNe71sq3tzOAe9HQIHaRe/L+GwqOU0ZkYuXW6Z31kzdOasU58Oqm69wPDAYl1soyTD7tB4f7Tir
L78Pf4hcb4fIUXg8TtNubfuDMV/RapiUvdz6FfYXmHhdcuuX7aUx5EV4KNIasFujo6i3lLyospbh
aqQpbbmskXJb9xDXzGaOd0K0kT40T93mhHTBP4SIABb3ikHrlHg+u1PyQ5BivwmH6I06yeCKLdtG
fw1s8LNtMMzc6ZzG+Y/VSlIWljhP0TF1yVreB6hZgQ9i26926H+SP1OSo9ukfHaa7maMmvmktoH1
BFMtJ/lUPq4RupMEJyzfp/0W4mqV+bQthdrBHpjFwZozjvSjHt2b5Bh23qT0r87gpJ/iYr7IoHR1
Y3F0Pbt5ruK5f/UCG5kYD2KVDE5DNh4L9AtO3agOj70O8cy0F/kwLwmPUurGP7V4BPpKMmG5s9KH
YIyg/eyDMXeexGWl94DFDOXkIRSGPpjYrwReic6i7unnNUQGdl7WDffvNhCTE2qXHjNjUR2LExLq
RZC4e2kadjIe4iKo11G1Tz/59qA9F5GiP5vlwr1x/tF39kNEHhYpRrMPkTla9J2l2c/thBEfxNAB
sj8620hBh/lRpKDX0An6C0D86ZsbItVpaJZPLpKw31ZcwvBAmr5twtKlhgiQEdt83lBZzwalupmW
YX3G1iuBZE31SGgWfYcwJiox62CwsClsd3gru7K+SYDEgwEEQLvQMpAwMB+9ebghyWx9li5tInHi
aeGuKVg6XHAWfLanT1AJTTT1UNHxFySGXExVcy5dEv1n65I79I4Ojdn5N2nJGiWvtLechX2xrCYD
uO85F6tR/pIuCfs13ZhIzK8vjChyoZX1CmNG+MlGvxBOqACSVxzyhmZWy6R6mPSvH5DJG8A5WaDO
CNqgoO/X2d06d8M6JxkF2JI3BhApsr5J/hBps3YtSg9FknRJC2veNVm6ZFy8QL1iBgcvbQZVtzpZ
9R88MrTrWizz3fr1t2ZnQCJdR6shf+0MJ7mko6E/Nx0snHIBw0ttsax4dzVO9F/NGt6OlBolWEal
1FgvwTIXNUL/RdWwQAbcBsCCghqqDVH0Y0mhwLyIzZvajNp0mOw2Z3ccVJzgGVEQu59265ys8feo
4GqSdlnnZOys9mFWIwJ8KaPis2SQkr6DoJMm8WnlVW9tyUVJjNzl9lTvOXVF74HSlokyvGWuoFED
eJPUkZ2SnS1dikGr/JDIEfmq5T74mpvfIxZ1SkSwaPDUl4XSezZElsi0cFdb56HFdgG4dy+pHUnm
pE1rwI8su/OW7qni8b0vtGKOnZq9vLu6sDsr5tJufo13mk17W+P39spzzBARs0PPOJUWG6Sydd/8
Dp9ZuYRkwx8VxXUeJz18akytvseaDh3UDPjb44TRytHVyE9LsPTJXVOQXI3Gu2263K3rNoi3cFSs
T0lFUhHECi8mL4062VvvdU/ZoJpDeGjK0sCozgpKEn5pceWvVVzlbrtUvhe+D/8WU9s1I0GvJff9
IrK4rLCFGBEmaXqTPsizaXtAda3zWVWD4vLBGVlGlwGDJM7lHWS9ALd/DeAM98+MbSkFUITMkOci
ugPFudYBDg6F5uNKnkT4Lnfpl7lCI4o82qPTocU/p6r+ghXdXutDDWO4/LJkaF8lsmrIDyZz9iwt
kDhfs7Gs13kYiqATjozMVQYxgBpQ1kGzUVbtrNA5uD2iAjKqVAjYewsuSpq6iTp0YqK4W8gPFFUI
Xuk1p8OlKT9uPaO6HLozmk9R/gDfCaQRcmzxtfMNqAaZP//T4TbjHz60wtOHIM1X4+vaXiM9nyfu
Hiu0mByXWu0dPTcfqnY0H8wUY76IIk6xtDRF49cCP/3PrcTo4O/RjW6jozS3yVNTRv1u6/Tiag/Y
ILhK1zq6RSsqUD/F03j73zkTSUoP+7WH0FF7xOP8fr3b+symhs/kpBhFxzleb/9roEw2+ysFPhyM
lpUGhEYuk9JMqPV3CEtZ1iUkyT8hC5Hgy2DZw3r5NeprPMaoUTEQSyBI0CuM9Ae+IIzmhFhoA6ul
CD+79h96EWvPAs8ttS4/qTA3DzImF6/8U10CpIE27HuAxAda/8UOyfa2h4Ujvtt+6xYvloPZZfjC
Lf8doGwRPd7+KyTQXX4zuZt1d6ejb3C/9a8ztrY2BIc6yJKXwXa16exNfXVp8/m5Vxbum9E8plOd
fUsznAEjLfAeHCdoH9y2qI/FjJdliRBZjzbO3sB3/Fa6lvXST/ZnBJyd75RaAzAxs3sZ4Pt/xaBq
18yz8z0ruvEuo1IC7oAwG1ydl2N202Wadg9HGpP6JSwqtB+FhfokerckMnWUjiQeKmeM0mIy3LDP
OUwWGPDej64rtebDbTd64b5UEMuRzhVaB745/hi69rIBGo/JoCpnw8RIcICHcDKWormitn+7qu4/
aWHtvJAjurleVz83Dmqnt8CNfJg0mf0wZ6AbgHvBkJ/G+HMT5e7O8NTiiDHinN+reAufVnRC709U
v0bjq6rvJoiVX2MniVEqws2WhKvx1Wgr99SBVCV1TTMYjGFna7gDDbFFSY2H+3GKjYV3T0o37Fys
p2KEwLCXczFyD3ZJyf/X5JFeQNBr11R1zcuZwbHvjPjJc9LgHFO6uddC17qC30vufLDiC8ukPiC+
6XxBoKNFcdlW4Ibl1gFitMVepCd7Wmlkv5BwwRFMbuUSN3rFGcmPDlufzIkcz9hVldvtfYyiPw2J
pj/2fBNtaFm5G1Q/PAx4SHK2/wdG22uV/jggUi1dG2RWmeLoQyzawOalAn9wFv25oMAx2Qunh02w
booWZTuzw2VnQmoe1/reVg8yHlU+kMjQ+fs3jTtppnOcHbOpxoF1g4MI+MNDUW8Pxrs7SlMua8zU
hcUCDfzZ2o3Zk8gBTBLa+t5f4BtpBVg65gwtAqVyyb+mua9+2josoCtT1StkNJBDFcVTBB7mfeir
0zrPXDRRATraJz3sOzg1NKUvM9PqmjjKZ+mSqfANf2RmjCxRFoAaD13lbUCG/jRPXXOSZqeDs656
FBik6TbaFyPzo0/S8l4QXDbfEr/qPmVa97m2OuUtbkbvXtZDLAW1shBR/WR4npte/XO5KYpgvRn/
n57/T0wwNO23iBza7AZo8MfVmw0A8GhAl39IrSF/cJMIfBhgrC+NG/45eMj4G3CXUQKv/uhyyuKz
4QfYGvXQCYNZP/tNhwJwoTR7E23mnyXv7LBKuv9Etf+jdvPu0ehAXU8uh/DY1bOfPoxvzJ0M60mx
OUWpkQNoBCPAn2pgf/HBz6Nw1aNH4S7mO3Wa/5wi8zACJftqU108W2Bk7yrUHr6b1idZsFZU52jO
+XBBrXv8EoeQ25YXKlUjQP2k7vBArMZn2wOS7SER9ZoE46W1Dfschnazm9KRo2zTgfbpFPMof055
T8hfl0P3KY8787b+rZf3ihUNHUJ5o37e+uowCY7mRBVeleXqX8tb80yhx48uq//QVmuMB1he7qzd
SeVw61/LjMvoMJFoldGgM5+AXRWHJlDL25SG4zFOC/PVKbDzU/U4+Csjw8gXkvn33KSfgtLrvhu6
qe5zNk/P1CpAPvMRue9sM9knhqY/mZaf7cLedF8D0D3H2Juzh6zKogfEbpSjqzr6a+FWVIGryvlP
cEDGKPuC2smjtyQN/SWbOLfoVkUkF49um5JD9N1MW0dQVKftSGS3iKEsQdtE8kQ9XMrKvFtkfbbS
3OTZyaUdVVhLlN22Wls5l5SytjgZ2WKkiQHsP8W8rcInI/n/kPZdTXLqWtu/iCpAAsFt55wmeXxD
zTiASAIEIvz690Htbew59qn9feeGQtJC3dM9DdJaT0BBbgbAw2vb1eFcgy80DCPDT2jRe3mE36gD
dl0uCviFQ3lup2M0mqNMTGA03eSiuzou5bFHUg6OeQxmKnjebPD4CeEHUSRrg1rlKRdmrr4asWF/
JpmtlrBUjMDG6slFHwrwNo92lq8rSMjdu3R/yvpdiRXegY9q2rrLpTBShvcEpMvGy/VA6Sf1Wk+J
WxnMQ8BDC7uAebPCa5fIiNdHCFxll37U9W/7QK4Ucq3zhnfZZRr4PVYPmgTgwADmLHMdZqkcdEUj
GQ4QWRw5I+5XMarntAYtICpnqHUeKbUlsisviYekewrlwZvJrAfVVv6u8qWdz1jpg9QgOxYszdr8
51QH3Ht1wD22RjIUBdJYLXSnDiqDoHLmsAIX2xSyL3WUAL5nlU5wKLwH8Kr8I9zR/GMXwit3QUZx
1d7CQz9nBdwiqq5sNwMpP+lAH8VpQDDGCbrK24dVzWG8N8alfcuXDsGHpGMGECnx/Mq7neHk5qoC
pXVcpLSvueLQBo2zLx3ksKAJnmcXBj0I+JGGehlzj9DgOZdZv0YUwATPCGDwEVP8E2e0GRW1/SOs
e9tnz4cmA7rxoId2uAV9O6/2+adAOf2i9Ltmq0cdm2zxv1U+NGljXhoafxKC809w6bLWBfNA3XZg
xPhDkNHi+5bJ8FyVdnLwqs5bUOyE3xSwdlqQyQDVDbviCDxP3D+W2huvajjgujE74Y+Gr1IcvjQt
sLDWyEA2neTDWG3U7PTfroM3R7uysBaHAyATp4iG5zrkHvJ3nTi5diZOul+f/T4YZn4EWNAYMg5A
Nsfb1uNV06WtzKxN16WvLIcSTWsVkHMHOsIfMRERiWFrNZ5BNBXMPBn5iw8DOpi3olnDCimZTVdM
s4x/3yHJvk09+IdQFpLM6W2o6mILBTWxKKpAbOHcCJHMJBnOkczt9SCLeF/0qt4nZtGsO/iCQ/MQ
Irgm/pInM4bFtter9q2I8yNsSEY52ecS5hrhrHKSc5Gb4RuM6eyZCwT8o6LgtwCbjD1xNVN2YJ3v
B2naZ/jK9QvDbujiw0ACBDgoFcincMMnLshlY7QXL0kL/N69L1QBOXhQYYXCqX1m5gCbgsSo+Ea/
ku7sSfYFeJxiDvA0IGgGT5pTgPdV5/R070oDD4IcMi0WMQ8H2LGgCUH4HmLR0IHD8jjtAQ8bwTSW
HXwBFNzGvX5stQK7uemBByuJLyQBlkl36QumB2FM0xcvTMq1TttHxP7OLZgN6xYSgFgX69Pp8FFc
K87lj8odq2/VKAPkwHpSpNx9y1wTWQ/Daa/U85x1D3XVrTs07AQArMQe0Ks+tbVxhTtUAKvsgG5D
gKFy2aovBrSzxw1Q+Wj7MEBUMKE6mL6yd7CXAsMkDeorkuxQY4Bo4muY5ZAFpOR7DBcAiG/f0qqz
j622n1Dcmn1oyjLK175pZ8goQFA9Rnp+U4+3dH1fjkdTSmnRJ32Dn27rU6wemGKh9vSkW1O/jk04
fCQ9Du+loxVAPgnqAPClyaJhzkrQqHSTWQM/SBZ+060eLLAHsNdvdWz2RxXk6oE4WbxmoIdDWR6D
ys27WxzexzxwoeYDIJ9rIyXuGcZgi0kfN5AOGJO9689R4zdT8EJGR78qMXdlV9W3QT33TlSfkiGE
2DAN+AZpW/gURzZAc2PfNOBiwTOryupHXz2elTnhmwiO37MpGA8LL0i6g4YuNcJx4eITfr4jnj7A
mTSwSQ4hvrkouOOfeo2fQgJiifVkPtNVd8NNDLAxh2TWi5xBifexADDhwUFd7zFsYWPqD7G516Ed
TXyQFQxrpPvYS1jFOkv9pbimembuoHa6pQ8AwFibwMVfNX3FvbHyZR9CQcDB02P7CyAROFSwaC2A
ue6oxSiBctaMjDBFjWW0WMfiLTKUDEYc7bAraWbOPYhBrqELAe8gBkXhzKq6Cxjd9c0sKN/VLMSv
KjHR9Ht6LgKoYfAagKsJGKd/qYP+HTu1LFeobrSwL/n5u74vX/WQvtKxIFmdOKAKjkVjc2i+d07d
HnSFGLK11TL2qLgXmKtEJHvQa0HKGuvNlYD4lRXsReomV5SAFg3c0IAKYmmwyPIIkKWf2NgJJZv2
t07YzlFDZpFYitZK64xhKUsskLnS0ZJEk32zgx3Uw4PuMFIzmTeehMztOB5wjvXNGG5D3QmU97EQ
PT6W2Hgoay+HxuUyTTrnSHuBZ5bu0ocUHs5jv26E8HG+QwcqH7+mIuz302FQBYhjMen2ompECeog
2m5bQbS7EDsdp7umK/SZ35moJBWnVhK+b1hUAgcK8fEGiClYwuTRpyjPPgMc1uJz/kGfoqy6dTRr
XyNvZOAFYXLrqr5fKSuCuHzd8H3tq01dUjqDyTnEhsZDCtLMyVAsWFW8sO4Duk+PCsfrTw2chzg8
mRe6q/YdZMZQiV8L6ucbUINgseXI6ioCCqfjFnXre+lEt5Oq+KcdV22+021WAkE1z8Z43ZYjS6mk
Ck4jMixXvYkSCnVU8Cq9AmKe0GOMU7XzUUH43MlRlwRy2ZdODBZ87GCobNCBX36/qBuVH8eLMuT0
Pg/jRf4fLuqgzg2rhLiGMiky4JVt2Cdk6uZlAf8T086Rto+xiYQIQ3gEcQl7wvHQ+CkA226YbKa+
EPBECBZV7UL36QkcULS2ygGruxz3k7rPykeLUYYigoSFAoi0OOgzfQgzAstGt8QTwzJ/DFhdaALO
8E8TOcVRebgdnV5wrR7QIdMshZOls5oC2Dn1fZilkC2ERYoaPP9/Jp4mYWHrgUZ7mHr0PNN7LSsj
2XIyXD70Jy02/0MRx9ty/EapO4JSwHW5f99e0P3aJNjMtG3VnHRsY3/rSZteAUpUuwIE2NndLzNw
oVnHqWLgTsJv07W76kKMbn73v2zBKVy1VLLFZKAJKtcOQonFCZtp84a9zJaI1NneIRIaPHFHYJQL
ASmiO7KiaiukCnxrM1gcGlOZb81iq7ZhJVv3p+kwtKQ/CbYsfcFPOlSP6e4BWKF1XIIsMsVzWB/a
AJxjOu5nwMeM10/DeoYuWunppm59Jqzq1+k+vNg0JVD5F/wm4t29shR7PtsanNw+VKd0LQpg0Fuq
A8bq1lSeahJqLMPIz+ZTOWsavVerprYujfExmjSBsdQvpEdZNYfod3Ax3ODdTVtrd6+1jfKjKIF/
0V26pKcPY1ctYcB0r9BBQOPenADdoA0bzLpkYR6eB4NFT7TF7hSVfrbnluBPSQVjZwKGzFaPsngo
l2Fc0ZVuwpkdtZ/OchY62BpQyDZYJeZ6tAWBDBAs/LuG41Sqag3gLhyUk9Eqo9R6KJzPeug+GRxV
/AHPHN0qqbzpd5VaQLMjQfnS4b8LJJ4y+kpJawKtMTbhYcsP91PYM+EUyoUHfQYtSn6AGEiNPDYA
k8J5tyLi7kAn/nEgY9MZmjIHABedpm+4kHr1ih/ttgqr/zzVofer9AR/bE+vpGMsQFPmkH1WSEL8
8xaYfmHdZqw3YQVZzWojCA+JRM3ap110mJp87CuGPgEZ0O4uymq99YcQFB1TObvH6Cn0NawjMdxY
YA0yTq0v0YMfptZ904COQ6boPSEeWU39BZK18v4ui0wNK8/KoCEKJM0uhhHiTp/9qfm/9H2Y+b9P
Ff3tbaQyCpLZ9Ab/+zRJ1uJ58qeYv74b3y7AOu37i77q/nL3aUAD+O2lfx3703Qf3+qv8b+M6Uvv
r/BLr371+yvCRQzMXt3xH+/p37/ur6+up9GXyqSBn8E09zQy9X18V7/O9D+8fpYC9PDxC/ql/cvL
/nKq39af25U94H7FghJbUp7vivGgz1rHyT42/xSi40Y82U6f/fXaKWSK+/Bqf53qX1z7YarpnU6v
9tfpP1z7L17t/32qv34ujWFcIdAN0fPxo//ru50G/ud3a8BNJQFT4bdv+l/80X/9TOHuhwzYv/1M
pmmmz+RP1/5/fh5/neqvr/bHz2N6l9Mn/9ep/xoyDXz4uKepXGiS8SSEqEsD2ztv1mMBceqxe547
rYT3KHDlFmCH6IxGdIxqQLdPROYvdaDum0ZbFYPrMI5OA/cZgGTFCHGAuB2ngVjzjwl1M4RSzxxS
e3CTGAo4VshqUZLOPBph3h0SERqQn2D9q4cCd51z+8mHwTDgcyY5q/Hgc9c7xCmD8j1a+sBBY8em
P+vXeRiPqkrScO9XhD3AbAltrHu0DtSXIAeBqqQodtMErtGGZ0g5f5jXJwMU1FL4gAadHz5Labmz
vB2afdmS6Bkl4BL15Nw9xF0ZPbte/wVqzfAUGlt5DDEH0A7PugUcPJQDQSjSrYIMyEBBM0jPGqYP
ZuvzmYA+waqoytFoCmJYu19OaRBW9rwDfOhHr5pOdSzSHxJicjEEYzhwhQCHO9BphsrEwnMDYx18
Cr2GPGcwc0ZdqHhQZhK+dLXn7aIohg98RSBkFGB7TbqsXulRWXRqzhPD2ulRu+NPHQpqFzdwgb9A
UdMay6ECEq+zDOj2NxDbvkB8ybpFZgwV9YiPXgh5+8bybo7SBF9nFTywAtK1ZwYF2zNMGHZc5XTv
m4XNl8SAtACkZk5TRAFhmJO03nSPiwAXcs7K39c1DFHHeQo16ggj1b2BpYd/RGLyOQAMAq5SZvsY
QBjIEPyRIfMAk7sDkg1sRWF6fnZ9CuxeDR29AQkZFgn3CUZnNsQa2wwGgWi6LtLRkIkCqGhslpEX
rAE7txeQlneeXAc2mTBoCX6MQldyPYRJDlIQgkkHHd0MKNylDs57cGUgoeT8GO2HchWrjq90cD6A
PmBBoWWlgymlZAkVA/s+Chhqs7R8FUIS1sTMppUuU0iArHWwEKW/oL1prfWfQJDUgp+SEW70zKnt
ywW2zXKjr6UE2GyhHLJxDbh2OWWEjD/eLnybVH4okE948V24tnjYZg55Yjz4hgOLxLE7osUxph1q
tsMQv5BW8o2TlOlSj0YmrOYNqM9v9Sgk9L6CbROcqCjao18HJ1N18YJ5VgADcKN6bEDW3HikhfDO
2BSktk555l2Mrq8eSVPJR9Vn8zAWyS2ujGcKqNkeNLVhTUUi5qqmHZzoWtiSq7zdJb6bw3Is+wIt
wORWAya+zkbwfGoXYO3xvo1XwPhDZ8V3rBeVQBtpsLPqoJsNobBtwCORjh46QS8eBbikBQPAu5CG
eHTMBIqhEEHYpQmYWfi9BKtSdC6gf+TUpxWFFpFNrwQY361yIa6k+yJQjK/MDNWqDKHRrfv0QWTQ
o6oTHwmh8VodZ5fIyqM4nkLIFlPpAbvyz1Ip88D9OBodzm4DaSFtYYF1kbCd3XD8Owduh+SyL3Bk
UPvf64Me4vjp3pu1mb31ErZkEYBJfIB5ohOX0QMg2tj9Mdk8p51A6QOml59FI14hswShnt6BA48U
9bIOab9CZaEEa2Y3HexESvhXj511IH+MBMhTz5IG+nEdEdUpVF+bSCVHuLq/dpWfrd0KymkDDygQ
oPYiggyP5dkHGD4Ol9jpFrxx003ay2rNRB1esfV35rZR0ItIzVMO3ukiAi57rVJ3V1EJmi1wEnOS
yGHTeGKX0ppd3cphVyMBnNkekPfVfZagkMLELWcmoz6+WhZbx9AZPGb4gLs2DbbQkDQgh4dDRcNy
bbAwm0FFwTgyx1WrLm7kDKiruobeNjgq91MhUGUulEqWNZRBDs3IdtFnOsZDjnhZm3kyVxHySRZA
D3lLz1nOzYvuQYphNDSJGNBwCNADlW92ECGEurTuo8xKUJ7LYV4xVsQ7+iWHLeRpsr13a/iKcWBe
FrpPH/Lczy+EPcFXPTl7KGNdcjLPYRL+6CX0MYYcwqlM6+qpHWGgDghpR0OG1RO09MD0BgcIkkHY
nAciFFffqsQV2451Hxvu0YOkAbAAkFPEj+42CkDeCjbYC1aYxiIaq4FD0eXbJAQGg0a8GeV+Z4AS
Vsug8ty5F4bt3qvjXVp23rXx/A5sicheBpKnr8pIPtWl0V6jvsJHCeFSVEGrbGYZBipGOemhSNm/
0TZo1g7AMjfUgCNqLlQ4uN88w73AvgfyG9lYMawIZOxt2m1TDykIWsf5g+4Dtuuo7BJqiAWegWki
8g3h5XAwe4OuURaJ/QhYjswhl6YSYgFtRP7MZCtncKqTQO7Io2ItmVWe3aIQ0rODPpgSHoFTU59R
wbINstIPedlABl33KWcs/LmkW6TEYasermRzEKr7Q+/B6zv0bThCMiv9BE+muZ8Y+RyCtmyTlK71
BO+xeNESCGqE1HCuQWrMYRI17JQ7fkIV3OCWpZFmM6OJn/pozFKjvGtXXffd6es34jb2iwh94O3q
lG8g25KvXACG3e4MK9TuHGH9taV13cFQPbIWokjI3IV6/ZFkVbDrJQTrB/sAIV+IoXjFAzfpUhkS
uIXe/UwVSQ/OgExlEMJ2iIkiP3YgKS5b1Q4vRg07B2uNJ4ltzPKc+Be2SJzOvehzsGL9S+lYF2F0
LnC0aIVBhZiY+jMgiul66usrVixDS1oLfZUesOLB3HQW1C2nPijkFQvQHl8LEzvlAsCspyBNv6W8
sb45fjUbRCNR/mz9Gago+a3hEDntfBNe7zYycUIZoPAlPpxU8/w1h3ln4cf0olANuXgp+9Z7Vv5a
N1a4tKlqt7RSqB4UNW5ngQChV+W3mjn0sWo8YKuAfmPKq081lhUQ3Qaazmk5+OZJLRZ6NA/gZh4N
pb022jo92mXnzBSgm5JCYtNVO8uq5SWFgNDjIMDadLnTAZvEvE3UluHSAyJk0Zm1e+6gI7k2h1jA
pdh34dIGklHdyY3VSrFmpciuEaiFEHPLwy9Z6O7KXDUvSVohl5fRdmvmWX/zWtwedYTJ+6sTtv6T
GdUwfQGpaMOtInyENPB76kNWj2WqP8FyPl6mson3liPda+0xrDYhYveeyfabT1t2U/CEwWoSIuSV
6ZZvebFicEibWXAyfCRtfwz91vpkObm16AfiHPFfL/aQTspXXs4BnI8gmRcKWF0VoptnkiXvOSg9
o7KCvHgx1DhYV+2LtBZI5sfNqlCWvLkRKSA2VbPXPnIvg4xAFMjco+Vm8ffBke9gftkvA/PCRYvS
zyW24T/PpGGuodgGAQ0OncYIxRejSUBmJxbgZ6Q6QbW8+K7IKE9vQkKtd6BSVWQPllm535zEWTJG
rDfht+UcjlHZ1XTjeGM6rNwWwk6XTdEk8zrAP6rdOHQzMpAuvGrIvLZyCSupDuAIgNOw5INCbVq9
4rvkCx76NTywq2rbKMwGrCFIApVT4kd/TSAx9gj2I4P8AYcgXFmLpQUtiLMt+gBq/sI7hDl4jhm+
uV0OYjxuuCVQpm14gXY14OoWdksx3K3PZeL0K59DPj4M3GpdBlV4ZHaRbWDw7u99kcRbN4q8XVnw
764L2RizMw4j1hVqCjaE34tyq1u6Xx/aMWIKayL3LUmIWk9dU1gUqmbpJx0espI5j5mdz8sha2/5
2IL35BuJ7P7YOg2MrCK7mhPAwLa66fXmHuW898Gm2QnebsUFHijhvBEyW+tmajTFJbWBb3UpUuxj
hO7Sg6joAzNoNAFACWkJjDEEiXIeqkXZt/UskcQ7tFy1T4o+dE0sv4OAN8cDCWAS/moJT6twQT4C
FbzLENfveWsBG+WTrw3Us1lWQ+s6ds6Z7C+ijfxd2J4cEPPnZuzehBfCXBB1QW+uYC4/wt6AV87G
3vspHhX9PAuHYgWv02brEMALROeVzzbzoXtBgMzVTb/L1bKT2DNHNutmDKuKqw2SxdUDsW6mLKff
Tn1iSN6bjrHd0AftVfcnNLo6biXAzsBDet52bJNCYfCoB+G9+xVyvRmgtTmE51upnlMIg+w6KB3O
4XAssYOPn1qVwqU96J8CJvKFF8nPGhoJhTMLYk0GbCR0Wx8AUENnEYXrIiIwpUeI7tdYS9g2elvL
b46l2UR7YgCtbQS492JV080cW7UnVuTGLejdM37T2atooPwLuxvAXcam3/jLAKtSQQ+Gm3GspuKu
3w48vMHKIj9E/jeRxfFexTQ/dE51seJCHvPQYvA4tcBVt8wns/LTcyOqx8KFZEjrFZehLT4p1ltH
4QjrCPKrs4wNo5o3YRRfg4TcitK09u3Y0oe4T/H3eWqn4VYe7MxgxT3iuIq02TmWDUNaR4C3kDJ8
n7AkZg5+8XXSXirY1r9bhcdnIYw/znnQfGo4cVd93nT4H0jpS59K+Cn2/j5weL4sy2BHadJtEuwc
9sJx2FrWMJDrEuQCGOpHReaxRaiyjV/711gI/zsgPsp0QDkMW3AuQK780nkEO2vAgF5cMAHnCjWm
tYvXATIEmrhWQJt3mrsvRgWJLkjtz/JCQCo3hF+IbTXDGwvMs8QN8ub5AaSlHDxhZ1D3BcSzL8O5
EgO4uwJJxVFpYml4rgREo4cTHTGrfSgClEV56X8aCBxx7VUuuPpuqHaZY/8ZzgzxRtMzeNrOXh/a
jrt7+FTjRhSX166FhPlQt9HcBrvkS5KRRRL09mvoFkcXOvPYe0HoHpz/YD2knvsCGAwI2Kp6cwuG
nboFy9yy6cmtL6t3EEeDDdZy1iYScpYGin+Fw0U7U7wIV9zm+DybUj10XfU55RVApEBaPgSDbUB/
Cta/uNdswYkJNvCaEicYsRZL4GIgISbjCzFL6APYUf9CMkAUfSL916asvtbA/bxnsbrygYHHVGb2
yeSwr/FLbpyUW2eQYku/iqR2XgnnFTbbgb9L4CNwYVH06EGTGA591nMVudYZ8L5n3SrbUmLxkdaz
whZjRbE6T1gibkIMlcs8XvUZVs1mD3eqLDIfC9p5M5P79b6BeceizgMHLjUiWOUSFA4BI7sFFL+6
1Vim3YqxxOl/7WCdfIXqZeAQdhKh688S5LJWfs6waMGtWp6nTmdsBlHjLlAWLWYuJP1gPwYVPRCn
4D7dQLpXAb5mlu1nIEfdN2Au7idjz88hwQbn9xgz6dw3hmDo0XRzeDbkp87uohl+bwLYEZddspJ+
aZugfDXNOFqGtuy22soKJH23gpLZjKqILvAnIMNDgI6C0bUKthGsCc5VB4IQxPui9wi7QtGX/pPr
uyVo7zRbl9zzXzIfjHtZ8Xck0OgcvlrqWIG5UVULrTisZYj1mVYhNkjrHnLx/KF7CsXiaQ6NNEjc
Kz7zo9HPww6RolG9XHajabmXMY5/zTTd9omZXeyszC8Jd+C2m5RvOgI73JH6HnlAK4KemK9CEoKf
AeOgS1DaFpKXQ7mOcr9/CMoK1vWjbFkHV0E768U7FpogiSJ73g7ipfeR4PIZR96NhcVLYmfxIggL
utWj1GyeDVlj+8nT+Dltr7o3sMvylHjQGA4aAdwHJDfqrV8DtQYWbb5QGQE5ZdTQBA2DfgGqEwtB
fKW9gQeXERjpGm9U3PShInTdq9g66VZuc7mChfQmjWAH5jsu/hVhvvfZDjeGEdVvg2MDfkYsa+tE
gf9YJOoMsfP6Dei1bg5yS3v0+pAdhj7ji9Crk1cmwpUGNtsWOFYWgEJw8SMMvy7I0/4eMTj4F225
cHYgHz7ZBrf34E6ShSAyek+NFxAC2s+EcmMJAqq7hbxjvqx448wq0CexWcuduYKN9YOADOK1hyws
NWrnoWE1lvREvhHhABBoV+UyM3KQnPFXznoCok+RmgXWAh70ujTJVyZyVcpoZ0Eh4TT4vnwu3GgP
SEp3xVa9fs7oOQ/z8okhyfmAXxhIFeh17SQ4D0H/UOT4FEI3VQs77EqYzptZMastQ6yVVzp7eDPn
4H/CAgpslJs+WD6kKmQMmSysDVUy90DVXIRll67cAeaYOqZsPeAaTeh8jZe1vdVcxkkiBft2eFjC
guEnH8sxAYgcvCbERwSOlj4AVRfvgsR/vVtyNO7ZELEAHTnCR244/IUnAawyINj6ovtyG57WH870
aC7cX+MMAZ6P8PKZ3RufuHZtJBXdG34bnwHHdJC7TOJlBCbFioyiBUMbR8cxFgiNeF7YbbJyNNtj
WrNocghLsQDjknpzPWCYNlIFWMoZ3QLoPHXTZwyZ3fuZ//PsT6NQTD4y/RNRoYmlI5u50Cb8muVI
2plB4j5Atztb9wU2cIVL4Xg7QBSDDVy8j7FgnFPsC0eHDgMUGNJQYMwJAeK6cYcz5Idb3FehatQ6
kLGi40D1+4C+wubmOVbxc8RqgIp4TJ44tMPWuikz237CfsdelwLVdPAFFwPcq3cGMLQXo46KuSis
+Gv6zSkI/eKAPQE3eWw76oHbOw5k3spjxHwOkuFmhJBrIkH7lA+4XciaKui6NHIZZN4TL01WgCEZ
wdLcMElyzPM4OpG0kGd8N83WqMLPygzQ0l3jIcRWYcs9/ll3ZVFZbCIKdwH8X+KHGRZfYFfAj4nF
6d7ORYNc5aV1m+7INdUWlLTuCM8btIEe2UHI183wY1tHMM6CkBty6RUYtXOrxgZxhZvHsOuBllQj
YYTbEIGmhV8+MIurtR3CISgDef8Sj6A6rwe9qDX6HKIFuHmDJmg/FbZiizan1lo7ofWQLF6YDL7c
2utMj3ZjsDkGV2OwlIDI20nHz74I5EWG9qZjEkIno+Jp1gXwgk3TK68gZ4r/2NGzqmQ7PQjUM+C4
EpUDPVq3fr4bZAGVrfFSX6GKA4XauQwUecqUka7qVKZw7MC3DuHFbDWEVbEUTjqDSybuV37j7MG1
hEPm2NT3MNMIV9Dibi+6KwuVXCSRh39SNmrPCFCDTCuWV1PRBR529mlS0hu7wjAlp4L57SUJk7np
glmKVE3+2GGtdo0JrG816pikwbNRe+aRjrhjin/ARSFJtNbNzuXJTl9qdFCey8GunUVgECFbPCQH
k1CoC0/tjNTDAngcyB+Mw9MAJ1kBwghktE0Grw4Zx/3eQQLtybFwE4YmMnIXJIMBKgqeBSuir0P4
3WLC+JaCPEhyAxZxdQ1MLAmrI+l5uE8ZkFiOjIqHTCQokg5u+FW232tZQPfun2toNmRLeHpXR7MS
ZMuTqwr86optXTGHL4xc3+/0um35QMTV47BPWYdlydAtiOyzhUldvtIIVH1A0Q7yStL80aexpTqu
BepqNYxfh44LBLaWNpEOfmConc4NA1jQPKjFY0iBP9Vn/OfZNGq0qErQ2ERqFVy6um28c+EIH6un
UL2nlCGZIO3nuAZ/ami4wBLarZ6aKkDKHQEdg5EeNALDa5e0Apkh+OL1Did47K10AA3sHspwubGj
7LEfbbXBAkeBg2zhZZjdG7obtYl4QwRFkWmMmkJrSr1ZzIt0rQegkw/XvhS+mAVhMA8xbnq9qj9o
fJ3enijQUsfPVffrLi7Z7f7R66aDCD1IR0twP6jZPgCrISHsoNdC3KfRLvAtf66bNpNiKSFksNGL
INLBQ5r24IDqUa/5ntHQerJKf7j0jfOQpYba5j4H8zttoToGVoFAth2ewcHPs6w2UXipyF7368MU
pptZnEAASeblfBqAJGS6JnxIZ1oIN2wCdUSBc3Y3RNV9WhMXz0qO+jekjnXfNOBFSLa5QMzPpz4k
bc1tG8dvArqelj8za+9Ma2RXNBRdI9Q1YJ2DqLeDX+RJd+lB3a/PWlArIN8DGsgv8s8/r9AhmS0i
MpuiyzFaz0VUvqpG+prWXeyCtNwRyEVPko66P9H+XNBeA/4bbDbgPgGURXL3K/QFhnUHj9Z1Q8Pu
hTbD+p6WBOR8HvLEOeZNRU+MNEC1FxZ8jFh4GIAiezajId74A4iBVPkrLJDMPW+Et8n71twbKvyP
M2yhvc2f4kInPNT6Wd1Daqq7YvENzR5xMAT0kPSChI11icDpg61ekLi8oJswsORcj7YGg/qc351h
vuVBywzPCiwnQYofm/rRAQphgz0mmvrB0uWxmksJmwWSRnykoAD+b8B2GVpu8UG/hMNNY5X6uLfo
UeKX6YWb2ZoWIT07KIbdFVB7eoxqaR1+CKCiaQDjcNCDdgoJ8B4aa2tkCuSt8WuQq1I/gpoamlBw
qm8iuaKwV111T1LX4/Mc6vZ6zMgyCNX6LqTmUrgCp/RVooYvlsoeNyFeFm416T93B2Nl8bwBIxUF
EpYEUBKvKXkRPIIKGlePpUlAMHfUSx2U5IW1o8BgSuJl2CCqquoGGcWWlO/3RzpS6yYkDngTXO/d
OSHnrLT7zyW2qYsg88v90MD+OirjiymcfflDxzUd9Qucwc9PVtAY65L17ipGEfizBx/IFh7TbleQ
VdYf7u6GsYI7TANhs7jKnIMPhupCxLH/JChUjxq8ATiEP2phJThFoRZC43trHNMt26nJ089ILbI0
tf4Zsy2HwiIGIkLagYn0bjfvMhhpltSFAWUj2KmpIGo1Ko3rQ4vV6o8IMDhhUQn9n0bSe4S+aJpD
X8AMyPf8nKNPKLl0NqqHFugCIAwlOyO2rMeKy2EZGF2+QgLEglpEX24BDZFzPeoWXXJSKniKEsSa
8Ed8tNjy/yg7sya5cSxL/5W2eh7acF/GpueBpK8R4eGxSZl6oSmlFPd956+fj6BKHhWtapt5gQEg
SKeTAAjce8854pBo3jXVozxY2ePWWoGbRoOr+SwHXhitvEToLbqdNWVHS9gXagNorNLL7d5YAXja
mtQrm/UY2dMdCypPlOqVwnrLrQdFM+x40x0g+p8t1vq0jns3LpDCnePK9uqoho1eRmpvsAgYmO3m
K7Ryy4MRFvJxHp3Xfs7kB1FlgVaYfCNKHKj2EoP5Zga6Ug+rwaB6Qh1mBqpYyXL+IAbAMpfSPSus
J9H/RRWMb3CXqvh9boPmNyfhFtnGkGjlIHm5C+Sp26kFplnvvzshCpb2+fYrt1/+dZKVlsOxrZmA
hryozjpI0HNrDtVZFDVZRXK6iFsPd4KOWPPEArGdi51Jz/MN1NN2VQSTCIZarwReme9GRqBrtdpw
VKdJtTBGxstFcv7eSpo+5/f2OJxkjHD7UM25/fWLLr7e4uNvxEru1nnDw/51YBrH/jIwYYgWegaB
Umw6yb7Ht3Wdpinc09kUb5HxajRzHl3FgVkzrqi0xnfK7MSXMsfvPszx1W4T6eTIECLGGsvjaa1r
8eYrTu54Aww8Xq22pX2GWwHfW152+1CGT9ZPtEB+yFcISVwmdxaLCKgctMI1QvbqfibX2n0rQ/sL
Wi0YEOMb/yyZmu51wMe+GWb4jysIfPAhWFhw0/oiEgkByi3XderBCsEYqrM9eSCxm8tcGFhUogCI
TFxBFGmxnfMBbzWXLkQzBzASJNaDtPjR1NQvalsj8xzI1ZukaokX6nrzuTTYCbLQ7R7SLI68qEOY
ISHsjdCPno6sz0i+29B7YjjCmRR8mREM8kddqT5JFWoKdfstMILlqnW6fLAhytgT0ma79qL3D6lj
vaQmAOJ2qqpDgYnIL9rUi8JyBjNJkubKtJdjRM9FHcJT03MeTK9Zmcj4pJBZrQHixlJCrKHcNe0j
a/sqTKxih/xDv4ttKfVrSWO3GcTJlkSNs5+sIbifA7TPDQd9LhkW9bNIMgKI4evMy4cQ3J8v9/kE
E4/hfKoxhbhK2uQPalgEnxIlP0C0GoJsZAoOnMgXrUIdy8oA2tHVSsQfQ2UqT0M5l9tRHcAOKkzJ
xPKBazSpYrvWONVurmaqZyl5cQ4hqz/DN/Uzd6sTB5JyBWeLw5ZKKB0xTDQXiWh5O/FWd2siclDr
F4QkWvOuV4cvszaZmNpirlLW5r9m8UJxK3ZMdO2yRk+LsmgqcqJOmjuAvm9AjruD6sTV2amn4WR2
1asWOOr+dvtxGk1eM8NL1ZUEIU7Sna6uEl+EL5zHNdBfW0PBzcX4XipmRfBGZLiOEUoek0W3zhjd
uW5tjHy3ctKaUFIURX4aCXXAzIuCYCPjwxbwAHHRcVGT9g9lvTSeOLzGHTEo50qZLy0efcJL612j
Rz2ka31ytBLWdUlJ7IdnLAWYATOsQP4iLVBsb0Q8OvGIRbI1CjqVV7LlRbVof2vKvtA8ThKqYelQ
5Md2jVOeFSPPj+IBlkytHbBKXsDY4/RF1HR97HBEFKhaFVp9nbWHMe7xEaz1t8cvXqao217R7fDt
yK1O5G6JeC+34od2fSzzzrvIDI46tAxoWODO5wXfmkmiV4hyT1TRvN10RuTn7OHZqWGlyQZiWLnj
W3K7d1EX9r3980RRFk/m1lrkPpzyofjuj9/OU4aGm0eOkJ1rOr0mumYvO9EDOkvNFm8A1+9Dq4EV
qjOmbCdeF8bu4nx70beiqLu90VtRkioC0m4vXBz5eJ5jO35RAZmKQ7UkrkauZFysXQn9B0mDj47+
nEvt4okKZqLuZ1bPCW1GmeV1HjALTuXZYO4+N7jv6ZxrViQoz9bvy3kMJXTfQUcq3s/tcb0b5lt2
e7pFY+4GJ9hZ6rfZZrE/hHy11yRZn4e2/s7vir+rE2eIA+K0W1HUYRH7eSl5xDksS+OPIXXut5Eq
xqRI+nUiEDlLgHZEWQzk37X5XR1UEryW25GPvyCOiMtuvzDnxAY2deIRaYcVaP3bt3cqBrF4sR/q
bkWR+3Da7+r+7aVul/9wWuRYNSabcHDjdY6MZTQnf2bX8rD2IDFnvjtSsanO4Lbg0JznZMWporxd
RFzp1+kz4Raouf2qFDl1qJdD22dHcfEaxlB/0XYSdJfbeBbDVExdt4/Ch7rbSL61+11dqazIDdEV
RcPbZUTdrXi7jOjSt6LIbSP+Vvnhp26X+d0vDYoKY2D4lmkdbMzr13Sb/T5mxbnvKrcv8cda0eBd
K5G9NYrieli2iXwUc+y73xKtPl6VlVdxGoJvt0nDWIPCbsV0nVjE7CLqRFHk/l/biXPFaame+Uui
tsdtWr3d+jati/v7L1nxPmIxk4tsSKgTATxfbw9CfGpE3+4VlH+0AfC7HIZ0ZjGFZTjUujsxSYhy
TtjiGkD5a4qrURrpu7fb1Cqu9dvpdv1Q3waaaPKh3W2MiQNJ6Ej4t2d5+8h/GMcfzg1yCSuWfN5u
3iy+zZVcntbF++JBHgKj3YjjQl2yvY6hhTwq9v9crL1bHkRigSFu5JaIu7bCBFVxbWfi3NiLh3Gb
+UXxQ50qniLRa2Jx1kaRvBNjthBZm/Doo4716yBN+peZwPbFE6stVIQk4H7rqBfNA6d/HSNYVePW
frcG3e5evMd2UKSfS81MLEC3dyoWoCK7debbm26R5ZWC3jyKTgNZX+ZLSzFDHvrriYh/vL1KUfmu
/Os1Es+nNct0unWmrY/9WvOKy4ufvfVWkRN14ujviqLud5fK1FaHNsXX1729uDnRtEvLP0KiYdkz
1P423Wo1OzyIBRyieNnCpcPsQp/yd7+u7sRMJHKoRrwvllGe78xc+RFqan1Oe6yQRObV5wBGzWMQ
Y2l4GGob9p0IH4wiLXAmDPXx3SeNVTFft9tXUnwapzJJF28sS0Cu+BFcog++3R6MyImkNYj+14pu
36qPfQJ6//aNlghk3hOpeBENpclQfHR72QcBp+bS61c5I6rw2AJ1gpGLWGOEEuLYfK5bByj5VB/E
nLM0GUuZEgT5buCRid4rRrZj9HyMFtNkn9+Hf0qw1iHBWeVu37aGL5ooLdz+0CDyAd4SveH3u0nx
xZMUCWshuDOsk7hL8Wa2qWpGIBfWPPtF1NVJ7LiYWK6mMX+PQNWcOO/Di8lGKccn/l0M8ayMdkoy
dNyI48mTehbDpHH6Y9pjIlqW6Y6FUo5VTkV9s/yLL0a6w9wIm/z6um/3JxH3vIPk4it6SG8Ed0i7
FsmIxeuQoTglMuY6NMEyFyrbPyfH0XZGO9dnFnr6jg7wh7j5d7u6bWH9rnYbamK5fevfY2vXa6gE
loVfa7bbU1SsFM9I1x3F8Noe2bq3FH1bXOTDHLSNb1H54ZRKwm0bVdAjshefEXtC8kYsTINiX+qw
Q6OOhe8QcSkmedBfbj7a/X6eqid90LEDESUKbP9ojPkTjjNXgcsmD4N7M0m9fOmezPxaxo61E7+a
Qum5ehxd6NL3YcW+mx5EZ1kHF7RSrmFUCPepR6ls2Z5k+kmPGm3bpG672G1lIQaiGOe3xcGHOk3s
FkSbLfvhuCj++wXGdo7oBrhv93JaBoc2HvegyKxtu/RvVx+m1sC7XbSHbaLVeIzZH00XGYdbXy1M
3SNmaDyKKjzqfE/EnLJlRa0oi5xIzFCiUYiCBevHca+rC+Qb6PnorbG7TRzbMlj03l9LbrU0m1Pa
TCX6tFg/ftkhRDeZEjN0e6S9Qc1k7wbgbRYVg3JbzziLnByZUzAvGp6TR9NR9EgCYGagBqoH0URw
UJRsL4afeON42lx1iO2j6HrdMmwNxG9nGN38omyWbako7uzD7/6uLuqd1TUb33cDX2avmkx5TxTX
4zadNeOwh7vyKm5bXM1sw/KQdz/NKeKK1tTKmJCiL2pUKMvOkha8+dlhgSdZHH/3hRf3vX0ot9Ej
vmrbcBL/0FDa+Ly8mI3ud41UHm+Wj3zQVL9flMJ9tyCWVRQwK10vtm79rgu+y4qb19Oi9MNO6023
hQXuWOYWHwliDvZZQi8U33ix/21VbGoS3uywivfgLrtTMrzUS2weslbfa4XF2lT0JqvNIoA3HdTp
3V9Bs2qQ1LUK2/y6sxYjQvwwMpULjh+C8W7dT3Ssj120HfvnvAx85GmPSxOtyLt/Wq3ePcHtia4f
f5ETT1Em0Nttpw793F/Tlt6Xs1/WMdPer5UC0UjnQc8/M9NjC4JhbV0SGYUZHycCCtCPZBYWe9At
KxZ6kx6ZuBvWa7zLLkGFkaAOYoT84qMOo6UvWoseHIU1j1aUO0jkV9TbtsQRv/du0rmN+oblnp9P
obo9JPFo2iju/KpQobcWu3oDQ8Jcp6cBtNzi6Yk67VUc2GK4ann3YugJgTDbt3/EhIA2xZd3S66Z
8LVd2sP+hc15Nj0HRzCmXrXlYZgogq3/8Oej6r92SwNDrliDim4pHjN3dY7g3l8VBZz+cHv+joIj
KVm/d7e6bS3brf8LckR1s4EUSv3dgM97l2FnOxX5o+gSojdIzrwwrEdvXAAJHdFvIRqIGUn8sjlZ
8S6yYHp8N2pEdktKw83U2jrma4/BIufsatRvThX0xesCVmrkg6YABppmzO7Izuvb3t+wctCUkcyq
bJ3kxOsQObWBlRHC+l8z6XZT4tjWaZRUXnYiKypFIt6ayGn4sr3gb7vLraeqL3084H+ikqRumzo7
1gvC1aRqJChUD1DfGv9ps7P6Tjq0VtWr3ggVpXgy28pOzEd6TeD6UWQ3Q6V4+Vt2stvwbOh/dUE2
nm57PRQPWIjpZu1+2ATOXQAp65LBoqksL+A/812YzW5m5oTdYVKK5B969Drh8DzOB2N9j1D7EEQg
+omYtrZXbBGH66Z3vb6aH8QacLWjZmtSrMkCCd4uDrNPokoken03oAZwEs2L6Oo43HK2roKndUSa
XYPYRP4mL1+H6H5qHlUgoH5S7IdKfxw6jcgWCbeqZREb0SqTp5jAXFgshFl91IkHh3YzcvWGzmPi
6Nux2epdqVHQziSa8FGzzfSxXzTtBM/qNVyVuOKkWA6BFH8nmM30C2mQfKeGDTgkMAljvtXiag/L
V7hTDa/Tm5/FqsKZBReR5sWh4YPLz85Jb0dHTdOkgxnEOfBaHBXlYmtPfdVUfC9jHKhrEaWdz7Fq
NHt1iV1EQoPrMr8uGlp5BXF/1zwj3El2cgs1HtxvgzRzQQLznH0MZPElnX+0xE1fq6Eyr0ZHX5Gy
pge6HcPUbMfOpxYIq0/UrcwMJ7mbHmgdBnSpGRyqFALF7OZ7dKrvCjYPrQy5igoLQCzJOnEKxsVO
Focb9WNninZLrx2lsEm+VPrnRYvkA7K/pp+O0rOShnDESeBmtNYvikr7bEZ/DiCH2nU9jIISUgGr
UxNZWxz/P9oxP0B/CdZ7aH5oyMpJXqKwtCXS0ifgc/GhNAu9Oktqf5n3SqouZ9lOPsX9BKgpRxIJ
PnfZbZJy3Ju6ntwPCsrVq6ZPIZmM1dK8FGHoVjOTY2/akPkbSXdQkEb0s6TSEC4Oi1OxKK/cj3ae
CCs4OwGuR8ZfGQwgMHOREgongQsyHATWGn5PgBFFMmYEJteLOnjmegVxGUu0trvvSwFSAcn27M0p
v04VwJzZGa23uK0/GWoHfrRL8sdunIiQjBb7Yo5z4emx0e5uH/htGwUJfuovoB+8HnJVq6+KC1xu
3hjyEFD+vVPXV6qthBWhFWW++G73euB4uanNntk70yWLlMALoIv07bUoa/IVdEJFiI96knK04FE9
xN0Vq/MOkR/Va1NgWUAXeqKJK2WvFnBILsg21IfCydzM7hX0MtP+mFcDFPTxlPphn5q+tTTATOXY
RcE3vNySHuzV2SlygtR4u7WOz4z96Yo5e5gDQ0GGBy63QWqeEIIAx9dMGjJlHuzdsac6RuR2tvnk
9EVyh3clcAnLJZJaGsAjWG2Kbfsp6JQEdMeUQId46Uaibbdk1k3UYstrkqkGSlvxp27IEM7uKsOt
7fyUWikiAKGFLioKJYTVS9HFrsLuadGb7qlNmt0wQEonSloxKff5qJ3yqknv0zXJLGjxm/m6lMB5
dGciFjf8m9iQ4mlZ0mNTWtN5SpXd3wacogSU2adEHbQ7CPHrI2T77jTVpQckOEKA2eAbhOdmP9t0
KBtyDF8PqsmV6sW4GM1wMK28PTVjSVAZH747kbslVRCDFNLSndmjnTpOk2tDVnkNKHWBrPuNZZTw
8dqvJWJBRDJkF8coG6+xYdc1ltQ5KrXc+lAQAm008vAcaYMXVrb0LS2ds43y6AxlRyd3wTcI7lNC
EBowM+Xc6YckSQ5aWYLSNXr7jySNX5QSDU1pCQdU61qcehZcAyMSFhAsV7Lb1RFU4isJvlRUxhEN
PlxVMPl5XVmEOOtmCAjjCrVKUwrPWR96RbF8aTolcLMMcEE0Ql1a6y+60VSv4GEBpTuAUCteY96b
4c4KAs2t+v7LEJSoGWXpF6lJdrI51VBwxJgF0j7mbzv3VdJ/1eMyhjEjQFkmoC+ZJj73uDBPUw2x
MF20PKW52iJT5DxHefc493N37AH5eSMSB/eg3J7rASe0JDlugp//Yiqy5OY9UbGgeldaAOZprCay
ZyAE26WS5aUm1bGG47MBkdv93Sm5p7DhA51GuFgS2IduXQe0UAnjWlghEgRBHO0aCJxDvAuseIh5
6h2SkKms+VUYuU4C5afSW4CG1s5IHGjvqpD2eoTeO+5Sh8+12s8HJ+8a1yyJZVHRwk0Ly8ApzuNT
ivyNmPocanmU7wy/y9MOVajpCVPrpFvmQ6sHMBW2AHrg1I5dVTUmz9AJPmvzB0tLqk+R1H1TgLPd
BZT1N5a/3CsafDV/tw6YzJpOgnu2lUaixMFKhWoY7NLCxS3gFpJu7IQW9KL9UyN6AKnYqxMMCk3r
DanOLjCt/H4cMJjmJVN2WlpeLwH7lgAEDFmturqsGFclND87jm6cpbY2rqiN/xjkpN1bpo6uYepp
dawfmxxrQhJ/H2FkRh4j/2zWY3M05muu28peR4HEw/3FMCXi2QVxpJ0rdVG9Tr5mVdV5TIf2fdYr
f8XDDBtEnxC8FrTZrmzK5M1cAvYbuP+xYyg4xBStuldM9KszxT4RxorNQpvDswUa615WpBoJeZiO
lQG40gKsJccspCrP80pn0/fNZSpr5bmYwuZMaO6PFIKI0vAm4FeH3pQuSv61bkz5DWLd+RTlZe2b
ijQeUgXjo9EN5oO1JoXePzV9fVcGkXpqmwhUR6rOxPTJf1VVaAHjUbRdX+Bsh7TTlZsURzlBcndG
Cw2EISWEbjaxV6N572UaRK1aWTgeYxlErmF+jQzzrzIIs33qFMrOUexxryXdcTGr0jMGPQKLN04E
e3S1b+eTc8qb6tA2rMoaQHzsxI4StO73LFYDL1Hna2ZOHYrYaY9euOLs5ASGFGDW3b3FSDzWkvnW
DXX9ZEYSZqFJ9TNgNjtpRN1r6dTPKeKtfNlmYid1It20Jm139IPmPHZmegwLbadiGZVCQ905mfpS
TsNypyIK5WbGJD9lIX7WoFTviwaBB2ORRnoYondZNUZnS/0OHbF06YwsYN8ow72RyhNfgeEzsFkw
vbF9JrQcDYRfSWJXS8PSk8rZgTOJ6wAqX16L+FMwzoOrtYm8z4NQuzdmVFnbecw9O32Qo9a5LsNT
pROT2wJzILgWqw2iE/5Q84aWSev3LCmyYu4gtNfQSENbeA/0Cp+dgerUENkvNmvXUsIgGrfQy6ja
WzYg2N4Po31aZS994gkkOnF2KjX5IjVW42e1VLkGSjm8nfAYy97UMOwWBNB8pdLuDDkydoT1eOD7
kf1srPhQ4vXq23ICmqD8GJ1R32d9L50Rh5p9JbahEm3XaTZRczd3vhAg4bV6gacEvXs/H9APlmtm
xKlsTmiFgG5Co4vV0TFFSczLjPJFaZPZz7HMWk79V6Lo0AgBUnGdaniQ0AtrtACssFl/znQZJ3SR
3TdVaz8geWejbJV2+6iFGwfdLsIp5bEi7mlXh4S5zWH+YE8NAOtGH6vzPGpvRhMN3Ik+AfU3q8tC
jPEpmi1C6I28fVEUs3lJWffKuZo8iqqB9Rr03Mgfi4NDlY7PgQHJTzTA1OAkkhe29oSJijONfF4e
JKV51qe+eSH2Sds5c8iKygGkESpFui8rCU0TZCjqqQ9OzGj8MJHyazy+dNePk3xpk4CgfruGnorX
54vGok5TfHPSHIJBQaFBlPykdVJzso0Kr2+X8ciNtoOAo04ivwubvyazgF97cvKLWQ+W7E5yiBRG
mTy/qxNZK8uWsxaVZ1ESpzHI0Wgy53tktXBdDONwAOggP5tyNz1bvsiLxAhbeHRHTHe3ulox/+jD
ILl3iOF6rmN5gn50fLs1GIcu9LMGAq5bndnvvyOVTvD4QAy8LcvBWXXSvyFiCJ8JhAqfe1Sx9yl4
bP9WpzU14LWWwL1CzWIiwRr7MAZ2exFnLKW2XFhrHURJJF07YlWeVZ3+aofPpm37qlXE16GBjkM1
tfSkgnF5LoNMe+jN+VGURNIacNvWoA6OoigXyXyZFm5yba+qdfjS9YAWUGC2DqIONEH/CIThwCp+
bUGzuUZJCQxuubWolby5tjoKZts1aEEAdu/rI1rfoi4rpNovcinY1f2PSuqtZwCh1rPTD9POzuMW
sXf0ZojIn9DXkaIn0STOYeYt+GB7cqcSY0787X1bsMw1iXR7VtsRZw76Z65ovCXjuJKIF8GxCsFc
l732MqroLbMIGDxrLU5WHr9UyUEeTe0lZT3zIi9N6CGF0Z9Eg5FN1ClZJMS71/aiCewpaeCw4Q0n
/ZSbavwsVU5xVmboD7K0iZ+TNanW0NJGz0ssVRRFYkfsUGvCKs9YxKoUWRmoNADcD7JeegQU6q8V
4i1erqmsGJtCe2UxN+4MBQVQcZQH5BxXaL1XOov2GqZm+VBO1TfRFomj6Tmoo+1YOn6XeSzzEtVI
epvpfdElP1IYGwBIN9G5Caz2EReX+jIlUb6LALJmCJ94yVz1L60xpo+SxYZ/LYnEKVfVzKAat7og
1DUArOw9AhU9MntNOrXcg/1OrttZiCPtmKDnnTgoI8t7rdF5v12ydwrTJZ5UOYk6VL3mc7Sy+4sT
RF0wAPCPQHBtLWzcAwUylTtRnPS4epoC0G7rXRZIZz7mUnxUeyfxTOjzTr2iyy9VR0i8rLExa+xU
ecHkpbxMDn1r0LonUWXGJkLri5kfxAnBZA73gzb9xaJIeRFVWeI86BUDQ5Rs1TIJYJKGnSjGJg9L
roddXSbHWm2UB0dvx2d9nGD6qNQ/+TiOzyJZ7ARlGKNT1g/mz7rKsb2lVOLr1mIubfwKxNlr+AIO
iQUBXdQjUa0oQfS3NjwIxpRylv8CmK194gHYvqQX6UWvDSj+IkU5AMPunqQOlbmyU50vcx2d9GWp
fqBcfZ4KKX4YneRbsHIxOyyz7601MWsrcGtQxY+aht+krsv2pa+SP+dK4rGF2kIvL6DiqE1fcuLI
L4AmX1JXmAiiBhaPScnrvSzpjasbuXS0G6+Y1Es9KJDJNbFztF76Pt850hfiFPVH5BYbHLQAzSdT
KT+1unNibIZ7K5Bq14LYYSiUZ8uGoKL71mZIOo2wdEEObWH+iOynYoD8RXe0Cmro0DnKn4uWwOFQ
9mdEk1/46/tGMeNryfy4pOozAZ6zD/jWYevoTA/GUiu7dDZgClkSz4609MuQjuZ+bBLMDWWB+9Ww
dqgqK4g4YnPtpki/08CKak3899ir8jmsrG92m94tpRPv1GUBQaPW2efQPMi2ytoOsawSK7DnJLX8
Sc4saR8lsYXPN08fu1j6DuIRNpk6hunPIsYy+sbYUD+VwXTV+/pNV/L5tWwzCS3F+q9qyuVTuopA
sJ9EZRMVyZNidVCWQY3GYrRX3SRNk2sBZIyYbTn46oznwDShehiyfEsUhINraYJXLK4WVyynM60p
kMfAXRhPy+uow2toIf6aTkVyQXMnYYVoFjulU9r9EZLR+LsFuYcnV7H5WECSsTqATZZt1XdtjqZP
7Ww9p4YRflfy5FNh2MhL5fB/AS3B86DX0Z1ST8HZGprs2OhTdYGqvcSDAg0n69DwRcmNwosJAP7T
saQ3a6iWHwrEM9aqfFQEGW5nuAlQd5/dMamyN7uedX+Jo/YIk4DiGmwNEGSt2+YM9SBLs1BGlCSt
0BSMguHaD3332gVm9zqvEDEzH55FKVMLtqSRvNyJ4qQq1a5Sq34viiPiYacMhIDbd0X/mprrBw38
6O1qdSHtU9UyrqK9ElsmErVGBVcfP2Xoab6PxmTaiaIDfvQOfQ32juvRqOHTbxgz3EWURILO2MXW
R0xoaxXtOzACENSLotmNQPKIafdFESmc5T7Egv/zalaur18wcUzcn1FZnxezUB/EvQejmfgDzvet
xZw37MKdGSvF+lMl34tLZhRvotQNc+hHepq54RxEjwPKao8ELaRunnQFVgfqRJIMgeIrc0jIR2NK
/gyaHl1DOXxEHBjOfRhUHyVZKs5WrV8/1ItiBBLVGJb5fugwEriiLhw6VioEtu/F+SO+H2LsnWTX
D7VzmadaPjQTdsdWs+jQolIkaMu5g8zAvlVhIHQuJQH1Xjcl1nYBcVQc0ADGn7Js+ANV+ovcVAMb
K7XU8KBH5qWL5tfZlpfTu7oZjNKeHS2EA2uTQm3Mi9JGnGIR3GCx7r7fiuxOUCrKx+i4fn5wArWG
R1hHze5rPUdry+GCPV8URAL5DwehJEFgbu5wuIiyOKTOc34Xg0hSc9W86GuyXYrg4twdVcU6iMoe
fj7w6e2wT+psucB0q55BqyFxSklUqY16DAdjuU7RfAJiWcOzM+pvQPZZB/XyVkLO78CqL3jqIkd/
S41kXy9m+SxaNkq+W7Jp2UrxXPttvDhbqSISF7Wq8kW0RAncbZZmfomDynjrVTaOeu9sx7Lmuxqw
OV0cw76DDqh6q3Jlb0WT8pSNdvkmgcXu06R9FMegIIWjDO3shyar8r2e4m7Q7ea5ROt3MNxYJU5R
M21iO6W0xQ2AgzoLLT8eqpdkQdWujRbtmZh2dgyJvJo+5+YIVUXhwfdP/6frZWzujuqAXWUelNDV
bISOtKqsT04/8wnUZPMKAkm5N6b2QVvx0+lsh+dxgrtTFJWyVKGVMVmsGYR5JIgLThDVeDAr2n5E
6OghhcbsIM1fmqSJv4Ws/zx4ytqrA7OgC54/hYTQqg4MoE92C6dgKSXFrlKW3ivyFdxSFHcVeHHY
luAGSV5qpTe+0T9ObKqMt0HHphCCj42yVPpMgD84P7RKl6kvYmzKs5tcbNXWQ3dAIbKxVfnvVJIe
nEBrvuVO8kctaMhmdLPaHLk+DKvaEWGsb4iXPBuhGsM6XKfECCjpY6gF2oNT0bHXqmRNRM6WE+0A
ECRxA5BesCoFLyC4XGlqnQNq1svrVHbXwanLrwm+RBAxueJqkCt5ViZ1sOkp3b2qNpa/aBakxVY9
EzUoxVjnm8+W6TzmwcHM04aIGJIYUSmwSX5ZSBKiW1rhRUP+ks2AXcoK+fFM7/e9Yle7nLnPC4dx
PMpFaHmVmagQh5TNvpkQrR2LIHorhlQ5mirwfXMeUsQy6kOW9/HO1E5VNTavEEvxjekhrYRi9UmU
Oif41EtTdzEtM3ubY2ihQCMB2F6LqRT1nq5M82masUB2IbPnmMmfg3TQDsWS928qZB67VjMNYiNH
8yWFUhdjx7pjbohRH57yWM1e1SmMD6E1ZDsza/f/+I//+X/+97fpf4V/l3CzzmFZ/EfRr7FBRdf+
5z80/R//UW3Vp+//+Q+DVbwOEtXSEJe0FNlS1+Pfvj7HRUhr5X/gZwZrkUTxsbfmz5lsngWVab3I
Nk9QnQKXj0uJaO5ansKouF/bqHH5Z2gsfNeqWnkKmfj9Ml/kLSfqSj0PCKPgaITeHm8S1VHRDrJC
OIHBOm9sO/PKsVPBf8vWzMiPgl9HJCweWHTk7bNo0dqm+9//ccf51z+usCbUDWzVpmVrsm5Z6r/+
cbWaYxsatemqaOsyeOafD5aJgis55VfuVtfJ+P0b7NS/a3trdjv//6sOxgb9UGXTORyq+i6Bja5y
nWmu70TZWnN9kr3ORRfsP9SLFqJuO02U7SxDt1Nkb8fFZUZAOwSkcLEhlYO9qBNNYDblgCjjkfjL
cGDdhaoZbUm245l6rv41ScNePRNcp2wHunYxcB7+aiOOaLWGn6FjOv/n+R/OEgdEnchF2cqHeSv/
2/NuTWDQLN2km+Z9sxgaxEiYRJN8WaMsUQ49mLXhRlYRPRRNfv/f9yBVNe1/7UOqzGRgmRYBFOw7
TVkcfzd44C1R7VJvrGuhaPA5Tn4xGPn3pAhCzzbC+qlWM+OIuHx6hAmgfFZNRcXBEJjfWbDFcJF9
n5fhzlD1h3JFRocw5rpJg1JrzrFLHETs19cDuPwJfcqSnwcyKft5IKo4QIzNeI16DRYSN8lT+cTI
aeu7IG8RUF9Fx4R6mA669xhhQXRvdTVOiwciERiKUy+5ot1srDFxmIJESSRWxv4eqLFyvGmOZXqD
fxxRe1800VYNM62XrO0nRJ34HZbqTyG8ES42xxU9SghqGElXp4lAL08adOCKdRwlCFtEMZHAkwE+
Ds6i+F9PmmP4Ywiu+FauBGn/l7QrW25bV7ZfxCqOIPmqWaIkj4mTvLAyEiQ4gPPw9Xeh6ZiOTvap
fe99QaEbDVC2ZZJAr16LuCPSYje6wrlPkSY4F273KdWgWlzHmaIn78vPoLo1N6Wd8FM/le4nUa6J
q2w0SvDb5GDk1oe4/GyF5ffY9P37Isyyew2U9Svy02xQKar8i4UUI1TAQVCoVdsyl8kHq5xQm8i0
+gfUCJCgt+1fXuU/sEYknycDfGVVZtj3bgOi467MUDrhRa/Tc994nT65FU6FsgvPW/mi+9WDofvR
wwAmiA8JWE7IHeP1+9KN0HPFTle+tBYOhsoJfJQ0WrmRvc56swK/B0Yb6Ihaao3u9xomiOPCuPeR
CnNQwphYLRicDeBaSDDXwcE/VPpKKO72pcSXxi6jjcNcZ+8nUac9aQb2Q2l0SoSbPXPVgBwnWg2j
1ZxrpbZo+Vq9FTzNdxSSFnkWZLhVYf+J4CxPmycIEZNB8WUEDEtjVvoxpAuA66lHxe4AOl31p3C7
9mD4teIjTd2zCU5ggI6VHyXAa4BNtHMPvOIzfpIj/YEr3NL2wE6IPe/x91bTbVDhXDmO7hcN4CoB
cCCJ8IraRRCHoAEexvnFjF/o10ABVukhy6SkGqkBfh2/GrBAvU7tqwH1+FPdHYnbiBrT5iienHCm
pOiPFn+vTBwK4veNck+I56GgcioFKijVbwUpye4IEYF0Tb+SqsJRpt0OeBnAL5Qi7HB40D28WpBF
07PYH+fpWdd2x6rO8ZTwuu3k+aesLbonv63B/Vy6yark1vhJaq6FncOYHhwpx08W50EuvfapsHhz
x0swSfq2mD5lDBmyfwqLSo7qTTW9UqsB+AgV4xDfJA4qvx2xqzptCbIbHOGDfAa14RLvg+je2uBX
5nJFE+au5P4HENZb8yKzj2YKwHu8NXXfTSKb5V14Yu46Hh12mdhYrnK983Z0crGkBE2ZsgtrUF0+
GGK/+HEoV0+bZowaJHvDZEtxdoIir/nsA3Sp4DlAGbhafT4ToRCybQdQfKhtGtCqUJRHKNhFoVEz
DJCFyH64iq6tVARtSMFO26iCLgWZNNC3Ogj7a1Oc5hAVVw97C3CnB/LUYZgE/7ROG4HGMsTLrznh
/1wDC6rwZPWxDlWtuiw/I7MWHYQ/AHeiTJvpYI/R4qeEJYDQ5CaOq0ZXfl6mAzZRg2WT76M2/5kJ
FyIDrSPOMurFGRBEcdZscwSv6ZtNPYpRM8CJNwHsjzjyCwOI8w6I801v2v5aaGGIs3T0Gllpc696
60ku+HEKmXEAP1V+SKq63OP1w3rBF2ePc3rwPPqmuWZhpV8GCbxQO03pWgf665tT2mcLKZGPfg0o
IM2cQtN64eIZkizzp735ORaTPinAnzh28qdLOknshbGdOflxC5b+ApgodUCv4UHVARxI47PTCW0M
UayhWcZptl8nvC3jgXgWO4nmB/Hk5OEUXSruyZWZDPWOfAuBzo3Z8uQeGIRdpgF/TSLC1NyoC7cg
Szi6Y3e58d/E2iGqQjgos3dNoReXZTmvqsGDXXbNfV+PxRpZa6RlAS17tupwT7fRpg2zvVe14Y7u
tn4OWeuRtc+V3iTQa8CJKPmX6bELjvTQ1PY8/Jp7xvBY9tL64OK9QMNZXP3eqHD8qUaEaaYffocB
4vFpkB7AI4pew/Y+pu6YPRiK1sZL5YgzemwayaRGaqNSuU/DPSB1zSP5MGmAZtAxTXIQj/Z2uO5k
PH4Bud3HAoW0QE8U4hyT3zVx7IoiRjCkVVkNymloDFak8Ef6fxAjAq7MjORaUwfg+hhr+z4HDxeF
kI/ibBIeXOzMfAkzkF+Qhxadl1PL3/jmq6VxJjdiRPX8VEDqRVfSvdTg7E6Wq8U2Leyf3tmaMb5G
jm2T7mI2/aTgxT+v4ANAh1OYr5CttNZZ3jaPXRM3j6MLVK2fOKiMVWaru8U9oEFrsqgRo17ub2ZZ
rP4i+IQc7arHg3yTGCIWexa7w3YcHFdxlgjnalj9LtaG/qThhHs8mRB/YYkuHxKWe0+ZylEgYfXh
zSJuJbJA04afEExLb9Yy9r+bV7TAfDJdU9LgZvzJBU4O8K6XBjQUl5RDrprc9QRBINmmoBlQUeAZ
evRY2z5g59Q9MtFcKAovrR7AH1DkILPJI1S+ahzyGK9L2zpgEbYWvi4NBu/0ydRAeQMtj+baq6Yd
rBBHENDeTSPwVuPNXD3JO+RpCyN8LlE8dswLezT3fsNXsgL1FEXMwUhFt8BU+Lt8Kkzgf2luiSwr
ADwxCB64bu7TAghV00CGJUVpBC6g1qbr5z1SNnTp+QpvF6SQrK8YXvYA1MVr3z6KIvaE22n8UPL+
yUk16wUYFx9w9NDZjEZtv/RWp69lN3mKY8J6UYTiNEmCRVvlW7b18AlC9u7BaNyD66W6+ouOXtBh
4z03+I/xgzifABYhZ0RdVppnP7JBZkdzlvDbNWYb5zP+2o6HYU2RtCb1rDQTYE7+82pkvn2q+YJL
CPXeXXYerzq3CfR85/jADQKZsJ8mQB7i0nhtDGXe+Gj0xvc2v0QS8938CPToyJ8ALOla1r0HOpc1
QKrRnkwTBKr34HIuFC2oAK04QqgxkjG/+D70Q5AfClfkizwTOfvMOw8uvoQrv0hfl6JVSiMdgzGy
Hxy/sHYteJXXnSJNB64ofkhinHbUMehjW8OIH2rV+BmzA5Z4cwT5dd/zrnaKX7aaRA354/h7OUXO
3eLuYu1s90AnLi6pg91FJrl1pOVpYGzzAlkvSHQt19UlpPBALVRsUaUIFnNLfV5nMvB5365Knxf/
dTUKPX9/EoFiwCCJ2cPyY3WFWx3zhp9Y0rwgE51+NlsUCpvc6g9kslaiarSfPhqyAGq2wsPAU2Gy
abyV0w5I/mGf8SyxBPnFBGEyIIHCHU3nsg/CWrpPUShdbMSYjaNNTE9Rx7a2I8h5SGhKa0oNTZP5
cMehobPmXpntQiWytgw0JhKhRldCC04NeKqhnlQwnTznpyWW/DEDQ59ZVucbfzbsCzb418UdTXF7
aRXXkPoY83XVZ8EtJQr8srmag9leTMtfuY6Rnsuqft+QzwXfxjzgWZsWqknB30KLv8z0RjkdW6/c
LcsuYXphGJBx+vOqvZnF+4pP2Nb98WluTPCcYS6tmgHRsRFWwmZzmGro5gHWAhbc6shTILRbrg/3
1DSZNtxPErurtBivix9Z0m49lPWEfwzEQm9ruBdh+x/zgUUfNiB0ApC1NRgklu3c3xWjgDS4KsyE
0B0QSDikZmf7rYGWPM4xkxIM4AZKcGiAZs/Rs92VyJY1/bfRKviTNvnWI84pyOC2zp/qyqmQOEbS
gnwgfbIf03QOIE/eTtUWuj76luJt3JMfATMGCC96kpClwUZdNKuiGcJrBkWwQwz255WtVynuZ9D2
K40ab79uFl6pyVRciZKzddhrQPCpgRocQxb2aZgcqclgNIaN09R4xX0Tu3xU9UYrAGZFsDTmnyYN
AB4jgrIGMKqNUBaoIsi1zDJCP7n10eg/LkczlgVoPd5MqMtvs7sS9Rx44+k6/Dh23e1bF7Xi2DW0
fA36rg4YcKCOiaiVGFybNx+ZNEA+QGqSFJRHsXuZdOCdDNUUoQXEF3WpsQbh5igohzjE3F2G5tDc
jYCMKEfvdYF3UePUVnu1PM3BXRzpY9DsZQ4YJjQ8U/GtdawzWJhx8EZdiVpyiboF7QHv4fJguLF9
RqU3uE/mrgqPxto+sw61Iwmq50BTitEEe5Cd2eP4IXft6EJNw73r6LXeoTIZRJzIBxpnfsHVbkPI
TxFu4/t7gLgffcD3Ts44GafSKY0TmdQrlEm9v5n/YhpEL8FJF+b9SxsWT11uGUBY+ICzeb22qQxd
gigb+HG39YvvplXhqVHgi9glgJvJcfiGst5xNTqd8dw7LtR5Wju5+m0mjwjzDqOW6/NKo5/LD8A/
Q009LRz8ovBwYWZun2UzvDZ2hiIQENaOK/LRKIq9fLkhGwSvNqhGRw7UaursdNDSdisGyutzy0pP
bobWD4O0vpstGqAlBpDbI/DPxWcnpNWqQwRdCQt1PgYqxBsZ6WcO9udAq3+BqVIhBJSLGh2M0WxX
8Z0BVs8zMqqv/jlOKDv0BaaA4mLjD5AsIx+wknZ8ohUEjlFCjB7FmtlVe4obwKvAlV/0J2zGO1A0
gHv5UEM57uSBKQWQTjaqADX2H15ytFPrGgEFLMss8X0HBdg1RUJhQ6yRMeWb1s7ra9P4YNpTTdeb
12ZqotONn8wUx1C5h6/pEk9+B7VOZw8aVTd+MqG20R0h7vI4WzVyIkVnp+G0xit+fuHa1AyQE7Aj
edSKsQsSye50jfX7MJFd4KmGelaV4s0QvCDte5vGx8qGMosc9tBkkSg+UnMokBaMoK8VrpeFaIR1
BSCCbxMB1cZJAcXMXZpJkR4APbvcRV0C3fzDBntWsCMA64mnx9TyCkD0vlqTSc8DB4ja2oJ2Z6+K
EsKo7Z4imQnkmkuQJbm8e0q5nB5HfD8zhvNC8iCBv0YVC/RrlIla7+QMwtkfZEUcS/iyfOojvCTN
FtLR84Jk4ux/CPpa+9SFHVgrcSy2JzbQG9JQ8vURiJOhl8T3A8ucfkNO0HoMFxoZBN6Hx77AP/Ky
xDJxWXsZJbrRJYRWGAZ1KyAnNRQzqksvKwjd+DQ0FgpjVU2GN8ThYcBbFmgbjLmp33rkA2OFDsw+
YvlQzrGLa4mgHoXR6Fss+WlJiEx2p9cjVAYlmGMR188tmBy/YI8FaZQo9IMBVVFProvaH5X+WfyF
MconFe+iQOULG3isiNrAGwJN90ba+wqVBJD7GZuAejZktvCV1kwJpWmMkE292bnYNIfMabTKVaTp
crssRgNsGACrI6dUi1Fvdi42OSlcWINx8FDJTK7Ff/tx6MrzMs6A/wrdt2y/Qnkk8Fu6L1AuG6G2
o1ENmdS0YbMO9VI/Li7qRYmHFObirBNULkCXoXh1kr0M06q0vlqwbnu21vRPGm7sH/3R32Z67iCb
EFq7UsuMPZmguF5lIBd+qTUUkDlN6m/IP5rpxwnvoY81iuOu+P14K/LneRGts0IzLp5rmI+8iJ5N
J2GfXa9xVrV6VvSGcfV4ZVyBWDSucaP/kE7eHSLcB6FTEOcGSIjiMxQnjevsa5ndrH1sv7H7Z7oJ
YdTfK0BPIeTTa5idm4ACMgho0eo4OkQOi7rI6J+rxABUr8d5nEJKGuBABfaZGe13sOTq1xYE5HJA
nsw9d1AICeJoiINRmMDmLTY586TA2yd1qaHhOZJs7CjKdRKPqlL4366xLGRFOFmz9F065emlaCdt
XAmcim1zgYqj2IBsJXD4wKAwZn7uc7yyhbVuXYTwrXHjJRxU4jLeUESJ4sUL9SiEepA4fl2KTGpy
+RCbH2NoOD02HUTX+JheBluDWkuNqrJmcLY0Rk2Jpxd4ygdgwlU8NfXYsnXDOQf7z2/fnwsZeOm6
GDnbm0X+qPUCqSulFtx3vghYh9zNmrqtBjHkFXVp3FMKw5MPlJuDSv4NKmF0HOSBbWtp/lc+JCRe
59K0BkUuIZ79byv+i8VkHk0gF1dTaDXdw/67yrtL4zao4OGxe+xFyB4alHqt4mSCmB+gsYnm9C/A
gLY7FuomiucMnH+ZOSp7gY6bNTZECDB31OKoLq6gwAE9+jjA3mpAsU/UPes9Dux8oP9IsYOauLGP
yDok0HhEvG6A2bo3sZemQQevCfNqtfCbY5ShuJPlzQisg9XUAfD7dUC9xQSAADDrCLpM5DNdsw6A
nakDAD5TEFlf6tFJr9SwAaIC8fgovQa5OXIBLQyiEuwaZ18nquMgTesEWDLe7iBUt66A8w3ECFhC
qhj1qWkHbQ9UZXQiP1hPX/00yHPP3mS1b6D8AP/grcu/1WIE03BU55AaHspLnhjQpsRn+5ZabJvX
HRRtIfKy15joDszD8SsX45UC3BgbIpoZSlSE+Xp5kalZXIuuA0V1n37Fu2hx5SMvrqPquVYxHl9T
wVFqoAi7aVtAyUBXBaEI/DXAtl0m2Ckndgvk+OjvJ1s8kaXFcDVt/mdgP4ImB9DxbvNuKGxQvZqg
VKdQiWhqwD7HV0PtsD0lp5cB6nVG9dPzKnGYLZXUnWfpqQSg0v3aaKjcXlxOKYxNVCF1XzMok00s
8U+549bPHfBR0BMNGeq+u/qZ1X2ItBAfVzSa6ijKxq1mPfJ0atZmX6N2GnVSYV40zyjPQg3n4EKl
QK2kO2m3L6F6uUFSEmcuANhHpWuC+anmZmAL2whubV656REH/8AxYnSJm5wGD2Jyzg3qBXbgH+Zn
FOcJPFebrng2RVltoanAARwNy8vSZHpRzWaLw9YAdShzxOK/je2srx3qUPeZja/D38L+xbXsBhnJ
mE8oQZmcYWVPZby16If2W/zkbw35etTp4k1DOW9iyERF+LAy1QoUokn6NWaozwYlu4Y6Ur16EUhn
gGSGuf65rkFXnecOMv51th2q3u4ge5CG4NBQ3UF1yRYGZEG12AdvM96cNzT5Ndybftqot9zPJq04
D6vJ1AO7BmjLo7LY0IJuaMizXh563wQZu6VE4cEWgC5TN2sgOpOAnIYaGSmInDScOtNPoxAu/n4Y
/fsS71abuxQbR7gZFJ5Idyh6/lilHYkq+GsvLbMzb6DbKev6o+h8vDqiJPVvfogw3PppHWi+vvpT
a6qOJcNh7FgNG9JFACecg1xSv5n8CAWXvy1SV0AN4DxGegpk/TkPyImbVZZ5aizdQ4NqWlZdrqhG
l1h1/cV6G6NP4wIo0pk5FDi4LDeWQEV2gjqN8AABtyxoVQOK/yTZNSPPgkGfsoB6XotyzNUS5OYD
dCb4dGE04NaTqhN/C4d+FnSozKHYeE1fXwqra3cCmIKV7LL6Qj7qDTWrL9SrgYcPtAobQTWBqYZ6
bpmOwzxNL6fAQk31cfYtq1CvipwEJ1vQwLkZWK5BH8OFWuK83jJAM+iabx+j8hvwUEhwyEEi2T4Z
tVPqB+pa1IW+q32CvKV89dIQ67QYaDOnsk9uOgCqRl1n0itvO+iNUpYCoz5N9SrN0QLqzgvqngHS
4RTvvCRJ13kiO2QVaoTTUQJYSk5WxI+Zq/Fg1qlT+nW4Hb/GUQQ1NMor8ZhA7TNY/LSm70H2PTXq
fJa+o1EVmyHLFpDQCbmwP/x9fRUbdlCnXr3FLfOZ9NOD4Rgd6KfM7H4ZeItd/MuaAjfsrclQ9qKh
asGstn3fo/7dcBp8AXJXbjvA4vk2g8zrHzZEKldySMMN0CFb/DhjYMftGFBvNkHjqK2XEQiqQ1ex
rHE7aj3nJMqUnWLVkPk3H4X09vhB1/Rmt8TeTCWT5lOIiFi7j7ExbZOjkCCqBOCZY+/FLl5ecVTh
8/fNO1/vR0dueXOEnUxBLR1njRsy/juVJGCRFfp9PE1bZPQdVAej8UzQdFZxbkIRRvn6Tu6BoCzB
owZT43oNzXj3VHpaBlSxXl2QWDQvk9HzzaxP+wSwb/htGZfSwnkqPix2lSMkRDc9z4u7vJY5pGSq
9uyZSQWVsCo8ep1mBUYCuo/RyLprZ3JvW/hF/2B2JrABeeY+89iLkNfpu08F6g5WeZa03wAVvzZj
b/5qUAkKZegBuMP+I9NSLwKPb3Yyen34jiKrb7rn9p9BmGSt8jJ2PtgxhIk5PsMjlxAJWD4WUH/t
uRugZU4fy7CRsapB4jh/rDrMPYAPzVwdBddHYODZow21QFCTmudCWQ3EjB9LVXdrSCh2pRlu204S
mQ9Z8kxjFJXgaATFbkgiUwAN2OWw6Ry8R1NEpEiuNbuo13QR8nGn/2DWrXmmeLzLeqfJBZaB1qCI
trSnFRtM80hm08r4GuN0dbmKk0MKPizidE8Ro1GZD775hGT4uBmTcTw2Og4HX0CSgn14oj/wwcm+
6zxV+oBItOOZHwIyCtnxtwi77VJoFnn+rvfSrkFpyVTh+NyvztQrhgFEUXaJqnU1gPx8PQ8scS1k
ANf/HR8M4V3nFh/sOh4Oa5llY5ABuITxd/hgfOscT8cG4b5yksOo18lH00shd8zT9CuLwIIwAjDK
ymRVTAmIuxIGIT0/i3+Grv6pK1P9M7KNYFDxW+vZrUAT1YKi5z4rPRc6z/1wFnxErmkIi6PprQVq
4A8EgAROdYVquPjFjZMsQF0SCrcUMLKqoMJnCGZfR/ABPKZx+kSIHr0I3a1Rm80hxmFSxjK2QQ33
+NmPcKqE48JvbTVBHxyAavy/j8XdkDigPVADmTkFgIFNH3OI72KvpJ+MFAJjAJIwpFKb/M7VrLsE
InjP3lA2z122TpVBHnBnnHGcG94VSnrejyFt1U+rvuT5M9Oj9JoW8omsVrnM0dwgt1s94F6QPYMD
AYgMxs1jZTX58wSJrL0ujGZDE1xRjaglruIgVXw1qW31wBQ7YBbGy7+1gSxpcY0Kr4e6GpxWNn2F
iumvWtg8A32JV4Wrbuw0JZaiH2bpH+dYNmPxSLI+dmixQ1JC0oZUgqiheCef9EMDTj2wDAbSyIrH
bMKhyogUoJOBzCUF5ZM+CBzDybGeGzIjIbAXBXoCe9HKRDfvxl9tAUELCpzUAI3ezPtHc16KptF6
eEH85es/WwOnhVHjrk2ncE+Gr6HO4a1ZfMiZo8Djv4bQtH8R9y9CvMJv9tjAnv9F7HLZesJjG5y3
+BFuPunNMmV/BkWydXINEL50odYE1KNGMLMJYtVQj3xytP1dWmcfFtfN1GXgZirF4XGPw9ZlZdQe
oxTQ+NHFIKgIdRelHbaoAtRRVnPv/+OrpL+xDDc7lm7zH8s5Wcq2oI/ot4YLhbqq5f4XFCEesmII
f7aMXwu/Kj574DjYdEM73Nmo0z7i9ioPqR6z+3xsr1lfn4XT7SrX9EHNDIY9BrqjeBVzCPZpLEER
Hr7vrfJgbI6C/uxOlhb/ZaUsyHmf/ygG5zGF2va30hm/jrjhffFzcNsDZyge8dYy7MAtBFnGt8ZV
Ao2eiOLL8PnGu5jUazXw6PW4jW083vBhRTN54UTgBZvnM/LbSQ5WI+jrMSQmQGoFrjfGN4bQ9FPc
xuOnLn9k2DC8pJ1dnnW8d67JTVGe7f3CGy7b4LRRfjBcMEyEFiophDIH2ws3Hf7ie6duoAcFZr2d
sDN/i6xlgWDX2LcWGExobl0weewG8GXQ3D4XCU60E1AQqbmGj1Ol0HZx3qHmolwrxo2RfYHauv/d
Npw7EDjGL8LhKRRkXf2E0y4Pd1dbgmDJ9r4b426McvEdJBn2Wjadc5W1PgZ1y+INzrrWeHAOeKxW
4FHV8dzBwal/j/xgduUe3y4uiG350Jbm2yoX2ZWiaDDUW1TSqjUWn9YCDuineIlIc8u/pzgoWWV7
ZjJwfKor0HJdhgpnv2DPy1QvYfKeJ3tHeN8bDyeeEEbCIaASdOt828YL39TXW7wfQSZaOalptbwf
Nk3pWOu6CPGmUGa4jYEJAC/8IAbY3UbaGsqpmW8c5kCUR2wq1OQEFGcrqTlT6vahcxymjtabvoDE
HOjCRPwJ1ID48ppNC92LavyUmZazTuNWBGSybOOzgn/SLQ6augK0UTVIaq9mBYKzNEbdYN1X4Q7P
8+IZb/igmmY5+2HjY0fNaH3NS26vmeO3d0tsKdvXWA4a5ZeaG0cZ6kAxoIgr2dRpn+/82K0eTKDh
wRMa2iBRGuV58PqvMQrNT0I1bt68Nl2kvTdplOIo5G8mDVAI04RzjFHSObQMKr9jGopzx7BR9vKP
xAiY4tAXmXMJXsAKhapnikjzYZ/XgAkPLmhIypXm+ckDD91k4/dedKGGiakA+Z6lS1TrdsCf1WMT
7WUpwiPvUN9nr4rMAWxSdEFjNl0AzibFl6e6XqkhQboMzbYsPHOru/isNDI7Kf6dbUB6A6nVCUky
w6w6lEUI99xy1IdZoBvavHP6duOeaVjrzOZU4YiE7T03NI/Qc34itDG2IM1j6aLyqQpbY9vSsx5I
/EsrrOlCIZHfj2c1wSJQ8xJMo6OGN9S8Mk4kpEo4cFJYTUUHDjGjCLcLNnzBi5sgk+gBqIMMXdkB
T1p5IDFQFRbSi9435DOpAONvw6jve40O3dZaJcU0bGiFJRjZjqDH6/X+xn+7KMheiuDdNEia7tK+
F/d5g0rVrrB/SXS03rZ+2Xqyx19+7vABnrcYNdS7zHjJoPPqljuvg8jwjKgETWoi7GKXOlWOctE3
DOYNpPIGefk2FzwPBXa3QG4SaPPdKkjuA36HLYdxtSeQOuNgAPwZqpGWGIKU6DSUORYAhQnJtzd+
MmkCxd6Yy0pVBhKrFQ07gKUPHbRRaBQ5iNcrkvk33xLCJGRFTIhB1Op/LWlRlY3CcA9VQjBz9U84
dnElNmTP3aE0fpll0+3Ipw/mwQPh/oGrutKOaj+BmikDsqmntRj5R5/ZIy/lfvhb5DKxsvx2OzCn
wW0jAqlbVb6WHoioBtFF54J87M+BpTCBgv3E2NZJBHLaP8M0keDBHqtVSpQfzassc5Eyqg6DlzVM
33p9CkHSqarPrjDAWymhUmyF4U9yLU1rhvV5MannqAm11PgW5QLAtKtFloHFvJk7Aa2xxjMFxXJq
AbrsEkw+MpeBCDup1QAeo22el9oGcnruCQSH7Gj0otuZvOzwElIFDribv1cZdiN2mHoP4C5kx9Dz
2x02gt2L6cqg7stsjgCwvj+8/gMZOah13wDDBBWeUcP/CBjuCEB8gzsmFDHBkGvBqy1XBH8gCAZl
Ec7DAjJdlMVVIBj4PRLi/O/Yy2G3hNAMagBozveFb1srHNeytWmU9rVJfLx3j4axRU2O84If9mLZ
Zvyj9odvTR76zxzFKXtwzPbHETvoh9ROgdNVEbb2swUI8RuOHsI1a3BQE/c1OMkikN4UOc8+jNLV
DqZvQBhYmYllCBDXOeBl7vX0gyni4QIqkh80WI19el97yGCpUD9q4qfWYivNb7IP5CrCi5Za2X7Q
mnoD8uBnB+eVl1hV8NlywFsIqJH3kBbInr3M147cAB0pjfZZxR7Y1K3xGJwOpUImSuxrdx3S1JsZ
o9h3IDYim6CHJCMfm96XUGox9ER9D+Avqh5DMnE4jEgE4igAhWPk02qUOmhu6O7IRw0b7DtAR8Iz
WTHPyrvC096Vod0sRGGiEOG7hXq8/Tk2eLf7VTgA6+kX+QRODZHf63bqY9PLwjvIQlbBbOIUKQTO
snyNqcxO8QYgxvGzAthp+kmqrnsZ03781FsSJzcyfS4q3blCfRAoKOWvC73eaqAKPfTKHH+HcVc6
V94OX3Ca3QWy1fGaBc4GUO6G2NdniXVKB+dIfpsL0DJFwn+p6yQNWpaLc2kU/lw/mziQwc3Acryj
ClkdtHBr4TpmYKqC2SoRR+m69qM/iBJsYdDnVu4OJYLnaaz9ueiW1uCgF9kN/VS8WJCqWSc+VOoN
FJ/hLbfIQMGIIyeuzpiYUff7vGo/hqGNAynyQbrENXbUNcC4uhmBr+dpHa9D5LruqYGs/XQ3NPea
LcZ7kNCMs9t2ymalNThNeBeKasq94vbFydbvOBM56DvbnieR23EcEVR+f3Xl1J7rCvjSeGxOjrLI
hT8Jvv0e/gUSz8cNnGycSEBuvMk/knUTt/hogJYSWhev8wZaxTQKDXhkfGl47i5z/FbMH+E/YpbL
0OW1JP1Ia8+fiz7isgx3n/PEL3kIrLPMdSVdDmH1Ulyydmgem2Tkl9Gx7zs9RfmTasCqVm6LuKq3
ZDLm1I8Zl/dg+X2dZALvduHMnCdVSZdumN/5q16dxFPjqON46kmc8waG5l6tXjP35I80C7SYcwjo
Qcp5Hg8lirhoztx9m7SsCPJGDj0maAXQsu+mUMwS2NO6dAkhQPrjZtb+nW/uUjgKdPFhlpktEunI
+INTfBLNEdt5VGNZwlob2HzO5liDKJ5GQXRvfiBzGaXg/+NcMxtd1LoVB1PJWA+UC0mQRr9DacOE
fDqchZaOjnrY1XdpDYWsDqVr2x4nWHfkWwYomqvJ/31AqkqKeoqgbIBUHdiBVfVasaUyUugTo9jl
a1oysDZrQj85bd49Wjg6RBFrHH+LPHACA+2M44kaz2dwOL1NHFLD/RoXUTNPLFAsfm/V3rOuQRa3
bi92gRKMPnGjfkN2N4JorsnG06RHSGejFLcFolx1zZr/iFmko8ZQ+VJf6zZcLZEM0Oq24y7fzoGz
821xA8yam652qzVda7nqEgcaTInKffw4xaTjUuqMZ896/2crvCmgxvJDoP0T0cmtSJAxrJjQkViC
Dkng0BB1Tc5CuWu0Yh83oX+YTZqPgqNJWy/rsV7Hrg+EO3LLAMdd0cjsXILA8aYH7xbxwW2FLGSX
7QscBh0o8N11KZycepl0u36Yvgwc2UFTYcKo18ZIAC4+EDGhmsgUR3It/sXs1PzF/FsI+f5FHH0K
dUUQwv/HFTMZFUgYq6s54DiEnAFPtqgj1S8s+1yhmuJKjTW29twzwJaybms/2t4M0CTf/rSEslzX
zFXI63WsY18ARkcwOST2sTR6J6DGCR0Huulobnx/M1HisjGla83zW8DK382iCUI6LVRUQC6Kiu/n
GLyNj6C2di+6jgdjamnm5zqq+boe0vHilZP2WLdgNFX+KXPKreihijFmkfZpSvbk9pDTO7gNON4z
YFw+ZwNUSLAJeBagODrjm4hzeVq1avsVTtSiOw9nRA9TYgHZhFVxuIrKHOb2qMSu4hcUPc3x3hA2
+7owUaajltUhUoPsV/JRTOAJFF4N7c4C/86aI6FiAXKq3ShjbeONbv4U2hUQ4vZsDEZePNkN7zeV
Vto7CuB4RbxDidqhtqfiiVzCTAWorTTvQKaRiP4MlqXPZFGT202yAk91FdCS02R5R0X+uKLRYujL
ewmhpjH1P+eenE7gUQMJC69ztjZSR+5m241RiJaZIOLVzRxZCWg6mAGOnh6IY6Wp7JX4H9KurDlu
nEn+IkaQ4P1K9n1IsmRbM35hzHhnAN73+es3UWwL7R7Pt7uxD0IAVQWQarVIHFmZkyueiWyFm0A6
GNmLommRgzv6vJzIT/Y0bZ1QAol3ZFsZXuRFGFA/obLRhfB4hLyL2NgVMhpSqCmfwUQUnanZGYvT
IFlBluRa/Y6fQk9KX8AZ8aPPQ0dqMrOb97rNP0N5AqeJsrBBVIzNGsBYQKfRgnULVOWrjVuJ02Oj
VPpNCdrute6dOurgpEM6FvlNk8+Br/X+ps1Ha1UpIR7SRSqerBonVCUjxaySJ4/+u9C41LFzRx3W
okJOHxh83oVueRtHAJba5M9WM2XAdLrZdZEF1VRTx+VDoDaBNpJxFfjUx4Cq0NfaezqEm1aHFh2G
mkVHNZwahGoA+mkHrQenbJLl62Vi741xv7g8RD5ck+LVsFRLYrabigZLJ8/plqD1Z/c6taN1wLnv
F2rZVuleR1u3cPKYT39HDuY6bjb0t2Bye6W19liDG0hUYBYImobuFVCSKqDD20y3r32deV8LYVs7
HbS1R4qoeF8FtJb9iLCK2dq5JbuPoPUwpgPXBLSoj2PoIP8GddGe9uwzl0GdpQFIgJoQAtgY1tJ+
qXliX5201wOyQ3MEOj6z1x4nud7QIRbxEDZIuw8lpX8Ns+Ro1J1G+/mi48S79aLaWN8uqu6NBpcX
pbBGw6ECNNhHcBJkUxAZ5fwpmQ1xmrUK/6R27b67tn/s4jTHbjk2AafMn+4inAyPjTrn3oaAyg0r
wEThYHMv/kAgTwy75GW3QB3rwxaZYDgqTHA/SnjzPE32edST31RAjo/qfxhoYhlywzso19jMAxMw
SGYD7Lvbb44sepCTD277RpZhyosQikkx0t4d+03FD6aw1xCjXOOHzjgLni2HdOm7C6iYzE2L3+CP
ofyDvisOkCRhXAn29C8BWg41XmE1twAHC+4SPDB+PQI4gCOBV9MGcU4n8ul76S0np220d48v2ja1
S+OkQ0nxZcktDhw3Ilo7C+c+jV5LPX7JzCS5VCbYj+iXol9FS8r9gAnyC5mAwAWlMBA+OxExkKXi
/H/rglTzHIGM9Sx66EkFqk1GKkx7jDZJ0xuBslFN62QXqv6qXzsJG7NJe8lAKKCXORAo7G9/aptD
6kbgQ5OF7izWk59rCbiax9/IBLyvPKiXXtew/8ZKoTlQWGdGmF/wqkgpmGUVHrw98l7pqQ0majzt
1ZP9rl02okBW9hO9INZHfJu7/3xBjCy6Qt/JP1WGCaJ1Lp4UrMuZU4EkVCgH97r2Axcm48CRxZGV
IG1NaTgg7tnXePuHPd6UUA+I8hHgiTHeGY0AaSt3+/Ra+NOOj0N7Wm1QH51OrYH83RRcC6sNeOxs
p2EpDMiY+fKf0R84A/0HO5wv6dZ10/Vdpuu+rv+M/rBEBwKrqePPwwBgYuFqQ5CWwISBsDWHtE3N
r7nJNW3n1JzjxeGz0NVmiB84Pcd2/8S0y1olv21ZgEEKG/ok5Pch2QMyKq8oKS15TzABggQorMC/
Qgf60Y43OMtNof8DLIICDNw1CTrwMJbfaO3R8sSVI3cfb+ol//2hZplD8btosfVdOALKfz/HtXXx
NsVFtmOa0M4a2HwBH6kaSCeVQ3QmYwXt4xMDwyt5lZ2aVIBQ87mtc/YCEa9ET5dvY+2LvdU55t7W
fO9319pi98cOZtFiGWZVyGUmJJksRPEKUhfjlSymg6kgJHWxPSd9ueclp1TkYN2V2LQRb6+z1fd/
2TOPoYqUVRBQmHQ31HAAvCVjnTfxM5il42ccHxp7AcgsHsSwrdFZk8VXve1DskHQGJtRWQo6IKBo
nqhATjUkSMC+vwU8pmIBtvtvHiReYsvU7c8LOSha99v5mJbN22rD32p+oh7YQ4tCJIK5m8dhPNAi
ZGkKJIyoocupVRDwS3X+NPjVrWiwsIv6FgevsMQcS1KcQKMq16WB3NjbVJU4ihRYeUyMIcVTjycc
rHgbnIXP36zJPemtXn4Br9l4ikfwAWYSdyztg48Zcovj/30jP17PQrIxdlD1E85C7TeohIMVcQSh
FXkhwhB9KtkIRRKpHIGEDb0Y2THq3Hnjcj0OnQpZCLskBmGIgwkQnY4Jo8LBmFk0JggzIIFKxs4b
caEqjqCwzrX2kC19DpXA3D6KxLY/T308gheihXyKbM4GXw7MxZ+1HFv7M9Pn8YJcYCCyZBN0isWn
SdPXWC1Gh2zuA1Dy4nUgA0BF/dtQ6dGVBqNL5VUHiXTdvdZxYn6hYvb5kmx6HPg69iZF/m3YgtDg
GUiF7tljIHAHx8qJTDobsRGigSXwXOX9arMFa59NWZRJPZ9x1HAiUwGFu93Uxfkh8vVQyPyaPAXE
Sp8z47nixoxMwKXYTjIFJ8Obaue4lh4YIxTGwMQBFtrBXC6O2Ys3t6jt41KAFt0A8rEMPXO689rS
S3116NSXoQMvPu7l0ljOfV9vZCPeuhYLNKPI0j2ybEE8BumwrR0xnOJ08lSICmz3QpuinEsgj7F7
Rl5eWfE+dmzQZiRi2UOgBLRUWqJ/jXL75Mq8FpAK16Fg9fikRxNy7OJmCikTZm7B2guG3fe+y6Ew
lA3Lbl2bxHLBQq8iKqxMA46ttb1xa3by8UlLF9Ocn9xakmPhIO0ImOFVJebMDsOZNWXg6FDXPAKI
uHpVek41pukYUEgtT2gXgS9P34OIoUVa+LMpHx5Uq+oYR+l82Ll2Vlirlxw9MpAjD49hFUv2yICM
FDSZix01VSHKwgJhGy4hd50hbwMev2gZwNMbagzkZW2RjJdeFmOp78Bb5BwHJLVcBt2GEpW0V0Yz
FiD4QDV382ELYYYlUDH+6GtQQvvoA9zbcrCY1oUFNsA2kzHZb6YdY6uZ6eC6QIsKy+7+bFsPDPSR
jylgZC+7Im7+S/T5Fzce8JZ12ljHAo9KyoWFTTNxHqdDhzHU+yK6eBq+AQlECL8YSOPCroI+fcG5
0q22SFsH0OqpS5m3U4lxKk8u49MCOgyZUqfcgynVTCcNf0vpuMutsyOwod3CVU8ku+OrYLHtYsTz
EyhHIY4Yi2GbFB52G5a2Zshnk0bprpf0G7gwnQOZUsvEgxzZ1NlFRNZGhVEtQpaAkeCCH2lfbd68
VWMJPUlp6unhRV71LfwIWb9r6rtHcZBm3Tb9YB/KwmWnDAvpUy5rkKpy8oCMraqSvxOpiXPH7hf+
JYbsTUBRd9V1rLth1TBlXjzz2NGg2IWL3l3prjtFx3lxGjDQATq+xiWaF/0CRoVb4coaGKi/AGbv
7MlOJhVBHajr6p3Hx1gxgwbEFvmyk1TSAQDuyVM7FdV7kn5rQRD0hY1j/4LP7DNZcaDqH7Ga56DX
csr3erEyKJnX2YG8yPYDlT4S1LGbC2i5778yCI0EAtMFrG+xLKYF8roYLjIOrqakO6pFs4pjEJ7c
+0hKCRIAtLYChO/YnqC92ei5IK6S+udmwrjcuY2eWYKMyFAGd2ATh/6zY6fXCipyG0jsQgwG1N8W
TpacbOvZdpVveNZcxSIZ2sJxhjgh8XYQqQfReDB7RJKDJdotS0o81sh94wABo+LqIiMVivpD2XQ5
xAg50+0c4+ERqMHXNlKO78dZjTQQ5rlIcbNx8j3bKQfiYtZOjetqAGCgRrYmid+1yuqAN4Qd53G3
iIlZUQFij392s+ZaKwA8RORdVY2txhi6RuC/HLILsXwvIXNKTjgBotsmhpTjhnwlEM5yPqqK1chS
51XnabM3Rd8GppirraLoe+DfUw7FyferkLEFtCrF3mLcg7Cw1ezPmjEUlymFfAMkJO3PkAzwX6rY
3VcQdR/CbPgLCPrqTbdnIKUt/jVu4vKJItvZinHODRVRGictoJoJsuIF74zG+WwmaXuwrQTKY5DS
fk4dcYynGdwIgOyN11hPAZqM42qHTFQwMMgC6K0EYiqy2qR4nZGboqlw2iFB2rjxhWPT4Ozq2EYF
uZ7xJXLNP9yWgTPCHvfaZCffWNJWGwDtqye/xEZA7XXvtcehjmtifk81VdzZzNkPx9Tmoc0hcnnn
+Le+4JP9T+NJ7+xE+PdTl/vVfagruaPz/ZYu0pTI18XnAYV3uc7ACX8VJmM/XnOvyz/FJ3Nu8u8l
pNZzfRHfop5V2wkML+eh7Oxny5ihx2k2yIjU0irsehCsZpIzFakq7DC3+bnkkm5VFlSjAjpQcxuo
NnVjhg0Y448ev+r2YKsS/pKCb+qZ52NxrjunD5lTW+/gOeLbyC30g1b75jvExr6aY2pgW0MrP9t8
xu234rkvNHufSgJLTypAUY2KFsxKm8mEDDQxW65UmER3SW0VSP1Wd6/t2eQCw/cx1B2jpp45MfZE
kCcjxvnFi889IKOfKknt/cNCDbuFPh7kuSiGLKMMnG+9qEFmP3dVzE/j+In3xR+sBko9WHXgzZ72
/jMeYj7QDEt1nt35Caq5/rOyp2bBNlFRWZseq2xkD3D/WjLencdiccB0D5UzH7NlQMhBqEiHptT0
keGAFWRnfulmvVi9dOBKXidLb94EeV6VD9qanIH+cqqyo2MIL1wXDEC4HOt2Bkld4mbLVw0E3hsQ
QtjQxzKkSBYKi4lPyDSGbMGH3dcnD2JkIqQAZZ+6wt+ncwrGMtlTOZJe2OEct+a29QrnwErtty4y
mYDcVpOcvby08y+TwyCz60S4F2pXWVaEsxsVaXqAOECNZFe9P02e5WaBEYPUcMwgbjdxB7AxKEIH
oN8CafGkQf65sQE4tkEpFqWTeB+7QTuY3IRWlWwyPGq2JTQND5qbiPekAn2RV4r8Sk1twqMacK83
s26RFyJA9z+IIDY+CwM5/6CBG9imTADrbKBDEQ6DK0IfJ8unZjL85dDJ8wC5JY4ZSJN4W6rixhxz
jSL/GkquhHb9qWpxzIc8y4q3s+zfYy/M29LQ5BZgqwGiC1LOkTNiYlcXMz8LjZdO+Fj1KADKavy8
VmsAu44uzv5/Hcks7d2fY7c0XzU+FeB9EIAuFRybn4s+aFDcdct007nMDJGqaZ4r/XVuBRixFtN5
dowh/jZiSo29y3rBpode71LDgrCKb5on5A4v+wjr0Rc9t+JNzpfxXUuH7zoAXn9hHCevAXF1N13s
BjwulzdDIgZkawR4UrVmliL9DRQluiTtjXFqc8A9gihYNilbZooHC6JxZnwkmwX01CfP36RtZTwv
2H8iRdVFF3iPl62pnahY2+S6a/cWEOjB6rOYwyCbjG8bRXXYQTureGWj7spRcqs4eqkAXcGuiMB6
menGDoKP8zfmJf3WFCY7Lpo9fP2FfYyG6Nnlab1PCZQqJLwUsr72Gexw9pmadx5qL8Wuy0FBQ2Fx
VLzNFkem0kc82X/Z80f3HhsjdxewjfG1NTLuuMdCCD0A87dz4WZJ/8BLUPm6XYGXAkbbXvbINvCP
bEqs4iRSh58MDdpBMgu6qoZ+D2VOaHl7t8RoEN3lZyrKpXLKgOLITUZqUo1sAoKS0GmTfSgvmmpU
eIMtQneqC7FppgLMwYHfzMkmmZL4TEU9trfagw3iipCDy10cndcltC6Dh3DyZ0wH+tyOQK4ux7kL
XHv6TfJbiYxYKT4wez40HHLM6JEeR496KpB76T8b6ZTthDeNq0M9+scq+TtOphLSEHg3UGyeL8ZV
jpFr/alLGsyAJNsCdtubK8Rtmgk7umiDF29jtXih3dkohrwmhKzCJR74tivnFrshY42O5B80Lzu4
ZvZOgTPjYLVp+j8UvHYi2O7SFxPIQV640YPPiPC7KoTwuR723lckLzWVbe2C/5dd1+XxEdzED/gk
MqzAo6aCUvzkPyKeCEvEIvdPkOt8R8orNJ9lkTndrfZoizXoKfvIGFdxoAG5D/73vjS8PpzwBEcC
3S+uY89+BrXmsl+fGvQfvj4Z1qcE/d/n8oFi0LOFAprdqA3+ST0OKIBC758ta/3hkeJyH/kjGc5J
wQCLvW9Kwl6rjsWQi1hYR7L5aZ4gw4ESt+lT9QbAcQqHfffTYt5DlnEIK4nipCLR9To0sOmxdxbo
B5BNZM7BNBgUKKRJLI5/LaLmhF2HAaqwcpASb+DKZEVoSpgiEqDrLU+9aD9KXCIY5+Wpq+FcyQvu
M0jHdMMXT+utl9zUXrnUGTEsaBHMqYe8RK9OtmVict4/azaEQWgjchDj97rGlhdtPPqQZIGyWtvd
2SiMNiKlvYOq9lGZqPZhpygyUSHHVvGqU8GwQRY3J9MZ7B2dZz8catOxdTm7y8V39w8n7eRTx9y1
04kd1nYgkP/5WF7FkcNHjnNAF+RGHB+t1v2KHwMKHKW1xVQi3jmyyZG6DYrZEeLXstkKq30yZvAF
u73xGTJ+zWeIrJOLLJPjvHAw7T5R57yf43CeNSS6eJ3+0hrQkKoF3kC9Pm4pgTUBPPjiJTwORqxZ
27BrwbcY6W+Uztr20HNr6ro9UxObY8nOzptT4lT6dsWUlhJ3mjvghQ9yYc8gNERyO+7PvipEqrDG
1UEAVL+2K6liKc/zo1Oci1rbdtmItByvizZkFLoL/lKq9okFkU4ZWZf5rbbgyFDbKs/dQGScbHc6
jo236jIoAQmlG/FgK5Ghv6k8UNKTo5ALI6pRodPCSLVJ2QEgjPsu5HX7zNl4IHTYuAm04Y5W1APq
xqGCt4xWcykkuL+KWW5fcUpb7TAZgKRf4+GjI79jO9haGfCIXV06CM7ANCC7jiUEiXfUq9QgBLi2
HRG3F4vjuGFOAerFOoefXZrqgaKNy3XPjzbzsW0TrD4yU8CUpuKsfwPszjlxmjiqfo7svHajDt6S
/gUQRrzj0NqrdvTAGegpEyefoJVqnSDjB+DnncPSoypsKjffJb45nEUHnUVrglA7FX4af8nsIb9S
q509b982kQlhc0QwWQzYjTJMCK+TyXSQJNHWyELUuhgHUabnPEOAYUfOxYAafAVsYdALVh3JRhfV
sU0Mpd0dx44jdnyFNV3myHesnT04yDe1sCvXpZ6FrWp4ClFoxYZ3CWQedNB6Sdudo+57JAsbYkb6
S9RDuEM0G7I1GcdpWeJBwSwrfkuq5MVH3tRrNzWQ0bOGN+S+lL/hfeLsOw18T2m+FJgpmPjXiob6
SZs6/UspRkxd0Lus/fnkJSDboCZWeFgoiEWc16ZASlLsVV9ToFav0YTcLRqNWzPO+jkvDtSUtwCk
fIINqnnZcctBlqEsimpE8tGAVHtovjmrQ8PmAc5NMiRCtw7O8mRI4lgmC9ZoM6k2JWSAsRRNYFTj
LC1kbvVJXN08Y+vQ5Mx5MewgQ+UGfecm7gZJ68ZTr+Vv8zIaeD7IFg1lt21xXMr4nS5EDhqKVeEy
s/65tPptHcXJ1azwtzZkESHl9ASRvk9kGvuqcYPKA8Sxw7tko+KoZvXln0NjzMcYTKvPPfaQn0Hj
PTwxYCgoQNm1zl/2o2iBl5GxaqAkmbLQi4SxU8Hk/bg5EU1PEzKBD2bEmjPoF28F9vAlwuijTTUV
A2nG8ehBWECZVCzZcDh1P95DHHkfbDQArz386ZACuFED/CrOsu3hWDbmVjeS9pPW2vY2HSQkk7Z+
VXvdKAYBor2FKnW/wVIUWySyD3Sy/mGjuA6zrY2WDO0nCqaxVN/543rK9p/HS4CJDHGCiTSvjaE7
7E5GiwS1HNusznyKdiScRYRtq7AYORJL261hUltLKXANHnLRPnqprlT72UlDGh4/TI0PMeWP08Sy
GCEcVujYJv+w0QkjZkx1Dz4y6LFVBjso73riSG0khN93ZhV0evfkkf2AP2IHHOs1/YZsDnf/NsG/
WoOsELrvY+zWECgbIvD4GCAYSCSZANXiSof2IB5SIP2+t5OTitxLwBTw0E25aSjqTLYICUxBFHWA
Fn1cQwU78uKqaRIJAbX/9fJIU9JGHIWpqLteaqiH2/jVxTsP8umY4QFo/vNtqGB3mQxoE/585w9N
daeGn74sadnv1XgUqz4NcpCtpE/xX92p/DNY+DNQjwUMGFi6tYE1gH6xk+tHM55AX0ptjXUWqDul
lYq7tkFRa6zW9HqYz2YbMguHfkhQj24d1rYjx44SDVSpazcyuJNTiR1V1cUxrasnKTkqu6yjr11m
q8a6dJ7cbZTjy+sWy1OdLMNn0/DmEESDLr6TaM4pEtMYq6FuKJtpxtoLNFpikFVpw2cr9pM3bMST
jwo5WDN0ELNa2ZDGWdI29KX5iYrFid51gI7PypRgQsNtnjxrs2Z+Gp26fknY38rvYh6EeWv2okxN
pzXHpfPBDMn128gM3LM7LLuQsCbHoWBwgQ2bfPR8HF7iDshheZB5BfXAcCAbxA9qSDvSTqMPRdIZ
KTI19vxiaM15eFWvbagaW2czsrABBoa1OlBtMsZsMM++mDR4sk1VVu35zkQhVBhyBKqtwRS0zNza
3/aLDN83A15+tZvFxwSvxLwDeAposEz2BHBlORqBA222LZbv3sVKnbI6eeDF2IFSgyOrihlQJTbW
3voC/ksNQhcb0NWBVH6GyM9F4K168TrmbfNechpo2s2mvMWYJ0NAgZwv4HJwTUBiAJsaAgpKgG2o
NpY/lBcg12mE1dsgLT4wrcnZ9jSHHTz8Ljof8q0nZ680uwUBQi0xso4ZIFEx3xod0uXWOTH5oy4W
R8w0nqqsjF6MDqeOTZWvLatfope5xSO41hkS8mQEFSYkh0PDxzxb2VKfIU+0toyQunmu57+42pSe
2Jj8RSaKtQZ87W2mhWtLXoFqvEu3zpCzH99i6C55gXrP5RP4ePsOE1l67dF7zp0MDilyPAvUe9P+
sMUzBBeG1LdxrGrbEK5sHQhyxcg7p7YZG6hOtobjajnBoCZ5BpktoTXMDHxgCHdONhcvA5RbkUbV
uTsc4QKtaFUDaPx3RcKM321zrEMnNtpXZzTa3TKX7cW3e/NUVZW+15tWPwKBO4fOpO8Jl7OCc+rc
Dpfc1JENC6yOnU7ts1EudxExdsDDSUZQh48I3jpp2C1gslZQDoeNHLguifwgOIivRzFQP+m4o5gb
8kMCRe4iEzMCMaw1P6lxsIqZ9rfMaxBHsNCANNXZG5dbYU8p6EtVe3ZZfwZQm8LMj9i7XiZO27WY
NEonoHW3vSRc72LQsXc2xDX1fDqRiQoIGQAvIAvNcoHIorgKgoLHyhhOd7a1Ci7PfD9WgPN+wqLt
D1oB5yXEznI+H118j+0r2X528IzH3esk2cJkMFg9oHHZ42/W6khOs0exhYgABFrdpjtSz3UxbgC9
OfhQDLnL9wQ4B6vIuAMC1IUeyJot2vvQ+yxyH8ro4NNBkqirDxcfOY7n0RA/2Xg5XsgL9fQBDwkU
VFvcuEJ2kTVuqAm5R/xxVWAtvsxlU16qya36jY/ZUZDE0OHVJNlOhsUkJI5GCJEZXL9GhS0nS5W+
A6uaAylqI35iruniXedl36tmj/+N5k+kQXfQwJztfcm6GAOBbrvCdHOGHFIN5m2j2ifAUgEJCFZu
8vISRNbBjJTgA3SmXmNq4hO8uSkGedkGGLq4tSGHDwGMww3IgCUL4MYARy0uIBZHqo7ehC0ubExN
gWDgwl7b5EoB2syxcO8gANf2Oz4UCRS0UUT4yoN62mpLiGKj2vd15OBsJNePve4E5I6iDEdfjXyh
r1XVc36ObNCDEMCwqN3xkkXbG9BQEjU7rV0AUCEdc4oHr5u392DEHw7qTtQfEFbPWvAX1uZeAKHi
eFl0NkCgsmM8TwIhfKCsydhInMJjO1oAVCBPyrEZRH2oqRyq84NtHWs0rXkjbNZUyxtSrqSKTFO+
+YLtbDfNT3E8+xfb6OoGSQSoGivFrpQaqBjb3nkg0sKGABJJy1bXOwY9WTOu1/7cxHSrb5E9KIeg
IsdGdOC6fbmlzfx1937duKfN/rX6D59mRNEen87pH0FytmZk04zTNlldGvMk8cQHheLw5WelmliK
WiBYx5YtOTDJxydNwGO7qlGlSGqvCBHZu4wdC6pzCwsfHCo4d8GMYN8AbqT1ADLIP60UiwuNGQC9
3QPgyJ/q8fcpBdvwvZ88BWR9sZeEY0d6QrsujozM2fhtfSCvT+0HgB49z2u7fccKetyrp7R6zj/Y
/NQIR3fAYViGE+SWjeBmqI1qMza8KQIyUvF/beuSkk11/5/GMCTXHAXRLaRjdcD+H5YmkdaflQrK
g6YKef8Xtj5v57BKE2MVZSGBFdWNav8nG97ft/FWbRap9JJnOfZ9O/tI259qs3SOQFdZeXa3VQ4w
W/3YUP3l5intrT56rKmG7FTTzzuvGLKjn1be2ZVF7WjuXfErWxwDG4gsPPAG/Vvwfx5v8OLd0Lgt
iKB/XGyCMMmUs/pPEJi91lIIqZQF1VwGnk+qVT6DuLjF3FDZkFIO9aOHQD0D+nOI+JHsVNB4Bmkq
URsyJ/URKoYnNRTVMnDR75o+65FgDqr2lm1ieSRb2JIy6I4ZyMP7Z2zSZJuRh4LWKpEDpTk20+/j
5SDxRyc10N3Aax9A5JF9KYDlcuIlw2sRPOwt6Ex+UgWLpUBYlfnLTTuM2iQKNpTvxZSDPkKqi639
7qq/7Ed+6mwvxWyHSlwMHFH9CQpLSGCfN7EPFD+RjhPdeOdLTvKGSjJQMRIfOSCLA2QmFDc5dQNl
m7YdJ+c7RRLpONnXaDJSex0Z6YMi3inrP8Z0suTJK3HkrO6JxlRdJvnSfdHkCTCWaDj7pSqvzeJW
pTYVwBdAkIQ8Edhrz9Tmk65tiyn+/hBXlAyMM8qYg2t0f2MlMUzrxQVDyHPfxd5TC/VT2agtH8R6
VPPyaDcOWDqQw/Ad3Q2SDId/bgbhJTLmEbSAjG6xW/yfOFYF1vcSvD68GjZ0c0nlcrFbfyW/AQo/
oNtVN6R+Jard/cbrr0jhaT4xwEcxKAXlgC3ept5ujg1kbUjPAzQWwBgTt8hatlK8E5GFvXr0qZ26
C1kp0tJEdp5jsK6GZIRgDYDkUJdbGiQ8Qx55POdWNEM1GVM4XzT476FJmsOjHiePEH5fjWqKR1O/
Op8c0N8l/vaxI7Vr74+uLZeLVmZ1uCDFcRMjz+s8ybPd1LMH7Kh/tKlGhdk30N7xQYQsnaqgbovs
+2BTzcKZii0EQpEu+REHLW6ccLkdoL2OPgzbLNGdHDDfGqBTN/PeQRhRDC80AUQiUQccQiVFerAu
p7T8pLYsCMJBWxtzNvB6ktGLo/ScJgwEMr2NffY4Bb0uDi7WwIQCyYhtQzCxzOYtsIes9jaaIVDo
gSD2AAXll7v0lVFmhymSuJ9DlJ166EQPhxzgdp+km6Xu8t+XYjiVpen8F7CZX1lhjF8HI7W3g+Ww
M0jM9asYZn0z+yC4Ri5psa61Spwhl0iYmrFH1uRHtf6arF6/GNha0bMC9DacsY2FrLmvmcj+ZgCQ
/F3V4KYHsxs+x2+tNg7veV80m7TvhuduKgxM/MEt2iy5gNBRueHTANW9Ip+uSrsLXNTjdS1wfh0O
wpDCfFgMI7sHgeShLjVzxtX96JAjkK3KtTGki6huKlhdRN3HavsYgJo0Ct0HNVdRsvUWZGAhL6Lc
6whSx0yNpe6Drq76UsjDrSqvulWy0YVi+ZEpx+PVPj4TNbIabw2Wn+rDZ6KCI+RVHBcHC8WP30pd
bP0z1PS7fVzo7m+jrqRu9e7TUgOpzwPM0JAxaiTZ6QcjBwe2BJloQNBKU6oYNFYyDeLbWKurb60P
4KO+MW1QvwdyEDC14ETPAUIOtCnXZYCkKdDfSDqUJAb1wOphR22bMoN+jvmHmyK5710NOc7ahWzI
/0QKI435cwzQdNHZhWQRJEz8NT1kzQcZkXOUza8Tw8JbZYgs0txGFdvnTo8kjIc8k6zJQYCXutg5
ov4mdKJ1fQaHhVn7E0gDqgxTHHBor/dz94tRlQoKqnPAWOjeeJIgI4qq5O7z9FWvM20XGUjgsyUJ
NJMzeqo92LTE7gBKlDEglu33nd0BdIaWiqMmgGK3oaj5/7FZcetuGuw8YZk53YDJoKbVTmL+kywr
5FiTThXRgESlvevBMyBn0haSApw3OYD4EulMBc7YxeVuDDOBQsVY4XM1pfhTEzf13p/EJ2+IpKyK
VI9aq+S+s47gT6vwnoy0rQ+q4iAethZg38+iAlUH53luBW5Z/V4h3/xINvJSEUWs3DhINt08OJKl
mw459qQCFUw1zZQ5SrcrGKA3TjynrsSnKY+XLfGhahxybkFW+t917GbtyDa1bn/uJdsq1R5sIHpG
j7WfV0EKeZotHEn4M/bfmxFIoxlQ8C21XduM9ks79GK7ZFD0efQ/toe2L3ZLy/iXaGmjrWv09cEa
q/p3MAhDQmQGSUSpV+cCiWFhMZj171AIGZHHZOpPzQzpStCkvuJg0XtyvXoa5502lkBIYxfQ3ReZ
lZ8T29/o2Cg/UqsAdxCQNtIx50hQH23mlsHqksZRGslDNhx2RJgXOfp06Hm/X5vk0Yq6OGss/dGb
Ot6NroEq1kV+HMZcrAq65rULwqeH0TMNWzx0tXVk8sd0zTWU7m4p8XhcWp5v14vIMe+GX7uqe6ag
9c7WX1FeVP2G8vNIML0+rkMIM8b5eosJijZ0wA+vJKJE9ptJPlE/9WNAukW5Iw8V5ICwHVY6uSvA
q/fBPkruNnfioIIe1m6NIWOTRL/Vjenu1B4w1WjHFyBzPKaiFs+ujx1jtRV8t3dcxjO+UspF4ar3
g0Nd4FfDRtArCyqdTxvdh66kEn8Et/9ftWlqW7I/akiqOHI/9FVNqpGYJNXkoIt8ADzYlZKliiUb
DrWhXancqh/ZfD15a8aSX7zUtt6gcFADWtBU+5HSL3MbKlp5ASrkJs0aiVXZ4t/UPw2R8ckAWvyq
i3qLDHmt3LY9GJZ8LrBiIT4FZ6lXt5CKO1TkUhRHxWkD0FQBsMoDJMWa0JjFYjR/pOCf9EHSdVqf
BYm3vN01IST1Bo0KHGZpMQTWQRc8WCAsBFHQD97ilVMYgsSwPvILr23oCx29wi8ODzzHVl5+G5Dh
hrw85KP2yDD4sWQDTVq0ib1k3Dys5WxLf8nYop2U3a9H8xwJzANk9zqumx0bgKbhOY4IDdptNuXG
M8vH6dQkb2TXiRUBqetOArpToKtzDk2LMZI5UyzVNhnUeELKlBJlM12ptqZUiUYSvko3JVvd5Vmt
yVc/96YELOpNXuFmeXhbtmrNUO00E/qi9TI9gaCge3FkwbSy2gzV3G8NC0kPAWeQ3gPRFZASSfdC
BQVHMbgAW2Noj8qRuoMFWHpmyUNC9KVAHnugeNDBPONgQ4R2RWQxWRbY0BOw9JFNm+YWK2DzTz82
6pMHBumDqIGVBihpBkCtgz5plS8B9j9Acel05UsMeRZJbOnZWhGBhCXRgwG0WJAUQEQWDaC87Ce2
R/I8FrTSNnGDb00dIHITwK1r7Hbu1YMOwdaV3AozeFEX6H7YYCVq8Odrk6S6VCJDU++cMhzBE3LV
kv+m7LqW49aV7Rexijm8Ts4aWbYl7xeWtu3NnMAIfP1daErCeK72uee+oNAJpGZGJEL3WtmCAwU8
WaAQ/60ndSO4wq74rlMsEgFz3BHnZjQWORamkFUTTC7zAOIMJZkFilwWZuQXK6X71NtP8DgFpCw7
8NzUVsgCHbcmMHu/kYjZ27g1Bhd4i9KKstXpRiSrxQX7Vv9Ug2eygpluovDCYina0p9vLMZHibmw
vEfyubuzgsqbKfDTv3PsQKwK6otpXnKpaT2tE0Yfb1QAPF9JUkY1vS9DsEOB/fz6Ofvye/y8cvCA
AyTGYN8XnXcZLMu72ISRB2qFZSdF0pE18FN2Rr7FgvQqgMQASGNy113bkCFy2sECXE1h7Bwn+XXn
TGOOEQ4lshEIsfLSvMLWTwCs7+3AkwbPIRC/2QVSJLFdFV9wtpvri1B29QDV2XX1PU7y+OJYgT0i
ARnZkbXI9qQLUPfwFoB5sb20G+6sSOkFojNWaugC07MlZjflkj5G+gTnT2WMaqBbDMGz+nzp456X
U2T1YVULt7svw2jjCnDY2uxBxlqCBse1eQJLkHcERw6o2nRAJsdIwYtkQ73B6PRNaSb4Z5VWo6vH
i/LTgZizzLs6QE4ADBShrEFcHSxMOQ+kVwP3WSs2RlqAfFGzUFwMMsROHtgSOfZ8RCLFGROA5A+/
G91Nd45+H4uGSUWFagwKbpu3i1TZiBMqzqfWXHall+1YrQGfN/WLaycb6gGe60cYpfmBJFR2l1cb
Gdc7s0lAcv/hRoZxan5oHC+6PpmKK6nqINFmX2HUX0PuRvv5Ka5KaCeG3Mu28qy1ehPQA50aer6T
i9HFtmTQGOeXBRnK+YUyRqi+EuWb+U0pr0Du6gIk0lXwVn8Qtf+QaRomWKYPEP5wDKrFLMegwzhn
tWWKRaWBE6qu3GOqM3iiLBUQJtLsm00MmDqrW5FIhjnE6sfs6JTd5nYwuk5i4biax0xsb0bj3oC6
heCfpP6LZjI306qaZjo0/bGJm/tm/kO+JEdeiB/W8PPGxUmxCdUgDxT1SXmnYyd3qt1F5mPvt6In
firfDbFsxgkcGGlXbUGqB9y4Dz31SKdb0YOO43IdyaH+KUg7c5lIYNlINv0AnJnMZgWgryFaEplW
GZiH5TnpqBkkUC3zxmqnDORMscpQEsothdyNT96AZHwZwwwEsoCFj1bdyGxkoqEBN70NXFarPLb6
/zL2gOc7trIhX6wekZ1MMll0nAUAU7LLNmRWjkr0Kg8hSqYeNZrH+rWwo3YeUBmU8xwcBfwXuHCc
9eiF4kANPvsRW6tSBuD3UAASB4TTo2eiayWmkF/Ou8ObCa623rSLgaGY88Y8B/Xz0DKeRlVBNJwS
by5Pljn8/vJ3/j3dGIVS44UboJ3Xh1AyYXoz8yUScQ6B5Mu8kR0zn7ag7zvOOv/OncIphnpkpp4y
2BlI0nAajXExqQHGBHVnrQpCnjsqFW3zq0pqS6sgWpYVsoE5Jcb9exrbbKfEuFE47FA2I37XyIuj
EJUw92kC3UiDV47XA1w0PwJ44pnXeGEiR2U46ZL9mZieqSG6Z+qRIQSszIE1fHmn/8yXhhti01+B
AgcwqClmr5/53ek+bgekEOUJVaSd1gOhL/OTE3a2x2lDXXvK01NbWCewJnU7NynHRNa6Jku9FXwl
UHgC1lQZw42xxXGedPdwlpCuRiPKAdgVpACmsoT2qIZzAvyewSOySAqjMfb2aBkLpLmGwHYZsb+G
JD5r5dUoHJjlu0dQbHzNTcs73Ty36KlEYShTs5bqwUU9EOx557kXf7sJVW4U2uqFhTQF+M6XpYfh
fO23K6obmT1w8oiNCrw4NDxMl03MtXPplbfNOKb2wRVsp/ROH4diQTJzxkesEur9Z6Gs04wVS4SL
9J4/xiRnIJpYauD8w4MnyGNYWJ7+qKFEZ69C58t2ctCk6W8HPTHUP2Aj0gSmTe6a5gEVd+ZhMlAo
iBpFdGdTEfXAyHGs1ltzLDV2XlOsTd9pLcCnwYnM1LuJ8adeD47KNPujgnYRNW0cNGCgNizUWUQg
II+wYDo2zrAGfEyF7EU0TeeXFxI/jOSq9NQjIxC91nd6GoOMeJHMxrtwDWxmi8nvGbJMvUVmBck1
7vzoSwlG+pPr8Ac9qeIvs0pU3ZZrLXgHpAc1WjIJLCCAqIhDwTe/xDWuPDYssEnDrc2y+hoY40IF
ZQYP92OaYUFvsSxbAqetXpstLwAM8z6I2eNtjTIfZ09xZDBib+GZVXodhkHHsyQrxwG03TLpESmU
p0GSEWjYy9qVevlIEm/z2tqQ1SJWgcZu2+UYpy32rd9DHG0Y/LPlTxsLhYr72XGO6fykXHHmNJs2
jMBSUTje1UAN/7XqUE4DCq12TbrZ0IzFTnMwD1a6yjZTgCqke6Wags4DvoaDQs5JXEhPKhMQraCe
s9g+kpfxgHhljMDZk78MfZxyPBS6aRsVIE9ZqFIHU1pwWDZtyfHG7HD9jxhdExHKfT60nRz4rqqC
rGo0usw8JFmMAkvMm/ILOQL5qFHfvSvcJd21Y+gTWN3+rNuQgbcj1t3C16IWmUofgGfYogGpN57J
BF2mDEC+ts6liV2IPxHSSERR9RMKj8I9SZUYsVcOCDvkIQLBf03KTCvFrp1z2M28dwADG2Hea1eX
oHP9gy2h8pBBP4JsWjSzrnRAFLJAPtvsZzdpcKAoaj7Rk+pjXPInlRqXdLNIVwRcIlCUjtgdq47g
XdQfqAmQTf7Qb6hvhN2b1gIH1tEPpotyJKM5xP0WeNvYxvgYQcgod+wF3iaGuboztKhUw3Mo5Vs1
OkVo2PSrATx6xAl3c2adv+JWFT8JrUa+W9WPBxJbHbC/xTD+im09fiIV0CiRBqeZtx55IX6REYQ/
0VNrImGGxqComFXO8cOD3FgVXztUi9YAARmAAbd3cjyLqGlC862ndMnAYmB2IEWHdO2Hy51z1YTl
pk4qINB+jKcGFZ0tiboTIFp7yO2kWDWU8lOxOCq/uT0xTc9vuf55EvV7AM3jXUEvDNmksgEjBKDF
SAkebLxrwhpJjhJRgSQyOEhjw1v/I1CNU8l3FBlIdzNYq8bFOWJjLe9cKejGab5Q4T0kDJRyoOa1
DjrKKA5x/d5TOgMQIytm9ODlkS7KwNw+KGYlWe7M/y+dGpXCsiEK/6uhDTAJjFqMJOIaIBwJ8qHj
JPxuF263rwZdXxdOe+nqpj6BN+VE2DieP07XDwlgjrNEMDpxhOd0XiBPzkzGqtrPdbDADTq6g5ns
A5DMkeqmfLZurdcMFJFNdkywMkaSGZ5zkQ7wqVqr9iSpNzK9jA17cJCK3iBl7f3Nrl70H0ZS3YX/
67B6KPb4P9W6fRgF7dYWHFVBsjEG1AcJ2ZCYRtPvKc6NNUk6thhmPYnkRgEk/he6yM4bIKrI4d8u
ZEGmQDWOurrpYHoigAwEgqcJuTugDAnyPASuj23EKy51nW6BHwnnFN6RGu721TZoi29KhXxGM17N
I1BXmbISBUki6vlK6W7cR8aNbkPXQdr6qrF87E3rgHjPEiTmzLAlhEGisEtucEruoE6Ujwqh3hCE
u9Lyqh15kOoulHQEe9LcQaWokE99PoYm690dsN5Fxa5lvxJ8i2cNmFhSl5oS2FMeT04kVLVfD6ie
dd3T3O0txlZTieowFUG9+2ES0FRWWOcot3sPYwJPwWdD0eUaRzxVknSvDerszPsBh64i+lGjWCfZ
WrbIAI6Ixox5vDIHPVpV2NA5B7kxAdnXr0AqRoGFN/1gJlLxyFvFkVHpXpIScy9S3oxDcih6DgYv
zCSWlWc3h5Elmvucg063ygJxSmI8O7jT9d+EhcNJHBSHv4H6h5VI/jtP/HbhxEH+tRZ+tWkB4IwM
e73bRlMigJ2o5SjhATjUOnLA1hDphQnYow5c48DAfXUrG1BgSJcHo0PEvPUsS+/QSZGna1fpqsja
8II8+fBCvURLUWyFBLYN6dqqdsC+WWMeVlaAFFSOs6UH0FXB+guTA8wqGkHDecxmlmlYPmLGSCPM
SjVOwtdg1gN/s7wPulDCAZa+qlmwdfU2OYEqrQWFOYrVDCCOnKbk+X4ZSivIDKWFOHWabCDgjljS
qiVob/ISa8aYLzwWoYxCzixoLtBX7TbDJOaBVNjMEttM95ylml7EQLfJyxb0t3IqQR5qDIqSY6TS
gyTml0ADllcxLMkvKHCCdpcAl/aJcTCBYkJ6Sp2jxDhqlO+fbsoDK+YMYEgo4OiDAdhaYHXeIHWj
R7Vz4ghU9k7+RtesBmBVzjTucuCGbMva2blcGAdq2kkE0yzrVo3swq71DQCwJgmQFD68lD+Zbzzn
LtnJpDypF1hj7R+V0mrwXgFGUuRtI9PdUYglbHfhNkD1VWc/Pi95d1KyOtgCoBHSP8kynxq1vM7W
uYH0jvmYaCjAcz2wcAUQQexoeEV4UU2No4Rzyl9Iw8sS9b98Qh682TXalpStC5KjRZ+CshLoceEi
jIpLH5YHV4I6UoMjXfdGvNN1OV6x/9mFInjaAdlRjXo3DIn2xzWHMGd7rfbmgH8dPo9QWMSmCixD
cscPfDL2gckbItHEzKxcKAv1yEyOJFKTyGAlkhVJLQhWjndx+oCd7MHR/1Ied0MxrmOHUN2N0746
FrbgKENXVVW5hrnIObI55uqrueiqnRp3a3rNL8rXnXWzvWVIcmaiB2MS1XJ1gE0ARRDOk2sCRhm0
nmGrr4oBM1Rhi2FE4eeKlHaKX/oG51NgEZfUqamWg+LQk0WlsxdFAafOW9z4z+P1Dd9kJqbTYw3c
ByBSFygTw+lTXjXDJZZnUyQapg7qbMwR16Qjq/Kz9O5L0poCLKHvodTjBUBNeiOah1RGGkNdsGdu
hEzEqtiCCdQ9DVleBhuWej4YWflWZGnfrFCJ457mrltnYtHwxFobk2vVl1ECrOkgvw5jPiE/A8+q
hdGBlppiaEiWdChB58OXm6+uT4Xhr9WXfPObujE5QfLDFQLZSw3ea0v60udB7n4UNzHzD6xyAEFt
RDxYMYmWYuclYFdczn47vuttZpEsrptNJ+qFEmaFxDwq8DKrchCRfOjIhRVYfs0jRgmgZJrkL/Iw
gKfbo44cV1IRTYc6qy7UJ63A60wv97pE0Inx1OlSrTvMvxP6HQAOG6WRKSwtktAONz8TLkNIznA7
6xhE2yF4G1HIqHfRErkwyZbzsF3iDBiyhuOEPTCPwD5OspkwQ57gfxmNoI2WgzH2lzJ0VpFlpY8W
a9PHMYrTR5biT6qN65iwPgIapL4FGLp+Jhu56v74Ek56eJg9+kHneGfrfEdjUIOkdhz4Bu20ma/F
sIZYMyRLzBfT8E1cwjhYmLUJhijUOmDn1GNIl4vARSh1XtfCIEXqka5usPHBLX68cyOjLqO63J62
Y6b//a9jkCEbRbhIdP3ipEWPz0FD5p41JdVKyyZwCd7JPM9++UkvTpPb9NdW1GdTYpkKKU2MYWoH
dsg2NGaby2L9lOETBXWl0W+zHP/OfYAf7NbzBQvA5mgglS0CWYDGAfjdJfYJCeP+DvNcYL+HEvWb
GqT56CcRpvkmHMETDEoItrCa2toFlCUCaOh8awHOZqmRDNju7qGwnr1kApy162Lvc4jtr0Xls7Wi
w52aCTVI0/BAKsdM3FOOjU2SiEO3NCd7Y/Ud1hISkY0a13E8PBFcZBCYBiYdPK83PfLqrp1MmUpG
vcMcGyLpkBgVXYvBeyriES98qSdVb4PzMXIBFKZUslchX2FpaQNei22Q+QvhO+FDtqSYYZriq6Yl
+TlN2LqzzOrg9fVZr/G7tYL8tgnTiG0GgMIu7gyG9DMCAPQmwPJaKysZSAT9zbNlmeGOBvYnr7sZ
vbPPzNH1871a3gyoX86WCwrHHMXnPEs8cDJ33iNQkjYDan8vJOmFEA8heG2BStOlyySMcArba7/I
32WO99gbQ7TFQk+eiyCcDF0HUtg6G/tNia3/FP/aYE7iuZ4eKAR8CVg3uJ6zDtMB70/bapwDNZMf
A/tVCAf4s+iRjtX+P8jymtamckOdErDbpZ8Ko95d7J1ILmoYFfuvQ/l67mMNX2QAxw0aQC1SiY1q
xnFYgjSh3ydZhfppMgSlYwc7KstxsbOJSi1ZwWNTt2qRjG325fdoRL5y2SYoZpLF23O1NnWpYdhi
TEOcb1EVN6mwRKzOWOA3qx5VKIsGxUcB31oRCpfx9kqaH14/AQlKBw5xK/T6R1DUv4EIY1wFnpTX
sQj/IbWhO+4q6kd371RW/mNYB75e7JHNgtwJkMqsKlZKmhbbegYw/dkZRPYlaLjxxeqqYxc21nOW
sQQUq4CZdbyq+RaAFFG4uXHiua+fUFGpzz3SeZk5HvXgp7KZIWvWQWAYoGhqy6tZPyMtGnw7Mlcx
FGhMy2nXk8DjjHTUYH3z2xKjs60BxrWP+QCWCzs6U4MCEgDXK3kqx9kFvEQwZB+On7goFfVSI4nP
LB7eRqaRRtSWixogJgBY6GTTSywFh1AXSJ677sj+YUzSS1Ilby+pNshTxZCuxFml5Hy+zrERgKeR
UlKtLZMB91XYmK20AcobTPzHAOOdu/UlC4BXAARmcjGkn4vzlzVWiuZakzmLAMsojKey6fRhXVQH
mrADFmbCpqootkU33c71YxANbsWoT4t5on8zvacuuQ91udCD6VEDQgW4KYH9q3kB+InNcUsgwKRK
UDW+qVPRrkgkQ5tnP3tsfK15y+P1YFXtps9K4xkYdweTA1w9HwccrwnPeiziNNz/3x4AmamWtm6I
rZ3ZxpEa0cbm3PvPul4kTzj0b25CjVD7aWu+Djjc5K1q6s8CKyzjv5vDMH3nQ2ivwSVtHSPf+D2X
yAahkxzGRlYhmwAqxFrKPakGZV/4DjnHVs6EqoKTaEF1DtWdB5Czb3XWmCBfJ2rLbR/rE/BGtOnK
AYeybSPHXXRSJAPoNsor0ClIiLSmCpGBgVPVMg7SHdDGv+JUEAh/72jig1O5SPXQUOP+oaNePNo4
+DM1BzDu787U68tuWYHK6QxyJwBDe00AHMk8uQ4kijBeWAyJ64mIq9MECOJT6XQVTgTiVSZVpEca
UpmvbrpYZnkLHaSUq6ALYCLXtM40gDa5BgNbw4BEwBhAh72E9J578tF/I0pDk4fxymttf3aumACo
IXk7TZUiS+DPIZgUSefrJiBreznk4NoBiOhk90bb0FAqQC+AqvEGUuSGwO6kvb153/Ff4ZPVPuHd
1qLaE9QqTKAzLWyWnzmPzFz6fd68tClOJoLWeA5y2x1XVZLEmyIKRyAL1fx4R0PBMoHq1RKUxagZ
coLFLJOnaFAJvsHZjwC3rs4Pppv/CgoePiEBv9vp3Da2rR8X34aw+p5GafETdfW/kin8dweUGABt
OHe2ZThsB6dHDY5tpPGpHUwU2cheFPkZUos+ZFLqDHyumWf16zvDlHQx4GHRkN9EI5I8ZFhfIHN4
O7Rtvxti/+CPOvbmGjAlz0f6s0wH+/PpPZ3ma43eWUvq4rAAeAvUnbMD5q48Aep0mVMwhw0d8jtG
Qw8xRfkImLu90Rm7vggx/Yn64Ql4iMDlACk9SOWBPdmKASTnmb0mozs11kNgOVsyRjH8y8wGdy1+
8wfSlYHh7avWt7B1AquLKZdZx+ubNXWYYiUuXGScnPDANUB848ff4mFDzAMk9NWGeAfeLbrEcH8X
yOIKYC2UCTgXvbJDwRKy+9DWnmEBJhynMFEAMBUqc6ICpxxbx+l+GNpsXQkrXBioAQIRHEh864Xw
ngaJLO6gbGbhSHxuErlECO95jHM2aaWm++gpA/kFfQ5Q8f8cQuMndrxnZTUgwzPiL6mfYUOWVZcE
R6+X1kfiAmBKSvsoDQAJxZF5A7rL2TxiUXnMYcjA7LCtgyhbeECaPVr5bypzVVWvM3KQQht6d7sB
FyIjhRH+EInYHBjkaJa3rDF1Ot8na/SCnzW+/+x4SJO2xrs5dFLBEc7Hzl56oDMnkAP+FF0KwFSJ
k6EgLcq0Wzu6VeyVSqFcBLkpS7oqPoD35o8w0rHA0Zd6YNkBA5bKFEtEBfYoJEyk1devY48MXw/7
3PHSjdpbMRX9q8GFC9Yp/B6WH85NCYhKEI4wFV+bWfIY5qjySsz9EABcmXd99Zdp/Y57L/6bC7BN
m0njHXskvFx7HbnDldXGf49h9CMG5sKTjb36ffDYsKFHZhZ4x4ouTa8mNoxzPGmeSKUJ4x+nakG2
IlUdyrI2Iw4LkFAIUQOYsvInj6S3b/xbTQ83ToisMB88Ssex4e3am6LncfDYqc0M/Yvw2vKUFNlL
5QS8WPZW7SxDJKVsjSg2vsTAX/iCMwmyjXYC2ChZaU+R1AAS/dlyg2lZ+c3Ok9VPIJI2jtRTos4j
VA3ahrO+MyhROY9JXh1iMDhR2jj2QThOSr+mpgdijHeJlfVUIfVE/ltE9ZKwNCmlQ+V1pJG9cC2A
a6uMEuUWMWsxtLkuyQY4SB6A4C1E8DDIxgSQAqCPtYMrYRNIP2H/9xia2pFUSt9EeggOtn5ckS7g
rr4VIAqdHjM9MA+oF/PWiZHrBx94bNfJDO1FJ9ziZ+jGW6ZX7Rk4zdZyplkAz3G3Cl2wwBJZAnEp
fEatQFblwktDLLsM2WMKFSgiGCCSOxvfNDbXJeySqXmrvjXBr/tBV6pQgZRuRg5Ssp+6b3EKIIh6
wMiVeYSDvneYk16joNuIVB+esDU+PAnAMUlk5nA/SZ3rI+PcyVyxmK1Sl0zd1gaR7AOpChOJ7pgP
TWsS8445eAyzetfF2KBuQ/0LNUPAug0448ZVF1d6sSyN5lKjwvE8VI3xpbctIEzbLLmJaAKzWBpA
tNrRAFhIxY9yTO4IY9n6+o/IH82VF1vaMQnH7OpMhbsYUSbxtxbGOK6z2+9akWLCIOpkB0h641ta
dVdyAA2gWMR6Y19LO+iPbS6idan78d8tCm3lCDQ0n5JgNbW9wOf0t5YnyXV+tkTB679KSfDa5F1y
5X2MZxTiDKv72wdaw6atwaYJCNcKO1FyUkQyNS4PJ/8EUJWLKBxrS7qm7yiFk63b0C6f8/ErcXxH
ViwOsWslAFcJ+IvnefmyL732NIE8/tn2b7wSx4dXn/AXM0Z1mPLq6m+kRtYtP9R2nM5eoszevIoA
7EWeXmwmQwygQE5Qrt5M8VNoWual7vlB96I8XjUS2R5LT1qEzsvWQS/4Vu/zV7VEvV/okouIqhsX
WruCTBvzOy06xZLwAucz2MPIH0ioiSmjBlErjliBTycdlEGvW1SZYa9jm3m54S3CtFmkKHvkFVJn
jGGtcoPv0n8F6nhR4j79uEshpoAMVZq4lEz/JdkrigCAlFMEdGkgGi/uxrpx10S8xCabe6A4NTYO
YsoViuEwHc3rceFEfXIFmJiP4+u+WXLXTl9Bd/TciqJ+CguwbJWGayCdAfqMV9t08J3vPlItdiYw
eTY5mLFfRb/0xaD/BeQ9Z9PpXr0DDZH1jF2SFdnBCJisNWwSH4aSZV9Hv/tC49lRAfDYoSjOJbPd
qzZqmO/IC5l6ixrnyEmuKJ49lMUAkCeBg2unrvlL0bXuGoijyS6wM/HiNfrRFGH91HT29IC6aJxv
x9abG2djsiPxTzc9dx5tVqwwB9hgU9L52k9xfcGGQT9z2Cchzk+jsYz29BO14QZaUQNJuEO1shNL
e3JL9j0uhfNaeyBXDuzcehjbsTjzAI9SMjhxvutYlz77jQi2BTDNtzxwg+dostfkkNZJhhrIWpwA
rNJe7QoHyJxnziuyfF8TFFg/mVbaHloXx+mkd1GKiOSc16jQ3HXt1N6+sxvtyZm67yEO2uMSb/MJ
THRfOltMy9pHWnryQXDPs+yoj+BAIFVXxv2lxgMpTU3waJQMh+EDvt9lBvrjDAf3GKAAgfHNANgl
+28GoOHDrmsviZ1vWolBnXSYVxc+PyIrvTr3UkV6EqlJG5SDdt5ULZWOesqPi5ydJh3cvWzlh+F4
UJNMUK171Yrmm9R8uHjEreoS26qanX74YB9vOlR2/E+Uudi2/ZiI05Q8IU4fmpPTHJzMSqTe7KNm
8FEeJsvBm+KVcqQ42w1BuzWf/5gaIA28EvXCkd8261hW1NiyoiaVPUcaPA2MU2QgHVmVYZQFNqRT
BiRxvEVEiSdTPdMMq7LWrpD4RwVCppV5yxR0h4dMY/6VtRmqW+Wekjlhh2fUjJesioP1Zx6xy7Y1
CmFfLM1FBXOisVUY2uYWHDD7sc0ESIaHUFtlfuytY+BoFpgT16vC8+MrazLjy1CVyZ63DfJGyBup
kA1yefrqEPW2/iXS0ukix4p4iXOsumw3vtysVdu5855ualobY8LOdfhh9eIOiEbKkTvlxe2R70Yq
3x7TZTlhQ9S1cUSfSLJS6tn48XQ4MVJqEDcgo6MtCr7qMdteTqggEjgteQ9DBCrocMYUcFTbYsYG
xBBpHCb2FsGkhcxkcAvx8rZ8wLzdWOH7sC+EkIScG2sVO1q2wvL4HTaJIJFw+sISYAiT24yplEln
38nyFSlvIuDMnTCfnY0xSS9vBdFFs+9as99iBY6JWyqufmEH/3Tjq+dHjkwyHtaotp5+Ae3p1fEN
7YWh8HlZdGP0NcI0D/Tirnhw8gSLiL52UO+dtQcdVA47YdYogyiYvx6yatg4TYHD08wAfYjkEAGQ
lb+vtXCtVKSnZrK9qVvcyN0g8BItzkpFyMsUG+vg/EbG24SScmTZR7meXHDn+bdey8AW5Ywvk5a2
e89m7qqf2PiiA+0ZMNCpOOvgHfrmTzhqlW6F54CFKPVBE6EV00vlByhB1GyG/TtUuu1DtwqXFVAX
zmmFJFk9wcOubw2gUiH318/LbB/qDGUd5EKNlkbY/G8ya9m6rT1sKQ74mvLh7uqreDQvlR18b2I8
7/0eb01T1jLnAs9WEg1Z6axEslbSOZTOunS+iyVrnGUrYLbgJLf2AP8wtzGyXt77o1t99Auwd7i6
iVyYoDeO1Fhy61eJSncbR9qP4Pka/8tOTinDkofH2TEuI+tsTAP2D/Uo3gYGAFAwK4KSGl9C4OZI
juyMWaG0lHKR1SA1yXF4DyrfTyK70cPeJyrN8bJ8H5JSOgosvjmy60Hb7gDyjC6jXFBNnKwjG2U/
oxNWSw/oeThVAHNHXsfDQyqbscdpfhABw5gM1KDiZ3goM6CIx7Xf7+4iEp6+pHjt7+8CIhyN+yUW
xmoM6mkj24QJH08ktSkONheJly1cbAlclG9pGsgQQgZOl0jUfNlgjwwQvZjPziLpwryQOL1SSeYb
b0zgOg909B9sWZEelCCQxNkhkWeRoTeDp36I2YlUqL5OV0ESAZ+Gud7asnGYBFCe6oxzETxMqasa
o9e3Rq5VB6WiniefwbMu1W9HIUMgrVm5S7CH8yUIB/zvawwnwnJhh/XLsC8KzGVApwkyniAYVgbK
Oa+09tOxeb92Yw/sACBxfbKNqHwoRLCPhx5ss3dD6XUz7IfKDBbdhH+PIjPdbdGGO+QAxU8gWYyf
7M7FNg74eraN7SLdvy2Sh1zzZw8e/UAlnJsDeyoMAeRXgzMM5DchcJt0F6nzlR6eSC5zfH99EA1r
Ek0wpGobMnNMglfY2m2WJPpljEBPBqpor5p+2rbGdiolkZIZA9PEt5dV1RYvUySnFJ2ebkcPVTm8
irU5XbGNwJpVjflL0uV4Vwy5ZV+w5rMvTlD8g4SydkeS0hfDlOzx3/BDN1r7YsomBC/sOWq84nvl
9d8zHHohDWgxETdm5VvfGGYGL2GniaVpJvwRwBkB/rhQHPvUGcEVUGobhshHlBljvcsr66Wc2u9T
HDdynIFN7g+hmU+0pYB8hOfGHsMNSapRzI6kq4PSnSki71yaLriPd5Gd2gNSlZZyLg6exsW83GOp
tigZUkvIopaA2KTzliGIYCQNR/tg2kiHdLAv1spyF1KhONU4gZp4W5iArNBY4W9nWgiO+vgILK0r
QKwPX12eGee04C96lYTdEm+Q3C2/EpsEsjuA+FLVZ4oLhPX5MIMvuaRYkO+9rB13iRGLLc6e2Dez
Z+APzXBuoKW/jcx2n2YHd8BrxMUWn26lWyNgP4nn3aP0kM8Y4D/8iAW+RXLYShTMwdugqZoYlBup
fbVkUxr8tw0Anv3oWdaV9GFf+as6EdpK6XiFV2Zg4ZvF5oEWLvQi1K8+6pgRNHo2NHZn3AzkO8DZ
nDCDADO0Kbx1J5LgMJqOf6Ae+0RULuQHCMq3CBVWpe2CxZa+V77eyJ5xbttssBzXkWz75yWUH11R
idS7uwuKvfObQAC3sAZWLV0JsNi1OMUqSt/d2FIEb9o4N2QlnXLBdwa8GyYRAZVjwoGXSSNQSNuJ
do8vFmQkky92XKv5XmcO8kuCbli3gV5+TW3MYiwrj//2UnPXexGoa+0A+Xa+4fwEdTJ4mybP+tbg
TldBHmgXGgnQoXyfDymoKoJyWJtIfrsEcV7s6MnvhkGK5G/xjZ781FQ2rzdOFbLVzKDoyVRm0JQj
Jc2Jx2w5xdbC0pLqSt5WW2ZqACMF3JoGnGFHA8CV24H+Dn90XPLxvCJ4DWpuAE+i2vvL7HPvkmmR
8QXU7X1jxU/U1FgGrp3UNtcp0pmeMAdtH+rytSpzF7NRzHtWXQhU+VnmDkDZJ8A1HcAbCjuwExc8
c8MHP0m0R+7hLvxOoO6/CR/T3gwf/Qrcu6WFUxkSyRCIQqzy1gnWFGUzL31AjaSOlDycu8anMPDy
I5bDJ6ty2od26t+aynfydVBkm6ivjJPX+Hw1BKn/Oo2P7dgUPwMAveOOy/4S2CFoGEzcexEjN9Dw
8mYzeT4e826ABWroMXep0tcAL4azZMpJo6ZEYkYgONs3YrTeDOC2LeZMOHPkxgZfx3e9MTGPML0j
6j1kolfeeUcXNzXsSxeo1CTb4B5Z8d5ol1WLTORhQFmnF/5VWxn2PITMIySaPuox0KzugWN2jvL0
F4iV2bdmCNlGE9zHdnkNLL3/4ezLmhvXkS7/yhf9PIzhBi4T882DqH2xLct2leuFUVW+DRLcCe6/
fg6SvkWXb/ftmHmhgUSCkiWKBDJPntNX6dpxef8tT7utJkLnTbky26lm17grJmDEBDsis9Xd9QKc
BA6IX7+Ug57s/GTMt+lkWl8mHxGUaSrEhUbxbWa577wskxKdFQ/TVEYoRFaEe+Cd88tVazbdCXGg
cwZGTSD2f9kaRdc39z/6z+0BDAanKIMmnuXV7NzjNxbEYsp+VsmzO3rmd3PCkr2I8+HcC2O4S8GJ
FVSgqd/qSQS6YpUT8hWlOesKvAnqhypbRC3Ii0IAfDCGYBnwKKO09Kn1+RRlxcetMVU/8alEKEoH
jc5yIJuvSHC5TL01nsHvozQg9PgadU20NzwxIu3fMiR1wEhybscSklMVUAdkw7rpfYBaE3lTsxjx
VMlYAsXxLgZRWJUjf6mU45Ejqa8KiTrbbKUvv9iwNBaHxnCQzlp8aLjwMu2O5RyopnC4gbNp3JZ9
iMRmkoiLVnkVFJu0+EU44o9a1Zxo5lNna/KtRA3aClis8QZBnnFrDnl+ShLklYHtfza1Xl5GJP6W
t5ZG+Wxa3hmZSsc7+Fi23f3jv/7n//nfP4f/xf8oHop05EX+X3mbPeDrbeR//8PQvX/8VznbD2//
/Q9AGaHLY/uuh78WJMBtNf7z+2Occ+X+P6K0rvO8Kay7DMjXHVHtEK2OYaVb3UCN42Ii5p2lO7Pv
xNBpwb186yZNPBPykMcnsp/O90Hwatgm0H1hcmYOeA5iZBYDPE6TM2LM+JqpCRGHBLgw+FCXDpC6
SII20a/xaNtBgXzld2iUB/j4nbcR+kGrrNTKJw05qK0uWXo0s7G5t+wE9wQT9G8k/aMxRPex1+P7
WVGP+thZ8n1K2culPyvwYSUTrrgTR3sSxxvDzeSv5+ef4InYlpquQzOiBCCR+rXqj07G+jXA0to5
wc0NRZfX3PPMaxxBCr0e3XvqWVk83HdNG7gcCYOgA6XbCWXjT4u/1SdsD51FlHyTSyajbJs5YbGm
E9ABGkNibQ6D3Mpfr6ND0HxlRi4/zKeOc/sRJGfpmU6tG3Z81/sxGKr86Eb5ha4q7lKsZC/UE6Vu
QO0HqQs37IvgP11pxucrzfaAQDVNB5ohhm859u9Xmgs9Zgc/CfOC1IFoDt6rLr5abhUsmc1PCdEl
0flvXRCX0A7qJJHpTMcmhG5V2N3jvlZcOj1tgL33/HPi99esHZpHMrVmWWxYK9sNdWngX0zKw/FK
DnSQapKrJi0n+jWpt7tqFflZugpHM3sobTAfFKn3g9gUM7CYgrJviqIVkJ7VgYyGySFTPnQdgJkZ
quc3f6GQdcXFt0rz2BOhLEExckJhUNMEp//WtUV5hbI79oqJ92aX7h9GWYxfCo4SHhP1aFcLBHPb
hLf8LMGHAW2Wxt6JyWL3Ha4bJFAN55kPkC/2i9770TogNsMCBqKvnbfy+53PbPMEiCrEgZZ9cCoS
H1rnOT7wgvFhtWyO535jIt6gJsYQfvv7C8g3/3r9OLbj6Y5uuMBdmZ/uVCIsmkqysLtwHwWn3AK6
fFVNFfDWRRpYkLFGjqjKoIDmejlKzoF2AstcCRL/NLPXZKSDNkEkAbe2KVxDNEgGYWFYG3DZToFL
Yte0eRIt+LvafJoC6kJy6H1DRd7LAD6E5p5clgHaeNGM5VSRoo3XS5Z/C2WBDTdQULc+1iDt5cUg
uXccgPcACAxCnQH7mH1FNU65Z9gyBlI9+he6XmqRDRinZOdoxW0h9P23vh9c0tDcdn03rcSoxKll
pp9Lx/ZepPWHo3JOKXRxjrmL3WIzusNX8qqjXj8DBOa/sPwPW3lVI9I1nGEzSF4mwHOg1MG5yAvn
IvPiRZPoXAbqvM9/f2UYNvt8aSBM4RiW4dquBy1EQ106Hx5iJshK2si324s9SS+YFKsbHSJhQM7C
QX3mYqNWNg4Byv/EXTSEoDglP2MoPvq1igzOrUfcDKWAZm7MD31ry1VRptkNv3UK8VDoxmszN4hN
4ezIBlyIfnY78W2O+kxO/UWrLe1Mvo2B8s8UX/+afOu8qm75efbsI+4HbV1b83laS9hnKZpXL0Hy
Lhjj7KvngrGMzqO35rSrzEZDhaVbr4vRlgcJqj4k1Q3/MLpa8gIRr11RmeO3vo0+2ktA88jul/lH
u/IXejJ9C9PxVWPy1jD7DmUPzWPG+/DBM4ovMefVV0e6BbQ1TblNIRT11eL25T0gLywbKQv+VqBg
6EIxX9WbOA8vFBD+Ncamxnz+1aNw8K/er3mgr/hwFjrnr3mo9Akv1Mu5mF8hS5BU5BwJVHWqfzc5
hfvfvT16s7/eAnn+enuTJ4MhbwFGTF2mJA/N0oVYkafda12fQQWMlTc+GpB7y5vyluvOu20ZXVrk
p3XS+g+/BVf//FPQUcThAZbn+LZrmJbz+0+hThkfE+5Pd7pr8hPJFTr1UEazxuEsYligiD6OkcWY
hyHwdgJhfd7O/agzimj9u48+laHcgvoAmwhiCtaxiz00Y8PnZx491WggaYafjWVZB2TloYo4xsZm
xNptq/FVJkb3R672i2Zjl5co7uyLb1h4L6hvQBUB285SGixq4zunOhQDKp933AIBLJeevW44pK0t
0AeiqLqC2DmBOkC+jcovQnDUdgrh7jG7d1KgGeYeaPunXc3T6gx97uquMYHJp5ipCpIWFh5k0PJu
5ijpLw8dX2IRpJHEqB2/j3L27T/ctvS/PNHwk8Ka2wKu0gfBt/vpttV12lBktjfcofohDIbJO7u+
qd3MSnrnybPLoOy48YpYr7UCQ0Z511pJ+eiY2jPZw0gTm6mwpgOScebXSDvafWu8onK+34+xGW7I
y0GU16lSd8Nb2ezttJT3OeCdG4VnCqgr/EneR+rQJtbHgRIF8Jd2AlCrNkQg1MY2hMDsJucl34+i
tL70Meh/fWBac+mUz3oLSmTlNdaDBkk2TArb6avBZQMGjgQoZR3L+7Vm1X5AkaXC95DoxMppLQ3v
HBp6/9q2WhhIt7fuY6+ODhB2xcePoPGDYVQo0a6m6VsRxYdS7bGKnJ3tMd8ILcJ478lH34mSVeE1
xpG6hj/a90PWIf+Isq+g9jK+Q81oCOXEUjtowkViOja/jmUofqgGaO+THzEavbKoBll+DeX6tPhg
aGfkaXWioOxyoPAsbujuGgJ5RUADFlb0/2E5ZLtqvfzbzs1yHAABoVZk4flq0c7uw0NvNBM34RET
dxqA7UHlePaFmSN+Un7GLo1lvA2q7pdMNEh26uZCz05WpG8+2alLh6jvmrXbFtp83n/l1xjJYdBR
uFmoV16m0iuMA7T43MT48slO78HNve4oSr5jeMYeLXXQ8YjJUWDruMdBG9CkoblJVupTC7Ft77jY
PvvQ6ZZhaqGmf89BorFP++iGn5O5fX+9f3uqD29iOdenU39+ZXKkdzefndyX952Bxz1Tr73YP/gt
r7KcZrENWvzsdI3chvjqjn6SQHeVmnQQkCg8IoqqHxcbtT7ZAGIbQFykTkGHD306xdx3qxhEiA2y
Pf/qHP/KRi8DzD2CYZ+GI3DBriqtzreGDxihUYR/ANoO1I8/vTRpDdonu+wvzjC5R1Q9QDrX1eIb
su2gIwYw76dSKEsbO8TGxvgOevLpxfH6PyepWEBVDt22Kd0LQmUpKL+NNMcqXk4oM0VeTMu16C7p
2cWg+/moRos2eR/NujKmUQCyohtNmNro43zyiDFfB+5l23tJvB2AXjy7ppUGRQeFijrGZnkwE6hc
Gq351LYWkL1l9YowTLxLLFCj9KNbvpq5s3cGw3ii6aMHCCFTbst0H/8zTQdYJNpbIcKnM57d0HR/
HTUc/+svKPsMbacRLIW3lZu3684u0q+67O5caTpvwDNhZ5j0X2zw32363G4g3ZB758yyok0mzfSr
PzSLayWgDNVE3rNXlfadL7H5tBvQa6te6oYW+Awn7F+c0dAD1J5VG/KjETqgShvUL5jxyT7l+Dz1
sZ42Zo+SN23EFm1BmlBrwZH0DkPgJ8OiRMFNZpgKAVk6rIO3bSje59KMTxgUNRdPGOhcadGOFHmT
TAM/ATU7oFialcH4RjaxOJKtKH1UmNNA6U7aAc8NBxJok18C36qIOypWGUdqMdWl1jLQgvzg2BHN
BzXJ2yZ2DnICYwmIOpaZbZWWq9GXqGPyp27rZs1PplZdldG/H6Yuhngh9XWk0upVqzSml/GhSAEg
zABDzVWhIh2kqkCsqayR+gPCJCsz1J1NolCiiyMK9bUDR357/o/pn489LG4c3DhmSeJMfSDzh2aI
9xH6pAD7NALRKPB11xanvEnfD1XoQ8Bh6dPwaKqaEDJSHxpq5gYLwXg1j/z/nGM+myPrrdB0K7l4
WZkiOwu+d833/QekJPujgfXpZjSwMwUgckd1SuRR4bfyYHpgvSMPHTzVq7LOszUAeOwMZvND73ft
gXp08JV96aJmvz1WvEY5CQryS5sXKMPUh81otVW1IkoxJ27H09ynZlSxvNxSkw4Z4GR6VVhbcLS3
xYFsdDZqxWGpKrPU2Rk49JHNdJpzLhH7FhKQ1CuNLK9Dc5ANroGj7zUR1L1RHKiaYQRTz6Fymwh3
QdRHkK3fIl6iz22mI4hK7p7SEUGp8Ud3LjsZOGFaBlBn8B1z1Xbd22RYeCWs13fEBBBPYPmkrqEK
iixpZ5tGjSKgYj3TqCnSYkdEAWMWZpAAMf9m7uJMcz1mHgueeqsabBqnRF1nNhLfxQpLPFxTZNXL
KQcCBeX+AfVTkBigbFpNoIMws27TcwYsjvIkW5/HPNlSn066eM9Twr5b//3C3v+8B1NBdY+5roFw
FdZl7NO6vu0BzudZn15KFxVjRtPh/kMZqDktBeqynWk3E4QQ/sxPWX6FLDkbztpUIwOB6pMApFnO
k6bx5ILoxh9cMPZkj154bZxh7Rqp8+SrA8q6ockxZo/k4LvVT6E71WXuDSg679qmOJArUp/ANEYG
31LXMJNxY9r9K3hK0hXYDK1rm7fWtZYy2w2RBlitstGhiSp/ndRuu1lsWhsmwRi57o4x9u4HiO+b
2frs2FouAs2AtO7SkJd3NCuTeXYt8P2oVyELtgjVBaDN03IGq0v5cXlHCWMRIAo8P046SkELKdkD
Su16tYkTiIbn0/exBX5PhukXX8Txvu7iYleVuvk1DfWAHKCSba4HhqqDAWvAR8vD1p0G6JSuF2ha
hB3yKg9T9/D3V4JhfY5MmYbp6LppW7ZtozZAV5fKh0V61cV8gAiTdo4Y2NSXIhKGLB9DrmcWrF7s
SzHJJxvkuZu153GUsKCKbRVlfPpA57oU80QFhAx03x7n0WWAOGPNDJIINHcZsADCMVY0wuK0QRmo
fGgIuVzoQD4lAlgpqZo20K1b3+bjioY17H6SHTUhN30ITc6PeG/dUfcRk80KrfxaggMqKGKWb4u2
uysQPnvjrP7UUEODKOXbNDWfhgZYJjX0mw9yIunKYkO1rzeOX5X3RNfqUfS2WpNl7pC93hi4f9z/
ZgFiTaykroALhd8EuSp9zxTXFR3yyTHOAkxHDbFZYcMIZpLENX9UhebuP/ipaS5AzpvOiNpg8oBG
Nura2PQxiqCs8bDw2MRl2TYrokciXpvloKo7p77cdgovEJZ1dGM99PQQYgfMVfWgWLEPsQDFL7l1
UI4KZeY0hZRhDwx/vaImHXJlpJbnTSC9EK2z+TzQjbe/v8Ad69Mm1DRc3OCYg8o1w7LY5xCGIyew
+bkAA+S8wNIVBe3PfWF/LYXpyOARKlTpUwxOpKc2N1BLywQ7NVabPSWiBNpRVAx8J+jqGhQpgMHM
AHhyUFjR+ooRs8FqR6S6DzhIUu0oukQHyLIn56gSJ4o6Uc6F7HpZHFDIkAxXPRXhjsWt1pSKSmcT
aW9Dg9sS7n7fORNI7wJ9jMLFX10axUrie/MrSZz86THng8kDLMTXGA+jOUAEXiAD6EzEuiik5Fm5
ce799MtAm5HOag2ojnXvo6IZjHOL0cpHyc3ffwvY8v/la/Dxm/ZNw/AN8B//JernWMxDmARLuC6x
J5Qhgpl8CnjSyQi8iHqFCh3Ohp/VqIu7Gs/6m5lmG3C1QtYHEKSbVkYW0mFth7BQhfBxbEybwufe
o8hRMz/krgWJAuk9JqXWnRMEtEF/2eXB5FcCaoi+uSfnXAftIJh+9l1SDXlQd2O2LnMebqdQdx/L
1GJbQLVd/fsU5/rVnrpmCwK8dj/FITIKIM+QyF9+i6KywR55wJa97sevqCVbpciTzfbFP8Xic7H/
7k/nydvkrfcgoEH1rDq0hnc2lqwBo1rWpU/DeQbGPtaZIXR8h/LMBQ5szCEoNTk4CK0/FEW6IxMN
Lm5mipsmEN/wM2MUb3utl5yKnulAM+JgoZjmri30p7IuukOfinLHcgupQs6nZuWnujx71ByaVOza
sf4+d6HxdC2mim/HFNT+Kw1LnWM++foRKRu0bB9G6n9ofnCdmx8c5mnqBMup5qk0EskWAi8VUJNl
ZZziuH3txsjaNqIBj5M5ajjSCMCQxulDf3ZXc6hVW6Bp6HHj2sxdmj6fBAKloOUqV39/6Tuu/vkW
5LtIBzquxQyP6YZHecMPj1gpw6HyeVOB+b+NI7byMvAFOXp/kZASe/Y6DzFq1SWiYKtGINoCX+Kl
CTvrOUcNO6TpvB7qohLKhE0UXQrRBG5tZScvryPwcsGEtAgoYqjvZNqjngzeNSpDHyIzXb6pWau9
mPqIRyc4Ow7U1Vw9WaG0Hz83NZoCUFr6Xv1USShZAriwdyJPe6ltXT/3hcBeW3U9iFOgZmpvR3Ua
CMkBzERO/r4ooU/hyu5J1Kx76sH6EketdiUH3pUSKNqqO9EgPm/EQ9Nm2NLoZCQQqEDKaSVzbTWg
JBNIJS3cQuk63douL7+AMDsPWtHJE42avXuMy7R+5Elu3+zc3ZjKKxEhqvJKVZQrhHWKUhN500Ro
9k/AEN5ED7VsRLjlZqQ7X/1FpLXzSCEVC6u1TRcizFu11tpp0ug1bdMX7ljmNeny6CEq+giUhRZ/
hfhluhl1nh085abhPmt2mfgiu9g4lbVpBDS98UUEluw6voAbPX12M7lFYVn0ag4a33d9CBoMEMaf
bUVfMmlZuG/jPgVUA9mIORdvyOTVG8vsmFBqHkGfeCUcT4B+yYcWQoqbjpfYVx21sY8oxzYftGb4
RmbUhnRbO06rHShFx69d5lytmMePo/KK2uFbrya7md2B4AnnaqNxF/oc0lMoRt85EmRxmmJ1iBTx
g9msbRsXE3WQJ0nXdt/VO+pqcswvYmifE90BGHxote99bzXnUHFKtIa+YQ7yKhOSsGt6flbgRr9z
hPGIrS6YSEJPW0PYPb8m6tGr+4UIImjCHnzI3j01sux2Yw9oaeyNdxrRqkEKwkYct38B4xDU+tQB
VFTjA+QO9wCwe+fZDTfJYj000bhJEbLbFVbMYr6q4+rF9VNjm4dA5KOO2XkFKe8fhS+SKxCsgG9K
e0CBs3RfbR2xBW572rmx0uYG1foHlGy5r3FoIBNZh+0hG+IOAflnOk0MpZudZjnDlrrcwqfvG95z
0xeQunNtAA9HZwwi3UlXfTH6xhY6Uf629/Ofc5c3ZYTiPqzRCwhsNsbBaCGHWabRuI0SxOOstvP3
cRhOUBMsjCdPRvrFLPxX6tmQdrhF5bMm4EkW/OzOgB6a9zSZ2SlbpXk1HWf3jNWoXQLNV5ObG12R
IRHVkeEgSAN40IVMusOHc64XT2bOdKQkEkgc0gTfAV9X49ovfGTdSm8MvArP4/vSnMwVKCDHbzTg
Fty6H8HIcq9L6+OAqWZoGlD/n2YsA7U6VaKepVJAtMOvo/YAxP0uSlxvCwL14q4o9L+0xK/RwUk7
fNiFAwJoW48DVDL/tPRQvlQhIgNOZWLfmdT8lIBtaQskSYkvOAF/F+pR3lztj0GFf6M4/wnC//c5
VsHriwXS/RM+KhuFpxJzGFiXQmkvc5Im+dmNEkSMIUIfjec129ALXeja1s4V10+7InRq40V4MjnD
l8XDLrlz1ePws0fNQMvSZdo/6wEAcJQfAi3JbLfZthIZTdcYb5qjG/cJr4xL69SA4LZMf5Vc4s7T
ImI9enV2s8LpQetyZNzCfNw4AO3uox5dqBCDc+EVpMni4GHzj/wnJoNG6opMGb/1IGrqkbjfptJq
twkKZW/cwFdeucx6c9ILfUypBP5Y9132DM0QFGP0AzKCoKo+yawA5+64B1tfugIqk906dZCoJUGF
LHsgk99WBcSNTLnjoc9uVh0hQuVi0cF64ydEwsUGml3gEISYZR0U1n6A7O+tAp3TTTeiGrrpnbun
bhRiQaN3/Z758l7VbmAL/gtzOffBVAJ1YIJjomwwWYVWn4L+Z5J4P72YXkxhQ0qVgUlSCx8NVLM+
UXwot25mO7534voW9rUqQdHN6kcpe6sCNNyFunPcFuVLngFVxForuiQqu1gXwEtw+6XL2XDndAj2
kNnFkhbRhiTbAlM84F1HAHFauMU55TjeZTkkNBJbCIjHoGurA7Xo0NjjQ5/4oHRNYwU6VqORl4XH
GqKRs60GMPHAeixLjZAZKz3Wox9xZD41Gv6LVgMFKUIe7VZvRPcqHKBhlIME58IaEnQoGnRE8dD5
ZjAMAk9jrWpvfdaD66jQ6ru6DYe9YbqxgjL1Z6jp6igKaoprJTUktAFAf0EAGSy5BRgxpgbU2kLm
qOIxkpVnZ+KfPNVeNKRtXu1UpEGWFsOlGocQiGwsGuKk7AOkQrR9rJYPukRqotcStqZRgKNyUHvE
CeS7MZpolf/IO+zj1NROHSLXeui4Zt9hM96jkBeQSGgNGxdQfp7Srk4eR1WHbUMocVdJAKaoOw94
oJOgCWSjgzkhMJH54x31hhTlXh5qOpEWcBFPlY1xlzS8ekoNGxs+bfwalpO5d/MCJb9pMn61jeaP
gn0xIhbevNzxNxm2YmcbtEPHMWlBSFAb7IogYB3YRSG/ibw9A2hr/9NAcWlbZ9HP3qmA2wQ19NGI
nZ9Ma9jN/VHUzXCjts/7NPD8KDu4aqiLh/4QNwVAZKpb9nob6K02YAmPYgmlLxeUZeSuFzFUqguw
6xYlMB5imTwH2yovY0Scqvy9FcPW2zYAgZoo10hjobX4/T4a27W9sqNO7txK2vsm1e4XEDW1CDBN
+GlAd6xD7bI9z1CfEtfgR0HRbqYjEZX91u9CqGBJC6/to651gvZjlUUXv/f4JYFYz8VJpkKuwbCK
tazjXoAm+WmEov4ysOnJavTiVuDzPiVYuIHRRe3McJXoPW73U2MgBJFBEwK1t9BJZq4VuPHIfVwG
RfTNBldb+jxU5vfJDZvmhlQJ4PM+JBWhWA22IA4gBkQsIedJW/QWjFZ7QH7BJ66GS4Xc/mAjlDbN
IR86hRej2oQrxodKOKjYQkzim1+BSsViZoUSCBbtHZT7rOsws09Zs84UqLxUd7RWYcw/dWlgsZVD
yFe50R0kSDOQEeq1Z18We9psMolwdxdb/NgP/gd7OCJIvti9KN/TR7b4+yxWpQvQJQDEkFCDPBxe
pVf1BzIt+ENlH5KpP5DJxK5zqxu1tkaIRqxE3XAgnc3kajDzeyfG6hXVUemmTnl9SFB7+qrLbZ8C
wIA1cXb0NH1aD8oLYEslgtwjio7MK6uNMgA9TPLQpuJ77JRALdbYXBCFWDo01srIou5EJGI0Sl2i
Hlu6NErOo5prRSAOpm4f1g0ok5wpoIWpkBLIyyTyNtSdABs+0cKUuqCsiZ+cwxxJAkoyXRV5Bk03
3lpBXYA6Mq4gSg0YJztN6kBdOpR5BT310Z82KauRVVtGyJGmpByPXJEVNlaGVqnX2HOhsvcLi3v/
ovnayvU7hBIzLBkJ0VKN7GLHQjzyiluPjhOdCP/SxVIcs1DEa/JialIpqgfgrbLhOi+VEt1TdRBT
filrCDSUsTCfjMxrVrrW+T/bKA0cPM3+aVnOvV7aw2vToj5xkExco2YcdrLVWlTkF99RlM72uous
N5EZ+OMZdH3xjwrFt6D+RwLUHeISqK8/HWR5jkUvfky2/M3BTB6HycFdxffzUy6K/ClKunu6KnUL
meR/YTe6uF3juoG+lYkNhfKnq94Aq9Y68vCkKUJvAinbiOjkudf6E4iQkIBURGJSEYEpk5UWYK4h
sP2vLgoY5TVh0r+bQ35t1uaXAVwsuEqm8AcSPyvdaJ23plMqYxAYurUahLPH1mlRDcHz/cgzB9Sh
oG1GbROYx5V4QP7xyW6m/TaXunlaHvb07E+wAQIWu3ghu8WtPx/7AA6YAR7l6YbOlKOyCTdgG9Tf
6v4D8hcs71AauplvR+rG9MlGNyLnlx91yfmzDUvMvclRiVJEQ3GYKu078WBMfT+wVaZso+X9S9sn
WgxRFfoutG5djiung2TljwYLVQICsHEArAYqFTcOEm3wmyLj2TimfY8s8RQwrzywjlkPWV3KdT5W
zQNPPDxFnQSIQAA7j5buaNiSjsm9lvZ8U7SVfEqtFgSE4dh8awrzWsdqCW2w9zVJLvmptTvxox3x
n0VR7z4PU/oyhLYOwHvaotQTycKoAQ5BAts1ZxapS6O0Nly6lFmUwn93/n+aS2vO5YWWudHvb4Ne
Fx+hdzcvPKVreyiRlu0WCmvuxSS+DBuFO5cp3JNJKjtTKAWX+DEGRHaCeKiHNRl9s8pPo93spdTY
02R026pqy+vERvYknUog+eQP51YNCnAeBV0z6XvqAriOm/RQQmxJOfsdtw92WCLQqrpGn/mXtMEd
XPUakXuPaTisaCa9lKqF71HX/17k7bhPvtrJc4adPLW81PlednZ6dLsyD1dMr7VNUoGFJaQogGMl
4wVVTFvZ6ewIZkUWQIVrWHO18spcCzojTg62Ekhzv4C8BJfaMH5FSM45pImznj89POyvpDHUVRw3
Q9C6OccoxCuAJ07c8kLx93tuvJnli8gz9S+2Azmckg87AB6SB8BfwBWM7NiLN2J9mAOa8RPQ5m3v
+BBtaNp47Va8eSvAnYvfjpl8ERVUrSHL6j8Mbge+OFuap96w4hOd0+tAoCA13z3nYdIHuYOo0+C1
5sGoEMlBmnC6JUZSrRyFnDFQjxiZBQpG/CkMWAOCPjfv7qhkxjTLch+7iH1RuQwdDHDLWJIlFy0q
q2c/cQ51x/OrzEzzudcRDY6N7CpVqLE37HkMYMRqGze8D5AS4JvUYdlp4rZ5dRwLolxq31D73pvW
d+GjJXl5dN1e30DTu/yuQQqYxfEPXUKuKHPTq1U0xvyTAnUA1qGqSxc+dcdRR1c9fpcu/aQQagZ9
Z9RU2wK00FTgRiVoVexcQwv5iaUgDc+mazuM0Xkug1M3QWUykjI6U7KEXJWJJiJkWN7XRgwKE6ML
HKfuo8CUhdhhT/ZbH+yL3UrrCvamiV0uR8Tf8vG98cvysaFBCUpgybzTChv8J8kALJKp9AV0CG2q
+zC9GzIhDgweFZXmCQ14qO7yP4LdCpVgHofcR2SukVhDIhaRTHeNSkFn03BUYUy9AeCxmU5rhGRY
P0+mgjwpoN7Au35+RTqpMtUOiH2WD0iZaOLyAUVxNZsi9TVVmr7vw2oIsN0Cijb0UVuG6OCeulDU
ekYUz3kIUVL3VHrplsyorYpP69QT7X0DDhW82+Rxylrsv3Bv3YNQ11O1jskjHVJk0ILWtNl2sXnV
8BBHuXumWXkkintQmiB3WQE6Bzy/FgxeWe8yRTznow75HokqFSbzV/NCpi3SK5vUBT+Vcp8NGR7d
6tC6w7vNj936ClgkmENFjeDUkEcTCPyx1LE0wL8mBGghtFS/NuKBwlD1kLHZnA1p/Qr2eTKTN4J5
HoUAdHCXxYbxJlGnEbclasX1Wp40rmXfoVHjI1Q2DrfQA1Nag134pYTw5tEv4mxvx6D3qVy9W9tI
w73I0RDQomHOnakn/9RQtXs3Oj6CB13o7qjbEUsR1zT9YPbezR5bUFAoPzpMoQ2m9UR/8gp/uvp1
EqBcI8FGE4n5Vc8r/zjvII0e/GKMefOWkZkJX8+REOxdtlSLaCSuv3dQ+wy2eCyO6OCk07sNb1Ne
qegwyut3G3UR80ZBRwJ8YA2VQjDd2gzPoz/lK0JdrFNz0mfNi1Dz9bOM7OuiedH0CNEOPSgKF5uV
JwU45Mx16iT9NhYNaqDVAWXZ760uueQ8BpWaDUjbigbNyhh3Hlhl5i75pn6M4a5EIiBXp2K2GIK0
T9VKNoQiVJ6nw1mMxrpU4majtHqwgMjyu7ArfiC5MknqaFmU6xs3rvuAjEkyOtsOULy978Zib5dY
tBiTXt+8DmqxAwgyrLIarim2SzcrxhYsRLAOxXQYrNxQPIyQVaJBmqQVMg6YtOIDeUC820LSWa1e
fp0y88IXc4gAmVfngCy72OPrORcV+PZdM9ZXrufq4GFsajeolFqDK3nbgIg5Sk8eyTmQlQ5kpElW
UXbBO1W46Cv9AHZ7/IPVJoUSRJz9X8bOazluZAnTT4QIeHPb3tOIEqW5QWhGM/De4+n3Q7ZGzaOY
3dgbBCqrChTFblRV5m/abWTCWMXHdh0mlv93mVnvlqkW77E12huljINbG6jtCWtGMlyu0r+6GaYy
SUs+wx7KddeU/t/m5LzrbV68YyL6c1JuHnBIWU2GZW4asLHP8UgtQi5qx/euUJ+kIX0mp8ptlrrF
xiVp8GGoRs3OL2rt9nhEmAbeNnQGG2I4Y/3AMg6VloEaS9L4U9E7a21ReBrT8UPrV5++aENNuvmD
bRC7+o6vT5P0+ps1TTN4jim+jgDeT7NS1HvUZIYXq4i6tZbV+R+Zpl8KNdD+UXGFMozc+lMNK2Pl
IZPNpyFNd3MVF3Cv+u6M4p2xi7tseh1rN1x7pj58b6zy4Dv2/Bn65bvTu90afXj1QO4ZheEijk+U
R8WDxvpUL7E2eXE9RX+VxmN8UCrmJ7ys41OkkZ2Q3tnwPjW6io+PQWGmSfwnc4EgW0VY7rU0hH6z
NAVqXFG/GVAeeJKQn9rFvomzkFrGwjr5j95q6b0jnJenIymurOyi+Z6Stt3VSRN/yerpq5fN+g+I
paeSbPa3wmJz5I5ttjLYihxqpzfeMxQPksw3nnEFSN5qDEHKJdygM4EydD+skdQ13t3Q9jfk+iyW
g6y1qTVVbFVys3oXzHKGXxdv2tw9CLTZSr8W5eC84/asnfgyVRsJ40dXrrLWbZ54W5oYxlTvtlV+
ReziXaQsCzt6Gp16eu18WHZQdX5UADdBJTsZTCEfaFMRNqs0MxDK7W+ZHtqv8nal2Atcx6z1gzQz
JwhBhs0mDuih9akobOsT4/Nhlxl+dU30RQm56dNskzRNvNJTlHbll1TLLtlhQl3s5b+gJCG6qroc
qyRrUL9E803CVDH9i0xCNWrnsIAOE0aEF07Uz5Xew+utjD5/Ns0KP0SOQYdUtVil2MuU52UMQpg4
pDeAXgSpgpujDUVVHfYPzAq6nu65C+c7qyrQx/J4L8zUds0nAuBsv2z45lgBQhsoxSvO4+YpMylj
SYYZlRI/D/5MFb69AD30E6nM+lUmBjr1RidHkbCp3fr1lYx++6otdalODY2Dgb7Fiq8QVSizGhCW
Yl91sK3ZerHCnbXoIpRmSTLN76/3fNzSRFNluMppdrY7c1PO6GU7mF7dHe/ljsNyso4MrNL+S+pc
evGDIfGzTBNV88cDpNdZeqVDLg8p9Efv48mqHR6NniRKVAxfXb3jG+THwKADs3GPorfS+NVwSUp8
umqtWymZWZ/lDZTNprnqqpDqxPJCcmrXvPfKu0uaj14Z/P8xt48vCirsy7FLLiEv9y41zasrJ64w
VWzwuVW8k/KqDOlcVzkOsOakBUU4AWfcvGDdA+S+xMANkxsX1XAhw4FdJHcGp11EElHCz7Zpp0B/
bjLEq1MfCFijwThdjR0lPreg8q+Mlj8ex8Kp1z+l88c4+YJYYPbcZHOLSoaBR9/S9LqCT2/Z4mWe
FJwBZIieQf1K2+mga3V17dvyW6nnECEh865sVytfpagMlsdYVb7ZnCR3B/DI3nkDW13p5WtzjBpK
KeIFBieu2+RwJNeKm2l3fzD/fw3BIqRxD41jvOCJ7ZO68fwzLrSoX2ceBzZ+yUe86vWq30kQ0dFi
l/haMn8Z9eKpyyt/qwUgwYyA92Ppaxedo8Ant4YVhkZBsCpMk5JCoFirAUW6q4DI9BIvHAf+9Uq+
sxK70/qb6rR8Py+WU+UH0+2j1W8JYskhS6xw3a9Ut2J8iP7NLT/Gjq2lkN/CJG70MjT6Qudnwttn
O/6EEvrPpsMWydrZceeQEwBFJZLAdal+npKye2lrtUSVp/0i4ZKE9sYhXx4jx2p/Vlsj+9S4Qf/s
FenOljpfHFrRqpgce6m1st7xVtzXNkrqCN9pe5WCquUcv2adrX6ukdiV93GUeSM8uczYFMvruc14
f46jP101yh6L8xuWrEUVXUu1WJfaGJrgrrPgydMd5Vb602dcB9XjI9S6Q/DkO06/4Ys6bGSY9EqH
McxsvLXhswlkB6TJMliGDE15/zEyFuRGQKaUC4cGxOrs1NpJ7D6tWdrF0vMh+OsfKQ9F72TdabiB
JrirlouU0LxIC73I7SMozf+K/TbEtGydLyVamY8O99ejH7HfnscOfTxwqr9EveOvKncwt/d00j3j
lKp46OCtA0WKRNM9du+X8WFkmPeue1ByUjKHev02XARg73MeGavHzyHVPe1wD1VXTT9q7GKGYO+r
pv3KK9KC4F53f+k2DkLLvtIOgz/UakYgwEc/rS1y4xo1Wrbugcit6qoM3l0tPCjabL0mDu5CmY6v
4gJ5mrPUv5q8glbSrCfDO8QZuWhpjlWbbKve4zCzDM77bCLRE9sIp4TOKYDRtg1wlzvLxVUd7pws
WUnHgOhuSTqY4P32PihNSfvLrTNO1dlbLh+e4XYa8jtFsOHbjBzLr4OTs3jQxW0078QaUDo6vXlt
UOS8SChMAvPJS+31Y1I7sAGSB81m+BIBRbnIqhjEJDGGusnWirnkHx7tTupV0i7TgoIYqOIbh5eN
JIjDupv2En/ki2UsxsPZWh792/OlJubWMTlwyvV7MrMap4eq3oVi+USBVzvOivfPWFfT8z3WOOlG
C5X01mVgEOSCsv8NDbVlqSwVhIrkalljsk4yr90OnYWwqQR5uRlXaetZuw5JQZ+ldZ94H6hDW+k1
F5MQxgYRoBAj64N1m5MeuTaQq1Z14FrbzHaicBv19oinp6lufwcWCJggZwU/4eazFuGnD0NyZBsP
haX9o9vWhARC6e9rXtpfNM9DZRk3ETU2Fj2Yarip/hjcjKkf115SRX9SFz8YrpK/F1kRk7Pxnm1t
cavKE+8NvKz3jBocFZbBe5PQ1B/awkveJOIk2Q2AwPQkXQNWqSs4/+pZOi3ofph/I9khvY1l17uZ
KuxWerUGXHI168NaeiteUBfIjuHq/mDjCGSi9J2XeRyV7Whj4pbZE2jxwHwu+3I8CzVLuFijuzDZ
pN1XPK5eFheWw32iJMBW4EWpSEfQdlVOtVZhlMYGUbIQgaYWJg+p/ePkdtYXfAcQ1OVDDpCFZtx3
hzxQx1eFP8xn/ljsYAnXUTw9QYX6SrLQ+pJ4jXdChxMhiqUzDLN0X1attZVm1HXlJojU5OiG4VuQ
xDHHRTXZJcB00X0CodIiQ3VDdwt8C61gwaX44fSlbrv6GmRVdzajBnEU1FkfmjLS5JQIC3+qz4/4
B/3WKgsT5F2jlH32v3Oz3iqPhjqe+9HA+8FcCFr3WyFSRdXYHoCRHaXVxlTcj/cxLTyiexrbmLtx
F2B48+K7Sbxvy54DfBOQzHy0QUcYNx+nMGWpnEv5XC6ZkcYnqLb7R1ld4pgc+Quj39/MJByeWkdf
m6LxFyHRcwpMG/OORdFPLq7uG9uiKc1N9CsWpqTg+6ZWDzJEOtoqPMX9TJV+GRbHhY0XVfs3crEQ
/hfJ8eWCD+28ULWyn6Llk+LvR8p2N+n1K8s7OlrSrx4z2hRwmdI49bFcdM2HyVefhqLbxoEen6NY
+yx7Mtl1fdh0Ptq8ly5OFjeH38ZZneVuwXtUK7XwSN/o7lhtaiXV12LLniwqcQDw6Ol05ysGgfAA
CpR9jpXpuU/OYjNTRyHn/Nkc1ph9eveY9Lpu+I8fwHZ6xEncaVcl9tYygMWW8oY63rJs0Din5uUt
Rz79NNRqyxG8TV7tRA/WI17Yf6pTuMmL0f8bL7TPnpZbT0M/GWvZCcrGUAdatonN3to8tojSge0k
OZGp8i4agBMSVJ51MNvBvEFvwS/dzfvPKQXn1WiH/V/aEG4B7tYBGAdjT5W9+bNTdFicXTa+KR1+
sHldBDcztlDbGEKU9TW2XXEABmwhPFsl/5tO5N5TCa4yVXs7xYAKBM9IhQDCwHDU/VLN8fYwsK7Q
2Hp1eW3kJ/EaTAYq6Or4VRpiQTg0aOtVGamcVjX0dgeczkGRsEdgPc1RGMR2CUDSEhwrVScr8bhF
x9w5y0WCqp0c/CpSDhK6P01u7xPvtwFuqXo0X23VbWr0s38918rQ4unGsN7oSxYWlaR+HbCSbSUV
KzG5izI0clCzWreSu72nbOv0Lz3Wm81gdcPWGZvpm9sF2y4M879YH4J1mbrpM+i/5PwfI0YnDdZ6
MqbPUaYnWBnN9lqv2vw2OijD1nWqsKihWSJNuajoZ3JiMl71RX72EZ+xe9Y17DAfcZLu46oFt3yQ
YVWR3CCPw0tZuEdjcrXUIbn9xkZyU7w/4dBrO5vPorcpKRnsKd1gvZbno7dps/GP+6EnHnys0p2S
HZbJnRRAlOA/2naPnt19Q9JxhNskrf95Yjm4Ly0Qk+E+3VeZzCsyIL0/QhU6Zh8CG9BU9pdAjY58
dY0T+6Pa2Mg5nXfaUV1imjLjvPY41OsM5s1l3C3MJD7LkGWGPCUyssq45xF+Pflx7P/fJ91/hKG4
60rnRxdlBrOZVV8HmbPWszC9GQMUs1SF0CqrvpGlJ7XqWbIq296rfafvvT6N3nsnOXaTe1YbvXox
fFu/RUn29Z6c7NG3j434QytnHYQooR+MRRwbOkTe8O3Hg1qFVbm6k7CT0qguU/50xz2MDvZg0cy2
UggnKe+LexuaFEZF3a/+OybCsvSf4wUxkfRz8ezrN1cEke2Ha7Ycoc0w9/a5Z7zJubnrYNhTHkEE
RNcNYN1aexATNvmHPGLSFMiFxNq0aw/3f+tShrBaZGYkJv+Ax1yn6Tqqrgsla0ag/dRC1cHwOxp2
ckYEGf9HNrsA4PnFXoPSe8kmLGJ+IjMKnWN2DfRA+AgVac9DCBWKbDigMW3W9Buo4pdhaUloUn4E
rq+8SoOXPNikuSjv9Ic0TMxNWOM7pDT5CahSf3HnmPQ9CsAfFginHq1rjMCXrAOPhSNAe3hnD7zF
futom9e4yI4D685rYab2y+iaz0hXRF9pQUPyJ1IprRd9tQucVvscdZ4ao5f3DE5QFH2tcGG8RC3a
7DKnR8B8O0WBepBeSvqsnDzZL9/udbTWGczk6jRf4e4qe9RPtDfL6L8BZcv+4mvyxwBQ5G1Gxufg
9+G8zozue77swDQ/LVZjy+lbNmQdVZjE0cxXQGDOWzeR6F82ZpZf109J5H6TORHvmdPgzM1916ZX
Ybg3Ws+979qCkW93VOrlkddvwPavw6vWV5YPNQiDbmBfMAakMNsFq5BFeXLDielLv7T8tE8+6Um6
ChwFteOpqfYRtj4v0pnCPl8VRV1fpJmQDl8P8FkP8iDDUYad/BhwnfCcU1Ah8jrU2W6vgtHR7k2J
TfmIdpRLNenxFjUqFP4j/vogssznR9wpXGqsjXWVkLylm95wNmKREs7V9yzOjb04ruDdkiSced3w
MOrmu4zwRehfBA9HDoobdlXOOuzT7z6Hg/0Hg20Z3Scce4PYeXfCX84s9zFBWHwPHVxP717AQZav
dB0S+/GnP40c2rAYexk6NYYXvJwTRzN9qUHusJ1fEEUeRWmvcs8ZYALQwgsZ934LYKDcKhjGf3AP
Ql76p8vQfQwalIhERKxdbp+ea1edn4Yq9PZelmWHoknrN9zGvovLcmjMX+uphUYO6n4BDnwYIPZ7
CKx89dM0fx28DE/NRXoi/aU/Md2NsxetiRGbxSnrL5CrgjCLf1A/IBOdj1+1XEEuxAcvamp8fgqn
TDaKlurfPZgBZanFP5AhBOHpldoLyYHkaBdqt7dzBF0zXflH9zr/GY0EajxO8CVowc8DOU4vFn6s
azXWgz9STq241d2aRKUW0w7WeKIQeJNYNoVQen9dnG64RF0F7/NXSIa1ntJs8AEYwYMywRggGWj6
3jZxCWu8PPkrjb73+J780KrlWzb68ScFSY19gProUaP88axE8HMVF5x1ZffXZvKRf8MP3lteGnkP
zUKvwFtKk7R7vXYHH23Npbfqv8dxP33J9dC7+tzCQSMMycDbGgruzjLK8f132+i1Z2RK2EA48/t/
GX1KrI/790FFV0talhrxHyW3FCX68wcv0AwN9HMXoUQcZOWh8gHMr9HXsBAhaf+nnZNW2EQ90ONu
MDHU6z3cwRZQSYg13tmyFjS8gLp+NQUAKoOlt8oCg31O9HkyivBT7ClvMdu1S2jiPpMMyHn7Bbl3
6ZRL+O8IaZlKNBxtQ/05Ikzb7pCMKF71wfynm1TD2bGt5lUJe/OmRta+W3RfJQQUoN5Vpd1uHrFl
UtnZm755173UfO/N7hspnPQZlwj7LWtydBnxrk+VXD17E5biSmsa7ybMua0ejuUhDzUHNxxkd8Us
M/DbcKepaAtbwqIPoGtoK4kumQkQyGNB8ZaL3MXwDOwpDfZ1PFu8yzXli4YNxh7q9LCVZrG8kqvM
ao/StCvwDg6E+tt9MHYwIdnwN1gP0evUKSfN74P3Wg3zC68v3Nkw39Kq/i/fSJR9tfAfu8lTNxhd
+HshPPZKpP1sLhAlaY4IfaxmXS0mUH9V+vrYcMldz16EZIc172SfZ8ov+uhBSVqlNk4xJ8WdbNcV
uXau0F6fg+G77fvjlrcKImFxZ716afSPbNZMY8igUATuC6zg6Dx7bbzNezbqdYqIEFkHhFq+dFam
3RTYtNTMPOPdpiS/H/CgucNhhjIxQLoN/kV6mWT3pbuL/MUdjP+PZ5w7jVtsZqBXaD0OaUIrLyy2
TPfYUliLtRHWCBVEv1C0ox1gkX0Hdwz4ERlTdScH2B5iu7odhMeu+l4aXrtHFFG5KuKdJLfky9t1
X/fptksM5SoxvTBwXy+p+x1CZX7/2VwmPsYoaBfZWTeci9APdq4T9NDVuupceyWZTrlV2cwCw+aC
AGJ1/q/Y0FFxSM3p9bexpTxFgn52KavaBZqPMIPovZaTSnY9i5MLntczKownuOAwIK1K32a9Y11i
Pcmfy3xYVfkw3aSVSkgp9K1tlcFGYsgyLVmknoJTR962aILqPEqi9tGWYBLM/E5yex8U1caatwum
8sucQIPyQ+Wa5O1jTJXsKiRbn8rOwY+hQKBEDuLyB9T1BHHHKj/J6VviJNKGHcksbyWL/ZCv8VXy
LrJuy0XCj2YXdPkmQI1w/ei4r+XhiBfBT3CzZ+bRtqvU8XdAebQA0R+XO+j8jjIX/HlSl3wglolg
fc2culkfxtuUA7ZTrLCwm1azl0TbjxtW2bX2CTjIOnWjrTQfFwdnesXBqFaNUtXBDSi3TmoZv85h
UmPCEnLWVcflhDs+e1r7Q5sc99hKzneJt0qbQs9DFFeGgdGfnpPGdK72vzPnwe6PJjAvb68VbvIt
sBFCBZlYbJOAbYzjh++YHGroavr23h8gLSp+ehLkYsYGbA3oobk19pjcprHDCkMgi0lyZOM7b5Uw
TvZu3LfnzpjVtQgFhw0bXUh5w3lQ9P6rvWospXhTLWtf6tHw7I3wXxdqbaKQWc0HcMPCx5097Xko
8uIVBYqGpTqdeR/qvvtF8do/TZviJq5M9X5YaCAX0+6GPxC8AnNcNfU+r1DG/SbBbFQHzAPh1yLH
1V5hRCsw5crqW+/y2BZm/CUc2/qzjafsHfTgNt1+UCPj3qzy4ux0dfwJ/s29hpBx6gli2zxJxSBG
g/PFuT3KC2Nj9ie2GDG46cWJBOYBYkmFW29lfGOY478edxEVoB6hn9NMwldOe+6vUqk05TwohVRp
VkuKJ6ydo2DEHj9S5yOH3rWvgmoGMiYdCz5MgGISIs2vPVlBuHlMEoiZPKgfQhy6BeiauJyJqhCD
wy9oGASvMEDua3c4T7sYvOCTLNt1ZXR7FFW99X1NXxb7+P8yQnYCFRJnFzYNlzvcOEcIofSm527S
09cpyV4kbFNBQnJmaHdDocLS4G+16VA1fJ4WzWeoLkbXDE9SuZbIHIfpVmlUBPKWanbG4p1jhXBN
gvELipPaN9ePom1eZfpRBb/5teuvcwdbs1bC7lCadbCTZmH1lyrJozd9slCayyxYzMvsDjQwjBi1
vuGZlb0uTy3Db3ndZmhP8IrGJqDGljlw2F/C9tuzD8/fOgcf6HJAMVua5liUL3rrbobSgbsNzOjV
LdjB1kabv7VWex6ETJL5tvEUtAqWk547HouYQ6Kls/Sm+pRuxZxJDbzpjC9OvZJerVLj15LD2d3x
aZmAc8ll5OT+dDdzshY8rbmN9NlAm6RNp7PI+YmKHwgT2FdF/I+EfgoAVggCmlb2LbX18DihTHMO
QuUtCKKi+gyPu1r7+xK/+j8AX1f7oTO7vZEY3R/+PmAV/YNaVrWfVeVnlIRW0P89Kw0FfsdrdkUb
OS+weddD6NfBM1JiSKBHWAWBRu8vSAwNl2a5RGMS7JpGhS+4dPR2M1zkDsABnANp328rpMxTR4+P
tj6gGiyPeMwZSeZktln9OYSx86J2xg9B1DiJn69cN9BJ/df5mfdssBUMjuXuDHcovgOe1raxZRSn
BgDpqbcSsrxNUq6EcdHFnEKiqv5zbPURolLqP03maKJmg1IarBnjk4wtu5vfDc0FwXf3oicZbtSZ
HdSbbFjH1TxeLHQrLsZysWe18HeNi7cB0D6gOa0VNrfUG4edFrK96a1+7NGwgJimev4Bd7NUv7Bn
t5FcUEACOA3uEmVzvncY5dScreXi18YpIj+5j3yyX2vXr+Nzocyae5Bbyw+RR7LqpD40fXhIlSg+
k6PWw53cWl7asXjNdXukFPohe49Ie3eeNH11T+MnS0Y/1Eoy+nL7q1vy/XKhJo+4htymcBYRtprw
cDRxfxn7r5lhVdfHhaNuM66kPXmUbdOeio3VfxyCuHp9n1G1E4atMXvLD9Mez4KDhasGdYTOSWFg
LralRdMDBDeq8l0zk+L4wYk09bIcqyoGSlBcTO8QnWW0qrr50Vgy1dIrl2Ho8kOtQP2UDj20jjVA
79OkqjgHLRc3MBY70tLbpgh43B4dcueHxSlpOK1KZxgq/U3uWlWxz5aCBsMySeIyXpro66iUHnEO
kaZ0uFXI1zKE5leDeHuC4//FTdTxmDR1+CQXiec4xwHPLbBF+K1DVYuDlZTx6jFY7gw0svDEueXz
kJn3Tok7U36A77nDzNU4/JbHlSNE2qlfUyoSB2nJ5XHm6AL80+3U3Y8lGYQ304vwIxkziOGJH724
jZNsgtmKbkpSBhfcicotKTHMsfX45DZ+9EPrODIBFi3eKKL22N018bGrJ/2l80Z9JUNykF9urc3f
5WkkYut1O/vFvggcDf0wQ/mszYvuUdPFP6rQWkONpkLTAqNCXMz4bmaA4Csba2w0J6atW9QTYpsq
kuejx9JYGtlTqmIUBXzxGOAZtopzzYW5z3mrnQQqGH1sdm4NDGU5q8lgaHwfm2jkjasqtfqTm7fa
OrDgiY19uRa2CsBDzjdWF77ZfhDtA1AxJ14P0UkPqC5OY0Y5qOvOlm31N2O5yJ2r9dk5nTnk58lw
q7r+Z1w66w4zn1qldiHNR6/MDzR0AxpzrneP3sdTfv3AmuNmx778k223yqZx2u6YLBIvdY2KBbK0
Gcv42e8aey1hi3cFewivvsIItt6Am+ytRQLGG0drDxAcVNcy202jN6VVw9emQuvCdLqEZAnDrAKx
BHcKn5TFykpZrKvk7pEj+X/HZHCuo5HqlPbqQ55k6F7COdaopEEjsRo+0MV4oqLDntuO2TOyB0h3
vyWTdbQpk7TTro94niLSuVQnZQcfWMqO4l11mpO4q3AwrZ1DEbrXPkkBmcNHLftVPQ32Je9GaMFp
Oe7uI3ULx01/RALDX7RZEAp9wReiPQu1Sy55nidb3QoxYf7F+aKGnF1MH+2YZdKd6FUwFaP39iyx
x1StcdVNnPAO4Hz2c5r0PsYtP7VVy0OJ5MxZOHWlH8YrK07KqzTrX00hHiUeHlzSK80PvYskhKr4
WN3/miuD1cwursJSegxOtLLbzurEbzelaPmxJVb6cOsVQ/lkbT40wv2EtF64dWNKdCQeOL4nWAI/
LnMT6h+b/CtACPwagxxgvZsK769ZOlRkeTc5ft4QAlVqFC+hPvonEwbzBh2Q6Y84GK5qh99aE9f1
Xs6rv51c5fAbLkimx2nWbrJ027Ye9sy/Ono5Kj/aMlom4ziJRAxo25X9y6GxmX3/wCEC7og7XCX+
m32jjOiN9mUaFwcyGScXGafMun/orfHFFkfHx9xq6ndQkp0j2aA3QavbBrh1lju+GE3SkoijScY2
vIZO9SYtuShFQGlkRulfZrVFG16XZzxGyDPQBfn5DBmxPOPxUx7PePyU5RmQU5zzVJp/q7kWvHmp
+9kGBHFtJ6AmUQXBfurR55bOCKzsWdORs5BeiSkgNQtqG68Swt4mxJoQNSQEzsK3ulISMmbAcqW3
CovmuWrSvXTKdLgh+8aCHriwtFN83qw8/AeZCOpOWtB/UWPNpEjdIvemTCXHLm8CZFTOT3wZqcR6
mfYez/M3j5ThyUQKpPqzCSAZLm7RhvPuFibpLdef/qgMqvjzlLzFlV+e2zlGTWwekOoh7ig+8bQp
zyqyIHyk0QzQDD/Hgm6qX9IY3qeBMiCgRjILa/Jg/9OWftcePBzTKC6YefCKZwyeGkMI0divsvE0
lcGL6Rd8cfqo5xWHaDK/g/p5cFJOyrVtrNOmjv60PYv3fm+/K05a7tOhKw5ZbIVfOMleZUALuB8H
m1i54Rg4XU09ODotDBWXP9O1C4f5jDiWs01dr/7ixvP7MLXOj86wj1iCNt8cpZvQ32Oohqn8eer8
D0PDhAT8/w5lyYxOHbmPgg/lxS1wv1H9Uvs6QIJItDb+4TpGAOu4y99w7xz2rj/jHGEZ5gsIHZSQ
liFl4q7S0Bm/57OVsv0ZwhsbwZBc0dfGzFGDR6EkQxmw+ENpQu/ctMr4mqlueQ0r5cli5X+VkILT
x6Z07Gj374R8CwRPfZJekItIyxTAz4tezTnBjdiKUn01DtJtGnbO+eP7fariaSHIKldZS2fQLiZU
1Khx2CuiQzcjLI4MZPzU1D3vhCTt1UvbOBuJmY7Vm/du1ct2JA/yS2c1kcK7kI9waPTmvp+Tf8dE
maqy20P4/MNE+TFKjzSH4hWHEGG6i6uq0IXJMB0xCnYu9qBxLl/ySUlrlvih2sNW8StWjVxlv+oC
L/cr3Kz90omeYq9on1F8wqJX87qjNCfYTM+I5Oh7M20BX0tzGScdCb6sClya2yMeqFGxiTKYJ7Hr
QkhU+QBdcgcbzmXqfVzfgG5schdwfd956a5CLPmkqbN/6lCFWswlaHvefB3SumF38isWGdXPgTJa
xn3oxqe+UrbS9bgUvqFaa69J8uULlMLJidjZl4mjuqt+cey1A71HpBQmmc+HfM/LfjQOpDBIRLDQ
ryc9BqCrGM5V7iLN9lFhmj894il63jMV5da5tpEdrrI0G/d2khvzJl6Cmjbdp0jrQ8eguOHK8vxh
Lz3yxKHjJGQX1LFJnmHhC/usGLvrkIfj9R5Jc2O4t4F45E53xbRzvKYyWvrk0gNhpE/mPaLu3JVn
y/e2CElP61qxKLL2k/raKlWAMNDOKGAkAZxT/Z0fKBEs5aWtqP2nEkvti4xVURg6F6PzHZV0NVtz
ApnAjTbtPh42ksmR/E0RYmBt2Im6kqRPOSM/uEIR5Glqu/YsQ9olz2N1rbvP8lC9Exse+aBlbFum
P8dCYj/zu3jXsU2alaHbyUn+Mbo1aDcqOce48dVXCQ0WjDNWHRN2Ib/agEbKq2mNiCWXePMuocAB
UOICaV09ZlGG/asxf+TtTAFHT33EtcOvXjup30hu+BtrsFExm7riaxZ/Lhavn77ReKc2kJOqpUmS
A7HFtHrLx3K+IMfdrmW2bxTUSeDK3fK0e8Jn2Z9w3hW0HLlaPpiB4544Qisr8d2CRvmzKc5Wj6b0
PgaLoZYTZTZA4NkADTQb+yxtVUrTWPv0cMe+K2azZSXE4DSeXntzzr+WQYBoyJBSfUt66ziikrIu
ZoASM2eVUz9a9TVK4BkHveW82WnRrBLdi38gGbByzML8J461Z2dQqm852rbrqgsUCFWOunc8RYXS
0MDHd4LuxMqHh0Fqtr/fJeD1Tn0dKMf/9zi2S8VuQGZqb9da/eKXI+y+P0cBdWLAvDTCshyv7PcN
dvxBYxmIVymXGszX6V70ul+b1r103px+wDNZS/lLjrBa4l/KZcbjQHvHQy0d+KXFOxytl7+WX4af
4S3uQj2w/knD+BRT4f5uDSh/9lZXvbaoHO/U0GrOkGXzS14p2U4jt/Vp9l1rpZpkmJbpDtjnLRWn
fKfakD5+2HH+arvobc+edbQxsYTQRzNF4HKVUgi4sburDxGLzypY6mKPizZ0n4LWAXy/xMvU9HeZ
Z7q4lILysIDy3Tflj6Zs96VZJWF0FdmBR/NDL0Xoq+z+pbcv1H9+cmEbR6He7WSev81d0zs5KTSW
g9ymS3vARshay62fxe7PUQG6Oaek5LAUG/PLYGt6vpLYYIX+CdCGvSuG4dPDM9QcEzb5/+Um+ogN
ivFNL1t995jW2hEsfTNIx5eaXcnJRitga3lzex6T1n6qlBQK+IhfY+RwSFArnFPQCAeGqz25JqLg
7BLMtQ050QbMSnAYOLoFie3u6rHUnyQmF/Ttb67NmdyqSr43mGfpN9t+kVHtr6GFEkEcNuc/HrOl
s7UcyouV/Vp0NQlSkFwC3UpaLLXypL3c4WbSXEZkdfHUFojfIA0K22K5yGnzfvD005xCWh/vJPYY
kpdUxtBA/3eKrXTwvWDybGVgVaUKJeLJQxLMBybppoV50v8PZefVHLmStOe/8sVeCyF4o5B00Zbd
bJohOeSZuUGMOQfee/x6PUhwp3lmVxvSDQJVlQWSTTRQlfkaFaahmxfZfkgwYY/MJN5rSec9zMsB
7Ij30M/zOS9z5RZdIQg5sce2xNQCE5olj98/M4hsg2C4Q7HJwIJnupXDh/aHUxlyCr04j4vs0whs
xxuGXWHi5jUmyaZXgKZYLnhKTRkrWKlJcyod8rKjpmsvJpYXEuE4MIJ8J/kjB5GC80ehk/nE9NzR
NGWr4XOzqKYCTHPwE4LjVl4gt9dvdvJpXGpUtTFo5zjjk5Dmv0ZF0Aj+QCr1PSpapGQlirpcdQFz
LNeSbn+wtHNW1OGuXy59jaq6xxQa2ymJhvhJAWCFE6sWfndzADg21XXWqNF8RkGk3fdJa32rP6tB
En03jAR5YN1wz+a8qyN2+9BvocU5cQdfbyksySFSWojZqeLtr33k2NSLREsfEr1zt5HAuMe93i8S
5zgW/ud6MaUR07N4AQZdfdHyXgXq7aMSde2TM4Rcg7tRsERRhWaMxMjkbghqzN/FuD41BmBC5KfD
g7OkqsGak582JUstHaGksaMSHLsVsyBWUUS4bSVjnSzJ63WCo2tQamNdB0Zd5foFEcGj0nfqjVbr
E5DaJV2OQBQ58g7UGVpJNRqNtWXfwC5jfTNOf/Aiik8z6pL7QEWg0KuSYRO1eXqPHux4PzYeOQqj
P4aDnm9FM0R0Qa59V62SFjPbNU5CJPgaJ30SLH0TmwSyfwtY7Bpzvf71WvFgY92RtTrFRHSKrmJF
c6LFuxbD0Z1QymRgJY9VuqreRd+voWblZ5vRCrJDN7HdhfaFGZEb4X7qK1a7F9tI6bsaSKriECnt
1WTyGh7oeVFvZEjzwrRbJNX+ZJlSHcKlci6HRCrlcooIHd/eadF0A/H5wksD8f8l8ENM3fjEXKfL
mUyRs1/z1ilsAt5/jJONP4qRVwe7QO5fuZURxXLOC/5AbnHpWkedFXW73PgwKJxzBvFpve/Xcb5Y
DVn4Fhtko21usXPkDvpwOtrGpzLysMBBM+hWBowwK/SLnGqhnZ2DMZpZbExO7fGphBku6L0eXoao
RV3n15nLOliBSnf6rT+WGde469zY476thiWV+Osq1zglIOeIHMvNR7GKfEYKZJG0UNOmi/BacryD
3ihPxdInAx+0LtCLIpyN4Ljt5Q0Z8o3Y/c7Q6TRMeMh9r9wcIegkArzstCbeDgBe99Lp6hr4n1W9
Hep6uW0UaAZt0Oc3UqhErdA6hoZa7KQ5FFOK4WD73Zqz/iXAq/GFPeG1yqlU2ps3zJgSLjVPuVbk
Ky+qi9Fz18fKm10VW3G6hTUdH8YJ0/YUPKbajfoRsqm1iZbNaIjjpbeJ2Y3y0FLvpa9f9psKSIhd
uOxGI9mNzstuNGM3miDYi93astktO60DPEu0zJt+XdrjDa5DXTvpo2Y+yIE/wN6Ufc+NsvQ5WmU+
zG1gPXi+uTc9DDyvsSkyG7etOd5eu+TMSEmBOX1Xb6UJRKbctbHV72DhAZEEAKZv0YGbdmjyjHdy
aOPAuuSl1rMj1qONyMFTpe5v8NL2yQig+95nuNnG9jidpBmb3tvYZcFj5MTNq1Kcw7wr37DV7EDe
4Rv41XYjco0Z2sxTQjG3N3ow7V7HSs1sHd63HKY6/muIUuMsLekvJ2+b5C67uGUSaoDOPRmHfWNZ
bbxNddgroVYga7ZMlwnUjMdDpCO7KDPctqdomYQWW/+0x2MdV2Wc5sYYVqYc1rYBn9xSYJADqczT
nYysp8kcFqywsaizqvBnUqCRgKYwfRFBB7PMdd5aaEsAAljyraL2GuhWtWtixNOufXImB9GHlRCM
ar3tbGfcY+74FJI9O8cuLFSR9AaX+BmcSvocFHN4yRSIPUmPouqv/tRBZuvf9KOyFV7CNrkvxwBV
NQeybufqexGDvQrENlJZlbbp+Tizl7z3FBDwwfEaKbN9FuE7yAMuuSCVvbRwMj1wk3qLVSvfG2aC
sRWNHtgGVCxS87v0iU5PLyI/tQ+215z0i11X+i4uJ/OMjcCPIvDKb6FVrifxP09+DS0n41BX36RH
xyPdcr6W/rAaNqR13T4uLUEz5n9r/RrLoGdufT6n0wpUMPLxLwV1/BtblL2KGDXaKTb/ECxD5NrJ
fZvfiNpirA/NA9CaroZQbvopYH2WAOvZP7slRqIlgHS/RI/DItT4rxeQyGYEn+AU+V91MpdUGKAg
Yuib3qh9Od0q2jTdyplpBIyuMbhNpMpWups8MW+KQYGuQrjOZDIl6U1dBtPt+wU/TJSg6+F6demD
YIcYafbH5Lf1OUINdCfFtDbSARlWSGh3HupJulreSX84ZgoYoSTkFqHmZhrOpfERwmf339/X9kgd
f+lPgr7eGXPVnhFKVv74KZ1GyG9MkfuIMnwMcZGFLWtprCws9iELqOWt0D9Ldz5BCUmgP69/r/yi
6x8mp+vHcv1D1o9GQ7h/6xj8QRLUo8y016om32RDNLw7rBkx1oyHxU5NmWr16IZRc0lLdic2yvms
8w+ooKCIbhlonRueswE9Y50U3nHPUw1BPXfsciujbQTBoSv3JPRtr94iSIUAOAaVfnLRLN/c+n5j
bWtDRTX418C1mebB3GyizJhvnEA7B0pQ2Nsyn4Lb/3TqIpoPmnmIiw04//k8d3vpspd+OZNLyFml
I3yKRifSQDOa3O/8lyY6gKBTLlJplApkZPT2CS3xr6Y5sMWSgR53TeDTpbFfO4skfjTL9j6EPBhV
OxR6Nznualh4XWakMMxNiHDzQzyP3/nTg1MzpulDtRwsvkoPmlqjp2AF7l6aTmuB1S7wMdkngPko
VDjUgKfYcG9s0//x22TKCjboHfQeEwD8OD3986rV6G3lN5AuUjYn9CzUC2ZD4a1R2IuNhfbYj4Xm
bzD52XWKH9630kxzvJ7LpEyPRearjyYiiI9ISFlgGdn59cs8mZzmrn+PnM57l8wty/Zb6gzlWcLk
4JL/2MMj0XbXPuqp628BSmbhTHmvY1Oj1esZ+TFeqjY1uglp+VV6MVz51WvYevE1UdH1ld6ujJbY
We+VT3ne14vPWrhtxkH/Wvb1XYuzLvQphPu1wM7+7CNQCKBQ/de808tdHOM8H9m9d+yqrj6Htepc
HL0Gd4HzwLNcycRDEpektGoiELOLbdxSMkmwqTmYipu+sL1JF2sY62dbzNu8m61vg8JKwcvi8aFZ
RHejuP/ejmwUa1tHEXWxyuUS5ae06BA/ilC4WgqCuK4g7bZESPNXhLRk0pAY6q7Jo8cGU5T10VAq
/qvZztknvn7DpygJ10eD3uKNUEeqdZCN8ljar2ZW5Z8i4KG/RaFcZR08BH/3WZyyGlue5ZjbPWlJ
3qDVQku6jOWxTvHkqev9+kN/1qOA1QyYDQyqph6nKbCH3WB34x36wuOdl6Hhmkc2CU8UJ/e4DI3h
54Wo3wVGse5PrhuQDxuSOLPwb5XNyHqaJYtZC2XtjZcoeEnAfX+sXfJ2KgS6vciImklPBpl3beWF
z2bdJYgkhPMxnJRxnxuadYPbW/UlHr9p42i8Re5snO1eKwBAoewd2rxD3KQtKSBqzqfIBOCT6eWX
NrFACQzKi2GDr8C8bf6U6IuSj0sKUMsC/5PKn7zqnqYoFPnzT0QX3iNjL32PRFkI+KpJ1lEwJzhU
uK36s5l3OumGu5X3sFIctNfBbvI7sRYMhAmx8h+019CPclxQxvqM6N6dYApU82tcONWDy17C35Ru
xXuC9dZxhSgoXWCBt1rydqtWbRwrR+Q+QWF4dnoR9hJ4/BrqpRM/RWaqnTJ7mA8wyrI3kjUXu7TY
c0pKHFUD8oJF8ZZBKL5A6FAxpsNFoi+ctwAmWLbFjMXaIo/QHGXUttT56aecyoGEbQWCKnG2fZMQ
jqHaG2kamJC1colNABebZJjzLa49895TEtgeXudsB7VfhDWo9eYkch5hO4b3mmFGW1n7Je38PqBT
7bgfWDtvzdqMXleYbVGhvp/72jOVGrwpndT52Q4k/Yu0/a7AoNv2UUYFMgjNU6HNxTFirbeDlTnv
tHwYbk11LHfyeDGT6pMeGM6z9Lfsb0j6UHD+1Q/G8g5lsfqHa6b5W1n0Sn5qHYpUjtrmd4ClEU5b
5PzIxOV3Yw0OTMoG/bSxEI65Byji3yosbwXH9TvcaxkMXFjnARyYK9IrGrzyjKJEhsLVfli4VWpD
SdbIvfKpUvP4ZixT+6YxGnjBSM+hIUOt57n2S+S9hlG7d1zbvisNSqNKC/m3sHAh7YruDTuL/lij
gbTcO82rg61uWsz5I7iDYdNPabGD224CVbe1N6360cxq+aXyGusmC8aJKh5NA00lEsbup2IRkar9
vtpoYwQYfJndRAgTWVBh3km7ESQUKCrdzZplVbF2W9sr6ZfH93v7Q7xuqN2Nng3GdmzL6QaNdrAY
QNJ3vY72nNMVwSFxavswOZ76asQaZQjexCcZJceQoNyeW3cy6sTmjdEn5VM2ODZC2zcSBOnKedSq
6kFahh1NYKpDqn7L9bO+Jseaor2bw4voLKfDtsHLntUfAFT75345mDnyljo6VUdp9rU7g8wuvkpL
prhN9OaYaoCLGvFAmPpjjMziLio84wb3L6qgSx2uMgroE0lYbaVed63DDZ4NZAGN+Gs/LqzaYUmB
Ii3EVDnIaJ4AvF1ipStPfTC31cTmn898C3L+c5WP0+1ayAHEuDbtCE8oKgcjiPzcv7fK5lVKEFQo
/XtXKV+lXOGGnidjUq2wlkiHSEEf/Zt5y1Uk0i8grlrUxw6Rmh1l+SiLRl9Bsd6xw/giy8zQD4Oj
l4/jTkZZlaaPs/E26LjuLMgNOZTIWt/52nC8Jvxs9Pika8334QXh3cVgGf3aQ8EGt/UbvODf/IWZ
lobmcNO3YwwKEt6aFQIhb0KtJvNJE4Ls3myi/iU3o/7RwlKiir6w+PH/dIc/E6AbP7FJVzfhbJXP
aFQbhwgc+y0bIJTeAmtxrkibV98uf3jxNO/cAE9PZMEL4KtmyM5Hs4+OiM6AH/9bW8bTZbxLdb7C
FXSRf9Jf57ovNkLIq8KuecJDhadPOd1JV60UyCvG+rMQ+OQQLJVX0pDowi48v/Xw/zmpDCk2jguG
lOLWg1fM/DpZ7OzjpnNPrugd6J3b7t4Zuj0g7oMTe+zuirYCuDIpny041JL/tV3bPKGqM+2aiTUL
ZgzR/FqHoANTEkM70UARebpVeK+fdtRoJ5b1hnWESf8s9vbRItAlZ2Jn31Y8/PG9nPa/DUjIQJ0F
/yZnJ608w1kuHREJSScTE1Xk2fZCoEgNN3j2zAOCIw0IH/gWWqndNJQLzxqGadPmCvMac//kBWV0
FkjYLKNXKBlpAMD9499G1yssIzJPLjU4sbo3lXRmte/wklIVsPxO1Wf6xeh/jLzcEZEn88nKgsW8
IadLorTVCqQA2WQ0gDa1TRNAD8/6Sd+tN5O0R8/QdwUAbvV4HV9vpiHp71fBi2z04J5oCHkEfavc
xrOmHrrEDJ5UNeng4hrNl8HAxFRUo/n8ksJS//Kd/ouKNPEfaZjD766j4FOKfd5xHJzhZrT0H/PY
Pa+er43dYC5Cc/0eWrFu3Xb68ByVynZu9VVHYMWDjnxeG/6XPFtln+UqcXTvt6QlF+GatS9NsGxh
tVMjMG4Avgyal2Ec1bdux/PTeKNYp+OZkXdASjzjrWC7c4iMxjjIaO1is2WGFrARqwOjbZZoKnRe
hHKcid3Awqw1tSm8tVv8n+W/L319HccbwwYmL01Ddd5DpCkHucoRKPFwo81qoh7r0P46e2Pxjnrl
L9HIfyXbKsnGXZUiZIVGdRschQ4uh+vItU/OBinryKnWYZCA2DE0pkg764NzikO4WI5r/Kkr6iWp
7OBnngCBgcEJ0iz53qeK/tWucjQG+jz5UgdQ4ecW1JjWADWCMRa/Bj5SfiOJ7Zeh1L2t3aVQNXWW
G2nKjmoOeSxm5XiveVZ2TwGM8msdmN/S3j2m2YLmQz0t6mr1W++xLtezxn4CuDQeKn7h22LiGW/X
lITF8qxVuuSk6OON6JFJlxyyReHxaoq2xi5mQhI3mEZ26tPkRjTNpKtSptdwcHuoM13/PEGV7RLF
efQWa0cIT8neD31QAksTRnn8kIb92aeMgPAWqGlKyQq508zun9Hzq0++thSVlyuVZEHYJxqLyweQ
V+0X0PUKeQ0qR682MRi8g+nmX66wVzn7EJdwX7WIb8yvZEyMZYfnoVJZ50r4SbZ0SY9cHnw1bodl
Ryh9OsKVujuHn6SLGxWJwYxXnwxOCKpfINi+Iqmav0ROPpN2gjffR7yvXD05TBNrFuFD5TizbMFI
VCcDj9uXCPzrcZyNbKeog3LQK7vYFkrgFfC+ItRD/e7gzziPr31+Wj/n/WA8OJvSMAuEfzILCw2b
cuCyhrMN7a+8KgbQjcb8OFjWn9JNtczjKe3oJyMvwpe+qo64iXkP4VKjloMVYV8NdxwO768+5HD6
+zFMNmVkfYzNykA/dLWBrq6R9UDUFosah5zRRWTAVnctV61xmCHNthWVsMCKeIrbeb7pEHegfg6z
vizqu252gkeeguFjvRzMIvK2pgW4QAakT0YjsPXqgu5Y4uUSdqDygDDA8f92jaRQv4+Fp51kogwa
+vAZST7jRuth4hQuDn5Sl1kPmYUL/CKuJgfc4R2AJc7p2iVn19qPNAdL/6v2n6AM5zfrDk8Lk/mY
B6O7WRHm2jhFj7m5szEaa/ZoxCAAuUT3TnN8t+w02MCAu86t56EJ7Oco/KNt/OFJetJ8GEFXNMON
jAXllJ+V0iURHoCwXPdQYJ/ng2q6mHgs5sN5NHH7X9vS+QEc0jb5K0Wn4HgN0ccKpTzeFicxxEMH
0gKK/oyYLXo1QRFgyReqFxnLfWfcTeXcHGU0clGtj8IJxz+A4y+KpVb3U6StU+tJqzdZs2Chx8Dc
oiORU7xZPFlschqnzE3+DNHFaPakcgDkx8rd+hlinLlPZ7RN60KzqT8D1EnBPD6WQVnfx7DWpeva
r/KXwEEj1kMV5EMsmZAPsf5ijnuNncrxLyDewI+RmDKKe7jY41GZlILlISldzc9+NMFYPdZm3D2B
o3yQ7qiO36ME96DP5ccoQ3+Q7pAqhY/g+C6sGgNZn9E76z4epCxvDfATZbMl411+DRrzkiUY97X9
sDN0Jf4RFu7MlyMKX7Kkc/d4ERbbekJdEjXb9slGtfEUdl6zWE00T3IYebmy6ujVI5wRVK5jF2Ik
yteP8YJm72zbXOttdsxGPDbn+UaKblI/kxpcB3B1RL/r2j2bfoA/cv8mQdf+InLSvYZ51e460OcY
z78XNavGhxBXFu7OB1WxRQEJA8QBj4X1TIumexxin1ILudxrvwzq7ENufW7z0FwcGKRPDrELZ7Rz
9L/Y23YPuQNSsbRhdZFnehvVfr4lPZNs8eAo36oRXVBbiTDbsJviDYacu3FSM7vIaDCbB0+b4k9d
iiantUsLP9lLimYewp9WWPkn4X8Ip2SGfXmwHM/arnekGyj2HbyNdYKEpCPOywqyxZgdYyaV275z
J2eRUrh3Q6Ch3xTP7t20nJF4cD+OxuYr+aZg68Sj+QdKJDvxu/FZq+6CenQvo1bpD65P5l7o5qOC
MWCtJZ8HFzcMv2mtQwBEGwx865zA0ZnbQGn8ox/wguS10F4GrJTl3SrvzCiaP6NEl99Jy1j8l7UR
XqG8X43FnZnfQMbk4GJ4BTxLXE2GhPR7bYXHPu+MT+1ysF0vxyBbtU/BzBt022TmpQHue7c2PeVE
GdB/lFir4OXhW8NBphdAOz/NZRjcWtr4/T08WvysSVtuta5le0BOatprNbLR/rRcPVV8dSu/gcy2
q/5tMnQPUhclyowE2dZpy2AvTalYSk3y2ryGuE5C4lNGgNpQCZB6p6s12m6aK31JsvVG9RamwyfW
CGSk6+mMiXb516y139pyRAOpMn1k+RMTEbBywSrgxxnZVUb5FUJJnhvlExTfalt2Digpr7ho81Dj
NEia12ZRZR3nyfm9oj0NRbRLAh6C8p26HuCuvLBNrM7SJd9UJ+DTNPyf0kOBBxHDoMbUT5+9YiOd
taPsBs9HDMsYYV3ls+/d9Gl9Z+i1fUHOteo36+k6bGBK2XM/oAqyhMMgp0oXo5gdlE74YMxhvVGU
Uj8aCDg+DMj3mZt5QjgrNhTc45bONXA5M6j+nhU9//QhWE4bC6HHOWnvrrGOq1g3jet8FkiTQJji
LHC3A//BbS6QJwS+4lsZlsMKaxKE03XOB1jUNXztlGtKeNYg380f9g0H4Z+27OMjsr4o+I4/1WWX
H6NxiUgTuYb7EfsQGVjjkn/GudUc3Rjq+HP4JQ/ccrPcaRTO75TI+GkCaTzKYCwywnI6RXp6aVt1
c439bb4TYnlllTluYb8uPMXhSbMXFrjTKw84mMgz6spP68Jq3JSWX95cBxpWF8cS3MJG+jrHwxIo
uZN7vYBNgp3X9ORTobXORq3Q1LqnGvfm4miHuXb5x3/99//9P3+M/yP4s3gsUl74+X/lXfZYIF7f
/K9/2NY//qtcu08//9c/LN1z2c44lq6jpuWapq4y/uPbEwo5RGv/DVD0WERBnp7Bdmd7K0qg0Ll8
yZfcqGTQJXNuwNAlXa0/jzi9NHo6vui8vU+4hrl7bNbnb3KgXOnuSVFopzivpxfPqpHXWSitmpZu
R4rv95oPPrweRqRxzVj9hvrp0zh2+o2ezDZ8tgFawxn9PPOMoN1t6ZDXw77cMu5zfMI3WNP7BztX
FR2rvzy4oA55oKRNGQl33DVDF4w+dgEVDHAtj3qwEkszSpFbUnGKcAor3pKKiHGs4JBM6KMDK0uP
wB2StS+aojtb4f6XiKKa7fsR5+PrJBCk2Y1cKE1xnv/P/w1X//t/w1BVD2l2sjWWaxka/4+//zfS
xCDtAu7inCbgfCYrqB9Tt64pGGrNDrfdci99csA/Qrsrm3jtQkcO1lYH/Fo3m3hHxRV9l7QaHuDT
9OsBQ44crGjBexdgNeIuaTiAUu604xQNTbRvm+onur07v0Q7DPa727j3SjsG21Alu4woFvTGa5tC
AxWsOWge6uVMBvSK/ID0ubkDEKFr8daTznV2abU6igHH1DJ8qMhsGNctZo5ixly8bziVlnd9qhnv
G07kAmNQR/VZQmXSZDZsOsPOOMsrEE5Fc7pecu3jkmnt2Y/Skkt2xRgfpImeX/yAYtG6Z5XryiXB
Shvrj5FLerrio/HGplfnC3Tzn//V//LFAwPOf1m3Adq5lqn+/sUzPafXrJSU2/vLO0avO4TDtg0A
XH3GZuz9rJjCfzn7v8YVptluvMjvP+X+S20o6Zc5i5IbL+p1/i8Ugd3qc2GP6Rdt6Y4cTT8ooUFm
NSGlgcEGOQwNfoFdmu2r2WOPuSyukXyMzhqf0C5eYMJ67X53I0zE7lK1mh7ec96+O2wcQHwIZ2fo
t2md8eibZXzf60G0lfqzhy4qEgCm/tjhd/dhQGb45DfXGZMJ+lBmoOyZkWhhYA7U9xlSJ0rjmEuZ
zuE//088z/7794//hqF5quuotmppfA/dv3//gAmwIoOUdDelqcvCmTrGBkxycSuHKUmhOy6HtPVi
kovL6aThhpLbwUlClAzekV3UjP7eXqOXKTJybTa+3y7ikxCqosjYshMY9iQqC5ywtOJBzqh9Kfhd
+OnutwEk3btDiCLRVgaSPCjXGWCfkxsoN9nmOiNdrhdOfnSOjfH5enWJ8CwLwJkxHz5cY/klbNvW
UOc/XsPlMjKnplwDeD/cBWOi3cZUFe6rMosOhVOE28jOxvt06Uv1JtU3waRVPFTs6nOmkW4vssn4
OeL/Ucem+VdU5s/q0Nt/8LLEqqvSxsdxmL1jU8cthil4rbC4NXZ1XXyNh2GCA+ghLP9vmsjBTDdr
ATiz/a0yAS0MsxL9Tk9XNwBnFqL8ItJttwN5Xuzpjp2hY93MneZM7sMa0bihduyo722y0SdWJvya
NbvdzAauHO5nzzBB4hjGDyfqAe/6AeU/Z9LyXUtJ96JbHqYzkhSS9nVY+nCAB+Ou6JrabYyum7cY
XuW7NWtENYvedZbrVLclHoZfmqz3trqp+HeOnsR3lZFToYvAwHS4RiIV/KNbAtQlIMtM/6TFgXsr
C4sG4urBG+EcjkK+ls71AA/1LpwN54AeGZTEZakuhw+B12FZtcuwKhn62Ez9HZs3VoIliNMAv2ol
nLtjKi1EGS7BcujEJWANIXeCx3D64I2G85TWefSpTMaNP+V9vh0n2MxjNcx7nGrcJwlBAc4oIeVE
FoXFBSTlQ2XZNQUM47WiNc7OZSibr8YMjXKb9865yDGHjtFW3grYIkqz9mHgwz+Pdv8oXSFgXGtT
Zk57Nj3tE4++OdxnDjQNUs9P11lyNnVufCZj+vJbf4eq5gmw3ecPlzRQLDzZrfsqP7RU0onMCA+c
U5fmf0jfepEFCTIMPgI5ifnFCoMJKh9OvCdTY/FLtWuFiUhs6inpyTX9717lBcc0zebNFS0vgPpI
AUxeQhj/rf+Knk+iCXVKz6nfDV0kUCxZeg0Y+zL3A/j+ehnLbt/nSbAMUDVxtoZe5GdsQc82yZ7v
RmCBXM869XMb9uOuxMDoYRg7IEV9nN0iXtBh6z1UR2THyscxGJud2frBKw4z4IvA+35PbR1R4wFl
mg434iQdlD+93PgjGSLvjykfa3xssuqe1NdeEJ6Fr9enbjLeBOophyvyc4JmrAZZTLYGEdZ3HGgD
hEjJ23pPdky5v05DbLM+Ob71tsZdB5ar5ECz16tYyaGEpbeknbElmra94/hr07Fc735GMVQGxWGP
OtLHCBvMxH2QdKsMgYRdI0Rq4O/XqBcMEwrIPy22cDWSIreZ7l8aJN0f1MTgfsqcdO0zCqt5cPCR
2CJX6WzMfsIrUdTXBoOclm+kZ5Fh84QZsw6LJNsynMHp2qKc+011sjut6WHaJxl+rkac3pVWyvIt
qxeQXMNmdLkhC18xNgO0laNATq/A1FiPgeMFbnScBX4qYNNrZyHfAT2fdpDwcYyMC+oLKGKgxLwc
BtV/M5qpPpYwOpHKWvpMQUxOg4nkcO6+RRA2jx/mxUrqaIeJidoycY1Odd51Y+QvYgNR+NQmoPlF
2mw5OMDvw1gf7yR/35o4U0nqXgTNag0FcVVr7Y1MADsXPlUtkJhF7Uwm/H26EhnqJkIYa9aHFFRy
4N10CwtHScxD2o3qi9+pzT1vgXYj/doS5i5hwxLW1AuMLFFRVahQ0k6Hi5lN+JIvzB20fNJ9bxTe
TbgYXC9XjJcrlrb/fkXplx8sYUqm/4HuoHoMEX54iaNwJ/h3TbGCO7SJKLAumHk98Ouj0/X2XpoO
FoEI8M4O6g+Muol3p8WN/kmuUWTBCrSfrBiu1HIN/dc1oqK092xKKbkBxCTH4K/WAF3Rykt/7br2
k0MytiRnK56txLY2m7nNmJFktqz0bW3Oob0HEtZckgXRWRqnzEcVCLiHquziYLx3k1mHANoZeOHZ
dgqvmhet3ZjjUW8c/J/SApQRhtjBnnUF+0Aq+Ieud4IHObD7DW/KRkk32LIgJOVmE5+kftMvVl4S
4TVZYi6O3t9qMwtOa1NGtIF0k5ckvGSXaNBN4TolVrrh1POQl7BrvzTn9q/EJNWgTSR6kAWcj4nA
sQInTKhQKC89ot73/gLJWge8GO2kXnc3+YLaTQW629mUVlH32PpdWZw/9GVc5VItGN9JYmRIJv6K
lpbeINXq+nCs98aiTyNfV95VoBGXw3uvdKygcQ++3FA+BBHqnxv5wtu7fIju4iiyPgdNoezq1kZq
m9riFG6ixuy2VYqAgKtFHcz8bt+rCsx30T81YiQ2bVTID8lU0plrzRpz1UM1A0ovi0bmqrKWLJps
Q1IFCNTO7weKPrcuCaTTteuDOJvtnUE/fvK9Znop8BKnpJ5spNV31vQyWPEdDOrhQbrsFhMVdayD
swz6OrYULNXsvYzOcd3t/Db/WaKmtFGtpP/SAK3aUZoPbosCKG1vFdvWmvovcaF4x5biyEHCYje4
8EwOXhLqvGgQRAjTL2GKh60vReCS3Z1vPye5fbFzbuBShcyMIW33FFTaZyj60GOXWoFqOfqdA1gW
64r2CTeU9kmpKnVfoPK3v/bpeIDBzYYis0SkpEO3eZON0CFuB121Po/A415c7Ys0+ir1n0PUB6Vl
8T95bkCS13zfPkeh5j85+EWskW7TP/FE4pvt2y/sAhf+YBHFEMIlE+AW2M0DnQFnv+whE1VHT5pH
2EPrKPPDlC3U8cJwP7Or+Nwt6145FEHC22g0O/UyOMl4QQcwojpqjUPLolerjKOloELc++ajmoT5
a1xo8VE3a3Djk6U8WW2bbOIgzn6gsvJoxGr2GhTue0SJYPVz1Vb/zxHLT/Et1bvVE5UkSg2DKrUA
ckQL3GbTt354F6JeaCVjUOyxNwh3WeVP+55y/aMZZvFjE7rxI/QpBFAepFcOBYYXe1Vn0f1+oSV+
ipF4iyow5EtrjYt966jYKEl3fHuK/RTbX9IuDc9y2TXOjovzoNlva0QJH2mTDcp8dKKof/8Vhxop
JLlAaZXvv+LaVs5FFykP18sl3mDs61FFgUcmKHZ7LJZfiuRdsAt6pwIj1n91NF5VIvS2tNSq+tBK
QgXJ3EUiDlWJdawBkfW5MJt/N+/XWBsWiw+3chJYXtMO32OvZw9ggevT+yZAzDEzVpjfaBWvGWj2
u3ra537jPk0xEhw9+ja72K/LFes3WRPfIwTYvUR3uYHD+XvSZPVFcH5xkL5fcB3FsjBCIuBpKhFD
yxHtO9olz5HEnh5FWrj9pTnsNvFdpJTRRUSJpb8yUmOnUpBb1Yqlb+7T8Vaxh0cJu17j1/TUV+yD
mZXDwR0HkJDdrHwZZv397Nr321k542I4T/M/48ihOSjQtQjc3g3jpL+munJMHbR9ipQ9czG+OXWq
vy6v/scyVJ+7JQbvC+MWA1d3Y6OycJeGWrM3qbM8Ffp40RYx+ZlKwGkKA3akC/pOmV0kafzSO0mT
1gUjvO4Jm4aH/8PYeS1HbmTr+lV26B5zEh6I2LMvyhtW0bO7eYNoJ3jv8fTnQ1ari01ppImQ0EiL
IlkAMtf6jWZo1sKQ6vxEN7rjwE/uPQNjKpZe4HhLhyUWYQ0c43ajnb/MISpCraI5gdjXXnrh7kE4
Bg+WUSjPEYYJc20UVADLa+VWluqkr24CPVEXsoghDk7XPK1Xstj4qbrml0+gex6amQW+ymEhDogh
OjvFYpNplApuMj7y5+u0Jno7dFgPrWqBOmlZDKtLsdIH9xxo7vcwBpvIM69wV8Y4HToXqlJfIcar
j0F/G4GE3RbCtxftXHdtGPkTrgehGstrnTwjnFqvVN9HF/fnLPLMEX2Fmwka1rJ4bdWNjoemTTBB
XlI2yKspAVoZcQugZP4ooWVPJ8edprU5fvKaJOe7bSOfP5/VsAibhTz1W8qBi8YtJPM0xnbeHVey
UjbLQySb5WmXmoBRs05ZQVONT1rf3tVOaZIboeT3Y3zKqvnZLcv6YLtHf/IX4dwgWxNzUv8hwK3Z
7vsIm+6y23XQyXZNVzW0dxE2m1C90RdE2UWVQ3OZjRHSHpsLFnjZRhblocmdnVWK/py2Q/MwAk47
4tf1eu3wnwYFuWltGqWD6cQekNx2g8zLT1URYiXAaYOv1xp5du3q4bBCxmDu5gZfbVxeIzNdaaNG
9qyx/afCMdvVNOT5Fl5N8IRGgTj4Fr7DsnWC0vg4wgejSVbAmSa0odTGQXYXzizj5kX8uPNks2MP
AHTrJEtylNJGpw4hFzwTdRUVqsh/nghaov2deQfchfznGmlCQPV9uGvmYpZF5cYxem0tO5NGt3B8
HE2ozIwdRGEfw3ktKTsXaHbdTlmEPBWNal2WjymuBzxAsFNvE95iQGke5GUmNX02Fa9H8YquyH2r
C177MUBJLmqBXa1bdJ8Fmn67iz9VFeAA92tRtiIQoz3zwvVXSmW/7Vw1oL7/fmyZgxCPu3xXSSsQ
CCmPfl+aRze0q3sCYvX9XGWmAUR8dhX3sr4Q2qXKbepVVsTl4qLkIdU9el9bhs68Oo8BU0nVjyDE
aEkdnN9lh2s9ezXcu2AIbmTDZZKf46+dg1rY+GGj543FkPloIp16E/fRazSXZJXGWlWpETlxYtN4
jOvRX9eJ2Wyu/RUF15i5f1lF6j2AVIBtxOGsqxSiFFT0OlVgPgqx6Q0+FglWdwMrGlF7tKhuzbaY
vzjIy9ehB8Egbsfbzq3S2yYJ1YWUmEdWkFtvbpAjgKW/HRF6xnjr5alFDC4QW2mcQniDxRYmpAEe
Kw1cjJ+FP1pkt1LZyZY/xgx1+CA0w92wFVhNcNr1D2o05ocyJgAk9/hsCPLdBRkVTeKjfP3LhUJf
uyBDhHcrS1lqT2t5kEXZMPe48gPAAaqLqhbBQTIC5BlpPQjGctHwczp5BQRBfkwnO4d80QFw8Nww
uZPxQOSuDDDjbBsLwNw4OU82AtgIOA+fZUnv0viOnM60mJBq2YfKGD51CqCeHEjeShaNOC1uAxYX
WdGWOFJP4QkTxJDEexo+KT5UuRHHx21XKuHTVAmklmIAQHKoHqfZzTgC3EJMCURmcNOVBZ6MuPQU
sjh6GsEZJcvS7d/nP1T7Xf5Rs2zLBnmKd5uqaq72PimlF1GhEr3gJQ3+/YD62GPsFMo311M2St+R
oZ2Uw9BifYj5mrkwKwPJyUkvjykb4q88Hj4biutD6+T7RW7LfKlFRKQBMt8jGqgT9M04uC/Kzt+Q
XGzP0YBjUdpYUBOKst375eQjZWt0xzryol03CIPdZ9ZuRkXJ7wwl8Nd6FTQ46nUNuBqvW9rV0KEl
xSMsg7v2xUzQ9XatEX5i+yCaIgSJ3AM3cdPwu271Hwx9XnKpnr7QwHg+99hVrmJvzO/HBrGqsCym
E7wJdRcMan0Ya6Qh22lQt4Y/i0f2JCK0mFV30uj+3sIb7xiNMNNUr9JejMEOd0hoKKytKA4CGYm4
HeB3zsUsJ6PVwfg7yqLr6i9GAWZIliKnnSH9xpNVwe6tgmgjq329Ks7A6pD0nKfoc/VgSGV40zQg
vC4a+GGLIMC2pGpjNKDAfj+3boRVtjWVR0mOqn8W+4CwK0HGR89L79shHT4k6N6v+3Zqbko7RO09
98O1qafxR+SMzqraWt8IcN2bkdl/8NgVrDvfbW66yERpMUzUlT4iENJX/VaDBnk3xiK90/WMXIM6
3nS6xZZ/SJT0TnHRbdOLuN/Kouz8s1+kl+1Wqu0mYzSslYx8nmTAyKJRD/ZGEluurZIDA0oVgS6c
Nm/kuyMwlCW88+BRllqWqdeSNfmrwiSkiba4scRdbSENxEDj90s2wM4ZMQLkGGrdWg1Dmn0W6n/d
IyocHObSwv2rOSIEtv4Bp6GrMxDjLVADjW9uSMPULVyjWUPNqcs3QA0wMuDHSyZGzMneN0PcHS0x
4F/dak13DGM1RogywlFgLtbzwS4V1uuyfOkpB6mqjufgAMflKMtyJDt8kk3XOd3EC5eNqmRIZ/ni
6MwHNpTTURbNooKBJk9lpWyOtSRcWRlQaFln6S595Ol14Lt5roNdQykXpKv9FT6gT7nUUJxm+4w2
1CsS2nG3k8Vhrhvicaaajk+l7Gcl449+PRHk3aVS9lE18RRcICAG7HKnn7cI3vi71FkZ9BphEtVv
TiJBTk3E/aV+DMk2yPpJNfv7uX9e4suiNurb+rm/1iivOBjHO6vI8PStBvUkz2xUq05Bu8buPX1T
rXb2RDA1dLs9Si1n2dVXkMGOdfvON1nRgAyykblunNuUbOnK1kxjJYvyULRAT3xlPBpalD2RykLx
OW8TIuM9RY18X+R6uESVevqks9m7R2xlac195QBbiGdCoBYSuH8Mj0snQceI/mMSKPtUsX4MVwOC
H47Tpft2hk4NEvAEWyVN2vooaoR0SY6zikKFHj6ybnyQ3UCmKui6xKo3glyb0X74SqzlYHl404ll
6mUyWSfnuvaTszqlBqR1XqkJu94rvnEjulwtFtrM6LkeEPxv3hRNWRRDSdBQW127yTPZ99JjnuTd
UNnl/TVkH/CFCAlkSOh0GaIUi+vARpaR86FWTiybxjBgURNmd+xe24c4dvR9zl4XWoxoH9Azbx8m
AWtU2FO8k0XZkLfLWGmCBzko9UFFFbrpYYLmd5e6yQsMUA9TvJf9FSTFUKa5tDnAoZPI1s86q9GF
MdX15xgwi2fiF7NwBHvFzG2/+QK+fYtSxQs6MMMKUeruNiyR1J1YBIMCwj3SYkvi4iOwDIxceRVj
tp7mtwHSoL+jhOc8pVUKo5k1LNseusJlUpZWaXmvE3Z08sXhhCBOSZhWfaE/p4UynkXlfOyMTntG
JXU6s474eG0bXPNjKRztWdGK6drzL8bNPXk9u3duHWx92yCZY4fjKYLttmm9AijTXHdtMOdWWXSa
cVzHGBaS/x/YUshKRD2ddVlVFc65qbPpw8o+lFnZn7Smitb4m0wvdaN+lszENiwWQWwYX10DY0il
zMNHT7duYXU8B04IVHtUWlYM8yFQ9foQDiSyF+9PZTt2hvUhlu2XQcgCXUZeh7/pI09DvPz+fqVn
vn+b2MIwLM0yLNdSbWDl74Bm3WiZlR059U0jGnK5TnDI1DZcIPhACkWW8wn22KVcpiyri7kdklV9
L+aDnoTDzq7BHmu6v5NJTby+7XOHz5PaJxiBGyOib2kJxBa3RJe1I97t0bIxzM11Z2TGUbCIY0Xh
Fc3WKPWiEHeMGO2reTMEdCC/cwayauyR9Qhm0U/KhxXInfVctgd/3Iypjs7Z7JbqvGmZy5cxoXGj
KGG9ryNDHP/+d/mnkIZNdB7ggY6bkHBVW333ZtaSslRbwgQ3U1qZsDnUuNQWl3cYfLl4mbngFlW1
dB0UGIiAO9344y0lX13kVw5Wbx8q49YKY+OD56DQHPPiW6BJp3/wtRgqUlETFZtb0fOIF3iCqufR
7SB5/mkQFqU9dkVDvpPS6p4W1oserRfsnaD3yjqzBj8t68y6qO9lg6//0k96vl7rmkKr1uQDIYWs
OsNpNrZNPNL10wf83P1zVkKh8fn9fEqzGAyZ7jhkWpvyoS+nF1nfpgmu9EAFDmad5h/ctgBF61mf
1Hr+wYhpbmVRiIldrBl+cANRHkIwYSs5fL6cSNXkAR2z4HI52b+CGHC5HF5U5j/AwXiRvFtz2cIy
WXY5qqkjlq4b74JVcVdaqJD3xY1bwTtxjWUi7w8l0sLbgSJqP9XldnD/Q5UXGkttVt5cyh7zHPIe
kiO5c6LbuYcs9WW5q/g7H1lO5wdIZPFGA/H1MUJJzGIf9FUX1rSwHL+8j4aKHnkNEKTKPlqBgFdY
1vd9EULB03BGmr84KGsJ7tqJK0aF/qEdM1w2YyNGdYpiFGlvBql+tENiTFnUGNRsIm/yZm3Kt4da
nVA+lZX1MKU7s+lPf9XvWodmwgmfOsN6JQmFHiV5j3OEEChsgOmjLMHbzM/yTDK4sXKH7mX2Hye7
ys+y6tpNjpxovNR7MzMHU1ynPcs1vTO1OpL4SnUmu6bfiEKHBxgV/pcJXa3Jgh2kkIkOrLI6BzYs
n7/rYHllsZ9cF3lYRJ/TfwB+/gljaOuq5uimaqKrYRi6+e5xkRG/aUZHDY4/+Ex92B3SNlZfGsPG
6UW0T3acT49epK2CQhcv/Ti6Z4RBv3hRKV6aCnqSULN8Kce4qTtuIUtUa9kX6qYHa3CMdpcZTZiY
gHeHoxw7bzyF54nbn5cTHtZSQzPdyLStPIT5gC0wsm/ra13iatYtGmOy5mpzmQjtbVfZILvWSFNx
r991fYlfl9EpRJnR4iTLbiD12RXgdfUZU2CVxqem4xkW9fz8JOZkrZIpxtnviEX3eNx+iLJI3U2o
Da1ka/LrFIWtXqZo1UFOoc4TozfzYwo5RtS2uEzhz+qA108RO9Xvk0A/6oqHIsdxpzkWoKCka6fF
FUIVuFrCywl7s3ciploQ/0Mgxpm/A283ezbvZcfS2SSpliaACv+62bPKAAk+eHuIfE/VWoZQ23nD
jx8om/sq05/rX4vgUX+0mpnQn6+d68r44gp0l6PCyNaNEMnGR+zn0VU8HLqN+EM8v2kHdSBySezZ
Nhv7LKtE5P3oLxtj4LsIPoQfZOlnf2yrrPNlwrLql7kzLnMvt1p1WRleuJNYcC1RAGsN+quEjEu0
uKzXq6yW9bLUm0lxdrtwqTeIg9u9Fj+WMGIWcaRNn0cQG4CSvd/Tsdz0Iu++eJ2pLYw0th81JXbW
sdURmmhtcSBB225T5FHmx6G29Kwx+qSn4wMcW+/3OnkN8ij9joUqFkB6Hb0koWWtEjwYwJnU/j6w
bOUuq4yPTaHYH0UJ7RkHPnubd4P9MWnyvZIN8ZMfWco//Ml1/d2fHBKEzfPEMDVLc/+MB4+H3kCa
lAwVBnuEgUa8eNUSrcmgEesxc5STrLsevJblujDCb9cqeaYQ8l9pZVSu+nx86YfJ/N653gInqylA
bbFGgtPyvo2V+ur5TfBJG1ihgF82HqfQidd1W8e3leIgs4LV0zFoiug4BjrOyJiB9/k/PAsJK/7p
p0ZaBtEYFNcMm8XTuy96bOodIdG8Ohr5aN3Y0Ix2LajWfQOR9Tw45rw6V5snxSWSG2ta9EU06q4s
i5a4WBGtyJkpX7N0ws6+Bk+o6ejzi7YubzOrqHbj6Dh71rnlKfFwSahwXn0ceGIigqcRqsSW5zJT
0LJ56HP/+5RjHGo1pvMy+max0vkV3wlkAbZaF3UHgnHaDU5m6caqcY72Yg8aC4DYV8dWb83UbHw2
p3cYtAa/u0n6JYA28WGcACHLKcIsrapb7sTuECvDuM2dIEWnkwVEPR8UrfybOtlFdpb9ijAFcGvW
1T38S2dZoo6wUdCrfACjaE4VNpFGXD1YPMr3sUALWLYFw+ick1lznD9l8RKQ6Vik1th95rd5W3bg
vhaq++ypoc33ZCSNXjvdtzE3P3sl3xO20+HSIU90nio3WgZp+HpdPOJRCABBi1/lUlKuHX+tymKw
Z7ln5Vs/QGimFHwXfz2L9FgEiyHHxTRWOXvTumbfBhZGq/r6QW4j5xJe9m9Ksk1uKrN8WhtzT7mp
/DmunreYc5scJ9sKSv/duJ+z/BwnZ4HK4O7dVh/WVTiipqIqw7HIRLKY2kK71PlOjnHkz4Psdy3K
M1nXJe4GZpC363slh9Y3z5cneK0ZY6etL/3G8psj7HEv7CF7sJXc2oZBUBNFoNhNbvYQq6DuA2dq
drKumeu4BRaulhZ3sor4UHEMjfqrLLV+BBNAIDOXaRHhEH8ifkfkSh40GaySpzicluj52SEbrDnO
lUziJGSzLLdqkK+csQ5Xb8ZcJ/LjPF04dhJujRDFRELrhBPBAp+s3vGQSArMg1kFiyRhuZl3sT/u
m7aAcTWW6jJ2EXDw4IzupSpI7DvJqc2KR6klkszaMtcesg5eYnICUPx4lRLhufOXc0R2fibq9Syd
oHW9Xkl6r+fb5kYSdyWFt/Cye9khiCx7IYm+WWQ7N5PShCvJ9p35wIJVwcc01Cz2NNjqsfjAnsxv
vQ0hNzyCpOyN4YePKdgLp0qBoM9VPBV/9FDnRln3aw85x2iYOVL7cXWuhPUIZrTfumpICDFqqrsI
PM3SGHTnC/KmhCgQLXNqlILh6RSPRCF+9C3GAJPdJsVkoxpQ9mZNbiTNDnMz5XthGCBFvfJT4zb4
A2TmeFvDTYFfPZY7zS2Mu3ge1M+DmqHd4SsCtx3AM3+YOH7KlXQvMsv82FmJt43NIdhUBBk/4iv/
Ok6IiOihVdw7ivFBVvtVr4Bp1ElPp+LWTfplopf2vRYp1n2DZNqhyM1vVQ+4BsnJCrw+tqGeEzn7
oE+iT/GdkyIiqKXGtFdV0MnJrDUoKu1bnhT6nVJ0NfGCjojX3A3tdBPj1NrZG5MeMjjDZurD32/+
VeN9JMWZlbG5N9HR1tyZPPTrUs2D3DnkiIUfG7fTU2Qx+zH6OFs8ixaJ1AVpq7UTDM5XK/biRWXU
2oto+pRtbTzc6W5QbE3dwHhy6jgQxNhWAOXvGiPZcZ+RZkMB5hkIXXSo8RRZQjKpn+1uIuCfRWIR
z8XSBopbmX2EdLzfPDeiHc6suz/IoRh0ZnfI9pzkSAWdjnsUgNZyYCsC5zHrvzVkc1Z1ENirAmML
mCYc2skvjl3YE/i6lrU0hNd0LaO7fyOsGH8Y2HideqFgSn20xtLSLUwAHDh+CqfJMy2uDnoTFeSS
/hBUe9MXcvwZ245Pfqqgcl7hJE96EHvfII5m709dYOVkjMrq4syACYN+LHne/kd/B+nlMJFZOSoo
EMmSPMgB77wgZDfTjxcrc0jw8fYq1bkbUYasczW/cVg7KAvuPnsBHcHZWrJsATFY89wYf4yxvXYW
sI+xAWj5nAs/L9QTMfmNnOwyhs3h0rfRWXDxxr6TDWWZoSkSZjqgrAejgU+AVhTohJ4IbmP1D7Gd
IJMr6zLYNCsz7SPimT8r274/pIGlEDlgmFSDAbp/GXutkvWlZ1Sk3nFi/Yf74H3m2GEdxwLWmW8H
W9WtdwHFHkacrzcjNHCpb1kSTCaEnLJPDcrbwM1QOsUp+hHHmAChQpPdpTut+syPh/uLIubffx7j
/Q4KZqVq25pwyWgLSFjvFpZRaJoFATLzENoiuRmBOPBV5SDPrsU0R0ylxiVtI+t40sDhdgqo9Ehl
3KFOLM4VckCydD04VnufIqRyvFZF2eQuq4j0bZjqRJp7xSp2GZyjRdi5+l1cuiRwky5FuKAZtJ0b
Q9QsIGoi7ATQ450OgqwzDPFHl5miJeveHOa6PtAf/v73pjnvAFq6hj8ZwCzdNiHEoVDx7hc3Imhm
E0jVt/VFZTqx1GQzAPcuPpJggpt1UBPLIx1fYCrel+lXQ4htOfS4zBi1ty7z6W2PMVSHj0Ua1Ius
Ut293MmW3dAuHad292LeyU5B0y5lq9zYytapxZ1Q7mSvnSEvVbdYo905vH03Nc+mVd072E6CMe9W
ce/gWV0O2n00HwYdEeZoUtKdrAvC6iXsK+04ONYXwFPeITcS7f5yEMq2rvXoLEuyuzyT86hxQwM9
MPm27tjDF0fVGuwjT+62WkyRheWQojp8ktw+1qOg8nI6l/0E156/bBlvLXfS3naY+8uZp3l6OUgW
5Zmsk8UWvjvEHl9cLiOvkBddUy3eXOw/zWVq/T2yZWJ7ne/6Yd9++OvPkQdZvWt09Xj9WO9/IPm5
kjTaaymy4pFreSekGaB5qHb6yckRGcfhpyfbVtsvo8tzHTEBHK3HAaADdjjS2f2N3/vF6d2drdzl
6fUwBSA+R9Mpl9LuXTZcpxhcHHE371rMrh6WSevbyxZP0Tur079CRvP2o1bwRsF4p9rEniaWtqJQ
nowEDZy0WVjdvssbhzRVXuxADA2bOunGV7P7HreEBWS108fZas58EWzo9W4xwSLpFsGguDchr99N
p85uMHMxmg/y7NITQKp306hoFLZWZRylaWFtl9+Irqnbi4Wh9Dg0Ww3yTahp371RkN6b7RCvh5Dw
xbJqzX7Jyrzd6o3tbju4Wx8sx962Y258tlzbWeqp5p/g6fl3ZYQSVeGZ+mcPZ7sex+3Hxhyyg8MD
aS3ruUv9tq8+mw4up0GZmftEN+KnWEmf43Ty11NFhJiY7WyGGfdYXvpQbcir6ZAD5kqHO+tIsGEr
64hWG+dG95BrGEPhLvA8rTeyUjaXkftJ712sQBbG5Z8hbGNYYIrHBqGODnEJDarrRIW6YFZtoLzE
91qCgS1as/Vz3qbAeDD0frXS8iVGavp7MSSrLAuH4xBYpBEURT1b5GfX9pDXSxyRtfOlLjUMDZhr
t4/GHkBjW/5oqOYzI8vFFkM1vn2yn6yU41Cv++qHldiVbeCfo+hGBvLBZ22FZwbnS5Rfx0lbFi+Z
syqHFKd3wVnmzAI77Pde5HfK4wXyBtipWRDzv5N09yFWqlUcZWzFGPI010u1ZFkf1fnd3z/qdfEu
5ATV3bYR/UCoVjfxrhPz0vYNpERRHL0C9xLsAFmrhyFxUA7mEa5qROKyvAydVROMOIp4OYKhsszb
wcKd81EbI/Pcwu+fn3yJWFqeV60vZTdU6htXTCu+lX/0qWp0IAY2LKgpF/Y5mAxrV6kz/s0DVDi6
8aunK9NXIkFPie+6z2Phuhtdabv9VPrWPbs6VFScVnz1mwZ3wqD+5AVolU/kh44O9/M5cetpiRj7
9NXpl00/hl8tz3LhprfZWfOG+iZHiwGTT7N6LXVshg2uFvu1tXDNXrkDWpIs/ahsdoabPLKI9w86
dry38iCqPmJNFfMVGiYHF29QfLJOtg5a2G7aVveXVdc1xkJWBjmLr7YxT5e6bJi9nztN2/v9ML+p
4hD9ocSKlp7WoISJ+MYBK1zvXh60wF7UFsJ6sjTZvOYtcziG2PLdx/PBhOG2q3FQITs7TzLAVV/V
yBitr5OYOWFqTBCiy8RkKEtIySE4uTFSyeKSMZ2KUkXIOlKLc8pdtehjrdim2P2di7muSaOUx4Vj
fQ+aMNpdessWo4k+eHaLMYUcO4+Qw2QRT/BbpcdKSFZdJpGnak5euGv0g7B0JpZ1chZX019yK9ya
XRQdOzAO5+HnQbPy8Kz0KXTLBiH/dw2yGPgzwLtkbySLcsS1n2Ep8Al77fyu/lpsFcIabmbc/NXw
3oLqZqZYMMkBdku+Iwh8izzgH89iUdkrRwnSow+oEql+aVE7t84NaDqks5srrrVz1cXW1jylDiJ2
4lXJ0+FzG5bmoq6L4VY1EuNUleDKZMOUTucqdrJn25zKPSnzeGNrRfo5zXBOYqCDhgsxUH0neFee
kUFtzvZgc8B+b23Yqro056KDJYOx8kNE9QXWDRt2OLaxkmNEmd3q7KL386peXcjuZogmID4r83Sy
4tLmlZW1N6zm7tJJzpH5RrbBT9pZyN4dDvJAgVDWfkZTNnosuh3L81uCi9pNHefm/TQ4xn2s75Ct
CS+FCN3gk94me9nUzp2sjpsPqfF0IcfIOgMFOPYMUNRlUTYYgV0AIPIS+FAMk3W8HBB5M/rsMp+c
tFAJI/ezach8ddm3j5Zt5Tf3lT6ZeKHp06nwO/ZZmFDwPrgJFM1Dio9Y+noyJwdiV6nfdp7Qb+VZ
SexhYWnOuA3R4wCyOze7It/UhFVuLnW2EjU3CRJisvFSBwC52PIKhCktLyCbanOAgl075loW31wl
QZ5xYK88zBeW9enU41zd7dAWdLEMmeuLfIRA0gXfLnUgSU7yFfH/fpGHqqVc1Ne8QBXaD5p3xf/b
fs/Pn9Pv9f/Oo372+nXM/8Gw5L+/7XIKv1Z5nf/evO/1y7xc/cenW31uPv9SWGdN2Iz37XcMzL/X
bdL8IXM19/xvG//nu5zlaSy+//u3r3kL45/Z/DDPfvvRNMtiuWyAUMZ78z6dr/Gjw/zb+PdvR36W
Lv/LQd8/182/f9PUf9muobukRlXSOpZguv67bBH/EgYoS5fcL1cB0vnb/+A22AT//s3Q/6VZRHFt
x2TTqtouiIQ6b2XTZT7a0KchP6Qbv/3xC7i7pA4vf7m/1v1ia/6r8hdrWzCks9yN6TCl4ejv8tCQ
Ux148EbKEtEBHm27+LDW53YUxXOr3XfRVH6b0r4nlngywoKwjeOO96gnim2PlyHEcswQEmczNIIc
mdIhZ1vWpwq4+DIa9ALSRFhv62r6khpW8sK9AeoSXWEv2Zf2udewB83yk4nl8muaaicE3hCeq1k3
+1bQLjaWMSwxXQ0WSHf3vMk+mKmX3ES96yOej4WTgdYar9RgiV9Ju9DgOipJFeyy2sTYytGiszzE
FdBwFUnHOlDGzaArFQCkKX2u0bFSupvRvRPuaC0b6BfkPrR7MQkI32UUrLRAxZFVBO3WcPq1xQsw
mdjuq96joQbBreq4/lppsa0l7rGK8k9aFyOs1CKCAYgTqIhgkEBNxbbXY2g36xwTuO1QsVloeM3F
jnnU8s691VSWOE2FQDpgwD2qSoBdO3etmkPBYiHy+bQoVeIjI8HLXR/ufZhhxBj9aTmWXbLTJ+P7
UNRrFL9VHM4FxoBOa60nPf5Y5xXE+i5d9MtYg59mzwBW1Q9fSDHwBmOLsYyScp9qrliHVl+trQwj
GLs9Km2yycEI1i0ymhmpGMvudiHB+2VVInWhOTejUiKVje/WkPD1MbNmN6rIMye+OaytGTyo2Q1q
nEDEliLFlaeHBbEUgnjGWCXpAvo8LlJ5vJz0HsJZqldbL42sJW+ZldE5GXq4SExOXrso+vxRrx81
Gx1pXFTTFcnAVwOrRIyl15YeQZG1k/sx9+711viYxSRAosa2FkMJUjJ98Nr+4NUdZAnbeObFAKHa
KFH9IWHhVQEAyACPkNSxP4EZ77d6YWI+G5fTkjjjaPf3TfiAxfUS9YSdm0ObBBhRaMFa6AlqnMMG
B+dthnc8sJOb2kj2Y+juw2JalHH5iqjwYxymB3A7+zrP75TklLfFLJV265rFMfCcFag4Ik+QRjxn
l9tYd+fdGe7Qdmqzg6ro69w0YJCoxLifhCi36f1korgSpjsU4taCZI2hjKsEbV+7YbeZAOFQVp6m
LLL6yeu+VCzcfaPZahAgWsLxuLbnhrPQ4dWNpQ7QYtoJP0L/GqX3Bj6mmp/6KnjoguzkNOWtmKKt
laMM58Yf2CSuzbxeJZH2zcn6jRdGN4PpHsKIG7kfN17eIFQeLZze3fr4XqHXcPS9dB11Hqo5/T4O
in0SOgvhDc9CTw9m7iKHQiwm62DRZ6uiHnZT5exzPcJEgDwRoisNP5OltYjjcr2yWHXB65AiizWY
m4w/g+XijcTKAzUHQmnl0R07bAp2fdvt5qrUL1iUC/AnAVpScDTqYqfx26pIPFjVy+iZm9mmiYtC
Px2XoR6cS7W/ccLhfq5PNfNWVcL70XCBESsbR/vUauNGT5S11sKqRi5i/jeti02COkOEk5VmMXsQ
flbdcVE03jYcEN6iziAXb6Pu0GFliJmMowlETacld9M2wLdlNpx3u/WQbJRbdKWRvVp6prvHD3Hr
h+NeZ1k7/6Xzwd/0YIo3868DhNWK1MLO1Yt1jJ2SdSgS9CXD7BQL/hgjnmPe51rlu4cV9nyxHNUG
YZEmytdtHe2j+NUsQv6y6jGezI/zp7Sc7nFq621gGBuHtA/5kjVEYF66e6V0v5uCR1oQbt0hPenm
vpz0BVJEh2Cw9/qXzmhW0RQf7Cz9gNnoYxTUGHzCuplQbMz7jQvkTdU6wm/WqlKmnY4kdceyDX0e
R+UTNeme5ex6SI21raFXgp23MnTrRpmFXaqVPZULJHFXLFxWKnzWaMC/gF8TysXLejplVoeNVcij
z937ybSc8CqLDeumnPYJTY0e3lth82n+Ks+/c30wV31xZxsPw+hCqgzWSbaJsk0p4GhhToFPoO5U
2yjSb2O1uIWSsqtQQSzy9BR03m4ysE3AtwnNef8wukC4cr5F6EJPXXo3hvE9Mg63ih5spyrf+Wzk
7PHLzKzoJ/juyhZm0tl3vK0okz2gqLWPJk5aJyvkB9YdFgyNxeNPWdslHrSJsyNLutFLf92AFkBi
/8T/y9xYd3jw8Vbz3FPJw4J7GTOVTUrG2XKmrRcq68KfPoyDvpofxHO5DeulydtaqXD2Qtw295G2
4H6cRZazPDnxQt3gkOlO/5+581hyHNuy7K+U9RxpUBdi0BOAoFZOOl1NYOEioLXG1/dCvNdd+aqt
BmVt1laDjIxMD/cASeDec8/Ze+3RNUUG5jj582UlISq+HHj05ZOa4EVvo2vtD/dg5I3JHb9Ptipc
iyY1QOqKlW1nO8G4Fly2CjnQSKe9JNubpBq/LAv9eROdxaBeYMwQIJSd7KQkIDysbw2dAeg0ISD9
JonpmJk7EHVeZxPlqnaPtLD3fmIcbRDvpKqthBF5Pc5hTu/kvlS0vFinkyU8HDe6Lz4VfOLOSHyN
JBtHzWDd5M1O4U3XsjtMkodm9eoXzbFpxmcZ0J+RdejjD721rrhqK/mUqtAt2/JdMscroqBOfR0I
jk8sJi6w44F1SUr4VITJtc3Kd45Am2Gg7kijWzPjN5sa1MoRl7MqDduTkvk0W9VGHvsXubBuoTyh
ygH1G3DLKPVqgo1oT7d6nMjQO/E7E5xEI0seLW5PV/joQiK/WGTx96OwtbMSX/o3ucBuVeiuxnKr
J2uZkCh9WlkNNRAMJ5851SDWI/2RAv+GSOWtTC5mPEULTWG3+PqGWL3U87AbIB4lMe9jzEKNjh/+
zjKyOmjWvErCmZ1n8NoLuNeVxENdxkA7aaiusshYJ+SvJvXsqi4Thl09WVu7VU5mxUKU+nvQQSRe
WbtGIb5nK6CzTgF4BFZm7CtuTtOr4yUtYrFUffCmOMs7oLaAYjLyn8xxi8HSHXrULSPQqAoeWIbw
NXX+gOkZwTEo8MI4WOu27Y4VsbqAckJaIX0bQA+yXWk6adrGGlG+cBcozQ+iAafJrE0h+d5y51hH
3/4uQXEvn4IplOXRdAXq5Mmwf5aLSa3yEAcc7d+n7iLr9yEk93mcTo0UbWK/u+WTlK1gjL/Vn2Ga
XRMtfpqqGbip3TyLlJ9Zms5QtPc2ax9qKD3peXg0+y9hkOnBYhAq9iaiASwPjTuanRP8LPc34ulr
1peXuQtffXGVsnIz6JLXx9OT2UW3xG5usSU+w3pj9MnZL6e91tuHco45hWY4J4Njb6D/MeGZhRug
eutK8RH/gliM0MWl1T4rzG1gVxeUh1TimSuJH9o8K5R0isYeT5PWkIOHP2pOLlLH5tYrgtyFy3LM
p5cZM6yiJqsoCmgRTruGoqSbB68L+rsI2IONgK42CWwojmvCui+xRZvnFa3CrYpxkw3fUkh6EUVg
Jx9KahFFdF4Qi2NYtMfF2lQdVc1Nz+yy9OP2jarBaWg3E5c81Uesb6ciFcc6SWjyptc4b488je7U
jPtKH1cO0nt3WSDmPHeHbNxJrQ5HrN3YSe7V3by1eIBmbYWiAZTEYs5wWJihlDmzNezlatz1U7El
8e9NMsytmbN8TrIzKMHNL1xRKE6lWRstwdqtMg7U+2eF0c/yPk+SfcvTSzv0l1wzf4x6fJn0/HOK
ymdDpS6ToJLFyveYv1UtLlaTOzEssYWJ2g1U0rZxJbBeBS9lZG4iZPF+3HwRQregDj3mvE8Vfh/m
Tq7dT2u5CI9+nh/0fNjJs/0sRbwJVPgSa6kmBZt2ljaT2npmxs6oiXXXjyfJpkqFzscN2ZIe3I75
OtSkWz8lKz0TzGCCF2R3g0NkxZUJzopgoi+9zj+N2NPU6qbqxjuJfg+reAC0uhv5mp4ajH+kDeS5
PxrD2ubhemIJTfnyHxlCM/XnZSMkTOLhr0isc8Vipe38R93yHaPxXjXGuxbKr6jR36YAqsLQQHUM
zsLYQ/54Mtv8TSuyay8+Ih2KcxXcwln+Dobn0FD3hs1E3PZfhBa8qFn+qdu61yoK2JckcJKuuy9f
GIfuwemjzBPKz33QjDc/nR65jdIYt2uUXuU4e9PC6V5l5YnIu6eBA0OTnRDbn3m3HvGQXRW9O+sz
hixrvJMKccnV31MhPaaNOddP1aumJR9DlXx2JQ8bTruxzk69zCOTBM/LzrVc5/Iq6IW7QkLlxGUh
ydwbwU/PyUJq++cqHp6oeG8C3tKoo5jg23K5eyzflkz+o50SR0jNiW77ugPyVqf6e2on14CbyO+N
91DAxhzaGxXzW0nMjBX7h3yYnVoKENkxa6i6M733hzm2IJ9wSeozFWvEbS49GUNLgHJ6LTTlU57a
u+1f1XA85ARChvnGLLrnMZpfVas6k3t4nVPrvUlg+MTbSR1eM9+/w/Bc1ZBrLeOr5QQIpuFjouIM
AREK8ZYanSdlygaxxN0UPWP49NPWm6udelUgPVW1eOfofM8b6ZEFnqp11+WmgCb6iC3rffkYQek+
z+P4VKsVp5jrpEdXoTI8yMen5RKEKT16FVRh/SvR/a1id/e+IxjDGh6q1d0Mf3yKmG6FOPOWr9lp
wq7aQHztb1aWXQl0uGkTN1apXoJ0uAFeuLbNV6kapwHAgS6Ge2gY75lUf8yh37nqFJA6l74NZExi
LMflPL7Sa3yMjXLgk72ZxQYR1SmE0xd1EoWgdU+15qx2yqtETmAgnSRVeDh8V8uFd5mElMs/KVHw
sryoNKz2KHLDMjgO1i2b4ivZ3y9xm+2HiKgvzSkV5VBm9v3Pz6/tM9JAEzBTwwe5fMiz6bu1NVwV
7uxxbs6D+SXF2mn5q/xZnGHmX+coeAUi+9DzjvCp17DnuR9oF8tsLHJwqxsY8m0AjIWxBeraOv/H
bVNZ/r01mrM+Sk9WPdwkXsHYrONzeg7yxl2uRzarHen2hMiK9+WPBuF8lYT0kGGPGe24b5vwhgQA
JS3Bv81wnJK1MbHSG+PsNRY9zqhYqQoZrfnDbq4cHSyrPU32ZXlhSs0yeV1KU226yF9JWT/YJAgD
Csp0P4Q0M/xL0r4VeCV4yvwBHZN0Xz6AMQwe5DaWZntTDJRSmdikAcc7hWvsCSVSpCczte8qE0xU
lE6qGRAbl+yk6TXhiZRi4ximlNp5sAI+fdWM7jTHnp/IrxkP6CBzN7CC1vp5lBI3af2nIJ8fxNjf
KqW5W5Z55N7cEYPiLjffckfJVXDGLfsSD+FteaI63b/CXcyLd19LqAb35eQMhn9HYXY30/Sq9sPr
cvXTFK99uaalo1yWr4ezdQ8y5XXUi7Mga6fkcyJTQ27EymqH19yaXxfSsRmk5yS0HxjNr1Pb3i19
3raASoBY3HWtfu7I166l6dXSWnzKwqsi3gUlkT4meRqdplqZ+uDpVeYuT+msTq+T3N9iP3CzTD5I
entrf9epvQSEvLVeoBAhwvSjBPPBBODTjpqPoSUmj91BI6Fb8U85P4IhQ6MkuzwOIqfhvBqkcAJ8
6TBb8lWq2sdyTaFpEgLGUZTODNzjh6H69+U1Lnd2F9Ftsqf98qwKUi3bRCUoAL9CODyaiS0zDt2i
kO65ZZxz1T5aDYjC6tBwa8fc4tqYXJuRBNA2O+m1tmppSinRcg8or8u7G5rDVdjZW1l0j9auP/Rh
oGmU/PlvmjZ4QdQUCV/1GtX1ifH9NkzeZho7bHoFW7h/YkivSt9NDI6B2jzKOWCbAb6C4hoVgDLQ
ZH7VlD+poh7MlriYqigvNE5p6ZtbjaZiWHt+7btLgTq2+qrt9dWyouZm5v55ApJwA1rDlZN+DRX+
KKsvRcJtTT243DRzEG5A6ntJpbmJsJ91i7panQ7Cf2UUpbbd2cSvnkGuRD6yWf4NnRSzULJKMsnL
e83pQ5Zvc9oSw+Pl+X5gvJHok2Np5g7ikdeqaFvFsJXmFABEcCuC0JPia0lyko2Oo//dZdmpzGco
gZPTSuLYNjVq48ukMf8kt3cvtexbqPG8LLL3lcJldz51YeMWTJsMNXUkTD58KvREyPBNQnwP+hr2
82ZOCcWDpN3nxYHYT1rRdIz6XSerl5zu2fLjePxWbaCv9CE6K11BlJXYlJG0GUP5SnobCUlvWk4H
wlj1Y72y/HIDYQJPyXuoP48yx/rQXd7nqnrSg/CQ1dFGqeGNDLSzuOsE7cbl3WplPpZ03rd2viUT
6OiD3mGXIjINztrOH4ZdQXCkFcBUakBrtKpnmfbz8p2sU0E1bvn7y4a3NKQLWjWOUfZOO3E64zg1
aVCt5WgzqNWqDAjcTXWv0IZtTtCzlpyX94RY1g3c7a2BRtwQvteY+T5pJC/th3WS+HtwEK6aHOWU
xRRQi5B++3l1DYr0J42S0UsUgmHJfgTb1L9K/agcC2T8qWkAADePcdLv4xaTVgK+1umy6lONSROL
9e6QdroTyVbrFHTikRV7ZL2fIpu0FO5FGvnQiMtShuQeIMa0zcxBvM35Lim9WC+ehW//KBgUPa1p
jBUdPzcV4kmUcbWNY/velcG98de+zYjdb4S2ouLZMKbsAJKSJi7n5ACJJHArTTwTOnVpku53F/nR
CnuSNcYu2FjVKXWOuRNhVkOHHGEuh+9C7fiNrH5GPWHRRfQBTuceNPgcFU8K7RMZzLtUaV3LNnS3
15SzjDKhHeLcLVOpc3LJwr3EWZok8ISfuqgZte+0iX8HHBGCcaen8FzENYyl3MXIDxCLl4voE95X
Jr+ac/dW9ckrmfEkprXvYO+zE2E/FBfiHicSMUlKRqZ8TCqQKSXbzLLoq2oyGhuahrkNr9zmIhIS
q9JywL6TsUbrlaePlrSubDN3p9Y4FBDkSZOikaBKFvZa3o1Wk61DLOIVUiC3Gg3ITj5/KCmSN7KE
iXobIDTgNQHfQUcjHL/0vEwdEQLIVatkM/m1TqjgQIYZ0ULrIa6BeEiVq9V04DMJ1TeJg4qbWf2u
6hoJA8n4exiCbW2DNMpoKMxhObuxzqc3J5lXG+2vQe8eiTVAjYaWY3AMdZSHgbDKzfw/G+/oJhrG
VluYz3Y5kNCl2sBja3tlkK/mkuPmu8V0Vw1yVRFrnpVm+m7NLocFWG5I4qI00+gRZnr6zV1pkEDr
ryv2L9Ugu95I59+1Mj1AhREL855jzV6FeqM5YAv2Xd+1q4ycRWek/dcM8kn0yQnhKPpxnyjY//os
9f9lTPov09f/bCj733CWukye0MT/n1Ci/2uSel5Gn/92+vX18w2X/9ffR6r//N5/DlS1v2TNUjQi
FQBP4bP/+0BVB2XAtFSxECFTW//7QFX9Cxy9ykCXWayGmZsv/e+BqvyXZciKbdl/prOaKf5LA1XV
WpT+/27aXAaqtk4taSxyYzRV/5ED0Cmx1kNhSd3aHr3eCABNgLp1TCtSHZb7tL4y/VzZQ3xlHHsA
ovOYJGuTFEwNu5gmgGwzGhHIO1owolbRXTop/BDqWerjh2jnt97kgDtI0t4MQGmDRzJjp55GEmxr
nR6ZYrxZc3VMWRnoqKlZOqD2CQ8MTkmW9RHqhRCKZ3trswyxNse21yd4KY3Z6wi+cFJ7PPty0e56
KfxVR80zXcLEk32FRCFBUnOglsNKmrOXlm6FI+SWpTGWVTdL2gdaq18ajSYeWWYjSofIQxMmbQmQ
EfNoP8NCd8NJ+ZKr8iSTwlna5lMZxuM+G5FMaGCy/ZuvmWAtceC5tqgiR9fayCFwkp/SUTtFUW7y
jPuJa74PZTY5He4m0FdF5AhQqCOWl9F/jwarIP5yIGckmp9UIAclA+AhtKGUfQVBDDiKvS6K3MHA
YlaNaevKtYQtvtoOrfqipWbrKoBYE4mjbRs/5cpYkNpmXTVRAhXDMGjiZE9auitRf41JfGPqVBaO
RJe90WkSxfmCh9G6D0amv+SB0EB/mClKu/WwwJCVMT36egU2sjq0fXJJJbBC9gvcMjdM+SWKXuuy
/qwiqNLhsB+t/JZJxKuAqSJDeDWJGVC7HDiArC990x0lWTqqYehmcfpbL8VhYJDVY4De0nGXHRQI
z6JSbWc2voTPBMZMYIrrTOowqsnkqjq2zJg9C+iV82nKnM6zFPqZrr8Al3sa2vSpHVQEUJMe06n8
ZRoVo3a2cALCiPip84ywtIKzU549SthlhslYQyiz05KWOg7XCNk/CGlw0DKU23JsCTUIXSmhIVl2
IPRbEjdCAGH+YN3lnOkd+MlORbWNMRH0SuoOqg4CeYwPmazhrZT7e46ekiDWj1xLDLds9nVRCJey
PwKWd1dmWk25z/EloovqBGW9kjhEaYPyWqk6LdnuRLjPxm8y9E3dcxcpHhKoI/amrdm/N4FG8IQR
/CIQaTcXaryKVeszz5VHZjLrj0cEVFH/LALwNpM87EXfb2rq1ZTVzaloUTJPUQo0eUCYbcqzSv+S
sFwh/COkJWSUMmjCjZryWhBUCUWdPYmvilaiM613ntrYqYsetoS4pW1gtO0lZBZul8vfHV2gEK8c
A0PmY82wL2XLLdX0czCbd5m629Knz4jHX4vUpSdt45snhpksk9zIQxcU4TXoScyarPEicG1NTAbp
5JM3NNeQPASFd2/wInSCkB0t4WmTe6B7APone/Ky3j+SuuypYnjSzeYkUFkjjDiQhrcv9eyX6Glg
vhSE/Lohtec46Seyj099iO2KA/jYDDDxFHqimGy1kV1fzytCWsLQUadJd6wgItmI/v1Eho0PIJLI
JRJT+cstXeXl+9tsXp7uEhs0umX4R7SL6lRC9xg0F5U4VczbtqMDtbbijEmEubF9vXf5D8C+BRNQ
WzQO4IhHKZaExDkvALIy2unrW2zCMSWjuHDSdl+Qb+z0nfyCy7DfSry6sfUlpMDnplMLb47TzjUT
cx9M5cPCAetH6W91pLWAy25CwTd6mUEieUHJHHIEc8o835qzvo+N+DfYYiZWSnXsYFE7bUby6yzH
rpIoklubIw/M9INvQvVirb5NdNmrc9YbHCpmMa2LIqb12AIf63NrhfvIM5o83/SlvEnmxHINLXjN
y/Jj1pkgq3bTAAcVm0SbIdAHvuSW710mc5mUP775M+aK7dR3aUxzLrr/FTRqyU0FZa0tGHTM55yg
Z4fF6tAHzAX8Mf5pBTA4uyzJvODPShoPmBLJL3GMK2BmQm0iwneH2GYCwqx9rFXVGw0m+qPKKcjq
WZDlz0n/QPhMl1meqFGl+KB3vbSzSI9teo4REu8uNa7bMqB2yIJoqb9HKnIe+yiXf7AzP/I+vZsz
jmQr2qnTAh4aYrbJGTFIy2vBWk5utdq8ZLOhrAXN/6QZHym/OM04Fa4UIeqYoxsO+MEtOannds0/
w16H9+n0Nve7D5fdz2q35xzr8JE9W8JXViwL70r1JLMDkB0YDW5jvsVYfAiwap3KD9ACxKQYmFpJ
j6WEYqcwaxHKhc2Pcx72JNfWPpGzYRYYUQM0hk9fith3vSc7o0qOmsUd0xh0YIb4WPvW0WrlX1JQ
fXXhnhn8j1ldWk17mxPz2s2JN2BtdHS9+lAEESW2yF7Nbngmje1A+7QVEIHK7F2xUYn2KZUzda9b
ZRzxpfK59NNv1fbBRhZNSPuwJuFljNazWnP2m7xKyY5SPcigjNlAh77clSXq00BFAlbzjkTNCM67
2/aczEkba76NsSpdo5BXAoK027NmQptzRQ2NPJCZBFtGfu6NoXRgCU+c6clSgzRMhKb1K2zmR0x4
MAez9tnQ+7WvEGY+6jqtyiZZW5qVuj1y2G7KEqcyhnAVNy15LsohnQmc14CG7gLf+lYRblkSWQXp
gRmNm+FwcatGYxJkF8iIUsQdQgafXRdm4ig1kxGhXswmBn9rcs02XPvWkA/KUrnMz9ig+bQkZiyt
duqlSzDbT0FRcXMJ7jCGKS92pv7kNcop28puQdifWO42I+OGRt7GjXjRCuXZMPT90FErBS0JEnQg
w+dMxzxd4+6wpQZvPvF+r4Xl4+4qpZmmX204yHs3umzurVGlr2UxiUssopvluL1oKqr8MecWi6gt
J6GSFTPaLnfqiViOVx3a1MZMCGJT5YxRunQYmm7f+PquyuqdrcwbZBa7QH37U5TR4eib0IOp0cFl
lddk8q3hxh2LtP7OtP4GMFo4hh6u/Xz8aqz0Xsnl21gl31b0IhAsZV38u0Vk5/ZjiH6qrC/tYgXW
ooiYK3HSMs54EjWsbaS/Y0jVTmCROZER+T1Wsbby/SX8PVCEk6vV0WS+VHUJNaQi9V7aIOWIQe9Q
5WGxyS9Fx7S2y0EvSXWEOoIzuB7Q3A1o6IhTWqa20+bd6Ab9qhNChgHLcF6PL0ob/Gbnw0BKBtAM
F9a3ledhKi9LmcjwejcI43ksWHtQMbF6VNiRoorzoTR+xgUb+eI6TzLGf7w+b0pRLYUBHXGTM3Id
zbrT6opHisY3gvrXXp/3esvGXITzj1V3LF+gc/LQ+lC1NVgrfyxuCC8Kp8w4SkN15xQLPGLu9Z1U
hrlrpTIbUhm/mmzsSk4Hpk9hLqPwTyZpI80VrBIp8kKDuLPW8JfYw+BYDBqL2JwrLmZfQEc1bAZU
aqQMaf67FGeRF9U+C1kom1u9KS6q9q2YSADjRsIkN9sb5OHcA/12JBqVAW5Gu3gOVzCSTK8UGvUA
NDgnaCqEidshn2mktCC2U4T7FWpOmnmEk8a+uqtpmZk0PlbVMImVlNLRJx/mOSA7ztEAMKJsmd0y
YGW3x/I2qfWMDcis3UaZvtE30wpIx7MxQyCIrXmLEu5kU3KvcrMeVpGfbQ0qEc9o40cQ+j+mhewH
X7KrlSHPrvKeoYhzkgE9xdixkVKhQAyIt2MZ2O6c6XeDEA3AJxp6ljbAvVtua7Ufd8RCbvwjiYoq
E84n8gYguZJj0g96trU6KgtFoQwJWMtrVKpkePCXlLNgxc5QJU7Ft2GCDu3gwtcEhVDG6Lgp8hIU
kp9uatnstkqyV0kWX2Ua67CYpH2vwWORCxldHLtnV09A9+YTbFEKoCW/ZS5LV8LI4W1kbWjWuirF
DoXXo4nznkXkSiyrg0awIlEVFamlboZZ+W66XHNmrJIudi9EVBPm1g6PiOtPKKFMa5aRNoTDpmvE
u9BmVqSaZ5Z0jlW5qCCDLpS9eFYf6sxOAMB5n2W3CeFksigoi0VLqXf624y4MkdkGYWMoaJapceV
c1qpP9qIHC9uK4qO5l4g1JwQbM46yk294nNRWzKqF1Unm2W9vCwa4Eg+k0X7OdcIOpRFDxoYXK8l
qPgtxYZBn5TCJXgF/KQ0jV6kIaalq9iiLmFDsEFooqblhIq0pzPPVZcpbhHJiP5YNRNFPw1p/uIj
X0VTcRDIWXlsai/9o3BF6posmtd+Ub+WmvTQIkCvSc1HqdOU5qYOUwNtZ/ImLQpae9HSqouqFvae
pyOznRe97SSi2Q0XDW63qHHxpHFC8bpFpRsuel11Ue76SHjtRctbLapeuUXfqyH01RbFb4r0N180
wG1ob/SsCDcAeFsv0g08ALkDpXMAJq9FTtHW5Enm0SMnFHPKbfjpGT4kPfBgUAYXGAn3XCqnQ2Vt
dLr+ISX8Jss5pSA/DGjp98qqtOSnMebw26Sd4VbTNTaV/tisxjp5KAMhpW5Tc++GXbyBE0AAptLE
5z+/zLFaOaYSh1ufHnbi2y0nlYlwrbTr1nk2vGm9EuxSHWt1mb9WQTyAP1U4B8EedIeWrS2z42Ld
LaruNFNP+h+dd3HqF9330mdFBt5PnLLzHtFHm7402oBkwkShh7xsnQep5DZTtUhRzZUddCjMwbMH
vdgOqR9z0rLnTdxM6NG7oN5zLM61ZmADiqtvv3pSjbx8qEN1jqPJPpqt+Ak7koYkNeod6ZEE8TPZ
mgNPr6+5famsAd/9kHzzHNdL4ZNUNAG6alh1EQ/doHGcQn/r6QlG0rZz0o6SDr6W7JTBa2PgxBVd
hP2r6tAURquoF484Vd5Ikb21MuIym0zDvgqemir71vLoWx/MG5LjY6uJ0whIE1pO/5Tp3Vol1n0d
KAViGvVRsPTSCtsmMmdaMiWpR7FIlUTCBDSA8xYHtJovZJjpqW6tbGWamfB4olaNZlMk9mXqhn1J
+rHxbpUTevdMGr1JN8FgRTW3SCwj/ja2OeBnuii1oA+SoiwtNFdiG4962J8aicSOPKpvI/wnN9AI
j+7n+JeVDNo+f1KnMXMtWfstLdLgXBExx1jIQQojRmK9OBGnqRcWiG9arV/3Zn2G3kBsqbhEHAQr
Vdtz5wVBxEIoinfdhN9KTmC9HqzgM2l3aYW4TFPtrzbJPlSzO7eT/jXhW1V6Ce9B3v0OJGgJ5SPh
zOzU2i/0g2BsNkkzs9cwEnDVgeqjXFZD20CDPQ0/5MU3Ww4ncR5dip6V3yIKNpOQzMfFs12VR23O
v3uOOLY9Nq6NNZKeXPQezD3y+mbVx2iGLOZMXk5jgGpgoiHFQaUvELhETGQ0rdQcJQaTKPlrqbuI
vP/gOEgxOiTmmg6aLEke4koBamPb1ImbtX5MkyekgSTXfPTtHfLEPdZhk1XdQB/RwgkeI341K3hJ
MEZd2B0LgHNqVlDMqq3vmw/RxPJaHY71bH0zv9PRT2krdOMz564YC2RDmWTqYe9WYaSus8ZgxaQ1
aRSmvvOF8cuPU7HPZB0GPBJcg/cf+eP03SfSfJCz3LO6vt4ngf0czfLryAC0IXNoRcepp/lf/QoM
CHqqecVggpZo1snLY81ucIy4YefT8vJhkmed361ac3JiwUlqyvacpVOrm1aSaD3+VxuaX0XBUsZ5
z6eR6YQxLadoKG811d8glKcuQ97o5/0zjLcPpZlRhhc+8yKto/yT9V1Sk6tRlbckZr5co1+cW23c
k//D2yBqQYhWveo049uc7ZKkqfql10MPB1i6Tixjow+F7zbEQGCCy55SaxJrs1e//InoBjBbz1E4
fvRiyNZKC321Qa/qjeb4lgZx5/3/nRL8dxwAyPib/vP2//ZX1Eb/0vRf/vw/Wv6SqfxlKPTtTYGT
ShfaAkL8h4kKx8Zf2Kp00nmFaSq6tSCM/+miUjFYWQB5LRAWQHnUv7moFOsvGQ6tkPmhTJqZCPxX
mv4qI4e/tfyFWOiwQtEsXZGBk+rGgrf7m4Na1qLJl+TQpPCOKGYnNbiIQkW8jkxSlcVW2Mhu5SlY
m/NBxNjQQZYiyBmvWWK8sMb/mIbWb7DM+M44hPPaystmM9B3KTGOrOe0uzQ92i+r7y/WRDxUxfSB
E2WhMcEmeC4drFUcDdrubx/AP81i/5Z3CHqivG3+5/+AYvIfrOG8MGHKMuRbm9e2oI3/9YVhPAV6
QX3tqVN/ymnfZ8YQH8Z5pqgJaFT12k2Ru+IwZ+16jDFStVy40kdIJqlX1KK0HfShqUMLfKFu92gw
7R65cYZsohpsL6Z02zC3WYgE08zTVP1EkeUfa13QQJcRI0SJphAebeyyEmXnYBfmE8yU74X1B50u
QyS4CcSs0aQg8lWqm5LaCQWN6Mu1rMYlbU8EQHa6BsmjrEJLP/UmZ33jEhal7PQl7klLol1r7bS0
+RXRoCXW/JxpxU/U9yuRaBvVVzyzzR0r/fAH+RCH5i431XPR3JsoWPdBcxMBW+UUfyqFdKm09ibw
JsxTd1brFKERHRhRHQbUXXFK/lles6IZ5g5v90uvlDebE5bC3N6SgpzFTN0NI5Iw67k0+BoWexvl
baaER/0o9Ghb98ohaqrbnPi/dfnJT5DAZ0r7VWEuQYHUObT/n9KsoWXafKPUdmvffpfb8qXms1Pm
ZERAXny2uC4YRtCUDnqLqUJtrXo2lEBZOoczJ8bW56ogi9J2S8Cj+O2xQNdSWvbvpmzfpzm9pSKB
3RS+h90+jbEy5+qqM6KdWSmIIcxt3JuvWBwyNkN9j5xo37dsncbU0NUIu2yF6lBZXyrkXAGtG7vV
OiBWyVMdDsS6Bf4vPRIHu52EkxrhJ8OaAwdz4hq12rMMPqNsHJFpSbUrmTPdpKAjskrx34T1ieJl
B/l0FUjj3rB+qzE7pjXrX35jnMZQOUEUeNYD6Nq+fG+n9D0X2JJHskMwJLhtVBubCQiTn4h5DYaL
mnhlyuaaOVi5MvSC5i6d6CoQExuqk5imtq8rmZOKplF1ATnS0afaRfMVV51XF8Hk/S/2zmw3cmRN
0q8yL8ACnavzNsjYQ6E1td0QSqXEfXHu5NPPxzyF7lOFPt3TGGCABuamUIJSUihE0t1/M/uslmvW
MAZ4F6U1cCElKWtgs0Vm+LXKGTmkGdU4KnPv0SgSBqC9n668J89M5y0oMQ70ZndXMqUKlJgFgd/i
6mmRzp4Kx7YhlBZYoWkHtuqOSu/JO6W4xcsevayb7AP2uB95vuI6ooJkUuN4QdvZ4klzlX4zEGgY
MYydhziyjoM5f7l4ozYImDydCvQDTTOnPUg//gWyzaZY/Tax3p1d4BQHr3UeMRISblmy+say+GMk
pjzKKT8Y2XLgT8kuvZRbQvX9oU6rDxlWw36MOacCgl0zDcvD0EGlTPLpHZJXsu+13vAtMfCfpeZg
XhAhMfFyeBS0JoWMg9+/oOxVwiam4SUi4NPDVgVz3Cd7qPKnJJyfhrGkTpN9T1OIZ8Y9gYk7F+Nk
tkpOBFHoiexFU+zLXn9bLKG26RyWPp0GqV/Skbm14objNJvuwObo4E1uQ5bMfW8i7LCYRPa6guqg
ya9sBWMz0+A5zbPGJLEfjNbjJDOYVsZC/7aqt8ZoPIVRXN+mrrfJK4hrNueGFbtGOKOXck+hM3sj
t8oC09GibRqiYRDtxL6e1hlZjoQu9zpi1J/3dWBkAxPxoS3VZl3XDtAdXtNQpTvmKYyA8q+5Z60Z
PH64UmV61J01P9+T9ncqWzDBsNLtCCxyN0B+8JEFp11tzdMdnUk7ErLGTkbWZ9eV2rECVUL3N9vL
tr2q0JMXMNabggBCJApAdsCRL7pn0CxMaXwf1XeFMdz0I3+FwsKvguQW7aSXkM9ECDxkYc0it9c7
ZV6tOX4Bg06ITCufy85ihyxJzgIPopQQATzu8BDN6SFTeXqOT1WbRQHrKVdgRSkM2cZNTiprlxYN
1d0DIrnVy4DeFmT09GAp/dNVVRck6IcM2nqIA7WBMFjRu83WmuI5jmtjczcblBrz+nbR4nIwZZbU
O4wEO7G1CfwxOs7PGlhJX7fWh0p08SKL63QfDeanoxaEI3fyObtI1CrrQMaPJ1KRcqJxVwepRK77
oueN0nY68zZ2XW/j0HuRbkNh35L+yNrkre66/JaRT7MxJtvaj00WYN25K9webxrMtk0Uj4d+ivpn
vf9Zj2aIZ5d4ZmtpKQXLnOq8ZdZeBlz721oRyAjn/lE05HQMNqTbJUyyx6yXpKrIFa8fOMhvKjSy
kye1V7vVIBtM+b7KvfKcpsz9hFG+J7KIz9Wk3F0oSfd5mXYXO3b3w3LSez1CAkO+vTR1/OFAfQ26
pcx8L+IF4N57NAqcDGZsPSd1sSnoW0s3T0iwRFJEodCKmHgoQ67jJRjKWYotKVI7rbRf3NkUASeJ
zczDJQij9g6M1TXPtDBo8af6RrnQAXs3pgwo66Q+DAqPkF6trkKVvmcxwhHaH/NflIr1TDR1BsJN
J/ZhxFixITESMQLdTU5rbyYjv43VpO7NhgvHlh9S0dia0ROG0wREUsnPszu+HRY3ZPOGUUhZvrEZ
Be6VcAE0drb6k9RRKypoF8B/KZqP2feI5WIDPDvqMUGlkBU/ziB8Mtk/QMtloB+VjHBvu3kioJ21
T31sDDs3MT4NXOQgx63qdpc4zUjzOQkpq5l2dpoTNc05kLTp2pH804uLZ3M0jb3H2ZoIhU4eVHkk
4RjxDCmSSFpdV2b3EcDxrQU2KZh50ARLZpEaXUyqH+rqiCjAmd9ufTMUCv5WBCN+tvH0I8MVnSJu
M1DmDfBeWx8Xg9nfijz6SJL0aYjWI3X7i9DmHeLK3dzP5tryeDRMw6WJtwpiuy6JgePfzCEL1qoN
mnKKyZHnD1O3ncjdWvPW1pIbKBynvKhgZ3ifo5p/tON4L3XQoLJCZizVragLLCWDPCA3jEdjsF9j
zzunifNdlrbk9XvpBqDfEJTtK913sU+FyXGO2t7v4/FrSrTDnIwnVBP01HrATOr+6Fsm4aFkv7Oo
m1HxmV7G9bYg6GzHHcJmuX03jPl5RpY92nPzw9OS51k592g3e0xyb2OUnRgmjQHgSRc9kw0kNpCG
t7VbrlU6HNFReXhp9YMcnYMzPyXeKjLPchtp3s/cWzgki1xHcXNOVZTuM6sUGzfXHqkyu9X0/BTZ
yaFsPBFYdXsll+CQHi/elcabVmb2pa+sT6BaxTYpgwWmsx9PiDD5sBxEbLyMUvdNbEXUPtzPZP7q
tSw8WQ6agZZeLt1rlOXfmhW+DVHh+Xg8vtDq8fAYxLzwuyZmc0+P+EmYPwqk0kXtbGtg/xAyPY4r
/HfmbspjNI9QR4zszHM0PSVRQg4aEZsdAGOfsvNV4pCdnXNCX4P3WBhq3IYuJ53FxqFJXsyPy42V
LX1gJfP0u6Jhk9GVp0cHLNuPeth8hAB1i5RAke3kN5iNd8rMDiQgn/U0/aGJ+pgI7wESlRM4y/QU
h8kGZNkvw57Nw1SkBw+Rhp4EbL9JG24iTzvWkbZVEkSCUC6NfMYviGt6EOdcDR3+/7LBkVEzNsJj
JPe0HkP0txO6PjOr2DRDGG9Cw853hJbCXd1wUVolZDcBLI3+FjSGgrayKwA72qMJOOVdfTUqLBoD
G6BqyiDAJrrmW/VwzHtj2jeLeV9bIyE16vq4D02n2cuu/hZ2U0AlK5/7lrd1PLRh+YM6rhKaBFPq
dRg3vlaQ0Hlq4hNW6FNyRvaLEI8DWVQLu5Rl16+ubDtDjaPwdsaPmRQZpeUwUfFKfFNouM3ZO4Kd
fKsnxQYU67HrTR+FUaAC12zzs0Ei9mBwSSf908bG4qMEEiltf0xm923U5ifJ131r0kbTkdac0mIr
RNzj2maa42js2s28Ly9pUzy1g4utIeQcPDQciAF0LByZsCu9atzuhY4dHdrnO5uhYzcerAzIRtEc
0kY0uIhRZIEOM55ty0dZjN3GbeddV8dXWu86wrH4E5YMH+scYVWL6QwNk+4lGt4cm1lPSXvhRqVY
B2rWhV7ODjYnoLT0YnAoWW6bzuMuwvPaivZnqkbbb3GL8Vhn+2zm9xTuPbvLjeE2b3yTx6rInyee
DpGmGxvdIbMo6DAyTbYQrnrqBZY+VeHK8YaTq8r12DBtPNFUayR5Y8bcQR3DQIYQWEoLk2nbwqpN
6sW1v+upUJwM4Ko1pWRHPXzgN8ZtMVvmRtc8TNZ7xOrqwloMF0xB9GqJL0RZoBaydWaEilqry6gk
lPpBYbOwUOsr8dIXfbHr+T02KAu0DCEIbvWuGzaZ5nxGKX2iBlfMDkniS4RTfhNNJIiZEx6t2MQf
zJ3Xz+NuCJPhHIn0AwOib0yczdNKZ8acdbpfGfo+1rDfKa71PRf/wgTTezKland5C5x24PujyL7N
Ten4+oRlOaqjp7KShGQMI/Jlpj0siSexOrDtWKq62roGlOc8m1A9EkYKiyz8eihm38iHOy+Nll0H
CR6HgAL/5doN3mT9RtXoK3oHjK3W7ADE5I/UGMttX6ydtPlrD6YUaxQvsUqS4xjHOZ4N0vCRJM9Y
LZxv08c2wjisT4zyBU/0eYjcq7neOm2DCz2V8zEuQ+7C3uFIYBE25h41aKCS29BbQ/aV9u3kcRpU
BeHuci3JikRubXhLrY39YLo95FQMXRu3Hx6Lxu1IqIy+lYvyvvBAH6gf88Rip6JHMzInboFOJ9LG
hAK7196I0ZSYw65P+PBUGot21Jy3sOEPGKOV48gJ4qjhS3EnW2Ux3Zhutk00I77hBMBt4UdsEXiE
RgxD0pVIUkzZLqfVzFfUjeztMn8o6wbG1Vofk/fyzGlZgVWwuyNsRkgNv3hCZZd+F8bMB9ppBYfZ
H7pcPpzcu4S0DpxN5yky6f7JLdtnWBNe4rm9umJG1Itb9vqSQLxZ2CcVxXgvlK354OBgNmrMGprF
PWSVHIKCJhroXXp+ZrCCyy+70QvsOJEjXw1Pc05mBdJO9svsO1o2H/s5xkhWhtVe6DdtiL+xCif5
NBNCHEbuJgjznKhmCXQo1JPAM4dT31eAEEJAvrE1NJdx7B45ZIKKwRfZhc0xdq0Xz7HVbv0jOM1S
XtDO9nbDqdNcKDedWDAlBELQDdxLMWe2ACfj4CcFCLi6qzgzmk54wq5wa0ckAJAuhq2Rczvx7Pzw
8onr2XRKLJszOy5RHhoGmjuX7OXvn2G3BKkhXWJekxJsQgqzAKn8IqynsC4pWgBrhKRnHWJElWPi
8ggzga6YK+0svuXM4fiUrAWFzuwMXTC7QQUmBDiFgUHFGLkQ+nqq0r1ZSZ4H3mzvDFPiH4WaaBEc
6DTcdCsJtnX6TxywdTDp4XIwotnYJrV5U5V6t4t68Y21ioXHTBdoLOR8EOLpL7YGM3nACyJr85p2
9s3vd8ZiSrMZdKxiVpRjPonhg1qS1CJTi+2oTaOfrvTC3CR1b3R3wBJDHvAJqmwouRoFYE0gR4Zf
Z9h1DGM6kMuY9nVcBzTaevcueQw91IC4C23cVNie95MayFom8+sg9IPjGHOQjiDp1gP7D6rKtgxJ
Hsoi1FBQEZ+TfL43rFY+4fo7DKOO3lIkF6uxqu0UhmeAOHfhXD+0MxzhKOOqimPucj22LrqLvTo2
Gd2y1y2pbysviZfP+2bm/2QzHGzZwimIi2sREpQxBMKX1mLiZL66KQhmhGaVbKO8Dk+S9SDCiNYW
TsEYqfD2dBL/7HGJXRK8ZnVmmUHPQCZAm75dTE9ho8MMrZLBuNh0FFi4FjaGlQLt4XzrxooXNxSX
qCjWhzKHj3SkPpXNQpBrxjPLN4ghSX1vb0TNNhXtG9GPZTdqdHdVokWkjqxttOr2jSuLW7Nl91Ka
A9u5InuYE1qt0/QDTmSyTxb1QoWkgrviZIHb8nTmJPeEoF4EnZDsc7X8uzf7xY8sToW6V+OK6d5h
LuR3IIQxYMmdOQ3WqTYWvD9pFbQGQfpQs7TAo32YXSnSsTOAWixmhJ22t+hd17O3KsY/tiTlj1VG
TnpnPNvexSZzKZ10vpZDZ2+4NIZVLLI3HT5hX2NYxUzbIT+6vNmhicRTFd+jqEM/UZAwLGnbvuiI
Fdld9zUa/Q85cUjEpHOT9mI5/L6al8j1u8Y8jKZ7A6WvZk3ngp7cct7beJHKOblUi6bfl4kmjibP
ZDZ3bJCS4jWKbfOYT+WzOTT2KTX7m3BoowtlNVU9YRCnN1ryDGOAwWRcTdWjMLruoXJgn5A38jMM
YCddU7cUtcTnblrebc3NrllbBHNHQqodJvItmBaJ8vgpCPS9suJ6P1iW3GmLzQOud0+EKZHaSHzy
HAky5RJSCwW4L7Mo9ti1WA4iC1ffusYKgjDTwFzTs8i3VpkRbuaZ/sJ45EGnur7xSTOwIM3NN44F
l2Foz9aTMeilruE79W9Wl2UnS+AMElnI0pdf3DE0T8oQAOiT0rf7zHkszxILwqkTJVIdj2DKZ5L7
NIYqZxBbUwWEp6hK+z1eREL7jGz2QybdO60cvmbR/LAqrnTQOO1O6kl0Kz/pKLc2S9+0N3kevoJ+
Uyz4VIulJrZafc4Y8KTVnRl7pwXm6AZEhrVzCrpquY3vRJPWp4pMZITd+xSP3SmZOXa2dOH4Ipfc
8D2Ar1ReO3aSpN+VcaqIc9xW3hpbVM1FQHphvDI3W940ag84HYS2bpx18KbZMFh7bK8xRjsaGsq6
uLKOqrOAkLzq/ndjHO7mMZrOmsNm0NHC0Pdgxx/snmFILDEk1PKcuFue705glFzQSRIbJ8n5IV9R
yzMQG8Vu4b5a8ltyZ35Ko9HBhj1xwAX8Rv6kvaWUIdph5St9x+09LuLwWWOWScVJD+4+WUG8Wr82
NVd6H1TS8lO3c2/MfJiAVjUgr8dF0UbRvc5xw9OTGDo5skGLlpMsorsOsS7oZvB9qZVck/gpk1Nz
1k9LeukVE49ojsMNvXTaqbDHbd0MMXTNBoM1NfAynNkHAHTaLeb0kFMAcKl6J2ZEoeq3RtTAkOJw
2lojrtMh0t7DeEXK2b+4AqZt3l3Sdmn2uVeFwaxVh7LC6uLFaCFdgiNyruqdEybzhiwo0kkdJDI2
D0Xe3eoa6JBKgjdYYowdC7wcx5u8/T9+7NiUB40+lUBZjOp4+Z9W4shHA7YmpiomrvNF5tkhiUfr
oIVaf+5GGHFuec8+0LnYkzPtRqdi/D4+tTSsbKs0Ju9Njm3Pe0dkZ+EIPA15fnWceJeALr0lIpOs
JuWSHWmXXGVpfRftoHayKZqArWR3qBOaB8z1tEBOtuf0ZWNjo4YlDJ0gEZwOvXyfOOg6HHCCsGN3
heAQBkAnweNE+Pi0cf6Ui5n6BSr+JiVCCc0kdtGz0/g0eKRGsunsaTzw8mb4jo0E5+JU1H6aqA+N
uEQ2eNUu5aSz85JMgvqfm8PCguat26CJue2hM7ofZu4sh4R0ZpFyIaeNfEZ2rRmom08oDY7vMivY
ThrThMUgwEsJJnAWZgrCy+wzeAJaWmwg7HP3UtXRoSD/emM6aGGcUk9uzkyxJeLHke49w9QX6F2l
UbE0HPKIGMosR3dH+GydS7uub+IiO06aICnDYaEC0uCzvgExm2kPn7gdZrXmeJcthKIftWLOgLeU
U3tEUtuWq+IAim60vy0CpqdJa05aOg+4eMlCDpLQrGyojTfCEi5Zl9FJ0lqngu6GDecO96nMf859
GR1pX2M+3ZmHJCzNV3Ys+b3wIsgAGRFlSS6LnnYyQKV3mkrZb7uMw11FGClICu/NrrCaqa4jljLL
C+XubItYH0HO+9OQAOVwGA8s5i63mNsNQOf0We47TzxrXsckP/7W6+HTMBzyE+DqD4VBeIesGA/T
Uho3Jb/ff64Tr+G5v8nf6MQGEoBD2k03jRUx+k/yt1E5kTJrx9rilPD2pPxJohQBmIxzPhXzVigC
vBlQG46liHdj3xPhbrqTTDV+g84lO2M7QZqPKFv5vJnM6Z47xQvb5VA7Kxde799HFLidqRunVOqP
OGzYTcuuCnI5vfRhGET2uLdnZr/Ut6Icci3kEfOL3Ei3dOaVj3hIp1mFZy8Wp//8l3f+rv07uu4a
6By42y3Xto2/NZ60kjG+yxWwHRVEvprgSY7XnRjJKTfK7BBzxBHuMvpTY/Fa4u8+vKraHu5YAo0G
t5V0tAPcD4LXqcDSnQ8/PbTzvdLNDzya6dWruCFKyVd5PJYzDw+WwWMdiEkgo86kOqY5qxDaMTyL
dyP8IhsVn2oZwQMsfi3MLD7TPL5bSV+2ee0yeiSjCItlNi5OYAuANW1oLmd3Zgc1zrHcOgWJu7Sp
4DJ03Wngw2tS9G8u28mAONnPvsm6G1XYK2IIvlBiUfjVL+kdNAHr6nTfPD3ZlVgZlpsyXaadSMLq
YmIld3AyX2zvG5zyf4GwF7+vsH/PXNq2o3PrmS51mZbxHxgwKJHxkoH8I7eM9bP1gBSZBnttk11u
FPfst3LCCnF1dBrANyq8NUICemkc/bQWTriNLL4Hc8iCfkZNZHe/tQY6umzYpEd9PmXrdrDVMRvR
Uz3tR412D4yM5Fy05MmbBiSQrEqCusbvFgn3sTVAb5NdoJ1Exx0MSXe6ZBgJ89rhKhltGUxV9iki
ZWFs6D4QdR77Vo+vxPdPWm9nQTTKMXBs41NDJ9/SfAh0kv2vPikAbU6unWgq3/Yjd0Rcw7/OkBOc
qpQPUWS/F0Bx/KHAZE+AjtBeCMEzN423Iu7sfUPRRFDb4lwg1WJdVc5jiKaOvE003BjkWU4O/mDr
iQ3Bid0NFinPYegx9YzOy8inqizm/wj7WJUmzjK0P4Uj5wAFbCGBqH5GqWMdzXl5b7l+z5rdcWJy
RX+k7wnefLlUewOD8e/6GkQggQvgx2oahR07b8d0LndOTz8vEw+GyhXoOo1ECmGqcT51NC9m2NHf
EusYC25liUd4j3XrvqPq+KwZ5bWJezy3wtlNfctGVgfTrwggAhdL+iBq7Yq+D65Yahv8qe9eOjgg
v48xMhYfPd7m/8cerv+xSW9bGPiE/rXV69jmX/+r+ibr/RfaNuvH+nV/Wr6sPyAUOFKnVJ2FGmg+
i86fli/rD4k4LchrG/RVGOiG/2b5snGDCSk4UbPBYWZi/HvOm0/plsk35Yt0m/SN+O9Yvlbj0z89
cCxcUbrHYuJIHkY63/WvSx6Ofw1kDmmCPCqD0X6RWL2iiJZjBo//9N78By6s9T34+48SusXKsvrf
WF5hgf/z6grus8s4aeMY0PIzKVZG7UjBs2fdRTP3U1KckwrOIucXjwhSqqzHvKPlbNK2S26fhUuo
OWp+eUr/ysSMNDm/LJZ2UOZyBKJ3dmvQLVoa5ORDHE37L3qkrL87yNY3SggPGZBfQbfl361xS01y
N8n1cCPV0G2lJm6RtRMS3mjIWN9zhpI9u2sL7m36abHGJNAe8iy5I7j4MBpnVecvBAAv2thcU/Zb
8t3q6ZMLk+ho9tjuIXhz1JP1IcZjb69qxAi5RjuRKnvIOej4Qh/IuKxBipqJksOAXp9LJoo6jZxR
/D6WZCA0vViDwfF5FMnOnZEb8/RO0dwmS+d9DrHuqvhhLrwzfqlznLmKyJCxdesi3AiFzzXThhs6
TyvyW81pNonw5oSEOlFB02BY0uXmV1wCS+cpf3YhU3mN+GKiBzd2vGnmmJMKDHFDtfS+rOhqDokB
/JQPl3PXJrSQWUClOTknfVdMN1EF3ldvT5mOqmxGb5QwrlOnEFVSnWvygeESHTtofGkrNl40bvWB
RIFgXkP/1mkYwnvI30EZWgTIF3GE4bGxwnrTu8ZFMyEvxem9KLWDV+asLKxKY04mq7ot5/ogOCRu
IhvKKKDojZXEe6/JzkM5buc2/Mj0+tAlpLn7+Cmc1uxCaGyr9n3AGck7qH+tEm/lwvBNH5o83wsM
KAnmljG29kXE4a8wHguCtmmek+TSntALAk6fdws5WKFPQU04bsHjkLfOWdFDNNbOh5zi+zqqHoDo
2IxgCITvUyO5q/GccFaJuk1YgW70GPA6420So1+Bwj2UyngPJ++SgR4dLfyFk8HArmKFG5f5Ro1v
hLRvipyId9kQb0t7wKsR+mA8dD4D/3JT93BkB0u8zISBiE2HJnGu5SeW7sfIcR4ymFH8w8bj9J9z
aJPJDzk3V4xa2PVKLljummhn4PijjgeLVddDoiTL40cFEa6l7fZ22ItdP7cc2dIajjRDQpCQAwMJ
o6p2drH4WkFNT8ez84iksYPAp/mLwpzXRp90Z0YpxJOaKrpofGy1xNpby4uasUh22Db9AU3b6SS0
POISSarve7hAO4fpvt8v+bZc71CPSoyNUiKGTkPxszaZF5o1XrpydeaJ92LA+OZFlL504JrBB3iK
8ysu15QLYiKnhM6MhRpbwuxQMe1tF6dC4upJptgGUryR079RZWeoNq9VzDuhj/WrY6mDbnhPFX/p
rshvLB2jEoXCsIWkfGyd+JnQZYBf6TOeCcW1b8QnSbMUtz2Ng1YCGBxO1iwmNiT11c4OVW0fI53h
U2Z/THX23MTevYQWF4ksGHp1sAlCRbJ99UzIMdWMpgt9oeoIm+sA9egZzw3te1DLVg75qa8xBSzy
wXazOze1PxyLmbjoLozv9HyCGSw/OhL8ieeeF9Pi8Jx8zivAVMgvAiXE0ewPZv9su31aiy5pkd1h
zKSBu8fJa9yT4zyISCdK5J7xxJO/y19UfZ/bziEfMuY2burLLru1tPc+J2PsCULueF+BN89lf2Ms
U+CG4thy/y1M9qRr7vPV/W+HGX260dFr89ssUwcnbO/6GU4p1VZksPBHUKypAOZWsKa6NmHIRivp
AtAUo683anfu2L3yYP/ou1V/9MXkkufCEyfaU5lBUoMaDZv0zoLu5zgNQpV2KRJy7qprrygUjFrq
fVmk19pc3jnGkq1uDjhRAuVGPzB1nST+m1HxxKrje81LX9qfuYmGxp6TXXbY3eSiP7lNto9M+4vA
C4YGaoIXr9uaFKmqmYiHwpWXLIyxlmncyMS5byBtbeykvjaUEjEpOddDhC7KLnaq3Y/Z0C+/l+g/
G0j+XKP/Vojytw//r6pP/sfu9Nj1/Ott3uaj+fnxq2r/YurnK/7c4NneH5ax7qJw9rOpYc/2bxs8
PuXYuoNxn+SQwaSCLdGfnn5h/sEJnm0cX2hhT7H4qrb63YzCp9aPJU0mdJkAAvpvgXz4rn/dd62h
AVpbbMtwDf13vOCv+y6H5k5wsyiXA2MrjFADnQlkRw59Y15wpm9zlwsKMRk3GNEh5TdOEQxoaYad
/qyEYDpWiE96zmAnusah6Br6ajemVfS7fqFkHQV0Vxvic5qou0Kjr53qtrafo8L5Wudk6ThBc2cL
EnfxV2brr2AysRVgbOZBUPX6x2psl2re4fPd02KxWQAmz1EGW2TxC2Xe4CfHpJdvBaOYahr2PWH/
Gc7LTPDSI5Me5fqxWPly9ouHqg2geKdoSdQhH2gx+bc4DyA++ENyFC7kbw9WBttKWqhh2ORnIBdA
geCUZSwNqKJM+dj8uDuRi20zucSSI3UU+sMwPVTjxsEI1l/mHKGzRanu+XdG9qa15zHVSOwXV5f2
gC7NiLbxYiWuPOHiTfUCzgGBcjLmltB5hpATfbYfEmwYZfXIx0TU3V2XOlu8VYw9bhavByLovmTN
wO4i/KkqxHRbhxXnbhvMePltbYqvWfavVqHfZ8DHyyylUiG7V2S0xgHeN9BnDytnlq0ZKOYGEyGs
ooVF2futBVgNQ3yD0c0ygQoLFv3U5em16dxv6h+ODiE/8nKXqhYPLc82klb9UGAzcXcEKe5I/eLV
tQDaZz4b5407VPTI8DkYMUt+KFBE8ljHsxNvMXPuLDM8iSXcUoN1VbJlvDtjuawZz9gZek+WUwMg
3lI8Fh3UzPV37kvnpQ2nHaCGY68tD1RKb2VzdJx+rw8TNiF3p+vTR1nDix6bgB52Y6B1VXYTIyRm
+6JMTyVp4mLOzmpYbltZ7PM5fa76+a5j9lkZ4aF1i4dFw8nItePhekVofsa0gAi9Q4f2BZY7mTJn
xWLt6M+2ulMi3BbSflxUe5pcMHjOo82FVmtXi2Rz1MObJAneF1eLCcWIobyrqxtq4N/VhJdPPuDw
PVa5fjsJTJXGiNlrPHRRfm4LL+hFe4ulAQI3uBMuz/VnWHoXyNwLCo2+HaiIcyUCNRAl1rEINMf1
Zxvxzzq6nRo9yEg7aCg7a042hQMHyOOk1ZiCAApUOFzHkqF++VQvwz7llw4hG8YSwUUD3p4m53i+
t+PqxlyvpkluEzHQqlwcLNfZhVHoOyV/p6U9NUV10wOncCUAAXJQ981vhGgSvpe2jZvM28/dt55X
j5WnXyLI5WR7mGIYpyaud539tppkezC6DS6h2GRXitWAe0sDAmqKbejMLO0oiEt9CLXXkG5Gx+KW
NTEgn2Y3hjo/fbvxcPB414Q70SsZ0vnBiahj+s/i2WMoLsRAuZE8EKy74DB+H6JftpXew2s+dBXb
kWw+Nx0RdQ8NKsGgiX4bl/l5rlnq//9q+n/SNma4xMb+9XL6+NX8/CsW7/cX/GM1NVj7dFeHb8cQ
Hi7BOvf4x7SEpJtkIrJ+5u/5OMv5Q3jCYMkkQSeM3yvwn2upZfxhILAwRyEdx6dZgf8bLWO0nf11
iOECxRNMXqQQhOyZ3djr5/9JIiAxzT4wVMp3vZveMjrfwhS5kRhDGkkTRpfH597FQmwUUCTq7mQ2
dNzZBXyjBaHZqOjt0hYMxYUBQAffvI+B6Vc0EwXRE5OYkFhJN16Go6xl5Jg4L3JOKZZKo/LACOc2
G9uBNoIHZ6U9QATmolcGDAgc5eU6xTFWOoTiUIr+7zx6KQchWdJjWIQjzIuFFDrLN/iS1dr9vkx5
RZiK1IADikKLwi+7A82nw6iIERoAwsIs/s2vAGRRrEQLe9H3nBGu4bSa0oFejD30C1VzTJr05sEr
2CT0KyPDAJahjVAztCF7ykt92TqRBVFjrGs2viXlqdA2wLtvnBVVIO2a+oLEPVuOiTfvoDXExRnE
YGlDI9pkgJ62WsimIVyl+ywCxR4DuwX6kfHISVYKiI3jxi/Kr6pWt3iTXLDujBkWp0m2sozfQxun
J3YLDqUrYYQHhfDLlTqSgR+BYQQsYCWSjCubJARS0qy0EgG2JFn5JfB2CR6cPLAm3vSsJeLaRhwq
5vFXxj/cqDyjgxjPxEj7G/Y0qpIsgOZdlp8WpZWbxDK+oV/Q5FZgIe9WgcIK6cZiBBbxByqQqP18
Md9H7ZGhOv5rq2WwVMegB53w4NQeQw1y41SpqR2Jvp9qRvxsLjGNarApJlqaPSYkKwivcRvIbCsw
IRkwDBXhB9VQqisfu36pNmbLcMVJ2gysDikXCtZyEvr2fFMP3yGeIzrdnvvBwmxrp0cTAzPSIUQD
sOiCYvRtqy0fOt9hjj1SKWF2pO79kSn9tS7AKf1vks5jOVZlC6JfRATeTJv2Tq2W14SQOcJ7Cqr4
+re4b3qs1IKqbTJXLn8vLrIdW5GPLEPkSmZ2v4BXrlP6h//nrGv2J0OuX6B+y7W34VFuwxjQRqg6
cBfIN18PucO2OyfWMcT10q7aHhwVE4xI8y/DiJo5WrtxwMcnRIt41f3S6hkSW0BYQe9nq/8qiEC7
+ul0dqv4kTUoUj7/nVwkfr5m+ZBicOkxNyUdLArbgpnoRYBfq/GPmICDxNHlNzM5tMu3TH177/Rs
VRtw8Yzh6lreU2d4h8H8G+LymyXQQ1U4L7GMzs3YP1jal+uq3RRPis1t8uYm06OSRwf0fOz0d8+A
lR2TgsUqXGQMBJp0KxNw3O2GD++kqvY+tOlBjOcSnhLOk5ZvturMda+7ly41npnGoCwTbZjE4Cqb
wnxvIf7zow7ND89tvrGI8mr4abyyBu3H8tP3uIdOjTe063E2YTjQx+jTt0lm0ADYh8ZJg/m4Hnp8
FYJZndVOX3VvHQYlbmmGBqgrR7B1zOK6L200fpDSf0wDT2zkheB9qN+cJT/ePARkYDURLBVjOLox
D6Oli3NSao/dNEJtYQpg6vkrkkH6CgyqSaFwZCbIYmtTfpStu5Y06avCREbny/x7786Vy5M6vKdZ
8Rb46O9Q0bHKRzc32k9p4UZYwWA9pgn0x+mxMyy1sswxWcsAfo9jgkTiMQwTKd+AgVxHnWwnAd7e
VS0Oy9T6Bom/hXtMmZ/kz3iOgPrX2S+4IHPIfkTZHDSb7KISQjV4CD4C/5aS46d3M38wSe5ExPDv
9A45bT4eQw5+c2BfXldv6USQKfS8BwLCelRkWHgb1xnJqvI/rRkLsAf8gAHQPu6NXdZl/dYjyiy1
S7JhUpSjfFOFwwBmoXVFbf5Iw3nohfi1uhof1Whj1AQ9vqpLnoKGogwZOqxFXTvFyBA2EFleDb/4
Tt2kYyGFUEBvM4CW3qP0v+PlF4vAfO+D9j0yLfK0cOA5/Pe65SZoNZ0z2oWdWL4GUuM2Hlnj09AG
sFeNx9FvT2Ai8U6zXlulsri3HhHZ48K+jj+NhbUGe9GrCedxi8JbSfyVWAg72rAfNcPaKNsJQNmE
app8j7FxQCksTC0rp+7rs/ZNzZ7gDZZ8p+MqTs2XluFQB/dfQw4lf6PYvdj5kgblwjs08OYKJPSV
+4XGoF9FqHRdaLK17wniA+tLOWabQaRhWjOszNXXZCvsKIn9mHIwm1LTGJ6j0FQ1wkxpBW9JXjZb
2ROCaEVrp49Pjec/OwozQZ1Vv3mCTi6iPVp5jUB3C0PEHtw9IjRz0UjjrbAQ/IuKC5ep4WrWJ3M1
ZhT0c/COVOuvTOJNP4HoqSLUEnNZ1Kv6sUWezrNhvSJUexiAhG8rJx9XLhKcKNNeQd8w/g8wWE6x
f1MNqX/sBnfzzF59cNjvIQP5aAdmUL3rA2WLf33tYDQzoj0zHVj+Vo+8vSwLEOwmOXebJYp94fT4
WoRggs4BYeKQ8eboAOtvnfQwz0cbL105Ap1D4ULSncDp0M14tiTRRPxY9CFBID2hlRzbo0CrCJGy
fUfMsAAr2dcb7RMd04uMUlQ1yPEBkiC07ZCFFJgSMyIAQCbVJF0gBlbFroy4Be20dTeizaATxj4E
16nbSfQsGkjS0EuhIY46MnB8tAkBgTu/iTh9uDkR5BpATeZzb3q0Br1Wre1N7khjq0b61oZV84Dw
rDTd61iC2ESC+OcBx9e95k3WI3KigEEHMW+aCT9Gc+w1E87C75C49TouuNnYxkNpbQIt+ta1hhdY
GphoqQw89P97K8XPItGYqjzDt9u1xgbR+9rKcSnGADZwzENSycaTjqo7TALjq5YBITFqD0qcqiDO
sbBmy40ZPdP6Q6vshjd8Vx2Ak5REvP8SAa1ip+kggt2EeBCrBJSMd4HbVNQhSGFWK0K/Z7G+1XTr
nXoox1GTGIQeFEcGNtR8jC5Cf3bCpCVZzOfI5cYTgHcm7kHcHHPAPR4staa07IvG1MFL7VVQICCq
4+GnggoTLrRMQ5MY8KIfu4/+ce0fpG9siBrBiDEXapuOmGrn8shTDJkq3tvgZbZdSefftbALzMgj
+hUX6Cnrio3JIn2vo0fzdPiN0cAhxgQsxGR1bZJx1+vqm/gfYm8nyo7o3yAnsiob1KlqPPiRcVdF
A0fRYzMZQ2mO53hNDXnqZsy97bxM5MkLGmYRrcei+xgiXGnJXx6nD3MXvcq4/EHH+uBlCFoC+ews
D5cG8B78YPLpGTc5etZWk2ADvLp7pKo+NBX0QSWd3ywNNvXQ3PoycUPLqDYZCvBwuQmrjB+LoWcM
PCz3gBJfhpWmAKRFqI59FnGVVSAzrNwf1DqvSVrsgsZ54ckH3eh0wCWb5hGH1HNTAhua0rRGctpd
hqL80qsO24wH8MsnUWKsTYpVxZmVAOxtY6b2OuZk1SIzzv3XVro/nZOQEocmGvnXfMzg+fVlNl+S
dPpqdL5mlqrXoG8RD0rERmauPct2vs+KTUEy46hCSGyTkVb+ZRHxUcS1wMjGX5QZUMRGTE0UhoZA
+a/lw6cXcVxy+a7tSpVMaExOAMymK63k2i0RMK2gbWUhoAZ7FekTZy7q5U0Ve8RdJKSB9JFJpmtJ
BGaD6NXGDdZPqHeU5wehkehhks8SXEIBDV/WP9kcUb8YCF5+VZT7a11RAMAjWbkKonLHVHKLEbLa
92ND9ERTQEyosfVUgxWF+mRnuzq2ZmjKzWOQ6T53SF6RXIpAUsUfWVNE6FsYZbBZSvgyZkx8yO7B
FbQ75D7PEXX8tjR6LYTnfHIQLV9ahraonhtqwro4BLJDbOtkoWukyzFLyZwQciJTnqa4QQBuVP8w
9XAmWRc5QE3UEmxpGGZCoyQAlA3snR5U20TlWUd/vRWl9Vs1NUxzlmboqTTEsGffs+kVc1OFs0WK
oemIPyN1KG000t7MWoZum9tv7hROPYGHnWui48VwsKZUwiLrWflBA1I6bpxFiK7VyzfIUgEwhp/C
e8osPriqnqLQ2s1Z4KK5aXCSspZVo7azCvURpSY0EUvbjSBb6FdnfWPF0051nrM3qiV1zq6jTbNx
JoRdrdPtWQBG5C1UXhhg8A00ukMw39facz50hpEbp6qetDz5bLqJQ68AnSyn7En1xjMU4Wrl4lkI
BTgqy3vXJyvlIusU3KZ+N5pGcjT7PfSjfAMSoyabibiV7J7jG36qB+vRJWvn6JGxwQayCacpsA5d
pQISFiG6afWNDTxHgxx+e1LWVJV4aMK7bG2ajOW4Y9eNwAKamTXPV2YazEfJ/e1R3ka17589D6A0
j7R7tAv5ofczuQ4wyLZlLJbJOfNLI2LOXXG2U3z7zJDFvsXgtJ8TWNxubZyyUiMdpgaMOvn2A7j3
p0h6p8SrF6KpelI6c94Bjf1KEZbJtLM+mR5iDLtNsffL9kvEwt0No3ZnDJFdPPLv8rmtTtDKzhhU
aPWivwDt6JEV4CvjPcILYd6uQDjSm47A69Fu1pixwVaWNv9uUhKLSDTk2tN67yDiFts9pURr10eX
p4vJcFdzb+MN4xZEOWlyTMW89xxMLqFzyBsseA2Oo6/K/iUJPjEjo5Qe62ozDzRK5V44cHh1nCYl
rxpxlkjw5Wzi4Nd4MW2fMTxxNmrMSbNzttT4NnCQLQ4Rf2eUVrOSGtw832982FvTRct8YGc+fbxr
FceOZJcR3fk6sjVgCNK6+JXYezmnSw7iqioNLMIdsFZwsX/gDdJwNMFcQ+zY2uninHYmdKWGtceR
wTYQms8iQ3+NzW2Dr3CF57QJVeozEi84ngHcTxBbQlGgHa78gPgWr1Mrg+aHnhawYcyRBIr8tyK6
bNNoOCcHpa0LDMrEsS77c1mDWvabEdxg/V56dJYochSLXmNJe34pWH+s27Kg8gQI7gEMC4F0opOg
Z0JRc4KuMoSOa5jhtrZs7CaTjX/Hc987ae8q/q6Z4L8IYH6E3JYEwPDJ6HM8EoyercDR4YtcoplS
RgYZvKGVTh4tehwkE7J6lLnxbxJBjupTLlkD2zwqSGRxgc4WsUXMs+hOqCtvZrzHC/teyuZPxxCB
BKCGDGMOeKEXjFhRb2c3g60UuB8Fw99SOceyfXWD8d2F93KC6wDh2qmvWbN4i0fArAXmRiboJDgU
yRdlWV1FcpXDwAJRGv1kjrlriuklsvHLisLs10A+b3CFn/8bSgwTe4Y2rTYtQnRaHfQQonmSAhY/
nD4s2C9+maGgnV3I0IVEsevxX6YGOVqch1u3MY/zkJGrUP/z5jNomj1HrR06Tgs/YUQOKdg5j6Lr
Vgy5AsxMKwBVjAe8YW8O/SuwLJgchcihAB2TIP+XAO2j7WCm3eneHig1Q4pkRucUxJgOz2OUsS14
G4Is4VYKXox8+FG4j8OZ9x8M1Yjkuf/shY8HYIqBxq1bjSGMXqMd0OqUh8zR1njK8Y1PcPDlI3cv
r7wRvQmzpEElj0IV335BGI/U9d88SDa2pfFQUMRzpk271uCd7hAbrYlzBhA9otCgcTEawrQ1/haq
YK6CjLNK1NWHCJzdWKLiLAHQhUBiPgMwP5Nr3v26+LRa+8PKH4fZfqNI98JFmkW6zotRqH5Vm+lL
TwqGBYGOIee/FOuFR024IleWFqZ9SoT7UOqgl039e0IVAZkMy1NS/Zgq2ROHurUsS67QzWCtzaeT
NTg/dmxSKenPs7LuACo3aU0pn0Exwk8bNmjOcQhpNlMhewe46AmP35ve+Wwplj+nyuq7s413nfN9
5ZFNBFqJE00gd89EvJcTRYyJHJbmx977RNqFNQ6LVUEUxMbKGkKL7APjTnTfkIKtJK/DdKFVdBmP
g8Sz2KNGTYR5BookIms946QPo5iL1Zu2VTYAZSb+iKtzPdbta5sOu3qGUwGcxwALLJnzFsZ2iOeP
VPl0C6Oz8eq3NmLRGeMSgsj6mOMrQmwjkCi0T1kRf+uD+wna+OE/JlAvUA3VU7/WOe80uj0iWpt6
B7ptGbCqU9n/6JXJ2wX/AmBI/pPSWmAifpon4wldtheOI/2u5qdrBFl4U4XTrU1EOjra0xNR0X5k
/ox9/9nm3KPYXsEIR3TwhUiPhmK4RjALZZwTH003iddKfPcuo0NpNsPGbhuGA9a5Y8IS9whwOq5+
YO7Oqp26Q1PG177e6Uwn52leM+bfNsvvO5r+HcE7MZV4bgZEcTrQIoxf4F50psLC2dUjSc9eMK+p
glgkRvbfxM/B4a4PJlaBePLY3ZYv2BpeWFk7YcC4NGzS/l1jsL9qaghe3VR/dH724amveZjehQOd
G6aXXjo1AS0Jw2sm0FPioiLO9PXoG9goXCaCJusmK+bqtPVtmlcBfRWqYNxZf0VdfrX9eIwZV0Rz
zQ2V8MNQllib0voG9lSEpsERPJr7ySC9l6pKEpvwHxN2H00tzelgNiunw4tTyXcb+VKhcxQIX39o
jGA4eNZgrutKHR0MGPBQaNOCyVnR5H8MNmL6iB7bApfWE+2LpQiBX6w3D0M3XIxS4MX0zvkAVYOY
eS30yiEccxuroJUPYZ6eEYKqrUtGtwpSMA58sePgg0Xhblta+OTg1Ogf7WaSG6M/aRg7d1HhM0YW
nDh13e00jRdukPZtBpOwZQjDrJHBBWEqzHKH4Usr3MfCS0B0QPubQD0Do4Myg+7nN5MMjRrXbMKh
y9OwbvRPu3ZfyG0V67LrN7wiHPG4jK0cUCtTufSh6ODFTHitI8vepKOP/juXVytSsC8j47kEHk47
Fz3qIz/+ORJXJXMnROiATPyNYOi7zJmzmK2h4wJd8QawBm9xktdTnlIuEazhU0PRLex0p0u2dra2
labt/Z402qYiJjRuSc3I2i0P1FrO/hwWhnpzU4NsgQrYfZRrqEAhGWgOd3DvIQ0VmH9anGYbkHNv
2IHWRWR/FUHHUIkDK6QM/hiM/Cu2lAE1WXvBJcXhZg1DGCGE4mufqOGSbCNk9VGzq5U9BCAXhf1G
EAhGXZ0fODlfGVe0vo3yXThJGGd2E+YYURpvMXwbQ7YjZojq1Emfqsb+BnUS4GyH/VWPUIS9Eb5g
OuNxdTunWCdAewfX+Qdkp6B3I8LFLOkV/cQLTVNV+0yC/G9GSue+lUxBQOgoj06mMkbQMo4sIQu2
r3qnIwnt+ewJlZ1PrvZLCDJ8W0Ivp4EpgJlVawvkzDrwCxb0w3fKZq1lqZUUzA9VUoGuK+subIRb
wo0ivTNfHBBDvyJXk1zPAglDjJGwCOgkHaM5mmVJdkz7kabikk+TTZhtSYwDaxJi1PjYHVL1Rrf+
jbSvLr+l2xZxHFsbvEykXr2gc1mLGLlsWS2BQm5KOoc/Q4q59LBv4bhFv/MMr1ubx0OSvw1tW1AC
SSbdC1jawjgOGuxMEJ1Je6nDItRi8HKq3RCybSCt/o8XiPSQtSAuK47PNKkhQOTPmRbcIm16mSb3
FUzFsmPDN8RsJkyx3tG4I0hwiPtJLZizKyXhrge2t5GmQEZmNVSEbfYTOclKjz56dgR6l7zADGUY
1ll/Mhq+iTYBsuXXxJrO0SqJOfF1n3sGQBYopjY4224Fu1ONbzalLqWD/Ti1fFPa8ng7HUuoPsJX
SJR76C4xwsDzDk0Gr6lpQYA5zAjtwIUpVqRboxePvsUmK1JehQATWKCJH6xMjpWkEO9JQGWG6CCp
AQ2RGvE67rBGd2Qcm5oGsDAINmP3EzTqw5e4jbXGI94+Yxqbwe7w7SBd1850GGt3WJleSW6t+2c2
ubbWo0/w4nHYm8xaZyH+Ub8ZzeDAiEoQpsb919wQpySJTMpbJEkzSoy8+iDm0VlRMCcb9DoI7Hxr
M5ZldM7FoxLTR9OWyV51yjvKedynhG8BZzGMI0lhpJOHfmKPp2zC/BSnn3klAIT4OR+UO2g7wjZY
cQYpmdG8hYZH4ImhlXJLo7ipbdw6vQ+zaDiL0ntKilPFod3pfFoVGV4QdYj4ayimVF5i/FVIeaX6
6DwSGlSVo4qBpE7UkHmyo+k5n5N/QZAaNC49ZXXDS9e5LHGc0v/ObPYe/aS/cSNOm9zlP58r/VY2
HQGos72ftewr4lYDMFr+zRaTbXPGY132vsvILkbkarUgqVH/oub+ET2tcD3yv4wOMAMXyyo6Lm5M
U+0FgdjEerozV/pDEwUg1TFjDnTCTCvQ2I6ZeQ9y1hmyxS4nFvt0/+NqwXMnglsxugx56vxM3uEK
2+9ujInzUiBR2OVukoKIktl9jVvNQH3KvdkHaLdiDz6Jg748sniyHArbtu/J2si1ITTdgRkgHjHD
9D8hx721YkyvTdO9ZgmYBYQDoZ/6sPGV+Mgd459dc4dQe3ETc795jLDhVQHM4vqlI2uBsycPwitd
SKD+rkrowkRJhBkzq9EkdjHXCVUoqmXcSYy71WHazAmTLXpkW35OU2cRbhxjetuUbfFLTOanWGNs
ZnRoxiyxZwt/Lh8U3s9yA5P6s243/ciUbrDrf0ZJxq6MGSyTG2U9ep478SSBA6FPXQ14vuAuyruI
k+/aIuSVFcQW78lPUlmHxHcudrCNrH4E0GdQnZJ2sOKizPv3rMP6RhrDi4WXNuzxeX/GXUHJr8MT
kcIutnoWP7i5tSYNULvKPIUwofebZpl5mVKVG0T06Zq0oEOaBureGgHYn2Y+1jb+ZUOvTrpnr8uB
19efzW27SNTtHBpr5T1mB6XyYlvrztmZ1d1ziXSlXy3mpQ0zvx0O/C3sC0JRVMOHp+ike426ZXKz
YiuG4TcNKt4eZ/KPCrmQkwK4SYsRoGEvz3YKh4hwhfaYjADQxqi+ymi+xroI6AfHgYALINgr6UVk
nvTxt1/JaV162sfkE6uZaMnacUjezL3s02UD2LpWmEo0baXM2NOMZOikalLUi1zo2cz6c+gX0ZN/
5mRcwdcedrQOB6QQ9drjh7UuJnPc6IAxiV6qTPfFyJp10PXpvdFcNwQShXCqDESynhpWi52ctjHU
XPJlYpgbw2UkhoRpQmI0wDdgrYwOfuuss5r1lAksxDC7zMix9pXUyRmtF1268DRIiOZjno7wEUQh
2eEhBuPbmjbBEMTrRFLQT7AwgVhc0mbSb+MksFJCPuUzFi+0+agw+7PlQGuHt8WGC7eaHuDeN3nD
2GGF/eybW5PNFkDy6qvQ7H5bDms3stPNjBUeqeNr4bsHcHri5GkTvobMBG/BdQYfbl677nzI6+y1
MkG5x4K2yEYlvZoKb1qbgf/ZuP505oIn02wRiAjybIai9S75kH66JqqzRm9CbySIOA/aTwTahGDo
FDqOk5MT6Ry6BMLy7E/ZMc6cE+xlNDmFS5AthHq05XKBeo0FBIEaJDR4TYW1WxjMIBy1s+KKfxtM
F9jFnOi0njqAgVgcQ3xpx11CXBg9Qv+HB5Wbpu6xH1ChDkb5giGBrhM5+joYcGOYJfiuJOCHYEjE
P2YLrsvqxDv8lXWV6POT54PgQenzGrTTEg3YXMeounHuvSOT4oYENua6U8MwrT22hvPU9PworLn9
80yTOOfK208kGg6V2ldzC3wRQSMkLfXP4d/Ee6LjUdSWRa+HtUW3itdSsKfsXePHbBm5uy2J0V37
mlP/rkmN3Gti1hno+Gcz5XEEGQ82auY76hm/bUu/23cAVtCTimyjOYXPEJXrbPRe8SgPIUiBl1qX
YzgamrEiRT3L+7PMuwJFbFAcouHYD9KiAgFeVXrGWXfBTRfBP1+V6gD1NUVA0b2nxfQTuRpRBFFx
bPQ9/hRcnDrx4AxbezkdI3d4TOoeAgttkzQMjMOTuys93Eu6TwIWhgQIqG17yHC04Nnn5iTxyAxV
Uz2SBxGHVINENNYwAIBZfng+FvxkyUlUnCND0Vwou36dVyPCkBZBLfKb7m1w2e043PXwpIOrcjkM
wLxTTXnAI4boy3R9DopJ24tgEsT4pN/NEPzm2HKB8dN4tPNTrWF4d3B7l5IVOG+VU9SspDlu1pOe
/8bsv7R0/hf16XwQHNvEI4xsAO1brbv2KYf3MUnWnwJNM4fY/J3Qp/o1g5YZ5iiZa9xDuUFS5MDK
Wvnd8tJGvLRJHpo+vwSeLN4W1F0rwvHS82iVP1GLG6Ezxnjtdv6pYwQRVcZX2Q0kVogau+4bSi61
akCRkmYlOz6iZVsp4nzP+7wsM5MjTK9mu5+nfDu3FrvhtGDkNOX3guzUtC+IOS3da6lz8ZjVEIFg
3Y4tyBYvQbXiG8YXpRHL95l4VLWXpmL5qtjte17y0XECYijDgBZncEkKr1pjgdbRbEOdC96NulkP
tUkCY8ZAs0cDg4vMg5AAeoEOINagLbC1PIPnsJg2d89tDRxBZ0cemjKzV00DBMOJ7gJRXYxHSgry
q2JXwM/D7C99iSBbXMfYRsLjPnm1vp86QIZTxYVnBr9Fl++5pvdzNCPQAxFJBtKTqIw/nSrRj7KH
0WL5G7fpY9HVL22K7djq6OrTXFym0Rj2HEwXPTtzS44MdqUDKstm4I9FxwEnw5MpN+zy2fFfs1j8
qgz9HI5J4reCSJJaYdU49PA+MZ5pF3NcDvIkFQqjuGW2R5CTzlQfvHo4Zk5es6gtoRDSIEIp/Of1
Sb5RZvvoNv9RJSOidka5yeRwLKdllAv2gUxry1tHWU6RNXtny0WzqwI0u4LuOGijFlURpLWCzO5V
OsNq9GzaikWVlCjRXNqEU9mSTzaLyiz+cc3ssyE9gKFpBeog6g9RzCBqFBF59jldIn7njYks/u5k
1V6vin9WUJXfdjnfPSjXv04tDl5RffTc0Y/4x+g5SZI9B9pKxlIHLhjf2CPU+5Sug0fXowHtm+Z1
SAED6v6rCZbnoDToJjpo7S5W2VerFY8kSJYrt4E0Xjt9vW2lY22Y2LHTn29DcasCPT6BmflGqrY2
iTuC3MDE21XJv1Q6h9TwuusiL4uszyifR4wUtFNSjF9+I98qz8gPvNI+lF3pQyfLdbK77JfYBQk/
N0x2+pn3N218/cCJ/AaBWwMqIp6NvCa9k8P7EPEGyqjPH1I29NnAeA0YMIMXeD0hIxHPG41NHOQm
s0PCmOtYfBkR/Sy7Xj+QO120F9iy/cmzidgZWTCEpRDaMep7YD0TTLuGPe0hrDtrvEICuxWuW68Z
N6nTnDKx08z8q/eQwid29JtG1p8w29flJMvqvVK6QahPaiJTAReySkQ7MmKn+GKgvc3bKmETCCQT
vPkGKcLCCV8BGrv4CwlI6e2XV7MBSnVf7X2aBQX9G5G5izFzFB99ToykirLqagIg6hxnx0jipzJ1
mE4uKzlfhKwwVoxRl3TzCF0cWvDAbbfKIAQ0ZZrZa2zxBKqdVV/CyDXImEeqwwex5MDPHFexlV77
0VzNWtSdW1ii7Lm6DVt9zolsn86uv4WPjESpKq/AFvxd51YXy5leiInao0PkIY8JrQio6ABOMEcH
7MQlAK9dLYbG+F7H7YdyHqpptEO9Rm1HvUlkanVuqcHmxtoDNDPWQSPB+0wMPRvUeWfhtGcMjgTP
dxgq3A679Egpl2otSZqIwzryITWuNiDijGFz1QLaZ4DreOysNJkeZRBsISQu6vZ5D5eTRUG6bAQW
fWBsEDOns11vHTqIbsSvq3X3NkfwQpQ3R49hciR7jyIe9oXmXexJP6Dd2ug91DArOnC7qFMPZbJr
kSxFiIXS3N6abuPTXBMjhY4ZfUSd/I5i34nHIssvJSNHwKP+Sub+Y86PGZDiucoYd+CbW0URuThw
NWW+U5QAKFAI9orhDa9c3/5CCGocBvsna4YOuSjph5mKUZywyJnEi5mVt8CUBFDph8gtty52RpyC
bxbANuXHzwoVKRfuAfPTYx0nz8kQvIy2f3YVHkGdu6FKngv7L1Bib8/J3U7VizSSVwuaTtk7T3iz
PVu+xa1/LVJwwpVLjOYT44aDxCUYGf41C7qryq3T3Bsnhr8HLWYr4dFPdO4+EflNX64Uky906o21
VX4RCt41/dlnsqB1zYMWB/uEaEgNB5LBBE+5rH3LlYO/l+7/OBbM1ZqXyMu/TZgXXBvsMTSgElPM
+0eMBHSthGrGFvfa2jsZ28xg5M5MagKP+0S7UGY/W9CAwL59t4UiPXEfYYKwZ+pdE/kjA6ADnf97
p2WP0hZPM9fSciCwkGwN+DMj/NPvrIg+uVP+XOht4WSLVxdeGQKRJfWsQjhUn2wm2HnMy2rxhrT6
fJSNuvRKuzd5faqgJ7egwYNk5dtATlHIyeBCFed235Nz0mLrXWvE1W7jzdgkGw3EW+HMOymHMPER
+aX92eQ4JncLc7JVXfxYO9Ox5bZxK2zxmQXF0e0SWEvza5DN51EKhn54RDzzu3ONSw+tykmtJ0rr
bj41ltzHOn8zrk9BF4VObf9zFqUmEHbpZ0ym5dvka3etVke+N3vtkpzWaNWlz4dT3KwL/Z1AmFsL
i39l2HBM8+QtaYavfLha9nRHMPNV0u/lkNa8Jr/PH/NcQbFpHgRs9ZipQDdtLD4UXsGNH2fwsug3
4mpTB/GrAlyosvGeNsGxbNJHz9d3s13s2kU5Q9wO0WDIbvt7vbALowMgu8vceGd3GLdk8uxjczrg
VA8RboWoFDZR/wiQfjNIjxKTuO58PiZMMquy26XLWvpLr4MrN+FGH9dtgYGhMZMvxTAAkh2hgY5g
9Ga8seK/kZnCJH1+cix/k5Om3qrxCV//rW+1F4hvV8nmg99/8x315tOEEQK6kXJ8CdQtUO21Vtab
wQu5vIBo1R6E2W9cE4hrNN5NT71VeXWT7v9/H0DvQuAbyrM02w/nQdjxY1BVt0pl9zGbXvs8vY55
fSBN9IluJJxMBDgkz3VG/4Qe755U80sxRI+KdUVvXzXFBgrhb6WLFy3X3/RsY7viosf6TQc3z5SA
NY17LmR6h1yAz2K8ouOC/8buXvSAnaDZWMk96QKgzf7Hcoz4o8syAwA1X70k8qtJX9IpuS8nSQD1
37Bww4EUeJ+aW9zlr5NTHgmtEH7Yy+Gl/5sDRCYqjHk1qIPBRKn61hsjEKKN39+c6oUm5jKlMBOY
OuX4JJHsMHKA+p+qsw71YcizmxTZvdUUdmNEfVn6WsfGLTHEtRX+R8fMzG/6g2HzTrGCTG7aQzFv
PYN8JaHuyzG3/FF2W89sgF6scXxpkYYUk3PBPQJ7oLyxuLm7enoH2HONx/i16d6ndLoaLifjkL6x
Qb6J0bsWRfqaBfbFbn+JULwmSXUbPXWrLO2/b6zHRG1p9gtwBbfUrsvXEyyf58ickqqMOKC+qI7W
yJppKm5kbRZRcrayr0R1x0EF16RPX60svpY9ZzT/lcN3kLnupm6u85xdItd6cyQheiAolh/A8u+X
Vn/RyJ6y4jtKohM6tJfJkv+j7LyW61a2LPsr/QOogDcR/bQNsL2j5wuClCgACe8S5utrQPdWdd96
qKiKOMEjiaS4hQ1krlxrzjHf6iQ5jWx0YSfejSl6HSEIItNrPhPb/rCs4Wm5ozTpnkfn11RlNw7N
jy43r+YUPSCkYWnJqQLlg8M/hw9UR9x8ycJcok/thOPdcPuH6vKzevuyfC4zydVpvpq+QLuMzz6Z
37IStg//qNkEBjLcWr0OIAvdGTk+i75/QqH78XfTUZ0PXR8oYRkMx69IQ58Sx/moE+D+zdYy+htQ
p284DgdHD5+aQQ9iV241Otd0/yYPPIZSf8Zzjzb5tyGkn3sZlXv8vLyEPM12bnciZ+NjeaK4Vhet
196kHJ6zPhBSXHRtOlb1vTXk09CY305S3KiknpgNPKxZ7Ehq8CEU3v7eNqp8We7eyBr3BSnlMx1c
11SOODqf0PS8z7N8CEV9Q1LzURJ/BVXsVmfmB3KNYCT9izuTDQIv7BS+6GV+y3lAl31yMPNg8Sek
PJGVGO5hJ5/7LiGW6keyJJtG9Goq1sFVsRfxbQw+/26vRRo992p3GZr8rJUkmCRRQOTCt2mkn82b
Ozf30A9F+NLkf6ZQXil0n8xRucdhe0kGfrrVvzA8XIikZwZbbTUhzy7OjiufyN1673nkFNM+NdMV
QvqL0owPjrs4Kvcx9ELKkOVl/X0bPdSgLZYkA2UZylp+Pp/wwte/r9PWD4p8jkhViuvoQQOBOu9z
+VfYXfHOCnw3bSJNogtD/Kcxip6Fmb7rsfqWc1M0o43au3/p+hDDyAxgGkQAnJv2xXT0K9TeS70M
GNPJI7VHPeaALmx35zZ8h0ONZdioRgpf5dNO+WJG8cuyeen6csrakiDy3VXtLy2PNmBdbzYnKoZH
0SvMa7AdsIAM5UFat9+iNSshLVusOnkbgF8/OyC1DEU918AiLC/akUMZCGpShxO7sPpT6ijPCCv2
uVMeGX+cLG32AeOtkzinqkzvy87eePnOE+2vGNxQmTjBYEevmoJoStHMa2g166jKoYIvTpauvA3F
+yC03z0eb0RRLIvV82gW31YzvuaG89MO8ppn11HxHnYYB6oNJMWUzwIwr566p8ogWrYEJcPQQose
FoHYdkGGt41VemGtT+Vursc9GEb8zphKyf9BcI7/TPMqyLMbZ6Tl1QOhRVyEjiUIO/Mkc74BqZNT
TJuaXLfNhLyS9CbWBnNN+O1pzoqbES2tL/vkCA3oTXeaxL5x+gB99lVlkDdmfnxjk0guNFB3Wdif
MPucRgggHY3qTj0mKvgXuP3tQBTaYhSUxJa98dQn1zrxyfJd8qeJp49OZlQfyUJDCD1sGxV8uQ7+
HbGMSltyIl4nn17JKD0NJVmnSndZ5H+hqzObD5+1kAGynqOWwruYbZr6hxkq5aW1GSJKGLSeqloe
6kQ9jOgtKhSe5YJa4TovFSWyRNWLTujaDyWuGV16LAfTwZLpJaLmcK1v4bUPu08ePeFLmA2QvFaB
Z7GmMQiX1TUr0puLCBF/GMOcGVVnzCuJGCWgk1ibNkIi+SviLtIFK1IvX8pOPhmYrDPRbiqvXQTN
Ol0PcY8ylht+XPqeT0rOm4GPS0mCapzOMi52s4lC7Op8JJGDero61rS2Rtv7MdviYNGbsC0ikmmg
lRiSPO+3c1oKV/KPGEATrsFyJtUf0boQVJEDOYHwzjp0AQfmKxw2CAmYf5iXlvyZx5Oot+VWWV4l
f173OT58wjlEzSR03Eh57/N03TnjjkkwCGduL14MPG26zy8FSJ+OxsGSyapw1ndyOmPRgFWdpBg/
lbpvhPY+IY8R6cHBUIodWWFnSfM2bN09JqkRLDf4cx1WSzdhCUrpzIQxeTZ6tmmvlZBbNwG4REaX
yYgmBELiRMq6Gl1CXDCTmzoGHUkMt0pwfXmYh3xv1HHQTgtgf9qBVdjDhSI92+9R76Ew3aYkOFC1
bBgNwV72Gx1fDnQBStJB/e1yBrd4gADcsxezc/82kLiiFOA+RerqGVt3epBquFwBfrXUy8u7kEcm
zf8GPO+8YaT3cJ3xVUnbwPHUs+eFW2DnqndIZjIlsZbQEE0ecoh3ilEEnPo/YFVxVIvveWp+iPAh
kDJJwuKcXn8bryEhQCj7P0Ia5pyyKqmis/Ed9Wjx6M/ldG7a8Rkt2cmN8hvpzqB/VUaAb1md7YVo
CWx2T5mqnFlvBBahX4NNq8bS0eWY0x2BPENqjjzLZNRerCPApri/iZM9pSXwVDa8Dg0mtPJtNDr7
Bl52NCj+AN604S6MmwdgQCY6Ij9HGjvfoF/VNrk4broW9fgrVD0Gy9NB41WXuBXB5Lpezgnd2jRY
WzSOq55MAW6u8Nxe4Wo+MTC5aanCEqierQqQsWLCXUDNyupk4NhZStM6osEx+7iNz4Nl+cun2dE3
lnD3Ts+2hv0ld1hN88ifcGBMg4mDkIMCv09ysqoa3sZi8IHhb22xq0zlzIlkJU4D5IQpossRX0Z7
DtBRb5tq9MPJ27EDbQ2pbPFJLS4h3MNwsTD959Nm+eOZi604YcCjeWGWLlkMFsm5PX0vmooJISO+
4GDZCMckvUOxuk2teRpLyx89aIr0++I7HYHDZF4jiViwRMLfupfcJNtRq66JMK66S5576AUifqqY
4BqRb0U+DrptR8NKaR9DeJ0nToNWFUzKHNhz/VEZESE4MJKafRpbJwSedNAAPEbuvlCioOFTbXXW
uao2CBHFZmlN8FxCa8c5tZEIQw3RbFqlCcJRbo3cPoH7Xw0EFpcp2WdKundVFKxjfBJcAm/AMz3t
7IGEkLZ7rQRvHAVegkR+Oc1xYtkIz3lipP+WzOmhh0Gify83lVt7B9LSEGYQZ5ifJ+LqTOQoYrJ/
RLYfVIZzBDuoBUA0shj+ng7N7iniKEM2zXtdqUcwaIGifYRhvDfJJaks+nj6aeJWKTgkujicLfkF
Q/Xc9kyAmuyc2cWuBv5k3CwdB7Jp7QyFFaaXPt+Y74YO0xrLjhPmi5ppv0QG5LW7Xy5T90cQ9rxV
HC6evvLwGv695PyslvSvkKEcvcUNuZBYR6Fd4UyCTZcJL6DjsOJe+YSWtDHSOBixVNKg9kOiLgpJ
EcD/RRJudVA0bvmRGSGYURe2ckSCgnFtVdN3Y3lPlP5U4zmkQ0aymM0EwYRuDWg9fCFjilQu+KBx
uUMls+oXS16v0kqo/GVhlr3cxcmOMyTXpD7+XatV3nRPDXK6e8Vo+bTmiYpEQ0t4CFdjElBYy8If
7PhkVdzB8I8Vx96DNdtB4t1kSe+bUj1mnXNJoW9BNX2pGMOlc7F39H6fclTGpM92rR/jkJjqwQtC
DbGN1mIXGGFpWZeM0ThaxVObSPDO8++uafi6nI5M8rbcyQT4LR6b61xl56GCzOdRaxHBI1CutE18
moEu26SyM7veoRhbaVF11Nt3fWBUJdugIGYjJ9WUcx3kAdCIG+Eei6rw0U+Tjzltlje6dpBuJPlu
sopDdp+pSdLsOarIyrNMMObGFgHUwWncoCrlBXbpoQjdXTOpQUgwWBSCAbfYo+vmirT7Gmbnpixv
SVLsRZIf8mh8qlIOPRX4gcTbN0TEoJc95UoCOZ+fhMhmxteZIa1QeRtGNKn67O6mgpEpJbc7n7oJ
mCphI+s2Q7Vl1uZvUMtGgMKoFBXJT/TJCuvWiEKi5Q9fjIW/6FZG6x9JbIm3xlwxIM4Xjjma+v89
PiT4KS9f+U/7fxeE16+ymhq8791fgsX/+91zmfPff/sl5+RXU7bln+6/ftW//L2gwJbfRz/l5qv7
+pffbP+CP+6IpabHT9tn/3gN//zK/+kn/8/P/wQfAmHjv8WHMIkruCb/SuPiW/4Dx2X8m+c4povu
TTMNyzLBjP6DIEIS4r+ptm2AItQ9y9QIzv5PHJdNjLahaqoKRUk3TQ2o6n/iuKC0appJqozFMN2w
tP8Vb1XXtQWk/f8hV23N0TzdhcjluDYYVOu/cFCTRjWtomVPqCMkjYS9LACMAdBBlGtrCxvxOiMz
N4y1W5LmewoENKjIVvDiGEdp64tFzaPgSnpgkxRXNtraQTiHXFF3ultFm5a8yo3RgWZqIkkCdXLD
5FkEGeWSqzIA9zT6mq0gQnFRbut40RjXApBiKGsDO+owOa5LAzZGL5IrBrSZ007C6jhaQegUr3WG
xQ9N4R+6ZKXvpu3N0WeP/b05Y+CJ9iASDXBYjI5CnJEgipEv2Y7LWFQjCcpIlj5ghb05fJ5yhTxF
o4MogNrZbxGLclaDsNomTDE1Dx2tl1U7YYzv3liiK+vZS83olUTM8LkJw19V/9N5erwXBda6rjQk
6WXErqj29GNoPaKU+jPSrrkRO37SqviBtFo5zxYro414P9HdJ5KAkiCU4ZcxcfFj20ZxbxGgDF10
4Vys8HujxAGmtNcn/YiscFUODiKptBvQHNgcgEcCHbA0dXX2NFS5cbGjqF9Dh4KR1W9hc8J/EJNG
QNdL3emgD8gQ3eccPaOefw2NReYd6bBu3CQMypHdvrz049cclrAoZPcW4toEEiZ8JjkLGYqkTodt
W62Z1FgDfZ0KY3psglxU7Lcu7PaJTfHkdbgchaECbW+L954CJm7bXwbCjdWMp2Kv9Hm44RFB69x9
EQVRAY3kLTSRL/iQ0RVt4GrrxOE4km69gJItoX6Zc31wKpypOkB7dTJUVOBKifI4DVxdqdYoZsqN
7Rg6VXvxVNXgQW294EVMHBKysuY0WRs+zTwCWWjAI6LXDcfd2JkJKSdEVzuwBFe1aV968aSpMWIZ
d4zQX2trktj6gx6CGBlj/rLW6bpdqXbfoLVPxsjZND4RMVkdx1DjTu50THR4fiIQC1lH4khF+oZC
l5oKXNA+yctjX3kUUal95JqgZtBpuMTV3iUuizyTBo9x+mi8z6TGURKRG4z/bHqPDarphNp4ndg6
JnyLkAKU4QgR0+rMjEojEYGJNE30EFPlvowTpMJ6xZ2G7wJdmbO2Z1JP0znyAoT6YmWJDhGmrWDN
NPCY8Zd+dRhJV4OD6qzdloxCro2mrc3CurdFz9jNynjFtCeXKQ6K34XGwhwm9FGx3GkqldumfXci
mDdLDwYqur4x0/DeifGDhkFmXVBCv4aZpvlmL9LtGBXxhufcMRHyVWqH1IMXWhmSvFQnpQRJqbFw
lFhlSDoWVcR1KNGvK1sdRQeLCkDSeKg5JwJ4CIYapTZSG06e9nDRYyyYqFRfbGbcpqfYfi4iHsDW
OBVoEE9zm++0ZL4VatJfoyx+UZPsu/Gaz2y0vvQi/y0jEGS1gfB7olQrsfW8Www24NB8OB2ujzLK
ERhZJYP+Yeo3SWURFDnUjDc082KWzBOxjBBT7FS3Jo3x/dH2jzqGT+4yuCV3F2dx3QNbFi+iJCbK
mycml4+81vCfe9booxT7jl3cW0kEs1PyHA8S2TA57q+VjOhi6XRKPaxTIG4wB3Bg5dzKW4xwXri7
2jSWgCibLEjRHqXZvPWxyVHFonZ0ETE6vznhFbshxULWDeT1ptJQgyj0nkhcX01yvo3x2cQlvbaH
0Nr043Qb3QqLojNwqw3vEKH3QzuS52F2yxQUdRCSQVe15w3zvJfsk6SF5BBmxp8ao0hl05guH1qn
Y1OxoL2YwkNbgdgn1nusxeNTXJbhSs8WxI4VngEBbNAJTX6BmgHP9IhSR/bHcXDFZhgbfI9C94XF
zTI2KRAZJQtXRHJljJFkCy5a3hEcNUw1p4sQdoqjomj8NLtbovyxk/AG9LXB4vVkk3C8Unvtsx6v
kYrcpcTdcUyMap0P1bTTcw5NBotFXw7EoDmShgZnP/QU9AkdjtT4fHp9GWE5yg+zmT9RFfpGcncn
Sz/1srxnmu4sG+kPPQb7MLv2G/Hu6TbXl3ezRPVkOh8x6w8CoxriXKLviRcB3iDbszPS2Za4iX05
MFqPnOowTZKB5h32dYQsG03F1Lof9sjQ18oeQx8iGVJcC46FecfrDXaPlExT47QwVw1KVmUnUu8z
T8kWmj3G3oViq5t58ugpN6/9WVHJ4ZobhLa9FmgxWeAZw8zZMRiG0HWK0ua9LZELJgkOVNfEET24
xsWLa04Yer7PFmenpdG4SYoakm9kwqCMf6yWIrUD5cPDjAFzfEqT8ExP58toAIYxEvQM44Ea6iFb
90pq917Vlc9SUV5wdP4oQKtW+E9n3aTpTXUQ0rUqCYmWKgQhmwmeAq2qG2k+EvlGYRA/zwC+dYn6
NQSEwDYxFeoX83zUjjquTFzMRCKhrmG2q1vliVIjMFTld5GijKTi2M/RdE7ZYk5ygPabnJlORYwX
37CJIcge45vM1rADXpPXpp+BE2UmoAHI2PgtKl9voheUCmRF0inHUm7fxomtaZ7Ps249pc10aHtE
fd5HbitELup0ZEpHbOBQkSIbtcVGEWG3auvqNKiZus0w4m+IPsKwARJuQwuSL6OHZorxlOBhCuf8
mnrCQzGlXFsr91MyKSajxuhilYKwxjvatHAXVVO3QlX6XnYDWjSWoThy/hjkZAOfkA8rN5+dnCFh
Mb4MuOdWlvtC/QbNYYCPaZdfeSR3HQ9Tx62nueGHEkqSgjpsk6G9VoRjkeOpkS4JdhjtG+9LHPfH
sCIpRWg7TwP/mOjGheicRzx44OLt8gwhxG/7+ZcZIiBn2gyBPIWeonffaggWSDenYCjTxh+sEfM9
Dq61krl0hY2OcrC+odt+Lc3mnSPstZzQK3Lr7Z1J0I0rkcX1SNbyIYzPQumrQ9OVvtlBJImdBEh+
Bx6D69iVd7Ud2l1Fpc77O6GMAXfnFS0yoIiM2I6qrMgGgDkNnWxE7IHR5wplcIs1evpJHUZFkUCM
BpAHC/9IvUhaJ62K1Hu0VYk2WtVDjGvID5TQtKk/nW3SeXdl7njYo7HyhTdvdb17a2Ux7jJn3sbM
fFPilP0RnbXf0qGWMElWHrm3JKv/NoZRPUvUA7Y6vFqtZWwU12apV2lOwvh5nmMUV0SerTGKOMcI
6yrRSIPflgiMbEFW2YAoqBdD9lLhiHNzmZ21KdpFmfzjGshvK1EX+7Fd8ACmecWqjZwEL4M6UNoZ
Ugv6nKs1UFthQbs3LbqYCFFTxqqdR7OzCuWEHrgmlZqEn53W6j9TYxFTCQ6rHkhcHOyMlm7+wBY6
XzsTbk0RvTuOYvoyqbRDuoVBsJaSyXlIDJ0vDPdZ7Wjk5gC94M1QMqrFZ0XoFgWB7ZHRCm+wKODE
RqTgEQ22EjK1DtIlAHKqBOtYf1Iacpxn6EyK3gEVx3ir5+aPJIlSS0mzlCZ7AqlKN/hcxhjexTxj
kKc7XxcR3CY8j9jD9h1bGlBFdJqhBta/sUAFv0Ipcu5Z8kVyJnnRESuNClh4pXYpuUONTtCB0KGa
oliZTBIhhK0fdSQmnCaKhbpnbV1O7Pi5201mzn9yu2S9Usc8GBa/Jbrjg2Ssue0fDoLE43erQhLp
yvzaDhgsypHteeTRGyvc8ckMWx5T+U/fRPe0V4i1SUD0VzP9DQbrZhy9p5hyVmhpSYmImM+gfwhT
FdCr0rcsP3gsM8/7ULlfoXB51TazQpKXY9mtizHEooIPh8jrBFzJrG4aUGnbJHZa4v543HNFjiun
o0ZK4/5bM1jmJy3fTmyOawsIjD9qPFCK1eTbwTiz1xY7U21flHBE/UVMo68bAu02S2xbeO5B5fAW
Dvk74MVHakoSG8r4LKf+ZOautydzawXu6UUrrBeivM4dEGgbitmOVtCLhtRprty3ULVvrsTg0UVt
4g9ORXgBnoRzMyh7idFs00jkddWIjIwf6+dJnh3nAa2wkkCYaMMabagzkYzgOWzQPVQrTz0kZX6M
kwrIhNJjb5KSwL0Co3qb5weRg5QaAS5q5UdZlIhl7eLkALbcFkCnV0AEcfyphsG/EnBYnoDJIse1
Yq8WbfOrnrsPA5mrH84O1mpADkD3I32TuFwpoqfhCLfpnhBQoSwJGBUDSmtylzgyEBe87QxSMnGy
nejetuZTp419MCWcD+C3h1tQbTT74gDDY7yLCezYqv/IK6fTS8NL+kPe2VszRDJRSRPUg5E094He
I+fctzpH7anrz7EG1aBs7E9auUxSS/sTQD4HdiXnWNVZW2IEb4wc8aOPU/Lw8CwBeGwC11qGY+Ai
RQk104lkvadSju3kLbTTryFtWbm6rF/z2CDy7srQBzXEmucrclqPkWeTVss0GiuThjkVqb6qvwMn
2SZAgYgMNs4c0Qt6jO1qtmPzibiTeL0c1aWellu7xqozisJkUsgHgnbzXWRq8FAxQHengpDJdTfq
3RYy+WcUvqNMNZ/CEixlk7N0TEw9DGVOsD3iDUiK+EPbIRHq9oqwYPUC9zx5enKzrEzZl+FSb84o
A824zTH5hierd9r9UJR7o9Kzs563+daRg8D6rICIMXW/JIMCkZusFgOTcS/xYmzguQwbNANKzglY
bxaxfDOIq14IvMGEMvrhoLEpWsxDtKa7ENLrnkXeI9+BtaHZUbjH/0PyReFs25kFTSDPPaoEmAeJ
6tz60rQWbRoflNhmoJhy+2r2csiw830XM8qaohy8V1bH9A80fsk1QW7nrcyeznuTE7gKxS46/f3V
3w+pVRd+V4ifCPTJIVk+1FOU+FQAC1ZbVy+ot8Jgssuw2c65ITFwEPf590M3NP/8ldbEl6bzPPh+
WvGQ9HnrtlC5fMT5jsBojmWkgDfDAgOyGSQa2DiCP5jarbpqwM/vgs2mWrlBeb0gFXbWaACaQGdv
bTHLEEuhdlQADNxVFTP74DwycwLTtCQ1D9Rtm0gKKl21rbZCGNGmc4foaqKjPLqlSYcVELlbWA97
HM0j3uZx3cZF/168GTjSCfUkOLmK7er290PmeFihDYKDPcyJfpkCckcKeXOnOWQiMECvQgkDcIWl
nlabKy4G5vGL5RYVejMXdJ61qCxtWZ4ivManyit+xQb8hsjrgWVmMFXrPs7XMJOiY6Zo4LoKi27a
IGaBhzUPte2QoM5PB47hZHTmeyeGLw2GIHp209hZCd09joXdv1Lkv+Vup51clUVtNOlq1PaYH6M8
wgrJY72qS68+NLrW+ioq21UtHST3pbFpZ6948PRKH/m2fuUe/hi5y2+25qc2LwuoQQ3Rftf3Y/rw
qDHxAOI4GHPm/eBY8we5y+Ed0p3yHGlTum2ORpZ315CYtqsLAe8YOuGR02hEEPHvhqRKSuwmeY87
ospFYuVrk0YFj6oXEx4aAm8bG+tJRkD6koJ0UKaM46brjW6TFIRG5zO0tzGKxd22zPyiLvJHGjCY
9+fuWEpv2y+agzQ1kX1gSzITYd6syzRoyVFpJHiMFDzZgLftAYBwm3IeCjxzqDaCqEVCTRBSNWWQ
sfZQ/WT5FVFAtlVw6axZAUueN+Ncld24G4yqP1UD4bF6iUN9tqBIRJC0KJ7D01wIYmf0/AALajw7
LSGytWAANQ/GdNEq50HZqu5JmJ0ufz+MoYwZE5TFzba1C9rT6Q3oAAJe4fVHmg1rdpPhXIUoPZak
q4oahD3cAR3VfTvG1PlkvFmv+LattYxY8Th0puemeNJS9NLw4rJ9WXMCzdq6P3dVHqg0cGLnmWv6
Z8yIB6UkWbqlY+1jodrqtlD81OUWyTQVfIf4Qt7mbN0aWYECFc8PM6arXzit5QF12FEqDSt2o7/O
HlJ9mYSd36GiZOjaJXvXhs7DuGQCs0ddRedxemaD//Dafgm9XzYHSAXvHkN/TtLgR3MZ3y0O8rIr
5IudgqKfagJswmg7g8jbGq8AIMC7jv2MdqPMUJu8uC6I9xZxeQ1auUFIeHZyTrJZi+s4RCjD0Et1
MnuNL7Y89OQPruysZWXmos+dnANDU2kxCqwIXMbVTFfZH53+maX1xrypi5rhxNF734h6OoQjyQAt
JKwtuO4XhqXFugY/vTfckJUWPuqYaR5HpuGnLrF+RzrTZy21YkpohEOWQ8APpxgkS6QXhGFW32ED
Q/TmPXaze6jkw7LGuJuIgyySC06I//BdQpuAbwXwwpnjdg1KjgZt6XAYcSS0oLJcuyjZV6LmzGbb
VWBTKGF2sje5ARrTrloTt+3velatvTpYn3Y7P/GehOcC3inGV2ou0yBFEYekiORMT2IYVjWXsJL9
dEDXTfYjaGKu+oszKRLtbV1uNaNyUQY01R4HIWg5azMT0hFEJmp9xyMUfmxZy0ucflZFg1KpOmIG
K0q7ytVuRqa+2TCGhN3eKvXqsPycnA7cjjN43GrSA6ETlzhFXHkYDS4RXIxuT3HMtgNyMgJBsXG4
AQEV9Gt7iZyeQFAyuii/Zs3CNBUa2BgSPfqsYVkYIt5HEjW86kY/bgRY1osRQUPrzklhvswh4qBq
QTGwO8EAJV9+X3WYeTRCph1ibGEPYrYvlHRrqeO9BZyYd8p9YuAZFqrw0UhTKoRS3aWzqQVtHzgG
ikUH/hYahlWjuyUHYqQxsMgoJyYipqIapnm5rFGDvkuVSqGgcUmmdLw3B1vtBtHCHx5iHNUyU2B+
0Hrgdp7pZDxcweA5MRuQbZ7BaUAvHqzbgC0YKKzpZGkn9v9rRCeCJmcxclCink/Maqv3iruiw+Gs
2sYW+7JpfbAi2K+QF4cSm4yGFkkg919NonS2AoSEDH+IebGPklHKVo+UYVu4trMqalP4aIXqgUW6
N0T2gW1ynVj9RUBBWVT+6NABqsRYhdfjYqYvVWbdScOLCyOtPjHW+R5dD5Ge1X0VBi3tJTZMSTy5
4+SMQS1vCTFzhppM8ZEk14yYvkw/95YuHoM+cA7K5jfS1oaAXUc/CiV9KyBX8gPL6gmPS3PAk0Gl
HCrGRu07Y5uXWYZhDs90VzNCj/KhDwDdHFxzMhBf40vNXhNZIKcfYXY5mB3SeAw6N/0qqMqAHgI2
xAA2vLWmtqlcixKTjPlND/6DnF59N8VpQrREfB1yXmINZkoYNnNwSU+qUlAQlMkUU45MQWrOH20C
sy5lW/BNntubtqAZVH23TLkZCjGx1oZL6MXmoauRlg06fOeGEZxd5VjQhxASbSqKYFnpM8t5Q55X
bFW4YdsoBRI7oLOcStO+jjG9qJxo9dGe0h3JfpTH5Xp0cEjGA44ArqiKysYo/DlLiF6piyHAqrox
cYfA4WGsQ8vzabL6GQUeygrEWkDh3L94eXzfdcNJaxJ+LYx53ZvuEp4oyKYBqb282bmiM+BYDnzm
3Cd3GZevReH9hlbWIaIyU8LMk6CWVKXQGdfTVNI9MueDbaXTsxRHire86BA7dHgZzPqpaBIoCTnv
Z8dUa8UzsAnn+CWZTEo9USPm6+xiD9OOo2wb3tkmoaWXoI1TkKQTLNttY8AFVj0gbPRu1xiyNiaS
3K3Fo4T5jfOZNoq9adcO1vvaCcAlZHBprBoyO8c8HukoGBSD2sDqiCDSHqasaFX0N5l29hW7xI9Q
29NQoT3rUJFzsS25cdxAb1JjRVamSjDBcKnJN5/GjJO6kyPa/TQvY6fa32VaodHR31u2Io6H2plj
qrOaQ5VN/0t20W81J1xBXcMTgK1PxtxcSJgotAk4CSAOdtHAJMnnLJJNk1I+crc3LNnVLzaEG20Z
w7RZk81hI6PwCF5gR7zhCxDqT6unCzxnHTIx2/KTr0mr5TbTUElYlpgB6WHvwSiaW/JQNdrDKzzc
sjpM6GjJ1alsiCRjQv58DriHFSSqqq/Ey5+msIiCqjLxr2NKKzKotZOEjm3119RVXjWu0Ma0vG/H
ptG/uDBMd3Q3VlxnK3wwW2yKL6lOPMLUMrobzsy2spU6peZGJtZv6w9jlYMYrJqQcgirGBPNuHwH
4pLBgmiZ8w2ANyhsHUUn86ZTP0U7PZIbyTLepilmjvMa7Tmz2xtxd5lE82OzveMP7C5FDDhKajaN
wdOMX4T8gO6bEByTaGkaf/oLPJND1tz0fpkEmqo+b9FNR8u7ibYTV0Zhh4EWFb9CzpKCXN5yWqhh
KESI6Khg76sNkzqFXJ3hewqHgxEBanLFvR9yju+a/m6H7hjQjCBbiXoYAyntrkaiTeo5DMIm4/1O
7NVsGVyKjpoUQfBetIhGZ5RfCayzbCIIJ23Vkk4Pozec9bto8Wmh2qENkeCJa1+MNP9RY4RyeLWM
qO0209Q8D419JBa7e5AW/d7Hnk8/+z7ot1Q1/8iYuw//gwVJiVmm4nyzwp0JiOYZSs1nV746BpIV
rXCgmSgtWJbcRZ3aYpcvHLnivX1w6HnlHH+zEU6C0jyrzfieD/M+r0jn877tmk6ibD8X9+Q4tQ91
6Oc9VtNoxZr9Q+DhrzZjNNfLArE/kZSjpJPBMHk/J/ykcjgqHtIlhkfVgkGge6ScjZecfx8RAJsS
7O8aR1i5wdvgJwXIAXUMjcBLC+SVE0ToHg4nLM40ecGt/eNa4znPKbINTOdWbFTnnRO+As4mXLFv
XgDGHSx0X7ZzteBbxM1mKVWCaUaS4FJaXKrU9zB9oqZwlstGdzpSoal37TXtjYHO50zoacSBoSFc
O4Mt1U9YWpTJXjohbH5aR5HDGIceK9tlvTfYSp3ZWfeMm8ZcCbgX2Soquq1LiIuczrpTXPX5ZHv1
kVJEHtBQoPblnM4tJsyoWg1jXf07eeexHDmSrOtXGZs92qAiACzmLDKZgrKoikVyAyNLQGuNpz8f
2H2nkyhmpg3v4t5jZ8zGuovsggiER3i4/+JMaM6qbgXA+zjbIDvqn5RIo9paXVHgAzyRD1zTybKf
nRRbOxe4o0hEVmsE0uMGjwsZsdsrChLKTUSrtOy2QVGTFqUVykVMyPKna6S8Xpp8T22jXHQNLlDT
hqyD7sUq+9GVo8f5IPvJr580japfaFyZpv3VkcNyiH1S8ri5QMB6ZXf6DcpTj3l3hmjwvQNFmxKb
WNA5jRZBXW5NzRhOR73a1vG1mpDiBUVzU8ni1MPjYqkyn2szvrBbb0Ez/7SLEBSoEyILUglt5vtI
qndVAxQ+bkuU7fAoRrsV39cbPUNsiYkPd3rdWN3V2HKaLfXLPGWgkPJzvBz+ZwvZS5STci8INu8+
D6mkh/mjbqfPgVWpJwHccj3Oh6U6ImWrw852tNvQ/lLmJfIxa1OHJxxZiAJGRY2IznTQdVpAhfaZ
Wagbh14eVFiVE/qVlQBOrOwKddvztEL+jRodxpy8SVJNevTRJkn9AawJvqHI5Cy0tnBo7tqndcIJ
th9sc2ULY9JjFvk61+xlKTw4f2jCr+g1QvvC+9LuwUJkYQf+1cPPLU/q27GVW9VKw6VbGxVyxJTI
UrP1qQN97StcOA2LOlfdnnV9S22tzc9L7w7Bn5uYGiU9MkQqKvlAs4QFKCdx4TlJYRrnxY2T74Yu
r9DV/6XFoIaNXnsc5bXrTz6f+vDSCi4f5dVab+SAAlAYbrWRDhduCkB2sDRIGhrwThe8yqlBJtu1
R5+fll1GHdS8bBNf31iTHkQrvimQNGnvpc56aH6oFeuDAZdIGPIJRf96MxbOZUOjIUZuox6Uax1A
y5CV8LllnJx037y0+JqKfKQM3oKlrzUDkyAVrlKKrroV/xotfaqzaClNVdJzm1DoPfvRIXsgJ+wX
kTTWXl/1JxYTN1UKtHKRyF0VFTkaspFk7t74mkgU47BnOjcdiPTCfi4COa5TxMVdhb9GsRowUAIz
TLTDi6qX6tbJzccAMwG1MZUzVoDzbnQ9VPdDdC4760dq1uqq6Wip1pq8NvsvkOj6ExB0F6lQ3Y2l
xsaZUbfeMqrF9zp4ILmsEa5DkKKJS4zeCoj2uZmzEZ2bmmevnCK8rVXnHuFSIMYa5zLfhKsLaAFQ
P72KrJPqVtM7NBWnyixP2vKCbB5BuHV81EyjpAwv8FN5UVUfqb0QCbJc87+UevMcO8P4BagH2XGP
5mRlmlswc/ltZqpXkeMREbp2r2M0+f/Sev5/EgjyDTV4wEPtJcV1njZHtguDfPtLf8IgNf0PAZAS
FKSh6gbOYEAd/0RB8hsTgKHK/yyJHZjzt+m8CXTSwSEUu3lDN3X++W8QJL/CiV7VMZ2fBMQN0/xP
fNSs31zUwGdiEKRJE3ymYTkzCGQdsh3LDulRJ0vPUc30z8NInFrydRTOGfAnas6stUlId8KJ2otw
+AnOZWGlLfxxCRIhqT1aFWLjUUrR8PdGdyFf35ee8aUFawyO7iIpf2LluWqc/FvhON8Lqy8583OQ
T7dGQl3TEiGFj9IB55J9T7yXThbffadAXSNCid6emi+A+quxvKgjHAdciWyTrYF+gbVSCLBroAOQ
0sBvQE9ASOM4hhzTNpdI8/Sq9cvCSiJoIbdpeXCeFcgfyAGHUlTZ3NIaaHS0z4FCf/5eesll79W/
ZIHETVypm8IJ1kN1hX7QuV7KtUAdIKF8fwIW/ka6OrUU9eQ/Bxr/32CI30GT9yGW/z8EGvMFDwGN
75syqv7xkv74x/Il+J5V/zitYv70zgb47RJ/AY8t7Q90pWxTFXgXGhKQ7/8JOcUi5mxdCtuwJTgX
U/Krv3yAde0PfJwcCE4W8QAaWP93zPErzdYt4w0prOn/kQuwNjcBFg4CiI4QNG8Je8PiNru+hb1a
IlNUDUgJCJ0yb0NRIkYTXzeKO9x8aGCI6Jm+6YM0+9PRWVT0YAyaQoSB+4UM/CZC2WBnNK//BDz/
A73k6yxI6+pf/3y/BggxPdEb2JqlxnA0lcVm94lQOBhq3cLQ2gkETDGyJ1vhePImFkoN/fDNzOn9
dkDXf90NP2XbmODhbyvSjm8jvI62xLSF9/dI2sMGo2EPMWw1hfdTVWRBKOTXPe1TMH+3JnKGvmfe
BJOpnd31sK8SuaiF+bXwIVQrzimVi5OxNH+pkdIDFKHw2A/IZiL0UWFljH7LWYOQqGJ8q0S4LSTl
PEstqyUCAyw9LsyZtPyuUB7thJGc5ANHSVwGzvS2+04twuiDLx5AhiXyTteHx+HjQXcMoPGWJmyW
8XeDrrc4EiB1660z8gdKyJayMNBhL2kCZfXy8L2mRfy3IQdhJ1SDZV7XZlOu8F1E8nqmnJuizVQm
4GgMxMx90tq6ojvX9d8P35CQ+O2Okm1NGKqwLEefTykKKo0hEJhaq0F+6VTK1g/T66od0Juo3HsV
5mSGuH6Y08LHgWxrmuNwHviYKScm6JmovfT16jJRi+tQBOdN1N0W5aXv4WDr9Vs7XnF6UsxiOcXG
4QefUwKm2fnuwVkfdmOhq7CAiAI+C1WeK9/uHqCw/AjHpkUvGQQISeG56+mnWWdswwLlPb8F9w2K
pV61KPEA11585oGmRQm7UzRQJxvW3QdyiyRT2zL21q2X3bNQYOqD5l2hnNVgc9NUAJmCHFcO/YPe
Y5HTDBdK42ziQrktG+X+8MPIjz6rgYWrI5lMQkxpye7DZPjpeGYjoIkW+VdLV74oo3/hUHtDM0hF
cqz91gdIoiHaii+lHzibpl5HESK+dVg/ZrK7bCz31q0BY67rBm+HNolfVdV8rG0WwJrAp7vDAbPr
Tg0qYhkKgieWRE3NAP0Q/qKX9GB4SK7iq1GBSiKMMZ2i3ln+6Cv0QjL/VeuASyn1o6aj0eMm0bNt
UMNu7KvGin7FMDq7tL7NGv1ZSeWDjl6Zol7FNTQL14E5KSA6hEgeIdwKaiQEGI5E+LdcqhYIdv9X
Y7UPshQbDNge7UauhM66rVHB/jMN+JPQ88F6PI3iLFxRn0YeXNepR5KdvR/lwm2CkTOHsgqG5LlR
sDSow/FB18WkbMt0A3l/A9RrOLJKaOpH9yVHNVXNQixLwrzZ/bpW0xhVyMqwgsgdjuXXBhrfArbO
jRGgaukgtGsOSz9JYZuGR6a58cFyaLEOosstoAzBCHp/7zYY8yI1A3+N0xdG3PDemtDGabtoT0Q5
FpBimksRN/GpJvCWqe4tnAMv3P5laBwaPmBa1jqGs5T0wAtMGoUUAaEimvlVEuonYaezlH+JERUc
RwAUIXtIHFKfQ6YQ87NIRdJtMvnVMKxrxnMaSejx1WV24rQDiictP00p9x4OJs34PZpsWhQo6WJu
LFl3pt/v7IR+VXYIt0NxpTID8qBK7lUTK+PWRDFEW+SGdSrr8tHS2AuNnApho7qvOEEVNnuFPopT
U0ufFdk4NInKO438wbBec7d01k2P4YUZJdelKVCCip+HyJ1aRXI98idEx8KT1Cq3huG9FpF1lXR1
TzPW2tQ06WvfCTd6mlGq7YKtn8krOCwcyDN9PZTKmWKqD0qVIq4+wDBBxIeCEkCn6EaZ9FC74EeJ
1VwUu4ivUWvVcIJ0vzslFImoruwTYyLgonJ4ojnBk/ARSmuteINo6q/YFO4C8Ku6cCYDRsiY5yAF
Jt4ftAXyeKQBYuO2rY2r2ONdghbToTg37yuAJK4p+lPSNvp5aQaZwsZ4TVVejD4Epq+vWwcfgpGy
+cKnxo7fM3JvqKiv08Y/U7VyUaHSDgz02qriZ+g4Z6rnUtggK6HkGjb6WQnrP8/WaP+f1IiiLtNb
H1OHkx4qzLrv2RR8Z8KpUZpEpHJRSuu+zCEpDjS0NJ8NTgkQkG7Z0gorgFVmblEzw7GibWgYGCGm
LmILvwvvGhi+hpTf6yg6x/SSXQ4GEEeekyhH+85Tk9ukjgAXojEWoT+KrySpWrwMpXFzeGZOe9z7
9cfWdEqxBKIhVVLi9/OSQ6sbx5rhYk4BKKhCm2mBqWFOzzx6ZYl4jN1ftKTGt3zlP70zyw6nUBow
JCtQ/d7f2abn04cDcsaigj6E94bRNBdlwTyorP5EmGgzgkDWOnaKwzfWf1/7wGaz1grIhZzXrdk5
mJ9CiNYrZ6V02KnoCkYSqGH+isL8yiozcy00VNe6mJxDbS5NUdygj7xoEuSapY/ArjkiEqFUqOiY
FPnQWsyL6y7yfuj6+HD4Sc0PntSAnaLhsS4MkpVZ4uhS/msJG/BtGQuTE2UXVY5koCaxaeZJPOxg
WKSlsbLyE89HfxkxiXThNspVLMQ92RqeHjZFdhCiW6tFDrpK76Y91tKYldSFgXUgKVrbyk+9K24m
9z4dQA4Sj0jutZfkIoiKoKofSbxZNPT2q8g9UXj1CmtZC14Z5HnnTAlxXhh5IieJnw8PwO/JLEwI
oIpUPkhCnPn5qWIGFKpLpV2Y9K1zJIjh6g1YZJI1KBSwD9/t91hgXsjprKaZ5Dv6bLSB5NuZ00LJ
K3v9lYXs3MrEJg7SO8xzVqUwbyRJCCDTI/Px963h/W1nW4OKWA0DPTgrn3481YghxtUmvrY1DGAP
v6BQPxhQTeNwC4J3mvzzdIPWSV+VJY0Oz+9XXVk/KeJW0EU002FdNvZpoKBgDwS3nxy0cFt6cqLm
RMDgH3UbuLrGEgdcGDoaLse9gk20l2pPAdqebZl9830qv0N5N8boDcWtB+ZXsPvKktki4gtQcLR7
JPR3w9MeaDknC98QT6NCv6nN+3zpOcDhMbFJVk45ftGLYFxCP7oMZYaOYqndFY7dkzEKPAw8cxtt
sq5G2VL3YSCZN56POJ+HkkhjnCIYEJ8CvL4Ggkt1vrjR4waTKKUFLwua2Gp+RYiY0yTmgRxzE4qq
IQkCEF446kkqYXnaMToGU8qIkgl91UVYoYrhWOyJogOY4msC797kRx2+BqUnlxypEbXWeixdtKUh
VqpvbnLPWbe22S8KABzLoiF1FF36RR0KG15GFTE4pQLwHwHsNChOY7U7D2pgJGAUaHhwKqGDh0nw
fZ8ShWWZPicmee7kRY1+77c4Gh7Snq9QeCD/kaG/aQiRCIcAnJjC19aPftDTVmA2Uu0mnwkuMZzJ
Nz6Q/OUIJihS2P2wMqOxMSBwHg+wv2iEgmoy0cVD5Kv13evBZcts89xZj2I6uFYmVx/pZiCv0nSg
8To6GLi9IUi1zcceaWThvVbegJoYvj1+oZy3MFWWQRP8iuwVZMPHoJmI02kYL2SYXdeOgrMDaQIG
w5d+zauVMXtB1Q9bN1ZjhKDVMxQpruMovbDz7rLTk2ek+k/soLorGgkWdNS/0A5zslvFfQgqHARR
0aGxTNsud+59SusYPrt8gkqN1kqGLLXWrjGCmXBUdYTVQ4HScG6emslr1WWAWP2G72c/Y9YADbrn
Q1R6fh2YOK4G9JRqaGcYMt5FmXJLKx/pJBX+rNO8NtJbWVG0qXtkoVq/BuOTnA4xC6UaPSd9hm1r
z8gYV1HtyKvKUYwFxG4yO7NJFpZTbBWl9Fap1sCJgOBU++yCTmddFbaODWx7WYes+qWAjBqk6he8
GE5SzTqjAYG5FkGB4G7zVVb8s2RdD2ofGzuf1QNIYguyKjoFEXmZ99pNFeOF7GvJc6iYDzFVXzci
5Wpl8Ujx5p68+FIfJAct5axVHFKa2r73BFlPnxrYE6QIpcvgV26h/pEnw5mH+ilF2xvH1zxyaMky
EpK6yvZnqvVY/9I4gZQZaHSXe0ERovTrn4WOJ0+FxYpVkW+YhTjVB7as1pdrHCdhUVCBBkh9kiYm
jcQR3/DEA6UQd8WLrC8hvj6GU/oOSovg7OimZYie6lgQLwUYCQzSsKcSzZNA0a7DuHRCE0TgtVwI
1d0lBpg/KuO+0uwcxlP4muGE1PoDPLAuHoAPq+dWVHzpgVqEnvhRY7qz5cR2BcQsWPYxebbSce+u
kSgCdz/CGAarmauU8oYNUir4irUPU2+o8qxzDjnJSd25J8TFoqrga5mqXKtF5aDiXD/qY33ZONfS
GO8wBQDTIq4tSdcJcD543y+4uKIBJFTq7BPocNTLfO1bHnBLkwQcKeHyXhXiUYv5NhasuMBNTzF3
v8NQ9N7LxEONMr6hx1TarMsRxl8FqUiRfCCvqBalgiBw6Bg38EyDTTSiCGtORZqCFrZJDsFR5TKx
BXwAH05IixlDHOIn0KBgqBTDxo5GY4MVD0ZdX+qw+8Vpp1pogf4A5+QFqYILrAwg6r5QMeGh1dpb
UaEF0AhQMla2RWQ/ATvCYFH7KrGSX3ceNt4Ylt0JMJOyIXRQPkTKFSCAWQDIbib6U5cW+LU4DzAS
L1ur+5bU8RK9c8STJ/RhkrBlVoLFnEX21RzjlUbPD6lzj4xWRzyH5nGbmjfDqAGRwMpxEUFKgdTw
RdBmtCboWCpOLBuegW6zUMghuOsdF7NGrtL1IJIyHmGIz/vMekGkns8V+Oe2Qge5zuKbCu2bWPF4
CQ5RVFTEMhFyPRj0XRMlealiaAeoF0gdOAO2lpzWNKJQEUsOd8OiBOOyQEFXje4wzwYZYX6XCk0N
pPmBadfAJXN8TPMREaXsDrticEHTKQlk7ZJgf/Z7a507yVme5FdqjnwyfrtLrzOitSeKx15L7yqP
NqQaN08IWNw1HdrLufIziCviKQTCIaoN9JGzBhYrNhkBUpfdq9foNGGabduPP4AQ/TB0yk5SwCgT
CtpL3fRmTYzfMe4CoXsvfOZI7rD0SKfbhvXXosUafKprO2F46/j6C4AI1CrrGEIuykCVmkYk2UaF
pytVUDBVCxc/s8O5jjR+O9k4mk7t30JdRFJgmX6/c+JOXWMUilY66KT3Kw+8Qp+qt3SoH7KIQ9gI
679biu8x/V08MK2N1F6iwZ10E61vlJwTPf7F2XuYapfYr3jpyVvSHdp8zdi3X6iFPvgFzIS3sKJB
VbHe2MsoavmXyn+NE+T5VP+0ta/HlsDMjE2mcEbAY6NRq8exkD9jzWLUSKJbhDqoibPM4fh7KU1+
JIwJcmmMF2baPgU+mhiIEZP4h+ldik96oxbLoVVoS9XAgcolAm3PIhWrYVRYmmyT1Ci7A5QUcpy9
tYb8SFqu/17Bcege0OF0bJUGyryTaGZGkqH1NOmPkOBVv4D4kzgZTJC4dk7UyZJa7yk2kDss+wLv
M6+8tkITOFTIYtfmcH9U6zH02FVUo3vo4QMEFQCwDhmBcjSuwzG9cW3/Rg9G3BwbGMzKoK4OTxDj
g8OVzm1Mw7BUdarKvJ8gMEjsGkCEsypUeerDQCmBRxOytOjH8Bqplse8LK6RghqWCc6LOrA2T25i
jxyYUxPpUBRu+7R7cVVWnhGgzVSWwZTmFFPgzdREsAo+WaNgRqRmdyIr7irTPwuS4qQ1FPSmSXsP
v9HU65od5jkuGZpF9Vga/H9WWMOM2ghcyrkrCO6gQ1L1rkBzNhNlhROEij+KhvqU/zgiWlAA31tN
c/tE1f2HARjnstRYWKIkM0Dy3YdhpG2kEcCZLv9qfe6teX74mLYxif5YVB7t6cPsRCZg9iRzMh4z
8PLrYmSmj1T08HlW9eSFZctCOBzS9BQrhwfooxvzxemoqzYJzVwDyKz1EhDQaHGI8ACZpAAmzSR8
gEV7Zvb2Vw9d0jFJ1RO985IjBdcPDl6GoNNoa9wdssus5jCKUAGfWFurtndY16W4KRt5OjbUHHvY
x5aWHpne2vSx31d2CFBBdcfWLLqcb1WQnVHO/LAwY6OyVign0sxw+Le29bbBZHxjdv7TiImap5ET
vC0/TUxXHG3/twH/S6/q+s/bIWC124ye/fG//jc2uTle78zMSdfrLxWuSVfsX/+8xkShAri/CyN5
+yt/NrUt6w/bsNB3m/ratq4afNo/YSRS/YNeqmT2qobU2Hb5zV8tbcP6Q6VvZNIBoh9O0YjqRZU1
tf+vf+rGH/z3ugT8YWMEqfKrt0+GkNi7T/j3n3c7yO/LFQpwF0LH0ue1GABUPk4SqVzRywxxccbK
CU/lRSbr052x+OuGuzeYyix/T9y/bzBbvaSMIdC53EBTkoeGnCQbzSMVnn2Xnq04iFSZUegkYoVg
B0rLXukscC6Qm8MPvmdk5htJhAIgePRMrmzZf8lNBy2V4srWxyOXf7/p/ntc5KwRNwy2RCjRowdV
bklLr3VBob0YLnDdW3/uBWaLk9+FFPYaRaxQLz7vOVDHPQY0XXPk8ntGX04vtrMSeaZSmGOfALEf
A7RcJ2mdTiDJ+7mHn77KztWNtoImpzNt3JxTgWdlp4XefrUzCg2HbzCNwgfzUk6vtXsDkL6A812B
EZo8j6LiWxRESNLwOrVxkUVacGSreN8S/Ps7zxJWqfd0NEu+Qo92hhor+OB2j+1Yb2ycLj0FAnva
Hit57nsn/f07WXrZFHbtYpaJ+TfC6oNHyS/aNHFLPoB/n5k0uDQfHr/ZjvT3i80Cu/J82dqwBVcV
9Rjo1tsYM6hIX9fZZZthRH5J+2+NrDV8hCMhs2/GzeI968YSIWLu6HUg3osSvLpZHFmmtOkiH8wH
MWUZO/MhLnGWpRMm6DfFm9pUTnsKa2aqrhsz2vZJeldQNxCiPC3L+ufhIdzzPmK2BLhh07swt3kf
LaXuUFyQRV5/7tKz2I9iBdzKtDTWBl0XtHC7yj0CtNizLs6LzaOZy0pXQ44lZkVrAq7kBo1r9Ia0
o1iOfQMzC37f8JVQGwKx0jX11K+tLXjbI9N236Wnn+985tEsnRGxXjDtVn2Zx+23HDfTz435LNJb
pIjp+XlcOlG7UyeBpmCPXnRkHdn34LPYlkPIuUN1+5VJFTp0AOobn9xHxSySx64TajYtG+FQrG3C
NVK77eEx2bPLiVnIagAhUMGyBeXqyTjFDlvkv5TqV57TzNW72DiGTfs4eudtR1PorZqH3Af4w1OS
OhfQ5FefegVzFqUobsDDVuEZFrDQfGFfmawGCxX3cCuuP7eXTjqru7PSjwAR9I3HPUJHh9fQxCe5
TiXl8BvsmTrmbKdO7VwWXlv1qwxLYy00V2Vy7Az2BkD7YNk0Z6GqpPVYGENvrqyO7U35piDXBcTR
UKjBi4cSxAD8+gi9TUtVzu0i+FyszbF3sRkZHqqtPdwhcW6ixthG7dnh0dqzvpmzME5G2SgklMMq
ApVc5GjJ43dzFXfOj8PX3/c1ZoE8GImDAmhnrlL0iRd2227wo3n53LVnkayr0i+oJPcrFUFmdIvG
CK3O8cjA7MlkzFksU0DOEIFoEcsbi+3U79KD4ASS0rZwyidmL/TTYziqPcuGMduME7PXRgcmIZzF
5KrBNDQy45XZy9uiaI7skHs+szELa0hYZu5E5SQ4O1HQ5IBQuW3H39AKtD8X1cYsqmU5oOOS57Rk
Dft7LMy7JHaObMLTJT4Iuzcw1s42VmaiGKKuGeDjDcqiRXEONTKaJeaN1YfrrlTvPzWh3gBQO/dp
R2R9tBYtKLfpNlql31bwag5fevqWH73CFB87l44Q/QbnmFPRMjk+DMiOwxo3bJ+uCXKHQG8SdPmt
YyusNoXvR7ebhXXsirFAxA7Xbl2Z4Or0qxDXuUE2E7Sqf2Fo41WNGieuorRoLnrs11J4vodfdU/I
G7OQD73ShXIwKUsE0WMq43MNA+bPXXoW8Z7teLE9zbEoVRArNosevwu0bw5ffV8czkLetXO3cpnH
KyntZhFq5SSwino/djJh2B6pP++ZyxOTYHciGKme2FHBHBsjAJP4v6fiUUmSjQKmvEd45fCr7Fm9
5ihcVI5wytGIGPx9tvDMz8JAv9Bk8Kyg/I8pJOBthHgP32vP99ZngQ//Ji0Uo+5XcV4/JmD2F2YZ
XH3u2tOn2gmbGAW00rSmdWtA0gWvDcjAUXgkJvd87zdQ+M7F/VZXUrVgW21b60vpiXPp4i6KSaw8
Vqd/+6ofxOEcjsMcauE9ptwCEYRJLIWC2FakICTlkL+0dJaM+KlV10wCFZo78pyL1K+XpleeZZzI
kq5YmlBsE5W+rZudZxw+p/+m6ASWT/1C8XE1cwCO6sFJX9/SgMcnqDyy6u77rrM1pDCMyLTrZFj5
bnov2I5GPz6yROw7f+qzNaJHfKSyvISMRle+WuovISDyGuifPujZcwTqnvWdhenwJNqz9uqzVcNM
e1nTvmYxtL0lhq84m7+2MlhkMDDcAeUXBGaPL737ZtVsFfHpOKmNjpTpoHxzVOW0LltAAOUCUZ23
b6cU0KZDvIzP1DpeSb3AG2Rcod+ELJsOcuTwO+/5eG9tlp25DRY0R2mMAU5CP19ZclzGcZYcWV32
XXyWTZBem7ZwomHVlNYvxD4gj9dt+smLz5aTrm6tCImAfmXoULull74U6XDzuVGZvtnOqPh6AfpC
5dv0uLvBVkQNWrk9fOkZX+rfFaK3n+9c22lUuuWQgt++OwojtfvKppuirjp9+ekbM8cyXIhqgevi
8NBTeE7qG0W7O/wAe2b5G1Nk5/4+HuTo+VdoYpnOV1zx8O9D9gU2741QovWkdqvXyBNpw5Go2jPP
31KPnfu12pDXgrMcjKThVnXV+xKkZuiWp86ofjn8Svvm2WyVKOME5UyNvdKXoMQjr/TPuhFFxs9d
fbYsWGpdhrZLiKCjCJiw4xgKjCf43K74tvLtDI8VhYqBNO+4wpo4f+qCQn0qnCTYHn72PR9bnWUR
oewRcqowkBCYHCUDnt6quuzKRwXgni0KkEmboyvang8950Yhtd2EvSfEysQIvkOaDIzGpPyN2g6C
zIffZ8+XfsN87owWDIhChTaBYUgvEGFKL5skuP/cpWcxr+gha71aDCstQHOk7l4T7ShH8OMsW52V
A3IbUy2tzhCI8f2NBjGiRGjlc089DdTOgEjh0p0CqrTy9BwqRN587T5bAVNnGzvOXZ6VY1O3sppc
WZkR6K5WKD8PP/iezFOdxWykloOMsnLkAIutU12cCPkwHTWmE1uDHW0eHkkN903LWfjiSO7rrW6w
T3TxD6zZrxy7wAyv24xFcWSJ2zcr51u5aosS4gAFhiR7GsNxq0XWkQD++NIwat5/32EMsR8cXbbQ
sAankX7z0U05/AW0jz8BwPv3146xjy/SkYVNKjiLGK8Z3BNZWsggXVaYxBh4dYFD7aDOro3wroOk
TqpljajFZz/IwIbyWD3046rDbxAbY9KEDDuiegyGO08NLyWm6Wptf+o0+Bvvw/ILu7VyZVilebI1
Uwk2JV9/cgxnoW0mubRZklDhi7AgEOY6a5VFj/y16XarsYoRp52GUI0fSN3NLEQLjZ2fn4eOf6kh
RMyQmuN45JPumy2z1aCtFcUVLatBUehnreHeIrR8cvhN9116thj4I92zEurrSoyIPpbtmazNI0/9
cYRiXfV+HmYx9taOmo+r3DNeKmaWEiqvfqetTDNyjmwc+6bYbBWQAeVYK8CPXij6zejKs7RDfCrw
za+fG57ZEuCNIL4iNddXIu/PwXLfjE7zqSo+ihvvh2cIyjxQTaYvxPKYJDGFFmLJ/HPfdU59DTOv
MPNeH1boAF2CsNkqXn17eEz2jLk9y9Al7NdMTbi0luqPgdnfVX573ybO55ZGe7ZhB75jRuCm9FWv
o3oBwhPr0ubb5x59FtatWkEnHQaaA8HwPc7Hpyy2EPGsfhy+/J4Zb09BtrNrw5sMqj6is1G6zY0R
YZIsaQhomv9ky3p1+B57AtaeBWwMDS3V3Qx/3gLzMFmdJUj5Hr709AF/r1YgIfH+8SX+1Oi7wlBU
w9h4hbO4TEtta4EotFgUAKcfi6p9M2gWtXo5xEqVUfFW2uTBjCXm1+N6zI7V7ve9xyxo3VqP1JFK
NxyWeJnX9l033nZJcqIj0Dg4m8ODtec7WLPwtVQoHhY6ANCQ6tsIw1Ylcx4/d+nZBu7JpgW1SrEY
DtVF7GjXcVocufT0dB984jlvMDSDoaomNXOyhIUYYqSBU/KyauOqF1Krt2aBFk2SnR5+kT3xMNfO
KGurqlAMHVdBiFpVGA/9adMIZGq0wjgVXXgMMLjvrWZhHVcezFKrZClNDXOJSd2wMcyqXIR9WV3m
dlUvpeicZa93z1pciJPPvd0s2lFeExr2P+QfUvtut/bFiCxArRsbs5Uvn7vFLNjNRHR5PR0DRGYu
AttZuxJrFbf43uju98O32BOLc0xcbzoIVju02m0PsWxBvQh1D9QHqVQcvsE0az+acrNgr2olVDPW
25VdrxFZWdsqrht4J1agWkxIdmF1ZGXc9yazsDdi3ZV+ymB1sXsxtBKlQ4xDEBc8EvF7XmSOketi
OXbYd5Gzx3e4+vV1D38wRxeeZkGvfS3yI/fZs7LMwXKkHJWLFO24SiNLu/Z8c/yK3WP8qaIKXNH3
i7xudik2mnwOHJorjBT8uP8iCtKcI08/XeeDzz1Hyg15llq1Tf8dq7LruMNstw4val2eDpgXN0Nw
ZCHb87HnYgQo6iZx0dF10NV6E2o2bgtIoQfiyKTdd/lZbKc+dO8xYyfva3zMijD2L22Y3mtsO4xP
nS61N/LHTrLQYM6CJnNIfT2L7kqzvm2pqR5Ji/dNodlOblnYcploQ2NilbjnTjfZKKbHKBT7Lj4L
aGQd0BuNaQzEfvUz87E0lPWgffLJZ0FsdnGluA6HKXUiELpj+nU6OB5eifa0HbQ57K0KbWOIB+am
aWVXJWQNvX5IsrMQkzK1/DIWazE2L0cLZ3vm0Bzxhkt4mg2S9Qhvwp8lnl6qlT11Em+cw6+zJ9Lm
VAA91NHSEbxNZbfw46NfVfINdc+1HZc/aCYcvsmeLXwOgKubJtM8/E9WWEM8qI53hhfhsszVJfof
fxlX7yVV7JlQYhrAnUjwFaeG7MuEgi/d0Z50Jr8GP/3cjBKzUA47a6hawXIq0P9V7eYmMo4lmvsG
x5g9eG6UJLKU9sMqO3P19EEplSvfm0RM2pPD479vEs0iuaooMLaSda5Thy2+ACcymzTCj+1p+y4/
i+VORaQosZijupov8dY4s1D/Vo3hyGazb4Bm0SzjFthMSwI4KigfZupwKQJkkDIPyx6z3x4eoj03
mcPh6sjoegOExapsAOXipON1yYOmjEuf9vrhW+yZoXNYHPqzIk5TvkIhw9epl+NExRGg0Z4vMEfD
AS+1A6fg6dMKkFHWbns+dGwrR1LwfU8+DdpObGlROmSZ1dFDadSnAJI7OJ1PPvn0RjuXlrLtrTDV
yH9NzE6wms6Fi/KCs/7cmM/iNnOroLGHlL6Zgl8jlZ5zxHeOPPq+UZkFrlJmIIYDwfaOnU3V+neJ
6309/Nh7VuU3PcGdUXGTSkOwiimS1Qma3oV26XMGWph9E6LXN/jbyRjr8K32TZ1Z8EIbt+rccWjy
CmWjhxb2bu22ULxPXn4WvEWe9U7ps/R3Zp9fFSJoT6vA3AYtom6HX2BP5M6Rb/5ohJoJMHwVRvKM
YfuaU6o28/CG2uu3w7fY86XnyDfONkrhY/ezmr6EWqbnblYeGZ99l55mwM6X7n36/EVpcLAx+nrh
lM2pU5tHFs59156FrR0akuYJEzQH6lEH1bmD/uPhEdH2zND3MDf9vzn7siU5dabbF/qJkJi5paCG
7q6u7vbsG8X2sAWIQRKT4OnPKp+b3nymiKjwjV0RFiBlSqnMlWv9nxRT6+rumjMNLjmTkDz10v+b
xayyGpxtAL91b3xuDbQYI8bQx6tmMLn1kW0VIIa2x0do617pC0JeQKhCW315UCiCoYPXE/xZwzyq
jRLPin0vkWRSIsdiuZjgIbNeXJs9luRo9cPG6GvR4LVF7f362WzwNWCeQ8rLf7X/j5uVjzn1DtNV
HQdFClTmERFCM+i+nfhPL+87c5ky8PmXkNpM5+iHVP4r1Ac/3l7RFWNZYspGihI8rikSIufd0wg+
tgAqN/cNfb0Lv3vp0uixF9QAQlKLJ6kc5MH9z7eHXlndJW7MGnIoaRjkv0lmfQ4t5xeiP7DAB+OH
2+OvzcrChbIAnINNO8uUBS1gVCwswXkwbjXMrY1+/ap3E5NnIH0QHSZGkaraX7kaoKN+X+8Pda4P
fTd4ZdcQ5ytQWDYQCxxBcFtCnOWuWVlSCgD/IlVHsLFEjtQ/R37lA22g7GM2dpeVVf0DnX/36hxk
cUMQohdnqKbn3kbA1+f7IA/vW9Q//Vnvhleuo4QIZ3QRgcMLOgYgAlNAzG28/Mp5tITr2SUjlFVw
JIP+k7eoGb6EwFcIO9hXpY7uu/fbi9ijDZiCFhA6FGcIdZMUzEr2h7KohHW4vcIrK7DE1rEpgvyJ
rWRKSf1vCUqgPZ/A9hJ5E09uP2HN9hcbZxOBRUl4GiI+CvQx/WRBjOg+uAZdtnxP8+RRW+DtB8fd
1xr11UJ9v/3aK6u7xMRBu4XmRkF1aobUUCnJQRS/jPwtdbu1w18jo7/kvv5U5N9ZZ2XxnCoBqpYQ
1XR7shNj/QK0UYQfrjX4KC+QWvUOYWPtAP3EebtnWZTH3CFJ4UQPyJXHpqnfNG5HPOhPXnX2uT51
3TnP6KcI/ysS3a68Cid6zseodxPptWndPKC0qhj91YHJysut7xDAuiY2wqucbDk/AgsGWraX23O4
svR/Yop3X8g0uFkwheiqqQM3GVH7uKqAOfvbo68dyVfxgfcbn4IqeFeB3z8lTB0CIKTRoxW1BzRb
FqF/RH+lQk+VA63z289bcZUlZg8xT122SLKnM9FgZw3/QQf6aXCbf28Pv2Zwi2184hIisaHwUr/y
o9hR/NmrAf+vwmZfGm/DqtdWZLGduEQocL+COCXzgGnt8vmsva36zdr8LG4AAaQlIfaH3Ta3ReoH
IrFAt4NSysZyrwy/RLE1OdSzi35CD2E2vAx9twv08Gj3W5nolZlZAtdoGwTGZehpzyDsG2c8+s2C
auvutTb4Ivgv0MpKQ413Jz0/+ZE8+o63EZiumA25/v7OxzTYooUj0A3eOsUPNX8yNGuRgobWYlCF
yW3TXGlopkvsmluqrge3jZ/yQUDaNf8Ehru9PQbYX4ZPPTPPVLs/AvwTCqTQvrkva78kAxUzKHWk
BZ5blM4uoo6OXp59HOtoI7hZm7mFLwzKLsDCC6gieMPOUPeKSQ7aOtxPrC1g0NoT7P+uTZ77A2QY
YVOy8z+UObhlwPjvYNqQ25IbUcg1tv7LKbLklnbB/WtXLdo7kW710PTgnUQRpn1eP4eI651aQiSz
Kza2wDU7Xri4h55d7rMAD+PkuWUGcs33uTdZYtxGbOYeLo8wMS+nj50ISsgns2ZPIqV+3Tbjvy8H
WULdsN5kcDneHvLKn62ZnHxmHWe7fFZky9HXHrFw9GzwJpBz2V4aBOxbP0NHpdG7QIL1bI5eb3/F
3/dB8Dj916jQiCfNBBgE5JFFIkv7AILNx1IF6e3h/77EIG/77/DjFBbgNBz9tA9Acjho8dqVoBW8
b/DrQ99tVvyqrj00mB4/a8/0Sg1nO1uY+rV5WbhzRjx0bfR4cdvjCWvMvBOBf8ndTd6NtZlZeHOQ
88qdc4PufgOJ4aB+9qot3Yy1oRcxctd7fsXzwQNBM4jfoRgqgvzt9pSvTcvCZTNLQGUP4PuUFZYH
dk9D46nPnjjR1YbF/H0HIktoWsfLss1czEv7UJIEdXtWeC/23CZN9Wbr6j6zX0LUfNlPk+uMHjKl
rIztc2ftzACC5LtmaYlSC3pii3HALIXTlVp3yMq9PeVgcMwqeddpRpZINTa2YVYGWGOwGKIZi5Qf
OXcOg+o+3vcJC8cNqVUPRoACxFIh1ATEg5iDJIIt3Tf8wnUJGnWbqhr8tOqbg7FdcGSHRzKLjcN4
JcQgS6SalaMLHi0C8C4hT5G2cCuZIGmBnu3f1US/z9BeLOEUgtDEo36EzvYm23j231OcIKBa7Epg
Uu6Kq4tMbreH8l2JxoLiW1/7PxyfPdcCoqO35/DvyCNyJbN6v/0ZiwZQisc3utbnpoJkw542DCwe
X8z8zbmq4ILd9PaT1j5p4fUUzSTgVtbIfIBwdze3CAV03sm04wr6sa4LNYECHTi3H7Zy6C3BbV7Y
gQDxanm9Nc4fR6bry6RymbbcQOSP3wdSBffXf2cPp6ohngUamqqy3kpwxIPS+a7uRbIEulEoVEZw
UD81kXNBYy1kLuXx9uSsbO1LVBsUiBpE5hBUcRFlDjZPAYxM7ht64fEEBdM8nLHIfTU3R8jcuzsJ
8coNE1pb1YXDN8bu7HbOwE42Z7vrfSsz1VuThwcxlRtzs/aIxZHtTeEEnfncT/9ABoLhALXPNO+A
xVK62SIkvM7G/wbIZAlZo9cGalYjXvI5/2TQi7gL0UGhp5xumP/aAxZePTSBsWyJZah9U+7AD2uh
3FFMP6fcin7eXum1RyzcOWvAFpK5YMpqOqhvzJNVnV2wNe9a6DLeZ0xLvJpsqEFzPNaCFpO3Z0hu
XkBJ5/24/QErXrBEqbF+cMeewpiKIah3pHqqPHDc3x57ZXKWGDU2mcy0PcYWDfvpBvPF5NkDpKQ3
hl979UW8Le26hqYvbqF2A1r/kYgahC7esOECa6NfP+pdRGxcKyA6w96ZOW5Ok8LIWe5QOOX7+ybn
+tx34yvpQjYmR5s65OrA0F8kBvwOtHIPt4dfe33nv8P7hQAztcbc46yhu0rzYQcB7Tm9Pfraytr/
Hd22GyCzJWxSgVFtVxdunyit9LGZ2BZ31NojFs4razwBwrjYQxvylIXTRTHyUKHIfPsL1uZn4bii
4sGkvavdO5m6RG1JPnVizD7cNfoSoVagQTEqBUxzdsafjbBOYencdyIu4WiFVSIiqsHB2Om+2ZW5
DUUL2WzJRK1MyxKMFhgZcNfBtIDD2eCwFT1EkeZvt2dlJcpagtB0Uw6dabCkTg59Djl1D6jmfZz8
EOyz2ZPnT2/5SN6KumYbi7xiQ0tEmqVrO8gtJJKYbU5NUT2EQX+wnD65/T1rk3X9/Z0Ll2NujU6J
7wE9R47DqyP7oB/6jZdfG33hwaPhuo0kstq+D9C4O9uAJ/MtxZe1wRcO7JYzEzW/5my5yxMl+G8v
su40/oXnFlDonX2DXAKbhkcKFkw21RsXgrUFXXgtRBv7/29BfVTtLRa8hb19qBz2entBV4ZfQtBK
E3GLQfEu1UN3ppZ0wQ6mfvua2Ruh28q0LwFoijty8Ep0d3vdfIryDMIWm2WKPxX3v8RTSwiaZ01V
Beg87pmOOetp/NCAV5n15DBI9YpLRxyp8JVBngU2dXW6nA5zTBsfFxBvhxvWeRzIbyEVchzkJO3q
BY546DQ2r8aFuzKTxwg7AwjodBLagO5LPrZbN5W1iVmc5cZW3A+BW0lbt/ZiWwQdJGE6fd9ZviR8
CyPj53UNfIzoGWi51Mng8+8zmesHvdsDMiWQKJsxNCK+AwP1pp83h6IaNrDOa/Oy2ARoANxlHmBe
vJacB7/8EjC5dcKujb3YA4grRd0HKAs5UyGeEBmznSfqLZKnlSuEu9gFILnjZGCARlEuFKc2rIE8
jo4w/d9FHmzx4a7562I7qLkHfQuUmtFXA8m/zAOtv4lQBwFim2+s78okLbFtBkJ1ozNiASTjv7gY
dZqPmbjPLpeottHNwibvMHgWdkneOY+haDY24ZWpWfK4ybyHvLEfuaih5I4f235Y5jGUjAag5VmG
eu9d5r/kdJsMUwz6dW4Kzl7IBrkNIPi0GHe0RdfC7UesZEz+i3Oj/9c0hVYFhCfTrtK/fGu8uCpo
4sItoRvnj7+57b3cftDalC1cmUdursoWmzNhQ/02ZT+Dwk+k9t07x1/4chlIVDkYPoRCsYQr/+RL
dYJ9bURXa5a6cGfXZVbFB+RhxwGSQ840PquG/nPf1CycWXPKpo5y7HK+OM+Znah+OGROeN+5u8TU
FY5XSePj1SMIZ3rt7MY9lEZi5Es3cJgrNrSE1qkG8NqpRibcsmrIV/n+BVJzp2DIoa2pvYSW0X37
9ZKxraCq68YGazzXzmPDrBe/jLaI7dY+4vr7u6OG2O5g4Uh3cYqNT2MUQImV7AfC/5z1VbRF1rbi
Bn8UV949BtrGM+kIPkHm6lH4FQR5qnNYB1tNTWvjX39/N75NIVviuki3W4M5myL4kEfBq5n6O68w
S/SXsbQGLwemaRinDyDDTpBC/Pe2G6ytwMKDPdeSCjRQSBOXB1/lwOXQJxo8NxCHysdft5+x4sZL
3Bel0GdDlyvIaWv7itme9xDbtTa267XBF37suKzmQ+C7qRcV9W6ywzRA8vC+4HaJ+aKZMiGrYTia
Za9ezs7BYL7cnpSViV9ivpALcKEdc63wcUiDQXao9cIh4VH+iZLsWItsA7OxYptL5JcQ0PRDsfKa
MLe/RHVS0G5f6XnjuF/7iuvv7ywfHQXZoKHemZKGIh+ZZdUJxP3zAyvAHOkgiQVGz3Yrclx72CKi
7pSCuFGHpe5K40JO1w92NenbfTdFKkYPrB97vdckt9dnxa6WCCzLh44Wuc5bJdRbK/jZCrfS9Gvf
cX3ku0mz6nZUgsHnHGS7Z04S6HbaVx3ttLLtY7/NG7r2DQvnjjgi+XxEsqDP5Bld1M9ztgVZXPuG
xdFsQTrdFhEW3lfiy5V/q5LygyqHp7l2UTSzNuxr7QsW3l27Q6mpvsaqo5UAzP844RC6b4EXkbZv
Nbi6BoiNGAGRVdVpHzpY/VZv38r8LBFkZcGgDA+VptR4R2u2Tlx9dTl5ZN3v4L4wfgkiEz6Bktb1
fkma6uSAzhYS3/mm0BtM8S8X7yXtGUqmVkCRpUnRCJ8MrYK49mdtdZeZbWCNV7alJZQMOzbxg8CB
yHPk//Cm+UBRdO2DLZK7teEXJ/JAS3fU4JZO0cEZQWZ5eMbuLXZDm2+EpmsPWPhwGTq9wxsXig48
eENJb+/QKp1L/v22ca5cNZdMaP0w+FnT2thXI0sklWRpT7w5RqffMez9+zxgyYiWRcNgfOgXAAaF
zs26u9S9f5/fLpFinQ3lXnuieH8CIDaUuC6t6TYyZit7Alk4LoH6qhM6mPqqLg5RDt3Zydms4P3V
byHqFP13b3bDXtRdft3XhNKvTjcMH/yehs82WpoPIUj2d0y36p6zGQ8L//swaxAU0GjMUlE5u4xX
xxqYxiraKmlch/kfJ8bw1298d87ogfcVBZIFEVHRvBH0ST8Yv2anMoNG4DQYtmOeZhe7bzcj1b9D
K/DMxRkN9V3QVUL4PgU4WpMJMov1rq6hBfHZ5b+mAgSj4h8EN7G0h40A8K+ugicuXB1o0FmEjsYl
sSMf7Kx6Dsf8Sc3igr19w1Gui/+3iVw4++xF2igH61R56qh5++C02T9Tbadhn/+sK9wjCBR/EtHB
Fm/7/19tHB+1OLkHRUlEDD6q94Nn0BE/Fo3ZODfWLHxxcnsls4nugWQfOjFAg7lGX3KnOvTNZcw7
jEVPE0yn+nHfhywOcFRAuOczIAbF4P0Gw7hJAsgf3TlLi51g9gGTrzJgXg0LU+XwZ0hdb5xPKwuw
BJppw63aVajkSzXYD37PyI661VYZeW30heN3li+6UWo3bcFhALk01wM3XNRlWXrXrC8hZhmI9QXh
rQsGjzGMVTDGgwX59/sGX7g4yaYZV2cAWEip3HNjgYUeLWd3NVf7Ubhw5yacQC3UY2rqATQOA+pq
SPKDCur2u69sFksetJb6RZ63KFGXrv7hgNc1JiI81Y04FnV2VyUKn7BwXoIidRWVCLsnyM+PgF1B
FTzXGza/shctAWReznWYEfS5NG10iGZwOoYztME1OofgXXur0vmDtDL5w3X5VvfZmrkunLhq26FS
tnJTF1B8iI2/uWbLz/4aR2GuFi4sB2oh+Yyysg8KdJ3RzzyvmphN88bWvfLqS7yYqEpOKxvVXycH
EXGoG7rrSX1X8gFa3As/9g0xwxhAsskPIC8OgZTA3+KGX7HU/4GJKWTShaBAiaou6SL+5LVVYsk8
VlCz2rCltWcsPLlSoxB8BNSnKnCDdvMIMlzVZyHsszWQrX7UlRUOFg49cV9FBoqxqUu6y1D1h772
DryCrO9tl15b4evv76KcuhTBxCHam8KB62e35n2q0Z22sWGsjb7wZWq3veMZitHtTqNrY3hulH67
783t/775XJtCgp8eop/VZB5K5siY2e5WdL9yzgcLp1Ve5hQOVC9SX/8E68uesCc3ggYve8ruq4vD
/hfeqwzEWZQCDh7K3f8EvYesjMna/e3pWTGcJUoM9+dKzU3pphQvfJy8KfgS5JN+snwTfbrvEQv/
hVh7JTQKbunIIH7gOM05GO2HLJf3XFWQxFtE4NKHLmrN1NXBgiP0Y5N+sxP7T+fhX4LSJZ0Zk2Fd
oiKJOtVQPw2gM7NJta8wX7EVDV8q6exZFe0D4cdl7f5TkPoTZJgh6WAdgqE4+DpMdUXuaq7Ghy6c
vEM8I2iPCJk5A0TS85LsHdyOk3Dg432euFQKVUPLO6aFm/Z9lKeFrwqAee7DFeMDFn4ulBE6CjF6
XbVJRNyDBrO5aZqUud3rfca2cHe7y5oJf9CAPtPuT9xRcvaWR1splZWtailQ3jS9iHz4IDrAyGM2
OV8iudVuuTb0ws8hnWoi75p5pYy9XIcOwi2OpJWhl7iyiEc16RSOh85ESSiLM3flfTedJa4MV0/f
8sYQSaBmPrYlmkRG+RXMGZP+yqXqN+xyZZ9d4suaturVrDpkUabpsWbn3pwidCBnfZ6O0+fbprM2
SYuDmvM28kHzjgtoFvjfPa/n30jpT1sdKWvDL7x3ahixLFMAVUycx6onZZzX5carr8SrS5Izi4yV
FFV2ddv+Ek2C7lqGVmkpnXhuw5MZy9/QAW0OgNLVye3ZWluRhS/XlfIc4FZcsLuP7reSclLtjGwU
VOlLO3iKiqrLYiWq9uX281YOKm/h2F3FhkINHGmckF/KSLtxmzUfB8CJbo+/ksdZCoNq34GoaY6T
HA3u5KPpspEkWgbgoI40OBVSNRrPims9t81O1LV1l/wfgBWL7yII1rw2t5zUL4CxME7/E+zOO6+i
r5jM9Pa3rZneYmdppipqc3CspJ5f67iHZUOZNLyLQx5fcDXKd7EhydFCD4ErbIm2/6XRndhRyrY6
bldefYl8c3oNQRvOnFTpoYhrH2890nqL53Nl0ZfQN+AqrBykXHB54jyBsPtCo/pklbgljT6aFxyV
AqOyBQlaseClNCm48A2LuuunTPqUuRK6XtMuZ/R41yIvwWrG1G5tXRVPuxKcpaJxzRvKwXwDoLCy
wyxFSP3ICyNZtCHYrjhOp+66EHU+Kw+wvhKK9IFfWCrOI4t2Cahx/BfTV6HeSOGuGcFiryFtY1gZ
Ir8F1gsPclOuFT0xWrd3tUrAghdR/By1HQlYGaSOrOyPvefJiwmFuavJGsMv3A+XYi6sHAsf+Nmu
5eEct5KG8V3LvgSa2bKzR87h21iFIpky50HybLhz8EXo7vtWVIYTBqdRofbEqv7p5mkrg/N3pRI/
WmLNcOez9GBhdI2zinXzjs/zBRePV1KR16BFWTvnvy2mHlRZvnZo4ndy1N6kBTIV3ZHYQzpAQyJP
ZNbPvpbfbs/nypawRKahfVPJDHCBtOn1/k/nse5OBVNkP1ZTiyNuOFH0LG641YplL0Fq7Qg2k5yX
XopO9gmQ+fD7taPs9pesjX39/d2+bBo6lQL94GnTMMjfcejZ5Al1Jd2YqWtc9Je70ZJLqhUyE8TC
TBGuvw+MnTPfTloZXmhN3+77hOXh2KIlbhqwPxvD8p1lVA6urXorx7r2AQu390kVNabFjtlbRRIW
9IXOwwcjRZdouyruXIWF84Mugru2hTtPMXxwHPtgM7GRPXew1f59CZb4NB6FM+EDcvOWGxqxy0NX
lrHl+BRAO0IehQZhSzcSnVgZr08TYKNgPnKnU2GU3Nu9mo7QrQofSmuaP+VuII58Ji0YaoL5BY3e
WZLzwE65P/ifGtl+m8isD23b5Zd5Mt0jHx30n+fD8Ng5oX8p7ah5FQXILgse0tiFrP3FazPAnbAj
Tg+BCMuzN8jqq6ur4kDDjF+afsD50eX2rgsrc0CdrjlbrJwfgFaWiW+K9lUbgbx0XUDKAcXTx3mY
wc+FpH4xPvV4azAdoZslLCuza3xRf6HtXD9zqDPEoo1wSx8CtNXFHAFwtgu5DeFTQbKvdXPtqnT8
SkCVE03IsRuAhhVKkOwflvfNo/Cg/BoErXUp3dwCS2g3HEfWQdTdj/SDV7Qizm39LyXAkvaT+Mlq
lBbHwliJaS2SAs0kDrKg3k5a6qdvzfPXGUxcqZSt3kXZrE+Op+c4orMVJZmS5Y6q8dJRWZ2sqKZP
BaXTXneQylGWyF+oHbVpBKBMYo/o89VOUOB2650gdHExNrR70G1W7JphLGLDm4fIq+lhCv15T1B6
+u6Osj84ym/ioZTFrquB6tVX5V8y++RigGZABp08FmjVTuypCRJkbl/swvrgGRdsnAP/kQXyhxZF
82Q8MezsepgPQTTVqW9CfvS8cErUxOwyHqsOQrY9bpiMeDXkNgN2VIoOKOuKNrHboUhD0/DYGyZZ
J2rW5b4spn/pNEcvdoXLKXiSZmQ0IhuK2458AgmUuFQgNIR/Vt5JB8reEY/g9ZGhirt2AooxQkOQ
Q0srybJQH2y/l4nbNHMsPPR4O7JFyb3PssTMxefZhSLmd5UPzaWujUyy0Xml3tQBz1aEkNCDCvfO
Kc1BznNvYm136nHuazYh0dL4cdYMHFSZok9Im5d7OTUa6s2I3vdyCJ20DnKBrqqh6cI4s3LcggC7
EJ8RCc38afb8LnwUVp3xFzEJPSZOQzBt4ZT7dhyMopsfiqCOhiQM86n7JOayM+hMdPKoTeaKEPIk
PZpj/QHAPpDMtkkiVFcyzDFo9XdCBraTlKOoq31JOxQoOM/Vz7DlKja9AxJPe1TVF6QACrMv4dgf
Oe2KcT+4ZaFTMY119TCKef6OOQzP9dyHFZjIJpvHEHO0z21WusXjoCmh8WCH6mVySvZFginmAvfq
dexmUBWJ2wn0EB4fi09QvpqjxCV9AL1a26c07dpKf6NjVHyB6GJ9rAtNnd1Aex3Gs+xH0HuMtn0S
ZQZ58gFC5dMeQVpPjpxJG5tS1BQo74DqyoMkKHWHMB04G7MXtGjpIOZah85uMtZYoc01c67VGlsf
pGPX7o7ZfhulE3JYF4iDjC+o99I2rnrfZBDcDlr5nCO8FIe+GUu94x4baGwBRlGBVh2SNEnkKEd8
MEVUiEQUYyP2vdtzeS5dGTn7nLUCl7VZljSBPof+ZBedXe392aNjouFJ7QkXIx7GlWnC9nOhy2ne
87H2ome3iVjzxZvbIE8BEChboDhATFzEQkP878GEdKpP6LW3vzfMC8ePru/YmGsgbCX7WFa+Fucs
Ey0+3xHt2MSgaW9/MaRIxo+8mFXwxB0LaNAyGsJPaHRlwVlFLOc7t1GQJ5WlN9YXR8jcxs3WGfhz
iyQ8tJtnVLUe+270n4pwEKyHMpXTDGe/lqH8Am24tovBPzLNZVygbTyy4s7va/NlCkhYn6IJyoXw
QDXORgLtRZvuifT+NCDXoULBiqNAy5s8djgBrJeIjo0/xv4cNPzSEhz0dYy/S5T8O1U7zXc1DqjD
xYGGLDu2IjFNOgFHXEk/lixz7ITnuMqm1lxRcRVpIx449pzAgT2WPEhy1rhfVGCrZz+zBcjwUL74
aU+t4xxnlnn6teBuR9KWcT3vXGUVOGFMj565sSvluQtCGiUTzUuetKAXL+MW4EdkLSkhFydwsStl
gZJjrNu610mY+06WlB1IwQ5Oa0C0A3BEbWLR06pNKR26OiZ2I8GuPpQYzFSsCUBg2cLogIIcg4dG
zjo/azk6X0ftTx5W2rPbeMKmwY4Vlxk9XMmMi6ToM6N/Fnkr+6Ms5rmOhxyv8+RnQ0P+MQ2Relcz
O7NQMEbu+QXOKvKTRoNC91pDVKvd6W4SXoIemDCILc/vv2bC1+S5qyHKfAhdO/rcFoSE8GDjWLEw
xvuQqWlwjsVoB9AM6SfyOAVQkUyME4wa5dB6QjhBoizYuZYdTDsvsDt+msuyd97mrqtMzKs+l3HT
s348+Xzu7KODSA5T0zhTe2bS1OhinnnTHCDp3mcx92UZxMICVeajKqOJplw2FX0jsjOAZ/Gi9fbQ
Y2z4rrRMWL5Mbi1FKn1RBCfPBDjElZpG4AkKxeVJgumPfWRRRPqUCMft3wKJ5pwYe3kE6p+mV+XH
aPZLsjNI+IWgjDNDU+EQuJYbkVzrR2zWbljBhzJUpzyWQW0y66n04h5aG+Vl5F54je2GTr461DM/
Gg/nSwL69d5LSK/nN9dzAwvnaSTFtz7qUHYnyPg4SV5n45llXebuorAzJfKZtjPtHDJKiEoN6Irc
mzqKJhVngoHvI4qsf10G/g8wzngwulhP8IsXUDyRBjYWVFb77IDWuHoFw2TfHhVpo6+5T6j9pQgt
kKLshHL0+D3snSiCbgSgpewxnOeqylNozej+XBTSq/ZD0aJUFmHPto9aQIMNZIwZHV/rq/DmxfGK
xtkJzrkBJdmkir1Ab2gwJThNqByTa74ApIdqzIHpmBTTKoGQbFDsyrEdvV845hTbB4W2+AOi8KiK
GRgXKFBFTVV889xGn0dWQ5yb+VUV/iijUcuDjx6G5g24p2zeM9Mp+ziHPtOxX4dEv05Uo8fQGdES
nCJth7bE0Dik33mWbEM0yqMF4m3kKqC4rrQgOZOZy6pE87AGdjTsXXWNEhFN5DKcfleo/s+PThUA
2OEQDWoSLyty98HJByr7nTZ66uD6BLvJxaD/23+KRMlf/couvUSib7CPZ5D4V0jD+qNM+lA7+dkq
oqDfWTb+w5kEkBA4zl6Hvkq3kzT/4Dcj/aRzREgHAXU9eoiko6rnqgaXa1xpl/MdZHVoC5mDwRvB
addWAWTF6dRbB0ebDlqVTmFPcViMzN91wEoBcAtupxnQ0ivb3xmxTjt8q0rZtk/odFDsVNjKyb4G
Teg7gIqxrkp6F7KEoJixTHnA9i8tHtezDiW6FXroheJS0dW/pdtN4S7qJ6TImllYMu5pR8nDxDKC
c2iYVPPd5Thr9mUPbUY8vi3HpGVjWCZKcRviIbM1qiImkXHbo80gZbKH8EtOYgbbCT5NUYYShW/V
Dfvq5DgIT8hsTQXkpcdp/mec0eOz45C38XcDvLJ7Cv3AdeJg5nm7H3rXGh4QKiCu64X06xODwJ/a
28yxyiPN5KR3I2oh0UeEGTP/4Tptgb3Zox3sv65kpsAENobZrqxGESCqcYZiOgR9a+WnYRzs7OyN
lF1pnhDfvuZ5x6cDQ7Q9Hm0tfXkBLZxwnsJrF+MR9xBeH6NAEzCzelUvfsmgbMgXuwt1/qlAF2x0
nuseVbYd+oer4burZVkc5xwVU/DgW850aATEZ392hVNW+7xr+uZtqMCAts8RDTs7a/J1+6iMrAts
B7x1EL0GrR92oLsEJn0f8cDygHeEDue5JTgad9SZRHEYQtDun6rAr9QjvFmYD1MmerJjBDUWmEWN
YnPgqcrb0ajVfaJDUM/uc4cVwChHuPHtIzqBynSU7Uiu1H5Fdmp6GkQxH3JNUh4Au3dhs55dHpee
QKQqx8G0X3svlCxGmFDlb3M7RNFbE8x9lErDXYq7pDbuTjdu+8kXdvj/OLqS5UhxKPhFRIhVcAWK
ovZyefeFsNvdEovEIgSCr59kTjPRM3ZXISG9l5kvU/+ufVjaUBH1BQox2Wqdu34Z6hQ+EkodrYAt
692Xy6QS1iqjnwWDOdqphcWkTuxJmjNRfByygEb9na2ttOJwItH83jolD/Jx9TuYvHfcHf8ixUXb
yB3AlXGJakCdiaNo+MRLf5S54RDYpoXh/q+3RIUzJnYzOIA7IZ7y6osV6dY6WLbueIIzteWp8Hwm
oSocq+DiQrUVobwv1byLcDhOd+3jOx98TI17mQ832OanWGecjqkbSm+JXbkyK3ELi5QpnMWki46j
HsMuVn1rzFuHbHF9KErh+BmGJSuxBwiw+Cdccdp+h8cVnEl/u5G6pQv+dmaoe+2wgnC9XS0hvlZL
RVEmELLUJqrevFs8F+B9tHNWArP7d80d34OCHrNi5uREQ+3kM1TRqvqu9TQ0GsNvk4PxbViSkyAd
JrnM6HdXXSckgE1cApURa3e0nBzn3ISKeFGMQkh2S6Lwm8MdG6ZpFTEizjqXYDmaxftApcZ6lG19
XfJfgVkaK52jTplsQsgXy6V01GGqah7E4YKb49OPzBB9Rnxw1EPzUtKHbCm6aEFGNFhRZ08pJRXZ
UxQdTaKk77cJmvMwxyrQ26D7YoLczVnvkRDtfEADRuyTh/Cn4hJZY/8IUcPzpKMCCb62WlxM20/u
1N8s5dowdZ5WvXMcCHoTDx4pSLNr+/k5sKV2doGSUZO2apxi6kiXXnjBmyL1qBgl/rh36MWWpRXE
rHHqd7xoTR2PDZf3xcftvfPN0MCtuZfqvHAK8U4XWPwHVtt4Ez3gbTD4DUAiJDBFnD4Xx1IfuOdx
6zU4gG9UD5DxQUAzk3hu4dQ1LtXQZoFrWJ0GtLd4Es0CSmHcOstwtbU7qf2EgKo+FnKmjog1mQMB
E2rKBve5n+AWFVv1wFkyGnczig/he1X9GfTgoHNnuO8TSxb2UxUWHVQ7vvOvdFTAYu3MwKIcv3fu
g9dRs9MGTGfcTUiNhVVhX/v4+tIfIJds0HLwQeFKQGIt+imnh5/uLvBKt0T1CbjpScDzEUkUjCaD
41kpal9+5hZxbn4dTDFSMrx3qxyHClGrXo9ucpk9XAu6rHYl3m4WE8RIABfxG//melUgEl9JuBJY
ohtRG3RLiK7d1+SIc2F91V7nJysaiiZdZqvO0Uw3LOvRhJxx36t9xAvzd1TjN1CzMvemttr1lHS7
kIyvUe/fRtUUWQVLuKMskcZVNZWNmhc5KnHBygGPMVhoTDgs31OUw/TmynEFPAZVhzygOR3gS87d
QN3WyQFFZ4U1TO557VZJNxdAH0z/gXbgbiQJD9sGfGGrWZ7ttXnmwTKi1fb4PeCAwmpHCfZpsOuO
wIF0mKihKdPQK9XDLX3xCq5YODsgn1oh2cO3fsgwiUTz+loQ9N6ioWRvq25NRI/ZYyvuR2YnS7Q4
Bxi9sCamQA4eZrHbNiawAkjbyqbfMK6ZU0xD+Q8szXC12sJgJrd1n7Wc+C/4xi4eJNLPAkgRY7SE
3bOtZekiuSz8RFwjiWsxCWjXHI68WVzJNp96HBCigiEq12GKRDj0WRFvr41boKsx+o0Z0aVR7RVJ
PcBz/diOy/hetpi3TEuEYBTJ1mgm81rT1Iwe4PweuFeEJJhAz7uCNc8W7ot8EjXCTpDhAKuvFsPo
ZvrnhkUPNHU68tB/Mi34LckJmqVWvQjZnkgjTiRYP5jbI2HWQQp9pcpjALRptZy/huk+wcbcD5Q9
j5F5EMpvQ2GOno9mqSrg4m5P7XPVNxfUeK9esdyY5J/FCPGEi1qg/L/q1Og/mnl81sb/3n7Yqtow
WWT0QDXTPOG8O1IfTcDqzB+ND/9S3HdtGiwDrN2aYT/DzzdpkQfSK3R61lilrhDbXCIPjsCFllMZ
EnowlRfBf8b3P91QAMwd/NGkVtHt69Y+wUTxzeXsuUTOcxxK660i0aFV/m8bdjaUBFObqmhdEsRj
q1hONqIMQJCbkZ1Lt2GguFBPhu2c1yPetE7Tc7msF7SHT6h0AKUUPPG4e4jmIg0aC9ULcl7cotyN
tv1Ll/IN3eGf0pQINFE6djp+AR76UYTWcbWxvJhL/De2oFK5m1suSYKy+QKOeAII+0Zs92QtYI2k
euEMXC7uPVjyl0+AjnAlBnlRk38d7xK47hfJMFh3ohaeAEK/MhLlRq3PaBkuACc+iiD60eX45RLx
WvnkFfAH3L7D97EEfmuNbl77m3ipurdT9xIpMyVu0IDFL+iAUAcbsx+e2MkQuIPhZVI27X4erS9Y
LrtxVHV2FngOy401xZ5bnjwB9qsaUEQhyxIeG5vfarClmVtZMXgiXivy2joL/Fd6DHF1hxa+0Bh4
D+5rOO7a2stw/r+0TXTSgu9EC6I0qqwD4FrcK1UueLHvNFJQgBtoHLpWEbfhkEDr5cbGa+3MwClI
zqvC6TF8Co4n0gT9sZp5Xqj+2V9F7gPgxQUTBbFZWpUoqo6rz7JFt7vJHr872BYTOuP4QNwE4pCI
mf14QsyN13jPNsprnCIXhvirDvhWobt34P1f1G35zh3Jd+ltN5Br50z2b+iRgrhfdNbidxEwNHZI
YYO67kWn0+25wzbyJMHWWLMXs25+QYjdyUA3XYEdqFaEF4XIYppDuldFWeU+b54HVb8g6XZIINuX
sdM03zaCBnUAdXrQBXtj9VfqlJgQXYpjyewnpfRnGLrv0NYcZVi+uhGolS3mzDJ076He53NxZn1Z
xzwUp5qJlFGxb2eWzbz8A5OqXeDaOwChpygaKzAMJY4+t0v8QuaiMA8kRYQJ4LKUt2HqdGjyfLTP
c2l/laTvYykC9ABQVsUtiq8YDj0VcJ65TUmnXm1Z1TiuG54Oq/+BS+Dhu1MGVFXEDNq0g1nWG2P+
L+CbPVz2D9yE12jR/6LK/hzK8mhKdfWMudF2XWPK0cEImQ3InwjJ9Dz5En/Gc2s214qRs6btr1E8
hZFDynBJASOc3muPwZJcZKCeb4jHe7YCuS8b+datwbGq1rSJEEQ5UISazlZccVzE/hC8kXbMrSA6
wxfiZQvnrZCajJnKk43cO+LCVYjI4F9vV3lpWbnTsByA6Lm1+Itw9DFaqjRw2ufVDbIGtC9Iu51R
9Alhtn9oNOLNA+3dgmKPDXHvNu7GeOE8Y80UJghR/tdG66Hv1qeGT06Ce+1Ra3G1WH8ly5DTzdNd
rzXk/dbBGdDT4jB7BJ7JgMlcyiCs4tkjn7U939FVfhQTe/bWYodOLS8r8dH2a0qtErUubgbTeS+A
VS4oo8a4qqa/A/Z7OFtJ6Zlnw7t3ubBjw9pM0/rQVHTHwu7ooNasnfEwh+TQR+5FOzg9uBMVwFlF
5jhl6jvtfq0RNGTNd4iw36paAZQnZ8fuIIuXaNVbxCvjEkIgq7aRCNeNT7NVlMBEgJJCduslLk7f
bdWgWj7AMn2HDu3SC8CRla8/RmKeBuZ+z13dxYuZgW+RI0ESlimbvQ2MXvg1pCvNA1YAHy0OSBON
h8kaUm8o8P7LOx2xUalcHpRPJ7/GhAFZeYXTN8wbU5wwEZUCCs8lo88Lo3uqiq9ezzfLEVOshv5s
9dOFDc2RePYtMtEVA03XdRm+tx2rpJM4w8R3cm321giQpXeO4ei+ymoEymLZh6atniERuiwzb2Jf
OojttQnSzMD59bZzkJF8c437OYbWHNfEv/OW4/ot3yLK3lD6XyPcSsa4aeVM18JhLz1UrxKoit+p
XThNeY1CbJvjCtMShQhih+TNZ+NvGY5fWJFnFDowOh0zBDf9zi0AillMt47ovHCbp1lE+1V7+QrX
Mfh+Jksrz8hn+WP6MDHUg/cNXoyo9U7OwlQya4jgkcn94s8FSVlIbtNIv4XLDgMv6h2UdjmGpHJe
hJ9tgKUPLS+mwJx2LQhGtHlYLTn8LA7/3H52EZiqn5aTQ71/cJNG3iEeJSIG7otj56IS95bKHG4m
DwVkhI/rW99aF91tNg9EHBBnGMMb042XoexSn0D/o5cXh1Z/EWcGD8TgTBlAM8fr3mgUnOBIHsSR
hTQ4htAIM1kXP5perWB5VVT+g7vStQ+tTy8Cv4MLQjTVjy9lPoTmWg/dia39MXCGzJfsMTXt38Wd
H4qLH96aFyrge+OX7/9vdFF2+7UIjpMdXMeJ3uoZm8322H0OnGAP02KeOGJ9Az8N+KFl+x7IVwos
HJcfVhWTrSeFCFvs132k6mvvsIPvF0XcE+cLYw7ZTIogXmV0CYZpiFtgcX4EnL7mLOV1+44D4GL5
zs8s6Wm07B+pmsN2gmlTfUVF5McAZW5Eh29CwnmgABcd4LlFCN9UY3h2Vz+WTZv4mj84R4kdbWe8
rmv8ReOOB1Ha4aYOqL0vkV9KbScmS93G2NZvETdLDDFRPi7TKwxisAtrRM/XjQOQEpQ/kIG4b5FG
UfdgQSpreCoN+qYZgTnozh6wPT0tfR8kIuh2eBgEx2L0ZakKJ0djX21cLKMmNAW9fbckPVZs0TFE
XwwlCHoteDWfOEriMQj+1KN/tip/PAh0lRjTPoJ13KmhJfHqOSF0PHZ0CYf1BTzxP+3J0/a4pPL3
pKy/rdmJkPPWn9Q4h5mxi+8ZYbCJPZNvDcyjjqX2xDvvmfjR7frKgIxgMXoUhhRFrPUN4NT9RjmO
iHGYvONpo6MGLViXZTa1tjq2YSH2dQeVJkDXo5iwanZEX2qLL7k720GYlJOSP1bZIfB+mvE8xsgH
9dq1mRw9Hkslvpjv08SyunOAmKUFz6QInQj+eCLcL+76uR1AgVj+9tTCjdFVn6NYjm4FOH3sgmfJ
g9cBEdmJY1BcgAKIcJ9GHyM0BVMHDKrCqnNXXpbKXDyJEwv3RdmB46fcbnam9g7uXNZbMyriivQJ
Rg6sbPHp/GeF8i1MJisif+GhF2RuICXQR7jvepMsYrrg7YM1poVZbYvmqO6xHSA5jkFwOjuA4dat
4pP+msO5SEA+gE0sG+AuXQBppVehe40drZcPRmmVTpKG2egAW0OQtriQFmjzurS2HUMGuKRWBBEH
gz4H6Yxd+Nzpeof5XQxP9bpsz5ORVRQPeBHTCWbNr8Ys1E0XUQapD2vTNW6iEq22FYowiue1Ytd6
blt0NKTae3Kx3lXZztmIGvngNhSCAiBZaIE8yrIapv5wiAn7XbRiRqtaVgRjNW71FYKpfUG9jRik
3vNbEGUcvA4Uu56YYbzTkzkp4TXjJ74hA6QVnte3r1a16BVchwllXLIxfEC7AS9/pELIFGm86xGf
q4NeRCxu0g8mOC9F74KLbt0Zqg3YQ/hJ7zHnCw7OVRc3Jii+Guy4M3oqdSpE6B8UPKRBbwTrGwvs
6dgoEEJRVYF5cMbLQgbyxKeaOZdqlgx2i8h3YXHnq+GTVx6T50r0ytqJcWTHEiT2zmcoGKZ+wgHi
yeJq83LQsZjCLttihMMPqYwbpBQqlzJtMF8bXr16Eruqcr076iK3SZpiCQ411vnmRd6wmxVxelhm
tfpRL6571LoPXmDDUl0MKOFL4UvUCXNkHf2+5hl2fp32EQn3LuJvYlrhjagcjJ+4tR+ALBd058zc
OQIf5kkZLVPCghC/YKzrrO+hJok3/j0DerxkiOWxPtvJCT5HReST39jVEUDNsGSFM7Rod8x0q6gO
9z3zRx13K1DdpXHZ+6otSmO70NF+HLsuF8rTQDOgE5qFCYFkVuNhdEU1pz0AJth2UOCVAk0V3Khe
dKOWRAAu5Od1WnyETpkmixa0rqtrgtjDGx8HugoTq8Z7iiHP+lg6YZcE0KvkYRukABUrwAt9Tga9
8/v5MHsyMYYAyEHALEqpvk3r2gcrIpw3NAt9gg/F4jq0T6W2co9GO9fQJy9abWyL8B0RM6+U1O+i
1SjQAFQP4LTgC3JHcXmF31IdNwqZcq4GsBOGcEnqevzRQP/YHf1dPDUlQHtFMjfjw6rnNyUiO5Gh
VSUGehkrJBewUvtORGcdlFXCS3PTMwh5Upl/Ll0vwh/KmPRkj/W9WjbpLkNRniucoaYuLqpFNbFY
dYKcICfVkaaZ0y2HQLqfTeXAzZPtx45kS+CeHfg4g7+5Bp78Ka32YISXFa28yQEqJ9bQJ4ubczAO
fgxf8iovvCYJa4AOdLX3s8vcmDfNkCECAJIYBwSabmuKbqFDo7cpuWxfo5hQcgfFS52Cu0d12afS
lW1Ma1wNkrlvbbH+3b71NJN9N8w/BC5encatjH2aRuGMPYRYrVHuV6VzS9m72Vn23PaO8NPGWTkK
UBqQza09yCyx/msIealwQqcNgTfA2gvQIQTXk/kzW2EfL0q/1dgymIts7yMEaq3ox0TBpsQEYI7s
LcxEM1zQMwLQRxyki2Rt7DDrMk3+NVhMRi1n39QIdrJDHJH01o0Lih//BdrmL8KDr8VFPmBLCRAV
gIy9m22fPbLMXvYBlr10D43jXi2KLmHhAINMW3UJnGjPLjaZgp4p9KtLh6e9t0IqMyckR0yJAmwV
6jFF621l/KygrS0qdMytZwfx7NThBcv8UsKOY4C7XqwRNo+okC5fpwJRfGN0n/GTfhM9r8x/Ya57
pSF5FLI693xMvRK0IrRqUCCYPTC/u4Wn7jIZWxZG2VV4gqdRNhL+7QjrzssCiX7muH2jicKTS0Qf
tadvqrc/XcfKNIleobMDdMwhu2mmNOA2OmGSNLquUgq0xSuGPZztY2nMO1AuBqoZWsLO26PIvW1P
1Bm7exjUeVf0V6+sf+HlD4HTmtqDehqDlcQaqgGYj//CYjcdovId9Ma+rcqceBCaTZplklTHmpsE
/XOuiyfjsfd2kz4Qi/yhdvjwZi8lwxDLsnvblgpkmE6hyUm9sEtt8cctravD5Ml2nLtHC4IOyf7j
gaLY/oMErmoigK0heACry6GyBCXUoeCia4zL4Qz5dToWJgcDhsuZ9ktSQLEjCO4IVyVd8YWP+CRg
22RbbxblB00gnTAAkJHm5v7MgOBc6SYMJwCxsM3l9LR9DhkMF6hmdl3Y3NAp3XuCfQd7qTpChqTy
QSCA6/9Z4PcwhlXqgNWFR1dSaX1ikCPUkZUwpZ4tGhYom9S6NxJuwA4xR2x3UCNTZo/6hss8GSY0
9xGAVUBvKNCtfdT+ICcavx8oZiwqNxkiee1K8c81zsNudOJFJuWV/N6iBq1F4tgFxsmnQ+8Uf9oR
rLDpj9L5Gq3q7g06rwnJ6/Xbo/MBOfd4jpiGhFJ48D8sxKTQ0c6IHeZFgI4t7LvnKBQ5zMyQD4Y8
beY3yfYUtv1RziZduSugD7W/Brnuu3kzOitwX7Xid9LNq9WLmy62FE67zdGy/v3/K8CLLXORiBgQ
jW6PHYe53pdL+InD64SRpZ+QaTQOlsZGayodj1UTh2H9C41Nd/JtU+3XKsiNpz8g1tLnUlnLr+Vw
Nh2Byog+7sYSCpfCcxu8dUpkOrCXIzGF/hAST7QpccTYEfQUIMtBdUygBAdhoUID+euN1XpC8RPd
yNSLt9Cw4BB2S/m3gCQy9dVk350Jxwih1ojXfOIzeCWdQb4R4YReorvnEgkMG3JPOwg4QjJt804Y
+qSa1TfdjAvqQVCe9QyGpuphE7Sg3Y95VBcrrBIIHoqDUtQLhuCygjy9QO23ZlKF7kENXCadccPY
Vgp8PJir/exIzF9w7kNlVHnHHk3f52IHQ2Kv63RYdFHtorBUh7Dk/Yx2SH/74LpzQoZyzVtRsAcv
phcJLjLVrKY69l0LiN0WNQTOeNpxBSHw0njH0W2DQ7XW763tFBijXds3DlQVsXG4j6viPRy6V9Ji
clFOdeYgRjJePPvOK13HYVP1cR/NdQIy34OaoLVjeH+TGJQ7i2nZB+jkhMwb/I1nZH3expmT3Ti6
/T4yq5s4LjS6zHf+9kh3j90JwAcOcv8gV9fC9jP1PZIrAbAKmyumjbiMMnypXPusfag/Q5jQAxHI
ZmewYxefMDZVe1Ku9Xf01xlYorBy01otLtlaPk+94pmeUHhDKquCH9goQL/cjE+BO4yfg66iBJLB
TQ8KbrhR6h+Q5K+CyKsexQYlTVFCFu+dUvIVdRNolkADwe66YQ8jD3RdTv8xgw+EoDh8wf6kJyPG
8uiV/t0sc25LgacwQ4gx70M6HXyLvIWU6VhCUHlSHpBrqrRMICs5qcp/ZoFo8kWjdG2joMOhNTUp
2EgY2Pf4X4nofxuiKC6uddz30i8ejPofYO90Oqtmo/Ms9yDqdt1zHEFxEKzfrj0B54XcYcb+gigR
bXJ5EjPuOOlgXNsE7GgGZBJ22sbtuQLc6YFNJ6shMnEagy+N5o0t3hpPxm0x97GQVy9obmiekUNL
2DfscptEg5HZDch2jaH8AoleqydlTJWNzEDbptoIY6oh+qxlfHTUb3CBLyKm1Duvi/MM6qyP4dvz
xRzMjG9Opuh1/Kz03aPFy08ofJ8cEfzwUXZQt9uJD7sKYEfoOddlBYaP2NRF9j8ld/4MVD/LZrRA
saElwSsTpF7UwctsDj+421/rcmmS0YuwABLyrEXO9hmeDlZCED+NLA6AyxR0W9ALnYSAXLaoyWXA
dQPNVn2mBepxXk8fNhoyuu16kOPXqZjuKFxfKtC9EDeqD4FBdIgV1jucza/RwD5hK1xDPRl+2NtI
0orawamWo92uF0hsp7ishxdoN2uAXVtAKwETzSTjmLo19AMiFHmsFsAQIgyARzbHZilPRE7ZwvsD
Bjcedb8++ZbE2Ok8eFBjyeCsIvsvLOOGuFBuBO8lSJ8bAIQp3eql0S2Aepp84IuzMx5INF5EWDcN
aBZ2oFjWjhgBRQkt1zCeG9E58Tys5gEkmn/Y4cIvHauvMw7J1q1ZHEZ6RPPaJjg/T7XDry2oYcwx
BT6E4uzir+M7bdaDakACd6L547vVXkZ4klWNYySYyYe3LBPk4iH4Nbq+F8zotPWonxH0l/FmBj+H
lRsDuj04NmY4POsYeG4I9K/LnRHKJrOc1VDlnReeHV7vVwJ976rYufHZQ9rBjz31+ybU8OajZsDm
ojjErTec6BcZhvsI1Y2KxEEpC5Ou3hNXs8kQaTZh1wA0mAaIC/uiyUcKgo9pCEcVj1KH0Tvmfl7x
SL+cEgd+162pEN1T0etd50PwE9mQSswuHtbGSOrpaKyAQjeki93mNsyK5W2VoLkMBF44whwdt6X/
YCEl6GFdzGmUEhDSZP5CzvODjM/rCvJRcFbi/EX9rQBuhg5wCFkBtmCB+aWBOi4YGKikfYKL7zOk
3BncP5M6YPvNLHhco1w37k9QEKg/Z5Szc4OidP5sTfsete011AT1AWne6m79ikZQFuA0VEzhM9OZ
8e6bBtsLE2etJCiDaYK4TqByj6GneQ/eUi7fEy52nDi4QLxzhbAADz4y0fIkegJN+Vko6N6x0rLM
jPg71t51pEitwq9vAbLMK9bGZGWHMlWjAlmiM0o4hvxuuD4lEOym2/+9GVv4QYXQ7SIpYXcNK2EP
Gl/8o6kmYC89SxBNmjYTsNcJInMcNkM0ZCyozkzMmaWhzVnmlCPRftJVbiPFjWCgxnXsJ+IBiQxf
2HIt6gqHPD6mY5nT9uHxqqSFNezU8oH47cYxoHqxnSf/0SDwYXUk4B8YY+PZrK7MVhgDN/5b7c0H
BNZBWsB+1fCOrxyi+rdrmc1bVhS8oOZR/TDTpIMIr7oOsdeHBJ+CyCIJN4+QcjgWsBPwfA9d9fJk
NNp9/oV/czzU7rYCwwGuxaUoXq4BopKjtt7Rqry4wNLtpv4BOQ0UyDbPNYownUBxGd4k9BUvnQoC
B20ROHhQjJ+j9h8a8xAVnswwAn8HJWQHRTzZPMeACs45hPqBailBGjs/ZfMP6NLHlsVcz8CeIgxq
j+CRFVAVM7rQjg5gKYUEn7pmg8xsWV/9dYEoF8XvKgpMXjdfhohfXztnglsSvxBS192AvboNfSv/
Q5C3dShwzw1J0fFsnsUJ8HK8vQUY0HjgJt8HClwXJ2M86KjD6SHi0R+TcJ2fJkay2lgQkSig8V2O
vUE8kUNsmbY+xMRgHxtZ3VRdXSYveBD8RYBlTGPvwfueMSyWwnzm7kgrZ9W0r+omWykYXES4WW59
95zqQc0MTBIjy7jxcU+taRtqgHmQ72WF1XRpZVmp9PQ98Jp3SMUP/jCc8SCgl95CpVFR9ZgOoAuy
mXB7qLQm+1BjiHP5sGELEguIMQgaNuBJEIwHywkLvgTywZp5N89Rutrd3W/2OlJf2yay7HJXAy9m
LjDa4aPcMoC4Exs9/d38PoiEIdtKQO2NL1jGCgqXgpxJbacU3oWGDk/Ikds8bzvx/wAgA9wSgRIG
uIajXT2V6o244X1SwzWYJMYevDMJnNMMbTBk0e3/r57thT+RPb5sO6AxsF0KzISZju6rwxHkwO9+
s6xqHOshFV655THWxZ7CesPDwYzZ7HzsYFc/9cu3V0232td5s7w3EQqQGebs2GglqkUQFXK5CLxu
YsI9aUcjTGh4DrPHwILSv11vHioMZxjTGt8eTUzSAF40rdp5PY9XWJbZjpeF5QjFfwul/XIwnchb
2EP2PmbxuoSjmxTFRc7XFUIYvo2yoQ3cNhKm8h61Wx7wS4+zJW51TV+ZWnJUHTEZi1hhrBGinWMb
kNNkvBsNLJN4oXrZ0D8YnGPpK8e/17xIrUnH9aJyoVEiODZyrc+Ao77HaT0LfFwA/Chpi4Oic+zx
dSfVJpxaXoqttR6J/fL/C7c5eA5+/UHxygvviRhE0jORhTikkLb2/9UUAoa1QJpMUIoLyIki6MYx
SYzDS5fmH0RBAJ2gj6sj1OwsQbmc94Dylj7bfqgaa2hjo1O7uLvaOBd8hQ51FxZOD8t+xjpt1BKk
HHd7xCsX/RbRhO5AQdU+H7Zio6yAhNqAQJDJscAowl+mDP45CSbRPoq5y3pHHEer3m8HOuFfPfMw
M/C7rRNOxsu2JozxhAIaD0yJXthNsXO342NbYr81ebl+20DWt7+XBuhIth/xkEJg/GKnuMlgGnQ2
fbadKHjCEkKzGiPTLeLPpKjPZT/uugWxbvI/6s5sOW4sy7K/UpbPjSiMF0BZZT444LNzniS+wEgX
iXkeLoCv7wVlZJfECkldsn5ps7DIVFB0x3CHc8/Ze53HiGVWwstblu04jy+TLnrgdu1WpSIMibXR
vTGOr8Je27BG5Hm7UrFQWmwQqPEohFqfHDdA35VzbimRwkivddx96NqeW9ubmT45+uhsksb2ET1x
IjN8ZEB77qZHF+Yt22UyJw+WtPEY5CwBgKJXojQuMtLjnKZ2oy3ulvW1AjjZJ/WXetaOjY2cilJk
cKsi02YNSRhYrKEkK7bNhCezfUyL4CpN6CTcj/7y4EvqQG5erpcLSM3KZ8jrveaxMlr8z9x8EsV8
a1TxPqGiyn9dXjebL2JOf5k5DcrEZR2bYRRNkSQVY6ywzRz5mwjYSdeUHuTsi9LWb00OiV0ykNAq
TjNPbmaQR9kZBSDlhWxFjJCVB7z0Gy6hzxqfFCJHRsTSE/YLg1DRvaYfG2qPmlcmrlx0nF5VBAdZ
uSOxN0TZnLLhCsuJQcK3IQFUZC9xJl9oW/DgtO47ax/mMcVMvWTurhK4ph6OL3pYCiazGQBy6gXF
Jy1wyAZa23JIIhAqLTm7Zfyk9kuvB590VdzXHcaP5QFSufGzYFB3BYW0bPnAKOKIyzHrvll4rIiI
b0xjvtQz0iszpzjLzDpvricm2aK+W1bg5ee003xQh+KtCWRxVjP12i5HKjzmMw4GzgnN3aCl/mwP
t6WcrkCUXJemfhaDdhBKy6gwaNuiFP0x6yW2mvHLMkyo376n1vwCXZVnGzmvQ6HeDIVJ7s4it22X
dwAiy402F/StMTgxJa5ys4xGCrk3SP1PQ158TpP5c2w2RAbVFZjyNUmFDQ9xHypybeUuwmDts6j1
S1wap8ZN7lQrvbBFd69Q+japiyAgU+7TcsA/XMU3WuBOx4o2eBv8n4euqj+FifEoU/05NI1bKyMQ
iC13q+qgPHNTi3zdlCw5bn0TDPV1Ls3LWbQnm9CA8wRQ5FrnS4avHN/E7tZpjn3IyVsi/Gzi2Krn
X4o+eEZMd+K4kqwwMNgAx6xFMUq1Ns04GC3zvivFuDKy6moUw3a226uKxAAdffQbxHkI0Nw3Mh/0
ZyGhDZMk9xqcKSvsSS+aGrerppzI61TdJWIsYxWa5TNL+70Ot3/N6/jU2lNNjUH/1OrGAwH8tbCs
W+mUr2E5AZrJik0+22tuea2SlNWFfZ9ExpUonU3rxOvBIbyV+nOtWqwwrGbsoORyq+xLg0YZ8U9r
+JpOeyzZkQaCqj+P2fugItSo28A9glFZLjDDAiUw4xZxN+MLpVRjtY5caxwaxi5ZK3bdnrKxeKl4
GGnb3Za4vzqJ8g+d5vUyg21B2UYOtZfVxpMkYqhSjjXLQrQswBTtVkHOzJGWLD3DVM5GtbiuKDum
dfZSIShoZPccW2PpxXn7PFrxK5mdgp3bogDR+21rnYsCUUrnYDJqTG3biuABV8gjlf9NaVLZVllV
rbH4VMoaFkarrLSpPJSNe8MSj2mpZb1V3NtuTi4Izh5FFbyEoYPjRZkPjjMgRLbuyK0cxyz71KIK
KrJiZ3T2EaYEl86lBOTN1Sk+OOrnnrpV9JhG7iZQ04cyQ8+FVDTxAIfg3cv2sTrjipoJMCo9utUM
FiloWHe0+kI43qE/MBMWtnlI11iBPnWdTq0wuZuy+c2Jh41I5mmnRIPcYJdCrIO6sF7NTlXTmo0d
Pok46iqtE+w7aNnMr97Gux9eCbVUtzOe6E3X4lcKNHr6WkMYe8iYcwr8/S3kuPSaRAaqaBxYEAYK
uXPJ8Ozwxsa3dhYjBavfsDZzO4Ccnvjli9oS4RejsfNDi/yBMvY8b8YaKZqo1CsBIPmUBhPC8clA
NxZaw0qXRb/KHA65bqKl+J5xNWplGm/VRLyNRrcZrPq1rpxbLR73dWLdBlFvbROSumtE7Hm80hNW
31AIMJ9jJgB/w4hzakfd5F2oeJY1xO/YKF3EwUFx8b+E6HH/BiYlPVcvvbDanqtZkisSzSqsldOc
RzcYg7djlu6rmlpgfqmbzdtvkTU+Nhyy6rlrKysG3hHnzoHqDMcU3ZW/gF78gKzxtdXgN+iRTO1y
wRvn0yF2LxAVlc3TGAjWpZq+/vwOfgAg+9hvKIzpMzQkaENnBIOaoNyui8uK+bxwYRYmzM+/5gcU
Fd0CvfHNrWDpNCiejZC8R82jPnKh5tkvAB4/+ugPgBYbFxH21+UOyNzgXQ516Cat7f/ehX+AJnVm
W9plBjY3Q3GxcmB6alPwe9ga/QOXpZxVED0J9nKla+9b3bkqUT+ufu+6P1BZ8pnqVN3n5tqhAe42
HaNuJTrtVywmbbnEv6DWfOw2NCPSS+KBSZfmDdUgt9ErIszBhpUQTVZdrHGdFE+KmesDKlad867s
Zok1Ukhg06COc8yKFQqF33tNH1sU1YMZl+0E/QIJAcK8qsLIicDhF2TmZZT+xd1+bEykGeUUBXZK
M9i6yTuyX8F0F0t9POkIFpPNz9/YD2a79gHA2vV1QhYNcGXu3BWcPkimYg1Q7w3l8edf8APMzVc6
6zdzcJoS0nbRDGHOXGo4nzm/kAcIq1c1+rLM9oy0w8+/aZl6f/W8Psz2uuDQQ8tPOJNh8FrJ/LPW
OL8iJv6ALKUt3/nNXfSFDX044rM5xMnydiZzLBBBw5nAalL5LRXHn9/Ej176h5kfAyixEuQX60gp
nk3coFZd7Ztw+EXblB89ow+T33DVyaDPFd0ncQlCewS3MvS/iTP72vLim4cEiaUdUyx766+B3fKM
Imn9qhPej678A4tpmjUN4/HiArGVV6Stna+Fmfl7/L2PzYiQ6425YdEIpKX/hw91tnlqq0L8HuT4
YyOiYeptrR+XHbXSoksNCjGw0uoXq8QPnsvHRkRRZfSS6hkDJpDHpZEBZ9Nf8Hh/MOjVZc345n32
46wGsYCkr9FwPDIbqnfCJ9EgMQrWFoZ9LD4/H/U/iAfUD1PX6cq6UjT4+WzQ+UXSxCUF/AFhKWfG
FRUI3JRU665//mU/WPLUj3PZ0gRtASK4bXAC6b2ifZa1sjdVLfaWk9zPv+RHr+XDPEaHobpCrax1
Zti1ZyPB7+lH9XuLxMe+REOISWmmEy7MQ/dRARFWhPNF5Fr737v2j7v4GGMStOmmWMbSU+LhysRp
8fOP/sHypn6YxYOAXWA7XLmjxRsVVRz+vVslaX8r4HM+NidqqjIR1tIOG/Lo6AEVCvdRVur+zy/+
r9+p87EbkTNpNLIM6KSdkMZeL4kgrZ7F5ucf/tdTwPnYi8iyXIHBDxJ6JvuyIjEeWMGhUZGwrIyq
QJ+PVS1FLym0Mfzn/fz7efyP8K28/ufe2P7jP/nzuaxQ+4dR9+GP/7gvc/75z+V3/s/f+f43/rF9
Ky9f8rf241/67nf43D+/13/pXr77w5q+UB2txt+a6fatRWTy9fO5wuVv/t/+8N/evn7K/VS9/f1v
57IvuuXTwrgs/vbnj/Zf/v43bcGT//u3n//nD5cb+PvfLl6y7uW//f23l7bjV80/LFs4hmuaNsls
0+Hty7c/f6LRNstydfBBOsdnXl0BEzf6+98M8Yfq6Ibq2rruqqrhMmXasv/6I+sPh9qC5WqWpQMO
o+Hzv67ruzfzX2/q34oe50ZcdC0fbHw/c/h8lX4phjBtx0SFZX0cJypgIAUkKZgI1EVdDdQt9ytI
Ha0g8TWjlEOUMzrnxNH3VYqaPHrKorNu3Fh4GZAHrdUi99U+2VZx5mv49FFwY56ovUZ9zBA+zQ44
CMqk5mEMHgDUr8qVo93McBOc/qWSRzqRF/2Lnb+r3SG4LpRra/Lc8pDdh5a5CsiMc2WustYwRwCS
pqqT0xLvaiq/zBWlR2oKBjY9F1XIcTY4vtdc0ypBJBBoD2O7E+61KfwRGIXmjhuBrXcayHsupYPY
2JoO/vJ47+RkOQCcKRhHDIRZaArJQpdlimzomio/+pAWxVjjxXC/JJ7o5fFEyoijFQ87wvxpyT2k
7YG0+ha32rXloCYNd41lXIDs2MRKQzbrk5O+erVqeIuKSzg4LpH2KmiaUmwAIYncBll5UCE9BtxS
2RcQgfyA9ApZdtQ+AflC6anyDtmRb3HdYyAR/9hHLJN4Z5C5uuGGM/UWAxg9CaJjWGOlJEXTBm/a
qO1dk/we7r9iSv0hJGscIgiKkq0swfSEBNKkvNL43NenMMJI2m2BMYrB9SlVAhAg78pJWiGJl8I4
bLwaxJvhchFhusU3RhMNQGnW4wiXRo9vZPJkpV5VUyIAJ6ghcnvop0d9l4jLMH4u1UPZvtgIXEwH
fzO1e8PWvax8bKrRx6AlO+kjlrYy7EvaI9dUGNQ/AQwp9eNylbGFREdBSM1ZsAzPCCFWFu3agxIl
jhZC7Wsx3g3rhvpXF2vbfES0mDwzqhpLIuNHrm1io2CgpobmKe51Uw1r/I+cK7Gq8KLq8/JfXDTg
+aisLbzo9EFAvnZGRIXMpl1JBcsgISOSbTk+Fhme4gTtRwxfrjrkKCAtiITLZWW8Fhq94RMCGEIh
2YzlenRJmMG0qJPQg8VCSWdn0u+8aZ7L9rHtzloESaKkngufpWF4ydDYzggd6KrjqeroL5CngrNh
UWprM7oV7VYpVQpqn8dO9fpE2eBWXukqKvqD1vBSZgYPI3dGsFGyzgctoza0VsiQmes5+anHKoGk
CLtN4U3QCRW8Jmqr6tyT5oU7QFiAWn3vNo8puiC7CtkJUZyjK6T8u64FPtZ6OxjUByg4OBXyUmoF
3cBNLsb+AKNeTbU0Tv3GQlSpjX5Zj/7yzDCLesufY1zmhXGuuFgxQ52Eb1hDYB2Lyc8KhlPLFCMx
V4/8HF0mcE4vs69Fg3dX0agbtV50UJCDKMNFlPxi17e/35j/XBstFX6CYSPytT+EkYaN0yfqYjzn
2XuLoGK+cqG8ZRm0K8mQIx/HqM9z6k/FcmfOsct0phoKXGcP58Or5nEz8cYHVdvLaZv4hcNiQhHI
0DY9qvUKGSLHWQSYtRdV6dYZrxtSzgiBOtLZpVZ7s5piNAZzPZ2XSQbzZZkDbXmjqtcBSEXXRD/r
QFiVlMyjM+VltCuPpr3NdYPqG1MVGZDePwZTu8rALAXq2Uw+w0bk24Q41Hnpy+bc1CjVyMYm54Dq
Qcmzpu3LysFBRJfzNrrNEYpY4/abLfLPrejbrUf7y53nm6f78ThgT8s5g6c7Zw/peF+ntpcbC5QQ
PXdCjZEsUle/G+alklxOCluPOfltc7LiX6Hw2TK/PeH/8z2bhi4cyzZ1kw33+4NJAXjakS0HWL1k
s9tU2slgtFO3NtU9D85y8at4XYCd7NLt/ADIaXvdBuuwpmazIJWBeUMk89N+Cz1V4cDXQCm4Scsr
YHdNfa6sIwcCoFFK/GQY2xRXkip2ldqvlP5/1Jz+6524qq4yXpe7cT6mcmlA5EDry7ABgQBwX/su
g+EqvNk+ldqvOjR9n4H513cZwjZ0nprmfnh/DR3vIzp/9ytpbuhgYVMgHDZ9v+WI5bxSrPv5cHGN
789XfJ9GIKQKYiVVgHb/2JRdOuqo6KTZV8t6Myf63g6YVmjd0krbjzozEFRuOp6hMX0iCeSyZ0gF
p974iEzP68NwXY661zjYG5E3TinVYyU66hpeElb5otVRl4NpxTYxKtVraD6ppATj6CFZtHpMchl3
XyzcxUF038TdfnapI7S6J0dUVhhVlqvIsuSagtOFdOudWZzt0fIN8L0Oi8V4gzFpVl/qGR5kf5ZR
49nmXmVzXcIIhRKqkzSrtt5StOEftlccYQEEQMqTxj6cgt1IRGACLLU1HGPgihs0e4a4NobbwMi3
rfKZSuJeiZRdx5yf6jMulYOe7VhCEYwxUoPRz+1rHRF6PEh/2XkBR30NbHSbvQwnvAzgRLDzLXcb
yns9jVfBo4qysaxS6sbgKdlPWPKWqEHld5RlcjTk3Cxsvyz0uJUO/SuGwVRkXhIJf5ieBuB4AgZI
R4FzjLY6mx846FXXjyANvmAieWrr6w6R2lBtEvS9hT3QAnL0Q+KeCRIBur6ppVdmDdsSrbE7v5lY
UoFnBphc9I4QpghXWvq83NeyoeTl00xm0K4vcAvUFI84h/u9wkvVPjuCCiXXXLPnTRQgloBtqMEL
XfXULkVkr00EIZ1zSEMC4JIPS2ASWYoH7gXrxLJN9khhQODsjTh/snA5aYa8gBuVTIMP3nsftc7l
ZCo7GEseLh+uze/7Z2NAAlPmfpZqBCXRugwJFm3bw0QzljszBkoEtrSNpw1yxW1S4vAKa57wVrX6
7ZyfZryOIdvKwKYJQHwnTKIqEVO3J1SFBuPH4uLrvgzaxAXl9dJGGIsJYAPxqAXhuirfeu4iINoU
4ylsy92yXS8C9CU8qtJ0qxTNTjJplh3Jys8p3cvm7HGGg6ol3XbKK4wHp7K6WWRIPYGQbjEWk/A+
LcDfWccBa0gShvuuCu8zTffSZUAojxP+uQJ7kTaeqKP6gzVcwP3AwdsSVJ2l86oTXWtKiNrtZDsn
gF4eZgX+uyERJ2v3BUyi5RscYmoGPpra1Tgc3HxDlnwZyzgs/AGkUwnVagrZymx+Gdcv68Ag9W0Y
jcDQ9W2fdDtRy40xPS2hCNGNG06A7FpUIuingTlXbHlGfccIWFXlTjHYmjklo8BhO6x0Yo1I50Cg
7yP32qZ8uKwXdh2itMTmQ4NVdqve0nzUBrbq7hDc7HJEewYepGWWNQwXcOsMnfu8e10OEQuvbzlj
NLVc2/p5MW0vV1EkiAyHM72B1mkSro38pm/PSxAlzX2hbxy+ZuGGRm7kw1qkFhuR1R0wdz2nMYAL
hSEsFKib2AzghfT3Yiz9AgF/VJ2L9gmUw06X68hodnqRIDYY19RS9qKKr9uEaID7GXAeWDHGeBgO
gKK7DEMcou1F1dnC77buHKDxcf+Y15ebJEbTwk+Xk0UbVb6SFRxhKOxRKkFzsCxUIwiCrwcLRsNy
dHDZRV0GmonssqAxrUl129RvLHAmqMVQ/n5RAFFon9yMSdhhWPe0hkXafl2euVHVHLLOTcG6T5zp
ymE9SILstNktJ6oe8Kptc56rJzYjTCeYezP88xk457H2cJBzzuTEogF9DdqrtAm3aMoYBM9B/1zi
RY5Snh6zvnnOMA0NizQ7yne81tUoH/sEzsp7XFjE+aQSRebLfvIrrkEdhhVUNyunWMvwjZrZhxJY
EdJXvq15SW3jh7E5/1XUx8ztCM2DCLKMDtmMxRNhV10V11h7vFIJ1oEuCXssTwfponVwDseIVg27
Vrup00NAGR4yLdqX6NWc1zZaiACpwTmOwd7cd0TEy7uWRbwVdxmaoN58/9fFlrgf3O5WU65TCXez
S7zYVjZOaXGuYC/Rt3UGGksuduhpSxNe3qJENu83xuTj5vNqC6nSsumq21J7V9NTqEHUpDRd1xdD
hjk78/VmjcgBcfkTdfNGS7AcYQRoxUURvQ482vjB6e9ZWUO0Xb2ebtjut4JF+C2y8pWTHtXwXpqW
l7dHhXUzqHIkWw+lcT8mLwrLMztAwPThsNqdIKShfytXDZpT2NZFdl/T0aK7EqkfD7sg2qfawZ0v
u/IKHRh3sQRByyub+0cbCQzELTvzTdBiQ1yD1Dgh/5hUHsW8seWLa8Hsi3v4K5BRFrEUSPXQQTVn
AVHQDgVYM7vZawbYv9R9ABlzNY+gqmfdJ7WzIoTZwhXedJAE4mlaQJVs0/ilyHfUigWKnjuow01k
wBwFE6Rh5gU7t7LoLGAWTCSWPy1rr1xkxVr2XBH4d3jf2ugAeqms0dsqsdc7J2hiGxtmvtYIz+SN
VH6qPYXBVjFiUAfLAFLWrey8EshszCJZQKKB/FAkkuV2WMFc9jJtF8xPln5f6Cb2QmvFPDCHz7b+
AJEfxUvsQZkTUC7iAYMEggigq+mAOISGSwIdtatDTgKd1if4WIMORUPgYWQhPIDMlrbr2TVvjMLc
6CN5GRbJPDl1+VODWX3E56+LcB3AKil6RlfGtCoHEOwsVcSNptZ5NqJGQThpF5D1s7vlixuOonWE
7ixv97B113DZyMje9+N7Tw5ERe5i5PuI4CVleIesh236rs2f8nJnGPcKufK+zwk97mWTeLr+buh4
G4BFGLOyzqaOF47ExHpfBorO2qQF76O8l0bn5bnF0aP37Har0gKxFO8zIpHlkcBKWDWj5S3/X0zR
eieEseLnQu28qSXyjp8LtVhhrafRrkQ6qq4y7bnAaB6EjIkm8/EXYNgP1hAp16bGXzOWi5l9FZ5Q
A8ExQUgyzrFn9MMKHP2qoN2NDFAcoaDV9WotaGC9/P2MdA18aI/2prDRodZ2awefQjjlfqeahKYM
uyheT1nPBMB/nvRehmlNDlxomvnJV65HDuYpoxUCuPH6GRSC3xI9LouEgvI70061YN5hDm6W5d3t
NyZHwtEeb3LO7stfc1uL4mXvdR2OCLw5MFbXvcU0w4WkmtF2bsJbs802QhTw2VjoA0LjbmPV75Ml
L1qyUjHJA8SXG7jjLAFsFpN+cpurDGjCcto3lnbL9NUIcqZEus7Iq2GW2xXQVOVM6GtFxzw1vD5v
1tpw4UbJ4xBOmzjZzOl07Bsg5LH6HMuAVV2uExBSS76js/qLgnisnW8FSmCH7QzSvBeQ34tNHPRA
vgh6l7Rha3Qopwa/K29CuOoB6i2K/zvDjjZL4Jm2bMUjxgjSPkUab3J2c8NW/EyZ19IgzogxqGkv
jcWU7wnH1WoXEVSyZa8kPScYymI+MhxUGpfCyviagxy7Q1o0XquRASFKiw3k+R06zMivBdORTgiA
uGR9NBjTkzwny366H7DOdtGXdlT3dhewU0q0bktCVz2J4XGe0Vnm0WaJ2aN0Xn2Z7XMbQpYhS7gE
WZkSQMNNoeFkOHeaS2m0+7mrtzjHHw2dQCdS/LyIb7+e7v5flwwu4nNTtuV797Fm8F2Z4f+jwsKS
UvpxXcGb385R/F1lYfmFPwsLzh+OoOrn2q5uOqq5tOv9s7Cg/0ExUHNd13ENzXGWRnl/FhYs7Q/V
chy6PzvQbWhzT13jz8KC6fxh4TXWKCzwaxYI+v9RYUG1vq88LcUOl8IGnkayZHQzsj5oA+Zy5NJo
8eHVdCOA48AK2BXFUbYcmLsK40+bVBuRq4OvqMlN2T7lbRphQgRSSBGaWGrpsx6WKQB8x9yHnG7R
wwWPupan+64DFB3ld50CNW+OYtozdLek0tDZqcWn9NZy5dnqS+2gjcoNv3BUczSGXWijf5iw7Dj6
MeyKeldDnhhKh2Q37RRWhqrfI6HGVZRirMLF1SeE2g4wopAACVeBEmdiHUcq9h0tJaVaW+wAJlm9
3oivhiaybgsV0bjODoqVr4afCStqGnFDzbiZqmq4sudSYnSLD4XFwoyS8XbuETemdn4klLUJhNsI
l0IvNzaa9RVU7Uu7wpO9GFZNfaaM3R17IxPEXIQlk+sGvko3zFXlkprOXCo0AHo/hanjh5Z9IEf0
rtdzf+ir7CnQyi8C7O9qbqP3ts0/dRVBGBh1/PrJjo4xoDn0/MoeXEk53r1wx8KDyrcQWxrCG+os
aKnxdMFNrA17AVi721qbX5NMeTJIfK8KB5oLDIeWPkSEB/FqCuWnJrPge2zS4i1KpLlNNFF5Ewr8
qOU0bbg53RRCKjlJ4ccluRWZHDD+qdgS+oc2DXd1OT6b1n5yxQtDDQcS+IepabJjPrqQ7hK6cNCJ
hFYIEXyNAl4tJDTHhOZUpilY79C4QTG8kU3+nOJ1XpU3nMHv4jjF55ySMgqy4rV36Pok6FOWSLZZ
cOKLzx9ArZuMEO+zduOSOSmEAdI5BYJh1slA/r29om9JvumGGEtpzE2P7o2F2J/WShPHKAOqiXsZ
J9ND0+o7nKkhsIAUrl+ZHDptnJcnPBxzY/CGnChL5qaLjSCgEkTdhKRttc7YUmlz8FYKsiL6oenk
U6gTYLgDSQl9fhbxfFDbiWDZHS6qLnxFWHyaFVqv9HLaR0EweUpUc1Adw89V1gsvMTEKo3Ajqh1G
CBj13qrHi1AvL92w7LY2BSZZEXI6Brl00RLmhJeBRZTgbFK8/nuDfS204920NG5i7n6CoGJ6CTw/
v2OW54ZJHE3S1mxiggFNpWoxOxTwshBTULjWDPN5KtjJ+oCTqkH/BrJdMV2hAGykJH+ysN9zNIFN
g6+g7tnzhapsIQuzqSX6Ixmw04B/sgcNCUTH3mRTsu5J5q5LPPmrdBbjphiQByVTnZHIs58UG1uH
3omruWpoUFZd1OjBw7pNPTslMYuwSMHdzaENhz7hPxZrQI8yWeucD9ZWRFolcnDRY91aK/FRoYvB
Zv6SWVGzN4h0qpjh1KTpRRgmIFcdPIDtJDZVPGsXgdndTPQIW0WHobG1DaDqypsr91QUQ7GO7cr0
lJMYc+UyJB2Dioc+G/2hBSNO1+T0IIwxXytqHvgkjdBIG3eBNI1dHN/jEcvXqiGqfa2lnyVRohn2
VABGXH9T79xB0e+3qk1GTPa4gRQIUgtMoTokTX+IZTvsLCuiojW7VMWKbREGyRF/i0mCuGHEWwAX
J7JCcFYcP7CnqzxfkmgZJVnqmINJ7kvTi52uy10wcmg3ga/FarDtQSUn43zFLIZ9GTh7oEYjknTD
XbUm3S3xTMd+nNPgJ4rN5UzWP84gDskb3hd2Q7SfO+dBpbSiuN0djQfitTvgh+uRPvNSQIvgwjPx
zxjTA3XPWw2APuCJUjvpSjBz4x085cuGNsDEZNcVDZUMYwS2Qr5k0KW6jrREuVcpe1XDfTNhe9CG
cLjOqm6jgrA6WoN+OUZNuTWN/ktOuL8eBjc9TlNGrmssxCoXwFTp7SM8d2SdGgb5ICyHhJdWre20
UdY1yOQVy2DiUfVxffu+bIOW+a7iCzAwa0NruEpKcRnM4jT0Wo/tfLjRowafOilWvTFPROQObRai
K3VSPnWw3cjOsfIOhaA3nJ59AdM07+eZtGyo0XEBmltu5+NRtDq7Hkxl3ay6fV2CCKJBFy41CT/W
5N+bKgtJtkqh7NzZeUv66iuGdPaBCUze/JlxUdBJ18Ydp9OkIsJRrrR0rhiDxs+N+tYZNBKK9tI+
gJNwkhIK21ejlS+uepMeO03wEC9goNQJtrA6alhbA4YrDZ+3hRI+Dna2lM9xy2laIeCUbc6kUDE6
TjEmkIhjrj3SUKcjoecVMYWutCkhiMTj7NlQg2x3fldb+aLQ+hfzlbbW8vC2keYVtDgaJrgOje8i
h3wxTEzXouHJwFucsurIAf2EGyfd9TB343DeKsMxyazL2s6SLYeUFebyfW4Oz4nyPrrGdWZSghtj
WazbUrsTotsXGYAEOgsdYD7DIjCdR3AamOwggwx9FKAyj5bGQcWmzxnrirYr6GlAwzmd3JCJVdlK
gSXEWCAEFtY7bHz3dIkT3khmiYRhYO4a7O6rdobQmAOdNSmrG502b2ZnMEikY0BmZYbeKTsquC1U
4bmTV2h4BkpOs4/UzHqJMfGLpLdfJqFsHS0hmY6WQu8UkkupV4NvwszcjmuzolfHLJQKb1JRwOYm
R+YMFt2b5kJd523s52NObweDaxhlUqwD/u279TNGZnKfMZnngrCETVpm+0qN96WkK0GfIbYok87r
zTRB9mEIUs4B1Hh2n0GFBZmiPqjbkEOR1LCNFi+5pZV0VLZoLVa2F0PcFn5Y9QWtXMedPcvhNGl2
h5U/ZnXF6UJJtLkApBlsqsCC4TI4L5UR07glhYk6p4LjVGZYTP+AnKdDhz6mgBq67j42pwNF82nf
6u16guNMMjBlYxc9NjS18qqoiYniYKzFbA++ldJ+S2m7YWMmLX0oIsPajJF662bduzmG2SXd3Z4d
GgFuh9HGI93k9bKpqnAXTpKepxvXoBSUwODdNNGkwDqwtu1c099uIM8aLa4e2gi0WPGsevGvekMg
JvoOqtuA1t4Xoe1eEeGv0znN9lJb5B4ZQAw1soHK0KSvojPdKnX7JWVruv/8ihwUpV3q2BxH6NNm
p5m35YwHH/foTgRyPUEzIeiwESaYWKTy6SHhhGnBMstyun7rg8xuzYbkArD5HrIGgJfRof+OKydI
hiSR3EGSAcyluxHzfCemALFPnQElUJitSh4cq3KWO9upw0Na48KrXW8WVXigA8uptEprS6ppX9JD
9YBvuj2kZnlp9vKE+qmAIyeo4JCQtYGenGaD5pT1UvwJyEp0PUlzmdbjTqvwdWbz+MLpYr5wpXZR
R8Uhnc1iV5Lr7OwJ452h7tWhulXpG3B0lGafCZEccysrfXoM1f3RgvK4Yb+Fm5S1kCji8CJO8w6U
eNweBWWpHW1pWkbw2GxUk/yaqtJKJR1CnkmznoYK3GSTvXChyq5v6CaWt8WBPohv8Akd+nBOy5Sa
2mNiRmKlgeCEehEr20Drzy3lQtxLChWKDNCxpC8lnYjwmUqzOcHJO+glfqtSLfD818A4mw64xVT6
Rmj5PT3g0rR8U8FpzfmThHACdb+DHUF6bNQaNEoocsaJOKtMlMeqRc7f0vLIS0dnO0Q1BJmFMFUa
zdESeLz1YFeIsSPFq5Lr7kg+UIqhHCK9MadEKXJK2FBqtmbjouBQWIYHQbRE1Sqs4pOWlfDaB3r1
ZOTLponVQ5t2lglRIsBBZbfA2hsYh00jNtgPLXjzpMsmpTx02UgTz2bbTUDS6BSzpHHaq2TmHFMq
wAxZGN6Wwp4y1G/Eo3QS4f6igcSXNNNDLbKUZE+9G7AUr5Q4bpauTxdNF3BGyB5LzIvkoQAMahRE
6oaCYqbP3a5UeqAJLYCDlP4i9GWBdUSdEM/tVaJOqxow8v9m70yWW0fSLP1ECAMcgwNbEiRFUvNE
SRs3DVeYAcc8PH19yKg0q1hUWdeqe9GxCIuMSOlKJOH+D+d8h5aptEKGyoSa6DCyhAG7DHXNHPHg
pSUWmXJsKU8VcWNOU21Hd35QWt5pqCzoTsZX1VhskLv5JWiRM6ti9kMD5hGTQz8Fv+8dndmA30Tm
n2FvfLGNpBVsoC+HQ9NxEOjmSZLzQl8G6svbtnAJYQ+YwzYh9Hp2/Zp4v4BzegS3g6NUAdF+Wtiv
2HUgw7hhD+x107esy/jYCU0/VDqwOq8GH66kOatncJfR2kSee2Vtq2C2w0D/ErdwVblUyRiNMJAb
ULcIeInawQqtmaK6tqoPLeSOpn2NqLJAwCl1ngv7iV0tOMi8q+gTf50XhxoxHHXFKHI03EOsvb1p
RzcI1eZwMkEdHYq0ZAFVpi99THB6EGNarxtqz7Yp2Z0Blllcf1uXFShOsOBbew4wtrHqaXkDdpIc
jb5eaNInD/RbR46UzwbWEwgNRuePek+H1xEf3KYd+R36DBmTOzjMtuFZV2qujw5rCsLd3oOB6CQL
qVI5qleN14yRl4MDkdY//pPk/HPEaKyyh4el42YH0a7PMUmYOFvx+07tyeRmtV3CHaIEXpdXAKDg
KE6gEYAnYHRZf7qG88HilRmmOiRTRXhBvUfq2WOO9me0hvM3kUG/BgmEOubr5mngpiErSXgwDWhT
gVBLHqEi86pDZPBDfTFmIaaoAwYe9+IVPtxmqSNKsGh5IPYIbktE0mqVEpYB8mabmAyPc1LltKyN
sJLBKVOBPvqTPNgeLL+MZAc2cqzOFRorOCyH3s+2Ixi2TSqzcR/1DP9zvzDZTAQ+a9tQ+gRT2BWM
5UCld5PpHLIEnoVRl1dDzEACiyBRM/pOs4uHJ/cZ1MZ7I9G9T3P2M7gGROk6uYn9tYsQ7bXK9LMy
/CvbNW/bTgPGxuQIabnbWUZzsBLUIm30KZ26OfpO9jYtzJVtZ3qvFSQ1UkfPxqI/sU6wixAWTb0w
0nPDvVfk1UsXWz9ABto7mwjbDSi4eRMZ6ElHt3pGTQUDWTGeqZmLb5KV0CvoOPOZsXKqhy6cmr4i
rRKNk5GZO0eU0d5dQT9JRVZh37TLdinFZWqcOzcF3AYx8H6WAw1FA3B6Jh6hqFDZ5MO0STxSfIl1
GCz/E+GDuPLZDtEGrtt7hKhzz67CcUPg4woK4T3rDzK7ugiaPwdsl6a7mLaaTCegJMkoOXqL1yop
TPbqKXkosv6FitVANqNQTM19o58IwQIpQUDydmS+m1qoQy0q64Nk0GREQQ2RYfiZLM1Qm5p162bx
R5YB/qwFnKjWl1deD7+BAb5axp2h7HlblVQBC+JTVa+lfVK+i3Wf6raQdQh1N5jbkT/Jf8YaSmyU
swuSkT1+6tmnCjZmqZR77obhWDq2d5zNAdhJBNecEI1hGztFAYCizHcV0QcGGQ0aeqeYnxpA7H29
J84bNHpOHELmfTVmb+3Ik1w4NQGS5e17tEQhhJnzUGLgTVgtlAljjkV+ZKuUvbd+henaII6QI5Nt
V+4CdBsb7Tfnoa1eXTI5oOrPZ0ZJj6PP8KZMiWN2ecOcNi02RSA1H1hrIOk53jVR4rKG4/+BI45l
SjRCaLUQYph04Z637V3NKkapXTyyt8gthZV54gHSymO7yYRl4M6n2m416Propl6q+QgRhHS7pX/J
e0Pts6oD3dJrgBWye14zQUS6bO22Hk9D1Z+ToOH+Nek2e3MVPmKmJDeOYBYn+mgcdz+mzavMsu9s
EbdtrLZ6+MxzFA0s17tNbiOKgaBJRcEJ4g1gPpihdSUb7NnN6FWcjzgjtmEs01vf6Uh+gCq0WSr3
qzYEsXM8/zmK1JZ/w3Lwva0/YOIchwg9aMP6gKgb1twc0Mg3XcJXiuhe9bO8dafiUFrxQVZE7bhe
/QzeN0FuEd13DvuIpkkLfssBZTWLlbxpuePLaadFd6Cz7rwCxRUhB+gEksfKYhjjoym7Jnw0ZbAa
yxAt084DYUqKecVbWa9XqEOqJwKQLiMN17NuW597zE+xzSZC23vDSS8ctMQKudHNws4b8VN8HvvW
Jzx1QK29TL9TYpxnIxrhBLKwGRtA0QNnWwvSw2B4s6mXkZeG0NmIzwUQQ6Q6TPw2y5RAvEz1k9eD
2U1oco7UHStZ6DurbVQxlkOSdK0ZRCBLNwY/DmFImxuHSmvuOMtFC7lrqT0W7horugHBkg2REwTo
g8i0RmYRLXsSOkNDs3ns2BaTiAtvDAY5PNMm7AS6TG3klx4oFTfYVWoCMhHTxfaJGpQRIbdpb9O7
ORVRjPlVXFPVeS5y09z1EOIiSR0HEorSiYOVb8yfzAXRdPleMu5y+g61metfHNgQbC/H5YA2HHCx
x1iTe5RtI2oBs4Iv6bSXNGuKG4ixjNxTfZBNeR1MXnam233QhIZuu6X8KOs5vrbM6JVN4x+7YltV
ccvk8Y2SXXlrBOpmTGnA8uyaGTwcdiEB7frGJ9E5Zmj1FGIpoeqEs+7yuiVsYfhtHazXUZfdpkx9
9l3QfLhVh3APfQqJnRJUj4YIxih5CwBgT3HONhTCQ7hkihQQye+tyNLNW+ZKPgMFYngQWne8W+k8
/ZLzNt2LzDxybp24JG5FyTpQQV2rAwMl2Iq1GtH22rKoTmal0+2SpvvYZOU9JCyCs0XfM98mzGzi
GtMlW2UXtbgMpiQkTY3JGdwXZK/DC93IVWT7S5iICOmFTH9X9UiUQRdqkRY7ZvrLR2RNniSQ2kLr
z/kzb8myJu+BGBffBMFA1hWujYzMAq63K3+uGf4wIguBwSBgUaDH+38lTQXWfanQpP/rf02xQ0ZJ
dR37CFR7CUY86Q0kY8bP4pX3heSyjCwmH/4yMDMt9pPQN/5ApyIr98oty+eJ0HhEaHAOCJqsgG/c
5nBG8irPw/IJNAsDdjDP6+WIx/9VePuAzXNoFp2xL7K5IO0h6g6+IrE7HsnNW0RGiDQSFrOKN2Yz
5zfR8CkJCA/LZFoJLGeevmpnStvYNukwbAt0tRDbjHr6FJB1ERVFB6nIh5/seG8mC7Fj04JKieey
iLz8lKWMzBPtXnmtxZ++apJkW+i7Lqj5PJakGYgiu0n72dpYfdUcQBKy/CUXE9LJviL044ACbmYI
V+SADzON4D4n5T2z9lbS3WjbHg7NJO4Si4yWNUGQ8J012+bbjlPmIya4maFS4iCNHDkbfYwlKBnM
KX3sVM6xMsLzTOBVQN0yAhDnzUDsEChTwttPcWKKXd9GPPoMlLoyoEiPK7UxYu+HSTk2BDdmrYur
YwDslLYLfHsae7jAH7qFuyESEkEboKe2MV5TDxAMZzGD7as5Iv1NPfIKN/vCFsRbpPKGG8DaVVb1
ONYgEenCQJEmJaozshIyRP0K+Yt0X+ktYK97d1x41IiNd46i2d/4UWAdOLkBuvv5pcSgIka72HUi
+c6dEeRdRsyEudh3pGLHYe8jeBoGhuoWs1eitBSzmBaL3WHpijNziZktSlZB6ZyWB5HbT7ndXRUV
ChHEU3DjimMWjB9oSC4BUlGAGxcryBDN55HHEctXo76eI++S9IzYco23d5b+bZtQh3ombQa1POpM
uUkctodmngdQlNon0PrIOwSFANQjaDRxn+zMMXjEhnWV56xNLIMvXgCax+g3qJR5BrKJbiX2abNS
P5X7yKdLKw1EYFZXP8ZfJk5HiA4JoUZO1G50H8AkwYticuPW1pmcB7kbCDbfjHW998siQJoa6yu2
l/tqKV8cnEWMz4a9FvnFSob6zHKfsEzYa2uIehl6SyP3/rWlzZ+2Y7q0tCwpSSx47AyjpRhQO8/g
EllGr99DB9/1vPdccwl5Mqw8JmG/Fh353asxAItgiloXSgSzNXMl1cnHsRvIOOC13bIHCFWRBvcd
03yzeA46VljmmPdnK3KwE9SYl4wEUr0YtooMuhPBdDAyW58/XDeQx83mxZ86YHDC29Z1xVxMgy8y
lTEzlxIHDpKN0Yz27UIeS0gnjnRzJoXYZjyDG5WFU0GzwZyKLMjmol3fRrx79CnRTpoKfUJCbfrD
vB/5LI5e8UlA93ft1SVjdx43qDUfBBXCqwQ4s+k4Moeaj0qj2U915BeEo3R9eqSsCglU6XcpiyQK
d/0k46nG5TTeM58n3QgKnEUt6SKXqZRiDhq70MYwQpU6+YgNfZNVX0t/yGqMaUUjL3HR3ZpL3xyE
k30AzvvlN7e29SSeIqDGFAnD48xS82qIgt+8IWNXMbIq5Rt6YdwlzQO5ltfo5MlN7MdH8n2vDYv8
6abfunnfnDMCrQsVy2PpjjTCgUYF19oXU9GZubD8qvW6Wue2ZWUS5ydruRHONOPYIf6kiMVtbMF/
S3p8yrHjaVI+ibW0lmmbGCCDkyyi32rinTGiT/YC4vRKcfYawj+1FfpFPxxK3yIp1CaCAdbfDdEx
y0a3QU5ugroQw0EHZdqXJHK5hs3VDJPekdZJvzXH0S3fYKMn3Z0L6pFuXn4q4ky3tmBpxqLwMpvg
fZrexpVWk0Hn6/y7W9rTOKO1bKf+F7wxYvmRoiSQ2Yspa1K91BNxulhz3D+Fi4XQEcllAfpNXJdV
IcW2xo07s9caufgo0xquIKNWdzZxJNixSNshTPttIPlg51kwWmkR+bj9dAOhHiWf13x2v5uuCbZJ
vLwRQuCEKUkDxBH4ksYgJSTKNh8iExK3lIHcZKpklNTAily8+jOtFMOD/Hm94BiKw3ZLPIdkAicK
kbbL7r106mAne0aeqWg2RTw+2U0yHzKkt1rKa0ZyKBx0cuKA+W7RVllxE8DQ8pn/k7pC0i5nXrny
txwKdGt8bXKChWkR73RcYjzoL6DXW46Rejzgr0m3fSuInVNUQo5xgzP52Iw8jR2CogYxnZfAYiJf
jPBKpl8AuJ6mySLUsCnDpsoomqxkPIq2eC17ZgtZIC5Znv8aqX3WS/+aFNXb2McFXjw6qLaeb1qK
rCqDZxUjLRAmNQb+LuLO5h+zzEwm+Ojn+++SzKqw/nHhLG/dhk7Ta8StVRckiSHKTpbiW8vuuiOm
C00weFNikKArz3RRSeCwxUI4tOs7c8+x1x8HQ90BNn6N1/1ub7w1Kljwzgs0rtjsyJ59IxAsOAC5
ZCBRXZmQSjfm0auxeZsFQkGftnrbTeDHZXInLQ8Jb56esImiB6lArmXGiTjofaeLfhf4UuKfCDYB
+rlpQLylqpaFOAkMUN253BnUhHUMUbwDT72zGC/1yTHqFgIfHEGEQyl/ZcFdbi9Yvowiv9eTE47E
EpNmJPnoscZgy4yHIl0dCTyBDsXsRNTYFPvfYNOJymE7NwZ+vMvo9He2yS6+j/r6bI3oV+mhNtWK
Kp1d8ywVavTIoiGx+T2GkVCwieqiFYQUeLQEnsHW3DJIrpOGi/+TDMU6794mPjt74fA6OwFuANsh
fFOay2emETuWcUl8gqTdQ80myXBtWSc2a8Xp13tMlWWJxpXTdT/UaxpsRuOuA2e5Ei7eKNK1OFmz
XcFEaue5YDCNPru0tgmRNolLIgf1PbHB3DscPjtBL713yj7fJISxJLnSR+oeHLP5iE3A4SfTwDtt
YhY3+VdjSMQ2YOBw8pJ3kyrB0sHVRIqi7xlBzjucTPz+9oJjJYNX4wMQGEHhMWjgWi+n8SB89S72
udSXuWMMFHQUYROvvjV34nqK7EeiEEymHWWALzPKCf7keI64wHeV14Q69Z+yunTCCT0BS0JqMr/G
14svn7HoXdeiz1WtuSNvkw9WjNXaA8cWluiCQpiYLXSMtGU1w4dyxklQWZ2P2gmNZRCtQlmpnjxW
lprYvpBx4KUgg3tjTUwYmsfRGYHqxjHlTtn9Sl3flV4nmWwtGO7q5Spt4HjOMo2u8ZmUIsJgPTGz
LIiftthTw1vEJzWJ16RBRyoKtZ+N4Zt39uAEhsnOen3dohAh6qfKmUwMux5nz5A5xK1KnFdt+lFb
1m05YysyAsJVWMnnWOoOTTGeCMfZdEh9SG1z3ljtPKIZKPd1bz2N6plJW7adgx+CGuWNFxtHEDPG
E2/0VWboV4j1P2C3d6Jv972gmxTYRbd1h5gI+VcB+fkSu3z0nBXdxieD4qgZ99NkX7c2C3fB5pVY
RB+ZbGwcarvRe7PP7kus2oZOqT8JDjF678dsWWxWQYmRf1A3dbbr4JfT1dX0KM5LHcxe2AOQXR9C
+nSIxAnDOzMmKAzFFB50RPCVjRJXWT8GZyNyjPJCGuOudNgwLBOqHcJF+VjSBMfLzxCtQN4CgZzF
jw5x7zqtO1bo9kunonpPpOVN5rd/ak7hcOkkLWdSA4nrjQeVxL/p4pEcJP1Tqbp9OnTPdFJuS869
izrAw87Wsa4x2upWmow2xShtdM1MHj3Ur+QDFXVBJlndflpD4+3wlm+9wSnOGkvfVHjpPh8wdJl6
H89kvPObgaIFEhw4lggdSZ6L465K3YnKtrJndnnCog8N2ihcJgkEOT3H5HvvJburrd8FH5kV/aS2
fB0RVVlBdXGR8kTez5Ih+R/QlMfCOCFj9o5upV/sSH0jFJnOw5IGxCY633hznpALnpAHs/1cykek
z/LoEKe6i+IYlb1lcZxwxrjiFWI4+EpNekwci3ZLRhGaCLt4yoLph3mqcTAc+yZ38fhwk/7MlWPs
FkbRKHWQV8/DdEqjAmp81H9NBlNxRs03EF7nDYcfovyhzSFWY5v17Dw/CLxYZYayMVkPoQbS384E
Q3NlVBSlenjsDTQd7NsjfsI0rEr8Qf7gBaepT8+COCXW8IhxNVJD1luHdpVlmGI97gHmxQRmhlVO
WKQVEXpSGaS6jMuzvYyHqBmPCU8PTzL2hzkd1pOQkaLldD/ju9ui3gD6le8MS0l8UHj0JOWFxoiD
pxYezzbymXmXAoqB5cKxpmR8kBln/sh1a5kWJWM6z4cGGgQL+O4lGOOJiiYDIoemGHUmWvaiROSc
QJDNeU6aRrCU1O0j/ENzE3sRLsGgx4sfySOzNMD0Q3KnnOgMKHw1EfBHFZjc6d2CrZJYSpabvB7e
JsG6pEQNtkHEgQuiz0dqdujwhLi3ONZYE5bBt+usKN9yuSvyxaFhHzvMAmRCedW7OSAAMZf2ADE2
2euo25o9TpaOgoOhbRAWtVNeeyYviOD7hnTWHjYEn1nWNt+T3Z542G08/e3JgM6kIxwi9VBOdZLj
NWidW1aXe2JpGDlUKEcKBdo2LlAwyam+gSX7IpsKLCTcx6J9Gob0NqUS8CZg46hQ1vwD75hElC+2
S8PkNPEPwpxLIcUtHOaYNZaXbU2R3/DiN9vCRDIJYRnpd8AtE1hHyYGBKxm0FCm7iueRFOeLFRdM
BEqmAWu2ihoGDD5DAe19bOmR5DkZmhc1LmBH46uMqG1UdNVVzH21n2acLrbya96qAULPkOxkFRSb
uA6+8nm8SSamhLUQG0b3L+4QY1mVeKTEUpEnsq4lI/dYYR8TJQNjRyYVDOzpMqMDOK55OBb7qZ43
6KHDAFHbz3q+qDF+QwCBdoA5qzWhdHORmBtFu2OnGV+PybvySTXXM9MIJGUpxFO42KTLomfo+dyl
FHvHqGJ0imWY8eos90mHzn7oYfwmJMcjHyx2sQD05BLZHMX32sS1MKOJQc9C4UDM0jlVbE9qTT8t
JxCm5DifBT3sybfq58GCI233LeoqXKHaWbUmvb+JyA9BpUuFpVDvZjYzoYWtbhahCGYJvN6U3ak2
ep8JWbSv81LSRmLxjUv1x8u8R1oGavq2PVqcTHlJcgJRwKR+kReQK0IeivLYjdVDEWA6hpyMlY8F
DNeHoVxxx6SQYm6qapxszp9GxN/NiHIWWcTGG5kwZ11PvIHNYL1Nf8ivIWoUTw6R0dAp+NfMO3FV
tq74mK2RlsG5OGb2m+fTayEdHBU9BtpYIGHIAis6oYclXdugCefVdhukzBMulyaaGUThv/IrUjLi
gkQBAK0rrDd04tEnBQEfHLkCBo540klZVR+8xObjlou9OVrNZvZc9t/jctKdJ7dWguyjgfKagK8J
EScdMVUNxCEQfcolZZrdzpb98kjxuzxiSCCqPk0BpPC3Qs7EAq7vSczcI1LgmgUukqm31zjTnG9g
AF4oCezdMq2dQqOlvez74Qhe76toFE8JUr5xDNCZdWLLPAM5d7NC140KdmFfHSYD92vyFvSAmC0M
ffD6LqNGm9oW+TthVGd2jK+5g7akzOYvORAATEAi1qqbhuvNRhU7T9OB6/CosEs1U/+RE8W5U0pC
v5cAxRFr4Hf1gpcujR4GyCybomX60ufeT0/JvxV2zB7b/6jHAeVhoVnpMcAcUazrJq1PDYGGvWM8
ZqvBpeuunUzuHcYLyoeeHBVYm4tuvOGoJK/QOCLhRo/NjoYDtY2vUDMCtk0IAzXoBpPUZUCwVF+G
W+BcWjNyHP9ZkhyzOEQ9q6kJQm75t4lYuevSAIdAxMCxyez1IlpXHg2SW/eHsJR5p3SKuDsjdTE2
xCWo+bUMhQbWJl9LJy3+c+Ed7HgmeVvTNecC6RQ2V6xkNx56I0R5CA8yIU8iafs9obI8Z5Sr9AVl
aFuMxKP8ZsRnv/F6QJkN6S/beowuRrWumFjdjLHzTkQ94RvS5ILyvDCzmunULdWvSm11pUomP6k2
7N3CrnNre1Z+Tt252oHVC3XHkYVObPVgn3jiH0TN0rguOHdqtmuxNpgy+q5JqprklMZEPTu2e2CU
Snfr5PKP76iSySCYdd3yt3pqFG1sfOlG58SZcdebtr1h+fXHyZMPRSQzBnfnpMQALh+dSOw5SGbp
chjfM7Vy2lNwHItkOUfIdnFlIu6a7gNCdrFFM7GbAzwApoT9kfNMgUNKGI8xHNymHhLdUg0PUZ3B
b08hHIk+8Q8EgDWOu5A9TPKjV6AZaB1E0ZYyb1yFMKxnnMGqJQcswKV0CCCuXvIZjapDlIJu/7VM
BS4BggOVZ+5kV4Yln4qRG1rr7HGWFF/l3PHSgBfCkMAMajglbo+YC7U+ACqf7eg6S93NGK4d03ns
2uZIXA/7Bht0SafMFFtgQQiDEX8wPQmLxriOquCUpmmNFd2itsAQwA6WmO4BBjcRQ/FAOm33GSXJ
o5G35rFAFb2su5MqbibckLLdyjXWgnk1s4w5O1KbPemq6K6i5mkKksM6K92BI0TBxIZ+zuhVoyly
UHzQsayZrZVObj0D01UagL7yLVZfh9z2ipBx0y7vnD9iIZGu9mOGjPmnaToMiQZaqQRqihGBOCyx
G9iiFbeCyEQC5YMTOrLr2mEDXYFugIv+2PbZYRK4Hsm6eZXE9YX+kP0mAbV8aXFKBavER4jnmqDj
Yx4doC50xquyUD4ooQAFVbl5Uglbl5xLaSYMfMO2ujlUuRHTLrBXM8VdQcQekhtBfKTuqTCAy6Cd
JwhLkkHV1GgRB8zzACoWu0hCrSXT80zcZAEDuWR5FWQiyoLRhY9c0PL6Hdx+hGmzvJYJQOq8ct6o
zjijKAJPVEvjQ5whktdqumLtiAHTHyBYR/YOkfRPq8maMVgYRgtFeJy8oJgseWhdGt+SdRASUhql
BbpQOZ9i6R4GAaNLF0yU+bz8mhEHAzGojylqFLrjn3jk6rFLJDJmRYubV/q7BWVIurbC+qu863ix
AK74TKxXJI/qseMtxqpfswZEnyTndPYPlIdjE8jdmGE1IVbrUIEnSoRXH+RgvHcptXK/HAODFV27
jknwKl21olxwuOag1VP82uSShpGRtNcdnk4h0CCZZTxtgZp7FhEpFbxwjmCkKp37NuaJh1H2l4AW
90agcTUbtBxZXFgH7V138WtfxKeaezeafKjDxvIFuvIp9uIfvY7XC3JQt2prDUqdlrp9xd/BlLTa
B27woX2/+Bs3+n/Ho/ffOvn+X6T/YYX7H1x61z3xY18VBtJ/IADXL/rbqef95Qrf8Uy0o9KXtrsy
+P526rl/QfBDKclfIHtMz+S//NupZ/7FWi+ghfakKwKxgvn+7dQL/nIcj++F9c9BTub/rxCADNT+
iT8yLYefwbVxMBHL4GPM+Sf+aNZuHNkrj0q0XYcnzRtC0SGxLcjqner6nIisukqrkVWVR9tgVWpX
BZcJJDJTJNXuCkwvWyeGo9awfl2UUwJXC74NqLexVaTbIVuKXavIlu7bnGYpQCU+0nYo0w0rthQr
powSTORfvWwfxqzjwUQpuFjjGLrIKlo1vTdCH2rWXJGu0cPE6nbuzg3Orri22YC5yW9pNmcg+ld+
1lU7K8bnALHgenD8L4vtXCIYJ6lRPeicBVk81qEbMYq1k/allVzjw4CZ3CgnUm2QFfeAIXJ1L0kA
UwOEhL4ShATM74FMbpMccWBfHlLbJXeJuwesr7EE5V2nPBAINQ6ycjC5UqP3nnQtgu5HxCO7qbQZ
Si1GtymSstolJV1jZTwGPQK0oMIEZ7BlKyOURkMhCM8ruY0VuhP21dy8lfyx1ibMJ186lEvMirpz
viIF1sdUIEcyo/rqxxpml52x7m7Glhlk9Rhl2K/t3zwhpdBsnoPZ/CIbaTzgJTtmInuwJ4Pjo9/C
QSZPNsDNRfQy3qQ1chB5CMOTNvrJe+Ir+5guxhwnb9tw8zgIyp12vM7T2xpB4no5veUet14R3w4N
WZl+1CIniX9JDP2KogDlhHGH8eE6S2rKypzoV2t8ho38ahagW/QC48SgqWXKDTdI8IuOrLX36IKA
PSw/jSrvEtTpDWy/ZGHiItAErRjcqqAU8zz/k8Gw+gl6lCmthkUiJewTTvNqAopnjiuF3L+Q7vI5
B+hx0Xzd95EmHVjT8rgGn/lCLONN2TARXWrfefRNCsmm75x9ganEC9z+miYBlQMAGrIGCoSj8qU0
c2xJnkuR55PMjdV1z64dgStCVi2I0WDxSUJsjeRowbmC/AAPbPZgGh9W9iYK8rCWbnmFEGpcxcK2
QqVYSuFzHYMdscUn8BGIsVz92E9r1YOUOOoqtB0e4rBlgKM0wGA0RyaW2O+joYO6wWByalHD6ubV
ngVKwgFVevpd6vkB9+1VEtQvdsoCap6Y1bSES5m9++r11TMqUh//njrVY3DtT9ljHg/c9tXOHx06
v+Z51Nc+/AAn+2aagIFhcKL9Ml0nlgMmRiVkXAjvZijbi495RRb1ayCwqcdoKhJjvkpUxLBarSQa
i0g0g7eJBGo0l/VTa+F5nNvhpkN8hJilvwYaf8qs9qvUOtnQ/O11ae/d9cdO/fzTaoZ7ZfbsloL6
HbkWQJXruo5vcxMxes3oNc2zb7tYvB0gejwLfvcRWemJl2cl23xmFJnAIuNJ4+/tw9m8irgme0xL
hG3NeE8C66sZWJf4zFImrmsjKl/cVQOl1BhGQ32Y+/SzylgdkIL9XeZEuRTBBNdBJPgFpMdztwR3
Tta8NaIUuxZ/oFsNgj1Me+yWhLSpoUa8Pb9FI4nT0YTwyaFDaB2mAFP+mVoIOZY0vsSQBBDmpi0S
i/49A5qZ0L/BldMMku4jMgVdox5QxoNFHAjL7EntIB1xuZ4dcYqXGp0itqddYqDLR39xw14wvkNy
m12lkkaG7DFQl2jEGEQRg+TQy0/YP4M85+Meh810HBcPvg/YUuMm4XHY+BP7h7pjxB+Pv91o5XAF
sF0GXv3UMc8OHQX+DQBWgwkkIli96GSy76bpuO530dqi3iF1mpWtJ8iS766sBZlxAwarqR56zzo6
Bu9HNVZEnOvfuZuugrpkCUmqNA0BUPzB/2hN9z2Loi/unWslk4eKSB+sbctz6yIe2QK7SLet0t4m
sfEbL45kD8aWuWNzYJgZVryGgfxCCBW6BHlmp4ibuvbWCQmB9VujYYC4Q3/jH+O+o3XzzCcwyQHK
LhRlqjIvwIgOhhGR18m0rMDIamTkJreSkSz5T0Ng3nuYgChKFXm8pnrsYg5ka/mc0+nZstYZaGLh
2ujZDwLZfEtctoWKIQJZeMueE0jtMToevKyed+vJtXFsva9cEgFUouaDYaHe85Oqv+VQNq5QttLx
921oWA1EOihecw16aCGjh4BGVNs9S4CkT/a1xkmrkW0IGVH3T+Upbsbx1i5YGNg2ALjC9K/8wic6
14d+6HsCKhZr67QYAUDklhsuVCdY4mdCyhUbQxNeqJ3eoNRlh+jXp95mcC3YM4cRnp7hQfnJfRLg
445j/Q6n4AIIjvVniY6pjvKj0MEvV8Etc1N/m1bPqsA5m5CJREMJ+MVyWBiJ4DMq2zsvibM7u2/S
V1Qp597o712lfpbUf+gysQtQWiRJQPfap2/ROkgUkUIH3jN8zRWjJn0c2QrkFC1wvLhJiRmiJ7K/
EzypyBvKXWR0xP+5PTs8Dw1Lt5xLH7iFNd0FCOiRoEM7bcvfCikScbMNWoNkHQZjbz4Iqb4JDnDD
OoNoI+fPqrcIV+ym6CqNf90oetNEmqaD9xoZNj2SPdyooNiJoLuuZmMiKRyHeRW07wEiWjaHEtGJ
Nz7mJH79f7DG/xGx2/kfyRrXCWSN7k/Zdn+Sf5K+16/7u2wP/qIitiiyXdOT4Lk96ua/y3bqbylh
WziOkEzXhQ049j/Ldkf+BZXbZXYReL7wLAn14t9lu4S94ULl9Cyxlvo0CP8LcveKAP8vsSTStDyL
loIWAb4GYhEXksc/0hSQpnlmwzxSc5iTBoANrZf2HtkLAO3yYaAggRXU9RxrNvmfZhQWLo8721HO
RAfZXDtVVkjh7S87GRcsilCA4/Bk8aRlcLQpozK7C5MUqxOoNHO/VC3nygIhHNhAQq5Y0P8He2fW
2ziTXuFfxAHJYnG5tUTtiyVL3m4Iu+3mvhV3/vo8mgkSJECA5D5z0WjMN99026aKb533nOf0vpsD
yzGt+BCy7nzKbXn22A4tU9QpGjQP/UwK3bXkJvRmsRxjG0h2/jZKIhzJA+eo5nGXVhyoM+ItIRN9
n+uDs2FTV9BDv3pEu57Cx6iauC5AKMdYaq3lEvTv3WuYl39d0BKGMXuYTZtnqyCSOuZZsGhm3hlt
YA3brqc3OtNv0mnjK7LitkoeZAGHsTuVeC/dslmKRzG9m1nnqWafgqO2JHiPzrbTHqqiq5NlSTFS
sMJOYC5qcnjyOgQlDJMQvJMANZDzGE9tjCHoOOXaIgsxKf//5/h/9znmuf+fCTmHuI06IAP/hZFj
WPw7//oMm/Y/XMGN1/W4TEtHF/yTf32GTf0fnuU6Np9G6ZgmNQ7/8RmW9uN+TdsDyC3dNjkQ/v0T
LMU/OA6A7eDp8NzHffn/8gkW/Oe/fYYt9s225CiQluva3n9vS3KR78w2Igdjply+0lcEpi87h+0Y
RNaL6egHsOZAEBzc0enXRFvnmOJ2IHSCzgeIENlI7XJr02fhzUKojpkYTG0+aKW3GuMiZAvzixvj
iT5qckOVT1T/GcFxN7TOqwtNOWhzf7IekWbnz1y427J0ThhnsJ+d8tjAMVofrdGhQ9i5gKxeNLqL
t4wSsdq6yhlTzr7zxutsqkMhihv7n00JRRlJudr11XQInX5Xp+xqWkStWnxMBXYaGz6/kYn3emzv
ZnLRNGo64+CrHhoADs06yYIdYWMiWs2SF+UTvJEa7te5N5pVjYac8ulqvR/njJy9ChMc6Hz5evCc
RNe+9K5t1e3ySd+mGHwd2HuyDk90K+OdDlm3l6+P2wQSK8Zre24OucL511BlqZItdTDLgcVn2dNP
bLkbSOm+TQWCjtsszPLn2vTAZewmo70UbXru52AHEAIK5vAtev0WNZKFbLqtX438sVzvBrwfOQ7m
gKt3JQ5uX/vuhCvZY9bmBvmsEljFBWsMM2tPUbbOQ2SGBwnGgseWRWJVps21MoMVj++HGWFFh4aB
OXaZZ/G2As8JgCSi2XOmY9tjxrVuTvaR8tSQJV2Uscc+kUg2cLNliamPRoSJgPOjEF0urAAag5dd
0p4ngEQObTL1UWZgXkp6ycXg/JTy0V0e3wmg4uFMQAlh0tNeuuQtsOaD7SZbrlovjWJ9haYeK8iO
WBEjMv9O13yXEapw5BSnNCrp/tJwTc3eMnCz/ZiUO+LJzyrKtiDL/ElfuM78BtL/hFUBzZZz1juD
IvFNV116kmcyINlcyZ2OiWNCDkI72ifiS8mcCA0rTzokmvQzQV1hj5/vlKFBbwW2FuvloiawZoZq
HZdyFyVXSba9Ap/YZNqevOrJMfRDyTHOqzVY9tZq7kkuk1Hktq4B3UjaY9vKl2Tgbm8Gt171y0JB
WE3gTOfxYk7rtUWsA5zUy1QfKEtaUV+OQC2NVWHOfstU61Xh3kaYQYUomnkZzA45Mi05R4LcsHu3
smlXP+wFpJKukdndG8JKQ7yvSaXnNSpxbm+9GCIF7cYAi/ZdTYlypr5YeG5Lp3l2onLVTH909oUS
w+ZYzTnX7eBEJuM9p6b8ke6BAAHpE2VoG8UsulszYgsozcfOXt1HBVyyC8iSAkV1pztBGvat/UE0
jz5vfrI6MExrokqgdc6NHC8BQzP5Dd9U9BA3Sr5j5Nq4Q7jVnHBjMq5wxfk0q9fGBddoJ36et681
qaEFvcXrpBrXmv5qzxrXzjOvYmjSz7HSfqN8OtRCHEuThWZiUDBvPw3Jxs2iq2eYMPdyQl0i/Na7
+aOl4gFTyW9ELg7LZcmt5UGnjXv2V/a9tWuMKfXOsBg7ei7zS5WyNpy6n7gKLrUCJ+UFf4rHDroJ
lV9aeokKEd48oahPJkak1fbJYnNQJ9vKsfe6hjXfoCMshSAMVoQcbSc/5q5Zx22zz4Qe+b2QcFGm
bmPm0Q3Ec56U2d4bSDtmbvhCt+eurn9EkLLZbo7ISvhQdlIZbygDF69urs7w8Ps5/dXq0aKwSFrE
iCmweEpKJq60eiFudidCep2K2RdJtu4JM2HLvqZi5IObb0wkDb2FOix8UA9fllauEsYkdNEF8cuL
6Bz2hiQO9OnVCaIDps+lzXDmigSvALyPuNeX8SugD9IEdkx1gRI/hcvHIJ1rfTnFU/gEniFaaQFw
qvGr4I7W4q7u6m8CmR5KZ1hCveaDMN2K4dbSkBoQPUSOIOM4r0xh7muj2OlQXm1OJdOMLkPN3JTX
GCkTHaxJaD4ZhYIwadN1L6ddpt51V5Ln/uw52SQL/Mhk1cneVEUdvp1u3cEeUnhcBhzhRMkJuFVs
W/QP3DJEpyr57jjaoW4D32nUbmzNF9VzV2TbjXrofVf2RF20ODUlL4ZZL1xim+RzggQRg0fZiZD0
gsiGCb1KXZaHU9Md8T/uiqh8y8F5EmHYDJxsnjn54cAKvlrUE+EXIMTGAMDXsa40+7GBj08hfcTp
7LL7fmhZo/ogpvdXq7Lf0MnfCX/8BoK24RRudJvWL/oEQ02Lsk9DVTuV8X0U1yBmpGXRirSOGFym
2aqN2q8yrL8frUIk/nrw4ViEY77HlRtvyS2OuEg+CM4szLLY66RtWpxuA0UPpAzvg2OwZqQSQoqr
cvVjUDV/u5oyHj2/NMEtjUNsP1GOqBkQJ9Cr8a+uJcd4Yjaooz9dA/AiU+s8mr7z4QMPx3ICJGFR
Vmo1I/h4ojNwRDg7kluK17A0ildIMizRF72N875WuzI5zw4ZhFiRgmq0L8uBTNxsogy8URAAc09f
QgMY/tz8KWjeevDQVqWrHfoy5M8ZfNMaFk78cMtWakff47wI1cYZ6QEB+vaV65lf1dO1Rsoh47eK
bfPLaeFEWf0bSbOT1sOTRSx/RdjY626yn6R1IJ+8bIDEt2UBOtqWK0cIqiiMb7wB1PTUksxgDhFB
AlOty3DZtI6DVG9vbGvchYIoUGVbpHW9RxG8BC4XbdyiBPBX3rw+OytdbHozPwcOqWOauw9hPi9R
QHD2aO3eCtw3t+1oOL0sbWf+DTV8nP0lTaB2OGt7MrHDsdjIFc9vgLkvzsZFrzVYSPTs9jjIneHF
7CwcnNLEboxFMIl+kd+3KCpLZ8AaOVzJqrzGo/kABeKnz/y25jFOLFzYc0mkhWSjl3uHxMw/tK66
14G4ibT7jLzUWsQFMK7HMRlp8d3WGAN4pHnqmWeZI3ogQ9TeECApvPtgOQTFcCuTPtS9rZf/2m4F
ayleWO2v8Wgwt4403zvswqdZ8eYiXksF6TrX53OTGWerUgcTsJKnkRKEOv06SkDJrgTUNW+10M+8
O2aSuxxdSP3mHgLHqmNrY5ba2uNhynHxtXwz5vRWozF2eXLHmsG90txrZnvBc0FxdrAKKLgH+7+L
d1P4orXrDvycZWMvs8wD9oFlF07g6kBhx+UztWcfVgYiyQtoAGKUclR+1kX0gXb+MBj/RC1WLi+p
fLdzvIXlan47rDwt1zloyu/KJE9WJw5swR4kr7aSebMaYP5T4eeXsvrko+Go9I6c8J03YwbmErbO
7BHimG9GBc8Hn7i59HJUPv5avEUz3dc7befG453g291u7fHaz+0uSgUZefhkQW8lvmiqZUHQjy3+
1AGIg+DWQcro4xWxB/bdgNR1HZerA/ixIgSX2aecH/jWHDFe5/Oa/VL2MLM3y0jE2qYRwRukADjT
COalgdbqAvlHa1Wuc9CD8tplkIuDUqwDgr2FQHID7tsV8aINlxhnk0feDmWVgIUinIc1j6l7pGqm
CL7TUCL2TxOSo4bfpp9Je4IUdPsfCOhuhPcMa8JLl0koUkKnTzEugOECwZXmFkEasz/kz07DVmqi
oBnmxAqJl+8C+sOzsYkc916ijC8Ro1du2v3Wjk7ujwDWhNub6YQVFVrjfgjCy8T23YWCkhDS4nUT
wH4r2cQ0UI2ewIttJWcONjvzj5xw0Rku+8nSrIGVEMxGrMcI/u5FRCje2Q1epzbZZbm8xsy8popu
RAUPEmE1mrFqOX969EQnuIMF2WUDG7iRIHhq4n3mhSaWgUVZ0xgGO0t3R1hwTKY47KpJ7HLTbtfp
YK8nLA1ua69q0b8HwsChlCbaXvA/YaLz40ewErPusq4YSg3JS6DetDmsYUJNO61qwRzN7ZeVWAzl
066Im3VI3jsnZ0Wp06IK3JWJOR71BJaotzK9d4Pwbu/9GefokI74pmzeR25LORcT04iaGb3Elu7P
qXr4N3DppfiK8vAe6fNmpup9Cq5QaVIewzm7mDYOBW5vhzzo37uofClKc4WH8CO9hBFE/jJIL1Xf
h0+JkdwsoHUkj4dkwbfw5ihnH4UWlCGTZxnyZ9vtagXsUIc/sZPG91zITdQaznocJZGiVxyq2yRp
YbV79rXGkdfzA7e55Jqi/mthMIHMFHEeydbZNZvYgbRtt/csNLfwRLdW+tK6GjOfkLeub3w1NuuB
XEgr0jNZRha11TpLlJ9BFeJxbXS20R6Q8rmSh9QOL1k+bxvDPNqjvdWhWPIZBNjGu6y1+SOZhlkL
niz12sQLw/udJB+Ap7T8S0B/J+p0H/DAzSahIFR1CIF1fywb3MqchCbmMKeJfF2+KeQ6MB0wr3MO
8Yh1ufP1mDp6yB2TPazkVCyG/laTsbG/M0ffPXAzURe+/DOXoWPm76ZNZTAcPGDrvVxGeLNYKlVR
9FJK1HFDsb6fTqFor4GrXgK+gm6IuaWmS0A6Dg/VzGgh21cu0U9Zpfw0/hHSWwdOdahHeQF9ebAl
YccwM/plEEpiix4dBDUDGJWdQdYvFdfPQuvW/NP0J3bGdpOkmN7T7yF9EQULxbbXSNZFBtTTbSV1
Vmosm4gEVbQd/Diy5dUw7PPaPo9CfOaVdx7GfAdg4JbLaq8e6SBZ1h9sag4ywlYQGvt+LPXzJGAP
4TnkNTiRNkyA2BRAPVfR3B9kosN5DNauFAAByIxEUpwx9J/1rgzYwP9U2XSwa+eGTgTsVI9hHCbb
Jh6OHUTSxhxZ21pAavv2O3QVP+48G59a3NaImO6Or2WJgcm3gd/Zraie+OWuGUy2rfUnMWfA5NWW
rdxN2fMSv57OxJ/7+VS/9ZX+YcfE5FpraeCc8JIU8Bls0AY4aV+vMm9eG/a8KTPrxTbGbfs85QTf
9KA9J53YGxlD7QiboW/fc9QOOfK8DhV/qJBUOIiPRgApmInM1jpUwKq+1jkoxEjh0OIQisf2UhYz
RT5luw+8eC+hxDWttfCC6bklSEmeTHumlolz4YGpl2H6PkTmLZwqRh7Nztd0jj4ZkXaUBU5UVso7
9AEW8U1w93prXY0DDEoKXZi8FlG7m0eagenWDMmEE1yuXf25R6bfxJUdwh8kCoUJGCfbWfSrfMzW
TYL9W0X1Y7+20z0qDmxrD8rlm9DLy8SsYabkqTNvM8Ok4MWXH61OUmXHplS6+bO+Jm/CLD2LkzOD
04ojjcHmNzXSlYWjcJXiqSU9cw/hKGfZSeDGdxso7lHAv159kgdcVrF8FUmztgfeWAS1GB9Ruqef
UNeXVemuS/2g2i+NdeVg4/5QLfgl+zWZXZ5j1LAIcFpnWSTqhPGdpNo2bkhJ8+7HD2cvVYR2x9q5
GVu1HLmfPZl5d/MaxVXU3BLEPZa6RVRI174M7kwMI63aFArSqPkkBRXd1rHp4qURvVZArpOEw8h6
bxusMjn3nDgODrV8wsOxLocDVscV4z92Nr7I7L0KPiv9rUx7Oizi4mWkHkMN5bL0xkUHGYEAsc7o
qRvTgtNarvpg5xK3WpYh7RBxTiLP6u7gEFNf9s01BCEN/5guAlkfjcw80H936cdGbRLT3hmxFgPT
J/IGLXII0nfReGcVvBHW4fJlaPc0AkvIUvaQBZQ0bGsUC5BvnHC6iX6XzleBNd7Vu1+3gnBYJxZu
EUp3gphzqyKXqTkJyo9DZqaaCLtH81/aYBD6xKGrnjmXQWw8525IOhgsnEsvTcN1GnV1dgmbEDFR
Tv3cxTZn8fSFfusbfHkjTyTTrHNPpvA7I24sCCHm8S4lTlWkK3oAzm0H+KCPjql0b1aSnXJC/G6i
/yQxl1+XqeaQTSOMTZceRr3fj9RILoNEIk/WLWVxmU8ydxfX3JVaQexATmel8BW3Rw31IaN2J3aB
VqSgxvj/xaxVJ2IdR+YqeITkbKZ+wAVsiXwpQRbnbK+L53k+ulQ91aImcM9sGf9JOf+TSJ1pk+VY
wwHEDbNeZh2wNB1uNoFKmoq4EYS63w/VCe8DC+br6MxIkCE6H6/CNBZPGaIGpTrAsKvikCfQLPNz
ro3UkWGWLcad9wCM2hC6QZ+lR+jGvjmNO9Eg9lYh53qdA/pw51U5it8aiz9WmNGlQTVYzwk7aI1o
IH8kRkl/wAbEzeOlbeHJt0uiuAwujd+E7SY9xTPPgx/BMuQe1qbVswPMAkQYoY1kWzZiozMr1tqi
ciXEHdC8934Q1MLktJqAYuj8vqTB1J9StfWcFWt97J7MYItyiBj5K79IgTLjkZshYI80w9C0VsFJ
fATmu64Bdw+rg0xUw+J5xr/czRElbmJRkOcdLG01hrR7qYXBtgvC4LJ5TCIIVwKATNmte8t/LLVd
QGB64avhtUaR4I22FjEYWWI301gvHl1RenQnncYDuZGBtg+p+zMexa86ONJ8WE/686hjsRCElN7T
lh40xFzGdrALOj87HG/ed8AWMMFwFg7uuer3gfucgT2f4oYR47uN822G75xMVH6sYyzRjXmPsGI1
RX1kOp8rEqj9tCbWvUi8id8HIKrBRFFYkdH0ZNJJ5VI2ZXTB2RB/m6LxtfjWJO4mhH7BFWMJN34R
RnfSZi+kjiqt5LQgwCqale3YKxT5XR55myx9r7vtCLDLLFvC3wuWjklJFdJJa+91lx6RujZx9hyT
y6tJtrX2fGsh5LS8owYbr5S7kBYnc7oxe+wxevZBKnlnjp+5muy1EaZ75h/HL2j3BDF1LAs0nRne
jZJXxxHPsIFOQSoOmAhhgmqjLwzsH+BEzF2YOCfDFPairBuSIfHJqnVzOXYcR/CH/lgOr/ywIl3H
ZudI/uBWIl3XSF2KYUxM4WlIH22SeNJ2DRQE7JDM+1CcnSh4nYLuC8sNjM7JewoUQJucvDLiJpe9
IP8z2I9+T5vhOzMJ0IXTps8Bdj0Cqgeu6a1FoMSy21XrjmvF2mNmazRPrH0rGg/lfIXYS0I6sPzx
Tw5Fyxt7f04+ywTAVwB5ieMjxB5XzM1q7D+09uji26zcdC3Bo6asSoSzEe1bGdmruaKYbaN5KD1k
CWOUAvI/GnFq3NnG0W6vLmVV74wR24ibUE8BbxlT4ew8mktQAnQtXM9zuTRRlpLsoof52gO9ZnvY
bqYF3Yp+WBGSfVgUDYcs0bSNaUDROVeKEPOWmR3cwh/YT7HYpf2gBCMcJFhXHkqiEz2oddSGKq0+
xnHTHpJei3ZSE6+u3Vz7geSSo4zbTPynQTvczTIN94zsOF5D9ldGClFa8YgbBhAxoeZHJajD1RG4
yppgsrsXKnt1RttAStB0uLksAVTP2pj5iqRorePuq/FZUvdTLVubyJ8d4sKaEgO/avIMVgmi0Fji
Me6WboxPskkk0p+G1BVASfNUOt3Keyedwu/HeLrkqXkD6/7djwzKEJ6djdtF9rqf+NHH9fA80fn0
IlIOrDzMYe6F7MjGIbtEApx9aR00PtZTEzi3ICmb50C8uIEG29aRvwCWj4mXqQ9nyF4jS/6BVxb1
jXFKKgHdVyPi303lTXRz8qwqftqGybfEk/XXGKXNRnPbg5f80zYbaIsx4XzLTJAesDKpEQoudHJy
LJrgainR+Mybsl32Q+8uXKT8XTQ2T3atjh6IG3qB58nvbayCAiTPcr5OKtE3HXQtNp/9t9T7LZM0
nryQVEBrh+rQhdS6i2othfcRtLjxs4hGr8h865rZZ9anzqx/IMigKgQ5HoAC228sSLe3bg/joO28
Rd0MN0tXgAe2HplbqoNYvkTmxumyjVck+o508ZPKOxdXGwFHI94RlhiA2nvGoQl36RHyS7eAukn9
Vf+HspUIopuFqbT9IeC+b3RwRHpRrMOWNGjQMq+n0T3GKrJ0CjTSUWeiN8ASP+BJ507pETwbyadY
vURepY7CRrGWuuGPcxrvkiBc9473o4uKQazK02WaKkhbdn/NrUIiUxbwGObqM3KI3Zs1L9ux6W8z
rKcVgUne2BQqwxDwGI0cPLoqrnkMk5vWMnuJWvgP6klP1eRe6eWR7w/EPSuEJ0sMnipGCqjNGGjc
YMyKm3gckNHp1m0OjgECsmuhFdZUtYBfQE3qgubHmHkp1ANg20Qlq9HGX+gMK1RH8rAi+A0ePi2j
KZuDkEco/E9NVY6LpgvUmhKwe8zek1PsMvOsLd2A6/EwU6Q4UfnBVsqjhkIDD0jqk6url64Ksrqu
mgihlSw7gvC3T/L2iEmLGsX+Y5qj8W80H+K4XJtTme9zm1h+BXsLBhKsYwMjcD7ADYAQfTWjqd9W
xbrSIUbBHwcxlXOLmTyFjDUsZrf4iR/DktK6ZcNz7M+MzSRP8k3VJvtCtoSeWgBfncWowtHLTfAr
xOWyGEzA8pVV1Ts99Q6jPVUbm28k3XwOva9E3WcuyPnsrRqqR8lWUchMd0wVdUzmwqIjI3VRURhu
JxVv0cW/vTr/VHZwCD2wOo2AtFybV9U9NNN+PJQ00jwloPWpMGv93EO0EiyJmePptpzyB8eFHPs0
5K9KYABNqRtfe/BSIjlccCkbR3NcyU88hXzye1yJcTrPsFaWcdGhRBGlJt8T3GZ8CQc71Nbzg/7o
TIoiMyLQjqgwbQ68ECY9c1eknVcC3Ma6YmNNG46BtnWIURixlvPA92N0intPPFP+EfnIkrU/8Fuw
8Y63icMBiCW60sMxne/raiJuDGLMbKg8Jo6wGBJn9Gl3B2s6aFzKJUJWSEanQRx70lPent2MP0DM
5YkxnvKb0Rp4i70AUlkJAjt/MYywFSbgEESvvUdM1aybrZ4b+oKAG2B9DgEvK8utHvyBSZJv5q5b
2dCetzE2S7urT/1IJ3tsVNt2JKOtJWREHdAjve4liCxEf3MUQiAlMchDlfldLPKlJyqwVNpboW8r
vrVnIHzUe7f3tBI/qauoKlH6V50MLGCCuCSf95t6CDXdJB7x5A+bajf0Nv1g3SgCkTt41ix5CmOL
Q2obWY1LMnW2fDpeScI11EHM6XCSHN6LpK/kSmSacwmn2bm0Qf938nCUwVYMn8za5MJhVHtqAcxj
VWxS4WA9aLwW0gZ2sGZo4QH003SGNzjyw02viRUk+AuAv6XvumHOx66rKdjIq85HO5V87Z1aD6I8
UKlzg21Md2ElN+1MZQGboNAHODeu7KHHZcX9bCN7UMtdR4Ps4xfbTgl1iP5vZTf3YBT2ipxYvMlJ
yawmUOY6z8U1jaaTW9AaH5A+2RTURj/JRypdUazxpIDuaMa8yCoHChYeYnhm9C3rMQsZu7CyVeqR
koR7+VQZeB48LGhE3ITwGwCOjPe1JLWmllzsKrg37r1jVkVBIKhdEdhcc4XxO5czDXPczJsB269n
OqfJYH8Z0NIygssg3jn+wmg+A2E8JGPJIksVia8pGTwAvCUWfOhJjkuqGmZduR/yMyUU5jZNnMQP
R5Y/IjEliyHjtzTjCXPEZ4+NZF9q+ddIOq8F34UExj4TNy6RvkqHlTbrYUWJG9KjO3hk8cgfZlT/
cIODKwCnNmt1xuyYeXpyV+HoKB+6a/jU6zbI1kr7mktRnBLjyy6VOKSpXPGw7L3aBEFlTSc7a9kg
ZQbwZVVswRfjSbG5FlktpB5ZBek6GE/QyGPw5uEZSDISloNPQ4bAcI2oI8zW1o4PZtPy8cBTzdzx
0vGiWwpcjw5SNtWRa3H/xldCK0pGpR0ZIewnjUGYWFw99ltHowi2NQVEiefxrhLl4xCEkQzCnF1F
xL8ysB+jHUAcxgSJy004XGKrDfcU6ZFPb+kpbcY3nSqtJz05DHjG/L4S3Gjg4zkIZXoyc87TkFC5
Jj1YEIXiNmy3uDYHWL0gFK3KWw1tmG8m86Ufx+iZIHPIl2KrXVsAnO25WuQz9U4oHCNUoql3O9iG
9iHFNL6RVftqjJ+UU8iLPrx5AGG3bqOgrarulGdyixlyWGcxpY52SnLFhBilhZrcM2Uuaqc8yN5r
13zdnLQd3FK386bHjjFZZpIfQGuofA+Aq0eunCFs9SOeKM3mUWhpaqlJZ2i485dTDautITC5zJpD
hMGLPDImLcflWs4S9j651jGZ+RRlPdahIjBvwMlwkQ/ZvDPC9kPBwliEPbNLjq8DnbzaWn2Jlphp
QB1th1S87eOc8S7GgzjBBOb4cUnLiTHG1meN70tB0b8PdXfioIcIxbKQVYxxEAp/SV8RbbCT4dXp
pg8jKL+E4byVVOCeCzWdOxSH1E3iO0TUd5lHwWrsWEOLiu81+A5EM4IuLM0dru5V6uHCnt+qUT4X
Cn3DeVA3JYkZsykofYzMa6ZLDll6QdxBLDGusTWiJ7iMrkbsRMv0Ydrj4XbhYZjUhsLjASzYhfwC
ihlWl1OxXq4XTR6DpeHStCytWO36xHjvkey3MiBEAd+GAFnF9xr7X/eWRcbfQVsYU+csZAm+b7Lz
60wAGzUFUWmceu4LvPLZqMMmsLdm5+j7jI65lJf7EbUgTJ13RG6MQj0N8YEoy+NgMMxIiJzk0KlV
L+dlPWerjvsMcptx7ZIUG0DM3xpYlb1IEVX2EcQmCvU6UEl5Ye8Z9qN9qr/YUVWdQP9Ox6jeTzX3
Kxfeha9BX7xEE79wLHDnS7880m37WnfNuy2Sk2cEnMIjQZ+iN4PzYCDlKm3Iv1IbTbmAqrsM4O6t
vDoNaEbCel8WQQgahWg0vPYAewxpnKAzSZiAij14GRSCkBH4X7/7z/+OC9K4HzGg8A07kDE+8INs
NmKqDZ1D8eHideppPxq8KzBqLxDjePBDEy61GCbfjmnANHDiaA3+KvLHR2I5BX2Eytiwsc/H0aJv
zFAHioa+CkXKvIxlssUh84jSH1s9Sa46i+imKN61uU8ZhIEtilqO28aG5RGW+M+kUS0xKwhG2bs3
Cn4UzNd5c7D6DqJeJJZyNgGKp2DSAgBD+JCN+0yjGcq18/m446+tGAukHRJ9AgHGX4z+Ky/sj7mr
mLW7fjqSW6DnToDYqEdj1zrF0YooyNKN+uBF7kWJ0Tt1Q1EvpMnFwYKNuzNsoDZm0l0quz80ccHe
U2erPUQgA1pgaaSfSHsJUz+HrJo01zj2sB+OfQviUzJasBFbq8JSF9XX2z5nOz5T/rqsDNdeh+fZ
RNNwya0zVLnhqsr77axaEPAlZg2kV9gBBOjChtZlu7TA1LuwW3Ih6aeaun6XWGpnUyq/dCVfbOgE
GLFnVHUtDlxfMydgJEHarrQUnpaQjgUpsNjUbvaZakzU0aTsjTltXDUc5jiw9iMUU/YszqFqYQaX
wJYybStkzSze6F9m92N6mYZuq1M5MteM2lFwSWGirxjto6dqiMJ1EQ2StXj1qul6iFESS24JAnad
MkQ89X1dXwK0CcbN12B0hq2K1OsowHw2PdwouxlrpJfu022YBsLoVOjNRq8b5zXP9OJIXBEZBqzJ
VITxtRgvdQFAE9CpRtmZh7sT/m8yyavlSQ6F7iufaM3ukL1yFDXEbMoowslgwkzmozS1lZ3jnAQp
cpEGqfgmw4ag9Tjk56B6n4f41340XBrci02P5WkiuFcq8Uc4nLX1EL8ZwiKHpH1rjf06oPnVKkiP
U6r9IUj5PHtVuolkSMSslC8W847uDr6kLoTtFts0VJmFVw8G60ztb922O7ZYcFTShhgb/Pw04CFv
SQL0NeZW+qXjJ9sWPqkq8M5LPc66HZvOegGdZhW1EW/XcEMTTrzyZqyvURh+hVa9sqhAXVoqF0R6
HMp2dPvmZdVB95rmKcGODO6YAxOE2tatWgzFGFFiuqYW03sF/gM0P1qU2DJ1JyFVbdZIuYGFeN8U
OIKAn2h0IzRfkkaDoGvARhUYEAtcmU9U0dR+qR7rHW4r0DgoGefHoCxn9vk27jVQkqte07eCrCvu
DOeSROMVlzbhR0zdlKYFkzqPeHLF4wdDmYPT0KhCbLN2effWBcE0kyco088KnbtJuufJitB05xKe
mZm/c0f+04iR19A4vIWUoZCjLX+iZHDYXHL1iIoz/Rr62X4ZR8rqbFwFicCebRd0tSnRYDd64no1
rUBfYBYzxBLpclgxyI1rMwJ2Yhv6RqsrKkVcbRVY3KN7szeAF3Tuv1F3XruVY2mWfpXCXA8TNHvT
NKb7Qsf7IxeS4oaQFBK92/R8+vmoyMqMLHQ1ujAXMwNUESkXMueczd+s9a11aNvfcKm2SzGzMkHD
EZY0iYXoORWZLB2VCY2cO/cFKoN77zXjPqn1AhNb8ZrHxsVJPQZXma7vetZ+He2PnSfiGATDVcwB
FiaeTcdOdnmiXniYSiSISJ3K0CbOS7q8fPotcKX7fLaeOZiyVsjA0dYokGJK9RqDSxQVsPkWfd4B
nI3mKRnDKlc5+SKsQndG+2E3hYOTN86SgJoKt4q5MXvgZaUJO4SQMna+RBjJFoFupdhraEGICmwA
iNfivybxLlpa0TXHxsdE1CApmpihVkLSFBF3qyIHtIyOuE3SD4Wlj7w8UhNA84CC1Ie9it+Ikkat
EibfO35+lhPxCnVCsfC06AKtrCm0B9dbuk7NfLtLd/hTjI1rAuEC6fJG5mm5Lf2CuZ9bngpemGjU
8eXlRJqGcMPZ/KcVeJQq4wfyicDMe34fGKczJpYmCHFPvwzTxtmUfXDnifOINPXOsVoidqf0yC8H
qLwF/otZtDglY/At6ZnYUgwvDDcmgTXH2luMfnVGGoWgLj52se5c+4m1Tm1WclU0GfvdCkRGWQ67
XAPFMzmVXCZNtzLJbrvnRXEzYHoH3+LwFMzR5mke3EOWzInmbTRObWdS7ka0sLEUv8ylJoVOjU/J
QNqAlkt5iGxirMkLA8nTw8iI9GpnCXO8EpghCOU5KjbCCTerH5JRU+3W9mJqky0LxSZ3LpGyONqr
x6a4U/G0yu2XUqOcZr3mj8QGdS+2uoc3c9dylmoyIGl+VRFiZXvJKhhflf9q8FNP5rqv3SUo9LXm
ffopwiryi7zuGrsT5e0+yewlCHTWDyBFnU9f3bnEUvXFxwBZIcnajed/FGz1Qv4YrlfsBg+2V13v
6wDEYyaId8QC2yX7zGiJZYoWVVjvbtuC+3/qrGt+8c5ng1KgFF0jL7BRZqfjQ0Owpm6fMkIbPRT+
vWleBLqP6MUkiE7SXaIyWvmB+d0xSZqdVd7E0vaifKyx4tMTnV2pX23In4HN2qGxiH7I5bsxMk1s
kjfNUkCIu2cbFcHEND7uwh95TLCLf+2a4hIAzooIHidMYJElxT15wzeNVB+d2mbqW5K+69ik2IR4
4pvqDl3psKqwvpWOXd30bNfTPLiSPwc7iD14CTcB9QloKTIb2TbeJIQb1O5T0QbbpPXXaCB2Sk+O
+gj5ECLgULmw17G/LsOWtPauvYmCZwchTJ2gl8Fsqyxt7bkffVRdgxQ8IFVHqRtbIBB75gB7PDen
JmTlqW2AwJ5mE4Vgl0Gww/x6wePqYW1AdWRrK3QJ55pydIhv8/o5d94mUGVmiyZZMfCfItOHFZWj
xPDvcR3XNw3ZHq4b7JhGXuu03AvRrcP7dKDor+S8tJZMDLsEIXe0bcdmMxmSmV9sf2/c5sDZY+57
wmLzEH+I71JEtCQPI/7aDmDEwnrCvO8at77J/qLSwQyH4CytFMwPsAsavjXFg84iumGVict4sqxL
YxpvdsWRMXrWhpJlaVvdoVRY2eLs1Uf4rTXPkhKKhBjSU062KE5DaWBdmXcmGdm7rBZ4TZP4Jlve
tMX3IUfobNZdhZpqMbJOXrZ6/hxo6Wufj1eLZBKyDW8yWmWzTt+0Nt67Y3qMa2+bGbywOjSvkX3b
UaEGatyaNcwcL0KAFBFArDkui1JOHHaBB+RDLcX6REib1mL7QBKw9LG5E/1421TYv9MJFXZj9Qsl
+x0xgITzBvsB0X4zFhemtOsUFZjMxmvth991b3x0nXbJwANDgcT1r9QphHpQk6jCpJdNBDISxXba
HIJd2VeLUmhPmld/GhmCUWuLdJLpJ2LJWd2iqq1XiZWNAsuMiAUk182WGrpVdhyJ2NY1Z0zbgXVG
wFoobUccMMEK9LdYE7TiMbP3zG8PDSburA3gukcUw6xs26S5RlTAWed8s3LqXM9PlkrKY6PEczK+
x7m/rNJ0J03Wi4S9+caDr/qDLhDmjtpLMmQMBZ2TxllPDwr5mgDWyA9JqArjI3LHBXFay2jsgOZp
hxylte2mZPz5rKXzRRLbe2FRRXZNd9a5Oy7cfBuXxStmZ6Y8JWESY2Ys3Dp6/sXJdy3SMSjyv+Vt
dgXu19T//j8MXLR/cbgKgblVGp4tXQsnrj1//P31DuPa/Nn/s0hjcyxzMS3ZSg3bNH4MQhw3lY9Y
C3RKkkQvjeDBZ/TrQUDNwvZklQ4hOh7PeH2Mll8/zv8d/NHmozi/Zh/1//oL7ug//vpm/fPt4KNY
vjavf3lj9eWdvG0/1Hj3Ubdp83cn8fyZ/90P/u3jv+XAnA2Q/9yBuX/N/3Z6HT/+6qKev+anA1Nz
fgNeZBgevmcM09LV/7Bgat5vumPjsMZp6eKJNmb/4+8+asf4Db8Qcg1XCl23PB175u8uTEf/zTVt
3NeObbF4kJ74l1yYDj/aL0+zr38e96VpWYbtStRkfKdfn2ZMJhqVstFY0gX+wJDItjHqrYWn4hNh
WDg8yH6hNxwWqhL1IqEzArQcLiCjPllpgdtLnBSo8BtCkx/cOvvul2qTEmxWWcalwv7BxmJaucpd
yg6Hlpk7GrS5Oz/gvlCX0F5bfTxMIxO+9Mzd45M1zNUP8u92xW45vkUBda5s58EMhrtY4y4lk09l
xudMoQ+V470xZxLG+B47P/z0PTgpiStADWvNuq2bhO4N+LY2G1Okap6L6l1sjMZ7CKzhztXq/WSm
SObY2Qju3JMnSOTxmQzQ1cwiPX0VWO2dZcCCZhkMxh4jkhab94PfnDIs6fg1ZwIt+0ja/s5aRRY2
88Kw8TOyJDRcDSlA6siT7jN+Leb2N0cLeAJjUZ7SEtgPfgyUQrDQFg3INTrG8SlzvJU+2KC8kT+T
WtYQVGbdgHKwkYPUp6ZGYZOX/NRkhL6FwYeZGjiXAqAS/VMigUzJIr/rud0Nst0wm+K3B++MTDXM
NjIns8Do5cHDp2SG7rCbeqGOQOX0TWQNLMr88Wh6OtpOdVdOnsHcoNiwlCaUbr6rOCHt40g+Cktj
h12WCxZR5TkKciPfyiZ7nNKk3Hjx9FxY8sesD1iUlnklyNQBIDsSB+ZCYGm0adt4DchdVs6d+GHy
l1hWQ/bdVO0strpnP/FIgcr4reHC8JYUgUM943NDL2ZrQ3xTJLeDZJuL1HqadHY9uheRwf6UNmOF
+Ss8eh11cOWSP9vm7V0URe/QdGHKtUujPHWE44hOI2DXDd5VWRw9QCs3s40+YOiXeNzjIeEHP/oi
2Vp992QmJkavEDjyQO86OUCyO8xqS8T+5DImS2OeQoA0MpcTKr+bbkgP6GF77GPBXTM01pKobaSv
rZEvU8fHoAbd2SRQykXfmgwaoWLjMuzHd6tj4djp+tUCSbl0xN7BDwBcKGZ5lsyB1Z1xtr2uI3G9
+zYWPPcyNiBAarGWiExf97ML2tRoGCOXFNwElUofSrnyDeIBj01cco+vaIhrIgg1lj+4YBC0OAXr
kZoSbTJiZ1vQ4tmBftcEtrMjk2gnq1BtR937hlH0qUCvgCcW+v4Ul990c8749h5ik6d2NaufAr+6
BZbdLcr8HRnfhayp76jPyRoJFXNYH4JADDIN+OGzZmXfY1A9rD6whxki2JeIEv3w1Qc2sEi8xFzG
Petk5qhU3kgZQeTcBfMWVxpyPf9/iKho28m/WpGb36RtE6PcF3eiK71VaU3HMkupHIvbTkxkN6mx
PwhkV64+UPPpFES6DA5WEjUraWTf6aQ+kZusyOe6SJFeRRu8exO/F8lUNL608RrUWlpKDG+56nEr
Vjwiky6ueaXPxHk6BWlXxOiRJqLHGvkJZMnUQZnhY6G29fFnVTVZjdExCmpUAL73ytoKZZaluoUn
yoe+w5pQTNCpYLdeGwVISw/1RxI89ZtBcrKNoj3yOr4rSe8Bc6V95L0AYT0+gng7sAd2jTmEjYA0
0rj9Vy8YIhy9/L3yQeFQQBlPzhhdN9RWn/Vx6WSromBvLTKLqJsSwJceV9UySemVhz2qnwKrJJVF
EsN24Q6xz7JyO4OOevNRjND/J8Hvoaz8Y8hfE2XoRALTXIfza01Pv3tAMzjuM3j8TISzEVZjaT22
UfkSVdAs/vXq5J8yFd+Hf3svSmQAOJb+Axcq//trpfFVPfz5Kf/0H/pLtfL/SHki3f+qPEGn9/pe
UIx8lTq7HxSO8xf8rE2c34QE7OKBh5AUIJBU/k6H4CM6UAZImVQtFmTaPysTYf1G4UHZQVqCawrT
8P6oTOYPgWqDh+SY8B75wn+lMjElrJhfKhPH5JUtGVlIXLIeyu0ZAflrZTJo7hjH5diBF5v3KQRl
M+Ml83Wp7GHZ3af32ohnoVxZFR0rwvazN3F68xolWBXzYPBk6p+z2ZMmP+Oz2tuuxB1yctRz09+I
+j6xbw2bbe1Ox9iOMrRiTeY+jmID2owzx92Z8S599wBIy9XscDG2yVguw/s+Hm7xYQqcjizcFwZI
CoN4okfHITcd5jK022kXK5YcZ5Lh17q7ao31NB2zYaXwE3uQasRepPvWX/FK2DD/TKYTW7B5n1at
8Otxln5E3XKAb/qFCWfZRY/7XaN7jCldXlKcLc+5to9u8b9MLfKYG/lE/jk3r9kNFeCUBW/Pqtsi
fi1+RH87e3VeXHnQjGX/yozimG+mT/8eL1cH6IYjAtqx2mlbM96K7+141ORNuJ4W+hIPIlk7xNOB
0t/cddv8RpEhA6b3aH/6zhLThp6fjX6PT3emySBFvHFW9ZI1xNq7J86VGPFXc6F2Qb2OL+VB30Yg
ZbQtrl5CZ4/Q6zGeSYyA1Gd6CRxyLQp494yCTh0/D3ox9ei82Sno4BdJrFp67/vXvrmLzAcB/cIn
v5cZ/w6+HZEB4g3bGoaGdAWGEhEyi5iZAt/eDOFyNDcJWhTiBUGeG7iKlmxt21eNVCDW8MnRwIQz
nU1/NatgsNWP69mKvWvGdW3uXYc5FvLVm95dWMSP3Zc/xOeI4v89O43n9FqEqKfFBf03GeEi+HBr
+OK+k936RYcfvSb+uEysb2O7p/6QU/zplTVsDZkd/vVT8P/kfPvLQfn/UY9mmjBb/3mPdk8O8Nur
+vHrMfj1JT+PQUv/DV+Ya3H+edK0rT9BV4YOCYfdhOfqtjRcPM5/NGju/CGM+ByPnIWsr/44BR3x
G29atm1CyZk/8Pfe9Peen/sGf2e62t/f/nUG4NIc/nIE8o8Lvik/GWewZyBr+wc2LWF24GaLqkNX
ARkR3uf+62KgecDGGGT5asQnuo+MrQH6Ekvj6HnyTJZOccGuY+xsj4qEaBeB67atz22QPpH3uS1l
YZxa330GUlcwwwGAjoiJYyRtbQkMRr9lSYvTOife26r8vaEDfAk6uCwghYrlYPcPiXB6CG9edJW9
5mF6nbVNrgskAnO7hhCFAWtWnI18BDY4T5sN6d36hIEz+wpXRhY4aySP+QPI6n1TXHPHbbaFaE5B
m2ObzjpjHwYJyhXW0UvLj5OrpRMzFuIZWmTh4O18wUwGs8UymWDbhkWVA8NxgOOaM+AdS/Cedun3
SxEAzsrbkGgnj7wZMOuH1mRrwOjb5xcsSaV3GgIrnEYdYuiVSOHB0Ojw8sEcuMHdL0++/+RBlfN9
6+e8Z74BMwbg4cTV7DjCkAK68T8Mdia3ExriCX+FKhDXoNOtOj1t7r4ueYV/iPU22Tft8Pv7cLox
2cx7f//1KV4dtpf5qwi/nh0kHPxNrcmHtKmtlaL5WHfzm81kuVuU3sSuzW9aTu/ivWezTgKnfBCj
ppPXGN8hvqtYxDdufsb9xdjS6ILlz3d+PYBf76yc9I93NtBCTXAj9G8AYQgHVBtRl/Vt0Y/q9s/3
db6nUNNx+XofRS409vlTvj75z8/7et/XJ3+9L9SROP/Xf29Td/7xZSSpZAwqE6nzKmJNRKHzayUB
FA57WGORZqRrxApKh4XcfHEhgeJtxFQazs+4eDbO+orVmDvIe4s4OFPl1iN5jlHd93fzO0JaRF5z
JksS31SHnqQcoqLZK+JQnq4GHmSjrO2tbHVx0zhpdbLHINzkWfg+IREgtcIPdySxMyQfHMS6Tv0x
TaTEYZ6rjojdqmMP3oHBcm+u6yF5GhQ2JltO2Q5t3rvV1OOdqbPKxOHUHnm8wVsg2fAgPxK7IbS7
8Aispj6IcqwPaKPw35nFnqm3POS6zUMWZbxoQz1l2J0k+xYvkDn6kn1sKe0NS22QNmL2trTzBkJC
pCn8WjuBtPKW+gj0AKLecCb9+euEgRVAVdCU7trXRpIuQ2gPrRNgnDM7Og/kClFRVJvCjoxjIoqz
SaN61gPGKkVBU4eX1NprAsEcnAr8d1N0zrUGV15PjWBFJoKq+RK4frPMNMmoqHKyHOAO7iAFZuDG
BnS7j7F72qiOqAAgG58oCcgjdyjOUM0ami0uhmskYJnZt4V1d0EDT8fppuaWb9pdJtuxdszsPqe0
CDepdLRl6EXjxQzlntwSgo0nQC2TjRg4q0yYHVnUbxCooqTzo9IAu2CfSsmLw8vS7gSztT2Ri0bW
s4/+iDuNd8T07R+nFiREPSALjtvg0EAloQuuzxB0GthGbDaBHG+QCA3rKe/UyfDUisH+eK6cinj5
8C3HR8VgR9YXi3OPiVMUXurwJKGSYbdsP/S+eLdIYWVbkwvkHFF78afAW/QhGSLois+hZVRXH9or
lrKnsdRjJOqVd+oZqS9JCK7wrSTma1EUIKdrYibLCipUmRDu0yp6a0uA4C3KRt4hoCLvxrb97WRq
p5DHa184VXGJsupC+xvvbKvWMKdKHw9lny5M3z+3IZsehhh9uAgQkBBYQorY2GDnxqPBgIN4H0or
PZ82PeyXjZso96Ym0OJqynaHxLC/h7+NPsx3vjlMHCsnDxB+V9MijngBeMhGR8ilJ82D6YZaD3Ox
Ede3qvZxFJfFjynLtgwFM0Lk5svnIBxAX4FP212HY3yLEhstuxldXJLRQFqX3sGCI7Mdh3qvZgHq
10XL2vLAzfeFJoNR3JCyOrA8XtGmzYpZJ0n1YvDYXJEAWINRfFOV/5kH1tXGxHxxZSk2BGqIBSP8
B9uDfq7lrrmQTWBtXH71G8797FDXQMxYWu8zjy3vZHjVe2jZPWOqUJ7wK2BPVag5SjdA3Nnm+Zqx
RMyeuRQEdIhyzb1TI+k2R+JsVcev2/rXxbG7YVeI5DDJkKyEPy4VYIgQuOWWzX18IJ+n2xhDeUYB
oBAKBerQxlZ10OwXC3lQ28ebhk7skmcSIV2kMAQ5KXhexXnE+j9cd7bjHnx0ZUsn1HLSP2qDGJ8s
Ykoo0qDfh/2PPilMBjQPBZuu+0AiqjZC417EaI7jpqp49rThPcOFlMVdlOK40M9O4Xd3nVHO5Bh1
4i7GpXA0FqZWg/k0Fms/1j4bVbv7Py9VaDwWujWu7c6IDn9emoSpitLcfDkFjCNWk+u+xHrZ1VtP
aOgNTMelB0u9dp+oHoNkqVnTerSrfE2wd9cQDu/PlELSlvpw3H9dQKxoiO5JYBxKqzzgB+DiOuG+
jnU4TXVzthXHSjKCCfl6s5sGXGk5EtOgsqD0iWG495mW7Agdd4FwWltWfNWRPFd2tz624Nb23TuI
azimMu+QZ/GBU8k6NJVuHZB1WocE9FxemtGuDvgzI9rt9sDY+n3lOrc+aTFbvah0juAR04XSzyGE
7Ux4eCzzSIDgERbo1EwA/jFf+pZBXxa6yLlnt9Cspo0rz9vo4LAeGN7cglBHyK69haMOoWV8CDxs
nAHG86avccTL0dqZnN+sFORea3mBzGl6PM8PICrJsg1LAdYBaTQpm0Tp+EMTcaMDfTcCPD+G7hSt
VU37ajhGz2LQ1lHLtky7zVKNR4czYmu49Wma72hRBdwj1QVoMoN2NtyUfv+gIpHvi5rbOsp4tXOV
aRDZlAebGNTWIu+N59Tw30e83cfMcQCY5pDAVDzYpOe42IGzOVugjwjHESjKCTFd6xzgq5/J2TTs
09RzeHDwMvlWa7bczqVRcXO127a5uvY2jRCxhIyk19Hs4KDodVYTR8cyL9ueCEcSmLUKhTPRVSf2
xsZBgBjYNgbW3yB/0b1kJJjGib5pUYZMVPQxaGwfPmFbPZVoIggnz9Wx4Y+1LEme9QiruwU2H3EI
I74ri4voW+MlKIzvVe4dc8ShR3Isxp2XTJuRBhgadrgbOE72Q0k7PQa8YNkcX4HzwROwjZg0+cy5
wQIED7znEDH9YvF13nxdugRJluUhSi2Kh3HeHWiO7ayLwngH5+Ls7KzeVCX3zyrPrGOUYtPJjAQO
IRlJOzeqzO1ImtZN1OshicARrXjjDEsn6gK07KlNRpQJSk1jgdLXcCs6IdOD6IeTRy9zYRfORMKM
qnVg1PG5Nyx8KnjuN02NJTE2rXiTOyI4laFa5UHMPljA6Jwkpi1o88Eyza3+1JNGc5pK8hDIi94J
n6ze1IEnyg5OUGM1jGM4ThZdUCmc0EW6Y1FFWEadXcdxYlBvIonop/StamJ3ZanE2Xso7asBELE1
hvLqwo+sGS/llTl+93TrHOOSZgPd7Wt73rB3ybXDML3NuyBcmURBVEFRbguwVQuIL9NtkYXTPmny
SzZMrGdMMzgM8yUEemIybTrG/MlOeuXe2Z5tbOZGcBcRTp0FrbnPbdPco0F4T5PB5DzX7lyVACUa
OHDqVkedq3OzdDST1+jcCRVF3K2L3v3+5StBADKwDs/TI45/h4xRrzFYqAt1nqZpXBYp6X9qAh2X
Qbrftnm/6/xiI7wCrW2bxJirEK62+J73VtzjQ8BXe/PTjAN5BfcGwNY4nQ6AjH4op+Vu1aB/aatu
WyoZY5CQ8rZrKY0kCfGQ8xi9axrIE3cqgqOrQ8pqyvpJsxyA4VGRPNYh9BM/fYO8nC9U7vhbLGo5
UqYuWVUa2rQSKCeOofopSwk9AE+513Dg7GBiusdithFQtjtLkjL029FnkR5jTYzqEO2MlVkokrTk
mjlNdqvBneJuOOxFyT6I+ETvQjMbLsluu/FyeNO61+tnob9Ao1Zni8XOXvfPcbHsrbLFy5pkeAGY
6lvTSFYKOJ2lHeOTLH0D+hRu5m3SmwQayCYmjzvq2GQCQqhllGwIh0Fe5WrdmW3hu4Z5daGozKmQ
gvyS2Cy3RKXDqCQyO41d+S0y/Lsw83d1mnrciCasA/Fgnbw8SLZekD93HuKimEZ4w3rknrBw4hvi
UDL57LcpZvhDPcfl5ba1Hj2alcKEFqYXLgQw1yItgJqW5pnnjWiHp8GRck10jnWwwCOs01x7tWDQ
lLQoW91O5DGz1VVm0mRG6kWnHufu3nGgjZkG5pNBe8bEg9JJyTeCSfuj3iThIQKVAOoSLKJW6odQ
sU2FChjf6EYH8SlUt1PXcfrFWczaCXXhAGJn07G89MCineLCwuRSJYQfdphFAotsm37dm8l4mhoq
CkSXDwS2f2JRSS59dRs6XfRcV+1ehEGE7lZ027bWmChnE7b5gUV30+fRWo7msnBag5ZZqK2sWzL+
YHCRkn7gBMP1UlQfhuxpWXwFQEyNCNY68Rnn1kwtSmjTze6+FqoG8wVNrurZgrhtvx7pDoHvwcuJ
rfY9GjQAiuQQcLeC7oU4XO7qwlrXBUagQHLDNDUCwqLAA27TphQ3AWaawT0KLyb4q0qgg3VTcMhH
NIhWir/JyqsBl4qeHL4uFQ6MNjQEL4KIdyUIRUbb2beOVOu+a3HpAre9tIjYLDvVF77Mi1uk/pum
LYc7hma4BFS7rvqOCY5b4/Iq+UbehM0Q5ucsAsy6I6lb7TG2ultPJ6GuRah80o1H5RHtaeuaxTcb
KWQ0f2PEoCSUTgRq7/jTHtNm2r1aQMC2vd32S7x08X3ltB36bNod0vOaLZpPbOwGOi3pDY+dn3ck
77EodO9dBHrPoXiwUuPqmnjTHN86T7W/0NHtrEi5MZZdXr7KqkPn2kUTxJBQLEXnFuvQh7kGO21a
EAH1gJUhOVVthby1STqYYTbGxpz4YJnWBxxChxSu7L0cPeDMIQov127flE4Agos3Z99HYXofV3m+
1UeId3h38xjzH5ekrqt1HKNsJEskuOHmpW1Tr8MbNVTyLSaqo7phdnzsarPdfJ3hTqfU0tY6JHhx
Uh0bUZEMjax67buTWDZEvGEAE/LcxbF9xnnPsD1SwZr+YalKuz7WkhN3fpo4aV9dWVzHB7t0L5bz
UnXo2QJpJ2cZ4qQwMgPbZdBWh2a+BJnZbCzs8dOQ4NUcyHDBygGeYkRdTsgy2eouy15EqkHCXaq7
cRJJjqjbqOSmCDL7xokltNOa1bIEBH1PGu67iTZ8m3WddZRt95horDz5GRu+yPMOSrPf+sIzb6Mg
X6Na7Zd6OhW3bBZcZnVXKbGMYpYEdSBrFgN5jvl+CtxlVJp3mmNg32wKf1OD9gm81jg0IRts8uk3
7TwAzJqRIL4q/8Yf2FvXfeFwco1gEYhsWSROhvHs6xIi7RjSqlm2fAF6SsoatwH4BwOqMIiqH8yt
ZlMIay5WFTSlSV1Agpsvdox6twpnx0erKEvnSwB/hzgA7P/3GppQwpXN/ho0jr39qj24WwVHLKzA
VKqMYG8uJV4o7p4j/Ye311Mf59+sEEG9wPMVffeKsZKkakpMf5fpgAXmPiN3YDLd2KQ6DcCAU/hS
Bqz0sMfqMrcmX/+Veld+wfKq5Zl+q9vDNtCSfpFTGBxKy+aVS0HPRji11mQr4jSIwD+lbiSPRQ6D
Iq2It1URoAeFDjItxQ/Uleb+q9LQNGvREMZ4ECIkAyXTDzJqxkvaesUm9MwH1M6bHvcH3ycZDoZI
hxUIhfwmkk1/6CLUaZrlPpDGhhEydfnpbTJvnCTWdy3pQgwHsGjgvCxcBzKeg4m/mLOCsAw/CTfa
f1RV3pxLt6JZUNBBXEGhZWkwwDJ/2Feyfvq6p+SapR+orNw7AV93cuvDWKbJXhhGeRfFZwekWmlO
+aFTCWgP51vsSbkL1YSVyJuGK5N1be2k8Fe4wTEDNztgcgYsuaIOqsPXxSyShvxK+4o8iOZQTv1K
8A2PCcFwVC+jt/gqOjN7Svc/23kBjryFxHDyY7QVTpVfvhq0pihfkilUNBUDK7UuPSGcZmvpqaM+
d59sYr+PpPl8GU1lKxn0z0KgxOg6CtaZNRjmV5VoYt0Zc+ZqBYywB8mHtLGDnqPRZRnI2q9FIVL0
mejws4L+ujThUEMZzPcRNwQfq8NezsmW1HpjufGbCpLDPE8sQtYIgayHnefC3WzjNSUGvOK5GLDm
skCp8tQOvoZcxgX7bit9aXqzxGtOxFyBnULmW2pttkp7nv6RZVd8ceHgfRDq5GuM0xpojU7aDFfX
qfpVyA/Go/U96oe3ymALp5hKHRxfvuKRtkjHAPqbU5qeatvUz4PbMVpyE5RlDabM0ff5ZsOzDbqn
xFC3iz4Z2vgHaYIsmyqgXWkH8420ZoorBlttr/MLNR5Lwmw6IWB/r6x2F461OAISJXwsL/dxYqXr
QHzq/G7HochzbVVlWniLtPlN9RyiPXckpEFGcJbJCRNUdJu4dnQQU8zZhlY5NcZLbtXOTrfm2E0s
BLzWAFYkugxv6zw1lw3cnXWSJjvb125CEw5KVXpsHjP8o43Nn20Gqah8Uhs6/24JyWLfjjLZ6NHw
xo9ismKmwxRDfwz7ENq2Ktx9O2UbLYFS2sy5tKPeBDdN1ODt2Nnz61XgE9rUDlb7n8NYpoN7DElz
mV5nk36IK6YUUUIWt6Xn6SmuL7inCfHD1nwcqHmOOuYOtLTsbcOSr+3DhlkIcoIF3XaHllbQ0m1z
yC0nQTu8o3jGqyvjYRFGUFJdcOrcq2ML41cePco6GE+W2T/7XsiUpppMcJFKwq1AE2Y2KWg+0ler
AAb+3AQ1IvpBdqC2MxR4OXYebGvwVhLYq72EvcPEseMvhUcKfQ6BfmGCYRk0O8S+jrhnt5zWjYZ7
zx/9a+UDO6wSxGtK2I+1yWxEq5zPEYngkyzaJyaqDEOknNZopGpmKtMF9lsF1ZxaAPdktgqyatp7
BSKYKgQ/1Ze5t4niZjx/XXIewcnP11rbZ4swrqzLUBNIa5NkvUx1OAi9MX70wHb2WlpZZ/ryBZC8
4lTr4E6KmXaVeYzvg7LvGH1TUuiVvh67Mbr2Gh48z2GArgDJ32h2qa9I4ByPWK9PLsaTbTqFxTEN
hQVEAnlYMu+3SOoj8wVNV2I1/UnDMRiZVFZFGLGEU1128CcjucsyQaMYhHiy9Go8pYSrYX2Z7Vn5
nYOWe6dZqHoKEFH32yY37gK/9q78+c+k9DHhHuFWAn8ANYMBRQsiDG7zf+XmYXDa/mziq702HuDr
pDZ2TdHpCDAjdg8mD3TSZQ+G3i1Uko6HOAb35IRlspSzz76CLGFFyYOtwa1Ta8Zp4QGiakLHcyZl
yidRICuvqV2cXLeqD0jBIVCaDsw+HZeXn0CMB4rY35J99+gWXbDOJx7YoRbjVjXtKxBK+Hh4vn2d
xYwfxVeLnc850pDwMfJo9mZIsoUX6+yzgA+tXNMjQTAUQPHhZWeDneK0HNJj5KfDpphi0RzHloGi
3o3uofkakaqw2+gjHYhUYg/+Kd01/JMO+mGxCDTnf/N1Xkty41zWfSJG0Jvb9D7LSiXdMFrdLXoS
BB3Ip58F9h9/zzcRMzeIVJtSZSZJHJyz99ouA1bSfHMNZpinQP6zCHeRpwKp6b/tmPWV6UugVrHJ
7C8I6xviFL5zuSBEyd/KyPS+Zq6cnOMlrCGeH7oKCpGu4BljkIdJ3r0QLsTgwRx+mm4EnM5lAgw/
AqMOZWzU18t9Xdoc8acYiTMw5qx74BMlTCIJeuSAQKKENIq7YQONKdVl7WR4i6VwEwX9hjxn9bDH
kUOuXz84xt9pRzq3PsMlXIkuP841IygerHeVVd2TrqR3dF3rZWDHTs0wfAht2g3CzOAb/WGGC1pi
WkjH1Hbdu2fYv4wCFxrJSmSX8MW9o/3c1g1AbGkXPe3xlr6FPtgW+og7IlN2RlMD1MpQHGZzIiPF
IkuirqtTABq2WAsrz3gtPJqMVbJ8y8AAHZ0Ea0w/Vxw/88/YhS2gIqO4ddT/hwhB3S2MJ5jTLkaO
HB75qAVvS1S0V75FwKRV85PQbajGup5YX6nxanrM/UiQjB8qp6fOgFC+oiU5d1QkzyaAc6jou16X
3BzfacrzKQOFPyY94iMkhkABgWTd2NcjUj3CeOv09nSbuPcu5LPv8eS/EyFgHofAxmORNDHgMGF+
yRmLe///l8UBqc4jBv0g2d/ZbuJJxlm2JjLGmI2Ihp3zLe16YDSm9DGLlZsOZ9DiNPIBt7R9rK96
y8NoOnaXqLZoVJWTm4KtjbxD7LtCkbhZBHsZ0QB3pe1wkocCvpB7w03FACUm9nJdFvhHJxlVL6gh
2xPayLuyCZSnSdIM5wbrWBla2PGLmd5clk4khmfTB57F8LIu3SSjS+Gqb3VtxoekdMLruqS+FlqV
pYbw8s+iMYnYQKZrmmOFNvWDY316WHoGEhHkHdb0lF2HM/3GdbGiuTERYFOAmFlR4G0bC3g+WCPz
OpOSzom2OYP4iT0Sd8bw0Gbuu1EEAZ+wCRllHDSYiuN4dQEYkJ063bNv9dLNINQmBxUxAWXimuqx
Qd+XMIHK4kHB6fK3g6W4Y1P8Q5ZTt5lKjIVdXEePOcJ+OHjTpTcdjwu6dTdRgvGKC2HaorYdSMhs
LCAysL7WPw5cgbJbxksNCmKEA8DRZ9x6ukVfWJjvi+pCQohD9K2etfaZj69Il33/LpYq+msxl8Sp
MaNS+jMf2cIhkqbpG76h4Gi4Aa4ottZq40ZUkV55mqI+fXOnIGeIhztK8k5cr/KPqvO7ux+pYMd4
xd1yAKnB2BXVg6xPvuq9BWbvmdd9+8bw/Hfdkeco2UcuDAz2iOW1kI53W8ZhRyR9SU5mCcNsozjk
7FxzmC9R58wkdEDzKDKDIUKZ2Q3gm+xCk7u+dQUcCEVHc8/uNV7Al5fHVRxM7O+eYrs4KyoiugxM
jJvMPKccw8HO6sFZCdNJ1FZH7CHsqUYvPhxMvyIExMtFfwVy0F8HyzgLyvszMEN1N3NQhrTbll1q
E5ATJ7F5bPI9n/d47+B73elS43UbQDjrRr9R4ef2jIJ9NaiNG4d8/u4O8KOpGKvWME7RDJGrOajl
JZgyh3Rq89mFGVwP8Ie7xCyLp2ym4rlMg9x5FsLBWNe+WJriK5QjJiklfDYc1F64JXtbXEtrQW9n
T2MFkRKTsz6RDvrxwOGWfTvlx9Dvmy7rklf+dPGXCTBypv7bEIzCMdrCaEy3ma4vDDNoCSqiM2c1
6ddUyR6EG9p2VCDLxgGo8hijSh1ir+FYgA6V95MyTeHKOyQiww8e29ENqQVDZL2UdjDuXMuh1EzF
MdA14UICxd136NVthDN9a4c8PkwLrSSrTF5CvZS0pJi/LeapXmjhlX3D5j8wYcsLcmqZbbcHEBTB
c9AWD7L+kDDSks+wCGDGCJdrGFcTU09SZemNBNOx8Oc3367dW14t3oHfKN0EKoZBYdhvCScyTBUT
S6ACZsLf45mGTlTj6UXiisKTIdrem4oZ5gKtnCDJb24zOEeirt5nFLXQEPUXPOklVohrwEshz5YO
HWMmZiTeSpQddFnAlU2Mi6zsFZHApVjQSsYlXrfM9S8jg4dn18YRE3XwfbXDvcj0o37DYJKe6gra
K8ku30dbvlZmI++jf7OZlwHgYOLf+mghmbFzmm7irwzj8GFpjQACrgSSY/QIwXP0Z7h4GKiui+Xy
u9ZNyHhl8TA/BjYcKb1kDhKSf7YUaeMYJrPchbONwms/Jy26tTGDtjotMCPQ+r+kutkb67ZvNDl0
FML5r1JPV2iYDdvQmxBcJtwG64JghueXmsxpP7BT7MMySK5uWRb0c1Kt7BTlxicCa28FDskGTDOv
TgXT1fD3CmTL1RMkaBXxEl+TMKfFFsO8j8Ft0waZAn8XN/RxU24QNnB/SQ+ZW34pUNP/qIU4AwXH
bO5Pwxgjqypi+TNmbwDpIaZryMCVpkxzUp1jnhkjjHTH4P/cDJgOECj2tg2lLWgFErfOoFc0g1rw
R513FvKosdfuZBAutu4qfxrBEhwqkeTkagxigK8LMM7bWmX6Z4mMxdmTJfmYmsw+pi1T0HUpurKC
WuEkJyvL3RfDwNOTvZXBMj4nF0OtQrdvc6S8jT4XRhPbyZPL9rOP2y+ZuNabT54K6HDTx2hNoEuP
NmIbwpQ8ekv91zxztY45kraN1brNdm5Hsc9lcrQMng0hw997OcDcpQ4lsU4XIiRGqFuShg5wJNvd
LdEwMKF0IKyKSJwXr+c/TAMBJ3GEIxiZhOgB0pDLiXDjg3BncV0XXz+joGp9swYUDlWX6jdZ8Z8t
8HmZwoG5weZxjrP0vP6JL+k1J/WDgyezvcyeuiekVnz90t/0JTd9aQzixQKZ/QyJEC/YERKTdrkw
vGLL761o65LvYOf0BXTz1rGX6lQ6y6upNZC9PfuQsJp9YKbNox3gPiYih3axeA85Du/WEnL0KQST
i0XXEy6qiWvQOteE/v/J081cRy/KUv9of/9Xqaj7nz4+UtgjhyBUnKKhb9pQP/6Hjw8JGL+ubMuj
kC0d/SU5gZkAjkKy1TCL7qV0zb/qRH5QZwN7nBLex1LY5S4NSxJ72vaK+mm+dA3R2MNIR7kd/eIA
HI4bG4tdShrOpOi3c4KJD5ww+UhdTeFN+6u+1H1o+7ic40PALbrx5ww+uBMcAwRJO3T8JokfKL3t
ZCwvRX5qdFewiEzmrkSZ7ceZ3oEKOAMsibg2CLX2ETMfTeB2Lv+3GNDR0uD/VF9iTcBVabsQlCyL
9tB/agEBBXlk3fXmPgv1WBStzjkMzH0whNYnHdSeuVfsh18LFv+jFwEKUhHojpi48HghOlyN6Wcn
lunehThm3vKG1mrjwZj2CgMrVk+7LUyta9y6yXsWwTXxa5VeRr6v7ZzGD3f0cB7mRJ4stWIs0tFA
6BOshaSdvGCyrBxn/BX34iBNehlN4YIyTCd36zGAyzV6NclDuMFymIID5d+3Qs183nHnx0S28aSp
Nb0hym9WQMh0FRDqVxgx5vN6cF5jkJjD4L4U4J7sagBZoBv8UTUb9Ar11u9k9YtnDZ+hL1Gzq+qY
iiB9coqBoz+XEP8a2pBtVz7X9qoirW6TjI79PhQIcWJxhChNlJ47V0e788hglI55wxvH2/RpHh6m
oByu8NU03/CzT4PhEvcELggqHhUM7q50++CVhCZBYeLV722S/RIlRCSzaqytPzekv7gBU6QlTHe+
M8WEy2w6WpuP3mrEIYO9t40qoO3zpMyLU6fAx+joYvijyFw/6LVL2qEipG9e5PveCvlG0cf49xVX
J5uL1aCYGMIJ9IMjvpwKEEiqCoLLJvSv8QDv1ZyZ1HtT+rgzjcrxY1czkjTpk8cWddNx0Z+7Qs+0
5dnNuTNofxiCeyPq0Er20KLIBc8Kkn/tKtqthabwNnM5dw+6cABrk9Teq+ADm6DzaGl63Wab9Dp9
jqTdFRxKb/xDDuP4UC6Pz84wxE6q8Z6VnDiIDatGjiXCHn8vlREeBxO846TAY8BaQz8YZfEBEVB1
NPvw76UonYfFVMIS6ZuKW/FjiWBLTT1zP1Lh9ijPc3x6dvOYIPXuSgNsRhFCukwLyZG1GT9KGd+z
Ih32DhkbPD/3IZPZXWHYyVvSDupkT46DZTabv4LGZfiZk0FY0NBcf6htog0bOZ0cC6sfzmY2wx6I
x9dEkJwyTVkMl9n60nQMYH/qtI5zA5v4sTjeoscKry6DkruyqP9aiOtrosm6MD+sOKOhCEFm0exb
nsI/M+IRor4g1kJ0H4IdBMFqOpyKOqRtLCHL4BjMHuOyGEwEEQUxat7XXAU/OtqZGXpAoWT/5lUq
P/phlj1S3zx6iRPf7Gn626d+oLiRw1Hlbn3z6inhrmizS6Fww9Eu8747Tvqe51A/l/RVGoaFup5T
QDC6mEmyPAf2Ru7dNRRQQ4pm+PQE3RmAseRhKKBlLAi1iy2eULiauqT0R6oebuCNMM5oZIZX0zG6
NznyaeKmIsRKo6V0/3Dl16jY67aLAp6Zzmxapr5CDRpSaBp2k+v4T4zd1VtkTG8EL56mwh7edUl0
sjPP2GUuY4IGvyYpfuyntWAGGAUg/XqqQF2IF1qbuJbk7WlMxumqptrasKX779R+HkLeormb/bmX
xm8jDdAwNh2je1fxsfNZE/DiQ7Zbm4Fjs+C1qfrHWn9LXYTHWGMPblf+sVY44QCKkuFFcmD6Btqq
5Vy7fiCKomBAtHHtsese/u8dw12Tzv9zy/B8qvTIxAjCxNH+nxZ5p6pD4LAi3rsxYCAkKPcxjcU+
MTKx9QJZnSdlfOZwkV+dLspfcz/+jk8BdsoMGKNElX6PWvCJ6bmzGx6/5eLt65jCL3OK322NJ5U5
DBmwHi2dcQnzndIHx5iMG5x4sJ0bgrpXhatMZwOjmM0ZagB6PzGJORAA210Gz/uacjIVwiEfL7ah
cfeZtPdeaikCIcQNaR9wDFFyVY463NEBDA+I9ivsSAooGu/1nFalPJUJd4R0svQd43hxNPIl25gA
6BghhJeiscKLKgO0Q4b9zPvUhKTOYU1W+YAGs/CPTL/lzvmTiIn6PtdxdOXi3/oEnB0g3/WYrpac
cQbxsYxDkw8/8bu3bKo2pffnIDqSW7Vqh23nUzqedZ5y50fUR9mXMhsA+VHuIZ90TFhYjLDYVHRh
MpYf9vzkRJ8/47wDPjWnLlwiP39JCBaLvel30Kfp3SIyZkdCtnkOog51bG2LSx+S7su1m9+9avpm
9G1+JfqPHnGLWKiuyuHUEalqg6kjz8Dtzl7JT8z9BL2RiQywyGGc0RYu7BTKtVEDmHal2Mq43xiU
5VffD19W80CmQbhGMwWbcS7SQ6kdM6PvQI2xwR752TzvvGj4ZufiPAStx2g4I+mJPBC2VLfTw+zy
YGhWCpXkJUNPs13cprx7zBChtIXhDrUgM6CLafbORxJOxDZQdO4q/CW3cZz+GjEeP0pjfFYENwMN
EO4LiY/hLp5z44rI0LwkiXNfIsRdSdfUn6iKXpk8s5u02a/Ycc4Ku79vK+9eR0n4ZjEk3hfzgNvY
DPZBURvnBIzgMc2LD8cgzSTq82060wbJI/juNkkFbdUlN/43+zxTWZtuaF2DabGuRgWVOUzb09Kb
0WVOkNdb6HQOBl2LZ2Ix7HIt7p+QQdSxjfIKFfpS0C5hWdpz3i/RMclN88jh1vnoh6PLERa2daAu
2cDAevSmjnFjvzxRSxYXnjUYIst32cTqvRP012PXUDtaE8ANujHb0BxJtgKjwYNqlAGW56sXm04U
kyPwN8kSy4MxW9/TpozOATkse7eq4UuUxOoUfem9m4t4S2XeXfIyeuCNXT5kQ0we+TbJkfwQEobS
KHlWWdSjYMeWiJrsXML4+iAmsRqkIpE5v1YBPgk/z7bjMn4n/nL6iYpm2JTg4TYulddLOxLr2RLS
KfMX5Sn5l56ESlwjDMT83IjuM06sjfCn/uybozgw2Br2ABWYwtRFdQ2a0jk2Xh2CZF7gR7oIMX0F
ObIO80dm12zvWR2d4ljRnHSJX/Qsuv49B/odSENNDBjaH1XlGUcxVh3KFk7esm78nXBAUVHvFbeK
J4jJUduBiLRH9Cg2tcaWrsTSpSUPT8Cy2C8TKol/+t9VLMCPanXwYi7VFbEPFnN/hiWuDWQ2MZuG
RTxNF/qfKkblWNFHey1BbUKqNjQZVhKxwVRuNBV6B+IreqI8BGDdXxBWvxv00a9eYbmbUQp+z4bU
nwY5AprM7tXOs3s7x8DRk8H4INFu2/ioxPyeARxCoIyM5rR7GrC7EKsgaJ/QhdAHJ/Wnhp5V2ww/
oUWB4s6WB3jL37bIdQc7MreVmuVBGYQOxRH6xCEufg8QLjFAVOW1nKvXJh7SV9HHRw/D0DVZzlL2
yRYHRUVaVZlFx0LDosDKureI62DTLoCOeuDXtfjpuyi3ojlqqMhyKAFaaCAnQm0ASngnf1keIZpt
Pgjuq6n+ZjcYcOyUW9ieYdxa/QTo1sh4bpXdrzQzg4NypHUbePIAsgOrVjQw8jraDm2Y+BcTLcmh
yLufiS1e1Tzg3q3D6Z73QF9Alw576J39dV266Qa7G4BLDAajxx15tCav3i9W2t8so/pmJVOIR8VG
/oBlh2lNbP7iGbKhc5Y+ewBjwaDLH5ODvXWkP81ZFIBsdFgvrB6uIX0g+vLhZZ6QEf3zYSFpPv3b
PZor/55Da7xUwzBe29F7KjEEtyYa3xlRRlgsFN1Z3mNUzhfhJfZF6mWMnZ6/yiEQe64FBH8GoQ7T
tFjPx9BmueTOIIZoBjfENRIB7LSWNK0BesXp7h9DSZ5yz62Wn9rIu0MxIplo5Wg/h8oiykP+7aQo
vXM1F4zmGqm48HyM11bG4C7NCGZqYcHApRBXjp+YmULrvnRMAYbZ95Bm5/sCNgT0OBbJQGJwEvEg
NsM9VHlATGo+IZZgYxAcLO5jFX1FO2th+kPoQHplpglXpFIcFAYO5gVpbms7rDOtF2kQDVROqXVH
bYMKPl32ZdV3L41hIkdAJr6FGq8T5wJ7ziBaYzuxI7e0oep0eBb0SGVdZpwTvp9Oz1pl13Fqi3te
h5d/Gg10QNsj1DhOrgXxkuVM2vi2K6qTmfeIA3u/o04IB6UhzPZtXaY6Cg+u374Y0t5Og086ioUe
Zts2WPVLhVRjA5u45rl+LOUc4ZbPyocIRtJRo9m49Fnwbcb0i5Afft2IOcscLdJy5hlcIGKqbgEN
GaXC2Dkyksd6ZiRhD9983cgS7GVzhyApFeXRCEMcVcAZNwjbaVXUEHXq1DX29AzjsQMzSyzD3QiN
76JLm9PguA6ImBbpjeg6hqhFv28bJOy9O3c7y8Ic828VHpNMUjcNqval8U8ORJT3mmA3cnoOed/X
j4Yu8AnVMw1mxRabtvln1UwEnxXGtZWE6awnjhmrFo0S50wQQXgl+/mxDCEtnfFPs6iwfh1Dssh+
tOmPEqnD3p4SqDVJnnz688OrywcNm/p1SkmzApf9ozRMGKhsZ84QVe89RBcL5CvmJ5IjtaQ2pUVM
4Pv8R2GHgFBC/1Dnc8olW3AZ2P6+sdzwGxyOF5/UACIF11IWjLO62zXGCMLeLr5YhpupJY0WpcNJ
6mY2HZOiGqfz5MCpRuVQvzeGBU8Sc/OWoPKDmWBiCPA/XsPQYToXFCcXwCXTFVIMzbn/VZB7fSyU
5u/ZBD2sPWWHgeq+lZi6ssYziBps53bb5ylqSVt+D4seiKJ+wEmo6lrLvmNaHt68xsC/mWa3JVHl
rqMK3LheE1wYiKWbPKO/IDkWEjQNlr7M22pLFCeaKlqjN5W1wWZQxLiuP3ddkNIBRE+Z8wqbSjDs
046+FlV6NluAi0oJJXQxUdWTEwM6OnmCa7rRGnIrklZN4uSS4t5DGsbfSbRoh3C4t3sa2kkP1d3m
Aa+ScAC796uTLZTCIWnuNRUdPDv94zsf+n9W+daLadqwm3qn2okebl9ZRGDkzJoNJa+a5RabzPtK
KDtg0sczoI2LwEF4r9tgIg2UGArKwnVxBVtWEi531aCfIsJTHqj0WvSHRX+jEe4xxva7oyuyt9Gf
jKvb590uUwWqd/1Is238bGRlSqg4vEWIvNCNZzN9dAPJHJZrvpeGot89y/RYkbeAWaLjqeqND85o
48OICVZOeLwKnbvjxMFsb/wCCRhGmGbH2BQYkxf97LFSHHkjyV3O6EZ9I7a2snF4tOhlfTWiEoC8
j5EMrhH69YEOSW5luCWCxN4PHf/CoxP8NMwiOIc1WOrKyu5OyD0aomV/kgQLYpebtSH+rC1mheol
e5pfZV62xBab5jUZGceO9kfS8vH3Y2K+cm4Cx9Uj9Jwz//vsNOl7jG2LBrV3AqYTboXZjuehWsS9
k3i7nah55FRlT7OT9ZOy9NpJ4LmuM91rr8NZPTKu6Ukf8+bAfInC3Dp2c/VrSOvxb7LExSX02z8z
ZJx2WAKV7dKPulfWCya2F6Nyxc6wsRC0sRndXUG9yAn2suoVmdSGR1nan6vWc1V9Iia3zwm5WWPM
CarxeH47IIibqmlpco3OdywnsLrYlZBYK0Y2utxgGuPfFwMVvigRlAAjn25zHhynZpGvo7SKF0Zs
F1Eq63UwMoD8NPp2ZVgZT0VKjVZlIjynw9VE7FCYLA5hw89v+VWA/RZ+s/UDD/r8QGgIvWwMBC1h
RTg7hb0jdYXtWZhkNDsLSVO2OSfHxB1/u5MT3JzJJ/HZwujjak/yakz2gyY8MOLuCd2O9pmRNBcK
Hg5ktpivohEbpcXW6wKYDvhokP5uGyBiNYCsfTXFsF/Y2slXRoCntYNr7cbM+pFVlYVdtjaNS8kI
ex0/lfZ3smvYp+aMBufUfCNIrbmui4FnbDtmGUGP0j6uhLZ1iePiJUil5IscGh9FHgzXsu7O7dKQ
STHFzp174mTay8OYevxnVlff08XVLUz8JVBEF0o8/Ni5RQ5v28DOClIOkaE5GvPOb2Kmx01diJ2n
JcZZ/6X6qDrG0P9uuuBnREuoRaT1UM1iVgd4ZCRYjQYscOQhWHAJGthbcsqf5hT+hgjH/KSziYfG
9rIftPC/k8FZigXp8pKrS8ykaxDBW6/m5JWm2UjnpySHEg3aj9D5Q3/bRVGF3xgS/PS5p8itiOUu
7IoR17XtnmqBrbq1nHvteH/bjLQ+51o6d3t5QfQFB8uS2VYknN59bbIuWyKbaOaHB9FIi6D4Titw
Z/CmOSCa9ZtKfftLF38YDBXOAAFwwxZ2eY+JrNjYEa2LuPTIizQWwteN+WM2bbTOHKDePSJhgj5e
zsPUPtwssnWVl57Lav4RqKEALXZJvCw8mOXgHjkBFddGfAeXTJ6ki2Edg72rsFiS9/5dACK/1HrJ
B2kd4C99GHp8b8xhuK9zFPcckesLB6J7xojxQSjXcLecNyU5ISEm+n8QgdqWBcIjxJ5N7l8BTpPR
48CN82PA0SUlfirZVhzhZo+4fhSMvl7iQnJLEFLMwIA/9l0fPLLoO4ex8RYnROKWPfqdmq4rOSjE
gfUEa2VlmrwSi7Xk97SX018GCcnUdao/GlS0m8Yq2o8+C6c3W/Ybj8dXULqE+mYzYTkxohy6aOS7
Iql9ZHoxKATaaEkvFhOsueEjXE9LCtvS1VQ4IohMbA40dHHO4Vy7ZTJ6jfJwgsLA7DU0mnNnWOnT
Zmg6cWlfaq3FW5cEdQl53Aiq5ITUa31T02T4h7gd/i6i6A+oy8XRttL55sWCABglUMzAJ3i1IeRt
l0VtDMLVLggc5EtYkeXBU3D59JLpGSTle0+D98WxC8af9kIoX5pHp9GGNdkn+bPFrXxGwvU5VUny
4qFIgIgAToi6u9tk5F8eabsMgLz4Jr1aDffFurVxzVA3NfZdK5lfpinTBzmRDDIgwaTpFh7GtHe+
ISfFKJZcCLdTfzllRqRI5b/NpEWSE4+4mTyBb9q6XdlMpHtDvXmZoMlncS2zYz3NrM3fcIhgTVN4
MU1d3+VWTWaY4/yxVKH9aY5w+K3C5dKeYcP7HNECnP73DnBEPdFlwK7VRhheOtLnxDO0uugI1zja
2Z77d9CqmiCC9ODVHHMDkaRfyp/etVm5YOJOuDjagLzF1uOQi3jOvf4gNeEYZdgCGIsLrfNy6wW5
sPVSMposq+F70wfZmYu4eV9cK95zByOUqWFkEDXz0nLYvK4LmUO0DzKbvBqtnMiES2YonUUSlvwW
nANjqi7H2r4OVv5ZpuMItOHyr8VhNeKMJtFFYrjWQhY3VRMOC8rhNMU6EgJ3FvwE+GIVeWfMjbKb
cgscaKReYFz2q6fSwqapzRNMWuqIEOOTzTz4g+TGRNxCmi3HJPV36ECML2ITqPmdaDmEhJO1ovG+
WYV6MNcrXmdfxtcoKn+PpjcCKj2JEp+PwyUOSDkC5bHqm8LRzI6NDN4bbcJarYeem4IHtjmxGpPR
PbKMpEI/42vEY3HikUtKpBUnXxVQhgvJqGi1YnwX84LpGTNi8vTA7+889EI7vF+g2Cux3GfS1ld0
xLqgoz9kpAFdKzdHT0L0yptrzmLrENWEE4nnhJF40wOUjblLyTpmFlcE19aIuCbC8DVHwvUY+vHI
XRO+RlWfbdIencFq4+10+YbB83feNGD/vTrerB9oWhIIRrNzwDyzXNqcYlM2PtV9UGKoVJCUILUx
FwMFCRE95PLZdJ257BOtsINqKK6dhjoEtbMv9XWHPKRHT5jwZEIxrkePAqN+2H/3ZpCakZZ1BHqJ
mz5pN5baA00LTele08Dk0aifj+urSD8ki4z0j0kgBDZ182XUksRwwIcJdGHaj8Ygb7OvGKfNLeMv
/Ufbl38kYd0c11OvCcQEINpImyZumS5KLXBIYPrdXC19Xl+Rb9CeWx+9c76bGc7oOr10o+TOR/ez
ZzJ/rWVYngejnMlbgyNRtMaJ+a5Eg+PSRs1pI93svJ62YdZF9zRz/jbxPYKxyaJ3IiqeiTEWP51G
XeOOrULhhHwOSpanHvnUBWF7eYfTcpWz85YawS01pLr29IApxDg2rK7CrACpZ3niHTNKeS5rEKGl
53OiovJgA/f3BdZ01H3w6YVHi6+4kvnTv0uXbOfJHdC4Mi9+J4MGqzpGW/JnfgHECbuZPr8b9jsb
CRB00JaRlja+1L5h41kBfmEnDX35JgJdmk54mVKtFIvcfRnScqUnm90xV1LzmVfekHldX6U+NiHX
an53tlMfLI0W+JcvIMf8iTq4Omba36By3wGUv8wX9daEvTZB6Wz1JaHXYxszU19A3u3RVYHJYUa6
L3lKex+EzJ5rEyuYa1FaqDQwToNLTRhNvrfhqBm9UiPPpzZCu04XILg3o/d3mfbecf1TQM+VEO2A
REByvrOyqE+RPS8vfr3cogDmyr90ExA46Ql19xe7dXev9aLDN/1I0MucCf5a4U99MdiH3O2aPbtz
fsd/jUzNV+9e6g06Ro39oC9+2IB1Cg4zTUEsdVmV31bbIN7vrZOa8ha7mAjXf0RB/oGOwiMBGi3z
Pm7MGLgC6kWSYg6B30kiOeL45roiP5mJ+4aeXjC8Fsl8XRdvAFucD1Z04EHRdcc6z158VDoncUpy
JW6rB3J91ZPNLtIlO63uO8RfWK20Dw+PA9mdvv1LEU54Hlzrg1m0eqwPH/rQyFdSFR9WP7Mhp4jt
2L2tf7LoRWyDnjAhsrrtS7/6+1PJ7tEkbr2TzKavxNa64C30S5c8PtRHPM1mrSYrtZBsXXytKyOn
4u668bdpBoYyWcaY7ic5sXNbn3aHN9eSVfRuK0BYJueGXRUIIumzsQFR2Fe3so1clBwIZM/2zOTC
70Os2Czegjq+yPJfeWXo4RWKPShAzpUcwy19NgeFKoCmTUC+J0rYYdzlfULnUhfuBgqgXSwYbKxj
0nVZlYnF/GuWdO7W58a6iGgazuTqIdQcqPXq+VWRIPPNopcyj+1lznt5iIKCUAwQcw+u8k1fFw2M
bj4CKKLwNZluY9oj9EprZIFkpdKgc5/0GxMN1zG3p+7pCTAuRZIo65CZibkPtRb73xYiT0z0ffaV
DV7QW1CQ7rOQIiFWECItIa7rQrXHM1xA5UjH4ve/Zrz1VTdC3o798a01mYI1VTG9rYsTGh9DCDHC
Cibr1TPQHCHVL7sp2+Bya7fRFIlfdaxOWZtZu64UzsHjnvwIyOEq6QO+4ZkgLxBxc+pPKKqCfNzH
Ro/UiQidywqCCCLDOVRKfJn8jY/QVfk/i1TVEU3wT1OmP10jln8ADNkxAFWftUeSo23nzP7tkgBk
pF3oJzBG9WJ2X9uAA4+f4qIZ2c4SHzHHMnjmD7IbbNKSEi57tIXEZJCqm9QZv5rTQq3KqTo2Eriv
GIR3nrUmYV18naxtMCLrHO/ME5LwIYa8z76UuqBBbcXbrfaZiVwEWbL4mGO3u7iZ+5pBCWLobV3K
RdiX9dW6TK3YugaHkzi6EB6H81VjOaTNbDAa5/7QGcy8lzl9pOk0vZkh4rA8ZIorgt4+NrjwSccK
stfScrMjKaBAzrX9dt0GCcAjxgM3PHoHsz5j2zz/u7m0wMdO5bRcs8+1UErK2n9pi+bFS6S4DoOn
TuuIyK3+rsPWJ3XJsY/JPKUMmfoEM2cor246nOmFxA9MPcE8km0LV8h8rHCHQhKbG+c6ulIk9gGx
fH1cB0yN12ARyRnlmmNrPC0qi0yf/6oMsk6Y1gzFahmfWkN2h0VbcudZ/pX9F1fntRxHznTbJ6qI
8ua2vWc37WhuKiRRKu9R9un/BVDzKc65QTQ5MRLVrAaQmXuv3f8QTh6egpyBf0k/DrD4ADSh4hOM
R+UjaVCMzdLKpUbDdR0eo/I7qufyBdso/XXnBSaR3vJ30t01e//TaRb/lhW4QRdKqQemxm4DX+zR
d+NySh2yddyOWxPgh0G6jdop4v7RzqVOohbG0a8pn5u+GC6GDRVeq4etSTNwicmX6pvT1FrpSXir
zp+xyGIJoILgg7rysKuiaUBDolROWQZz1Rc1aZISu6IWC3NlzW2JDjguHT82Z8EmGtKtncOXpNCJ
ciQGuVi7+OeJyoq842CKH0PqF3d7kGNr8p9OGhNPB0mlbAg2xwJX+6Mtwh8uLpSrMTKLqvqA0596
kow/mk5Msr+nA44Rv3QhGPB/40NKn7IeibhvfPx9cnjjiYut0NatnDEt/qHrwI10wmS0cLPL5+Gj
LwIa9C4PRs48b49y5tmjkQbwJyw4CF1zW36qyaEdJuGKng9vdtQVQJmIYMniqjtOE5N0YRKa3bqx
ubZF111xtGbcTwEfJHR5tlTa46tek0+1uDafdd4K9KDOSzdXP2Y90UCUwwyMM636ug2YZJEcEInb
G2Tb39pxGraOVjNajj3iwnPSuuuomp6meLqh78seht3/nJKsP9Fbyh5B39CeKg1jm5EpxB/vP0+W
KN+CGrGSibAnm3XS0FG4PQWmp90KoufOE3o2HLHbjAtpvUYnKFZ2of82DNFtajL5bIbxJhEtwfBr
7M0PK/EjfA/U7w4qevLEmYDTkDrpdOBP6hXSHdLwIlLIAsS6UsSkloh70DlNEOlFQf7o9Npf2cy7
Pmh1gFrKRrTdgIkAdqXrSFrHq94jN8mjfrMHuBeJZtbXxY+aqyEXry93sV+Wx0bavYzQRBi/hO/B
MJJzPbDXb0N50qrFbRHG2hq3Mkk3CfeV37Z3Yi8Fmbh1QxSD/SzscCYUuOwPX5q9BvzbKaTZSE7X
uBvE4t4Ur6zrSXjU7azZi1avH7WGvtLIq+7QZAMfujKU4qQkx1vlUkGQYEE5k8mAeEloaPN4OC9s
fatlpLWCiOGortDqqa1zsfaD2SWhCyvLYek1kMoYneFPpMEpMrKj44ThMR+pakQDI0+pQbnHd5su
Y96CeGvFXr6clW+8la6KoOEzQgdmP5NRxgQYzshSIlSUIg3X0JlOVG0zElNdeXsKNfYXDekXIQc5
2cKHSFjde/k+sDuUiTE/OmNiqlVnyZc8bAm7bJ9iaFr1JnVYIkh/z8NhviN5MnbgzoiXbauDVc89
t8mYvphHhkI7MEqKPWgOEXbAs96Se7MKyImAY62N6xq71EWYA4ETYU1Fl2XtyawplLZ+CHtIFKP9
9aClC5PjLiTiOzXZYk15SSLF0WTwEz8DOuk3RKSi0Sak4rlf7loFj2eWQp40onHbRb5/tdimnyxE
UXmhkXE/1d+Am2hYThdo3W39UuIQh8sdFhj7e/EMwucYmEScidaOr25m6/t2rrlfIlW5zTyFGyP9
GfR2cLdt090PXBGO+sLlWywcL6mBjgUzvUNeit8/t05i8Qe5B12rBPtYIsjxKFZIbPIDIlUbhkop
XuqhQ0Vkmfm2IxMKaRPtXqBuT2XlENsLFlSqKgd0KXJ4XjRMKpxQe+kjx38Ccck2Z3J6qhGkJ5J8
zdlkfekCg/51nOGjhTbtC5Pd0Yf0ug614INZnbgXqYbJAqXtywihAq6QTECOPrHwFGvwJ/p9Kexx
W6PyMWPdfIuIdLI93XiMzdA/M4/cO0kLV0UfX+PF37tma2CjED7drNC9t31RbJyJe1hN4NF2kYTa
jLGBTTH89S+hBG9ujqQDoop8OPEgroFGFrvVQMXphSk9nn35yzHFJ+2RlRqPdInn3zvEFz2A75o4
5UsxF39ekUWV4q7MGEbk1qfVVyUnUWg8qSVz+ZOLEkgT1vHPZa6M16S23OfawPre4u4US+e8uKYt
eB9q/y1xuanprXFqBYgzBObdh9FMnF5LR8Iem5CHPUDD5ac1VYfMrfeec0FnupmmTdb0/oaCynxL
0JeuRd/9O7t6cWA4VL/pRvA8hvnyA9f9vdL9T2LN2XnkD9paPX+IUV30EGZLRoDHOuIX80xj9GAF
9B1RgpoEGIJBdUmvvw5Z+6RwZz2O1WsTmetaMhqXYjQ3SqiGdKlk7DC3iCvMt6E0412m2/3Nc8Rh
goyzT6WUNzT6F2Si9gbIJfUePQYq2DLnPn2wDLuCwj/M/2rMeLzYxkPQcv7XMCsfuC78Y4Ckyp0Q
+8yF+LBqpwTTFA+bxkpdWuoVxCziwrb1ZAYbkWcupk3H22jj6D1MPcvhEjQ73Uet1/jlNccI9SyY
oZ18bcrWVr9b+NjcS/mXVcOWAsvbsV2I0yRSh39vHKNTmZpHbdafA81pjP7xi+VphGSGDdMN0yrO
QSkkbyumvUIn9ti7xTcDZS9paWDmkUj5D7oNxTkX2vdaGq5wiCEiGMvyVSuK32ZnjexTdnzCBJut
saeLdYJ1+OSOXfBOj+A9t7PwKW3R2zsZS9oNH17I3Hg2ygoE5IjWExcfUY4u7O05jl8no0kemDI3
c+9VTyWBPFPOGw+Kq7XJrgRmkHn4/z2z53BNEqbfgHWRQ6magKcSQXuf05UgYfGfuMTpoOygTtMx
E2qW+jD34kW3hLZXe6Xjos3w8fXbGWoA3QA31sTE4FkhdEKYt9rOiTwOaMTSz3O8PGiV1C8diXJ/
R88Bt+hVmactPSzU5OpjWJmYlvUZiR0iunFd+M7HjHQNinQV+5cSLOFeM5PPUiLZoGIiWcrydMcn
9Zj0Y7f5+jNq7SmdHO8YS6FbHPcf8sNzcAg74bI//y4lgbVptfCJsRS5Sj1MG/W9mgEhwg3zatY+
dDJbJxV3KBkn5MGrx+yJS21VvDEAIgSSWMlvafPuN4+5v3MoLd9jqy+J4q3rSz1lz8as/Rv0gYvW
qjDf0SJvEgJPTgqvFaXak+/D+jPTcb5gzp4vQ9wVhzmxXvjLMMDgru43WUHtF6VQOWitsaPLDc3F
LrzvOXvX0+Q5dyeoVqPEF6nFkRDzxiGUwm7bC2xXjYs2C5NOAJJx9h5wzFcTtBbFxJiKWpPSo2jl
SWccWeERTW5M/eieThZ99l1k6s6KLpF+q2Ire8W6WuwgZ5Fgi4DxgIWyWwNVdO6Dnn9jcKSfALA7
d7WkMzlDud4fQKAYYgCH6tOCCESefPRWAdMk62Gt9rW57xMzxgo5l5t0icmrYhvgeiydoX0x7bss
aY+qqZOSbQ5tu/cOpLi7RzzBzTH2xcWWSlLBCL4J5+7oyatko4ZiWVMebP4IAHfmGaEllEO5aKMu
KNrppqWkXLV62zM712fyJVg4NUnDypHLqLKVgcmfKtaa6I9HvqAS73waugOXlus0ADygnafDT6aj
bT8sWix71adaBibBtIFf5kCYR3gRxaWfk6PwTPcpJiPHarh2caO+Sik4WRHWzzwQ01ktWWr9eVXI
VyVE9WOOGc7TUPitUfvaPYqpHEhFXxfBHcepfxeSdkYd9RKQgGUKpkcDSo6HN6Tzvl3oMSMegSYa
ORf+Y/qkpk00u2zuV/o3250Z5FTaaXCn5ZJJjYda1Jd69bMbQYTX2I7EKgf5cbHs+aFPlOe0zT/d
lrCkYfLGs9HHgJmG+tDk0cKzQAE1dyb+SPV1bbwgMehOta/HDMijAWqkjAAiNLoD4mThj8aWLQce
HCHesoqSqcp2ZRQQtEv87nmQCyonD7MwJWixEEdVE5d9wnX3FKSZ+aQg3BHNY0LOECQukWHu86Ch
OpGTMd3KAD+5B2H5kFaKzkSgAVVlnm8x/MmmtN+XFK4P77E4OM7w7uJLP7im5zw0my5PwDblJhtR
i+yfwtPDfdFV3/OWQBfbi+qPMmDyK2ofDJCNRyUB0LKOnRnmZcdwWM0h1JynA9tA/QmovW8YOcDg
4k3MxhP0FpOYsyXsmVwWlM4NY00JTdXlorr/SYildJ4SkhHKFMXIf0s7hIjoZvJM7EmnqJGjhtFB
XRua3JT5wnxBE6KdZyWMc8vqn6yMwz0ZAagQhBnVW1vmy/UlOCzsOXscK/pJLRWiwFNvlnuU0kwV
RbkFzcwQBuiJWia710FzSMXoRDPHaq+N8MubbRiAwFxsuepLaGA2eESEoYElMIvakYPni8c1GBr/
6KfZ7W9bVL3CMoI8QtgpqQX/z0e3xxWzZlCLilrOMJTqSC3pnP2O6shGbJ1nz8QhLgeT2O5uGbGL
Y+7+PuYoBWgqv6C/eo80GsVJCVI/a2H5dtpwqAf5+23ETPtXp0rCNLlRF8C/98E4XQ5U7Qa8RY6i
3CJrAqz7sm1b+0cYOwnUEoQFJpA6X7evwxjAzAe8toHBY25GaZEg0hosjdzGB6qwldWC73DGtt4k
BjRUUTjxftLT+BSNAaDP0LOQR4l8bbnC3kUjTCXdDymUJpzVdgvtlJbIg56SuGm9m+4QIURrGOne
zXW8aKWBRj/gQDb6z5zeMfgX8aylFZBdOK8kQVBndFMfXObwd2WTT4v0Jn4zI2fiM0KHnxNYHThJ
jRkJvUe0iT3rDfCL+UO9yBIdtA+YIt1PedOYtYIYGYBcmJpZUeVF4WYaxwmW2nSh5exO1y7Gu69u
lTYjSRi6pEVnbrRtyjnCu+O1h8nFU1pn2VbMxKVNPvt07s/ZlyLEj1qSebow3y9+4T+LwtvShq0O
swcgzs3qaP9VupPACCteNvrLEFZZheoLhVE/XlIpG1ALXki62cT2WExTDCCwxyIc+SUJrrdxwIzZ
rQKK35wTSqv5DAEvBAsuQwzlX5NPjc60KNWuRqmNrxYwAszPyvWlrFW2wChZ0womOFjHk64xjOwK
yzs/0hQij/rgqM9M2TK7diGir7yqjs6OXNSrsYkicCRNvusWNPDB2EZrvYCHCo8MNp+V1lfS93Dj
WcD7quqnEjBObM6pwTs2BPO/GY2C9YyufBXY1YibwA3QgLBMEWlGdp2RJDmVkpkHkRLtiQ8hOfRf
/Sl7ux6bwEmf1UJKGlpjL6Mub4eNWTFzpqe9NCdrsQ+KsqYWRbLIvOBWh1Qa66yziXnU9YGo9P+W
3MjPY9RvNBH/RF9RUDby8zwRbLCQ9jxpbEGt82RXhXYKBroXmcSOZLSRjphzDrEgqStFiYHWiC6V
Wsy4Dte9gTo5zwUtFT2lBRjr071vjODaVNkn/Wv30DlN+MCHpz0q2z48mqZGnYkf5jr2jnXNIrs4
FmjQjqofnVxCIwivZhPwWPoZondMNKsJTMXKXTqfRm2D8S20zb01EuqNjJ7+t2peyIFF1vjzIdIh
8DkYRZhtxWVw6qxVzpUJLQDN78Rg++ubjnef8JGthwH4q/2A0YAqhn+3LQXratHpUU6fXNT0l3Zp
6i0ySLLn6yE/VGBu/NH3Lnxfv7aC/phWvjU848cQFjzDhPiSyg+AWkL5ZUIlhL0wGZAQOyRFV9oI
YXLJt9zr5Dbg/LQi517bASVKlzevtYZh3RrrZ89Lg9WIfAH5rkWgVewa25aunObOhDlQDa1S1fXT
7JhjObYOtW59HxvNefgIz69ZkF7UV4Q3oKAwILQYLSEo+WDhPhTWWyNz33uPZG3Pwi7D/KGQ/WEl
rhTZsmoJpZiRZfImztMP8gZm/oq6lbUgMNcAUrjXy7DLKt7Zc0UHOhk5zsBtTQyHXmH7nMrU9p7U
V03TSa9Mi3nOBbQuf5cCZdpdLAPdbtjgloymnZKKKPk2hQqAnxgJlby7kgM/S5bWIUY+vg/b6gcg
shmsE37XnV+jGiYFAtDO7EJYbtEPhfJ782z6O3XDUHeOKiGrokJvHqXOdPY5Zw65BxvKBfl1WVrN
22n24K6WyYdS4wW01UenoQRKvC2+HuYndDJWfW6HD6oAjK2zeJqM0VoblUUGRjkkn350nUL5OSiG
5ODkePI1u7bW8NQkTU0nFpNXcx+jxzci50VzqmevD8NvFuoL3mqxIs9nuKuFtmyAFSl66/3k0Krm
vhY8N5pvYxQF853KpkfzG4ZWcVDqMqH9W5gCirjfx6uuDYsXKzD/KT0kVNOAMcBusVzjkYd75S9M
BsH5pKtqmKyN7jfRifZZfF0QN23j6hfJJ+65Elb0PMJcW9nZ0H7vKu8x5Nm7E+f2IZuX6bmknKVI
kseklAKRDAiduOaWm/PMOtT9D2pp52BoyZNwQO3GxGhunNqa/9Fdsmis3/gn3G8D3sedmw/GIbWK
k90ZywNb8087EuWRSmY5a72e3XXpwisKOKgV4uW7+p7nZ+eJS8ehKgPGHrFj5SdQfatGi4hGyuaK
tJQ2fMmrsIUh7v3SF8E8lDZhz9CbqRKJfcKhIjdhgV9N5i1XAT8E1bc57bymqy/U3vUF+BCqyWAA
6hEzLSCgnRDxHnZs4b9kDd6LXqqFE4teFrFC3K6jcuuEiQ7R+D/zXGPaCYHwHK1bnt/muADoC+1s
vsclwffWwGOJ5DU7NZ7po6ZeiPbLDGZ//xu6+7EPSdgYQG8YHb73ZL6ordZww+yCPe+C6LwHkS7a
rfp+1q+x1ejXPrO0K6xBbQ3bDfVxDXisSGYN/waEIWTZObZ2YLLq92cU+A+Bqn4NJcvM4GTo51/o
ea9fgoi8k1OEEngB3Vex0VwaGVlFy79iqJC5yLnxQhnbjub2Sg2Ysi+JNvuJbgMkCLwcLZssDVWR
WOjjMzNsY6eNwZ3xY7V3hyqoVwbBU3BBJcLAn9t6p0YDikUbdzICTCuktT7M9jFPMB6xTuyhu3mH
ubJRulII7ZakhGLscvA20n6vW3qxsed22qgv+6GFd9u3LZRmmI+zkcw4Q3NGuASUlSltV8G0LUZi
x89hgk4B25IX+yJusfX5gw/mqHUv/fovQ0d5HSrBlGcx0wfJJ/aKPjDNNrLgR8QKoYW5V7waWjNc
52QxdkD20g1RbPBpEy3L92Ut3ouezkugoflR3P5h1B0urGxP5Uh8MW9IFW/Is7aPOGuORUWPbNUF
b1GXFLTuif9wPTd/y5DMM/ypUK3S5doidEg3g5/NZzvp57MXi3FtWda0nqU2RlFA8zAB6wYnLMhC
fadqvDDMEVlVtoxQ3I/oHKbJKF+SoS5f0IxraxOGy0YI03yZM2vY+KmebLu++aX1g/086Kl+mBK6
ozOGl+dZZ8ZlWv8mBoknMTi9yhLJHv7zJ+YoN9lDkVs1Na6nRhfNBazyL8PgkVDwFbUU7iMnzO7k
EyZBWrNREIrpaQNCAO5oed9rJ7Mon77sZ2VfkB2Sk//Szvp7mwZ3lC35sZJJZp4d/GrRMe8UGsbn
Q3Yk3guHk8a0qeBM/GqzG9T06OS+qInqSEEogCALmEpaE7JLgjFXIU27tINhbizMBbtGy/N3oHII
VcT8KNjz7hFQ+ynv3nufqS2UXQSncrFzezg1uOZqk1t1CKR4M6GovScBzVDXbL6zcaWnsgvfSNrS
joq1RuVaPsWeeRQDdM0xnN/QLA/7IAWUFIZaf+a6Xa7LFFeH8uoMMseA7Oafbty/VFQf56H0Lg7X
67Vp1bda3i0RNrFx1wCIUdj+LOaEIZlo2rOBaxq3m/0PA290jcO0sUr8ZmNnhFCLOPO8rqv2xoL8
sYpdhOdYno4mPI1ri0dHNL0LChwLqGkOwRakBnL+gkREAB5ke/QjyLZJzL/DihSzrZ0UQBBJuyCA
JUkBQ9jG3rU9E+x67NBbSdGk2QSZFi5Sn1aHZV3LpWxqKiia0BA+iH5YpREmU2zEOYMpChoRO/bJ
aSpGvRBJERyDNcT245xodTsn6ixrW9QZUaOqaAKAjuzP/4Wc1zxBUTZP6hXx1mgxVOQgUTNDZ7U7
hp36RrTZsGHmq9NtQXG/BO6jLa1fRouFtdHC+ViBqFrHwo+ea1QBTmfdAbKaqxAmzU5JfNTCbLRZ
O6keb2m1rdN8Xi5dUoO5HW3NX4PeMTbYAM2r2BULrC/L+aFs1NxYs+uAN+9kavadSgcdK0o/nucu
uoVuSr1j9fmBSu8AxtR7hOPsHOkit9wydkPdEE9Qu2+A1yFYNAkRKHGrF+cGdWXrrLvO+WEaUb3/
Ikrq3vymF0RPKNKhStP6ehXuhNVYF10OcGe5BEGKxQxJKJFfU+1uLTiqdWTwc/CTck1GwbMKGMzs
EvQZqEYqthNt8N/pExwMwcgJLIrxoLmXbV3X+c2UFYy6HN4FNly8xneOfh3dG23sb4U8zCE5LVxl
dD6hBXnWTsL2B3p0DxTQ+9NKt+p2OtIgLciYnPaEkNlvgUfczqqonfSi9dU/nueNz4FcutQ5JUt/
riP33Jhe8jSMC7lfM3NIBVr7uwCmxA3bDki0vMI+/11yFFOrJkKOowVLQbAZy4Bpn9z7ZiJMzH2N
Ri3CGZhaD9vnkdDw4XUTsrRW9iIHmuEnNFD3KUYgHpi69oxykC5IyKwOF8pVqG6P7PF0cgE1/Kkh
aj+iPyqfWxdc1uC50zbChXW2uJozcbfnY49GXP3w9f+InekyLzu9MH7FMpBKwS2hN5GNJy1xBvaN
S4OYgaYFjvxnMQAqHbui5KnHqhZgqtqOTdcyqva6Ry+sSyYcFS4XgBGXV2994i4iGn39ReGTQJA4
Zhw15zERK0z3+WI8OyXOn8p0+bAkQjvCtXU3BEfhUpJf4jgWsNd7j42jcw6VmSxPigpg2MMzBhxt
TLtratnv7kxK/N9FdL5xgl7ODAN6tYb8H82DMb6RFRtt02F4x10/o+DR/0GKOyJ490H+ggW4tUY3
MButfzEK8s+oqFpmeX64Gxj+fQOhDMqi9074LfMNjx/92QwlSYam9834N5QAPLW4/ewfsXSvJ4XZ
zMlx2yPLX+m5Xd7yYWjeYeBfYpR3uzypmLLbfbJ1EbW/jNSoXFLS+R96kCtzgTuUC5TwThdk/gog
c3IbydahE7qPE889Z9B2aKTmCGbkK2aHK8aZocd2amj7TJppc63WTgZpI8gPo74g8Zq5jFINGlXA
LC2DdHm13U2R+B1KQe4BPVhQC4Xhro4wLOmGf3esYOTCWWFA5PEmIXomUyhg+osZx4lvvlzUK6N6
7boIM0EQXNk/KRpmR9wrfo4Dl0XYOqTqXXtzQLRGj1V9VWamCXw4wdUUaydX+ZTlghsfFRMX+3WT
hZ8jjrBXaQt7hXjkRiiHtDi2TpYmytdBgL/1e+c9T9p7U0OqK8rqNrtJhPXLWTaJbtRP5l41naOk
b29VeW9khUIn6sgEJDu4VkNXqxyxPlbMNJXU0lOwnoz2hM1YpmUWtEqYKj9wQiYbWj7E5roIPLMh
rQ/UQTeF0VPLlDUv2QDVxqxAHXqN3aOtHNHI8UuYcd4tFuCBwPoIOpS0frJo1z+DMvLgYnYquycw
lrZ0F48gciySx2cRvAFHrp51u6hvTeJhL8PuGeg6vawIjuXQ8Ry2ERp/pyubk5AQmdC0aYmUznwo
0vK7m4bFd7s9zmOd7UcTaD8FX8KB5AWH1rXxMtOyR3zFb/rQ2gRjz5pz6HvrVpEpCbAW7yoeC7Zs
t2jyA2lGBSUu4fQrJpU/hhm3NHcHJGWys5P2Jrgo5mR84FF8RYjBkBsgYZ81TxxzciNU07UxyEae
XaLXmvrnV0nLJGY4LoZ5V6rowU5K8ER9cRXtZK5mGlWrVCNv0pUZSipIqdJ169oVn4tAf1pKSHNQ
Y30HuVQ8Ws+ozqAI5EihiB1IBSX+HerQ+cYkcLpNbRdxLcFXjHiBcwgOF8lmHk52v5voPszZRzlF
JpkhSTyvuYLZm7pYLFQfyXmRFV/KLqNl/nQcs+ZP9xtkp32eg0/Dg6VpycWXxucpgPNrN3W0FdpY
gxtjJ7j8p24Yv9UaQty/Igelb/hqlHYuumshWeUYgSRiFuoLLtTlFeoXnwEBulST549aGFYJWh7U
t1s/IZGqkh4qkpiLS6Itb0U/9HurhmNROQxsnkxBdAoCpe6lX8zkzDZdct4Y2tmZ6lfARn/knErT
uQwYEEl1RsplG1HyuiR0J9PhO5SCaVWV/IJzcjnBgyO+EwuX2SF1kesWC1crERs/elH++3txl0sh
gUpqSSHOXrzgHIUckH+XtjOXjUttlCFdU9KQGB4/Ck28GQUy2gs4UnAPfmC80BhAdcMTXbgQjSYX
jQx2EWNqT8lQPvdyCqcWnlNi0dr0xjXFvTtyQKrFbnaf7J2VxxM7ph3scoK6b+XckubCA88plzdH
NRyebO3d4p4IU8x46rmt3waE7L5SOXtpSdM6qj6//AMYzI1jRPVuSyRYq9nZ2dXKpYJVkL+7EbeP
WJpSK02zSZ9xkbN67o7uNLddtNUbnfEzhu9q/BgheX7Vufx+ekJKrHti9pCi52rC6D69NSBYdvY4
5OdUMknQqSR4lwCzWpg8iafJ/W00uf4BUNwf38xIR+EIiIrYbdyDtgTxRG0yYkDl2o9JjDZx3kYv
VNPH2bfR1VmEm3FWzdei0T6jLC1PhgvVoubm5UYlGoTYqk+AAQd7wGsMSiqIi1ulDcwOUaNzNzLG
6J7thWdAg8vpPSNBQzg5YVcdgg5WI/S3ngnqi+NMAtphdLWTZotRjswlrRif+AHGpwWD9k5o+D/U
9yZ0MF9yPhpBhD//j1+htOgoaAhilD5Lnn7SISXpPqOjfaM06G7tcs3p7540K+cimlXDN6Nzelg8
TEsbCYEdUQFMg/GUGbCHYuyRNzLB6j2pwc21X9ynyg6yV059epoLhMws5Zq/BHVx6y0CY7iJRDsN
7D/ksL4QW+4AYt02ZvMyFMunrff5im4SUjs5nPSn5IZzUX/0VGfbsjDy7eLhejedkZCHAI6wUWMQ
VbJGq0652PojYVgWv7NkyM5GlO9MMhfhl5EAjGWb21ZQQP4Zg4/RnJZtT1m6+lv+gS3CupNiUBsC
jHM1B/w6R0tG1QF0KJBhwhBSdk3VuJtFF8MNx7q1YY/y/0Rdq1qoGTCtESEVfQV/EFy3a2PcbRZ9
wXVvFs1WkY7VksvwG1cPf8KesvaNILHHyaVhtUmQhkaALR0gRV8JmLj/H3nqHNOhn86bIgMmxlY1
XD0/WqFwRgTN1PFMLemfK65m29TEe5lOSP8amVqqXqnFlxSqxRqXDbRpB8UES8BzcsgycgG2S5nv
sZdz5jqI0I9f3xys6esypK5BSZQTMiDbVXKqPhsxHjFITF+vGPjEW41fPxBVfgA58PzrwFiCzl75
KZm6737JKFv9M3QYyPNAmrJCxOHAilY+yoODOrlITiIVcgwxhmZTyi/FOosyHG9qsetBP6IgeE6C
sl3PBjmWEyLfi1r0ieb3kPHgyEkdepHo7MpZlS2X1m/7U2YeIjk0DqJOP/keyKKVh3SEoLcA/9sQ
LedJOAQYIvHaWExZ+UGGGdUEWk239lOwDC0bGzsf7iPATBhoaMQd08bbBDOBHZ5cQJPh3O+0jhji
MHm1JFTf7DvE2Iqvj5LHkANlc+2ib1sTZmqekGCbEMsYPFet/5KAwt2AzELD8L//qF55wi12X9fY
mPgu/i/g7ClGTjKKxDnosqdMtGJPx4M21zjZ+ZmOJnGiY1hsLGljc+QyVmTGFA0tabtGLSHq6coD
uRwHuCW3zMLpUrQxOByZRe1aMWyHBiOsS//sjbGDt3aRFL2QUmJulpbZ/+IF/fZr7F+E2tmgupRC
gNiyvyNHancm1mb+/SyGijMZooz8ufhnOhoTeVhSDp2CucNA0FRM7phYu7buX0RcIKYise1jHBKq
ZOkhLrkQk8zWkasivcVpFJ+/DvUpie+zNIurJcdQQ+gusfMNvDPyTJLHskfeh2VMq/vlrAI7cwz6
nlYne+Vm9CRZSr1SDkdtdLMDpqUDgyL35Of9n4VMRbrLIkQLwD/VsvQ/C9oEYLqL8SpNhl/nmzrk
1HGnLe0aa717MrwEmkradqeKT6v6KpFIhSUy4bVyAcxkZ0UpecoFU4qbtWenJsVSqbN1x5WfLs39
PQHcOAya6ewMGXA2cz+/gwIY6JKTfhQFTwjFZBKVJD7L3K7B6enRQKU3ThA9Vv+fIKKZLR4RBlub
v3PSpgIaGsTuvwPQwyOBiR+x6kq09B13uI2J/R5oRDRuatNktKy7JdnckIBjRijk2s2eAYF1kAkw
yIlEYCy7ml+5Ld1OQPWrrwWaMwJvufDAsoNyl93AN54vamnbZTlMor2xb6X0tARHYOWdSfhiZkJ3
5iv0ZWx6batTea98Gx+kdcwMDomqL1rU3k1enTSUYBL8SVq3zDJAHconBdDSyUxBakUAl5CXs8K1
/cF9XrMclDDjmN2goGY3Q5qeKiOW3coueu6STkLSxmvkJxMcrLneLTMCxyZosl3KKPh1sCFyZ11c
nAaHhj8iems1y09nTplS00jn08pe3W/8hWvL3x6/eqW3CMqWGU/RtyJ3GYVZ2XRWWXOjVC25Tmkc
MUdjvyDjNNO6pxTYATKLAps/ZsRHh0FkD0JlYpLWSHYUeKEWjiBuGexnvH0H9VXkWY8pqi3Gtql9
7eWMOa6t7gyhcKNsaJXklCtXGtmET+y2Ao209W8UPUdJDZg5oB94yBqECx7csk2b+eZ+6Abcx/4J
7b373Mjo6TyvfnJkN5umTv/NKt74TdUwA7N8Nlcucv1zUyHKmF9gBgzXPLGml2pI9XVJy+ig9/RO
NQN5mwp7NAwSd0r2S+hVYXEt6J+qQYcaeSyyaRKkGCVwvZhJWIGbRDcze+9lzwDEXoxNSGaIjXd2
LIyx2oMrtI/An46V7OkvsrSXRcwJ646+Dnp20CJ0MAtAts7lqRt60YyDg4xmpeERNkQFv91GHhXX
YjbdLupMcesEPCjYg9qu7Gfjgg4mPswfvZjE1qPofQrkYtCpw7TtpNvOC++cl+lH2TbTofKh6tRJ
vIsDZ3kaCUgHn8jwDXJw/ESHhqUGRVabxIE4QfdUSeF3Cw+bww1EhMcRdQvoLm2WonurHc3gz+7B
mS8yBwcKaO7WmOghGG9rIpcuiS2cs2F+kN0A+l4+BkploPQGU9f/jpOkOWq6a6DYXQADCnjOMCHd
azYizPGM3YDtlkmIeCXxpXwO4v9j7MyW21ayLPorFfe5UY3EjIiufiA4k6KowZLlF4Qt25jnGV/f
KyH3le2qrtsVFQgCpHhpEkhknrP32hGgz1DFm9G0RMSL7hgxFwTY50R0sxTzrbeyNFj6QkE7aeEb
pgsA91COdAutbplWZaz6WQ3jywuz/sem1fVuPxJbRSMEHkhJ88rPDSbo7FWC8LlcIUcMkjALLRbY
4tZU6Giq8Yeir40XtPT2amC1eEHX2u7bHq1JlKY9fUbd+tpFL8DRH2chfejooK+2gMSWFMh9JumZ
5nQjN7tB9BxWRBLEk/aK9lPdlSRcw6eb1Vu3JjigYyLtLZUmZH+gj2TNKTUDMkVtQiSCsd7FoUFa
4uxGKGIsBicDPyvYZ4mIW8RctmrmKPXmR1X+45cvpJSazhyg0HGaDs3swAsyEmhthSYwvS/cOXCl
FdlB5Tax29u3iRsAC0JO9b7C+xggUaInhzRWokmXDVmhLLiDMT+mflXtTWTMW1oPd+A3xgMuBGB8
QVoekBN+Cumb31LIrTbM3NS9MChr1cnMPBHCifBGOu/e0ucLigqlTeXsRKt8jyLU673v1nfmFNrr
PlPHtQlVN7BE9+wzHVlIdqmswC2PMlmGq2wQlyU9UVar/X6BVGihq6wGfwCSJGdHXBzEEA0pORes
WZYlDK1P81BryV1K3i7sEEUwyXUUfRUqFIgTlSUn1aZ8BTyAsJqWNgoAf4RBY0/UVGjaqOIFBekm
uMtgK1xti4k/dVabGSVR8uE8m0cKuTIcQ0LHZh9PM6wVPTOnR8a2kwMCxWO97DxMoRHfKc2wBmLg
PJBL0uN9JC7Q/DOXY6EjRfZLFJCtUCT9MxxgZw/lmvQMRsz+YmWHQgbcVInxUjm4CpbGfcAKfzM5
DSFPVgz4tg43nULccgSY7qm0rBcyfOdNbAv+HXkyvNHE6FwRBU43Sa+RijXOjJiN6vF+ZL5uGb1y
u2yMsnFXbl2REWll9nrQDU5xA5of3EWk9YR330z03G6WR0VSwfwbTE9VBHeT2SbfzgTMs+rUfKCY
3uCJhse360xotA1tLrXNyltVda9tXGDypLH8dt+sSxK4iHWat5bhaBvVxoLlUlm7Pg2Dj0anGMrj
aFAxWZV6/SJbHpd5EOLSk7u1LoeVCZ2MSCqERPiwG8ZVxKsLnmnZOGM37Fk/hSulC78SV2Ft3+73
oZX9ReKC5fweuACZzdQIzDJMTbBkMH4NXCDdMXCHSbibKWdBHOVBeotL/zHz56nD1oy0b0GSL81S
NcjQn6AvYdHiHJlOmxtXq75msHCOrpq23O3Cew0xyGUUMDMHw+IctlDMuwzhN02jXabOMVGDEdnZ
dRjwiE4kFUt4ixNxknZEuiM0jWyI0Agxi9OyUYCwr+2iJr5IjqVzkwlYyzwSlyH3+xuq7+oN3aGG
OZw5A6DjptkwbaEZNSnrvABdoBfqx0a2E2ewQUcb9uRunFH9p7V9VY1DaynqEaozTssxUmj/M0Rq
Q/VZY9VLRc2ySPeEfMRPRaBeYaz50dNNrvbZYbkghHj4C6q5+9uvYlF0J8lZ4sw1R7ja779Kq+KW
MGmtqZjgIfsY695Oq5tlk5n9j0fLLnFrE2iYI/FC4HBkaveysVBVE83T38WtzG1uwvLW7BHk0Uck
5UiNmG6jRNQQjx+VXs9TLCFGSSyLk68hMmMRjCkkVBlGm4ZOc5DD6MyUoUbcQGhVLXFIk1rICnXp
bEKTSUcj5yDnWCjxS0uMQK8cmyY+dY1iPmI1oADETZIYF5cgW6IUWumhYFHne//+myOJ4J++OgSn
pvzyNAZ37fcT2qhtRzPjrN8ZabhiZThdFkFYKavCOHo1wptsdbs8Udj2C+o7csQVuzkum1Yk7duj
ZRcL6o8nUmcm55Os5rWg2viGtqSIII6Q1jfLIeNP5OX77vLI0htzPRZZ4y27y2aWb9JA3DDH+Whi
2bW8KADNumxSYyYCXQ2JlpJl2VF6BN4378fEbaNRwVieEnHKvUnk815Xm/veSpRbmin2WsjG47Ib
IYO0uR7TY6ajElyOLRu3zZzDKMpPNIBXVkxudNooKizjaYA73MRhSX4rN18McxU9zygA63H2G+ry
Zs38VWfxvVDulkML6m7Z1DVmFDsRz78dDyUMb3kFnAoKB8RJbd6PLU8sfzHHNXlqU4NdTKriF328
4aaIVDqG91GOAu+a+fddVgRUDpf9t4fLX78/v+wum0y+7ft7F9UA81tNvTGhROmAoZIpn2QgqNyS
PObk8c2ymbQwIo1c7gdaCs8ihZLZy795fw3oxuSnXQoDh95khhfU0jAtS/QdUe9ntCXRhgQYNKpy
1yb2pyECLoVvLeMkUokTpiw2ngUjsYekCqOvPPb+xPtuLJ8ITa1Htqilx1hxwouW1hetyE9JU4e3
+TzQJSUye6ZkTz6jafQyLVut3vBYgYw9U6J5D8EpOszSHvKGzZKPll0z5i6u1Q7gF+srYUfVdULe
uFYFKYq5S+F6rvMG/t8U04GTm6lNieTz23CLVvKEq8nYBzILpZELYNMNiWBEJGeEa39vXSoULhs/
iPV1CoLnmkmrIKAimpwmkNflGJmw/e2/Hy+s34OZLAHtXTdtU9hE2Zm29uv9T+DGEybi/J1I62uG
duC7couzyngg6C3Yq1Zinqmu+XDDuejl3rJBHop2MaPiif2ehAy4Jj+eKfuKOTmYnnirKTHZrolF
iA55xpAQ4DkPTSmuuMLmW1V7WHY0SsQ3QxFuhLw1LZvlThVIpNH/uTtQvFpFOhd4lTyOjpV+C3XW
VRSHqxVffbANW9e6wIj4sSnDhOAv5GjLIWw3P47rDRjdVmabZ6V1a0nR2LK6ISZVY/5B+GywSyyw
hDQGs8Kk7DLLfEi3SnlI5sj4F/MR/V/8HoahapZjGzoSL/e332OCSIt0yjR3EUq8S+Y42l0wsHZN
aOWlsEXvlkMh/elTbtbP74fiwhf7CDrGKpF/1Kg2vQ8S8Ei5KsqbvlAJOqGBcONzxh3g1h61PEtG
cIk8UWUGWNsY68UKu1Cw++kp7tDNFjcgcVPZEG8qFAPrZIGZhXnssmpyN//+jDTkvb2gTIeJ+es/
/rBczkiL7qEmdJcAEUf89g24CTcu1cFCmqMXrdOvi5Rh2ZCtkUhqzzSd3g/aSYhfsRDxyiFlb0sW
doiPSU0/mBTEiHDwkTAtu1GhHHDkQKYwjQ+qH58sCccpaJhDSl+2znLAGgfqhcFWJiOy6KgT+7g8
8dNrloM/Pe9nro/+imAiIqOiXYXpZGdk7fCSZglzr1D/kBqaebKvf/FVya/it68KyYwwhG3ZqmYs
k9vXz/fMUpt//CH+wzenRLi9Ze64Q8YHEhDTh5FJ92lW069BWIsCFwdfTGdSRYnzemOmOWAWWnzj
OaAGzS3OVqa9aSM1Zkr32Y5kuFmugKBOSUdSrBKS3xisxxF/HteGeQGob170KTaZVMQXbSR3sRlV
G1lxkbIMk8+KuzBy5p9eKd/BBeq4AItx334IQxzVYTakMPxgGC8bMRGw9u+/HUdmyv387djYXQyh
a7arAjaD8PXr0Fa2+In6wLe2VpvHm/cb83Kzndj3QoXgaX63YAaZyf18eU0Yhhmp2/2LGpt3jDDU
nILpE/yS+KGK5/4RLhri5ihuzsuumWDiMcIy2y27pagd+jEwd5ZdUU7zRb4R6+T+cTnUBp+XNzPn
7F+/WUrL86c3Q8X0480gU8yXPLXvlvcZwdRtSqIC24NGcz+Cl/cY4dfaDS7wkLHqm0dV7cSNX4nn
pCJzw0P1UJhW/bC8tGucZJXUFWBI+VIsAvFm0gLQvPKNMlYNB5acCkZFnjWIr7hWg7Z7e6NcczEq
uvl1eS19O6yHcJIPy+48TqBL1c5fL7uQxugiJPgAlnfSFVt7oCO7PKeWTb7797+6+/vwwchh20I3
VFtnNaf+Hock/3P2OAaQhLscab7TkeUiNzEqAqhP0UvL0gDHeM3si7ABQ5wAlN6XUWpcimZOmNHr
tPittvgAANbDBBZ/dOBbHKm/WF6uzHsXaboFqL5b9SrIyyVtbnnUWyRMMCqetNhR6VanD1Y79rfL
hrYz2QMOZd5cpJiw5BNMO/vbWm7apnyN7GodURg5LASGmtPqMlTwaYjBxQXR2fclSRlMvomcs+Ux
nPr5TaS4NNVgOifqOJwNKxnP77tVFodQx8vSq2QF6m3JKKtSy+5iN1abl3audnxjMVmMVflEN8+C
wdqUaOfnBzzDxbkvKuMSIE1aGa1fPxOMWMNUJRs3HaFOVEb/3EkaCwKaF0JPnW0XZc2uIeHJ6/OQ
4GkJ3HPlxslDwlqdCp19NIDqiSYDtKUG+HSGbYBpl87uEYP5j00egbNbTo7//CWHsvnv/2L/tSgn
3GJh+9vuf99Er3XRFN/b/5J/9ufLfv2j/+erHouM///+Rr+8L//5Hx9v/bn9/MvOJoeSMt113+rp
/lvTpe3yGYJvhXzl//fJv31b3uVxKr/944/Xostb+W5BVOR//HhK3lWFIEjyP39+/x9PXj5n/N3h
9Vv6Of/6T3/x7XPT/uMPakF/N1yuK+o7ro6s3mYkHb4tT2nG303W6JprukjeXFXT//gby7425E5u
/d1kJqO5tmvrllzH//G3puiWp3hDVeiqPHkZolXiQP/3s13fRvC3X43v4sf+35CyX4sob7mxab+G
ZprMl2yVioFryIoBRRU5p/rpNhgzYXAj+iWbsCydu9BwbtzJSCjtz+SAQ2Bxze6elKWv+JPskz+R
XVHPmrptHWM1IGA8DznBL22aIhtXIQVIeVvl1JYXI4ZAL5CafxHaJn4do/jAgjkO34DpAkdlkS6f
/+kDu1ZiWdGICIV2zHA08QLjropOoaE+iaouV47mJX1P0cfFnT1ElHa55C9JMBUrn9nL3hbKX8y6
5O/0081SfiTNwDgnQV064AHb/vUjjXNJQjT0no3SQ9IO59ZAM36okAQRsHs7WXH/ovT2QUc/G8GI
+0CRTFzE5DxxHyFb0LnO087Qte6FhPdTqdTTph/KeZuiE2oyy1hr3P+8vtY//3Se/qvf/tcpkPzc
TJR129As/qe5QlaSfv4qMyXpCE5U1vYIjp62/m3H/B9xblS9GENGDF36aCg9ehWbhmZgDCkEMvKm
BPhfayAj3nfAIfRp90jEXvbYad97ywUMYGFDUebTUDcfp2iY/ioP1/nnL5xyo82Zy9XhWHz3v5+0
XYW0JkX62spCTZ2a+vl9E+Dpxw4BbevP45PsOhOnhrIKjmm3WvYr/PsQ4dLIe3+hMtKLdiwiTjWk
62s0c+NpwTqU0l61PFqOLbuotBG6hihR35/oUpIXESJXUj8Jkb6+xYOlSLb+AthfDuspys+gL76M
vfrS+up810hXGAE1+cY2MlTudUKySN+ae9cIPb2u6UvSaNgCNIaLnuSN54LS/pQL6JZOtwNrIz5O
Mzl8rjYKOPVZBLbRb3ZAPD6KaNbOCTa13TASNZnnPW6l6M99VeZrGaP4XrVga030lJcmml0vn31r
jVg3p/rUugg9mMmPUl3QxJwhRpvYm0CqC5ZjgUu+Gi6B42+imEUoU4zAt7WeD6fKIOjcMVzIPZYm
VXrjmgscAWScwVZH0LdaDByLEkQrxsre1EFqZW9H+5p8IiN1nqsGI26ZxcVGZHYhgVUS9CU3Jtq5
TS0xYXMTajBdmaC8b3pTwag9kaMuyettSfiNkgG4qxDjq3H9SdUeo1AoH1uKHXu97QsIVhwWBUxP
p6+eJyr42A6/URTFMTi3+dMsqAYGaa9sRtXKn5TKR6plwvCY5S5RNCDWm76m/2yhcyNLIA3GZF1r
brUD+tY8BIzvN2UT3+Mpah+WQ5it45UPOuq07Iqhjg+Djc+tyfpVLI2UvpaP90PsdCuL1uLh7Rg5
DrcBKuxljwXueB+H/ANIYp/Wyx/UKakjRTzjyUuiD7WRdmc4MO39WM3GTcb8Z9kjP6Y96pP/XC/Y
D8S5P5IrynAi/iXs1lbAf9jsuvaqZq5xo6jzOpkN8+JLOwrJXOFm2cWoxJgrn1BIEadRwWzSRd6l
xLArbBKqKArMJWhb+RDLA5iiKdjHSz67iDRi2bWBWU0xRr0nQCB6trQwvfuYkpo5UGfXXHqygdDH
5ILVZhUe0+jTkozwlkRfi+BW6wKU2wgM8xW0EaALVa2jsSm3jSttEi2avLlsE0h9LkY85qdR0Jn3
mUkvFADknXBqj355fozxdt3wo2DohHt4LA0k/GWcm0TVPg0isi96YliXoEab5WTFawuneNfHebAB
LhJ8MPNQJToFBcciDFf2OVlmp8w0yYm1FBqg0vU0xRoNj+WhmHSaPCOrqcCRirE+vTcAC9LTLy5Z
0VXrBuj6rhKhv83tfsZkCurKGGy0X0AkB1N8UJBfxl0zvUzECfWAWrzUUai9mkRR1qXar1SNSyDR
Y8iu3PG90GXunpv4jtvAsU+l3xMsadjn2HY2Me6qa5tBt2bNUHiB75oPbmlpt1Vub9IE44Iz9+NG
hZSwGQe0IVNARodN+msW6PfgrMT9qIW7ogGOLFQ9OoyF6BFcGOfEdO8RZRZPCWlxjAH9JVCC7Boz
oq4pECXztdFkChaMkngAyGHjFvaRWxFP7oL/E1BXkyBZa6BEV23ZbsJY29OIj6iZh3Qgtf7sKAJm
B0JYbxYlfCGRveqR8Q0BFFHSUXnWFfBVGkQAEp2NTWaEfG2+VVKK1Lpr4ftrtTX0g99nIYhtydmO
iuTgzuOrm1WCdR0SgMJq9lqTkS9stf0h7KJhHxAejzlJSlZMErbyMI4msoE0AI+Kld/ZEeJ2IzMe
0ewbj1wEHqdq6mkuA6FwO//ZD411E8/mY82IVKW0GcdQvUUxMj1h/n2uFDva6JOL/C9cBIWzRf6r
2I6ywFbKAEcnobeZx4T6Kob2pZowf5ROjQw0hfntxv0XQ9qkyJG4LtrbZZMH2t5vM8/1pzMZMn4Z
AdciKMVum/QGVbFOKIVmPFc0ux5jBz3YmGxogQ4P6TjeoM6jFj9OpseUsQKhYI7XLIq0vTIp9+i/
diy/pjtrIHctE2+MUEMBwMn9nbRBteX3DskFKGRcU9LduHElLr5mhuvCGJ2bLLbSDRmvxHXgJYGq
QLaKGNQ9HJQvc8C5t6QiF/iNo7geXiGUeEu0oMj9l9rSje1isO6jXdlk87WQJk9iI1ZVi8uUlRWs
4AEWvTdPUwSzUQW5nA43Q4wL2ALxL1UQWkCTMDXxCXeNTLWSm4nSqKeX0bxVjOkWsKZFpXq8zJGq
HCqbwOJYN5p14aoVOLd02vsWqVypEYaPU5Ss/IDg0bGz71yiUSa6Lb6yoeAdc8pCB6rTNfat4qaf
kGW2c+Fv1LKeKN+3r6mpvYQpOt3Jyo0UmeW8IZeR8LQS3YamX/XUwutsAIkukHivoRaH947ZfRk1
gKE06KbTtMthp52Zt9anwnlQZZxT3Nif0cwWKy2GklVoOujktmv2WU6Cu5qlwy60u2uLLBuFGiHr
SsF/BX8wkoeoO4tqfvIJKePeXtpkG/nJJu8Hce8zmeja5GsSErLVOya509OEsYgZM/IqsSrplQGY
be9M8m88N1GoMULwPhez852qY3v1R2LKkE2DKAxtu/cQJjirNO7qbbCdUqbmBOAgsFoqm8mAOGEe
6TKjuAiOGUPwbOUTKjjgLVPY22v0cJWnVu0rrSjyyepnCCmXKh5cZMGWtWW5hcj1FfswVRmMROsQ
9tZJFFRhco0rq6zBO7iY9jHX7IXJyJTpg+a1TmGcWy6IPINdHnOauVUB+dQItXNrmE8kKCogIvMP
OEkQf/iIBqrR0wKfjCkRzJ4SpRW57OAkdMnNnmSPs2GocMrUs9rGJSChuR3UsD4OaR9scbA+Jvrk
YMaC5CcFwGB2dCrro/89qMh2WuLnu1A8k1xmkyHW3aNZI37PQErQwnsJx5T+oBP42xA0IPaM3k9X
RVUa6y5XmBdB5tvgT1FwDHT6BitOs/GrL0MiPKUvP5F9bZ70uHBX6GiMFUrfaeVr9P+QOOePLtDw
KUS3GooGG7E9f38XhJb4VuANomNgjqmfEiZIpm5bhyC0B9zd5X2lQ8ISobPFddzhYsbg1ZZuvhby
IugDWD2c3qaUUCqRwi18ql6tes65VUf+erbWKROGVbV4f6VghqDQfGDmmsVx7pV9eJLLWogfLvNH
RP12ceP0LSbCoU88zKn9OqEqS0qjfUhG1K/LtKKVc4vI2DoAdWEbV5CIx8GPjqGGpLaInMvIsnpV
Atu4DeaN7ecJJcrwi7PLoPLclkPTUXPSCcelinwsw67ZGFXgeG9VLzE1ez3qHqe6mrjB+ufU7ev9
G+/e0hOvwk679qXWQ+BFJG+SsdJZdEyOj7emTsXGkRao942IyfLNRwLQxkk90MQvt6rwI5zGJV5G
X5QkwCCtsHouoMTV5z0OoMwrCSBnOjx8bqbBOuPMeoQHEsl2cHEY7elK3q1yVzcExOODhS5AX5O8
v90w4E6RdV0f1eJqCMJPToFJG0lecRnJJtrAP4EBJtWxg218whe0r+zSAXDJ+DsQCQGjxk0pmWfT
zWINiIiBLlnNqWQ4biPSl708QrCY6rcKE0VjIly8JnCwwnX9ZCjRK70LwAdBnq/RZUxebzQfS1ep
iA9SEdgp3Uo1Sv4pLE4tDBmFopLDnokGFSDEqxhNa2F0IPo58aOWfIpOqV/KGuYAY4ZIMQOKEMsL
UK3n5XaE80C/GSt4SO1Y4S/UzVu1jtybocLxPzextasbbipRRtB7Nn9AYGZdO+PZ0PT2w49rjHzf
O78xQEUO1ryt+j6CR+5mIH8JVq9n0iEIAZsBDx6z7EUbzGAnReTwfk5uJNPG4sS42EBgWXYQUJnM
QXNLuvWnbsqiHZ7v6hRyp+Cn19v1EA7kpkwjpwxmb0RBRVKvRSgzN9WsuK9E+ZGatXNS/XuANSOz
T2xnfUL0ik8gkxfSab1FiGwP3yyjmT+ZcKlB55/nzlRffAcwdEtA/b5qFeOClj1YUW8Ir2Dn8vVc
Zs1zY7WvheIWr5BXRiT6RndupL24MI1prY1MXdwkxmDFPaO40RBvVSaOmdHzazTTyxzBbqtnBf3R
Tsc2dfb98FhYsBIS1X+o7IhQUMfsqVZQB1+5SgveW64BldEKT7RFvjtOg44KxRo8IKc52QR+ewF+
hr09N+6BuKZd7sPnbWhxhI7ypGBk9mj6p15F/pzDF3I1+9yBeNgrOwAGgedMfc5PYuFaspwD1oQH
1rwEHMTpo0PyfWXXGQNy4kD9Af+oFXN6dvz0xGQMPHISOTeRJJw2BCKtc3VACNxUoRdUje7NJmNy
gIsUcUxYeXFNAWnxrCqmUXqzbV3xR1o3gUluNanfrDmddAK/kYtNqvWUhvRAO01h+TlIRP4YmPUl
GIPGG4toPDeqg6I8VQgLMvRr6nL1aJVZbuMUd1Zv1YdFJoVWyUUja+QbK8sCBENmuo/aI8OSuG9Q
Gu3D1NmCywyxHQ/+HZGDPuR5NA9FjwQ67DJ4MgN2YBd/TVEAbDKypiJlgWwt/dPbqY/M3LpmrW5s
cj1M1ousgORTKuqB0A9jJ+E/yYcmM8WmK9LvHZLSw3IttqQMcR82vXHGNuDG0f0yAhZJG62jIsXU
rM3ApEFub+u2zjZB6DzBxkAIiQDnBGBhv2Tt4EqE9pPI8bDWpk06OZ8KrT8ubaulgaUr4bFX8uAC
9gi4Y9MdS81tbxokyLfAhCtwnETJh9a1b0v1WJVfyXJ17vyUzrnVfcftVN7jFyGIboQAV+G33UfJ
KIN+ig59WLeqfUABSpzAG7BKAEEDVSC1wVtcyfmg0s2rqSdrd9mIMDJR+JJNqRfUrInTitcQg51t
ZgT0f1pibNQxQVEP/g/RfZKslkJOzZfrG/mRHOjHlM4c+AQL2gJ5VzWkq/9N1cWyccNp8RClQbO3
YM3jLJeVhAxG5wL3KRK1WBtSZoi5cN6MOgrNSYvtm0SmggX4QXNJqg2akexUE88+OazIatyFnldN
UOSrB0UM8B9ofZxmQwNHWUCValzf301D8GCVdXoowbGmMvF9UZ6Kupm3WaV9Rob8qimm+kXM7S43
k/wuS/S7YrRJSgiUeLOwiatqOJRtYHl4BLO9o+fhYxvUTLIBOSwTAt92MYNNjCqpWC04RlP++yfs
CrgAQ2PHIsQ9JkF7u9ysDMpix8qdrlpvaR98/evo05Nd+E96lZHoq8P2TCkux317qtspPRel9TyV
zWeSuW2pZQL1ABh5DxWt35W2O5AhQ4J36Xf3A/mCa/BX42aQcB04cI91Q9AXFCPINFijgFh2zvG6
XC1znBAV5I/FQU36fVMCk1cx828G3wnfhkqwxt+awryQjs6CJTEei6nKHk1beK1bHSaFmeTblQnd
oQqU6sZ/TATRcHk23iS4r9aqYbW71EAOMYTuTiiMxEynI2BUpCKOEMg6TE9tkaqAuMKjFmhUzWAK
cRO2ZNpEizOvZICxmT8YUAn7rLc2vtYyEZ/yzx2lLu7/RrEPQMYQ+VsOx5qhZjK7qxqdlQrLiaUA
E9PyPt+5oQ1CpwWbiMtDgwlZqKfpA1wILElrmS9K6lY4ESORorIOqZV0Se/z2RRWJnaDzcfKiQrA
gb3KyeVYuS7IKsePxMfEzNYxsrnHro0vvVqnJ9xw3Rl1NX1ClxiustpFOVQ85PDwjCWXkNhnqItQ
TlSNJOXBGb0YefvVrp+We39LBuSMbRX4lrvNCfTa1qnybUFY9/6VyO6AGQDTZkVFrgMyjWtbaWqm
6kyWtKwFypxjotCSh2VyJ+PUPQU/uDf2jF0unmLsy5fWhpWc1RC5ArtRyIGiCekM2egpKZY7lXpz
z2TdACSu+NbdUArNywM/upizuk+05DWpO/dqTe6pgPayrUQ8b+2Yq0gtlVUxy9JbUju7OVNO1NY/
IUQvj5kK/Z/wonGPIuA108uXIqL25dZ1e4xjQmSLEskL8PJtOYzTo53TjgALT0RJrO5iCMFOSTZj
0hBpYi1N+V5lUIiA2uoq5yZ3t8hM9fWcavq6kuCCEJU9KMd+2znEVCQoTqjg9Zdalcl4EUSGtAf0
w8f1zUNCapneZhq57EW1Y8U63S4bk94gPItnvi8VgXDhr02Z8KnJBfKySsbiSu0VolLMF9Rz0fWc
aAMGv9lNgo2CIu6kK5l2sHJzWzWDvc+dQCfbNHkwgAviRG0JeAkTzWvQ+KHT0DEdVspUot7FHpOF
2rQKcELfJjF0aC2dtaPfKcXRV/1rLO/ysKXilcQrwO+3PKZ5+iUDAnUhp3jYT/StylItDoztjmRZ
1l5k03R/m9w51gdb0wOw0QPEBK0JrqrdbCPyxmCVdGRqieoebPS6qPPovhizp6boQcLJcWsKp0up
zfV+obS6EhGuh+mTiMlhoioXnDvm+eBfZXaY5Ro7oM/P75MmNQrzdamZry3TCCax0/CMgvFB7y8k
Ymh3Hfm329FH0h8IAYJT78RqNK3cE8KnUGe4+bEqoANZ3WZZsOjBsOoMCIVJ3JEMGb3mpriyrjau
tp3VgI9HzRtbjQuD87I2SczM4q9O2j4rJQxQ0kfO81TFjNO2SQHBUM/ZwOJFb4iRV3y+CMsesu04
QdU3tNo6Z4bZ7EQxAQYmWqI1GvU+tervCEAsYocgqpB1rsSe2sVAEpORyldAgbTCzeqE0QMEmdIb
3EFZN0jej5RVN7QaCuTQqIzV3HCIfmzw06v1xfBr6BZFi2M16v2dpeOfLfUu2QVDhs9LmQZvogVz
DMcq3dm9mXOn96i3KzczHtzdrNXtBrShEARjqi0RXeDu2kPOza5T2wfdxo6ZQ970m3uFVcyWdxGj
hxM0lDE820S35t1kxPopIGgNo0LsPMxWh40A0u06Spv6xk6PbVeWz2Xof+FzOnsLqrujOv12dhJB
IC8BFnRYoe7XcM9mcoPNgRojMgIgwHCSDAuIsB+AmEn14HOW+uaRRLdPs587N5VCcFX+OKtVc3aH
7mxHvnHuFMCEbmwAaleokSWjepfNJllSSnbq0DntNbt26ChhswpEyEkUJf42za/LXKNDuk8dy5+v
djfvIyjEmyQt1LUGqvh+6G+HEJ5roxj5t/sADScrTQXWTSf7YO20QQnzGUQmpFRLAROlW4fSxBoS
qunJT3JjVcMd3I0srHZW6nypo+xaotAK9Eo95B3Lrs6PM68vRMXk2irW1KCRVgTwa1rHak6DXvTg
Ko1urSaG7ZGG0+5netsRljEvpqu+i6Dzro22U3ZEsdZzT8KGWKslpbVU6+BbxfOtPo/Kqifn6GgV
oG8diJTQ0rPw0nbFrT4BiyZO8k4EQ+xB+VkV0CSaxpFuFDA+lcNpps3cLiu0cQDri33s4hGBF0iW
cYw8G6OvuokmSUBhQNp3TkE8c18drKlODv3QPrldP99X9rgOptQ5N9PnTuseRw3iEESx7jAmarfV
gOPsw4yo37qYvAgYN9T36KPq6skqjqx0R7emOOkIHTcDdJWNILUacW7C6i8AFZyYuxnz0ibUWG0x
uTJ33+oiaFbElol1z7C7DYkTXw163lPEYUoYlfW8KbMOdZhF73BghX4KjPreMGAjCRVr71wnny3L
aTZFD9GY2mGxUqCi3sCiRASdARuYYveepHhIq8CUVqUJJCgFTOcNqYvDuJ3IpZVVfUumIlQgUVex
0ipYTsf41k2ohucmoIRxzv2dZAnFJJXdObE4lepqxIX7wZwBzdtumOwymd8eCZhWtZMSvdO3zQUA
HtOPWBCNGqPsTFJ4NmOFYTKZM3yglcpaEu/cdSzeZpS4yslmdlYTErdT7UYHlTR3L6mFuCur+qBU
EzDJKV35zPvPWVfT+I2gkjjnOQtGRjRbW/VT8KxEwErLoE+3gPVtEZESRY5U2iMpU63+ZYAxDcfG
vyNgoXgw8L8hI3MetfGpUEi6yKrM8Zrxf4g6r+a4kXSJ/iJEwBRQwGs7tG82jSjpBTEyA1PwHvj1
9wDcvfuwHdSOZkSx0WXyyzzZ/zHztD7WQQOh0OsakBvdCBnno9P6cF/zQBwcZ4h9hb/jkTTiTUvs
v2Ck7DO8+1NUhBaftFAeoKkiU4cGJ50BFL/KPUioUAa2adkhonMI3ZAiGE6x0xjgCuw/K8MmhMBh
ySw5w878q4/W376IniYWMnB6gMK5JPp12M74x82d0VExHHo1ALK29vuCRK6nMSzsSvGSzcCn+rtX
pt8qJCxuKvFw1sd8psWsHs4UAOkn7U5J259Iz40zXOBpycSFr7mDndomq1w7hrG187g94vzzJVru
qjoYHTM44Wis0ja1ZHGtn2oT2FQvPEwP+UiicEx9vByYXWrM0lotTnDknaUEQB5EbUmkf/1oMgSb
trprGfsgS3/W49AdLNuEktgqekEprdhXVIQ/6w4IZ4jPYIMc1r52CVfPpC32s2WM11FwEqKaMpS2
/o9GWidWRf0sUYM3ML/qvdmm2TFjjn42Ut3bzHqcHHu31TfZUs2lzRLQhz0DzM8jiSQdGdu6zsxt
nfWWdRCi+FnInHwtRZRrvHdN+3IrGba5ABSCGKJu1HNt8E42l6RFjHUqEyopuQYrFK0/B2N9hHOF
bKGj8PX9I2eSCHhtIkTOrq6BwWD613HlMhVNjUlYcUlR8hm7Z8qA5QM/EZ0SVJpf7LbR9g65K0cv
nSV7w7ea5j+oTchuVYxHQ8/Y7lmFqFiY4odp5g9plebroLx/S1vQ5zTFMC5VGrKmM2pTpdlfKFCk
tL4oClSQpY8+lP2tcKAxNpF3FbX26Y0CEqZkGYRhXR+1oAETVVK2V8d0uWTAa0Xxt6V1l3EgWH83
xf69nkUilzvH182DmDdCPCiN5AMI7APRzfjh1IO2JYa7ILa8a50nA+1skdxLVCi/0gFFo/1/2pBy
j1AOCkgmdnWes07sbbvmIFIbGbmg/Aw5QF2nrNd9upLe+EOqXdvRLyQbUz/PjFQ3Dl1nhKVwSkuu
/VnEyT6sUxhnaDM1gQhK1crIL/OYv4GM1LWgTggoiJ+5qj4R5QoQTpS9DUat3wFlp8gDJDS2C9Ja
9F8arih/RE5Rg45Y4a2F5aetw+VWdc1rHNzYuuSVrOxbHCfEWs0yebXwgsHlrCi1G8ifTWkSPRWj
3BXWnIONXe9MUBRotwkHdmeT/vlh6O17DIc1z4r8Y86MAx0sPAboyrj3+mctM4vg/pxAjrRpFVtO
LeloH4YxhnNnTkTWTaUfY32gO1M0OC0sdUO0a544K2Cim/KU0fT4prLOn9QzCcVnV9fDXbVLoJgs
wiOak0fZZtreJE1zjwqWysQhyhlFnnPqA1leg9GqGelorwKczZUEnHkIKVFNgSPu8Vl429Ggsz7k
0uZbXWjxRkTXoRi9pUHGZLITDj7TU/GI1Y8+tKdNUne/zCRMdrPZNufMdIoflGhqefdq6339VO3J
scvyrNJ4hvHpmNgfUph6sfxuI8m9kKyt7QvtndleMpNjVAMX1qv2XVa+AygUDwK81rlRHntuQKAc
CakD7aRNm6F0U1xqefqwAgrYg4hxOuHKGax3khxTWSNlBCwzSOS1jGnG6xEHxlJtTM6X84aSso3e
FdkjjYGCNSUnI3xsyb4sSvtYN5XxCAE7bALA74BUp58Ik1et+HQsIo/wzl/E1M9HXR0CdxpOWhL9
HMJi+kkEcVNZxh+MutohXJCmpByNm2t6BKkhM621SJSl0bAQddQgJK79zat6Yyvm+jAzpfUzZMWP
XuOyWYXdCDY4S5hyYsnpeJv2os/1Q9HqCAwKlMvc4ofBqTw+Mjy0jBIiVsXcuejOfBvtgucpGNDn
EWo2YxlEO0MlyWWuUc257dJ2au7Kupx2WTld68rs7vpAZLoJxG30IqTiOTnOQktetdZttjUezoMq
9eQaNXZ+buLh316nvrizPGjsaX6itBs2lfR+uzis3sJoznZhRHFQ1AG9Vd67NjNyCG05n6XoyOLo
0/DbXwW5KiBEhQRvorlgpNIInu2rnpKKdbxEjqXHXQO9JjEgGBtGzpoOTVP0qDiq0hTdB012MNEA
N3LWwYTCUN+KzoWPBYnmxIx2ONGWJ7aDLHK+H0V74zLXb/unG7+Xo+Geddn9mYLJeMs9yb1I9a+Q
zbyHJhzGmkmZMb1xtIuywvEqs/7ujHgHDbSoDWTf/uKmJu6U0ZP2Pp2hahhMqe6jThFFbVXPgnc7
qGvtIdn/OFFbpL1Gp/5BLYF9iVP9VHaj9sI2+lIFzCnzIVXgZTn0sbiozdDR6Ei3iHGf0mbp82M6
MDyh4Hpny4GdUsnCoHsX1mdicKmP+44CIhe5yba0cpN6PCCaIXMfF259cBGeDnWXEvqpU+e+jnSa
NtdwbDPEbUV7zoK0euBMoQ6rmy3KeN0/kcTPAtV+lxEsuZe5k/lfWjiGvX/HReydlxeMjOqYDESJ
lodr7mNQbfW4DDVM61rVRbE1IkbRYtmFqyJediyt/FHN4O0cMyuAw/QfI1Tzg5gh7DToiCDMGBWM
VnvrIcYxykY0PIFFMneTYPZItiN6C3uVgTpEoZAzVs7RtF1oUOW0lSlVpCvMSArwSUSe8Es2PUMO
bVNXto1YgSuLgaF2K0BV+u4Qlwxeh/5NNQ1mGE4pS7rJnqgRlCaEgXXCY+f8X7WVYZCv690qfwBo
bZdnhLYaM7Xvk4fFzSmALXnskPcUqsrU4jisGCle41IgPGmaTgm9y12Aiyw5U4B1ZhfvzHRwbtxC
Tm0Cb7kRxi8rbUnfpNwUA6JTWdTg8hgaD0Y9qQBNJVCpYAqPnrsUXsCbE814EnkM1XTGozjqRoSG
EjmftQzfZrvLDhSFTH4a65xVJ3koPPtjyDVrC6QcCmdr/gkRNgYIph015Aw/aytM8ULr+oHqD20r
LaDy82BN9wxsPdXwYbtPkuoFlKQ4IWQ0R/pEqCPvBu/cZA2tIAlVZXbxXjL5TcNKXBBklnF6xs2m
2yaaCp7lbPRXBHFQOrq6DACtL64OIz7I7fnWTLQqdpl6BpZLhXGCISLpDgNUYWN0PwecG5+REYVn
B/sG436qsio38jZ1QiuDSMYMPcyi9k1iucza/NWkq3vLW6NxsujSF0YXre+lI9V1PP0XrAp8F504
Cdlwbmm6xB+KqqAK0SN46lUtP6vwe+dwUZItSZkxKw6WU/pgBc4r+t8eMZcw7C9OhoTMUTnYWMpP
bczhlUyUUifVm95T00e2/zgjlB4wpol9INPwYLIc+QYDdd6Fi4Bxd2ypIzt6FQNeuzWH3foseh0Y
b8/O2amWA7YTwNSxVGye23bwB82IviRzJmTZvvL4ORv84YdoxHCWaxQAmA7z91nce8t46QqHsq6Z
03cGbwJPkrNjt4WVMbIn0A0hlz0jDGxrN85LXFamF7G46uCcd76WV+ZhingPNWF5d+hW33B5U124
XD+trtMZWPMBqnF+fH1LHiL/sTJh32ALcKmJKZreT0KJx7pnC7vGitDZEZEm3iIOxzsaJYqLnuBw
WI+Ato1uRDQbfQbOWgFFYtVgLYNkH2MdwL7W7MCi52lLUowQSfls63ncO9/XKyBVUOrq9Gq4GpC0
QGUwSlwQhWMwvhRWFL1MzWIAZ2DJCc5+a3POHiHyJ8X3ePIGROVR01+VDKw7XBNvUYpFwniWROPG
iR2Dm1KvbyytM6BE0/zNhG+fuKrY5aKY2GHzausu5oeaY4JvxWw/E7VCxOzpHtWrf2sepy04M0bn
S597Wqgjj/a0sLMgkCXqpUTKfgBFaTfAbJpD0P3hTBHe1xfmGu7e1vgBbasmoKstd7UbdqnqWnfb
3IJg1dLQzsHrYDeT9zIUhk/qqd+rBBvRapNwaO64NHlIgWuoT1uw+Ymvazku5hb8BMTC4hLq4QgT
AQ/UtBwHHIkvI0l7PhtLiRuyWeuo6Dl6UOYCjrRGmmJgY5/9iayMjW/aZrIM4BGbf+wF4tu6NCpU
SK0QRoLqniUDPyDR//PVaKBb9hkrYQAFj9KwlNmTrxG/Vnn+ktvBpxZZ5o2Tr9zAEfod4NU9hLDm
gNR36CIs/1tbL/ErVVWPKA35fYbO6EZq0Y65Ntj8+M9pJg3fmhHJ5rC+8Ntzv5H573kBqI/LS2Wm
HOWKDp+l8tPa7jDX6N7JNiASM4aICGMnwbFbqp/MAm+zqyhQH59fhUsOoKZcM7Wt0qQ4Noam37uY
T+OqOdFy0p00I/dg9Fvw30q4o6O+d7Fc7KPOcK4pCKcN5Ntycby2Z8Ksb40pDbmZrPFPlxuRj28H
7WxqmTtkZIipYxXDjvtHeJmXl3jxemlV+UqpSIwBf9ZRtOLwM0MncPv8jj8PGkZMfmCm6+TQIrue
3HSYnzJZUlgJ24hwPycxRQy2iubwPW2kfSuDP0YeOjdRL8Uxy0tniWLG/h69J2HvHtsQllJlqmSh
kP8HdKXBMjqT0Xus7KuooLRdg6t6XI2LVDsmGyEG74RzpD5YvY78sRQxxTXxMFUxSEl7F7+zrc8J
BxR+gi60HzOuMWDnE/5AUTwtF4WsjN4im6N5rO2x2QrYOV10bLu830F/3BhaOH5zUC9oArWii6i7
djOTPPbhf7dHDWnEL8oB68Qozt0sMz+EoXscaxttxy0+mJ6N/kQtozURISnTyvyZtorwoBtQHldm
R6mxx4R9JT874Hqi/aVVsY0jxxRPz2L8Stmn3OsRlFl6eZvrNJZ8XwmXZLb5j8bCoZEzktkzgaaA
W5i+ibELS58tINUhQIBL9On3zfzeFHKfjfl0niu0b6OkxYpZKaN5UpmbntXxRdkcPlWOa3QccuWP
6OfHGbWBhcjLiQXOyCWw+vlIOMOtN+xnF6ZvKZ2Vp1brTFjEceEnGOYwtkQT/XqD8dAHY9METHNm
aT8cO7OYUbXgpYom3tR1jSGsd83DLKzwHP+EiFCcEnS8DX1enDINHy+P8okDWvi18DJ0cy1PRPZm
PrPGvAA74XxVdIJDBSf4MIkfgsfzA0mXBLcCvAMD4hIFo7rOtkr34+SBTRqT4XdpuxJ+h0MHA3OZ
fSn7v0Pc/Rwq29sx5hq5+6nxxklilyQtIkdnU5zAvbvytOBWTdN4Thv7n1L1EQQs4fyY8zlCu6xw
WdnBC7lWv7bTf2TOkdJwSI3T0v5g2jm9pjCYpiIvjvAAOaWIeHhrQ/vfWZPWm8CIhJNA/Jupj8Cb
22uhhgDGl/PWMiVK+kVdSlzz4d0g60X7kCvcIV2W5zRyAjI9f90GprCu73mAvEeQcMmdXU42haLg
Qs5O6Ou1DgwanZscN1P3WHPe3VmjWoOHAy95m55J0vQHpB4Je6G2saJPvxgezBgqNJaVEceG4Y0u
LcBYHBdvsoB03nNyMFVV3LXI9RsH5FbBwf0E+cDYKoC+fhcwPaxh5lBlNIwHJp46VkHaP5pwfhlN
MT4c7EtbLMEScFg57stKGa/Q1kTFvkoueGNi3v3RVYt705Pi0Xqa9oyL7h0El7nhXA9xKMzBxKYw
PqNyG9r59BHZVc2jOs/nOSoRWN3gSa7rQ83K2FnA2aHzp87rkKGwcGd6HzlNXCITSEMzBXsPtNvd
cW2TUCsWnBQf1T2KcvHBpNCmY4+TKNC6O//jzuMOH8FAbVGfaf1pNa5PLcDOmZN3NrXx3uPG3n5d
RteErwMcssiuEZf2a98yPAzHhDK9mCSGNfZAguO+OK0LP10gu5FRNt1VWHJGt7jHrjf7FC64O8RN
LAdu6uw8fobAi5cHtZnprmU6ew4dQD1diOSuD3pwyEKyDgXz7svX3ctlyVDxbG+YYAa7RGm8p6Mh
HrR9k2x2vYTLrnCO4Pwf4CLda2aoxtcmkJauSgfq6qhdCG01vaw34VhVGzSVD96h4pK15rEWA9jE
FkQ3vV9q0wPr2c9qEWdV5z0cCErZFOKJWAiaaYLgnkbauKkVdyV4Drf1BcuePDilg04cFAZ1dZCl
LpjOsNmMAwnk6j4L7zj0UfXAXxBtm9T7WYlYe81V+J5P83CGtN0cobhAc2jxokW6+YGPHACkU/2j
o5PASXa1d8bx+snLaFERbb9LQDpneyjt4Lzs4pRbzS97nNSraDoLImSu7+Qse1YMMHX18pKHbrXr
o5mGqZICHlDDb1/bb/ZYDcipy7PwJZIaDK60sOvfTBKye5l2CnGfg3WoAUBvGgzBg61r23ViQz/z
3aqXMkDizqB5WfdaWnl1Laz3uJ9ggC31PFOnuqMZ7qPQ88XiSWtxiK3XSti+fhxjSQ8tl7q75au8
UvkxH3R335UmRpmxQk/Ju/Iz4DR/UKqtvtDbc3/yauDUnhN/m3TN9bUR9RHXV7stbbSUuuraW7u8
WDxkl0V2K8P27xQupPepw1Tw/y+hY+kXFVrxQcYlJp5FZ/gCB65fri9YJcC5WfFz0qBFCEwLL7ER
1g9FmGVlTjltueMWZx9Br/509F+9MuJ/BqcWF7Ms9I2s0DUsp+LmHwyfZVhhE+pKJunMk4tZXb5u
bKqv8ku2MLfLkdWU1QdbTY0r2qQL5ryCPPrWYjZL/9SurzsirB5UGxZrTBqazV2fVUvu5FCOR5eq
0lvoARAfqpZWKpv+ajBwwT3u0g+i7/lLmhjZpmMk8Z/MC8eE4HPy3vGjOJUTHO1+AnTfW5dkeSGJ
Qw+LO9hwzuvkmC/6rMfx5DQtZtSYCpwDZrw/hoY44QW07wUml+Co+VEmyOYRo00gI+T0ciqCE84z
q6tikcd0B2R27xlAoKLug8PFLuM48p300ybJaqhi6FHRwrqcSNw/LIGZbdhhFVf3Mgv0L9ROnxg7
eujnbeOCA3TFmNyt0E3u61ca7NeNM1h0Inc3acnqGQVqoisl8NUU8tFFqZG87fhkNfvcWZJRhFuw
42oe8xkylteF7PfVaGSHA/sPhP+NxjJTCludR2kAPTfxhgWgFuiHC+9cyalTc2zEp9TzmUHTzWRF
9Y1mko+QC9+UjERNe2RwDUOIFrbqVws4n+neoQ8LqgdJMF9iq/vdeXyuYrNkOA8otKcQaxP3gO54
/qI72GTYT6O8pmX42ndafErRLN6GNEQ90yDQjwl9jJWJ5/2rcjDF2FfqsEKtZRW1Wo50tad2nYsj
MFrIrWKGPJhpLoWzc3hTGfrul3dNz0lSOZ6Ehjh45S/J8MLNyvBYkpjbxouOZ3nRr9qaZj/OcOur
Pn/NEr279kbzSugnOlEZWG0K28JLsJTPF/YzZkoGmZoxQJlq3hHf7XgkROy9AJFptxOGm91UF6fK
oM7NSez8is3bX8zsb7ELv1K67tOA4LRbNdY2SPTzSOPuJqWJyB+1OtjLyOq3a7hpdqPhBXcxH4mN
TRkOM06teW1zuMdDppebvOqaA0iNarteT4ze5bAg8BsgMlJaVmohgHAeCk4bNxmG7C8jRwROXcfV
zGMjmGycKqPhHjvZJ/Pd+TZk4d+JeAxXbjd7Yf6s7b82NdtjwNOkAYE+tNU3SnYEPiAaO6yOZiGX
TzQWs9iQ9gvB4P24tC2kVWe9NfWmo+k+2DlOb11bKnzinrxta30okij+WvQklhrDnrWtp5acGYhx
1StWeDJfRym5lffJ1ZhMUNMRaBKN8S55k+mGBRsUO9PQIxemX2VqMgH3homo+RLpig1CmMLliAr+
872hGc7AAVCYJdd5lJU13lW67jEINZY5BLtdEgyFPxJu5F/j/lshATMeWjw1/RuxKpzU8Xiba/pr
KhUeEqaylwRTwgUyYcja79FwpdeBt1UOwPiOex9xSuMcEkZkKF8138I0Cy9NYxAzwUkgVh4tK4G1
p8p7aSUr2xsgrvYWLC91ibsZygiz8yHp3V3U2tieGyo7wSnuhF3I8/piLl8pYyb0NjJlWvjjH7J3
cBZ3wiNPm+4mO2yPUURzJkImDIaYqaoX800s7AUyjBPF0NF3io3lixSps+eQ53G3jpBAi/BdNGZx
5trLFQXD295ZH9VFa3bpX8hnk2YwRKUdwEQOfiEYrhRC+C5oDJ3uy5K6sMSx99ZsQiCJy/1kyA+7
GjJCsfobojTNjxInD09OoFGWrLnaqcnqkYlhFmHGw8DmhdJ4jg3LjTcN87GNgcmKyei3emzti6ps
mIfDRbVMbnyLb8QL8o+WJqG9Hc76Ez3xGprtcU1fkg2dN4oh+3aYGZLwBPDbu0L7mVIEUHjmTBSA
VS1JqUMp5EtaHOaoL6kDjo5zQ9nhWs/p1Fudg/E2K0Ry0uz8Q7cbOoU6UR1Jq0+XscJpSn7z1Y7q
V21gxrd6TfO6dU6YH4bX2hqOGk1dBiEVfIgQfHAJHr7Wouh3Iez2hXjC72YuowuiHE3foqdiOCJy
nsbNj6DUnibz0W9Kl/+w8cg7N85Hg7l4m5f6qY+l/oo+QAvITOKlI7s3YGpikWinAzw47RbP5JrZ
P+ZTpujSIIIGYLmof4/U3kZac4qqRvNxAIk9ySN1LETwKlnXDOJW5lSTbB31Te/3AIRIQrfE8xY7
2aq7gUYrfNcuOgZm9ve8TTLsCB3rBSH3PcLIUo/M2hsOBTu6TRxxPf2v75qi0Xen6LDw22SaXkHi
8nh6hDgcLUW46N/TsSDi2akXrMhE4wqgVbaZW8eAJQ8+azD/cGwWO8fQvvGjKA7rszO3F312AyRf
JXb09jFszP/Fs1seWkviL60Q82anv84UbbtFT2WBM/2OrbQ4UtfOEXuBkk89SLJuwG4C6zQ+cZj0
+aHTLRSM7SFsMvdJ3UU4csYckKC5bNeQj2GKvXWRQ1oa74zyCkZJfV2/FkPxJwnweLcjVqvM3DlG
3r87EwRUxQiQ1JnTYZ/gzig6x960ddK+TMsK/OUKwmj+O80tTJoFlT2hLtG4I/mv0TUpYLMRoM8w
DIeIIC8hl/IHg4X8BK272AtTwTgco9yfCPxurU5MZ31Qv76K6SJ6nmsNODAFQxdXcA0SuNk3rRLa
lZ4mYOOkM5dSXBM4MyyMpiuwjdUUn3oW3ihHoX+BGmzQ99ncKwoAu2QrK8kHu3bgRYq83ZRR2l4l
lbcbbSRwBHyJg3k/0Mq2jNnrMtE4ROTRmX6efEPu0UXCeVdgke5MRb4rfLgpjjdYedSeiYW5sNIX
5pANAg/iPZyN7oW782bdwOtC4ajUMp0gdUn+0yEVS0ziZhkA9RpMJrsRdMbODo91es4HM38l+Gzv
Y9lE52pZcTuXsowMUPc6VvKol79NL25QM4LQ4uTiOUlMpexwccue8Kyq6n0MxmE7NdweU6wUW9P1
4LpK7ApBpCjtjWtOpW3W7fUk77frDG59MXU4EpYclvno32ooxas3edZr3qgPoR04zzuM8tv+1YyG
h26wIcS5UsevUJPdKD5Lmni3bd2lGwEFbFMELRRwpHJRmxqQ5Lh5n5hLz8VwGDJBb3cjE/qiWnVV
NPJxpppCf+3GaFL9m+42tj/InugZqvhdkx7aWqG9uWXcnFf1VDe1fKdZY7GNjb9dnO4Zig3fNcy+
OyuoN2W9jExYJPYh+UbEmVaHSGbo9xXRbDScSLg53jxssdiOetq7NYJDblLofhDo/+T9cyBw9Mgd
J3sMme2ITc9gk+1in3Q4b7ts+G+XKtjtfF8q0W7+13FZON5/2i4Nmw8rkf5r2rY6+XrCX01q4Crh
V4ZNQfuYYb5JRNde0KTQhhO9f9MaFd+7uvhBRIRt7Y/Z5phCBf9GwpHJikxScM5kXjECHzRKJt5c
l2N7l9q4WBpJeHJwm9dSo+7bqP9MVRPecnanW1JiT+eCsjGboH21GXftRgGFhI8wGcplgbFIM04h
B5YlsEi/gPmQjPimGpWgpXV2V/RO8Zmxp84F6SCCiBz3HQcn7tpGtr4gArfX9StUMoJEfJDEovOu
Z+OYGfrWVBLPNBfyE/6QD7ssxnMwpX/WSY1ttn8yC/raOp/tlyFtbDrYhhLmZwiDzwgYz8kaamKv
y31iThtnWweq8LsqqHf1xBWVjp9fpVN9V5rZnsXC7ognRRE9n8LjEt9/mBqLAtUQnT94t/XvvTrB
1he3lga7FN/b3Bp3D/NfmJnZPl3EKpt6MiYZCBQ6rSdQ1OSnl9THQKAWW0UrLoNNAIK2LQzlrImj
pLVqGqxDAbhk+7VsSr4dkCFh82gGRowhsJp24mfutfIF7NdvKIP8YYaNkcgpOQeUQEMQgu9pYCY7
6kgqzn3L5DUTr6snEz/if1fk3puJXmINt02TFsa2ZBCVOVda3+Sx1Mt/Zo9ukmoMnrrpXj3u24ek
1ZNTJoEfeY3u2wpLGDkyNkzkBU+QjmJ4y8imi1+l+z6PhvGDiDsjbPgEivI3vxbhb9osor2D/2cX
Nmb1VnOu24cMdgE8JLjYNI3mv55Z1NdfvxGdj+kIR0Xb/s4YDZScZK1gHt6gKmFCMDz5JM2vzqFb
1of/mAeWYb7enwhefazRRVdwUAndCRZ1mwui6ZwtJ8ejqQNu6DHvp9OatwVGcZwGLyBEyuLbTNHF
SbXntIyHtLjscDni3nVS5j1dGPUH0B6KAQHky8UCxQKyFKhRnbgc4XtujDkGHFO/rOPudUq7TNdt
xeVMMqVeXvpph/eyPMekArC4BE/Clv3V8tIbzj2yWPg3NxXNvYe5JK5qDZlk94sPrpE673OR5j6P
DbkV3uQLwSXjmOERW67MIwesmoK1eztEt7L6tf4Ol8nXBV/pRteREOt63Kajy3LOt3SyGCyde6/A
GQQRepyEfEyudl8/1AW0ps2kbOuYzAbj5TGd/bz9aWuWOis6jfyqpwow6XoNRIQ7PIKleW594WHJ
90M7YRUE/iD1CqwJlQ4bwfFkD6fFu65pcurF9B4TEb9mA9wWseDOWJbBJ8G+H31WVd90E3MZioRv
46wkCSWce7cAZYblpXPfArOG77asQC0WheWuSUOyLvcGGajL6gqx9G8Aw7ZpgY0TUeJDK+1vfEPu
kbUHOZb/wGX9Skp8L2ahaD1Yxqr/qzLlFry3dDc/u226eLcWRMfAulUlsUkrMt1P64u+VEE11vQK
uA7Be8mKw6n7Z+gaVA+Ng/PGMMRwyBMCdEtk0mjSbTbp7a5eENUjI36/n4L3dmlEmrwqOUtC6V+/
QtU8JKVAxgDp8WH3HaH/AnerbHLzkBN42waNbt30wZYn4RhnU0MuGBzvj+PNJBtUlx8TYf1koGzR
sEElFNDfdoe58e86Eq2gyFcu1WitkYV7it5zDNqMSpXzJMRGgAkJyOmYCqR0c+9sy33YXuvtnXnC
9jOI9oClO92BUAv3Tp78iEpgeSTSGD8HoXcwRHofefeuXXASNfG02KvcnVYxq7BZM/wYz/0WPZyY
ehIYDBhSRKXYCXdalr8lHfZSM0p/ycV1HegF81ZWuEYEB2qZKI7Tq/dYZ2CzrgZF1fJ462236ZS2
cM5EtQgxw+v6T/nvUWywXLVoGYaAJooGuEQ/E5XDvMuSspPM8/Z9Cb90Yvh7GyIjO9gGwZTQnocn
pWnvNoafMhHlTVlVtHebGFNCI81Hoa6D+4ts96aapP2dHNpDH3FIqt6bfnZHPpHEPSycDaY1nnrF
B8aNrGqnj4+1Cc9RgMNKXU+h7tTOeXVQYfzgvL1I9UAkJAoOVexOGpHQsh1zZy9blav7wiZyMsqO
f16ewtibiMhNULWdGX1AjMzb9F6Hk5LqN9dgstkQKcjVhAAvqXANnO8pwsymcUlVE19cLO60w4yD
kT5s3CHnsHFfWwdJI/BAbAoL8vxqUW3G6afsGu/sDmNzaJVlHrXG8EWTTSc1ZAb5rprCeBtxuLPd
nxXT4KG1m29TxuUhYAZ9LIMSB/hMJbPqw5M0Swz+S3QJC1p8KBXvQTYEhFRlli1Rz+46E7tgyD+C
Hh1VD3eEsW3a4xnwwmLg84N9ipkb/DXL+K3bor4gKlHvRLGarxXlXzRZbyd1PnRJHCgf6NNP9CNr
Ixt2TQwnw37GVwkcYjskE9frgkBUM3O4D0ACVeO8G6X41nifKHYtZubmuLaN6c4oL9Pysv7SUpz7
RoFK7JLjOnkQNOAMJcYTTILxrGvR7SV2Oqp4dZSG0HvzkFg4xdnXbrAfMoq9pzJb71lw0/MCrkme
lwabaNasZ+aW+JEtLBfxTDNKWHDBbrjl47cya7g5lCraIRmZaVLST7H+EwTKUoCqiJeAfk1IG7mV
+l3PoV+fLXgQS+htynmH8mzOj6MRTHym4OTHS48AzrzPcWKgVeE52OjTeJGd12/tujtMy9pQZ7NL
1gTvpcntd6NnAdGcUkuvwZVq1xFLoaxAXS/e6tUu1xqUS88qO69++VIKDIwYf2LhxMyMJ35onX5d
7eMUB1NR7XhY/aP0sF4lMRUnWzQkNK9WvJLYTXcqBrjFVCu56mN9JQizc8py+q4Xybuu29aFdM1W
LzEgY3HEWgFRL/CYa1BldciXsKHWTNnBKxl7g4n3Jypy9m3g1c8gyFiWCNXF7SvT1y0pU+8VUtA+
rggvRS9rvL5s9InyMfkjxINPRIAXVNtlUV6Ojdmg29s6foSd0F81k5yBJWp4W7pOCBsDj+8GjA0N
lNYSpxd7+GBecgSo7ercDh1CwnIyzPvXiQat7HvU6Usq5v+YO7PeNpJsz3+Vi3lPIyL3BObOA3dJ
1EbZssyXhJZyrpH7/unnF3T17bKnqhqNeWmgyrBFisyMjDhx4pz/YsN8SPdd5Pkv+CBs0WnuMKBr
bvPwN1oMdIHCBdqiiD8XAj8Cbc9qAuegDIN3WD+htuXVsIeIADhCWeM9OJaMwmoZ0hHy8uMQxNO9
UaZXjUPL8wIVZXxP0RJH+yob7zrpm6tawby+JN+Bgz6KV1Qox1EFvI2NeVuW2HbYQ+RxNCzMR5t+
eDVamER7CDz3iQEjiBbKDllw+xAmRETinLHtb4fcSa+qKJqhS8bu5ym7d5cSXp+p2i/CEN3VRCMU
DOrSfvFBCV87oBVXbuA0X2RVnD3BrmdVTnOBv68tXyIrNrNl47J3zHDatADqAwNvm00UAHawIZpv
poDCpeOM9RbWr1z3Q1sckFtDBhVwEZUX2oUByniREMfOL9ZWC/dKaZ6XXeGLGWe5xwaePARNFO8x
WaXdNXUOiNP0BLQaxasqtui/uv2OYxo9xlYdhqBybhT5GTAI0wX7EVd3Zl3Dos2z9GG2CigJpqUx
yMaeHIEqK/RPpI/WqcwVapO2WOcdy1F02KPVZgnLB9PGnonwMLEYHicXGVL0I/vtpcIAgREsoVlD
ByiTQ9rSb2k9HQ+zMF57lFtnOhFAjN1XukyQTRT45vpQevIGygaWjjKjLuEn9toFob35p4Uq14dN
SY8hoqpig3xrOc70Ry1NEyhoxXDQ27Y6KuN328LC8ysqjsvINO/sECtoA7oezdpIQUPoKlf7pVLo
dpLgegy+ljSK7y5/xK34hoICJFEW8o01Yh7UoBOazY57O2i1BXzYs1WdcGo1UTejiED1USg2trwo
NaxAzs0D9fi7UjX1Xatrv36MsKwfODrA0V292EZR9B/uwvPi+OWjLZz+is1+hUDM2Qx9ufNN0A2W
1r5OtQq2DFLk7+ISQScrlfjtPU4Ko/gcxdpnCkSbMm9fUAajrA4HOFqZfQEWpdb6R2HyBXBIT2uk
71dTZP0WzTg8GrUqob7wB0KIWUqidcn2Ln9YhpgOzTRwYAaqpOUJLraSaJexYutWUbcs1OOE1P3i
NOVR8rfHy48SD+tgU8MPzOi5KjK8CjW2+2L4GxmkuoOKrv7ZumBKXFcBCKx8Tr8iFYH4HKX7u6RN
95fkWWghjSkAwGkh1+OboAKBFG1APXo8ezmdAmvdcS56wzLpEMaV/JZZ1kfYVd+LrLjrKxndthNA
PECs80uOHAjMQnIWY7wF8pdv8t4jC5xByRj1RLslUuXaQafqRbUZbdlO7GOS/w1ZQ3ovJ7GPrMY6
5cKyTpCggo1BQkopZwqQ5aMWiFP5jShcLUNED6fQlVKnXporsxbYaS9q2ggR94cxgcLABAmeoHCP
jxiKrqsf/1LBU2bDobYUrGzR6H9mlQU0mFV7+YWlCPy7ca5uLy/Gks6PEvVrmtchkoCgZwMVgxrv
SixDynrSykbabbvMTbxPutepkgOetZnyj7//NfRROQuoSF5+mIaz2ptJ9S3MQv86LaEQeHERXKMJ
0a1qHOv2EgbRvlakgjNoISy/6ZEJ6GgjXbWVay0JAgaxdaDWb4/YkxpgVO+61mtMTptkE4bXoDaU
CkGB9x8vh0K+OH0iD/bi17QT4jy/KzDpI3MEQHf5hMvPosSdxSrT8nnKN/sNm1qNZwaiGTC3sNMZ
6hJJKXCZx8u/L3+keXVvxXZ/yET1Nl8E6RKzoczbHECn2aeedI5SFNp+l1k/6pNxr/9ofP8FxYoI
2FyXH0DW315OJM7Phnk/Tim57H7oaP+ul/6TEvj7X8m5738rtYZ5+6sI+0/a7oi089/fvuUvZeH/
E9XcAe+g3/3Xeu43ffHaxknzX7CTftV1//G7P5Tdpe1+cgKqt64rXNt2LCTafwi7g1v/ZKHnbpko
I3ns9EiU/67rbtufHIncmefxumcivP0/uu629cnlQ6Qv0Q2z7cA0/x1ddyTkfxIl9wITz0AXhrYt
fOjBCBf+LO5dlyhnG4iacJaGlNdcicB56czCBy9GRQ/Lr3fXSd+MYEK4h6wnBvq2Ia+O14uAf1KN
drmH7ZD74OPsNHhqY5yUQDrtQRAU1wWmcXIeyoPpTOvR9hd0y2x/tYzzU1cXgBRTDUoOznwNDmLB
yqAHALQXhFW21GITEFSiuD6SNFzZNpqNLuqRtjWZ2xD1JFZcfdVzYO2brj9A6IpXo5zfEaaa6ZF0
X2SD/EXQQl+mArLLIbygk9FkG6tfWdEcHQu3f0REdr0YqMPSuQcsYZ2zEEHNqLUfZz+FYSmzV/1/
5RY3AD5TQCztADIPByqgGWvEtgEVR3dq4L3KrWI4LE61TgVyLPnXQlrtXnlQ2ERLlSvEGHdsgAmN
Cy3M1MLsLK1PSVp+LoKPWBYJtn8xPRGs8ET1FXH7nciC12J5R0fyjEnEsIJwdcNxAMtQPqXyYKZ4
fv6GBPCjv3zjwEPfO8aKOsQoNnlLPGyKEJo8BqF4tuN6WBlwuPxygRG0vCUgl9usfuqD/Ag/Bsvr
JhHbPlYbd1roDRrl2VuAmfZNjq8RzfoxtD/oyTjs5TCx3Ao55Na3HxHEwM+otpeVq2BC+9l30w+v
+yle1ohWbFRKFastyg9D4VieONmbbdGKc0J2qLh80kTbSffIvQT7eN9M7pVt3BQN1Qg84d5CJMYw
eQRFqt6Si8lOJQ/gTQ5e453ojw/rPqPE3T7KMrPATFT2nhC5bkbII8iqwgAYk+EKjo2mn+9iwCsH
tXAYKsjXoS+l3zFBeq5Qo/WbB3ceTI4H5cNgD8/lUr5FJobd/TJ/NaGhbRRI41UNB33luFTZ4fXu
tS5sn9XMNXd6qOqz6PhBmxfnyfTPmRnfKjAujlDvRqPWsnlJCyrc+nV8IymXRFdU6p6QG0ICt6u2
JrT4VawZQsNpfu41WtgajHeZyHLjTM1pyFHplB1uoQtddI5/tJY/egllDoaoMz6riC6xz5GhL5IP
w8X0um3ys2FWnLoRDVw5Y2rsZrO9GzU5qiVznzvOCWk3fjhuvuwKw35OUGHcBLPlrqv6CmWgbguU
Y15HhX/ntdYhy4G0ywTaittkH4JpZ9fKXakBUTuwXuuoeujR8liDIjq6xvxsTqeqwXahydLv6H5j
qM6MhEnxZLj3QZChBuYKtr/5RYnyIQv0qdj8lpsYUVPbAeeYx4fRtN/QbkGGpoT8NET7suHJoAUH
7f0Y5mZ6qJ5papcbOAgoVU/e/WiYj0kPqH2yEDpFamy1eBFtzWpo12ZF2bUxeZKRpX0lbRS/nZaL
oAkN2nAWYAHsnPtcc7CsrxvHm27asTqnGRRRtxjng6itmwn86tbG7Y4qtyY49C/wVUhVen+DWOkh
chLkdOddJV1QWRT9Sg8nQZ/mUJShH0lv9NyGPHhYsCtPfLHS4ol61nckkl4KoR4SGwtJJ9oiwL/1
XWSewzA/9mWcwlhUb9aiThk4UMBnXwNz+IB4F6OUa1GW8MyrvPWRrjPp7RdcXFEvu4xDgYjJwLAv
ePOK6AbwzTUKdE/KHb9B9OBgRi127r4AqKVqnEGrdT5LTz6GZfShoRfo5q0dVWa7zK8fsgb2buX5
1J6REWkV9Y9mvLKV+UR+hH6x6eRrKnuHthwRJUbIZcdJvE/S4lhorVqvCSnzNl6+Ss2kvBa7MDNK
tCnVwQBOYzbOoZuQTbei4qmZCaiG2vqpeeW1CdK08hHJgG8RMnPW0N/Lgc8Dlbr1k+K7wzmRTNID
qZVjyWlCDyyRr1g7RvpmJQKaD50vj3USKoOol6Ktj372rTGpex/m+eJWYgNrojx4bndfL8Mp0TZE
uSbyTBxqkNl+6RVXGqJ3tzEoO8RVSkDkDJ3w06Aby41fF7TLseZBe99+chen27lBPm8zVz1MdXpc
AoLqBK9x5fiNhqcAi49UVEBzCW/hk8hjqja9V2TrKG8IPwxkPYxq/42IUNJDKZCxYfAqB4c65RFy
kzQ/osGywh+ZKp30ddnbBbyIi2P21obRRxpEEg0yTFdbq72HLb5DMvIlnIqHjKA3RuMzHIUry36M
iMeVwAWCjtR5CpJ6VeeYknTIKXlNBXxJlHe9dQrFbzM8pnXOBF2HRvI99O19gPaWB21bev2mqJav
1pRebSsrSu8XMO4eeYOVNbCEqNbZdQ+lozjBDC/2mcnWEpPy5u0GehVeyexAplgMGl/Lcx5PqJfN
wQa3kFuhFbLAGXJ2y8Sq9HkERTg9202yjx0QFLjOfgwJZIthfIgrPF2kshFJY4MceALwv/Hbs6MZ
3W+ir11jpmYqJQG2rmLILEGsqHF2UI1zB2W+6lvhds/sDPHKMpuXzI/eRFaes8++GHJK4uKRkYo2
ZoadKEylQ1Mx4JnrbmKLnYoi3crOyA8yuwR9ynF+lXdCq9B8K4Xprv2EkkCYBc9gcgxsD0H7VzOC
DjZNns4ops0wKbX3RYNglt2Bee2cbd1/gQVHl8KnC+mgREpiRO3blMB/LOww7YZolTeDQuDHQSzK
sK4EjGtNBBqSGiDXoau9o+U27QZWQ6VjcbwyTNZbhK90BGeCUlOIGxRQBpR/vHcQCukqcxzKvsZ4
BM/FWcpG0FmO7nf0M24vKfO/dbr4y1PBT8eLv3zXf+DZIcBA568PDnvMqIr2t/mPTlD6N343gjI/
4VdETu5TixMBZT8S9h/nBcP85Hq27wmBG2EgXE+/9I8DQ/CJ44IIPOG5Nh7b8g8HhkCfMgBuelKf
Gnj53zkwmNoz55+Of47t2Z5nS2kKaXI+kc4vZkBD45WBCgDhoPCD9EUKx+gdWZ5NEjygqEHnpF6H
7jNU0N56AAW9CmD7OG8D2VUdNKDqHtOGFTk/UGdH8ASOLQJ44jmZ3zt8Ef4wrn9iXPTz0eb/uVRX
e1r9wbcoag0QjRXkGHc4t80RceLBoRpv2fQDjpIM4O+/DhDFn40NuNIAVTzOdL/6DeVziNCDDl96
XLqxOdjAKvTfAY2ugSwUR0H1szkkMD7s4r2hbEYdMxuOQXxs869d+YhQuUJBgxLl0sILa44qlSvD
2MwQEp/H5Os4GqB1j4CCiKYZcpbPZocsYPBg0IObpucZ3Nkcf/USZPDeM94hnfexeXejx9pINyES
IYEpkcY4cqpBTqZe60/pq2eT85w61vnXpGzoz6MTCwN/ep/UY2rcaBOCBXGRp7rbAbpZ3Pdhqtc8
d7N/9slVXPMdBesR+aj58tkLRrBwniFZjrsufOfqsuk9Ch+4kAaH6thj/yr3hnHLGOTWs0K8UfPP
WsR0o/UQx9tqeKc7QeYCPRVl4wT8F5dRoU6Sl8+u/4ykOkr5cPVSmh/vAKR7foYp63j0xF343eme
S/fBWI68mEOQojG3SavnuJ/YGTAnaxEreyfOrvihR+6AFJxQxxwWMfOSYtxqHp+jCbo/Z0QehuWJ
le8yrSNIr5RjkPZKGVgIje0Oyn89ypVD/Zmmp8RIQL9TTQCuFzLvmzy8Sef3sTrqtaHHcXA40R74
RvpvEKWfm/yr/g07fA5jXCoouOH7t+pMecS6zJNgUdFTXLGiZvkQGpuhOkKZLrWEBlsmd1Owv0l1
4H71iFlcR1UisU6dUYYIzDSIJ1Lsc1CL9fi/Fs8wlyCNIE777sSPegXq6xfuWxHcJKxoI0B/Fc8J
97mWz+Rjq9mB4Zk+8vUOmbKef4713tgPevlXvKV85Nk3/bv+6hhCfsY5ghmvr4t3gVtdGzXPDIWp
5MjVcw/MTCZOV2Fz/E6QSFDexfl7HEzOls9ZiBT/Yw39jWjBh6ftZ/MyY1gLPDV+Yo6cOCGY0Rdw
zX9l7f6ra5yOblRWdB3EM9lGict/DBmWkfi516KyhWPMJkEDa/5iBsfQPKP7DfuJS0CFEDx2kh67
LkH8vcCBMaEXdK6Zvzg5oYWvkIwnyjArimPIUTA/28O/ijU6yv4ahQOHglIgTV29+eU6Y7qAQzdo
mRFtlNqe+W/qTjq0dd6acAfm4F9EN1f+WeQPfN+2odOgp+P/Ek67rtayi2oCaXAtOVOEhUs3VK3R
Rgg5ZjqpOmAGAGIQ1G1VsAuoNYLla4O2uXOSXgLV7zISLfp34Qievk+gMiervjt77b7huF3OJ/1b
/CtpcX46eJjMXN6dOCuqIEhSgcbGS7rDPa1DKYNCtzVbG/3ZmuI0GxypemdVjhCdA2eVIhVftOfE
gloIaqzNn2hYr3LzWJb0FavzGPLxy3minw2nbHbILE9dd5atWvNrvCEPzyZm6lyWAXe688Xa97lB
QI1OiLyrqdZxgOqJhvTR3c58hTL8q74lPR6RdeoiLrCAQpg+8T2ePDX5K5q0q8E3DvqiHefoMDXQ
XV3JWq5dXprFeUDUjKlGNegqBH8shRalOfGE9eg2y+V5M5Qpt+UzQAIvOSLf2CFYMZx5AUrARvRn
/QN9WYy/5LbRonK8Ey83BjeOaJ44Jc2ZZ8fD0QPmV+eSHF1fj+gE7WpuCtuysImuBgoYTvzho7gO
cGoWOXkrN8Z1ycy7WniMCV3uaj7xacNyedSFfeIpuu1ej4YbrMFt60WQUUDSg8LlMahI04A52Afu
bQpmrJ/U+seKK31n5TCB87zZAkyHdaTWEWTltCzWcZhc7iqGPkmPZKNHlK3AWAoQRGc97paFJhz+
IebewhBGXzsXc5mgKDzm4PQysLX639Aw1yiGXi5I/1z/m3bJtoPqU8znavI/x/oU+Qr2G9Hi97C6
buJ98TGKestz1k+tgfLP2NcxBw8yHkPs9PjpO+F56+/RU3Ckub/Rf9HvXpgsccB9MU/1FGhVt4rT
Xu9dPGEcBvXfGESeWkK9sWSgabpKTHP1C7LZm+VZj41OXzL2FMFqSwu5HrlPZgkPYXLPbm6zS59Y
WHpyKLhEHZeUSQu8CRc8s+70Zn5o7sL0zNY31PuqgjPLmAy8B3RVdDsxR/QHX0IcD/Wr3Z71BQ+t
fjg9YuTU8SjD+cy+/LzY9J2kvSotZzWxNAlG+gq52I4RHrJizZtMrpWf6MuOghNkqk3Mk8UL+/I4
UOkR3KZXaAlvRGnImljD+lOmvt6WTgJXLdzKGP0Eja5mWlG94VimA69+V4V0hJ6LfcJjZVQxxdno
FaVnTtOqDRerFYsY2MZi1aijMfILPI45Z/azm1qgNOgd7VgWhn+OkJtrCCr6ropGbUofJhKTn0jB
czHsEJLMPVeSQYmgNmv1J30B+jMrkR/059nJOYRak/DknYTdED2Dnvwzbhh+TlRtlAP14P5ZfINj
67czOKwMfRO5XijjXm83mYRNxirQ99KzdvTLKmcK8yj5HdmsXcPFW4DcW8c9k7nHkBuSODifSuDV
E9h9Ha/C6C3vdhmYCj2Y+mq5fP1CAyDK/C5A4ukX9L7GNEKWW4edRT1xVXFNeaIu4DUc9XanIxST
qzVOJYgp/QCYR3ooDfMc5BBnvTX9TpYOBSbWTr+cJoKGPzRbfZl6l0Lnfp2x5vTohkjwgxHa6LHX
j4ZIRMGfcuKTvlX9vFgVAfuC/ga906rLFNLPnIoLgiM8X7J7xD09s96iSprhhcPAg0Pz0NDlOVps
05I9xKn3zAJuDpUoys0tzpevqfGQWKDdQzR8uCj9i/24z1kj+tvTxKKnh3kREH1jO0IKZmcIuBE9
1noDsyHkLY6zEujJ6Ztc2BDrGeo3zVnf3OjR1vuFnmN6/zDJDHlJR8XFfYAEBlAAnS59FldrY4Fe
+lLXDEEpEOQwL1FPDxGPQF/NzBfpIBgQ1vXIJ2HLHD3p2eEzziW7bq1gCOv1kyEkAUtMb5984eVx
MFB6Q2CXaOwfcVhvXT82DYwqL5uyA9Bc7zOX+MrP9FY5TeyxrF29G8XNmXWn92uCGb9q5OiuOAy6
1FtnWClqIaeMpUzwm9ujjoGC0df7PS9E05k/mZceC0IvCv3zyuG15jyzyiOLSwQTjaMs1kEpjaJs
/cz0cfgiAALcI7uX/madJiREJz3N9Ratb0THtQwPMixXVnoP58v00+GBmQy3Dhx/f977s+Oe75In
mr5whE0b7+dkEReYZaSIDAcghK3hEIDZEnQiwj0KdscWTBHrWQ+nTtP0nGKz1X9l/LhjqMwkD0+L
fdTbl17Pl7U953pzZn392E4DySfxvPSvW8Ny1gtXx446eg2A0RgZekhYnVSQ5fg6MNXMQh3ua9Vs
9X7rwELSO21OzGiIi2Nxdkhkp5MeFf3DmuXFLIo6piqD1Cz55u8HSrc4f81WfbBaIEpQmbak0Ofm
PxzEzdgs0EPwNPcz2un7Z4Nj7uhNF42W/dB8A8TOvuUsR4Iv+6DeRXUcctmy9fzXfxdke5fYxAAT
bQNcUlRKiZ0tRC9IHfR0isG40rmic3P6+5ugPP+nd+Frb24HfQX7l8dtDpPVD66Wb2Ni8bS51ARo
v7/3vEvexlOPETRiREk49F0aOuR455n4q9MWUju96/M2MpXqw/BOPbXNy3SQJ73feQ1JCPFbJzSc
Hfga7QfD4UOvEKfFHYHgskRPRRuj5oMB/HLWbx/ds37OsG0uk09PQB0xdf7HF1HD3ngzaTgrjQxC
Jz76Fb1DMr90SIVGfckzCI02c0X/SO8zlxhM8MyzzyACJ/GmPwFyOadPY6szA50EojW7w0oG1sVJ
56KXu+ZtOpkkm2HW8TfSGw4IzVZPQr3d6L1R76GXkfqxOHWaYiKtQ29qTazTCY7l3kFr18Fdb5h6
4upNssMjRWcUeh/RG4DeNyhJQXT7aGTMVnQmEOljA5tEwpjrfL3j/vQaNECO6P8Db5uWCglBBj9A
yGQ46U8mvujEJBRHHeGJNDpse0DNuB7E2TYoRSrvQa8T66T3QB1/K7YfXibZKVN7BY5LR3F+vU2N
rRAndiV9jw6jzw+N5EnvxPpZYvBy0Held06+nsCpH7+OlfzK30/bP5u0wgz0nDUx8Q6oC/5x6WUj
grxhT0mKkEMs4j+9w+kdg2/Vqfjff93FVv2Xg6kvLNexfRtxIU7SP3+fXcfoQyQ/vk/Ps4j6CzOe
qaYfAccanUN2RcCeHEOzuLbmA24Ql1TWL+9JpEhp9FGPUeZJzmz/3xm7v7/IPxsTT7iOSwFTEJV+
ucYYEVA7C61Rr1Odp3dYnZH86AyCx8+4XL7u3ypy//+gY36qg/8VFuc/sAwuLSoEf10Hv5mbaF7a
7rX4YyX88ks/SuG++GT6VDeYTyYQGKD8/6iEu8En0wU44zChLcexXcoj/yiEW7yE7JAnmX/Sxfn9
f5AzVvBJeoHjBiZYEaYnoJr/878Z3Oi38vdicvvLv/+r6GHMJEXX/vf/kkzqnzYEuiQUw8H5eb/M
n57WeAtQPT4UnuNsxZzJm3yeWpuQMSHabmM6/xkHFIgqMqo+I/qFh12HYh9cOOveX/wOTpk9frbn
qM63yhq9dVZ7yBrKgRJsnXjALmq00sLRwn+gDAwkHdGg/S6xLDrR5sFbwBwrWjhjQ4IXLLn7EXp9
Rd6v6vRWFemA18zsSrxn8h696XAESE1Ct6CWX0orX0dRX3rAzFTy2ceOk1I2KWeHhMuXAEeMPQ6F
0a5UIj3PsvJ3OO92H6GL2MoQK/VoGwFsqwZfzG0W2f6XosotLU5ESBRS2zt6dTZvpVOkh15583O0
NMtBeTho9ZaVecTLIHgpu9Tfh3WJxoMZ4LW1lmmQ5HtjGdxbN3aqs0t5KwOeTh8EvUaQmjdVUAF1
VqowAyjXdvxS+obz1vQDVSg0KnDLMBEzR+8xW5ZV1xZdcGcLw7qZ4Sh9M7rABi0CmBg3KhyUsV5S
0jwntao+ykX4D25ST/O6lyJ4Fws2T/QIiytwpTXV57JXr/ipObTz/HkynsZoRvUzlaiUcSiTC9bW
6SBf3XSqsxV6evFVA2QEjjWGH084n+LLVnUmPgu+2szxpOo9viyBtR2YFAoSZjyw0zWERKz30Hsr
UHHoIa8jEGeORXflUsa4RoGlfk86OT54mT8We5Sjw/vOLdvbqm+E2NBR8t7GIG4AXA+J9Fc2jKRk
g83YEq3QE9L8HkSXn71IVWCjDbt9hQ3oDGiSxvUhLzxEuHLfahEhyUX2PiI2wnA4vv2OC5oRwAJN
7GijsmbChkO5WY4GD1L4ujSTaVZl0H5G9wvWo3I6u1xJaGb7MrTsj6nMyutkaKabqpDBAWF3Z2cX
iG1QFsYAcyXNOp+xIASbvcpAT0kYAi5ptF07yyEHPv3Za8Pws9EH9sFvPXvaDcsABnhww1lP1wlz
+LwYKDlK0LVIYM1RulVVQuptoyvZrd0ip8lfdzXuKH0K2RtDbU80m1KMsbhuwjEcN74XohAUoX97
nVByDegzFwId1LKOb4yg6OSp8hNOqaMDXBqEhc7ip54zpFVDt0yD3jkXIIQecJFM780I3OtKBK5v
Xk1NBdDKcDvpbMO5CsChRC1SaB1mNTnae4h+GMMpsm13U8yZVeyyGpMYrH6Cai9wFkHps/TPFXCJ
b76dRREQJHNBvAJJ0dOkRHtiCRbAdeIWP2Ijj97czhuKtRc5rrvvG2tBGFt2/UBNa3G+NUwvPE+H
Mroz5RxdhVTzKVpbTsNRf5YgX9qw2BaLEb0vLcqbti2KF/rU+U7EeXuFy3JbrscERb7MG60WNQJr
uY4UomNdkrdfPcwHbi0DvRt4EGPrrUcztb7FSdJcj6bvo8TRqOFzIwonoUuQ4X44tDaJapQHy64J
BJof+Nobe2McCpxnBXTanYnXCtC6evSTqyREexZ6XJYc/QTzEw7lZoIIDDO63uSRDPCyjVAK22An
np16exJPtutaz0MwGIjyOeM3kcXNh6uGsFwXQ2oh/uMn4pCXJhS4Bqzh4lviMLjgFRYN4dFfxXf3
8lYNQ/CKPJ/3JU1dYe5cPBDQSwnspoAVB2RDgup9TZo+fUGaQhV3s2pR/ljSZGvmWQBOuks+08gJ
6RvZDaET5C8xtwjQbj+gNrp8KZ0ezJZrpayeWtqRwUqqxnv04qqPvPDJJPHXfk09DxWhPDWMazKb
cuMGZaTon2qWpTs6D8gLAD0kHVygOFgo1tp58BwVXDEhSN7UqPez8LIKcR8JEOqrH3Wi1EqnUBPo
IFdXqDZF3+fGwNQGcX8dDsZMHttI2Fs5F/MDdJM8QP85qG7ypvXvkrGWj9jlYg5UtHOxd1HY9XH+
k+7r4mZDv24LZJ1WkNhs+6ojtIZXjTchnigTtrWuZHLuzKKHg9UsWHFD4vBxF+sKCby6DpPsUWjB
c+iGWIdWZje+SvTjBFAjlFCsvJo2kkn6zXCq+iHwladPiEDDJxUkauVnTvO96gfITr6QSlylqZPS
56xc67fALc1sR64a0kbKInRZAIMNJw54FnI5PmocDCBTmYaXcLM1l2yz37IN76Zl7Kn/Yw0SroJs
sR6nuqkoghUTe58TTeEdOtmwORIzcbv1skCs2vVdR+YP0cNMUALKQIoBYm17engK8alk7sDmBS6y
30kj2gRmmdffhb2IsIKpTabpVEdJDLKpnMHcoIK/rV2HgG3nCbeZQgzFex7yzq1IvTG5dqTQdS+v
wY1xJlRvihGe1yrv6r5+NJsWFxRvSJAmAObRuQA+m8alhtzVyJ0uPmpSnYln9mQXVHmlWfWwgKKq
fl3qiu078L0OAXEXQocCOB8hsmga4cYHrv8gLDZMjlodR2JrRG87lNJatUI6DWAzFHKr2Q/UsyaL
v1USnJDG5k0fYVmOh6pjFq2d3pzSrbD7EkHXZrnJ2U12siqj5rZtW+jqVQ16OFNC7T3Ht/a1M+br
kZoa/CVkjewbpK8pMKZhhclN+1g3tY2irEpAtkp13yITj/JLq4b7DgTUQSBP+AWydXSkE6RQMKkL
6odob3EFGbCYNIZvk6a4wS0TuKHGMo+e3/W3Zt2NtwhKNeGKjzRoH43FBlfMr/ngysMoLZZNAk7I
L/z2flzaU9w4PQoHWgggnOlrzzUi5WlgfZH9VN/Pc1XtREqXRPYupF25xNcNjqrRKuVofjNKIhD9
ayReA5VH2apB/A/JQaMF5Vi3k+KwNDgWOdQylC+h7w3fZOJWILD7EbSziIr5Ri5SehWn7imdtiSk
+UtvO8Y1hPp42ZqBjBEuGbIvJMLmyunzFMU0x9aYPyys8qaBMh4sFnp9yKGI9TRiNLGD9mH+JgJR
vo4Dri4rC9R2uiE1NwpcPFUCtTfCcwerzWPVoWFe9xcv4AI4r+n28wE56eU3AMWAGew+RmR5rODd
W1oSz5vden6kjIvDD0zN6LHNJ6RlCwyTYayAYkfxykkX4mAKGK1j+bFjuyIusXGYW9QHw7aho7IA
lUY3xsVHGm9yq/tmciJMHlvhshEjbY8edxXHiup+i4VtVUFZpH7W59/qqkdstcEXy/sygNp9Qjua
SpNd9uhIzAuKrmsIjH24NyO8NgpOAzh2QX7ZGDMb+6ZeCgizST33H7UKUbToBggmmTvIDWAUDKij
oFXv2WQ3J/iq0lmnYZemoKPHmN7HiAvfaKX4Jqcu2vLwqyyErQfAMZHAxmMd10n95KlgRPplmanM
WH023Q/gWL/YTtV4QGFduM4LArAZ+hiz5697yGjYnI920u6CwZtvYIgtd53CdbipSSA2S+9TELE6
09ymPNJglSDJ++TUpfva5QZhuewR7VVx7mI+URXBUzku1RafpOVdeqI+Q4xd7hBeq85o5+fWlZWo
DH0/C0AbnRLA4Ft2Vv8GdRP3je1QwmNHMPMbCotoxy0Dzn5W6viwgyBSfPEcDQWR5uKdkJIpAWhG
ZvxZ5pZX8qiy+gWvxbY5IKuCgZHv+w7kYmkgUZnEi7XsUh/N4K09tYtFbS0u9wpHFUAcSzcSIgbp
F9QUYuxrsTVO621tNOWJA5ANcjatOWzkNqqCkWqN19iNIzTXauc18dG45ExTZmePPZzgjsq5d/Ad
tXw3y7y7x24lBzqHgy9luGSqSJ2dFIhLg2z7Fl+FCODnEoLaUL7smDaG/C0qZXlUoV3dmHhgHT2z
oFqCwFRK03deHBw4au8ZQ+fuc0t8viplhpI5CZWPE+Xojje2n5Bo+QFeQGGcextU0jUnucFFInYR
rWyj5tpLlPsxTcLdgP2HZk1BBCUAK/xilFbNYcqBPRdVem6X0Rw4a+SIkLxYggEnyqES32Pb9ihA
GqbzoAhAh3BGtT4e6cuustZvdubQ2Y8IfC63TWlQEXTsloQxSpfzbCkLYGvablVpGYi4oJa3R141
QrghVyFswLwpqJWSOVe5Q9XMCtsJ8c+0Qa7aT/eLzP8vdeex5LjSbtd30fjHH0DCDzShAT3LskxP
ENUOJuESSNinv4t1pHsVGihCEZpowmie6tNVRRLIz+y9dna2en7sjYAC/BsaATOlrHFMnO30tJZo
xc511fAh2gwX5qCffT5jRwHlLBCEpk9UipYeX9xxjo9upf3PhfjBbsmKaDFpC8hgywiOuCGZ82+x
HqxPEbvGruFWsPcWA3AeTQT5jpJ0ZttDNAlGpQdD31cH4RCtJYbRevPSPH2wAjWuRqfLX3KFwb6u
RrZxJHekK6E9/1P0reVfYW7l5E32/grMsu5BxTYDsMKkth9D2KHorZbOu0A0y/7wcnZfniAmcD3D
FPwcQcd/kIfTvI0ozzkzO5XpTWw3MccjwfIWWFPMlrN/rZY85Jiy+s/GFeVvQPt9gq/QowUcwgBB
lsk1SjzDpLzrPCfMILm89qnjqUcCFaF4+K61H+oGJ8fgcWgmMZ1fTErdruoziQqnmz4qv2a7FvTe
liLFAytum8kOrDlS1CD2fi8dEJcJc/8TqOu83mZOmf+iAC1/Nl1iv8sh+Bp8jmJrQMpN9oA7UamU
+QJhOiQYPqYfI2o15UbfWBl/LR7sX10m8l1DWCIdfm7BFe/0tupC+vN8aS+5NyK0HzNimAzTM8Ei
ShnNOYJs1s6IYx0OygPda8iN0UpvhVsOHwxaaLzdQe57h8No1RiGWjakHxXTllyz/Di6jg0xyEZ7
rYLqDmmtUpw+VWqQyxc0X7R4IDGnyWkeZBYkv500Hpnseh3rVRycIV0/M/XOtnf4bTsUdtClHwL8
L2vi1sP9kOICJ3eBA9yBlMM43IrZJw5q8rdJYFOOkcYGDVhWI8DApBh+NBmZEFHZFcXfmO3rcxws
4a4m2eAdHwjQA4eB/NnM+5gdoZjWjlTli2uQjShHJz8knKSfApjgdekAOIJc7YwVYaAea8Kq3dv+
YEcAV9LTvT0n+HcpqiO84Q4bVZ+ua0Jqfifcacj/1PVuQLaNr0pPbaSULB59O4lf2koknyPgw01v
G/OhDfRESmgnJzaptruxGU2tO9q1bGcMnDksHavsB6FqXnD2ArSuNOsVA7RMLhoIacU0vaNB/Fgc
LqMBnv2H01jYR82Qka3rzQDQhW+8Osx3rzKw0688C9gQpEmGPMmvpX8NiSf8yf1pefCMDE2BUYOp
EYI5jV78hn1Ebq6VrYZ93Ultr4QLCYhEVyqdJEzXoOAc+pKi+AHTcDn3LsK5fCIgQWgze/IWf2RM
NLprRGsuKTwZws1CJ3vb4VUgcVFcVSadfJP6tfcryxd7G3aDunix1RLZ7RVJuvbGqro2gUG57oP/
AHfc7bCnG0dTNktkMXw8g3hn21Ca6T7MQOPhrvOeYnxqV5l41i+7TO7iidEdznUbDkRGhRULj6Rc
zMeYPLw/XpOll2wYnL1PUNITivoOj0LVmdWKQD99Xeim79KkBsw+Rv3lWcWUQQI+xhXbUPaLVbUt
14wl4i85hRMsa+0y4FGqtrZZuGimn6GAfNPWEXyWmN2lPb8aneZCcNL8oNPQ/rBh+19LbSl/1XpM
rBjoYb5xlV4x+2E5RtzxGTlAzY60Gc4YpUJOBoZR5lqXpv9UBT51EeUgONZ04X4KECuvjIaImIYx
ZpxggyMNeyusoftsLIKaSXPJD7PDcIDogvSV2TIZj2YvKsw/VLQMg6ZzH4b9MTNmuQ3s3t+oXKcf
qTa6L6Br9Q6uceCzVVyqO0Hb/ZwtaNNrM6GVd0XQvQutvZ/+QFDtyRrRxx8lQZRiMy5lDXh9Mqbp
YQGMcOwAjsmohrzw5U6CnW3BdONM5gBxVzJU/saZveVgF1I+9o3n75RXouDwzerZ9q32MwndHG2v
VPD0BW4rOQiWdnGcEwnuQgnT2XJkcuwdLCcUxC4m9Xac2vSHyEvnIjwVf8jWI7B2apSzb+yYzSjY
J5ocI4+jMMtzbm00GSwPc+9MAxK/GFbJyRWLmjeGyeJirptsCaMsnqdoIWnvrLQAowxmH9gx5s89
I+D0TyL94GrZbYpJuhgojfIqTHe9mxLOMCYWO9pE2fvEr80LZcWACDsPfzR2aaEBdViO0coAhfC9
ivB6Hwms6wZQw5tWeG/3cvOx6dPgmArfPMjZHI4lgJRoDoP2AxiBvGS1EbJNFeqg6wTHkO/2j+7Y
V1eghNa+Rr2OAI3kWU6h5IBH7EjdLt+U8ohIgegVdTUWJAQKXXyOO9QTvl/V2xQ3Cst0IAkbJvn6
GZIijkjTza4L2ULbvMzCTVLM/qnDpP5ReEX7qwI7hCKqKbbQhsJNWNnDoZAIXlZQdMKL33P6w5Sc
zry4+mSUXo4daAjFzyUYJNoyskREl7n3LK9iWOck51wbIA/PREX2z3CTbPpZnENXNY/GYWH3+7PK
u35dyFp/eWGWnZ3WGHdWM8aXdqmCP0UBVshwEhCadYw4CXI+cUgtfsTaHH4vGSFcde3LT5ErdfST
LHvNxURYX9lT7s3ZhL41ZTZNShTEXLsY3wgD8Nhrjz4xAnZIwNcua5k7QMe3xs+yZMDAgpFbqpv5
3OwCv9oOmFI+EFYGfxqnDbElDv3zNI/VSx+35SlcSDZa9QOaD8dDQlLVNcKVWMUD9yUstDpfapIf
W8xU+TzFd7KOBzHaVwNYKLfaOf5Afe0bIQj4UmUPItOY4Dp/Wv76SzVvOzu2wjU3MOPZkkwoef9I
yjFNVUKWMIIHushuNwWZAV694m0KEQafYmHoyCHTEvzaROogAUx3enycVyTKaoxxCUEqlRTGxwSD
mgFIkIFx9L3mIAoPDDuUthPkQ/+vY5MtTaxqMkU9PUK+IevN3hP50H0wkaieOmaQYJGc9LHui/Cn
SggmbRMvL5n0VNrc54DS6/Uy5dW+W5a+RBg9tZgXPPNQl67NCKNL37CW2ruhipH196HeOxO0dlub
ZCEGTCrQzvSYr+FtiGNuC6rWynV/V1UbPIL+xopMFK/5zLebflGQ1bs5AAwBN7F4g5DpQM5iAfWv
XKU0Zu4U0rLwcjqh10APahemj+kwEfVrWpHHO/leU719+TYsQWE702uIkJ/UX9e6ZbFpDuuMLVpU
mAoIjQ/3Gb0cFoGzm96FUrFwvI+8NoQ4u3k2Xt1SBJdiUfXjv1zcp1k1qmRfTWHzA5ymC4swmZ5K
pkl0ux5GwDBxjoNVGD+ceWxPFS/Kaegb3HZqCuoflZowtCWOmrdsUTS38aradnluP5PNOqGU7kc6
EmNIq3cbvAPO2gKT78YpS+Ancczty4Y5T/03k9fzkdUxl/EcEigRL+EvDHr6xsaKX2gadPo70/Fb
ZYbI0yFtqC0VGi65zjXhZTllcKKzcN+BU9U7mJTYWzmADo2Y0L01JGKt/kWz2xGhEWT7bq4JkCqy
/on9IkYLzexnzZpH/hST6J67YSEGp89Dh+9Rt1hnB/aCo+kvyCIUGcg1R3/4jzL+//US+/+j9TQ7
5f/TevplbrOv/3Uz/f33/9lMO+LfdoDkC+KnLRA03ZVf/3i0bPffPktmKyDGCBsQBq7/3Ezb/r9t
K7RsH6iTcIQVIEvo6l6n//2/2fx7lumx6A5Cx3SgIv7fbKaF+N5A/5cKA+dCyLrcu/8QFhwn/3+X
6nO+cDMuY4Sw00OzKPugluDUE3yHwLI1T9qYU/IgANfUTXdhnpW82JX/1Err4iW298Ismrps0eDe
BrKmdRu85ZYzR4w22qi2nOBtJhCJaa2KkphpL0Mq/03Uzq9B5sGV+HT/Db7xulbd+CrRrz57Exm7
ff1gLB3TvCoF0Jhhlk1F6r45S9MfGPZRLt+fmiOBc6ors00m+4ci7Ow3Sv+Z5bajjjJnn8Oo7U/u
1vP1+4usdje+YY2RS1gTzgsMIz7fuykdC6NlNjy4U/0RJK31VpoMW2aUh/DqeQiUWZ8MSpydyKds
O3ZieWt7v97WxmjtNCi6NxPILrZNPzgK2HMsftrXSra/3SWcSXnr57cQBl2O3BK22bLcEmoeboLX
wF++siwpnoRdX5xGj29NL7oLQyPEAf88neXRN3rojn3q71pPZNvBXPROx7XekgcEUilO39goZ9vF
6Y3d9+8dtrhmQXPYp5ot9xouUnlisfaiLGpIPc3izQ2/LPgEtzZsnGeO0Z3XFuKtuOslwyUDHorm
qBcj0INZ1cfGCZie3n/P1sC4JDoi02iGxoems94n9iibIl3GfZIH85sqTH/lpMI5ff/esyNwo7nL
A6ubDjC/JTYJ4llMuPE9k+tH4NBq9+FLY5v1m5vYyTMZPZShPNN5mG8MD0CmrPt31rXVGz764Nzc
dQ2oUKs3b/Ap1FKUwLCEqzcG/T/MhLUe6xfAy0NXvE3l0uyKtui2FulUbzXqgS0TOQj8o1u8xSCh
crls4CstO0Jrl5vCwb/NXMKVE5/ZgJ5vC6nSW+7t9sbU3q6I3flmk8YdzcJiQXz/G0ERIi/1vEea
J3fbmOV0c+5R0WHrVNvSc8ebM9sOlBQS276flgUVkgeHa13dFfCN6/Y3DtD+AFEOqCbx7DcG4fqI
CD3/5ynbu5tj2kDCTUbP2uQ46SaC0ue7mqHXi74JZwSNJvXn97OFTGQ29zT6jX+1Mt3dClgoT6oM
okyxV247snB1LlKy1ciIrqpb18B37cIXVqTwXpv5pSJ25Ba20xE60/L4z7O8+7LKWF9ca9Pqni0A
+MqVHZfV6ftpOQHcZUbo7UEDyhtRLci4jdTZEuWwGpBz3XQs+ahVJG6VbZ3fvIm8uxCC4Pr7q6IU
3Vn704s/wHEgMveWIBl58HV+XYyajwkJaMAff//zJRrNp3Z2IuqitZyy7hkLm/Gat+HNlrYm8Iln
BL/Yq74wjWOZFxn5EOHOymp2wAwM2Qvl8atH4l+UBlxMLEHi17DmbQAtQrCV7tOnxLN3RL7FZ9vJ
gZMBV3qNl7p5avi+RoPtQwkZvDrWZz1yZdER34fK3qvnZy8NtJxren8251wRaTtNx+8vIqULWQjz
qdL3cLzMdV+bovV2JeXbuuFrkwyKV8nK4pqI4WW4P/v+T3putrodsydrUfLVWwrFLNSXMOiEfJ2z
wmdsGO5ycyYfYymH14IfMpP87j43y2DxbLCi8pj3pfnCkLF/HTWioZjEtbPXtS+lKtR1wMyz8bm7
7trWL1m9Nu5Gt2A7EE7cLYCvVC4fTHB6wILoPtEy3tCq0mYqto3DtOlxOd0k21Fo6a8GE6UbJAl/
WILXvnHU05jOUAC2s5HxcfaEexNrdorTfhinYDvmKog6sgGOKdKXi2bMsx5M85iSEHlz7lrmRoXl
3+x5qir9PBnATseaQaBXMIULzeb8/YAoBdj7SET15LrlkWzE6vj9J/8uNmgIQrJSuM5widTp+080
7e0/f+qJfD2YiAi+/3tA63cQS7bx2ctj+Rw3QHbTI7Hd4PTr7NID2TtUvRNexBCD2c7M49iP6dlx
Pk2ID0yRyiemkN3JmfxbP6LHSYpDTsD9E9m6uHCMzNkQ6mPBQuOhV65JOZ4BWPjeyCfqqe+6Ed5u
ku+UGcgbHeSPBAHLoXSLdufqjkxyv36Xpoi3zOaSUwHm/DhkGP9TVdEG+piaT+79YWQJfnJmNn9s
o3l+72pJJ1kYiyMGTyAWQsKu9XtTY0ec6nG61kktH3qh/4xsafNRvpNbFF6HgqFyYY39e5bR1SdC
lwTfxf17zxJY0qhYsyIrBHnWKPL8YSjhYwILgpEypGCN64Y0w8mZt0zosQgQiUq8TpBdWtk3+6qs
X7//E5s6xLyimDf0ow6xLf/zgR4ZokNDQKKzwFEXgpSy3PfMh8krKxgN8yojwf2LhWa8CUHEnlDw
zs9Vnf7JkcJ82bqbVmXczrtkCj1WOIA1iM6EKATylfQ1FWrqa6sDjfqABqG8ZBwEcYbinv6QxNqJ
5Maw9lD7sri6KBQnTKK6U9/UyMuFLeuDp8TNvsfNQ76xI2EWNaAqP9nHBIIUFTf/ZUzMD4WIjzRu
8yuYDXOTjnRHk+17ZzA3J7dlWDWkKrzJ/lnyXq6swOtv48LCxiEALfDy5DWtmCDPMh1/dKZ+y1F1
uIZj/F6iwCNUtFFQ8vO0ex/JJuJOBjC6Yhyy8nkxPuuamOS20vM5oIFbZ2Ov1k3XtQ/16Cz7wcn3
WW0NEeeR+egRn7PRECVeJ423Imjd8d3Sxz5dfqmuDb5cplOB021NJopfCzcKiLju/KDF6B0yaaud
NZOXW8G5XJlNZv/ioutl8sU0H/NCSjYw014fYMnPQsjNPJJzQUp0Vjl6XYz9xVt6WpbktQ0xeqcL
YxUkPWunTZvV6HbL1jCZ1DZjkzFGyfWGNmnHHAzsh4qZcRFoPpBwarg5k8K6AVtBcLKX/SzsuYrE
COLQG9BDWGEHxRkySe7ocleS11bR/G+NgtxHSx0J6aMcKooPUUzPpH0VTwAvct+eVronF8ZTZTQ3
xl9PkSCNvewZQsOPokv+kht1m73hpHvvHRAogcZFOa4cv3yYW4dXqXjoHBiBpAi63hMJH/VKiOll
Tv1fac5fNJqZ/LKhuARLNxzhciEur3i30Ji8j4NrPngIGRD+RKZ7T0OoEyq1BbN9GsBLyeFypXPR
7B0tT2D96RnbFIWMK4NHMTB0gkNZxpQCA5TSdJrmKBjxzU990RxGsMqiE18osqjHNIS3voSQsyTB
XRUB38YNRE6Nkcor8ij5z5+mMEeBlYsZqzulQx4a8mp3rbwipJHXLiYXywwGe73kbXf0MZjHSWce
c6elEpnjR/8O3OUWEg1THBlGgmEIQ4/tWAYyN2g76o6ARj3yzklgbVSPQZJVoR2lNd6FRjs5koH7
Q9W8N9IuozwR9RGk2/94+H5KhoZYcRdONuBPSbcC+1awRYBNn8T72Vqcra0giU+w9MDKLfk2n9Mr
BLo7AqxcgZ42o3q0NuDAg9Vk/lr8JV43Q/WxCOgH5L+1z62+ThPCGSX6fpsN3nJsiDsiwWRveu55
lLZxcZG7X1XJCsmxErHFAjFsuFfgCzYsAD3eE4xfv3fmCzvwYuV7tbNPGhZZLTm70eCb/LsLR243
EkMm4+zVHiHD+6Um6AhIjc5geuUd/nxhZ0eAPv12ImRHpFmFQd98qEFKwBfV+3G2i6MTH1lmqQu+
DQAA9cCiWLsmm/B2P9U6jpbM+ZWieiW9xyhJDrnmKQG9rFCOIZjTLojVM4iAE1E+sYWCN1Gsh4Th
OQ8ylxw2ujok9/1SDKYPVGX7RP4AAscZbJfBBxWhBSJrkiCZVbaRHqDi+p0FxSDg2HScOd+I2Bui
vKWxK8cMJujC9qtAeXYYHQ4ts9cHZxmNTUEcLx+k0xCHWMy7NnksuBVnc8jIslMMZEzGLKifYCJ7
8jHoCEFhmfQEt/s5q1J5sYZlpC5LO45/ToQUPHXC3vMqXESFBkm4UWcjKkCbF2xn5cKbEgmwnKW+
+INVPSig0Uj6DLUuCnFMFh9XIXYiVmT9OUt8gAUDwUXl4m6HDPFkWgoarbK96ZCYOC/WLOAYgK9Q
hzhHzqb81EIrcrvBimw2dVh7AKpXflNvrXsxbVNVu9arJFkJvWdC/pV8QRjn7q1MKNxvmpgOXwyn
phFImtq5gAp0v/oJP8AJp+gXF/hRw+Se+sA5zzFlgECbh0UGa7vsenFs6hbvHuEpcdxjXryH1ZAW
92G1Sbaf72ETKJXYAnlmuYUDpvdBNlwlQo01Clgye5p24y6oc4i7YD8WJMOBgsssHyR5b6fvh3ga
QD0xVo6ahN43ZViybiS/JVFz9GDjSOSYkR6tpvAuMfsdMnKbn8EiP4J+kMRc11zF/UK4IinPD2aY
fmZGnB1gkfGWpaDoK8tiKyWHaxaKAYVqzRDx/mAoVtfSjhFZ3M3OWh+TGriIsswY/WFqHSunJvBU
ulfdC5Bvlc04NMz2vkP3I4uOiUKAJjwkV21u+/SQQhCnHagOHq//xVkc9vd356JsNABJYs51Kavn
0ohfSw7mbTgl0yE2WOM4ibq6M3E6VS3SPbd5FY1iejVSEz5O0/iPHK5XWznnaez7A9YTkpfa4Oeg
SvZ/Ma1LauAIwrJkqkk+e8YUZZ5Eu1H5F0rEBbRgflKQxoAu21smvSkjlfkIb7S7cC5iWTbv7qRh
m9qOWi9sZ9ehZLtHAbNzlD2f+JTqe1inYZrXXLHzVnMdeWNCGTmJYWOVxCt3XDOC3EUENikhTcT3
BmJyD2S7YIupnL94B9BTNk/SasIzbHB0VVkdUb6rS5otVMMieaGNyl8WEqVHm2Mp7YA822iljjUd
JXMM1Ju3cpzFyqdz2+mUJAzUg6Cx7z9CflD05qvJSvJoSEm9NwcmEhlQ2zUOePJ8R9eL/Kc886wH
t3Fe7r6RkzSDH5OxEFFECHMkUOqcFrO+kMPsPRYmkdCdFAcVH62exjfRBoXgJI9zQ8DtTNJPWrC5
7CsvWTHALYZFshJJ0CE0nBWEqcxELXuSytBAlhXBVMD/1ZTmmZTsl0WmzdaYadV48fNDblWbTgIy
cmfy/iybvUieN48+r8pjTsF/KRWqxA5B310cvRnTdrw2DPexveebyR3Mc+pGaBeWbdahQ7K03IwB
ETmCFWqU3WXtpBsklxz5ljUBJjTuSolgmfdaVg3AweLY67C9JqYtVxrxahTy05668iFUYXj0+9ja
1U751BaG89j104WVFaxLi71CnHh7UufERdne55wK5F7M9eIC86KfjH+Dmt2ZPTR/AgM62WI7J5W7
a+FiQ0wYejWOv6IB8CFryKgzi/Y4zMM7iZ7WHnDULwvfn12l3Nmq7LOczMeqhB2gSyx4CeqnKzzC
S5mP7XWZ+XAL/4mS/1Unxs+BnHVQrlPy1I/1M+OwvQIRv5ma0thOjvHVZhSaLFLOio0BH/00eGm1
3ewlZHFQS4Z3KlsZrt3F99dlDnHG6LKrq4zfUzYH13qCZ/n98OyhtQEQjcAXl0jw7CSN9dQ5j5PJ
LYdJjNpKPy+v2mQz2HVJfrAD57Ea5DbVYE1zFjZrEkVvhigOopTAGaaD13yQMf/Fbcdaz0DX6hzP
ICb8r7llu6WLN2XHyOuMB9aku7Yi7aHpvVtVx38scaKNKaKJrA5YBd2t1EsD8nUMIo1bz8EdKWTs
HYkW9qM+WHbtNtesonS1NSYvw8qev3bZFJUgD1+sHm9GHcDDE2b3N6/F21DyU4JPZSIK3aENk70a
AjqJvt7L2N9liYm6wieWQBEWELnstLetlZ/5HI0G2mUiBqr7Zp5FUfdSh5MJdqQzt8yyeKc8KqYg
7G8NsHVIK8mPEHPd3pDy7ufc2y4+mdoTP1gIYfqUVkmkDAHBGoqCQGuRD+B+k2U8pZpyU/XFFoFu
t8XTA+lB1Qw0wCNOo31ubOURouVCDU5vxKqx0485mgxu5tvMlnrNQcTuhyyVZgBE2RZ/WCu/dHE2
8z3g2PFzAv/zRTQODrbibNeFPnyjkgVmgluByeKlDg+WcJ68EDxkPp8YifYHyKaQaW8LgqyVJ2Eu
0sXEm9FhBuUVwCwb39nEVlkd1ex4yPyYFhs+HKTeohYweLXHPjw3S+W9l8azWuI3exl8gij1R8Ji
d906UMSXYYEPZiW7STBYnWvkXcOnnea/FtqvdSfMhwU/+SjdMyPgnMVURDKiB0yzBlsh+j9JcA+0
G07QVcXe9c0XFSiWluEUBXbzo2vc5xx93tGwwhcSK/6MJEWuSj3IO7J5I6C2InuiSQ34vzNL/Mk9
JuP2eE5TP+NuEGSR1c5Hrw1csLDE39oKAxVOjdGEK2nwuV/jOfowY43gyxNo5YpibdkJnSS0BeJ7
cblTsJUjpiiZFSKSrFO3CJx+jLP63Wu3x/c6OasWBaSv9KfTYxlIBBATnXHR1RkxE/ckPyWR9c6t
IhIMgT27MLivhG02ix2/oEgn485qcNQwQuqcdF1Z+9YaoNXjzl+z4nxHwjVsGPj/kvF0NXuG31JZ
Mw6HPtJlW+3Jec7XTC1pFLK1BTZ5k6bFoy4L/9wQTY1s6EjIVHjgZgTnxQ0ariNB6mPLKYP3pGWN
YdnBcvCcfQiZqR4SSseZNF8hl63Pnt+K0RKRl4K5tS3fIVpq8tfkifwNA+lCZV9asqpNFGcgk7mj
tqFCLdT57xNazzV1XbJjfPlilmI4eG3tXZkiDGAsML97dywSIpwnme6DNL3wKccJ33EDxjCH+o8U
BkohiT/BBo08uM+Dums4wW6vAkpN6GqIAW1dv3jZKDYW0m4cXzaEXTTLC4m3xA4WD03Sft1V6/t7
JwUN5JQVTf7Us+HXyvWP8eD/ajM9rLE6TsjY1AxOLZpcYW9mcg2iAnXyag4aGz10umxmGHdYuyai
cvi866oCn2s8F5WXYjOTXNZNvWzEQj5xopuI/X68Mrt+RyIVZ5doMBKGeNj89m0SfF3fgck1CY/r
NBk2LvLwjTnP3ZarMd2FJd4x1/+q4lKghCR8ZLTbd0DlN12zOfAZnqOYGwhFHIPN0GF09NgKKxcA
bUYqb9BSH03ptUJiWc+8j3hcSBAyfwdSh1RS1a5P3YF3EIEyaUjDzpfo/GQs197SxSt5B5cr3rTt
hBIq4pV/NPKsZhIlisfUeE7D8E89S+4RAgpSMs+Utl33lv3Ou5lLrDJgcnu9saaT4hWFFY1Gy6v2
zgy+OxPFXvn9WiZz/TnXvb0mo9i9BJyNS8oAUDGuYnrgqhPzGMbMpB1kqi93JvEvOyRLzaqs4Y5A
F2WIeb/WtNoajUhOwX5AQnNMCnOiO4Y3IMtXmvd6tvdTO4ZRjv50l3R3L1DNmaDn8BSOeEL6FkMN
nWN9Lox+a9U95szRi6P+pRnbF+bNJnsrmR5R/h263Ju2ZGdfesmggYTOx0A8WjZNtkpUGAUBGYe6
L70oXuD29m1f7r2JIc5cKW/PZOFPkrZNxKGDJ6derh7qSxbnAc4Xq9iZYcDQxYGqmrh4DcQWVRei
gCRpdwuuwc2gabC0nOqTt8hfDiKzdcBgCP9BFXXoyoql6J+pF9tDBvgIBdCjXxnGrTA6cR1F+Inq
GbSjgRchcWz3qO4iUnME6zwSaGMkkc5APXRGYL+gKJ+emGev0aW8z2i01otBgLpqzT+jRZxxU/ar
no+IHwiy+mwyQJgZV0wSrmFWk89mKcb2LFrrBpdeMJIDSlVI6huWJU3+aJdz1VbBe/aVs5YE1+t7
e0a4TC+d9qPuSQtCK3uubZ2eEugslQuvKFQxuJDMx82QkJ2ll+EcT+1OmylpRKx7CGaBkl98Jvd9
mcriJ1/18wVtA+1/h1NeBssXookNeg17azAYojUc9r7s7cgfkwuStMjJgmDVD+KZmcBMJg6J36l0
2T3MR+rMaWsnd4hFOf8eipIhRzqeNUVdYI9ooGYfxC6s6bjL8EZKG9COenY7REU2SXeEzun3tMbN
VnYLtX/Iv1yzqk4Vv0/nN8TTz3yuPRqhHGdxQe6Li3juImWJPJdwHj7GLJKRULBLMglMbNaz8btq
nE+SFs/s7plPgPtvuDetqEGJGfBrZ4WXFAxE/rcKe71Oa0G89bJErtRnl2+1JpVJPVcYE/bjfbTX
Wy1kruRT5hnF64CmyxKwwke5EbbGTtaNDJyGm1VIpOBZsDLpCqNcSoAVNA9VsjczNOplC7670lxR
I+lM9+uIxDkicgaCcILMOw4pCGKN35OMg+SA+gywaoViUs02nKuQ4AO3sW4DokGiq+9xtcu5yFJr
lYUG7Muq2lQcedsYsBDB4stucIlTkilwKQawAXVH4X22d3d6ko4b5NvhOZ/5gbinUdtOnrUK4k2T
hN7J6SsIHIj3SM/BCJTiNPIWbW87TxJT15t/C4NSNpakZNoJfkMCk12HGO7ABy/NO7+0HarQxiaB
7o7adCwWEABxyHEMNuRXkMzsopsNzGrZoqPGJEnOeDqoXU5e9RB2IK25KxkuS0bQFsRDXZAEl8cQ
N7Zu1bLmcPL3SqgrSa7Nvm84M5M6PuL08jUHj5nftTXPLOvGvV3kny0F5VpUlBp0ESnjD1yANsI0
LttO42Gw5BrrLw2LpQDO+D8nU+2dsWYfuqQYv+7xCalEGdtJDtxyil/BAzih8p6KIbuOqn4elTPu
PATiTlCAjeYeSy0WPxaYyGSNNb0x6ieTJeGVAGISNsK77SCkIJ5zdyOSa0rw4YYUBG8dLmKAMJKy
vpmL17YR4rUjz8/BGBq6mOghaI7hf7B3Hj1yo213/i/e8wVzWHhTTBW7OqcN0UHNnDN//XexNDak
nvlG8MILA94MBiONVM0iH97hnOsU0M7pCZmbwxGyGDwNcKVSdrRnkoTR1NJSo6sLr8ZSsbZpz51B
XuTsT4qwG8jA3Ro1lq9YX+7ztu5d5tnn1U/Sq3w0o88JvsvCh36RUR0ZIAga5H9M23YY/MNjHJHJ
ybyeWIylOuHwe44q3rA5SYdFnDLKV6E0lXKv4ttdHnLoBZ5gCg8S0UfOarvpKQTtoLPutTUtvCYJ
fiDTyJsFDMWLei4ybI5yXjmFFAWOzsQ/bHjylYEKprPqoyVM55D5YBsZy+1AWvCI5+HM4IIQ3KFd
B+ZXTLHuF/jjbTBmT/NMXbfaS3dsjE6oXWPW9Jo/zyMkBSNdaNs0hOcgBKwaNZ7EUMPMAcgoY3tK
shKGmJw/igEO86gMNhpCzL240OzW2DFJEE7uU+SH62yqO0/Ijmdqd1OoTvWSX/dPRWGd0DBq26mH
mIMInVwRIqWsot3PY+CGCcCbRoum22iO1ldcTjQma2td3k8kR9nZTMKFoD8pHZQoQR5mG/2+QgGC
oyyXkS/OgOO1Une0ROid2ogZJUXmLpLxGlohoxqhFgj1m7ypZ0Iam8lzoir3+Aclmp8JTf0InUqs
LMhtWnSNPzS47nnfMk1SyiV4l7Q1lBffm68zhOMQoVuFIMZetTJtso5ET8iqg6kXO1MsQVcCPSvD
dzLK9NNYi2cjGcm2100SogkmOFphT5kgJljtJ/x5lqxI247lnSuZwotuGbjYOODERVcdWcej0TN8
yxpDO7LT38oWDpKeSm4zEBXNrwm7OdZmr6vxWZAW82GY7WOo0dJj8pls6k4/LmSGSOx6KYkWUrvy
cD9J2Vea9Aoz5+puMhCQBiK6j7lqn3p8sBsGc/eqgIU9btrnsE/vKiPcG/N4nMkRFoDX27wekK2a
ZEI1uvYDUdgXoSMm5M29NAUnicH2sUv6h0VMym1I1IYppcrRaHrl2DShsNdVrFlkV1nYxB4aaR0k
5XeZFN4vatG7XaWyhKjTO+SGT5GKyD1Xi2XXDInko4Zmj59nfrIuiobEgrGBScapYsF6FugGKCm3
jKfFr55c+WWpe7SG/EvU1w5zzMeyRQ7b4PqVlNuciNRWxsEmglBSCnWTylw4rcHmQYDaGCzk8ywz
S0ELDnKd7ivNfAMLqzpjSrBEuRROQO6voTFKYRh/Y5knAkE/BcV6hSKSMWR0C92gJleULWj+L6gd
7L7S+Q0B8V2edifGql6Z1+/qhPpXlEbVnx6soMT6rcuuHAmVXZFfFzXiBG2C5rM1vyZec95ihldd
UDsVkWeBXjJFZO5qE7K9MZMU0PFMSzpg+bxVg3YXlHqO3n5EytpR5A+6P/Ay8rNCfqkMcXYFgAl2
CNowlxfT7zHOFVTTgFnEmyYZFXrLOHeEiOFznySSXetFsRvHwsPtPSMFXe61LD0EHQ9ZGepkcgjR
Nb5TYgBXjVwdpXf5VGY78pBQYVfWcyzqZwbPw20dazATVBO6R2ucdHYx7Ia5pTCHc6yQWtoFmo3I
2LzWzGVwdUTkVtCJ+x5TyDFS79S8iRwDXDWD1vAwzESVjjnJBID9KbEj8WNMk4m1qrqPjdCLepxb
wiJovoFrr1AZ/4pMbA6Xf6QFOZiXf+umWN8FYUnnGmMd6xsf5bYjDamy1wR5pzWFekep5hmrGCGq
u5N1h4gKJ5eWqCdaCobq411rhTm99NJc/X/SUtHF3Xw/Vz/+5//4KHvcxvPtjzAuf4MmWf8KWvLj
9+Yt696aX9Ws6//yV+IAKWSIUk0k7qLBNvQSK/BX4gC/BCGDrCmc0YYsGiKRaH+BlhSdoALNVCjC
FEWEMAH073/JWfkl0TR1lrcMe+Hz/R8lDljf8YEEHagrNJAPqGusMMVvvKVgCSPEjOUXGPhot+yq
+/xWeu7KjYXXkywcR3c/032+p7E6Stu+3pCM7adb42Ad5h/acfjsdtV1e1XcZzvhnH0mn5KjbbP7
JXKNj/GRuUL9huDBLnazXbvWVrZJj96qrnVYdsNnxHKLrFc73ENcvKn3+lt0rX7F2/LELO6Ns7XP
tuTTy4/NfXds94LXuta5cxhbOJGd7dJH+QYNkxvc0Fx75S0DWTe7nt36Zs0P6h3znhnDVkUa4BXn
8mZ8GCebX2lvlqPpY1V67Hb1rXBWPuQ9m30PWvNR99Mrzav9wOm2qSvuDQ832VdyXe75lFfKwdgG
j/mtQHb7h/mFuyU0KZbtcEsrzjq5piFvHXNf7/GSWwDnzpanbcWHcDrXxF9ev/eneJ/zx1JoXs97
6zw/cgmP/AxfHNZesKMM2uu26GqH4swEZ1N52V1wL+9Knw9ot/Y9C1M3d6G775Vj5Ay26EVXVCp7
4DZuaTPT2+T++KMgL713o2dtW+4lz/LALm/7U8CJyj75ELwaWwrZO1CU002UbTCqBR6FDTb9jmLU
SUW34PdHp5rG4T3D+FDYRN3ueps1nDcdFD7XdJxHG5TqS3c3F4gPsDpttOflmG/jm+pQ+ySYsXba
okm0E34uwOBclmQX7QwPnr4fHuR9cQ+27yo/mdf8DU+Wx0RXdBnRzRvSKL3Uj33dMW55d8Gc+Azx
mzylh+E8+ubXfALmNzxZtyy1npRDd9ecTVDekb9AuBO3Fh+UzdKWWFtPcsmB8Xtb8vo3cz/vu8J2
LN3ND9IZ1tQjAzXq6HNMxL2Hc+LE/+8wDdyEnn7ImNl7yP5jHyT3C6b5TX0zXON4AJWpXHHRYEOg
id4C8kBlJQEl89hlCcAbkKQdB48sZCzp7+R0O7xFkY7a4ek6tzeqXd4mHv5cz9hmn153D3lIf5QL
J0xOFPDm/rV0NcznbmBDeHFlV7AHVD9+/ZqflkPhdecS+38OgmHD88ZtBDRiNyEgls465s+0OGIO
pf/uPUl/7kEbWN2XIBub2foiMEGDzYiJmJ5OOXWb64/WYzg/ucW2dpi0tw7uQOVhuJnvtAeUDvj5
K0w9WI9AKs12ycLyo3eizfRAfSHZ24ak6Mme0SQCAAuJQ95AidcUgR1dcS29CS0GefADbpyRz60o
joAz9lp8HnWaIV/BjS87M7XHiynhXGL3LR2st/ClDBxiqZb2LBjw8Hsv5o9zRQDDm/GMyI2WPeic
+CGRQbEh38BNntqd8CN0qL+q5TVWRRdUSiI6JH01T73harcoB/v4YLnmUXCXA5lCqhdM18VsF+8j
n0nHxkn6UrBpDlAV2pfJRvjmjre1TYSw5OjRgSrZWly0NFzQjhBwgoikp5k+nggjkjQkdtmjkwUf
AR54xVPuerQw0fUkMY/dy276qPN7XtSDQfT7Q53v8icUgYuGw3JjbqsRou9m9MVTY+r2q6H7YBzb
xzQilfcRUpslPrVgIrYjVwibTey2K8DXWZ57iw7aL/E87mbrrTKc+Y4tpbkd78Y7A6m3bRfcHFfd
LTahlvR5fdPsu5vUuTN2kDH6DQ1MyYZ+/IzMY2jdhGxxn9on8QYw7OAx1uuRC246n/noViGE6kG4
Nm/b7afl1MUG5AEYn+okqG/GSRR6u3+uzz3KLBZcwXiSwluKtHMfIirdEJ7dP6DtYT5q+DKbvXIA
J/WBV8DH/42YZRc75MI58e3ozi7wMds4MWlJN6ApwtvnzI5uImONHvDA9UiUg/vG7auTbJ30d6AQ
G+SrAN8yXmA8dpuQpHmatRiir1/roCUAnM9MgjbmaSS/iuOBu8NgW/GYEbD3QtuFtlxGvfiM1186
N4QUhDsD5W94bL8U4irq6oMMcOuspYd+n1tHVfSd2iVy66z15ErZD4Prjh95667OQ8lGEMrw4ilc
PoeThAsTfYlDL0Pyymkwbc5G1C8bmtSKqC6HNayHqpyKeSVfxOI1Bz7kuw+oJ4tZPKoxvto0fxKQ
PZ6K3knvgsQWKqwjLnL1cZPs+x3dh12/m7cECZL94nSnOkVXsJHf+Ud3yvbzMTgTju3U7+NG2/FX
8aVWtu5mx3WZ03BSVjudw1l9jXb9e8VTdujfletxqx5AtyIxQauUXpdHs3bq51G7lraMKBzZ42cd
bUWCvePzLywLxS15N4QzMwwjEG3LvVrFdtzT3241kwB0v66YhO9RrrAY7bSnEQb3Z78LGkYYWLbo
hPYcCOlEqp+/j/bcZNzNw0lFrglebhs7b+Y2Ym6IwsL0Rn0fdNdiuc9Gm13Ppwi5TfX/r5S8/w/5
snQKyf+eGur8KPK3Jv21lF3/h5+lrCT/BwGiuGZdGbJ8ITj/LGTN/yCTglyDNcmSNWpVSsi/6ljN
+I+h4bgigtfU9DWg93/XsZr6HypcdC8gb3RQomBGvwFC/w0Yav6e2UIUrKlhOMaWKPE5LIiMv6Nx
FZizqqqyOkeOOO/rsnscE0AXraGhWCoGaVsLy9tQEMbJgnefjEQvytJ9wQaQKa+AalcP9uDawFh1
6GyZy8Kg749mFgyeavDcF9TDGZ5uZjj1SYuryNXrhEVATnNO4OVMacxORK79YnhHWaLZdWruB6sY
3Y78RjcInxSwXl7bM3iZFxxJ1dz4wxx/KAXvfmZhRevJZt0BjILYM1glArCCV1Gry/DMQs7HYQn2
6RrxhMCJXZVsEDdl6b7I6hwqWdHsCPKTUGK1+2YKZo/N1fCjxzzG+UMgVtKRuNebaNrZfCjSUUqE
K+JveM0hPiOAChHbkKgfM/3tdYp5xXqU0/g+UwIR0wfuXyWuOn9eON/xuP+QR2UXKwIBg5nc7DQW
R26Potdg0rqy2U2d/U3byde/3Ix/UWJ/pcKqay/yi/NOFFV6IqKjaVfoiWQD/OyvvGWhbeZmXmRC
iQlZCpuY84qBWKcafpjpkW1KGEA6mJhuj0olUhucb8gErDTcaiK17VRyqisTLoa5TtxxgGAVBqay
jWflNSmC55rhlIsrirdfJs9gUIJbtOqdm5jdaiChJ8qZJSGOOOpi8WUOnXq0KuG1i3qsZ4F2zUZS
BwrXErlimqjELY8lC6BL4wqX0pOFl/2nb/Q3bO6vF+SSmPTrBcHXqK+WRszBIk/e+rD+ekF43XZz
HWK9CUtEZoz3XNmcGzY5UeVj2/MDDQZIIZafUxCFbga8yu75gdIwF/7wUTRtvfjfPotm6BIPNCQb
jodvBPdMNlQ1mNLeXroeKFiLvCxj6INhfWwdes+3SA2Jrgy2ktmkhwQbxWhh7EcSZvlzghsxLN6C
ikoF0H8Lwyf/bLPt5f7CPNbsxuWkD2njFyklQyeUqaMa88ckgHScFnVyFxGHWasa7gBUx5FSoI/d
4pUC+JNqCu8GMbd8drIRuorlM9S4OUrsj0TubhTGKmch7tA46RoN7+LqbbflB2gdkrnfdLOrmFPr
BhVltAfs6odjiWkoCQ2CTmYvyITSzQlxQ2RosPfReeXDG0htTRMipzXHG1GZnVFr+MuKYtxJfQQn
dF5o3pBEbZpoFk5hqr4bfdUzXZbP4zhJR2SE5GjbkwGqKdKrhpe9CTmPURYxhEc9t7YN4pqrqgDh
bzHwbop36mHQG6nuDDDa8ClPgxMUYgVaDZJ6OQQadJ/yLhVqDWVHNvptKNvoIWYv5aKXUqM7kpy+
R2uEoJQz5xsylW1MLrxCPVaRrGQ4UgZ4xG2qEb5q4bsLiy+p1SYH5uXszAosvjZZvDFJoH2kH4BD
qGuZ+GGbnr0ls6hOhhGxbNQ91XXyMKYgMCdZ4viKmwbHG+s0RE6uUhKsqppUO4rRocBrgz2uV1al
kuoIXRMe9A7OXxiI95AEeYTVzmmDhXl/kCubQhYGv5j9JhyCvRmMA7PiiCaHtwBkVEUYpkfco+4g
Q2iMqvK07vWUvOarHsjwy0r1eWhqXKtWx02rcynK1BTdrmO8PYEYiwoJzvDMgdg1uteg8bRTROJu
yPzb6huS0NdbPhdjgEmstFkwFdfLzB9vBCvMyzJpa9iR9JFc2nmc1F6fBKBOGKrUmeyAS2DpJnAW
Wxl//1w2HQ+tbHdSo/q6hlWtkVF2SaZtzJguJxM5sKm/lxGfQFk/cdMiRNDjTxRfbEVTXoemWG3r
9WO2qn4rwhYC4lNTaaEUSYl77jOw/A1OIhspAPDo6drCJs8egh0O8PBV58LXBiiDIYcokovadB74
p6M1JOIOvSvXoIcpenmUzEV5SJUM8yxuyHM10SrqxqtUoUmLhYRNQTO4KkyrlUNKhHGlH+aCgZKi
dcoDeqNjAqGHQFc+dMzXeVssY3muwTDApz2nwP9vNWGsr5Ppg33McRnj4Bo8ae2k2tK6iVWO9gzc
ztOHG8joisMPnrmqkj4zvLdAOtdXEFOlLXKfFjrVyI6WsOG+IDMjAv/kTGPEu11qF0+hNerkbiAN
vj4XLTtxIam4uymCBxY9yny+vHKNKSsYCeN1DsKRvOwm0BklS+9YeJDC69znuUl3l8RrQ7l+rwIY
g6OQmBU3Kt+OEdTEdiG6RXnY8lZFtGHXpUBXHkb3RiwLPvpmJKkq+vCOfSSHIn8fmGMcfiFWiUnL
HQRRZCTzFYFW4NvPo/VRqeKdFkSTi+9WcDBEuIWofYSioP78Gfsq4SAMnuLWMt0+Dk9pIF8XsiYd
rb5qwV1wz2slpXlfLDcYfD/7WcaCs/4G3pWCq5CDRSK5H6yAILlFTqFEPOhJj6IQJnLvW2pX0Yb0
lTGtYo9gP0o9dzXwX02PPtUZ0Yyoq9zCgFao5rgzS34n0fRGGniV1AR7wWz2/VLhnahI2R3Xog0q
dbFJ5LE954bgJGoe3hgonjSBjUmSGgJyPJwFXbtsRUhMQCc4oZXBFfsK0SUk2G3f87UMpaQ5Q9li
AobvQB6zhXeG1Gs9E5ujNCl3Si/t+Y02knTUWnOzI3IF8REv2CafO6caUAIrJsWTCAITFJ+XcwoK
YiwRDClzteX5dYGA4nf4dQG3BbcWGhj0SwbOlOVFjKJl3zUT2T5iODlWHXXAqNofZmHcglhzdWm0
/NiM8WIBtfaCPn+K9fi1ZYF0Oc7KlhWPnPHzr2+PeJF2mMM9hJHmymlWwGmsh0bM8gVjSYFG6dAZ
YYU7juy1yxNdcA4IYzt6SJ5RakiQnCIxRy2RklGP3NFZEWmzSTvtQ2GYPcS30nvbJJ0/LVSVvC4v
h93lcKwG/Z4FJCDqdDg36TxdybnGrCxTnrOoQD0v3Za9ybsh5atghQnBKLiatBXhGbA4upwYKscI
p8+IDkiCE9aCsgkLwc5qsfVaKSEdvTQ/EmkJVrj0fY6MnGPXuhc7brjLSVLHnLZGgIi7hPboqrg4
UYOl9ghl1A0Sw+dx7zFOC7amc3NnCj8jAvxHNl7lz9P25xe8Pq6XM3OQG0+sJMO+XNBOvATfq96q
mb68DS6Hc6Sv6lk4cY3FFtsAOlpPWL9SYpNg50ZlM+xZDBKkObGjm4X2MJnkcRRi+nq5yBBqW0cM
KCWnhATPUppeu965vDjkCsDJNCvnVhxTPx+znL96gugpi1sT4OVGTBKeugit7lzxVCUVr1BBjxjT
tZxyimk46D/iNin2wjpQQJGIRyozdHr4vgH8g8QoK08ZLBmsWcSymuWRs9m4ljtpC/nIhky7Zb3b
O5dLOU/yzKE2564+GttRzuGCCbHHIrXZmRRcZMK08c+yd+hq1TP7ovxDvJH0e2gooG38XvSUJvsQ
S/17nkiaBZ1hWkOHGzaT7ytderYMNBYq93uvR4IdYs63Ac2IbphjZsAD/iIkEYhYE7XNqFmja4TC
4783IhL7nL/VuqZC1wrZl0p4Xc/8WndHEJB6a5BQRffk/0nIMHdKr6Eji0eLxieaHWuRHkmiaehA
Yzfhpev9+0eQv/dCl9JftmTqfklUYZv8/hGUKoSCmuP9DOBC7BNGu3B4v9RMvRnnmYDcEb/K2tVd
zgPOiWm7DI8dAovdMgRAjzrhqzcJmAyEXaiyCrEitFGgmFFa5/tm1BOYn/3zv39o6fdwmMuXSUi2
ZUqkXIuk5nzr0tsZmSUsod4Wh4mKaua27tPBcgsMURs919hxVGJt62ZBHm9AnLPQN8cGo3rex6fY
6NOTGXemm2MwCjPc9gS1oh8Sp9t//5zGP1xcU1VxU1lsx8gg+dbLlHGnxj1EUVtCneAvDe/9pkRf
0mYtBg/OHDloDyQD3Qkh4COo9aUzDgNvcSFogTdXvT8aFfJ3rsjxctJNkcxBNXE+97Viy+bSey38
bbbi+s+jpq1zJtvaeNvVPKVqpX7U+qFqKHTj0Ozcy5FXmyQcgox3zfVtX+mxq8gZydQBb7wClqTa
z6JnlTz7Kct4pTDvqxyn8DIwxm/bgIl7rO3xMxlIYXEKPy9CB5NujhQUPwpCMxRW7cLL1hpyOE6C
i1Pq8fI6jStS/yIUHSCBSwdlBu90BnyDRrbQejXIS3GkauXvT5k/rO3L5T8jaYAUIP8cyv33Te8/
nAimRny7KGsMff6WuhT0I15Eiy/n0uKXOe/Cy7mpjAlFKwXhEkIGN3ZT/o76/SChS3HHmsYiTQnE
SuI/TCW+RfdebmrOATw0KuQhEcX9708iTps8JSQeDdsEWtgqJ3yWarpb6A68ZAhYA8oFo6eenRpq
RF1rfrRzQ51nsKIr5dOoSkRoRGb1h5NTXh+mbw05RCRNYanLAlr8PhyoDb2eFqbuTEtaFUcV/MoQ
sWXZo0TSAwEId6k4lwYQdk+NGTx9M9F2o4rPcj8I1QHBrvKAW5dReNUOnvnEgIfWpJlGJ54Fpv9W
ahzCYTnkWJ83//4ISuJ62X7/+KbKbNA0oSwpzAfWs+SXXLu6LaGFiC1KzSTYjGLVo3SneTAl36xx
DEJZfg5R3/oMGhJscepbPLHMaLLkdlw7uFZXsQwU3SuOOdaaQuFUVTafghnqaw711M+U3I81Sodp
XIBCKPR0/AUvWaiIDjMcHeWuiccymb0xLfWnJi6Tq0xdDZ9UH2aSt85CBELPRNL+ORAIm9s8m58y
lE2byw2JYV7nSjUJzMJly7gMhyOm0QL8vd7SW+f1qRDWQrFezUz1Q5nnua/NFAaXhkEm9sdX1SdJ
Ux7qcpaOhQxgWBXL+6gxfixSqLhdMsIUrKlqNYFdpry27WpcD/acs+NWshIxF1VqkLZHVZpKrzTb
ZpdT3droyR+yH5dGdQoSAZIjjhIlvq5LhNKqPppHw5i2pYJCd62lGfopXihVL3FFNMlaKkoqIgGt
o2lOBYHdrlk9N3N6i2c4P5s0IU6kKW+1YvVeSn5cHVAV1+CYCsgmHtLwF+IMij/MoIy/v5a5Y0ih
UnXDUECIrSfHL7dMx0USMhHnIM8kyWhp1nFd5gaVvPBu0ittBGX4cem+rIjV3TyL5Iyu9TLEIqc2
uxiQjNY5SgeJb14EmVsPD4fBzz9quDKHSV7zi52FF/zGKuD8ESbk9CZ7SEXqxY3Qa6nTW9lRU3MQ
dfdjSc9x+Yeac0SPKqb6PB1YlBhPNLdglUb2Y3Moh46szvlRI3Lj0u1cWo9Rr0UsCeiuUxVAi2n4
l0O1H5bWVyJmnEl+vRgRCJu1EVGzGtt1Nnoq9gTUU6nfTkrACAEPUKo0dxGjAUDOM/V/Mx1rAaH0
KDb+GEw3bWg0uxCDy4s+IKDXCXb4w5H9D0cRWeqAzXj1r9w07VtQniqEfD7GWPal1RiNGEVCfR+1
47LFd8jOKm+lvTpl0aFS2p2GaDUx2tY21pFHGIkuNAewoNbY+9jgT6Oo7GtJoP8vJ0TfpjZsgoVJ
rxKqDUNehiZ/OIt+Xy6sJzycVxkqHfGUyGTE9b775b6S4aNIDBxq4uh5PcoAEzZjC4J4KpBVszJp
3UtP87P1EpbpapS8ZJX8dhHrtDnIr5l3DU6LJ3tOUr9LVNVuw67b6eKw+/fP+g9jWE3UOPItKlOT
hLa1tPnls0J66Cfc3xA8spFhuIiSvJcyWymhYImZ8ThqHF9h22aurDuLYphbQ65fArr1aykBKBPV
+wVcmmfFKI5T3BS4ulhcgNEn+wakpKJht60LM2G+CQpGi5BxL1LCepEYZ0QoM7FrKJJfsqAafMzW
TKVN6AJrfyrgovNNwRdnjinMvRK9/To/Sy1/GN67OX8Na133Iqu6lda9gqQUd8MUL3T4PYOXbDyJ
K/oWafvjpRkrZL3bCmXxKYTRSRjE3seeVjh1hY/l36/qPxSummJQsMqosdDIf78DzEUD9x7EcO8n
PtjPMfUiuwhSUxubXIMOeh+gHc6wyNYDA/iZ3Dllec1Kwb58VnM9h2HXHciOcMGF/uFlL/19+q4p
psiInaOPfYD0rbKOVUTn6my09uWz1QHZDHDWyX8WRleQsBKrMrvqSh28QMeWF/GO0igd9pbF3vwy
OV27b8MsfpDo8gJD7E8P0T80LDw+GrelooJotdRvD5FuEqicjwE1dVkzdo0RzBPh4ooD7gvuZRZ0
o0vjTyuviM+xyqued9fsQhZQ7EyQamQS4eoxTa4gRwr+nBmK00Y6JrHkAWT8YVAYD8ja8qdebz2b
fq9DVqakth5ctKGy+q28G8a259OyZe70iNdFm36NaRzZaTxtgv6Ggafi6gyDN3oB/NskVBn9Q4p2
NgtwZAg/AjGaqfzXMD6k7n+4Ldc+89tnY8araGxPJW5P8fsLz5q7NmjWzCG9Iju9tciWQGIyWlbN
QpL4L7QHg1MFQrXlTfyFbr2z/nA4yv9w51GoqZKkiSYZF/q361Nn0N2GvoH2UN5PmkV4EJNDr+ql
+4Ckmo0OJ6Prr4RBao51qeAx1LyRz20nzExWjM9AgAVp8kkWPRtZN10bBv3sejOytpD2tdEeJLWv
WdkeLp1Xp+BriEgQiNI//CTW368m80ZT5YvmikIfXX/SX47ORTLGDiz9SHUngaywSE9YC0y1N67G
vvxg+brTA/5D3WFGVIvOT9c5XKPR2l3++5AGwYYsw+uxj54hblQ2zBSSBHrtU+BIJDiYJfOlMpTW
6c+li0sqXPVqQ84YLkZbGqyJR9UXpuqjY51OLjMJdHqA+bNkpdCWHIoZMBJRIJVK7865RC1+KVCy
sP5Qe9j3S5mgyEjWMTEbr7le7oO5DW8iuDNuN7WqA93pR68S3R23uKbSFBRUId5fjgC6AgSMY7rD
2FmsSUpMmGYO7jhTVrJNOtqVDEA/H5fHgFUG0FzZVtRw8eZ1gohtxluw2W8GPDalwJvSoMNFu20w
QZUFiiyS/AZFuiXWMXhpw8AvVTI1Sd+y/EzjW02CQdj0zFF8Ad3K2lg2E1OJauGHtZQGhCAxKora
yH94jJDMfn+MdJkGRCGNj0wbSfl2eHLpk0RuWI4qqcbOKl95ILV1EKjtj/mPcAhvsb+pV3lhvmuj
Gu1l1ql4fjaTogxeuUZmaPTGwQBzvhCXeyUlcy/F9Dh0XLdYDm40yXq+DG0vBTc98YaSaMSmIn6i
7ib5GY75rDa8WbRVtt6zzQLAhthJnwOXFMUNFAeG4BWeLhMNQgmtxR6w/TnVTGT2Hw6Vv1c7jN8N
CcyHRk+rGN+uhtV1YQmFhJn3OtXtWyN3NaW+CpZic7nhL6uSZgzfWOPgsIMEtdEnvOzGnL/jbEvc
atKeNeIl7cvKKs4NwJo1DVts/PGt9w/vPUNRZCx8KEkgoZrfTkC9giojmLgyilJ8lFivWtw4Tjhm
ulORNnJkk4SB3rSoOqzuPRbbFB9G0l09ioPUXxnxqxiksZsOGgaHsNvKkpScu9bAysmEXBFBeFHX
WDjvhEns3EsplIjJq7gMEw9IuOtHnW+/7gC48d6/KERoMLWuqtzL9KdpTmRrMPEvD5eNciU5+L2I
jZNJEO2TbbUOw38O4PEHwMTnjXh57kCbOKzpd62am/7YQaEsOOeVdo0IA6QzNtJXGeBmz0uVF5A2
/LgsS5QBSFbYG4D6hvC6CFmZXh6kauxTSF8jvPvlfDl4ClUmkjEk16OfjtTnbAbW1U9ME+jIbXjb
yQ+XOq0hBSSOyTXN1/PicllUs1LZO9bJkfSE3Zj0o0umeeZCTtpglLuSY+RdrMOsWAUv1kkvVim/
5EZBCIsR1n+NjBIWPi02lb5H3zuwY8WWMtsim0nncgEuY82F0nlixg2tiQezESQQ8Vbz1DYkwcXd
CY6d4EVGeDLYahwhLluTYN1gyXYHFeVlxS5JXBa3qvKAeHdOMyiy1GvrHF2JzszF11gXYlWrGu1u
AJekShn0l2t7O1rxPgYBxo4k52SDeEpmJcwc5IrKDKRM1RBKrn+kqlXQCDk7ymipPNh5igOmPnIt
cDN2OI0xIZWUjKAX0SyO2IwXi6APQ6sqDKTdq7ZSsiQtm2wJyLwD23PxwmZBvF6gWMRQ8DqorEXL
Fus+3DpX1KwZuFk4bvoA2EZVpzhfg+KQxiGTPkQmVXsV34Ra0uwm+K+i0ZBkhOSjzId9mDKxblq6
vSLFDK/AgJFZ6RDIhcpHXtjRmAPM1ovKBSgNi9dZcWtpEr2OPkUXU0IKIukqQh62w5Nc3C2Qeipl
K4+qeCtjOr4D6erVHVvYRUJBsa5UpWioNljDYA2AMyGaRCVNJRZ6BJmNib4QklBoLdtFTiq7DFLi
VhjiR11vywYTFk2fe4fNxuayZdEGPLRzQZBbJTYpglvRsC97CnCUgFRJ4cgHxlKT1UowHBiAxwsv
rU0zdQyvSkSXlyeyh8q84T2WOWld0wExtiTs+A6GCaMssLo5DyQbP1riKtqR3YnidhzT7eUeuCxd
1toEuiCa40ox7K7GBWthutlc1q/CjJ5zTis3zpFhGvgxUEdkiXu5GOHEtDiEMPXX1MEcAXdUTtbE
L5fbUzSLZ6g40PzWNbnRauTxkt7EfnRL4g2VscUKDveslw2ixfD3esxEwLgyUt24UfxUwUuFe80T
CTIccgyolBMIi9dCoFs1YQhvtlJjzb76X4Sd13LdSJZFvwgR8Ob1ektPSdQLQhJVABLeJczXz8pU
x8RMdUfXgyrKqYrkBTKP2Xvtga98co0zBtHpgXhsr2/6Z1mDIZn6zZSghs7GFquXiPGV+RYSKOuo
uJ3b0SJGZCWyq25Im9F7btsv40uLU5r0PIbcpFXyWTBLFoYHT8XEKJvCmyzc1TijRznoLjl+4hJs
QFWzeKvrihPba5HRpzvmvdU2DLKr3s7WTbhcs+5nvxAw5FXh1lUjdA8DFSwRakg20u6RLPOLE1FF
VWjO1QRML8NFiTMtnYfytFJiQSGfdxJ+qS6N6eK5vH1RQNlyo42ZqRCpv8bZd7djYKLDqJb4JJAR
5S3yV7oUa9tnabnXP/8xx683lfZb5Bn9zcga0JqOS74GnAAfoiJGCqs6yBScH206++Q12enLQx/E
rarjphU9QFX17zV+WtQV6F3NDAZLr9Yz6QLxzIW0OAdvok1+eavfQW9RggwbWhq+Z+FQA3ApBkx9
eqwAVI/NDBLYCHHBBiwnfFbM2Gg3cFL6Oro0ufkTcpPKlUuDyzqyP4uTUnEumZOSlPWSF5F/wLmI
ylgAD/VKCk8nhxAI4WVhz7BLG/8CR71BVxWq0RfOVXt4tEpcz6KO132Vdie2D93ZnYbiVblU/6wo
LBvLiBM/OmqoSfS0u/ez9CEO91nOJDkP7Y+eGuHPjZfObXaOoOo35E7ORMdwi2fc1t6KJCsmrKbe
xMHTkn8S+Y6PfvHnpzEgwymeQL8iIC5t6iExA1zT1XU+xxdZWs1D23wkzFlO+rmTMYOEWn4SVZSe
Uls6Vz9CAq03ZQ0nuT2NJOSq7bjI2hpZ1cY0MQY8jPaQsUwOSj5UtaONlNaot6YvkwMoRz8X+uge
0JFBIgVDF7FXU2qoxl+nfWPmZ+kiKGs88N99A4K8JSx2J9IMS6f6pLJ4qz8Ow/CVN985B1n+1C3f
hHIr235SE2213sirvAQArwFCVp+68ZiM5S1pm3dRUp7o29lLxbTtfcFOqIXb7YGDPfngEH2Dv1WP
JNaYNFx3N0zvU1VXhDWbF3cqWywEEE2RNgR7p7ELCnAuTWfpr1H3rxcdFORfi2+jTFcaB2ukZipT
xgd27Cy0urtmclgQF3H3PEZ/ycrkmUioUJY5+gZj9qFfOFkB1BOGaWNQmWJe1S4sSgLWlMAP8dwz
icrfwK1kF7t+16olfYfrb6uZAxZnnomGfXWAxNcoL0qj93b4nZOdrqDkPDfnamDt1Pq9cbB6hLXG
kDzF9JtHJwDHFi8haB6CL1W+tUmaY8QoHqAUr1bxnc9YXtfgaIGw3IeQF0GBW/tVoJoVVbL1ma7D
c7a+GpETXwoqxYOggtjojy3NpvI0JGwIVfyW0gfEnrMnjRAXV+c3KP8YVgDL6JRgYaqxiGYyPunn
Joj45PRpx6Yi2GUsYrcgP6eY4kKXDnr2r8+0qfCyfewkzUb4ln/sTvotix47ZqDHGg7/hpS9jyB4
N+be/zVP86HALI3Dj8IHoYxeLep9mZYsNaQSQxTj0Ox8B2at+duzSWmZmW8yKTYwpShpcbD8XIIW
SVSNpIJ0d4cEQkceTb7YTWCyf/YsliJOGZ9FxT20RtWGbCwsOkrKaTYIqjyHwe9YR1fTs3pYNDIG
yMwwlViikIpDfpPAKvcBNLitW6L50t+0T8RgKCofCGr8wYQh3bt6MaIERbXHJe/Y9Fed8SXVD37d
QOayf6S8WEohEmJopzyvT0VIG6LfQ6bsP+rU+JVVuBCguCbbRimYxjKz9nJKT7mD0z9ehoONWY8I
+D87RaPjFUYFQnhQ3r205jj9EbXCFGr36zfXr39ioSa9p+K40Qd86vaPbRb4u0Ra5o7e5WjjiE+j
mxp3iMwct+kuViuFsEyfUVY2RIeVqEBk8cQOcd6W4A30f03r1rI6enJsGxul0vCVPQh+OugtuFlr
l8TV7wFt0FCHFjBwFpzm5L/BEiBQgzhO163ffKO+ZIhEdqvNzyxVkggzD84+R0maYacJy+wkW+CK
IxNLzOCMM6Ku/gwyCc7+z6eIAsuc3sVakiuvNF7ImdV+qnnL67/6HNh5ozr92Vr+GtPFPgOOx1xj
Tp+kBWVkeBfcMIggt9XQvFqzeMiHjIOXkFhCOfmRhaQZkEpsHvr8VLUDz5WqqfNifJyrZT7NSjqm
d99/upjAwAsytQ9EP+x7VdFMlvezHuBewuDWT5yunGBp07BxkhKNPhz074/W8TqEKhxRabiTQP5s
feuH3rMFPROMwCOGTEBQQkucccDlHQr6tIQJo+6CPPr0yv5D2Caa8iAny8Eef+tX0jGan9ixiSGY
SALtRt8BdNyzfcw3tHYJVNb5wh6Wdp1T4ziE015a+aEcYB04ERW+N9rvC5U//Vr4S4t4mKWTWmZX
B5dFhuFRhenlmT4hnDG8taztL5zJcres4qy/vjwF1BAahJ4CO6xZRlTQ2lWhsQw5MnayT9IgftMl
ZqZqB12MNugmr4xpGNB/FyxXQzBltSozehXB1iSwMTaehRW+DZzN4i9fzaYGS5rlX6YxCM+ymz51
S+gHzWOcUeV5YI4vUSoZMUEWcJKk2nnonuIupMYj1BDRh4N4mEcmVCO+bhIvRUlLI2BdIPbszmPc
fhNmBYML8jOKrSLd+Mhm9UYnK3ETOTZSA6APWtZG1mYxM6buJ3aaLsCjbB15Rtlv/dk2dGrlWKzk
slFrXJMpRENeDfNWDMSAAyocwxCwY+wMu7SXqNZtxbsax52Qdv+YFTUWLHQczkQEeZb153EY94kB
zdLvLOcQt9NrAJebtp8h2+zflxLpd99JPjIzfrWtRp5ncjWyEe2F55LgQRlwrau/DJffYJDf7rNp
vIKRFTZ+hQb5S8t1dXL5mscU4bpH6MaBUSijzgpknfoPWyUdEaT0cGcxAd85kpmbrgHGDHiZDd9u
04/JOwGkqDPDEUmfwEeYORMKAGk2JN+Jb/odWXOodLFhvetCqTFGYjTJ1AvlyV5Q1hhwo3dFJcSp
zctXXTYRGr3Sfg/PERkw4LGp2uGUPlQThtyR/hBqNvdAaL242Fz9NfxRYLI/GmFp3ZJjVLN72JgU
W5savo/ZGi6kltov2JEZHWwK41YT/nZ0gPJvRDBgJ2x4xRa/jrv9yiO0J1DZYza6hjtJCCRYjQKZ
30j5sEB+3xDH99xLL0QJ3AEyLWxx9QY+6C5/y2L2+H3LzBIeybCJobdvFMTFDgfOnrEct+3C+E10
AMT1eSvwxdwSDxbyCHA05/Crmd8/6R+zJHIYBJz/a6l99Yyhquy7lQqVb2+/OvJN140k/L4ijk5Q
X/Vo+GN/PkiZ41Jz31w3I80tJDWhLMp9uy4AveUsL4bhJSr6E4KXal+ArvFxcmzvujwkNrEiHome
HGO9i04bewz7JcRVgDRCY+fX5TkcW6Zv9YzKNsyzo9dhZyIzsFWCzUmpydc4FYCAcebFYWVdOwD0
+9GdcSKnK8BxZj5fvC67sD5OAW53t6IxyRNYXFYKnEyglcBB1W34uPTeD08KFYRquHcv4J+XIn0K
VqvfBBm3aT4RR1NQPiRhCPF3/ewhDVeEhsPm5nk2YULueHbxNAfCv6bNfAEThoKtkJe1tG81E7UT
tCyLljf77bdBvhVmoULf6+VIpMFNmPTlw3khvxs6DfIII2+fWoecQsLaD/BfiGMMgXnbxhztYaM9
hhW5pZOT7Ooi/zmp3ZslBvccMd5elgV6VItEgIXTpZzZoUx3x+rywxRO3qmKIzqBkufZ7StmasDn
Ho1e7jEJrRu3m+orHzBAenxbWOC8vbMaxbVkijA7EVYo34Svt9avdPzTTlrcVxbUpa0RQiWGxPI8
uR3Tvq6b+DQgy1k5sM8y87nyiDABcdN9IaOS1QGoWPLwQgyUC+OLwvuKyqzMvxZRPnxbW2Do+mK0
Y/PQLkFFwEYKuY6UDFeM83FwMMZYBuItRp4ncpjzQ9BU37XPDB04/LsUJzyQSUo9xlAuy9YjyJzb
UKffYnS3z2SdEehedu+B9ewR3r63ocirWLL11bTBTMJRzinr72k8lO9Di50l8IxrkZvJqRxX922t
QNjAkg27LjsXQ+GBYxnSXVbMKk8i+DEbQ/osQ44C9NPhFmdI9kRugNuzHSxgtp9Ixeof85yDXTDk
QYQn42sVOb8qe80PiazEVcLniVNZI2mZH5JotK55oLbryGGFYDroz+kx7FLjrbAG3BKg+tBvQImo
q5jYxvqWyL4DRxMXm9Up5bFhcguhz+O9s5f2JJDKwq8X0PMAsiM6Bpfrpy+kw6CLyae7GE02AfBm
XyaMHOCqHTPNbqVFDJfpI1vm1L/RSAE3qo2TXQ3pYwHXBz4utEBLusZh6jOCLmDFnMx6KM9kwhzd
YOrZfU8mCjbymqGEnJA2+SB6m3ifL/byunhYcotyDPDZDCemFf1hsJrw4tXDR9AXcC96csUbYH+n
sLTTbRKsy1X6PtxI33lcGBoRoxvfBkm5DGDPutOWyC+TTG9JVoRPVbpNyQQguRaEvZyEsS1jMml8
BkFEO1HHqSE5m1hYxmMaQUPo8uCi/wAN6GB3Qp6K3A4urWuDeMsRQmazyK6GCU5cCszr/Azi6yqw
/rNTKo7ImjhMephNLdNE/WGtTliciiTj8iau7uwYwXSrmvSlX1mdTzwPh6ouyte8QB5jzIEkeIJy
M1lsCLEAqZ/QZ6kLoCD2xbef49WNr/rZkW77vbNn3ESJZx26wfzsI4MFl4l6GRGqfygDi0iLxJse
wkHMD8WYyp2W4/jJKA8zzwCp5vjge4MMUTNaH4QAAGHH8WspQvNbg6gvyvEDiLi0HtYufZpaPzlL
/IoIPJWqnS89dUmCDUHzEgiw+urROPeZ6J8YHr0NC59Jkgj7xZkwGtk/VjTcj9poNHYN0NGOSKAw
DuIvpA2A0y1fBTvwV9DmdCaTJY6rP3A2rpRKVVGWN4x66bWgQ2FKBz7JDO33WdSeSqA4JYTfsqzB
fl3HzaFOWuCTuNMemTpvlYTowlx8P2UU5aMdH8IMoimk9/g+B+Z5iOJi1xEi+iTN7DA23S9mxA4r
X0hmJADe/dp4LWr/d0oY8n2Rlf+MYIwR4ngPZLzey4qErL5pp703ou1eieTYta55DQgeuTAO8A41
/d4TiaIobeLiVrE9uOk/qysaz65I82PlKy26lqFPJma8sO2tu1dn1t0u30ZUF1dBXh95Sg7mG0KE
efnb1d2kaUJKz2JxdtMP3GipD0iAUdb6jXmMGGFcjbajGUB3f5IdtbiAP5EUEFQFE7rBTc5LM8Rk
c//ykFc+jBD9zlViv9djB7jQ4x5KcQKDWftB9Kh4LCQYUwLo5Tb1LJLlYH3v3K4NtqDjYzZMWOxL
P4BGc7amsH+hDBhe1iYndnFvgkl9nWecBkaynJG8oyZssSn2dRnc0SuAxQjD/OQ2DSHM2VQfJiNR
LhvYeZ0XyyMNRv7IU40mwFUDBa86lcyBH1BOxw+OIoOneT0TXwmpkWzTJ2seVvRqUJNdA3mtrL3p
4AQphkQEkk2e/Sy9kNEna1gkrYAtoxhjrXI1TzMSuGzi4TRh+83oYKp0zh8Gm1lLTpPfSUC4WNbo
DBOWnLqampJGwq+8IoyIaAlEQzBLbTH/LIkXY4RS7YrZn9GIUxEjZMHvgkZ0h5bSq26VWrn6knJY
V6dakcki8K2dBOkSCwENEVMzbCEGu1Tz5ywa5+uEz9fI91lr2i+pT/RClYXj3mAkv2fmd6u9cX6A
avkU0Mn0oyU+uZmZSezNDgtBq1xpemLXNMsPN5ThrSD1889qZ+SA33bRoxubOLQrJg9KDYbs0Yi2
cdd8uG5FvlSZsaFjJFIv4HDssvrBmjL1mT53fRlesJ1vyyFCLT7NSl8INlP21SkyzDPXAfyYgOmB
7m0XU+32mZ2g7QDHoDxMUpRnmaF+MVYsehYowm2TnsYZI1GVzMmZ0e9OawdXw38jOoIdQmT2p7xZ
nmpGPNsqfHKe48EyyC/77YWvTv0u6nB8FMNMUWVGm8WN4zcZBntbTufRg/+ZFmzzaOoQEDeMtobF
DXEOQRzppfEVo1u7s+KEQYaXvbBQSR+TkOWSkkA1Bt9b4dURxwSPLZJHi9ZgsFBPjSXR6JDKY47g
c5m/oTc/hijWiFCo7kE47+k75iOIs/scVkeLWuu5NcEFdUUR72tpEjBcJ8nNcLs9i+1HJ+qbs9Pn
j2239EfTlL/z1VqpMcDxmexh2PptixjkDEGIuJCWNN6mjYRJEhbfSujTh2zMGYykGXgLo7pWyZjd
9B88g3vQmukbSGTFurQCFzJw+XWWWz7kMdrArgDd5zvmFSkUdWjj/WatRRAY4xejQ2A3I5HZBwP+
UCKMG+Qx1pfQKpInu2rw7c34g8d5zI5ltZBaYSzuJjEm48mgdC7ec6JS9nbUVqd/WPv7/y7k4Zgz
XfzkVvQfHCXCZtRm4jzb6omORYLZkpTjvpI4zhbPPMdx/dDxbz31uXMPakLCeCxeCOXLGDyvwTmJ
RQgFa8I8IFMEzVJijaHW5G6v3iyInVgS3O7FSTNsJ0VebXUfGXfSPaxz86pPEggqP4pQflQztxUg
n/BEQg2OybQ1NjVLarCxLci+vPiriy32q+44XCqrTzcygRrDYSO3hYUnJJPZKS5GEELjN8oVHFor
FZ4fkn5CtBaZr3UFUiG1PsBBygtDg1vBrmWTNAxsm47NVmlZxVkP3bQBmSLelr79jvtT9tZ3ywUT
qzXgSO6oFyvvqe69M2Zm9IxB4zx/FOkdM3l8aZzw6jRewcHj9sfCQA/K0O1LGhJLyPgd4n6nhqYp
3+1K0Yg/Y4TOkE8c7mmAD0PaDBEtZzxmtvzosF+Tw25Oex8BD/JLMm7dhMt/dneuX7iPQdWzBO2K
C05EwZ8w64mpAg+wHIeFtKo0umo1Yh/av7Ni+ab/IurWb05NcIFaB1UEfI7KhT1iDsJJhNDemOOd
LkBiJXrH+YihovuzZElAeLv+CMFZqJGAX394bfSUL116mhrjZM3BO/cxEd4rQWe5s7BgIuBUuvQF
PpP8qgGq3nOtlsqYl+XVh2ctzOzVfCHks7zktbULHWveMwh8TdUgk1Ceek/WwVdonC/TYs84q+1f
iUBgoqUUMmi+sUwByB9d9JlnGEiIkgrdPP1B7lVvE6GeemtsV65xCtz+0zNm9x/eJuffpOig/UIb
ORyiQTNwor9pyfzUH9LUTVfoV93FclR2CAEjKgkRBnEAGyEU61fHgvUz58mrDd1Ir5QYNcenQqDM
rh3IP8qAzqe2L2X3mUqgDR7V8ZY4EJaeyXkyLha2EiQUzNu1e5c6hBlgae+k5zK3ddc3vc7+7yeF
Y/9dLuWzBHUgE9qRz3HxdxdXm7KAyZxk2maBvDdNutAwzdlzlovP2DbGk+l81zN8vd7QYyF9TWeM
i7ZYn29ZFoBxW31M2tYvB8ukCLq/5jj+OZO2fWxqJr7EVREWXG5GNQBumh8gOy/1anXMuZlRFx31
RhfJeNNYdnP879+e/W9qML49J+Czw3Do+KE2pvwfGWDNAsZK+4ElWrN8yVu/3tlEyMIlWpOj20jJ
i5fP28E76sGSHiFr00ZQdhw8SZecczU8y5P81WXNhdrwqAkDQ4AxGoXxtljTX//9a/53lyRfsxtA
esCXixgz+JvAvi/LiLsMr09qeGTOrGfiFt9wR7ugyovu1KwxDmlWj4vD+JQcxWg/uUt9JUeA2ydl
LiGBSf3D16R0Yv9PnApbEmGbr1ToKGcj9Rj9n59jSwak6FhebU2z9Elgfggb9ouhNT9lSR/tCxy8
py620f0ta3NqTNV2OvGbQfYLL0d3/YcvB/34f/iCfNtGxE+aFyD/v31BVjD0vWDtoOxMNi72wdsX
nAYXw/YvvD4k+xJ9d0V3Um1bj9RthC7mTy3519KtFMkTkkUZHRIPNcGU4n/tKvlFPwb02ffCYtPd
B99qqwKpAxKCqKEIFRRqIDGhtrdalzhCurxzNxvPuVJ4OfHPxKT8HbPmmnczE6dqRdkRruaj2dZn
26p+C9LkjvpI5FgkcEuNCIOSHaAygmiBqqjhkCvV9DK0jwT5xI9zCYfNUce5QZ1OOB0MhxR0/iIV
IlwkuETQN/Z1/iP3UvM6gQaCPlwZb0sUvLOuAc2wxvLUiqkn2WX6qMtpuOjZ8WiX5h7A8opBhqMH
dOhReC/ghcb3uU0+vY7IpD4XJD9wadHuBhf9s0OVDC5akhSc+I176X9HSeFsHWeS3+yx/8Jck7uq
IFkHSTBGkTvt1l8zhVXnBsO1ho5MiUX7aUZ5e+3YrJaFs97mUla3NlrPgB+MQ7CIdCvXIHly6Zjq
FtdfPbJVUlU17oWNV80OPMCOMqFOII/XiBuodH65/a8ujIp7lygpmJmIawgHA3X8UG5W28CEOriM
7U1mFJN99DLlivAjepIFVyXOrceyQ1NgyfShI6YxxbK64S+Q5SQKDpq50PJaO7voxdZadcbec1NE
UrQbKEDtIVz+7A3NDsSgE57xuG3TbjzOdhghJqY8Jhh42itvKbNPrYu2mW0AG44vPm7jUi2o+D/T
X67ELvheds+R7my043FWMIpRSPnH/48v+ozMi7umNN6kU34QJDdt9O5ceymnHr87aSf3aXB/WnXG
LIqtyUxtzPTIuLm25BgkYOYY2Ten30uZbNghu1R5LLgqVmEb6f6RJSg5j9b1jCZBxjmXNgwQZycn
v//acmGMqPq2nhENV/tLXrbWH2lTFiuXiLr9daujzXEMgsCeVMY976pfpGZFR59fXYQshMxSa+tl
9rNcU7lvDODRAd4XApHQZaAd2Qbkc+tLyFgjd1dn04Xz6AAP3b6FtjzmkRcf9FIcqBDfjaOiktb1
KTEvkQ30gD3XB1h3H4DKCC49RD8tzV/tBAKlsJ8gCogHr2mfknE0icgGXADD/mCy2NnCe2cgu673
Nafqg+/s7ZfOIfq8PuaMUZ+crr51PeqMZshJbPITMtm79jR57bz1QQWd6X1OcsS8kyROdZIxXBdU
BFqQmdlutm0T5JWF7R+K0f0QboQbB1XDsTVqtBDj+CUlSf7RceNfpfMwtuRPdLJvSdRg5NZEhUEo
A90/SbLnXg2KbOAerMMMOsX54In0xQnIB1rimahwP7sKI3lXjLLOnc5ujSCtm0ZAl2V5Hdfq7o7Z
uSab+ywK8gqDo9u681OZu+O+XJNXFpjTWX36S+/efKd1IE8OB6886mkwiuyvzpqmjzW7hqRRjQZ6
ZJYp6fraEnCaO+AMQkISD7Yg08ELUNyGbvyVBNmc9vTmdxg/sjpmQRljXQ/QQ2ykZRwL3G63hBSl
wk6SZ+k47aUEEuKiKy9TC/SQBU2+ttIv5gogxYr3jEJxDTYs9d3SYlY6/tT1lCY9SCVUcaAlvVCG
MVVW6nV9eBNG+1OODm0xS9E/6q6m/b2uzXenrEhgqKrkLJrspsu4NvZ+mUbv47r1wuOpIpBezZR/
6CK1ZWrEZMnbLblbXyYs7lkZbax6vSyW2fwhVcTEsG2CMm932vA3q7CnzArfwOIxNWhYEaTZxixh
dha+2e0t9oXtfDRblJGjHM9uMpxTpboqQ/Kz/JZUmlAC7ZjZ2UtSJgZcDKMz+rAUCCtLxbrPm5XD
Xd1S/yuT0VdAOBEWObGFki57lZG3IcLtpDuEf4kLCAczkJv16lRiCexM2Cl91GG6VtJN1TiwmTBj
NrxE6z0UAlmuno7oQpG5IaiuSuzTishi2f42yrk/ScVUIdKQS8f2sV1yAp4rp/4etyQOWX77MEbC
utBo7LyQN0v4YOT1tnWEVqwE0q3Ih1MjPseWuMB4TrdWQkbiEvaXARvCMFTylKJEmKiOjoatgqna
4horD0sSIdvFLLohCXInBgSaeoSlhbJZyvI1Jxa5jfGPCjl+aIFYGy13H5P9TiOtCIF4zYnS2qQJ
rVivIE7aniHstHyUEXWx6QBwK1aMAyIjstRUPy49dzYQBKMTZRhP+pk+G21MZ0QY1MEdTCO4/DF7
tBA4Vco9rLiM3LOqhsDj+YdsZYMwXWmsqVurj5JUr3NhIEEFdsfmUFn7RO1uMxU1v4bZ54o3hHjZ
hnCQJnRPXSV+LmYebVMbcVQ2ry95KE4GbzlHPm4KNjegxbfT0Jc7u3SueAKio1nJJ9MgT74QHYGM
DtoyU2LZigsSL2gpVzHHoM2C4qiVCC6ZZtvWFedhskBmDaxoRle2JyWYcvDFMy7/S6mGsA2vh7En
AtdNCAkcIxaVCLP1M0M6KCKZNfk9+AzDgrc8rpoj84DPMk9GfhgsIVqs3UhT0p6p0/gOkM6cZbAf
1xQJNWoPVeuU5eAjIid4vXJ+de1cPrnP0etqGtatVYAV1k5vlojhgykRoL44iza3No4wrOuSiWPT
mx3yivXaKHlfjVZ5V4blV6e1S8AIzaUMHz3mjncvnB8pSqaLZbk2tiy/PFpLlxwqW7AyGRBuoVnb
WI0oLo1tPZCATphl2p9UwbHTVKU4LL72jVXtyQxgu74OJzIOCMrC/F2bTvtsTvUvQ1Rn9UuNyWia
nfBSOv3PnF+tmc9PZlw9FFxr3ZrYaN04G4B9fRhxUx20SkYwvgD2dyonQHbzdEZhGx3nRUfakdTW
xVV80UIDT5iPUxWu/DD3WcAZyfr9d9UsN213GWrmgilJqLvArcV5SsTbNCfjGTHfm+wppaYGf9ji
fo4EaB+ZXJTb1grV4HCPeHF+WBoELLgHr75tMsNRWCbMhERVIbbX3CftcUfs4DPJDf6of3uCNTdl
SFGWeNlFLuub/n0jT94FpYtzxtl6z+LQPqVVfNJlZZq06WYI0CasBTPcIoX4xWgR4KNp4D0gzWbP
ojw9dA2ApCAA7VK74jkOQQ/LlhRdCJEH0aTZPaKpPMaR8SNZCmXmUcmbXhEeck9wuweo67Rox0ev
zjATKURs+Kdwb2XCfSrL9fRHta6Vj7qNdksSWHyEGV6Gt9Y0vOd0SesHJ2n35byIAxAm7vJaUJYN
6VFLeGZl8h15Zgl54hBiDK9kAMmMvBY6WG38y/aey2YvZ4Lj9bkSNUBE17g9ZvHCXJ7r3JJj+gcg
Y+O9/D4P9UnfZRgUjqXVo+ZBnIFnl7xWl4m8JuctITsWpzc2YQ6XpTzXLYXq0CbOzpNoT7Voipw0
eMgzkXLKfD+MnCJCZHf9NnOksXmrWWisXEOs7ZSMp+5yzCOUmxMUv70sEDYEvX9eQ+FtXc84aHtx
l1YeyalWuZ397zBAQPCz1jlioLnrf94PdC1rg250dXHgsDBRnIfkiJa7Iqqedwcz7GXkNBsazzlq
9WPmknyJCe8JVd/gRQNkryrb5J77vU/t7gI8h0qAPrAQ7jbIKDd1LYXUpJ1wb+QyfWU8thn40u+J
n+znkXWHuzjkvSbBbG8nGJ1jHQLc64P8hmWHFFQX8LwVl0DgiS1DxZx+ERGDcDlQbKdFfIzd+K7f
Kz1/lGa3olXk91SBm9yxcCcnWxXZqizTH6uedc3I72nb+hMWZwUEJI/OMc7FPEYnE+ayfiDnBbOE
LKP5FnQQ39vGfSDJGpl4ywakdNsfkOmyiwHtXLAPfM7hD8xjwrmaWZ/uWnpPtodcpg76r1aO8yOI
2Le7UfE55CysY/eqb//EJR+lGtuXTPrjrSP/kuUBumD9FbRcF0cy71csjbRqzAT9MHpq3eCmzXFW
WZDLF8V32SYvWvYVLt7XrgA7nyplHuo4OKwqXNO5aEfizOiSQOf2dUIff86a+cFgoc9mPv0hsuEk
zOXY9bP5kAcQRpS1nyBZ8pN7UZxExPpVPZ16JuUyMOn7/CFlK8pnLV7xrRbX3JoP8FfKrT86zyzy
vvaxnVKfov1LoqXdx1ZBi5hVL9o24gccsIQlAes0PVqEmM+MtNp05+TgCk0AaGTmVErnHbYXJhIV
DImKW/EgsTkdOqY1g93OD2zq34gkTq6jR0M/1/JsGQ1Bsbk3nzUTLXdjTId5+q4F6bNrNcd4CAKY
cF2EJGWKwPgj8Iqn2jkweJ42aecxCFF2SyYa9WmNnGf0XjXNQEpCfOsVW6NhwNzHy570P+QQog5g
UKrdz5itm5KrxyWCFzULLhx9J6Z2ggBwYqBeGQgacKn8lJj/T500j5IW/tbSwuTIhiG9YY1y4CFb
QcXAZVRI3lR+ygQGngLH6XPFJHWuMt1rkhcG3SgveO+Ozo7ZwHWJQeqBSftq1Gm4rZblrgmCusas
QrruzMuUM4QlWbA+FQqHOmYswOD+vi2uLKj946t2ZuYdNou5/tIqAuG4jK/ZKOd9KLN6VxoN47zM
+aTleyf3B3ebxVHuAQneTbab3+nvLLBp7UtDguMdEdSfY8CfIxAplJ4PZYwHJRdcs3lY+ker4UV/
VnXfMU1sgjSGor6OGasBn5ebDTHHgEAYMQcEHiAl3Pam5eOfTdyTH6spsnIpWKhlDmv2lEvuoyyn
UbfZW2QN7g7wy+xU+vktErZDql51xVXb/VE0D8RhHlL1llcjLfh00a+Onq1XgsSPNftVxzSPSy2u
uMfqB9qrf2BU/KcBsgNY0WfTZJu+af8NBVAU3RjNg8ltWPV7qF6UJekvS61pcvzsl3o7K3ikvvy1
j5hVnrr40e8rTIWTRR+lYrWWEFQq8cUIjOQEq+qE1srcxDBLcbzYH1nJ3Wgm0icMGXOx2xb0WGtu
b3o7Zh3idU/FQrC4a/4jukj7hf8++cRDDn40JNEaKNT/n3y6QwHK0bNJkbCDb7jKMBsU69mcwjdh
0bVBb7APlsk4NlyB1TimivIw3btef4uIJQt4sYtR+R3Lt9y9GCF1T9AZQK1Efp7d/jAjTHvuUcni
9YS50aXFwWAVPwQXX6KUWwbvvKQYu9ssOesaIvTn55ILSv0/YFWW4c3srplno0BgRrRTzU5CY2C3
5QuzR+s8lNWVS7Mm2VVNSel4TLbhuzH3DeDa/sPqjggeAEl5astsypJy7qkIYqYNiyA03SD4EbHe
piiJFW6lS2WVjP/D3nkt162s1/pdfI91kBoNVB276swcmUmJvEEpIufQAJ7eH6aWvUVKFh2uXHVq
62ZtBc7QAP4wxjeqY5JbO4iqmD0Kbu4F0Fts/H12hEp4ygdW5wzweAaReX47NNqySOTiYlrsMVEf
qsZ50EZvZyKn33lBVSxhnXiLS4/uImYUPrpTr3u5mLiTkI/frkdjofeNfxqgHxA3fFKZp+4UxkhE
ifWq9JCQB0lxMkOVrK252rEoe0rTJAgX/uSirxFrsaXpsWNG/aJxx3OoIgd5XyGucP+hk0FDs+tc
8RnPLWruuV5N4xIXMgBXA+nJMpdtvBqNDgRHPPDUs7emVRYI2wjp6WFebIm6R5WXybXeU3AHts/W
gND1Qlk/BoPR7I9vR5Brib2qiuEjkoxk+efhuPmblY7E3MHOw7Y4fu7bE5txG4qYm/7AajJ6zhix
EeI0aMTP17YfbggiR9zHS0lmEH04y6kv79ZAENPMo9MCbeZCJz+wQIR3iod+m+ojbuda94mj976m
tAorkJjVO9gGy/iF0EEV4OBWn7HwKCacNx5wnv853T6I4gvAOJSds/ZJmtu53njVYA5KG7e6z2yq
m06jD+QBMizppjdTgZoPCjJnH1cJB0071nUbLNMh+KpNKcxdstYXLps2LGm4zVIsGODj5SYwqzs/
juUulPvLfsBtYBB1buSgRgfkatnDgq00l9J0iEp2+lUEdVgvMVL90KE76Ys20d3SPSATdfTrtmSo
iYhrLrvw6KbxwLNW241VVJxs+4VMyBs3yD6aKhkZkAdk37gvboOM7OLI79o5tZRiaMVZ3yalZyzL
BlB1C9Dzu0OhigvMuMcMeZ4JypWHMTLni5qIf7yQBOdQQbcJbohKnF13gEPt0UkZkT8VDsvbsVGo
+J1vLFiZ4I6fME/mzMug8SQf4krR9uwvJqbLUCSAAF8kaIDnKfSmLb0Qse+t4w27y5I3nmFVVvkh
5UpeE2gncTUfTKK+LvBapqX4BGcq7JTj6EGy+KNFGIg/ZMqHd2ZevcUtSmDCcH4UlJGBGDuuyYFp
LaqRmVdxGUGWs6JnZqg3HrefPFbMDsq8XEyt9tVSljySaC5XQfitCORzHPj7PkXvQYE4XE20DQYm
2B/D9cSMWS6gpbQFweYJOIRLXS1muY+sGFUlCTPU2R2v0F4u7DK6u2zQY3Pm+hX60lBSLqAOIIxQ
zGdZgdKazB/8mD8ynIoOqesiL4iiNduLEJWHNR7biYU2w6mNFTq3Hbyv3aWBbayNaRa4C+e/npc+
oWH6pg774SbkAajDqPB1dhezVSrJYpQF6bwnMl/cWNVbtB08bgtCSee/XcmKiVPdP4TlIW/5F4CK
LMZWd/YeYdQLXAMTivEtKygGK6GfEWZg08pEkUF/AOJM9CcQjbDbpdqj9OTJOxMSyhrrDevbW4ul
CqzA9C6YGG9d0isADJCaamXY00t8Es3JkIm34QI6XxIrYmY9lB8T0Pwawh63+x/Es3gWB0gDLf6P
yxBhQtCiPJtKl+oKTUASoxHXO3K2PDiEF7dX3VohxG3/OZgwaqIhRaGlS9xLfo3LqzbCq2rqCHzw
HiA/1ISYUun7M/J4aAVp8AEGwcv/59jhceQRBc29R1XLMACZxY9G9XIILiNOHU7Gqkw74sjm0ACd
AXdhE6R2YStC59w1IgDlNk/MbJ38HuW3V37LrdR38pZEYO9mCMhHNaXqd42V3VUTStcp9x/1gNaw
SbEQNI5/Dlq0Quxy8FT3xTEvms/aMCKicyUmspjgdtiI3Mx6pkI3U8i8z6p07UH2zdewHpJjgy/g
Ugt4Og7JDvzkVRg0z5E3Rj+q9pLwSX0wzLtc5I8Q9UPIpJW3cmbdXm3hnhQtpzdMa2RbPbPOQMck
1qATmzKn2IZx0a5kBfAl69tzkIf7YqjFPUi+TRnPw8fSRkPK9vC9NfMF8fG62vIs3fJsISwb9pk+
r31/2jNPpamAkHBeW8AYOBcZ3yajbVwZelateuz+9BVes8nmLUcZTy8hEv4Hh0EbNGV1UBVNVRAx
uBI89QOsRQ8GTHytAaE+ZZlBfxPrx8Syv0htWNO/F4cGlSxXKZLP3N6BioUXkNA8eHbkrwRGiZWr
UIVrwAN3mtOhRsvFo6a9BFEkVgwTJHTGMN7kjFm2pQzQNWdXPdC569akXEkmeWgLuhY5usYuSoB7
zBOvJLRt6BKyXpZBZ6/jjC3MPBm5/KY9azmDPqkPZZfdKYUAM5zPvWU9lkpLf7iBcAAeUo3pZxNq
8UyNT7cqLj7YE23aZUYgM3wpWsrLtTSi352XCwgDWQFBszYAWXHHtnlaX3QqZSr8dY1xWRbBuL3c
T9QMTrgM8TsSf3PTu25ohZdxNMfZDGwJGsLO5zCHCvg7xoZmaY1JTSwyJlM1Sp/GM11lCLj8Kboy
BbPMy/3dypvsKHyPNO2ie/Tisj9K/0tnPFYJD49I9BZwykWPux8NE3kW1/lc1NmzYvSiFSnAgZcm
Y5eWSV3dTB+GoK+WRl1ifNGCDQDHSwF5Yd2AleqOox3eXtaPlw2qVvZqbWrJ3rO9zyW+w2VeBUh2
U51Nl5+exchUv2Nb/kOAM3ZJszSbi0G1RQPKfjIQGLOR5ORJ1m0hFHLtzXqdy4guUHgv3U7tTW71
V75TTosi9NNtrRNOG4ob9r+MHiMGvwz2EZdECoTi7JBEAcco1rJOlW4Rojn7SZuh/zrUEVqOwPhh
J5zMwSE4up61riEvJmIc4SfVV6odNhE+QhpldQWAm82kSAT0TRnAJM2JFimd5HSpMP/PK2zvj8Sm
L0U51lEQtm/+818eioxf/3f+O//+Zy6ZT//4r3MEyaopvrd//FP/iwK3uBn9x3lb/6/uPn/6OW2L
P/13bqzj/eU6Ahmf5cAcBOEP/vZH3JYm9b90xxKkWkP7QwWgUw/Pe53wn/+JjC7HND1yusDBoboR
1Pl/58byWzOjzYSOahAd65jiv5K39ZoRBcDTQahjwsrSHZN/ypp//6d7rq/GIctKEgcbUEE2F3QW
OI+NXuLZGLcy/OoL74MyvQ8/fTo3P+7pP+cdzYX8P+70v/zUtwjBSolGWpLLPpRyZwBPQiL4P/sJ
b54lmQqJO3AKuYrjjsDJY5+17zyvZhzeL+8By7ZNcpMOxPoNXWukggdqzHuYANSMGDAGhrGuNb2D
xnrdE/39Uf30Y970REDWW1bT/Jhx0CHgPBrLJzzr77yX14rhf/shYu69pOXRP74+BZ47OF6q+CFl
tzOyXTx9GQl5TFZ+fP7z10Ln/NuPzTMMV9hSIjt8/aPIPRiQ5aSSuPV4m1JFQOImgTUnpoQIpLw+
4R/DdNMsfJtiCTREuiCUG3DkFy34gu8QuxJZZ+rswxct4lVbYQs0P2pYMDor29hT+9AOwbGSpzY/
p+O9gepbG75Jg92Nv0xlh7bcI/LTXciEZLBMfsy16qTVMIZQPoTQjRierYiXScWqLgXJ7N9H7vSz
elGjGew6dWO7xSdVTvcCU1KTAZxKqAaaDsHI157BXTJ9VCmC8FPVtihCoOyM/Ro5KM3Sx7IJofUK
SgK6g0ys2fQuIkgMLZVjdmu73/ss49E3713Ota+fFArohBgTdCNYbsNdhgeEIJSBiOKBXImktXHR
54d8YnELoKMG6m7P3WaIOqG7txqUnWl8oKdGn/61yJ8scW5iLLe48iBYLWMheUdwc1jlxvUXMkjy
+tw5N+34EiTHKcwws7PdBydjWs2CDpJ/NEkP7LumctWJe8nOD/2qs7BAyzC5xLEo+JiQptgGJn3q
I+OePAL2mB97izihKl9zKSrxBbfAIkTYHOcd0WbL0S53g3yxi9tU4Gr6iFSVBaxcJNFOQUKct1gZ
qm+3vbbR0SYV8EQDkxmzxFZ9dJIGXNsXwJg9UgeTgE7tC4P2RUOOF/q1pWZ4y6rK4FiQ31ONqzrN
qbo+9gZBGJq8KWL/SqT1JzXcOgG+qZTbnrQec7Y0ssf7qWJn1ZrWnZU4h7CcVsx8Vlo3caiMTYSD
tIfGa0EQ7tk28YK4zxwd1ZwmsGmZ+a02HhvQJFlwQAakR1dB0h8arPKW9lBT7I81jZhGJcgyKUfc
JlZlVqxmwRvGA4Rk36xwWNUAi2LqGY1vLnfxu/cEIVewF8QWKyrabOKwcrFJqnhT5+ORhQbSn3oZ
mckBAcEKozdDhPbOqM1jq3cPGDSP+CP7+snM4Nw6/b0eoL2Jg22t7BunpEWKIAkhuR+MYsvpPGht
gbUE2m1fHWxXbbym37lobWJMFgMXh51hi2w/RPQlefJ13ikKwluNz6xJr3UqTjM7Q71a2NHGR/ns
YblhbchojLWJxddpp+AKcAQVpFQlSgNo0eOzQsPfkTLNgTe6cwmASitdvhmkmCXsyCp6tnoyUozo
qk4zhDGI2hQLPY3wmIzDpclw5Ug4h54ChYUHdFWMwSd8i+uKzYwcOKKTPNpg6SDSLaUV7Q1bW9d4
tTSmBSofbwftuwzxcqGrXAyuf/Sd4EnuNb5xLTbPlTu8mEPXnopE24yGsW4680Xl+Yllwwq3/EKD
noSntTiWIXFSznFKbl0ovlZ/ZHF3nUU2bzHc2pa+KGaqzMRAhp2wnBimZgiYwD4PTbdUfbvifR2U
Kxc6QBqV3SZED9CAlWAY5n8F/8HBGu7nryFHxZZ87npvieCHULT2KNuA4CJ9Q4bPImYYpG8CFDw6
NS5L2t633nlU/fapbv3j1v7mmavcwAp0K5MrC5GPuSeL+PLw+P+l58NYfvvnf/pSdHlbj3ffApgK
r4pJnefxf1x8IjT71Eavy8/5b/yd9ur9ZZuOJ1h5G3TWxG3+W/1pWH/ZrqsDmZakrlKaUvv9XX7a
zl9QqB2LktR1dMTfVCV/l5+2+RcuSoJZofKzG7QxDfwX4l7fjnxNw/aECWyIhRhsaIQfr8uBnu35
1MsBhxnRo8zg02XsFnhYJ8L14tln4JVlts8r+GMDLfkycRHfIGlOdnEbfbx0qbUZcvPP1W0RohD+
6ZP8TaH6lhduGsKiIDKlTvStLVzzTX2cTyIfc60Olqojo2++T5lDeDZ0hp+zVaroUsnMFDsab+Tz
hT7makZA2GB0YjqE5lEylAmL5CVtqm3TpuDcg/76nRf5ukaUlxfpONw/BN+WI956VHrk0UGvw7Fl
s1uLcdxOOB6YLgVfsKqQPU8m6joxEEb4bR6suzT8nKLiRsS57x3W43Zm7oo4uu2dd7YREPJfVXuX
V2bTo7CN4PCRqEIb86q9YNY/6bkTLO2ZLqyxr1pOIZOzH9IYS/fyPYrRxxl3Ego6YQ2X/7q1MUpr
0r7rBi3YV/PUt22Sr5d4jyDxr5DAfYzJakFf5dQrV/pMFVMb3Gg3DwEinjEWwTKHIaLoyxGmzeUI
Ih/XJ2MAjdyuAZewjBqh3w6rb9PAMjeNmgk5fRetBwutZ8OAkwxQ2ZzhzW2NlDZisqz0Rg2oQZNM
bLJKDudOaphMXWdvyQTRZgdvwAfVCE0w3+ajxOyGomMzMiNaWm6EAHEwjpyxXdB3yXGc3RGggXHI
JsxHRaD5G7TU5jVVUTWDmOBJM0sP2CVXxpz02nQ7v2OZZ2lFt3TLAh0sqwpU6vUVi4nw0FnFMp7M
dFcRT8EiZ1Ibo+rGTdtmFM+WeXJ4lki/jmdqSLaJbICIWlLWuz6rD16iPxkp4Ueay5olbGXMuwZ2
mjtjQyiKdwgEtBvXc+OD6Zafu8xCU2SP33B1+ts0mYZNYEfAKYg9DlIjfwpFccK8AkihS8XmndM+
n5l/NF4/zpSJK0sXFi53GufXZ6oeujjMHMAsWJvNvIdyIlp729nywDhj2vpDnPMhkMLZFxioNX/4
WsxIp6RXxsc/v5S3++/5wmNNJU04+FLn15snnku0cRa4ocaUrt3r3IYX+He23AY2hTKMI2T7hY9b
YdOpiRV/6D/BHbZB0hbwMedIY9ObTACFyl5ZI6KWsXh2QcIeshTuEpvG75oyA/AnCDpGeMJZET9U
DOHXiupIwXJbX7wIhQJtIGLrPnJiEyTRu4ab18/1ywcuaHA9Hgf4ib23AT7cIGu9pgbCC4+9ouuy
6qjdKWfO5gxR/wb0L+HeaeF1SJ77VboNzRQFZBehs23cd1rVt6Do+TMXDD7ouz2B5uCtaU1irLZ9
LdKYdX5GavCV5Y/FYiXFJ2ymJDc6zdbHYUoF5haLPsKeoGtoCaYOXEX52FSsTcoQUGlXAriirvrz
keAG9uvxxA0k8HI6zH1+yXPLi7Bzk3k9aakPTgHN1eos0qLc6SwHMmqn2DrG5fTsWF24k1RoiEPJ
d5n6LIS7LMvn2BBfOj9rrm1tgG2j6Ye2S6PdBC/3mrO9bJqu3qkspQ0sVPHE9fGlq7XmULrxeeh9
Uk59liRJI24uOCwtYvWuHdHyF89fEQxwY+uD45SK4GkY3Fu2PnSYRfrRleEtYaXY8RQ7kyBMv48u
O8qxs0iPLNFATztRT+2pDFOsnDXL5BpheGsnOxlJY40OhPyigRQ/jcEwurJ1PJXPRUtMgesz1MRl
TbhlPwS7cug/07OAip/u+VHsA+ekkQIUyn6IhGCTxcQGWj0RzcC5V2bAxhVg06nsA/NMpzoixXdu
WJ8QKJmzciQdASqZMaK1UBQOAuO5btE4VmZzBKj0QLxo/eB7/Zk94K6sszP+NIm0zmYMO+GaAXd0
iMP0gx9gXs8I1MR2Uk8c5hsYWD0Xc9Wt41LoT8qEe87W6KbUlFi1mWmSkpurFROVZeLAICi7vlkj
ZiLU3YIf5BdDCQqo1lcYmN1lUuWbsFL+c6pAFfUYQ71O7jyvwHPkYSEmfKaVJUwkBLqtdq+Vor9G
6Pg55VPfzKSXqMoNxvH4oafyC7Nm7dGR8dGcDG5yQflBcZgWTtKRD2iwcuV43XMXfGxz49qFnHfs
fPuclC0/F9/JxoOCFqOpYXHBOj1rwAiYU5lvaeKNaV3Hlk+4Se8tisp35nQbchDjT6jDCmZQID4U
Et9FJFihty3yWhV+9ZyseRwK666gDFjkvhscB518qtm8cFPPe3lvuG3mD82txAfb6D+wQ0jgIhcL
kxQsthPNHtd2tfDrpj0bRXMzEKeMs2IqEGlD7LHo4Vvo/0veerB21UDEewLxKAnIswZkM0J4Vd+s
zMMdoekbVOvMlib9ZNlkRltReOC6PLbjCHAX9WEfBmz5pPoewLqEQMAPyYiFdoLoG7475iVy4vk4
uPM6RgsObPtZOQLyL5DwxvtRUZnGwVAc7N4Vq6KNCIokhXA1+Uh4e3gthGkhw5GVpi9RPaNUhZdx
z9J7w0dr3PUXh3YQsorz9RlmNK4y4cstiU3fkybEVpiu2On0d4ZXAyiS7j7RuuGmz+mmvTht96aG
bN13ov6bsK9ICb7O4THRIvx7F/GfrH2JgUe3PqemOOifXj9o8cgYBde+tlCNbm0KQk6XKhwEuovw
uUZGMw/IEMf6qEohOBWQvsstYIIeB0Nzk5VTvKpctcXq1S4txGlL7MT+zAp652Wav5a/jM+hjUmX
HsL6JR/PKbU4U4wAoBMhvDBT1uozV8cGLLkCRnpjpuOMGcI3RHIBeS9shxEF1Ys2HNyFbuRI74av
Ml5NRle9mOYIgTUwkG005HjomBXZiq7b5C5PHtAAMcvTC9yIPckOqIFuvjmWsRCp33xMy5BwDYXk
3Cbket8nurgzHR6CUNqCq6Gt+0UxiHY3jqgFKaEWWMacR6FF3hIMU5qlzr2PcniJZrOHDOihau5K
95RX03OfaKfab8vz1CABgJF1L0PjfsRBXyuvAmCo4hVapFq38ytnGvrTUEuxIvS5gHU81svR5FhT
4rpTc8pDDnsXTjohmPozPCZv0ffRyUQrvKmE4OaugWnCp1Zg991WW3/264M0VfXS0YAoq6KE1o58
Fr75og5ytoao6Zey5bJ38s7cXJSjDTGFULdx6NvUiuQqMNaan8U2tJWrqEHTBQonXdmD6wA56rIX
TZOwCm1377d4C9roK32Ut0pbaG0GkEfai4VvVvaLIzOeSkmmNuwwzRX7MH2t2W51k/uJvs6DGu1M
WLZbUnw+jJ3QnxGaFFhGqsdOb8WRyJJlJv341GTVoyt4/A5iKPZ/PpKXpMjXJSoMbKlDp0UeOacl
vb5yZOYyAxxhX0pjAFTRdBFhm504Sju20N7JRexxI0d7ezsnXYelmT6UE+F7vojxIDGkdCtXf7AB
q4LYsiLUjzM+hpu8zPqvyiVGRWVRieC2rnkgEzqMb7DFaPIS5dY2NCDjBInO7bQY8Qro9jZIAd8m
4OOPEUX8HL0wbavU8zbIqb8HeRvfGhXhlRCS22Om7WoZ+nt74GToxLbbeI3RfbCRT4bqRDV8kK2t
nVNuUteBDQoFtv8mCfT8s2PVlN+GDsGhL29aFz+6CfziFLUImHCmazvicg70nR+gCNdnNB/BrBfG
8hkFD9NkW3cVAHDElO3BDhvteagGD7MEipdaaeNiSnAcm1HukcMrk49j+AwPcQ1AdXxxDB/rBCbH
RdiCFvJ9Lz0OYsLVAbnSohv58xf821sOAgUXXSjLOP2tTZ989jhvTJMirxwFY0weAkEQedxgaDK7
fj7YjXyuyI5WMjxGkFdgLpbW0i98B8+zYGybCjmLwfdpT+aEWUhxI3V9WsQWsCaozYTmpU25srQ4
Ypx7TNQ3c2BVr3V69w4n4TcVK2tJyQLSsgya9Ium8KcdYI1ZtM/oyJEGpFBc2/gcOe2HPC4+trbv
wUGMp/lbEEu/qjEll1xsU9Ox/Ej9l9HSwlvRtOxTgDJ5SdYcTU8W17WX3rqauW/mb6dPZQABN/0U
GJjuR8S7a3MoFVREtD0RQK+0zp/J2PlsIn/ITWPceROsLr+TH7Ug7/cYBsUCD8DCV0l+B8R52WZ4
LxO/wVyRTeIhDPB95bNaoWX/Tc1+olTJEKt1EK0hWNajHNZFk6p3JIvGb3pR4dIbscR1iDh15t//
6aPzHR+8sdlqi4AvEY6FIoPDK9kxRTcm6SGPDo/+WjoPSdz6q2jECR5E7bR051zNd47k3Gu+vueg
wzbI+XM95mi/tMUARepIWZm2aDNWOhP12DIwQck6xOmuSS13rDO4IPPazSDa6+gqSR5/NG2YMWhG
H6YW9VRet9+KtCuXEZHyzy6gk0Ua2eADhHcfq3J85zZ56dR/ecmkM1/SGD0h33x6Nevvto16ja65
7vZRB/NmQuuwqrsOmc+sFrPtCta77mx6L/jUauUxq+iDZxuAHhSf/BgOg2axjsh0eX0ZBl78bjm7
eEYjNh70LNqYlGIr2cDO4uN4TBycWgQpn1u7qk+MLf473wNSeN4TGDjTfbtLpVgQUL1dSOC6q1bl
4A87BKfn2E+R3CjUmoPOjEuasYboDRVPyhMwr4xvMKNXGjbntca/vchVI7ddhJM9k9UnJEHIO/yZ
VwxF5oQV6fOfT8/vDjIjFYv4ORPEB/97fZAJb8BAU1kM6krF9Vj45o5st7ONxcOU4yqEC7ZMRKLh
WYRVaoTWnqozx0sfpDd/finyNw0041ZdZ2QtGDdcBgA/XVNDmmsAUglUNbtU3yYDehn0UT1b4FU/
VdOasitA9gZoQ7nkY+i5Km9IkgDCKCNrI0OxytEx3euN+4WWrX2IvOHDlBZ4WCBa3oeiuoPVdSoN
RW5ZRH0qMExj5G32LSVUHJGC4cohZHUEiFJVCfJ52NlB4u2KzshXtcu+CtUsJjPVfhrwAS8ihERX
GGTMvXKn72kSGBtyPzaOQURBFwx73fHqKyeV69xrb5pIB82AfhmPSodBZehXAPnrQzDxJ5UNQzEd
MnMTtumpwDh3cZQEWflFVfQTTVKI22Y4JQDsEUmXyaMMvH1qDQ+IIl3E8SGCL2v8RCrOe3MX67Xe
4TIFQiYya/MYNRsgQl+fkEyVhWU281NibuYsJEjdYDSsEpN2gXp2XNMsnILSJuxNNqwfc/Xdnor1
BduQmtM6CzQLpIEojkRtrEHxevQ8MuEGvjYd+jvffpbdALluDvieTUwtUacLV7F8rDJ60jYX7qIq
x3LTE3hVkrOkWrnqkzI/dwk6KMvX3rmUrbnBeXN/gnbDLx70tsuJfP2WfVyj6Dkjyrjehd0Wk0Vl
BvqNHjS3gMft63DQi2XbYzftiTNeD3YHviV0knPCVKWgJVok1AlraGL+AQ1vEfXs1eP+PgmHXTpB
u88L60rLqmBdhGHLsCcrDjFOMPAuMWEGQwEWbA4GUAIVJrtrDEFUtVqfG8+VegJkUL0jzxCv1Rnz
l2zPpCRXcoekxbDfrDs8SaJJDARiMeEZo0Fhk1dn9d0U6QerL6ObOvuWuyDR455lq4vLDg4s59bW
xvQpAFlVd9NzZYTeTahl+jECyAPkFZiziqzw6IURUCD2ABcRsWpAevuTGG7GnsYaIoS5TTpdbUUK
DcQjhX4tAOgVCKFvRlrRs9kzk1DkejSRBZl6TgAzQbxdw1sgvMONlm6GlwVT0GGksK2j+8AiOaCw
Ujh+vlrl7DzW2G2OvoE1tYMwCPfV3Wt1ivw5FaDaMGtNiOZwnDQ8tHv9PXDRr8UC7YBu2GzNeFJD
EH19nNyQIOsqGjQ2sPBXIoMpRYAHeREIrKU2c0uN7nHNiATegUUjqLlJzTtu7q2Ro//nu+wlR/b1
2ebFwBWYp+iSWeV89n+6y2ZjrZt1xTc9kkZ2W7khkHpzmZZNtIQ+yvi5UTvDNK9awZy39ENiwAkX
S7VvGUTU98rpX+8tvBgO3RzaqLNvnDv8n15Mp019C6GX+cI8GBmbOfOGKw0ABveBnGr7MDUYhFKY
c8WshcR9syj7nMwSqKX3OuGZUGn8gHPYHbKBlluEYbPRY4PwkFmWWlY6l5fTfMobwly12GFkFoOi
np2Jf/5czd9cQfNelIWAnL/oy4P2p7fi6b7WYajSFlghIi/ftUAhT4FDYcuC9kYQ9PaM+kFv9Wzn
hLqLPEWe4nlnUjg8G1jsF3G7u7i8vXo+G8D0D1UY+lAKx9uAmcRTz21Ia3Nzoxnov3Wt/j6krvVs
Bbt33spv5irzdtZw0WRzRuad8s/fimkPRtKPvBVsftlq1D2F6zEWx9RKnnn2J5EXXNdB9eSVqAoG
8hcCACUPyoH/FVFECjvXjjiOnmA1eYfSoIOrw3iLJtU+xBlK8gR7wYYJk7fBz4lvJFfXicRM2/r4
Of78Xqxfq2OkjpTHjkOXIxAQvX4vWHPkiL+SNApWsFGlSPgV7t5zIlLesElwv0HvOzYhCYWTnYAZ
ztLrPJzukPgyyId3ViTJQzuK9CoN0IFFVJH7KgFe4NkxceITA59OvBihverd1n5iOutvklC0y8QI
t6FNEDpxbeRKmn51toaPPeOsd6pp49eLCAsq5i9b2sKRzmUo8dPJi0ImzA2QsaWgdF4q1ZzjRjwH
+JNWSZ88kLx50OBRb3tNnH0R3WJibtSD3Q0viUYjlcEeeecE/eYmw0tiaU7VINmFuW8eJ2Ef9vBl
cGINVvhUj/1TWLILqZH4u0k0g4JCSNQKJEDuKaRUZDvAROyx16clL0w579z0rF9PNKcAVxwbeZs6
9+2+rvcJaIiSlNrcYKTNC26WhZ2rp4DpcPIx9xE9amBo1rwbgkQgeGQu82kkc8jw8rzaaX74JW14
0rdusnU0QiS1aLobmOne1gYYg4T0OpNZXJWRFBjg/V9WhKYsRs1iND4tojzSV33eGBtn4BlK3Bb6
HW0Vi/y2Nevby+FQo7r/89n/jYaBd+2wgp+xsPOD/fXZZ52RR0VaBcvaly+6ZKo+Oup6AGq+jOZR
+TgBW/ZjArkq5nL1VH7zLHZnl0ZcKzzYVRXzpdrruvWcjKvFa9GRIPjnV2nOetnXDyQOrwRIabJp
tNjvvX6VTQ1f3esp+1PRP1IFbkNdpPvEnMYF2r8kIENCjyK6PI5pbro6Yv3hIUjjJ2PeovM435JK
T8UVK6Bqid2ucoX5rgNxVEi5TV2z2ytP+8jk6R2p8W9OOTpWno42y7755vLmlIMsn7zS4ZSP0xSQ
9wYgF9Q4Qv4xIh2hVvl1FoqzO2Hzn1UgXBL2Grk4SozicDEo/PmT/FVTw8SRctWZxQeSL/1NnZFF
qTB1QQHRebUkV9bDMqBsggxAIU7JAEUPoOkC8eNDChKOwaH5AgC03l4elZdNP0Ge5SBT5Ks8f995
db9WQbPs18Too5s2O/E3ih9DI6Muh/218JRvnEJ9wLsI/J89+rM/A1d44virPsOSwoSy2HcbC5vk
qIuHP7+Oi/Tk9XlDVs+YhLqeOoZR7evz5sDfFqqgn7G66tnHszItmlBdjaqedlrm5VuzMei+hZut
SNGKN44d54uw4kmoJsXySzfApoj2ThnzyocHKAmM7qaDS7IWyZBTQQv8S17VYWTLzK1uPEkmkxJi
7sDsa4FWK8bYhWYSIUq27ir1QdM0GnwxWNs6tU6lGxRHvZENAx3C16bM8/Z5Zt/3ZnJ7gWIYKrjK
E5fKAL/dUvOBZmh5SQC40KkiJHgtH+qW5wtnVWklSYuNpR1g9pubP3+Sb5mlNA18kgjgHTmrydy3
ggxkNz6hmuyJnDzP9+6TL83hIGANzwm1tLqIkvELRlZ+0JWO6lgVN7hXQDk3YGF8O6nfuc1fFlNv
vlpKbI8SjPKWk/b2AigiB+cWJpgh7tk5JitGSaCzPFgT2HaA/pgYRNMgKRcawdAocAiY69M6W8W6
xboHJP4L5fgdPrqvsOfUniVLcGtNxrqGQ3aMazKpJQsUlvqpfxzyDOB4P9S7RHNuau6lCSAEox3N
HcFr+UJabYPmBjOecm/HcFRLm2gi0m2s9YhM9THSSPSz0uKT7enZym7K5jZD67W0zD7YitDJVnoa
ju/UQ96vVyHf1YxOlaD5fi3/42gwxrguw+WYC2Stc65GaxjR39F+Wck9gwfxvC/I7qfRYaenbJ5h
Q7dPK4J9tXBA9yScRSPL2U3mbYs6SoFz12Sv583SMz+5fWpvea4jnx7d7zQ7xl5P3c8WEmaC/wb9
Vo+ptsLI0ld10j135RCfe0Jzz15lOHhU58VZNLDyT6V5xjUW1nZLYkVzRPSV7X7QBmZ0IbkxwEbc
Icahnpl3vcNPxLEL5ieeniZK/K0MiCoJ3fFrY0/bzuxumsZyNkFtrCx7LNnnjv7KMVoHtlX7nGB9
TZnVtMRELkoWw0fDbJ9Kwh5KFLS0ztoihsU7HKzqXwk7jyVbkWSLfhFmQKBiCkeL1HqCpbiJFoGG
r3+L6kl39bOuSVmJWykOQYSH+95rO/W9S5Sq6UUvi2lbJ0UZzngc+VNSVlvpZMkuje1pn1NdivTR
7Kwg5HZw5hKATsZTh9qFKW1mb9HylTZrtwCj3k6WUr/86y+QWf73q/r/zC08HbUnMGsUn1TB67L4
txqxsrCnY7OMgiF60GM6a175IyrtNhkMFdjkM4/5qJ2XKg6apqNESVA0V8R4ejT4Yfn6uPnmM9Ix
Iiirbd9OjwTCEDwORQia7R6Tdk2gOVc40Ogko5hti5zznxgHxnqe/ufrvfahTJxRdPLxVP1t50Yg
Y2bKDqniYlntGZIOxyZv93CYymty0Bf4kaH3QODENlyjX2jLl3hEKOTsa5RY04UfU24ybt3BtFTv
aBKLS5l63//7o/5/Oqr0yBxG59w6JLqpv51zcctu2PYsl3LKiJ7RpudoRg2kYEzgPyD3+19e5aVc
EWV2uC95k6Y61IKupA37v3+Y9RP52yfmrCNyZLa2tBGK/udjd5RFfmhNOiXKpEDhobXr8h82XeO/
G4RsJfp6pK49DnRxf1tbysuzKoOeEQAeWYnKNGEPVBrTBfbB5DNgJA2hTKyzqIioSiAE7ddppo4P
WiU58eBGmP/KQYXAQqPw0mRcugozPzECwPsel7V56IRBsIvU4CHyqpJIN1DmXJx5+qkT+oJ/kUka
BMNrM9Bk5D/O36zP5Ix6jmYSBmGgzXjlS5h8Z0wPbP/YHfZ6R88S/wP1kr70LzPOb8oqcTKHxzbM
+gsefOJpynb0x1F8jBbluwEKRC+TJUhl/umAGvFJsa4RVXa4Vcgdy1lsRDobR2fGoqQ7L1NSgosv
6pO5oExVKtzEgNiOsxq/MHeT+pnfCUYbG8tOresEq04wmdixoYVbmzJdTMVq9nejs4if4qVFRIRo
apNL8wXe2LDB1b9aaDvz2Gv6AxFtMgBmfO1KLjRp3GV7OZvFXS6Xe9VYV5QZmJWb+TqXjKH6Lstx
CPCDY8tA74Wsa8i861ASmOjNVrZtMjq81ZCxfydV/BA5J/rANUEl56GWyc1A8BQ+ofCRbGzoPFN6
O6B5OlYrQQksgOErnfg/K8MSRPwi442Ez5Mo19Dd2XlHOFUjnIMGf5YWrHF2x8U4j4TeEeSrTrFW
62dTeaZvganfMPm2T4Ki6dSwAUeepe0n04agrY3FP72+/73LrCejELrBs2YWsfo2/32rnIaphEKI
/Yi+wqeYo+TWWoa3BnPQkSsWno3vDs/2aUgzsSdVK8FcVmqXfG5Jm84WHle6iogxW5zyVIPaOLs0
C0x3YoKS5dulai806dPDiPYG8NXSgt70IJV45XcLwRy4buABs6VYcDzMWo27R/dzE2d1e9MM6dlZ
3iTBZSjNA1opH0ZXYJYhD+hgdeZN4ib6wZyamzGUzb0GYnk/VKe/iHam6K7lHPSpFZ50G2RHXPyh
/QS4yJlqhFx6yuyhto3bUGG+iUMSpbP+HEPh3HEsk75QauZtmipxO8nUYkxxkzZEtyQryNBYKVOL
WX9FpX0zMc5HBDWpY2areyjfnzrAIHzTuL5S8qkLm0yw3LCJWLUWH/hIsqtnLn+hROEIbtemcC4n
DGoZAqgu8zYtv2E4IAUx23W+rshPJ69n2mRyGQ6JgXdrrK5ZaqITaKj47LoPZDQXjJvRqiCu0rcL
3GOGLbXN4A2W11i7D4ZXocwWU7krdBv8Zz3iL5IUdY0THkfa+bEy7HPN5fFcMARCdnnORweEBmgf
LgNR+Q9NHOEZ/9WpcsW6Q9M2wUpDPfG3vdpVUTdnKeupViTPk0tDPjfmKOO1NYth12O+d5b5O26R
V3k6VifERqQhJdxVrMJ9QfNNVEWbUKrI/iiwz/FyqB1s5i+zouVSJ8a3S+Kon2vEKIdk35AQi0Mv
jrZpq2GgW0N4SdnbSBPgSdqpOyMLHylDf8pwuo/D6LkuUdQv/R0H2Z5Mgvt2xCMIL82gc7BgVItf
gdqxm7zTzcmOXY5jUxLR5kiWPp1awjsBFmgzTyGaGg3vX7WrifQDtqr9gObTCeRi03BQneVjjqav
pEWd6jCfgR7mbhYTVTc0fu3Y99S3UMKIxmuLx9Etexgw/PCds9BH1rKgGJ+qUP4hChWGTYuDEqXa
Grhtf2O/BJBCJCKuB6p/KwoyobgpL+JLYGxkVWLr4+NhbKMUUysaybafkGyc1gRBFsNWyzGOGe5K
U5qS9bPUP+sO2HPfQm7XcF55Twmj+l2J99Pvl+yBO8+MEFCAIaxjKskQJ0vjgQSgxxUL670F5Nca
ajoSKx90BojVqWpTVBL6x5wv9j4CBE/eKpHA9mPD4tiE9Xz2ysbDeRxvGaGjC0RiBWg9A+VfkXqW
2/t+dm+Um56SElRp1GQlnIzoA03jxYi1q+YpDikCFNb5pfSRzZ3pJZ/6kab0MNOIy6M0EBgsxhLx
0MKRvzFq7Y0d6H0uZOtbTY7lcWLi5fBP2exSFKb4rR3nliHMTWpV/TZM0RJrWn6TJpBdIO81QaXF
t7GpfdI4PoegAvuYL8NdrgUsMm06rQqhfSLXH9p42ZASPZf9sWgpveui97ZDlL9Hg/tIsNrJUsmX
FkMrm20y2RFuZvLXarN7Fsm79PhtQ2IHAM5tyGE2AMKK57AdkwDPLck0kfoZWwkJjO3OiWN4z5iL
hCMR9+avuogPaVE5XA8hC5ZVbQa4YqGZfpIqe1UjvyogEpMr/vDHScmYJekJ6Sj/xsivIpVVgNQt
8wm4A5ocZb9jU/EBW+VzagStG13NlP/az8oLQMymROlEt5GRfkpiRpOwmDfugAqq5bGLluXAJw+h
2b2fEovvQskSTB7vC0TRUzhRLxrQm5lciR+ztnfe1JxBgNe4CswlcEeTwAiMiHEL3V9vPtbs1aVj
0OPm4V0mIIEYBZcf75yBCkNmBrNTa+1sp9G79BfrEKVu5RsmvXFF+hf7praALFoO7mh/LcyXGOD1
aPBcRHUSlGF9C4SkXNVr+WaRNA1LMt8Vph99qRALlB3iUaKM8ir5mAx6rnPy9NfryhOMt8r1AjdO
cSk59iUEPYnbdX2Vk+FXhoQVuQ2feAfhznAt6oPwwVTdEy/PDYsw2hLfxDzVAqAZgZpPLB6Glje3
keo+a6SrBB/9wUjDQN6gWsOC9L2MDI0RT9d3Vef92IIctNmJ3W1EdIUjin5TEWHNbgJnzM7eNfDr
xDg9OChnaOrKT9y3EWBU36ZSIxGQJ53d23OPn7PEqRzrv8RlYtZO8vci5ttOhHhDbUckRCJyGckE
pnW6DcvsXuiwN0XNqBK1rB8ty5+2Bzc+HRhpwrERFVmiFr9MOH2aLZ+iblavrlOcp6L5nNDSgeV+
NbT2s289EVCVUzAOP1HNjtWaM8Bphg4V6pEw40HjFANAa/0h7GOygSGTLMmGSb6NXhsnt4wfZR49
Kk9YQd6yy3sT97dUNoTR1D861LvCbV/KBWC8R2qmWqhp0TVfTD25qJLfVnf51NOFe2Io+faG9qJq
YaNgofdde9q9WbuHeWS7LWYYNde60li4urfwpQLHJFI4CVOW+JrT2KMxsBCd8EiBAKRZmQcL3bWc
0a2B9FZDnRYgP+6CkLTBouoxsbHD71w5oROtItRzPY83TKq9lUX3TnanVSPeQg3GQU4+Sd1qd4td
YANWodpoNvFidrZp9NjCYVh+xVCYfHqGcjM37rbypu86I3ynUzgyBqB9S89iM1J1p3nNb0NSRYjv
dWtYw5qYfAJ/mG60mZWauuNjmHVPzZomB6yFcViNlrKjzU5v6DuR7hnD2W5yBnxxNoCfxHute0n8
RY6+Iu41AmU6RlWzeCxL8w0/nNiE2C1g14zn2so4XKrdLFPXd2LWTONAnfVAkpY1oaMD+eeBR34y
7IHajBSoAH692I0cn4w8ZkI8rEhFxHdar1rT0q8zs59iTdamz/4H+xaoggEXldl6yFii8fTXX/he
ZpsT7bBQoqyqIFMiSgcPuo5Tn6ikv8HeEq5OwRxEBlQMvBU+Vfr3ACt1S0rsZYmJcUaTBQidPIYJ
4xhJav1Rdka/tTS98rtK/tIGO416+BR7LKZuxU5p7AW5zkMtO+/GKPrLuBB4ardI3+NbN9TfG12D
Hem26PYHm2CHjM5pRseVECEOq/rVtt034iKGLWaRkLmpRw6Hue/T/hO8O0522K++XBF5HF0BgmWq
HNpOme4gUpQ0dCuZ39qmYj0bEUnI3qZsaJh03cLkykofYDIMYfKaFzQZwxev0D+aicVoRPHIFzHf
Q95uIt1JcPTqT4t+klY1KNEwbQyyfatCRAxgFk+5NdXw70HjFuyqdYcjplfitSvmDxmHyaaYo7ex
iZ5IdPMCq4yRMvBiw35uOecmHhctpNEA4NI4MfwGbP1VY0Ug7rViy12CZlhxCMsZh1wTlP3y62RN
6PcmVKaaS6MztVRIMLCVg/NwMdWZYF/d72zcim3S3xJ75/jphEKBcgglEG93ukC7mCkRZiF/mlq9
6yskKgzvgDVOa0QWl2c7uk37impOeta2yx/I3wi3XCV+ch2JLKYJgGoFp5wqzmDOyPRJ9cesF5hp
mk/wKrwyefVGHiRrowWfYSbecw0kDF3YalUaP70xLjaDbZc7gZ5ozXHIMsDgzm2fRI9rJGdWzYUf
A9TaRBazTmahO7Ojhquc9LFDqh0U/Z/acIabQcY/Jrz7dkUsGdZeN9nNWAKvTqjY22xsHxpLOEOa
a8Q6+ROusS9YpIjpQQbOBRIE1mliyNdIan4P+ZCnyjPkOvtCy/Va5vKzl4imi0L3NotG3SNrotAl
LhyCtj5HiTTB4DceipSqiqE68xCbhcMhYcK89iU/G1f0OkxpUQLBlU0Y+66+QzFHG3pRqMonhxDC
NSS4SVLyw8idcNP0wWjzd8JHTb6W9lQS/hSrstkkVJW+HbkRM8t53Ef1DxGVCOBE9mAM5rSVy7el
1K+oEn0nijbIZsDaDiA0XuUow8cAGFVfEydKwrbGaWJvJ6NirjfSgmI5duQhGrDRjtMoml1JA2fn
JuxobOg+jRSaxZX1USBxiBkWncjqaIMwaZKg08ugKIFHG7OkA2DcZ4pM8olRydax7VNLT30bQYsD
gQvKwir0o81EJVEHmKrPJjy7KBMmWBK73rXTr6HDQ45qZ9dgG9pwaey2xfhR1z0w4pkbpTYPu2LA
GYDIN0W+/a0iomxUTaRC7o0LYiDkL1NWbpRj2UGHplfFJNiVajhXpnkae2+8ztMXGgICuUqTcVAj
d4Zhkq8xuRsZutXRzqLrwC3VN2fgGCMBt75jNW/hApgUoSjo0mU+GAuww7/0UqF5z9D4VTrc5sI8
LXzaUzdGqr/QVTs5RgG3JVpo5LhdoHvxG0jKk97QjDBZdEku472ZZN+FYtHTt/cJjANdo3+PoVtv
Z8I7d2ZlP5VT8tOlMa3eRV4sjTi8pL3Uk0PFDqSbyqfcj0v9w03oFgxzyz5DJAluMUrEpnvjDxLM
kGVQ0PKnMI90v8XQFjiKFVFhbJtD9TYVocb93YasEke+aOC7WW597aIWmwePmqA9P3Plo9bL0Yc2
kvvKOccxRvV+bKlHZuwaJp3EvoCPOuIhkFHHSG5mx+IOTRHPLrro7Q/mSrjvVJUrny1nN4szJtUd
I2xe9qeCpJQgqtwPsNJzAPomKrotPeT4GjLSqVRvEUVMSo81OEevwHuz2BEwRlrZmhrnQ03kMurQ
z0E6NiqA4qPRMyqi9QoXT9M+6Qo9iGQRFLbxm8Z0M/MsUXS52G6H+UhTaxcazAurQf22XQziRM+g
vsH4ZL0ZoKwX6fFBFsVrOUKqn7Vu53ogQcpwbrmZHTuFkzwkMcGV9VvexCZXwBzvkVfeReAbdrwg
xW4ALdsVEuDsSOGyGMZX79KicmcClQjAyjYWNjrG5/HrYkw/+oRFPu8SPlgD6aJa7YJsRlh5DCYe
JK9EcxdMg0cW+0LqWJG+qyw9OHamfKt/nFXzMNmC8BcZBr0Nm4muFn5kfdIuaeTizWEKEjU4SYkI
feYy6SQjWmiDgbwzFQfdnI6RSrhPV93VLQ0yW9zwShAV7CnO36zt1gvZZhB17rdTlu6ivkNc6xuz
/du4S+PHdVps7FGcM5v86hzO1H6opz2JeM0hQb1mL819ZvBzDCENJo1VmpERtFVNPVJnatM+veaQ
IIPBkOWpMCPrhbiIPz1Ly3fcZuAAFfxeRRkfeHYJU+CRRtRijaAzoRIhjUN9gLxT5zhQELCZa+aI
+bwbrTbkFVqhXzaFTuf4FUcrT1uk7o1N7jCH6dquqKqbHq7r1E870mm4/Ouy2Mc4qDXSUwkzh8od
9WojAARzVdaeI1PhtjblE9iJKQjt+SvN2ruoXV7MIc33HYIwH8Cg54dxUzC6dG9cyi9a3AzpSEvh
hbPDa1+YnO1eGyLNlewIxaNs9Q1leQCNtC+Wyc/LZj8I50EbqW6T9Ba9YEUsdGucFSnc8skQ3IzM
EckljfDDaEHdUqp/jiomdREI3mRegiHv3KBqaHPGvLSqxuQeY6U8mASCx30GZyIpEFMvjwV6PUja
82eWs+/pEeqNWGZBroqvNNeSTYySWjPoRmqDOHnWVFK4JA+q5isPFnvIlO1T0Y/7WGJ0E+lvb8X9
xlFAmV2tI4S8Im7Uqq+j4iJuzeRXUSBFq7LamD18clH0vcRyphy2yXquo/ks3M/BbRPig8OPltvn
MWRsY2nsslMFVmts+nsOzI9wbUlkdpVw2bC5JFrNnrblU1d6X3X5ubQUy6VcPsY6vKeyh9bTRacG
YcCuT56Yc4L4rMY1KQLxQO5wfFFqefSJw89SqLNlZ1B8rSqD3NVS5/R7q0zoSLqgvDRx5VL1XOrz
yPlS4baM+cwofcwETyGXy7i7jV2Z7BaTG6kwzy4ws11kM4txU+PadsY9jbMXh9yYgGUiGDi5JzZI
HOQR3UA34YQQP5aASIFfbROX6LGXxLmpde1o1cVtHRpfBd7mrot+JNA13eruLVD20CK2dcz1qlPB
6LRwa3t/iEd4oyZtcwTL9Ar+4u8Sv8CBmFl3Qlvu6Xn2u6KKPjHVznuzDI9lqZF06d7VRqOorj2C
KozqMlZJQxsmwHiyltmbpeRRL0Q5RC4hO2H6NSa1s2nT6Nq4RSAYL3FO33WTdS7Gwboymbsu3C4w
fGbHWhK1FWkeStboWk6uDPplYzdhsxd6eFNKjRBCD3+kCO/1uDJ96qGcn5PUtHXXaW8bkrAOnJKM
cQkwxxuVEg8yJ/s8emN95WJHxiW3eAVLQ7XquTSm1XsCQbm38x9Pqh/iK1i9Bnu+jAF0ZSWeIEJM
fc9zH9jDvhQwuWF6Cku6B0UGaT0dGqr2sv9J8/HqFu6hLtQHnSrzxrKyrzAbvuhf6wdZMpxxGnPB
PJlRYAPSMybu/nZD+ViHugqo1stA8tEvxTuqNq4g2s5b+m8unuPOtIYPsyHkHgVjfa4mQZQs5SZC
OfOU1fayG8TKKdF/m/VP613/R/VOumuV4JE2CEv0OmBKi2u/Sz76XLlXuwcmV4vGReZf+swlpksx
aB/jCpoRLtwArevIOzIJ0Eur9MVGUOYSlrRxBO+uRtFW4incY7piTt54yC5ftQxgGrkzyTbvNtOk
tbu+Vp/kxOSbboGHphwCSNnbDAk4DwkNL2XN2WaqNDCTi6Hog01O/9yZGQ0xgD6oh10dS/oNN60Y
z3AzcsOU0cax23ErkjILwj4nvj0ZRr+ezPuhd7VzWhEBVU0cZyK0xaGIYDBOaX/IGjrGaSzLIIqZ
rWLLrdnBJ65Rsruac86xGlPraua0s5SG094Fi13rj/TBlbYK4Js2eTBTstEc99nSogDkXDx6w9ZB
RcVI1Kw2JIGgLR27fUQXTEM7dbG79pJgkiRbj2CHmSAemQ5cWMjpvZ9LPHw6XosgYdTUFB8ynBQ/
BMlfg6c2uau9u0BxsCumX1TZ+skem6ngTq93m3HiTTNs48a11E2ul90+1VEoVOQD+wu2kzSnT8HF
0PVVa135pb3THGnuyTTVz+Sk+a7TCvwrqPUDRq60UuKKRkfdOzugZ192Dqaw9ZmaF+SO6g8cFZdl
ZviIxVR5wNEtoqdjFM0eEqUSsQR9PnDhekmng9lqVy+nxiBJBtD1g7Tqo0uw6UZMc7FVBp0yMu/b
7ZzB1gMPcuNmtKvT6HbuLSI1dFvt4ianD1lW6YdV2mlQu/lztoqBuqx904JQA8UoNAOfqqAEtOUu
8ewrdtqjPbnfvRPuKgmb0VzSLwzUD1NHLObanuIQaS4CfwHV84NRAdiGPmlycoCTrv50w8gYZ5vl
wwdkhmLbzEzsGDWKCzvk1rMbIozxHmkfZlT9aNDfmJ/giaV7TQpV3jYHL0vPreBC1I8OsDeC3YgC
YW+2oZpMwAZpdVaxxaykQzjnFs7JWeLbvFbEJ4I9LMZi3HhecxIddGVL0SGzK3ItbOOPmPt3SQwa
IjvYzpo+H2i9vyQsnhuzSV7r3PnggHDgXza3heCoaFpeMWcZ+Hzo6wL3JC0kcul8teAKNQTbMVmp
KCCdlyQfrkhMQGEMVrlt1DVp432IScaoMvYCh8ZJr92pMnrO3e/Q0n2JcZd5OEo3t7CwzNtUELio
6BcnwJBCedHHWy8NFzbTUtvDID9YEZyKEseaD7Lvvh7alZbOd/Dm+Luam5uB0MQ9eQ80oFvsdUi3
UugDJbOwvvjVBLJzXUs/I50OdwkCidfgLnfKAkG0NW67UX/NrHgmO8/7AkFqU8tw018SvssEAQqi
ffaHie2TY2rmGaUOJxMMyta1MKbP72pOKPYyTlnFOb6mJG2qsTMpdGjeVi79WsIoG/lod8Ol8061
NVAC871NwjEp5CtKQgsLm1FsPYRUTe8+L1HEmrB65srPyukeK9JfURKBwi4N3JIk5BIFLpDRMcFj
FCqtjwhp1bYa3R3v6amxe+0F7Tn8C7xiiPAb1cEbWqOkcUNAStcP44x6Ve97dbRrLKM1LEJ+TJAI
dplgxKLk9MnIo1+NI6G1SFmLhZZvalN7ninaI1naoICqfDuWBjPvmnMtW+qtNdEuYfc2+YJFRHNE
0cnlVBtGZ9zis9sbbDKQUZiENrvZA+oy6dHGcJiF2av3VHTpaW6cCFke1oOpb88yJyehjZD1QkZk
/poETTyGR/rit1ZsXHVhviVlX59jLZr82nYfALve5a01YDNwc6YyqU5q8MLR5ha7Ua/BPTrOcTCu
KQTO2ohm2CGcmOh2r5pcXotmpms/fpBvnF6S2d7rs4x2ymKak476V0NbEPymR56thiu+j/sTW9xn
FGUJHiWbVIRxM62zirBaJe7T9OFZw12v5s+wTBSAJ0BtKMB8p7DCG3zOdKNav6k6ksJ6+TrpHABC
fPStpvkMWvUzU/qDU0T2ocI/5qrlABVPnubO++6S/Mn0iMSdDg7X1aSifRK73KTM+piQ1YUc9Igc
Wq3hxeeuQ9lGZonBzAnfMj1mukY7hrHx1gr1B3rs26iX+PEP1kLlWU7e2XHmmMiR5UmO6tIVrrYf
RWJzShN/p5I/dmdUuA6cL5U6LiXrckNQ9PvUNFA3CQINXV5ZjEURdYH3q2LSxXSLn47hHX0zk+PE
Qyd7QAOp75vYuQ+deJdP2rij0cWEwdEFwqGUC/h8y/UAAAut6007a9muHUcOapKJDEBPmJNIXQ3r
FNSE3b9IDPkPbq5diAElblu3b2iLHnqDHo1tL6/km85UhOTZC87ndqZ6RqN1SrQJ6V6dP9dkFpHx
bDwT4GGcB7qzWtVy716qHysTZBXXQF1i5jLZ9LHo4ksWPWUjlBPITO9xPg0H8N242fGVOn1qM/Oq
P8l4YYwR1TUzvWMBgIYR2sGsuU1akcMcoxyfMk+7aGmzlZP3VEqGxl6n0dqi9wBmjjVNNsEWQT8m
ChVfeL/YclKG+JNnZrtJCuIJiMWonA80EjQhhuxxirmq5CwWPhh89hRNRvWH+IYX6EMdh1Yljl3W
33F4MlSOmaar0Ltx+hrzJqwpAgZA5nlBT14CI5z+CIW/D3JBS9XMGJ86sbOxp3ybVL8eGo89EXQR
19geAm+mLmGFBRsK4hp9vo50uHMuzxPU4kNK0rrHgNvKIbYIYgpK6e06iw4DdJOHHpFNYHXitq+7
D7Ahd2hgcBjpCz23eWIUxjW5ib0fHTCm4X7kLh1fKBa7uWp/GI8xzcVBazTiTeo1aZBu9Ivr9yLx
6xyogeg8mpBIbNNrQRgc3UnY23plh00Mhh2IbMFgkZpbzvQCGLdyEKsdbu1nkBpyxwFyjaOCnMve
5NzLnDsKrvMEdczvPBOwCxsIEwrmgN0Mn65c+7YuLnfaehw/ibcQ45JHB0ZngLFiK33CN4qXrLtF
OkkX6C8rvHNflutImknlNiqWeZur8ZmE4W1iQadakvKthvJ8Mqqe+COTzlcjDzpFtL8MUDCsiWYU
dJMtgXPWMYcf5DL2J75AkAhU7LxB/CSpZrLazGApwseEmR+8GBUs1XrUARz2tKQOSCTFLSC0h6SV
B8M7EVdI5AvJ1VnMzJGb38Er7Hcoor/AkGLm4+3eo7eE2HuxmQUJ7wP/LgwHwnp9kV9pZ73zf0Mz
bLTfdqlSP4nLg5yWoOJtnw177w5Rz/w8oZMRwnK0uIeqsNiKibJ6bpCC9Dn/unSeeev2JJbVpAdn
uJmmbCfEWxu3T3pPIzpFL+pbFWOjInffQ9WmWHJ/y0pN781sHfGFPnVqtk5hZH52bXQii5jbSzV9
KgFV0iWWTV0X2jWrYCiFzkVTiElVGpUfZDlBpyKUMohb6yjmh0JrXxGo/VT8c5AX+5bp1MFJ8cdb
wmAUBd6CnY2O4OzMdEei4TDV9XuOEOAokrryC0q49WtYicz2UaTtHXO4uAbpPY71ZVgkitH2axu7
Q0Kyxg11/Pk4zX6UBSKkD2PO1vaxkWeDv+saXJoVjg597ALZnltD36dLcmdPsb7RdDrlsTsn/uCK
HLea6AlDy+8bLdr0dDkDkHswkhduLbEnkBQRNcMh9oVyzEL2u/bwmDbYH8iA/CLVth3cyK1NMBrI
5243jq+TM0NcM7iZ9QuhF92XGHmvjbo9J4JpJrbWaEvP/pERPoJ4jwy6ob1AEKuSFLCHbhHGgY89
kcvTXOjfYbk6MAwvIJFIf5CFdmarot5L0hf852+p135DMSn3bXWF1/U6ePI+62kX6Uh6/cwUwdKS
Yx4LPglrfeGKhigpr8+YsNPqYhDR7DGbku8jvpk/GXRdwnUqwjVZpQD2nLygu8KcEyc8iW+ueeQW
y5WnWXFDoSODccaXFMflNl4a3qPRgrBHsIue0wtnsum0+rZHveg7Q53tdREok06IJcm00RfxlsbL
GUX/6FcaqSmT4927I3U0PgZ6lmQ7b+QaRIq+iblfvOXrMOMWPOLamojNIk3bKuJ+v2jzN3KPzs7Q
u4VZvYNDIFOvP1htgbdhRt+beTSkogmCSz9z12V/kTmucnc22a5pPSZrj5AZ9wln5MSIrwI71Mzq
RJjiU24MNiOJkrlc6NxHk7Gx+54GmidaShqxXzznAuMIxSxBJmIkgx2z5LdTVDvUzrQEUABthAEN
Xkn42r0YmRLR5RwtSFFJO+x5EPquTSVqsC5/B1/osb7AeXaQPYCZ88qAkezTluNUR1MLWR00gweH
wkXnxhWaKtqcWDnZ88gonD6W8cH9SOsSziuHF3Ds85NEWrSdGuZGSam/FEmodpz+/jyxV6uGUQzI
NLDwRQakXLyw/+47A6JbVs4ftZAZeqzF3aAArFme7OejjRaW4OqETov3QEjNvA9RjHAzbWeavg7C
gr5KGSTSpEMMbz/0scs9d2Fp1d4NpVnHvCCXu1ZO5IwqmIENFdson7FxYVFP1GbpQGyJF9VCbdeS
ih815060AnLObT16JzW+FbiDAtYVbzLdEb/WnasWLvo2cvU1489YvxnN8fZd5La2JYV2X+V2jaah
2ADiK5EkISgcjITtwCNQbVzo3rdMrkmoJFLtleFqtG/InopnpuO5ejFkVe0o5NZYg5K+YYOcqnGy
A3pUFr2JnrJ0OEs6jQaUhRKuUXO5V9VwIydQuFyyjM0E3gBJdgnttsuDaBJ0imMO+xCLZ0GfMHSQ
/Dg2t6Sw83ibeLZRX/4RWvQ6Cu9PEXIlMjrGUyqtnlrEMhsUv+8O84VJp6GSeNrOScWblVfONpub
7QjRjQm8HgaVh36sgAGyTZiDc2aJCKBV5ZPSZgRxzucXWRVgithc1XjdsLPLAVUiWaY06EfCmFn+
sYb8VlPJITF5B0OPbWaYM6qa6jaP+yJgHkaMPdL93Kzo9/DWxljZ0WcwVm2G8KYr1ZsbodiIMpOh
ATHdEdfAFMEHS/PI5G32FQLZnclU0jeEsrYwFvmpbTfZ1qM4NCOdRJO5b8hAePPXVuklI++9JCuJ
ONRtHNt/xrQ9ELDAZJ3sOlEtr7RaDAI1Pt2chto4lOspm/CU66zeFpm7GxpjWzLrhEbqiNPE9lgJ
RjcQeMCSJMLeYE1nXDTemly/fN0VtBu48bN1U/nbrvo/xs5suW0k3davsqPu0QdIzCd29wVJcJZE
zcMNQrZlIAEk5vnpzwdV7d5lV0X7RHR0tFu2SIIYMte/1rcOJv4MNmndWoYdwuVCa4p58p44zVno
Ic6vHIxWuHnp6aNt7KJkem5jezrVGkXJKsLjQGkCmRdtkyoeq2nNZAy/i7an7QRx1y5wo4h5h+CG
9Uy22SE3imU9ixO73eGYj9d+jTeOnceW4X9yxhut/PSEmSHcg+a6dzoq0kWGQWaAhpT3MWpJI+sb
nvKw8BWkIQwqUAMyttJ2ljPXBiGVm124FRESlDOkG5JubMbN6lnDu8rxR70oBB1shngDK9bDi570
TYS3zq6dQ95xExjptmU4DPZXrp2ouIrHhNqxCqNCKxocJpgJAqMTN1N4NYRQK2XcExjSEw1HQw2A
AU8HToVmT3KCUsAxes8wYSmNuKjRsYdFrnqhUtAMspxVWrYIKR4zqcSrGfpX9SZytWI1WgitrSGY
emBVC2Bk8eAsIHJik954zVgfbU2/rZu0vrJ84KtxxCZQMPPHmv4iYGwWXlYHhtc0B5LwXMv22+wO
yLY6yrRTjg+VZNMBvojD6I4Xqx+7zYjVCQxryzbE3OOnvxMCO4PkQbpzGjr38pFlOLQQqA4jNaTc
ep6Vx8ZwMtp7f4g2be1/WYhTVODqA4bDUTeHLQ5WMscUjfRhttUlSkWc0/7BzeWoaX7PGrlrQWz7
rK4MVNYRJM8EYI49BauFh2H0zxn3f9FpDzOzR7sbmEhAx0vhPnhFv9d9UmOgpTK2H+xJ8OE6TLFX
aYoDDaf7Y9qkzy0ctDUhC32T5hGWIC+/1uAdRTZtPx46NAvdeKe5YcYQ/mBE3Td7KrFZLYKvTQcl
4mXxzVHzbRSOsEzSKhgKwsmU1vtUuLB6WpY3FKKhisB4Xid59cDpOAOYRMopYJTzuHIwVdRf3GZ6
9cKb1mHfVSvSS/l8k9eRjxLIXLfIgOOW0bqV8QP5DmOXVYwBKDbj5mAgqEitBXXCYQWuxcaSP2Xk
OLKpnXZ5AUMy83WUbjnG29TtWMOEDKJVWGnY3NRJ08rXKMa477BtRSxnBciDlNFUxmdArsmHR62R
e4sVaDCP2B3CzGqPpROHq5oxttbXOBJ8M9/IA35Kaz2Z0f3UoARp86PrZMmmwVZbkZjjiS62dlva
gHHLibobsw2ykeeKkwIzwgR027jYOZRmA4xUkpWu2mV9pTYVEdO9WRdcO6b6wGgN4DCVX9HhHjwM
+h1mvStXK2+q0X1hm/cd3jBOHgZ/a9HNhAzHUg9k2gUIoMQDtOpRxcZDG2P87CwouZmybz2ZMGZN
mivcYnJtRE7FZgfJV4yITzZiLf04NOFwTUjo7msOYE9JZ3cnGQvtIXpTZ2x/cx1BXat9qtLhS54l
lEMzomaDQDzHQIfGHP3Om6+PIz70FVt7HBHChsNifK/LLj5nUr05IfKji7MN39g4X3Q/C+oT2od3
U2byEvcoZ54EOat76Us44STulaKsQHs3Q1jXrc+zLMmWcW2aX+LEth+cOL8mJPFdCtQZm0joe+/x
CLTBS+WYn4NBG46zVvo7yu82fVvL60qqx3HWq0PH4nZwtG9xQ487ef02gG6JIiDLt6EyzRNqNPKr
7t3A5bNPOdBLepOdvWUdQOb1eB4ZVfai709Rk+/0OQZjhdxbJCakSLAsxILvpE3vHhd8ssMdwx0E
EOG2TJwbcAeE7d2U8RRw3Ruza28GDEgbkkiPLaEGJv44rPQFMo1XIuCulWzb2nn4/AXC7q7R5v0N
FMvpFNe8DYaDWyqvhwNR4jKYW+jgMamzQFta+rzQuV4gBEXWYJTz6GgXNtNZJTXsTS0qb05h8WdX
aVHxtG1G6zpNG3Hrh+LQqy7dCYaQ21FM6XZ2nlPXgmlmaBKqr7a4/PFyeKhsIS4tB0SgHBX72EUD
cpvdZBe0SY9Y25ocNaXUeSH2SLmnNwdlcidVde5AO0cmcs3naBL20jGJh449G1PEOsDrn5CXoF2m
lOHvpLOSOsu1y69iGc2zfQSlug51GqlrybpZGDLeozejiKX3ttKtIINYs556EztDW5zB8J1bc9Qe
incNU3CAC4iad6bHtDJdp3Hm7ad4uI9RUXZidt2tU4NckVIXB1yiV4ke6izDZpgDVZsQTcdIA73N
ZbrLU8ivalbyzYiRMactMQbcH+kk2VKXcFKCR6yU+u8l6LOkR6doucmFeYz3f/RpqB2qjcyY+ZFf
oE8MLcEm23MIjVGnmb7lmaixiJ+RTYNSsPiP50TuwjBDK7EMta2KGgxp0p8LXeuYsiDmlY3DJKGk
j31wuEMU9EFbIskfYp8SI+NStwPXduO/ydSAA51ET7SXmSSCjdd+6vWtV5VPHTT+61CCDEg995Ii
z2NXvBrkNN4T9kY8BUwcscR4slzv/hPmX9ned/AN+Vow5Y1Q5M+dEMTHwcX0o8c9IeJrNSICNW2N
oJRE31L2v9dzwbJAdJwuLXwduoWw5k9GyNOc5ewLQPhDZtTX0wiXEoMpS+iZPUdqWIwP4zp5k5m6
yrVlRT5X3smLsIv4Jh2AVHg/D3SWIdmFH1Y6vmgJO0nHvLVMbCU6MWoqrAxx44v8Qy2kblRT7P+j
6q5pAj7KJYaN4m/vXWXftZLylAoFn0rS7Ogu1keeYcYNfiYb10bsB2U7n2GuqyfemX6N1rcTAgrV
7HkvNSNaVuor5n3MtbDhnAoK0dZ9aj7lnWutR5q/uMj4ElnstNduQ3ZBXKj8aC6KWOpGdGETxMpr
A0e14QrFkObdKNpiUi1RBgfBPN96cAbaRmEfUrfddmfNHAhJDNo292JUv47eUbO4I6HQP7GChGjk
1qQNnPw8CAbTFYZwq0QU6h4BnFg3eq8oI2G3GI3WS9UxOS2hoK0oiPc3bL/V09zYa9cOizuJBa6J
S31XCZntqqTXnmIlNj5FEHOChyDUmTmSh2HKh4Cj7cnUe/dzyq6+a5c1kOvDUihd62RgUpjYCX7V
luiAS2+YbzX6desreRMX+E36gofDQHf1XkGSu2SdRSUsY5kgmrU7I9L6K4383i4aZbbx83PqYgIP
ecaeUwC1GEbZCQ+h3QdFlONw14TaCLO6c2fxPDfptZFX2bYfK6i/S3mIT/z5YlCWbQ3fM0TsyO+M
U2R8UHlanRrcfHOH79EdTGOT2STwPhtwJTwCpMlX0y/MIx0gQda33ovClV0aTDT1XFW0iFkfZT5W
F7ftSf25NHeNAwXMVm+Pd13CSro/DT66aZnpyQURhqR4ujLqMDmiRo17m5aUUHeSO4wgZ8NvhxUb
Eh3Kbv8wmdYpZSezG2smpkCc1yLSjCeSXt0+A3BgOYO+wyS91z85KpTrWIxV8HSomar66b3CwH5F
Pr7Y6720gzhhkN/X+quk4a5f1ETb7tPbtHDFSsS6OrvtnLG1kO3WS6P0IADVsg4K8x0bsD5IEtlf
+WzFSs3XKOfV2ZxaDK4avT/1Hs7Slp2PIbT9sJQD0txt1w1tY6Wd7KiEEIG5ONm59LaEGzDSRV55
/iSq1XbSbT1nhLQaZRjSDarABF3VZ/hIh3IuX/P+aegneYlUf90ZoK7wwuBTZfkMOqF/5mJIa7gZ
isnMIBdm93JyJbLBeFWExn2qxVuwN8ekrcoTV9/eqTvglRazAQqAtcvIBJCSkCm68TvuILk1vppp
fwMS8ci+iMqDFlCu1toeF9EVPqlmXyBJnhDg35I04SyQysKasETP0jfak03G3ZxP5FbQf/3ii6sb
j1CjuVxV9lJPjX0E1Y8E51w5RjVc4RoZg9Bd1LcWRzi3FvOipfmrLniST8BjzzPP7L09yWiXtP01
6l96zr2p2EpfHCercs+UdpewXGgMjmV90gZAc9g3qclTrD5MR95TZT4dqsHAbTrm+Y3+xZkpyEHD
m87RyIQISYoxm0aCoxR9fF/XTJhNOdxalpZSRg9ARdlMucwGvdHKMw1jAMGpJKwQEvueFUZ37mds
DPE4RFcdVIed35F4ZfG9AmTTUWWQJ4O//SwH9vW3KlVMNKp0vCShd8iJ2T/lKTFKEgDLY49UTV8m
j8psp+CzrqTJmPeYYkEuOwz6ookqcCSHeE2TPAV9M+s8BI9VTpQzbZb+08LJ97M5l6dEeV9HFk0b
UKCEWvzE3ww+BTXgF8sNVntKERy2cZAmv7Y9qUZIMEGjd+n7kDwlLLGIXUljDV7yS2PC/OtiGv0m
RFh8JzGrczO5pfCJmCJ7Oy4lACRR0z6ROl91NEiC2bAutt+M193CQCvjAicei3WXfW03TwnDX2/E
gYL66k1I9LR79Uf12GWF9lFo8ijr5LvvC0oZcbKgb7TDqzZxmoXZMfVgpXTNc1Nl9JBz3mCasD50
YhVMSVyWHZOKNhq5Pa4KlsLThDW9uHc1zb6VzohGIjhCzEjJIvVc4t6baIGfGmk8by0PN7hfo8zJ
5MG2xv7G4hM4VX9DtfNDVCMUGW2H7dGE2W/Y1zV39RUQmS844TaU2pdvFg/sJnK+MOU2HrWp+RLz
rCUb9hwTX3gex/Shr0r/aGNAI13QMUd3vReG9ZtJ4SmCNUxn6fK/ptJg6xGG3THKQsocnFkn6sc/
wtLK7VRj0aYT5Pimsb/pZ9K7+eCl11HTf5HZzMJ40vygQ+48WQU8U5gmG82V4g0TziHTiuOYDdML
RLQAAXdGCkpSmA33sfBx5ttpcyh8xrdFuY/o6jzrAlXecMGSyQgkYtnbVwXC5e3M+O2sg5ZxEGo6
hMQoZ2K4CI0OT9wO7FVtLW5zm3XgPH7NNOpZU5vZqVYucqHtH0tNxgfVE1mRRyCFPCUbmHMzi7tV
bABoFm33wmY8xhVrQv+bqvIABf4lzLP0SK6n2FVNU2xxvJ3Z5fOpKZffCoDaK9ct0d8Z0mj5k7TL
iKovbjLMB0iCxe1zEs3G2YD4KlnZFFmh2ElabPfLKg1meqx0pIlO8w5JNfgnE6QsoRJqdeLormhs
56HD1oRZK99qIp8ACPjziWv1XWmOS8UrqpojNQ5hcaXC/r4NQ+ocQq7YthuoJbHyt9nIvYB8bB1O
0DAw3E610o4aDVq4TV2Xo9CU19Sf0lVu3SqDr8O1AM4nQHxzZJm9zBFYo0S/GmeGDnyVFD2mNd42
w/6Siw6LyoQaR+XJSjcK4uTSI7Trpg9ahWbO3hN/YPni08q0i3lY65KqCY2mhC0tpE1NQhe/YHzM
U/Mr5wXzXGT/RFjTpm1ojU1jd910z55FuhRwEyoD72QFGZQmmC7+7rGQ0OvQvnb6bwLIxDoxUrWH
tAweSFLX5jdYkE0P28tYPHSg+nbKmR7Zrmlbm9DWZmCCsoa+S84X6PCWbmcML021LKaMcxfFZTDg
d4fngjvcujanZtrPhXiDeUn8RfgXHi/IMF7d7aKW0200Rhd7fFqd3ObVJXF37YkJYVZNR4kdcVkF
J+vK1rA0sE4CE7nVdV3iLgEo6MbTqzbIe29a3BbtyIwMIVVZ2Dqo5g5MR2XHloedXs/AvQaYuJ+P
9MxlINrp4FDacD/rn1smloU4BZ68gZMocvOEk4yBi+6glMUGpyuFnfluUs2XwQMvgb559IziwQxp
edP7MWTg6KGk69Gz47GdguemHjxWKCh5C9+lmUS4l8psTl3ZiDu9wL3RtSScY/wObKm5RxVMUeTU
WOfJTpBKCQiM7BY2YwIHBzjA59dWdzqTE624rwouEy7dlJ0x2GAn0biksU+dimTYmsCO7yadY6eP
9LVIjFFk39Zm0uXrmi9+DUt+vtfkRJ4w3iJD9ZgGr0d9ss5JiT8Ca2p8je+OUYUOGH+YYy2IDe+G
BqjFRufWj5VtUgkdPsZ1fc19yLcwbzeSTX7MLmZdOhqGVjt0EIspzCPjge2ayLvPtsk3T2UGGBz7
ajLinjKTgjpcW9uEGLl29tw45yZLDz0tPVrVm7c1nV7rcjpOTuJ+7XGD2fUb08HpmyJdvZAqwDGx
1GXt1EI9D+GHxLE6G6nWb6v6WVaqvQqh+dNwFfKgcRjwZyYurCKtnbti6UmZRAtWiiDZRIjxzk0J
hFLuI88wLHzjpW/b/KKXcbrPRqNe7JiXDlD3/eBCJJxHPEsVKuVVLU+UmQcVkO8valnHCOcIG974
4g0MnzReEK+fdtsut49EN6rrKhmaZxdzFDzLyb70MSeK1tJzIZq7VEaMlgGSrcNYRRctUkctyV7y
Icu/yFAc6wwYjj5Gt0aOaFLaPrUg1LgtG5X/DEL6a+UAdnbD1cHyC/bMxmej358AWHhLpesS4Fwz
yUP8Yd4f5T6LpTgAYFYc2YqmO/ja3AgwOJTEN8KCUEI9DfvWcPYxtW9B7z9Ps84qEt9lKbxd3cGZ
jORkMHuzrl06XFbDQvzm+bVpWXmfS0wYQds0PGkrNfziE3l/weW7GIkc0xNwaHxfd3+G3aWdbyQF
suSk1/ejcG80nyQJg04L4Mc6HV3EUx7fB40OuUzLt9yq5Y6PVvl2AiRLr659SOxhHogxsa6MBE9o
KBEZZIeG3zSU4+Sz+YiHxTxitoMyoo3aLlLCvon6fmmaLJ7pQWgIUfBfmsX43VTcBaaERmt6Io/e
obXN4rZRUXlUJucBEH91Yg735mGuPLIzYQJTgVPpWx/hFhJwNDk3tSI/bGI52yjXiq5ibYSVqoOD
qZT+pbeyEb8qFtEMhONe8i6PYqLWevmrjvnWZF5zaCoyuwxHb+t0Gq+xOjO1LnznMpM3AWiILT3C
fWXQDQOLPmjZjZyUXRhXbjN7AbwzuQbArt/YzKe2npXTSeeJQzVBFZw6nMT/+bw0/0Km5VuExWcJ
iIXmUon7I22oRPNJkCjlGujZpTVrbx8t1ZBESKgFJxURUupxFl6+A6HVbtuYSz83zIWqSH7c0qH8
8Mwoerz3GcTmrcE6l/touu/I/V+HINojSScjwhltdHMMmXB4HXLrgQxXv5VdHW9Gq7uvuGfUJrxS
x2xx/jdw/hrcedas2htdDDs4hN4viPPG352+nkvrhG7rUN3sn05fp5msBI7p8mWTkWdpU+zmsuqg
7U8mT3Bus3OM7OtmFgvQwUf5ttke/+Lo+wvM6QdAmmsDL6Mj2TIcQe/E8vX86bZAbFIfnGjA8Van
3HwiWNUh7iPozvrj4mfC+Xqus+7sjrX+3PbzE4kLHGrj+EFq/IlkuP+q3PjrKEpnt6TsqKmpCFgP
gAAPuA2rVTsL4mmo2xjD1RpcFJQojQX4rHVPUhTvzky21rUoKhmo/rHoAiHbSfy0xPNGpBxdfFn4
Nf6J5x6miZCex2QAN5D33wf28AFLXlizaDe5RfAPJyALsK65xiG0apyEdMggwZaNQTVNw8EMCax0
uLRm4pgbu6Ibw/aJAhoVmoNAoWMj5qxJoz9m8nWK8NJaRD7XaUIyp/WtZy+mqiLl/w71JUPPIK2d
EaLsQntfvsSCPoxVx/p8hb+sRIIkCj8RKZ+JCabcBag/uItYPoJMgck76zcIeAyMY+bRhMDJutr7
uoGT2RlsjRgXh4XOTsCzTJTbRx0v1cQHCJSkjLdTMcagEGBa7vhB32vNBhzMUt77jvU5CZoadSb2
h5fOpmiDqiz0+tIPdOk8kPbGMgTpRS5FpU2j1mkzRdt2Wc1HUXnG2HomFHanDPqImogiXPBwL7ZH
Ami5s7DabiFV4RpsWQ163O87DyMnlqAaAN7RTcnbOyM6fOKBqhDqSyn0y7KhTkXnge/BXxRa7sip
0BNq15zjLPJLUnsTY59hb8/Ou15D9In68mZwKTKu8ydLr16lRuJuHKAIm7j8o26Qa2HzuoIUD7bd
8kZA55jZCTekGKDX5Gs4s/fNaOCdExh0R+O6UmrE2RmrLTvRsXM5tM60g8hebskmYWOE5DpaEAF6
u2KA3KHTDjQUkNeA1FOouN4xYMVNTR0bz5jWuymSR7su1U511HQgPQaqxancVbw3zy/mO7Zi851n
kcedsiQ5gmbGGxk/5EDD92WJS6vU9PBUCb7PEfVpi++ioOM7HOE4CqhCMt3NUe+fyJlq10KQzLaG
4lA6vrqKwlld9cltUgr3yEmvn9rCBABhmKxTnZTTsx3RNHKJ+JLFKVMXW4iDbYjo2o857VOrfEkM
MA9DgRTa2evlNurzkAIK6vCtsv3OCixXpbV4vwC1LlE7lnkDIbnEvynZTt7EvXtfNHgAwsnBdr24
KfTUYeSWNTe+hVFAYooJctPKTzKyHkxjiG9ErL73k/IOXsbCLGrzm5bqKBTIeG1P4jrt4nKXaA5w
FjvOd4aBKUICRTgQo13S2Vi8feCwTkh5XI7jgnnb1ZTpcJ4ZTW4ZTTqBZ/bfiPFju8kRk+jsExRn
fvSqx+zSWfRiWY3jbT1MBkZOKSHN8U6/EuPUn3IABhAIiBt07CAMiaRCOdhd4yFVjLFzFmIJW+HE
WjtKvA2dbV4BHXnUhsw75jLD6hWB1lKxVR/wXrbleKAFfjkVWFS0/dTuPY+lEMaZiHLk/G10agoa
cOzBSEDwUXMoL3nN9C2UpnEmje7ZncPs0YK4rtT3pjPlQWZaufbC9pKY7MdwZLBBc+YHovD1KccF
TLhy7F+TYuviO8rCfrqUoYOdO7EJCmZtcpJDO63SrhpvdS8KWowT90AyujrJrng6PEJYbC5NNd/N
MIm4I7YHrZjZCxMyWVLnHEEvVFeyL19ZV4ARlXa2cfXovm6Tt7ko4Diab+YyHkOvJdUQl5s8cfjC
hgRIgqxpheiNDJEIGfgTClmm41VZsmZJabsZmXgGbuMBAayK57YymlsYbaep5vTNnTjZJCPKLVWW
+bob8/QgC2a3OBcBaWs2alTBY0WHSLKbJzqkeodEGg78+JnAdeDaIMn10fT3TYl23pcAn3Inec4d
ZQZa5XJGw5KQCX4NQJ9xkAv0bm3AFZlXnnqolj6xRWr9z8/f5Rn/l6evabEd8jG72ab549N3aL2J
Nuw+wcQNxqShjBSAdTaQCamNPbGlW0eyBPp8zf/zdfy/0Udx+f3XN//6b/78tSgn5oxx+9Mf//VQ
KP7z38u/+fff+fFf/Gv3UVy/q4/mP/6lK/m1Lprie/vz3/rhN/Pqf7y7zXv7/sMfgryV7XTbfdTT
HXinrP18F3yO5W/+//7wvz4+f8vDVH7887evRZe3y2+LZJH/9sePDt/++ZthswL7dw3s8vv/+OHy
Mf/527b+yL9Cf3uvW9oIqu7jL//2471p//mb5uj/ACRsGJ5uGUiixsLHHD5+/5HxjwWobvqeawlq
0Fx+lBd1G/Pq1j88T9dtX1hCUAS8QGSbovvjR6bnsQhjEcwCzLbM3/7nKPzwbf7vt/tfeacuhczb
hl/847rSZr0COQpunE19k8kL/rSu9O020zr8Zxshx9Ub6lVICiFLV/34hrUmgNcLkmH6BQT3Jwbu
76+67MFsyzFt4Vg/rSNT2ASGpiGbOP5zNz264o6h2MpCgYjTt7jfD912IVWa+WOZnWNnweF9u0pU
udMZVlTc8hLmQqiU1kejHtnD+TyN+ncr3BdyVQHVaB46z6Wn4RH0AJzLDy9+dYxfVTF84oD/93r8
41PQ/As/gv41/bPw4E+r4drUmeL7br6hzDzIy5fJRy3xDHKU53TiXRo6HMro4jV48AcvsOenhlUZ
AtQEQbYllbkUX5b+qxu2e8crthplUUSamGmXzGCp2sgBzsL6+CKSd1uS2EzHQ+UuxTKSQaa21VrQ
AcB+aIycSDzE4V36JVnKwMLnAhHPUhZTil91Of5Ilf7jQ1OYwClIiQPlVz/ehCQjj0hVDqsAFolS
5uvCT26jaAqU+32QuPVDd7n3/wKe/1Nf0OfLcoR1z6QjVDcd76czBj64DGWHP+qTZoEt0UYc8vdW
WBz8sQ4i2MNLqREB8BYvR15FB79CxBfYs31tUyLwev63oXvIO0xYZxeci9Iw5V4LJMCseWfQD2Do
V7DnvzvPeddc3ZggLcokfmI910wHZ4do7oYQVoQISwAM49dh9MLV6Hxv8PzjYOyplGdnriBcO6G1
1uSzWbxYBcZY/Z0q65Xh3Mv+Iq193YHGbR7biLwbshx8NaNlpUnMRKuw9ylyzA+u+SBnpoJlfSJu
+4sH0E+w3z++BWHZrkt5jmv8XNrYUwU9urQwLWrfNnKII5KRjHJrM0wzLW1YhAideGm6b4XDlKY/
A41ptG9j/mwAuWoF8wt9v5TSFeOvBJ6/u5MZ0I/+/d5+OjGHwhk6HS/+pqOmM+63fq0Fs25sAZeD
X4wDVV8tfFydZ/Of7vx/3FN/uIf+iKL9y1H5bGr8032ADImA+Mq3jOq8AUO5qWdYOHq9i1aWh9mb
Y2Mqunwiim0JK/7i1Zdz6Ke70J8/t/tTbY2e9DU+WF49LSXDCR/p5yLye7026Zl9X3I1TWKtahkG
bsWew4h/8QZ+guX/8fFJ6pCuo9eFbpcf7wgodrHSSw68iUVgoA1c8/pNRMQK1sgKmcAqqHmHicQU
FK6E2pg44YnQrVr3rSAem6UY3G4Mrg7e3wbsFQPeF1qfy0hb18QfJREngTf4F4ftxxqo/3nXFpW4
jkPB28/9Kn2n+bpm9/kmwVzZJv4W3/zuStOrTd7026Sd90qJgDTQXsHhmJs3F2veFA5HPAa/OIKf
D4qfv0IT4c9eGiY84Fg/HsGO+UbmTS3mz8rcOhyFbngk5+rWOLGQfMZmmyUvWt5uSrh44Q2cnl9d
2D8uLX8/Gr4Fg5+9Djm6T/X0T6ew6bf5EE05JxFXbJg6jDkGdnL1ddzHWB3O0CovdZze+3ZBRk1R
jXNkrsl8ZICpF+8MVW9LL/76i+/o705tRD5aARzPQCH66ZJG+Ukx9zM0UHYTtPFwYPF0EGW91V37
yqmrLevyE2mCVcgFR8LlFnLfr9oI/+7i/tN7EMsC6k9HJuqZxbs9R0aI6EjGZSU4KnDznpso3/dT
BwMImJuqTh0jPIxFvzoEnx3ZP50crJCQ4XmOCI/F4I9vIKyofKRjBGrsiKEZRnw9ba0lJ97zNYzm
yYkNggqKhq52p+iKj1KaeOaIpLJ5hkq0Y8R/5bvZqxyMbVjfy9E60O6y4cXANBCmJraUbbqohTsg
V47/EXYTVI12J6poa1Ljs/zITmqwPApBArYX09k8WQbbagP4fuNz2zdMbe/Nd+OQbSC4HSix22uV
2neR2rgs85hCUc/iUmzQp4QkM7y+knE6+JUKl0UHEtszj9YcX/zJXcapmzET2+W1qr5eaKN4l+uV
LMLz2Ckm3OGeEf9WltxxmLzWIgTkgSW2oaKLicRSGQgEndaZ+5DN6DRgBQ4NELPa3sDEqjKs0Ia1
0XXGRosbmTWXZWx9v7qTjrUpe3J7rjjZsg4cL91M2kdvYds3rKNhqH1S6SvLOBhetC0mMG8glZdj
Fcdno33W02+lk+3VkEByg/HPr9dm5xAN+laHjUy6aA29ANsza0OmogxFM7KGxsz3It4MvUZEol9O
O6MIGmisgoPfAyhg/Ihr4Xli2BS/QUzAsmpsk0ntXfHYRYh4PnPe5K0yDM6BeSt1jer0dtXi9qRN
Al4+5ho6URvyckTJt4szMgEW1ejqRJsuRIJhG3v9wcEO5fEohxK7VKy+hsOVjw21VIwX3bWfPKOI
GhH21cLCoAIrh3s0AzY2ulXg82hn8xkI7MdDqNb18l64t3dOFSxHtSdJVNqMZgE8jDZZG7gJ1JP3
KVlCXi5X39Kk3MuD+1RCfCFodAV0+XUomgemAWBR8Sym4wkSLsRj2hM6+CPglUmKlMeQlcicuUTo
OXbOC2gELCwOdpt6bX4lXUZHTRy/GB2N7eNdKOXaSrtNaFZ4rnHVwhojr7qzjWgfGnhc0FIjZkQ9
S0HhDcT+ro0a+yyJCY/Shd7dk8gldb11AR+XBie2NuKJvfjpxcE3LaogKtHFsImhkyqSw5rssAin
m0XeShgOGqeCyY1mHuJiqQvl8nAQradLDh11IG1dGw9VpSBXcwxZY8eVibcDX5mI91H1UCp/rXUQ
Lkd65J27enix0asq0OYG0ScbVQyjwbbIFrLtEMRkekfiPZYYaAUuA5NVIk64wMZ+0EYFuRRiIkAm
e5Psdf5STbdy3vlatwJKE6SNv65tAbLk3YWSME7FBirB2vUeG6/feky5sjHczsWw0vv3mvJYqACr
NQjwwAK42pqsOAhC5TEk6+yd/e+6X/B2kLa8ql+l08VGuOKbpPwPM9axXKQ6SHamzaaI70dAyYwJ
LNpEzV2MFdQtcJqfVTly5DH0dVZAvnobDtEWGCQbJrLMFeqOhjT0raa7ZOYfZKTmDO9baZvQxL6x
XJ44qiENxa35xvmwWaAF8PkKILIVRak5JG2TSe9Yu9DWa/BEN1SefB7rcNf2hBoTIjota4Gy2HTh
V8zpm4z1ZWyYO5vlAqCATc8bG53hSDQCctBSu1zsxgQ+CEaYqu/oikqCBEdi3dNDAixnHo/YXlYE
IcgWj6RvkKQiigmm7zrM0raDsUTgvueOprXz1svTvd2+Z3pzND1zx+QrYGkXAKhHVdM5wfTNZHeb
mPvH4htt5xqSAdWN+KFt1qHTkj4r+xO657pNUVBTf1U3fZCS46VnAYz4VbwAMDDUZB0zQTpLOn1j
uA94x9hE30nryQ7vXQFZPCYTZGOhA2wRj/qGUMDOwA+OV+dQ1P7jLNz1AOvB3kQQPqXy9rnhngtK
TfutVsvLOGMoGW1Ky9V6HtSu6HBZxMWu46rx6uKKxE8AfInfVR6Q2ODur9Vk7EeARzhbDlZp0A2w
qZDQ4das0Vc2TlmvrAGHytSdhKXv7QquClYrksJnpktrn5xsG2EPzPR9lplrSDX7rvRXUMxIIm5s
AJAmiJWK9qHweUtycyj59Iz1k1VTIZHPj1MEq81Uh3YoUFlBPYBq8CG9VuIBPHIvadAQ3WYpgsll
yUBF7iqfIERGdWszbtmagDS/XahFE5HJLNq1lUkPgfGsmirI024XauE+yrW9KGDC/z/mzmxLbiPL
sl8ELQBmgAGP5RN8jDmCZLxgKUQF5nnG19eGS1VNBlNkZfdD10NSKYoDHA6Y2b33nH2i2osC51DH
JuNxH2k3bWjc9b0JofpcsRQ1Ghs0s6QBAnAJn6ThIbbn8VEL7ZU535U9TJTUR0DGHp0ap1D3D5FA
QQEii23ShcyhWf6+HxhW1/LSOAR3Dqm3rFxzpQ7NpO+WbZjm0zHtATVrn5p0BpDdeMuu3GiLhrpj
reN8j2nFca1jXkD/oM2S+9amq+WhNpJ9FcnjoGpPM7iojN6OLpBqw5KLWq8Mqi1v3SYzuXBOFgYn
guXnAoTcy46hc+XLGlk4xKPw3Et8uNwGzp6bhtry+tu74KDr4tzwVyHN3C0bEXLRk93pu3rKNsuG
UyjjpLNKpKm+dt6hhPnAapfTEoeoDi8gIFmGxVX1KSNzYVh2qXJ+BNu+l7TAeyTDy+lm6KHZaFCI
oLykxrl6bXE7TMy/OpRQmqi9EVNXW4GUQ3mot3gayNQqB3Njk8BCtNXWcS80aHZFaR1CF7QO0xAi
fW67Xt12rXaL5BphxKteciDioBX0kcfgRLcPpmmcMw1hZZegsuCmy+Qejsm+HexDmoT3NnjP5d8J
0QBvpJ8G6T7hvz1H7sGq0n08Wcewhkhr6ifIZhwcxUXV7Mw1w8WRwae2tSZ/S2/lNRmaLZGTN1kQ
Hnrdvx0xlZTyvsrVtglIDllEDeIkYuPs9613bftwTcshyXAqT+/kyU8nJr7qYI4ab+UjTmccQqsg
KV6Al2xsFNNpmN0bLuMQcLSGsXAwWs/muQ1n80TkCCAm66ZvnKfCKZ4CKz1PrbjUvvPUq3TPqXJn
VvK4PBJCIJ5y6y3Y1v1IylTM64ramM1Dnemokjqnn3vZP5Jc94kmBvNaIOoMBmuOhfONpDtRcT7V
ff+pQnO9HPzoWKQrqxMXHjya+iyZPnAQNmDc/xFYlqxtuOfVJzNmLYBoskr7P1GOIijpjhVheQat
0oMoYTuYiJ5CkfYe/bNLO8TafswGhFuWzdnps4+feUWP6wRs7MGGp5QH/OU7ZEXHSPffGVU+YEv7
RDV4gNm4nSqi2VwfqFf6J/X3qbP1P1oDfUMw7mLaiIjLb5pofDXs5qFJxseUk5mZMVmG5/hZK5Id
M8AY13s06X/kGsTNsH5AOP3ZVTzTLAfm0inLhjNzgceWJOeV4FzOlrEOMsCO2kz+HbKDM53AP4Sf
E85mOy9tXZzY7c4l6BkYta8TfzkE2/610o1Hn3s5qmozde+xCO5U49/IFpvV/GrG+qfUsG/6qHzQ
q+o5SHnxSnEuHPOo4rdYTuvZnx4F0Y4RjCjK7kcDnv2qCeWLREArsoRUnfxF1/kmVfdZ1POjXTPw
H/Lky6R/WSRX5KMhpkNmCa5GXgqLcoP3MxzivYHQk9eQ+7qpqBRDjMB5rUPbS+7nhMcVTo4ZU0nx
QLWmOCJkP5LxgYwseoWxCeQJR9a74RhnoKaHksfU9Sd4yzWbf4BuGEP35NDztXmOcfRleBucSEAy
0y+VNniFP3KWJ4yND4eygWLWv3V7Itp7mFq8sd1y9jOSnaQFYvGwuFwSDR2yAfCXh1t4IasRFtRk
PytuZHVs0Nwoo2eMBW2dTkuyM6pXyawrhQEWivrkQ7zdd2l2b7fZF5QYB2i+4HD2RkOTjhQCwmzx
oW6a8I1p0Fa27yBl8M9qtMyAGwVb+lTcIrYaxJhhuZus6H4ok/2yhPgwv1ZN3rBl8/pPm8CBlwhO
v2u5tdnrTNzlsgBqBGgsfxPD/5VJbbgsUoAvmHDsIP2uDX0zlGgIPneKzU6Io1XUW8QKx2XpzjJM
bbwyoXkCnXMomQVWsXXAwrRZyoqlglo2oeXwPKHxuBZp/NNkZUlKDnhxukG/t1v2UcwdlznrIGRo
22U7jAnQKLrGA+OywUaH905ecHU8teQCtYO/7Y3gAG3Es3x9bfbllk7qDj5EJPBT6u7tWLgHxRmf
AKjdsj274l7o6qYwrRuYPXt802tHxvuqbbzEzskHa3dWw3pVZnuHcWGOJwmt440A+nHsKxMgerlN
Z47GJNEG9PwdgdGKSzGqhKS3m6F4XwrXZQcNWmrkrPWYWZ57aiqn5ou2tigezstvrqlOiUU9LyU+
iWneUuZFkdik2HXKUnvCNv9Qj/cdIrBQ+U/unN/joMarmRE96DzYlXWcZ/BZRevl2CXwamYHU/UV
1sOixKEQ8ZD5Z4T5jiQeoHxeLsnigYJTupfsINJIvmQxlueIri+nrdE01rPgn5TxXcmKr1r0VnzV
BbilkA2IKnlGuZjIHfKRXdXQIDR8WHegSvlql4aEzstfLjyImgoSRtdSYVo8TUtJXyAwiJe1rvb3
KJWuvyaI7BVx3AfY+N5gqgMszouWoLEeUMvJGlGcOAYtjWo6BMtwJmAjMSgSyEDxlrtsJMZpyqlg
uxat70mWzkZO5jFq/NtkSRk22bptbd+BBG/zZ/orB6MUp7oyd47PKYfhPv68DdjQbeuaN4z2D8Mb
TxhHpG1gOk8oEy9ZyVGm5qTAuyJMnL+JAx6Jb2np6fAH2b5xYjvsYIzzuqtYu4P6eY9K9HV5ioye
NFdlIZMyN8sVKc3forLwAKKYRA6176Wz+Ig7dPQHNAabEMY31aQ/Q8ohHjFJbiGDAjJrV2RAbpe3
idRSJuM0jjRweoCtQxpHGppbHjTCbvjGuMW6lq6XNzCzeBsqfbecWhVwv+XFXl5ww2Y58WkK8ebh
0ISyhx8kMa9/xvUkS9+jp8ZL/Ztyzs4yJB6BF7EuQi+HcZT11mEyptfl53g90NHJo7Lje6Hu4ojI
59CiirO2boato+bK+JuWK1zuQxPUW+I8oK7ScaGFNPvutuXTSLt8yYnLS5aWnLaB7c8zFfylhPt7
7vzdHPW/J94fp+L/OM3+bkz+P5id/+MftFzOt3/935f3/3Mszoj6n4fi/5F/Ler6929H4fz6vwbh
xm80lRkOuLrkeOEwEf+vObjxG63Gq6ZQkf+KQJf5wd9jcGn+ZluoHsEcukrYYpEpN3+NwflPmGf1
5Q9Cnexg8f+3xuDy+zk4wEHyWA1Twgl3GcjRMPi+y2q6udbKmrxrDvoYz5YuNyuzTYCrV4Rog42G
9bJGpwgiokMHV6coFpuj0vro3p81qLLEuMYNDRMLAbjlFDc+jlmEagbsdJuVFG/aRJsCRunJ0fD7
6cy4XdqWaPowYi81HDMi8sktODxjjb82sOZLhIRqHWA2RmjvsuiN/R8Z8WSir9/c+SaurJdem+79
cjlwYuIDUQGgw4nA4QC81WWyN+Mbf8D/BvUaweESJ63p5dfaiF6RIOMNkkzw3HE91H+gZj8Psaer
+F636a3Ay73vO2aNfgU7wWHdQ7N+HFqQwLbR3cxD/KfvkkRB+wTpIrViiQmoJ0jgkkDnydCg0Rwb
qHrNtlybJlsLt33YcCRZJ1qnUIoSRhDlb4kGLIdYjWw/OtNDmkMr7OOzAA0DBQTA4wBtzbC109SM
np8+p6Wu3wSzE+0yMAx0IUj+0L+OPj3SWRLtNHKUCWNCKMOO7KahPbE3ngwdQpCiaTaBTNqmstq2
fnPkniTrdqiDbaTES+Q81Q1p7BzvwLJamacmzCcoax/Im7szno2ofvcTjfgJejxV3MX8AkhjAEzf
O/joYzwVh9rVhnXcjRFdAYtFUQ3Uj7ho4xkfgOJgioppPs6EUvw1pfi31qP/l5Xm24XmH7U8/wuX
I8Uc65/Xox0c5t/zr9+uR8tv+GtBEsZvCKQMKNK6DVLEdpmr/CXMMdzfWFhQwywiG0vnV/33gqT0
3wDe6NKWEvEKVh7+098LkuX+5hiWIjpasVg5lmH/WwvS9+NJ2nUoglAGsRgpNEP4ML5fjygyDXwG
chlbx/IA7uBOWvPIMQV2UWNRahucUGqJXECvnmNNQJieinJXBX2w8KnyrQ8Hb9Vptjh8cwv/1bR7
Gbr9n3kUV2Yb0rYtUKoS+dEP416zH0zZiMUtaNjjnTkjjVP5cOjgFgDRzV/sPBsv84QJNVo5RrYJ
5g7+fqV/hlcJ/wI87WvcF6uuhJNnYhrAwEjCS4vI8+cXehVXfH+hSKQYSDNTXbQK1oe5dBI55Zik
jtzAxnaArM7VA1qoR7Tc9OZgNUppH+JprDclC/RzoejfrcuU3ryM099DUi+96290OtPZ1TXyUawB
cqecAm3pvFQg4LFof6iFHti/CDxkZ1vqzhmyqnMWk0OMNvEkHMRbczv5DfC7sk7Odex/HlTFvNkY
rBN4+Tvfjx/8oGr2WWQ552CuHfrIDoDnUnteUtN8O5k3kQmXdPaJoWibk7l4SPwURoCIm/2MzpsC
k3rFjshoT5cH5ue38oP6Znka2ReFLvDtSBNf0IchaDfSbapHLaRnHx+tdhjvRTjcZtqdbJhILzs+
AX3xzhftS2e5BR2JaBP7rTpoPLg6JJCj0DDkV+MlLYNoz4TiXdFmuhRCkfA5wvwb6sqlj9Rw9m1q
tM0Cn6dapnphP979/NOI5d357sEwlWLSbhm8r6b4Ydhtj1oHbIAYJCTcR6OReMR9Z0u81rNulfMn
oQiGtZvwbm4MHJx1BUI0Y2d7hI0IZJJHmjQt/1QvP+Su+GPONMfTylbdGjIo7m23fvBbv37BG0dm
Ik7dOwkHRydesA8bXJul/TxM5xzm5sYh+Hk/9ANifrc0D4jASgichERVIYoVJH2ImkvSF8ZkSn8h
gHCWx//7u8BKxs5nWI7FyUv/MFfOCrSwIJTCLQsg9efk5gh3y3Bn66V9KAoiWxNiHJWWvEhpTd4E
2kmlJ1vNyVkYRD4KRfpV6sb67TA6n8xpdm7t0TylcDHP+MdgBZqa8dSAFjCnNNu5E1AA3aA24KIY
OAGp24t4YJGg7GPDdPLpJpvT+ZRL4QlDwRVFbO75ZjDfjcc+djJUzPhz4K7tNThRayx46yTrQbbQ
pfc08Wfa9NapB8F8UiOAy2QOmtuUJRKqnD7tsob0vHzwWw+PFoaVvvQao7A3aQllnaBZThlWc98u
f88Ml3ZlcjNOxhyDy9aTXSGn8a4PNG3TUTmlWSDfQXadXB5QQPy0o2CiDbCDUFJW5wjEOzSexEsH
aZ1tGnJD6IwnZQ+Rl08xH7mAr3EHVHEkUAzG3s+fb+N72cT1beULFUKi6jRQkX5Y+KIykHlvu/GW
vAWKxnpiBNK5HtB563SFEA165nqjqKzToPBhAze/V04U3UxFVv5CuLec6z88ZuyHPAvoVZll/uDY
cpBdd0kRJ9tyuYXXpcIikOzOzRhDD6F/wlk+XrAUjH4oD3EI0woEkbn++T0RP16GyybvINJkGsE/
P5zvq0rvAmiXuK97GJfCyPNd0hp7n3hI3i76KdagFefSxa46tdSgfFUKx7M+Ac5Csxt5cQG3Z5bG
AiqJHloza57rAttsM75CsQUaa6JwA5lp3hchw+MS7q3eI7/Xa+CEQTlX73h3UgAEoWmUp7qzXn/x
CX88MbAl64bNS81m54gPa3SlF92sYwffpr7NAgaVtd0sMNM7s39bpokx3Jcbt1L1anDh/6RxScwJ
PqCiaPfKSDF3ak57APbKy1liWgfpob8tDxkT/ZyZeiweqXHGu5lyGsIpQClQvs3uuvo5kXkPBmuT
wVZ7cntYsXM6OJsk0Wa6hAkJedgMyfjUdK/P2qeff/IP8qnriWRZwVy0U4rzmvtBG0oST0qSE253
l1kJiPo/MmyJWzW4wzrqoLIHHaLmbsEWcgfzx5iBwaqfGuow++Z/ckL6uLKanJAsTocmlanQ9Y+K
nT4SVcRWoG99e8AhC7Rwi8sdigQdmkRjBAhO7utQRuZpVsWzo5mfr098xRe0Jk5Fbn5+fz6aeTlK
IvK2LIm6iwOlqy/vxjcSpoKmuVnSlsWrmqK94FdsI0jNs3trBkBSR6rjTcTAiCxzOKT4ghl4ii58
RLKG6duIT0U/vkUcEfZ1PJkHotb4VHKBQ7jGcZx4+En+wGkExQmC4ZvjoCETPZAhEnF8z9Z9mDOY
gX7xSn8QRqnrx6JQR1crLV0Z15L+m4+V+YFW6S2Mh2FqjmO3ZLLqjGIqEkRDGIyBSZT6VGY4RRpt
wymxP0BEGO8SFw0MwEIfBeDvE9XaKil869RNkQGL24S4kdqAbtycUOgqSI5ZkTwbRU4Ry2pLkZkX
z4Elhm1pMYvIbCAIe622LDqJufYAbgihAnzjMIvmg6Z37m2hdbvSn4NLozoqULgcu3q2xI3Obad7
zWnSil3SPrSuPmsV4YjLe5dWTXDOtR6ZyqAndD3tY0zXUhmFi63LdW5VaDEaTrKj2RukVZkclfQg
B1c0jjjlAWwEpTWcmll+MXLm/mUUY05OiEqyx6/Q4ws+XP6FxipTXOhuiJlUSL3qc1mZnXkadjCQ
02TkmgZDsID23/HnD6X4XnG4bFIswrZpcUannGKX+v6hJJZlhDIB0uN6Hvfjkld0JruviUI4pv1w
xms6HUQVYw8sxc7I+r025E+lmu7Svk4eJiLuHjQDbAWk/hysijdJ1z8ZWo9pKiVxMkXEUiAosPGU
0CegGrL79pUm7u+tGu0NNlVC7lzOGZNTKIwF9R9OlM+nZI4fVIzer8j0+Rnk+R1Qhseff/iraPD7
sxdVJ/UF5QCWC6rN7z+8KHWJx3H58A2IiNZFVqrA3QPiyB5pVNjYQq3khRjWnZ7RtvAVbLihEI/j
qPfHzq3DJZp6QDfSuTfoSW0aLCVqtKxhNujEN23l1n91PCn8/8Eo8nFRo+xzba7WZE0zDUt+WESG
frTEyGly4wIg4PWiob5B9ozvq60JG3ctLEjSp1O8HN/10S0Psy9S2Fp2u/cjCEZBJ/RfXJT540mH
u0cVqnMjpfxhVw9FNsJBooNDqe4edUeR/DVX045UKYRD2QxQs8AejLD4c4B8dW2GY7/zEzGfSYpZ
NGLhba0Z4e0Qx3dAHOgKPBdmvk0ijc9ArXNKtIhkKcLhf/EA/KsLV7rCx4BkGif18nZ8s3bpRAqN
mVGGaCiUon5El5YE7l1rt/EtowkNkfTw1XTJFiEfzA1bJIsmdMeF15hp0kPfnj03pvOQ1ojDkvlW
y0Lb65ZzU1AXj+mFMLvg9hfX/MMRyqZLimWHpdKlWUXH9btrHsJ0MgTVP1FgLbIpK2hv4xEVHsEz
JIGSgHUfF0DvsNSlL2UszwSfWHsCnbsVhOWSYrjND0GTTF5IChNDmDy8iAS8a0Q3tMqd4aLA8mu4
J39+3TRePpxAbVO6psn5U1guHd4PRz9Z6CpsfZMIAmBXh7YCIVNkCMt6IOmnPAJ7l+UYZana1WOV
+0g/mRq6YDL5mbegHRdXA9VrV4/EU3RO/Ytn4YONaFkJ3aVnRId7+Z99ZR588ywUBJ1Hpk1slJ0q
oCw+K1VEOoZHbV0BBAJYayCq90e/2+rHvHSL+6mtwcUiacRpeRYx2JNZZ8bTzJZ14rjlHnspx+VJ
WOjWUqBfcIl7s5xtPfBgx8LxEcbNzmYygaz7VebeYtx+cjKTMXn7NhHkt3e01CDDRDZ7pz0mBRNy
S+rZzmYPWeu2jSjcZ/wTu7G5t5fDMtgyxpMRnV+tFb8oaMx/8eRJznWuwSnvX+wVEPOFqgEYbhJA
RxZneWDUwdvc2GTe0RBeiarOH65fom+BAuokrtEaA29IyNWn1B4e9XCyTvoYO7fmImfJUiAfSY0I
rYWr1Iz6kybb3/8vHju6JYLZBHHtznUD/OZrhdYXKiNB++Iz5L7uVrNW7EVRvUQhTfDMIbkCG/ex
dSThQJr9LksdPUecrUvU9D4JF2ZCNiEfN7r5+aVdS4Hvth97eRkWP5JNSaZfC8hvLq1ppznoeuzC
0iBteazEsR8Y9MUpwprOsJkDLLkOmo4AfLD6TZFGDL0793NWZY82EZO4pqxnpjb6iQDXDX0EUu/t
ENlqnLxoM+a2vEV3VRSKtkKNGE/rYR7RDEMKC6GSlIFzRFzBwaXXfrJi0/qFZh8L5Ic3nhWVBi3n
b6yyuCo+FASkiVcx00rwXc3RjDMgdP3n1mkk8P0pRU/NqCPN7Wg1d/2MfA7JTnMIplahmwTw5Y/p
k13Pn2MZ+Q9tqP4cmV/tq3DSLhVj8jMa+d4Zgtt2+WHxHI4G7S/3MXfw0c7opQlcb896Xpb7WpIS
VeUNyYNRjBy2wCvhIvOYHHSaWdAwqy6mc5jRCjFr+6xsuz2ONGKcuorPP//Sf7wpFj1tXlJb0RcQ
SMe+X77dpoDH5UOKMUehzrVgsk/Ka3sOou5hEtM+gVqyuX4l+RiPNK5C8+JqKGzq5B47+qV0M+Ng
+51aQwBXe6pszUNXmO4j04qBxydgiP3Am0eIDl3btMyKQqAofe54YNmix05X4LHxjqUBvcy4VsPB
1NAIOxqhaU2HrmIwrS/5xGmOU/9aXgFSKu/B94eTRBdZvbS5/V5Jnj01/GqJWTavb18JwYmLM5lj
OgJYCdvy93cHtH8WdIVD6zX3zZ0bpalHFtJdQaG+6S33eax6d80kHyGJaJy9BSFX+Hq/v5bEhOaR
tmGwBgHv32mTP21AXSXQ6c1PST7aJzNHv5PMd3Hpx/u0Qd8em41NFQ3F/+df8w+73fWDMDRgI4ET
46rl5PHNu92KYS7AAsDtXpblhAHqro2j38Wsv1y3Ph2Aw9CL+haAiXkpVMbXFlbPYWzsMmVvIemC
1VUE/TouXY+fX9wPWx0Xx1VxqxeXHk/zh3OvrQ2tFvYWd3kZTAR+77UFlp0yQJQ3LfSjqm5uw4Gp
ZLjQlwwNrYr0T5lsS1QMmYt6tftKQtiTM3aAt3yeWGP0540ys+KmHFGXuE14yWclz2M4eNEsy3Uf
1EiNcJZcWmfpD7LAVkuXvzE6yCBoglU9FbC9yTIle2ojMbc+NpYpVhiyIKJR0FWEid4Ptg/PKQhR
y8rBPRoLGFCO0S+WLpvC/McnUWBHWybRbHrUt99/gUWSNkmtLwOASZII67Ond8MUHSoRZOGmAV5N
FFVWnCvl5H/9kBf2o14XDtxVomYT4iB5sCzv+m+EThJKtvwwBPGbmIH7zjDImSv3j73elCcJPPPI
KqUbcQOCs7iRQ+Welhiju64pP6k2mo7Xn7r277Tefu2FhvmhVToF5UhyiK2Mu35p34fwpjyJajHH
skEtsEq0aYCRojKE0OH6+uXWmjWDE5lq7/qvhu37a733ba/VKV4DW39oHTvZdmbbn1pYv8cYNX/U
CBp3WbPloUrXiC318yDHYC1dEd9EbkScLD65laTBgk5WjKdieM0bAsbXcdLdOKhxnpa0GAPlNIaf
pXwRtcI11JfTSTOm6eTQCv77Qh3fOQUye9Wgh3oDSqaNO885Rg7LxKqkPNMgmvOv72IwC2a+BAsf
Swloq+7h08e6dawSw9OiRN5o5kRwQ5OZ2NrzemWRUXLXj2WLYEq1TyTQ7Nw0TZ5o2017e2ij56rx
h3051u1DaGDe8Ofyfg604mKl0+eA/emptVzE5GioiBErIAcWKvDAfX0NpZheexDgf19aIsmBIXx0
JoRtaA6JZJIgFcWFHlRekxj6A+fkN41O7BZ77JVZ2CYc7RvNqDeG1ZJd1yfRJ8tqHystsx5dpAb0
9PFyTtGL2ZX+xiwZsvttGKABZFDVYzAAgf4wjdK4JA0BmZicbexUTUcn7jGSeviozfP4gH1DIQqF
WJgd27oqLlUcRGf6sAo/uxSfFMOPDEGrmnG3i2SwdkEUxvizArotlb9JYQBeCBiK1jGuux1tHZCe
AyuXbvj5TinsCFqvhfdTIXbhODHA0ebcYT7GKoCit4F6mLh08O2edqa+qW0jA58c5GDayk2aDi7i
ykbSBIryTy2ZOH1Egos5NKSKpIN3XXJgOthbyS0+XX+oBs27vhxk25ioHIyQRLyRfKgAALR6blup
n1VPVVqHJpkLS90Dmecem7t+gC6M9rvqODsJ+xRNqOGUGF6cvPwyuOlJhxV6n+b5zbC8X0k6rRGv
tEezMupTWKXF2qB8ITm0ezbSHhmHj0C76Vi8ZdhMGNWG8awzk2M9xvnQOC8lKZPrIZba7trzuv6p
zvWFCMA1bFvRR4cERhK8xFxDmsLm29vEWsQt8YEGPrVMW7zbLcFvYIj28KGCtVJDeRTjrO5CULUb
kQUuOVuF3E+6YjjpDwTnhFn81SBc0x7nz/0yfHANYp2b4j60C3s/aVXMRipJKMQ5QrJ9NJ4AlSh0
yE24k2EtVjnwcpBc8y4wiHbXChSZ0fL/BpyTm0FBhEUvCp5LFuoita7EncgLH05hAXY38o9Oop2H
HOwwqNdiSwP9j5FwoEs2X65Fk6GRENYvJWwJXuXagcuJvV0J31XbKIjeM/ARm250YOqYetBBQ8zn
m4zn/KYI6umYMctFqhI6Wx3YdW4A6neRg0u77g+A8OEpLcuBn/mfYRyT2sbce6vZuXV0/aBnktX0
T+kA/aKcOTlO0e0MQ+oWbeCrGpry2Mys1blglhDlAKMzt/wyDZepiNObsDU4lfZnM6mKG42wxCh1
bhaBYTFM9f044JYJ6TO+1Q2hYXlMYDrBYjVWT7qkXTDA7kSNfD8CneO7zdleRmfEFDagu0u80u3n
r75TkCmKa/RBC2MUO5jMGyuDMh5gSMgljsrRd6p9maXOzg57tKbEVKHSPF1/SEF6rmSLplY6UY+v
LgEU0eJeTd0p8wwOi1D03UdrM4f2+FSYmChoqHMOTV7TMNf/pC7+Uyof5JLr9nsW8PrctK7nCHJz
rqvHVatFnlnyN3FUZ7nz5s4bxCzuaAVBtlrevxLvHtxJ6o22lwzgZvb7U+UwL6CKfBz0qDkXWbS/
Li5NhidPKQZRtY2NqB/zgYXBiPcFoEwUklqwz00mZ8yD4NHquyEilYUaIxgV5W+ewncQWfOpSw7h
RAIyVqA3MEjRpm7yO8bI/p0lcAnogTudsLKQtFDAk8tJpD1Ww+R1RHnYIddDeJO2K+bAZlZKAIlR
+H9q5fN1clhAQ9uNVYTq4tq17mVOInAfXOq2BhQ/dsaWVOptZxNvKoKiX6UGfzfnvPwOtqWznyNz
PdjA/tMByOn1zO/3BrFG9H8NeDk7UxNP11uUCvmeRDUaWxGnl3lWu0kgxro+PxjY+oPmDPVtaZOV
6DyNM4dfO68eRDBZj63U1hi1ru+ZGJahm4thp5z0fVyE/nmosEVe/5zG8XeR0Faggt/qjvyGxExR
jQITwGItjpx1h5UiBmAvXZgvcJp4QiGErc06pJLy53OaLnH0qjjWQXSEaUurfslVsmOfI0F5NFuc
+34wsSKnu6juUDXnq5bgSTrPtN2POVpdEaw1fNE2ONlLCUUDL1hJfhQmtVVp34a2sa3CrzPoCKd/
Csc/wrelicSfyMtAuEW12dCIZaKzquH/k8Zn3wuyGWZkDPrKwY5ZJg4t3VHnfEAUZqTjjJHja+9k
cqOq4CubY3irTxr9lNR+ss2+YB4TlRCsjXOQTmxEcQSRywremir+kjjz7wnEpyEPdmXleIbP2hKY
E1WGcQz9zdhs4xk/VJUIEOJlON9NY0PQiD5sezwVDDGR3li5Xx4G11deVrKH2wv32IGIcHSYD3bq
ZmZezT5/GFuMS7kbf5ZNSqiRn3j1tDhi+8mzmoDmeUQyN8q98CJ7jtF1kgIK9ufWa2hrptZ8y5n6
Lo1QCqhg+kS8rfBG15s0pN7BzPmAHIComV5GXEsW/C8XzfzI9cQ2M8Msh4hsoerX6dwmotkSOjN4
LbTAl9HMnrXGeGnTfqckcaYWccKkETMl1JCmTyP1Otsg3zr0NDaom7GMYJHP9ilGjIET8o4FuVkh
ptnNNItGoqLgFxKESkOotuw7iBbbsumNpRFwcRr1btn9edDLAz/3rlf02vGQGaDoS7O+R4/1nDVA
l6coIvVsvHfNCfqFNb4YJXGJhTt9rQgLAh459DuzXnDtYQVHIrsR7sg3NJ3FnG+jvtKfkhaXNnqZ
chUUbXYrBjGsgtSFhNgSPQvbv+U4uosAI6wocnZNEz/Ghf9EDCuWGh4UGtdkDjQxDfpW9zesX87R
pWiH8e+vAwdTWBgwI4vvNIek0LzY1YV/mq131xqe3FHd18Gb1fmn1Kh27KW3mKtvTRAvYwZJnQwG
R5oMHbRVJbHtWTR2mQwyIiRKdTab8ZavXcZQj7LEwgCKcgN7DrdFmF9dQk0Ioe+NTUaIXRLNbzPw
5GLqHgbdhP8UI5eprScAydvO7w5Jnxjk/+jFqRmnfZwWq6ARW4k/TqnPVusSoVdMuGUqx77X2k7z
Kvh76z428KaCIPN6oouQv9fRJy3Rt7ZVuuvOFduYlFma5a59K4v3HMehk7/ZiXWMOu3YhOHrWBGD
pUx5cU0E+LgzODnS3uiBq/05lclKn+6lRa9Onmt3ugMsutbM93YiRWUL25RE1vw0m/RNIeA/2IKN
3mkHb2zkF24XtvSuRLDapqvMLNXBighGn6tL52MSm0znEyN1a1tP1iZ0ycQgJhAV1VJJpeOJ6fy8
Jtz4q0tH2GHeJ/qX4LnBkuHeBNh7MrroqG/JYl63pJ8YPbJBDM5+zALBuZzXk2j0z22SuS+BMe1c
LRufszbWTkGFa0bPsuELYP5pBQJE50iByL7q2zsRNk9QwdsvSa/mbaQxKrPTJjsS34RuVo1nOqjJ
pqus+liSO7ajmL0fG8RPmdvuzUy9WCrnOiQ5RBIe73zyLX/dL9nD0Bx8xlf15wpsjUVBLogcIF8E
6pi9HVxWyB4S666C0fQ4dXxcJLmGsRniT7ZtNBujNV1yCGi1xMFw29H+bhw2JjPMnzh4tgef3K5F
tkzOBFTTgZvIDpF7I9x/oqrlwW8s3NCBinl/nKNe+P3abwDHK+jKMB7Her5v65YNZuoAcHPzgKa+
RH4BC9MR295Kv06Ddasj+BYmvWjkcDtL7X2AXiBU9jQzdjnxqYshnUkt+jEORO1XekE7a0Yl1OUb
1Q+o3rrl4LdzxH+ydR7LkSNNs30imEGLLUprQc0NjOxmQ4tEIqGe/j/FbzF3cc1maCyKJlkFZGZ4
eBx/NpoPfSg/k+yFFlxxB13OFEh77El7o+K9+Kn9t3ensBdq+51V2pLRm68o6tYMz2cbBmrtW2pM
G1m4+kugDyQPG+7KCL7IMkkhdBC2AosZmD2FKNl1ktBFVNl93+gHzYpnUkKzH0GkpJq38BWeq1xE
J+JECv5qEl6lCViMSaCsfeKCITWHC9mjpz2565HG1q7q6p7reMz2sV9VKzutyM7BEZCZdnvrAG/q
auZiix+ObFf31p3/YgzVymhYbmo4sIQj52ajdh3pfIzXcXU4nGkxSJGjHhCIvHEBxXoFkKt5MvOL
5pe3Iiu/uyY313Udp2Fh1drNqtsjBpjkoFZOdvRE/ygCMa78Cov3rPc5F1TPmXKBHpzQ92YSmoqO
NZrodQsvaJLXay6BZcc1iDGeSWQd23281DNSeCOy1Yy9jzURHPayCgi1zzqNM/TghcIoxIKGXQlc
YGakz1LZ1hwrYNEJoNeZbb3UHpFJJm0XYnJ7rtoVHfxsbBl7lfe+Tl9gs9yw91UbDADTujAsgk1N
pprq1MwPNpYR2aT2p0GXgQgDFhcV+SZcKYZ9Hn+5l8SnNIgAmM8cl9LplUy4dqdF8Y90zTHUiZle
xl2s1oOaT7HDcs0GdG9JzNbyN/1fPzDXCPeBwLXxu8hiaMbZQjlG6DBBUBB18oC+ypNOE/p5yh+T
/wzJl6+l+sPUELM5lJ5q4STFngo6tKSgLZhzBswYKPKyQ8cEthkH4JdlL5j808lR61yizaM2O4xk
SdpRkb96NUSQGH0kOhXkOzBca6/ikUDbefK+BtLbShdNIBMjLtzloJ/m6JQFLqEeeBBreRlaJCEL
Fo9LwGeVWTey3Gl5MV/YL6fJ0DaPX8sfrbdkQvZ6s5oBP4VoRvBGjnPjKLAhc1sc9IlT/0BvbE1W
g2SYqX+uLF1b9IxCu23+rftMv8/duB1NjpA+UI8FnkGTaVeHiseS5yx/r9B0beaUGixfQeyE1LCc
V0WYBPiqbhMZukCMwrZ/6eg0kuNT/c3KdyuxYQt7jH2U46CumZa8irlzSFiKFYFNQ//WD9mpamCa
d9F4Fm5mPuUNzgDueabkAONoTU7v2zz5masoNxsOzr5uvomku9raUZoFrFoyd/34s5Xoml2QvIBC
jinvw9xl4LROywNgUQUk12YgxSP5kCzErZRsEI8ePjlSO6b3zLLz1nZHvtq0hJnVgKHrIChMBGoT
+0NA2opA1IaXcly6Y8kp0LUOQKOhHHaPMTUSnPF5xjdhws3lcJ9IL1+SK78GrMTgHF3LahJrIvIg
lfh6++KmGSjDRnl/NfdPw135z6+tZ6pCKmPzrW9AfjCnZ1N0Ltg4B2w80x6PT53h3yHVjUnFvv/x
0rVbrqLqnOJUsq5uuQu0nWc8dVaACfBJL/7FGkd/DAwcXVAjslAbDpW2ZnUdyB0amo0xnrP2nYQ7
MClLm53LnInM22jRHp/KpF4shtUZWhavQ7kqtPU0rtJhyfi0wb4RA5tIylCjAqt6axHLP1ZPDxlE
Y9T+kCPBb4if+DL57xOiYuV80SLDLQQZw89XVrcbvIOK3+PDjH4arCRNTXfDNihfI4y4/pI70Gvf
ECZIkErrQ1Nj6HkaWHKhsfB0B4Z2mQm88QhaCgIWf93SODjZuP3UWpVx/pzX8Uzu5aCt4knRkaz8
98YZTwAs7BXYGXdVF7FkXmZhq3KTex2vF5kdUUV8ZwypBME4YyR3M5GX2ueBzXRzab7a3fy30nOq
Zwdv/RyXxEPINXlm9U/RPZ6/okypkfJdlxTBjrMOZrHJHi4jlQokBsA+2gqzF8FQuIFGP7hKpCjX
PY7cUAw9V9qiRJ2czW/Rt+SVNh3m0dZeJ4OTHkvcFvuxd5yNNSb2ZR6hZtQ5yqRST21kY6+jYQnW
CDdsr/ErJCw4CzUQLhjZ+NdJ/yCul1wmvGcQjKfmRGLITjc5JhfxwUU36KpuUSmoUkonFLhfzfB3
vOJ9dAvGARCl0X2slQHpZU6dZVsbYdSQAt0+N3Tho+INu1rIb7xCF14UVDstACCLjKUTuQWhNlUQ
JdTK7MG+pU7Ivb0FvA1yKFqLpDhwWClYXmR2w3NJ3pGgtdrR/N976lqP2yLDqDAes3on7rrDZcqa
wGyrikMucfa9Fke+oPYmcpT7pSMjYrZfWNd9EOu9VVDNUGYb4tjqaHxY71eOlcq1riCmZA3l+1j4
xp6uNtNRjaIaIImQCMMoEwyTsgzM+akN5K6yZuzXWAYE0sPor4QF2l/z2b/irTJ7GsrlxkqACclq
P5BVlXoj1ISnOoo2ibI3U0TS+aOMzZIloPj943mmH7Gqc3Pp9Fx/yFMEcpD2yWsSEOM7c+lzBsvK
+FCNIA5rHEibFD3QBAwtq5dyCB3zbgCtwdwcPpKAe7JJKpb5Liop+KuN2Q7woKgSRsw2iusTThO0
hBDD+2Ik0Db2j11NKTmoZfUgrWBeH6sbmu3KTJvjGFo1ZgiSLadWbERj79mp4GpnC1znCNYn/iOR
OJ2ealOG5CMuDGJzBzJWo/ipxOpRSo6VhwAQmIIRY/SQgLwY+7i98AdyoS3cU0rRpTBoFZcQHdIj
hwbEQ7q3BlrDNpKfBBeEkuIIYz13KWANEFPO8MrZnZ3I3jRZfizVZVRFvM/Tqr0RCUDRWnlvXXSI
6E6s86gi5AWhVlVKsJ8AGgT3bRhfSB0BqR+ySLVXejkkjmXzSQsygyptWtChzRfDEO11Jz9IqDpa
BR6jSRaNV64qPmfyF5GjDGIrCN22QePWER5iLkJvF8hhW/Xd0iUByARSUQZ/ZbWe6QTNPXHZgN17
RrdJlOaU7C9nDmIJZFkL9hYBX8sk/rDS5xx3YJvYC8yqZNky3VxBWKCEs9neOoUdlOmSfNJXgWut
BAF5BCAnyYes7g4JHlTui8obl6X7/LAJZnqNhoz5woT87cKQKL9ZlFL3ynXAOHlMXtIwTisn1WCI
as6xslq84smcrybIogm/5CM1ETabiNbKMP9oAx/RuHEW1pjbqy5jWROkuT5Ard0Z6hljPE3B2smj
Qs0GXYbel+faGZyNQEkLQZrY/Di4/64b0BbwIG19gEXzl5kB+k46ytzFbbvrC9Geyjz1lsNMdon+
ACuNTL+7JFL80J26Tt7EAbaYDgTW4c0QwCRoHIluC++xXwGheUrr/Mxdv2kEbB5s+S0JiYS495Z+
rNpk76OdKZkeic3bj3OHBO2jOPf5c9RSzNRjQKS0MKmkvK7hbvOaixTyxR3owpiyPYzCJoJ1Uu+4
V43nPnjGrkfquf7Uvjmqumg5Q5oziUBxd4i0v6Qgri2r3GBB29DNPWgqgtL0h9DrdYanfq59OMgN
oJ9gYTGYVYE8iDv3jDP9iNrPevPUZu6KsGmSmgmZl2yy6WUSf2MQwIZ514gPFRUn++GG2ZajO0sq
EbxUMauRKyDqb2gx1Aa7EoresAT61KCFM672peckLUE0C8mbDNS4AdthhioGdDimFxlFr0Lht7Io
ZgiPl2BYmddj3KKAENO8+14md3Zf4q0vme8ypcNZ2oe4purvUmn6qi/i+gISprqUnqgvGYTHlQ9X
AYYQH2tqe2QS0J8Xzljt8H7aexl16bmhRxbTPj2MnQIWGnsShOLccLi326us6c62OGHZ2oq3WpD2
53ZBc5dCqS3TfRwF/vrCJ5a0kcYqSPg+TUp3K7L2M6FhcOlpLrya9bUYPfeFH1oeZFNca5LksNLK
9BJ4s75IG3kQNanVXMMqnOdz5c9w/Ie6uqoa53sxiWVsm8WLPxEgpeUvMVLDYVYVgLJhjFd9CbpZ
mp5aWYAQHajo72Ptv8QEjiSwExPzo0eyP0W2rJF1IuMUDYXY1MBBnKRdErKg3YuyJi0ZpEzoB7jV
ksCKlrRx3UPlF/8GP58OxF6Mh9/3GKgzNkrXru7VSJnIaNn7bWEWoerFg6DiUiAx98SAMhFXDsqp
YyNfXpSeNScb+ZsI0fFQeaAU3N60KY0c1DIBHHOjV2uqOpHXX1VWcQR/ZF6IxxttTjaRAeLMzizO
anlRHRNdVUckWApy11pPj0FnoyObNh/dnEg/2d1IzLx2VmG84UxTO6WBvdTLu9Ja8tJyNwVuNudc
jCUmPRWkjGBlXwmzgTQ2H4G8FRp5XMY6slArN7Z7TBrGRTXQFHv6LNS9I3HmXgDqz5AcvGDN+jOv
ROMvbPKfBWEjW31srtnaQVNNEmYXyeN799S50Ag4jdrngTr1NObOzorVfGlEVR/nPMAnb4wnYm/A
yaRvjQGBRoEEdxNfbaVFOSr8hK691N0F93MRTqreWY3B6VG5uLIFokmaoVVlVr5nq4GryPzKwk79
/G0uxLXvgJ5+wLP8SZo5PydZHCxFE0+nQiU6PiUtP/oPaWd07VeX7Rj6m3OKDe/gDtNXijzEqbHu
1m5HQKVrir+iLqN9rBUVI/Pgc7wpp/WVrVtlwjOsrKjb44dgWDFZy7RwV0QT/BuyyF31U3GoNdfn
dEq4az0YqERpVO5/3/vvjZV6APhqMoRdTjJp5AlSZ7a9A9eCg5BjZNUZ42xq4en0ghv3AYHzbhwt
lTd+mzp5VFpOijEGKvJebEX5MNvFRnNb7S02qdw10kjaYN76LQ0jFLpLYlD3SMNnRSZChmG57ZBo
7ith8xSI8tmI9Fe0InPV9qPF6xwYEO7MTaEz1knwZXb1ZrM7Nx7PP12C69R+x4nPwqe8fhtP0b0u
mOMB7UBDpYC7+fuea2SQekjHCn8NI8K1MtglTbHU7KFYVIxAFMMjRGMy/JdBH+Vix4TjGifHxsGN
WsYnu8GlaYJu8e2Fmj7rYjdkDIy+NhqkVhEstYLAObGUSEYum30GaqjuxHrmzljLIlO3eoS0xO2d
7Nga4/eGXoDtj+0n6+G0PhkiHnZekezmoGtuXv5OA2MBaOjZM6pgbbXCPaFNzsxzH0r++qNLkCDz
tm696m3gBrH+ABYVljjiMopJug9mfKV+s3GD6oAVpd9jJ/vxhhhIQ5a0ayU0VhOeT7/WAhr0D7pc
nr8arYQQVXlnr0nLWwk2gb+Z4tqlCf+GgozPuHkNkBQOOfuNUEXoDy4Gi3tZBOVz2ao6RFsNNmTT
o4NK99vOfPpJgGyJyp53qbeeeyc9jKVvrX0T40c8X4bYfEh8L6TSfsZbw0w9xFR9UQpeUuRHyFNT
M78SabUegIpGqXEr9USdSQcxT0NNny2pgvY1NZo7g0w30wbJQ4LTvH3kmS6EhQ1nbChCCgk20Epd
gTADsysAr3N+nDtTogt5DYlRTosPltaNikicnQIM+kmdUFWQBcVJYt0X/UKgxelFc66FV58LVI8V
ma7tYkagRQh8fJCf7uyC3rp00tk2bfFn6pNzQbPPbC30osc3/76ROg4JYuo4CkEWSrtj/6dqy9eq
46ZFHVqIRyBPDFtffjaeJldl9lyy9EdWGdoKa8HK5qDVewxtz36xIm3AWzVKi0LmgzA79OJtiv2X
sWAYwxnIcGcXB1brBfXSxNYENDMszCi0koTG3QqBUg8JBGqhMI3npIRmmhXxz1RESwni02miJ5PT
IHiITatETADNZaCrxrdS1ndmsh+z+EcT7dbKIfwwpUfUG/ARSLdFlDYbRe/fnELHMbpwfuQpuxVD
bkUE8zPLAeQ1E+JdYuh4cW1rWNpNANFNIR85Hi2+4NSoeVjLoIFHl//BFXYpW0N/sThwNBJzf1S3
t5TzeOtgFmj1DZnAztJtEqDkY868wvjHdh/1lI4KLRxgHgUmI+aG7Qy8Wl1B3geAHEFLaeJs4XRt
vOBGIHuzvllp5SyongixQ+ctAtwIjZcdSf9OiWpbM+wcNdqrXks6XGUvOSrWEEOCB8+zQSTJMMTD
2EfhqEvj1SITZJHNyX6yvPXQ0zIqynMZeNemSs1nthyasiqiK5m2R9fB3NJnNYuNrN7pkxn0xmn3
4e5aN3MyLx0c4zzP3jb3++jS9OqDwKLQKqx/RDPYt0CfV2NvKRgjUeh7K8hC2rrVYvu1FS3NaLom
Gi/jTO+dEqc29ZXBSxATiDzpbEl/bPoDrvVOTtgW5+VKWrBlp2bp2lcvf06oZZPipFtvOuJGDB/B
oxGeSQ/VnIY4QfGj6SR7h+ZFG6U/Xc3rohcamXhueej0LD7nt0ggP6bDw4nQfaryOx1nZnK4P90o
OWQXN4UHTACbe2UhuBAwXLzExHpnA4ndZkWiSk7nZ29nXr0JgOBMM3HTqW3PKI6zRHQyqSIYpNyV
TPWFbSPiN2YLApaq2dmJluK5dvBjtU1T7QYt08jfya9I1l7/U8n5A4lngeLINybrifamjagT+ZRd
FveFfi3FvSI8oWy+p3JaaqW1jjNee5NPACjuX92oW+rpH48nIyEvINPvkxMspfdbCc6VjeXik4jN
dQShJ4yYVhjpVRSJwrmsWMG539gFiHfF73dPSJFcAm6m3tHSR7uRlQqyRgVfB4BwDWrezK9MXC0V
16Eiyg8NweNGcos3g6Kyc1eiPQcG3Ob6S/rWtvfJjJ8Z18OhU9g7ePUPurXuXdtsDE6AZGw2nSCJ
86+Wa8qPx3s6JuUJ0xcGkDrolrlrJV8xgfO96wcvDAmr3ZwbHIM6Dxp3on0aPlHrgCuXiZNvmxwX
Q2KT2YmGymx52esLspFXcU6j8xrlb/5m6O+a2PjxPgqcZeVwobsXOgf99NoW3rOdRaD0SsY0hKP/
y1lfM6uwQzEsWyf+wOC3E/G/Cutb66uFIIqxM765YLXp70ynGkj8UNKhQ+vtU2ac2TTLNlrXUQOQ
LRiNBa2zboctAHdi3Hmbrhy1xewKedei56KS1c1E9D1pHRngIsvW6cE0aG6RVr8ulf7U6elLb1UF
ElmfkYHay297tpdaCyydA2TaXCHGRWHPmNtOuQbjE3BRkIzS8aOf/J8E8/G16UR0MXNaWL8fTxOm
+QZ612tRPGmDOPWPRiiD8EyI6cNHh2dmkwmFkeDxkJt/j2tUPRu9a2GTn8T/vozoLS9UkgXfaILj
lMfTlQBxxmd8WhJRwLyZlls3Mhtvj8GcPg2GAxOM+c0ZrCRUWtZ/0uKQ0IHI7JYt4fQ5TY6Glv4r
dXLYsr8hzdv4RbsHu4mJisTDIO4W6xzLPG4fV4aORdY3c5rQsEOmsAkUeZ4IlUQiDqZXnxilLFpA
RgoT/m8NqkAuH/KpY24zFx+FbetLXhIgcUfHOxk0ipseZu1AjyZ7w3yw0P1yJYKBsz7FAQBxh1ij
mdxXLPBzcGzpyGm0iw1KkL5DmvB6yjwgGcFybMe1lWDfE8saDc75G0nJjkrfrENpbMBENggwNMli
RCEtIYOXZLL4nwXyuss/Hwq8ArYeY0QF8KgPuPQQkkAkLLxhXqQ/E6lJBgCq+iHLKJoTRbGGzLSc
nUtSxQRmcndoJLFVp877xqgF9C3eV6AxPb7o0HLEaEnC7t5ZJTPjTG8/lNqrg+7lc9ySJOzEPKEt
3QbVPlkFggCSg+xMZOt/NXdJJt67+ksFGk0q8naGoyEzfJjEsbsXDErryYZizS4TKZ5J2g6NhTHW
9MEY/28LLL0gNLidJCGf44wBtdtY1O24XbnisqVikX/0G9kmlg6NOSrSpbSYJx6ecbBU9O9zqVDg
MaQbN42Bra77QNmlZQ3CvdlxIyxygaI+EmSAEGsTHzI6d3tsQmW/EUgZujvN4zol6T2I8ZXET577
HJNpOegoIuKJZzIU/FsGNOdYNYtZ0sLxuepZNcn2CBv7E785LyHRvuBJpnlV+8tH43TK9z3XtqH2
Rm0tXAwIA4G0nn63IbMzbE9a0DLPAjqjAHU5yrn5v6hz4QKREsNVhkEblODfhD9dG5FcHvcTjbrh
y7U/rfgPYa1jukzHF9XRZtXOfrGzcHjK32PCP4/amn9HuvBSLCyp7RXHfOg2X6LaO36xNnAccRgN
NZ15Fw7Urf+d6YLAAJ5N+Gck0WDJAJFGMpPx01gZnhl/OSYvvQZhfwZXzQuQlBrPJqwQwQ8BIyKT
EdsJEJHgO3Lffb8hcpMmVGutW7maLbl2C654MPea/dMa//KRFoZDhENRcxI3Vzq6D4ecTUbGUw2Q
hOq7z2hyWtrC4yfwS6Y9qjMIVmhPYUrUFcyhZeDfJ3dAzaSBV+PQFUOGCE9DpcR9tc6rLNlWPhml
ThWcK72TL6aBn0R5jA57aeR/RM0rXVoLM/zdIYsxl6KnGDJ/zDnYzbRdnpkyGJ5ncj9HMezwwY8v
5mxaq/IRAmOIJHiLRuMz4jK8pspun32wo8rJvpmmiq+aiPp9O9JcVK46tba97edM27EYn7skyO96
ntu0a+VBF2N+z0Sp3wjRxtQsNh2hnAs6/Rg3E2oz9ALP2wxMSd0xE6Z3DIs7M47x9RUVoHCyQe7N
bOpnTSdshsHM+++bnhOY29HDiHOpn1yZNgfT1Wpao2PwbDxSmAY25R8OwJwx3ei7GAhz5N7jFKqP
amsg/Gyd0fSviW+CU0674Vs+YudArK7TYdvWtbF3Kuvf3AHZ8hRMXJU4TAsMdnPSjRnhmt5Jm6bO
i0jHS5ZP0d/OzS6D4kKlS19s4kF3T/+9afQIm3GyBswj/vfh34/89wV2zHpdV/W4+O8T7O24XRDG
UYQt+zQ83sxjsY0HWHK/H8qkSrlyHp8Yib3GTZS//36ZYhwJTf9PNLQ1jcxYP1meM0ysRP77OIlq
mw7mfPr9hJiFfiJE8FskkQAcOpRY39QOe2X0XuejvnFtr10bTqK9Nyp9lo31Jx3j/GA4aF2BTwCA
a5DqUbZu9qG5g7OsvdxbOPRvoIP1zcccZiW3mamnLNqdFHuA6P/4FT4coXlv1aUff8om+on7pAnZ
QO1tcdGmeb4alfxne7L7IE16g9kBTEllph8mu//Qtndb2d/11IBCnQaxHn2Np3dCZzfFrbSi+2Bj
rUVPk/tMQ6ToU9lcchfZ09UM6IfIl3lk2F/SlSBfDC3sExTnOQvqrV5pOYGy0/BuBsPSqeq9rHFX
ZH1D46WRF1zl3kZoM30cZd71IBdfmW6DmU04IY7SOgE55GiTG9cqJoTaYkAeKbXbJrX8GaXq75CP
QEQnGIZimc1HHBHzMYlR1EM59vG22frmcNcItAMYjg+gMuHiChcCY26inFlB2ux7pkU2DLNvDc1a
tKrJ6Q+LTVEB8H58ZTZ7K0Z4ki2xPGkIhNPfz45mnV1v1ZYwYWyw5NbJVj3BOE1kb7pG+qffN4xM
oWiYQi4GLLu/ctDvG43gxStspyNaKaNUkSNZc9vc2UYdCCvzIRsx09X5IcHeZZgDZsH/j7L0+81O
gQoCAu44BwVr9e+/VRT8oN4zGho/fF2dzNg+q0zbtJXmIiLY3hprmM+qkY6bHNF4mZ88cMFXXMVc
bLUyOfZqB7tujZtn2FjZKG+9rr/WzEksZdkZK3o79VJr8CyQBTK2PHdmD+/XTrLd1PX/KpfGeNt5
Jw3KdZ55xZokqm6Vjsxy+tpjs5+rf/Hj0e+H4u4edBs0Q+tupsX47GbNT00r+SiHEstjKcYtgzHk
TnRVtS3SxHoGFMrMZ5cxufJ46OZ4bFuPFu/vw5Tr8jIFxqFpHAaHGigYCYrqk9+uE3JUIjm0TD32
/sF0EP/9dC4/JkOQ9VIHyd7wu4MjZXvJoI8t9GY4axUuxYl6s/NKnIeph5tl8t7iEkKpwY/sEa8n
JfGZjd4afybc0ln3TlZvdrQW7fLqVlm6mszBvidGT44LQxIvKqgxS/hD/07aCMKQUvOXS3gwkIyB
DSn+yXx3ycwjglNdWCfPlsHEUYppqNbt+p3fm2f5ePT7WUbyMEb0iisvGCp8zuDqlv/P9/2++/vN
XNhXWwzV7vdD/735/bc0z9L2GJnX/99v7Y2gXMWyaRb//eDfL2zN6dLERbKpu3jje/ZnnePMBQWY
eKtBI1M3phklTB1yIk8ejftBXB4Wr8ss7XPL2rX/fVR7IGD7iHgIehDGIXOaW5wE7tWujqk3O7c6
MogsaJAFEqu17q5i1jsQU7ZVnXOvmC/+7ANIGoKVLGythJMsFNVbbwwn3al+5iIIzokIOmxc3P5A
pP5SScq9UaAoOXMnwe3k1roJPqWtTXulTu6YJOEcWy4tfRwaLPR4cEXxp7U51Du6ufHM+awetBij
Q3hrDAnrPVcttBRUC9O0l8ZD1EDkHEBL2BifwD8bMKIXlh79cbP84QroxFEKIuCDuelXLaN6e6Wh
vjiTiMlPwUrsK8Albmy946XU1klC4ssU/2lyJ9owIvII+upezIjBWthA8SLgZGhFRDEBtN4RBdEd
0qRttmYrThGU7AuIbXnR53YO6xaYwdQi8Y+jcxntujnVZruNsIXB18YVlsYSs7qJa6ep3zuW6LUX
NMfSazYzndMP38LHaOVZsoMFFTVtf2TSwD7assoX2Kpwldgjm00qz3FbBpwlsmtWczerHnt+Uz8y
UZy45bDjlKcIsmZdRymmxYcjYeiyZSI7TnAe3lY2MA3rTzKy3uQLL/Wp6yRBPHXr/7FG/CGOi/hN
W3uPkSooaHcYkjzIJg0OxYxptBpJ1BP19+RqAlFSG1bRIOttVXi7vqfIqAqBKTV+EjgjSDgK/pmV
9YzRt1pXI+d5bGJhxfxHUjb9zpstktGneCscYewludCRGfXHROnF2WEqQXS8WF3bcjy20k1qzHIn
U51mcmcslZUJpiwxJzAYOB0l+QhhpkXR8vehO0bIAI9PdF7Hgf+/x4zqAvZ/MstsJr5kdla63b8M
AXYkTlpyLWe8OlqffYnOnBes0kT2QClaZmYVEIqQ4jBptFMzMS7ZDoN9MQHtBp5EPmQ6byQ0/jZS
Yp8NSeOoufVBMl4s5CnkUO2gzzFJuWu82inTZkufdf65gq2DLYhRqyzJh5ORz99jp/ebuqddOLot
k4EcokPAhAVWvnFdaE5+1bX2q6GZv7ONf1iixTFvgu5kMkGo/GTaiyhXxxLhYoczjVHZ6plEUp6Y
kZaXLBg7GFROUVuryxxYG1uW+jEb9Hfx2C89KyFfhVN/1X5GDfvXqOE7GHq7PlTUxLBpUCjSS2En
T3ofFNvhkTEQVdl2hB9twAW9gEzUPP6elsYAvy6Fte0wswLgwo5XphvX9yYy5YqjgIbNU22LSOSX
dqQFZ7FYrXM9usa2k60STVIyEzewEFLOWLi96Zi57PghLZFt2kvtHMzptpeAaJyoe005jYYT+bhL
ly0ujKmmCzpf7ATtwR+pIdrC2ZZOj6I0iHKFfVmjXB26Vh4+RJEbC6FxH2dNla/yCBBYayDOuiND
TyPjKC0qutd5/9yo1E/Y42u670aufuihl3SK5jgloiOGFt/PWscgg/2XhL1iT/dkneTQcaAxHmqF
kYukI4KBC5kuzbgWi45qyI8UU3Bg4xVWK0wkaKmpOlaTe4+E5RN6RG4MdWqNp4xArJ65nLGq48XY
MTY/4zxWwjA34yMODqdVQFJIjt+IqiRGnNEN6ChBOfEsCoe6eU7XzGxAQ63iHQafU+HpXFQlEVKF
BfYylR2ZZoF664dhZQhW8cR7KuGpjRHLOpOPu+5r7Cf9JCfrzom3eivw0JDRIMX592FlvHtkeT0Q
IXA6Oou4LXkqx6C7JenknHIXk9ZsPZPc6bwOrYvyktbaJqjMPV021DgmMwmGzO4mk5KkIscfGIiY
rfandysL0F4Nw1uaPa+4ngxr03vxm9kJk7Y4CV9xQ5vjJdZam8EStIwOk1wzcDHrWdBRMevHMobE
1pncnPRwkehT6S78JGcfKctr6dQk9o3+azVQYNNotVcDUkFJDHOHnAYjz9851IJLsxuRES21YaCH
ycvEfc5jr0R0GL6nuHpxVLPM/eqrz1ra6YizIR7CRZEScqTZsBv1PObaSaK/wNDrrf3oRhf+E4BR
ufTmnXLUtEywdeN/j1BUamrk6jymvjqMfXCLA7lW2pdgCTxWjWMuZli1YZUP56lyDQZhx4srLfda
Wd7KfwROZTYqSD8gvIydQQbKsRzJaqk6/WwwhVSjlnpZzqy5H+wY3b8MqVFshjZ5Mtz5O03II48D
wJP4lrLMnLbcz9suleMOH9vdaP9mHCJg6iFTQLdh9tmmRh8ejLsxIYCofSSICyOUk/LhnNG6mLiG
0PhGYyVRLC5G678xJO//H1dnthynEm3bLyIi6eG1+r5KjSXLL4Ql2/RtAgl8/R2ge2KfOC8VkixL
pSrIzLXWnGOe2FGGk9SmH5ofIsPFdNxhqZ9sv8fLOt70OseDKQq00w2MZjWlYDl+WTnBFB29DlF+
OIXvniGnvBoNTYPRol8U1yBPyqr7ZxnF9DBhiGbwkfW0Uac0b6ud1TAjqJCFHPou5WDhTtw7vnk1
xth90hIWVC04k1w9HekDuI80qb1HVQ//vLgmqGz+bPn6hBk4Ry7R9PXF9ZMMaTYLM9FZl4bE3u+H
av7Iwd3W4ymhU5yUikVVVMiB5ockCv//w/K15VMHkN/R0DMG0UN+kolw16PSx3Xuy1ct1rvtYGS/
/SrznkzKE99xsnuroagw5XjUHVLevJ4YvVSHLEnhR1td6Yc65c0InCE+cGeLxLmlkcjORo54lMEK
H+YBoCKb4SdS+dkVEgOWCGwk4XZGKyJSTHTtqM6vZQeevjN4kQuW35MThs/FAIkj77vy3Lh0yqQC
zxJJTV7LVpfX5SOvnvfWlkvRM9ufGA+Sd9b9A/E0eK0T+jnIBsqNqu3kTeeusbifTIa/f3OeP4eA
4LPHd9MO58lzx3OegOEd/ZNRWMFpyHqJ3Hb+Oobj6fs7hK+ak0ioKOYdBpV9enf01aQjxKIjm93/
+3Lp14/M9uTp/3wd/Ak5MxqEi+V/j8SKX4mNRx7TGe/WLNpMmndcj/OYk+7Y8mUHw/I+ALS9ywLd
WesasFMqPnFaHnwtwqURCEEHlveURsHyuHw5lQWWgJrk02EKott/D/mUJvTu2JNy3y/EqocFIlYI
l9JjM6mX5RsDO+etkwVA6ka/TF3Dqju/8F7Whee81jbLl5aHxK7NfZWiEMPcYq08x5OHio02onOe
DCiAB5+6QKsI8gGLZyMFQXlq/ciTSrt0DvtxAcj8p6PSYD2aU3ge6VP9bD9x6Q5X02dYGY6vQaDJ
N06fcqdrwaeR9uqMEKZcF6E+vnuWOzAG8h0C9vh0chgX4Ix1bwHAkTfyHfKxGJEhK/M6eghSv78L
sxzaKmY8VfcgapTUyaKeENNDudQrjFimGnEB1VZ0BHWLvqZs173mMFoag2yfTKH+AwcqB3MO1RYV
Qsi56p6SS77y0XR/SHQk68HJ8Rv1sHuIp9wtX5/o8+x9H9xkin/sQy9bUmqK+NUt3wVuq4sXN//7
oW3nlLzIRs+RQHRc/lUfxf98Cxhbgp9MIv4MiiVKZf7z8mOasrhbLRaHFnVk11ouLY/Ue5gBWaPw
d9Qm5Xx5yYthjyMZqXhQRPvRzccnNT8E9P9Q0qe73rEnVOyt/eQrfCOuI58cm3m+0P2jEsWz783u
oqnvVmU7lNus9umV024jDmeUvJtW/xXK97jugt9JPtx7ld070F5PE6ClJyOTwTZ/lw7pamMZENc3
6shIPVE90QihX2yj2EgGjAZwSd3b8kAR0+w9DceS1428wfPDf/9aomoWU6Kwkf/Pf/j+qCPuMgpY
xP77ByCV/c3PNi6k0GeWgeh5arNnW3PVpZs/o9vRPNpM0rbns+W7EsGu3SKLouXSv1spsqWs717s
YCjp2GCucHRwpX4HR0yTZHUmOBg3KBNrAhC73SIgWh5ofRF6Gw3DWqtccWSuTd7VTpZ5ezdt+4dX
l8nVjjk9uUnfobCAkTD59oW/Ot8OukGAYMb51WtmmT9dCK3vi23UE7nhWEi46yY6FgnaIYDX9aZ3
mfxMvsflrRLSObRC7VRDfEmrUDZlccII2+/fJkF+kzdBgHU3kUrbi0FCMOt17V775DFofyksxR6V
Rkaip/rMWvNXQ79hp03AskpEGVBFC+fsIzmxE66BdqQehTHpFykQHokVska85A0thmDoCNcQIl0W
Zt7JSrnLKlE8wULNUGFyYGegekK7/tSSarcpnYE7pBnmYViHBdtio0tJ6T43M97ZarkcckU3w6N+
XkEWiE+4ej/MCGwLBf3eg4WOmY2+atX+ZcpPdFd8T1MyOEtK9G3tueUm4s1de0IS7kBT7hL676Fy
xCHiPOHMJQn9k98gsQkfN0yy5vLI4KKxt4YZ6M99xLiiq9M/sQz7V4+RUeJEBIQaGObE2BoXC2/Y
ucASZUTeeCjHz9pNjoHwm1PSv9SmWZ4dAwtYq7scn7N03SVy54kcsZT0iOqWFQGaHq01PxEnPclf
XGriLW+4OlC/Kd1+o7LJqYz7XK29svw3RJJR/qQzRKnbd0GpG3v+rMQW9rrtBwBsFWTixCysE5iv
NVhQ7wzymOZGATZCDVZ21kMUBh38VjagefqAiOVEXsdaDfXJlba3HztWzVCRw1U0dMn6/JnFod6H
Jbu7pnf2j9KSxy6sP4HQlKusgssVcPplnqRxWDPSr9Z0Jgp7bPCOQtiWJi+pY5D6qmIUYKyQCOsw
oY0jjgZJqHuQsFCQ05CtetffQZzguwbEqDkLeslsYq8saPZlxtSQGKAxQ4bVmsF5dJz+AB604Rg1
/ES7kTILNwmH0xX+w3Q80PeqVtDLEEbXRD1zHKT23gzooNxkX0EquZbCAlyBBSShozGid9zZI12n
QEj3DtQeOoqrJ1uhe3hWOcCt0QfZNxnhj+mg5JAFOjQPy4S8XWBn39mAsXDJ8jRxuli3UTGNQpu3
amEaE+tcnCZO5mIIarDx7GiJSzeuKIhfaLtuiyKxXvNc6oOpsgslXrbue6HtYHrvhhiql+RsQpco
NWFikYOGytYoCnSpwRNYXRtkQ/1j6kacVMZk8bKimB1bWp/uNXcK8ZBj+tlkqlx3En1IgVyVe42s
4gy0eobnjEroEJm+e3UcJ9zSHLM3NDmMm5tSm9kuow0NN5pW2VBmU1/ti45zjYl+UEvghtDIQj/Y
Zt5aa9rxJpmIJy55yN7g+wfKr8OkAoSyhHejwy/IgPOQwDZGSzpy5FG/j/pL5TBZprwIaD8mMw0Z
EX4KU2+wCH+MhHa1iW64+D2lQKxwH6O8fGggB1H46vmq01l5kPrADmLijHbjaSjll1X7H2U7gbX+
keuI420cICsHRoTlv0YV7r809b1rUrTvZQEdxo3i/Bq64W8VGz8tScy1gXHiOrG46tRIz66avUoS
xVrRFBR5Weaf6Zbkx0Rkl9qWYL5EuGdnXEnOwCR4xr9wG/2ghI2v1vxQctYGJOutdZtemmmAdJlo
WjTVaGOKwtAEL2dn5FF7jHrcJnZ6gg3DYL8IsWcofiIpDwcrw6JbijC/W5AHRAsj2A/dW5gqMo1H
949di79J4ofM9uK17afvmk2Yu6dge0TRcDPI9vRQHLUGHCQ6+M9+eMCCWZ04SVLZe1W9chFfH2RN
G0yWWom6dXowjf3SYQTRFCKRcQT3MAq8J9UUPqLRwG7mSJ45UdcbJqPaMco/B/fSRnp9Cx2Jvxim
kK8+er1GYqqh5YLO7TdFAlwVOXZTJtgf3l1jJPkyCmdFGWIqQgxxOgbIZX3T2EVTrh/y1vtlT6Nz
qkbCt8uBanEe59PStWwgvWT/MWisX1MvRSaPIlQiCyNBeOoRzXSzvgR06bqG48L7iVdBaPQc4Ibe
BEyZg0jLTe0w8wuZe60aS8IxVtWVRJSB0qU1162PLbiIGoVlmdbzzLyIM47sQcOgEvbuCUe/f6pM
DsJC2w80U28Bw2+LO/5W4aHSi8tQB8ZxtBGEFGGUbDRlkezcf0W5WV1rIfU10tN0Y7GZbbAvGSsv
cq9RiLK7BVx5IL0jQh5fbwkfsjaeKN4Dp0H6PI4fnZJ0ZCJ8rz0gHhxSFbp9MG9ul6JEyOI/6Jn6
ncXRmw0irZjEj/lWUJ3SpEqGGU8QreyRBGuQpwgfo3+tYbTof5sSxwmu4EiDp5d6kpzF+F8eJt6u
CodfVAbyOPe8lZ6ZG8chWV1m2lOJNWrftTie+t4n8w2o00bq8VNri18WBj/EY9Vrhj38olSxR6fy
FYvhN7yMvVYi9AWTaGwa/OworI/Z6Kp91PcVRTfdCkim8DXKo8zoieqoz7dFpNt7OZUmPf9CracC
XV818Df5aFYZO2q/NS0yD1rs2O+VcF8qO8HLUmqAM3q9PYIWnfb9PNtuUTbt8tAL7rrpYm+WLodB
chwPsp3eCDl66EiD+9Bqt4NKWefbdmZQEvFRoeqgA824n6bupq0KY9cnmziqtgMGpqe6lS+OUup4
oMIG2KDSVz/TQYW5vN/sCHugUekWaYMQ/VedIf8P6WJTPL2uexlaZzeTMPv0Ldw792Zr3h8vn6xV
1QJTrGulrVPhvQU1GoC40gi6R9OsaLI894Xw1mX0kY6qvw24oWnPTWtcJfqZ0523Q4+2cTSLVpXR
vArMQLBVRlyL40PPk2bnqhzvNjZJb3j3i6Te5KnO+Al0iMv4Z9UY028VhuMqkO9TgizOSVMoFyWv
W2//GnEo7WTiN2tLGXj9UwOgjzJJbu+eJ8Z0DNicbj3KeSCrTHNl+/W/BJMRmXjV36pkGRAt8uLm
t2kyOUfuLndG5fW09bgME6u9aGXSr0ynQiQXR+7RbHZSN+9F6kQ3poufSBKnbctJ0Ey76BIk3tEY
NA56uYeVS+MguDxYoZs9/FD8rQySCJqGhm1VvZXa8BfWhra2ymTYedLYG2DhWT/oiHeGhqq0jA+B
zbJs5jHDjKTHzmC/xUryx3AAQ11c7qbwb+y03XUwCTStBc/QTnlPkbTuM7S6Rt5r54yJCtQjslsm
Fu/sj6WCfVnpHKOi4rfVG785hcTbBIM6o7FCnfuS2UwXf9hq6u8NFYZwrXBnaZY8+118AZGrI47j
RNWHijCh8qbGIdqljd2/0uJkUhyOO9cm2LaAiPEmMhvdsez+GUmXbnLrWjR1f9U01PbUC1B9NTx9
U3zFtD5tUFElWBQgbCMV2ehZ7qFGsb8Stgf6YzB8PF47s6btow/OYTIqaDRJAUOsPYY+KEakoONG
hBCDtRr5p1biOywaXpGQkhyX7SaQmHj8Wn9u/MjYMpA/qDokghdfbmMm2jVw2d6BoDHHYnDlxJ9g
eycG8hwSXZsGMFBNbFKSMoElfuV69Qt7ARxFEkoYmJfEblsk4iRzZGzJXJ9bvqSWQqNKKSqYqHpA
5gqwNrLUMXvKQGd22B8oGBkeECEekb2FDIFDrVQjWU+O/14ZfbsrtSmD8GUeow5jBcIfgLjRZxDD
I3baeo5uUZjV2rF9VoYPsX/s935uOMQ2W9219nM040DDXMDSp+WBseYvx8jsvUq4Umf6BMu3eElL
pOHRxGKVgokrNa/GnCpZa2WT4jqgv58OOfG0Nuw9zB74ZmdmukVu6b5yK29vm3j1OveZGD3xsoDR
ZD/z4lKbya0VEurMOWrvKB393UjX24rSPw5ZN3vXV8cyZOKbzarmUln6iZS35zEzx82CWTRIDdz0
tTJ3Fqry1HTWvY+jLrSc+JoXWH/GXoccgdK781WycZJBu7sZO2RamdlbWH8N+mC/hJ6EShQArwOu
CJfJ5OyObcBZFbnpbGLhe09hRiOkn3mROnXuvnWR9RlK3g0CQ7I+2lsz5dgpGNIMdpTfmwyYK9CR
OztYTluxiB6m1/2C1nfvedlPitp8Fp0thEu3FSWZ4Ia8k2r1t238ns1XvtRhVnAvSPmyfJcdTcMO
fRHxaJh+CcWknExTwMcDCcjEdtwX7NvoabeFUuiYxklnHoFsU2uuy4u+pAf5hkTAN4MT/brUICyR
mVVENKtnqrvXkSbhx3Bcgip4Yo1VzHrCbZGZKJhc7dykaQy5gIFPXTHTdar61srQudJ8BvEAB4Ej
p3NfYr1o1awtDUZEbQflujaqeg1aDfVJhyB8PoE6uFNt/ro1KyflcRtF14aUHiVr66xV8T1U9jSn
sq+6KsP6ZCbJlWq1PAZYJRKrS3RCMdxsWw+aOKjKJedND/CaxNL+TkszSQmzGo1xFNzpVRkHb3pZ
TZcJtdKeAMv3JmnHU0yq1S5MLVIJq3b4ZlQqP/b32AvpxLHrXpaPggj3R+NU+dPQumRPu/0r375c
RAFZNbjmOMUtDx0LRVGSeDvnyRjSe04L8nx8ug+rqaeYrTDacwFHkqmkW20Ckie7lqxonTPLk47Z
iEGNI14wg2A30yNi8XKKz5xO/Hlq9ZMrUJ1OuE6PU+MDfcI25bGaYtl5rn1TvFnTeBxwRbYzdjPW
eGohE4IRK8JqiaSBVDjuRIsKJDfQPbcIdxFgRyPE3yLx71rSQXRMZ8CWO+q7wcJaX/thjpGVXSUe
yKAKBVLqMPn65nka5lszp0wsD3Hq60hhx/Yo0BDpwsdGYlnJJgw9je2dY7fXxx84su+aqSFb4x68
zp8NXRIiiGa2OyYjgFHkjPXQ2C9y9F59uNM3yTkRF6d9rjAPMWSuNl1HqwRz7ECBOKJ+0jB3WDmU
GEGq0AMV/4YrAfnGnCKYTPx320zizyoGVF/ZOz1AKZNrifv9jkdx5FMIkeQg2Cf8JC1uYRWIzyHM
WEIQ6q0nFYGTsPx//4UUamQgxaPOhDSTiDxrHQzmGIX9btItElLCMt8AUvNId1fZGyce2qQDOQWr
ojIL9K3JuNdEMe3jSr12UpzI8+J5myg3B0VEQMLs9kox0BxiUR9b2b1XTFz/glJbB/4qnWrQMFFo
r3mHvSsiqnFriIFzMHlGT99ZIX1L73XO/1sehDkOq9ylcT34sI0yEd84s3K4HsNndhLorWSas2H6
2fH7+Wth9ias55rRCGdLBFo+EZM2/NdN1GKSRSPAuyjJYsyjJDsMZKQQKKE/0FtnO9gKzbZQI8tI
o6Goa9qDU0zBkwLWlONBtidf/826wVBgMsf95Nl/u9bUftDUBwI0v15QmTOaxlzDhvHix6X7lBJ7
EmXh0TDhMmAmq5F342f3I2trxhlCI2b2N+b6j3kHP7YhaKzWR8ugGZjPA83m+Fr9rX0LdzmXMSHw
vNxu2cvDcrvjFWboOLdybHbyivnQNjAYOyONcOn3E7UuUI9Wnvdj8l+CsYs2uvLksyyBIn3nLdLx
8jet1Nz9994WIGAp17iyH1TX0QEF74RD1XK3KSD+XWrjpKkYbFFbO/VB458PyI4Bl8CyWncVquZ0
svd+hi9ypWvJHyzP+Q4Qy2agFJ+Q0zZeRi+hk9M+R1X8mgM5Po7Kai4gcsF1CbHpMTehyc8fYubS
LjmFyw6gGYoXflmksWGZJ+VVO2K/jBsBWvbZb/CxDa5hr0kyJNmqDg5m02obLZb9ZsIWffel/pff
Dm2V10HQ5AG4EAyhs5nGUn8F7EA3uTH7p7QsT6HS3wkJVk9ahyik1NXvQUXRKaez0Lrv35Bkaz5b
TXHhX1VLoAiGXB8PMPIEg87ODrix+2haROyJlqOp1BhM+o5GhhSGeOVYBzaZzxRx9fs00sfGuhE0
s5AKDOu8ejcGAs66zX+UTEraGYQ/4WZlpM7RGfczIRWmXXKSq+PykibT+OVp2qobjQR58mcIBu1e
dGj8uiF0L4EcUFd3MycskJfUdZiWmyGKTHhQcG6hXaFxrD1+UfLDKOGF8N9GsYtxjxzKiGFzSFlt
dnJ4WtZOfEFMGZIEtKCpYeSZGMcCXHgU85ZsxEm7KWJ7u0T7DjFAqKiwd9/XmtHhus4t65czk5mr
zoR2k7f4UFpmoJM9YhDTfHUYCuNXF6tkC/OC0IW8O+Gp45AR4uQSk2mdIhP9RzWa+PE0OktJHP/h
hTbfhaVTnhFkqUPUqej5HDXD7g5CFJjpUwusfcbkCnNiYQTGU1GEeAaMpnzqD4XIGs7++bQl0gal
QWetzKmlx2DaBUZEoR2Cnkq5VBrSljnTtLKBWknJfTFYot8oEzyI2zdrRAzDzfHqs+z32WC0dzIO
5uTw2ANdzUkpxy+zvFrLUkhDlHQ3y0g2/rwyBHqOBcGxu1M6zKTjJN9WM5eCvkqPvnUyvkITWKva
LOxi3nauOsOPUPMO0a31DMhjPf7Z5WVLcZVtXfNAzmZ19wTVdxea2yKR+sFdVqpGb3c1E+tdbeDN
8WambF+5cJDtkPwAzz+Ippg4oH+OLVF+eaJ/LL9VN2x/b+kZTfg52gnRb3c1aoOcSe7aStebY96l
064Zva+wtV7NzuuenZ7bIA4iZryInTmND/KON3WGZjQ3ox+PRlU4e2uw089RInKMixR/qqr0bdhl
1WMsEBzForNvXR98aDA1Pwe4xGgZhNrrXAwr1Qz5DuA9cJn55hkomTAG4CVN6nAdlSp7TquSiAZU
WoUtmyfZMwHUc+fZ00egmnNnmECwTeUV4aVD33uDRv6pCb87VgDKaHITwtdVkE0IxttMAA4vKbEq
dNA4eps9m7bisLgx3NmaQ7jrY3lpGFGiwCLqr5kn8eQudgci6NJzmHIUSkJLO+RGUmJn4MDlUwqc
Nbu8RjX01EHKewH+GggYT5Y4kdnWcMXMsOngOq7txKyPuQ7ytEng2GczqHnC3YvvAlpmRtzNKs1R
uFiTiI+hASmjLzLcsXO8bq27vwFFui+tzaJgFNE8rwTB7kidhQVazKkuIweDRG2hwqt8xtmwe0e/
sICsIB1bUnKVdKaV59Xxpc1x6xl6/maPcvi9rAAMr6rzgON329XcGaNV9RvRI4BuDZZ/mQzehhBd
/r/rZLeKjFCO1KxdmWqQj5vmdAKkxJpsoNgzs4+hR1vhIFLAoJ7hPi6K/BK38QRjY0TJGqpHNZv4
CtxpG92r+BG+BrVJ1cTmpPiRorIZrsm/lsXUST/cZuxufly46yK18wO4fQzSbKsrH+vws2XXVx9B
AEmE+s1C/7Uu8PXseIr6gb71aqzVNnIpa5dXvImsEms/3vcqVOkFLYazmwrBqXRSzpXeJoY9gebQ
oz+zrZqmOpbN+IeuTbgu9b4hGucPdGC0jD1pAzaIn8bT/G3gortiOl9jlCqw8oeS3SLQVgJ158+2
UWI/DHGPp3OKPgSMLoQGXFDqeSKd/FlgOtuVvTE8vl+toh8iRK3cEWbdYZUBEoBQ6LuEBRx7dll8
YYkfaP0PnAmgnVRWcYChEJ5Tz+IoNGcECxbajeTovl32Y/xT/BCcleLQIWfl1qO2tJFlt7/J/zGO
0XwcF3aLyVVqCEcrB4vl0K2GkUuzzeyXuLbRXY02z11HRz2veQC/G3GL26C/NjWach8WwBJJMFmU
1lNVAbYCKrIC88PkhWLBMso7HTJ/0/iYSjW+Y2vqKgIvPVO6RHAJKze6l606WK32BOY1YfrVwyeJ
Eb/gGqKtCuC20nLrhajtHtNRQzBOlHfrpeDso+TuRZ28hLJGpocg67gUqaU0Ea+G8Ysa78u1Xni4
dpWq4P4kw50uqXteSlSg1EjBHOPiz3Fq3Gn6hiZxQ4IFYH7lamyIs1NMm+NsmIZaW63FnODjpbmX
Ktq0g/tqchs9W31sXzEDPDdC7469qV/o1VbrDsHdaYIAh35Rk+fODt/qsNhW9ojFu+isi2fYH6U7
cEXMRyiTsCKM2foZWkNzlsW6kDjOQotuJIgRKh8RwTvth1MhvQeZ5ylxS6NYY+fj3eq1C+jF+Arb
j0YC4n/0cjZmFwMPadzo1g0xfI9KNNWOhLdYY2dfoqyuN98dAoZgLhi0W9Lqb/GYA0XsM3krmO9e
m2COt/qgn1KypfnaPZoszBTm9Gb0aNdRcIDYdTrEZnXYYiN9hA2GfQ9XQpgZm96DsYDCKzgrFKqo
ybP5nU00imX+YnIdHm2pvC22GQshltqOYDvsJtMemWHxtniOv44HW74vS/vUtm9Dnh+nJNXvA0K/
da7jKq0mAgJt23yuOjhTDvFYYGcz8yRC7csrxfsUi+jT9hj5Fh2gHtQ1r2gD6hb5jQML+y7q+geF
1XCx8r7eB4Q7QPWjTTQmQFx00aujIa3VKHFhjznEzu8DrlbGHxr36HtRe9MqTqVzpQcKOnSsPmqR
qdvUkLqVygj5vPnD7QH9t2MePTAqulsjozfWTW74qM/5Zdk+lAcp53vxT50p2JvzaM5rZXZdPpId
LtMeR+YhiHrroTXleyeM+KdEQ+oO6p5ayDd9nItNCTCfJ63xewkLLAebzh/8ekW1v+M7djYHxllr
G5/xFx7oDZWHDs7OeYi06Ez1Q8ADKpdePw5TEz9TCyRv6UTVWos3N3cOMdg303MInDboroYkQa3H
VB8uyh6RNwzhgH6tfZWeDqlF1S8YUpgj4DWFZhGqN1owWJwbdUwCgDPLdWKE2NjbYePUaUGYQgYI
vCelME3Dr6WUsuLmMy4+lt+Edkl/KSyWRNW9RMlk+CxxQ3JFZ72nuaRvYp3Be6oxcChCyGBLTDlt
s+G7gcBkFwgHF9sqJ9v7ovf1v1pnFBcabXIb42opeyg8PB0CnzvAemT9e+mRLm2zVOt3+jD1z98L
c0R8q4mzeLm4NPikGYp9VePgR99rhke95fSAqCl/xTptccCdi6LRn4w1R5LwWnQ/mK2tQhVQ22b6
r6gFfW4P1R9nvg1TREx7kglMdloinWFgrIaqCS6csIBw9WzZUX0cbFx5eW2/Z2GgvY0eB4uIdxPt
QerfXY6i8OOM8GtK3gxieP5MLUuIaNPi2RtTytIpSg/L4iiUF7yPZvHmlEP2VEXkygMce5Klkj+T
mjE7FrBwp2O1+Bl7A0IyTcTgpBR1IyKyeQ9Hl3xNAGGNS4E2P5QATkY0G8elDBQG+UVZYaqrFo2g
nPz6zcMLsmwzUwLv2rK6RiPRmRiC77gPzxLvNcC4PAnarZ/F6MfGrNzZkqEQBeR2Cb3I2sY+lYN8
McLF/yB0PF4Y7vqqPv/3UOUkFggGXWeUoHdUKQZ9iii9kFym71OnYHEeAc4CEd14AYPLZWNsRs24
cRpvDjmJ4eucWd5f4rsAlo0NuHE5AfiPYCd6jNUvorRiBstRs0983jJ8MOpkiLm+kqhqSz9mok+P
i/LJKtfulKCKoDPtnmGD+XuzbU99FGuQKMl4KzhDbCdRMLaqMCfEokr3hUUPoiw5/AdzWzVRdkl7
qntknmPse5+f5qCiWxlO1T5ob5V30XQ8vSGMfxUTZDKtR4dIk5n1xmyfk6a5Nmqa7sC6AfNm+MZj
VFInppnWK/tOsPFNJMedb9NX4ciwlD7O1B5CawLHIkZ5cKCZ0BDBKlKGznCQCstHlfXtuZu8aDPb
OTHVDpCnC/IS0MV9NqRpr3uHNinXWvqjy07+El+ElRNoT+JCEaoszDaQZ8Nem45VqarvHV4rkMK2
jsQpauh/l4tJOhDgkp77zxZ981T0yVdGiboxacKxIJjvaRDBNeKlZWfdJKaIfo7ApiJz/Ml6dojs
JlmHqbBfzHB6zcAQnGjfNS9oSIPTcvHlDlirusreUsM2oKuj1dM13943CTIrlMKdIf44aXaACYGh
cbjOrcLvicSSe5iUYXSUjaVvgp6TcJxO7c1M5JNnlulRD3uXPd4Lr5YH/gbQLamPsyPfw4uPyQLw
hilXeSLzqxUg6YF8c41VGR6Xt6HREHzbg35hgsZc2jM5HZCwClpBrsmuD/ZC5cF6iWirYg5otBBe
4UO5exwQ0dppbdxeVI6u5YqDwBcSEWn6LCfmVHEpnkKncP4Ip7l1JqiUlgbchnPnmkrNeKQe+q6y
5JCbUOeGQ6q9VgzpV8WAuAJ26jWtvEdt9rQYY1pgSy8VxmFUPCw5RNux6P8AsZoxmi0xTBGOKGRU
Crk10Wx51j+pkqod+F+KzEwYP4IsSHb8kaSRzD/DE2tlkpQb9OYPapA/aU4XGQn8BG6DwlzEGp1d
vwsvSz333Vmof5Ukuj03FllBs41dy43z0nQ1OQDPzU9X2bPXp/hHY7NDhW7611GRH7BcZMupaFkd
NSsEb2ag3Vq+lro1HZfMeZpq932YO/lWFtZHL8UuCQJ4RzHwxjDa40U03RttOPAYDZTw5VMj9oie
yYWYmYgfKTzC946iFDfleEK6d8aAWzwcEkEeOpv98vsmDyRvnFj1JiiEejjCjpEmEWgA2JwmW0cK
j5OM8XNcVA/HiDAV5j7vlpxVuUJuhBO323Dsyz3qC7UiNOInUnncTCP7/HJH27V9rU2yw7Tppuud
8ycI8ifM1x2bPk3gyjlXbm++l1PxjAUY1q1ye2Yk4MCStEXHnhT10R6Tz7Qt86MOT+bWBmic2D2O
+E5B2wq6H8QLbkK7/SfoyD17uA3JlDV1EmroRC1v4fK77J7IgoDq4hK5or8sH1kOrrrvjqeDnhu7
jLxnzog+y6D9Wxf6K2yV4FpytGNdYuSwfIeNBC/N4GZ4IZV/TP4boiuconE77bUePTrQ8vgWcuPu
SQBAMTUvaE6W/p7QYS1xUhPxC7VMye5DIvzTRbc0Z3pQQxqFPCxPOWcAdFDOSVjxtPu+PcOZg9/A
X63yPl0vyzuKpupijmF9zoK5H40E07rE5d/GjbwPgYd4VyGUN4iUAS2U7lRiJKc+H17IN36zOFIu
ZUyRjdOt11CWN7uwq6lBxWBeor6cKGP4ODeYl6bvGVjmK6KgT2WiOf0+plR+BW/Tj9WjENwvTlv8
TA2k7E5M3aglsAmX4yumXp8jgdvv2uzF1AinqGeM13LHFZTD+OJp04/NU89A4Dxa41eMafuBjcl9
5NkUH6Wlwz1Oh9+VyK6gVpgr6MRpcKnqdDh5sHGS38ru/zF3Zl2KM0ma/it1vuuhWhtCmtPV54xr
Y9+CCJYbDhAEuxBIIMSvn8dEVnVm1jeZXT03HUQQQhIuX8zN3bbXHsi9rjLutvH+dLT+a7W3HKNt
giVzR9jtprF1HdhQimc4pNIolebWEd/xnIVyd3JaNzY5aG7A9iB5q/27fOk/J/LUTM3EAqbbjmPi
UaD9lFIWu2P1ZD4dogN3MTFvp4MZaHgnIuvr4Mc5pDXNPkqZFw82J3QgDtL5IO7KZDluO/kx7+V5
LSWYMX6GVv4AKc/QTg07QdLZV4JbxTYbl9udlO+AeJ628brUiv86Y6spGVm/z4ur2TrWb6OGPyN2
d93RfsxGqkMw2v1c4AcC2jOpobLHBQ9FlPe0vJ6fspHmVOrbW0bygwrAVGf3MQbXL4k22/hRz6xe
bN+KyMmO2ylYIvVaRU9HVyKbOrt7VoWGOG8Z2wr+uIc9yok0jLfA3T2stNrePexFZW+70Jb9frhd
gFevAVO+e7D4XFFfhNfnw1Hzh3N421SMZkzneKVRNz7s7N/lkK/91A0AD2mEEBsO5gTDqFXl+moB
L9ykf/tD/1+g9NlmUWyugZFvfGcDLkC8JfpD0tGVpghUjTVcrj+tK8lmSF/Jbvt+JjsBmDNnwqCa
qVWdsmKSB8DMKgGAMx+/Hif953GSCoLtiOHUcsnybPxEbBVCyefZdctMLNzC0y75vLEFpAOJtoKr
3A2998OsjojkuzSBgT/0dpg+NmBdVkaXDKyfeZHMQP6aFemNNMDWpoO7s/Ob1MSmZK79kZYMKllz
NK1arWGulgnzXScWJ5Dcyepg+IBho+F0UFXhinxpl4ufluKDl9Y03F6z27lfPak9KqTkTgLHwxmf
dlL9nvMHaLTzyqF5TvVmMo+rrcr+YpJB2gTZws7xgAb8fkfe5Q2+MrgnZ00jwUe8nBfP2iEOKhcN
DPl7usV0menR1q31wcQG3Q6gg8Cq1Ya/GZV/TlxvWg5GVN3GJ7sKSNCPLa4WBSYLjZxRLxeQ/Lbr
xqcESKmKwaZ9d/b1qmE2gKwiV3EtHmoabkg1ez/4dTWMP60GHtXVqm2Zumn/VA2YxH3jPAnYAdeF
3rE+tOrDYpd43L9VHm/bK7HiCOU6PQ0g1h5LffCI6aPkzO5fu5lN3SWwe+eS5gu/RJeIZrKq3cnz
OdLPiBcnO1+BLfS7ZNGGZKr+kVzoG36qSB94Dek/zbkHOAX73WGP9fGKP/48x1ENPMLEx9kKnIAT
gOd3UtYqfX97vqd6hcxVz8pER//WAbthTcYxso/uD7X2toIHslFF6E3te4IMAFqVW6uwx9humrt8
Uwfrqxj/usstmW8/Vh7OabJ0GBYuGvDQH0d+pxlH1Lk3UtRcLgZEi1B6RAq1r8WB4M4cgJkK8Mzo
Y0xQoAizK99yzVqUkyEpzkXjKhkdwfGKvcQ6WExLbIzHGukh4xRUpvn90HoWutG4HB+e+dCtXn54
kkdSyGuDZOiDJkVwvkXYxN25EkRq4T4d25VrfbtPW4c97s2VdB5J/JJ/0M6kKC6aJGZIQX9lA11u
fy1X68S1uNLZYZq1c6r6PBekYTveR9d86/YdckXi7rrbBb/uvD+jV9MxHNPVJf81XPfHzttfyUJs
n57AzrFRO+dkpilu+/Y+ruKo4+CTGgu+3HyfEVTNblXF5JQwnqT0LiM+WdSfZBzApTM1Kui4QRmu
bEhAsyd8LX6iCSTlQeBc0ab/d2pt6g7LA2/E2P1Ya4zYNy1L7tQaK0zwtAmhOLs2qYQe2Rn4tOuz
scfjjijnvJummyi306SNRXaYOwQnFQUOfLcMr1x3Y75f7Ga6vdsB0Ijobm+diziu7NJj9rueluX7
ezJluTDIHOVa9LRjmLWfssXHj5pBRp+t63MbbnTHiwQWxBJIcydf9hPVBRbpYUJ8YYNtFWkqqmYj
cw8YtvEcyYjwPYE+e7359il2otQ9EP242e3Qu+p1gD8KAM33nV938z+tdJptwMTIkO26brnB+rGb
s/tcO990nBvtFFcO8ziJUytvORhLgRWs5pNh4WwdUhXa5uB0mBu+yYLZzPdI8VhxSel7OgEQ5hz0
7m5O9rcEIIOus7fav66lIYP9fcdSS5u+tWqWY2rsxIUlf7fWbYigLG4PkhMbGsYY2yA//Xb3WBgH
51bH2yM4XZJxudWvgDWgqs6+ApvDTH+sHrO3U00j1j4tSC8our7jcTs77zcdp4atrDT1TjenrGhr
82Pmny0XL+nDfGbol2SobazfbH3KncP3LTFsEI9s3TXww3OBmTZ/bMk11k2i+gmiA6uK0GZngz99
DBt+8f3rvahfkn3TAts6QrPXTveXroU64P2UcOZ2tc6Nc7wZkPc170EWBB1sk7aAJhxRXkSueX3U
K+aASJ9kikuBrlxrQ1ck2rlxPGptfbvXo2tyqTVAeDS83wyS9iejZBhMVrPqYnNlT/Jj2yoYrren
g60x/VSGwnpY3ZPu9JABPYqToOXttcNztj+aE1jrc0h0wcuSX1Ie3na77gMXjhoTCPgoSWt1eR5Q
1blFD6VvvCX2RMRSHRcE2wWPoBpr5vv+Jt758bVpJzaZYW9Pkq4/4gSnqZNEw1uIm8Xz+JHvbm4E
xy193QgnWIIOUzTuuEV59DQJ0tA6q4TwWiLT8ktjA7rm6JFQ3hwT6AaNbBeVNI6ApfcLqyOrudgs
7blDCLV7JD/QPn+e8UE9gX+JGHwJ48RlN7tNZ2TmrBHoq53CYk5ScOvx3LHQY2M5xCY6Phd41+Rk
zBuOZCl2cGh37fzTyCqPKWY7XAENy4lwfMckYp3IkhRfzhGZu1HC4sOSuUXezhy7/yQFTJzM0fqS
OsG4HDomyJvdCh4c4eNGZibCBwEOqWGXyrOwSAgwuGZEW+NGRxZoVvFkm+QgNG41gUzqZAec+pPL
jbBJcVqs1Oa18Mb50tYTH0mvfgKt9GHdtPb8UCGLoNW93AnqcTakJkt3RssykrFx1V8egubFxjQr
bkPXlLTZr8OLcwc4RTSXG2Dk1HYPSMVJr+GDSvZCu3af4noEZP/14NZdoC0b8fW5fGkbqlXrAt7+
MQUhkLiIPCHmvkqG07ZhuW69uiNbxQ41/QjA86p/RPeoHWZxgRnCPWwMpgJ+KsYDVOSnTTrKW1rs
IvOSh8QJxYQJm+QNvBPTVvpLgTKXqlt1t1vers8PHS5SqqDsfAs0jvtMezdc+0nPgLMGoiaccZeM
H7s5cdxI+pDDWNfBGkwBNMT7/KFj6LydRrfqU+vt2GOd0y1mpZ2ht7YZGCkOTlvN2i0jR+D18eGA
JYRXyP3arJogBxQ3i/ApUNvxpxdc79Pazs+PYbbPDq0dwGGAmA+tnMTsZCYIrkTYldq5I1gLZB6c
m15+APPMJnLQ0x/Ge56RUG9n3pC6LOPFNtM5zj8bMPhQPrvt8ii7Z1+5VcNW/Ws2UQp333NAeLmB
2hRoB9u1ZMH8kUvg93N0EI5038QFG7ATTJBmQhL44l7Fcc4GXG/DBDYq20qrvCjJNrVD7kzd6rVe
aPg06NXhS35OqxetXj1V3WaBNuUu7oobu1iBhw8ASzVP60kCH9EOl2xU0u7m3bIyHAXuttV6HGwH
PG3ypd00sB3ionYIcSFH0MOhoO2YNdwmq/jr+uglqiEICDjapnN2FfuHtXyeCjI4bUixS36eujN/
vN3sh+O5WaFNY/JHAkVhfGzQs9hAh7Y2sHVkfdK/mAZpsDNrDpDN3Ggfb9ciSGrYLH7dxfo/6Ups
w2RRR4pFUvrn7TJRYHurgirK31yxVMlqeSKdws0lzs/WnTaQCgRno5xlElQm53S+iVykgwiZEdjl
itt0zEolNAuyf/26Yoasbj+OPdpVzbJd20IMYSf/49jHp/35srtqVR/AA7Ph1HL2dMBrcXICzv1Z
3c9zMIRTPWNRhKGca2hwNLeGK2sJ1E9yXoc00DtCBY0bKeSRnzy0vNV2FTjyCrBC+Nq7YRoXgy1R
O7+pvPnPy5tpM+ctlBY1AA/Nn5Q3xfkc37DQIH7KalJaMohD3iBBHfU2+qk3tpUekSmPEXyuWeqi
XFyau0R7qZL85vbxbR67Wvt617Y+Pnx5yAAao3vOFhok/klN2zS1rX33rUr11i7NPM7e2Xe3+nXT
tSySgqdkUD1s3ZA0qtfBNgW8Y+4aONeS5axFQiPyVeKPruvH+W+2trU/EXrx1WPeGhAWdoifNCLx
McY5KK1+k71x9roHOvgyW3WYP8i7ANYK2o/NNjxv3TNOCLiYbUygw676Rou0avLOonjLFPBNQDKK
bQBXHCckvJlYMF3DMZRQwaCqz6dbg+iIc7G/t51LhbzFpXK2SmRzuXkIDydJfv7MlviFGPWT/ngr
zZcWrswAvtzByWan6Od5MQVXv3WeS0atc3FmcUyme4nb0PfErwBnvw8lz0aXqMFe6WN2RoRV1+N8
QrJuIpySDWkYNFJ3nnJS/eG+oPmAwlhdrXgsT3erp4mv9zwjtUFYbC9smK2Dg9UFt8qHe9l5tmNr
bSPOnI9tQniwbrarYMA2n5srUVCW82Righxu5PfmryfYn23nTbsKcdY000WDJZzhu42yTaIS5/SQ
mMgce37JEe8VgipLnyUizxtAKBWzDbi41n1f4G2683BqSaZ2poU4/WmN5xNTlajngcA9Olr7cc9y
xlhU5L+pqghDP/ECC2nerLmaZZlV46eq4hO7v1RvFxsIqsp++DBq0V077KLNk1ga7WRdm45DxFLx
rN5RRNbcemJoExtguqaL0NH4b1SmagHgY+kaYkbtJ52OVtvf9pWrbvuXUwqg5lWcHXHZDK9X8rI/
zXuNlKcp8tE9OwZ54dTq2engBvfj9tA4J6fT7/rmZ/2jZpuO5SKtWxASoUzCR78bRolLKvTkWfOT
uHAaFfJZNAACahzYjHj4/4Ix5his+tsdG98bYC9F1e7DRNX1kNSUq4Glqs778z4sXMCsT3jlTx6Y
I78bxn9bPf73Zg1u/LHYnOP0P/6dz6tzAl42OWt++vgfnd2KNPDnr+zf5Wv/uO3HL/1HtD53F6d1
+subRkC/nk8/3/JDsTz9W+38Rbb44UMQZ7usGNzW12K4Tm/HrKwC7ZA7/6sX/7IuSxkVyfpvf6zO
N5xwKG2zO8d/fLvU+PzbH4YI9//2ffnfLkob//aHOseL3XX9T99YL9Lsb3+QzeqvLCSoZCA1dnBs
if74S77++yXL0Gq4upEWVSwdcNr4fM22aMaNv5q6YdturWppKHT4Unq+fbsC2bKdFFkebbDxx99r
9sMI/ueI/iW+nfoAUGco3H9SGKHWxE2U5bkKfgdSHMqBH6nvgeqFnIk47Zwz48O2s8+C6FdCVTvg
6oyO1/Tr4AKRcqqeVsB+LcmGTPjl/e1kAE15TIujqrgWCqUCB7AjSSHd5zBLNEtp1633dJCVvuvX
b7X/vrZ69UetS1ldZi4SNcanP9lU3HLSKldrJ913aoc6fqOuqhCgDeAoaSmL7a6zORFIjOSxyZ/t
s75ncwacPgiFuBugcSUlDZ6ZB3wBM/afip1bhJc/8o9GdpKt++xd8c5WxcnyHlZSCdDy9i4GKbxx
n3PmiJtkCroAq0Cs7BmY4RggUQ8AqidILYcFiikm6SOq6kX7mDr1uGbONOz3iswn48ux4erPj0uF
qK1LlSBjUkvfwgpJ7wiK928HfFKOt7XhgsJ4Nc0D3jnPIX4BGwVNHbG7F+wZqjNEBhDIc/bxrjl6
5gTGbc6H/uZ8t5RukHznSkzfdQ8SQkFGrQeoq43NMSNz6qNWR54icjILj+Tz8YD+32XnLDqBpVzJ
cB26nq23E6m88dB4EHLkBlZxbT8foDHvsDsrAFdjdXluv2wNEGtdW1WMpE903iyp3ALcrbDAPhJ1
OwFkdnxYICSaPil/VmRNXZ9OGEdP+RmsNOwoVyLgCwaW/RvuuO51V4lSoH1ubKQvKCcP9qxw3DdQ
cgYJLow4FHn3XBvtNHbvSZqugHbbBXN2WGhpr+2E4Nl8jkv3xVxp1fObBnoDfsyb9eFEANj1hheR
xk7lVNGBzD2g4STB0t2sje7Fdnh/1t7z3LwpK/864g/tkZPzGRJ0aAO/6VVSsAcBseluccd2ATVR
D8ABcFDTdqAp4X2Nrh8fBAL1HUSR2jbfvLaf/xKj/XPu+APP/f/jxf8DGa2O5h/t5C+57f9Z3v7S
uaWL79ntf37vxXOr1b9qcDaSz1lVC9bmsMS/WK5c0VzdcKo1senYwu++cVyj+leClWtV14C9aAas
+h8sVy6ha7DhkP8Ks0U/+iP/qoFaBqtHiGRbjQsXW5Af2e2pVmXnoQOMnPkn9TEb9VLV26nRQ42W
s+WMkAPVW/Z443yqZgDzqqUVpGqpqxFmR7XcyXXOG55c486Lms00r6Ym5L1SJ9UpPPIaqcwHgltN
Cm8wSfyzmp3lmKxtnJS7Tmriqo8PaiCfDmry+fFxUJrnquWy11uOeAwBrv7o4uFz6RvebObKsyiG
PHhKypl8+25VtapqQlS2nCGjo9wz48nyjMJjSqvPXH3WVEeunSl+hFuXlCWfqPNJtUhsLBWS+6VT
yOLMR6nbRz44qJapPg8cf37wAf8H1fqUd7iHP/j4vKkikueiL6Qn5EV/lp0yoRIggFOgvD4+pMIf
VW43FRDlXu5ps+tq77Vy70Pajseg+qApLZ7InaiZUCbK/9y7huUdcheWVb55Ux8V7iPCKXjcAiJn
yGl8yduG1sTWlJKY6B0rNqfna1JuV7cYtAk8jp5TnstTcnqwRltJc8vQ6agNomf4DCeTm9cS9DEG
zySlDj5ruMt6F8CbyJ5zbl6J1fskKdtJoaLCd3GcTclZ0TM6zx7gTwIpBuT4Te0+9g2tOR+QQObO
st29dOMp+S/sjXcAvM4MCBCNw9TuknSrVmuSL2+fvenuYF7gBdA0No153nGfPrDc4N7guluQlrlp
1sEs8GbLnvuiyNlotFFr/kaReW7ckhC3cTCfUiFRaPkfv081ep2Bori47BFSzA1DIa4RtL4n0Z0R
zaPNwDxfvcZFSZcsSZeuoiFJWNX6qYa8Mzf2fkmLanlR8ujher2RS7yBvrIZPFuXiEX5MCCzwla5
43sj42UwE4S8a5AM9GV40MPn59fgY/DZEuqjrBGkiAOTIjctimaAxCIygWF3oOiKWp7lYTRio0Iw
IdSIw2WPT2UjdFrCCWkxl3gLUEuc2B1hdoN66sdQGi8ziOtCkUKmTI6HGq65sGRaE+fkMa+XW29p
e0uulTOivGvJPO8tmed8ki/3qAyzR54tT59xMx057tMzo9RbUi++QFm9iyePla/zy7/w7PEu32o8
eZME0mPG6jRLvdFyeWE+dwwPY2B5y4OC6RU6vJyir6dRatnmEaPPAaXDgXhgb8lP+Znn8WHUwyUv
OBoeSSz0Vu3pEwtbHeOULx3HfHjNSwopGBcYjTypJ7xvCYZHxx2DsJ/4xto8eJeN0kdGcFFFQPPl
gb1lB7krmfbIwONrwS2wo/mg0qtOrm3ueKpe2XdMcSmXguVXHsI4C8MTNiNH6C7Kl5x5nac6S/iF
0EDZ+TUaN4rm/kg6lpxpDJf0wlN6T17f6IFav/qE6PCS4KkkjAcuSSl5MOH5y96LeiFWclzxRSEX
aS7+kr5Q8Ho9bDhTu+80QGk27gGBIeShnt/rD26QbhtyF9QyvC9tIE3AUUGRy44LREufVI/VFng9
0al+YnUIl0tZLiBZ2iKEVNKNtHK2pPeoHO/LcAsfL3njaLTuT8fDYVkbrKwlacst5VFILD/1/Ta0
W4+Wcg1SYpyXlMXvRohtMpObmKkvqhiVNCDPp7avwZaFCqAv6iEjMJNVpDOTQZWXyyl5fb4NZHqy
kVdLV/XKWsMcILJUvab5i48wsNI88NxDaaC0tLfuJmoxbffX8Be4S9nBZW2FtS65o6zrcD2O1XQ6
bq/W/bkvZeoULw8SsuB7Q+idqko74C7d7qI7HY5kePxovaKBd8UYru+MyLrikcmKF6Ws6QpGU6Ym
DeP7tOHh0wQKsz3pKEpeE+rPbTI/d6ofTNurqN+XkaXY/rAfgRnmDYcv+ljyfLnIqEsjYIPr4UrY
odw8HJa0l3oQqJDrRkXjaX8d9bm29qCcQ6cyvLfu9XnjFHBvf40Z2v5MWkJMZDhQ++UqUxAdD+jz
hPWqPx5H1OFFi2Uj+xAbd3LxoRrkYfJp+JA06WpYkr9U6u+vEWyBAdp6EIKce3H6kjigg5CgCjVa
nz2aTb9COMTwyH/u7nG8pN+W8jWZYmVHQVHll4Xwub3nhks5kEcyj/r9qM+EkdHpr1cnmXRPtY7o
3HW/P+52vb1qvm/VW6Kaza36ytWA36+3t8Wiu+UKl6ree3OxwBdGOQqUIm+aqO5U97qO4t17et0g
94Pp0+sfZVyZfDR9LUN+V4xRzePtqLjYnvLTfX9fEFSuvuSZb+/t8ZSnNLvTWI3fp912rAKO2v32
mNqph2epaDVejfsnbzhe8EyIcTztQmZx0NyrhaHeF4v37rS7eB9s1XsT8ruqPQea6o7H7Snljafj
IyXaHPTHEJCcHo9XbQLBPQCTpdbUijbFitLxuOXVnS6mi6ahuoupFCEVp6KU06dioGgHU5t6taf9
PhTQX63HFCv0uG4j6ah52ObOcb8tZ/sxBdOmmz+OxmNqQU2mDueKsMu0omTKb4/b4z7tak+lq9rt
h0eleDCt5eqrTrlP9WgpJ2zV7k6nAf/61IAJKl02nWI7UfRCd7qKYrXz+tPpe5fbx4CKqTE9g6dF
MKYZ0qL3KS2mu67cTo9OuQg74Li7YOD5Z8is5942NZChK28oaxtQfU5KGxwuUJgjjy/rSpWkezn3
6nkOKKSsoBRDDxG/Jkx8o1bro8ropmg1rHBOWItMR5mvcsw0Yo73KZuuGMuAQJ0Q6Xo4fn9bMH+n
3WaiIm4eLpo8nJ5uQzIyttKbw74wCzp2PIYLeNRmyh1RFCyac7WgszhRtkaOpS/klzaWx8HtrqZz
NSX+HSIBX8IT0se7gxc5jvmTsyDuqtyfl2cX+DSqjZdzSvfkRqn2RoHzp9IGCQd5aKIC3MaOwx3w
9l1jp2pfOqg7I/OLh0rxr7/XWEsZ8nryIBJQUI5wlpUcCAOFoZY8dc0Z6sGwJ3JxuGkc1bujFnuV
eO+LwmfOMqgycV/1Zt4WZYXZZXhaqHvMKLkqk1oerHtBwjNzH9ftG+hBjTP4VEk/B/1+u7AmBIzm
t0gHJnaSX3H0UgkNuHnJ12NQC4DfajkNqR9Qi1S34rmeG6zkI8hkXi3E6b75aHSeSFc4YLDkirxx
LtszpvuuClokkJ4/Nj6AKHvhKYLSxishM7kgXfr347liGjLJViDSqhVth+XwW+s6DadBGA18WzZO
r83ZxZNqrbhXCNGmoNc7pYMLGAoZHlkvQGjyDtw694f9uNVHXcHHTdR3fDLJUhxA6jQE2t3BlaSE
1AdpyLsH90BI4R5oIXKLdKIRGuqLpAuwORJh06fABzNMDIuMzZYKrKR2pFYNxlcFIzSUpuiD3NeE
ecmo7ctBA0EEuecdik08JLmC714VPEL4lJTI2DKliOzwaIv0EiyRhI68pEdW462KPejrqFi+lnKy
uzp7q2Crkuht48cQifQF/Xhg/OWRCyii7FmgvRQdRmg5BwS78z+hZtwmh9PF+9Wbe2CURg7fK9TR
K8W9wsulVtINL7p81ZiiYmlWSZoH+oJweb4m1Z2CpqcW7++vAf5GrbRCCpA+lnpI1WDoC9ijHpBs
iAosEF2oy4K4KC6XJcubvF4V/japXjWnRa/b5J01S27Fd5epJS1crR6eTY2l/2P+ZDbInGBt0ejZ
t5hGAfWs7K7rk2vdQ1XJGdJ50IFf8lbwAduPX5mmd4L41bGZ0DUQtKPAPyH7rHfHrQR6ajpkZUjU
eZoNzcUlUdrIXWOdbGVRM/NYbnBrpKn7IPHkwTLAJJpmCIkg52/HQ5LmIZRzRCRxNfFehEU9pEL4
7HEb7+/xOn4nV+QYHSRnd36Fysp1qXqNRsxpDhoB5GnZyhcIFQ9fpuMSIrl4+OdAKgeP8CmOZEKQ
2iLYEoxP4Ia1emRqN4h7aecS7ZqnaB/uQ9le6XyzIRsa2a7EPiXplEgmEx8Es/LkS1Iw0YcaHglC
iKUdWZkP9q+/9zSPra8oZoR7wNyG5C5Qor1BSwF/+9S8ZYXiZO9GxfgToUFUOUzxuhaQTwqlAPIN
BckLJAiqrNGwu48HDn8kNOTMtY1SUhGlfai7o/173AG83HdCMzD8s5+V3Rl7Mrwy5ELLpD1WX/tg
47t1VBhxvfqZX1s2uAIoboluA7si9fB/PVSjy9wnLn2+R58eknEIdLSr0SIABodZHLh0Uo6lpBKO
NIlAA6JFVal93W7tm049G4DhAs1cAXLw0n7VA0fSwx+D90ewsIhCUduuFtYiVpLo5uchDjERxlP/
GhAj2zA9Uud6VwUsBLwo9wkTgivdfEvtGpYPPp/38K6BHu0at5DvBoRWNYrw3JAVQA9AJYfcjDE0
Em7Cmn/1dd/yYOv+HFqp+ZpPfvGIFlCfA3fMA9CMPADFA7mfKP0QeEc/jor6NthBnHG043xeB93b
34W7MIkAsA7gCUc2lgRYe/MAjTS5pe9hiiw6uYdg3qDi9m+B1by2iR/zsNiFxNuGF+8QNMDGEymL
nwZ/HDUavPeQf0MZ9Q4i22wyufuMsEimDHWpGuOtEK3F5NiwoknRtAbkuxYtFEqxSauFvNsRXVnr
ozWZ8P1Ja4JaasJHPiNYtRJ/8jHrTPyDemtNZh2kP49A5Z5eF2p+SYxILg/IN248J7dA2mNExM12
CnRrMrkqYdXfRg4oxhtldLWTMvtpqzJyurWG68srJdrgugdnIzpmPUv0Y0fvEx15FRcz2OJJVWJS
UdPVX/ScvAYyFb6Y6/yiGhx8fX5+Dj4HdRQzcvLbz9vbVyH8Uoi3+S57RtnXn0QtiLKRxk1EocLn
AdXsaJ4UgYqQyy3/Q7SIItlJj9Kz0qeIZBXeRMF0UZ1v+knuRpX3ScWkqS68JUepB+xKK+5s3txG
rSH1BoBr/67fA/K8H9+LsfCrJAKSHF+QetLJl/G6QhjPxivGxtJYPvLOg3zHFQErNeqP9aW3D3AQ
h7MewlOYRQQGH7zr7BTSnDeRHvgThkkzOQJVRyEYcMSnD1FWyUw2ufVTdAqoaqRldBxdQfs+UFX+
XZT+PHpfr0n/VRb5fg7fF93+YhyJCLSlo78Gn3+IlfNfslL810wQf27L+J9rgMAo8P82945u8fIv
jfS4iD/TPzFC8N1/GCFMMeDixWwS/2SLi+w/jBA6RnuxdLwMDd8ZIey/GjjV4jQlwSY1y+bSN7uv
wSXTsgnrwFCMzRaj9L9g+NWJBcHW8J1TBrYIvEdMgyCammlq9s/uySnRCPF+frP8lu4DqqXC0SRU
Hb83m6WipK3BGYroEnyaihDgMPcGNV/vg4AdVll8ZVP30qFpgeGlHxcko52yZ/UYDTsGMxjHF+uI
V3gfeZAHI7jkBIciuOW2Uanj0QtbNhUYj+oeflSZsftR4pOeiPX9M2ZpFxuG7T3CW30e3GHnwGFR
7Cb8YOaPUC6yKi+F+nPu3WAKGNSof9gDWhCbg6kGe+/tvXWjmBmK/a9H0OyyQ/3odgsxCxDWyPJK
SU/4s+V1ei9d8QxYWB6FJzXF3oIOHNG3g0qI5pBEGZT2UVUD0eG3XH9S1NnoRn6qZoMJhwe/Nem4
NKamZh2dRR3mvtbVaiqqCtFoNxpouJdOszoxJ0Qur/ZnlUwA1mpsPNQXso8sFOtzqiadUQMTyuDN
H0w6bDS9rnqD4cGtUNairp6gZ/LRlrhqQgf5PQwoOpfCjIrPev0GLL3H8AnTg+0tQ40dCfd2DnUk
Em50lRbEbTREWoDKjTJYgGTLdAvCiajusNA8lbCXpejuUI4jyaLfYqEITwpN7CTs9Vo9VGbCi+q9
sDES3RmMtoOBAJyTxjlCMyRbMnY6Tw/CeFYU+NK8g8JN5FOj0tq2tQH1XWmRPbtOqnVs8Bp+Vooc
s3VcZR97z+rPyV01TTJ1r2etOYWCFB4Qsu656P9ofmP2bACr6rHoXah1qadcD0VHrwUamy4DIZAV
7dKqjoJugBB2hJWKpQwFZHAkTtZmx3XzjKuHycW8BRUs31n9YKoFBqaPbRweGX7yHE2thvaZuX4C
tafqWT972J+jNNQ+STEpwlRvz8BK37gYRFb3wIyeKgvIyxxd/AM3H7wAZYDuy0pPf3p95BeRGelB
tJbDvmzou2hwkAq8ZneMyaBxZ7eTdPPQahDCGx0iu+H03QBNXCD7WqcNlsbU5n60+2xcA7QRoWx3
pdRdh7DPQOTWkZwYRcizp+jcEcUgHnseSjkWNH8k0usQaCc2q5fo1HC9KpYPUmn2Kh/z0OjvOvYU
B9hjrNJ39HZJI1Uj20MpWMpOqdcQ+QOdDNkd4RXsdodDtIt7X2TlNbiaPreiNZfVtzNBndboRXcF
42Cif5zZJfgzDAYyMUTXKVWkrk8ZRn+d+uO7algej2SYRfDeeavXVrkjJNcpNbZPFVW8cXuHop8u
wT4TDG1vVYp86ArZYg1T9mAX+v8S9VodyHo4FK1kB+YGnjhHlj88UKlpxga0jwDqyMOHaz6gqTvR
S46/WiE9B30WezE3oelBRwMAU5C1yEDHaIiMvvX70vuvpqOnRWG4yBW+MN7Va49XQ6GXuPzmkK8g
GYw33jvhBaq/Kee9yHtdvDRUO/VBNQmiAyL7LkJCfniLnTdvkH4JKW9e32X+Hn9EAgzr9zkUtKd1
8JbeZI+IQJ88VI9f1JgiuqITAx9YuV7WglDure3bY2wE9OcyZxrALCuQ62zSo/cISERdYiNAv587
T7LH7+q7UiiR2QxHEAFICI+BTdmPVxhq5KkIFgVIhgf5Ir7XorHF4/Ax8YAvDkBDU+9g1qCjPSrU
A2z0R32S5tIRBmo8uliE2h09M634X1/tIjQ9lF4geAi3lC6UMYA4PN0jZyCSwSlE5gxJn8hOHonP
R3F68qZBew13AqFTqbev1idC1RitiojES53TaA3bbMOQQEX2RW5FOn2zubDKfVFkIEF7q2k7wtC4
7gdS0wCIO+/Da715is1gFwX5YuPV0beyg3oElsj0Y1Ec1mjg0zODbVDfUfhnGny2rqE/a30mPOmm
PtGGyBYPA1TBCbGtIx1KHYhgLbd024YRWdFH8VEgMsw7sMSo6rPYeV8fRxxovbz+hpzffS/UZ3eV
oXq9+Yvm11dLuPJL6P1k+/xWH+T+GKWNh4zuXwIfCCSet6OnPmVbOX0bAEikjhHSkX+kuu/JexzF
AS4xj5kZmAEqVsYC1UWO3kBeNwQ2vvyECGlshvDG0oaYr7w2W9NWM2irdRDUvXE38xasiFjBadMb
me6aTbOJiE4Hfi2Q3diYk4xA1W8s2hXkvTHK33rO1bTuMFDvtxZeS6WyQCz7siZf/a8rzyculYnx
BafActv5ir3BV+tj0Oq0wslsNmg2VeAN6uiSeuz82fV+DkQTMJl8oO9QXyitms1jsKMeqDS8mx04
9eS9MrqutNmR/Kg1tV8fHHUHaXYQN+/M5KR3bbnRsXPuAR20qHhpp1oHv9DZq2cEuLIbFhBt+xKe
euTjC05fRmf/f8k7r+bGtSxL/yJMwJtXWHpSFGVfEEpJCUN4D/z6+aDb0XE7q/pWzPNURfKSFEkA
B/ucs83aa71P33B9vc2vII8FW3tXX+H2Ocsg7lPv67nndL7WWn9I/Bn5BJGQ1wzINdF19N48GN9T
0BynwNz0a1hAgp6klM7s/V4zcmumCGUHItqZS4B0kosijNZXy/vACWOsv7izlYtjcLpz8yrvzjL8
tHkugp63N0QxL6O9/93bR2RCAvDR9o4MuLes2dXD7sEJrt7u8RDb+4375nhewAw5OJfdaeMSPH6x
PH89rJCQNQ0mbqwtRoZPxW2DWpF5h6qU+75mInICJTxDwV8zL6XHrFnPbc/d2vwVZoBk+vcQRQUE
2b/xVGljxiU2dZxfFaf47xDZ0KSPD+I+/EfxiFwsfcDQcAinTH8u4xejwjVJr4Vv+cut9zL2Ejwi
t3CVg/yudU5qEZibgATMbUn0Pm8gEGJrhmDsZwm4s7D56KxjrTgrmHrHavi2btyxWx5XMkubhvOv
ycdX3SnkXcpd9Ql/IZgA4Znnm9CvPIgx/MFhrYda5gn4mUEBHD5DL2Z/ltmHRO/uIRq7qW7nifoq
Va6rSjZss/oEvfdrdWrWJZacyL6/phflVd7NwXBANIE8RrGdXEY/GD0NXTELV0L8PRHZetr+vWGa
HCP79UbyC39rdbXZDFhG2csoZOGRHdct/vxN/ff8vtXJOSUkIlYXaoXa4Daez+d3398f/ePxeN6e
Aer468ORcJOVxls44N5n/+SW5zvRgSPTPa8YJJ2v4sLgJ+JhtnZg2+ejX6+1evASW4qg5Lb49O2X
T7gu8blfs3d+P59vrzf2Y/8WnDkOB/WvPLAxbrfXXytEpLRd9qX2uD2/L5vb+81nKRf2bYQPPl91
zzqEHwU26ZiMxhqeIGrmvUNM7sCM6eVB6Ku29gAu9RnVnAFZCDaz7VpIpDzzcjlzyCsH2R5JAvhb
fNmtf9van7aH/3Gwz/6Bq/dfXf+83a6b0ZX/eltceRyf9YNkbX4clbOCs90dnl+PryRpVldbPg44
FZotBgL6ew/Se7hZtviEPkbiBrGLN4NI6Nt4lVxuSsvu+zxdHl1gDTKO2K/jr3fTCT9QldbxWgD5
rHy8zKvQIRVS+9NlfPDZvWeMQeFxTTfCKH4QvkIHcGp2jB9gwzRtMnEvkPsGsf0x209rPWiXONaz
3sJJbG+ee9IALM8Ny4r3dPJ23vW0W5mayXpcYRByNCf2iuD3mjRDL4cIrNhaturM75ViF+yYb+Zz
80bz/M3w5SdkZA/JhkXZb53xpDHOMdaVuVuSWvZtDBhxP/O3yW6beDWTLPXP12mDM4n7EGOt+FSp
j9qbw4YMhB2HKhC85tewZvJbH1JTpgMFDQg2XUUJ5O36Ln43Uksfnf1pOIaneZ/xbItb7jQf3X5f
bzmTCDDI8ZXM2q8tbiChicD9QZWAf8CtmAs3wAL+O4N5JT4D52GtnhCTgCBy77O7UqMm6Dket7/8
4xkPWrKPzIFngrf3X9fgVjv87PH2i9zLF6GaT6i1ZU4x0YiiOPSN0fCeMVquD68yuNrfhEgEf7v5
6e4Bu+EkBpeTfGf2HFsmLVYIugLnYUOSjk2NqbLGXNf1mq5nju37PlvhfjVKfGoizvOVX10dnyvY
IWb5L8LcVyBkPpN9e7vau4132fo+mMLzM/C/I5nG2/szk/7IDOT9v8ruLBM+Tv0vxSVytpjg7yu6
CVhRYAcnrspn8GqHOxOcgRxk7jqUa0Z8dZ/fVQeiW6bQ9vvo+y5h9Ao5iBi51YmrnWnDYWKmjL/G
wq3960qwcd2CaLhtf73zNdYdptjbFSNZi/yKe+O1zDaFR+2QJq1twv/1trEtHrjSFRjwDuE3v8+p
3eI3xY2d2L/QKugNFOhf0AT/+RvhrUOE/Au6joxJuv7giiEgfe9KGF/sU2Rbo5ZhUx+7be/t6RVf
7/larpP25bqIT8QGn6CAYheCrdeGwpJp9+hDUIDKif/Ko5D40BuPvdsSBb+vAnx+T6b6HeF2JEQQ
4IRJRXrpwapQd9BOER9J71BROzLraAr5pJ0j2GeHX/rXeBE+WCrYkEhxX6uN/tjTvefI4GEqR3uA
2cifrs1eu675y9ftCvVaHfK/VrTgEFHmYbsKtljEbV16L2QaPqMdNWmqwx/BGmd+euz/VMo9+xow
8ls+E1wCSvIHZsL1eqW+/PkWHA4Bz3Ho14jsuv2+BKm7fnZ7uQYEV5fDJ0+IU0jcH3AbBELLtaz/
ecFA1uDqCiJlna3M3+DROy04GoHNj11v3GAWd8PZMrTf3EzDwcDISzqPxLsB4e7tm3rnikC5HE4H
/kdUJuHyBBS5Dm/2Ngi2wXYNk7wgwTx543o9eEHwdsL/Dw47h/r37nDjBC6HIPg+eHZw8KiwP3oU
7r3d4QoOgafkkC9viPjZDAfvCE7AoKzVd1xc78oxCNhiD4+UPIzzgb97xU4O3mmzX1ELh9/OAaCJ
x5evhb377Z0IP96eKEvyKQ+X1HUfAHU4zsuLtwHY8LFzDh+mHdg8PT15AEy8FXRy8QIPYIEtBMnl
pL4KD5T6CdhOgC6C4GSfvLcP5yXwDhc63T1vATC0805vtn1yNn9V7Z8W7+UQXDyBgQZCsdQOVbn7
hQQH4wOW4fBxOk3eCg1Yncm3t5Rz5x3nQky9fueFyIX+Nlv/LJjlF8I21FTtoAeQsRYTCUP5wtvb
aldrXZVPn8LP5NKcXlDH5kJX2Ei2ZgGuxE2XmpDVI3rYUbvVff70tqO/2vZeWJ+5/8QmOrfywvsH
jvcW8JLbqrvFxnCIrVekCcFXsHq/wBtsvu4dgtVTZQ/4xHTzFUfFnPeCE+At3ubQlDrXYqdKdDjg
IY9ERhjMN8kH8gTMIw5/eNpRT8RB3T9sHk7rFX0QfnAaPwgZ/OXLG/ZckRMi0vzg5oJ/4Wjb1Qe7
rfXx2P28qty6EyKODsUm7uRaQv7YEcQyDL0P05bzchn99dKuNALiOYpbgwsibv0UWJhSNsGJzSJ1
11Uo9kFuXDSPVcp73D08eVzICqLh9xWHV0y7HeeLH2nhhgC9eXl7WhepF49I/vFxs/MuLzbVkcMb
tn+5rKstXSeUlurg5YCFJv7Oewydh5STZDAPa2KKMY39T895wlYDpuDqdnrrH4l0JXt7okrP7Lhs
t+fb9orZeNwB7/PKFkBpiqG4+kwu73LFTKg3v/GtwxsF4R23AKPA2p4Y22AHQOfu7piqjy9v/kG2
WXeAz6w5iIgJBX2Lw7e5+Yw/of9Ltr8y2bcvHyv2J3jxXiiUAqgxnMMn8m6O4EVH6uOl63jM4ben
AwAZ8CyyH3K8kFoQxE+ERhg64bs/bivLWXRfBhJGjLr4uuZFIFFGxhZz63FpfqBeH2+d7TH7Th+0
qbjQDz5fuX3cfCw2tBnptVTMiZOnYU8NgoA9L3iKuKiPnUWItt48DGQt42EeZCjYhhnRxJ42qwkD
4WOA1xn8sjvN+80j1UPnQ3PWAtam+Ilxd6Czvam176mt0Kj/3CeuyV6a78ZuM+m+jpX/lo5xbk8n
jcwICoKOMdn9rbuaRIMLNaQVVcIlTOAFgDz+YAjQB9lyYb07NXYOvHCt/69jozBCT+2lYGHpz6ZP
H/uNcPgg/I433cf9VjwX+2pf7BOMVnWLPfOQebTw6SckYIgC13r9Wjgm9v4tb9Zy/IpTW/FkAlN6
djmNFc+wFudmuzxH7mY9PQMcxYpJWiElB+yc66bYt4uc3QewrrVwvw7FWj8lan+mLkCh84uN9Cw9
De8Uk+dmZyS7/lw8HOzPFQjyETQYaxCw1KzZmt59fHD3Lj85sErufj+oxx8cd74m+8GMbZzfdze2
XzOC1X1G/i11rAMZ6zVC8X/hyxAacUyDwBX/9oEKBFXUgRTw8+jgGf82SJ1UHNJ5Yx1c0xrFNnwQ
d/Q87AYyl6+lN9qd/774JDDHNfZtXIoipvP1bI1O9JhXlIo7smBP6Q5xGOAN4CdArjjZexUIrsfL
59PlxMLUuYAZ5s2+BEBnD09NAL3FLmb+B6Jok3Bonhp9PZPvnAg1EEmS7OoGski/ibYwoEBaFe/W
+vRvitXumkHgxgGrCDblmTLjI6w3XvUgg8EgAZV56U8tG5lZX7qQEjpuxA2HTM7NseTLids+Nu8i
E24FUbHWrPe9WTdeXECf5JOyLTevNVmckbzbOiqwiPFvDTNVauj0pDPSG2P7tfm9AjkeBTJrX8+/
N08sCA+Vi74ayRzSKfxby0Gv1JQP/H+fEsAVgcghU/uRtPhp7ekghbCFFZuCzu/HxE33IuAcedMd
qcOD66fkXLNGpDxbrQj3yAVZQeS35l6Hzf0Y+8LVvJDsPON/3e92/aCSCBg/Wg+8ybY+aufhtXNh
jO58a/tIIoBBBITjjhS4NqBXZvIepZttumtz6kAP0gDSe+JzdUsV8h0aQSd2MzsxIdhzSn6JJIro
gFjef73uDb67Y8LjwNNIRuJ7DdFY0g2b6If0FI65YL/jp58FDBHT/73HtI7izhWvxs19pOIRmM4r
FfGvngLFmj9ai2CU0e2vwV1bVxBK3vwm2UgDy65y6w35153+tDY2oq0CJkE4UKwymWaMHmfeYN4l
NSuGc/2xx6899WR+bAXd/F6bWL721N+w3uOzto2Dh9+Wy7xcP7wibLjDa25PW8P+n++vuUu4c/bq
cXkbQ0dMHTRuPMNFwnzbHSj9xVvpCw5f7daWbv4reoHs7kAIe0+d4lV7jF7Q2rnPDoIg+cwItR9p
7Gq3/Fk9IieHfs7Vug2vQ0nMGR7lxtYeVeJPnODOGSJPQr46cnOKMFQI0n2OGOmm9HW/AZkhUCLs
94lLWuxguPM+CzYUEgF+aMyy1BFcBgvDVC6ai5bmvt/EQeerwYrbkIPo1LNGGnQ3zlsh+syEv3rN
/38ukctrSfp/r46/feff/7N5ev38f1XE1f+jQasB26ZJ/x1sMHTY/VURV+X/I9EOJ1KSNmGUojT9
3215kkXHnqzwFQM+LZGWvf+uiNMjDQObqFkGdHc6PfTS/1NF/M8so0JnINQEK5mbpIqW9QellWkp
cALp46oeIdxtoWyocC96FAiCRGMxfbNxGjsoRI02tOCaU2mD7P1tqP5df/OfJfn1FKDMEWlxNiUN
4MAfic52/K9TMNtkM9Tox0lR3Hv1YNyvisSyDVkLeodLt0uyoveXpDpNBm26SojKvVwUgpeG5tYS
kY1NJGPzz2f3B1EBGIH/eXJ/9C4iKlNPQzpQDS/g5VraCAp5A3FYyPULlw6qzhEMrX9YrPE/8AFL
62X/HakADxx4CE2BcE+VJEvEbv6e/41kJC1UJMDtZMhhJ2/D5KyjosKeeBdttRsv6j2i92aaT3pt
1cfEpItdS14KRPPssV3Cv9pz/9eMtLzSVfx5PgraJ5ZlirCg/VBY/o2yIaxbpOqH0UIpuK73RYXY
ZxQ1jlbkCIoJcufBsD/vlwhpoHppjnUuN3CLQ1VYi781GG1eMmSnWlEkATtpshtzk4Hc9cEiq7gN
Gj1kjWGg92YId1dBIdqDv1e5qJn6H7j2pDVx/ueFmKKmwLWsWIqu/0EXKRlQ52RzRqVPE2+jWYDb
vCfDtlnq3JfnIdpYUjvaSNz329SkrR6hyCjX1f/U1k+D77+eBvRFkgQdjKH9C5kcAzCY0OfYVtjt
YZZWLnIoOmneGZtM0U6dsnrDabaFzS3x29wPG5jBi0i6u/9s4dK/ORFWmZViF1oEeO3WJeJvNzbT
mzHXc8myu0p/bK3qflzQ3nbTCilXAarA45BKhz6bkSPvFVttEfgc04jUrlRaj/98LvK/LkeqpkkG
65pOE7Px53LUCx1s8ZIFUJSs0VIT6ZemhiM8TfW5MBqa2sfhpUiQRipaAVTkkqIX30jfd2WkirX0
uFMQkeFWI6E56lLh1Xd+zICM6deC7gAoz38+Ye1fZ4WqwzApKvAGsWT/iSfqoZxJx8407S416Ghi
mdvDBXMeF9wAtR6nQ10Pr5XSVXtVk6v9cLG6ZbottbDVrEp4QCxj8H/EZqpERyZL7joXJQ2CM3W4
aqse4BzHzOcS3H7WzUGaxlTzRilBTzND+CBqT0M6ofqs3mHasszqCK8F0IUGZYzSqo391HWHGRGS
g5m1C6y4ueRV3VD44jJ+90JjHNpcOkxCJMHz22dBLJtuOsrDrtbki9ogyF5r+t6sx+9lCosdg5me
oVMQnDJC+kHoR/KVU539h1FV/2VUpXUzMDBGSJDZ6f7YldClMRNT73Vk17jlsHceVJjOgOf2xI+j
OjhNXqH4NsxgIGQEqOCKPoiNbByGNDIPhRw/Fciei2qO8IRu0DnQinjDuYQ0bzhMDzPasb1FOipd
jO1KYATT377IS+F3p9xCaRDdqLdaxLuF585q3vpB0FgocM3l/CUXYspiEXjaoUOKTqPbYpFyN/nS
GrN80qZm8SMhWlwTTdedOtb4g+3zPxudtG46/2MFk6BJMXWVjn7a882fGf23GSvEnTzmcU0+aNTO
8dC1p7ZjKPpCQr1kMJXb3CyfVivDklQmDGIXZx7sw91erY2HslINW75DT/bPZ/Un9zuEbGwPOjs4
zHdsmvofG1Yl90YzIFiB7TYxWpdELtFCpaoqwoMEPYEHtwaqK9XbPcnEj2boCi+ZFD+apeioN+Wb
acxUpyUMWrufBHM2nbtIc3HNUycxRvo0BBnuDrExD4ZK77IsivuxnfZmNRtnqKbeIm0G5x+ayskK
k8lpC0N282gyPSGJGZdmeajH5imXbC1KdPRPmv0/j8Dq5P39vqhs2TCniStrNmyuhvrHSpq2aQln
ucKmqMj9AU7nQLmr6SbV6SYaRdQaO/ELWQFrnwlZ0HZKshnH8SUx4n2sbodl1lHBWjUYk75nPqZK
tPmhby1n9DXCuwSrvqEcu9ogZafH6sZI4sWVlE72Nak6xXl4DlfyNZQe3Z/vzWrxLuXovUAJ9q4X
CToAibSXR+k7lxcpGHs53iJigVsjts9ab4muJBdw9UbQkrbWEu6aTrRNWDz3w9CuNOkAJHqVrFbd
1/slja51rg67HxbGH8mQOuuJ1+qq3+fgB+q0EDcV3KL2oGWmnw/C6z8P979u5BgcGruSAeWFhCDb
urH9bRqIbdHUSE9rqzjjV5pY5S6s89pREhNUQxLqmzyx1HOiF+C756oNurG7b/K7ufwHH/HfzEe2
ANYqnCJcIziQ/+eJJJhjMmow/wzxXpzU+94K59dEs/rDPJianWRmtkXUIXP6upLpFbhv9Fj5jZ6t
dtOUhhxq/B+5av9YQVdTtADVQiWvYI3wUP5xSoPZq4JUgmVp4twZSvkjZwNByKmZLkOfovvcq2IA
05Zhq4KZA91OAIH/8JfC/bxPoPVDzy0JpJVxfsCBsfWxSJ2ukgmJV/JeYSxUu0GpPqin8CHNF7Dh
d7S7Irg3//k+y6r6LyECPpJJkMLkkhnhn/3ib3caQqNBbOpcR8dMLx5M1SRb2M6rWuOym9CicCB5
n9wmM0wkXLMoqI2mCpK+o1reKnkwdXDxQen6qsWNcixR8PWVcZ8ZB6PJVAdCH+NK+OAPmVCeO2Ex
HmDRRNVwrFy9r46ylfWnDBL5PB0qv4qFBz0eJrux+gcjgft6Lu/VNdHosZ3Nft/2sEgsQhk/rdLX
c20Vh0LRZbfIYF+WVMFPwupLCVVECox4QqeE1nbThA4wjYb2ZMLOlGqhaOvxqL+inHGd4Rz6jQhC
FX/MrWp+6vCtsr40wg5alWNfx8VtlltP64twdxfuR5VlZIeZaQBzotjLxbI5WmYO1tHQtsjFyX9d
L/gWDGcLDVe9ie8q8rn5PDvZUOpO3SjtsTFe5WagR6RuGujxstOYNsO2tqrF1WcL6i01iuChVp1W
kOJzXYu9W3Wy7mpKm+5H5YyM1Xcfw1SuLjnbkCQ+szTacQSpq2kNr3HvaJmKEs5UxXTX3LMthHDP
1VgCsYbfaYuC0mNotR5EUaqcN8dYLQBDyGrjNlUIVKdUqx3qxmgjpsVN18vUG6WbFKrpxTDKZlPo
kEpFvaQfjBZF6SShZqlYS+pMwxzZSqt9ma3Zuuu6Almq+asKJ3WPQC88eIPzI5aYSkLrZXk2bdE4
c+GLWkUiGTuJnqBy2pRD8VmaUxs0egHD/bjSptalX85F8pBZc/JgpiKkmPEQKHmobkylKp9FC+K/
MkRBV7SULaJX+YXdkqLpJI7bcmhamOBlyU9GNGETEdTPoEffHez2G6ubMH05Gq459MHXtO0BxMQZ
nRWxbCexMJymUm1OKZ6Pmhx/HoyFJpXetL5KK6Wlc4aRPQxblKu77IIoZ/RdF+HRYCY6WdkWZ/io
N6Mht2+5ajz3oJCVLAlhcJaSQ0zk7YiSYHeSEb9lQv4Ek1x6y4XOwny2lrIqFmp6vxvFsDgYSYeK
CKLY+3tuvpk5ctQi3/vVS6QcuwNyZkNkjwPlu0H9RJW63BsC8jDm3HqItCaHWi5nV4juk9s1WyXt
1C28mNCyjLIJR77VONbE/DRZhcLQtJxabzXHWkTghIuARHs87mE+MpDXbER3aQp1Z8jLA1Sx2j5u
pp0mNrrfdpp0i0Qd5dpIMA91k3vRUNX7ZMkHf+zixFZLqd/9MLimxXjrVr1n5M4IvdWB3SzDMvLR
om/LWkgXTxJVmToWuH7Kc+YYHSplArOjKSRt1zNT7hmxzL2he62r5V2jj9fWqGM3Rz8aOUzoT9Up
2ySNOe8seQZNU2W6C6u1tqssiLKZpZkyL7YhSvdTsqwHik3fGiJrL/f96FtlQifsYr6PakJzm5QY
p9JQJM+ATp5cDiegTrNiy1E2epNiKI44aqr7IxFgNZVT1GPyMCe9fI3rhyXRETwV5gMWkjwaq9VI
zaapTdXWtaa6wbXc7dOkOIZT9yTG1fJpaPWbHlnR052qpBSWl5HFuYXd+4qLjn7dPZ+CqIiUo1XV
PBDCQlkGNNSMMkCGKPY1eNnHrDbJ99+ziyp2ZtD3Zut02bL4zT2eET0fZFSAeRCVEhrcFFiPBBWq
M7RVtuDdLlj6shgbS1Gnw1T1p0oiTmgS1shEFePHu1GelAamXfJzzlLG5iEfUniLkFfRlO9KS9vd
ncSGl7dL/paMd+/eKeYvWVALR4QV7ZAazaabQ3kj9029Z56L23sKZ/coPyRGHx9qiPX9wUBNd77H
gLl6MLJaMfySxn4DtZvZ1MPv1NyomSDH9jKEQW2yKXUwte70Jr5kaWc96nGv77Vl5S5ufjV9qTxE
UlAtTI0JpnWPtAS6lm11zCxo7hf5Ox96+gNQ7wKhFs3XoW5+yQhIHkaRTa+PxI8kl9TnNhRCV1Zg
yG7jenA7HJHDokmoxhfask8npB0Lc75U3T05GWpz30bNRGut2lMok7XRU8YEosM2K4+hiv6iHOlf
WW4t+0nO7rYVDwBFZ4vGVF3Mrmh9eeyz1FkzVTiWlZke5zA8jsN9OkrC3ddqpkGBydlhJnTwAKoe
oZ+2N5cB0iamI3oXynsmxrDateQiBzQ/PU2GdVoNddNeUFDaa4KOdltqwjglXaq2XLxynX7FfEew
u28/ZzN6X7KBMtW4bw06tDrBLc3HqrpL7rSuI+Mg+egxPSInSpUGFj+zDzOkVD/0Olm2ciFMTlqY
SCamM9qBi/h4X849zUSbqYJtVDfvYO9EU/W7oqY4MGbpDep6ONLvkGxrxlbD0mHG0nN/iu+tn8v0
zPYIp+2jMZ2cYigQnUB6a3+fJJodlKX3Wzlpr2aqbqrMb3Sl+Mq09D1PR0fGCK6t0qeuKJsvaZtY
ezCinyxZ31GtJgESCPfArBHy6+LQN4rE9EMB7NLUkP/vs/DWCeItDx8bDS33Xk+sA7LD9JhPCcFD
WwUKgi8Byrezb2p9iS6E6I7VIm/Z1CLUvHM8xxGgWQVxvINzBQop0vLffd9awSCVB8Mc6GfqBMvB
4gC0SZV8a3QvFDT10Ef5LWmI3of4HnqlitfNHjN5IkTENqok9fluwYBdCZBYlj0kyOWQ1i9GbL03
cgeZwIIupyZGtDGHOgHfEBmQgUF+ncyj6mkIrNvKcg+dBQ04ZxyKXdRxg1RlSDxRqQNWnMrvSgm8
UfWNiWsw9s/xRjXSxpfj9o5QgODVqypns0qwT3FRHxut9TNdbq65aG2jscsfVHiRg7vE9LH0yS3j
NLql9xJM8CK3wf0ugJ3q8nSDprN8iQxIFYzotkpsdnOGJuJ9g+ZwdS4H5NaKuxw7uT5RWScb+Jai
ww5Xer3p8N02P+uTMOKetOG4phoLnJs2FK8/D8ZQeCPUkU6Hy+pIgpajcKlqaDoIzeRJhZEdjTJX
XUlQn8cMw5DbOHGWnmW7Ub70IaPBJrOmx1IYp0czjoN4aaJLmmqoxiUmTlVrHo1mtNFaoBooofdy
HO/5Fr50I2jWvIiE8NxOkPMj0tvKTpwa3CC5Mt06a48i69eDebceyl6m7mawN8tGv1ytqQ9ZaSCJ
REk2PWpKj+hLmS0+jJhwHq/KXFJX7IVBzs/6KvIAO339linAhsWxdWWcB18V+uQJKVy6PCpJtpUp
yhy5k82HeUcpQtmGRmQd1Mkg0Dffo6gaHvt4NrxYLuNgWLQ3AeXeK3qO136JlFcpXh4SXZ49bSmQ
cu9k4bGGoh/O01neznr5JAhIKsGUeddYh+wKDUy7Uw0tUEv9mArLtM1kDRD2NKiB3qtfkqAYR2V9
GCkKBJVovN7TTahE4l7QqBZambybFhwcW8I98VoNoQ1IZO1saEww/1UtnMU2pnCbiLTaI9ebVPFw
vv/3Q46QpStZJZ3c6U6Km/T8t4cs7IO0zKFUFQdasDoRgu6+aY9FJyGKCQpilXzVBf0pk3pzL3Ut
qolhjVJbJl/WJ+Zs0fVb3Wn+VYr4JhRhtbWENUZcLAGPUYGSeqjmvTnRCV8YKmR/WKtbN3f10NGR
FIvKgz5Xolvc76Y31Zr1QFbpWWUH9dDPKiDRg6+vWOKidJCkEt3Q0HNPzGR8EFRRMO9Ef6/D3sGp
MeCJTV+HbqbXIJW1bZhIQW4msV3WKUtS8mWlYfwcukg3G3lh39HIOQyZTna0MZOnKNVtfK4WxVMY
BX+owOsZUlgzuTL4sKKYohlgRNC2dnSh9Yic/LyaRC1yjQElr5ASwSYpCSg6Hb76Wkbw02UNGTZm
tBFN5SOtpsqOlSgNhLCuvUme6Jpr8+29y7THdpFZbcykdpFJmfe5gXMiRgyPJkWPehjeD91U/IZj
c9ol7Tw/iH3uGb2mnvquWh4yoaeMrVYT6ULLg0RYLx389QG1XJgyC3M4d1mUn4VWIy7vzXEb68jp
JrN2biZRgDFX1C+IzpDALfJdZ1jFOcSCe13rEZdJh2NlzfJ+aPrdPSsTP426YrOY5nBoaum4yEAL
mqGRjiiNN8roC5MiIvDJLmp0Ey4VkrZogjfp3iruYaB12nOuAwAx0s6Lohk+hDAVHVZOgMR3cvFD
G/UkBJKPqhfLU6Oqnlh09QUnb6ehpnfGUS4fRlQhELj5xNUTnwio3FTXwu04ienezOg8oUOC7lvo
0F19UQkpGg2ZKaEsNhPFGieXqtjFfYzQTtdAf9TqsmsS3L/cwHPrliE/sEiYXrikhd2wOfmK3NSP
BUJ/ttBr5S8B516WesNXECzbl0norQISnzJmYatRGL3M5Xc5jImbG0Z0CHuhvOCqKXZipfGOlCny
G2qR+ZI4Z7BQ6MtjJkvCOVYrdKJ+i4M5XGpl1B/kspu3XRK3dnpHrDcLIboRVPE8mZ28MWvyBrVa
3h/EnI8t5tLYy4QXMHSNuV72+HhH5McY+OV60jxpUiEvWQMetInznZBU4KaUd8mIuq0S5y0bJ7Gf
Wiu+YXU0AOiasq+k9NUUxHKTl+R7lr4hyG8anLquWI5mmDNFdBTNrLrq2EZ60a2TPL82qE5ehOlb
LHv9Nq8PVrePIgli4vVFJEdXkeIqyguxfmtJgtpypc+7n5dGJ1vuLM5p8POyh6yd/SVs3Z8fQ2aw
36dlO9g/v1QZunk2rexAEUi//Xyh4YZRFvzrhdyFp34qqXv8nIlBYWK5t3S+/JxGX0oui3Qf/Lz8
eaZFKSDn9cf++tz6jagey92SySPJg0Y/sCDFW72RD2Mhy85s3XOywSrULBRunEYleYzKyfus3VOX
/BBQE9rbHRPZKSkTbko1C7cuqf07MggPP29NofCBxMhy/HlFHiV2pCordj8vDSEDhBGpDXI/fD00
2zhokAz2fl4miGexeiiFo62/28vF/chk+v3zR9HMhUsCxcnP337essQ167Hcfl5Mub6jXFJf/vp0
RU52Nub/y913LUfq6+u+ynkB/gUKhNvupnNyGttzQ9meGUBIiCzB05+v8drLs11n16l1u6tcXe4W
CDogfuEL4+d5BhnaIiRwm908qoaoiY1MvfU8WR3hpt9mGtqwt7OqRIJbVGWAyrudRptYefbV+Dy/
Wa93invJuxV8PbAeMQHQtl83D/OeMIO+ChQALvMzH/kPIpdkOszzJN2tM0Rh5TqPFuhYrvMcDqbz
qNEUA4QluJhxDqS17iHVLuAzt3NAElReaN1/vjkOE+CHbITaym3sc/vRrEwdivv5pdwhzy6s5c7z
WOY6eCuB7+3nwVZGw6oeFPv8DoLG9dYObZrP8+hL2e7w/cFV5HYekg3T0dMCAqa3Y6XJ1FxRI//8
NlWduI8BUi9C6rOAFWSsC0JOXw+OQm6bEKSbU9Adv70+P7VUVNsJxhvZLQ2et/+2WetMENZJOHKU
2g/GxbdtEqc8wpPT382vz7N8TWBt7u2Tlmy+XgpvmfbX03ZMyzhEar4c5tm/Jpjngzx5in5hPX7O
8Nc2kormNIDqdnvHX+dUmD4cF6hPZJuJheAw//sD+drGj7p6506oT7qtvimln6OIqKNTGo58su/U
MZwfpPDBCroNZWmB8dwHsA1t6OXXNvN/88O8ybzx19P5P3gLnP2Mo5B5m2R+6fvh/PlIlAqwy3s4
n3w7ha+p/zpF4dd0lSuZLj9f/H8d+uvc5ynZmL3BcsRZ//X2vuaeN/k69AC34MMUwVIWn8fXVn+d
wV/vwtQS2ZVCovDX1H+NeyFkmdNCAPzX6l8I1swpcX311FaIMeHQVR6ypFNPyjJYIGkXsILbqEa0
tMqSotnMTzvHNOtUagbRKGxcTMhQ6ltQHjVl+eQXNNmVMM1dzhtTw8WxVmkDTXuMks4bzrpzf8y7
wvNV3Dl5t53HRi2Th2F4mvebH+yEIK7Qw8P8zBQSslKDd/2caRpe2dDBFeh2Eh38kxbw9WaHz6ko
7ls0Gtx/vYGWjyuiUIIEiko9URqATiV7sZ7nxS3Y3aje9z7fQO2Nw85JsKbNo0MeAa9yK9eroT5Z
37SPiQaYpZ0c+CtZWm7JdPM0aH33Sm3TLhF86XeL3NxB3fI3H53fsgpaaOp7iOVJMx5KKpuTWw/J
CkUN/zmp6N28KWubvTB0evVRe1iZcvTOuCi7vTfJm9OR4g9DCjhzKKz+nfd73XP1y3d0sDBFV9xH
COQ38BDUO1h+FdeIZVAx7OvxzRv91Ty/NyRvVSrTH0E6MMgRV+kxbQUkE2iG6nTfqOfciR7n6VGM
3JZTpH9GBhXZDK3YixymdO8XXblpnEQ9aASEi3na5EPcYrWp6u5oVdJtoTj4aK6CwXI7thdEKezU
VlP6kMso3CYhrK1Q0hAAi5f8qguGuk/lpA9D7uW7ArWgxbwxOgrZQ5iU96U31ic1JOa+cU+Bg6/Z
t7J8KR3HRYkC0AOgd9QL7CPuRoZQqvFcehfo6G5+2WdtuvUiQ+L5qUnR+q0bk53TkDhPA4XtxW1v
QvtgX42pjyZDyRELG5o8MpgWRhXbBWOb3EW4yy0Kj5UfnVMdAl+aZ5uIfh1GZbjrm+SmP4XgpXSr
8oPVKNGmEXm2oQ8HRF+le5na6Q5GyPZzDpL7O+KV0bNb8XKNm0yxlznv7nKXQWzvNodEd6NN3Xpj
owqyLS0PwbG1CtS/pP0TeJKkD62Lci+ppIfuDdfoXDmB3uqgvHJRdYevB9xYugMZNCpg84sO0pl/
/YvKIYw0EUGTSUHWDiwu5EDmmMAy5GaTXd8e/dYcM3RkjpPu7LbvmvO8zfyAZNsc5//mzYhCZ3gV
uPSHmsS0mfeaBz6n+no+7yJKpteZb+GY9dfxvqbs2rLaUjX8ytwJTf1gfHDLtHqo4FtfIDV5HkI3
PyWlHhZRILJn7sKosZRRFnd1lT6LHGYfEQxeti1csQtvDCYHBYNpqd2puksg8BbSzpzq2zNrRLFz
yxIEZwaFoQUaBOnBIdFVJX1yAUbkD/dqeDJFOjjnFE2CtCZQErhVCOaHkkKq3hmq+64bUOWXEfDo
rAKrMegg8dJkRi2L0Awb1THI4ASoNo4oFi9MNoFV6qNhJuoeTNWsjQ7NIBe4FZujA9PBrZxyVFek
776KhgIFbksAriQiYTnWj9XoB/ucmGTl4aJaEmDumHK2ZEieZVGbVSSG5AcAOEcVdv678cVWq/Kc
waD2HWWO7YBe5h7eQWZZDTVAixY56qoW47PrD+sx7d1d5eKuLrVZdm2/IY19rPp2UdoBVvOuCNZe
cmBDmq/9kUHBhicEUt0SbtB9TpeDDyJr16Kh4T4IHyAt2jIA8HkmVkX2o+ykPshsAvHQR316sLjw
Au28mAH5YqRousMKBuAd8vNbIWthTWoWyFH4LijDdEl6VIR6WArYCtSuwO2WfVmDT+JptQgH9O4d
Vj8aXrjbEh7UGw5c3OCpk5NgurzP0i2cvz/CsX9JWdLcUSRNMRa+3x0CyVjxTF2DyY7LrvGdDRFu
v6n7ZZ7Ck3G6GVq3w6tMyLiiI/xgiloGO1J1v5sMyXjVDzur90Mgi42ykGqfavSGeVnBzpG6zTJv
Ouj0Re4avccIgMbul4EvbDY04iWNIL84eD/7vDcP1Fa/Rz1cW8LS+9SV8aTYeE2m/Cnizm8aqW6t
xugM/xi2bdAgXFJD6tWTm1tn6YVIM1D7e6JcrSVwlAs/VE99ojbUaiytqGdn+ETDsdtHbgkhN7pC
8SJ/gTFZTAA4z5wkzjqKOrlx19xgOap1AYtRrE1ifGD42gvUZB2mH1EhgC6FpRp+Q/gWQoqlwt0I
Vj94vAcZR5k9DO+QUVJbLEsVqlUi3S0qNWfTC44CjNiTzJNrlvcnT3QQDSTILFIUCd3EbzZeeEaN
my/ZBJw/6p0r0gqLpbwGukTjZ5Y1kN1D7L5wky7mXONyikJEiVWCupXDAa7xk3RVTGJd+cEf5qFZ
2RSLsAJEecIlt2UORC/Y3dgi1fZGNK/FuFLd0B6roHslzXYscJcYKeKWAO+TslJtQp08k7R+LfBL
i8VI8qXj1a9T1YKONvi/B+ahev7vB/QPn7LKB8skddbAfQdAZ4qXtldvUyfFZqw4Sn1EQg+G92op
0HdCJ96Pgb8bVzCfXyQ5Vpyi0iimtckDoxHoGBlCalR6kwUSrS0K+tBvYVIvJC02wNdBY4z5DlJG
aDqWQ7pvDMpVKbB4y5RLtUjND+9iHbZLJIfEDRbKMfQ2DGkspsuXlQMhfaBWwKkJPIVvlqEP44GY
W7vCboLWDZbUTZdwd409dab5COGvNIxJgZAvb85DiWarct1fvE7vbRi+lwWjGwv0Z1yF/rEpw3Wd
m0fueHeJIeVyJ3Ifkp0ue0QA/dBlaFzxqQrXhct3muSbNmLuWQOVNWWZgEeTAOWrRxrQ15NEcSbY
ul645QMow3rskoXw72rcbRcIfas4YSQuTHPmJkg2pQyzpc91tGvH6qV22e9IvQy82bjKP0s2IpGi
NWBgWfKK3yUEDmW752o6dHBjPeLaWOeTD6P7JAUuFPUn4OM2ma7TY9uYVxOUB9KQflsF7CUpq2Gv
3O6PHOTJooABw0N3lUklNsTxPxqKHyXwNjBiIr/yoWy3vU5/+Tk2C5zoxJk+W1WHMUscsqgJfvaE
jhXisk1jQewpql5vpyYMV21gnHVVur9LOz7hSjQ7J3ChAJ2W8LM2qNMXOa7dvE7YiicT3+DiqNdp
IsrlUJo/A9kHvaRnQvCvm55aCQf5VE/bfgpeBhcLmwvSXTW2ZzsUbwCtf6iUvOZSjIuElr9VOYpT
AIPruA/tbxJu8zp/Sx3nPp/KvURHGsEpqPxeZx9VlC/zDg7pPXri3LFihwX9sW0gYiZFBjIql6Cc
qYkee0p+wXXTHEio26emQVjmC/99St0QlsHVoSgD/DRLQ7ByoueYvFN6AFIOcjMjDKiUagnaxXUP
d5hMPDrodCTwxzwnVp09TXzUrW99wp6PuCn8Cdo1lWcgRPMD0RV8d2mK+NNAnG0AgttX5BwWGRqT
vIXyUEKSE83RzYE3tq2r6VQpjprMJExcILSdDD2mCCPOQUHkkhP/VHU1pEpkYuOwt/UqbQMotWa0
g3Nv+ALX8vBBR+xPmFSbWhaQGAo5OYQZw5rc6csY4fYK8PWpTnW7o6mMkINRfuDqoUZA+hxTgcTU
rfXKb7zmrojsz0wDHs9ZTreOcAFbDUbAFVrnoQK73iklX9YMJcOJBM8mMuj4dt1ZF/CCH3q4zBJ/
vAyMdFdnGpGLSITpHufoWLlyqVEcOWo2Ql0DTZIzGpQs0/JHCcvX2I+K14YBiZ8Rjy/FoKEZozwH
gqYcK6agx9bI35Mn6BqrcbXseijx459VkMNZGYCln33aSaSILuQR3U6vZgtO3lixqPOQ7UOhYYHR
9ZukDnduhCyrSzW0YLqc7Rgdluj95oe89RZVgTSOJfBOhT8zrIZwA9m30YAuv2eufggIW2my32Ky
euWmoMex0r30OYDKTeavHV6kTzQjf2C0+sgJGRacmWRhWXUJilBfpq5F+SK3zYN2w2GNzkTc6CE5
uCBhxHXt1SuKj3znyP5mQNfViOvEhrlOvXFU+eE+U4RAZw0+BogQnQc0RATFeNS7d1mOXjWp8/HU
hAxy0KaKVRmSDVr32WLGWwCiLE8NW8l0XAcEvu+W9gka522yCaX6EwzhBbXd6rlQSC+mNlLwEyyB
UIJ1M4BMlUB6hUUUDutoW2MtiXrgfadAHSvUj1fWEmfZARZwyHP3tSp+20baeCg+WtdOH4ypA4x0
185QgsPWFfux8I4mrL1HE9XmVAyATNMDq6PsoWmgiCiL9KDZAL0LmuIuz2W0pRO5d4a8uAd6JyMo
NiTrlNvyAo4S2G34Rg41cDdlvwo69NJp+Kh7qBo6atpPLPg1DQYCjKJKARG7hRSt+JD9EJ6Nnq7M
Y7GAdugC60G9MoNFi6RLjk2ApkM7jGbp9TR9LhjiygpwD2w2ITiZGCRjEupuem77bcOaAzzDIxQm
P5pGFQdvMAyf8oDqAYxuN149jqsgiuAAW+ZixZ20Rn9Z3szmDVotIxRVRudomNOe0+DE2ra61z6c
SpoKsnicp2uUEcAH0f41q0bEpOhg7IrUg8629NpN6xVwEYjyCMcpurUHU8z9yNJtNYZnKqx6LG7p
B1P5xQA4Hcsuh3aRKJo4GIIAVoSdWaMYLw7o6gO4dvPj6wF4WTdGDNeBoJpNa4COOHiriFx+okHp
r0IOFes2HB6nIct2XaPvot6MZ5CisCgBw7fNYAWpEuFfBttdQjgyPow16PP1UJ0orLodpaGlbq1F
WwvgxXwiEHE23UVn7qJMo2ivSQRqfVrmx8QzZmdJZOMAnp97hvt2XqBvKQqCNlBom9jp0H1XFS4Z
wOk+auvm23Tob4X5JlwCHpfHjp/sTTjtk8GH9CXlH1NN7LaL3PYeMELwbQa1ZAZ9pNbfTU3hPHRu
GsU84ieAnLx4GoFImG5G1B1cFlOE3eiMovmigkytmrztwUXGbzftlkXJ+of5wferYFmsKy8SsVB1
u5cdFl7fIUevrc6DZmRb0U0C8Nai7Q0F+SG7dsBwLwq/uAB5RFBSBo68Z6y+zg9+OyGTNBQABIws
+/GWWNOe+HtFi5XqvWYtxwa2ApUHMrmjqxhAbnxelN4JgabQYnSkByEHDUu8LfKODm34dV7YzWCd
5tDdHsZCUSiphGncKJ7c1f7FkiKHpXoBGvro9U8Jr8uYInaKOTCLoqbpE3MZePpSu09NoO87oeIx
n7wfA+6EdSPaOPenbNMqQp7mpykggYhDCghKOCx9RSS0VE39hKSDnzrq+NdSQDTUQWaWSHReymLQ
j44jIbHEowS1ih+ladJfYGELZda1FslBt+0LuBjLoYva7eDqg40ypJGNd+00h1YoxDc5Wuk5yqNn
M7bZwguM3jiC/hic7qOdTL7p0DTKUePc8/y9Mwk+PgsojpGATowok3bAAwRAzSC59IOTtX6/QlXM
WVEy0LjUo922tq9WWYuWD8g1G9fBjb8NcrKZAGpZpCk81qN+DM62vSTgaN5unyDT+tW7kBndWmad
jVMij8JaBs6+TLxdNIH+NLHkEHFESCioPPgihNrF0JOdH1XqWDYAO0VpTqDkWkAQEMn2Ncodva69
0lkGFhFMVzXAKllnZ4scIBEJEZye9qC5Sxkd0kn/f3gzBOTP7wwEP0DGQQIXxBnm+d+Q6GVa07ID
HmI5gxyLsvuhOJB2kkXpicBYGcjZVsbz2wpHeRjpBHZwqrwzYS/1rZqvbJeso6mvDiTqgcGs9Wl+
yFVcB1N+8tBtPI45PDUUSS5d2OBjvuEpm6SOtsDhwthvADYMQW9w8hSqAmOGsoLXR939AMZQO2HB
rUb7PgCJi/s2FCTykW5KU/lwHObuHdBKa1PxN+Ok9gVZjA0LANAycQEVpARIQYD6hLqtuaZNDsNV
+jOaSLKLesSGee65a5kSSODjx70YbTQt8A0Puxn9JG/XMxMtxc1MFZC9BU2qm6YIHXY4uLKEntq6
aS/qz+QtU8NedAqxooj2+YbT4hnlhuATC286WS6xrOkzPIQfm5GJ3TCwfE0kCn6B7Ow1rRBzpIX7
U8Ok9k2j5+6FFaFLK1ryUiU31PG0cLsGKp0hq15b8Lttw/J7FBCatRktxIkbVC2dOl/pVuXAgwOo
DoDXrkf9YdG7iAh6Lrqf/qoH4xLJRvsLteVwCV/xQ+3jttR1plyOI2DXkdvFIvKn2HRwk+/G7r3i
SuzLVm96VMSOknmHAupN2hCxJYDTL0KLgKufJF8XKYgsGegfQB78HOA+7N2oAJKiY4zLY19qQlYC
LelFAObTAvwIyBik07Vk0TveYLViY52h4z7wuA4bgvhLJSA20h8I8n6jqNTsK1KO67qt/Liq3Y8h
x0LO2sJda2kApAFMFMGdfMFFbO9zTWGerh7HgJuXtml2WKIE2rxZcrtqlyTFOTk40SompRwPEYqJ
TYdUUw/nQBX1QzpEGbRSGG+vskclvymazXzGCrj9YyjEssFv6VaSgPoFH8Qxd/hD5BTAjVIObZyh
Vhs/s7/muLmWXbnqHGAzhieL2dYzUSJD2EyjHsaefIL91eS9atf2YLKCDaAducwhARql9RENFES7
LsqVTfbcyGH8OQj8XhI77hrrM/gCk/yF1M4NxnV0sqa/tnkClRTixGiCPAJOlT0E1gI0xwBWNA4I
g6aRayQJ1Z3cSAq+SQYb5iesxx+Q5JgMDmBwf6c30kbRtNXriC7boRyj/GwBw89Leh86tATjimeo
5Egnzr1IHiwSzCKZkgOREOuKnOGT1fEfqQQAgIm/72bo/7vtfsmNQvo/Swk8wyT9/yzeyuJvlf15
n085Acr/Ackrgn16xPwgCChW+E85Acr+AQMJVFSs/Dc+rw86FLDuN/d0Sv7hnLhh5Eee5xPvxiX/
l8A+9f6hDPNHIC8xDlrhf2T2y79zssDHwvQcrXafwGA9iIL/zjuyaVg3URYCxiRE/d71CHT6rids
UU1NsMlblqdIjtNuk9psetAgs+9aN3Pegtx3tr1bBKuh8psj2lv85JnCOWozlRsUnNNTxUEa3vd1
P17KSoIPIJOAylWDqIyj0JU27kLVUMPBXnbv9S7qZ2XpZks7mY8iGX/zwS1XiCMnhDtNvgh9/qR4
ThegMTcrh8q3qMjfxqH/7Y/lqyPRKAhs3I7eIarDU+FDeQPgg7bUV8DMH4oi/01gdO7LdIvIYyHq
8lhU0LdNIPNi+idbiUdX9jCAyfjRjLiVlnSZIGypp+qkdfrD4+Fu6EDyGNOzviW3unJ+qspTIMl4
Pz1AbP2mh25OE55CvIpYyHsGWzY2YbSjAXBqPupVY99dPKylSyKqt4qZp55B4SOE1AsIT0DKxoQz
3D9FcK/K6uhNw70jIG7kQLhX5sfABUsts/dlCMFsote2rddkaOPElO+yr0B/EWunH49TDg5jiv5F
kdMdUSgH9mGH5RTV8mWATizWk9/F1G16Wdyxsdugl5bTt9B/yTJnNRQhbhrOygcYHvejzWTSXWFc
oNLFdlLeQ4/2gav9B/zqF2gpP9qh27iiuLMJpG3L/sjzZodbxllVLahzgQsNnIq/j6g8Bk0X54g+
63yAxwuUGNCfXQFQiwgEMGG4+SSASWtBn6zNwMFyLCrW4J+607ZrzKoIxh0Ab9s8Vy+hkPdZGD3m
ot+1anpHkQy/SrGP8mrDQrszxbjnBUyhS+cN6gsvNW5VSU7uLEQ4waPbDUEY54HYtaz/kQP9Sie1
KfR4CRSkgpN6Y3i6A60J5mpIKxekRxIzQPVJgRspCygApALQo8o4/caVUEXq3Ce3InIBKQao6mt0
igCsec0qdwt45sZvkjuJmvki6AB3AW+iMmitVpZ/OF547w7DPnMmQIyd9C6IoAnkEL6duPMaUPex
sQaQm/rkONC5d20bLfxhRPuzK1FBl+kLd+V6qNzDGPL3Xo/Z0vURzkrnvgTd1OMRWw69/T0l/KyG
4L6d/JPh6nXs2LbLm0dRozXSS/0KZPK6ryWSTrq3XvBThZahCxK99r7dpTK5Q7MeUsNEH6EgsW/7
dpM24Cfp4o8t1K8GbXqUvwsUd4P0ZxP0Z3sLM0e/NKsJCeiSa3HXK3nNmjIG3Qugdp6FS2UoeHV6
E9n2DSSig5fkd4GpOdoH9rFIJxR90g7Ikqg6gsaPhI7CDUgPh3JCGI86DYJWXj9NZX0upnLXBHIL
xQBcF/JKR1ItBRtF3FBC11MBTYTKTTKk4Ggz+XRq76LMK3dk8Iu7PunFXYUlfN94EfTwARq8JOD2
HgsXipZVGW5d65V3KKtA4V7bKY6CUq19m3XnhLN6m1alpLcqKXysLQ8ubQvIgJfV91pD3dPT/kUk
+Fno0u+PxkeJdqL7qnFF7CMfWrIKwIqUobfAh9pbZRmoH1WnNqnq4bvcEHERYQvh5joqVkKF0N1u
GrAd/fqkU/VBtXeJCpGBDNh8TIEpF/BkgZubTyBrV9LXdOTPqYMAEQC2d0GmbCUD9EVFnr4VnoBn
iMsQLrjvWMbghuJ0b1GJCD900j5WDsyBgMi96wN0jVxmdrB9OZFbw6gPA3w5kRr3enC82PXSNzeq
f2rLNk1HD9If146k74UClCBS2yxEG0JED24W3OW0eykmFCiZix+0CHpc45NoljZyzYpS2wM/Dtpt
zbD4cmrKPaEo6NnMTxbAifLtkHf3Sk1bIdURPIozE+yHb+3WZLhv0CYqUOjKPrAOg98Xwho8AvEA
PLj06viVhxVbZRs1ofWMjAWESuBWujQtbjyigxauB3VVU3nPhraQS2bVNjT0xjxwgsWUqWLnj/pC
K0CKR5RzVeg4cYbG/LlPmzpGjR/Jp/+I5inYCdK8QxNjAGsKs+R+0Rx5z4d3NFXrU2sScNlRc43r
Eej3znV+lOg+LaKwgDZrMj0YQO6BscOvZpGHHhgMg0QwSzXEzlNiNg0EP1Zj7/6aWKVXAIfDi1FN
zWGgAX6vJWBn6BV5a+VSKGPnNdzZq8rfoJJ0iZjYi17jcwe2LO90v+bNuPVZ/gfVgtikHroozjnv
4Zzmcw+MDuc+KHixkxPZ8wQ44SCfoGwB1DLIMh+1BkIeJH3whzjieU/bs18kf6gGTVLZYQ1y6d1o
5I5E07bAUdciHLIYn9oxIRQ2ZLp4Qm6jf7U9CMKpB+yzyvSTHlP1VkS1Biqfu3HIDV02CjSoVe3n
ek0SXv6iwhsfZYPbmsTFsUkmVJuFrcc/XT0qWPAEOWL4VgdwgtMCNwFVeHGSAPM+EQh1JOhcf/LJ
/6PQ+H+bxxQBpft/jnr3uvn19t8UtLzbDv8KeaN/UMFCLInQFbJXiGz/CnnhGYVah+sj9Pkc+a+Q
l/6DsNYFnzFkN3GWm6rUf3lKRf94IJMHIYqwWLpu0fB/4ilFgm/sdBRbGJoDIfS4yI10/134ogi7
rKS075BWVv5KN8oeugruOW1U1O+tXGSjm7zpZIBQt+rzg+Tc3GlXNIt5A5Y1L904iketZbnz0GJa
yyzyXxoL8baCVO+MduiWh+F0ipxoPGsf7cZ5T94qNEv78VkORm1A0Bu20VRWT7rw7j6n5gamjk7Q
Xxku/1tnTYK2US5QOezOE8mBss5qWLyZXL21fgSV6bAK7hrqlceRMhjlOEa9je5wwMXhPQGihlpK
lATxvIP173GdBa+g/opNKFS6LVhZvNTwD5r3iyDcEzNeIRaP/PxRR8l9f5vP7+GTJ8zUn1yJmi94
lejwO9aHXOYNSVoOaJgzL/9IbsjacR74/DdryQnsfCC4WweIvkIBKvu5y7zf7cENknPNdb8bbxt/
Dc4TtF1qDkJCqvO26ef+X9sZPxVrNCTI9znnfeddupBPCw6C4prrqtjQwLhblJ7vw74OngDwzy6l
ND+qluKZKrpzGBRv8xh0I/hpEvrPPJYCcgAkPlqX86CLLBuFGOAR5qctH7KjyY39fMonPhw0Qfwk
6TAtBY+8/VR74QZFdbT2vFL/0BGMm1wLDmpJXf1j8C1bAQ1YbOfRDCy+ZSmibA85JP0j6wk+NeuW
x3k0Uclbwqx7nncNvfGA4KG6m8ecDOXCHuhvZVCTspE0oJmHZK0Sbs8WFQ6oQ+XuOesa2L54GYEC
iZjWSUro2YrArlXq8bOVk8FoEpwTB6u49TXwLXXdIziHmYVVIViS9ZhddBtAVhO9ZNBYXGj/S4RN
Ku2qtRVlebGm1QgCSlDqlAMpLDE2CKqYXFtWdhdUz2A0aKL+YiML6KdIzCVDprlWuPVBH0dmOJoD
DkaPe6zyUwrXAKBhEifjOBraMbZj/kUZF/QRVkSXNBsCdDSC5KLBcogTobNrMhQ8tqmTX+0kWYzW
eXG1XkoxytQ1CwPcEwZTXbESuJglrK+WjFOsaqe9WqSst6MN10wStFvAqruqtDXYrpyuNsuHWKET
d9Wq6DFfT3G0tIutVhxAtbCJ0bsMrrZz6thpu+iqcVo4WuhcEzHp2AovQ7oEsSvldwJJyaRwNCvv
ssZIzNfpu4xn42oknJ6B8O0uAejTuzaUP+dnRJPuMv83gJa+M/n069vrEy67beEhaf42YNAS3dIB
OJmvSeZNOlr7G99JoBL279nngWzI0P+lKKnPA+zfo2jGgrvnIR78tgcXlqyrDgIEeGMe/zyFcQCb
s2DQQJ5n/XoAWD5dM7QVvg/QNAEn3ukBf759BPPDfCSNaCemFajQ3wbAtIYzhBBq9W0AvREGrQbe
fx/wigK8gwy6S1/Tz/8lhVYrwDWy+NtA7UPEwBsydNBuZ/X11hVqPctsBAb020DJ2n7JSO/E3z5A
mgCapzuCHP7fH+q8b9CC2HeTkfo+MJRIq1IUFDff9vi/5J3HcuxKd6WfCAp4M1R570gWeThB8ByS
SJiEBxLA0/dXvNJ/rxTd0aGxJgz6KrKAzNx7r/WtVBQYdfNRLOqOs6sh490DY/fCosLg1BtfpTGF
m07Dw6jyxnh30UZoOtbnZoq1UynZBWPbF0c0K/rBQ/2z6CXABt1sftWBtpKT5/5B6ESUFhpkbnCb
CR4YFOmm7gbdwLSOvEY9Szv443qh/UeXHYdNI9gaiA3nDaXZusb9uOkRm7wgeb5ao138rv2B9rUn
6ovCqLEIhfUqo9w8oII9SC3Krz9var+jc184FCR8yrVi7ikH4qDpUa+mCV0MxjhqluRRdh5idMEz
Yyr8XefJ48/nft78fHPbEIBaOZ17SOOpujbZxa70+lIXUU2EA0V7GvnB+edrP2+8oprpso7PKc7t
v96MwaROWb0hBahaTlURHdupBL6gxUetGtKrafpYxRLIj9XElf6vT3WM56+R2Goi7i4/nwZukV4r
I1tjTHT++uGfb7IG8VKXTbv/+a6fT8nOA2WdUXD//PqfzzFmRmxYYlr6+3OVg4XLQOOy/PsRUAW7
gDnR+Pz9+8wpUuvIYGb49+dUJdutZoSsC48/4ecxXEFRzhb6lDLyiXAz99rRDfpVnYevHja1Bemh
4zIuo/Gl6Rx3VY0PqRPDKltOL54CjFOCIF2EtFT6JrsHVWCs7CbwlwL00t1ptXrZJhjbs15LcUOj
V250Z1pAtHl/WGDuNHzkHEWgteseH7J/1lS/sX8YhkneG7+mG29HrKYcfILHVqmHj05RHSHA5yM5
PNFiFy9qat8nU4aHSOhzG+nSIrF7+M1FN52pde6ZK8a7bTf23i3BqqqwG++irNUmoy2D8mN61etY
nWWOy8LSkJANjTndwXSN8yAUxa4bEv0uQyp4U1XQVzyiLKVt3LXHxFQLrJsTd/Il6z+cOjPvFTq+
SzS4T1NYy72dKirWLjT3TOKDWRo0TFjLHNBdW8fL2tBeQuXo5zLCx5n0Ddd6Ag5AF667pi6e5syp
0l0k0RO6k0bx3zfN8edDU5PHytThO5XDh+JsCw7okFAnvvSuYd9Kx8E+z9+dyWk8TW3xOcqqfu56
noMcfYzjGWj+x9+pjNJY5xPaQTsvp3vY8LzwrAVIMOtiP9phPP95Yw59uacHrt8hiLwx1WQFiGrj
brXxPDPM+rkdHBIV4M2t6s5flJZm3q06HCg3h6+fv9sf+mqHUnqEs8AXq7w5u7BdFk1WiJXR6/a9
ysqEiZPotj8fYsAiRCu1zKNXCnpngzxXVbzW0zK8KUTgzw6PHViJd6/Rs5zC0fiD3tG9KyX9dVCW
K+pyIplo2N555eoVLIlx1crQuyO7XWqMkKhzO7BSduU+AaM7JtK52pWj3aKhOnp643FXluKYq1jf
d7ZIaR26GHDpueryjHsTPncQyZ2lq6cI7ofpJPYx8lx5dlAXRO3Rd9XWbbyVC/bmCZUD/aiU3hA7
T2x39Xpy441GL6kb8Ciwfjv7LB/c/c97P28Ke3C2PnqBSNcYxqPKnidetNI7ezekKEVrof8JNTUu
BolqS41VuB8VuFffB10ta8HDPCFEdA5h2Oo7L4eXQ0tkCTrBv6g2JGIvace55dPQgyvnIZ18Dxrv
qNu+zvrvFCsjy/tbortY4YO3rsrj53wosm0t0qeSttS8EgzxMk1c6HKBE4jaDrBRvK+n6dk2Y/p7
KoehkefbPkkImwT2MM/1IFtYbU1SoD9e65T2TV8Fs5zW/Vpo5nukChZxGuFItcxfKkIPUoy9u/am
9iQCjNGFK3+xEG4rEF/6fMxhSXZtsMc6MMNubCMnKcggm+ptF5KG4UenUSumVdL432VYsCC1xOnV
1doSJNvgYjHpHBSr8SUVWJydwe1npax+Tw1Yk7Q90gp8YqT70eats6pD/1tZ1qZwPaRe6K1CI1tG
dvCuQuPTGY+tZ199OoZLWhEfypSLIcW6reUucB/H/6irdGdC6oLgNawLq9L3IfAao0F9ZpbEuVvg
2wqJtLA1lx1YHqcGAET3pWwAG43N3ZJTtQDlQmwi3XOgrcAmUZriNuACqIJzBgFn1tfugm2umWV1
STrZuEdvTPxsB35nAO+1NlFvzrt4ZI/lMiz0FJ49Q2QTHz7JQEE5P9Bqx4jtkVjLKyMHtS4CgruS
wEyO+JI+sfgnVf6Eo9FdFh67pEDdlPbmpYQeETceQUsBneRssPZlPe3KFBJXSPEsa2Y6TmWsQB5+
OgmB7KmqXiogcXFgYdP3TP5BScjzZmKk8smb2xVMFM1Zmc9WAc4V1kgz96v6NAGAntG2gzyTNgnA
xnSNcH4bGLo/D6AmsdJushEUQ0RzmzA0jAAeenTVTR90s1AmcMJAHxPMOnBnJwCFvwAFGpwrdXKT
GmOdxR2ruP7qdwnJh7Z3U0H75EC+kKiO+iB9HURiLgNExHbXasxyonnmlOZeR0s5tQ9LE7S43iyW
kZcX3IsR2gNnWI0G8hUcJdXC5AJ144zunZvF6/JU1DnYaJ3vm1hquYrzadlHwl0CoSp1GxhqkOrb
p8iPuuP47FWIrDRpEn3oGTjl6GfPojxfalaLZD55p8eNJgEXmd13D8EqXZB8yNx1VEbanLlJswgZ
vSxZyT3k0PVKSnIKw2i8TUG+GH2fMGQbi75Tfoleb+Yd9jLuGjvbF8IlVWvId0g547U22lczrNdp
oFVbMBJwLiYkTpUaFgyIooPrcvaJDY4LQ2W8V6Y9wExxCehUZbMqdW5y28npxBSGdXI0ltpkMnCP
ZA4HTn1A6ztYp3Zat9GoTtM4FQDo+pcoBzFMoUFMmJms6Uam746hJcuIvwGgm7P0xioHTJJTnI0F
JwI3wJ0xcimysl7zAGmcnlwdqsCGQUiq5zEU/18ahAXaPGW1bepi5hR4AxX4M2Jwe5Yjy9wX3i0P
q/II6/DJFL51GNzqm7T17GRHxN21el5tu9F5dka6AmGbIuzVgj9ZGJhrD9/FIm2mbGN5+cZ3qn3W
2w2hjKcq9fEYa6hsmR0as03r5OI7EZsSlC3/Z996wTHUzFSGj123NyzK1lHUB4XHD3kseh/p5/1+
yq1jh7J+Y1bWtfKcXxPGTUKsbWV8SAXnZtJCzsS6feR36bmdYjDjWFG1NChQZsy1ntfEhlJKT6zL
2E2b4WhF43nMVsgRSWGefMSBnoZvJAjRqlpgj6epvYd1XSwG2JVMPYNTkD+03/0NRFhxKKxPoGug
KCtmx4HianSiyt/1qmXI1ucYl6d9mvmwi5nQLWFMvvRZcHH0IHpuHq0wQ5B0mWiMSfTcPTqlHUPn
GXSoE+3GVWSb2GWKgYRp0iFyvpn+qbcubeu1FdQGBDI8jfKPJh19gwaxprFQ9wyjc0Sp0cCNYcfV
upf9x6TUdEvM9WksW3fFKKKYlz68QKg/SwcE/yZkBLgZwthbBmn0Xmleuc0HDjcZs4E09gWveAET
IivXTpkS4ZxXz3me1duwMRb1NBrbwogV92jZHcPIehdWrZ+hQwW7oBnO2E71s0f7i+SfQfudhIm4
eX6MY2hom2NQO/4e+4ixjBBT3Q3bfFFemh/dsUOZZJrOmvv1q+q4lae4umBF949hl2IaofeN0yXS
dhGb3VyUNjJbxhtL1rZxPbZlfplscfH6oVmXDb0AaNc697QpVh3/NRxYc7eM+rWqbe3sdzFvIOJ1
j3M3r+y0sDpG+gVzyWUJdIzmJPjuKhuGVZyoW5SPpxZl9SXIv2CmgaLBGkDGeZ+tWp0jvzF8hFbp
HorRy3gdQncmA+MthE7ZAAaGZzNgnnVZlmOCRIxCUwvHyECWMIWg2Ue16qM8cyr9QwUYwQLo4l48
Cx9tOno/HzQeirDEleUi6NLjbmP4YCcotoJaTxdR4bz4vfHcXbLcK2YDLJgZHlaU3I5LTDa2xojC
u2jw0Qb8Lsv7TFAKlPxTZlM4fdgSV3DjvlhGe+9HN9w6GgmkkzXuR9GWD/MCi8PjPU4w//FeaPXa
XM+bDL3d4ws0ZpgrPd79eZM6+PKCOpz/4wv/eNccbbBbldmt/voRP6r++rmfD38eD/SNtrZ7Zvr/
esz/2/NIiuBQN1NDA/a/PL+/v9fJUT1H1UQ40+NhStfK/vOZ/uthURUnThQe/tuzoVpzlz9jhv/R
qOV/owoJWc7/exrz7zVxJvHHPxVIfP9fwxjb/Te01fBQPO+RFqIH/9If2UxcAPZ5AJn1R4qAzc/8
xzDGRmSEa8vyEAexfDgekQv/qT/y/823dMRJrglA2UTA9D8Zxpj8on8SuC3HMAPER7D4bSRNwIL/
q/zIx5TcWcKWy7Qy8Ks3s59Otl5Mn2VLRaVEU85L6YqrI/CPOTEiXJ+ZqeSE4sOynmCRLkq3vbIt
M672gqUyBPY0na5yzzZQ4zpNEffPGDUqBEm8yRrFnLe2szkUjv9PBgjNkP82W7IcZLxMtiyo4o4N
2PjBef4H+ViooXGNskuWNMje6CK+uWWerMO2E8v6raMhMWs0ymewjSWz1Gpjpf5GmHqGer9eDUpj
JFFSxnSwdBsihIYhAhxnwIG146cx6j/1IZi3FVYibejsuWuATpRT8zQI7JSdfMxZAuOYml2376f0
PRjHL+yTHLqkElBuNGtv2sWlTbGbFcEwj3I9xC6bvAvT3ZtGe+0qn/RQxRmb4udBtbKQlBLmFY5C
w0MRH1VBomnbfuESktTm1coK1ITqKfo0+vi1jnSmZIC0iTuoXvwW8Ka+g0Z4jVVzsWvIbVP+Hotv
rZEnZAst2y/TIaa7TSURCuneVgm8N11yd9itpadvAOCdHfbGYUouVtEQJPWeQyrqsqMT1X9M0V7N
WL1ZZbwtVTsX1D9UENfmBejoJnWbTZhBCIsSUA/2zUqL75gjeDdVm4kh5CySFmtZL94RvC2YUT8x
x6JCqc0bKKRzN4obxTvOIqbGqFvKcVqrzt6P9XgUxXDgfjuVG20sHwzQc2HV2lxqPTJ6Z+3ZyaoS
xyZX6yQP922q36oHzqkRzxbR4GJrWtE6gF8QRjhBrfSXpBIVjbGVWbf1M6gFsf3smk9Z4Z/KpLrq
U7bwhLMJgGoVMtsgN5qZ00dnNXO9sdaWGR/jNri5SfuKK/PshDQk4i0akn2a9Jik6vUojlFZ4rz0
5gEIJhonJfZf5B+eti3ASbTezguydRFGyM20A4edK8jlQ4n6beAYFxrwAc2q2vq6pCdMTGBZz4yE
iDMjhOLoUQ6fddKH7Nb6o8XZL0S1v0IJ5o/Y5prOGQyNbWsnS7/XTjhl9q1rH0njWSW0ciOL1nBF
AMN0HBKUEBSPH5FjvHmtwCDlDJ+hVQDv1NNVXV5TX9sDgzyiItk5Zvzq5uXFb1JSQwf/IDgCZBHX
fxoeGiu4mKn2O7UGqCdiWQgP1MsgZiZSYLZtkjjj8BcHt3dLbKSUR3jrGw3bflkO+8gaN6UhDg4L
SSa1bVvhI0EYN0TYe7q5LscXYJgfSa7Fc5UHxPZ1cMOa+nfu68+tEgd/aP+kPszheGJC2euwNWUQ
zaGCXoGWHbyifDLMu9clpwyJQlO/JApj9RBQOHaUIfEGH8Yv2/f+hBlclSJaMgdcYOA+xbK5R4hI
Z05rfQ+TDaPb8Mh+FsNf11PrHB/f4ptIu4Za3oI+XdSpftQj42Z63RsU+GsSWi9Bsamk815Br/JB
L7ti+mjs5EMEzlN3rBrz2e6h6oX9U1kYnDiD09Tlx2kQ25gotDKqDwal1CyXKLCaNptZyYTiP9iI
Ntorr9zkkb1srOIWFRylLKm+yrHcl5M6VAqSoepw9duw1bp++OpZ9cOo/k2Iwlvp7gIbJ3Tz6evD
nwge95yYgwkk20CjHil7Fzrfjkt4gt7uoEECUpZIlwxDGusKrVNUvXXgPloIp0OSnhvf/uoq/dIM
Pout+QyM11mouHrzS4e4v/z3iPjc6OpNNshNVMj3hwo0y93XPGyfQJgvQ4KPfM09jtwtFEDHGP5e
T4uINs7VGMxLYWbXMoifTdObhUaUbrLYxDzjLbEWPdqH46GTwZVGMlyd4BSW8t2c3vFbkEFN3czI
A0eTQ+fWzx8iro+gbZ8QsB/Mqd9W1rSzInHUhvTkJvLaarBFrbNLu7Jq/WcR+m+RNt7KMF7nQU4D
bHyC6nfWMBs+XggnTZ+gBh5ZA14b7VY25O1o/HFOchbUkJuQZlCsNfPEgP8f1cTVEnyX2EBWVLMa
q/EcBtZaBozo4fI+qHggBMiOgX2G1u1VNNo5Q6UpvAdSdeUXMRb1bNg3MjtGtraXJTq9Hs5FwerT
yT3WRl4lRiWPBaxV3Ro+4qinxzwOvoFpAw6MpxNtN6fIVtjIjkGbn51qwMxonnInBKLEOskIflOZ
zPzTW5cQS+xMkEfG365IcM+0JIboZbcQ+WmosZI7MfKIqtCuoKp3QEXQ/R79wLwAXmd1ju7ofp+K
SdvkdbzhsliYabgjvgn54zPA/gPAnzHc5X33i47i1XDkPgzvEHifnK67WEb84lDtjk88tWPttvYc
kNGimF7iUN8EERbw0LprjnE1K3sZsHAxWTjVRvhGneK73kdx8FXxBut5myTJqvU9ANf9Y0N0rOwF
r8MSXPNR754zYFwBnc00C7aDpzYqRzBHzNi6tsTVjdq3xq3ufsKq13g2K9Q4rtvHQFE+kOrtUg04
lJVPA7AUxhXj5lYFkkZV7Mm5OahXF9qCqWLkhRo/rcLqHrXWDhqWWdcnK09/Qaj80l3xu9e7mx17
mPqdHi13D6G02FgRi1ranetKQLiX745XvjIePaCH/A568ewMxVpY70jzFspK34eCoBScvdsijQ56
PNdTex24yVEWA95nD7eRfS8yfz8Z+q5ldM9+HxnjLkrHP2FJPyjr1N6zsO/xLxo1bjR+nV/kv6XA
MVo6HqcJvV34KnwRFV0T4EZLU5uY749y5mG/mGJS38zupc+9LxLhaJpOOVMGuaEDo2fjwTbMSxaL
WyCbJ3ssblh/58KuXr9wIr70fz15okgBIzxuZ6tHuqxHNIngMRvFGjLdwmGDNvCn8ypMMl13fr4u
HOPZJeYH9aI8Dnm0xwh3c20Nufr0UpsNe4+zebb05j3mrGLTxi/WYeLDz6+tJxwxl65pNl5BMjsU
frSK5xwt0WjpG5nr710WE+rMmHIOzOpcFA9xm0OoFWzG6AJgrzjb8T51s12Ik+7YOlV4RRqosVy4
X4UnlrjSNPBLBCLQ+5vmbooSOVBPWoVVJ6mRNUP0l626jkYpLkND/gDakHls2bt0zO21YH1Nw3be
5oaxBeYbtg2TUS262Fpgrmgx3a20wu78IOJAq+IO5Oiqh3ECgsBNznn/qQZlbyo4Sa3RdnvErNtE
R7ruaW0008XwkhopPJtGWzkDsBnHof4WTvmUqvGFcofT3jRYC5smw9ikH2kEO2wMrE3ma3CJNPGO
9OJVG6OaYWf4R6WI5XObXcgb0zeneSBIaGly2FPzCUY0rcaBqNEixazJkWofRBx0O+rXouMCrvrM
ZzWJTwHy2co07/Vj4OfrIfgU4dAxEDf0NcVSS9t+nYNjy7knQzdroNo7N13JM9LwzdRHf+KShKk+
WYSVph0HP0uXQzd9czh5ZqiwK+JHo6LneSWuwH48xjOrHd9EfUQk1ICxAe87jd4HJCmxDCBW0FqY
FoEt737AVtGR5cDVuGwyVcyiWJp0MkknauNmAWEYXk/+1ADYXvQmTagSG0I+hN9xpp+kSL+1SZAe
LNnwhGPN9CH/zfHVWvGnHyZY7LNCy/tNC2UEhWUUzIi8GHAEciqiwZLeS+1hE43NBSkq+MaYKYJ4
medUYXOZJE8qhxIDhL9c6DlShWGwPpC4zNN6GBa6gjLd08ZDrGMH5Tgnhkqfi8oVK5n3v8il0qLa
nkHOnKXwvaBf+P0itIMbVpNq3frdzKxchmZ1fHCF3ixTwSRsar3kbA3GqhHpsBMjl5TGVnamceyd
wf+y/af+76Zq44XZVTR5/LJejohhl8JDmdNnkmm1IAEobKqjpQjFdqhSg6wl9tbNo3lSm+UpZT2d
h7ms526Y5hvR0SHTq7KZT7X1XaCeXmQh6de+buFsmTZ9ISaYcNGjixwjFIGzYBuTelFo5Dkg15fS
1TLYDfpnw1yxTXQSW0iHmz/iZubcx0K+G2ZG7LKXuEtT79ddGXIXd7uKe8UPzWu1zsLSO2Wjt9Vs
9L8TmAMc+IZLHteQzqKxps+ZwKmrRkjlBXpl0wl3IsubmVdVp96hiPQJ86pZZmYJzXxQgZitHQAB
sy4UN0MG6YzZxNVvI+N1tLEDlqe8dPVzHQHiG6bhSBQip6nmI/PQwWURI0nL+ONo021o/VvUtO6e
NLtl5ii6grBkZtC4HrafPsEE6uiH2gzLpWXxmyVlsFPH1qteBFeXid3awPox1/sweQ44joftbVR1
jC8J8UjbQ4bBxhmy3bEbKEOBx8Z+UuYeWSdq02v1QhnNPGs5q6qhuKXO8GrioEZqjtai9fK5Hwft
YjAAy9gXURntynR5oXzdoQnYbiy8lTY69A3TjavfiY1Zwk0pPWZFQZEzWGrprFbyhOA6mhfFh6hK
cjMfRW09fJUZ1iYvE+gma5913M+uoc/ko/2G7LceYQb5EAt2PbOULfOZJ4fX3ArLi9Pk75rb/7ad
X1bfGwcXOhd7oT1vY1+unApiEly1XZyrA2aUt9gkbm0ESb/SvZwrLiR3tMt8i1U1kLfYJy4B9YM2
Wga7RnZixnhhjhzNhK8qpv2htyA/BnyGkZIupFHmMKmpsNqqtwQzlwbuvlWTO08F/5OoeB9S5vVj
sZ6wDDCYek3zutmU+4g9ZK4ZVsb/Q/sYKSaUTQU/vLnVi5hi/VBhtH4YchcJcQIlg8OZCFqGrXo9
zfw6WDg5lom0wGnccrTPs65dOHxT57rd3sGdhqHdHd+cAgt32VowF3oN1YoN4djx37O6vdiAfBo0
FHFl0xBQPBFV7GO31Ja5dJBIQoheTDoTK4OBCp5M2zCe6aQDwvf3uZDEAOHmYphvP7duhFIdw/Gi
KkeFuYJnZQ/2UxR21nOdNq8SaX5ChSPTmCBHyQMTToVTtPilkvEGHOkTD8e60YjRoEHdoav32gM4
LHuBFChZZmwKtQAQNyUh/fDmy+7KVy0yV4U7fVlC3WPiJma9854B3/MH7VuVj1MTtthZqfnfGZmp
c0msEefGdhYbzMdlrfJlG1WrsMKPb9rVZ4OauIltgGOZfUJ0stEfR2QNxH1U6oCqeGFnCjkdBXO2
6wfd2tACvwyBhCWWmYtQqUtYOxe7s5uVDz1mKRj9Q88dGMFXtLMqN7mj6SYfKf4aTAAiEaMkPA/9
qpD87YCOksRNl7Qm/+QxAzSRd9ZCcsQek/oYR9z4XgAvPhztb2Xov/BwMPYvH9wZwOBB2GDMZ3PV
QyRxloEeh2NZW9CM6j3o7DGlgddp5apKFHQgNmiRMSzUiyNIgh33CuoTm0pD1OsOQy7s8AsC2ZuG
636WyBqtqe1gylO060v8LhiujXlgWy+Y0mGfOMTqtNPKUOi30WPGDPOCAjo1JV5Zg9jFaDDT35rU
ODKj+1I4xmal3lTg5VCNVlHbM6KIvVnhcedEGAXLigAMF8HjzAk9hRi4uiE03lWGA5yt5KQYQTLT
M+YOkX9OAihI/RCg/JE2HUS/eTZMLGpMdx+ZL33yOrqIL0ODxJeRDl1vFSSH1meAAQUVP8N+nD0s
3fU4w0t+rPWoWfSNvZVi2JJ+DNlqTG9aOt17syPyzngs33kO/qx/jczh09by9RCvuGOjWcbyBvVP
+xzcIZ73EBw3BY481+2xcg/24+QtTmURHhMhIbXnzHIfvHFiNjq//wkyI1REO0cuE+JRt86lp64+
tKusR4MxiZP0ciIEXPNqAzhbsEQ+U5Cugd5+piFJbCL/ytv0JSm03QjDflbaiggZ2MDr1Ov/GO9Z
BJWLOA3YMyALmZdKbKA5VbVqCTTEYcb8jxwf43FyARg/t+0B9FyhyQdKvWaoD3FeWNNzpjrs7QHH
aS3st9NgdLCjuu+KJxbgmmHY9ykdxAiBcH4PHk9GpVv21a/UkC8GFc9sCogaC7xjbcaLUQ2vwg8D
RBbhheRgg2wktlLMUC9ead1aJ1zGIZZZDyY/MIRwVgSYltKXTqd2kfGBsmnj+dm+yZt8ARsT6is6
8DL9DcmJYMqRkVjkcGwQ2l451Z1aYQPdZdf0wQlL+W1oJKp3Q7IVUMaEXfxUQKUsjBZ+3Vcn8RZF
MMdm3U/ZCHMuJNBzpnSZkjTkmbuihEuCFGddRyBvpAWukRnb3PHC+SCRkrYThzFQLttEVcncZ24+
Txt9d8jZaJeWYQ0rpk4jc7XwFzsijDvnIdgAtYGjjWO1eZoaGxlODBu4b5W+0zkmJqPlLFCIct7g
dIAyNNAWkQwO2IFxI3OGmhM9AO44pNRvDbnjmFbcHUvfDoSYLpn6dnNxaxtyl1vARIZJespIgJsW
O7swJScnxxVlFskLRQctMTMnsMLMDnkXBiBsvEuUCZggJnBIg+TPiQCIWWxJlp9H2sNImo1fkEDL
zBxqoQMcs0NtHydk0vEqryPyTnwJjoTQvHhGbVrvijylGuTgFLRkh1mgzgcNmKCKkSHGofxoA+ks
y5bAmtj0SI7qvqJH2knbW69Jd9fbcBe45WWqy6ORarQfNHQzNV6NFAjxkoqC07ymdvgL3upMh3yD
XwNLKnwp5Z6GqLhGPZtVHdCLIpG1k4toyr5g8gDLwKfXdMCMy+nNbTtyEsD3kBZfXrys+QMeN18Q
CfPW5NAt0qzHZwbNU+84cvse903OeTywzN8UaFyHInrTAnWTPR9EOrynuO4/bVTIC+Yxdaq0nemx
bFNUL/WkumgPkZqyBAHIaJ5Xqks5fSqi6sKG/b4qOvKLhnNtsljmiHZnY5S+VxYZ9xJUV+FV7Zyk
dOJBEFkOpV3PI+bVrEP6HjPA0sS+w2Gt5s9Pdh7cmdn4GIJPGiECnmyfKw/OoV7aSAeiedtIiYki
/spiI7t7yJZnppGaKKspKeHl8c//cjXvnJkYreNPN41BsFojeRrKedXgr6X9k5FMX5Q/ALz3vWtt
G2E8h/n0nlcZnRrzs4zxCoKo+Ez1YddweS2K4h0+WojDVf1OzbxcegP6Bz0wCib7JtMD/x2g35fX
hJ9DW9lAdgzG4P6waMvPCscGaR9oUoMOXJ9FgEatMjKng3XkcmLIjL2YtDUzEjpEw9qoAb71Omqp
hGCF2eQ9ggszh1BG8FZ4c+sZijbCmRsiyMgdWiljPEQ17HFvPDvurrPCHWmKT2XbIf2rU7msx+rb
qIJrSEZfo3fxKoDLjmkRG3fXlJs2p9DMyd9wjOJolS0IfjsPV5xJjkPR7oZiDjvgpOHOnSDVSl17
wPAYHwntj3TZ5U0uX5eImQVGlfd8HSRGBfqKSgxw4dFwOq41JdGB8jpJ39q7PY0mRFfZQwlmdau2
0RcaXOwFBAEOcIzeBcLfmWt/54aGqaFH2mq7FM3e3TQVWV4URax3VOqaufI5ipVGG7/qGleQ1UlJ
DGncYtk51kbB7wyD2ziSplrYRAtAN3Jb48Oxf7le++YX+uug6l/A1r8hlb6nIBDTyt9XTq82dG2C
GYdyQb5LB1a0KCE8vrnRsJPWkhNGyQwKK+er6lg5YK6Ebf1L8X/END/1BB5BjVl7rbfSxN4hB6Q1
6SB2hrfVNUC5j2an7LcyFsumdh9LnlbP5rXn/5b44unhuStinJDQYIAixauyyVBYuLoRLFjYN15Z
LaVUd527kVSK4YRmLDnmBpk4bJveitPquhPxR957314ti0U5eDOmOSPmf3TxrpESbhOTswCyy2rC
E5Jnujs156oimRsDwWlGjAOnaBJsqzRE/eEzFYbPLellyybtP81RrFE5rBw9lgtBIncR/h/2zqM7
buTc+1/lHq+NOYVUABZ+F50DQzOT2uCQFImcMz79+6uW515JljXX+3tsy6NhNwEUKjzhH+Z+k0RE
MBbY3KyMVmORT+tAk9ux9z4c6YuN6YZrQIkHuDT0wvSDbhvQEILqoYuT18AicCBqPDjqvHe8T9+M
upWBMg01/OZYWlQB6xGtJR+LqYKGl3GTNRWsjY7ireWI165n75O38sar0FQbEPzBAw/Hp14btihV
3aPpMm3lPPFIVtitGr0kWwlSOHqaZJ0N8bBK3a4BN+riw4ypl5tnkHxqsJguiCpIXSROEwwsL8eD
KKEVhTwi7hvNEtVzfSGHj7adxAr7Rwlwrr8zCvelldkNkG4cf9B2oGy5hBO/N0QMEhofl8XQdN1C
wsLBC1i7DVv83es59JdR6SHjhW4eYCjUYEc2rG3Y0tEZZlQdqp1EI2JpRBqKS/ZNo8/dhR+R6bpm
9aJHYo+uh0UDeaZCEY4q9QWb7ebGyLGnp8j1iE8xxPHORIiBSXFgfuqAfVZ9ZT13tm0v5eT0F32S
vzelW67rlsWNeRaNkPpGGgUtSMqPWSX7+6nRUdqpQbVawVL2Xba182mXoAWyhS48r0qM4ZZ2Uq7S
yXpuJnoVuI4m66Hhtxrx4zTNtBpdxBqyy6iJ+kM/t9e+PS/77G6mirB0/Bg5o/RGjhXhIoyTZaQl
6yCm6EwT/DmPZ4yVYo/Kks2hMBgC0Ou9ETqPI3sssKvHZq7rjdtSf/QM76LxrWMwxsBNqevYdXkN
lhyqfRh56wIyv4/zl+uLZeGa6zriVUJ5Q4aNbHTpeY9jCPwKVUhtUTQJHufIA9TE95chJhHYLuUX
M+ElhSXdIgYxrO3sZqck0+RRTsmNTo1rw/P3B6ufyp3fxtuu4eGiJMT+zzbcDdk9Uls99UC/6eSK
COs27ofxpRqMJX5p06VrkDZB50PKAGs1zNowQM62wiOUJ4Cv1jRwpoXToLdRFEjDJiBANiWaynSy
pb3VKm3hnN9SGZs3A9u7vFY2cVu3RWwRZ7RXz7TTLc+foAeaDwdVKcSsp925lv8ZOlRJ7Ay4NpdN
IpqSqK5SZZ70nWVrjxw8X+uqfgBjHq2ywtuGqQdnpdPkynBFsJrT7HHw+isQJP4u1Dd+6OG35aI1
XgA068Yxfh9FgKpGTkmhl5+ZR9DRdYW7wm4siArUS1KBd0dO9A/hb2vO1nSoM9LN3MFYykEGWQ+/
+rLdDcgg3KG8V1AJD4vkto7FCtxmsW/DZg1uMdq6DXahTnQTN+2z3QXxU2VPR/BqKNH2CMj2oUYR
R3anyMIhIRtRXs9ZdJzLE1pS7m0dQW4PilOjTT4YxBahbBuILtHahuCoPI45Ok4SJ0DcxLKDRGDR
KrVnnwz4EMWluYn6MKeuivcx5J6LXmh3jTAAMc8zMOxhX0v/QYt6l3gPDictW2SSgdMhOdvgOEQo
uLLorx87dQgOZpAtwWZSQPXpn4jZX0uvKOi6wV5y4bviMPjZU9e/DDPjiHlJf2G4uQsI+5FabXqX
jNoujNHDxE9sXKZa+YU3nOx6k8DK/iyFoDUZdNGFCa0TZ9l82uqC1x+a5C0yK44ZCzMcqu6iLB8S
v7cJ8G3sHBGxWuhVpB+RDyRgSBaOcGscOesAJppNSaUPT3CviNZH7J7cDky1Vb3BaKBLPkpn09dZ
CMrYuIfVitw/Ug7Z0XHqyyBGlno0LgFNpwvs7XdJeGHCWgpp2lUUUCajuZOeiyHj7F6bNCRLYkk/
iNco7S+ayth5YjqYVH7Gdrp103Yf1+nOspbFUO/K0UeuOLrRtfTadaPnIXCXQYeqYPJuzXAMi+yU
Rz1wgGb8RFb/0XTCjSycyyTVX2VNH65OqQwOYIObfgQRURpLmWHrUdrDAjPJe4e+NQ3tPgu+5Pr8
bETZU6UnL8wFOhv3IWKTHoZIwEJO4+h9dX3/M+71U/WiGdMDNkYo3k4+5zd0FogruyxJgDRn4WWj
pVCT8q89xNgU6UlKcf7DkMeIGLNUqWqB/Mhu8qh9q62wIpRBZiMe86+C5o8KREYkFSgmIs/RVOjK
GtnRLbTTlOjdJo3tW8zlkwsdnNTq73OeakkN6BXHNw5zs3ux0LH0Kv3CCP33DCINQvUZYNburnHl
q6MhCZ6hqt4PVNntl7/HIm0hldCeGWX6lETaNhDowMR2e+PUMQRqYVBeK+ZkDZ+CaHwBAT9eA8d+
SqT/FWRKOgY4khKXDn6ifOswHCwzTMUC0v/ZpDYbOP4baktIzebyMydiQ9mF6u0QHvQJmG8ivW2E
zH9nd4Ba6eA62U3RVC+xHzz/ferq0TEaFAPMYAR7gO6VllI50ZMqIifX4hNwT5hV3RqmXLiKMcOQ
ZdOvZ6e+dcxoWObmBZ2hQ6AlKGGTh6/9KUpX2C0ofYKq3Bv07YMGs2zh+2TLsl1CaoDn4LrOJqDt
ssCL7pS5cB7cuF/9H+Yyb6N2up/Kj3/87R2l8raebj84B36QtLBRXfv3oMvlVJLGfo+5VJ//pwKG
9YcUji48wX5hWOiT/rcChvEHkmsoU6O2JrEUBz75J+gSpTggmrZHuqejZWaYIDX/BF1af9jSBL4o
dKnrJqjL/wR0qesGV/kedkknBQEOye+RnunYaDD9iFJEu1HgZgWBBYKOrO9Fq/cUDhoYEJp7nxgw
4uXwkBPORHO8hA0ZL4qoQ17Tz8xFG8bPcAOJnYJ4ibwBxIFOuzKK5M0f4jfi6B5xGfOCHYSl9OaQ
5cpounLxf1BEFl9Ud0Yc3Iy2sXPj9jRoNT6jlpLHwpuJDQ9JT23Nye6gM89dOQZYRxvpp6hVoXoD
7dsrBCER8pz5aZAIjyPOQwGrrJfaiHxmbvfNygr5qkhpWSDNTfqXcxGZJZRUmvtaTJRZAhxZqZuI
RVt79xnR4YIXBm2oJoly13GNiRYao2yISb61q/4FC5d7WdkYlFeEAfGbAUeNh5lgg+vwFGLf3yIM
giSazlMAkr+JXCqvaEMyRlZN7EOD4Xxr00AjFyk2tLC7ing8fmuGmqObAiwC6nSlewaQ48+hNTVt
JnPa0t/5jJ062Aq6JOrB4oxR6APtyekNbGw6dNU8ZzjK1CWLcqw70RiH0YaamZKl+ALTeNtlFBsE
jukpA/cR3nVl4zZZGVwZ99MPe9R9dOW5f7cesGRHIAB8xdt5XATxQVli4jy43HnWtzeDEUF94JVV
iL+thVUeRpplC/3ZHiL4h6RKu855loykFmMaTmvM7SuiPQy9N3bTL8tNXynlFAxVS8RmKxd40WgD
Q8DOukv5lWOJZ7EMrG3nB/BjQmVBXEGXyBFMs7pg3dflvK5tPIrH6cqpDAJC9SZExQ067oS/jayf
RdjS8gxMMC7GsEnMBOdi17yfLMdbjL1zbKgBbnsoGbUGVL4BKr2wwX2kep9vjZbu0pjfzpkKWLl3
bCVQxfW8LwENo961c+JhrJ+rAR60q4cj1RS4ZmouCwSZBJqFiRWGS448Zm9FN05mM+9sqj9q2h9A
yghl99iezFTdNWMJCJDiLDpi50XQ+oIsI93FVonwumGzCiRL0KxRUwBcRYKgrRPPvnGs+QakmrtK
S7T2upnGX6wKXurV44tFb4bOURhs4OIviLAfBwLrrGphmCVvVYUmnDRPWgkzlb9HHF8LqZwVu47C
KRNsjnkJfqbdF230BqVl5bXD0c/Ql4r9+yaT90Ey36G8exgHZz+rHE5A2E4tAqhQB4GjyxmBGh3r
UUGLF3H3kayJB0pDNhF/nzrpa5AwtMQFb4JWdD7xzZGIHkcE5QmHXwMAlCnERtKlvHGeE4GQV918
30CGYWVSpsvVym3tLcJBYpmqtQ5Y0DKBXKbePewUtfZvR94Au4FcVSP/IshZ1gVU60XdolkFVmLp
NR0BA/PU8OLP2jZaILPpJwwolks2XutyxOda7UaN2T5kfXeP2GCM+434yFq64qYNGpceHsiqhsKn
xZzNQV8ZqIuxjP0qftNDOJcI+gULFO6OITqRcSGvIpR4FjgQf2i280x0gPWLbtHGmuIdlMyPXCJ/
3iTBUx7kcJzZV7qE9aomj+nwt6Zmqah3VwTU+sjxF8haZ8D6vNs+kuxxkfY06PYzoLJ2azQVCvc1
ug8uW1sO0V53sBakoGhtNT17HPGOaLzW2HpRm8MhbZ6IdIGMT1pJ9T54IRGJVwMH2jrDtR6NiPEK
MMaF2TwXFQgMtwLMZtqI6I22eYRRpaY7blcIFlJc1qjlL6qshF6TEEVpE+RXKQ+GwQY3M6znXY1V
xQBTdc/R45jM+0jqxoJaGaLGojrWTvgW0C1cABlvVmON7qR8IrkOkZpZNdIUS81B0NLAU7UKHoyY
GreIPcQU+TEGN6A3468lxFw6Hiez63bn11kGc7kl81rW9FUPTeZuRO0ejXCmnsmxMOe8taocXZZ4
Oi1T+h1BGr9929TVoibiRgt1fT4+PTWu512RPeXKaB5Hy7pSmwHEdrVTcmfnW0fOB/SOvTQzo6Ii
q3eLOuDNC02/G7T+fZ5SNju3rBZUZxucb/F1WiDq4LJDdu3atZI76tiAzElbTaa7cLmPhpt1PdZs
RKJiAA/qovUQM5UmtRWM9qLlOFhUpndv5u49oosJWJziaqg5vDs9fNOLKUKlkQaPG7+pjwx9+HZe
WpYPTDDsABOF10Kc1Ifjhsta6phTYnNNYN+b6Bou6XSCWmA2miqzt5FrgyzGh2aTv2r5hxkYzKTe
gSPOkiU3Z/goMAs0NAtxq6utWzf40qRuKk1YwTgfLKrYxv2Mfrdvyys56O8VTjyjwYfVbTpkCOgH
nrAov8rH7JiZ8kWCJ15lbFGeMK/qhiAQ4X71YfX4+BpdebpzryfOXurNRRPS/lDH2vmm8oAnqziR
COqWvt7dqccd2zIGwM3D2dq6wPJjAXpt2cTRg+x5vNTlQDvfEEola2AzepohBeFwE+dnHHCvXrh+
izb/iKB0na+ClDMhnI2Vrk1PeqIeRf3RJjAt0VWlCB4tHXN6LxB7yayU49p9DX1EdTGjgd1AnV09
Logtb8vJd5HVq6AzXtux9Ja5g2l7p4t7OAMefC2mBq4UsAPD19Rk1J2EATZj42A65dIcs/X5NakB
Qe0RefOwvxIT57oAKoWsLfM2aQ++FDjhsfyIQ/plPchVXfhf0S2L8dqma5hJukeReZONxbOV8e1S
HWRmnF6GcjidXx5qIVC3cQErIXF/G+vU7hV4sTy/xwlZ5LUQNZAkGmlZz1FU4YALjKA9nu9lBlC1
gEP05gk2Et6Qb3Ev6gw730cZgdoAlrImsGYpqefuRXmYvXqPafrOztEJwUWKASrRppLmt89BwVH2
EkOL/QIvKXMLpaJGba/ld2ud8Uil+9KN4FIE9NVqi0pTYCyKkrtLQj5yfrTzE2cT5xrCX0Bx6KCc
XwW6yV+dub88L25TTexKYPowDl/LjOXeSILQ+FOq9zvaOvhttWC+/dNUe0ujA+Op1Rmu7m2DOtgl
Oy8gK76ZqGuBKGlW51daNc2jFXq783O4uC55fnt9Pswjx7/X665fmoQn1QDmV62CRhvoyJfjCqos
DsM2b7FWe1NJELROdP8eEfU7yN/KUf3zfEE0Wy5c2zkBPjzbBNLEpqIYVsUb0vdAMAIf2fvrRHgf
Sd09mwlZBLQhBGMSNB8abhaVLIKg+r23Iyrdanc4z/rAwPowdTcDAg7Ua2eN8sXi/AUCZg8b626v
TfYb4s3t+nwj5w+eB91RQ1SGNkWL7qqAA3E++ZmfRG5T+RxAge2Sct60IVoAGJluNSi40umDrVSB
lMdeYoXsjE2bvWJU4wr+pdpD1bZXltpRoO6PjAGn75S+xR2ntIW3kWNS7NAKAs1qai8NVylSQzH1
aJUlQkdt2WMWeR4wbomH9q5LAU7WlX2MMn/ZUmugYDwv7Vq5kfQz5Cl0rA6hNe0w4AD55Jbb86r1
PRTvrKg+oBmyTlCbWERTi968kTAroNBC818Es5qhauae0zI5A/nAvfO8icUeSywYgD0VhS2QyESN
NhXet7egl/190GUbtZwblQcFARjiWAzI2Hb7yK7cldG3fD+7Pf/4vF5nP7+DTX4S4MX3ZbG3Mniv
WuncR8QwaosMNfeg10f1j7M6BQrqvOA5TnHTv/mKqzap/C7r7b3auVAeevKKdtdn6bqYaFyouewm
KDMbVMWramdH/lc9ZGJaY0DgyTfgO6jIT50uk8o7xoKreNw282WVnVyf4Tiv4fNu0MIkwqIneLBy
sUAdVFvXDgI6yUgHD+ChA4g4SlYN6k1p7blbclp3IUyFF4mHa78gWUAXGUCKFaOvb9bujooyTXrl
BZcFa3dm1x8DDHzjlj1piHGj0I0DJaFmhWXe5+y5BxQDltHArI8M/qipBWt0zf8MdNUjOfX84KP7
ukgoDIOEU1tCp3MlXob2LS4OJ06j89sEzQMPZsqP1LDWdkiG3nlXXejRvIze6pT3rbZwVTKz28ID
sSCvYmxZ1P8HDpH4gEFQ5c6LtGAm+4BDbV3ed7p7JSe5P0/vMCQm1ijA1p5ONHXpWP7Dean4HUuj
d5NHzQv2uLG++SroUL/ZI3NVL8ZSgVCoAvsEJTe1tAitG5RG9KOO2JwWI7aO/trpvxdZ2jwWY/7a
uMm2gJShQgKwTh74c3k0uVUt7Jxl15N8DAZ7iWFg8OqilKJ6Dz5kGyJdntjw5V7FaKQsgKHCjB6o
d18a+tch2resWnF0DZvetIFARzKdzge4+ogWcHM6nqSH2CfnUFWNoaTNNXg3ToO5/By9daQOaieo
MPCyzQCMXA76ex6forA5X/P8gN++SrmkxQaH5Qng0rrLpXGl7spAeHGVhdYGfE+wDFVuBb5MFVBS
m67uVT/gY1xRS+GznMnzpneB7JpEcPXAx9CamnD2oFQelyToKs5Qgef4Ys/dl/Pv99kAMdIFtrFE
NylaCIBLy2/5RIhgfOQEa+FPEEnD8RrlGlQOngo1X8OBXa2ulO+ZvmsndHAggMDQwqcxZDVLCIcr
KkYXIOwuiuLQ9qSatQnPLyZZxYabzQ8UxYNdXesqUFAjPSdmtDKN4RbvM0IdpgYRqws+FjjWsJ44
Fc8JcGPSN/UwvVJxsmzY1FM5t2tJxBlp5nsf0QUg8849XqP6n76KHYpMdMi+Zb/YgSGH5C9jjwWj
6awrE1FnkJ40TwLsMCO1hqYEhEYeTwghj9e2k9OBG4JqNwmGMrSSg5q4GUl3Xt5WLdF0zMi6bnUF
xhDxB95Bbda3cPe26jFU4pZJFXuWlGTOyb0qilRehHFk+XV2OODOE/9cODmnbt8VFE9FOgVF/l95
l53AxLXNP/72EznasKVNZCCoFiLfQcmQguD3XGKgQjqYY89mM9Mve8v6NFzKvtTJrfek8EFj2f/H
rgca+NeVXl3oQjoe4//v670XrzDOX9PvC77/87VvZV9X/GHAjLc9zzzXb01+4TevD8ejtku59Vs1
2HVghf+pe6z/IYQhpWu6wjEpAfCjP6u+AhcQR1pCODY/R63/P6n6Wuo3fVf01QzdcizJXFKU9ffX
2ygPmHP63/vQd/xwxIAV0cBPEpn3Mot7lclS3uiKre5UYLJS5wFRdLmapsmjf4J0+xhfznr+0Hf9
S2l0xznk7OguIqAUi8lzj1E43BWy3aJdj3S3fjkH2YOlGJnsBPjnbIMwoWUu3j09/iJjcTUhE4wM
WMGeMa7yTLwT2NOOs4yDV2hveR0fSRCvYV5hEiZu4STcdPVwhdvezqJJDMmOygXQX8STy+pI9RXK
KtVSMw5WadHuy6jblz5MPTSfFk7fb4xuIEiBF0qqiVairNuHSLfXzdBBky/3WVNzis9sMi02H9xV
0qp+JP7ETn809GIPnu4xCHS00uEH4b2LKerGSvKXMkCryR6XThd+zrJe1l4LsklsKygEZpTt0d1E
B9c/4LWw1mHHdZW27yCM9X6HIE651mYqKDaOdrIG+prtHMjgldruy4oqbjMCrfarPUXKZdw9owy0
iK12bcXlsTZmxpo0qvCukf27DAUUFoVK9/L5MdcU/7U+ajgLFRlWhel8F7WA+dsa6K6dTtdaPq9a
Y3ww9fk+aus3x6dEHxa7zkR2rITGji1ngsqXXmV7rGVXinyW98SlcbUGz0hfSZ5qrbgtjAum0zG0
xn1o2HDGG8AcFFr1OsXsiygrmy5QelvkzbwdSRxRs7/rLMy1zWDjpvluwMB07PW7ySnQcrHlS9iW
7wNgch+urkDHtxoAEWTmYSiil9GgiCmC/rIvKni28d3UQ05xstu6qw5N2N+NTvU6xOP1ELYPRiEf
ZzmtZER50kLRbLLKZ6wALuo+2Bfh1xp+pjV7z5roNmUAjrOxqGwjB3yy04pmbYgsv7XN8SDo+rts
qq8GPblAJmARTzgBuggfW+NVLuB6xgBWs+YGA3cOOjzAK9r+c9SuAt08Rb1NBlwlX8NMXxH0w8mL
KD6hb9X7zkuCWyiBO3HoRHzrM/9k+poMzkGK6C2gaETh+srFq7tqi9c6DdeDr+3xllhl80ADWN2H
hedgPu49PB2ppx/Asb4GqWXSOxZUypOH2gGuE6KamwcAKWNYT/rCbElPnOQFAY31CObDw4hZUZtb
at45MlqTLSiD+fcEOIsooLKo6S+uBmKOslBVWTc1Sl5+VAVrzu17MKEWJQtFCU7iT0DN0AfN+1kD
AN2MOCtSsQljL1rkjn0AVXxqOvFpxJgtt2UAicxbjjJYxzmwucxcCacnnktOponeQAhUoTang+OW
xx6q9cLJKPy2kkUwahdtWNzJQSLrKBBSmC4Ae9+YiPcpbrACoiWYOpvDRT3F28Cdt9JOSaiT9DRl
KoNXddjgFGsYuomb0scHVjiPNuRSRPTslSi1115zVqFHkh4OnrlJO9tZNJS9NnDU020ZFsCcJ8KP
QI3pGDwnoitfRm3CPsIJJ3K34Ubkw4cx2YDyofQSeoLW8mDhbHSvuJtjaW5ooqO4xN9w86qXTjjE
awF2B/5HAeQK9dU51sQGoVJIOSEJRxuGNt01EEXSrvZDTznSyG10T4s1TggMjdUTnaCBdp23EO4y
J0ZXS0tAkk6g61pthNfQjarkEz8GSTfexnlyb1reR+EpV6UG9/Y+q0zEOlrQThOtoRJkwTrwtGfk
7/H8zbMnt/dvstZ7YWN8bcivVgNI/UUYOXKJ0eMn0sBQJkqS2jrLX1qNPpFjwhLCYRqtAkQmMQqI
qTUrn6ca2mMfDtucOgXij2SesimTvWZ006L3SnfZFy1VCi+GtIb3NtAU4+0/b2X/75wa/u2nlFTR
e1FOdRSEbfP/zmZowUexem1ff/jL+hx43HQfqrXcIMb2p2eB+uT/9of/9b8KX1Rg+O8DlwUQ5vnj
+7hFff5bxKK5zh8WhVBXenSDCQ2wE/tnyKK53h8G0j94PFmGJ7+PWXSXL/E1D/kbCwde43+8GnQb
UzMHfXxXFxhA0K/+T2KWHyMW2+aXIwrkGYbpekpx8Kc2dWdEgU5pv2Eqh3uYSGtZdge0qDbfjccv
4my68d8FRv+8jI42ku1aoAV1Huf7AGmaK7BN89Rs0Zs/YorFJhtucigGFcEHLFljXkyUb35/UeOX
V7UFV7Rdk+H86ap4EUvdN+YGgiLdkbSP13S3nwkBjvY0LZHqP0gJazUIqwPJDlhhtm37KgD8xBtQ
1mkTJZDuwei1ayMzXqM+Xele9AWMz7U/idu+fNf15Mlrg3uYfnsMpJY0jQ5toz3+/kFUFvItd9l/
/cffvo0e7C2LCBqHO1ANP46e6NwSqcWy2aawMXPUz9xQe/n9JRT04V+ugWOIq5MQGbTQ1c+/C2F1
TNcRR0GWDjWDD2RMVsTgsAaMkRLfts9af0FdMVhIlz+oKa38ziQU5IgNvejCot1WNu1m7uhZArip
prvKsDalsyli6zgX+EjCgeujY1dihzzaN0Z8a6YbNdL0x5XraLyqZYGgpMjgUtmrv3g49aL/ZQB1
SjSgMoSklPrjw4WWDWxJVs1Wps5VW6galBIl2Zgyvi9T88Yt4q+J61yZvMYiTddZPFz2rbPt8eTq
LWJZYD810leRVu6MtNu4CcpNenZh5d0laNn9QHVOyqseCYxFalcvEQQQNxmPw2RfRSPWC178Iob8
6vePxUr/xWPhfMg+IUwHRPiPj0VP03RSh3dm5MZiAia1sJu8BlZ6tmTqrjQb90+bHqvZ0RZNzUsj
M0/oT8R+eGVaQl+2ZpIAye3Xv7+xH7NqVpsg2zPUqpOwbjjtfrwvQSJSJGbcgKtYZ8I9dlMDm/e+
oSiSptOGUu7i9xc0f97Gzlc0DYvkTqV57k+zV8JWmuI8bLY25MzMuJ9n8QIf467O4tshhGA4iZdA
v+layuqkFHN8Y2I3bM7mXivSBxlFd3CadgBIV5h+3bp9cd1GKVEr7VtUen0/RrTC3kNNTCZEiqsO
fVIqcYF3pMP0mLQEpJadrHq7eyaIe/+Lh1MKbd/PXvVwuHp7psCFTVjmT7N3wGenxjgegqXb3tdE
KEUt5HJvdwlxhUdDzGr8jc2L7EUK2EGHxOLtozrcplClV1mdT0tzxuLWShHIoCpsopWQyGewN/DC
i2Sl5+gI0BZCLrF/7izPhz0gwRS4yQE6GPCBBsW33z8TXaFfPJTOLsoxJ6TFf36cI3aWO2maaPUW
ogFqq8p4DQnqL7SHnnKdAiqEjYvIr7l/t8U6y/L2qYuDYyixuG7r4mLI7rQRKqQwT6GFdAfyqERs
AELCmeROYMTWJ9YX5DmjC4xxWzgTNUqQUxDvcnQfQoH9Wa5DCmnrkghdr7+2AbpoOhtA7iLeJfOO
KpVLrxMZ2hzh6XVd51ezo1+Eac0C8u6pGg0r3UTQvg2Dq9Fpj4VELBqG7HbW3S/95H6kaLj4Izik
2oaGY7oP+HUuvT66LfKZaDCHIZw1r/Fs2mspHPRB4gn2JrqXwpWPNpYCmMatLJnharchFvrsSIZD
2IadDzaiz+SXREMZus8bbSWmcTvH/WuShe3SbG9pRtG+chCAqkwXkM6IjnNeZ1+Etk0yVIEgfSLo
R6e1G0+UC0N0s5x3G1AzUqMzcBXEizQX2f+ZRh7YEj0g4435SdiAv3CdCHnO+LmNLkRPuo+oy9Ly
cB2s9Mcx1r4UsXfZyOKQexbRstpE07F8GJCLkcNXwJuy9O9kbSI2TKMHsRkAn/Y6drLr5IQlQgnx
hiuBx2qWSVkKkiCbJiatpJjQXrtDLH5eWWJkMiTDZYWgGS3YwIRr0R2zrgXAg1xNOOHSYzbhjZ/m
jxIqlF9k7hKUySJor42BBN7S0O4eByrLs2i3Mfl/63vecnCK/VhWUKNM6W768iHXnjykKDYGE0zW
3aVmKA6vl++mnpJ5JhJAE4BXKl9joiGsZ++myUEfqHgde+89ybzLQrR7z+/WupFsRkO/DoHtLF1n
bUZPphxv58Knpx0hhqKm11TTtR2M6lbX9MvfLzrvRyv0b/uybRGEWdhnIJ74075cZJ2Lv1RTszGg
3VMMOcqF8mBG9NiKlCWSWjh135Yj7BQUi+GpRbd5GqY01+OE0KZcV2GwK3KDxntiLeupeNYdBB7m
EIdFctk8zi+zlBMlV8Dx3IabLO7msTv5GiX+znJfmsbyFm0XowttAkMC6I7W6csIl8rGGgnJgL5Y
0RMHSkRPOG/pq3emRxUhfDXCgaS54RxDnqJESp1+glnsnCh+ybV2I7Xq3dBIUvNiuHSC5KOLB7i3
JDytZrzUA2M6UbDRo3kXJdGnN9vX0Id3SQl/4raTcgcQOUr8a32kAh7tNM+7SiSt5cF/sTMP+hZY
8s4J6N4U1JHqoFp4afoOw+cWAPcWBvdtZ8PdmcrugeIYRbGFlRrbgbhgbvAhL+GzIhTePfz+hepq
5/+Xk8GhMW1ZHBKG+ZO25xSI0Z6btN5WVvmUDdNtEmtLqHF6k9PmSjTY6RAjtM49NIy14V0OgO5o
jlOqGOxDEEcKBWADhUo//uLOfnUgozlq6RzG1Fzdn+5MmEWtl22Je8ocI6pcil2B6NKyG8AItmm6
1WacIAKINEQwaDRDXZFF8kXznivfD5YIOzHk/V9oh/5itCxDCNNzKdKa/3JP/tzYbSr8Ej0N5wTf
kVw8RWmC5MearRPIua9/MQi/OLglNnu2oxtCdRfUIH0fU3uVRl6PrkogivfCMoEbmc5BNNpNZ8hD
aiYPfqlfWgnpvZlvf3/xXzws13aobOuuoQKHH6+tQQtMx2ggaNCmXSv7B413gBrYhTWEOE1ZKM/8
/oL6L165RAVEHeq2bhD2/XhFeyDfrRKEMA2n/GhARIgmPNUxpJ25lWsPUH88gtUK2CXLcb6a0y0s
mBWH30er84Us+Yu46ZcjYCLAC67UcIyfwyZZub2DlScRRnMQmLkroiDkJcAW6MBNm794euNfl6I0
LAt6lOtZTPyfnh7GsGx9P6+3pS1eEq9bx0NxARxkMbva19nObh09fRoGqj1Z+NaO0a4MfHf5+5sw
1Uv9aT+QBmhzuh24OUrlq/7DhNMrVENqrcLVHqfaYFTSJl0PLXSHhZ2+NCGjL5PU2FfSuoux8+2a
+NGJ89dcgy6GoKWD6EU8o0xFJjuJfanolxWl5MRNnyxAY4btxbDjBkANhVgg0irnGtOEtD2Z0eRs
xwCl8Yjub5ViLW1qbMEur/33D/nreQYVUNABwvL955ktESNx8wC9kaC07pD3x1gj1++ww1g1/QV8
d2AZQ4RuVhm+W6I7cY7eS6QGDB+EUjhfFchq/sUtqXPzX4bdk7RwbaE7oP5/HHYK/bFdDx7iikN8
23rD1vaaU+Ube0R2XoaWHgxKeiOQlb+4rppTP1/XdHCE4GWrApOaDt/tL5PUAjIHG00qVO2Nqniq
ULH6/Wgbv4gZaJ1ZxJ+2ZZv898drDGMUDaKcqv9P2pktt61k2/aLEIG+eSUBtqJ6yZZfEJZsoe+B
BBJffwdU99S2aR0zqs6L95YlCySYyGatOcfcFgjaBkL42ESzwuHbplhAQ1duYV0c6ROvKfE30AEc
EAWkvkAWMODjLJ9An7Gl7Weg9EtCHQ6m5WXWXff095f62d349ZWePYFoqMHoR2qzlS7+iEgLZJRf
/f0SnxxsbYN5nBnFBtx9XoiJ7HTIw3lsiEBSrt2KqDYT1hYpPE6PpqPcDwmTW14Y+79f1vxsIfnl
us7ZahoRZzlxjGu2UbmYsG24ym611I17qsCEOqDH79DJoubTbnCmv7W2dd3RjENFnHDIJ6HbrsYh
GOPkRhjIGKqlql01eRtYLjmRNda8YlDuWip0tOMahFN5uua8uFdww3VO+pZEEU+UiVDODm8Gq3jW
ezaN9dqt5F2mYdDVpu7UFKzyYSUXqtvL3+/AZ2uLqRlsWpEkU6s8q3TgYS5VUKFMbAozVj6dRqO5
ttL47u+X+exB/vUyZw9yNtCisgfRbKki3Rdl2mDKeZjm50HkQTKVAWoeIHoDna2/X/ezcfXrdc8e
sgqVVMJGmQlEiNuSGtkUBkKGG6dO92E5bWK3vXBDP51FP3ZDjkUlT9POhtRIMz02867ZVkiVdas7
VH38OErOxu5WO2Iq5Zxc3iCAP0V29XUajW2W1Tt0SjgorOj+7+//j0otu1ceXdxaJssntPzlg/ll
JiO5XZ/m2kEqblo78KerrieuHG/fdd6Xd5AV7/s23DlpiH7J+BlbHAFA0yHdZzfunpqUPAxYtgTk
FDAhcRuQ92qYzQNywAfZMXTb2LxGXfmlQPDMSvW2DJ1GTY+tefv3d/JHTe7jnThMuyouMnbmZ3WN
lA7WpE8F82WtfeMR+2LBzqr1chNHKInnZkdG5FvZhYE1t+vMkt/oUwF2MSiCELp1ZSzYkE6/MG/9
q3x7tlRQIASsRewPRVD77OOuEqb4rC5rrM7crLGwb+KIevU0ds6a8J+blqay61S6D6btVjFqRj3s
O1fj4Oa6mKPaRA3a2dvA3GDziN+pbITwEbXR5Go2mVA5LoouxKTD0VmrKOOiPH7G+ZmuodKUK9GK
NQnn35SheyhTomvGlr+NTHWfQARQBTWGiYwZ2CmAYzLzu1Mn313NfEt1aKE40kek7UZ/aFrtm2UV
i36LH8YyJVYlj2RqWqsqytGqVnsHzftK4KlopLKpFlVDpY7rOLL2CNkouKQ1sGfKQxnJS/l8yiNJ
fq/iHtNeDQQT32LiyjZWWPjgj44liE9/DL1q6/WC0IDiJRz6bT2Uj3E6WzANRqT/NneyqdJxV0DC
nqf6pNpUskS+cJN2umgeatNj2WzZHAHTyaceUFm+sSyIcqF+ZSjulpZyva6agnO0gVep7t4jywrw
C6ziFsAcZoIyvdaH7Dot7VdHq7GACT6rYUf223050oz2mJbwu30tZltATOUNJja/bpBGup4F+Z21
M+xZ39fRyBvOoSJjGMJWoo5hCqsd+1Lj7bER6htjQIxZ3o959R7OBrGMKdEw+qtjKZEvG7EJ89p6
cge8Yt2zNns6TdHmBZErH6ddPIswu1ZU59gDkFg76KZhJOOdNZyj0UVEBzXudUHpvwuV10jYr9MI
Qo0MGThEDIrKHV4y3nzWlu9RF13rhQW7Irs2BABAt1+n+te8cSqqBqYaFJl4aSzoZwl4SuS2Kyf+
oZlps6b3ea0pUCovPNqfbDBgYPH40JXD1KmerQ6TFzagSo0akzLO5koPZKqw3StW3jTfa116qxbi
ZAzP1IUfSPq+/d5nRNx6PEIXXshyobOHmTAR8nMcotrZ/p3tdMK0NLxClfUWszdiTcc5cgw8Vu1d
3VrHcMBOLV4qkhwk4JCaJr8yfb3wCpbp4vwVUHRwPZs973Ke/n2+Jkh+UgCJ1Vt9tO5iN/1Wka5Q
9+ajJvC7QiXCzXZvJPWPESrL369tfnKuIxVFh9JOegpJaGfXNts4lxnlxW01N7o/ZRyfKci0kO7V
W3WYXrD2v1eIZYE/vyeJjt7GO+Y2BaOO4PasgI+zNl/0rkevLjIvyGNL0OQZiT41o3sJ2gIjfOZP
VntfWbhfKGVsiJR6yvXmSpM6PJp8eHeV+oHECOMY2sZ9qIr2YHbIjUp0JPg0r9qGMqSmWHsG0pY0
JcSrYdCLWm6b1DwZuLM2FjABd6kg/v3ufFYScg2dxYdFlJ7T4n7+dSWVbpFJD0D6tquLKyQwP1qV
5AaDmPa0q77ZTfu1sPAHWzTq5Px1juyDEiEkRd7r1cdkwhmT5PFrzk27cJL47GOzVDZvxOSwOH68
8F+WeHNsDKcfHEDeAJixxjarerhOUR9N6s1IGsSFG/HJjtG11WUBRgJHtfNswTO6uh7GCkC6Ern7
mZzIFrqL4xmXenDL1uz8SWBJ5ezvmhoG5rP73cceWSqtqLaqUSBxSmCeZk8ZPOYsUw5FFz3NWFQG
AwBJNpunot07rX40s4sr/GdPJGJWtnSWZZAfdL6DytLcMybCeOoWJVKYuJt2aiGkHKyuuJVxeSsr
iau3Z9oGvHBh0H1+cRqry5Hctp3ls//ls83wPlNEB9KedgjS4mg66nZ13VhFIBDrVSYGLC9/L5Xi
AbfbhYt/smd30S4YtMZRWPzRHRskXZbJ9Ug5tuxbtPDZ2hyKpXp/rJ3qqJjOg9HYD2msfvsv3jSK
CdvVbc3hdHw2wqyRXgURcfXWwaWvmepzkodBOizeFAMdYQUludGgACHYbLPsy9+v/tGPPxt3dM4s
d4mIoqT/IUX99ZazVekILKy33mg9UwSzV0ktbyh/3oqW2rrZ4etRuye7e/Ai7DrDrqvFBtb1Slp0
vSZFkFw/3EmYY8RCvnW2msHc6HRfGPkzOQVLauR869kjNspdHXv6hrQXasqaRe6rDtBNdC+OyYZs
gZaUlvMaU51eUWAqEN+H69kGA1VrXwoIqx6GrHZ+nkJvV/fRxsjEd61rH5zMevWy/gW7UbruXfn+
oDsKk9ONkQ3QUseOSKkCa40/e+wkKskErosSbV9GlOHwFDnmXlX9etr2MyL1RlT47Xg26ITxgsrJ
8/GgfhF9+MNSjSCR9uSLpHn4+6dgfDL4lmofuhmqL7pjnj39Vg7xzpsAoBZOpFFa65+7xlQ2Ma5H
PB2gjMkv9pW02MxZuIVio/t1bu3TusC8rXQv6EeJviNrUK37du22yt7qwbRoqvUKrWo7K3110ul6
Rj3riToMnA1G7yax2p3tZDecl75P9bKVrSE9urRDEvM1khiUFXyFgDnJXkHxVTIkNLC4g0Nkxd/f
/2enHW+hXLgAw00YxGcFxz6ykjhr62qLMPd1SHQ4QSmW0vaJLg0ovJ7GaJNcq6b8VruwsrEk39dq
eBXjrWAqBqAn11AilQsv66Pv8fvDgdocFQD7E9v2OI39Ph/lOeyLdraYjwqHHW9nXAOwWvSJ6q3s
KIRGmvnajBFIKgtFns5oLMcKKizNlKCQ4TuGi5NVVM9ipPsrHzEJvM5T95Ca2sZ2AeFXA7dSzdyt
3o0vM7CjgxD9iwahcDU9N3JYgo0Hz79ws/9c0pbdnmHYVHgNjxnl93eFwCZqnMEsqe7228KCfZRU
VbsuADRmbZJuSPr9gr0Evjj3nDhVuqCC0dRrw5c+N54TUuPXFOsu3OyPSsHZzdZA/aged9tD/H62
8lSD3fRYTkpoaR4OsxCKPBsKDR5tH2sMfnUfVTTV5ZrN+qXCycd25reLk7yHrN+kqwP8iJH4+z1B
yxVblkhg2R3yoabBImVAvMmIvhOa52oG5dc11hXYt6d+KQy444Wm0h+lm7MXcPbuG8pscbHA9Nps
OAAIX9V4uTtwVnURruwYQx7k4b8PhD/Gwe+XPO/6uULPY6fJ2AB74pQiNcpKFtyqu7DRXhA6v29t
lutopu6wyjC92WfHjEgt7MFIubc9ennXZMqaUm6rOhwsZQoK0/bdcPrijtZj2stnkJjfMTPtiNTy
02brKWMw59XTohEulXthFi9/vwvap3ceNp2GAErnQHB2DiCvfLBdLWXnlSsH3ERXHRRb5BzbLgaS
EQINSJRAeB6EXyAZ6Y6pwG+hZ8o8OsZZtSEFuCi7jde9Xnhhn34+7MFIhATfBpPv9zFZw1dBmRBV
26ZWDrDY72oAo3NiQ6Bt9qZR00A+yNJaa13y2PTN3uvSl6q7m2yk5dQAL7yaP06ty6f4y6s5u02p
oiRxTL9mGyW02T02wvZ0omQcxOGhkrZv2MYTlYJbZIsHNLmbOCG3LKm3zfHvL+TT0QS0AEkYrSm0
TL/flah0wExn5GgJ9zWWYCI6Y9drQRVd51qNqQ3VEuKAv19zeW9/zA6/XNP4/Zq9VhbOKByM/R4G
aBeUgRhAbOjI74f/46XOHpZQDRtqVwQSdSqA1pGzAEQCTdzrFxtgi/b3k3dlwcLhfGfSnfn9XRlE
GDQ2gpHtPLF6TW7vp+10aHvkrc13I9FuzGo+wSsxi2yVxldK0bwljTwS2EPEiE3Vq3hRRfRjcqyN
Mb+wuV47afSoCHns+ubSgVT/49y3jL9Fe8I0onuOe7YWFy0bPRSsAIdnazfp9XaaMWJmZJB3QKWZ
REbMUQLAdKxsHeHs6zgMJB5OrdDXdV9+PLZ5HN6mJdj8gZRxsPBYjOk6KgcIPOmKZPiNEoaBMVBo
G4YLq+6ns8wvL/9s2DpjJga9YAjZFr1Dys0dNlrtSI72rlThnPbzf/OcMOOahmUxf5230VNJ4ylP
Q5KtpHJY9Mi1a163YXcAZXyFfNcv6LtVWXpptl8+hz+eFdrGNAxVKjvno6pD14T+iTea4CVf2XYR
AIfVouFqXnCrRuXny3bb+rpYNJIh3v/HT+oyRMClaZaLRuPsBDnNVjbVJbOUApA478Mg5BONoHpR
ErywYn8yKVgWxDYLjYLmcob6/fGJ9ApuUhozPXc2cjeL86Kxi+HFZopzqe7+yVKAfJum1aKK0NXz
Dq1J8QXOPINfDjCbyHFg65avaRwQ/FrvjYa1tSkC3GvrspQrxSyumhivcZRL/A3OQy7aC/WKSy/o
bJoaTKId1IlZuEmILMptlutug7Ly/u8f51IA+XM80dBx2YdzNND4gd9vs+BkWSopR6MlKAG3MtrI
srqZFBodvYV3rENFgu5T2xqFSXQEfwhH33WsSHVj7SKzeVSMh1C0yWaU4otWW9j8O2r9tUbCLujd
Ra8/Y1O285WGc8fWb/rGvdFnwsczgtX5kREdAv2sQtKmHYy9cOInJY98MVkn02sqGMjWpvKw1y0K
ql4+lJkTqEZebipDP2hWe4N05ykm9lMFGJQb6XU96MDCzWNihHdV8UixkdkHRnbXkLMeDfkJMq9L
Vrp5oAZDzR4+eNEmj9AcAJTXpHCY6vdC18EUV/FWB0SFbd/Y25P6WqfHibL+FkwLGqEBX1DdXVcA
UkKJRnmQ7oNEPRjUank1jhKurGMY5DKdcJjKU9bFp3ns62McwYoe8hjOUvWjHVMUyvFDYWDgIpKI
EMbBVgmYm37aW01PvxmKFd+J5i638HXJBvx37214sitAD+02VvI310qWjTwxaSYa3LbEVh4aGCaE
GZTkKzjZGPQK1QRnqkAPtsZtHQMiNfL2tZk03SdEtlkPhENabb+3Ok2BO1h9SULQDSXIAbejf25P
GnEjLSDy0NrI7EszQqCx1QdDi3KQsenLNJF1JKjxdhwxVp7ED8WRpisJQILoB1aaVEPCk/nmGjUs
9EOFeGIIgtPg/ewH670Z7h3FDYD+UxaYwHzYw1T582QGorJRx1aJ5ffhtBvmaSdM+7XXnsOG191n
+TacOLAMrnedhLSCk1nIdT1iuocfRHJF+FoSQGXr76EyTafOUF+9wn5K2YSW0jwMSvWzzsLrXqTf
87B5VXaaFLdtrxByY39zkuQlHh9hQqDZL7lclHh00BxoXRkxwaG2H5yMscJlAXs0uPO6x9S24IHw
hQrXXCn7h0QJr62kgMxaixetpikxJK305YAEU2bWgbkHHSpaC6OmB1DzGXkh2i+CtphcTOITeTJW
MqPRSuAIPTOTjdE80oaJzPheNuYDGb+9jfEf+x8Aa0/bT6MKn7DqzYNKKQIVOqEY/W3WZm8cE9JN
oTFemgL9iyqAjufJCxa6K7VLEJyCFPOyHLEmpmCHjIchnjmhIVNU3fitXkTHIrfWSmPe2AWtZ2gD
5dj6fA3pitbbirP1AwFp2VoQf+Khp6FnjuxAKb/YStrCwx6f+3K4lZoMVJmBnVAh58zlWk4M/9Hr
8OgW+bhvkvCq6t2H0ZjuSwOTrGm/QPoQE0keDCjLg75b4aEYHetmrMu30uEYrcCt9Qg96N3srSyr
g93AMpCcMf257J4q29j21tuQg6al1I+9l+bnMJ4+5FdGSCcyKjkQD90i+c7e4rYEb2she9T68Ssa
SFSRTaGt7fZORF9rVLmrqJl2VuQeKD4+Jd09CYCozh13TdImUu6cITAV2YPiia3dI/Hi1HnNxo7m
aZ4P6zaLbwjGOzj4umuhlicjKY8aS6mvS3WCaz3cDu11axNvQls6pSyk+sziu7qQDEuUJC60ls2c
j9zqlFBfNZKnRqGy4YHUhLnSQn9yNp1mKvD7b3XM02vxaOzsoSEpa+iOkdsFTkYqb/49h67rTy6A
nWzeEjOuIuom9M/JAe5b2BM1OGw4klaVvidX+qoaeYiJ+blVU53oiEq5Hi2GUPMTN/OJpw9bMwin
FWYy8a/JQ4+y7xUTKP5MX53rL/z3i8L0CZOuFcjfjFf6JETEMBcb7YvwS1t7pQF5Y0sFhnHt7fVQ
ezb6KTuNXuA06mPldvmm5pTmePYb5Jr7gtM9Wz6DGUbywWBecRKE9ZCKOcOYgYNYxNc7oKA1qrhV
14nbOum8TSbBd9b6HPSOvqrB/TFb4cWOM+zJ8ZKl2oqN6GDvDza7WdcD5J/QvV1mmWkym5VdlSSO
eeyELTqNcbLtHfepaxZOowboRBeOT0UwglC6UhrifqKKn2vq6jg7A7HaIyHWGgG0Bt51w8jeoigi
96drA/r543YsNHIvSMGG/m6Sb2AUpOFWAF+g3VNo7TWNk6mnHpTEhIztofNhhcZ5LPvsJIsMhlUO
31NmJGgNXkPUyswDHtIqXiLciSOzw2ZjU/UGuZlMQWOAsiIp8gTiuSWFEvx+I99nrR23XUHzvJDW
vHN1mte94fxolZzlx+HJouBIFVs8p6H5DdjBF1jM+JgsWa6KkR6b3gU9wy/i/sVR+VZEw1Nt8xM5
c5Fe8PAZ9U/H891p8Uyo00012thep1NdkkrSRe0TJmVEjiUIaFcm3qYzl8fNHyb7RIbmbafJU1ql
V3qGGlIr7zxLAoz2mK5afQk/kydHs93AVmJ4gajbdJuwKMTjyKoTpFQdHo3ue+WZcVDSgaD+Tw6Y
+QwCMd2lRgzGvv6peqxIQmNCJgWrhgm67nV9n7M4iVC/g1zLCGatZNeYvDsKWoPYqJlhqpCFrqBZ
2WffUfMT5TQb2kYz0pMtgJASF5Pv8P6sxloBl+pp3yaD0L2k7xjTb0iVY+wJnhJ0XY56z+vkFiHB
qyC+F0BFK/x6Do39mMxHpPryygYLCyqVEqerbmjtISdt27s07jdGimszL3gxbuZcjfyjzMmepOwp
a7TuT3jBe8OI2faMK3x5ywpLzIiEivlcucqtPXZEbi55K5ILZ7rNE0XduDXUl6IMYe6gH/UdO7ux
Gx6JIa/v1C7NQFaq8xqI8pe2b597s9glUXklwuJZSZhFuqo4amP3GHVsrrKpCciX9vPR2hVFwtM0
i2TThqTJe0766AzV+8jDslYt2V5BDx+2hUokXjInAYmRYoua4ypU8ivHKtTDPBy1MibOgBC+kqbP
2iq9n3YeE0jVrnA/VD529B5DhHiMydNCxbXFacdCbRb2Rs2nFYwiZdHKmWQjQIM1DBC3Tly9e8X0
kM8h4UsSwPLEem7WxY4Dl0EOuEYQ5DBturnWtglGvaB16qtZW5YRW0ZA3tufBce09WjAp53eHRKB
rnH9oMEJs2xnJjx3TpMfMHjMMZ/1kAB7YxFzNLzjSjes7Tl/aeu3vMuUdZgAVtP16aiRGLdaKsqV
yG9NF1ssc+5Xfcx7dhlQ3WeyeSy36QIvZmsd64Jdhn1nJ4AGsjn/4TWk97JMv1tWKTaDeuxZ24Dr
yVsrBSMEkVb3MyzA9J/JibCn4RBa6fvUmSPko3ertuPrvCxOveqsC5Q7KkbM/Twk9HfoF6d5rRGd
Y8NCdSGopB+tH9On0Y03VQDEkMM1HZbBhrs8o0MlFiLX/Ml7cnjm0I+IQ5VONZ55ZC9zRyoxSpbb
oQrJz2DD28/gHtG8HRNEQCsvK092HNIbcN4NL3yoyQEI7PSHOnY2MdFUGKN4koiPDl6bHcZCHHRr
JPItUp7o8Kf4VNC0Ib4GiX7b7lTzthbvinMXpsci8+fZJyYKnbQ+AFq7berHMvwimVONHwaPZUgO
mVE9S++mGB8iG/wTPLBCrtL6TZ/alaNbOMAyWl+Rr+HTilIab+O3MLnCfmUboF9mnK2zE2hRcXKH
ci/Lfp8sZFXb2ebqPu26E24y36BHVXbukVX+GlTACoX4ofKgNuv6lTJBcdSfsrkmnqs/2DAy4iTb
5vawx757E0HadHokA7Typ7sJrmbUx5vUTKkM6yfNiE9gV3ddWl0pGoFZDDY64jRM9L2m3A4iDjgO
bx1OXZRXCPl2Drku9x8Z3uqh1rxjV8lDZSpY+N5ZTgHSKhuzdXyFFdXtR3aFU2AmZL6TMEdGfQB3
BJR4BJw03bGhQ8hhPyQCu3TZ+wX7HNIVdiEZX6FhbgaxTHsbXbN2mYyvwqh77L0HZ2jeFRHifjRu
Iit66MV80mA5q3m4NhxxdOf8YDbxQ+ak1w7ZARx7Agm3Zom/ywrr5El5Tw32ivwoDlsFQBtFfzIM
cRxa/YfX9y8lYUNsbU7YCmvRnYw4JCYyR0kEwicZ7k27IRi13sSmfk34J/Fp+56HzMqiO2F1O9BF
u8h27zOjOaW69bXsiz0Ij0Nkhi9zW3zNeVi1InpSXOOLikdSfyq6UwaXO8F+UcnpEMbkubNmhrr6
jBHlQID5I1oMh4nHDLx0T8jXuxeq+9Yytk0234WVsuu7gVkT0LAkFLxyyfmg+kZxOEz0t1p1fUJq
gkF3r6U3+zKJTnKIj3MS31G8YykL0SXdTER7iRG2hqJsjGJapbO7zWJwQGYdiAKvhDGvGubCCZZy
kjvHBjC9AJPqOg56CrIh8FTpjgiI01q3CxKoydeq+dPSD5XVAC2z9/R0aYClxGEr2wWQgz0WHLoJ
kFt5IiraJBsJcTwanMVUxGRNbNAI9DjUm2NWs/Z6efkQu+atINR5LoIGjcZAvMw41qi7nE2ezwfo
Df4k5aPpUbWftqFXB8WgAqBFcoQ7LXQAydmvUVNu1WkCaOBsi0EPOiXbkwoZ9EiIsopIbdLtDEfx
Syps9Pd8S+FFjhG5TzbT6LCGXE96WXRonSUZDAoeC0JLNdYkUWiIfS8pIRI715qWHmzc9rpR7tNK
P7bZHmfwwSOxp1PaHW2PbeiU94ZB2jkn65a0l7FTdq7kiuzGCLhntUPIb6bBiL/SKPNdmcgbu2Yr
yWJLs90CtqgGnY7GnFksZI1sakAkSb+3s2EH3HNda+XO6oyNxIdZSyofWuwP4jB4u2Ho10t8TUgP
zFW+qzNBmJQAOFSgZga8Z21QTwYpMCgPWKo3EX7bNf4oWUlbfWenzQbgTaBeuWTBygFM1Wj6tFK2
BfKOtRXPh7blYAMNn8o4TknFx2q3EuItZnOQcV1udJCAD1DpwfcK59r6pRsdn058MPeAHZM5oDtx
y2/Z6MawnULdt8n5UsbiKjVfOh72kA89IexRF9HOcYy1S6EiC+eg4hUVCZnCJ9IU15zYV3r0Il3N
L5yd09nbliztmu1zCIbX7Uki0fJ1pd/nIErZVyt7l3wTqRfPoQhB7gNy6mkpC3kociIMuGuDybwR
gwuD0qm7CiSuCbAoRks2qHNjbAi8W6WRTbc8olaQ+NilIdFaRBrNsGfmg8DNpthq0AxBiEWgL7dp
5vnazJ2HxFnW5Lw4zSokr14JqRxJ/TtS+6AEqNwWDffM2aJheimK9lbdpBB3IvWaiYaaT++3xYyW
wgqGUt/ziwEnZD7ONrY7MCHIQhzpOA8xEpiogNGzN0AoQUAnHBsprUqusyv8wSuPLhp6j2tBOuPQ
YhOjnUHd69kadhy5tV1SVxtXyTcDg2JufOwsRCDraxMBXuEP4Zs0+mU8sNxR18OUGsp7rfzuTkT5
4vWOcMETYKylR2F4vFQi+D5oAPdYUHOOqqTS+tmPYog3ibR2LXHsQ0XVxch8wvFAnNd+RrCtCmJM
460hMCR4c0Tza/oNLuk8qwNGAfEQAITyPnDQ9c4mOCoj2eiNCrfIPNQd8GoV3NXU3ucdDGkhTATq
qh8TUT6hQSSo5iqL5rukIQMTlMhgiq2VJY9aQXaVru17m1NDPb3Mrn0zoh1M4A3VY7oMg42Ccrkz
2doS2ZeBQtPUjarWtPNw5w8sePR+wj7ZtpqzGqVLY7j0tYUyx/sjsecqn/Md6SerBmc7geoD4VMa
SufczNhY4e72QmIeyfM2yBIiRsfUmC29DIc4EdaLYhktbQipCzxVKeVmcgygIBshx4Ma/pzc4Z7R
yc7C3chQI1uvDtgq+sXIozkkvoChGDGvB7WbBIqw7yzlBQ/KQSvSXa07+66dr7osORY0tKJhSdRe
DOVyPZBbXSqJX27slErG3Gz0uEEBnB1EWz2ME6euLFPR/efrWZLU7VAwTidwdvqxqVRALZwUlWln
mAmq5W917F5nw+jHKO+jMNynarnLS3dDJt9eH80g1+9A2rpUoEGFBN6Ynxo1PhKXceSMA2ZX27tu
sRP9O7yxbS2KGyWz7tjo7hPK0UIkQZ3xVAzlLuz8Pq83IXuMzGmOeSb3NWw++y1txmuV2xaxFo41
zfGp3ZAJdsMhW/UmNkvEZN1ApViFIiANHrHba9eMj3NP1jPenbIbt4OZB0bXBCbwrTY3EZOStMhK
paWQ34x7RQ6rkRP9MHRbYSSB3lebvq83KV45oxqvU8m5PR2H+66t2w2ZKPXhnz/aDJy3q2YPQqua
DV6j7pB4MV2n5f/++TKOlxSEf74++/bHN87+7uPXyHL+/79Q6uqIqObfX398+59/d+HbHz/o4MQG
6GfvKZCJoxdl4/Hj//754+zv6jDBkPbx7ban6KClLSGv//535jwuGQz//vp//T1nP2Lq8x4Gbrc7
+/tfLnf2q/51pY+//Pg3Sd6oe4lK65+/+vi/f/0cdfC+inp0BDmrnR1fNab1DFl3INZT6a/0ob3r
DAy3TU1QVR32P6UiHvWRCv2Fbs4nvRxaoEhccV7hN9TPlEc5xAU7oZ+zFQv80UtIK66slJ07BDKH
mQp5wcrFG+Hq1de5uNabkgJDGFx4FZ90KBeKlgGxyqGjbJ51kjXQskUoEZtFIrxqE2AyruRs8NKy
f5ia/pAB+JEgbyJz3JVeeuHyn3XOFliJo1NdYnFcvv+L4NIkvxHMDHKT0bL3LpEa4N5Os2L95/1m
GqEqZAy0/YZxLl2LU6Jpu4q5UHTDAfIFOzEmEgDNHIDl1G3obF76dD97ZxZcGaQ0i4bZWZQbv76z
yh7T3uGSYzRsPJLbw9Bl6obEHjWkstrrerY3QocCzgZlFON9UrlXTjYFrXidDXnhPn8m6Vpa0P/z
cs7RARXxzRzYuNHIF491g/y0wY6Uldd9WO8HnRhXb5FbU60T9EyAunt1t/v7UPuk6f/bSzgbaR2k
/rYYaRGPY3NjhDdx+kK6FvqndtPoGHGm/vD3C372pl24VAsgDi0dz9nvn4EKXUKv877ahm0RoMBf
2aqAKZV/SaGiOvBHk4FO9dyi54sdzA2dy/pmO5dM/J+IdLg6xgrXNEiMd5eJ4JehUHIEKEvYJVsS
WDxqLRQ7msb7rrb5VTqUD4OVrwx3/povgcd/vwN/Go0N1cWxgDBIx9uiemejUNYdQMqWjng+5cFg
kacDEJ29nZatCSeKWCt94oAodeTWriO1JVtI5lrm0j5cikNEtj7Mc8+BgkpWYaa3Q0mmfV6ioi0y
QKB9fEGnsXTKz/QSv7xeTT2bE2ul5AF2uFVO5+4XyTl41QvarU+UCosOhFHheZAFzgdFNNtQZhOe
BEv2x9KmDHBtKKZPkN2FC32i0cF2iS1QQ81sOh9i818+9sL22jgcmQHcrKUFBW8pM+8q2qZNFx05
3lwQe3x6OWCARPcxm7vnkqCZw02bmWgmgWutp/wkq9L35BMHyAg149/H1Sf30NPxTkMhMU3E+mfT
dpvks9RjHuVqZtc6h5Q38pUFU9Iy7/5+pU8GBABx5h8P5AbWk7MrTXk5qzUPxnZKACMUdL104P3/
t2uciSoifYJe5SGTSXHG5TRDsJhdmH+Xl3k2rnkbyHAsnDOsQmdTAIYvdqdCKbe9pz67VfJD1OYu
VqV64YH/9INBIbK4lIBWeGe3S9AXnFSb65TO/CwKGPWVe73A9wCJ/Fdv6Z9Lnd01x4xEY9WIXurc
JSw4E/7oklZURP/5lMAt++c6y7j/5TFSRmmAS+YtqaZ1pzrGnVLElySNn44yC16aAcPGs/Sz2zZI
u7W9cBFKEas8hPoOb+Z/88ng6vOQ7zhMPmeqydqVLgoV3kYzztRSpR+W1kaTbxxoL6yznyw3iLbx
C0GdtHhLZ3OoKrwyZ4JA6zbn77EU/oyB24yPUDoLx35ouuJq9i6ZNj4deA5yZoP9rPaHrJlcr9xm
PJAvONcPzUyvezFnGXmQCnHBm/TZpbBkGbbOoODwuHyYvwwImf8/5s5kOW5j26JfBEci0U/eoIDq
q9iLFDlBUBSFvu/x9W9B9rMtmhav/SZ3ogiHRYGFAjJPnrP32hIIT2Ly4M3OhaPQKAlUFI7Q+5Zw
up8vDe/ULM5SMwFdtAD/WG/f26FNDXI78+2Q3medegTafGPNwVUSfCBqe2+BWIj5lm4sXti/1Gdq
XZgB2VIIFLNTPiovBb2BzIo+8Fe9dxncTcBvcbnyXb15NhgVEfzOXGqrWdAVi9GtavLrtfoj+8J7
zyBrkIorkeILU+2P31FF9LSS51ynaRYLDu1VrmX6t0U6kDFXg9NKj4GIyL/k8k1FO9B8pW3R69pW
dtnOrjCsq9ZxMHoP8scHr+J3/8Lb1dgh0fW7HBTo75slZW7amexOHtaOzvoMlzAAcA9Z0yqNjULr
EsUmOEQDeRUw/ADkWPNI2slKiQ3ECaioUjdp7ZVeZatZOtukKD3q60MHxXrUgkNOr0Oxkl2NZmLp
+Np6ufn5U/lXdwhWxD9/gDeFbRM2ht0seKugx6pCYcvgVm51+XXUMAoRIyn1eq3L+oNtf7kvf7lv
Bv5PoeGxJSbqx29VkVlnFhVvnhbaK3um5Qi2RmHiPhbfLNTZP/+U7z2r1E+/X+3NBpNNwJ3KmKvp
neTVxk7bWSvu/8+v8v5n0uhtUyRjgH7zpOZh0jb2yK0cjWm10KNGEW4D/QTXgYAE64NH7721CyDH
71d7s570SKLisuBqhvFtYtZNYN7WUO5D+cGnev/e4eCRi3UUsMqP35TfM9TJSrpqtjKtlfxaOAVs
hupffZo/rvLmPUr7WTSWKUkvUx9xQMLdJ5x4JM5O/39+nDfPe4ndv580LtQjmbazl1Q+GpX84Hl7
90nA4KbRXRJ4O9+cldi07Z41filomq0yfNNMOC7A9RV1RELnfLDgv/sk/HG1t/QhzCNR1wxcLdCb
9Rg4qN7glNog6jv7g6/p/Q9GPYCrh1bT24fBrESpCXNiudMeuxDGxkN4v7xL5IZ8cAvffeyWyuO3
K715ICBJ2qJnzL2dLOlFw8EuOg+96gef591bB2yTeppNGQDLjw93k2uRn3c8DW1xvewvsFDWWnUf
Ntm/upCOxULlj7+4oAN9snLTYvdPg8ErC5tuJtPpkGoq++AI8tevCLazSo9gsX2i03izsjYxBzro
DvnWV6zNAsxuAH+3WCV9r7byf1wgcjF4W4Ll7jsA+cf718syVDvJwrpcDMHQfZ+W21ANL5Qk3Gba
STbHHLjvz9fZvz4aXJRWnymEIUFZvFmRktlJMUThvy2SeS0sovTSi6wZPngA32n5cBmD3clc0ok4
av342RwVCayV8ZVZ5FO266xAYQaAOnoSJwQvvrMfKTEShmxW2nzQbnr3E9ImABQhBM+m/PHSFRQt
I6h4zVplwT/jncetlw3j+l/cSJOLYM60cbK8WQsHvVCCAAXKNvCRlzH3mxmFKZCIf36Zd++kAYrE
0WgcQch+cyeTRPqO36ds9rJFysSsU8HiPt8U9TnXtqIPvZm+mfVNPBTVP/+IKr1Klip6trhz31w6
lkWahDGBL8UEWrxQTnzTQIDzD5bg7x32H+sZLBToAnRA4HgK3x77xKwrTZTY2bYKMoFSTHfTvmRy
PRaXikCIgfnprM+kKtO47MES0RHTo4aIxRJ1vIwlgmd85G00v0QaHv3EvtSc9iFtuC+N/pGF6a+r
Hr8slaeDxhhK49sedpD3adQ6erbtYnmjX+tG6TG1uJLk9Pz8m1/u7tu7gr9EImfQF8/Sm+WV8Xaq
pZaWgW/Gw2AbfOBIMT7Y0f96QFANFYUNzXFQC5STP74srR3jZWnnbCudibf0YaoMxCtPmUC2O1Vr
iZYl1/MvP/9kyz/65pP9cNE3n4x2C5pKlEacwQHmwz7QjAGZLMoVjiFOFZEQ3Dz+/JLvLOx4CnlX
eZ6XtLY3By6EjUL2Zs8ly9olLmTrG/M2JHAwjdAezM1H699Srr79iFJnH1ny9+iavClnJ6chr0Zk
2XaYs1WjWhtENisBGtuYqzWmVdciPIFIwm6ygDJ/dO5779P++epvlsDOLJOZviNEcW1wywgzQj+u
I3QrAZ6SJDN/XSeWqBqiaa5+/Vxk1byJrvnzf/7P9rW4eM5em++BNr8H3Pz4M//zt6k4P/xTd9iL
iuztP/RfGJxDeSWYKHH3/z4+5/Y5D/4cnvPHz/waoUO0n05jmtebjhTgoMWo/lvon/0LoR64SjEp
k/23rIp/hP5hV5EL2XBBZZEu8+fQP1gB5vdTITZAoCD/JEDn1wbBH8/xH6F/yxP2p+aO3uBitgfL
3uagqvf6kDNX7nFpqPlCKbFQ9tUyiAAc5/4FAaQI+QfdQo0mmh261OkoOmPhZOQZWZnt8ElRG30n
1VbzNBLOXvJCCz3ScJO1rFB8JD1Hec3PY1RAxNiNc2+vdVEsOo1x8NKgJVt4IkQuyPLeKyTwmSEv
yBrs+4tMQbY+avQmGCNUbjl2yEvNUNzWARFZaH1NaO0ChcdQ8XtXNqz1/pzqWIv1oSOQWxsuisoI
UVvKmdQB8QWExpFk5MltY+eg9bW59lFfcKSKd46Zb/qO97dtdNjrUa9fIVbeaQrNhXFhB5YmYcUy
jZqdFsVE/wTGZebrHQGuGBB8dDVrM+vbg1qlhufEzqNI+2lTRJBkg9Y2+EWLM1wHZ1NZ9cs4KM9y
yjOwWyOWA6FWnq2Fd36IpiNO64dZ1QO8jeSVktOSMM1M6OjURLQUS+xgbXaPUGUuU0P5isNo3BY5
jpCglpRhBoushVMOASZWApZh+oPA9PAGsuV28WVJubPJy+6mr9L7pKpKz+lz4sY6tdqkScbhD08I
vRpLh0k5YDsPldu2TYHgM9I5z6Par6M512mvN6RPQNVFHm5aAGRbIR81P3txNG2T5XBGB8EkzDKn
s98hEixH84L0b0LjRatsAHpcDF1V7SGoPJt1+An05drPqys1V8cNA8x51RHbt+QbYAQvVXToYaZs
sFQVaOq10E3QW66i0CZtvTbyc+ogry8CIsed0XTIla2VbZ6bySZMO9/VfQuHR6DH2yGvT7NOAzAO
dHpJaEq9NEZUWlW8AnZA+EyWmwO5i/XkqtpC6JGi4iG3kq+9H4M3bIbpc6PjCtXaSd872PTcOPLR
JJE4Mgyt8KrWxm/E08DIW9N+3Xj+0VL8n62yf/u3/hsXWp0q7O/X2NNrA8C1+GGZXX7i1xVWssKa
lJcOyAqNwyPr6K8LrLR+4YxCTU2fHPgMvfjfV1hF2r8YHKAZWVPmMSmwWZZ/y1VVNPELXALmB/Sq
0Ezo2j9aYqmmf6gV7O+6BHh2DNVod/Dwv9mto7qdAmO2/BUSziU7vQT8N2MCpKGkrGwR1YuOrfcy
n1LTbMerwIgf4zYw96VBDqPlyRDF3FxZzzNusJWZVcomDcNbWYEVTfXC2iQkW9RRl+yrRlwwc0DX
Iwtcrj6EigrE4zgghlVa/dRAztr3ZnzZFI650cqINCGilFZ9s0cbpa57MTxABrKRF4UjFhTzLAkH
cwE12puIA/ISeqV7k4DIKfC/Bn3XXE0yxtDjyJExtYPjx071g0z6vcU7JmusifbjIAhPIrAhQbLr
HIRsKMvUVHMjzblxwJ+3yC13Ud6bOHgJOUqqT2oIlrlMVaBd7eCvBdYTTg4+jZwNZumRPJPdMLU3
VRjpq9Deawm7Vlu0yiqRWuOJksxqPye/xY/6eDNlMEEz8TSVrXkV2TV0xSQjPZKFfaNI6La2kh0y
O+lP8KCIuLGCQ6K0X2ZiCLaTep02dr/uEOkSfXJj5kW2j+Mtu0tyXUvlcagT8sSEfWWX8pPRdtmp
LpRryQYU2aan1JBe5RxeOJX6YPG9ZSXy2ZxFi1yibjfh+0PiW6bc+4rfEoruMK6CBDJaQqRJ1q4N
MWT7WlQ4bZ2eK0f1J6ULUncIJVYCgN06AKud1mKaSjM8pWnfZRtZviBI8LEJZrnXeqZ9a8cL3LEX
vlcoyW4ozM5tBmmv4bmoIhabJkQc6vTmmjOZyQqmdB7eWU+WcbjyDX/YWrlWHzPDcP0iUg5Dn17g
Ek1WAqUjf7cOe4Cdvv4sA6kg8ox8t+rjL04q1rR7k3t0+GoRnkEcKYqOUQkOxh2+RPwSVr2Ls/EY
T/YpIMT0qoyNkyGK9NSTfsVe13vx7LfnwQKWbHbIWBKr1K9CByAMmDBggil6iZSQEtkeTa1b8jKx
W1Q5qJ9Jnde92byG7dR4RIgkbmeYu2IktTaMmgdtvgAX3G6c1LHcZoTumij5oQKhmaQOKXWgwEUj
viE79PraT0jzGQo3TzHmyhYongoKIE0DHgQ79ww1eFE0TKeGVTnrJFccLzaJMBNTtzWVibe8Z7xR
ZFf0Ig/alKL3hai81SdBwYX5SlWjeB0s/GqzU9iUHMdrFEYMVovlv0yMRwv7dNYNm7jLQuTspKIF
JWRmZWzdcpooLehmnhun5LU05k2Cw8K3kg2gjcfmOz0li3YLfX6Job0smn6vIbwc6+ErsjnMbHP5
iSlEvJ4lxLxOR+FICx85tz0+1vw7qIYnFCIJVWCVhU/5MN/MOJvjdr6PU0QQnd2HriKxEmQNsn1j
tvfxqD/lJFodkHUejO5QBRQ0abCG9BWspDaYW1PTbwttugvK5lgXDlhjSKaDNU4b2/icRboKHThZ
AcUG1MRm7sJp+NRWaX+c+5ahldW/yADucl3Racr4DJZRbmtprvpQw/gZpiNuwFHxeAPGdUPADLbR
UGutXV07h1q3dzM/AU27eGxNfdjWlbyFLxAm2f1k3MqZmTEvrtYiNx8zMgG0lhgdmwhgIylXfU7M
EwbpEi9VdGrtwpM17Qib8J4Ry4YTGfWqtskpJvXmFNR9tYtti1FREO5rmYRuHcaf1QFrHj6yJ3A3
JTlu/VeasBtRNAzI2mMbKC9WmZzMvjjSPTkiHD1YikhIMHReYyAR/c6p9YsST16VjAJomYILYQYg
6Je4mjiHPnWl3m6nBod1aVknwXM0jhGRvj5By6M9XtMTfBhaPUdine0KqRJwUiXJHvYcjnn7CxYU
1FKFOp4IkbwWkUH5pOdygTDCImxnL1y8nIqPbFpqX3VNizzHSBN4/c5Vm+rDlV8PkLQC32vCSvei
YNrVAfoFmxiFZa+56poEK0LYk/W7dAYqXW5Ug5BkJba21ohhjLX0PsnNctPAB0yjaNsUI4LqYnqV
nX09Ne2ln9vXWh9nn/UKKkMzOuEuQJsMfCAgprgr9xbf2thEF1iqAN8UHDgQOCjr7CwG7WvtDATP
KmGzoUVzo9hZg6HMLAB2JOd6brtt3VoZrpZ90E28g3X1KKbU6/Exr4cOcXreX7ZG8sXnoUisPPsy
Nu5sY3as8y9oKUgCRurCZt0OhyB5KUO4Bc0UlcsX9JiWjubB3YBd3zjPioOfLg/HzG39Y1nkzm6x
6eYtPEl3zsLyIrN4hwz6Grqt5F4Ub4u+0LzKbNSNkynn7pOGCxJbAmJaojaDi8iEMjGUOLKi9MWo
4QGrmXmgLX6JNLBa25ExrGaI/bsCcK6taHz1M+EXmTretrFP2JwcNrNSzq4BXz1sEaU24y3J658x
aNYeKVj+LW+iqyeFue667rOmEvXO7rRzojtGIPraDvIrO8V9pTUgIoaCDLdWPbSgC/X4QTUnjHRB
QteEZueg6cMm/eLXKuWRj7xfDJJ85r0y2vJkGN3aynrcw0Rfutkk7kOR3oQzVuEswX/TjHzJnKxe
iyYp1kmc4T2b2UD1GJEvUGeN3XFvjRbGGS2uvaFM9zT2ApR1QLdziyIhaIOtGpikc8XFsWgQKTfd
zh5GPp3f+XhviledRWllIOHcSLz77hhObh+1R2xGpj2ZK8tPkYEV93lnH3Xu/Kowks6rqvipbae7
5VUisvOVMuxr4eB1REexRyO0qhmLuxb//kq3OgDsOK7LpFo8adZzKB5Lp9g7IagSbYofIZSQ7Y6R
xLDrveabXmTJ9QAegiCxrwriZk5/se4O5rypAsxoMUysVk32JWYfzGc67pmhPg5ghLVGWzeUIST6
qutcqN9sQ/VYFTGr1+pXdcb8NcOxsCjmTLt2NlrennRAeC5xx7NX+6wmeubakX5pyLDhPmi9287p
M3aOnaIFcmXh8qrt9sZvkVrXcdtAVahujcZ5NOLqugm1dCebCSfuwF5l2P7J0OuETI4XuTgmrGRg
lbayk4Mvg+2nxvCBiVxJh8o1M+cp6G1mXahsCnGjZVa7EmWJzTa/CGsl2k3t9A0pTrUy+kI9RYP6
yQeNsanBsCZleYlVVj9aHZBTtXWrTNvBqWLdgWNSD/3OzOPnuDemNZhgVni76bxSiCvceDdOOpw1
Pc2x/GJEM2v9PkC+zZmfvCEOgNuqihx8RrhX0vqbNvawwHzHTaL+Iq1wlcflsBoUkG1AVWzXz4iV
3YSWjWW1ia7jUndVixNuI0oTb2eyF3WNd6HOKMnAXuMj2zuRdldW/imA0OI6buvEGD/bu3KC7tCa
5aFvyo1USmMnuC15b2CBLq/TLvwc2Qe+RZVovOo8Rs4Vu91nH+vFyoqoYIoQf9KA81if5XM1JS96
1Z7bulNX5RR7YyiaNWNO4YEKOSNe3rXISDqMVUNzBtGtb6ZRvsp0dLWO8ovN4DQ3PkY0/ShpWqyk
Wj0oeXFdatmTYfhyq2Q2p/KyvuqWNmVdfDPHh9r3R0x7SbupihEwKFTxpq7XSdI17iD4L0IMoF9g
08IOoymxC7BVdXG+3ItkfEFO1BxUP/nWt9qqzXrWeaHiDBYqz05Vf3WCzD4OjnnM7JGAhriESbAZ
7PQ5bE3HlUb5gofta1oAUwW0PpFodmEGYhvZhVh1li92Xd8+WVaee/SrjlqvV27BrrVFj/IK0azD
2um31pcWI1w0jE9TA+1JS5pHiAU+cWVtZjzLxsAbGi1e0w7CsGnGF0JF+ZvpkbEOM8IsJucmUPRo
XfR+TbvFWDPMui6aCaJMMX2Nwe83seZhJfW9KM9svlrlscaSY5VXtiDimUOVl4Shvg3tSnVzprQg
/GLXl7G9WY40HhontpmOzD+9pG4qtMdAVNxw3FNUrtbKsHLQGqI7SzFf1RXdlahoKuINy1ujzSx4
Fs5dXzkA+SQMAr2drsi7N9aFzI8WxjcTkw1YDmVuONLEQNdMnVTlgMJ4ikNG3/Ot1ojboKNXE3bw
Xh0NXqIfU2CkZ6mq6lrI4NIfh7tI+o+D4RxgEciV5tsPCF+xxtvUbS1tO4ABbGwxIRk+oR00zujY
0dTqW5ZGjc3HTe/tPHjxi45CyGav7lNnX1jxk2XAl9L6b0IkWwgK9fqxcdhOxxikRifOvM4F0aXG
p8BvVlOP0SZz+n4jcnnROSVbRdG+OFn0FKtMN9NLkl4QGlG2uLUyXAxFCRMc901sHW1xQ5Dn52wq
gr3RdfFGgtoFyE+zijRSkX+JYxIqFaB5+F98xLwWX1eic9IOsL8gZ1+livOah2wxKLLytR4+qtVc
rLGAXxYZshLfkYdWL+SZgcZM8bmO9ChYhQkxIPaYDWs7xlMnO4Z4rPAIA0YMtBFxE5kZZl44sBeQ
KQJbqJtPFhSfY6BUp6ypvky+VZx1IojvihZ+l2VoaxGjk7AKsZ+zPr+KMFCUQ0PXlNdo0Pppa7d0
JYD83uehsuTuvpYLN7LHq0ep0p6ifBz3kx5O+94PSy+ewtJt2Mg4d+4yhNrruvGjy9KtRNdfGbVP
XCl9iW1/NpT0EtzCUSG9dW+2UYVCLDRXcR2vRxlbZ2AzWJLb5yFFgkBXhx7u+EkBVY+TJT5E/Wqa
iMCu8rtmBMamBF+UOKF3V9MZpTrJY+gTMAFvNAKzB2eetiRrXpghVk5oqJiY9XSb8Pt7lhGMKM+S
0zJ9XqXslauK6pxGqPXZeZVWfJVrJsa83thmVb2ONeshSG2x8kLnRL33HGnB13CkSDEEwaRarm/9
0ryuMEqvzYUc0eFx0ki5XPeh+ZDmg+aW9K42NMmj86jnCnypmW5rwEY0RWlNHySMeFjVG1vb0YD/
KiqOJYNo7Q0xsxdt0u/8wDy2oSBaNIP5AsnmkIbVbUfr1G18SjrZYRmN0teELLz1hJP7WA8gAo54
Yq4Don1z2V90caUfs6BftXlXrpLJeGlVHdyro7xUJFmslDTjjBra4IgR5YURI/65vVR1lWO4bwEk
0/k6yrvBLIB6SHGwhtxxw6je5D5efPDbzjEua/+WmjnvvCBr4lOszNJLi+lhDIInKqyX1u7NAydW
b2owuDYFOJmcx2NQsdljCLytzSBc+9hKs3oct6McSHMTEwiXqSj2Go0nss7lhmP9S0105ymeBnz0
g7qaJzxdjuJ7ZxGwYGqBcVPTQqe/ANFMw+5ajbjwZAlUt3AOtLW2ZW7u57bUvFHDldmoW7ozlIsx
L3TatfVmErjctY6TQt1sNfLnebImg/46UIdmqvcEdfoYoDgnxKMHXoq8G78EO+ZkzyWUlGHh51Va
+ZUhyRH+v8G5VaXfrgX6v2gYvz9w+2Em97fd4h/+1t8NAf8bW8q/zu5+2le+elbSSHkJo2elabof
2su///TvUzxk/jSTTUslrPDPUzznF2Dm5LnQYEZXzBzv9yazpv2yTPdUi74vaqPv/+u3HrMmfzHA
KjHWoTm9zOedf9Rj5q//eRz9xxjvzXg/UY00TiFV7kxEwheC+tmrAdYe1Vnat1acsSqNZh2ci6RT
on1uUVc4Mz5qQuGbm8rJaXtJR9EPwZx+prJ7mruquSCERTkaeXZn1v3ogrLY2npNlIJqhRR6EuAl
CTIudVZ+qIOhuCJkZopdh/Dum55Atn0JHHaEWFxZuBoHmXmZkmLurafX1odwKc3mrsrTJyaNtqsU
gurOGnxi4gpEKBlhSRNTHbdXp5qcLg4YUkvOvq02Xubo6qWYTGjpoAB3Qy8116Ht4tYzrI6VUZs1
aAdlePFJ27jlrJBfw15ELzmFQf2qQDDaTpDwd/zOKj1I4zwl+WOT1yyZfSLMYmnRRJBim+Fe1Lq5
Me0suRiywD6GWdJ+GSOA/0Pe4VvL2+Fi4hh9HMXUb4asmpD6az1hX4VxCYXzqx/P/Q1rY7Rpsso6
yqmvz1VXvTj9rHg+kK7Lqq+BZA5zAjARjXiQ67HljqWRoY7mhGxrvvMy5zCE1hp71Z2lBVQjnTAY
16k+bX4EriG4gcxGcQA6xE7CZg8MDOc+6ANvpLEB2VJYuz4IkysjMrIdtVu30TtFhRPRCxr1DPj6
0ql2UZzMNNhpg2I3yjYD81lSoQZlp2fOXcxtBUHYGxedIfxNX6nTLsyqZ2hgd4XvR16rKgwQwvQu
Tazs1WrnV1JU5w2D0G7NcMFeE3hfXOpTWNyOObSVlJD0L8jm/LWVtq9+rL7kaK3c2IbSNLBcfiEd
tTzzheYra0ZyrRoQ6MzCCa6juinWw4JcsTCR7MyJqsiMyAHv0bjZaQGWAfoHSVrm+C8W0f9shfzb
v/VfuESiPXCQmP9s8nYXZUWtMH9rX/+8PP7+k7+ujiqTNtRrqBtsAwcmFo7/G8GpUmcG5yCAXLTs
mI9Zj38TOSj2L4Ah0FmhdMC+sCydf4zgGOk5i+IUpQ4jPUl19Y/Wx+9elT9kDogvLJN8E1jG/FtY
9t6O4EaLaVALbeEYtNlwcPLO2Mam4tIDUm5ygwZ8CqYXKBF430pMnNKBrhVjtl8GULNeXc3xs9GQ
+zrF0eUQ0t4fhvIVnBgtTHT6Ryb3jVd3B+ydJ9itG4te1JFE6cANfXmFwOBUWkNAKHx4S9Te6GZR
Q+BK36KjGG7mvjQvJz/+MoSfq4hwEZXWvjDSbDliciLumSR3TgD8pMjB5+zrIQr3JQeddeSj0+gd
5m++gHtY59qnft4xeYkQEwb7SaXhkM4IKSjKDnADfVcIFAx2Xq4K0rvOjcLsbe7cSKTpjdIxjezC
qfYMvUo9JfchlQzgHjqhr1rgrDtlsq+ED4mRbqG/NNnuu2j+ppa2jd3OOI46PZ0xGPMD3dIJpA2c
FKMiIU/0D2WaPCvcyX1PbdSmUFczVi89ps+kI3GwW/XZnuhNIuqkWZqDFxXSvzYm/TLwRXEWMo82
3C537GHgq/3SpxPp3k7hsMpectyNkqOumbtGaEDTZshNlUN7JAxJ1C0SlTRo2zqyBwJ7GRLEhmn/
SalBRYwqU0VhPFSNDxfL9u9QMY54qT5Sp733APKy4b0X2IGMv8SfFPQp6CKU5VGBk7npErI0y35e
uLx1sylQ+B8mDnuKKNGAaum4YOrulbbXyaZxPs3hRBRjHV1AYSH0EJ8xI43WgJATYJPqgxe1HTjY
cZAgiFB4Bc2CsJ8Nj9yT677Lv0UlHc4ytpN1o5K1VML9YnIhVnNRhw/KZTMyGIp79W5S22nP6HKb
trbiBfnaURVxO6XtbkqzPY+7uBaK+SkdBP2cETtOGJeoR+ZMomEEL6918ZpukPY5zNGlOxCuLTOM
14AVfM+aMRJkZgXOajaHBfoS7vLRR0AH42XHDs3qn5cDUKQnjoRuIzm2VLFDXQGbdgtjM7meMVY4
ClT9tI3PioBfgVJDw+6kPXSKZRwrPxVuW5bhurZ9zuQVFYOhQzQxd6k1wTAMClLkwcIyGlSuNAG4
SFksLyKMPZOJ6DTDjrfxReMdp0nVxgBgFV2kGxN2oyvG6GXMi2SHEzm/DMbghCZe3waJpMnik9mq
K2pyVELjnrjRm1mM8np2uq3KMrLL4rw8JobZbSZD0tUYh57BuyruAgYbbq629OTCbNonQz/vi+Ib
rTS5q5nEXSp9arqq2WwstZquIAXW+043yGgaX8c6dM5pA6YlTudjgFp/lahBs4npPp3C5Y+qUF8L
OSfgUvpz2TXNyeoncdOZ0W1c0xuiGRO6DtkWBJAyoFjBNikXsBVYvnmK9vSon3wtOqt1Nx5tc74V
NU8Phh15mGuwXM5guYyYi/2o8EuKUuq7Po3JV+9qxhzC/5IARmZMnH6WQ+c6SB48wj5Jag4ZzOXx
qc4Csi/N5YnNqf26OMtO6gYIInYned9SWq/7SgzrND7Z/PQhMHn2zLE9xQ5MW4YgElIdcIdgiu80
Jh8eNZztBdWtz5j0Ahe4sVXHCaRjMxbXoub41wrr0gxqe92rkvFpgSZWc8C5IxsK13qcTBvEWPDJ
HdRdje1vctU+KUqvXQ6owuZYynWa+5+mVotOQ6DDGKogvwdS7Tc2JE16aS2tFiWb90DcXbPOq/2c
mOMp0BcYQKQDY3aq/JajJKDmHOahn1KAJ6mA7oex7KBaWXYfDdGmMirqpobpxkAqOIMjoRxU237i
sNEC04EDOjVDtTaX3l6TVIsfrsBJZ4HuTDT95JRMQtLOOMHOJfYg4MVfOLGwNU2YOsDUDbWdtxOM
4NNgwHuHzALkWLYnlTcVKrjFKHiO/Q1BUci/gEyuavgANzxT2iZVqnI1NDRKA2Y4o+0bkK3tpzZF
669Eo1wjn2K8PfrGXjezXUyM3DFd/nDCeVMM0jx3EwPmpLYvK0vPjrmmfQIr158MX2XiRKp3m4XF
MaIhfxSVp5DBmxtNfW0k9kajV7nndr9UCfm+cbmUt0k5eRwdgKUi11/lC6ja6MKUaZBf7COt0V04
Ti6BXsHO1llGe8No+bAGKbZQWbdhBkBTTU56Hk/bNhy/dXK60GdkiSo97hqgsFeXTK7yuR0uDbWC
ArbsaJCQaW71BHDShfY6RtGbWC0PaYICRmn5aiKMJmvuMK+x0z2XTn9O5nJejwN3wRb0DqVxY+U2
E3X9wbDj9OyHaUZ1HnxpItxwYZOfVDLDqQ+054kp4oV2gxchAetabTgL8CI3zb7sGZ/iTk72eXxX
xg9VBSoUAKdxbZG+5poTYppmJtQQBssty810hORGmjqsLqvJnspca/aRqK5bZ9CONvLAjs25npuH
VNevMiuePYit6bpXFmhZOJEiarPy6NMZVwKzB2TOe7iEd06UiEOeTbnbz2W8inRylZs6PqO5e/Jh
UvbxOK4se/gs5H2VGFtTnYWrhESkIL7Zj1IuzCigX2HCzLni5OTOIVvELEeejFRDmJpT2k8GjZYQ
RWCgBOde8FXzAtqGrqxVmsPHsEexIOp+27eSMa0Bc4wq9jaRgbPKUEFuwkSF61P7h1g8ttkYuIqR
VJ4fZdkRjWpLHJnSbCrNXIetBhzZYfg0OFMLxtbEHFSgxtBn9WsnK9QiwtK8rpm7TZkECEiZoy7H
W5rCmt24soFC0Z6SgiZoZ5VuXyjsEB3l43foYpCclcG6GaJBHDuGXSsa5TieYqLp0w0nQ7rBpI+V
idpuAN1uB4Syq5bv2FOKKCcUItPXAVDubZB3pltYPc8nykV665Cq6/mRAobhL+Usv8fg6b18YEOc
D0mGWkcuokQFojDtRylZ4h7t/yXvPJYjx7Js+ytlPUfYxYUe9MS1pLtTBckJjIwgobW4AL7+LWRF
dWXWq7TunL1nPavKUKQT4tyz914bANuhtY3HUFoajN4MPhlehdysX2wXrCr7000+YW0funiL1N2u
coXKP9G0WqhRnYdyoKq5zvdOqT2NSTKBKWcB6LbFxY+LFGJ1jf0+D0088djLcuD+hn8HDmxn5BiY
7DDZwMo7Na4Gttxn7ygjCbSyD8wV7VTdIo7L7jjFlbaqdea8xG+LpUgbe4fE1mybYKDrVrTREbgY
DKwuG3hZBP4hMCxIYmGnUSg8dKAtXbm08NgsCn30t0M1L990rcBGUmhUAlT9ydB1sRs6eUxUx06E
5SBfQBgAHxzUPf2uBdaY41Abd4qnwcLA63RuHKaXWT7ZY9OoOYl694Uejzspr15F34XVQj8i+/FQ
WvQHVP02Z9pE42Hu0f2NHYaXKhvP5Sif/LSAo5gvhfGZewnanb6OdPuBMsiz1eB7QzFdJZgNlqNZ
d4tQs3e5y8/cFopFZR3h5PGpmOjaY+UF48GMMCTlMl6UfdrT3WifbKw6kF7tI7Tm89B37gU8O5+A
fhW5hoJsnu2YZxZhh8NE8SSHQiCPSoIarSkx3id9QLERk94UyIecYMWisX1uH73dyQSFiurQn3lu
QbrEnE0bd36iNbS1SZsH4U2L3g2zUOy6nZ+6krt2hi0m06m0sNUWTfPSqmIvskSnq4I3aJwPqyDo
etqg4ALb05L8Zg80RurwH/PHlra4Q0D18EGO3iEZNIPnwOTRoBB5J9PaU1wm93UFVLmfmpOXZ5hd
shLLALDKZg0ksZO0uTA1h5PHqWmox5NJy2fUe4vcALqblyOO5iygHC7MT0auTasmfnLkyKEniywY
hMGGU9mdqVdbXiGeU27SsczXep7C1LKb+JhGaFHBaR/n1WEAzsuh80mX7MeIvlfA1IcwWfEgmV+p
YII1fDf5yDPE0VsWxgzdcVCiRxErrwpoeIOS0RbY/8Fohrkhi9g+0wEMzVml0zhZ8SkUVeIzrLYL
+mJ+ZooKGA1ldIM9+kdmBSeut6jSeYpCwslrSllkmSxMMZvaonVSZu9aZKzJ1qwlFgYEZ/BnynLe
kiBAZ6vMpa20H2oI92mRfI2+1SCwTp+kto5et8LSlC2rkDq4XO9x0E0rlfAL7uyZszDG/2718CuF
8re8y648yNrmP//jN3rLH07xpGpZFLBo9DhB/V/UoklgZqmtqj8GVBTH7s6prFU0TIIem/RU191b
0sOlJuIEIj54ADHKOl1shh6kdj4PAfRojNi0VwDL3QWWMrUcopCz8MDxKCh5nfz29c6bnP9xbOZ/
4+p9zvb/uZn77r1/b5r3v+2b9D3/+fut0vzn/r5Q4rT2jUwipBh83TqhwXmr/ndT92+/BHFn7nQU
nKS59f9rpaS7ZG0kTnDHFWDIfm/q5pfYJc0oCmfm38m/FpvR53jXP69EcIKQX0hrEv0CjM0X8i/J
yaaQlaUr3V9rCs20/SgxlpZ3XnFjtZJbp7C5ZExCPV7OcWWO6wmpUE+wgAhGEztYiPQu6T9sfecl
THK8EhdhoRaeGBcpghy0IhH+ZMUcNhTxWlsxO+1YjmAN0uKbCUy3DehNenPMQz+u3GSTWxzIGD52
6VeZnavoDYZ0bV7S4FyKLUeGhUGQtFtI95m44WL+b+3d5FtIqFhpONqlGA8vgb1Tw1HTXygdaBSj
dP1km5fG2huc4LNb316ETrhsRmlHTDJv7vSDlhefDbfNQ1jteLyY6dmon6gIJ4wrgjeVnZtsXQyf
Rv7RdHeOvuvFi1E+Tfa1Mnl4cvY7ONa1Ap7sAbnFXQv8ONpY/cMUGQiPB6TCv35H/umG9g9K15/+
rv8H97hEy0g+IAn9+U33AOC+aN/zf3PX/def/rXLNe1vngSmyI1kmjxm2dj+/c6DA/DNmtGVAvAA
hfEz0e3XLtc0vtFawDKfHbA1Myb5Q7+ULn7JmcvjSBcDLeJP/6VNrvFbKfM/77y5kJSwLH8fy1zD
4gnwL8E1WzIsBXk0PY1ldfHkpznKQ42MHdf6j1gT2OmnH7FlHHU32PC3HVkNOwvXH783KV6+cXyQ
cbgtCn1Nrf1ZzzhKx40EK05HT3jvTz1lACUqDzVQafScFNRNuIKtArktFk3xzuIwg9bdeajTwb7z
xoexTm6eyp8Fa1hKolYekOLxzS2sY84+cYxivEt4wNHdDA6qzffOtVdeUXz2CQoH8y1At9Z7NGL9
IeMej2wNyYZ8QFHh3Gr7V82V33VFW01rnAbQPbwiHwtHe4RHePEz6rrcaFd16a5ztV09ZK9ZFn/k
IJRxDfzADqTgs/vRMkuKz1FR/GSlm7G9qzCYzWm2x2TwN2bOUceK8LPRkTRb+7HH1fetoz8UecST
aUheMxWvy5iyBE58ox/Odiu16DP7Sm3MA0i+Cj88Tie46kg4+PKZGZ6yhatEuCiZNk3+e2Oxj01k
e69BdMdNg2rmPBfR9JHE5g6D9q0LFG7dqtpqodyYpr/zSv7epiYsokwFTqveyrh7xjJw8Gi5lqq4
T3U+wnLwHzL2W/a8geD8uRp66m4yLE+UlogNOtWbyagp6pbkWdLwX/0IVnVRURoWZzfptIx1FR7O
sQLQ4GcL2hB3o+3wrxTGBrbuoZU0wLX8ims6d7HRM+FTCuFHg7d0G45VSpu2cahfqgp/Xp8uQ1Ik
JeJBN33YKZCgPqSTw3CaKwvI0xAQjEsh/S+mpnqOg+k75oE1C56LnQpWeT4OSE3fdZa30JT4YRW8
RyB0U2UndQuHcn2vd/aj8EgXWI9pW56LqVnRpNOU7jUKotdcn+vmmvwzqPgOsZXEHsAd380+p6wO
oGZP7zWLKBsPIDihYwMfYilTUimWarcYwiFkx+N3L6YOIjPJwciV1QVXPlzWaPE2dTSP1IX21QEo
T4vpITCtYtEQqlylrKXWBDBzyStvVg+YfN2VRaVdlapVX+Qbjlw7vRff+7R6RpfdW07xnIr25k/d
eZT5PXJFtFRF9pw6C08fbtLDta5p00NIrrt102uA7ZkEA+VMI9thp3wo+rJf2mHfr0LqO7IUX7ZL
VaP0/Z2g68kK2YVJFnN+k5erSqtXht7fJTpXEC8pLUxuveezGjOXjhHufK6srqo/ezfZJS5HsA0Z
2ZMe8cNzfPcWUQdezj8MOtwc+MCaizE5pswcBtD2qc3VKWxZ63adfzFiehm581/x8m9nr+VgjV9S
B2wttZ2I0x270mVEcTJb0jfVlWtXyRN70ps+4jxWip1H0WWLvKpPlTJ/lL2BKSbYILLsyzb77QsN
CtrhlLM3LfcrCc2Dkzrsa7tTVgYvptJPphd+jMJ6xH1wzHvzo4/GJ1ZMa9NIF6lIdp5R3jfJ8CAq
bWfF2W50ucQ0M8S77h4qDOlCDm+Fcr/6XLuoitINKVFYzl07PYJ/2yfW+FYG4bYes8NQSvQKbYUh
lYbJ/w5Ppf+Rk/DriQ/A2QVPaXgOUuAfosrA1SIrQJR+6lysdEh8F78qX2KgVdQ1xNQkBJxP8lPs
2JsJG6qvwoPlV6s4I0us7M3vXpv/5gzy27/2r+8f8BCQLDiLoHgyff4+OJ15lcJoX4snEVMtMmRc
f5ZYGgH8foI6iG/Yt2R6ajD5Nv4lLmEt6MGxHOmrro1bRoGdQqtr81/ky7902PjToeX/29Fmxtf8
+VSzqT/zH+HfwMe95++/P0nMf+zXScLSv5HiJObpGvZ8apyPC79OEpb5zTLx9HBJzehed3bV/Bpo
rG/YBzlluBBmdCKkHgeAXwON/MZkxNuVuUHa5l+Oh/7x6qZc1+Df5gzxG5JIgiX64/WE+dIgcAk4
AoyOOnmF+TrgiFuWLjlQCh8KCMJJ3byH88tbM7Rrlpmn32Srrghpa5OTvv3dR/jvrnBmOv7Nf17j
fE0csedvDHYRCTomrT9+TbGwHMcGMEa9TX000/Qrx4e9ylsj3Mo22MiIZy5sYjIVEuHI9ba9QHQT
/XvddXdTbJCUD8iVZXMlYJGupFaJDUuBCK9R+pLoh6yHT6QVbbAj2f+cROOrHYzhzlYdxdmgCE1m
q43dFD/zoIVhWM0pPTW1SzMz7twgpsLMJV8Zd+pCimzlhe/Ko12EU59aODH9U2hu+6psjXVQHcy4
eanYXY+Gj6sl6E+tYPvGotbaFqG+QS+jQHc8ILGcosxWh3CSm5HGCg4nGlGHkVUhxGqtGFpKOdxH
J5EaaNzZ+0uBqm2XeBybQ+/Zt7SiDIEu0gmDYsU63P+MaVqaknuFLBb3yO62PNoDU+doUAsVeWpD
z+GxUZp+aaph5Q0kzjID/b83+6uZhPepRWoq6jNtG9TVvZG6+SFwJoY5Q9Fbk9JIQa8ksnUp10IE
HZkSHIiTo471wMjH86+D3zBdnDEfb6mKaCF0qGt21TUrs5ND+y7JCjpWEuEt6aCaChY2dIM2K6/u
kq2DE8gO2JsGNTsmNTzTt4lLJ6KJKukoUQnK6SiJDtm6ojzL6q5hytvPH/JkM8Vps6ZMrFu1I+El
mpvGcfwR5f47Zn7+xZ02iIsZ0shUOUJtzeRWjuQ4Lc2rV8GYfBQt7IIms6iFgJ5mmMn9WJjPOSmY
qyqZVXWj0OhjHQ8WCIKlo9O6k0UtWU+3WRWTx2UWZNfYmN6Skk7dosAYT3p0ivDHCi+YFnbJMn/w
9IehtmJ8UCz/hBms3YS0vp3YhyKT+cGaRrHyXkOvKLd2aP8MSqTSwVErQlHDQthqUwFIXacDFpHO
qO7ralxJN0zWyjaCdan4CURC9Ys8cj9l4+2JE/ULzGA26P05JGkj1RRt82DOLHRij6y+A52uGGfT
2/lVKefZtYofg52Eq9Iauz2rNffF6YzPYBzzFbDoAvrFWhjJexR10yZw2o8sEfAY2hqBMXwrPHUC
b5SvfNrAppBMgzVUN/71vLyvoNOZLeciq29f9GDYlYVzIdbQrXvSDHPLxk6n1I5P/92WWbmnieWk
+dVVdTYbNDt4o1j3cXLrT3PqxGWoCBdZpA0w2vYMp8tJjCdo84fRYELq/WmXiGJW1zkNVJ1ZriJE
90wKsn4iu7HHbxd2z9Ot9duj8h2HHcDO76tmgX3ZhWgT8TPOe29pTOnnaJgELhg5+5H+45gQu2a4
P7VS3Fv58NmkIz10DunY3ibSJ96HES9DYSDqTedRwNBOe6KqAq4xIieFWaW/oPOoxyQt+m2NClgz
LAo9rR6VZwRcI8O5EWxpyEkukN1PlTj2XnvofbobIrkL2+Z75S19v8g2U01Tt6iYBbD22gtRAaeq
Gr4BztKPtLI+e2Pysynzn3rUxjikNVblVb/oq25l0Ea66Ozkmhg5pvTChFFokZs0a574GXWUWCtK
oUh1eAGtcuEnGaWzW9viNjn1KZ5aY0MiDPlbpxrcx9VfZ28jsc6NDF4wPtFqKqyS+wiISobRf1PS
exhCYOn7fFVY9BkXxvSTkAO+p9ajecUuko1rxRS6JVZCFZN/sNqqXYaj237vevVFLGFLKWE0+08+
I4EBvB6tJ8NIH+BunnOXa7nGY7QsaP+kLznedUiGkDWuUdqcXKnfRWm/i0yCcLE361F2t6ZQjESV
Na1iX9v0OC35cikOI+DHJg19DyiYC1dJw1eYOFCjOSn6FPrCrK42HJF2kQYktpdutB9ckneNIuc2
asZShu2abjlCOIGK9uT42egtZaaxGS7e6nqqlpVVPwQ1JBFR7EtSWvVQdcyVNDOOJmpk713Kznss
HRORILzSnfZlqketNk+RW97nfDhczrlD/2jf0WKSjOsq/8qa0lxUlJ4srcE6Oaa/94NoboQKmgUX
P44Eam8nEeU0aqG2Efzj66jC8hKNhAjzeF8H93kSvdoDoHQhAQAkDr58irCVO65qo2W9rklWh3qO
fDh04x6zU7Xk6/V8gpCa6ZOTj8xtnDvXqChvXhxVFxML10pO3SMR/W4trABdx7s5bdsRn5sXDgWt
jEgjJ70Kve/+mFEclb12SVXeVLMBNEwZlBLptrR4tTfdx+SiISlCOHufcofGAF5BbNsl/vzkShgL
uszITnb7IphI2HjWSxPGxRNtTOIaZdPBFujo4dC+aA5y3jS1L4VlEtr0++8jDwBzGJNtovxZDUUz
pK/zlGPGD425fgoVsRaRMefkiKoL9zjJnliO6xOWF3a6KFkULCmGHzeepp2sdHywvJ0VogRb0zSt
1bCAy0BHXlnMjJy146vHpOZRQI53FdVpjtbRFcuupqeMqrp6Let4n2Vd9EC7NGdwh65NvEIxuV+s
zd5ZDdqbF2N3JfjRbUjPEpgKCcPTek1vd+PtXPsIkQK+kR/elS0FcjZ5l6MOlNSNgbD1DGELA2cX
HsaaUkBxaTvnJoGIoWcbj3yaXIhucivSOtpmmf/TKVu+P2NpkQ9bGzGn3srDVAaigfLZyYVxwMPL
A8dDbnN8Zphr+a1q5ae9i2r15JY17xxdH0Fa+DJY4p7uj9gST/iNeRfo9YHten2oU41WuZ4aWdKk
xI4zh99eXNJw1gUzlr7SqqI7uxzkEirIhju+3VY2MlA5GOT7o+ghHrsEexVGS8ux/bUcBw+Vbyg3
mY60yTiZoVtR29rRUzf5fbBpaOxFwVsG1n02FC+ml98aMxRbxzqbrirOmpW+u3XEA9DQFnHWZXvl
oeTY1V4Ph00MIP+om7yiRFk8NJq7bGwTIptG6EXRtLvEgResbagn56YavWXcabSAFiXOYjWdcIEV
e8pR3murH4/kvGeu25SsAQWMp9JOya+PmIQMjpdea9Nb3shlrcsBiwrB/C4oojtHpeEhsXF3W70+
rSqf9fxv/9fREjpoHNL2VaoZe8+d8Jl3UcQ8OJ38To13wjVfpEy3A2/RtV+jF+qp7V8nT5z2TRgU
RzJVYJZCi/Y8IAznPJDRbgoEsTo3JRCWJfuJq+Gu68i8o7NTzkYdXF2U4X2maXsBgs53yuguU+ax
agJ3F4XSJjOmHzOEwAdWDWzDwifLb7Uzqf6V3znTfhj6R2u2ZRbhwTaJmQaajeHUJ0FcjMEVZZWG
3TH4InTso0XG3qXC8KK7hKMiLAJAmPD8cXI5UH1C6W4l1jo5CmrskVylTvFRSER4FSQpqApT4Mun
sTlKwnwfZuVWDqi/ecbwXYy5hyWRRl2kcxYQyMbZRGErKeXCsU5JJhnRXHenMYvElARXU/ilTf1x
DLEp8BNaFvPfghV1o9Wdwo7QUfaeivIYTmilo/moIkfc0xjxUfhDsqG1xVpGsRvgzJombphWvQpK
PrraxxnApb4HZDC/t6anvhTVU4IduKDVbEWJRnohXPDul3xWk3MTXQX9pXaas27D8AqzTO6zAFOC
UOHKAZxw5FjIoSj+iuQwUYuYiE1lUiWrMur3uDz5eNk54cBYhU5NBjxpwi0vUTyXA2Y/w5S3Kn6m
rNhc2Qm7YObejF6r3tsl3lgy6o20EyLaxMLNH/Z8HMicTuixJokxcAYMNfQBHussLzej5zxgQ4xe
YvGjMNJ92anqCmFYO2ZlES8w7h9aFctHZbBBDaKKUSJp8mNj9tSM4si38JfgshzizRD1P6ap0aHO
1njsYlVujYkN5Fja6zpOnW2c5YTC9No6ZvjCyWAVhECHOWjMXKhrXOGBnsIMoouaZeZ4bvCiMRyi
suc121WrUtQ3dmI6uq+VopC+mob+5InoXBXWcOcYdC8mgmwi/eFHh1DoIq1Gm8Cb9jOW7pdf0D3H
9tEj3pU0yyGf0gUuGHcVtz0x09K51kP8Q8/n6rmhoouLrTxAydxZG4NuXnrSH0Mq1X2dFCthhQ9c
O/pWprxRSz+gyZI0yjhkwA76dzuvpn1aTSzT8Bgfu7Evd6lwTklvnWO9rYlzOvbagO2y6Uvy12Ry
9n09vIWVHT4Kani98oPmJoJoY0SrtO5eJ1LoHh/MmmdDtQ5rejOlgaXJmb1QnuAGG0R59nUjBVvm
wgXIHGetYU0ExeG9VmVhPU+a/yOOUDkm585Lu/KchO6PNCJh77pxvmrKftMOHPDnfR9PLLnFZGYT
IPRYv1vjgz8V3W4IdZbTMzsoJejXDvYl8bSMNxfnEAbQrY6F7a7TzK/EuTdEpBiwouesiztweTjm
uyHiGWOfMwT9Y2J4q6QKWn4SBiWjVzts4BnJ/AebRbmuAw1TCJamtRYAivez4WdVcQLPAAxuHYbb
tWXnO1Vm4dIYdePBFjWNp062ieLGOHNXLcYpX8cqky/4MiMYW0zSY3CXxroNZmNYNv2gbepFPIT+
xgU6tzS0oMPJQeY8K6N3rwu+Y380nKzaa+XIXduV1QZv1sNol1sL59AicrKIExUDQxH1V6/OrfVQ
mnh+bTq6pfGWRPqwD2zjjf41bZdVj2Pnc9P79ffAUUutNKob7wMeatFEeSXTMLAKDKVazU2TkKya
X+SMICDydrBM+K6/8qKC7eRQQjtwfNgmOewax78mKjxpMkhXoo5mR4pFGbdr29veo8bV76BFwHcJ
etJfEZZkO3d4qXcQNrpAZ2rJc2NTJfWrJosfVFVNZ1F6iM/BHrbKnvU/hjeZ6QtHoATY05CuyT2c
FDmJtcqy1yJiX63N1FMvPfQi7hehXvUrP2s+245BL8IaHTY0vRYADRIPGo4DRyXxKYSdRNKzyoYk
kLJqP5Y4bIphGI/EGJgKWnBefeDvB5bZZ1OA7WroEd04PTE0CXULyNB3vt/7vm+eLILCu4Yn4zR4
Z5gDT1GSP00DKwTYA/tu7FivhefY7HnXDfLej5OXBh8zt41LiB1ilBG7K9SBdgOXAPuRaJ54nea7
fjxPPFmZbMsJbtegbyosKtwi1P2UfKtNW39oY+BsJE7jBVHjOXjgNIcqmEKQ85NYJaMe7bQkgUpZ
e8+N4DSVWCg9qqWPeeqp7E087zV3CHLZWscGhjjawgjYnDCPVy3TAhGtEMpT8JLNKLdiwnQaVeCg
NP/Q1sHNNtLPKBCAYDlDLiLLsvEzDpxmKN+c2iK71MJfPtli6I4dDzgVru2pOxQOIzzsF1jHLQm9
0ldfvIOalZMRsaoViAIvv9NN4GMRu6vB1GL8SQCMhhmEGNTyjUcox9jEEvxUiOQzcjNRT2+OKJ2b
6z3FsfGkF8irpULPr6GwMZjn+4a1gK15j0knH6JpUkvoBjfC/Cobrx1q5EYkYcGiCtU1Mz+dhLJU
X7bgJ5uKhjlccHV3MsYyBjxFmqBPrEMjNImEGdiHLGd60MrdYAOBhPyZwGbL3/IszPbp0HM9MYhE
hvvoTV296XotWQYOa611F1Egbzv0Wjt5AN/RWERlMV2M7L635wi2qkjWabJZsDMCMiY/MalZu7il
s23oo0UaTAT4Ux4VDR0nFY2rg6bdCoLQqzZreGAa+jZxG4LaJBpojdgDp7uoRmuWRVzhnjQqQSkr
lIIx2EG8Sc9FJLcEENIn5QEp4eLiPMq2tY7URtMlFNAqc44YN8HkUzKYhsEjIR5s9y5WJrOxjJUl
1HMn9Os0OuLckHgntrXsGiwmNZZZ1QfMy61ubYJu7nqlhr7Phx3X/vfIm9a8DsqN48yn2Nq5jaaN
+43enzyYT0t4uzHFxlRih869To5jW4XMQ8qXzqrwJ1y41pBtUeY+M69eE9nWVkQNsZtP9MZOzYi5
OdzaXlQdS73g6S5Lup29YYVLjr2MLGa66k2vIUBFFX9ZJKItg+HSQEHM66w8+LoIz12k1mZJl7RR
enBFomhfxJGCt9TAN61fiIo+935x9Ts4UbGat4ievgQqDmnD4Kwk+2HLnqIlCEvfdKVvMjEnXnpW
166pUF3dDclCuCfmuJRCu1E+dzek1bDsjGnn19qlbZtjMjUc0QZu904pHZCJoCy44dazi/ojDrEt
Ni750gruTb1Og5523ndftWztTfwDXv+kLJaAbT488WVvzMx8pLvqPu78etna3lcbiCtBU8y6o/dC
ehXcTVH6u8K/uWEMEcGo6lVcmwR+MyZE7yIwYaylkVwiVR9U259sPNDGbD3A+u0SuOCtDSeRTD1H
7zUmydNksM/L8VWuhM+LJnfiVS5zOBe2Rrwy8l7r7hyzHB+l9ZA4w9mr4q2nzKvTkf+aGqdkCPQf
u7rYVP4cwA1FvNTEfHfj4Eme63ApJw16BWuP1P1edjxjlUlSNjo2RtietFydobLsswRbMp/yz4a7
RLewAxfuzPZJ16k1r23FQlGayjtkeBf1zqG9iVMkpiZE2VHzH+RoPfNQ5sA9kvWNkvtO8HPJ9ek0
gomB8zTy8ch7J53zTnRC1+FnIL0nKH9vsmlpmHcvolbAFYz7yZ2GZZzsCAC84/o45+lDGTrp0dGA
S+hNsMZj8NOWcst2Dc9lZddLy6dU3of7uLcsevpCedcY6biOiA0zV2LFNamV1ROWPiKGJVCWQbeC
XDGmgjsC9An4z2V7jqPyuS+dp3rEIqx5rNT8oKiPxmi/6a630/TiQ5HGJSbcn1RL+mXSzRvij0Wg
kXe1LeN7wiCQHq1X3zLrYyNwVDET2OxUi6o4TBnLxCnzGbwV5y5fVmejs/nIiI3v8UDuyCGZ5Fde
ByCaq87Go2YGWbImmvu9N6V96Mrxk1ejs2774uaQYjpRCqIVPm9i+wsA0mfXosLnNoveAg994eK6
TnG8NYGDKhD1m1orjjL1MZUaZLdtH0oE2/QjW+d6MWYX4Y1vkUtnvLDzt9jLd24nf5SipzKc3WVo
Zyx7eLmP0ZfWVm8emhb8QbR8g+8r0jV0d7SUpP5OTk5L96mGidvJkQmkVW+Tioid3/rbyXaTi3HN
szbZEpHBNmyHHy1n4y0nyEgzDTJN8XPcZNizpXwMFI3tmtYQaNTJuoR2dJq0Z0q8z/5geDsjmdcZ
jlURY2g55rnhMm17Z6eI20xpQxq0zZ9NM9CXxmBfk2mHpdW6dnrIHOM7W+WLm1F2+hmS/Dbv83uX
e31dC8Urk0ClH99ynAWLMtLVvOxdFvCRUOhrc0Nu32U1Ku503wlWemQSxmwy9IF/dCf/JVH5f6OD
VbcoofudbLp6b9//9pm3EYIVEPz//I9929Vd+W/cdL/+5D+8dO43Fyyxjo7KMxav6j+059lLh95s
2jbGBoeI8++8dNY3/KWgiZGdTZzOcy/EP7x05jfuNRNLBOWJHtUrf40awe35B6GXv4c6Dr6Cuf8D
f56U/FO/NzOUbG+h1ab2U20RbZmKsxVbj5yhmmXqZCbhGP4X5g+UVzc8Szv+Cqvc3wtt3ASz1JQe
9KFIN36YoarSXBsNAbDDgylaol4slxsbGiwp5DXoswlUyp3jl/o2gNwX4dxZDK28ASuK0VNdiH+h
h5mDFvjaKth6E+JiyaptM9AaC2Cw1abIefUSh0D7QXNDud/LbSWHcNeEzl1ulNshaMYT3++JOvtH
c8pODWIJBTRDg4m/u2B37HACXgPPG4+pliNaGetUGDcHyi3bB/MmyvuMyt6NLJIPyzeg0iJy+/7C
BZ7GBI9Gz2oMT1X5kI3BvondV703bnpn3iedrq8AW5TrEKxvnUGghHhw7VR5tTLjFqTxR1ekb5Nj
cASarqMbxUs3DffAsVjSOQ3bWA2ma+z/sBr4WHD2EQ7Ds0rind8GawEnJyYcZVMmFI/TWlbBE1pF
bMQvReARrirdParGe0hBo9mlX2jetgcJ088fYmHeRROivWbUe02B9tL3hmy+j3Mbcyzg9JemffBl
cS6KyFplVfIR6e4j6scuC8G9heMDdcrxcmjsO98khhhYQA9b69XIWaqRnJONvq00670KmjfNlC5F
VNGXN4RfIg/fEJUuTnGJdAT/UCpjpU31muogsYh1ZFQk7+donDlv01uaMUrYqb3QJ29l2s6XH7iv
YWS8wAr58mUpVpGbPtaIdTHqZoyQOvYNJgO7/ZHp55DsBSd2oVZex/7MjH+StwwAPT+lgk9WVFF5
0blsB+9C6+yH7yiXwSm/NhOq+9iSkavj4S40cSq0VLkCyCgANRWLAOgLdmtS5IFR0Z4IsDEuUUti
e6wPjY2W6t91Ue+zXSMr4uYasmUCtM5zgehNIIMqP/NWXTWwIFURqAsPwq5MbyLMGTUNefMGyooH
HHLshN+a3r2raE7ZlVq49tqp3nsB8S8tJRxHVrxtk7WOlIIMz89xbItwZSrj+/8h7cx2I0fSLP1E
LHA38tad7vRN+xq6IUJSiJvRuC/Gp5/Po6pmumeAQTf6JpGJjAgpXKTZv5zznRobUo99EVyk0Xfe
hlER7rZelLvJzk9VNx9yka7bxB/MTYO61XHAEOA7B/GcfxvSfQgF5lr96DrXVXSWV1BZsh9lZD9d
m/8ZD3kz21vWMNQF07bWSxA50Ju42u1HuahjKlxs0+SSQuif0KbjoJWZuu9ylmF6WD9nDyAfb06+
HSyLjydvL0Euf8gJevAgJSgF/DDD6GOGd7MFtWBleTR2RbhpX2uLcQLdJtKXbDlUtCscWchIp+mG
QAI6CcWizmLeziCpKEyUV4RsBdDw8NyxeW30e/bs9FdDuDKYLwe8dMos0TWoZCuyx7DuI3phN5aa
zi7N5Ec1oa41+VxX2qfEkMRERNB0s8ho1UOOTjWh7lgAjBHiXnv5t8RPmZr+7eQFzjHrwQoX1TZr
Mv9eBL/pfGDbGIpL/IqyxGHyMKNR2DaNfUSU9FDSlU3ucRiSB0i55mHu/UdTrATGmPCWAxnVrXi1
+fB37M5BK/bxMFDW+aKEnWYxVVXPvj/Zu063BIkt/U74fJkmr+8zjfGtv8k9He55eO6Dgr1211hq
v7DCo6ljVzHoHQjJ19Cd5EalyXPSFp/lnEc4S2M18s7UBT8IUQfQ3Ud1+vvA0GLsaDleueoeDPyp
rKVQ1RZtdp7L5h65ww03ztYpBch4C0fyQjk6+DcgyIhvmNkUhjbzOcXJQzToVZHgxaEq8NdZxE+M
JzfJoYJanMb1MP7pgfYKGj4st8HRDOp7j1hfZh8KAiGGstbDrcTQgbTfS+tO7wxKb20eXJbRzfvB
GTAZGxMiAaf2DjXssEVDHp8GRfLkWn+0/foq/HBfUkZpfKnJwFWhoftwtoXoEZDhYLKEQMtXCHw6
p7VWDFsHFKqFu7EKi5ckRcjtFvAU+tLfAOLp8rpFiFq9GBXkANy122n2zGgZMUmlb7036tOgQFUb
sAZ8Y8E9LcONG1yZj8CBzRuWs9x+5niTBvKyNoG3FTp87u3m3iL+wvOrlyodv81Q3LYrn54566t2
3ICsfzV3gPDc2oCcoQsgdh29CE75BGTEQz9W3xvNeNNKnnfAIFi2FhtMrIlmcYCceh2B3GZapnjq
rwpL26wjRwID7ERdRCxbmP9WXb+ZmZJrEEw6zX0WsLxhFvOs+tXwiQ/LYRtr1rT4ytYX8CaPPgvt
bVmUe2h6t61ELO2aHF1UFGJufnVVcLHmW3Jodv0yfFTZ9TGbxBPz88SaSEWplLtN9slYzehByDj2
ve6+tgxSCA2IUcLpfojdO1bYhQCfiGeWAizS4fdjpMTlzehsn7QmjLriabC75YgJ9uSIhhOF340V
INmbyRWUflK4d2E+sgUQbffOWgI09/Dl27ArRr7X3Bl5aYmMXLR6Eh2jimwlCiV1pzuR8TCE0DA3
Sr5hf2a3j0+z8vy9B/wBw2tFlT71gMQHuiT3CZ0RZh3/OZkolcyV6w/v6Hs7jFHJo5s1yW/Xz34S
T2NThX0bFdZDNtWfopmGHdqIcCMzLKi+f7Svj7W5esdpFM9wRaCIeuqu7yVJ0Gv5uTjsmwqurcrl
w7HD331Kog6ksthHs8MSnwd5mJ1YZfo1yYuftcs+gI2+eOIdLT0OWqVfwwlvb7tuGVlDZU85c+ey
Qowz7+tMXnjULm3FH0qFeUsxewY/TZ207NYulEDBbXbO0dVDPIZ2H4dDcE5h3g1l+Woa62vTA0Fs
Jj52nLx4L1cU2eYzu8LksLj7BITFnT8GF25gcTQsZgbSt0fMkTyLhHsXUWvW+SYohmLXr/2eOnnh
CalhjZp+cPDK/MDOyToyJt6OYd8cSf8BfR7Ig9tMsQRAdtZMPa0k1Sxz+SGghLwNs72t0ZIpf8l2
NhTW3MSENXN9MmIPbp2GIrHwDmVqnMy0eQor9RE47sMY7Io2ASPYt9f4gGsmDQodMYI9Tt3kj4vD
2boKwbwV0Gcp/VszsWAECngqS4DiBMwZ94wTY2OkVdA7G4Di1oZQbtrUVoqpS5se0xDqcuY7xBKU
P4jFj2nXxQ3xGYip8PeHXkeTinZn9m3n1CTyo/lxZpQQqe2SCdYYhzqH6eO3ReSVaxWhaPaQY5Cw
wUp4WN2H0vvu3Zq9op04BySdTLgfR86IdOKsUgZfYnaGaEn85xIeRzfeudzri4Sma1tUhW3JNKE+
QCY9rpN6Wt36fvHKj8ZyXErYg07ZERde/sl8uN/CYgYvMbCN0tBtfMqs6YYtm46KwzIRkzQ7QJ0p
8ybmdVdBk/js/PdEylO1Sg5k5vsbyDR/zLab2QOWjF2ZpIbyw5u796l4mOv+U7jiOazCr8TIvml6
vlPH4sqRcw9TUn7NNvMQnPebGTw76Pue1Iv8On9c1L0s9au2l3gMiv1wRdmbJgUugVBIiRwmiIpl
Dw4XRDa+8ceri2MwI0W/q6T9bZgGSN3qGjdXVR+8vNvZW7fA64pt/Txn6beRcuBe8ZhEgX54TQZl
V7HGmpf+fZkxFZTV+1AlHxY/+xXl1dZMYTQYQr8uJbYHvkRU18zrLeIRA7t499DGwntdjqp/NEAQ
bBQac6O97he87mviKYl9b7q386u3xQyB/2Rs0cpvuaQ/esFJMKTfa4cezMIGlFgPtuRMaIfip8qS
AorCiE2bT6X1TW97fGPge399rxjSbhI/4EDIs5DLoTE2vVrbzaEWyee0LlAiPMFJ0PLwSn1qZvVp
pjOQuT9JmGcAOoqfvx+2IadjH6QdJQFlaQMAZxQvY40sxnR/2bQGV3q2PFZ4Q6EKGs8jHFXuxf41
N4vziv+Xu5CyA14M7zHCmm2KGymduSSUplk0fThBabM8z1q9NByhUcdCdTP5kLFHxyz2piZEUr1K
210PzYimxsbeVJiHSa3pyc0mmk6r+GgvwPlm8lIouYoWKU+/wO+k3F40vO6V4ysnoiHOud0PZWEA
/DfUCiOBKTQj6ScWnWF/noZLu2AnHwx5T0HgRibi/87pkCIz5No4xoL8eWxhXcAwENYtbJ1l04UC
MBBUsexjyNni8a6Rw8Pxk8tvObiAum8QgkLhEk5MyVRxk1cbPGOwbwYKbA9B7UA+664xR3RyqfvV
tzO6NG5/FgDLq5fzfGuaIcRWMKfL5tIhnUUK0L9Xqn0XGYVxULymOMpzr6NkbNsfbUV1QEs3Mrej
KOCTtuIx/U3YRBBRLkMFqsNn5KFbkdcmx/G+KGY+tnx6b8X1QTbTnS3lxW/XVw9JmIaMWkz1R7Hg
kAuLfsu8Iy5LZ4xMau1Jpd952b+Drr4WXyFRWwZGsnZ5bO123RAqEXC02FyTnmdtPQx4O7t/YPuD
7LIWzt5jmKqTBfQyYcybfKKwQSWK2W7iH60Jo5/ewOXeLlwpdmJqqtjAqL+gHGbvMbD1hHNViH3i
i/fFm+c4F+XHXOt3DyuPrxK9vfb1ZAYrlEYQCmX3hAzpNzGMaz4hz74KhHMghBvTyT9XId9TQ10k
QrDtMngIdhLGtzmndjCAoEgtNjZSZE9V0P1UuYgt1/ilOw6CwW0Npuzf9rViQ1T8XTflx9hbN3pw
/nShZTMrLacdrq4gmqV4ECnPi5Oju6xc+EKssFZ5k6kwR5VNFZUlwfMqhn4TNuFrSo4RGavOUaVs
t7wpXj8pGrscw/EMrIAXrLjiT5oBuZQlN30wICxHTeI2FTaheeAZ78tIJi6V1fUmVynhGrrOwGjb
pyrzfnxrOYEUA4ky2qTr9UtcDPrVVSjdjJqCcl6oDCQ6cjdIIXOt6D+riV+Ydr/IAh+2dHLeltys
tzALabEUxaZurEtjmDsxcsVn8mFNuyf6IXx64tmS1t2Asty1KOTQZLa5T+iIvdScmxbKUg4CkS5n
p79bvG1ljbsWf0ecm2wpg9NkuEH0dxr43xqc/tfcOP+T8er12/nfUZzkd/7r27tOK//Tf+z+Ti4f
xj+dfvzTj3L4G9sJw+D6K/+r//Nf889n3TD//KLlG65/GrpV9R+dNzb+3v+PY+dl/fxT5j1O5P/n
N/1zZCqcf1iOfTXYWDaeYaC5/x6Zet4/GHni5bFxXuG/CXDS/Nt+7P2Dm4j4V1sI859z0X+PTB3x
D/LXHEiXgf8vZ/K///L/8sL8M/f0/wAd/iOBAuvWf3b+k9Xpi+vMFD4OFiCCOP8vb4wvaxeTB4ZE
YiPQvxjzCfvOfe0uCIQmFh7TxIObX5fKbQCuQ1lInLWbyn1GV390J3WoS+BD6USvJxuarKAFWWWy
Fz4wU1LXvFrkKaRAq4ktb54GD8tfd/ySv0l8zjujXE7S9KstCgoEeVb7lnnuEq84cdFQ6iHC0wSD
wA3KeFD1ym7id0tAQqSLYuKilbhTbHgfVW2g/svupRq4zyE7cqI6D9jY+DWrvbHAb6F6gY4oByR/
YVLpmDhPqh1rFwald+kWcUU8HoaBG5utWlDk4VY6vYgZeGTbIYRBqJwVWnad/Anph7caTdp5qNMW
28NX3i3yMSVwKJ7ZUG4sL2tuRm/+AASZxnk2jLyqEfsX/+wu/XKw5+mUM8k8+3B/aEGCNxUW05nS
2lxN85QkwXJKTrZXIRIO09u2xhBgeOAF0oC7eko/lWM6L02bMWj1Mb6a9JW062iIepDomyqw2w8L
ex6jmHPhCgeYSJ68CjaZBeckLorsz2qJO29xkYYN+l3w8JIdY8lbIs2KhZTqZTKo6SozOQCoa3bW
GhRxgfoyvlbRRRDW78HkzqfB9NNoVHP9bnfhuhVWUhP54wQXE7XwxukeaHONJ4RfGKs8V56dAtk4
2anEslySyi5ugglRiAVaEbqX3UCoHx5DQybUnUlzLBwuYqLgzvPHLMNxJ7tqiIZp9Xd9hRo2F8yB
m4ZvKNfZfYLp+Xk2ankeB2OObJNoLb9t7ucF+Sbn7QfWs+ZQrROjB223u/6xaQM+nobvKMRsTuom
jcekm0cW7t2+HQ2JyZtlf9Pqp8CRP4RnftpQOou0z27ZzqdMNbdOEzCI68oiBkB63yk0/gG7vBY1
9VymxdM48tct4P8wqJofiBIbt3NZ31MfrYAhHHJ5qtl6HFp0jtqz9ua1tc3QrKBIx1GBb8zaru14
zsMaJlYKfT4lJIEso8eCjL3Hvp5OXZ2ievCQ+hTYeqjT9a4nG+0hYRCJugnRVNWb8dTTCek18Xd8
sodk7n4x8LBOGl/zet1YNIt3su3O3leIC1LGEWzpsaX4s0632IDuxmo8LnDdb9OBsAidsSuvu8Z7
hZ2P4Cr9WJWqv7BF3eQlQ+HF2Q1L9jkt4RQPaYJwZtgXkz0dkFkcrbED/1Sa39rP92Cw1AFvAAXf
2saOVtab7Ru7YmCNnJLNFwcCNa1fO+pArAiIedTGulrP6FdqXHlSomc1X2uiiWwD5GahvWfIEeXt
6FfYpBU4oNSTd2s9ZWf6nX5vVkiBw2Y/OznqHZSnTpa4KO/8vW4cfNSTu7dEMl1k+VKhqUQBX5z1
pEwoSe69G9s1IEOE7uuOqfuLC/7z2F+XSkxe7Pxip29q9q9ernU9mRADuxq3owhG5hFDuw/m8rEV
9hf0V1p8jN1bP7gsbeq9r0m/RvlLDUv61ewZqSQoC8bZwzyTFtveGzIkfNlvB0bb3hpGPwJ5hyll
stpD0urfrmAbG7j5kbH4HSdIv0PwQePgpWw1svomqdubbtYc8cwDiU2ZtrDfdZxI3nZTmUOM6JKc
OqxwmEX2FWsu5v0D4RJ44qSZAhZY6+ZkYj08WqRYbKoroHN1Cka1JAJvGbi8U+zi+fGSp6L+dhfE
AQqBUWLlzMdt48YPsTLSDk/Oh7aqhyIVfzrfM5jvDW+GF+p4DDmVazRoY+KfM8/voiWXbtQG5s5T
wJ3QnzlQLBJEwGveR7bhXnNY7tzZTnbTahxXyeRXhuw4QmQ9szToe2xE2bWCxQdpFUU3TpUueanw
emmXIC+H2TazzU3YGUts5MZHmlckeqDUb+rAJR0Rcdia2yWvayoOS7Vhd4CSfSHYpL3G6PZhizC/
keMx00YVmcWVxmZj+8P66T+FxpmMtuSTERZsxYJjp5DsACNwGxKTiXz2BvMsCqO/THw8Df6c3exg
8sygiAL2vEsHZkoOGau7XuAcQ5/CpSWJyigRxxvcI4gL149+aO6HLPjISV6TCzHJaWs155me/Tax
5XEAaJEMjvWcOhxWYUZpj2Hryy7L6Z37bNwPU97ESjTr07yGl2ukow5TPx4XEaLXsCA3a2/ZEVP8
lHWHJTCprMuZfVc97XCoZlHRGDPKD8LtktZ/bz10mTgUsb8Z9yv0Nn9Jn5Eo0zet2MoT56qXYwSv
8ZTlg+/u2qTnFRhrelHVDd3O7WnIs6KPIaYsJ4gpr4Y99zt6BxKsGpv8mxFtlGh6biYH3x2pJawR
m2zfeSSvyVye+qbkTq0gKAYmihkG+qNNu+VmM2sXpF0bmAgqdq3hnlbqVJZSnPJePtOICn5PZUYr
g332NcVT9gJaMsbdwy40Qxmd87l3aQczbkqe58kQ+yVoo7mAMlAsxY8uO+tssqh6SK7rv5Z336g/
SiMvzkNify+kYzJxpXXMZ7R6OjCPhVF9cXcgU85lG0lrvHiFq06klrAVRbI2mc62Bj7My2ajeTUc
BIOZkZ0Fh3kyeMGOxu+ifA/McL8CyEuWOJ+Fdf2rt0SXyp8wE9xQQj9kHtaKquSBmitEXCG6wkut
lotukuk4FdZJdHwbRdUZlHjEFxIcdaItkhvkaqec87wmwPTQ9Xqrpq587EextXWTnj2IxZfJbcaL
/9H5g3UzGlM8l3kNfcZ5qBFd7pZeor7Jt609Ipci2XeqSacRo7oxSRDDWsqCeS3qC8NgyIr63loY
q/QhBrFA6mMBDwYNKncR3g+TfDc8YXXQE5JQuu6pMpp3xuwiXhePNa7h9ueKgKCocebDkKcqchb7
d+/MCnmne1S1Yp2Qj+6O9Lmo/pFSBiQH2hNQjPU42Y2IE0iBmdd9yqK7zcdJ7Plcv50qeetmZGpq
fHLaBVVcU/8w4yTnBZqp8tAIyzENd1OaH3XouDHzW4yiyRKJgR7QcTi32pqgIatixdLgIIxaP52P
Zdl+Ba269A2gbs+i/smM8YKy56YkZmEj9paDHnMOXXQ/kKVDn+ia0m773Yj8ASJxdcyE4WPI1htb
UgsxGcafcoWLNoQc5OK+V3Z1E2Kj3JJ32x6WGgtZmKEY+PvnE+ioo5D0ZYMNwcYPk/yemUQkpXPE
yGq/B1hJtpMSv6hsxM6fmQWnPsDRzrWgfzHOjQg0XCJnrkjQCHS88D4yySM6sKoT7kTpPFe/J7Ru
Ow66DkSNs4WqR+pz2aooWNLYDur5oeGI0Q5OExNGyV0vsEgrZ7T3EEo5qpzEvJhwuDEHT4Dnrfal
0IgXNJ1BJAIWtkYJ6tjV1hmi/NYYA8G11iZHW663i/XJwomEydnmZJg5McTMbipHiBb27JqzAldK
0hrvLFgA9Riv41JFC432rKri3Jm2H01X8SBe+RIOTgdOsWkO8GhbwKju1+oAUgWYw869J9Z38Njm
tvXMDKn03qceCrUqfCC7tST9Q+fjvvaw4ptUQ2ZKdE4iFrzulTxQm+st839/Oxd+c1NkI1K9YCL4
xI4m13gUxgQzsVv01pkGJqNo5jZICprDCrsmtDUlhxDGdilR8lsc74Y5FHu49Mx8lrC67dxxPecs
IeqC5YuFLsu/Jg/2QXaanQAucAYP2oOVgz6+efDD6U4L9PlTh511zsjF87l7VFqR7ARCc1u7mYiI
vDO2vZLVgat6eG4tosKGaWTMP7DYt7XgjtCgKU3PiUf1zfDFu/37D+w2e0tBZ0sRi9X1V4415KYw
s3Tvqfm5LsIH5VjtnSi77u7vv3UW/JUsH9yNdjxmoh1Mt/q7xk9xOw2Wjhn8vtYKE5kGp2vwAW0a
KpHNqkNvP7L9JR7Zk4dgQLNTW9KLF9v+M4IJuFQEO1qAfM+8/s55rWomZ7izdlZfvbSZhzLHbdoT
Euxpzwn0CwRSddd26s5sVRvTCt8aukHNXCMSdhmX7satKJAwS/yax8B/6J3VOvUuyg2TdGWICnf4
fw9FO+88NK5nyzGOwZIFsaKlOQkar0qE5GMHKBkSmTzomtxLEx9PxKv8ZuEvPiozeaib8FuWiQsJ
coVwJEbzXBjpTrXI9Aw/3StpGHHWAuJJ8voBgjSLmbb9lbgyGsaGuei4ZttrYOV2tUmF8VbxHgz+
NX+GoZ/tRMUo4ACxiQd6iqkQajOX9fReQni5JD6ynnYqbxtjSCndCzdSQRdjBB52bQvPOTEgtFbf
yPcFomoP3fYI9Hky8lsrRH/P0B997gDVaF4Pmaqsfdlby5ZJfVQZmE6XRTApNQ7DUpcYmxKkp8Z0
JBPHoIZY8P6a1iOKmU2qkbyzXkWO0jynrUu0D9Mxg0x25sPp3u1WC5puUl6c0v1hyZDG2H5OEoXj
pvJaxI1KH9TKSLlAI0m/25+p+chAxi4Z2YoX3tWlEXcp5WcCcTpuCbbQX9JPp7gkVmvj81LvBpF4
h04lp8lVu3ZEoRNM+ZPpMgiXVrvHKCUjLDT5HSa9lgF19V40Kd4w/JcQeAhznU1amCU7Fz6AnxDY
g+EWD9wtz6y959sk9ebbnHUeVH9H7UPrrZAFFrWqK/cay19y22tMf2PpoMylttynbJcx2RVcnK7Y
Gm7pcX69u3n7gkQ0exu7KsIp5G2D0XlUpJshzBkfuzyEEO1a/nZMyqtcPXgOFJVaeyUD6KuL0Q3N
36kk/9Ci/m+spgMI7p+9tA93eTHHg78ut5bX2tC9qPjCPLA2aEBwlmQEb1eEuTEzIfyBjFXQFSbD
YfU6mCgWAu0bBNR3PAxm8zHo7i0I3iaPZsHvs1+V/173rrWr1fhcMalFJZowW9WkNecTo5oJEjhu
BwUHw/PD2y7t1Z0RxOM48221lYcMNn8xqO4P2HS6C2vjs1iqVxLmD9cJPhMejgF99QE/MVlPd25K
AjAGLi7QQaSnoSLu3DX0sC/D4dFsyZVWR1QQDIDa5RCU1tWUeT8QTw8yWLbbsDGpKyeS2B0TkHfq
f3tL2EesbcCsJ9enioDmKHDX5uV9xhN38omYDGpWYLl5gROQn0mNAWBl6PsCoc0Ykg5pWe2Xy9nO
XCr73TE52aWQJgdCybHXSAdXF4L7xtRRfptmyCLKFRw3mdNP2mEdPAcI5tBRZEiPkIaLnzTFSjan
RsyQZi9s2CC+V1Y72TL4du1fc2EsV8ALwwGbws7rMSOt/jRHS/rZ5ZK8g44MUmugrsoakMRmc7Hb
6i51miJWJeUIdwguDbrNAQsKOobG2aLoSB4D7vTtMKVxsTT62NbZMfQTcSOJ/kBpRcvVjruq0PrI
KAR9lKTCqEKrewrIRkcpQ5rlle9BVSj2ep1DqnrjM2cgdcLq/IDP91b0znRfuORFBTR5Dgw8wXTg
bs2mJ5wOzNxzOIJ4fbEUDbG7uMdRsHfonOpuXNQZGFDZCWtj09bwAeMtcJ4MDBB3pedCx56wHnEs
xkhqDgGpiuUCltRGv7llzt/AC+/PY+5CRpYpx+itSMN38g2Nc2oG+6RMglNRW8BEr/+WoCy1NFZp
0U688MRpS+NPd/2xrApj7qDIlRgEomuMEggI9atIkJu2C9yQATHqyrSBM8//QhqVkuLoFNsUMGBW
O82OVpEoMwvvUtq/2mxpcIUTaG2NZiRLXh6/S5Y9ieA3U6+fp5WxjYXUA68ZvsH1zspYD6oC0tAa
khSZupt5nu1oIVrzRpyycRrfZQ6yo0lCJiWY/iob2IS+Pu0rMcs6X86IzRAcePg9TSOLRYYpSdJn
ZCs1qgHPfdMtL6tb4aky8ckQqAEm0cPS6Gbw9n0XpkZrz2/l6mBT6mmdB2BJc0uSpEOdz9lpQrvQ
d8ZVwKadsolN3W2EVgg0pumlYguz4zTFru9hkqPTg+zi8Rznb8or2AvpcSdC+zY0mVgNlKuo+Dfc
yysJG8uyO5gs1qHK9RN2X+l77dlMyzu3e0LcgCGIVWE09fWzixyE0HL2nrh5VTF/V/7awckHpuOa
0BxgWO3Q5uqL7dzVy1Uh0VkY0UnAecC7Nl9Wv3mvJ3WiwphwJWOBBv32YzvIlCjsg0PInLQ0ftm9
m8ZOSPSYF/jHNIFJIW2RR0CxUIIY6Z3JqjZu4notsQ9Qz52mktS3xlWfmSGeaps2gvQitV9lgXPR
8W7Mvlj3g0fLyl+dWBdSsofqvAz6IzUs5pGE1u+dhWl+XdfDJWnR/nB2Ku2Ge5Kas51MxoAF+Dye
lDEf4KeesloD9i4Q9Ap/Wh5GM8d2oMldKXJGhWnaVrdhsTL8nNIf3w2sbeGn5X4OUXNxAFF4ti6P
Kva/E3kbPSoR58JwhXlIMf6ZBkjcaFDx75jIWbye8TNO3l9JOa3n0lQHjHbeTe7nX6FJYngy2q8N
4N7Lmogjv7a5AanGapn8AOctgxpyTsA2LkX61aw0CRTw2R5f5+NgZ9Mx861mPxJVzVadFJHcIFSk
7AuL0HqjJqSAwZHnuBDOg/SQr1TUeTh+Z/b6p4VsynCDFBNSNbXCrayQZOwk4G0CGae7Lkt+Ghvy
MXoCNqGNoLWygIA57aEzBh05OhNbLHFR7zKHvN7BUTEfPYJiab7SzWoQH9V0dz2qtb3XMUbOXO/H
9pyvhlqTXhL3ku/PINNLvmuESxQk0yu6lAat7o2wjiPlSuRCfMGtWqwPieOrbYu8WpKXF1PK4jsj
TEFB09wp390GmcFYZypvatsxbyuzjIju+wzDlxn939BCLVUDXvF0JchTZO9IOPqjU3dv+bBsM4cd
/ZSe4Q6hBJUIlLyOHIfik3P/9xpe3zTMS0S16L3VOxDVZoM8gE2RFA7PYehuaNfGS+Y9mEH+juiC
mU9OEel0vyDcLvPOXKbI54G8lHZ/1F1yFCYFvsRSe53BykiXWbHXTJ7mDhZW+zeY1kImrDzRPzu6
nsmSdV+SlmgoSYhZYCfAa2bL2CwrEkpEgtEazM/rnL24wAIk8/vO81v01P4hIM2js1YUQ6jm6L4/
9NL8Xkn8AiRVLZFdu9QEPU+lWB4yDZptaNFmOkke9/CWgOUPOP7Nl6UhyBbt5xlxe84b8+iZhDCn
NPSIsdoDICqbme38MSqGHMZC+jyq3S3bcwzPacltE/L4hCGQ7Xz9U7Ar9sL5u5dNvTfXwzTlb77J
GUkuYrGb1FAfgoKJSmdMu7YwVUx2lEP3QoxrV2HYMVATSo0l0A6Hz5yjAjf2jbXsPYe3wyC30luI
nrDRizM2C3GwghloB1biitE95zKVpW03P7ky11iE6nltcnGEepLFVtJRSfZ4+P0OiGzZ/qicW6Rn
MrMJVUmYTYi4SdHhJJ0azuPcfYipO7WTzTKKGe+2tLsV5gie9aQ8LUH24nmVC0quveh5OOXSfEMq
99TzczsU6V6O5lNVZqCcEib2xiVhMcWIuRCR8K0nx84CinvCPYeFa9zlWuiveKrMcOY4KKtjEGLB
BMTbH8wBQQt14dFqPKIiEkgEDCe6yMX6jVyXvechkD0a7w6tQJr+qkO3i9aMsQPW418EMcRzbrzz
ikVO+MBSHjrRcGizbtkHNC/RmJjo7WXxqzCjRC0O8dn0UFMZoFW0abkCwSsWfoTEJe+ESUUHDW7b
k3nDRsbcyAFfP5shGnpZbIsBWYjLD5sm/JscSpLMpB8ZOdKmdCqOpauR9dXGk8jmt0A7BxhHBJ+K
Y26PaAO98rJ07akI5e9xJf+oBjyD1xsd3JI6UV3o5c7TEZr3JwztTNZXFLMsA6eAoatu9KafHIvq
vbomPhGXNRspkpnMRU5h9IQDrfwIR6cML9Z1mCmbEWt+Ju9Vir1bz87eFORm52H6qnvwBA7xKdL0
YpFgiWv8+RFNCCVG3je3MiXCPZxoUFyz45rv1G6B0bNPu/HFCoYWQpZnn9dh0Re8A13Y/5EGzCOZ
PcK8tLeOiT7ZsZ06XvoJWX1uX/K0whta31kS3VrXWRSdfYGmJi9P6DAJNh5HzpjAummvG1+3GJtt
Fi4Hvjo0oZKfLFZ+quFJHW1fvo8Y+HEEDKAK4cK3qNMOV7DXuV/9FzT615NotBkiFp8uGagV4VZh
8KOkRwzZ4BobxbVcK/tuGgi2qc2ju7JNJwjo2Xf0nQ9ABeeyCy5MTDszcfQWexO+CJs5k67Ql6jM
+XPFukDY9tPY8P2vJecvrJz2dmCukXVYcgfh3QJM4Bb0WAszUkSnaMBtAZqM8RxMQvG/yDqv5caV
JYt+ESLgUXil96RsS3pBtFot2IIt2K+fBerOnBN3XhikRIEUCAJZmXuvXX9MruyeM9pFpYQxkUMu
w5I/Hz+1Vp4G3bzpKKuP3Vtn1vkyLUpiTBqsTV6FKsxnJMhY6gWaE7Z4wVGjT0wybPXm6KwmBpOk
yUwiFMwkE9zcI3BX2Q+cdfepGsjC6jyYVKH5m7ZvspX6+KFnXbFRgfbK3Crm0sfYNK8ZWns7t8Qq
O5J5uJBRk8K5BjID9PzquOW7V1a/BEp7GxwTgv1AO+CbsRZuXNMjJndvLV3zkLdX07d3pq1x9fcn
ZEAjPvYKEwuNUHK/wZB6VfHlqz5YirrH7u1Ge60Gf6nN9K+OvWevRGO2G9Aqv7rctpYEzSYZfWWG
Au2j8Gi+Q+MBSXPNXNSVQ1yu88wj9g1btwMQaOoJUICpJN2abDGjSS6RCZ8vjzGodz12k1YUxyJ/
10IxnRW1WukUxnmvI8ZYGzaM68RIf6EewexKxwxel/jMCZAkeErW2DmjnaNPa89rnVNmB5+wXNJ1
bfnkCybLTKdaFf4qyotkaRHSqXIoCzMXgnH3brKxbAMqPdKiM2/MFXytNnbhVJ+F1w1ryxZMKmFj
ZvZb7vjnsjJfajvYqNqC2FP4G7wAKO3ReHbNwQYyT4bfizuP+ZuGqyB8xyyl+WWH5cbI0F9VYqpX
5aC90SopaKHuWcCCd/drcDyMI7wgekgaAtvwlvj6upWCAJmCZnfkseZnDxWJWvZByuGdwIPxTZpP
KvWvllf9aikvRemcx0jY/HuVt/I5GxkJUfc+Ezh/vkB6o5E/MtfYZRGjW7OgXevrPl4wqR5Sjw5j
OE7AvmVDNUOxQIBMCtQqJCYmVfvAg8vFxndZFz8nU//HosM9xaeKAfu5yuuncSClkPNdBpfJzFep
Ne70V93FTt6yzxYiBUlYMbEH72Ffg3JT+3NOaMeyyq4xwOc13wTThT6E7f9gghxbDLnpLqNr0KPh
DEa+HiqDKqbTrm919z2pnfIQJvXZ1YRgpGbG6z4Enpaq5FELpUUBg3ouUgBBI6viK0/o4JKU6nhH
qJWPzq/zd7jdCbNvqyMq0A+0n2Ry2hP4p3k2LLSAYagcoVwZ3xyQdAS6LwSTktqcAZAE/nHTRu2x
T5D0WHZ4mlhOrnrIX7O4BdHCsyLNeWlAtZhCfxP30rkgsCtyOJbQepAsGt6G9XeKVnZwkBhnO6XR
JiqRT9EpIA0KtRwZGxbKEnN4hQLUF/E1GdxNOjovbjsxebR0lLxBNQubZ0Sl4x2LThb0litmF8EF
6QALrap5lwp3tyiA5DQi5YLR38LSOPsBswgJX2xlB1yMHeK6FpyCzx4XjIRL86FzcvgXjZYx4Yak
MSpnk9bpralkwEkPmBsEK/Y6LbFj0JQhm0FSAynAXiRNdeUfvEUUuEfPeY7Kv2ZXf6poItWwRVje
lifZGPWqDRN4m125zBr04XnWVkv4hFh/Jo32YDORdxZeowwQkE6Wb8faZJm63SsqU0hP9JeswiZV
wcvfcJjTbEIQgh6YVQ+HdqGbJy3VSGFqG9aMEtZc2m2bvnwZknJc0k71YU8GH5PJszW9Ih6xenSt
IThW1gCg5y+FIBpT+jELeGrEn4uN1gaoTcTBSMU7wp3iUGrdubKrdFvw43UF/XjVgYexMdWwOmr0
Nd+CEaugHWQVnpARV2l2zmMEqg4yvGVpdgR/9va+8t1V4gPS0RFY9+WE5Hj0gKAzBnU19+rU+s33
GpynTWZuTM7uOF3dQ2k0sMLSZTTkyS9jAI1UOVuEUCx7uhXzH/s8+B4FrrOPfOxfWexD6i/yh8Ep
AHaaxiJs9WWCmoud7oCRJVB4ZAeB/4RgebTy5hiFFnPoDkJMPx67kbAHDpe/KToprYCXn9SvfqL9
Fnh+gaZCRGsE8pXRbb+rpsKN1U7PeQdCr5qtaQTrFDSIMbtASkA43H244cyhKT8lallabXR3nJmF
resVECnrV0eL4JQ1DnMCTIQUDUjI0PFaBtKy0DsUNjBh4ttBvxBuOBrTe+bjEolhy3kyoTyo23jl
zo334WzQv7aX4SzWKr0i3qADdFdRCCY5aKqj0jiqci1+G1PvZsThby3oDqHTAYxobZ3LF53RhpkB
kxmqlzGoCMURL4QgLye8uAfVKbR0DT6RyMYZV9JmdoPUB5EEF0SDFZWjHllCWdOhrWCbilYevSIT
gdgudNmTVbpSKJv2zUhdNikLwfcwF6davvJz80P5xq7uCU7Or7YW9Cept+lu7IbXaBjlMWn1X03s
vetlg3n4PSJ/em3lhMO2+bNptydNx3hXV8zvBHVLrjfvXU4wLaCJG7IqPCYFU0VF4Bci2m+jT3/r
yn9xBj6GyWCol7AwXoS4toNZsS11yzw7eHRGzbylyUjsYu9I4EAYfnRbXkYhv+ruOxRyZCqaRZs0
Ky5mBZzOw1AS+dnOaV+hFxHFAoybpQ4fXsQodxVK8wkQSPxatwi5+1jG53LCT6waX9G2XLCxZMPS
f1q7c/OoqNqAplB8Low6godIC1PPO5PiKr2pGGA1rMNVYdofwsV0AJp2yieaGL2DqUaDZZziJlw2
tZCbBskcvNnmICJMG7j2tq5MCJNFXh/3hSJKHDcm3B8FimXfdsCZuqB5yvO03dpro6ndJ+wsPKNg
aKBfHIFGuRyahUaz6ciFYWdUoZjBHAxLB6OnFnvzWS7NesEoRtQ+Yi3iu1wydBKtf1PiIwloX0lw
syvJggR/Mh6mRvU+5BZ05Ynsq2M90PjKarU2UXzcPJI+leg3ufTOAczNi2PuAKp965lmbrJwfGH1
1K4FAvllqcUbKuODqAKWaJSg0kItUqIVuCIPOrYSIOFQZ4ySAjRK3NGNrtpXpj8ieyK2k6Ylc2SW
A0fBJEEyX1pUxezJjlLrwNj71ls0ZiEt2McxBcDjoCVP0TtW6LgK0zdYHxIEG2JLVrvJokEQOaPa
Be9M35IdHvwQk/XCmacskd7+ETWRO3g9X2Wt16zKWJMwlBoIVKEMsoNvXwum5VAlcMUwT8cBZnUz
cdsFdDadBrXxZZlDjiyLdVYPaNosC/hClO1haByDafweanw103TUkDfp+iSPvT5tACnQoRoMixV5
AkilBsxrBgpzcfBnKhuaPSuTbwESoLPZwbuEfQURyeuCaNmLXhKihaEUIrF5YZ6LCJS5QIRWfmHp
HUtj4PCTgQ6v7C8UsigbSMvbZX3tblnxfNn++NKOE6d15FFCkiESxcZWEy9S4HRhtFZ/tnq+UFzh
ubLHV4CPGhOqDcsSfBSD4R+icCyfsnGjKSxQHiZ/mnE0OlQ5IauhB6O5rMU0xBheAvfbKlpg6S5W
G1ORPCZdKMN1OPyJS7VTnEdB6apu68fhuVbeF+wIeJ3YR3bOE2aD9nnEMhECS8EyGj3Oqy8Q0d3S
9nJ6L3Hs8yVKr5hpGxoQ2R+zZdLicCVqNVw5ae/52x401kpv50oT1Nt6TBt9EaasAGSjtmmDQZte
DheclmOqa8dhkXXhl2jDF4qdTerOYtWAywrktPKAUhOokFgMZRVs0GvQ8o92MGy2cYnYswVNERMF
cAws/08Nb3fd2AeyTftTmNAzUYVfrNpuhN6ThNdJkII8yOBprOxh4zHJt5NzGTJ/GDOTME99FjXL
9hiUPp8+P4h9hrgdBnzTI4JNIbBadPpgLN18wGDvPZRjWS5bUb76eZfuy5XTMsxMFEWO7sFnqpP6
YOjh+xRL0mArr0HWmzQHP7CXTQrX0FD9V8sydRkkdfbRzVFTDazmMcZZnGf0FsYQRWjnOGADwiD8
HHTryBbWwkmdy4iZ3U9szDtWqq2a/LVqpb6xEu9Xg7cCJSR+6PTFkgXoACdaglCXOx0cnowQAwiN
12TMHGvZcxjhgcl6ykSjRLdHbb1O++Jd+GjdG9hKi8Z/dcIypNoZ+Zom4xJ5U488WpgHVyTtuuxs
i2FvW3De0Lf+GLUnmRcYWBC4bVOmh6wdaAtlimLEab/wUGMQ4uu6txs0RUZMPegnTzOFaK9i6x2h
4XmqXYgk3rBqiiuEzvDD6YK3zkAdPUTaSVadtXediRWPfQr9HHiazRW9TvuKz2y6JVPrPDYhZ33a
4mgLUZzTfTd3ng8MpMEAl4Qdyjmf1NUsOPZCa34Z+d9ycvp1r9OQLt3yKFMBhK8KZ0Tat9c7N/M5
s+jWe/XfJACjXMKDXBL39VLi/cWJxHdBGfpx5DuwblFvJQHwRBUODwEgF5go2HMIjkYAbhCErYmG
sAFiuhCpP5NVX27hVMcrFZ/1UGEwxO++bRvnteNizCaLD3qu+VMErTIjjOzFPMLRRpU/RSx+/Yey
Tw5ZxaB2IuoVJ/z07uYSaXQGfNAhZCoLxmbXlRqgAPt3Pk0PkEXyYzf8TeIWIiwL7SScJ+uTjHZ+
AbzcT980N3sZbdp7MSLQNLQuXZg+RQVxSvR/9IOPQfRFBIw3RFdvGcMlLEGdTVKVj13DcYNHelzX
E1kR5fgU5uNa020IoyNBhCGNhKWesoxtg98iM+AqVdW6LwaxqVX1nY5AqVFnPafTAOrE4tzS9jcz
YMBgDvGstlXntDOeegdJyECU26pNg60uesz8g/WWDqRYDHb57MK4WWiieCFSojuYmCPLLql2FQoI
mMkTy6o82rhinFDJprjkM4+kbHcRGvKvU8ZE6mrq09bQH/fj8JupY7Mmssvd+rrxofBlTpXKDpHh
X6n/slNGj4YRK/rpVGfztrjd87zFHOoduN06LjBcRhNKaxETXQU/Th/pLpmw1zb95DyHCZ5onNY1
1WcNGgOVBRxVSBmO/au1tB0M64KkDQ1PlJctDA0qVuBo1iLFbw1xJ+g9iSvYuwxhPC3JJa9fTVrD
W9cE54wuA2laCvrSHjSiWqqi2k5a8TcV8ozCABEteE5qS5/cmPxmQYwGTkVCa259Mtxs1l2Dmt9n
yLrQKhPAhR1Qh0FKLRpPLLXEjZbC6V59ztErvD7jSc+BSYwSoLVuyt9m1KICp85Y0GXj7Mn1B2Am
TvqBEa+uBcGS7niyGHTUWBRt+a4Jqs+EQeUxY4E6uM2DFtYN35N42PVDHZ4NwjGGFuGFAKyPyCZ6
al2CszocDAVKFIEh5OwgXkv5ZgHaJ4a5k/GxjvqCNOzyht0TeLHK9X2HVTNkCIDSPFrjfHlFVqaz
WCQ2ey4uJhHb75YxPrsdR5RqMrlPNSS6IfVMHcujSjHQqRzBM9aiR9kW5gKVY4a3R6E94dEUqUuN
8AUzOVewGtjNyLyYxX+9AstAaTMnvunIkczM++pVtCZE7kUiYNoSZUBI10drNc5WU5ybJ//T4shB
HgNWBsg7UdmG8900xqvu/xUm0xrDLdYSNcfC1pg6jbr83Y7aOQo0fR+a7s1URYyT3nmGTVIhNKKP
OQJu2k6exvcnyq5trC9dO9LXpuiDLTUD114gihin6fiDqd3gcXS3EsiI7RLghjHRs8zyQDx4sAq1
BOws/6Rjcn7LptJe1nn8HIvZhdpxxa0ZmPVmQ15f+WQ0jON5drHuoyS9cAqsrdgmBDxOV07vfUuZ
fhh6bFByKXeJBI15QQTKtGxjsBWz1FnQDZpmJJNwbWPZGTHi2Td0kyiRDEp8r1hVXfzSueorTlir
2FbxnSi/OTiuvijgPWz08r2fYUBp3adr4HoWCGRWTMoGXN5sgCFFL6kNS9WNEGPLQD0R3r4L5ow3
jbGqEPgcs9BkqNkCKZYBOpYwR4pWpWvafdWDW0xQPORKmb77C6XkSzZhxncjhFYVRRlOMANIC+pf
LOE7yRwNqYn6mO0OWVYONz5VJjokORrjH6siX4kBVXRFgkqzM8YRJfpDW3k76Y3vWI/dRZXbT2Xu
Q+5RzrvghB0o5skCysmN2CHjmKF3QZ2G6bwlC9HXU3qlvoM5NB2ftc5Klw1OkOWg07Ru1a+pjjlR
eWLbTxOWh1S9B5pPCvtAizzT0JynbfOYIcpFDwEPGJHWYRrEDAzsX2UEfLp2SfzA6vpmFkxGIfHH
ezsiI4EEhw1r+FvOIo8JAawArlEnj0ap5aQmJKD0Vx20fCMSMAy9W37CU4q3g+vQQk/RTVhdgNNO
ELsSgx10kkcjxSiTuYhE7NbC2sOUVpEnsnNU0a7acuUqpTZyQhObJHSeDIf5joUIlGncLysJi61k
2NxGKCdMxtzIuB/RsdRnq2n+MLbWF1OSrq3y1DT+3xxq9HoygS0vGOS8O6noVti/Dw0Qiqehqs9N
i5UpzUrGhzH60MGZwDxYEBCb0v2qqNOXbtabYCAxivRfCh3+rXBOpBXiI27+pn20F3qwT2mJahHW
Qoj/izpSS6NFW2IXhXNOQVqiyFiVQCbnxmK2sWQ6blTcAzOWprcgJQZB0QzEqrDHg9Mvl0aFrww/
sso3wWjdYkHfS6JqSJUtkMIdWg87IoZ+pJJTeUwH7xeOMCbWuk0W6phzkPvRs0Ym6cobcBdksfHk
ZBbA94D36HgpWuc2SndOOUSkJrI7/Km/1b0QZ+FHK9/aawTZP4CstZ+H2bJVMMZAG0QqTZI/IcCQ
e8NindqjVXqyc8D3dmCSD6Dc35E3Bh8jQ0PMIPRGmAfWLKJWGZEg5xBOF/BeUf4uwTFr9Zh9TZ3N
IYXKnYVn8Nkqv77oYBQ8zbb3tdZfRkx2O2ZzcI/skEojT+IV62ZGHO3ciYTcsPT01MHOnX8PBldd
09NeEHmKa2IziLei7uTWg03gRibBxXqrriv8PY0MrOqe07y4pHk1jHQgTfeM2qIcHXNbesgJM1Lg
7YQGlAGS3rBweUiLqrGa+pUcaIfT+jAe9x7i9dj5G4POwatJEFBz6/32Oa5D+ut2+qYKU7/08Vfc
UIt/MEmgiqbQdfyouCJabqSC94bJTUb5MY9cH5Hy+EsMCtVKYW5r2VFKym1ltNjbKInqaN+k6uL3
4wn864vq/GN2TDVCFxKu0l5RyAVrr2vZkDs620O7uEGIKcsVCvs3QLNr4se2mcbwIutofxIFlqjo
2xjixxpn0BrQPaNIurVlNOG2YuF98oLhEWGZMEII4q77mZrjdyG6V8Y6YLSD30WtMAYWncUYm7Yu
xbU3S+4zWZQrNVbakd30yew83XY2HSu9Fpj1PEr9If+K4e4esyr69srsk1Wv3OqJPJSWg9nHPPEF
+S16ZH1WmoTLxkofoRXTdOr3HdIGUdCtLtvuEfoBZN8+/RZePSyqpNEfyvISRD3GJOF2Z+0ld7rq
HMj4V9O43gOKxIIWCAaaaUAek5jVnDY1HXES98icPErfPhY7A0st3krzQFPVPERgsqz58mgeQPvf
ESvbqZHGIZadQblp/e+9+Wf3h4K9sMlz8Uo8GnZZhwTfSiEL4kQhNwQQosvKSvNUMOAdHDVusTih
shysktk4qXaFsmi3TIP9S59qWMlAiI64zL1j6SXeEUaEu0tzsM004vtEHGqF37ip0Nc5QcRZzAjg
dsCaSI60jGzM/MGLKP2AABypob1tAELE3toM/OR4v7ECmf7cuz8Uk/Eca6wJwqLK0aBLRrCUUuBs
OUzjWHFKud8llQvlQoZHQrftce+CBI8Krdyont04RJO9ppKjUd2a9TGtT47RH3trsnZ+LygGJUNO
O4kxHbQYcsDZnEqvitWi1rxqE1s0sv1It4ENsDoIcr5b800eMlHDHlCybCTOKvIkTfoIoIaqoSu7
8Q2NcLZrNLc6VYF3yMORZiEQnhL/IvZvlYycRFKdMXmQupsaZd2Rs1ZHHMDaIoPPkK6z71sUCUGY
u4hMrF0eIz82PXTAC8vBq9EEvkYwYa8drXlv3vfr/V4XYB2OjB6j3PxJ3W+iwTpPFfYKBzkxg6Ca
Qw+AfxjoJAA4ErGmZ4Y7/E/LoW/9owXRscywQxA/l+RRcCylUBQb/arRyJSp8j8CHwT2QUo+RPZ0
thP9oGNTOPib0k3Ba5nGgxkIb++2f+wESRldgT82+t+tqPqzCQ4Q84Mul/00PPgNDTmWDCE+JAv7
yNRf7YDrnd8mD37caoe2ne1oqB7xhtnEBPdLO5fVOu04NBN6iHoRMqZjktlXBHwDal7C7pfLPIDZ
Pqh4OZrGoQ8o9f1srDZRWfdrweEI/HCAwGWSUzyktBpwNDU7BOZVEMRYJVtrMw7G2k6V2ul52h/M
JiRtpe/5yIuGpkxQ6ywgZveEIMlxaYYsSbIWF0FDbNn87fv2SLhaI+B+hYo4B3qa1aGHMbgPGdU4
Yesz9q3OkQro9opuOPzcmx+a8hbpxrR3Sq06WPONnP+4NiPoR2bJCmoK1KHMp+ZANRDp6RHJ7Gts
6yGJB2T9eoaRrjEJdTHkc6gEHYmM/cRcf2wU4oo0JRRBuga7nkrKjDmde3prPCgg6aPb+JfCr589
JBFHL3Rm1Bk1T8fsVJSnsu7s53qA+Y360Dtk3jkM2qMA73zVG4PQzYlIgG4imynXaOcVfiKeAjRj
lRxoBZbjhk7xxnfDocLmFL2WZPBQNKud1qXWkzcIZFhF9aXbtLxLlOKc9mhCRa1r3aYceI0Z/ZrC
CR45kZWrbEjbDXHGJqLU0UN7aM85FKkJlduIkxWKBo4US9S7RPO0t9F/vRuMhV1hSXQHsYXoENAd
KJKLBoQtdt+VANU+oa6hBQYln5ZgsstxjJDX1r+mmWFu4ABc6OgPK4S71SNYrcc8IN8nkLZ86mb1
OdE6I0AtM3wZh+lNBcawrpMqPmhJQz8ddsuKd07YyhQgDHE48ZdanlybgOyqyOLsb3tnBrH1VsqC
ixNqKbybBheELsVVwOg9YMFMyBOSaCPhPOpcnVRp72iGnW0GFm+TPhCXbez1lNhRRnh76cHiK5OC
yEPEoogTd74YtOtcShIhyHgFHdxj6kJGMcXBTap1qco/hmmTcp0hNdDr3D4003TLvbbZGkXxGSlY
R65BBAXxB8R7hMCXVJSEeyvTvAenRkwNxJCcY44Zyw8usfXl4XFjpxONnHuELcakJ/MlXGl9Na5l
iH5X9xIwEU40RRSwdOJKu0gf4sYJjiGET7tuidrjkFhGob8dzSJJl5KYtR0BbTB5ncTbTfqgLUQs
aHPjFER1uYFqTxC0t8JkCl3N/aRvZj54piVPY6g/FlOLJFR0CXnRunUWoblxve4PW13jHA0XY2v+
dlDze0ZZHgmbobncRi1NlbPmp8UhZnj6c1ONIjiU0fBNYCnd/yQ/WUyKVpXVjgtLUZzXZcF82I42
ONlIxOwvWWx1m44wrsPPjYicQ2wyuIxR+G685G1ktr630CIBtspNiuCPgCHFUpf420tzpxLbOLCM
Akeb9SrbcagfcgO7NyMIjeE3SjaFbZICM3KIhSqgS8VmdKTlGR0b4f3h4s9REpQ6o78ZfudwPUXj
zsWa5YC9Njvn++fabUY0aEviUpY1VcPRjWrreL9n/9+9KAweInfqt75M3xkQ2pvEtXBbzTdK/631
mXuoI/oYhT5quDk1jyHxyggjCygSf7dIQQBkJX4hp6/LpW+pjfCulpsZx7pth5NlROPpfm9oAmz/
HI1LvWeSj3qNuSvQ2ZMcswLjoI6cG4s13XMyI9fSIFaggSOEiGr4XUwUZGWUYl0oXffnpjMHc69l
xi7OSc6NFPBCO0EM1HXQgQ1glgump1upjOacEHcFX9LLN2rs//Pn9rwhqEUhV34SO1jzHB3EAAE9
GVYuldgxg2VmFonTPzc19MfTWO3zMY/OCrlTLL1kG0CZVBUlQGkJOSvIgtM/NypzgpM9AIUxmFe6
5tuoq2MSj/5pcFl9Zs746ZcTetgcbknrT5xzFZrq1M/bQ2pnMDImVFnT+Ad/0cK3Go09ap5pcwa7
bAjEKZo3FWLVrfIBGFLXBccYM0wTxgSiWo9lMIVnULUX1HvRPhqYeIn5P2RyGp/vD4NdatMwiaLh
zc3sdokbtACnP0BeMRnw+QZBDkMlT7h2AQXj5XtlXVeudKsybphYtU2mEC7rtmoPPmEFO8hD1sWQ
qlh3QBOfAlkwBaGZqHnZ+D6pCWatk3zQqz7azLSqCMMZdlV7X9Rd8km3Eq50YcYv+gDjo6o1a+1W
GjEeUaxv0yA2jkCmUEh1EbyUwCeOjFIjsm1zRce9PpXIyBbYqWfO98ZAhv5bJgWS0zkj2Wi/kkqt
kUd6f3KNr3SllWTOVc2bXxvouKo4eTAgZ89fgJc4IAJeMadNppGPtOea5sxys86xd7U5pFehCPNs
nXKH4koeLfFYet4H8aDdAoFK0mjvok0vlaY531PJKSTp9D/afLJunGF8lgN65HCQS66yfDRVIegl
pvo+bUJknXUzrpAGwHKgPnzWqqxeIItqvywqVTXO1oeoaM5V2IGxzDwmLiVaEp0lOckb8loaLapO
fBqdI5EBT5a39Eyky5pvvRZzhhgvl3KRYmXlxZ79mlp07jv2Iyw1w3nV0Rkytc/F7v5b5Bi0tAMn
PN//lqSRQwcp7DEdlfEik9v9SUBW4ptlTc/3jDIjyPAL6TaWj3mDBLiOqL4stf55rgac1ak9fXff
oGtJFhqtYZ1+8s1s81igQHiIEw40cI73n44M5G9Mpx7vW3BBU+BoSojImN+/VxFPU4Q5H/P8cvGk
25wMGDrff4sQlh4O3fHT/eW8qTzbfVBjD67VKxOp+5OS3rZujjBu/3kPLIUpbryfX4ZdFO5qpcU/
7z+BsrQKaQPv7i83dQI1D2K6031LvRddQd5FGFjZ0z/vz6/ihwQq+f1RoSDbI4tnCTc/wx50uUt6
g1Hu/L84XpWswf1p2/tD6hAPKp0vjvfXcjznVnmm+bPTQXNkom9eIxEq+KYSTRdbAHXQncYOnc79
4eBisr7vkvtDhuPF2p8a+2e/mjbD+Fh02Abnvw1qpmVl0fxsX8tx61ThaykT68Hgc7k/xwTEfBot
zMD39y9lYuyyHCl1W7QIILzGOhlm5qxKBDcs0tIvElntJfPo6lFP2EvT0L7eH1lE6ZVCYxUuWp4Q
dVenGbxNoWjDiCw3X9wqvMWWQzKOH1ovEF72YfSVqti73n9tudGDrGv755Eb6g8xXc+rFenmC5No
Aten8ed3QNUf+0m0P48AZD9BZWl+nikn78nkmvPzu6ofnjFKyJ9HyZi9ADNOft6ABoLK0Yfw53du
Cc+yH/2LO4N0pVUQtxxGW7+zhitmhJD00LLCwMlDm248iBe11Yvhr5aq5pak/gNa/ENmlWhNJn83
KVO7GFrMlD7q9F3thOrK1FWx7pitZbpApWRIkunCurrCn5+OwMn3uj1zVDgNLeuqbq6TXgg4MNre
NF5pBRjXOGizFQOvYOXO7I7EvXg5k3LlBvEuqjBFg0o7FdJ/0ULG8kJPfWSgFZLx0knIafKnR7vo
irVgccxpWuwxGw1X5vH23sq9V1LN7UuWp85uksnn/dH9JundZONUqIUJZxiOdjFQWfislWxG9WFZ
6ActdA64LvRL2Hj6xUq6+Czzq+wReViYXFn6rn2gViwIfJw7Pf98TPTMoiw9upiuMw9pYrE07lb7
2LEvBvLP3hhN8uHgX9shKQsdw9cJBy+jCK66ka9oBdLAWdStHW8JQbMvUzS6WwtfKLENPKwnx7rY
4srUqD9HKeChlMiARY5BiQIHOwUANgDlqe1e6tTY+mgzSTuv/J0WuR/W/FbcuHUu93v3G4ddJOmG
7hVVLP2zAhJTh4OrQPVz30+12wWHiMIRPrZ9uf8oVMx8G70GOB3z7tIaOVZD4A69nClE3B3bS134
GQ5qLOyLwsZUUIw4WnzTjTbxCDapa2OFYZn0ya5u+mvqkYXT6Ak69vCxodtzFvO7vB8L93upoLXm
0JRf3R+aYf+HuZW5G4zYuzAPPxW93u4milrfDpHpYjK/moGOr7WdDomTFvteFcxBE1xpPuQP38bM
jgiXws0MLsMQDUvpTVuVmYIU+NKhmgFwMJS1OI1U+saDlhZqb3neu9ZVEJsmdFXRRLDSz81svqCw
SDc6vimqmXbL/BUSWldKJKnir+tDomhbFrtJhDEr89F793V0IiGIdMRI25X4JUZFGoNpFMQYd4Nz
Zm3LUvoEcjfaKh/thwcoeEnVx3pGwPjsyItK4NiEtbZgMfaUqep3J20I60m28SVIX3KXWhfaS+tv
g1A/JBLsLJrPBdypozc9YNkgbC6xLyH9FiZyw2WSDFOQPAlO8oE86IbMD9CjRy4h//cYZld++Odh
aLfDxKQ599NFmQzDv59qzn//88P7phpYg+gh502hDcMA15Ee+r9/9l/bvf/BfQNccymr/uvX/37Z
n/t2nrGtf57271cwOULq479f7Z/N3+8ZyHPq47//i/tL3393v/n5L/77/fz7lX/20z9/cf83f17y
/sN//fM/r/P/9sPP1v77yT9b1MGJjJ2BGEgDeQUFYg++LNxCYXho6WYf/3Uz+DdC5ucx9d++jsGr
6xj0J/k/zJ3HkuPImqVfZazWgztQ7g4s7ixIAtRBhs6MDSxFJLTWePr+kH27u6psrGcxm9mEWapI
BgnA3c9/znd+IkX3p8boU6JVhN2qmk7mIIZ9Xzpv0BEV9Ws3KVV1ruy5OoN25lxDWCnHZKXK3O+W
sDoP6xdqv8tzXoW/kDYHX1brETPTfsXrQYxOK+VrhfkeqNw+q5QaaJdYIHhrtmmzlZ0wXDFr+Bgj
VomqzWPYGOaFc627bWtikWPYk0lcZ+74p2l7wMwBkvviZCo8LxRbnt2qYvrgJphgdSPxSlcTG0cY
2eX3l8IKakINdbbNcEGck9Fi1MMeaCfX4yZNMcRZClIhlRO/pVMLcQIn/lVvsI7gOfHNlt6XubUz
j750ZK9kP899QgyQV40QcKorRsXFWpBYaQFrZX2m7PqdlDH24imdjpqjIfYY3zOhqdPIc/22JNOB
fC3dhyL1F1svtkDQSfzQC9hb3UsbJ0fosfiz8pkocoxXMeu+tLalH+fqigXAOhBg9NKufiZimWJc
PAtcoCD6i+wtSm8NUunWXpwftLqgUTY6uGpFKjfiMHd1Y9xTyfpqnTnVvMi03wqBV6Ho9b1pmk+2
copVgXut8yLfC42hr+bWW9U6lZfqGqn2Wl2cEKRgwL5jEhQwIlddelO+ER5rT2bv/uwYr7E7WGc6
KcNv6O9VAzHBBoS8La3rsJ7nHQ1rWj1cmMU7CSrJWFAYiDz9U8Sx5ZlmD8cLdhoBkeyWAJjyZgdn
PioYeTamGkz8+i1mAvz5Q/9iL2XquwjlK1Hk2vR4zlzxQx+HkSJJ+9XhAHTqWMDrdZ3MTNJuU9Vd
z0lkRfd2wEqhDLc8xthfxtp9HKWRPrcKe/dIfIZWZmZlmHJI9VnHjBBi4LaeHgr90LYzK147Up6U
fc6N3XpQ9/D7DcuRXal1DxeFvLwgqwXaHtTkcxgWapvCbXslxU2QVduC3jGoOsZub4fdV3v9rTGv
fCLlD3a+Y3NEM+/wBlDTxRtby72OPmqNUHeIcgxXIxjPRdaEd5O4pBqjfm+yc3Kc9I7BZtrT1Sv3
tsZBrqECKInEU7aCh0igfhRNwpALu/0h1kP/v+7wIJfoo0uCEpxMJ4qSt6F9Q8vuX1TJwZqZElEv
5j5WtZIYU3G0CyibWY8/Xc58sBWybSB7Hs1mnmyXJHZY2jWDWw2D6FrYs0DMOZLYIGc+ceenrduT
X2RoyMTASvKSO82ZQLtTIx4yFtHm2dw7U/yZF0RwgmBZ1X3yezPM711qxGdN2hcZGV7cko1O3DA+
tVn7XPUkXSTvGKZ6HRcmqILV8r0leb9VWs/kp0m/FE1FuMBltu10PTF8gKmdbT/F1OTsA5neo1qJ
TduFLfg2FEV8hmJOqV/sd0OPkpcEHU2qU+Y7uNVH1UiiwAI/vd0djUjEt3RVrUkmU4v6qgOnx9Fu
9Qh08sI8iDRgR6J8bOaB+6C4kodfq5aMl6Ypl3NR9QTCdGBsmRX51kA/Lqr959AkH/SmvoPeou7V
2SYwQ7YGNDqd5P2+0x6D0b03LV7eNQs3EFTfsOH43hX8Tw3IoeMIy8NZtQPBm7UYM7Z9g4NiJNHV
00sa0YM86eUL5kFswGb43Q0DNmly/lHHNlSy2ngCFVBfpta+xmHFeyoTYnUkw/aZLH8RwWke2nhp
HgrVpvumqHiUdqaNo5j/qUMf5/JezWXJWigozyjkAkTTCIHBCG5RUn9JLXzySkgeKlVz6KgqXd3g
4EqQE73BkW9uGz+nkjC9bZooh679VKiog3NlokJOmBGTlViPUXLOQZOEhSsugMzMngQ/jxVr60SN
QbSv3nQtfQmNDeQ/rJbvZvVzKYkad9VBzGW3LdLJH1qSd4Sy1dWtENbquVPbNh5OOoECL+FmwHZG
cGRS2uhPvaQRWmmXFKAk/gSKzw3qbL3GaO4NesOBsYAHdXLLaFPRSTKZZ0swJxrnj4JyELMCYB7m
yjy3XNYoy2GEokslrAhe3QyMytwvlyhy/SKrtHMHGncTpBpH4Szu9vTTXKV9H6SaWGjt8wQX2bEw
KDAaHqaovjpH9OniaQE9nwzR4Dkl6D90K6Z/9sLcSeCfCMzjJBPA7bB5OLxPP/Uep7AbKI337b1f
mmYXhzHb9BhpWplZtxsSnoLYA8fHBoS+5sIqXBL9BuB3b0b5cIe1kONFWCLfad1j2oTzcZGsOo01
CK9PVYIb5DBIduNBgzlDgwDNhzo+l7IfDymSHa1eSh5by7qqgYR9OrY9Lij9AtQ1OUgec3ZtmIdx
QaRVJUimsjlkYXkPp6o65oLGvQDU8qjru1FKGqeD4Its+gkspf7NTUe8IxPttiX4uTRq20Pl6BeI
Kx6NdlCBJ3tt5OKUaFfobJOizwdKO26n75gWy21cJNa2z3+QSWb9ojI7cbHDhSmnmrhlpkcjeFi8
OOlU7p3BepkKaKthKna1AiRc1VnuJ+1H0Y3lGZU/YivQbaM6aX6Fis2WpevHfMKxqNvYceiWqe4z
x72jWNqWSbvBoFSzMqyiOVa1ykkfuHW5sOAEFJ9dtNI+7WlCJZo+eqWwbdWosIndJWzeVAgTtQRi
N/V4tDM+gKKvpJfEtBmmEDX01HgjsvABIi/cZxF3UT+eGitI9goYOsDxnqxWho+y0eTWjeUrDu/s
HC6o57SNN9vGpfl06ZHEOlPicRZ5j4nwEVfMGhNZCNEnxAeT1PQRfWpQJ5xzwA/BPbXFji7n2M+c
7ppYqz9Wo9UGDCO9SUCsQm2JPV1cSbsG06x5aixcUt0gyK1QrrO+8Al/6BddL8JHOmK/6SXxiNR6
rQkJIKpqEK0w+jhBGm77GMOgjb1gW4/kbC1ZVvuKSccEhO+l6pPXjhnzVmRVijOeNCfh2WdDtDGy
KbieXGSjl/MO1ENW+Nm660iEpxUA4CqyuPuUHUsaLzg1ZtpXQDAfMPSgjg+ERZPSUr69DN/C0aKY
CVIfKWo39ywSgyKJ98FcPcY1zA9l13fatYvzXExYfdEC24EJ/4RkOORQ0RdtofKm4iGY/5ybWTuY
udwvkBjAbDrUDhLk5U1OmA3mB+Q+FK6g8uxe70+yCqs9PJhHRmZysyzZ12Xd80rrDQ/R02LSojIO
CnJswxOic+WDTNuPQRklztm1/I2p4Ex4YIEX/jxdunmia5i+Rt0om32g0falLy3VlNI4CGJFMNzZ
SBB9/KTrriaS3Tyks9U/D7GzAzzvp2RXv1LGvDegs5rzQPphJOBZrmbL2U0Nv2ra7CJeHFETTZQp
LeuNVu/QG4qwH/eTTcWujWAeZ9LaxVpa4IrDxrsaVe2BoJDWaa/m6GJ4x1UyouPTf01GtjUB7FFc
4tqV5oPWe6Di4kcwUAXfS+clq4ufNBN9JqtvSYlIY3zNihDnkVd2zHXT3Bw3y0iyFlfXbjT6cKc5
uISRax7GasL+C1s4MwvnOI26tuNW71qWCwafNCTlBgy2iUyW5/RNeqYL5mzp061sK8aE2bon0OKD
qMUpSObn9Qzt68lYUx5EXi+nfSQwhcEOuyq3RXHDAbZimKmxAD96ibDKzPZIThLcEvufJfW0vJw9
3YISOQfcKzAs652mV84e/DCTXaNdZ4PFmqubacOwc48GrmKfFqh6BWB209CxWn0Z7VJ5UZY/Gy5D
FZ1N0aU0y60F+HSKWEAUoYptXTjj1bKHe71a+qOGrK/d28e+Wg4GSBGKSSPnPMrxeYJLtUFvlOdK
ZxIN/vI57pjmmriqdWd40vLQr7Ms8HBkTysqHyog/cvs269D1+OWjXqya0PdbqUIqdQLSGH1rmcW
Rf3KUxmQK3AT28bXocvlHhTNFZ6otcPIdHUTNgBNtebpbQLAcYOBXBU/6g4RiQA+ec+xvrEUtY31
TYZJvOm6WXC6I3TTKTply/xrl+prguAzwC55qMK1UjypNrx23KgjS2Df25dgjN6HVGhX6iKYKuau
vhuquYE39bYUtGkFg2SGbgXqobTVRzUnsScC+OeM9la60mJeVQD0Y3it3QlP0wBhoJfjkQX7c6o5
asxBQeF0D9VOrrQ3N82pGUuNyHen/JLkeMPFYh6rhfVbrielmoBB04YBztlR3+o6weJFWt9HQ1Em
tQQAPczO5w6mcMfuuEI7vGdqYBhZGd8IoboAx1w80617HjuSM1Cos6cC8EdW6ckpTpOJ8JIzPFJf
jB8oGJ8xqnANsvJwSAyeumQ/jQmTzZ7oVM5PjtSgwzgyfSSsBugNv1WG/R2DHdGy5nlQU3lkaik9
IkDWh2S9aHNH3JG1n5ygzyntC241CcxQm+OXApvAxlZRcAyAyeEyNiFrElNw3tC7dG+Q6CL4LJYL
O6X3RIftEFvTa9oW0rdJ7FmJUxwlZohzlfq5o2bUDhMDbpBme7PIbzj6ulM05Y9Dg6ZhqKE6FRYc
T+E8mQOFMU2Q9pcRPYU2JsvyIG6pExGX/MA08qAF9gCUouBwX6jxsquhPZ4tvGkigz5IaKcMCGuF
lvbQNbSGz/TCDEM4H8zF8TtjOlhqqo+jBdsHFBs1jU3yhYK8iePLwNTDphpUM09GYsE9YEcWxac0
DpAg4uaaKaf2oXwwUKM4fMBaMZQVqJ0YH3DC4XdKMQyaQYDxiM1gzexWUc2OQxolf8LOqSgNLRS0
Hr7fwsaH+w1gXwJKgI1OoXFUH3kgmkZ00I1XO08CfwJ+t2nPmrN8aLpR0QOgXlPqA6fVadYEWDMd
eJQjmLatdLqnUi3voiDhKXihpIkeylz/TCHFUc4FXigOCYzPoJ/0pb4hZJLvGq0XfE4g1FZFcclo
ONZieMVI5js7Ys1goxd4sBKB8MBt5VBnX7k53F0522AfQC0ESbqrDAu8Jt5dlyf+BsMeUKqC1EVd
sxZ2uwKUjJ+mFSWQZtsd6xn7NC4rFI/WxP2B6+1sRovPLdFdDdjKWzNFNCoK9igLxEBzgfzLxD50
l9qLm+6qgaXfaSL+rLu08kBflQQ9CMAUlQlfKYRODd/OL2kvzp36UIqp8xKzsRFfBnefBzg9jQl2
cxvIL0nOnhE/zm5eZELSIbHO7YCpAb3U02ueuKr7Sjr4TntG99LVK1ZFBAk7H+rNutF4KpxiP6f5
Q1447YUY/LLJWwt6rCNvS28CXcYslbYDuRy8sWn4MQmgzFhTCwJsO9wexobd4kOnE53PynVmntN3
YQwaM8yRaNo4Em1pJ3TIjOLBqCkP3BSPeRy8Qty1vGBZXspKUDsWwVS3LIyDNGxv+A9KCNSlhVte
pjurz854z2kv1Ixvjdkcl4VyxXimWyKgbkvr0vDMim6DxjLGHad+qD/cgqOR78Edxk3ySKQk9reY
jOad07fBI0Z17sy+Y3ie17tiIPISRPhLojQ/QZvTzyzChzgIA08t5THpZb6bm+BRs6xvdQ/gYMHo
TQ4BTmj0ydElOOtQlLbJKU0WAwNyf+ybXvNNjNKhJgYf8CntntVyG6cAz3zTrDwFzdp1SkGTbfWP
EN+2vyTtV7e8NCF2o2KxFqz6Y3bEim3s2MICPMBAsR/C8pUdEG78uf1gAazuncldD6njKuit8VtG
WActhE9uCVTGhjXVZuG9t5h26cZzQXp1tB128uJCgPb6gUaC2C7Z1Cv5lqXV1Upk8lDxqetyMs46
URO42N0eaoRkMjMyEYC82AFA3UYSuFujCD4WzHZ2qrdP3QL+SrlpgC14RV4Eph9JnANDpGU8ra07
aWvNj2i6xZe4oaSAYs0VkmWbEPnamZPGrFNf5k6xeSdkwkgUj5C94sQO7do5Ik06l83ADnaDQHRJ
Tdv0AmxAcMpwvw+lxBLgKED1zS2wOfuUfQgZL4eEY0O0GhWxsrKqX9OYMZMhqvmU6yQd8AV7tL0l
23wGyZZQXax0hS8c4RRL+1vIjvGNPdZhcKbvQFjYEkv7kAzrPLevnTOzqeVd5bQOpPn4gjta3BsL
4qQzLO8Mq2iayXBU/P5bVZVHOzOo4hONMPO7bmA3hYr5VBla9pwZ+uH3P5pM7G4uI+3t77/Vvi8Z
XSBjLWvW32V8K+kl31INm57M9ZcDBqNND9Twumjh9GZp4tLZVnfJGc2zS03eJgbSbpi+h4ujPZi6
/lNHxnuvFH6fKOM58vsPGT0mXhdY6eH3n8ocP19bd/21w8/8as3VpndZ30YNqbAf3NeAQkEBaOYZ
LIv7ymKehfoRvk35NIdyZETGpb3QCZXK5TXvBucYkMXkgEo7Tkjc0mtaeLKkMED7QPEC9ksawsYk
iQVB/+6OiodKkkAb69QtTpfXOWjMt8TANNkmdYH4xT6DzVO6dcIU3lbGumUNPJdifaA+KK86vxVA
zJ2i569U3HqZAw9yNtPqh02/sGAF+0DuM8CXjieNCcmbrhML0OhSbMtvcYZ5U/QjMHmk7CSKrKdc
176xwrubqAa3pPXyoZWCZwNqL5ul2txXrF++UJd+aPUdcuU5lHXjTaWtv1suR56yUDwSGuCQv/dA
Q8reAzw7XS3p4DtdWz1DZT5ReaUfZU4M1Zrd6FA4oMvatNbep+ShNPo3PJjavYVr+LS0rOeB+6mz
v2TOzI6Qy6ImzU2IV3DmeJ/FB9uy0iuKUR1CJ838IS7dPUIkfrMW22/P6XOZOFqx+Y5Zp8SElU9R
RxvGTNILKzpiOsCvtMrAlcaDsXMf3DW5KoO77tbMHeKA0QFMwqgGtDtEyLPmGNwKQktfrCCCReEi
NEoL2lTXmeQbe8XGBRxq0wIBK6uRVuzEnE6NXNG/RgrVtiSONsXzfhgj7LjD4Po2e4H3oOj3hjmG
B3uGuxWNKQkNPZk8DRPHe+sYX2J09oSky2GcbfnS4sHzG5BvXqo1044cG2YwgTPWLfKNibV/T+xp
psETtnggF8oik4hgcaFiyrsm98htWm1hcTBf7y91LPF77zBPf8vsIbjBu2XUwIPxSIPRG/wGqj44
z8O0kstj7wzfKsV0pqibM4ZP/YLzSUci45TYDIu9zwFCklzAcoXFczjUxA8SO8yvLfczlzA8JGM4
WLHwBIv5jyU1xKYYcKRZGWqnNmF60rV59GkajV7jLv8lK0P9rBq2iG7hfpgOZHflcOcXEi5NWgFY
GSMHlM+wfB1xi2mZZnzHsuA7DattN66Oo8h2Xsz4NsfWbiTn+dbaWndPdJuHbwejl24voAB5fCvq
5DWk0e21Wabu1uA+mcT8yQYkvNJI1b1k22bpz1qh1dfZ7ZAsrOos8sm4wNOoi8q4uVDcCIrV999f
hpTWCwKyIUaL8l3menEeTdScsSKClJglNT1rfglS8W6yLftKCB9aVxcUvi0VJXfp2tUNeAgZT4ca
Pd1Niy214QxsyeLgWnbd9wJu8lR9IczzgaUI5r3IiuPUngwg69uW5X4XZvAlo1IdRbyfe7S6aJWl
p8C6N6JnzJeI9yFESp0a60YBLUehbuz9HtfQ2DNIFy3HoBSFgb1sfGcmmFETZ78MUbbe8M54Glyb
nHDlhaKlp7ryKjY026Iqj/U0XlFCcQjNFDnNWClMHsUDUQf2XMghFWJWxzNisuf84kacAGuuygOG
dn7WYXGA/EN5C5ZRoNaAyHJd82eVsBUQDnSVNDBvhH560FQjAMax10/rxtOIXIH2UkxXbRoo5ysf
ByDo1FCI6WgZfnvQsXLs5Qh0t8o5S7hIkzRmWZ6NnVuOr+MwZnt6X20EcownTvZoF5LtHJsT4Xbc
VOgzuYshKTfaXZqqX4Ipw9U2eEeVjfuDSBeP+wVjEWNPDvL4gR2lY/tuxNVkSr0liYvFvG62A8fE
LmdDo+vp97AOD2WztPeavGAUsABOCTnkBGQcvcet81g6ZftTOdSNQMEJdm47F8cwHjYsKAHz3Xwd
9hAJDjDNeO7sfo+bgZG1zqKm5YP9gG3qbUyYxD2ANHNemV5bS/mVQKD1uFTi24Ty7sxFBQ2oY3SA
Pca3ZMf5ZgGr61Zb1qGY6tvBvMrhFFVEQIZYhVgjP5ErYFFXGI3HUhyxTWxtiltPQ/ms1xIiq1Au
WDUruxtT72ktJGhoWCE1UyXncenul5gigwD26WnMqvyIdlxc8ik39qkY8gcRcItnc879pEKfiSPb
NMlnYwdyY/UaJac5JyTdrTgTtfQqSKXO0l6I6HR4UgKa0B/wsGIhVzU4HqzuCtvMJu+C7mqn2jFP
zXCr0Po2bt5X3jTMP5HooVIPNGHhXP+1rH1NsOsCr6aJ3iL2SMYMVKWkXWpTY7zj9Je8s4+Hv0wy
c5OnkGA45LJQpUzzq3nXGCjCnB2u3OjmXqPFN2vN9uCuFSY1WNO1GsZPHDBN7mKC3GbRWcTgMb17
M0o3B9yA0JVUVKmze4kPMTsdKrlBK5faT+ixVUWgsdUZoWK8vdWdUbL3mHpETIqHA7A2iGR1eWvs
1ZGNRRs4AlQahxKHbZa4jhclw6ZEFz/laNwZlzjHsAFYTqubNxs9k9G2wAfVUo4HHCntJB3OwKkB
Wt+IwTFJYvUA+u1RKdIxCOlhiqjqF0dmcrSCmmulc2jAM3Tv8uaYFovEUUPhkQUthE6fGCqtBzfF
a7r0yXGrkY4C39JBKKbQ55g7UK1U54ASrRTSSjrdonVuQdrcPBAp+QqudOAzB8Js58Q78M5r+z91
pP6rhvTPtaOG9cf/qIgohWVx/PnPP5TlKNcyDAMDqSF027BM/vzHt6e4CNt//mH8zzZa37Sg4LRf
07w1KaTTzr7AbMl2HKwcH14LpcSDc7BHsr2csX2eo6s0R+a/cYbL/+Xl2GvJ6d9eD6Y92zRMYQvD
lM5fX08lzdTNjYIFBTQpkJL1A8bDvYP+ceWaegpcU9wrPU1Zdm4MFDmWJhVPhBWO3MO4l732BiY/
OQWT9qbHJ7suWSYKOnxh827wjiFwaOIQNNP3LEAjYIa2a5P2UQXJFaplxmOS0OsQUOHmau1Hgwxc
d7+4OL51JZTXTOSvqh9v+cTpwuiLW+Fwx+cJnLhAfwqacfITjb7UoP+Kmb9fi5iLU6HbL5ko9HMW
Nu9WZ82gNtuzbaEgG/UNSbvmakF4VlAOtiIPAbhi7L2m4lkzOJPGKG+7JhRf9fxtCFuD6AO7LquY
726RIC02wvIME0XIrOwnybxuzHAXuGMO+S0vvtRaf8LoRsECqQ6PmMrTXBaeYrdTJ7PO7gXRIsvu
+bLYhPYWZIiVmN4CW1GU4AClEQ9pUSD5TjAEUyKjjGf0A7DXbTnGb1awlF5M+g3HSSnZf7Wek/Tc
mhW7GCHzg1jTHKEWfQRYCOl4bH9AxLplSk3whRrdH6zRC0QGeaZmeZWz9Yin/miHLYeQHBdPJdyd
lbt3c5bvAwZMP7PCY2SlgjGOkfqcKZ6L1D7aegcqOEg/FMMjuKqw69awLmEcBDQBUVvK+heK0kBi
p9h1hXgQ5cRIyB4vzZRRCEs/RZqL9DitKyNE+Q1jnXD731/etv73q9vBymnY0hWGbuqcrf56deNR
DIzCiXj2OsQ+Gf/xKpr5CRzYfgra6tinQh1rHsIZ4cN9Q+sm0Jfeb1S0rfLmK/ndp0F3z5pG2lqv
hgfazy89zihmika3VWMAgAb2DTuofGMz090aKK4kISEE2iGmbIbTxPOQ1OYlix/Slyk0jF01CLnr
1+S31GyCp45i1wAplS1Zgj8o+F4TmPF/vxP/qon+S//xn2ukf/ypVfp//7/0U//lG+0/y4dv+Wf7
u6X6P/+7f++p/s9f/n9SYm3xkf+v/+iJXkuy/1V+vf4A//zjhcFQ/gli4e811us/+/caayn/IR3b
dIUUfJWO4gk6frbdP/8Q5j9s9mGA7CzHcHCf/6nG2vyHcoWwle0ISxhC8phvy76L/vmHJf5BjZ3u
6pZr6VLauvzjP17eXz7G/3ONteH+7QoXtuFIRUyGb7XWY8u/XuE1FLpRF4HrzQ2Iy3amzmYxWVRo
2NBuQVL4RjBdzcLQuAWwEGdTFV6MZhgJnQdkSGcN+YsUp2pyTnQDrobchCVAOu5nbZra4U9v7r9e
/Z9XP3O93/682qyvljOdw75JOLr799WvchbEhYTGIikCZ6/Rbc3GExNQw943r02Ifnn4dRAj1XSo
wxsSSsXF4JAjA5Eyd4FKZTpy2gp9TA/NHL/WMNo8rWY9MPqYNoOxeEncSr4mdopDjvKVaVcjPR9Q
BO8ce8wNUkd4/e9/qN8Pkb/8UNJhSUcEImxluMr420eQOvrs9BU+lrHvwY+PHXUN5Zh9hJPI9sls
NZeEmT0oQcsg8Ic2By4O7IoI43fQEnRswDEBI9ma43Gq8KWP62IVpN8SC9V+AZX5EGVasK2oFNiM
aV8cHJOtju7M7l3G2jtz5B5jI9bCaZrOolvYNnWV70Y4MelUNkjtj7Z50MVE/rkczlWLxtoXcb4z
FjK8eo6ED9dExYZ4oRthgHhZT7upwqYKRNpQc/8AJfGryoCd/vfvnCCP8rcLQipQ29wobD1g7RjW
ul3603aoQkw0GtdsfUAaazdtxDwyp7IphPe+dnwdhqgMH/KxNTxLVdEz9pZqO6vc+UKE/ms2lvNn
IiB0DVmzjzTRXxyw9AQlLkaeESiWvGNGScA7nHMPHhgnIJ0okqk9hy2NaTTo2oBbXauI90vfHpj3
M2jlMN9RZDYkpJzdcIWEB+fORFQSM1TCtIdVZDjtyRqH17SfPBZLMpAmUkOpTwxPhuprDJMmkwf6
BpptzwAJ+8uYE86vFAcafk9wNii6bjwB/pMceyd6xO+aIjgyFCJjJIGV3BWsCEgTHuxRghr1+DbX
ixeLeaI9NipgPTAJ74l/DIBRt04tYadlJNRRe7klzZ0QkwntL2wPWr9eRx3s90R8ymgFitVhsoFx
0Oz0+SpGkqk1Kg6pnGoVCWK4ZKlVflacU+jbVBiV3EWHxDpcpRTtUx+NHxQBDztMpDDJWkvhe2eC
qsUwu8FWbjSHtrYBI24JzLeI+l921D4KLdgBXoQH4FAmrccMh7mHnYXKn0I9LV0DNZlHsId+Rkup
wUyahAVOC7EwzlnsetcXpu5jEaTQDiruGNHtYdT9Cbf+iWudsgJKFvCY34XOQL0YgDk59YrwKJW+
w3WwD4L+WczAhbQQ0lCXvrgJ9rKMkSiz123Y0RcOWADHQUjAhrenqfErpgV93nH9NUxwekZp4FkS
Xtqot/bOTtjpRjPNK9RpTY8q1sSRzdOJjs9TgDnp0UzpNKqMeTywKx1wRi08pBedg3xPyzSgXm/Q
xTPeXfiKmfaG/8OC/cP8XzDR4zg+Hngq32PoqskYTAe2ObVfxANIlfCsVpsST5DmohXHtmNklEJt
38C4GfeRGgm76FTDtlFywhpnTqQhY4dppL6YT22rIralDvnXPD4u6xY9dK19bnVMwok8bhZXk6cs
ihhrqpkfcUWRQLHH4dr3H4HQuTYRnE/E25IDiYhjqDp1LUBa5ktFGWgXJw9LmQfnJkNvVg1y4USU
Q59TChswOhrUUyU8lxvOoRNI1x7ckG/WBHcEEF4UkI3JKMcnEIp3LsGEmzuZn/P99z2GFKaDymsE
xBO4I8fSCctzkk/pKcVbpsUAkOuK1gUIsgSrMS7XTQZ1uSBNxJ+S7Smn9eBeqxdlBe9VYzkPo+D5
sAwq99OFSbidB1RmxTDyXIfLw9Dq+Ejq+gd4lukBdNNw7Efnubfa/hB01rsLd+RsFm+1wmKddUi3
WS0xZJpwRs2xwjjPqrGzBg1SpoVfra3iuzmAUyzzlpMm6tRA7Spm83BP1vaKBnRvSuuj7+SrBjbc
a6IoO8Q1LzEREBLyYbU9Ws4XymA6OnMD5qKXmLPDvh+yEKA/lZKtMZ8VyItdEFnC7xg0b3OMolpF
awUwHByRVEk7XcNp2aCBCwtDiCsBww4ACybX0qXNG/YofmRQkaF2LtBnyYcZX2ecihsJNI7Jmu3r
9vRaQuMAP0PXiFqEj6T/w6FyDOe+zf+CidlWEMkwI34jlwCslaqQg5OXC6R7nX+fdPeeMtIT2QBs
3qoazyqbL+y3Gt+o6CGwtPaXqaORRVV7wKhhHAoOfFtX8d2NUsYPVD/WG07NDO4kNOaCVBFGOgY7
Kq++TYO7o1QcxEoME08bDGC28NSYA8zXaup+pVTcbLSINmjSdOO+ovEDIDyWkLSD4siHAduQocge
ZDOevgCiUzAeLRvxMSeHrhG/8/KIsFRLfcA2GebiEq1fWrLw1KxYB2MZx8uk2/pJIlJCovgB5TNg
QEnBwmCRZF/GBi5x3x8S6oyZ25mv6dQsj2U2rcp19F0tMtyh582nsI5IfMSh5ScrtTxeW3sc+6pb
lrhPllXeTGPFrbluvHGaBYGyGXW6xtPlNvHQfsAdGHEcSX9jGBmBb2Xgane7ZWiMvn9p59C59q79
pevD6SBGvmVZ3P7ry1yoTQL83AfuT3DNAAiBM/EXhW72i4FRzqP6KfGjZrFfFtWkx6UBu0phrzx2
E9dAh1ZLykw8UpRRvWRGy7HRhARRhxOjQhYJQaHAfob/k4fdbtEIVAD+Ca6pTbpP0MkDj0xN+ynl
NuFEnD04Tg2jVTbHcA2wN61zQSf/EVouj9E5fBO4l661YR9ozwgpwZEr5Pgb11lxTo76iqhKXehk
Spc/2n8j6jyW5FayLPhFMIMW29Q6szRZGxjJR0JrEQC+fvzmLHpT1sPXPY+sYgIR9/rxU1Ffr5ru
e6DctnPxRszkHLi177Ihb06RZTan5396fhkTnC88Bj8cx69PXtG6mBGBXEddT4nNp+vGjpPDlPrB
oe4dnvA+CCZmCZRxQWJ9STJXgdl8Yeb4CKrq1C5BfMKNr3ZxnhCED386CoO8zwHFwXN4en5B/uKe
qhgYMFlmeNGmWTaB3uG9g079gtz661NMey/TsftACO01OTVc8cAseiysM3O0qeZQBPbUrziEklNj
7lcpnLtRbOCzbJg4xSbNebBorCquPQNaChvIvVN/16zbqY5RKEDcDQ4RFv3qTSoj60gHeFPATmgY
5UNMQJfARdo1+2cGnv65COiAqZtJp5hZtjTdTAElziEUPKAP8rns+OV+KbuHpbGlm+g16ovlkrJF
1CkM3bWsM/gYumdmUuaqMNgwMrMHDI+Sn7HcsiETZy7pKfpSzksrUnbLLhz4qcZtyrDHaR405ZJ2
kZkpPgwwleBihiyLKsvyD4mBv56JLCcjhyE3vG1thtbG1VlldGzJ0oSHmUEOYVXkrtpWaWGu047v
nqf59IPhWEBQ52+qCemRtiDlgDrccux7t43hSFymOLjMA85FY0F35z8dtrac7tVvCfRvsirEzs7c
cp3E4X8LI+FIMRvuZEoMtPnflLD5sCqpgAF/X2MAOg3cLK9lSy0gqVHwV5iQLT1E53BOuptnQMmw
hmqhr3Oy4bQp6aiXVqXBstkLUrVWTGRMmXH3Mu32GHtTyMv8+zkJl5l4KdNxJXPySSbmmszOeYRp
TMaDfSlz9Vkm7FHP5M1k6N6a5YNvIe1OsDjcsfQ3bjoK2G1YY6J0kBy5J5Ty1Jqnf1uamhlwdmo9
c++ZHPOaMuq9piZ/AyfUrFTTflDnx73OmDDS+hPNQWm4Hn3vFztU+2VJ2p9Eu/J88j++MVNFh0ar
Pj2GmTcTmctqBt0F0o/+FLGvIZ+Bbc29BhmebDFi1hmh7DVm2XD4suuoZevR+y8LSxCaAp1rLXuR
JPxsWZPUsi9BLHowWKAMsklRrFQQWbDiZcliybaFXDzd8uxfMtnElLKTGSeFwlN82kZFf66iTpRk
hX/1a/tfFilKcVnv9LLniWXjU7L6ARh+MWQX1Nm3QnZDk2yJTNZFPBlH2R5xWwVxZ6HkyWbJkB1T
f7CNnS57JyUbKJ1VVDSPewzs3PBlS5Wyrpplb1XIBit97rJYarmy3Wpkz8UwF5CBzRePVY4msg2D
uGBoLxsygm4xSA9bs1n2ZwOLtFw2agWrNSU7tky2bcu8YZ85MvFiD9eykENuwASNDV1cb2PZ2Bng
WbLBq2WXp2Srl7LeI8qU76lGe/is1eGb2AFOsg0cWQumsh80ZFOYys6QWp/9whKRGkW2iawVk2fs
RTaNbrKHA+bK4JFq4ozFY46wE9Nn3QiKI90VzECH4hst/o+AnwRRvLnyabBowo2pGPPV3SMyFCXi
fHs3xLzogJe9aCsbUiW70lm+LKxPuTRp/InZqE6yW51kywqwUp51Fq+RxgZWyS7Wk9Xs80vIopaQ
jnGXQ5JscFNWuYvsdKOK7S7s3hmMVna+NMhH15k1MBfV1072wtTRGh8Vq2IlO+Nctsfxc4/MQrmX
zfIkO+aFZbPFzll2z4NsoQPZR7sspqNCMxDBB5jY2Vn3sr0GKP2qZJ/ty2bbkh23km13w9rbk/03
Rvp/nmzEif5yL57ZktuyLwcYNx5kF5yVK9t0m7W6OR5s2bL3sm/PZPPesoL3ZBdfy1a+lP18J5t6
rA5E8mV7b8sen0/OuZHN/siKP5RdP33vdMDI/n8BBPCFCHCEDSiEEhjBBZi8CzsQCkWQDo9GqAJO
wsHRF9KAUkmTyh/og1E4BOpC5ndL2IQQSAEOdkKhALeQC8HQCcvQC9WApsJFHQ7pkII8YHH6ETEy
+iqEhsDStOxJ3Hc7U1gJ7NZ7R+gJJRyFEqJiBq2IhbGAjqdUUbgLwM/pxJs7XnVCZbDF2UzCaQxC
bHjCbgxCcdjCcxD4guwA8eCnMq0SoT7yyeP75bjBoVPVj3l5xFXVv0NwBbfG4gJZ0OieOtOHV0cc
cszk4AOYuEKazMKcEOR8U0KhFOAojXAp7nhQwqnEQqxUwq4MQrEszrcrVEsufIsvpEspzIvxpF8E
gwGH6YWLUULI4Ir5nNMbPxvtqxKGxhaaxhOuBgoKwgbUJhDmZhb6BpYp3vC9w83JM5JaUZRMQuvY
wu3MQvDEwvJkQD2j0D2uJ9Vh/S4U7icTAqgXFiga3VsidJAtnFAJMJQJOTSDELnCEqVCFSUcDDTh
jNC3RNR0f3oASP6TRBImiZ0uM08opUJ4JdLLC7MFGKZeaKZJuKZUCCdbWKdMqCfALnujhIQqhImi
XU0aJOCkALghpkCnFmGoBmCqUKgqigp+80KBs7IhrnxhrxahsDrhsWIhs2ZhtDShtUrhtgohuPTp
ND+Jrgi2yxDKqwD3GigPF/rLFQ5M4x1dCBnmCiM2AouRC18NQo/1wpF5QpQZQp5RLJAdQuHNGEll
X4kwaI3QaM9/Ssrpv1hItec/nBFjCcNW8sEfhGqzwdsIG0+foxBvStg3wiTqM+TzfKqFjDPk/5ye
tJxwc/0XV7z5KxSeDojb5ywKmEda5tAIdWcJf2cA4j3/W5aweQJabKBXl69MyD1ivPnx+T/qwPoQ
yTk8UiD9fJC/538rEAowEx5wBAwchBBE7vG7BBmMhR20gQhJDnN9Zu+nhC8sAQ3rEvo9FfawBEI0
hUbMhUusARQnIRVJoQwcozjV1mCMMOIJaPWdUyZDP8qi1xmo4mrQ9WmjuyHMYilVLcJGekJJMiIL
jzPgJJ0G9in1cEqjFRauUgjLXlhLR6hLTfjLUEjMkTSlQ1CaJaa283MoRsou1wm3LhoizF0vRKcv
bCflYUj4wT0r4T47IUATYUEHoUIJ+ZNk4++0KcQopxb0MCxPqXli97gQHm2z7Fb7zbUAOE2FPB2F
QQ2fNKp76YVO7YRThSubmfzArhJJh2IFZ41iuNZeCFdXWFcT6HUQ+pX7T/3IAWKXADJWgcjGwspm
/EhJx8LPcmbLj5UwtXi8o3VYXXRg21ioWxP8dvCAFf0nkSts7iSULr0z91m4XSax446FKeYRmN4I
LWwulG92MoT59YT+deO/GjAwNQ8wF8IHR7b1awEYzoQcRpZ/TIUlJgp4mIUutoQz1gCOqxHymCQw
NkBg5Fio5ED4ZHqu580uEGqZoc+LOR07oZnr3sVrj97Md9UmGiCeo0HYZyDoVGhoXbhoQkwcHoxf
hRDTNuh0Lwy1GXQWWbKxIuhKrprAi7kK2RjXQl9rYNip8NhDG30yB3lh71odUBz89Z7sNhM5X2hu
vtcadRoQ3oWw3oNQ36CSNzxrTCSECJ+FDZ+dWwUqTovEzy5H08dPHemxybDUvZdCl3NiRgcnxDnI
7K0CQa+ERW8EShc6fRBOfRZiPQFd9/ufhpDsGUg7ET5gNKHcl4U7Wwn4ngkBjzjwB9a8elMKHb+4
cPIUEtvbWtj5Eoi+BqZn0Kl2Gnh9JZx9JcT9JOw9fAWAlpv8jQjRbuTgGQupP897lhY0wgjDXwnM
L1T/ZDEn5onTXyl2I8IF+w+zAmUkeYBWkgGaZARAqdW6ktyATsJaYgSSJ9AkWVDr3O7Zgp0QObF3
Z1eeIFPYRb1J/i3wST5Z1zbr+XFJaoFAWbhFf8bvlR7nlpZRdkREbXEUUqhKDhI1h/Fe+R44NNMT
KnymFUpRHi0uzUn6bJ3tfvrLtOqGZqPZGYFPqHH5okHotbL0dl3PnXsea/88SyJD9/LfARENVru1
5BW+ew5mTLQcyXIYxkcq2Y5JUh54/LQNp0ZeJIoMiP5Mg0gupPIudGE1K10SI5VkR5SkSLh50HpG
Q3NI6TfvrV7yJhnBEyUJlBxqed2huc9hR1B8NLtG4iqSW/ElwQJjaqbW0SDYQmJ1g0MOMFAyL3Tn
/AjGGYWU5GEo1OHgIhEZojKLaSPTWOhgkxRNTJymllyNQgTsSybJJvwlyZtVpk8KZQhHal4fI21T
IyFKsjq1pHbIGoG/zSzTS1oeL0PZAVwovnfMI0zJ/ahnAkhlL8rI+hM72rsTBNmeHE50DpHsnZhQ
NtDNZ8C38ujwxMwlZTQP4wftefrecbVPTODLBcKJj5Okk5CqfVqSV9IJLmnW3ZEcE4Zem4cR2aaW
0a5D2CmQ1BOoxmsvOSiPQJQtyahaMlJK0lJj+zZJeqomRqU981SSrCocahglaxXLLzmSv5p5FfEy
DySX9TwDGUS1esls4V1a8bdjfCE2yrZCkl0VxwwlWa9JUl8l8S9dcmC2xzXIIRpGGiqnNpC0GD+q
kyH5sQh5ZhyyD4sok1zprvXbYFS7bmMyq5pbhcdmSdZuu3BhNt1iBYSHZTRrH1NZXdyRpc1UD/XR
bVwGwTguVklPJIVEEFGBwP9bcHJRY6a27TMXR20PKblJ8nKDJOdcydA1kqaridVpkq8j6sMQXzJ3
9fTJ4am9u5LGg0WkwE8SeppE9Yjs2ZLdsyTFBym0aiTXNyB0ObR28XfSjFtkVUT/En2XlMyVK49U
YJhzdyIo6KPxl9wggb71PPX1xlLNn5hooZKMYSNpQ19yhw0BxLEjiRgQSVyIJlqSUXQlrYigbmNI
ftEjyDgQaHQk2YhVHittxxpi6Mk9zgQgHUlCdqXal03O2VVSklQ973RtekXChYiaIGWULW/skHgZ
SsZylrTlROwykfwlY2osCkQyncEmMENGs5W0JqVTHAJ8dfUlycldbSFAyRqInZQhaU9Tcp8JAVAC
t952LH6Mkgyl7pFuG7ydkhktBtKjLB/2neRJDUmWFpIxjYza36eSO10kgWpIFhXV4bwlX0M+NSOp
ukhmNSG8OsU91nPSrCplBrv4N7PIq7UmiVdPsq9I5rHfkoZ1JBcbVvpb4INchkV6GCI6B8KBWvlp
uXfFyDENH3W/TO62gHVZ0T1xYgbFgK7blqzcJZdrktBFtIPNi8xuRng3CkjxTpLnjeiX3+hKf+SS
9a0l9ZtySXQkB+xLIhibAZ0GhIQLwsIjoWFN0sNIuv5QQ3CrTcUJglYK+staICsyxyPh40xSyIWt
vbdW/BlFqt51E3MuzY4JF9cM5CXF7BBnniXXTCZS7V375kri2ZfscyApaPcdV15+4QREOnpkPqMp
UB247/lsEqLuCVPnCanqgHg17v5NLnnryGxvoSSwFVFsWzLZrqSzOTEYzPy7oybJbT7B7T4lzI0H
d94GJyuw3bcG5Hl2a/ZzDm1jC6CQRyA8eSbDiYhP7MoQrpIaH4mP8/v/RHT2qWXpz1jy5T5Bcy6E
9d6R7Dn1FVsPjewhcDK8c/Hr6JYtKgKPsmvJrru0hLttox2U9WewSbePy3xQknefU23VSwK+JQo/
zzXtKJLZpGntQSsyg1GC82wr9jbhHk8S9b3PSsUOVEe8e/yVSe5eSQI/kCx+zX2egAHF25LTzwns
N5LcB4dcNmHqbAtC/a2k+0ti/sxq1ZYXf8vRHQcARYxvqYcVwBU/AB0+/I9RBlB1Grw3SARsF5tA
K14B5RkoItgN7gOxDgToBxrxELRiJMitD0MMBQOqAliR6IUz7A8lFoNYfAa0u9M4AaSmievAwQTr
XGMxINjiQjCRImhiR7AcjWK0tLs6yCS5votF2IcyHTV5xpVkvQN955hZvx4i3AsVRAcowMssVgaY
1mGri6kB/w4vnAV7A1KakkMFRocQtQO9AetRXA9mjvXBF/9DJyaIBSVEgRqCsTzbO235rsQaYXHR
4AGJXQOfBIfF8tCKY0IT28RY453IbAwUhbgoRrFSOOgpJvFU4IIdt9XfBn1FIAtiV4wWzKI9ClzF
ciG+C/dpvhAHRio2DMrTuzXNhd3WE1dGjDQjEXuGh0ZjAcI5cMyszvw9bcS00YpzY1ChvTEmbwWK
iV6rqfZDhKADUQeg1QtHMXA2ZnWDuDzCYWC2/8edQpoILKL20Ka/NbCfVjwgrBsyOGP7k3oLXnSJ
TbRHtCHoQ1LxiJQIRQIhdKeKwSInlV8Ny97jrPwfFSFtyMdR31gtRdIoSuKnqwRpScsb+zAGjyjK
p4vCD3dA3X4nxk6VJcqTXNwnvlhQenQoWFncI+Nluh0ZOBwcpCnk59gWi0cFsTJ+Q8wqYlhhRO9s
dbGu4Iiaj1lAAGLs451vw1pDjhF9CZs9rMtyp0pwYzE1psBPvSw5pAZFqYh1yvBfYjCAN4GX2Td8
cmrjQNjqAOLtQG0Juhgl4pgWgwzvVJTAIpWJsMt4oplJRDgzw2hxZilfvSMbj+ZqY6bpRFGj+GuC
sWZwUdc49oOHxtUXpU0gcptONDeFCG8izDcUNXN4Q4Wj2SHjd5zdIsnhXC9hF8Q5hih0WLvzA0Cq
Yzp7XyQ7leh2kFCxmI23jYh4LLN+1JYialsg6ela0SEu8VWJwEeJyqcQqU8iep9FRD8txp9a1D++
SIAC0QENIgYqMARxXuzXk5HXB/SJg4t7Uv22Isvh1+RvFJahQHRDqYiHLFEQufouUotzaTw5khdI
RhsRFkEDbxcMRi1dq5si9l6rBC16LpojUgFvCu/RIAKkAUKNUQtSpBY7ki+apBy+GXFc8yPAoJRG
qJTMJHVYDXPaF81S8RQuYV7SRcGUyVS6Ey1TJYKmXlRNukibCuxNpmicYhE6NUhN6Xs2r9L39//Y
sotqx87UH16G/N1KaTwMDVricUXlIo3io3th09AZyKSe/yY6O6+BiKYmjFOdqKcGkVDh9vqtREtl
i6Cq67iUYqzqNJYKwbCftO5SUhJMoDX11wMlsRHZSi/6jtT01x6RYGET3RlTIx0/6L8sLiZnYunv
ND9RTKry69Si0yJ2xb9JFFtJ6l4GkW7Jm3YdLja96iNlriF1DkNy75vuuIiyi9eYi9wyYaaLzssV
sdcwmC8OwqEZ4ZfdD/R8jWsWxO22V2zCA7GDiSYsNsxXAhLxvhaFWIJLrBCpGGW7P7Ql184h3bFR
m3CANmT8k+qrRnMbXhroycB33rIAYVkq6rKG5ug0sy5dEp9n5qr4FXD+m7xrd7mozzwcaKHI0BhY
p9sWPxqhm4ljYswhCRBJ9Kq5yNTEp1h04lfTRbVWp9TCpPSaY3inyaGi03dcknRt1s28Dsz6PQkb
tG0Nd8ko70giGxZzDNPeS7sPhbcsXUT8NooCLiYsxmshETUcXrv0xHVj14gY0nNh71IihPVo8KFO
KXX3zOYbDRqnrth5dTvJ/+bpzfMSdz/qodrrRKk4yd3L1u33ockWvoiih9OM58rLxytakfbedTFJ
ntTdqwaCglvF+NkNa565Q9jcCHTtbJIJawb3P002LyI6N87z85fSSxYoNHtlwkfXdN8MxA37ivVH
RNUs2ljrgfWE9BDnDLefyd0a//klfLjfDSj9OLzydifXOadHRReCp5irhJbhbVr0rhuKO78ip87e
OBC/uCF3p8mojp2JqVaLu/ix92aN1zKqPTcdLS6k/h7LYEjsE2LCr9TOaf6MWADJ3PvXibn32i4S
QPWqe59pd+b/PxkirjDVzYVwYt2TrYC4cLbS04EHizWx6BHtBFGi5af/RfWIqkYkihRkVCJVbESv
CORdkfHJF3/d5ySz0f2kG+7iTDeeckaW3bgakel1J3RNn7VoHBU+x4BJthd5UAc8qlKmsGtX5I+j
aCBtfJC1iCGptPywRBU5LPqrFhT6vmB1FfFizOowZBgjde6imoRSc6696CdTEVF6oqTk3v6H8Suj
vuyeibTS5ii6Ks0zRqDsPe2bNxO/ZSSiy3m56klkHLEg/tDC1iZqOJ+MiREknp1jjy1zZpm475ic
lJNi1K0jdbCnbmdZ4yFybP3u+KZ3Yln/2zNIBtQ+SExH7+agyq++rM8BBSxctc1VsmTcIpbkZEYU
nlF1nPKAwkvqcCda5pyKxIIE32jN7P1ywuUoQvOpow6SI68n+lB6spKVJ0rRReSimWhGCxGONqIe
rURCCvQPeSBfalGU9iIr1YDzkUzyYyGyEp8DkZrq2E0n0ZxWT+GpqE8nHKh9gwx1ES1qgh+1EVGq
onNtS/H4N79VXz765ohUNcSu6otmVfN4v0aV+dWLgjVFLkYZk/bPq9GzuiJqhTP7V4u6VYnEdZAv
Psm4WQiRmvTBcaz3//uELyaUDeMSjdFFKZrYVISxhEpWnShklQ3XG+LwnEUvO7XJlY7zVLSzHJAf
oyhp//dlxlLri66W77J7DPqCpnZWCeVUfWYZ0SEWFMmZJUNyHqmw3MxuOAMM2FAKSfqvtmb0LuHM
UMOyvG2OelNT3gIkJi9OuznpEVTnmObepvLsab0YxMPysd7Q1on9qeW54rF87IkKbYcAxU4YAXAD
Fx2NLjo1/N3ajg0psVbULTzEHuUwNQfTg6bApWlvfIMTFK3WzCvn8GfvVP8pg8FHjNJwF+q6sWqN
knFotEuG/k1PBwYONiPnIu25MPvIVCBy1pQ0UhniZWdfL+E/RUfndv+6MfrTDBQgLJ75anDJ2ZR6
fWqoXV3rkoEbmm9+/8W6amJmP+ny4cz0MmDHYBKZGq+t7TbH2qRPq0i6eqPNcXL1erOmem/eM4+I
V0M18kZMy+o+LYyUd6U11r+biji7of3yCs/5m/qA7FGib8KOgoYKoJniLao4sSG8tUj0XjPih531
ZhicyubOxA0Rd/iIarf4M7CoKtES69P018yr25iguxjvzFoZL1uWOtjsMnZtEKaUPxZfrAXaa9Ma
r5pG60UZVu6XncTXJp+Bgkddu8wYKvnGDViQWJZvDK9r9kSu6l2Rp6elWV41PWpvllXeqY02Hphq
G68+6TND+rrRsKHFhWIemuUwTb3FqgG7P+P/RWqDFFynkVwVlyH+PCHEUmWhreQKQUf22gwxATqG
ezV62ZyVdFvMAFPnJOCUMyhKtLH2wv0Gv5zefQRd7B5BBi7Iq+MDK+x9RGRv4xeYV3WL++hiAAK7
Rqd2Zezn22hqGEdT4bZJ/bagwip9aZVd7DRi0ietYycwhBXifNXGm6hSwUanmOCQd3MBgECbQzVy
oWIw/GsylXnWkuZRB1b4Zsf85YTuZLRt3Rrc4UffoOqcb59hM+ijFq4neCqtkXNy85MUS9wczK+x
A9MASn9vsuBHEzRwDWYb8bik+ElXU0YILovoOL8TWVT0Umbffly5H7HS4ttY6n8s7HDWVFifYV6Z
G77xa7PvM1xiQ3AJXQt8wpgw2LjLvGVqDyrrUKjBiDLY8xtG/mvzT0ms6Lw4WFrWKX2Zg8kaYnD5
rxBs0zbjbDuHPojYtBg2eqwupROYoNSltVXKaDMv9vOSbnBMhqugAjTxsh+++wbHOnG3/2j1+Y5B
QB1Ghrmt6hIiyZ52ok2tHWl9q9sYMVxEUd5isvFg8G5EiN10xgQU0YElTQBkAT1ToSrCk61ol/KD
GfELz04KwqxlzVmLDyAFCSfu8Sy6Guta1ybu36jRNk6ffVmh0ez5iLiXVoqA7PGttRnKl4csBcju
xoELWIRZPrW6hk5Pn+ZeN5sIAnOuNmlZyz2jvqTyZZ69fUzLAkF8y1hxCV5jmleXwJw+Fj48x8pS
hOl9xP3hmFOlEWMBJl0boge0LxhGh1PMd+U6GJ/UeJXHwm6/MOyYO8IL2FwKbXo0LY/jAWb8hHE0
BLZRvI4Z7XLDQnU9UESkpZzCqxnZvyMxY61c+hVUfkJy9hb3/iar8+R1qXVFnHqijcyzmEmQH1ty
Y6uRv70Fgbac4sx8zaaGXhq6GZ5fni0NGMYnaU/oeD7zmeSgCh8Y7LoKHjiavHHv9d5n0Sbq7sx2
e53HXkjstdm08XedQUPHY4P4S3EunnhWrkxtiL4XIzhCmYYgfn64S0bXujRmux2Rh6xsdGm/A6om
rFBaUB2XlodAHjFVvpsqL93plMt5vWo/p5SaZZfqkjT9aUGsg+apcbsY3FqG1nLP8EoPMiGINehp
WduJX506VmTbJPjIfT1+z2r/WlVohera/empvGRkmjBDV3G0mVhpn+0YSbsBmG/kTJBMkxtYp9Uu
U0F8iiNc6zDMXxjNEeGYuUXreTs/6jyQLf55dhjocykiC7sY2YNjTrBqC1f4yWDZEhT7QIgX3xTj
XyCL8Y15TkLFRuWCIlJCk/fthx5DBMSqQxEMq00JgLkH966vgCSoeBumnl+YyIZbgt71gxkpLY4x
dafpUpcfkT0gdAJHX7W2czTzDudHGH6YWsdogCQRy38etnFbUKHcVZuodu0z1cuksmPK5R2rtXd2
E6lV2JvLe8+vpG5wIlxebTwuWxtbB7SkXJfxdBt/Gr76HAxbf2u94s+iYLaaoczvdNn/INK+91gG
v3YtiD1zbufGvDxy3f4nD9ZmYy09NROY+/b2EH+S92EUWwc6TdqD9WpolEgZs0NgWPkvWRmZ6yI0
5103auktak99zGm+idiiLRNrJcpc6j2vIoRFU6iubh6yQ2EbFhu8W9tsWGeUdf/sIziJYUZGwIfS
0slHdHpPtMqJ1E+PAW+3eOXZGDvzkvd1S9i1rLdG14wbBfR5sfuwRnYRmYd1xjvntdJS5zWCd9yV
s8UpxNRWcbHo1wTGbm0sdnvk2QYMM/oxqc8BTiGK9uiESPEgmNtWLY2LjClosqZDeGtXIII6WHGb
OM5u7PzimjiXgeV3mkXJLzYUC58sZdz1eExOhVUsu3LZOnUFc2JmbJ2W4U8ZAUvly/TuUKa6r+FF
AxVbxMPd+p336Xngm4aPxvApnk8bxsV8DOuEPymXk/7x/GLYDd68BYhAm3Coa+ngbsO2IRhs0XOU
TRrz5JQTOIH35Ec10DqvwEHI+hz9Wn0Mad5dcQbtRyMcTgT8YRGMAIRiriOaZLrvIum10wIKcQ0a
mmyTIH8t5AsE1kY3zeyb8sXjwruST9v4m9FYeFIIEmkN86G5Z/dW9tJLQ0JbGfMxGVnmz1GGdjxj
al+ZDZ+OqTax3SzlZlSHbkrqG+p2b40E1j4uAR2z7exzcpniD2WDCVDWjolrKo7d5BeoZvWYNpGa
CFFLtCSfgjOVJeZnk92joNMPywj3YiThbXFVfg+J7b2oYlbcYAxaGyeIwR7z5t6mfKbM3OnLUTjQ
uzWoVPIW6/pXMltYGSDp0JbSqVhFDo+vsjwaDAa4plE+GYbjyzAs40td/ai4mBxci2wZRMR86t3o
H+fQZJsj99vnBbmnNvbwOgRsRhJpcStyijpTNm2XuEiuZThz80VF+zIaU/QSoVrgLtmruwoSon2L
D3jTLN547a0Xp8JTGUEv6zzmgS3i+cTwp8Po473XVezwqViF3FtOgzXUO2U2hFRYwD2eXzKba8zA
fZVQuDrNuVO9l0OavWjVsJ1rsuR+04RkqppqO6vIfwlzPlJhWF9sOhdfA32KkUGV1U0fdftzCNU2
RSB+8ryUH3yvF+CzWJKcbH4AmDFnJAR5LlkZJXGrb9ngugfXNgusl+wCvbB8qU0rZoHHcYShrXlu
fCnyc/jDtOCAuz6aeG+EdXWuGZOxUTWcTWl75rXE4NP6VDFx8s54mvTcIn45SX6uMQ9xvqRT2F5Y
MYJ2rguSXZ8FgX+z8j9cORdxSi3JRprTlk+uecwjzwXmDH7qGeJ+vC8uiCvbWC3TxgN7CmT4pDL2
OvWnFLYunxbq/it1EBiSh2MC6HBblDXfZtP/1c2GhWw2Ko/ZDESmFj64RUVENdEKdWcbPd7LxfaZ
K2jGXk9UcY1D/dsivUj2jzrBvKSMKG13XlM7Zyub/QepgH21UMqUVDQc5aAZkP+6ecy4yZ5Hg01d
lyTLwe2SYT94xo3Havnd6B76tGW4d6rxjimhzNUwN86ucVEYFH4U3COXtGDc1+e25io9usPE5HL6
L6z6cDuZGoWNDdlURoBfCcpLxi4RiOjGL2ftTGh2Ny0hd1yr5GpVEWZdhire23n0RXiVP6FmXK3S
YR+I/eDRxdmyDm1L/07m8MB8bfxV5I4DgUVrKYwhH3SXT0M41Ots01Qay8CZQIMF6J3OHb84OF9u
lR6CudpMnXofx2C+mUbfPebB/xiwUZ5UU0zbsi6dk0v7Nfhw0BzttuBvaju5V6g7/k2uAijoHBsB
/hQfklzXCXRxMXBmvXudKn6zjIL/ACG8WRwDV9MSV1w1Kn9bMQmzLWoFKtV3FzNrm2OS8CgN52Fn
VyZ7r7J44IxNh+yfiqgrmXL3apvDhnJB60PlY7Jth19dxHjZLJsbGVf/Jl3PJNfwo9jC9hqkrbDz
SS/BWG9720UnF7XGSjc5J1H/hL+R68W3X8ZM3rkz3y1t0O+mbw8rbtdfAXPi3xGB2lXjavWb5XfZ
MR6UcBzlp8V6eFURa7v7pr51JgdgNF/EENi7d0FPSuVnbz0N6Gh64kvdDxO2TPmPva/FlympWGdx
LgEvyHel1/enhCDLNZIvHS2YjgP2MdhtR1nEeK38Rac3yUJcPwuuMK65PC6vZuakV4Bo0pWaDVjT
+i/YWACIhmxcT/gsKJORTsuq/wiYUG9mRXQpCy5NxWgirn6meu/evLGd+ZjmwSmsNYLCjf5WtIa5
7lzK1Z5fopHEHLrUIql+OKNZ7VRh4/BlH0b539RCvKXab5qpVoY7c+FmGa1qtL/8XXspglAniGtf
3dI1fxq4j/jADfahiMP3sYxrqgTC18Zf3jNKdt9MvSow9k3INkhnbb1u6F/GCara5z3rhO1jJMMe
kUI4krSBxQDo6djT2Tp/RlWg+kKt+sEc29i6TooRKOTbVy+6fe25UK76PnxglB7wcbHDygJn2kPJ
7TK37TBttfaL3X9McYphpNDCbzcO+BRHSfoxJLzYTGrj8JzZ5arFiHMBRESS6Zg/8mB4zLaWvuZj
m71GWv5NkZu9ZyR3t4oK49QXO8mORA1daj4Y6zufTX3Dd9HYNWZUcoEezY+Bh+OBB4nz7nIdkcco
NvmWHUNjlh9V9zImOkfROLxWjj5sXIsh5Gzo8Q8OdFgO1fAWg87vvDzvbtbg/Gq9UEPQN053d2JT
ZAR4ZukSZQTmVTxZ9Db81oI74Y83t6RlAhUdZGY33pa00T4hSiH+mEUzDsInPZX1hvoGHsm8LZLQ
IfIeL8lnyh0ojzVGkXnRHM2uLm7JxPSvqNFL6dYlCpltV6VZnPWuoqqwGh92QP/akL76/q4jBPMz
AMVqLONvsHj+hT/EhalHfq0NjV0uX1YW9Wg3WrWdm9s48KF2A4HOJcxw0+qtZkLTN0o/mO0SnQhF
1JdRcy0pdxDrlxY8nl/0sTChoI9Elm0yiZdOZyYx6HFMjkSUu0zZrqChqIIgULjaFre6Cw7jbBVX
h3zvDlOue9CT+XOGzdljkoq2DbdSDqo8z+vEZDnTNA8y5oeh9mzKyxkwLzbLssTkPmYUdrA3OmY7
GT+p7Tj0yWn2lgtnD6yIfBZpLqbfmafhLg2Nj4E71VEbzeK99r29V1MOnCkWxbWqvFNrW6Cglgw2
y+4WZMvKSYaRmkSfDmlzXtZN2HmoCP4to+EcLQMCRdW66O9M09h4QeSvOuU228ri2qg3HnsnTsu4
f0sHuSzegnlyp99NsIsbtlVWt5gn37Pcw/+xdx7LsSNLtv2Vtp7jWgABEZimVtRJkZzAKA6htcbX
9wLrPntV7OpT1vOesI4qZhIJRHi47712avaoV3z7gPKmWeoVTPQ5i9u1FDjk/sYgsWLPFCi/N514
yxoaosCVxc3oGiN04RLXjIG8sfCN4Ey057FFrwl7jsAUXPbGSSYmSFzuLU6yGBots3kYc3i8bpoD
aw47NWcElve5bT9YWRvACByfmkHYkAE7/oFikJLNrUtPMCGvrDy9r6P0A+imYg8xo13VdnSh0Zyg
FamutbJ8wfcmd4Us4mu6BjfETUOxpBu3EXbfnJvGJPI6FMEKgnF5TMHdHKuIDgCDnK0WJ9pBha12
sOcvpUt+fD9bxJGEnyagMyeP5mQTGvZBeOh8OsL7aB1q11bTedf8XUp471KFAyRJT8nryYlL4seb
S20MzfH7i865kBQxFCqi4OGO85CYP3DWpkRmVDCZuBqYGV31nRXiTKHzSVqQTbk95TsrR4GRZG1z
30Q1Buk+zbfEqsMpRJJGAGQ8kYzYLbCYNmeDYJyVrsli9kw15xRNNPqjkSG+Tr5FZ5JZI60xWTEa
LDf5pCTNcUvuB2O8TQYaJ0PAjqHnznisbFTtVuk8TLmWnCK9fyLjoSKvg1sr061HwViWONfq31+M
+beVRg5i2Wq7PHXYPL5Nj1pAf1ERJFAz/geXsEzrUb26qt3mxW2nYGVH/CyLvCiehaXvvAJNbsXQ
j66Pu8SYx2RTa0nN8f3PBNbkomWu6qQQlbyU3hAdE5rILl5r55zRbo/NkJ91BJtdj6hIdMgu8Pks
logCEHITPjeGseNcsxxi72viOy+bOotXHM7X3/+ELhXizDL9FT+VE5RqGZTMcIqWDeQ+lqq90kom
gBht+iWxlAWgOgytQ3GO+vRpZLjJaUoR+aAVi5zMyQGn+UJlyGRHw955vtqUmvcx69HMOD5lqXdR
uX9jzzYdbUjXoYn/Mrfd51Cf1pgn8S+NYwUWYbq0bUmkdtntQzpGtGuJmw543AaG/ouOm+Y6pFWQ
sVmhTVnWTfCCCfBGGuWFSppCx6eSLNdNY+2M0H7tSvexrewrGnuHmijxiP4tteB2rOhiCUf/ClTz
gLHqkjFloaMx4x60s+cU94MgAakDbqdLMhMSHVF2r1vrjmkSctJHhyWCtRXDvHwyPf0qGPsz/Vpa
iM6nKr1h71tGsSjSnrM+CHley2nXZmbzqw6AvWO+tt2d09tvsqMXUhHeDCssSFC3YWIj7XM1zDzu
lnaOdZ/qyZ6gBAZvdEDc4aT5wXs38URNGQ7DKoMOThNgYZUGKpWXuqrfkzjp1r2F/Vr39jyh/sKz
ww8DRJA5FM9j4Q5byzTnPAPnUQ+ovAbl30hfu+n7SUGKLhA6GG+R018CetcciVgF2EUOozKfw47B
O1oMXmDutlX0jDa5N34QNy73DiOclW1mMWOnmlp/6G57mtQblu4bO2mRnseFOHTxaIITiF6aCJc6
MU7Uh6AeV23ECMli5orbT7+P4+KXa0dMBTL3VredgIE2VU3MUSUSYf4wiQBAzHrEY3vHgZEBFXPX
iw6UYCWH1gMGLp6YicLAzDFgx5O/CpM2mTtz3FIhXEu+UwsTQZ0SsmrmhNSc0bW/DjP9tWgOjkkF
7fsFF4fuN3MfqF2kcpD0FTABD9tnzW9Xgt1hUXAc1InbnZmft2lGOKqefNLrwVRsj1/g194wDbId
8KecrxljATmbYDVGAcXf/AfCVEg7TaRRHg9W8n2M7lC7wCP4lYbpiwUTAdfJkbtwGQsXoaxBqVah
gMrHxyFOHkZaAyXDmLYk5Z5jlRH6z8ZIc4iQMtSMc4b8Pi7zB4AaD8AVyF7rr3qB4AlV5DObOvML
GhLjl2jlCX7Eo2kOe6RaWwt56fe3CArO2mGW3EfI50f+W2pMYDBdfwVWdRjBTinpn1F6n0fZfSWG
s2VaOochM6FpsWemcc1oiKSnIpjDGYWzJlyBc11OypfFJjh9enV5z4wFGJ9dB4vsRS/H13BCOGxI
52Lo2jExQaBn/X4ovUtREkUvMmAIbnpr4C1eQPcA6SyfDZDaqdIx7o/vNnUmpamxN7t0G9sMmFIC
AJZTIwmHl+9RYrxpbf9ZhOY91TAn1vKsOMzTTOtYQTW1k1YLAHc4yiq+ri2vBkWoXfra2bvSV7Ao
Lfw1PqEZfcQxq4CkkyWb2tff+H6t+4vz3i/gNveSdjv9+rVbzkt05EOGD9xHyAC37MprRfBx6Tss
m2qTKJ5UcAw07h+gP0H+MAECxsdEsx5tXfv0iuy1NXKiBAzafjq0o/gwIM2yC+s9y7OzDF4xFBwR
kD56hfnpBd0zAdCECzR4PutrnxY7TdA9B9Z9JRPOsYaAFeIMl9izvwJgBRx4wdr24KDZvlZBMEZM
2ZqjNbhPZjM7nDlo5hUwjIRz3dSqbBlQkoWJe8Nj/Rn6jGRHs992vbpR15PE4JDh7IMNnoGCnTjp
0x5bqCFGFsLDZTrJrTVUu3YqToqKcfH9bYPI2AtZotW2GyQPWf45FXddmkPIi8uvfBg/8nDvJnq1
aF0Mz55TX7UAXmCK+cvRdzg+ZwdTPTSVtQhEU86y1S+sxjeUOvekAJGSaYhLU62iON8MaXYNSugF
6gaahHYdqZGGT8Bcv9q2urMZQofjpkA5S/2d7QnbOqa5hte+2UY1UamWQBkibzULbjWIWc2D00FD
LHipqgu5XyuUvGvBmSyy7ZsK85qnkn0Vq5MJEzFiblgYzPrHR6NhBXFl/lI/aX17bQvmLJGNl8dJ
jgy4iGCqOtp0jEmK3Njnil0pt2o4uCq5NF54N6VMB8rpE0cdDQMrCtZQfwgrNR7pUr5XhO4uh/ls
nTRzzIJLn6DGDQBIBHGTexugVV/EaTCgLw7OmQ7nkpxkPHZbjdmsGhPYVN6hdGCvFBg0VY1v3i7Y
ENr0oJvpW5SyrDfJejLE2arMKxoDue75CxJp4wU6/Ps5EJOrlAltB4DoCb/RuIAT+zZ1O72KmqU0
M4jmDMUXCOjeojWbFzErvXz4jEV/cAYwJ9F48YW8hjXTLBTz56FnSmgKvF8DjrkiQqw2vhY6S/k3
xGGZk72QJWKXWM2rzKpH0ize7RHJgkSpVRvhg0Y65uDWX57jvokJ5X3lrETSPDI3uHXT4qaK8mcn
vIbctorymP8mLxJN8hPCr5vKwf4LR7IRzUOBc6SpPJbB6DUoOmgPwTEJQbnp8X3MLdO2nF7Mpn5Q
eGZWVvFoBT0cb3uNp/A8SAcveXdjmBhb/UbeU/a8E35EV7LkwR4fimhVyQDR2/CKgdLHOrwtk+x1
StMKROkglk5W7SOQAWXSKZ4w94Ga6ZE+GfuLdNl+HM68nnhozBE/mX6uEdp42vRhBfFtnE5b2DSv
bqQ/GjpEMDpAds2RyoWVtIDyezdOHJOs4VIZFvdG4r30d+TAnEvX+pSIuRZhJ1lf4+1Qyg/bupFB
tJd+9iF85Jl9XZEJ4I8HxPuYZHJ65GNGnSxcEwpTQ2wcnQ7NMH4pawB+Rn9t4WbDmwC6KboLbRIE
gsr8zMunya/uWKfOVqpfNRYPopOd28F5mrzuiVbNqz6KQ62Pu4Iu98K06VnmFIp1+GXJlKIqSO46
RVilMT9Blbz49SIM6TJSkSzkNLwFhrVzO8AyueHfBT5oE8E7jLUbvW1eRw18hNDKV087dRI1mmeA
93PC4iZlfGA32gv+afJGMf0vkpAgHcfOOAtwJzuGedRFsi3S8AODADWh9sEo/K7ZGqp+HQIXd5J7
X3C3aGwwk/CxRFRojlHntE7yrNOQBANawwFDXOp3/o071Ld2Fc08lr0j1MVIHXpWbncOpL0yjPFk
w4BibGU81TaXvoItUNgu2k0aWjX6ih5wDr0eHklfTAQJhwwtMPSDGImwkRgMu+tHGiBvmtW8VSXm
fSneJ0RkU1l8tRqldj+hEmf0sUVQyWpVxUAiwmIRDulz5pofUWZ96pp9JVhMhrG/rjhOc9Not2Vk
LWVoYtGMiysMkMuqK454Qw5mWz725fDuW+WmjfDXzXnEdpPzATUU/Baz2dSk24JS4D7Juisaxvdh
gnnZ9hOCdCB50Noxp8bnn6E09dOvqlRYBCWiSg4XNTs5kYAvAm0p4nA8l4JwqaRLtlWjU/r2A0uz
NixpowIP1Elco++fVoqCVBbvlpURbizkggMIn3hc7XsXOlyJGJtRRgHOvPiIYTb1gJXIzsX+OjYc
aRqn+9CdbVtLijTN/UqQ1xAEz4MhHPhC7S+3SHkuI+0m6vVVkCkeYRALC9F+BgKRCFETb0z7ILm4
5a7G2JW1WJx0w0e5TUpLFeBQ13Q+ebv91GcdOn0c2PVZfD9m/BgYuUd88OI8qu4rMPh3sM+5GRNF
aFgzLLIoKBb9xJXpE/sYJCDi0dBM8zIxv/LgtthqtYc+wC7qTdZn432pjrVpQuCBXxybV9VazACx
KPpmT+zTcB5i3JbpgOe6SOWnVid0IYe1hg5tIav8xc1HAgi/hZuTWEBLB3g8BXdeW94jqB+44LxU
jzaJbnvciHH+tN89WVxPnnpznSdmCpcmd3kG4HvRAu8XUksCpJoCL3oE5zK8tqZZhS5uEjxFK8N3
mN4A5GdYZSpUg5bW0sfnNyg/vDRZBjnjaKUQ/KAZUoZ+DBvxDvz63hsrFHOcFMog3SMhgI4ciG7m
Sd3lLAmB3d9rRf1kKDZIYlqQdDxLzUVstLYj/8ErB7TDqXvS2Jlw/hyMfHwCUbfp52zBCMwDQErT
ah/LiZfWx+6pQfkhrB6bh97Yi0iklwGRetOBeeiyl0LLoyVnGXDKerPDwc2TahRH9BvvgYWLM209
eGhUU12TvCaBc2U7v4pogEycfpWDvMcm/tK23TmOy1vfwnfugcXXdp2GdAjO7RPAmdsqTM9jjxYH
Rr/WjdwUo/WU0ZPzmqeoCK4NKnzf3mJKLX371kZXi8XHpGmSmr+yCRVr3J2RlfwSNsRAFapr1Xo8
afgPsbMULoNGJps4WjUDlW8WLXSN0I4pvDMctIHFiwy4NXMrwr3ZgElyg4WBcGuBszykXBn0JQRG
ZK8cj+rpKfaSJ/zKo3/WePeN4d6DxYrQrzMd9dWqQCuKrnrVjiwHo2qYrbcM6z5D4C1O1G2EwQOZ
jkiH8/wmswIID+0BEjwsQJTgwPPwaFJDO0+1UpfBiB/wHKEetNq9Y9i3KmLog44M6FNPCgLLTmc1
aO7hCYDty94cs3ntgOFnQXJqnOFq6t3r1hl3uugBoMk7LuYxhj1DJ615iYPybCfNrR/va3mm3XtD
ifBhuCRa4shlH/HMU5x82ROnkaB+tZSXLwruDLckqpBBbQIxBuzDjdXmb3mCMBLZIvGH1VY3eUys
LBpRTeI1T6R1VVuSJcmmB2/Ue4CGZO82g4dYECduJwEK+g45rPkjhpPnKo+y2cF0NA0+hbqBPZRG
2ma0gONYTUXIhgy3CGrujcwmwRkDQtlvk6pejjFOGCQyrWifIVA+ebp1E1X9AgfZkUHFaRhKHHde
/AvpqAj1tZsrWhnO3gZzGqItGoPiFkvsK/LBk4WVse6ik2jFQ6nGrTnbkaKdGORpgpfm6fkWZ9Ai
nrkpvGSoONQ300nAQIICcWsQhBvnjwN2TSqUnUM8+oBrHKLtie7+JS7Z8OqWtUrdhwW/7NKjoppx
ZGaijIuBoNZk1ngYLaWcNNiB9sEeQqxCCG49rPh9aj0M1fCOuOVoGZgQGitagJkaF6oIr11WqNGu
JN0tiUQkWCUxEtRmvoX9BoZdjxdTIHcnxZ2VCmYwq55zTpywWY6StXCw80Peqy+BCIs1m61JRKi4
RwEzprasZalVgMX1jS2BJlWSZj/dXIZmZCv4wYXJubb8/tO8Z5e1vaNf4asBrPBCJhKetYZpIskO
D9psrUUkiOPVjl8MUe9dNDmjnbxVLhtpXaZf06g/0R4CA/Dex+o67rOD5RBAVzjbPjkHCaGK5TxI
hhqiewciLB65hAEPmHluHRbxJJD7UBHEOL70InmWqbpH2Hcydf8J7NMm8vPrKGveUp/Bjta1r7qH
+9ArvaWy6R7sg2I86R7UvlZGv4JKuzOT/jUU3ibv5oFYJcuVF6IQ7pCagE1fhJKKIAjVR5vv7KxB
L1Hf6/jGbHczS5cnrUWV3jzLWW/Va/pL3E673PDWVRpeRG6eVaq9WwYRtZm4tfPyrilmahXz01rf
+vao1szpNprhbChxt5MamkXDSTcI9JQ04hqreX0Iv1tDxTKIzQ/Jp6qm/t3U1X2Q6beeTfqfHdxW
8Wde+zegn8hxcHlEJ9N8QUrY+8gXEDH1UA36Rdn5/mYA4rYsku2YuitaVZtCDWwH5RzYE+QM06tz
4tmsFbClwBXj/BHRTdu3jxWeIw529W3WteuM0n1sbvoIe+xQHlI/WUNrC5cTTVd8QoACiubZRjmN
cxxIyoBwDLakpA1x0ocY4F2qbZlOBfRCtNtG1J8IQpYjZ4E6Sw5upjbkpzxE5nheU+me4zY/hb7Y
pNJ/gxe66BThZepStfVTHDDjLHzwBZrjPUVwmopEfBUzB0OmTEattnxw9SPmlQv5S5cmzd7NyWVz
yINDD3wCiRL8Zxsljc9Be7jNb6GvXAWTfgdy5LmqxbXbmLdtfPG09OjXzXHIQf3HTJtDfbiL2JFs
my2zYdg9TujIORE/ujTwk2z4iBmjLDy+K7ITSTcmvU+jCROuiL8IMdvZTrmLPUpb4T27TXTV1d4x
ZbyuRbRGaKAZ0vxwA+12xLJkJMkVjy5ltHwMcSNElnaaoujL6Xv6qe8MLX6JBtJvOl8OOtgskdYt
yRgRnf7yKTTWY8KWBjoLi3o1fOU79vVnuDPPIYTUsdW3Xd3RKh7XnUUvwr5HMHNIjF91EOyttDq6
enQnmbAOUB1Nb7jNBnxhnJrIIqJbXwBCynOWvjofvuaJilTpB0EUO5BXFFVJUG2sqm5AheDPhSd5
ktFHqzmPUZS/taa8Cvpu/gzeSkyhObCrHoWDbmse6xsrCepVeqBJTopmt3IikIC+qL4sR3ueMK8k
xbAZwA5pk/dAo+EebPIFULUo01MT68+hT9dS0+SLG1zDHX7uK/vGaNpHQE35IrEFnEjv4BitvW3t
mcOmuPPdoUpus/CzqOdc8TofT6EeRfiJg00WE6GR0A9hoCa/MqvEFDYOW7dyqkfkcL9a0mhJDdLE
qeiaDckM+WvkTMzYf7EfMOUrTQTmto0Gf+r6o8Z0aEOxXsMqKEIah3FM3W5F56nDAJ70cND0gDSJ
lHjs9D1ofW0XdR1TbcfhHARCKI/T86C8cjdIf1nk6C5FRXC3Tqd86YPG5NjfVUG1rUIwR0naEs0o
d5HJbePqyAK4YQ/fX9I0Mf74ld64yTr3EE5Vel8d2A3KQ+9Tcza8laVwq2nZpzztVIyDg1UJKflQ
rkwt0I7G/AVtg3es2QuXciTLFklae6yGuDt+/4r+Jpg6Y8LVNCRsMXnjHMxXE1jNsS7mDp9vROMG
Y8qbbrAMCVcjKHks8Vw45dHvivLoJQlG+v//+xI60UoF0IFqfbi1R+s2CAGBJ91JtfFNr3vPYo4r
9fRFx7gN4XEN2TmfnIWMt3mN92GKem1hTCxUNrIsESGw0mP0wY7z2Wv+KQqHizTTFvCvEy/HdkS/
PTU3FhRzfDKohFy0WrSsmuDGg/RjyZjc4LLG3GwjWpyT6/Mk9jZk853iQTz7fvCGV5ZObCWeWsN9
chpgUa71gAYrQTqEVdcQ2XMK0pGhM0ZJw5213oF+FdXvHoCJlVuFMec6+1dhHtBKih1K3JiWAMhU
eGYqtt8tjSyWHFniIiq/8NOIdZ/Ku0xNDwJKaqjDeWrhoGT60mzMfaxH9WqMzDWIdTL0NGszTg1p
WikPrTlpn0jq3rlxakqXfINmpN01QQG8o9NpGXVz2V7AbnOYPWaSsCS2Eiq7dzTwD1DmX3oJdRG6
1audQpQZ2zO+awTavYA6lbERJi4CKcS35sBRLdKRzzN6pH0UkhhjfNRle6sIuwTkO7TLdWOro0CK
EIBdhRRyV5o58xfsvBGWX8jml6LmuZ3ZNWENqI635GYGraRM3CNrTnES7Q3pv0PgJodGowU6of/B
X+4dvcFd2Zi0N9+fqy5aPLcqOelF9pDHE22FA8wMBSEERkkTfAaumNGg2q5Epz9Jgp80TqIwRFG8
GrRX2QvMcTwValUzm6mG8pku+rVZXmme5eCQJ8WYzRNfEbUNdk/0lfOA0FFki/vnoSZGVXe8g7CG
J8CL5SKqaRKG7lNW2+ei7y964j0CbEnWhpZvg4bLN7XUgHIA8k03l0YV4+mAjojmta+V/0tNUA11
N3ou68xZ2QNS257KkLRdGzYV6CNGTnt8q3TmAuOSSJMKBlp1bGZLD/bDSquql0TwwxWYhttLEo9g
QKNjkBf0CurmK9f6aKV3YtMYhARb6URYce9fFTn2ESIc4dmte9ftKVQ1Uq6dZuUUvyI4gJy0MZwU
KdeSrn3o6WuTxjmHNbbFsgx3La2RpcBdgRHRx3xEIhTt6ysvmG7t7DEKwM9Nw8brEJzFSYGRnauw
YoNPVwI+Dvq9btM0PZrSBMZQ4VUfhR+v+9I/AkOyD3G55uD6HPUdx1+wvoiA4j0yvrOOkGnZh5sh
YrYaY9mG/bOLEoxeJj6P3GaYIrx0YxoRkUqTHBfgs2mpogomCz04KTM64np+qFMY6ZAU4EMLzm9O
wmQudBi+ohlSAC0zN78g35y9+96KAu2jcJsPVbQ0GMsM4tNwZCSowWyi9aMccxcZ+b7HlwWmkzk8
ffGGifY8BWDhxguDlAEPlfzAaj8w6gN6FWg1EpfBnTZdIzY0TIhxsFwcGHVW0Qu40sYMBgyiygvy
i6Ut9fBRthcs3fVumit4ZFDbaIDzGCTQtugBrYELxwfDnT6cPBKbaMimpZlyVDJRZXSLepT+RtW3
gHOYTkeJucwpNVYaahmK5hQUDLIJksjiJUKnejMg5F3EWWlsUCf41/T2kGQ5PrEJbo642yerVrbT
1ginaO9owWM95eZVEgm8n0IeEaixfqZk3eMzWQ8lwQ/mzAAZaLKtx/a7eaGAMop4pfvjuxbE3WXM
d1WdQWZjLCsJJl5I8hd2WjwOs2/lSYd8towyczxCv9ePeZa9jox4j3ZrfURRiSJW40zXOaiuiTNz
8nrZGgZOUuX5W1e2JfwDNlV2PbkqhMlwJmwTqm49m/NxsqsiMsgxj1OEoPNv7T7SV3Zj3/3nnC/0
f0FM57EgUOkD1X5Tjfe//DDPiFBCa9KMc/KdYRHt8j8HMT29NeHHW/Yf2N3H//a//RHEpBO3ZCnT
dV1BYh2tF3J2/ghimv/GJFwGf6llO7bh/Od/QFCZw5ZM/V+ucEweV8cGry/nQKI6/85h+v4rYSj+
vdIdqfir/0UOk/kjaczQAYAaICOkbkvHFs6PEKCm0AzACjjIXAIQqvYuNO+85s3ziC1v2GV2o9g6
w4Og2efubjZpce+GN2x2aw83LkUJqTfFZsbV4AsH4n/OyidZPFkjpsBHMV0H5W3b0MLfzo2gaNja
8LHUnZ1/KOfaH04gyCz94f9u1O+78Z9u1N/ep4u3zE/ePjlX/eUu5f/54yZ1jX/ZiAptgXuZvjOJ
UP/vJlXqX9xtUlpEZbB/CJu/+fddatj/YvV2TWU6urBdOYd4/fsuNcS/LPIsXORplsWNb/xvblL9
x01q2jw80iBFx9EZoNnzm/tz2lLqE+oXaG64G+1oVp+Gj2BNFqmjEXbc+2tsxOYmw2uM7wISFHkd
avGnh/pvAsB0LsyfA8BMh5QscvgsROuK2DT3xzvIpB4DbyBucvTYq33UemlYBXcNhmdJ6DVzQhZ7
XUPiX8+50zFGvBWedADptdVwhNDef/+GfgSSfb8frrlOfptSrvn9fv+UP2XUqocbZfo7QxX5JkuY
mhSkHS3RbM6+r3dhYnoDb9L+04VgTfp5IUwazxY9AqQp9s/czQzJ+lTYsJ2ptqJ8g/Ow37sTdt1g
npK6fXqWlIxeT/82lHAVu/6l8hA2O7kiGbrTHqwgOo50+R//eO4J8PsfEuV+XBLF1VDCsITQySjF
YUGq3Z9vEivGHwMIvNrhxUSpAgpP6+GF2Kz46IEITWS0/VH3O38EGUg7y71u5OuADHRd+Egw5mxp
alK8N+qqMI+NpavN7z8z+SPzjndoSN3STcdkWefrfJv/6UOLEQJ6LdS1Xdl3v2ynxYRo24iHIHDt
/cLY5d4UHqGarwY52hDSZj6JF7b7mjjc9Imi/DkeW2dbxrhA3eoOrU6z49HB7RnY/Qn83KpXiD+M
JlSLPmqGNQ4c2iyW9SJm1aSIlx0zpN1UpHMejrZzUTidEsExry06MCMF0UCdsQn0EllQ7IiHqKEX
//uL8PNZ/r4IhiFYNthaYQT+uAghKoewSQQXQdGt9Eo8h2G4Gcs3qwS+C5toqZI57VoVlzKZzMM/
vPyP3FhlmZLnRuFCcQ3S/Iz57//0GaSDgYW/rpM5v8g76uFrGKBY721xU+LaWA1ZFW1D0B+B7cBr
mbpoGXj1we3hwSUcMXa8uftJJTe/f1v2z1uDtyXIvrEdHmWdoceP9SUlFwN1rkeyWJPRJ2G6uffz
iJk3vfIC1G5uHHuzag6G4c2CWkxPcC8A7TSBs4MznCGjx9QlQP1AnVlnqDLxHIqQHba+KXXUfZWM
1411iRVQSNQ+EjRxKMdDOBYrr/fHWyiX+kI3UZSQqUyLg0N64U5XYMhfaLMdsdfJk+twZDYMCcFQ
1Y9FYMf7Mbe9jYo8iAthbh8KpDvDiGCxm+C6cgDfIXhPTkpNmyEuzVtsQsEaqUa9lQ4N8XiWFqdp
Yx6VnEWVogCb0pMCkkS9waBR3jCC1o8qyFB4JFhDSd9e+2kXXwIkp8SK5B6Ve1Tv9bQx1r//SOSP
JX++UZUlYHg47GLCtH58JFrVqKZrSNcLigK5gcLU0djGdira6FD5UJ+qqLguWgbUSJ7WDPTMe3ty
aOVmjEeDwNz1oh6XE2A00s8CdinSdwAyjftOYpjtx3dSThKIEqiYgXUpXatfQhJAkCwvm7z0L/jK
t9Js3Z2RTFu6j3TwmvLekLX+D3GGzvyT/CkIcn4mBE+DzmM5r+w/13Q8kvi1CFbcxa58hsyXbngU
6DR65qMMKQMJce5QGkbFsveLdtlJ1z1Z0KGWMvXOwVSV66QiSEMUGvGD2ghzN+wnvEkIcDPf1tEQ
JEzibJPGnBYxoTL5cMH5XbVk8QLUfqDBlYEuZl4ZyYYxHswzmsEhR+lsjadCu52aIXkIBfwdW0vw
T3gtPEgG+cs40e2VZRE6THIJKrWm/26SOC1UK0ZvYEXUXW8rQTdDCJSmkcJmiC7cw6VPoYoFCZsl
/XDXeRNI5aVTqQV6I1wLGdlTetnD3qQdg0u5u424V+0sT661UD1UmqYtG7wzSx9l8iYy4nI5KJdp
OdCoGMJRVdfL39+QcyX+3z4lx+I8QNElHDXvf39aubSu92IMbMkOlBgvAM/DbjnzCogKCCHs3e9f
7W8WJF2wOhu6tF2TCuyvr6as2GkH3t+u5JxMfxIighaDtHG8DkaVDUJuAvdxxTv1VsgK/6nO+FFm
/LFMEzY+7+ccTQz9ry/vDHXJjcXLY+Xyr4byqR/NNe8VCjRm01aV7T9c3Z8Rr9+vqNsmljXdZVsy
fvzA0qX2TZos3SU9s9zJ7IlDpnE5ibEl7QEBbDf4zHpj+N445/xlwG2wQZcBmdLCKGNg959WW7vX
q0MR95vUHpqTgZR9YcfZbYQgkq7aBDXdHYoLKhDrPp9dWYZA0+25KCVys/+Hj1D/u73O0lGZY99x
bWqiv15ErbeREYi42LV5ssRd4NMXkLT9kNEfvJQBrJFUey1CgoUogBx3nwjtEkrmOtOTq7olY9ev
JJ3orC3/YXHV58/vx82scyvbpst+JzgY//Wt0WCBEh+oYicDeSc17eT02smsaZC6brWdbHKoFrtk
JDxLU3ryT68+f/efr24rez6X4DNz7R+vnqmwZGJsFLumrLyrtmWokJvyyKfgZkGzTTlkiBSLcYDf
2yjVwYewvcj6qlhXBQE8eghA6feP23fd8fMtOQZB9uQvU/WZP95SSQLKZPWUYFnmwtGnjxVRrO0S
XylUZS8KazCTyhsaX84VD262HJyEcWJ0B1rt5GTYRJJSbgpPP0x+7x2Mtg+Zg7rjKSZRJPYLcYRP
Q+tYF2uTmWtbef9Qwuh/d1Ed6luaCY6l07z460c61crrOmUVOzPAFD+yWkYIW64yZq9hUlwRxYYA
DR2TwOd5MDM0PLZBg9Go6mHlVdiGokT80bT6n88Ef/eeXNsy2NlcmhvfO9+f1kxFlSHKmiegcsDK
a9IBoY9KhJmNRou/aWnmwnlbMRCidY1ygCMctHFdDJxvXDO5AxWzNCZNrX7/ac+X4ueH7bqGI6gs
bIdD7V8vVaHXHlYDle+cjKFSNNTBqshSvJIUPWn1nLXJCwEu5T+cP/7mVY35GKs7pMsbmKP/+qqp
KytrIpeIE1DxiHRCPzl2nK5kgiIstiMKRRjOmg/15fc/rf43izmmS6KmdZDhrvvzU0goo7VCYzDd
9u+aUvK/ODuTJUmNtds+EWb0uE8jgugj+7YmWKkyi751wIGnvwuNjvTLJLM7OQMdmTIzAty/Zu+1
r2bDos8vWvdsofPaJJD0sVhWh8bCQGLn7MISxaoEBPYxjl12DGZvErTB92Mu7XdnZP91IPzDbccl
T63nBujvAcb89aPpak2m2EQ4mTLUQ6RIU8ithhk5Te1Wj6Y8luOQvrhKXaRZ9YcBkGJv98tpGkdQ
epVzzZFL5LUlTjUBCGzNOnjGZczG2fB//vun+Q9lgO06nqT8s6yAWPK//qpQX1ynp005FrmPr3wy
z0ljhXOdH/Qogv+4Ff+crPztSeUKFpbpSeyq8u9PKvrhBIQXXOJOJMhx8LsdK3BfxIzdJVXwkqI5
FvWjZgayX6pmOpWgIdsC0Ni//9HePzxCDkMpy6ZJoiz58/b+nxcZ93WWtnhTjzJhzLC45iu/cGjX
er4veJaIjTE+MLdSHbjWx6h1C3+mg6/h9h/tDPh/qgtgb93XVAzVYZRNfJerlvGFyOM/ElyErCQJ
VGFaYx8dNzlH+N6vowV0vk6yW2mibiHzHW2vboODh1B0I3tYyQJTexjb8KsIQcl2WYnQDi6HKCx3
448+2X15Rt+4Nrq5SoMTwYGyWMyzjQVg2+QS1NGENIEsmBuYB7Q9gUkCGioN++ou6jDj4j3VAZno
HrEqMUk8RibS/6gS/vGTFcyApc1wL/jzk/+fT3bRbpvblVGx6q/WFQLCR8vCmjxr5R+zsj5kS5X/
Rxf+Z/n2t8eKyFk0m/xYh0Hh3+6KOpnp7eemPoKXmf+AiZNvIpAsz61NaGJLQZv3sUWPGKWbrIFZ
UvAELgj/tkvjvQ/9Ct9pAhIsCaVdpqR4M9yUdCI0DOvl5qzu/fqaiOu/P4T/9EnxG0vGmhyiQq4N
4/98UoO5UKQEfYUzm3q37NHXg6OJwtLCz+rXoBezDuz1v/9Q6x9Obcfn4ETT5wTreOCvP9XJXX+t
hctji6JtQzIEWcDSCMJezh+Z973EbXU3J6IMy9YHUuHz+PfNp1eY6ftkwo10hqg4E1V3EDX8ONsB
7ZyXkNX/49f8h5vW8T3J9W/J4P/WmtKg0Z/MoDwGUePdgvIHIrbhkhdzsoU0xq1vQO9zWeB5YKL3
bVy/1E01PZOt+mJSRN+sWJ7+f34lmhfqb4sy8++TJmgAU0KwUXmE2vRetIpUH9k+qhIDloMdELEH
eEhnZCLmLtEnl/CHcMCyuF6zJ3f9mXn3w7//RsH6Xf39sWcySWoCL5ykr/nrdxl7vlUWi18fI8cF
QFlbfYgeCyS60UOZtGRzGwcXtFDksGwv/OBX3/KAK4Goau6+KoKOSvMZ31d/7dFRrMpa+0ycuAM1
nkEVa+W7PibhsXAKFCNC1dsEOm/IX0dczEhNwXT71WrOOSkH3KkyOlDtkiDFigo2atDs6jSfwqJ3
Wdwvs3ssLMy7Wbuwty0sBmEJtH0DtOd+shks+3abb0rSYPFHpjkGvvLdsmua9SjLyDQxxrPRNgzU
cn3mBEF4H3UALyMP+FMsLORuByUW796rQEwg04YMzQRu2ylX7GevtO/nDmaDNRGu4s/3Dp4sFtPM
3vNquvPg6p3GAuTo5MGmmJPyPcX5/V+X3z98Xa7J7Qcc2PJM6++nlOObqncrs+bVm+xQdv7Z9dxz
54AtEr2pd1G7soxd9zOPxwcEQLRzk9Of42JwACVCh/z3x+cfToK1uOYYsHmgmUj99ekJGPULAAvF
0a5SOIHj8tayheebgxoo/bsslr8k9OD/qBr/oTTyeNSpUtkb0JGvH9L/nHqz2fbVbM8w9Rd2/4NY
Hv3Z+WN2m/sOg2LfK2dVYuitOXEP//sf7P3fv9hlJMXQnIbCd2jX/vqzyzQ2cPxG3TFp55JsTTlu
W6l380xwN3DYTwI63D3I5p+uwqbdLR42gcyBV6SxZMfMOUlgz/emKYddsY/NpPxRSBRCwIsLjALo
s7LGVIemTSALRb75M8a0gjt2qp7mHNSGKsBCl74a3xaQTM4vD6KBjwJ0E+sgPhpQU3g7HMLeLOyl
KKQE5QekCKz07wiaiFNepfacBA8Q3h78xSj2Rc4mNR0q8ehmRYj/lEA72wPumOrmnVGCA3y8hCi1
+VMYqG2yQuzqRCCi3iHg+Pr3j/fP5/evx5FLzct8wLRN6iL/bw8URGflzUz7j2QkvXfz0DFhyU5N
Io0jPdOEIa0aHkyr2YFzy72xfCTWAS176kKXrZG+KBUQxFRBghvaxTsnSNCLTIlLwZ9bMWNBAxYZ
iME8LD/TEOyBUFibuhrjPdmLV6ZLdGOrsczJb0s13MdpCVGYXIFtaSG+KiRj0SSLGFaTJllTVMLB
Kk6DaYhNwnwNl4tJymQyy2OHczKOjc/WdY1rDYExEmo5aGgh//VEMqPgmfvrhxZ4nsXK3PVMh9Hh
ehH+z/sgwQdGcWzVRyulsw1SSRxhz8R2kedSl89y8tKn2qqM+3TVd6kWDPEgQTOzOXuV0ecs5RrX
EryRygHfJfEJiqhxS8TQEY8uks27GKBpSd4Heo/5MOvpMxPnBFUWKxnGjVJ7b7lML54RF5c4/Wj7
0Xmov2vGSvdFW8nQj80xjDvM/JqxaInENWgCuljRXZogOsrACkLmwcSvEZ5Q2IRFaOJSBdJrRkLE
sE0roLKE4Ca2BLcwa0O97kxIiUjMvTUJZncBf/sQIb4KZvXSSVCcg5W/ovN+mWrngV3Uk5xMBqNN
G7pNaz+JChVdV8r7TKBB8uRWEQDnDMZ71IgYnZb+HVcJ6vJB7vtKuwfh5oiMHGZWVr5KsKCK5O3y
3RgevwnEhA3+bE3cHMAH7fd/LCZSKh2RL+uj7VIg1lh++U9K+IR0DjwgX3Cmia6but9zgaGxi0LD
iw55UvzGyvibgJNuq7mbNlZL5HVXwnw27HyXI0ncFQb2/9Qqr20jy137swEFCrJOfEMNekYMFfYT
ee22jh7dCKEhvSGcXHrpbW86z4OHe7Yo9EPZdEzNlf/qiBpzll6ScElyzMqyDccBzWjw7bg0cawM
65DvVsCg2ICPJ2uz956DZDpFpbhzxQBWH6HgIgfBsISaWazU47qIAMZYaZiuCQ2cYIjwSLEwhf6I
g9UILb4Tao5rWtuv1PphbwFgj3CKKJFJoJ/IivyR2bxv+l8gLWF+gaBkamkgHlOo1WzH3mqT4RKS
XZSqNEohziW96wiMjhOxTQ1LcSwvw06jlh1LRKii7A5ztni3vK+hl9mEDBjtL6RVy9me0kseiGUb
0BBBy9+owCHrnSzb84Cgn4EwQW2xHdZFrPeQjdWDLh4wbnbXKR77U9z7V52lJML5S7pTM5RT4J0P
syevC8bJs5pjcTPKudqQwWiHpT8gGkiMc412LKycGlea9dtBzHBFEJwB5Wu9TWFk42VixnB0Rnm2
ssk5iKp9N4zKD4F+om63+mWnHBsywGi9tL1ZhTRToAZIarEm/cupm4+hSVAB93a9o+TEYjKLEiyc
YeIwHCSxIslxTV4aXHfTDLAiUm3RC5btl9vZJC2Rk2XGj3rCbV7GGcyGeSR3IkG7mbZ3Uvyw0fyx
CxN3PN3xFklPwWCSVL3eFNEKBD6Iwj9EovqKHWq9bOGm0VUf4mwC4wDYxA78O6fh2wSpszqywEgt
KdiDlwLC8jaNI+LRClQ6Dkh0xiDeYZzGsCEF7q5u1UPWMXx3OvvRj4fvQKxpMBNY8fnTSuSdYYF/
HgAL7mP9Rp2679vVWdOAuSyuhrJ4ADV8fytICV+OSQIp1ertOiax/ZNtYHrSqzPHxmI2O6dxZuhq
Z2hbDSZTVpr8Kudh5UTBySVHxs4xHHSCOMRg4Z8Ca4xn4EN5o06zKgCrFOLiBs19Iqo9tSWhOm1g
bM01NGyI+oulEI4HBaPTSmF0Bt3kNjY7pILITsN79vI0wJK4hi606c63eHdkHzyQFgGYlHzz4eZP
drazk0XvLGW+9NlqZAmMeFc53YYL1j1Eqos3nhmdFjuob3mtH2xyhrAhq6vvj3ep6nDki2OJSXoZ
k9CB27BBjPzL8lFvIg+4NBOwe162jfYRmAJkSjfL+BA5y4cJLBFdCYgEg0EFwYKnNjEfk3RP7vS2
N+J9EKSgLapxHzTF2bONq+X+ISeuFs7sPzqbEzlTZbJH7kpyDsOjbUCM6yYq1OeMlRrbVkETizcr
csmk6OxxF0dTsVPURsiGq5VmZwXHmOkedUt988s8JS8BPjow4u4MFvhjBi1UQF2GJWZxaNbf0vN+
TYBLift44Gp6cIVd4hkyX3FJNWRRz3zrpPv50r5TC1tTerRyZyTdy9Lpi5lT/IxL/pU56dZ2kRW3
dYOfyBtP4MXLU098p99hErek+NRu8Zw7/gudNHh+6yHWrG0xVoFXg0NN87RhS4xh2cMMLgBRMNZo
AUabKXF4AkdYUtcvtE4ZAl+PNzSnBsnYG+xM7b9iNCMcyMu3UFWcXbA+eU1QnZcGr1ypyusIwr8o
Z3mSBgYBt3G4dTprg8lrBTN1eMWc79l3UfkO71SwL0ZLJBNVHxslHN/GMoXa5MYwiYRjOzofltw+
Zk55Uf10kqL6kDGIN2ZrmyF9TIbR5PbCB7+Go3VmmaOFTV5mPHaGRaQNQCs84fKhxpcgSufdsyQh
YwspGEWrX5qhfKN5UXjgs0va2Chbjdd6ogtmf/jLt9IjhwD4rql78Ty+Q8OpAFMF+64JbkyBfmiZ
HTqJEqXkN29m8yI48HHDQxqPAIY7l27WNiBi9SNy1ftsiJOhCFNVMvlccm6Z7AHcAWgfMnMmjWvI
ReEPUenOw+gQrHcsng/VViHaGclNMIVt6x9dfDg6tb/awN+PTkm2Hx7dnmwstE4Osn8S+LTFvxVx
huPgXxY0uC4/LY4oBMYFo71FseOIIjmkZJFXlpVcXXaYvsXua86Go6vsW1tPb4OlX3kPVz5Zchg7
kFU53vrBfPSs5ahcc9Vt4/2KCckij2WL8nwDMKPBZ7/ByQapbHEP0wJACf7GLXGdYWPH+dYm7H4f
aJblc2QcXDt/SyAzEWhr+ttWYyl2jceY7CPsCM9AGN4HtoJhxOu00WS6sYqAMFQBzVDEmW+Epb/c
PLi0i9yBoHjNoAocZoyLG+bTyQ42E4oaHwDOsNBmY0Jld0QOgZfAkZhiIndlk5RbV6df5oSSIicN
JiW1VpPisjq69aGp4ekIfTIK/2z3DU4OjS2qEQjszSk4511xIFuv23g2ZybwAfA3RPFW/bAlDkCg
YWcOXArxw5WvjSHwk7hQYSimyXZaQLVFbphYyV0kuvdFDCRgTXyN6fxOk/20LBOofAkthHA6yrZp
isno4gi25AoQBT+a49NXPjlVZV5fcD+dRSwe8rnf64ajt8xmSKgNRswqBz7TdFgV1djtREY6HI6Y
cdNyRwDVK0DiBN9DB+hn6COMfHra6sqk2MoDqPcp8buEU+wqAdYq9sALSVINJpQ2+4FEya2SqSb+
NbVuscjM6+wRRJfdCV/fcHS4IanKDEpmviufjFaMZWkaV+HiI7ISfDpQgigOMLhTIUwDIQhk1yRT
HqbKIMfW1zAeggj8GCkLzI/Sk68dWP4Uvq2lgNaV887GuIB7YIp2cZw9APGot07ZoN8VQLkm6qwt
5cStKU19WYurvj6WEsCCykckOJQ4FGOOaJvHzvZ7BtItX2ZnPzFE0zuGmQQdNzBHp1YefAxQbUNJ
Xc+64d7EjaPyfFOs7La6CC4rJpn4K0Q/mXlnIMO0xgVA8RwROd6gbXPptv34AUYirGYObz0f0L+B
dYx41XltwcX/8Bg8X5Z6Xfv23JNSoRsxo4Prj9NRO/YXloRCKIxYkIqJsA3eiRGj6RpJaiJj727O
ja92iohacv6I6x/1WO8Js41Ia62e1QoOgvv85GflnokaVbX3ZtJjEl3xOrr6sU9n4gA9POF98SnH
n+TzIGfumtfExtrE2bpPlnM287ux6cHnwethpsl9BicvkCQTTiUvpYvyGeQbiZamg52RzAQ/jB/s
5OfkdvLCZgbcrW++8J0SccKlBzNMAwGJ9YC42oZePF/WIONCt5TPWU8Zoaldu8W+jTJBRyQEqMCe
LwRETHJGxH7ph87YLXVG6RHPu4FoVaTbnGCGs2kb84X5NdVl5vwYCsxWrf4g5+Ipc7yvwfKqbUN4
jt1xMU2u95WaDpVIFRb4502fBOqlDssgP9ZZex8jhsRhWn3GgsAv5d6B3s+pOvJDtaS/Iqt65eO8
wynOKETt/Lzu7zKvfRoBe2/8tgJyuOAgJ+CehNIiu6WFsDfAb8Q26fF3FQ7rI8d+FEb13fdQNGAF
zKEtGfhF8cOoOMsYz5D+pMNWRd+MZpF9+dabytxHMzYO0AlXtvzwbJYGcN9RadBsueDiNpnFibMs
6fw7ahEgxRG/HgMNAl+EYbzO9WGKgvvWHrdsfzEeLp69rZp74msgsixfYsIfNcPqGgGujbVXQFmp
9xQFNxWD4bJqzKE5Vr2grncdDrZEe8+LJkphCdhjyOZrXvnfse9sfcHVYMjPyNPFCR4yqWvYuwg8
SNYg+KfFESS1ibJcuwsCmXOwaj41TlXBG53AevnyIHwOWF7o3OcfWjJ5GkROCG5Ct9D3/jfJpctu
CvK7JXFJSAmWiwRPSiqYb2BamRXBOSiZGTCJ+8WvnpGynfxBfcMzoza3kpvTiN+D26e7KUNGfC99
SQ48cJVdM1XnrlHRtSucfDsg9sqd7mrQ6+Wjf7Sbcrm6dRtKxAn7mVOZnx1TXEr3wtC7Ipk8Y5JV
TsmFNN+9o7x3QuXgvOCgp1poTqD1yFY+osuyDkFPD2rAyFTf7uD+dArPCRuvOuN4eRGS/3Q9w2CP
iJPSA+8NZ1333EdjHKqoQqGT+e9WRWR874GxHuFdMCrbWCMeOAIFfxnQYLoSHl0F7gGmRPCdNdYO
i5GxGxZwQV06UEQp+QkOmxi2jefDvTI9W+1JQybTfDBapvRQI+CpMOoriBH1ONF13FEMBqK+RZkz
H2uVveuAS7ErPrku98tSg8zd4arwtmD6QMZlFCCWwrA48yg1yxvyJW/HFI3mldMEiFN6lQ2HkgXr
Qgr62j4bX3NQQ/SL80/muimJ3gRhVh2x7Gua++xvzbR/Kjv7Vno4gopIAnvIl+HYet6TJNqXUPdo
xwnfH3LKDkiI2wxzY5XLny1t5C5ue8iQ1oDjiDFCwMipmWjS5jQ+IsZzN7ERWEx0dUgA0jbpfLEh
fu89JQNi718rhS17TGmvgzz55SftN3uTDpFUQ33XcT33zr4X5stctRLoAPEQ81zPuyaq7H0kP3Wr
r7qhaxrXVS7DG7Vn6FJyD2Yn+I9yZxSwX3D4N9tWZc9TnZBqsMLOK6Cw8LtT+BBx9hSgtLpb7Ooj
L7tgA6yaAHHTu3DJRpwvBIMQ3ncyuxxlBYDCbrC/FwfHrqR3Rqvu3HPPIRstgLwXJOqy010LdSoC
ctmGZEwOHWxntICq24Fe2Sgaqh2Lab1jfeThy7TVRai7CP7HHTGL4AKLsQb8Cu/MngrM78Nv2+Lj
m4glNFLbCMGZW3upTTbFGi4SUoG9y8wtzhaib1OQkWWwGPzQ5WHgtKY9h/fYL7cxncOsh5ePriDe
Wk3yZWUJUryBZhAEKXJRhJuHfLrSBTXnxm3JUWniMFb0a1KAXXSS8tnuavWU1r+I78Ti10XTLq7S
Hdbk8gyb6ViZib11jUVh7hxhgUKAAyJLmJDynyu8QTvT0LsEtfnWT71owyEMeg5zZRnREGaB/5ww
OmICZaudUmh8PQcPIJFBtEzlUxJUcL+bBh8myLtTRIBUmKwuNglr4Xnuh4NpT/6uJ2NL64mhGuFF
VSSM55QnJLNIT8yRYyHCpnxE+lmO9jmz0USxtgPBVlpfSRr/0UJV0EVZ7skvz+7NBqlPUiWHXqh2
8wPGymn2yJCF5FefrZzEMhH0M1kIpM8VCWEAXko0Mc8Z2TLW41x0PwA9uvt8pvAcepVs63jaBxxc
jYZsBK3qrBRVTxJ8Rm36kqRtGFWltyV6ELISUY/MU7jDI1IDSR0Bps92uFokochTnzEf8+9GKKAb
tKnfwmjOVjXKjUxnrqmuOEaG516Lmug0P9HEE5Z59+gr98ggOj7bVHdXYKDjONRhG4GLNbvYZazr
fBgmJAa7KK9cx+hThuxTQvjY1st8yZKYuRrNMS/edAcKZZTAQPJVcQXSDXigyUBZnsosY1HX+4/M
ros9+zZgwYxnDrMVYeZq3wIWzoQyMXAkR2vcdlaFKDr7UVsc9h4BItu2d7cBqtHQwJmOF0zfEMVa
xyZq0hugGVLG+kNSZS/oeAkxxVx+EI11mGw6dkda2zwgNTGZGca60B52qkDN5saYS1z1XKQSdXhg
j/skBkjgVXTCkh67xsLqje6MuFjBzjCTB/LYVv+q2hEpXsF8aBKANLQITiShZbrNUzOLKBzsGLwT
gWbbgniAvZ2174m5z8vI3Q943O2BEjd1fBzmq7jAy6Jz14/MMNhKxLgp1DQ712RAhMeQehXDW/5x
yng4UDrJJ47gMCPblpubqwMmrZ15VwcuOfGwr4Zd3ddTg7lz/IyolZ9FhVEFbyKYyOESu+B8Goa3
ljNca+hmNFozcPvCvMh4Iomv7U+jT3SFnpEXZwWprJYsxD5179My/aAFaPdrWnwZq3F96X4aU89h
bkcQQkcA/kwx2Ljg/HbjUrMfaZC1g4zS1vym7YLEddh5eQF/ASnT3kOacebEOLNXc8Ipt0hYxsDt
1i9mf18n6ky+r32I6VvyQNOPxeEY+49UZagUXF1dRFfczJXRAnhU8HpLSPxbVP/ObiF4r0KywYx2
4iEilXxT49+/9sl0xlc7N8yYABvXHN1uv8ts/4Mc1vnZzoAUZcyaWpINu57T2aNOX4q3xh7dqzsg
xbGIhB0rBLbErgd94Jxx23/Y7bSfqV4j6JIFCU/hWC2HBazysQ8WWCBJhyHHDe4BNKL3MfD3m9FV
EBTMtBdKHGFUruEdCHEDi10X5dECrInol2rGDeYf4CuSMKswBk8Twh2bqT3cPh1SCD63A5XwNPdv
Y9034WQy6PSdh9a6oF3/MRWjQXLEeB99Yt7N9h2CmD1ZmtlDauTDyS/c7xZnATuagupOONV5ZFxl
oAPfmiosmU+FpsNTDXuzORBhcYwZqLdjEh8JSMEvYcZvACligFFNt7fgWRwbkR/HwRY3mRFLB75q
4URvYyBbJXcb+2o6sZg2xI3OmZbHNuZHwAT6JKEwvWQl7JwkYx7ZsfKd40XtS7u9i6PubR5CRSbC
I0mx703CFxPp+p7Qh/HcGQ3HXvA6l5mLPt4herVO05MCroXyoGEJY1thizugMzDuOW1yGqPIDANV
h2StMiqSGeO+/DLkwbKlZn0c4FESsDhcTRdCsV8a+YV+/CALg5qnLPQm9ZYf7M8BdlHqE2F9iyG3
7YOEYlH0DSyLmosvwbpeibsao/hgV+qMI4w6fLSjo1b1e0ys66UqUZOxroRR0Gyr3G6A5A9h2sUg
ZxQAA0CXJ5+iaRdLGh0KdPNhABrqZZaAQEF0A/G11smEcwC4LyEgEQIMUG4uWXsBS12ncEOL8pvl
Nq7/bvFP6w45yAx5861ovBZsUZYOFTCZXz+HYLZuno3JsTW5WcgTBIjp+ebBX8OYekvdUp2oW1f6
RNHIOSTsDn0H/hvPSA8dOfRwWroN0taYJPuWuR4NZSuaEqQCBbVdPAZTe/WKZp8w6QxI6zqPct2F
+YwlWb3oc8ofc0hc7wFSWH2wFcStgAeRYYkE1175iiAzV+2citm6T2vWD0t1ZySrhWLgJqWIeZO3
JVmBCBPANk9D6OYEW40cDcj36mGImmE/TFMXDhXj9JEJ4sKrnKOKxWHsvKiyIltlyYAfagqjKKMd
Zm9K+JTuALMNvRt6Rr1y7xIwIwV76BSeZjOfHCP+QIhU79OMyaMoYGpMCWSUDsF06lW/oyQlBXXI
GDVDvU8SmKRLGdzQeUX4PNAKGKKG3gJI6Lo0VGDYFa6TBZrAGJINPJP+QTjcpnoo1xWwte/d0dim
fkJkSEaJtnQBY6gq8MO+1tON9d10qyrv2VQEN2gAA+ROVPd//s9sFsS8HXqy4UJMYC3H+7Lj7bOe
YhG09y1INDYfpKNIJm7gHr19YUJYcZnY951jHlKjr7a+RTaw46OYQ4bEajCmjKcvYM24iJdigKsK
V97cDook2Qwa4DJa836u2ZnTN3mlIc9ZAmrDHghUr7mM0Nv9alfA+TIZVERRxW3KY7dK8nUVgNSQ
rKM6m6GhU5fWiZXlzgjKg6wb50QhtW2Tyd93bpMSsda1e75zh0SWZGsM3mvKNoA1lfEc9/G+rDsQ
lEFqv3Zfrurq0PUni/mqEYe4IJUtzgRTsgbPp1ubLZdCgtY23QTa9bzYD+ac/ChLvaVkC/Yz4UXg
gnh/IqXPTbAusrWndqb/zrPO3SS6oz20zKsWRGBoCLbFTjs14QkCTGTXQexcwyGiFpF/SRIuhHTj
4BTyt6nkljL/MNbDDZmnd42cx5Hh32FKGf8KOHSQlqKOBKyciVfr0jlV8w9qteuiKJedrvvFHxDt
yJA86rmBzpoPbxmD9nMGZhHi3hoaiJbYMClmYndymbu0zhnl8TlvmrvUg76WlQDxvLEiAlNyo6Gw
pAZsL4NDJoqq4Z9VEMUTRj+pYZMK4tOBLo9ZWf22uQsgBeLaL6e1qy4uzNSeXDiM214NV7Hi1RA7
/GBPsI1BV++8koZVaP/Nn2A1DsMuqPr4OQ4SYEodKWG6m8/+nzyweg3xdfGoBm9pCRVVE01My8eJ
ujjmxsmsF91Edhi78gPhYNjGcgrTrAYHuPDH9FW27D2DSrMjtDDU9j5teov/vC/DXvXYvdkDGUWw
HMXg3JNeZW6sfsgY5CM8cksGxIDtOYWdr3i0QrSPwSYRbbAra//D4qmDARMMEOiGGfS4AQYO5lLp
pyeTDKFt1jafAThDEknCmPhaXGPGOUnkY1AMZFR5OYlfS7QjHPwWZLhqEUrP245YBvDGnA0ZGB8U
u0q0Zwu6J4KTbV3K4A5mrlPLLxGxwv0kKZWBnLiVDaUBtcMtSMs7s04YoFSsKCBKwbadQwAmBLQs
73x5C8gd/WEv6VOXe3SVjAw3cwMQRlP5JYxkSOg4m337VDXs9UkD3Haroi9o87fOKc/cKfI8j9k+
h85Ou/uSkXxB8Qusp+myG9LbJ5L/xseiYS1rVweNnXRjBGpe7dvVluTFIGQPRpBEQTdf1RbtIGG+
cqLpKKr3cTG/s6m4U61Nc2YnOKZyJt1OHTaGZe0UvPNtOtbptesDGdbBPb99sxAs4hTHIIjNc7oe
0OwIr+yjoL67M3m2Sffua0zPwk2vCdsfT1E5tgY6rnrxXrvY3tgs6i4jBXpNVtSYehc7ycZnp08f
IhDf3TRvmR/igW2W1zFnRTS286Pi2uoSBF8KiG4TtRnh6NeK3e2mCgaDH6Svc4WOGBkvs2IV+j4/
0CHhd8Nt+EmU2nvkZ0yqAvHVzaR12jYAVlt3Yc9AbqxafZ5T8007ev2vew/oiOKwhlMWD9QTURC9
lOi8+zECylNYwz7p0kPh/P7z1+PdB2XKwcS9LB+GCmnFQoLvC1skzOm+jY6n20uDBKtmSZ/bOPVI
3n2c235vjOBo4P0ZB6Gzn4uz0JRUxsU0nGXfOoL1o9uYhzwPPtmUsWDyo2Mbjcsme4kxDBLjbLMr
qQ/+Yvshigx6Zfy6cfHLnLKfEcriD7M4U/SWKMBdpocDb5VF17xypNDMLmD0RvR/vU3ojRtsVTD+
jkA6XhyCJZxWPM4mYzynvWjNy1O2I2HSfLnwVOm/mlcyEWwUbrBro5VW3TU2qXEAEvzt2BC12cef
kSD6kCTqc7J4J2j/TIyBiGTFT2skF8qvvu009y6dTnYVLtlzURTNhjwUOC27pSc8LXM/qtEgJ7rU
QFS79InZkWKkwAvSuOlXVfTehf9rHQkg8nGhD9UCAyfDru3A/A26MRPEwWfQk9kUu/kZUlu3r/zi
2wnc7lDGNYpmbYbOul9crF9QLhE1e+4Dn7G36cpnHY337lgxtsFJUxBzQI0ZHPzGeq+n9HWJ01vU
9d9JxgROmMU3C62Hcg2I0i2TLRiQRB7MEVv9Ct6/vexmzw/L2vmejBB3a1VH496VLZ1CPZIKZD4W
xQh3yoe+HXcvKOheMZJj2+48mteWUQvoMwavP0u4hKFjVy9MNjeDVpsc0N7Otpm1Snp2NFofkJUn
XlOWbh+caMQQYY3NCMLZGPV48JR9NzS8r2mc/LasH6ZFu684tzdMqwkIqqilR8NEUG2dXSRPM9g1
5MJ1e0vHud1p5bLI0tOHARS98NShjYrfWbbK/Bo4cnlN6mEUv2diIYqWzoTxx7xspI3aqsWlFXcZ
oSztFJaCfMW2IqOs9VreWfKqhuxRlMNzQDKX7/xs2WBcpgFCgkCAIwHpKt1/uJpSHnJswwFQIQsb
GSmxCKeC9UEeuuvAmBU23cOSH/NuGhFj81lr1YS1ueays4csc8KbsuUzDZJdRJn3sFDJFkYyAviy
AMZn1p1nW6ek/n8knceS20gWRb8IEXAJsyVBz2J5o9ogpDKwCZtImK+fg57FdEx3dKskEsh85t5z
7eM004PrxCeCjXLqLNoL3gXCRFo87oWGN+0SIURycA26rIqfSWpkGeV+aG0U+/pZmwTGN4jRqM5g
iCAVIebsUDsJICjRPzk26+m8VCkHVQDIIm3JJGBrPaow3sPwaghHVscCMBXbv4IVHp7ZCYwDXruM
lwwl2tBC8k0Angkd712SN+i+bDeCNLtdRkpELAdXaYNlI83+yWshjiMAXhurN+2iJypDqa/NGgPo
BOxcFhVzXKYo5pIKQZC9GaC97it0L7uUBBWvYIdnZAQ3I8jlEKkK4HWLZnqIoYechxBlQfuHCcKB
a9XZsZnnbSqWPgJdB4bIO4pVxlOHwL3PPrFwR+tlLq0iAkEptnmaouogaxRP4XLwc/u5qs0LE9qt
Nqe/jWkjW+qLTzUhgEgnSnHMFOxOtPHcLIjXw2E4B3X5t546Cg5Pvop2eKk4THZt7vB7ga5buuaz
6Mgb9lX26VgqykCiHCwI8Eg/7YPrznyvffKodfnWNV4eTQlU1sIjsUMFwzXDLDYnBpM7BF5pF0Sd
N7+arkcr4i3dyRX9V18kYGuY8DfkUkzhg4g5YcN4JmVFk9uZahU1Tfai0n5vFx3Z4lQRUuc7BzoE
MEGXSZ4Ydgwx5N4J8pPLLYfnQ9+3ubpxsV8wQzGg8dkFE9hAQZd3WyJXfmY3zDe9Le/IFagPQjlq
37YNLOBJceQUlMRe+NmmrO0yHzBkVk2vHemJUSBuhnDEAek778SaGlL1Id4Djgk7LrqdSfe8X7OR
SSSirk/LZGuA0wVfhmhP5eAIGdzxBr+X4th4iCTmQcHyXap9X7m/I3K8fCZ/TXHzLHPBxli9Os68
cyR8Q5sZAS5GRseroNDZrv9jw9VtbBHqc8UREYfWl4l/tiVLI+o9NDY5VwIKSv9ZkHlA7ER+TrBS
BCq+tF4ojv3E0yOvPuU49137oKF9RCaMjRz5zXNWWjfuyjUpJjJ9ZtgpPZWU+R2B4B/paL0b6EIo
BUtKhOafPdFXKpaOMPOozX2PbM0u23P9Ua3eoYCp4SGOl24oprM1nXlhNdg6vk7DwJyWak52ANKf
dozq2T3Zwr0ldMdZ/Gj7CkGYz8CzMQyGGv4bCXbsCPr0kayYfDPbCbXmS9MutyY3LphBoiYPb8Ps
QK2N0W+08Z6cv9WJ41/TsgDXQLDExH687GEVDC53o20W6ECyeGu3FTKV7pukRIbY2KS3TcVZMoBA
IHcspdEOfbXzIXmRhvqDExHfm6P6XRk0r/kawAkUAoZLrZJDxuTb5lPhMmt4zckEknEBA0w7O7tM
v5CXe9TybbsPjAJVrxF8CwP5vGPAy8346bzU2Ym4Fb8gXqapBnvzNyuUc2pJ30w80mTir4pCOehq
yn0T5mZY7do6sLeGK4xdk8uo0T1TPuTGJlboTZgv42ZgRqpDRvtmVVyU0fNPjIHtVaskgwB+R25Z
PrsJQY4GoPrYlC6IQrCcldFfTNWNu4nnoYAV66a3tlmv03hfxSMbZrO/uQvxbg3JN9qZySJ2j5lf
7ct4uLN18g38hdCO0QSNkbAayJgbYRP4BPz36fYscXz5WlKerB/JGBWlu+sX92XuyRbRfuEAbJTI
6hL/oet9hHYGyx/PHTgczTs3pwOvAFZutKX3Th5+tzNBti0UQVqsK4lrvP7Ewg7sk0UvPtIGX3Pb
xIe5N89l4h6YhiWE/PWRjaSb4no3hc3nGrjjO/8lAIRf+cjjb8p+2tlo2xFUw9mS831iL69oa8H3
V+QyIOkkXjIS/lQivWAQYWFn7CpG600Zue50GATx5T1jVd9oweWWH5pinCHkyHdKLpknvP0gCFur
GJ3vhS4wtVUHDNtXckPu6ikgOWBIPkxQNY3hfFs9mz8rZ0VpkrIasQRu6vHZGSYuCz1sYe99E03x
2ULt5EK9eAYBfgiFGcVsVdcxIdciWmz7LXabXUhbtOkKUvlSsNuAiflAtdODh+f9KhkaLoxzKkjZ
W3PuliNh9DMnVH8lBvt+yBmMKEWOXMHwU2BbWKt1FXSRYdeCKRZ6JpGIVzfeFZ5FWIcUX3bOrnkY
UmaYM9RRrm0xYBgoc8WtWEi0eVPyaORIg9Dg3FOBGVxezVs7eEyUh+m9S50vp1TvZBr3fNbNuEnD
kDaur2bOb0eDD2DUaJNrXaQ1S6rl1qcxSTzopYCM979dSeyWjscTAg4KEsAEe98sr0J6x8FGDpyz
bL7G69YND0wDQ5iFD+cF99eJDNl38ihJ2OgGQq3IZ3AQ5bu1912ETL8MxT8yiMkN0s665aHGvKGm
j365ppWfoaxTj+Ni2eBlfE4lJndz6+DpEc2dmvp/Gf7NbbdPM+HgWYibLeEonL0ArPGL78UcMMDj
et1hFPiAdrUjrQPu77BmJSORIjrJ2hNQM+1Vw6DPcw/j0r7rzq4iMhi36Tp/KzQZDTADSEdgPzG/
8X1D7IxtL9J+iouINCg3F87B8UCozUjF94FVXRt4/K4Xe9RR+Rnt+W3K0OTGLg0nNBYnJltZbFoU
dQdcQjRtyryY4XysHHTMSs9XNtwVD1z37Fj2KpO1qJkX+TDUoGjxigH4Xfqd1ZXWjqBZfj8LP5yT
kTjN6TjxPUCH5mN1vSWICt5tOyFRAmOo3s2z9iPCdMkZfA9SZzrUM6ISYcWUjejtzKL6tCsI5DXF
K79ZVCoWAe6DXJUn6AprH69BHOpXQ/7mAdBU0yelpnZ3Zd2EawpQsk/m9qTywmDca9x07zx3Zvwq
l/9MOfC4daN/58F9q1umnmHX/WKU3VY+3w9t9dbr4Hs5NKQTE4XjPLdHBvJ8YAVSsoqRyOa/rKYE
6YSdXwp7IWpnZOhjzYKoITpty8y8U2wiSyXHrYmsMZ3P5VL+83T5KiUp4Clxa91r/WJoHBoGWV/7
ah3bEN2AtK6Lt/TGEHl8hH5ZopGHawTvepye7Lprrvn0pxzmJUrY3G3axfqj7G6B6j0XW7EE/3TF
3NzAJLYvRMxeJ85xoCwEWvWdve9G+35J+Y5b5f64Zs+CF5Xu3pky+mB5Q1GuoDmA0i3q5RnlJtHU
VsRQbd2gx4guYmdisbT3PQaXbSZ+F4OKNpkLm0qINDBpR0XhDVEzxPteD7+SPc+xwAKNkORdOVS0
YCTOuuegtLBYb32TQGSWOE+UwF+YK5KNITBYI+mAutUbSOjIx+N67rD47WToXYiG+QMY/qvgAxkm
Q54Si0wIlMDbhgTejTcr5zgn3DmdmQz7eQhf2TmczfE5H0eLM5F2wqg+auUam5SEkK3MCsAx44Oy
F+IYakTOPXOjPfB4NuxetcsG8sK8vv4ZZn+O8sY9UdGwZ60kqx3tc7bIk7mETLJHsu9kyow0493x
2PG1NJmZ8SnNKDMXCGV+Nx+MUkWGw+rJbpZTp4RLm2t++IX+oPdFn9PGcmsgNDguKbipkUGgNNtT
XC4rDXqlBnftZ5pXf7yFuB+wAILonvJ9MBsv8iTRVQmIJ2oZLoPRaU/GNLzbcYV6rvL4da0DuAAq
fy+tosoBmlqsH5j7Vk7zP9pGhK99E+z5yK8GI6+L6bi/dHJ7L0QPp1hKje5Vd7IjM7ZGYCV20GWv
Xrr8jiSB7EIh30sicVb30Ss8nonQYLBhvnSZzVlwqPJnRW6WVyF7g1JHTQxISJB6tNWAw3YDv2jk
mVChy4ZoDtezPyp2o65D4wt6+TWuh48FnrQvpiLCxndASfVBSM0fwkJjmInGtkGH6GA13S54HHdV
349RZhDP7fy1bTkf08X+HAfxNE5TsSpA+fkg/MfJR5c4zcc4NZ+yQIlTM03M8dR1ZC8ILN0zIc2l
kdn092Y9G1urZT8kFt6wpPYLdFhFfm7M6cWqkJFasfVGevW2V/zxyZjRGzYQL0xPD03P2trQbQwl
XpC6Ig/ZTFpWMCG9cZKuO/sO2UBFf4S5VO6mMkR0cNGOfYfFtT3wcszRUnlsSp3i3FntriesefSs
yM4YGOQoOnEgnESzfJfl+lbhBKlLQiyteFBHZY+fZUJQWfFFThfGGa1y2NfO2SUWZJsiHroOpozX
e4AwVt3fjOCWonnds6kiuLObv3GgE6EZckYRX+AIQiKNEisMkyIrBe2QW3TL8E+yXevwqbND8qKw
qn+A4gcv1QKXcWmZCviuZqWb+UhTx+XQ+rx9w0xVPHWf09DjaK0ZAw6xMa48AFIUhcWNF/CIArd8
hWZ9FxJ8RAk7xkNwcqGlXSR7rSJe4osz4PeMW9ImanPTumF5tKa637otiUVOkUT1FLo7/MLffjAG
x6VI73TCzr6rQ7EbGBNDPptYJRkVq0vcZDiPlpHOOPgaHUKGvMK8C9idbFIor1sxMSBoR+jBVBze
QSSJiOJBAuQkIJScU0CrrX9npmm9U7lJ8ZZq84Jy7GgWyAJmQqdnQ/xYMSVT6XI+Zw6dNFx0hETp
jilpt1E1uu5CJu42bEtINziG0sagwUq6LaTt5hDbDgm9GUlKaOgeiJ/6I7J1tidvqkG37DfuByLK
34TNNNsmTm0tsT+xTj30oL2YM6Mo63xr3yQIMpgbGcPSHWsy4yFGCUKvCR1ei0NUHJ9j3UBrwwXP
Ollemqdh6JOTXB8XUZi3QnHhFdYavDkackeeMkJKIqFGcDh4/OVd7HLdEA4RtJm7Xf269fxeJAaw
cF2yk52zj7p0qsMyTWi8WvOOSMqOWEyfby0kcibGRwviaui4j33CFAzAaizJ+yNmKDLPiupEJU6H
0E9/Kzff+iSmc/PZ57gXLzie3J1bysfEHz+UZJfFKI0QJFdxz8ou6qpwXxpIgHqTFE277xmmvDTi
BkvzbTAaWrggwb3NmtepbuWMTxz9N72KwZp6ggKy4fz4SG0bPhRryAr5f2QG+6XIiC/H5DNNPOPI
P+L7QnWvaRM+6sIjIMaR+M3uWj+464t/usFFIlA0qF7eN3Z6w8WLuTowzajVRXhGOMDRkZ+k4gPP
Sv/LRuXPSIF8hXBMu21N7EWeeeOG0kwzMAuolbx9Nh2U7R7RQAG4BENQJfTd6RL+6y3GgkADMoYy
7qZP0+eKFyKqclsyGEqO/Vi7pPUKSXW71hImTozMf5oJlwoRwm4hYZTb0a52o2rvkJVjZM5WgvZi
M4S0Y0D/obnrK8dkWc7rb/rYUBskymX6Lx4M7hdeJ2zZfHUIZPNo9rt7SsWfyknLU6beIdgHm8lh
0kJPv25i/8gM23UKNTlXw5dGT1sYJNKiYSun6StsGvgh0jrOVfNlZsyhkTMJSpDyh1gyaFmrRqmu
CuiOgBtsfbCXeKfcHMIIs9+e15KpoH7oj2ZqrMkXw2vSSmiW9FmOvjdo7cTk39tJfxrpEVfh+iOX
16OMPTzT6T5VJL+NVMW0xp6kK27BqAg7OVQVdnlFwJKFBCbhD0cz8jKK7FY2NgRXz3j3iBZu2MvG
LpKX2pG/RUZegRpmQo/C7mI505e2ilOP9opJs/qZypyayGHutJRfWEPkjpwSzmrJEt+15DkXgwf4
L9S7YeCzne4M5Ov86NAjqIWbiPa6kgEDT0PGUeU/03h4rDjBInkLfrAweciFJbYIM5gLreYAjuxs
EkfRsoEqZXUft9VDOQnz6PffuGxj/rg5ISSE2H3AlEAIY3L7cfYjzuNfMv32Ovbps2FSM3cccX4x
ZlEy4ApxGFyRfxjN7sDowPhXzvLDkIwPsmx6aUNQMKb4zFz/qUIjz0IRfb2cf+RACy1IaI7Pkqy8
QlcRtm8ePIz4m9YkkY294sYeOjxGLs6/1LkkebKj5/3jhd7D4HlQd8LT7CXfy0x7zCRWVAT7ksh6
IedoSyTPk1Oname3Hs13mWw8ooO99hzj79msjw4TMyL4QqRrDs8xc9NoMpS/m3CCbPphWptF4PNW
P3+7rW2izkJ9m2YXlZBVztKYBMfpHxPuTTsUbyjK1lSU7HdIK/YdCyJjkZ66BGHtnN3jbWXjzdgv
iQH5yYFrB43tjBDdDQ6m9J8Uyty9Y4PAbVcFCAJQO1ksEiXHja3l9xiXOBMkMXuGS2gNRjhcH9b4
wb2xUaFizo9PIXXHdm+imGes/ot/+9cyDo1jIoUlggmYx12MAHIzT9UnPqPHyWNOHiOJGeuXNvY8
AC3rXqrDs9IafoEmFW9waCAVsuv+p+7IW0XccjQpE0nkSGc4430Vdfn81J5w4mkAsSSUe6H17CTN
a/lXe01CYhYTUNFzjOlO4DlmJFXO/s1KRmM3O/HjPFcf7RLf8xTpiPZV7hqa0AFE/za0qXd10uIy
qMint9nnjos6FSY6AyabOc8J0ohplX6kVn3yTP+nmJA6NpoT1BvRpAzBfuWCYKolXdYcUtT86V/i
DvEzBbPeVuPjGHZpRDVyI/L5z9R6P2FGLlJSW2sU8RAp23zsvAUzbzNErefuu5SPY8GKk7QW06Rx
2I09qvCFnPWeN919RBPwGNd8hJpXdU45RklsPwVquk2YFPmqwuqOFlCz+vANHwvwNLCTpv90/fE7
Fi0NxdCR/ZbcGZ3xMvVxsU+nBftf82CSfI0YnmFQHn5kWd1dJtToec8CkjR2Jzb/Kq/4SQMWXpO7
Ny2gPMvfGYfVYN9x1vt7DZOAzlWk+JI7biKewbDlDS+dMQTEGaBa82awAl85o8PN3KZvmFuZT7KB
X3+079lvTeVfR9H7u5nTYDsl4cMI+xXp1clPaQnSEF6Y1YcXbrYU01X6zwmwH4AXSRyEP5wIl74g
pEGUbHPtUe1EVx0V8XOD52B1q1596DzI13s8LwzBWREyxe7RiPqm+pfTc+IyefVNqKudsN8gVx8L
m5zaUgHp5gtZcF7uO8WfkvaONBtGJgrbjij0HRqb9v9ElF4cu4H1vxsUcM/a10ZbbVTjYaGunN6B
I/NZBIuFxGArW2oFParHoG/SnbsSQ+Q6Y7Ir2pdAZWY0esgvChefX4LDXYY7BEUsDV3vsXYmEdVp
42x6SyUUNOGHZOC2CUSe4Kk4sL7PDmhTwXXgM0UYZW8J1dnPNOLSQDlvV5h6KkgQXn1nN9lvUc8/
yPZv0sXkk5RbFOP9Tenhqezz+6DyKLRwzYW8zxvHtuTGxc+NXGl93REuk/TT+ITVMB1vd/zxMJ0I
BGlOzc5+vmvn8ByYsiGaMYLytImDZRfXyc8csxf2k+nNzVKCpfAvSlQD45wfOI4eShe4d6BvqOoj
tI/3mdG9F8I/JLUsD/hTWMc5/P57Clral+xgOoB7dHF0jAbpeV+LXe9jFWmLCpGw+MtWR4Hrs1m+
jWW385EiZXOuonauw6O2KVog/eIDs2Kgy2QObzwBKk9KIwrZaYNdqTZN5UB0tkW+S9tv7S1/A3bW
XZX/EGrSbWh71sBAuJZBy7sBDpNir8PLMfvpthtVuoMaEvp8GRZy3YjuXUKDpA1ohPtjqQIJcO59
kENEDWWa3cHEwnir0bp7pa+5boN8NwPBlwb0MGLc2RGXyIJmMotO5VDcCFDCrw87oufoSixD3tWN
jYjLC8ho7Fz9lJZYcQ1WDXSD4c5ozf4AO+TUtLALwqYNo7mHcyQG420ZJaPNVr4rqZdXB2EPR4bM
HMrgxh53BmO0vd2r9yzPz0Ym44+QlFbZHophzUE8B2VEPq/jdH/LPHjIBplf4n8a2gWOZayhyGWs
0yhYN7vG/QTtr5EGYqIqLncYe/aotJLr0IZbBcLg7PbCQh6SWjsi/W71IEsYCqzkUry24Gje0wHU
IB+8Q5lu3DuCSbdVV/eJA/M0GAhehQUmD4yUlqJj65VxA5ULGol0IisbjypE+QR1uGU1J9zp/9Ds
h/yexCu9OkQZVs1FS5xc6wzuKRePliWaa4I5LBpIIIDSGeQX4ZUvStCiT+j2ZV3cg1vjb6bpqauq
8QWinbeF/+ezeiqQ6mdef/FT786k87kivNrWIjHuypCah9Gpc+laRbrV8M8BpjjFWNACyUS/09K8
dTYFKIInLsUEYz4ehmKLzHi5s01aCmOZX4fxcUXYFLn7voC1f2ZEgEV5DK+ylTztrnHAYZpFHejF
yFDFdCDgjELFXrazkupaW+5XMkqXwNTCQuNJ0HGNAmgjA/fB6aCmvKde0j+yTEl3rV2SZUXsOzQf
s3xOkcxXhcCUkIXV00Rb3JagLYTlhRebsLTIbyc+gr5PL7UlOUnHl4wu5r5cfPeGieFsDCGJjbZ5
WRi1lVZ8LNlkQ8lHEz3E6IxxVw4PHf5irGEsrjAm/c3z6d4VegKZTmrfKJH4rHRl6ENx5PcMTJB/
s2xxnZtXOi1lCLMtNEA3JBUxE6j4Kxg+BfFgO4Ow+5o+clP3TXgyAxBaqCcTorrIU829frxVnnjJ
uiq+Sivrtz5pvl3OegioGz3bAhZr9gN+zd5lqNYj2ew7cegFg4mUzAu2kPMHeJKHkDCrS6jU1okZ
5Bi3EXdwXVjjwYqRXrpl/qXl8jjIdrnmNee8yqS3jWfyipFSdxOYpzTgkbQNfz4lHkhGFrfA134B
aLVnr2K2O1ApHqx6kijxpw9iVPN7gV+NcM+qh4tQl8HOCSp1xD2L5tn22yf6VuauLtjf3qz+wSch
oDQIg9t+Mcx/kHPI/YXklLuVs4Uo1B9kOKwBCSHmPvsDbtRbbKMC0aZ7HfkuHmIZM65ILbLO6tX9
EHDCxlni7pKWANCTOdLckRVmPIQVhiyz7y66SG9UYfGtjK8ZOIErjLCChMUi4vv1jlhgI8tMP+Ox
fE4GDEXENkC4ECAWpXZ+TbLmy8wc3hyz05fU+lAzwXPSGof3wgGvUJgx1l4m8n5MT2La6k457a7C
b7xF4aZOXpjTn9XNuarFcKeVOz2KKqWeAe2VTpTjXUiXiXOWXX0zQmhwWVFWpquvuvGPXIf2nTUG
/RMW9BPaqbPNjNNZrPrTTOet/8cPvvAeufemAZUAcpx11GNe3DNgzMeg3omsC9l6T7yplfgmCqA9
hkQSYmqUT7GoquuI6AaGRLuVjDbfQqMBAdcbS+TXxXwQ4+LfByYPJAwYC+DMMkW663+0a72zcA9O
ouzqyAqYsmdiFcbnCL0WFNkNEpdgbpJ75GbfihDLg+0Vd41aknt//u5sw3w0aiuqhtSh+2XOkNaD
dekMcn4kJfBmkaunq64fGQ5+z9IpnyYjoUsLZ42xaETcTB5dkeCXUvlLE0JpacMeQbgBNoC7kxvn
XBU/cinyI4Uf0e6+Ud2K5ZKsjtZAKIQw1L+byknGW5g3l8LQb6yz9DEL3IOZy/Bsrx7GEIk4HVu+
dcoFyQF0YEVR1/LIHX4LNW2qzmECmH83/ThePJLktr4K/AP5e0mUOsZ4L9v01/Q6dTcKx3yB8ID/
ZHGYhif2caVsngSkow2jS+pFjyB125HzyTLgd83mYt0SuiUtSgyC7EsjL0Yu6yKA2RYM9SOdu869
10TDrNOn2a+e8McgHEXNTEleHAjwobz+/1CTYd8qSLX6BJtuF28sm503w6kb5kO5DwKA0cAFRmI3
jNdsXaUuQdut+YsrK8I1ryq4731QLpCmIOdmj8rX4f1/z4oFJfz0n5NTDAIllvFq9/wfkBp/uZH2
EFOCLYHOzp719z/b4ayylDWc7Mwfz6aDjjJNRybzNcrSOUUe63ALhUl5QvRdUoUu6+5qms/kAO0T
tE7ofJy3GvvTYq4CFLDOzwOiaq2dp2T27S9Ko8Zu9NltYGWasMRAxPFsL264/AVxvIKDk4Hdvvzp
Qyz5nQYw5HVW91jO+Vu7VJt6MeGUsZnfes3wJ3em93wgRdKq/ecxSMV5WZAmeOMXSkRy0VGSWexY
Nijci11eWv1pGfPjYklxxq9sHdTo/JnyDkufX5+pGJYobsznccDkZ7WivvoBo1drtNUucJN3e4Ll
6tQMkGzJ2orIRhb7JaOSYuy3VJuEmhaMURbp5Yc8NQI4K81LqhsUqXWsGEfJDv3YHF7++wum1N1Y
g/y3w8R57QYGekWps6uM63NT2ngGDXQYcom7nZ5IwDHNnuDQuvFOhcE+Ls5dtKbKRtqowumsrZON
OuUYexnru5WHYoZ4WWvILGiImdDaDhJ1JsWvXpmjyZyyh6FXFixdg3GIVX1M5Rgc3OBbeVwtqFfA
5tnhQzh2AlMBeVctc9C5Uh44JMwyLf/dsaiyZ1UaDYjo4s/cDcZD23B4xlN8HXT17MXLKsydXHCm
mWJr9pCBTkvSpbjYqvoKgsk8VWQsY6w6x7rXxz4EPpBrmHhOwkS+6ljoEYF1IMSzvs293aLKC6aL
R+YpIsbk0qdor1tllWdtt7+c2UOpi1d3qAmYnuhPlBuep8T6cUOU9qyYxDYOG7Vz1cS4tb5NcaAf
CvShOLMPbZizmZ7x7MIoRNSC3D8hb+eYtuIzVolkWG2adynya/Ko9laJ7zUQCE4QbKclkS5YtMIZ
sl83rNqh6oI4KuALvy/MMJqm9FNZ/rvhs4SB6o1HMaGoV0nQ3kut3wH20SGIPTls+p8fosNB01K+
SKyeNL5WcvbM+poPNBNJL71HV53ZLmOw6/KrHPSXN45/qxJQKJPk8QG196SVfhmpZ+e2m0ZMldbL
0FQewWXCuQ6jvuQ9unmAsyOQmcF5KfW5ZUyNVqFHZmWNy30ccOdi27d2ws1AFFqdHfkxQQYYJNHl
T6Z3X+Gt2k64TXJdOIx9bQNdqhdcaEj/WaBGxnoIT9XU0pMPxhoRZBDZHKCUQafG+576dz2yLBA7
n6mM3yqluoM7BPpUClaBlu+h/Q9IqygdTh4vBH87+YcJHShaqlbi4Ss2ynk054U8EcGgO+g879DP
1U7NSkSageVtLJwHOWbuM5lXrGPH5VonPWXhcpKt70fhQtK1EkG9twEjInBAwuUXnw61wm0BVk5V
J4Y3AbwfFwVcop5LeIPg6X40ke7W83qOaz2eA/xg1FLJObTSPXCYh3FMEZTk842FMFOhDmeLEXvd
leXaufMML6Lsbc9BC03UFlJuC5P2NpspVPGMtNchz+qDY/Fj3cZi6tq35RWsR7IB7CQP0BMQ0UxO
8wAsrX2YCty1fmI/WwOyDjfH+TBkcXaBfsftOc8OaoTCvKBpHIBrWg9a1/LsVI9FNdeXxFxtXO2w
LvDVwXQlIfFLpRAuv/gpGXeqQIfll96nqHM8X3l/BtsdzQzbCfgdD4vM5YVWmMfFLN9NH0aAKIoj
OTIVcniWAmvx4C3VmVbePEFSdvbuIP+Sdl9ePeFYJ2O0DnpkwwlyiQWkN5Ey1eA/w9k5bcoKhYwT
XocBvpxQ8S0LefEQeRC3hz/ujoYqiLowGVg3WEvUOIQR0kjhFGxpLpT/d3CyZ0ZDw35J1bZj/XSH
pfVRuGb9QlmJm9a6Io1BRNFUiK6qoTlOqnmtBgLmvDnkxLPidA1n/s4wxUPjgaChJwwVheM/MjBI
ztIz/7BFYJJqptd8LtsXz8Y2gCy+ns3xWBryLMkgfpqS5jbH1i3olfc1F9cSJatdLCyUkztXqv6i
F/WAMRs6xGi/Mws8Vgy6CjyezP8B+naeOE3+eE+Y2aVu89Myh+0hoeLd4j306SAuDttQHpTBPpuW
JuHYGh4lRaryree+1OJszcXJGWhirNHB8J4mV1kI8H2aKkNOsn/0kB7gYx+QacSY95oQJoIR7gbO
CLBS4Xz3318cuzAimj51dIujJwG2TR60J0DG6VnIhHdVMnbJ0/HFizswF/2pzkF2m50133mJmeNe
zlp6QVYHbYssKnbmK9bxg10gVwu8ZL6VjqlPFh+wi24R35LgVbbr7O6/v8Rdd4hLbzxRiMhrXi0o
oXIs8XgsCfjJ/ZOU+O3lLOdtMCQTo/fyAXtDfBnygaDv3rnGmb6b4bAfXUa1RyITfk239w/lRCbL
YmDpVGbevjG45SL0L0PShJ/D0M6bhP8i8+UlVquwmA3sfqXTQ2DO82NDFMXUUlmO67AZQMEODSiT
eTewrr0ge3Eum7PdyI7RMHxUF3s4niyAiAbFJh7pcZuxN0y7+RojtdBjUkfonB04OXV4CCsYOnES
vriwVp8Lw9rhBv9ANgCCFOfVuQvAnPgbUpbMm2Uw3RmDwN7MC/F9MYJQDh/6dm81xWv3rMu4eLIm
JwElqXsGXoAPXCCGs+BfpyInXrx3SJtojXyPtyGNpsJ98WrvZcaXvU1nNzlna/NvjvUl7MhoFpVp
7aWLd9qWTRIFU3cJvbFONhDXsvScS9JKNxVkH7+Ebpf5vXmibG2jVQkqqmW3CPdlCcf5OZjpk9kl
ew9+j/k+/h9j59UbO5Ze0b9i9DvH5GEGpuehcpJKKlUp3BdCkZmH4TD+ei/eGRueMWAbaHS3oFwi
eb6w99p1uw9QKm9bbxhfGz29EslhPDriiKWnOQQV7FGmf8SbOzygonLollaNeoyzaUCCZmBndvzo
wHA4xGoFrNvH9/CqG2hbBs5N9DAEHjKceFA5LqRV6cX3eTVET03f9iDgQP025ojy2Eemy7T0i47f
2Pk6lp7GbouVqJIbw38Ud3nWPpeoje74Ejthyx8cbukGoNssOJDDfVacGTBXK4jc3EhJN9Wr1tGR
4DqzC8TOmoXZwxhAjnQYqxhTpDV7AjCPb/SR9Uw3BS99Nie+VhFpMjlOUtHwL911hxcaXb4gqeKd
pbYiGfKrxUqpj7i0pM6Lm7Zse7LSRcEZJrB4WgNW6xxyIXFihZ6Sd9QAiNm3tVRoMgCuIHDvpl/d
aGFZ666TQaJmxHzvpMYZkTOiZUkQNwfssUkG78gMHVW6KiI7XLYwJw9BFpLaMMBGwEp7mAKMh0jO
iTAJary0/uMYmcZbWW6azql/+VNf42DQCS4xZfOrBrTl4bh3Deg0CdC2ZZSALQrNYcDXati/MLGD
Qey8R32CwiQmMEpDGzOmsqUgycuJEIOVziv+syqtqzdAuO3eduGmDITqmbQcHLXuRDNQIS33WEu0
Bref0gaqsjL4FuRsuHDZmQgMzj6LgHzpWfYwFnl5JidGfwxDa8MYZePbQXkNe0XXPevOKnS3SeUm
Fw3LRCGCBCYX21p1RfAn3iDYH1m5u1cj156tVn/xhdY8IGGCnoLnp2iEu1cSZakR+MmxbIB3hjYB
s/ZQ3U2Zqd1mEdxSWd53Pbr6ne937SopbMJADAM4Yd8+5XhMqEc59cZEu4/jiIdEk5yGPsFpihj8
3tM5Fg2vRs03YSezcMtPn7YQxtKAmfTW1/itY86hOJVwlghiXdfgBpYYLVBaJMH4LCCMoIpqNCM6
//6XP/rPgYEmmA2svhI6SXkcrjsNRSuVjLcCLchmC+nCIWWBcA5Ae5OIG+z7npgc3E0JigfUEBpr
4HXZpf2eeJG9xwbqwl3BhITmiXURC3fpIyBkhb9VJrxDreX+6OgE984IfUZ03yiUmqcygtPHvukQ
WrFYWX1ZvZFiwM7Oc8HSKUGFiM+p6lvv0MSTBoj6u3Xt7COOYjIjZtSR25r9ziFjaFPKBPdmo1Xr
WCu/GHM0hz71yjXave4hBFO0tjFtbdGBYPlPhbxx+cPjta+jmWvrweFmHNp24D6P0r2RSevRwEG0
SITlbxEciTsBbKmzpH/UvYNpjeYde9byNIlx58c2siyPMzTUzLvIVO824UNX9me4W6rxNE6FvzJH
w9/TVmKrHZyPMXHNjR72F7fnZRNOxbAwx1jrdu2HMw906gIAhJcQC2CPYONcWCBLVeXDQ+PemSKv
jh0qadSsVA4RUzbkPjcK6c8cJ822zqkSIS4YbGLPcWUBcgMdtBK1frYqxtIUDWxpSdFR7+o7tnsE
5TR7j2477B2W03cdYKKF3jzISMBS0hy0Fwa8q6aJHyFJjDtRFmiBcAPTqN4bYwgVrKnoRmwSUQ1A
UzLyv22rcC4dD2EEY2wfkfQs9DoA3UTZuZl01d3HoumPRhc9FDL5ykK466PlUaHQMWMRHBEO1Po6
QQ66ss14n8uSyX3ScAijCjAriw3q4G3RS/aoSTOSZ6c83Mi43RFAigLPTLJx85vDj5+rOinYROzh
sHKiWTiUHvHCY0ADiF/yUrTJzdYH/+ojD2U0X1uUy03LNl/oCCgMxGuQL9GHDEzWVhjGZn0aNm63
jsQDSpgdT9do1fAWg/DyB+xLclTIURZOK6IrsyQDbz34RN1I7z3XDui7onyD333dsof7XeN4AoAA
MbGs3fTJPGp1hfpp/j/gvS9t3yS7zeTyRO8N4NaaxnmlZyAxWiyRB52ynaIhYEuEd7GL0bMIm7VE
GoC69WHXGbW8w1HSHHxT8OfU91AT8oswJbEcljoLEKEY7PC1Tma8a/XqvvzpyuRDDfCSXStCYGTU
R60bsZbzoxwKp9swvd2Fpda82h1SOm0yof7bPE3LsC0ObV6shWy7h6iPNTz+CeZx1DixCQNTmw6T
gEHjR9JdGuUUHGTAPLexwNGQPzkdwtbF5Dox9VVewsyyZhqcYKcT1AjvRY3URA3ynRVCcUKhUm00
BqOnmNvmmOi6vRFdXV6woO+9vPpQ4Fk+q/wu5ZF/1XXnEeRqfB6M4FeAEnRP0MWLJkuFc0k1+wR0
/6rr4CLEde0yk4CLYNd6c98afvXoCvMLBbtx1YNmT7iI3JhF5axjqbxr9z1OtrNzoyxeGFpxk0U7
3ZAd4ByT6m7SUrlxmin8PwJWjP+ZdeLaNFoOGU8m2Xz+v2Sd8OJpuu55xc4W2AMra2bBlQzv01pU
q0qNL94UQo+2wgtOfarGqXlNqIeX7Vyk+hgBTjTNbMHLzAUahhmwRXXTGXBVeLb/Du/493/KNmz+
9lfe/pQlbUUYqX9582938WctG/mj/jp/2n992D9/0t+23/L+nfHg//pBV5nzz79+yD99Wb77P366
1bt6/6c31oWK1fjYcuxevps2U79/hPBbzh/5/33nv33//irXsfz+849PUKZq/mqksxd//ONd+68/
/zBs8d9STuav/493zr/jn3/cyexLdkTq/f2L/ddnfL836s8/TP0vBvtLSzdsznlC7Ug86b/n9wjn
L5iRXM93wGGi0HL4LoWsVfTnH5b3F8vXWcrZwjYsx/JI/Ghk+/td9l8sxxOOb9K8YCcyjT/+8zd/
+HtmyN//ZLwS/3j734o2fyBMWTX8Kvws/3IF6rbh8QV1QTqp5ZEIPr//v6WLTLTApVNxx5gMDI5p
wnJdKOR1BTzKlW6XA3LzpNo0Rt1gxGuzhW46uOXKCIZhBR7CVD4AxjZCQ1ADByqGztyInEmqiCd1
cEZj0wR4KfiNGBG7/cXXdWMd9cxVTQ2+fRQGlDpMMwdbrAI2PstBYDgzNVBZ8bjVEcAnpa/u6lff
dR2slAIlj5ylpfgzqTIg8xVYRHs4G92w17AP8iwl+EWjTKhDPVvQyb1oT1OEGIyEYWJALD1fw1Vj
cpZzsguGPFmEUYG/096nGt3B4t8rI1k43dQCjlbfFszgjRb0ByC0XzIzBqTfpKb62V3qwnek3n7D
CLkLM360SV0d5T86hnqOsZqD/qa5ILpjowf35TS+8npiStUICmQUdUsAHm7a7ImdzogjwA/XmuVh
Vyk33UBcRyVC9mo1FNLUGMeFrtFqWbX1kLXhWXiNid0NRLOWtOsCvzw+89cmkm9ewpAsn1lJLgtA
MTXZutW7V6Q2alP01bIOs+lg+s4GsAmixwGqFUXSWjK6KNxvy1uHaPXXVgjcGScQheszOEQQJwQV
TT5K4IJl9ErrdAaaVbYrkSgzYmE2mQeMPYv6C+nG06AV2A9qdgVy/Kg89T6irhujrF230d4N6Flh
QtoscDzQmg2S5qhyMTZ1B1n0I3UyTHPUxgAl443vM2oO9IHRsEJel2hs3tseuS6cLxOwTCfREU5D
nq70/MiomIqsZlefGrDssjyctk2MMLEFxFE4jEdgmudNg/qTqnmbimHfJpO5hwII9cSwyOcA/riT
IenLNULkdZMgVepnI67uCIGOU8PxlUzhvVtCFfa9naJIWCG09hce9S4qTOBIU/rWmejHUMdsNEvW
W5s+H3MMx4fCdhxr3ss4Th+F3dToKwqiVQr2BJHGjWSJclzFCS2yHXnpGiFIDCrUAqbq1rs809Wt
PlFnHxEJTvvU6bpFm6iXfho+E7QM5zxH05VboLqHCXeTPmX1xQraX1ZyX03QNlLaUKmAKANeYtQy
u+wjUcBkH5xtTYf8mqv8dSIopNINcxnILEMyn7/UefAy1TVgIsbZtBfRIX+swk4/WBHYfz2tp0s5
knTiaTrN+0hh2enJvdmJR6n3azfIL0bfPwsIY0mHZH5ifrzIlCvhOwGqjYYOVYM0T0bZnepK/gja
KuIA0tXEsGNtOgyYUqc/uWyq0XlTuNvMneLYPmi2V+x1pozo+BhlWvG9hwuPjfE1Smok7cjuZQp+
ANkJqtBGMfbgEeWBwGO947d//5dSxKS4ozci6UVh07rMUgo6iyJ6buXSD3Q5M3R+2ry8GWH8zQQn
3yadjSjFZMaU+N7a62nAUSwCC619Xtsg+6VkeOjrCFVlY7vr1N+1Br0CpkKg8P2W0Vy3QJSEIBDz
e+aY56l0nnwPRfLYhkjpinzN6BtuScGsOsqdX9BVwckZZ4ae7xpoqUYfTiy4efEy/b2tOmZZWEqr
r6QRYtET0IOTQ5shCT0RIOAkSiQCbf2BovyZoYTDt0kPrqfCg2vZ+7mbCnh6mMr4QIViSsQ2SoBG
LKPsTDYBXgM6S0kzjwk+2OUcTSDmcp1PQqESwCvNmBouygxdZtTwq2ElZG8HlpoAA54JGHRbaR18
HxVkY793eL4tBM0GVmLg1Ed7wLCp7PwaCYgHpFkoqX56cyJM0E33CNKMnmTsArAxC2NkHaW6E2H4
GGfeMwdSOI9ymEVxL7E2/WhNhrhm8sl4ol3lpA0CgPCtpWHpP/jMSYBQ3UlYKOi11ZCh+Tdj7RiO
KtgSmvPmIVpG8MywLsndZj32FNRsuR7EBIWiMdNqXSaiXVogCBdh3E0H0snII3OS18bh1aB5wb9l
jYtCkmEwxJ9odqOrJm8+JCNAtMhB0SqdIZB1i2RSPLtIC4hNptWB5nhrofKfIRZX0hUdfwgvnmVs
AzP4sHSzWdWdOOUhz0yVZ0erQstD0pW1a9xsN+btoybC5ApW50QiGM51C7sZLlsqcU+9yC7S1mkh
7E1Tus8lHS0mpzFGCSkfDclD2oEavkB8sq+kfGi/w55JImRDd621YI3tzp05vLCrRqHetA4zaVel
12qyP92SUaJkeDQ4I/LNBBJ7HEOPqIZrWVYbmc+ypcwtt5Fpvo6G/dgii1vFffmo2vqG6mMp52oh
UARB54jYcIl4NLeLjqfEYp4rIOZnY9FzC3p2zXLNf8mMnabUQ88vzL3ZndBrfjJv2kEBRThapHDy
bLlp/fqDfLNjGh1dkWAmMt8Zm9I85vpLU1lvmGUZ9PoXJugd1kRfrb8SEMB7DF4fXs3yMwFH50UO
AatWUOJ45dyNHmwl4nPuP/Hoz88DnAJLd2G2yGYFJUiuqrLwd6VZc61mkLR72F+uiJ4Y6YBxiNzH
SEzogIIXv2jc3VCSoWIQND1/p9Zn4jIiTtr6CkUcI7cZPks8ZuGZqPE0a1nVVn5CgK+4wPprjlfi
UKl4w/qJpUK0d2JnlYZmt46mcZFq04PWlQgXuifmC3YdozDvGYw53Tigog6DNVlBG7O32F6gSIUK
k6xLC7wCpf++GdsdPupHpeYTNoxeZBV/KD8FG8UWLQz8VaxqbW9x9OSRv+tDZjddFsULR0zkikzo
0QzTWCe0r4vSzH1OdfwXds2MwTCWpN0v+wZIsvCMq1YbV6thehWhxCw8prlK/zBi7aueqlPKZlg4
8ov4GCZLBaYaIlD8uD5rU3mRqLpgZEwtIodtWhU29ALCJUIE1AV/DhAUOxK0djAfKuZUrdjZrnZM
OlxZvLTNrggwERfeuiITcRGFrHFITqW8rYG/9i5PYdMpONDB5jPJm9ybFvbuovOiH7+W02ZyZLsx
nPCNBBgoEMn35FJceh4DSKZciCwAGMgY/vgkJ2/dW4a1igEsP3gxXLnA60ndS+KNZOs+es0ayZTY
9769cRiqH12bSlDrk+vZblDKDoZ1inPUKH145tCrOdKwervhaG3BVmYLBPJfKWOhBYjj+GDXDNrQ
OC+iGsi2MzevQrI7qfq3Iga+UpXyZqJEQuQ911ai3GqdLFfMLb8kStaxcW/t6G0SUDMmnbevnkOB
RRERZIBBBGErZIqWDBaIV/KWDj48vd79ceYoFYYnm8FF3abcDRs/MmSjVC6DgqukNBvEWuf2xlL+
2tjyrUlfhoyCxx7KJ8xCGFTEm+QmgT/Zf7OrjByFNxdf7DLx4y/QDhHpH76a55XpltEXKNJkfC1J
CNgn8nMYrOxYGz68FK7f5Tg0zBRYvCJpqRoGGb0cjyKFC5eahlr6YbSxOtQF6OxArbqPgajLVaLT
9Q/GBLgkwMkk+G/c84CYqmuGbQ1wRw8AhDim+Uxy5Ljs6A+mtJ314z0yyKLdJqFzYIyJjUMnimBs
33UkUVV51S0wVYHXFjsHEXIXoLS1rRGrvJdDR2zBx08YD9M2YcPvZ0tdh+NTu7OXB38QeiN8mW3w
aQjimUbTNfmusl6hIXm14uQJE/wqqXgojC2mwpoVBE8RyekeVq/Q1YkccpNb0Dgnm6z7xaDrn6P1
0NcFwS8Nvpew6V8SujSetxaikr7a5079EpKVyzMkPbs+2quk6haRMzxjDDbsIF2GSXeHcRZTsUf7
lCTJRnM6Qujb8IL2JV8vYo3yMo7nMK8YOz8D0FyMn/FMfKkcfdNX4CgCk9e7D/ibVeyulsAC9nqD
n6bvx2uEjgw5eX/qTR+NXu1gTO2KB7uMnpXWDofJNvZWWbCoQMxK5ewcYFEwdyv4NGbYFhANSqU2
HjZOl/60ZID54wcGFGRL2bWtE0JEXQcaVSafdRF4GDQS5OStrcCM4CZq0Ms6WXlNSpEzYEHjYHtY
ABt2OpRZkIyQ0pDlvFTFcApD84loAp64xMGwAy33oLC5Vds7LWwJWu6bPcEN4K2Yx27g2cVxxpS1
ptrp0H51+muSAq9UtYmUDS87GEpCuZggLzXiL0AMdc9dFT30DiBJD2z4wsmp2XtskjlDRTtRO4gI
5FYa1L/y9PsjjLr/1hnmEb5tW9Vl8sbnIMzxgIrXcf4yk1kWvIW23TTRL5otK8OK3PO2gjjHBD2w
fKgsCTtpcn2JPhi/W58/p1/aaCQSEAGlDFdaiPG7idKjOcoWPB25REIiuMt1Ere42lYFXFlfA5Dh
OThCyxG1iU7g+Mq0z7I3gB9KGndV+J+dZ1yq2oxWoF68BcxOFOX1Hrci1ipgxovS9VEJTPYuk0Q7
ZQpCvJLdbSTmcmF59Z1ySWobC8R0KHxZvI2HQSkUEgNmu3rTpKO1ElRsC3/O1ek61KNBNi7NPHzX
R3M5+Vq2zCWZsCb/uyxTiqDAQj4+WDd49q+jj7RQN8FzKqwYEKbgHyCgdZKfEOOjZ1eECYC1G/KI
/iS6otp6HOx+N/YtnIF+52fB1yCuRJbeI8d4L3rzlBLiyDM3Kxapjd+TmNURa9eWIk1QdvKETrTk
jAREr3AyBHb6gvsC3QRsF8h4FXXaGO4rlXwzkODhIp8DhjtLs6LbMZINXCcbxsAbzWhAjFx2kV36
nlrk79gOAlJgzwGLyk2DEj/Iwxtom++RrcMS7aeEw63Wui8/U1esWuMOTSc0K8uBvtXVr04TkkKV
5FdN11Bnuj7ZWgkVSqpdkaveHAcLV1S+GXkCkkEPdoTi9Huvc7aSRQkUFBKJ6sxlTYqGnWAHiBTQ
64r+0CftV57HGgae6BpxBfgYXBrsxgsfEjBtDDhgA197zdR9VaD5IeKk2ldNyJg55Vk3RHhOWa3z
oSTOD8G14kG+tII02odesPHS4NPyTECkU6hWUXrqJsDcyBN6mW84HDXg7gUZcfWrCikkDdb2qTAe
NdN6k26I0KjcKj2MGKzgOsGzCLo7NhjHu+yFXRuI0BA8mwpQlv1bWj9UD7lWws5j7r7OoiOBFC4h
Vrif53BXW6wTF5FKaJpP5CSwRmadszaPNOwlOWHJD3FlT4ns1nEKb1roAAxKhDwDViuyfS8uvaLn
TvuW+1ML2rM2Rnd0x2S23kXE2vZE3etM9W3/Lm/HhBv3jlHYye8RewWN4CGmK2SQRrmc4ruoZnkP
b/ts1cwwkGSizMJd4nnnWstmhAW454kcr4VR5PnaM+IDLrdJuPnOrYJHk1iibac13iaMx83QHCNE
wZuCjMcFNf93C8KyIHbAlAbpAaluLMngpf6/qoLSsfcFhX1p3kB8Q/ZzQSXmOeavJyY1NpI+2po+
AOKAA5XHJSMpbJ7jZ5gWh9G6b22cWVOdPQCvf038HiMNlhq8cVC+BvsramLz4GflMhySJxgbOhBt
G0FvqG9Km156HEsxW0c3uq4PsAZKks/SbI6NelYJOGvLGpmd0MT7ox0tG5dMm6r01x1G/62XISPz
QknV5NpILAtnGXYu7g+znROKxF41zh0ZsD8D6Mm1qMc7PEc/UVYgHK2GUzrCHhhq/6cwPoNSvvum
/l4606cBPI3wmvTaW+UunGooZ3pWbEgnW6Vk0/KThKdSkekbOebalfZnwaJ7qcXjbdQhbqTtYRA6
EgptRfTyOSzxMvWwCHkNo0OUNuW2CZzPOKA6helJRB9scyl7gih4tnMHLYhQuLS9dbXd/DXx9GRr
8GyIockmwVFV7nNkx+RhVVDmJZpvdEnYqj1639x2H4uUSj8H9+qp+pEEc0Lb6BBnaK0aJypDYUxL
mjQoMlq/nOhRUpJkCVTJp3UI9Ap/p793pLbVQAer1PgyMREb2Zx3kfWv8VCdbWmib0+NZ4eTnjUc
BBvcw9itk22aO7deb5/qYqavM9ncMMV7ZfCENGicut/gEn2eKvi5j9JCuGf4NteWeBPmJsglByBC
wcClSP/Or5QVrzEC1XkgnS4k6Dq3pQTWaxNMi08mj6G0c2dQZrU8f4ln8Dc1tnUU5tG20Vi2dJAp
ieciGbOuqHxrZLqWoU7YlcW2AdWLrV2+W3Dq14NFy9L4vcmRw9gwdQbO1lqtbK+kxCYDBP36hQUQ
5RU36yIT7T7mZfVjH2vvXBEPNY9kyL6XyuX0HwAYqeSOiMv2kNps2qOZj5Cgt0AooS8huRGIBQ42
NkOQPAw7dbDmJoP0pS45yCe3rNAZ2+cuZKySzHTTnHbToxPzx9qc6/EAPWFwdlrtLSePkDgpJEGZ
gXAOepEaWoyz/PJrZAjgpNzwtQqAUydMIdd7M2ctwVx8byDhDXWc9C7oQ3oiC0MKCx3GNmZxBPXB
7Amz+3ZyTaLWXf4MhsaHMBneksZF3aT1bw7Zr2cnck5e4nonq8YMUVbhuMyskZp6IJxUDegTGs4E
3ARiPftDIM8wPS7irEJQzkPGnvMe3LCst6HRYWxCIjHfp2GXwW6PzrmbADryEdP2cKJrcjr3WhI9
CF8RRsANVBGtfAehfZ/kVrH3cHEyViwE0sWXRtEc5FV1L/3iXnoZoxefg8XwtTMSl2s5ZtBdbaL6
8uyiZdtc49QyEPqumnD6ESk5MPjjmUiXVb5ocrg+oZ9525rs5EobMbRYah0Tg741BqSl6KM4Hoz8
MTYRz49+T/krX2tnU+nJ1S8Uy+PWGNjeaHQ+Kco2FE9Ms7ILFrqG2InqyKjCRecLB5QWJ/AR5goA
jXXPzpUI3Utni6PeTa88jnDqF/rzyavwrqByi3eWQTEVRTlrHsKBN2IePSB002YFNvWA9dkhktu3
tfVjmHLcOS0cWhhH6wGbM1b7EHSoOyClUC154MVTFyX0eIjQZ4Y5IsKAGDwWWAcjjy4G0/G1VwVL
iqgKWSDW7ZHi2+ShH83OS8TbJcwkP9UAttVc5wWaQrJfC3R2lJpkRby3kcfiIHyrRkY4pc4T3KqT
deMQkBaY7rZ1JNYQPzzmMVwaIC8L3wwBzllEvoaO84Bv6+S2RMflKe72zJ05FI+oAWEymEa44shk
Vsg4PI0VuHxtXwp3ODogz1qliw3ujm8zTqZl22pYEYTbbBBJQ2uJ4HgpSAgzBVQbMMuPeKedxEK9
GPu0Ej6yWG+87812dv14EJcZ/DTuAGfFeihbHtI4fA5mrNoNXSM7egafuGQAZSvqUD03XbR2m6zG
++E0gUZYywwWHDj6zBYQQPWQTNAbRpd4cZ70tsK3rjk5hh5bW6F6AINr0R8qSw7c0eAIjHYw8X95
hNRgJQuhX29CkCnibIziB8YgxGWXBA1kXNYawOQd1z/Lm6L91o16WGN0II0DUnaVRjgPZ5sYJDl6
AHQCLKdEaa54Ne5SNJA20R5ry3fmBFs42iGEOp+Jcxt6+C3nv3efIxwY2+Z5hDVFLaY/6NJJdgqa
P5tUKsW5evTpwcv41bSh7wxO+a0m83Pg+g7SihVJ8J4L61Y2cFGSdWCgjSSYmekchG9IzM5hMuzX
SonNWDJCc2kmPWOEP2M+N4VHtp5KnBWsiVmpUT5FUQ1PmxHPMsvfh+hT1k/VtLIVZrAPIoGT7pym
Z4vc9KpkDuO9+QLrHGl/wUMork56MMNt2p36/D5lUorUVd9pziWo7tPd1B16gtCMS0bHKpe9/WQa
Fxd+FqsBJ3zsBeaMLXdBx1bJsC9zqlkOa7R9ieTN4GUu2VQgpsknwlmIdmJTQidbELLI7qtiUvrh
Vxfp3BH5aMrHwiXWiOy2Rn/zEM0LFJHps947d0HQQJ6MQRPdMDf3ePWsjklDcF9AOGcI2j+NsHWg
dlOO5+NnYRmLYXo1+2thoSY9tdYtmH4C69l2X+P6SnDWzp9+OT3LPOeiuUecZm23TIfN5J8cdcS+
sagR5kbeiTSYKsCBSpuCyPW1ti76TPWoyDXB8ZgCuAk6uFl7XdGLvUTQMHzzu0xvCfkjbopW8ijK
B905iupTl8+u8V0wPJJVunZyLCw/rbpJ/XGyLmH5k1jPBaAJwS2ClUwVv6IQwQmrVtTf2kgOJnan
nvXT6PBfLunwzc4/9OAqxEfACCiwbsK4mAH+BYaVSbXil+5g2aRstYxU0PCCTy0XcT7tUizfke0t
h4IxPEmHI1sClEI8ThYactSKgJqs/AVAgKTpW46czE25yyjHB+drzszO9rbcC8I1UTFF7THNdwkS
aXWp1Gn0HwLJBX7niRsRw5V1KkIAt8vikCL6Cg+d+aJ64tN7wtx7euG9l2zceDfEOzMkGvOez0zt
g+ueJ+/cMSFiENAtYYH5gKXiCnxih0C3L5Yag5W+/9XSiRrAypvEX0zQmIOKZbb2C9j2gohI4g4N
TDzT0mJ8Te8H4MQ5Ki/agNZc4bBdThlHATMnl95DJDuYAQQKMQVx3lFLUJFySVdvQ+cDJZILg1Iq
crO10tAMM2wnLGAxsHFm+Q0UBqwANx83gTeqbTUR4+Ntk+khsrDeE5bD8mwz4UUVrxHFxllPz1n6
QNZeqEc4UU8QOxBjVTGQe0JZzHXSntF8dfF9Ne5745qFFyxqZkh0vfbpd8YKRHMnTxHuquHK39mu
WGo/7WwcNIl41fF4orkF1wzSRVzAS1RYFeuAdxyC9Fw8hgS7khmPM+2DW8RIjnn1ZJS/vORp0H/y
7McQXynrPDf5VYOCDBk2kNugs5lEID2aj2P/PlQlRyyvCQd6zBCWtAAQTjcOTsPHPPRBkAXBmYwW
EG5myCsc59fYP3gM1Il6JDqeB58YfwZq6dmua9GviAvn26LXPwt22LKnBZQT8DfiBM1oi3KF/keB
r2caaNzcVe5dY/HeV2rNy8ieeMVLoePrI6SbWeKUPJstScc4ZdXIJd9/oydZx8OXh6Q2IeOWSB5c
1PYGFe98lZf8keb7knyYheLtitTwCGa5CE4gFxZC4b3pvoLszq1vbvVje6+e/iKbu6x6LsdzaVyT
4j4cXqzgvea1iOZoQf+l7MVRMreDybZoVjE2xlCCkCgeudwZ1i1b40N7a2qCPW2bKgsOzm0mk7nJ
PALVIVK7O0G/jjEZYh/Po7xd9PS1zhxm3nEVv/fqnR38mtnWgpLAwlIKmYxpN5Rqdj0DsXqfXs6q
oN7qmsPf3/euiAAbpBTR9ALUntaYZNBsmbKJpNjCLDpvDN9j9ZOxEyFubCGqj67eKabANr7C+dnj
2S3LIELeB8CC4O6q8aKSdUr3QtrQ0uRnBY3LEB/wIn8UO7FWgP1WNoxYOm4gGt/gfBesl6W57u6h
lC9y6CMS9buPk2biaA5VvrMbk+QEj0d8tdCckpRCmtsimKFAXPigyFgGtajWYd8uojGn4IMfhEsu
4+WrkLtTCznFbiTYLh9BJwQDekuKgk5bt025ShPsYimkNBAaTguNelnZzdK3gXHot1GMB68vuPSn
hWTfb6mRk81Epl9ulPlC0PMyggWTMW1gWbR2rHrpcKoGsiZZhFE8nrwmt8D+YRCUb+hKbnMWBsGE
COLWNlLihC9Y0/NoOgeE5paPuULXSWAziL6ekDWT1Xa6jTHZFuZbSGBh5I5rRX4v7n/gbM82boHp
ojW/Ui+nLuEoAsQX2khfnnrqLhAAhH+NsDi4eocTwb2rnh1g3n758dF1T3py7u1fJvex7L7whSzp
1OCFJ2ugC+vRUsSHvY3WUY/nMBX4F9GOad6Kiz9MjYUq27U/kcPuv5kWriaaHozlgKdYURAvNoTM
m5oPYnGckauEQWtek0QHS9wE92uY1F48HrMkW/kZdt1xNr7B9CD2uWyjTe/h2mZC0zEFrGNuFJeI
HRSy/mX+PuQYmog4uFPml1eNeCCAUigCjPOO0SyFsQT/7ePN1si8Gx6s+imlek0opfyvun3zYOh4
Fr81q3EBbZU0ncVAHkaW5kufS8pmHdiZX2Vp4by8BvoHMS5NfopKrh8n5JIIfnLkTSaP5oAxcsvp
wHiOMjRdmVzgID632VRtVSGW7KLZx+ebqmYOjrkmNayNDNpHPcXsShyVxlHBioShzn+QdF7LrWJZ
GH4iqsjhVoBQjpZk+4ZyOCbnzNPPR0/VXPXMuG0J9l7rj/SKweKrvrKMswQuKfchGE9JurB97/JA
9wA3DssIIPFTi3YixhKNO7VBFpH2pT1UCElSwMhAddTA2gVx6RXzcOx07dJZJHpNmfmIi4Q7aHnn
ZBp0NK8tAcBoHkMDSPIYL7DU7QoEECIZ1syWKzrabLVAJ9ZHR8HID0UXnupS3BHUuCFhfdNL7438
PQeIJEDdZLX0rDHa+5L4lkTFrhh4iqbRQ0vA30o+azDaFOHtShwcWnkLBswqxCOTGKlHpTdSUUx0
s4cq3ptAaAPigqjiOJqZdTUJVkWc+zuQzimUIhQVYmHKSmf0dGJr2m1GV651olHgbKLxKkzD8+En
A8ISjT65JX15lEMBh2d0qXysyz3kcC9u1ca/kRfmGRpRRnJzcuVSOg7gdBlJSG0zrbs+dshpRPZl
ELCPyErMXRXvpJpPByk21yOtMjJt5hXXjJ6hM4iKR+kPt5b+Om7C1p4z6RESZ1fJBmxpdiQ/9hBU
wd6oDFfBmmOi1IZJf1WS+CEm1qlu1Du6yJOaa16RfkZp9q3NG0KBTlW5bSwS3kNhL8UFhU8A7wym
mN2RV2fzEx/BJc3Fv5FQvGUJOKqCdBGgRfG1b9JdS8JvLcR/lWae8iF4S0n2LetbpRv/GkJqMjKa
kjg+Bj4BBhISkUqvvlILFJnjIwUGRKWmI1lczvbB/KioxpKlLwnIN0NeSYjyNG2rpNgU1bcIj570
FPfEeKjZYvp/Nfk+zd6fqYteZ2isLABLc5enqCauk7VtQi+a7xFtUqaXtrdYfisYJZpDndwj9Sci
kR2nPM0ah157xwzNlxPAjC8ZH/u5oL4t8szyU12ROTt8BuqpiZ6Y/2jqiEkmALQFUMOvj8E8gUd9
cNbS0XfWzaO0W0meJH+AzziZ0tp+eOvzf8TdLIkuboaTVJ6s1YNpZbyINGqI51i5wq3SxuNl2Tla
wzfo1OPd+vAPY3s5cEs5SuKKyiOmstHGGKgdlZXlGOJaPsZc2lILyK2crOiiuyBTXtCceJVIT67J
OYUoXxKV6asmV9MuZKIjGBVMdEuEpBPm+2jkjUo7GwdwRjpcpzzkeicBkOImobas85DG8Z9IwT0b
g/t/lpK4FdesI8Wfkrxq7B1YYM0NsoMZG3v15K5c0bS10s9mdaxXODFqu7RJsKx2w0rkbj9yupiW
x5lmKyXJc7tM+kmBThDD9h62YxAnhWYnF53/sI0DlGoOtVPJN5cXscGnFgDPJ1OmPCpIO6X+Xlo7
HcZaRvMRTQctNGxqrikfc2l1EX7JCtUtbKqkpE/fSn/NrJzcj8+E4yK6LpBBx1MhmptxfAwzkY1b
SzpTDsmNcWHiN/W3etxl4cco39WeLAj2wLdM+Ij0J/tRPbutuJmsR8k4n0vHenT4A1lnNjD7FJHe
+M3XoXbJkqOMJDXejWvss/reLE6teivLknK9ed1MZ9FuHdEgZnI9jeeq9IjgHfon/7eEikftnJsX
U3S0Zq1NZ8KEiWdzRF4E5nTCNF2M7XjuPB6cfBuFhxGWkj4WJf/J5n+CdsfhktqPCRHWv9B/NtIt
jP4Y1gfLU8Jr0m4m7dYxSz0C9XfAemI9mMNXVfWhSyfM7cL4xmEsmlfDEXjuf8ktdkXjFG/pSMvP
RnUM+F1sQLf0zs+0W8sLin8R9x9Z1zrAOCUBDkQxtX4FfE7Bld2VP4P6PrX/asEzyLlQTxopTPF+
xkpp0zKhPLrs2HV70b/m9iPTUlvpBloKP0uN6WpbRrslXJVBzWhvEZ1ROVo4s7/H6lHGm2l98fm7
Bkak4DpK2+Wr8JL1gHA5fgsnL6XJkzODxgxPyCkTYC6FlyenkOvohT/EMfPLzMBqrDiPSDkmt5Bc
czuin6HW/+W9h9wmYFjsrJeEJ6Hvrw1brkwc/YwkSWCH9Ah8WfVUvVoQyht4HPKNn63vZsyJ9CMv
IIXllX++FK0qiCNyxMjYfvkEHIFKoFxeGdekBgcXz1KKq50yk9DTs56pjGpbmSw40L+5fvrNcaQh
ovlanjQKWlwzCh3QBCZ3CC6bf8pQUlafcr2PlC3Y2Epb/aIqZzF5z9XLvHxjJKSfl8bKfLpaw7kJ
LqGMF1twXdn/CuojKxF7U8F/7TTVtmxOYXvqUFgOB/qfJuvWliOkZLWqETWOxSbDIi38GWgxagG0
PfodhH8Urnip8UHXEQfLpS1+lj/w4yLKz5q+Uw2J5djcyvxSVVv6sCFjNM+0IC3xz7w11aVmbHpH
jd1bHC/bRniGDgeuI/dH9kX+4lPPqZt0VxpaHXoFCv8o1+9IbtD7rVp0+0wuHEWnMN10nTeYDzo4
VqbyDJpjDHrA52XTEMamf5vqLTjbOmUtrvxtKJz4FMLp6z9+Gk5P9ir/y5QPCmx8TByU8udP6/7W
0VRH7Od7AdYKZtXuI2stNuPKd6O10TJIRxdf20ULKcNOzZS8wrJlF9PNj96k/opHGAWZwqRNn8mi
0WUX2FF0P5MZi+Y6Vvfg0wq7IIrSggrg7lvO7KrbWcG1m/fT6kusXKQNLCc7s9lnEG+k0/aJRwGK
oyA3XzcQVM6SvstmmTR/BEbQx17aKooNQYN2Jd1hlk8zst3pIGgnDP94wanrqtgiB/WXXUkMbz6n
QdvdzMArRXSwkId7I91L/qHQnkoCwLUZc2+0TlqIOXgnovno3YGgEwy5Hpp/iag1ntBQe1H5Bn29
y0eC0QkypUyx2QvszXH8E8w/uQAqpL4W5TgLih04Mrv4i9M5uSr+prMo5LCXP2B0VI/xztYOKe+E
1a015KizqZKgzw2OcRU7gb18msqDAT0g7KY8K7C7/fggHiSyvC/Kh2qmNs/alh52vYnzXPd+H3x3
ZUCin22VN6uw6TYyhgdxVZQJIan2+vLS1I4h7YLAO134qwObC71di+k6R4VZwn3vSkqsueh8qmlq
z3QFctwPSzAQoRSUe83PStta9SkDUrZWzDmr8ArAR1+mttKKTwga2OLSMRwpfxuKHS9uCxWk7brk
OEaeQpXKD0KqFRaINflH4+rbdFRI1zNjdJPSTWCcx27TK8DoW8F6JqSFpxdyEkdSwbN1czBX8kqk
gtL2oYMcwDp2K5JcgY0uknGwlsAhdCAIGIptkgLWnkcDFKSoVor2atNL158UBh7jpStMSJZD6YRa
fbQt4yxYu4fg5P9oSMOUaPbPTgOEZaOaKRHESgxklbOneVFyVkyXYzF9I36v2QRrBTdHw/a8KTUb
9y+8UbCuUZxdyA2TElJ37mnhsrCzxCDnPqXj1SgfLdIuBFWsEt8+H3mjbAr5Swr9kwkK12EtjN7M
6cYBP0yOyEuubGvziYJx5MTID2104c1EXZ8pAzv7U76RHOuLtkkOk8vrkeE1Y9TojA9h3hdukW1n
40AIZMmvNsWczvuRi8LnwJq4PY4Rr68Jb4vg004ww0faeR6JMtkJ6TZMX+2TOcYlbo1HepWbhzzc
0n2QiGu1vUNMgwIq9pLplIJeiAjq9B0C84pcuHCTcDphUshOuDt5IEckGBeF0VcQ96F8z5h3ZHpT
lQ0+EoZeS/Z4GJNsjd6kL/bmeBqs3WwngAAeogAezohP1uh5Qc3KCcZfY6SV8hDQgh34zqAGazgV
m1xoqKBFp4dJqGJUQog8c1BV9OVwixYvJOiWfmgI3YQSVTYKP8Tf6KUnjj95ijUbfkf091lPftga
H2bc2VW7V9ozmZgrHRVGw4pVEbhZm/8U/2eUX63M4h2ZO7SA0FG3bDxT5I4au8Z3hbJKJmjkLtT8
DelHJhTExu4qSC43dIXgl6tcJ/BwWOOoVCOXiEmdBNuw/zKHl8i4qixAGcyJqt54Zewh8Mx6u7Rh
jMkGb/v4N3KakxA03oWZ8uHX5HSOlt2XIW7+DJqrSaJQtiZNekUGarWTs6MsUcM1nPX8neNSU3fL
C6/7H2IH/KF/Li9U1+I/sDVktnFjUrgCka/zsviAXf3LCg+psBWnm6p99skyQ1biaRIvubzTgqNu
njFPKdMmzfezDb/sH1kTVk0Jmd8iYXiR2su1t8oCD8TT5DbL53NM9XEoHxEbMqanruxMtcc0SOjH
iUwvWdnGyqtgZSRqDQbpvOxWBvA7S0IctEy+r2E6muV95Mse+6M5HszuosT7Tt2AUHXoT7I1OTgm
vahTW0FioWzjb7NYoP2/qb9GPGGRv5GrrXathQstC2W6WT5Adem9pPJtyR//sPqrtuVtlPOdQWdW
2qVb+psX6FToPpL5p1Nhg8cPCCZb706sPar8KIUbcgU8SjyVTmozQWNHWi4HRbmN6k3X9on+rspv
MnNan3+09Xs1fMbCdu44MKmLj88NMX41rQ9E87okNoQw8xMlHhc/uIXWnST1ljyEFTXG/qVni5cO
LIONvxtRJxoh2UJe54DgArTn53lnml5PVGmzBYO2C/o2HUqXrPVyAJGDPqT/Tchyt+YBDVLU/nwC
3V/MvLeBS5XhsjWmiqcUbNt0L+ruLJxKu6QX743KAJfjhbAwrxPeWXjZlSnAdhL0FMLOtE4pvr7q
Wiq/KhxACk8wUakSI3yWrbtanORiWsXD3i+/S/WSzEzULyTO+eBSIK8RTZVsI/O7Fnl0n2O8q35I
+8e1sxUNFrx9ozEq4UoQlX9AiYM4Mu51K1JAV1bxL9P+FcHJmklot1nWcAJxlVvBPyP81dXNiO+s
36UlQP41qq9VcngsLOkxaDe1ctVw1CTpeWIe6qZD1J+s8BclgPitckPM0trKYWQAM7gk1IZNwunM
j1nRmCQPUIlNiszirDfeyEg6py812MvCd9NwdXFkFjfGh8oqwVEQOBQHub4r4jtXVK4zjhKb03ip
/qK4dCUIt+WWQTPQZFuymk3Ig0ev4sJBE07b5EoYT4J4GKrvxXsXgwzSDAZSf1NHZaum/yrrkgw/
dXbTTcaEo2+tI90DXOYo/1IyVNTubA8sPk5vw/RiREq/5oxyen7JhFoPhz4qUjccDg2ZupLwiMHL
LVCuhfcx2BIyJ+gXnxFOBp0lEdEWQVHxdsFIPEoDy8Jaj9G87UGr2o5u85duoVNHz0s02wpVJ8kA
xPfJH7ODmERJoE2vkYu203rz0++kenTtp9muO30dB3tF+Rvyv6VgG3KROVZTfpeFLUt3hNE7ue+l
zXHIdqp/qifiPL616r3pnoP04AtRgt2ceGF9kJRdtKRXBCFZ00e4A5V4PbQJ1TPvMC1Nj6i9sgIF
hM1lA7Ua2TMrt3N5GIydL38pKyKAe1SjBxK30eP+dC7PcfyQ7ZHbgjNDueKxtysicyCN7YEUxqH5
J/cHvJ4Q/n8DRaviviOvcZiWShiEWsNvVJuu0hWrZPhlu7Lnlk9k9SvoT6I1nFh+LsXJwUb3LIt4
yauK6qQI7hhN7YD1xA4dkf/DSFoe2I96Jq+ZYsEGWiz5GkFil1+Dr0MKXaI2iWv8nouPQLgM0pUc
r2rizGLMx4676sGMpdkj7tj2F9FNeqGnTRpQ4H+Tg7383QizvhOd9+E1jyBUCRk6xY2YQm9Z1hRS
BsnRsyn68rLVnzTsEs4Vn1fs1PVPk6ej0Ck7H56mj9ojfwjQFumBpQAZHNfyddLPrPkMyc7ksxjx
EyvYwCp6y9SjhVX+aAAuMgYjuNARmULKxMBa1ZEJpvD3CWFD4nc+vgkAdOzXmnEhwk34M+d1QqeJ
N5WbRtumDQVQoBDdoSIwwnTmv8zcwETUCpk+jiTvaoKW/DNnAKfChEFDYmNl+ypJhVSqH3nYG+a9
C29meSTPti69lCvRUN9roFYNDQ+rnECSV669mzBZQ3H2xz0/jEaVQN9M7HIVI2jw14FLR73p6hay
MuMIYFORMbGfWPrLUwckKW3L4IrgGZmsBHj6UTYXXcEJtKL/oDpaV4pP0XALE9g+lJdb14f/fjiG
r/EZZG/xdAyzn2o4LUOyFkRoqmmLQek2Fg9t8BIo4DC/WVwwWhzZy5QPS94xrBsEyG+IdXdrDpkV
qAfJ2g1vaehzzvIxCTuVGi3zFElMuZu2/pQj5CwvVXar3musx9dsZ9WZEyV0W7yGV7ZIpww2Q/I+
Q8rlnJVG+j1sdO0Mi1noLrpkhTCINz1dL585hEVk3jCz2KFIjAhmzWmTB3e9/9fyu3Jv2DJqNkCA
UOcSLfG+vyz+cYD3TB8eYrLtoGWmlf7ZGbbZIpl5l8VvRvaepLluwx1K8gTMHJ7t7fI0C/K+3vVP
4ZPTXKP+VTorDUOm4qGe5kj22gId4GGBNQ0Z8eLaJASVtG7pg1lBIool2k/FIe8u6Jagbh+9zapY
f3faj6kAlMCVLAQG6sWlkV25Lv9iEf6AanC+GaG4G9YBvniCAlWuo3hGY84nAuSynLLtGsUysqtP
A0FP235yDY4GhdXbgP5G+J8velOxbyxR1SvS9aDr6LmyIy6WTLyp6jkuHwDKhYGydLxgNoyE8zSB
x3lTdig95FS+U5jXBUKqknfAOl05ltaxkD6k/MM/FiAHBMeGxlpCGdnMnzF8rFS/mclLsM4GqVnT
se73Ik4OJuQBjQ+VNxkRgrwqNC3F5e+kkvBaPBWgkrT5rrByWqC1Vn3QV71N2834yS2FUvHF164H
+2XHS0/DJlpP1WvZnOmmIn8TIL+z0ZJhJpS36Mo4VpfgNqT+n8SyZEAJQvoV51++jHoGYw4x6Jmx
oyqaN27Tj1eua37YcnPWa93tjQfLDv5fSrx6Nh/i1gLxvByPWkuM15UoRTcJ1ob1SOYzeh/6FRJ5
o2Oz7tdTtKbtO07+TUm26rvDgrqQndQtZIB/zCig6laQZiKzjvBV84+T6sPMPhEnQ0eSPXimbmNp
LBrjYw5AYwRvDQp31fghEqYQzjrUXgiPwqQiNkdRvkXOFxEwoMZshtWrIYnPNoizO/cE23Mn6CRx
gg3NnQYz+j0r/3ztPfJfevew9G0lb9r0m14L0diN5ffcfQoC4l8u8vA/LHtkWBM/Nf8eYjhf0IFE
ei2rvKLeg2pXB3egZqJj9uyHrrnIVL+QgK3MhFYc+PKS+J6K2zajX2gc7+DyRbbvwCAqzw+KlVZB
z/PcLJ0Ep0rKt/hQbXKHbOK0bQNndc+k64N7GNQ8yPLfwil0I+Og9RCnly5SBREfasQ2HHPV9xBS
U1Q+tlZ3acmhCVHbpG8CryuiXRv7Yyd4bY06819iLoyuvNJy3htSJXx/puaRx5MfLwRkVIMrreV0
rVdOhNH5SS0iWC3mKFaO5Xmjdk0u7xn5Sfmv5RfksoFxJndR/NDw8/nalQdtRPQjB/zC+a1NLsk9
nq/GyBUOzrkZpwL3jkOD4GwjYUDjFoDm868vZdgQYBJk65x74w9qZmhV4E2Ei2XsqdKjW4AiEc10
/0LZxVhwNsJbJOIk3OKBIH33GjrfqY9BRICYxQLAEZ+6tXgyUDyNY0phI217hWVrKkW9qptQo2nY
Y3gBGGLL1a19yr5dE5tWDxgKCeaYjpLCWcPfNe6D4mN5EwvxRAovH1+4aoBMk+lF4LLdBCfV3y4r
97IkcE3wIHLnA+Q0XCfRBrMRnR8fVrWdhXXsW/byB8igojp087CIwqdHTEHIdEeqTBT7eZ44NJD4
btkLsszLY1cy3NIkuZmRAG1C2Z3JR10V8reS/ADbG/K+yo+ZtgkxOooyTczcDb1MG1y4naTbCN5g
urnHdkiGe6ofxM/G7Wy5uSHddS2G2hJHTsaLzoRm6Bt92pb6oydkiii+VZJdlfapUMvVrNPyZMp/
yydhKG/K8MiD9/qLugnqxriihSMrISeVIG3hfeRXIuwBJ59/Y4TN6zr5xUoYelsyWDyC30DZ1Hhe
k/R9zg98bjHMUSfDAKwGBJYHY3iv1HU4rZksdIvB2pOGk1mf8D2i4iOJ1mIoho+bEjorCM9YLxGH
u0lAzUBAu4kZPcEopEZXvl4JDV/D+gAXPyO+zMX3wLr69R2SwdFRLvebntSCo3m0GrfpDq3xm0Xv
41tVXTDim9OGii5IpxJlQmNe1f34yG2AMBEAFiFO4zEpWTITmYgt6zNr7+P0RtIm6DuaA4bXnN3Z
qzYDB/vyvSMuXLC9wqBOt/s2DKyZ7dXQnqK5V6O/wv7OiQszJ+CFEZfysRIpz8Svd6SXl4qU3CYb
nkiXZTA/+7pn7nsa94LpWc9fgvLR6X+o8v1+J/vfhBJywoP+aS95vun9c+FzfP8deFjRYd6QpLjF
Pep38Uhjzm+JxwiJOzdorSISMI+thbSeo0pdyLxHR/s2d7NPUUm07hjg/b0fX1HcLZyPkaw1fze5
uofeTSRSRX0bs0cV/SlQw2j/LZ4QCf5mhgUh+4mpqjnUoUxEh3ZDYmbX0qHDti1dp5Sh1CU1lDvv
rSC0wlBmVwc2oxeP0eozLz+Ww1VvvyQumOEq0/5Liyymvpq7XWZuDPCr3kwNJJqmqhjdLGVCERLo
hPZZ0yYbzf9t19wRyZ+BhXVuLccM2JLpQBnPofxbGZS1QfscrR7i4GsOmaY4uqaM4K2cF9X/kMhP
0EoBpWFqWwCWyoTT+xH4V0aG2YTHwDGFHbfdSjDTpLwJ5V8dvlnDkd8big9gGTzxPq5rZ0yi3eJ4
6TGJksnONrgNg13S7hPUdIl55EwU8bVPNAea9Csi7yl0jq7y1BgNwJs3JlsBSlJxWgSeWK5hPnMc
93wdyquDiYgWvQqoO6IL/gMpRhymIwObigpik/lGPoYPm9VrTj1uU9I+cgKDdpJ0VVk7Vf9TqL7r
mWvyMDjDOiZ/nN2X+ztac6Fo/+0y4F8a4TF5fEr6yyLQ9ls6msttpT97aQa3pRtnfKX+a+rZ4f8s
4V1I3/OKTgpkF5txyZH3GJk3GF8bxEvTVvO6tYD8HDEG9g1egdfX0l7zDxUgnHm6UjF7dYuNasL9
1XNVIElS6xclew7qPY0KFIZfnIlWfV72zqr+bv5ofV5pQFozWqG6OCs1OyQPy14oblK1T+t/mn8C
iypIBcrP6nJ1L3etOXC5NU5l3KDfpOpmIuJ1MbECPwBUGWYKJvkjV5EtBf1aGitk6Xg8FzsfoqVW
QfLX/1BnZlp7UkkxuX3n+olPhh0m4qzFAews8h9Qv3h2ZesxokgLuQ2WRAN5R8gJmaOO/MqiNRUP
ZXckopcXD3Vx8Yrw0Od9QQwA47jILUavGTGeADlYZ6eDqu8UeW/WQOoeojgVvSxOd5BEJbvr0UMZ
WO1IiUZEpSr/HuhRjXer/4q036FC9qf9dsxYpMGQPcj9BXNPlCg7sjdtTCz/gqem0K0uCCXDFbFB
PRJ2TVwdn21XOSUYmwGn4/cdiuQ7dqbWONDXAU0vYdVDf9bNJz288Z2aRDTXjEaxlTtNe0wnZVV9
5JxYYxzw0fXravpHXDff5rSqukvN1t8hvZNMiNj0q87OfnYBzOwZ8kLSKFqkUMOIfi3v7Xq+LFxY
/NYKf0r1NQfbmAtRos7HEUBoEsaNKXVjUNZY4pYm7jbn4QsqXlUyCQMJkHRPnVvxxhyUICoR700P
sVJuBuFDCmGQ2R9yEjyWiyouOBg/9MLpSowDuQTmPrkxJ3VaMYEQd52g7C3dMNiAq5PFFUob5qnl
2yiVax82nO0kQrI9zosWlv69GsI5bg/8IC/yiax1hvQz5SBZ0WpLhDG1mZO2ad5on7TUNQC3pe0p
TtSji4Ffb9aOFgNfhVdcH3YCNVSrzDaq/VJxwe+CK8ZGf8pgpy5ZJmwY/nSSisvyvKfkdGTVW8WX
Xwzk3PASlD7PErGo5+C+3MuL3gTuSp62y5ff+a+GFLSoYJMNyTRGV5+D7Fh7mdpgrtoxNgB1mHa4
qnXrQ6TsuLxVwltB3Ey38/MPDgWF5pfoOcNtkHrKR+mIFhBmGdoFdtq2ZMT1C+y0H2QjsOwhAAXM
XFwvOGhJp8eO51C8uUxdIWXjHb+zwQ2NOMMmaPI/EfZQL9Yk/vCCoJsBkh7dJW4/LU82aqC7YmQB
jwubUp29PGk8tSHXXVtIPQStcEA5WT4KxnqqIlt5VXMVLFuW3lk2pTk70svsUtD3Phiqxcw0ElPu
cMADf8OCwJlBQwoSyuibvDY8OdiX2psYo3v4qkgZZ9hpQUDxY61ywHpaQOw2JB1ueWxAFAVj+2ni
BpKLX126VvORyCZVY6ag3nMRpVIxB9mBtdbs7NQDtutjD2mYSnBNBWm85V+BI7rOLrVKYUm2skRu
P/2H1QG1EgWF8EL3NqFN4pBAHWiXIL20KpgrGlW8TKHxWWHRVzCkWNP3IouiJJLTmf15XQg7ynls
nkm6feZsE0330bpPyBJDwjUt9oFLwhGAXRVh3t9sW5wI+0l61lSj1fVP8aFUD61EGgKSpo8M+cgD
tTndxstbBSwmmmRCJLzlce6MlzqEHfL3PZhZD0Kc06pAaj1Y2SX1PzVgx0EDvwc1NXYp/brdjgJs
8ly1/B+NANinNpJ/Xw7T5Rd1vsSmhtARbVGaYeksIEOUUairMjhuzlLebLUg1ehLBpEXivM3JugZ
9JBSGtKbnMY248uUPFXpPMEyL3aS0PxryUYQwgsXzhyOm0D5lCjPserPxid+k6ire4PCIyIARxzu
0eIngO430UiAbNlL68ECgNVRvWpteV2mHkO6O2nHEGa/ll+8xJvKolnyvV6K9VLGuQD1OK/IZPJL
xhNvXOSiNUCR8CfozPDfYf4FAdGoG6YHwYdS4nChHKEZ9w2/hGR3zMRf1QLZGXslYOmq7YFVYmBe
AH5S9Ws1/PAmi/Tr0esh2LRlgCY+OoPaldwTiWYpMdbVKsPonAIDDw5uQkJ8MHbB1RkZvMOxMYhz
Qa2CRpegAIfu8N5Fo0XErp233mC96pgloaEKhNuu2Rgan2TyyRAZzZs5vBTaMcggo3g6FCYaa+4c
o2x+AgTZJt9gEpdEFP76brCOaBH40hYt5b4FW+bjjJH5IXsRDQG85ENAX2wE/IW+s8GeYHdCti1R
/pv4UZQCZlvhhoEhGFzWoIyk6xX7mPnOGUhPxZMoFhnA/EI23eyM655EJF5yKP3ZyRfMbZ9M7Pes
yJIY2zHT4choKHRHs3tSSEZ2j85plEoSK7TlEpHsSgCATSXYFm9xXB5yarj9Hzl00ZML9SnGESJw
c6bjjU4Uuyzq1c+/urlAzPKzPlIcIH3xnKxjgjMtuYcIr0zUG3q3W05rOV5zHa1UyRYwleBQt/4U
ooaIumRYD6Z8bfm/hfhY0CGpnpis6rVVyG6nchPw24mhLXEpkMwcUkrUAwJeh1yE1lxPMkg04ZD/
cuMj691mHXhKflmOgjA8kudIVzHL2LqfdmQVcyzIkSOGpwViw2Ox6GNQRm4kZcU85kaZB+4Y8o8m
p5/2lfHeAAHrMcE16c5Co23mTytHkcCXj6TJv4UokRfXR0609VUvtkV6k2uqgaVbYhgQ1+hPEM0P
Srkn0NNmEQrPqke1MOFI7YE/iU3FpT4t4whsmCfl9E9Jv3xiNX7pFvzve2AItzGzTeW7JPFhZgSv
OBIjenFezo22uFOYsnywZeIZHzxvyxWQ0n4hXlv5VNaDQyPWllKRrTGLbjJbRIfUvHvFeuDuWlEJ
abh+TghApTI0oQhcRKfq7+SO6xgNKA7S+V+NiszQtk3wHihvNYLnpO2QI3+Iyieis/8+OnAlFK+W
SGbptGVvo/S0wpxCgoUAMh350HhgS2TNT+01wmREOi3FvLnHq1c+uv6fgECIOPB+3a6L8jm4Hen9
7QovCdlZ0KXnshQpILmp4BqldR4AMqpXHPzlHec+OhLO6Gx85rzsKVmYY41JdEbqLm3q3K3MR9Hs
pPga9n8KrvgiaMmUILlHap12E7Nq9DZaJiXyQGhX8qSTvkj5Cjyk0h6qAe3KjKeDLvS58PLu0F8L
3vvlfhRMUvQc6Bog8cYl/ENadX9Vs9bFDYlmJstcR4j/o8optXsL0vcJp8IMftQPbzG1juFEibFj
/ZPET3E61egUygf5QKgFNybhrn9q4EXvnXn9xdKj3APjSlIPZo9TM92K5EowpdqNTgcbGqEv7xtx
XelgCqtfjelOx5GSP7kAJGEH3MdhsYaMw5a7N52KoDFeYtbNZN4RqFGIn5Z59uN72pwViHdsy5hd
2M5EhFj3JXScMVuLt3K9VaD8UckjVKWO1+BP77DBWuO7JuNIgAJbHq/J1HYq2Wa6GfC/RXGxbLwt
M2m+SCE1NBOhrU1E7U/kWZ3B4Ab/rYaFLj9U4bhgVpaODmrZFi642FYl3TqNixRzkQsJ8joIyYQh
NfS6nGCG/ynqFEjjmVzsHog0WDMMhisdT3rNEZjGv/V4XQbiMQNArHughwQX8AdcrPWvtB+zTjaO
WzIxzSgZThbSB30fwK9V6m81X4z8mWN+rEQakHjpKWFhSWDSl0izhawIbJMQVVK0jjJuJhPdBV+L
wLqK05FSlwwoaY9yspZ3Bu4omIXu12w+IP0tjO8rpjzg/6bs7S+TM+dIUNWqrQ7TN5itoTL81q8a
a4JKvy1yNZ18dLHKyNvn02ft0Ju/kL+YWpoV0aV2MG/JoMIChzaGy7UbL9hC05vS4ehA3Yk2kLTb
1cBdHxgQwtpHDX27HIJ9hbkMMba+454J4q0lP2eHsrTq4mM6WiLNpuqnKn/kbBMqd5PfpAS+xd/o
18deOWIN5HbjXUEKivBHLrcsgnG2aZufGRtlD3lLFqDyY+FGpvViKGhb2NCJYTp0jKhsQasc0e46
2S4t1EzMfADLaTaCioxF4wqY9aIdVFyyhLt3DEPSW2WeI/USuDIFY8FarL8kAl7S5j8iVSt2uiOQ
z72rXdUpSSKqwan5sS45ZOAHCeotEvMw66wINUN6w5CDOxlcdWQm2WrIqrL/sXQeu7Er1xp+IgLM
YdqB7JzVChNCkTlnPr2/2seDCxgXtrbUTVat9cdiJ2MJTo5Nc0mU3TAcCAMmL+mFZJyjH11HjtWK
yikWFnpeceB82DNEroLctcMQBomugHcf5sYdhxds/HSxM663eHGhIdwIcb6+tDI3dTP+3V9nHbph
8C4WIbagON9onrHWJcrtDo3kaoTk2mzTxJW4IQAekBGEqNzBPHJswZYV9roI358q8DP7CdteGz2r
8jVL38ANc2kjll1lzcVn4vcFlVFq/pQKrslkdiFpr4cQFfrlgeEirb9fTHyf+RrsdGAP++yHz0z7
c4h0I9b8PAUEdW2k7reBxIuND/6SNeFSqwO0+N0OboAvq9B6U+1NuYRXTNfyKyiGIW3q8I+sm+Wg
ErF+D/k+qsiTQ3KU/+L+R0ZMDwaUaffKvHQM3nwiq1TbjrdMX3OoARq5o7wp2o1cX4mNI13zMQF+
iFnRUY/k8y6T5o5ohLuRqneRmyu/GNoF8C9mBkKTSy4v4clyiIIo/PzM2cHXuvnN9goyRbl7ClwW
nYK/Fop2lka+FIxkaBrS6S3r3N55hpQThX+teZeGG+23k8xoeJ48ya2Mfakeugz7JeMXGUg10LvJ
xtnB6VAPTZVDqRwirKncawMFIV6ZXEz9rMq3oSE16FKGf/R7AW4VFWWgi+Grog2GMSQko5D/AEer
0uuWcXKXW8u+tXODq5wOv/Q09TfSRWz7tbQOGil/EJ7QSlgs52dpPpxxg7rNMB4GIJdR7o3hcwK4
r9SLRQUyfzjz2JBfhZSPBN9SP9UaoMKNZmcA+R8VKrVHLeas/ZKcBHiJJc5wG5Vr97Tzh9R+9ut6
nQGZJv2EkhKTGJu2znMaEdiazMTC6ceZilSyc92p5dkOFt3gOckRjnqFFxEdEi016kpMjAmLGXDL
UAJSnMd0g0aKp9yILgKNnwkHYPjTwpPaTdiu6nWETV7fq+rZiXAE7DQiYkA42xvxsYC89xh0YlYf
fA4rCT6aCf93bs9p9KMS89RLf06/QSgtNNE5gI09/PgZCLPxMQL3owXUR9JmuCh848Pp35WjoS8c
VDMO8YJHmbRWJC3SR5KLt2Q581YzbdIvye0EY1SsBXXf4elCQhVLfynTAdjs0nJ+inVT1MtOJ535
WMqSmF1QlKocGCIWz53CzwKaFWX7KiAkbUheNPsNiCRSXqP3aXIHyQ2Kl5g09Ph7IP7H0Ta4E9eY
5Egg/UWl0bjlpkAqZryBXaELaxxm0/BIQ/TMuEOuWVMfEaLywoyEb+hIorjBTfnEfyJTY6iYyLax
8+6Xn/H8E8+/vH8rp9kHQJ8qXSCQdAp3skuDkBgB8JGK0HYak/iBvELph2wce6zlbMXwdQkhvV6l
UZfFdB0IManiL8lfQZK4VdNHVXNkFuie03PUbQvjUBHA4vinWbvy6ylHC4k8moPIobeGFtjBOQjm
t4SgAYkw6U6DmeBCCwUOVD11mCoj/nTsr6FnbMY8U6zJxKVHySGrsT8ixeyN97zlqpafpEUtYmWj
UR/I3aWo3lAfCRFAqrjPPeTz+rbaxB40e3u0tPrSKC88LjD7sbYTIn7DOV2U8lLKZzn9gERCfC5x
ZFvJfgC+r6W/SWb6oUM64mJR0BlX9sOStmR74ojGbLwfNBtldI/A+Fs3dkNyHYtlnax0DeEzRisq
OdJjytzsL1tiHdKbOAKm+LX3j4355tRbw8EMudKVNQE2YOL8bXl9qR62/gPAkXD0dDxFqFtQlC6N
dMeqIBxoHhS3885/3YtICezR8RbpsVI1MnC2CX6DgscIQICcbikFq6RkGxzHs7Ys+oWL6Dj704uL
+udz1Dp7pJJTdAXBW2gKe5JzTaLfJt1r0TooPBiWoHhmCPznkQO9YjoG8UWaSr9AAKJtffvQDXmN
rRlnr26cSfIJvdib8dC3SN8QpyMyWUExxCokt9q7QQ1oKd9yhj5tRGk2uARCKmBwfKIBu/2NTmSE
FdyED7SRK037cGhXUlSuyUVjfA0RX3AGWiy5YsKgeBDCadX9yEgDBYwxfVt8TZ2PXRv2knE24SMH
21/hSU9cZiCv1X9bYACBeXJ94EBvIMQJE4XFRIEeqhvbf6n7Tyf/ScDlDfDRdTrNnANondttyeYZ
0EE6/HU6+eioAMh4Sa7Ec4VMFAwWPWqGGXUwrh6dUHy5BYsMam9QqdE+BPY1Ub8U+2LS9pQRp2/X
IMB+z9QBek3zsvzq1H+dveg202YYD4TrJLI3zMd+1cNe3GTx1TLT9QQayPlGxoBM6xz64XkFsB8q
nuGp2l/0A6kmqBvdP88Mi+l9wpYRACvYrk1dVfsqfC5BhsI/AB84jvzWIEOzhBDuNKygjJptb+3T
al/Ftzh46wc4AnOtETHGZ+0Hh3ZAnBKuwb+xuawZ/Jk+YmIYOamGfW3+s4VQ58MPkoDv7zlsM7Ip
rgE+c7QjR2c7bBDqpfGatvPIvyQ86/IxHl5ZAmkPl0wCOEAFwVyKiU0j3Vqmi5oKUTWohaYQS85V
KHVPkPWlWW3adYWlcQ/P12NMpq+5Imq4RewQ1JxgFH6HV4TxXbtPYUeN94QbIZT343QREseYOy5s
pVWS/UHDh+2O3HsSL8BVi3yrInDuSHBh140cLDZEYuZI0VHT1NZetjbN6NLTKPTJhKq187axPTP4
nJBURNKRKyXNXtXoBgCPLJ7tErdixryziKq73SIgJGO50fjuNyzY6fiWRedSunXhe5+eYt6NZj6A
cDSbYdPontgPinSF0quvjuoSTXvu5dqvzSpTtJ/tAB9Z71PyiJjim43Zq2uzOVodf1zl+tKesxuK
nGcz9RzZfSP0eCEByvNMgrMvwmAbErqvrIfhOQB3DT1yjeAssiw08+SYxMLt6MO1CNKc/Gxlqe8p
HKLBCTiSPUAnLsPHazt9qM2b7joeQikhWiGbH6ATjRUQeazsJ2PX1+gXzWxt8M9jp4VXBhu91mzZ
cxVgvtwEww74w5JOeI0BuXjkSKqIG6LEkVO1h/qJB4ugw7pFTewm2qnpiMTi4PLmJ3eRGH5M0OkC
kaJch5ACvwxeuJSL13jL/6pehT9lbiwNH8YVARmWGgfpT7vKDGFy/BEmJiL/s+PUX6LuNe2/yQzE
PBAAIfKeoatsKGCS2o+4fRlnjU/86Lc75vj6Sl72wGVHZXbN2FBC/ieLv1BDjcex6KleAHpLHacb
ZK8B5w2DGxJ3Uipe4hXcA9LI/pJTU25Lm6hZFCBg7ETxnaGRnNMY/6L9bNnTh4fYgIf+olkXDIGi
5CX0dOO3TXcp2IrCRiH26gwLFGQaUSP+BIGLrCX3n6HCCTHvQs44vEXtR4UNV/NGDPLcvfwZIfBk
tpn69ajyx7FwFUTUX8JyPdNdK1juBW/gmurCSLAf+p16D6Hx6NPvqmIoD0885oPCNNuPi7EZl077
EaCPkQmQ/ZGNDbvTVLOpDavO2TAmjM0LzkmOZ14ARGTk161oxQpLeHK+RmyUZVd5qX3gJ6IdUgik
BMiyP+326OhCxuSvJu3ChiPDIOK5YtYQoGAQHhweAjEakupI6zyXBPEjETBuX9zIESSB5JR19/Gj
TT3+fD2+MTSozZb3uSreJZbLvv6q4oPgp2yEBSToLxgMspCeQYSJnAXdKTEtwCI+Lv83+qLbREiw
pInro7yOOk1qfriUEIR3F3v4w6IgIdKIJy9MvJfA8oSfcm4+VHKECCLtmO9t9N4MTY3512v5IrWI
PGAXEi4Aht04QZhyU20OICKEm+hdCLg+zShbkqudOecw2dnZ+8jU3ZQx2ga8gLQWMwHlkMV8EkaM
GTVYaRWReEMHh/gt8zhwcVV3wGOc/Gn0Sr3OYqCKLKJKo+euiXBbKe81t1eTs4YEV90gzImkqgBz
uRg5BQWGBFIvdzG2YLUHVrnF1YuqvlApp9h7KgmphVkxVmXpR87EPfP0Z8athAQq8nf4ZtPcyA6D
s7xKuZ0YRBEZlB8w/Ma22yjdhjpBYLEciRRYav+jVUAHBkVCcGOzApIixuywPEUlK4CiYwamxZQj
kG3GXHVNtrR5ZqqkW1MCspjN98z+LMePHOJsARfRgB9PKyu30ITAEmt8J5ye2dE08SINR3HKc+QJ
s3DBNTRNB/gtZhhikuj1Ud2YBlGNZk7AhV9Mm8IzM6r6qr5G42+HTJLXlcijqLxzRi+1xsLL5jBX
3bBpYPzL5j/xlqAiTexfw6YzkkiZlofbJvUHvXTNxD7gMqeveh/We+aEqUWm1APegWeJsNdJ5Oqt
/ZXE7AYwnipXsaUnOucd4VYRaHyAiKCcknUgYpFRc+D/WPL/FgiJ+FL7J78iE6P/xa0MTzO1u08q
xBVvRHQCrOLTPp1sYnMv80BMXGlIKjRcTpoD+VdfeZOji4EIXNkyLw8YB1FHES9vHooIzucm5pwY
ROchhJ7660h2XpNvbH2ns7+i4kfUScBevELOYniARxUiT4aVMfC64kKYfKu4c/QdOTj7OGgqugG/
ZaxHCLXzwpvtPbTm0O9CTG5CXESltbQRSxmzFwgCZkRW431Oo/V0BvqH5co9qIJOXind6r15Kwgk
0ZCTq8vQeZNqjBPEMtByyPGOGHIMeS6oC5B5/C+x9ehImIt+QuXLt0lPd2O3Iagetn8lEA01OnXj
mxSA0jKDIGse4MXfOUqFLJknFWukOOIka/006Rho+X+J0LroGVMRYYK6hcbdNM/6q4w7QNH2GSFS
MWlAZXkLeTbjI07uSsLGsm3pIK5MwqS6dTZ5tr6q4osZ7cETyU5eDK61BF7i94J9vY/5PeavVkN5
SSPXYGUrPRbBpdsoOJkAZstPhkcD+YbldtYjJkQHmIB+ywX5DowfpOK0rmrepOxvNti8szUpL4RS
LDSO7rHwoDxFfEH0z5s84109DNPWmTVET8SMXDsYN5YLUOx13+1iUb9gckZfbOkim28+xL9zhhSg
MMUZdwPH2SQvoejb7GTKcPLznvMtMBC7ycLMGLN5/+MirJVlfTr0agUDODcxNKXnNyedm5WlTaQa
rpTyJMXAFEq2znSCioDysDCjDOHReKkdaZMOFAXNhxgRd8QFR7RbuGBPDsJb22CNpslAVQ96cWbV
ItaOi1RFw3uWUQflW4IJxCOmw+1DVZY9B6zRLWuLHs5+4YeuFOMjhATY6Z65BnA1vifDd0vSOWKw
kJh4tRRiIrvJAujl/B3quwzEFyKsvBHzFUjMMMkPj7tcngPnnPgvTfhV9A3FbO5J7/EKAFAZlxyU
JSkpQ+B36Wb+b/xuMLupewM1akMHQMPOWqEAZ7vH3ldpB4MvDTdt6eElmjxk2934JQ7WllqHsDrn
Eq4POityRsQC6RrtLgc8tyapAmX1k2jPCvvx0xxeKwvdNqEb2vzuQ5kZ+Y9mwU2r8+qktsrCmj7E
olpahlurV0fegW9YXrKF72iXuls69pK51KBafXwXsW1pwo6IpNx22QEQPfHCPYf86eOxzExWN4V/
VkvdkKQEiVlX3YTDOifM2wyWFbNb3n6olkWwGH+iz+HrDvIKV+DIFMRuP5oZshKCvdtdzmJC5Qc/
lLv7hccNfknEeWnDu6G8Ec7DW+ezZKJFQYrW3UCuFyx5HBAGKV78KQ0TRgu+avEq2ITUjB//ENHs
TjGx1n9lRIBPR9PaadM7KtPK3uL0N6x7kNFSHgD7iZ0w+wyib00gu8EzRALZNQ6efOjv7Jx1165c
NPQJFCRYiB+NzwXLgd48kgn1GLPg1BLWEqFeeXP0u8XiZFoPofN1srMuvw/kH1leVZFcSsyw4mr9
kRo6SfHgjSLzO+VMmyJ6W7GM5Ce0LNlW6xm9q1fzB0O9Tlp/E9EQxG49BDTwoo+mwGwpsCQQFKqq
l4r8xnsoZjIADHQf3E8Eg1E7VmJCVS1oGLRdc/xRqn+ki/j1oWkarrTNnH9mEE6G1vO/AcYAOkTS
TlnNDYyMYbETPtJtT29gQffOh4rUIDK+zfjDr67ThIqX8apjTpa93gFOoZMN/81rxL5YDSQNLyA+
uxXRobA3M0eCHp4qk6++fJ2Kz5LWtxgdotqWZ6V/DoIf2YjTUYHfCQfksNYfMAqtjKhBokXzleDr
94mL9dN2PakUE+BG6jlZ9/2Anp9Z6/Rq+elKQ+jBf4sbBTHsVSn3tbwswWKsYCP9+BUTDL1k/go4
ZvSKeptLxqIKvvPYYSZGJIWgv9s0Kwdg9ChoMIechLa8FPqvMtKoRqeY3nshO7o/wzpWj8T21Ive
X1v9XOTS4rsgjKrbCh+TSra38wpot2iKM2+5pV7NuicyDwzlbpa7UUL3tWqbXdZ9VsS1ZVnB90R4
OLpJSuUKYSZfy0ISuze6FwwfwsO8e4VbFx5+HU/zuEACCJUc6B8wE8TtOsJ8tYN01fn+y/G7QhHs
S99KvhEAMOB/mNwnV/MCJqwHNV6C8InD32i4pM6+94YYf6dZYbBhE1r0FkW3iybZjJyyscmo70XK
VXUuen5i5dGQtyBgJmIB1YfO4xvZPpc2SBdSRwTzUEFkVNtkBHLo+rOIA2Pijs4qwV60ZyboPPBF
IaNJPvoF8SNfQHo+3a+Ti5+HTKCLZrK41r+59la04Lty505StI5w+CFoIyKC4YyBg++9w3lWi+jw
8i6xdcjyXlMVHPsz1tin3JLuv5e+QOEJkYmaW1B8007JP8VHuLRwpZH5CarWnmCJ+JnPMvtBAIfE
gNYliSypc4CSgYeJ2be5s4ILAtpvL4I/DQBOxujgpN/l/Pg/3hdiuw5j+vE8wgql5MvUtgH9USWX
gvLOqBxvJ8+aTiCmDuTP7IWm16SXXHeWmnEgW66bwbgYrbyQ7VRpWtfph5WZkmWhXrC3AXpnAGJC
GySYoz7jM7+gtS8kn7kR/VW0swX0y81M3THf3kOyD1J6Iu0C1lOYnfFe6/tKuauIT2egwrps1zGC
IJUnJFjHpAfx7LKCdbwD/xjCwRX1UfaqJLhKQoxa4s5sK7EgLVmimYGgDWIhPZe+CctFEM8GBBuc
IdOzbKZ9WumvBPCnZIQkEJ0DxenE6jPSJaSWsHJwHgsDVgOHxQSMmkLjAoyv2eLKCKHRfhN9kxLD
Fd4nFnJO1OkkQfH5irkSrIXatZVUrRhX10WxF7g0LZXAS6n/pVa88L/j/Eo6LqwQSRopv0iVvSnV
i8Je11AgMAtLGBd3StQWjGuOe/Cg8oPtEw3arlZ8FJgzywOM7lj8Gg1GTg/WpPFn188+EhkvI0sf
LJ3FG63NIjuTsjATazFhUP1I4CFqUoUwrLbg5jVZWJGvqFw8/wSYoJnhK0s4ZzmnBIlcoyUvVZ1Z
jKadBE4ncD7L4jtiiGz2rXnMPAK88i31eG5vEcTnCS4OKEYBfBW7XsZSMBHek/OEIhVUXOHMMSQv
07Zze8T1jk8Yfq08Ep+FB8Qs1rmIeiYS4SCZSG3criLEYJfi95CNW4gDiLRTBKXOsh8dFt1bRWoG
hClQWmNtyaHClL9upn13xzdqs4al1oXY9oXf7UGXDExINmfNJka2Jf02Q7MJy2RJzxi4DopyPBpY
HYobB0unPiLzLU/trcoXGEOU83ACF3pdedBlYALD03kCLNRPqv2MsKo4EM83zu4kyhaaxXmyeZmX
Y38LQ6KYv2zStPNGXVHpta5UTjvqDmSTA+ZtajbgTpF91rjcErIM6uJbts/y4EkKMu9VYr/VDMNd
xzOmHUifcyuwO8ZDN6esdc176TrdMy7vVFKQhNcuSxI95xgehqybTZlTVi6hHwXlJJyr4mgkznnr
yC/zPxWXuFF05wxVNPnIiDhUBTOOsNQSyanqPsARO0/AwMU1IiLVrnHjYp3GCSIf63ijyRYP2E/C
CiiROlOfzfGtyUmWe4PXlmIE2fpfrlFtAwAJPBUFb0N5Uj/DckPcBvHtXAPsIgXReG4jhQBhB4w8
C7/fvyMT+IrmC5ThBHHecDQ6EWxdc53Ks528DPZP3H8P8ryhHIBhrUyReVk3I+AcUIhlOsmdx5ad
+Qzm1IfoOAKQrPx3wfR8fz63o7TigSBhIG40kaq5amNl7dshzqJr5zLt+ReU4KkGZM1MD/Gg9r8Z
8S5h/lVE7xIhcPUnECnJcQb1xSVowtVa/Ez2iUS1UPkz6HB17rE8r6LxwyD7vD1Kzp/RHVVzp+IJ
8J+OdtekPx7UOb/FCaKfrY3r9qyqa4yEGv5wdWUNwVZLGQJQIVKmuyJwJMrPmvUeKLzhqIjkaSet
Y7eKPRZJcaGKrY7fHD3YWvLvM8KNpseThV7fEHR7+yZLrjBJqNIObl8FqVESwnvP0hWzb6mMUOhv
mXqQLYQ+RGrsy3Hg+IUWQqBE0wQs7xY5XbQs3lUoyS6kGnRhw5jUBDJ8yNFBHzyNaMgs+lE0jOjK
zaw7CDNcUNNjhCWavXFTeYgzyg0Porkd4PWj+EUAZxPDaATtabFeyzMyWp2UstYtkQYT5dumgB0R
w6XZgry/kPG8jJTTIANCATI6IwkHd4uboOBRSfHOcUsipmEsZ9wC63G204YzWuxAWu7ijBbBmg1I
CdNrueNO6KMNIH0yvzYNYZLHXLum2b0jSyA64L6RKtfgcYfOWTseW7lYjQizZ5JoynvGxky5D8a5
Tz1P0OptStZthYcSDmhFCAVy9ZH8TZa6Jn4h3GUs/kZQEYs9QzhVWhW0L1vZ9OcovH8Gmktt2+yz
aVPTx0bsT2tzdsOb+O1X1nz35i1cBptx/glDOlRwHyRrx/jMUNHWj385d3v0gZ24gBg7bc9PmT32
iBgofgCI/A3Z1Wy6LrtTw1Jl65ukfAvHmzIXvHm7iocv7g9K8DaHR/tNd7byHB5MtV47E5VYrw0Z
t4KghknmoBVxiXKDmtI8SQ7CWpHkxoc8iOAnIeCE06JBijGSZM7gM6O9rM6YbzqT6Zxvhwq9GIIi
dGFrDeo0wbITRgui9kgVwP2PF6afLj0q/gJGrKw3IEaG6urwO1lX05ldUKwI8tlsXsgF7dZ8ZWV1
MTBokZZuHTr05yqfaMYSL/cPmViECIXf1B7Ruy571lH/IrYX0pGFvNnuPcG21JRC1gbPIfd/rZTA
RMMiQYTfoNR14GQTiReTuCfgwNnloyKLQG+2OhWFxU+tE5shIbzi+pp5JDSL9zLUaUmXNt8g3MDM
ayIg/4vJ0a0voaNrKeBATwIOnbT3hGEpMLQFWz4Rq8tGwyAcYCIiF6QbEWCwhlCW0PbvGoqh8aoR
GB5Q7DGMz5r4/hJH8FZ7FgSPxXdDBYebLmp5VdjBS0aF5GMmMhCNL3MnGu76OdOzw5wDTq1xpjvx
Rq/XY3vRBREhBkT7/cI/ppGouO8hcdV3h5cMx5yyEcRBwgVG/KNtPCmEhG/ew+exVx0rm7r5VUVe
qEAufJ2tlqVOmx6pvod8kGm2eATl+7/DR55Qex4CniRHJDywPvNNES+Y6q4aA4ISsDhs/VuNI9/N
5T2q206+5t12sly/JVtyU/n8uBV5AKBMWrrzrcQzylPJLjJqMupnF/h1Ji8rP/R8niFeQOwhLN3K
Sv5OSRUkw4uE76OQbCgioD400PL5Dyc9WeNxJw8uwbsi7gVxJgqNsKQn8jVggvGv9UTN6iZDilJt
5hfwGfqTxhXoO+cRi1wcnjtevSb5sobvKF71GLcaYIdHHR5l89aU73mFXsoTIYeDy7TWwT1VzUAU
H5FklVfYLnlVVYno3PX9I2DIkHxowmsdwTRjvtVkDrk/Y7zNA3EbEqTelwb5oWAM3SbWVnDaLhGo
6bhq1JqRAfA6PE7Nw8asQZY6jac+jwnBDCkpEruAB1E/NlyDa3I6w0/AoRQigAoOLEPI9Dn0dOhc
EXFT7jDJRO2jUU6T/rRIq8Dbhzo08b2AF7YHytsW5W4ed3n01Kd0Y+ofhfrC06kq2KtQcooNdkYq
VHG3W7hSSKkZ5w2xt8SVnOGeuE3FyjXjhRmWtIYsJvWrVvB1uV15dWhtjtT7qHyqaE0a3u2oW81m
tHTs94lBMKE0aeP7uzY8avq7ElyJf5X9XakfU3MXp0czejrWAwFbR0bF+6xsESOH4T0Bx1esS8Ab
oO14rEvnHgKrBICixjdc0VQfpfZgMDqTJyH7W8zM1UyH1qS4eYD0SJ+ARFFdSm821akj7kQXoEsn
86im7HalsxClyGV07TlKl3neSvqbihgmBbmSJVDa9H0sniXbVrEnNC3pxHzRh8Ea+nlZv4zIheXh
hw9U6miR2OfIkWTC62u6IOyIJLDiEcp/9HUT4diYuz7c+NW60JckVe+IhUxR9xUoOE354hNy226F
8Ms3z9FwmhGaGF5efE7KerIfhc4kvuKSheGy252tHOQ7QZhq865FD7V4mYnigmCRvEhfp2QPo5dd
8w8w7HYBIeXv4FBzSoFf53sF33UGkjwhz3f6Lz/kTVjPKQUd7zaxBOZKztzBxJTA71n1ePuIcgDh
iodbWF9GvFMoNXuUNKyRhA2b02GktLomcgRgVeow0mO4ii/EGwTdiJd27VhvSsrIdQwTHFt4JAoy
NGysi8Gnrv7F/K4DBjzZ+gJqoSLHFe98aZHhd0lRKAE2rm1tm8kvFEVO7YXg58Y4AmPN5oUORRBY
vFRk3f8Tbod/6cDLPBMG+1lMPykLn5lRlSHfkM+ipemOud8uV430RlASLpG8uMnknGTPzvqZeQok
JvhMSBiHF/QJUcSko+woSk7Up5DU2USrvvBP0sNJxjKkHJwAJD0hLGW/JmJ95Q9nQVtkWraM1V/R
ExIrzyl8oKXWAuS5pAAce+Vcp8AiR73dSS2TtsDqip8McwuDvmltOBwEpdVFBHa+OGSi8lEr81vW
LpxmoCgIgobzOwy5DBygXfvgt3t6aPi29M4TS736OIUZGQGk/fMTE+3Am0Mkik9W41nkXBGJ1Qqm
Ia0WDQBZ2hjLlmslNk4gPCOhR8rwnsXGIhXBGMEf1x85P2NMN0n2JPozmCM6Gk5mek3lN30m5Gt8
xDuJP27YFTTYQmLXlLQfGK/C6jKBZbUsuYX54zBcDcHp34MD9NfulQAgn1eeustHihR99H9z/qyB
CHtBcLfSE+K+QjNtV0hb2MjBWXt1MSo9QAPhFffMrcdjldMm5bLFcVx1jFb/YL5u1YF7ZIThEYRL
2M4+gd2Aq/fLLaQH3ahzeakH9PzchGivk/QD71eWIsb26NzxdfFlVcFBJwMiwvstzrsAKolPTzXP
irJR2djwSWM6qck04OA4qvKvAIIJhqvjN80+cbY1hIiS8et8qFgpm+ItlIDfCWkfv1MdoyHBb+Gm
Bq529nr/ZvObKW+CmrTE2WmcQ2tpsFeb+4xpDftzsxtUzjvhuDzxmMzJFnaJg40QESYa2nIBcyai
NOmzQaRIxvATQxthnwqJTjZHjgNane8Uec8HXoxP+tOQAoV86m8xWnim+6M+fM7jXqmpa1wzANoy
QBx1D1B99cDPHv6qgTRTD5DHr1AvQpDtEgaGcW8Qqn2YR3QKjM9AmwAlDiLDjbUNeeX6e5H+Gsp9
7Nfknji/IK9W8VsV5yS6jeZ+6ry2PaC0H9AMNmjApOOoPxxgUArimofOa4EnN/5TZADAAtipec75
3f82hpUdwbQf7PACYtLnm5SZpgM0iWgKKr6psYWmTtmj4IF0HUkiudIQGz05VigbiR3ItjGlg2no
qhmazF1Me4lybSfgInfOPUwHnYQEh+RAJFPaS444vLn3ySWK3yekI00C4DD3i9o4tRKioEeO7IFA
vwKC8i66XoB5pPZWTXsR1s7QM1JQtIP1s6yVXcOKn6Pg5svPtvpqtFuk/kgRWekI7ct9wvbl8k+G
8UXCr1f367nfBPqmsnhtE9Lij35ObMtLWqGYxKYJZt1veSHJDIMBJ7KY+NqpeRsZ6GtCWToPdwb2
+GDZil/E7MNdTYyFLd96YnI4jCbQmZNfkoi8Nenq5vsZFy2eCVc0+7b+uMkpdgQigoIEhMG8qx58
Wh7kYxShHaWmxNpY6iOWXh2Of6Jmhdxwq4DqNSMvzeBNlGk0f3pcujV8iTlt4DkyXIcD4UAb1X+M
xbqT6dzxkkEirOdoRb8zeri+dMeJx2BZlkvmP7xEZbrl9DWdLx9mMn6xU5eiFrPaUVvvttzFESkC
5DAit0UMRvVGFH1WpN1g3B+qY9R5usm2eMCMama3sclwaQmpnpuHbsl2bjEnTy9t9j2oXMSWwdYk
oqHg+pm2YirIQV+Lo9XfTRzsTf0laWt7FDpNxC41mRdmfzFVlDTxqdJ5tGz8nhijDgrhAAmJy3gf
sVYTPcVL56OF75HU61tyNFkfdHodegSSWEGIdRGsY3aWpJgOxsMIQ9LhFY76l5Zffzbwca7Irepf
4oQiVKDAhoi+2fJ6ErQrrx93hHEFsZtYt85h8mG+UHCW4ALsyRALEWNiajGOxPdmlqeR/ND3B0l7
lN1XZhAY+jI0O2lK2c7fIAxj3DHcT+kJIWyrHQ30NdaNGgIIkoGzk+TxLOJRYybZU+SiT991ebBB
mGs+LG8Y99p8LMfzJH1LotX7K7Vd8Hs66Gd5o8efaHUsmWATbNxkuJ6dySs4H3NMBhoGbudZNfdp
H+VvA6AFGLUM+s4DZbZ/ZEKaBGvWay5Q9BsgRilJ8tMr/yjIB0G4kczqOPzZxRt20g4ELPzyHR70
XUpAho7Syy1NfhI5GgyW8Yn+TAu2Ix7O1ngdq5dieOa8MU1JstH0JVmkMOK/T6PvrFyTWGvxnYU7
v91IKtCM9W2bNwNYER05KwPyGeplSxbZlRre5u7TILhFUR40HrTWvpj3jrbT82aJTlZuVkvEQ1TJ
yIjvBeRLwLxhnwmu4WnIkVxQ9NIikjiVBPUGwHUlC56pPwf5Puff1O2JKWfQNhKXk4gVjLHlwF/X
0KL8SdDvefCYkhfT+hKvLFhs/Cp81NQ/Liv2FcgisHajvtXGXlGvFH/N4ozAI2MVbhS9d0itMm74
ju0/DcFFo3cxheI6YPkl4yzoUFz8+azZpFwopz54zabf1IxXQwTIMtqU7p0NXuJiPRKolWaEgF9K
g4hiu75P041m14wCj+SLb4A8bYocBniakcUKVxyqEDJDUW6aXkrQNv8rXmzk+tC15DSUNmW624Fa
YwbSJPhykOIxjSJ353FlIeJLqVXyYSwf2PPOh06pG9MzLEfG39QZ8M6GqJT4bPwrybxZw2m3TZyX
iqQtUmTUnzp/ltAUFnJa+cHeWBICCbNebHnAS/2V3z6N9rSg855W45kc6RbjYfCeUQHmk6IMi/1w
ApzvuASuGm5zwm8FixJ/N8MvH2M3XCx7H2UvsuMBijJt2tEtUy98VLZ0BCAN/8fYeS3Hjl1b9lcq
znNDdwMbG+bGLT2c9JaZ9OQLgu7Ae4+v7wGqWq2SOqSOkFgnmWQSCSS2WWvOMX3AHqfMhWp9wo6p
rfPyWlLr9fpDq91Q1RupPjnVKuu8tVbfgvht2VvlZ4ZigrGpAyMWruq53YLZef7g+NgCGQPkJ8Mg
O2yfmNRwWSugqeXP1igOXfo2UZLEkuRvpx68wjFUjzrllJYGQw+cB0+czQwGNe0cxCAFnjVrn/o5
xRA2MEB9JZ0GGkMr3hGMVq156LvDtJmiPX86GR7m1RdvEAbFzDqhpVcC2t8Z5qUiLLn70sejpz0W
9s3oHuviaHVXmghAUePxEhpfKm64A69VfRvVt4Z4LLJL0i9j6lQZksYl94g/kBHxS/cerfS+Z7oL
Ntq0BTJfFU953LHtoq3lA+/FRNLQA5QPTn47OpeCin+UXg1qkOh4zfcA9tOEh5qyPJz9127axROi
pS27H3w7ubiLyvOcyatImpuoq7GqQs0MZVlHvdzBG9229oNCx8tZZjhN0r0YLoZ+JuDHjx5Mb9q4
RbE24ogw3Zse6bqkghaxUuBv8DMBRLG+pPpoMBWF+1y9Jam98HrnbNQDO8O9Dhxb7lT5KkHYu6a2
s1sq8/a1pPddYJZj9mPnhdaFqF5GErq8/a9OuwXcZQY3IzITbL6rsror+mSpNQ6N73ZHmdXqPoH3
Ib6Ku3VLbbwB/rWJAS5pVYOE6XMoPgsJF2LdyEOCg24csWL9MhECZP4XqnzNw3r/2hUvbUMdmLdO
SfaGhbuiq4VSLt64wbOAz2dQHWYxuZqydRUdG4hbDrc2mFHbYmN99dmVjgsaFAOcZHMndDYXMdVY
7wpTU8ZnbAB1dUzsd1MRlYKOMTlOxa63ziWlaGE8x+BDYO9B7JSrRL1nNV0sqouIoVwYtyzn45ch
edRtKOp43UxW+SPZd7RN9IiSLDJ6/TboX3pj6w7shR7it9xBpNUw6gTAouoP1bJo0d4mTMcmmhJ7
BgL1B3KJETM5FeKddcghq4p5vkL481HDXY0wDx0ZgIoC1R+aSwaZejr75TUHkqQptkTaaxq/ojRj
o1JQsUCyRxXGJXmA3hwGO1QJZbQS9I9EmTB07XtSvfptI9djuy/6t3Ku3TRo8dpbIIfS7SgyH5n7
PArXCeu3Vr55lMEm6jaLpqcBzzYqiB9HPBnewUm3VbslXYVJkUmV+SvIEGhIFB4GH0P9SY0sFOPb
FuIM8xatZV+cZ5NihlSEXi03mUGJnUj09QzoZt6cx1cfzf6ss0/VLiCZggWE3LNHvu2tx9kVIbaw
wuDc0A/lnfnD1Rr2RfmUszDROkQ+w/ssrYnqNWGKVP+ZGjx07T1FfAuBeBfMRt8nbcZkaB+R98um
nJWjPzrl3fOESUqjmtoyHHnDnWk82vZdLqhmcO50KjIMgCSPlgjlaCmZZ7KKZ0yAx5+13QZxDiLk
mZJEKEDyXGvkwu2i9CmdnmhWn6d066uCrehLY15ZU6Garpl7p2ltMtoH0Cso/wQuQaFvU3UTWns+
TLPYXPdxcVtMu6SeORqZ48hPK/LF+dDKZgZplJTcfvX+axVSukWgn1JXdtcuAQBkOj2gWYvG52HY
s3FzzButv/bjZ1W+ueGXxx6ktMgusPdZgb3jLud58kM6F8Cz4MohXJ1nMYuAik0THvzmLPQ3ymBz
TYzo6Z/6Lp+f9+TSNX1izmJEbk9apSP7Ya8ZAOnQKBbRE6FjFT3/+O2//vo///Ux/Lf/lV/yZPTz
rP7r//D4Iy9GDj5o/unhX+8BCeTp9+/8/Wf+/Bt/PYUfVV7nv5p/+1Obr/z8ln7V//xD89H8/ZX5
638c3fKtefvTg1XWhM14bb+q8farbpPm+yh4H/NP/v8++dvX96vcj8XX7z8+8jZr5lfzwzz78cdT
u8/ffxhSfZ+ov52n+fX/eHJ+A7//uG+r+Gv8l1/4equb33+Y5l8cabqObZlCOsJR7o/f+q/5GUP9
xbKlLVzHcqVj2pb147csr5qAXzL+ogulJPgiUylhO/qP3+q8nZ+S6i+ODrDStRxb/fg/7/lP1+7/
XsvfspZQekAA9e8/FC9f/O0Sz+/JNkxpu8I1HSFMZTi6lDz/8XYbZj4/rf+vomq61pZI1SrHZZNY
Uh0ZG6g6npULCDvEgoZFzHpLdUgqErewl01ncg93zDImOeTrKRLdHd24gl6r2CVQIcJzYE7VMSyQ
ODuqCBlt9cHYizhCuI4v2RhMc52mpNC41F5RMX1WxGvTMaj7jMz0DjLe4BV3Im1XtTPfBxNDqp00
YIFsH3RzS/qzSPUApZ07bIJGXb+f9BD6JOlUEdRT/updlya7Ripv2aRbPQ+jwxiT3Te6yll1cKZc
H1y+G1Id0CK8D76Ajt3Hp3/4BPxxtv/x7BrCFP9yfh3LdFyhWzop38Jy/nx+Y+iETVYqWBiw26gh
KcayuIbAbhjeWeI7WOlVFa60tn8PlZ+c9c4yHoKuf29Qwzalldwh7tRnZlpwKZyaGJYydQ5BRIeg
zvRwlnAlAAiN4/cvZi3doNKnIpDJhwGCS5ESWTR42apww3kxMVyyqSqvxYjXnATCEdxMaey+f/f7
IdFp9Q5xQW06w3XCM7BK8mH+F8rgyRPqkAAvtHQXaRw8ESudM6baaKubfnhnFnG68+t5t63qGwWU
Pl3UQ4Zt3iSMOcC5wJIghftm6Dly5W7meVANMoZseJRjANzYSUAZj631QKLRECOEDVSybqW0CS6q
nXOg6g5Zmok5IOxii2gCZE0+dbsmSuUyxwu1cxs3fA7pmRmtswyUFe68OKJ9lXNxN3lZ5RTJTY9+
Gs7Tqei7JyXxsvfSCPffD3NvuKnanl5gYNJml0O27AqhnUo1QasJUlZLLhltDj3AJK2DbWC6SDhk
nqOp23y/2SlOjXNkURCal7etHXBdq4TWXk0wUmfyOY9K6vAltd+ePOeXyKxYUicNBYbYD1400W6p
poZAzkYtTnB2CEmI17pXY83Go1in0D7QjA3Ztp5Uj/RLeRdRwiRrTfOEX/ulkEN3lHoqV/o0b/yb
if6LsAmwDg3wtrC0xP77Uk6m1SxtgRYhR8DD1PIQCUK6ymHYhnZjn6Qm7dOgD3eGYxsby1OK7Dy+
TKIj5tICtgfS9WwGUYw4vsxPbuArijRrVWJ9T9OmPzY1zfdigNHXIOvMvVo7eaIicjovmfqRW74N
2khcjnR2QejaUC8CgpWaAS/TEJm3pukAe7DLm+9HWtIFu8ExHYroNdQ2r0EX1gMvKtXM1XKH4kW1
PSDoMmUxmcizr7kvk5NXZ+nBYBla+64bEct1wsaJFOYQ4YYPGRj1TZ5MaGplcarL4Rj1VXlq9Trd
uqkLQb+aaKD2Lmx5syUWNFCfnajkIbeSp6lPxUm2LbUwRGSl2d2luo+PMi52XVJ9GmSxIaoENpJU
k4LzAE3Sid/KwbIvmsNBDNbYvfq2c6fQS4KMKE9FmTe3hu46uwmSRDZ+2VP9rEo3uDOnRiwiJphj
17kPne1Wj1Fth2RjyfBQ9Qa1ysi960sZ3BlV8aAX/a1XOSjLu5zoF774kxwhzeLBNdL8XLgs+9qx
i/FLdslOOj34+iK3L9Yw2ZdBWZCDWpAjtTlsjcCe9paZ2ydDM/pVP+HbzZrBOxdRpZMYxzKWByH2
psQQ3amyPPvS6qOx1IciW32/YFTF8TLyNXtdMYCAiwrGnSA1+h59VbrNVEiDPxftcciHV0f47gWG
oo1laXA2rGqcCxONS7YcuomxmI1xf/+eT1bKtjYQaX//COlt1Kl6yzx0HlAXQ2aSlnAGXaGj7eZN
BsK72E7vXZ23asY0N+cnk3EMNnkNzywP0dr5PX2FKRj++NffvjdoYjFNUpyVQPGiwvpXI8NTEtv2
CyJAlM1ZKbd/G5Hdus6B4hg49XqjfUmBxfaWA6mhMsZ1GUbyQcWpvovCCU13EmvUK0mBi2OFb31q
002jfAOckh4vc4ZL9IbOU2AV00qzfbFVSccQgsfNWFqeq12+v7R99uJ4jdoPoSWhfhsbWWtwXp3z
SMx875oPWgNw03DKB6SGrmUHP81ieq5h3EdmSN3CxbNJDVNv9mMSHGpprAJz3ATlI4jyW73TNq4J
NNfmWzUxJEFNHxs5YCa2XYUKxEH2Z2ibUov3ZfLa4F8bRPKUu1lJGLqzDkD6pVYFPAdask+HVVqr
Ma72GmrFFOpeVJE+pK/nlzKIKM1MBpYeXYcg6LobVpFExVhQGyK5RRgBpJ5yaYCa1nDyWbTUDagm
Oc2wCUdDno/7nmlA9OmuCtOrR2O+oz+RhgD9s2xuTrlXmp47T0GBQ43RqxuG07WsCAKC5ma33k4o
88Q65zYh0z3x4Pd2KP/M9dSDJBxKmAk28yWMcJAJBrrygQJkTCJAFECLmoVuAO+CgHAEf+u1Nbhx
pAEkd8d+THwMZSnaRvNJnE/EZGsXGUNTb9Nt6/mQZKxVOOVL9r850TDNSwtf2oADBW+CPruQGoJ2
7Scrh0UYpiu7zGmOkUOOP8MM0CAxcCUwGpKYZEASMzz0mzoiQA0i+aCvmsikvuojS+5w/PGcpM5L
uaFQJWQaf1eMct1qwzIl92kazBtPIzZ4qFeijB8tX19OSX6qMaLGYjg2qEd7L9v5XrSuOjheZX/0
WsG8MRD4lzxWKGy7iISHia0v6K+whjpQkvg6IjyW+bqmqGZfjFAufPTnxJ5NyGvwuBFplu9a7zPJ
vR36WiQpCLBzyGsFPVa32poyvYaQfNnvMeYBFkmpuM4EcrgqyK1zw1jrBCc1ybQpQXsJv141vvhZ
jD79Odd5Dfhrgs+WsNHqlWaytkkbMDoLBUuyCgQpDc4O28m5pj/YZNNSwhpjVl/6NjwygfQg6A/S
724MJ1uhP6DFTb26c27LahdQEU54Y2+BYUGxdkj6ghRBxYz+6Xvqs7AOsADMf9NtMGNIexuP5XLA
KC4Lc+MRf9sDy0nqV5T2u7EOjkVeLZnPcRn6VrAVtkZiiSS8FGKBUS07Ve1FgW+IFMOQdxUYKFw0
7RL6CIhoJc2vEt5XU7TpvHalilvdZ8XDJyeBweD2/rWlitVSn+0JU2qokdYUn3NYOm08gwo70u2N
tedrd13xWdZk/3bVuiz7pZdis6xpWfB5DuvxlDXNYy2w8KAvTYxoz5EjVlqwxl35zUzFoevMNOr1
9aajJjx/363sU+zkxzIydimY/TZHZOBW+6hN14obui1Qx4C8k9Z4YybOT2No9vN/a+EcwwF6kT1v
VE5p5uykGZw80ns9Fawyik0dtrOKSzlf41oBXqbkPPcKnXGv18f5InthguUFTZOLdwaelEyabWzJ
mzJU3wfXYyMdaMYUNIX7In2cx8LUHc85G4v6OdANYtpDCCD1z9ZOr3GK8MUQL2OPNP5buRIY47m3
WZei/xgxNegf83iWHJjdrmZvrarJ3XU0LrFbMorBPUUHp8XqnkXbojF77pD4osfdUljTeiA7uTfk
RaH0y2P3WappLwdidAuWms+V66/KiQYEV6HR1BXa/dIgKm8q86WnjycXXnZSZc8dusT5/6rn13Lz
ogU6cdaF9sFEu+mz4aX2vXNWkKSRWA9ema9SXWwdo8cs2d4wSCzS1NhUQcPNzI3j1/vBkWt9rNaG
3d0oBkw/e5M20vXcuh2UA85VAtam09eDWGkj2L/kldKML8JjJnuC5W0kOt4uicwFQQD7QnGm2vEU
DdRqbVwKAyUgCJVFhapjMKdHJSCq6PpB4i0xJrn1M/WiOuTyBnbBZmmgrnBmEhXLGngmmXiKYty5
SRm+Tq25HCfqKU3vrPpxfHDlQx3HVw9NdOImbHU5mT15LfaQYK4EamlJgyR4OvhNy7mynqPKA0cb
t8fQH14aPr+WKJ4zVHahSdO8QPZbO3d1Gx57nMyZT3n3CrH7qQlIGXYCIgSJxy6tQ6Ln+8Aq16Ob
HTyDOOAgpeegZQ9ihm/UwE5F1W2UVvDb5luOXNTszFPcgq+0YmEuTVdQ9rzXCHxhG7lNvBhBJqnO
MSr/kYLf5NgPRZCsMjCtQYyoqvLpVhs+EBN8SV0ewigQSJ5894u1/tFL+k/X6l4VYpVu7Aq0iP2q
NrgLtek1jNZScJYlMqrBjK9fRukeS2G9WxmNEekVH+yMjpop18XYbOp0uppzirCWTYeMvqiTzX7y
qxHXc5QM+ANqxO/94N3Vw3kwi6sfavcAqS9epd+22A9r6953AiLbwF8WMegdim2d6OCs4YcayuK2
8hawowhusyeUjdlXkRloB5/HSX8UBT2Brqpem9YnV0C8hXm3scz+UdoOPicvP2mxTRaZs54CGqv0
l9lmb6p6WukKkV0u33Lbf5NcvmzWO/rDTz+sN1Om7YGz23yoFin6mM4unwUfQnrKJbfjOaAOP4Tu
i2VFxNto2T78LAmxqQq1zoqBfRj6bbbZuXyMM+530701+ohAo3NtOLdyTAhYSJZ2EH12gCLbyvsl
sHq6GpNrHl0UncShL/Yh42HO8qx2FXbZlkWKvh/EvRL1NdJBGQ70r3z3VjH+9fa0M0i54+4MJ6wI
RrY0hb509eZThmylUv3RLSjH0zdoF/JcF8YT3XxFehNg/WnQuda5eslpX9vQVqLhKYyK59LpbvnM
PDZ58aJrrMepu5Z58gmC6GxqPlF4DYQTbvyMGb7L2E2b8UDwK1e0IOYnOhjeqz6SNOVa+2rKP/ua
hlbnTedYH9WixCBUlSENq+AMRSAszBtnwiQ/lNpnw/rhp/nZyASzSEx/ZnSAKCTiI69a5JpNQukd
hK/JlUrkdK/ZmIwLLLMeg5nun6A5bFg4Dvo+HgesBlV2E0buyWxBnIZYkEOa1RpeVT+W7xBT9+GE
GMeiMh53uJ4bFKNtGx8SFP2Tgfokb/ObIqVDVrIB2xSwZKWLxrwxsR3aNG9aR9dWE90TjSXBT6Gh
AAbBDOnWcXAHRu5WMMSEJLQUTdYtJzG8p8JC88DSMydZPkZkKXG6GpLJNScWFoe1Vl9yE+xp4y9L
lluV7exqHcg49KGuPeSM+h1+Bb1oNlFEvk7XEOuuH7sBQ6nfXbVsMybyoqcNc++r7bsIQRLW0qe0
RGpjpTkTV27gdajoXDun0ndQYOmls6T8t201t9sMA13FjKFzEiVOJ5EM4FiQSdthBk+Ib9nlyEAQ
UZtg7FxbfnnHzD4zVFP86YP1EbsO8qwIM1bMwqQ3jI2mAXgYkHGlBYKkweJGC/DAjj52RA56M8Xy
ZBT2tco2+RhdJuCiw+CzbI/bV7z0Zqc2rqPf5MLZyrQGldKTTzK1H1NMem+Q7yhxXBs7uw5s3knN
CcHx6w+dXr87KTeCly20CORdZbeHmH4ta3tjLEh51s4TmlHcPUWO+4iLVZreSteiX7WC4unF2asX
M6Ww2zfLb9b9mhGT9hfVds2+GinhLkAyVObftmF3o6PNqTBBBD44VYClpQYOzxe71MDg0T52rVpO
Xkx+hb0pUvup9NFYalAq6cOi580LBM84V1WsCPV815iExFicwsQgt16hWGbH4/WsSlkWI4oX66IP
MUE8VH6KfCHARvSe9BVOqXDlohLM4A+nAb1+FvR6hcXYGu4SyCSDwfBD9fS5DceF1rCtEvVBr0F8
24UxbOMc2E6YZruWznTjopBkbF9lhMh3FGOQgsAkMcY7p027Y+NyCUsySHvwC+No32INJXSG3q8W
HS3kB96E5nGoN/0xHvC2lIF6cAYAA4jf4y7F4kJ3SBQGU80tlTWmWYOGuX+jk2VdOtadD4qd4u46
CoFTpy4CHoj3kAml98tk3k/HTwejolZOe27dZlFmGU0SEzoOKYlZvy0EULfRupo2SQtFtYpYAE4e
FqHCW1dxfmLdCeM0h+oz6GJdp94ehetXr9Oz6+TCcsFEpz7zmLXPKhxrVInXYVThTp93X0I7Rk6+
Mdt4N5jIOQxCVoJ+3SZqATxTG6qFDOSxKMIPDXq1j/ksJRkowepjpbiiw9C/cVmbCgm6qAX6nggS
dNCOecljca3D975IlsOXXaGmIBejUXKr3GLb2HSoGWheTL/e9gKKt1LLTkynkRiq3oGvadDmwi6r
UZzvKviKroVCTewzCz9gqCj19bb/bqW0RZtWrvK6+VXp3u2YEhkpnaesi3lc7EBDraTSL1o8MGjn
xSYH2mVQd4C+pTYxtj9nqBEruBu3dH7FxcmaZyMPfMqMhBCPcTRs3cI5CBTlUW/8bD3w3E1BUiZu
QAvV0PgVEpUrp+5QTYJ6cI5bVywjXV0iSzt4NGS7vLkoO37IiRCkInlxnIYNEjecAAErGBmNYsNW
6LnpPsI23OFrX+Mqg90ACqaNKOY4aA/j9w59aWWmq24qt5VjrybTJ802OdV6tbJsNOQZo7ZO9FCa
05pEHWrGLKDdAmCb020x8bx383aStJPBrNa1lwCQ7Ze0fMZjYAFij/wkxyVCQJZquoUvdAx/RKuZ
qffiwUlDNneIQkf72bfFjexMUiER+spXeF8fA7GtlmXj5NcfZ1kC5v+Nz1g2qs+68heBP960pXeY
8m6Zm3iGO+sXV5GTDCK/m5JdVmXvvXqzh5dCeMvKNj8drTnUDZ1FrK5UhdepOcKNi+5qFyt0iQ3G
wAcyTpTs4dBRUP/p4ekeSzBudvOU1+6SQHBanIRhyREisAXZ2Qd0OVlQvtJ7zbT3ZQM0tsI0GUrY
N8wrekcsZHvnBtBOCqlORTZnQRDcqql178tLz6vaFJe5U0FbUvVO2cmMMGigQxiX1mU7kBCa9UY2
Nv8rS3tJNu/Wn3QgVap7VFFKls2wzok5By+cjXhBUqLNhImONtyMkUbH08QOoNf7SE1XizygKoBt
pU37sPEOTdKfpgRATaW/lp1jEt6W/fLmJDeWvQdzgqQJ738aUM0GlBqZovfJMHP68GDn7r7t5qU0
tieVsLEtieaCzzzOkY/GMYaWoLHG9bDtBBRPe6vYMT7cNWA9QljdDvdQDvfOHIN9LfxtiOFPhzLq
w/ixO28vVHI18zkdJovXncT0SPkpG9VazzxQnzLfxfVSVU62NnL3HKIBSuDbAyN0m2S2ABmEFkuA
QfVZTwkp6bFa09rG2TGUEBBc3zjjhUznZZvtjm8lTPO4lbeTExwoY9/301fJVtmMAnLzJJk/Hvp/
m01+vUvpGWdJpC9oxG0NE2MzhKCyxsR7HKE5C8u99xug7mbxlvUelCRAcWradASG7Go2ErjXNNCQ
Ey4jb41q5izGaE6GbBFj+5hz7Yj9uGasBqC9OtUes3MeVEsQpCe3aQflqOvXaAQj+BZTIWY/KcnS
Bk36yAJgwlsFKFtN5kInINbutDezY+9nVtnSCtJj1bmvIUFHJJjqjb7NEu1MHOKCnFYoaSZVduGW
p7q6qSdn11f8iTKCqeTcxZQDQzpFxDxgQkSL3EGzCsS4yYRPF583BGwpjPKNRVqb2AU5+AAwVAEV
AUVBs0BNThBtaOBNCQ9sLBY+A5Dsi7Xlgl1DHmK3CCidZFgnjXvRuLV0RKpUmhaZT8Peavfsdsm0
BnfQa5fIYJGa0TxTaHsRZtu5xgcVKCP+11ka0AOlMZslRqql3d6KahUjqI7qD5IZsStBY0IIFAf1
0W5ek3EfYVNuaLvl0ynV1cr+iAmXadl6iAXgPzbwGAQo8ArQB/rOcXap429F9qLpxNYQGvvW8dbt
Tw80BETRpctU0HloTEJt5aINA/azcXZWNe4ZiieBCnHAw1rRkwJ8Jey3frLvCANA7dtxGeBWjASa
BIhuYTkg1vbvogDk4RCt2ASCU6q9xzSCzJ3Zpy6p1waegaSY6NFu0XpDequhS/Xt3iEhJUBt7RKg
kk6YUGNQBQQKEiGuz7gHf2UFFEob4+Jnr432ZJY7Fwu3CZK5m5Z289WnWLBU1hBUayO+27m6Tv/t
VxjhUDLrZ9tZxeowYOy0ldyZghyE+FV1uOMK7Uw117DxHTfNc5ICIgup2wO2poJEjjlQejRheljv
LEaRZMoXgfZUmfLIXowVQBoi8NDenWK6OBOI6m1bPWUjxSrYPEKqc4yYLywE2sl8EwEQDycQdJa1
7jPEuiK+iRPtGiTQq3UaUinVv3ShAJI2RnMbpWzyYi7/qGOeomQ36qxdkGElwbgwaswJhTOX/OAj
+eNRCixsKYE6Km/INFojsQuxaSh3O9awT8ZSFGsfWbdTxPJCnlisl/ox8AP9KGt3SyMarlJreNdg
/oKhUBqqvVpR50BXK0hILQizrVgzsDCt/ISP4miD2hka0kirfVuE2zadNJaps5edhstxqOLgADAV
RAkkD1fvrVNMY2XXBUj+ywHXiNCDeJXH7GhrUzu7mSuONp0S2iIjy0CZ7cqh9+AQ4Ov36ycXbe0W
H4R5FmagbzS7/kXbcjxoOkG/VYFH8vthJQW8bSLZWPXx7PeX0lWvYauerEqvrlGv0outPfrdnIpH
9zMb0CEh9UDty5ewx+8B7iRYZjpq3BaQmZv4+lOiQ0ZT7PBv2vjI/Q3eJwz1o2sa5sbxYvr2ow+j
MKo9cauXIXW/Ii6xUo7itqis22wcy9nIxJRQGuNrPSGimCY+G8TuKZRPE9rMkUlD5Y65NguLlIUC
cw+BEOquzWI8PZ7/YncPw0h9TrOL7qdijwuZE1CUpdNYH7yGvXxd32i6IHJjCKt3N/40ldZTTyQ0
tZwcnJ126u+//5VR1t34RspqyqYXADeJHreGZjwy0vuica1FPJrk3/VdvyqFYzwUxaE1WnXv+C01
rCqrDuHk4jkdQmBtw/I/ySz+HyIL15K6I5R0haOMP4ssyswO7KSzYS17LRl+oKj3bOGSRztqCG8w
A0aJevjlF554pyiUFVVMLJnlH6eNXeWbnCAsTxjJJe0gwXuxl66iptap3QbGvc5Gfv0fDtf+l8N1
pWspxn5Dp18tZ03OP2huYm1qpC96qGvST4MlVCC/L6az1gjWB6O/EtqYXVQfeue4nVvbVlXcxJLW
eOJN3sGaSGZ3xgK3FZKJKMY2NyZ+sbDM8rPKIVVYTkLqCXX43rQhyNBzXgUQkG6+v0xR85XqD//+
Hen/qiJyTWEIyxa2i8rJMP/8jvzMcMI8AXfHrt051sgBbqqaw8xz7TzodBNkrrH+t3NqrRa2NE3Z
oEIJJY/TlFqEbalbLiy4gXG4yKZwN//h+GYV059VTtxZyiZRynVNS/8+/n84453vqk4zUDTGXGxq
v3iaMsnZllGPlimeqH+EOnVz20RqHnT3kyCvOeHsnb+/+HjM//0RGWi3/nxEnCohTVPpUjlKV/Nn
5B+OSA80p3Xn+qiqdXJ5dI2swgxbCz7z6ZgVaKCL9h7zns8+b59bmrHzAwx2qY9/t4z6YpeZ+0om
Z9+Kh5OiuVu1FDGUW4pHhRcFyXpv3/77Y7Z08c9HreYdieT6GnjtHSn+Sc2Ul1nNsp+GXB+o9IkC
9SKY9OlIVhAo3ZIWta4TS5ASRaMGBBOoy0lJqhEro21aGokwdvkg103glz/DGteho3u0Q+pq71L9
CrzWprqSXlQZzzalBKzVTE+FnVGnVbb10ZZEJZNb7dN+jNV0nkz9Iw/cbuno+VM9m0S7FKY+lZy6
g1NkUI5LCg/ztJVd80l6d4zEC7Ro+dJqGzqKUX0qhxbIZYOeZ0oyH/tmRCcvMYEEuCk63+6lwy0h
I3yMHljjn8NYfoaF/5r4U7OKrYpuVY1haWJJTG+P+dXFU2FIf2EliLYt+Ia61wDP7+VzlfbDwiRa
CT4DudxyTgJv/YNdOYoQoHGfjpTe3Yisyqodj11T4iFQX3UKUiJsAW20IF0VIMGs6VCJdoiaisz8
8nT3LtSyWTGvbm1ZvGoOCRkO7krTFnempoyt7fQIPxzoCsOXoVczoNC0FprONhv8BPV5sjean5Uh
yLeDdUpZ5iPNZpjeDEBQj6Oh+5gHScQzsYhozigX8dQ9276kkDV5j4l2m0+Z9dS17nHQOry/NSK3
SoCW7mOXfRiFCQj1kKlKtSxzShN5F0vosWxby9nASPgZeCsvfoCkJWvcBX48HmyScw3DvJp4NbOW
jOveXlj6+NK4NMw89h8d/kaZ2sZ6QFxMYgZc1S4bF5lW3HVV8qUXHTzStiiAkrKa8ZsFdf1q5aUe
UFAXlHUQBQ8++62mo/1LIPGRNoZ+zPvyPi0RgTRpV6+qSGCICYhonfpD3KFnoEYRLHh6MtjzpbFO
DcdTGDot49VU1Bh9X9/Ot6jn/W+ezms5dhvKol/EKoIZr+qobqmV4wvrJoGZAMH89bPaMzUvKrts
X0tqEjhh77XpVye0wVzfOIDl8Ma3SbwZr+yNGKyLHg8n+mpfkiamq8ixBM9OQ95NefZNdYeHlzhE
3SHE8yM4xwVtSdnKQ82shO4WqFVcZsfFWSSazGOnUwx2rfdOMfOjE+1t2DFBNfNz96XP531S1K/d
nAHV6ndjW6qvEdGEOBQJD4WnmvgUDMj/rzIJOCL7wWWbEMX2baHFQmqzMOj1zm2b/jND9OYv0Cia
OQWq8Giuyuyhiyr8sVs/hHSnCvmY636rQuRmiZP+ivWnRxCLX5d3ygcib7M36B/FRsQxI9eR0Okk
euwszjnrsoIs4qK+dEyZd5Mr4HgHjwhLxdOc1Mlz2IF9CvtyPT41c5PQ3/JlymEEBawNUptfqiJ1
tsEKJcSrsIHqqY3PSe7NN6b39bEZs+RFhwXLMBBGVOswIALnF0teZ6dFprdAJo89MNxRzKzHr4E6
Vjm/ETm+ZiJ8cpL6bgiq7jLS9U6zdC9ZjDuu6Fss17P7uDa4rJqsP7jFcIhE+CdIIhKOl/Gjcyl5
0T0Bnmhj7rgYS2f4XCvs5nnK+5ao8FyiSYwb+89qXP0svn+GUl6RYqu3MW7wS/vRl/UZ3kogGaug
pgoH42FPXO8da8LHIGifnKC6OhEYZLKJSQqqQEScxCqvhDv0PUwh/oWTLblbZLLCdGBU7s6xOeW5
3XfZqO4zC5xUZNLfjyRV3rk9FYYNcFnLCFCPs++H0CWWHkehqIFIDwSzd8g2ty6rlcHFkeZbz+KK
zLJHH+aAdhHMi3lBT1Si/Xdmpo8eWsEY0StWNix5Ks9eUzm6d33B+QvYDIpASvp4ajQF5XusQpLK
kW+iVI3LWwZVSNwUNJOu3beLp3n+7V0bh+VJ0fCFrlheTHN2V/8Wsai8C3l1Hn2LmK805jx7/Ygy
BtCRWznfXq0IVxijFycpIf28TCxM9+3Ijt/EHqCY0S0OhdsBe6ZoYpJP865dVEOlHmE6wteI64vj
W/cw1B40s3SE5HC1RLx1bcZlFgoA+GpKHpvCbrTTli9BlL/IKrHnqcHSujR63xfIfNx+xTclnpQP
/MjN4h/dxNhWvDm8ZTjGfKO1B6/iqO+QI4yGGPhg9sZtOKn+TCe9z81IIIPrXmxlskvKR2BQ+S1t
7h2afLjMyQQjzmfS00Cud2OyC0yq9jG57PdFScsu++zVlT5jfqe9aw2EKjdZHyO67yxCoRXC1VvN
XJJ+U2/cjFKpTSBeDKa+ZF3yu/eDluP16gfjjUITdIWBx49p5jKF9eZXkiMMuV9edgwWS4hUoMxF
OtioZ0XwuBOAKHfSV1uDnnMRBBW6b7eCucHGXzGphk4X3vuFQmXU9Je5G7LbsJF720n4DJXFihag
/JgZ7PbNcJqjJuBmUfFlRa+2R9QkTjlq602wGizJkwcSugu3klHXIYVfym8/u/vvSybRhSO5uNSC
I0ewj9nZppwumZPmt4w8vtZehQ9cv8MhbVuU6AOqyXgtP9NF/yb3jtF9jxwhHQtktRjLQ4e4dZFi
ixQ2DqHaZunFSSIcWtwiWKsJS/6/L7DXbpZCj7eVh8yCNQ3b7BoYVBvRD9YMieJ8vGgt+mOwktgg
4yxidYDTTidNflSj+9ldVeQpu3CCd5Hqi4rtS02Yu66JxBja/IoD08N5WLnjg4hcrRL4jc8sYRqK
5GYtSXwZq+bMoPvqN1QKFIq3Eq91jTiIYrLa87R+KXHO29r2OFHeVo0UKGqqt8Ib2x0SOTRdogcZ
WXqQb1ssfsTNnke61FNUssEz8kqd9aU4jfPavfU6eI5xdDA6DcNd7QTinHvyTzGEwx1D5y0NKDez
7596de1W/Sjbj5VqH9CsQ8grgTGSK7H1Yp3s3Noy5sa+wxqy81ko6vkiQ0QziYq5Yo09a9SqTGW6
8t4T+tlrWBDadDmFXlU9Sqx8cRKl76g7wdSnFZYnn8Va56lHYBv1TVBn9kw24MSydFtKyAOZvx7C
ecC4FiA/82bYG77u8m2K32Y/BXTjQY4wq8kdBiVreOUZsK9TIf5t8lXiGdmH4JyGWlb4t4lju6ea
7mzKFoAsVjS3pVedvbgKH6aS4c7gG5xWxd0YMNQXpnvmXbwIVyXke8e/BnmJy7Y59UlA1CCxa33l
pvtW2mOOUBXo/IpsqiMoMHDL7p6Y3HEB5yR73R8bvAIYFR6ING9upsK5T5QYdsLPT02GyD8siRFl
Sgq8Gpv66njwR8rq1YZucM4dapkhdgfCZiDKOy2WR4D9wXHKUAFEDHHvoSCb6ImFV4UdlMFjTB21
9QVjGl1TpwUmUxeqP+d+jcK7fqinIzLybIzWk/YABUxzhy6vvzRd0j0vHhUThePnErP3mNw/w4IK
TI3e1vEjl6KEM5Pq4Oh0xWXtuCvkgKg6XtHHmjgMuF7A/YEPmmq6JtZfZYt6KlZbp2bTmCuCZWbb
/9+X//62Zc8B7qj7qOKsxK/IF2wK2GipefeLxeVf5BEj/QQ2gTuIpxjJ43btrzZzILVryWG9AoFf
imk/zvF0zhf1lAcdqVnKuqeonrcQbO3JLq6/sW2KE1Y65SV2BcC8ylQXWNMQqkWIl87FzufZrry4
1y///RVjm/JSLwksJz8rIC8w1alWp7tto0C+DA7CIWIfq7VHthmBKpTsf/aFDDb1BJXD99ftMNWM
WbmWlAOd1Ze8/YGqz33dw2Uj3AfTT3OolwkJV13kYAP9cK9KJkw5Lmp6sodVOR/jnBlKOxDErhHj
KWya+9V4QIEXZHuLL/948fpSlyWZK9FTmg93djW0bcVDPiMPcMoH1No4j9FDHLI8+Ijq4exk81tp
1Y9qIwbWzXNoCDadtfMTmhoZ+toe8tjnDqTOBgj6JEhKllX1CUIVRbA5oe6voSS48a5CCwahtD50
aXjrosO+CUfWAaiJQeH5hCE7Yf5bru25KEpSgeeJ94stXsMmxLnKFJIQh1IRHQzSnm07sRdMUYqS
5ohkCOSCBo+CTGaFwGQkrOh4Va/hOuxyWX6YFTAdxTWcm/THjoaI8giz3qiql7wN/ngZPI1eExmM
6O8GxRieD3XvM0PcSmxR0uJCiSfSLoaFwQjN92bmu80u5Riabb+YS16+mGXtSXNvxj0zUlRGApX2
9c2xYQ7tIYqRWaTE+gh50ydXKmqODngmk2JbuKyJ05QxrpmPDuK7jVqmfYC37CbqV8Sov4q+Wm4n
EDxiqqptWNW/DRKqne+mB8oD5xyuVHwTw2Hepe+hNtdkwZpMYfXUjx1KBR/51MiaShfIDjyGuwJi
BRMO+PQzqUKxD2Oa1Z+bsmlfSNAADeCv+IH6no1ODowhRS+oFBEqDugu35h9ZFGE+Q4zAKrmxzHx
iens3KvQfPmuma2QzNfvlQ1ecihBpjhGLbmlpUF+WLlIigY7/m5yu94aW4KYnH+KtnycBtUe3OkP
nd7zVDLgjGv7pizxD9djqZxjMEEUw37L5irIDSKUEppVLEFTgvaS3JhZapudNaLduzwGB24C/jD3
rs0Kc+MM2rmtJDgKkdxh+fm7drCpW4fwxzmu7pPcnudBGWwAcLC9drqjDj7NV8+un/cdcuKs22m3
uyhNVKhMQKLDiByoV/bS6bgVbXTpyyv/ZhoaitDhE8kox7ELEW31YnvU8p0EGTBWXIzbwLPrNuNF
6UINl5N04bbLv3UwubsqGBG3EUpE7mqLbwtZoHlNk7g8uhHqM8igi+VHrTwQX7mnfnmIwXdNGPUY
duxnwyT9WOu0P0QOYowlkeKsZP80FHV7bvMw3ERYCTZN6u0k23cemmE+uiKGrL5ML45OW1R8IBC4
vNKQgwICbFofNMgkr6LSTzKFM8JTXyG57DtYPIgcwB7TDUIByvmjZk/ciwVglI2LeF9O4rYP9eeS
I3BdGgN98IZOhDXSlB3r+m/aRc1rE4BrT/qHGJ72tsXGu6nM/K/Oy7fGAP1lMV6r9ClQrUKvncIw
8GKIcJl/g+4+3EclmN1kYlVxcMtcvKWEMSdt8kaEGeDmDmt44ut/U4IokHuG57O7ywbaDEZ6bxgs
zm5nYFfHlUU/t+JOGhgXtKJ9D5pH4qrfym7QXLM9nJyOQRLxfmJDkNEpDSAJumHa7XM5Yu6x74tr
sfsyY21z6FOrJfi7a6f6WInmtS7XP8z+DVC0IHjC8MYWh2w9+TfmXmc24uymrPhdNROQCEzDyu/W
I/G6EBwWSxiikSCoIoz+bIpMH8PexgOHWREJWtNFNNm8VigjaNsyTDJLAwMli4b7LhYED7o6OciI
ljRuovbxSjT47y8cQ/RwnXmHes3Q4a2KcKMofxui0T+6XvQr4SyGgVb/aTnHwnx2b+cI4uyiaYsy
EA1REJCbUagzlxWmhcq8xPDISqVb0k7CSzujL0P3Uh8CNygPif9ed92jx8OwKQtw+YZfX018nM7A
NdZXfXLl9wxGsuFJRrQY1dyXB2fiCWWp82xeTeCLvfJJRxWGubtRDqoHXx0UV4fMbXAxwvmblORp
DOWprqNfLRAN1J2QippZnjrIYMwx5c67RstWKC8mTECdU95FZdW/d+ws44CVGWIc6RG0suC5Mg4p
Z3VOns0gnbdCNESrz+ZLXOvpggUf1cJ1M8kMsVTeAEWPLEhb9aepWu+h/P1IdGHnht2kIxgB6NYn
RQKD4za07INo719o81Io1cXtuvBLTWaWlTVZHWQl6AYZv4chmR2ugVJcf2vgFo95vv7xh5mWs/hb
CROdcr3chMuwPtSjFkT3ZvW+Hkdyn5Lwrk2Hh7Ss23tdwZjyYU9JvbDkVd3Jk4ijvDp+Dor4XvOY
HKpiPMY+Q4Yo7J9n3i6qY4DQuSA2htENW7NoIDOs7vL9aO2dV/O+8LqR47q+uB0a9S55QtieHAMm
fkm9/EZRRhMXyfSwMrhlbJHt8zB7VGS8a+YNWyTdzILC4l+vEZYW+difnT62Wzysu8hjthIMFP5p
lrxiSOR/z5kVWkJiUpEBZcYupGP/3knr8HUCiVYofaqvz37O/fouJDgSDQJg8uLubVLqFbdVp5NL
bBxwxXLF7DqQ64absA7h37uA7uge3geShfBjYuydgOzEICLogVE15FhY4nz9Yl5dEn1VnpsIIrb+
rzGZj/gZ3lJ9VbovZbnRSd4g6/ck8rz4l+uz+V/9P41TybuSX4tAtIYOq2PsEFp1y6/D47KH0rva
+wStwQ4bNVmVC7HI4/WkEst4bFuAsnx/EK1TF0V5qO7bOer2QXNXdm59qFun3nuNIjMaaHZXooo1
V2bs8Nr7zpOrz3GDHaKfJI17lZS3pC5A7N1W43QrM5hL9UKQ+BQiDWCCtGtzSR2MLqVSxXBjyuLd
H6by6NheQqcwv6N0nje5U35n0fwogzYFx8xns/CSeQY2mQrWQ5HC1ldWA18kDBqr3XteieRQ/GQS
C8kcxrcoqs4r195RFB29u8CupFYI4Vvg3YfcmUtmriu4+fyTXKIntWKXEJARR1HuLBuUAJRDPMbf
vT8Zwq1aEE/hQpWyICeBkxV16FVmb0Z16z+lI9MnhR1a2xnvAQLI2CKfmaLG7nQkKG7mQVDkCEQd
ACseOcK2NjXvgUdXzLX6e9D+dOsT0ieBBfaO2lH9d48kd+OHZ4JG8Ku/ConlLvL2VXZxVnQIXUHE
RZ779z5HLAvv8NL10d86MtWOhQSRxiNdPAIU8gMq4LyWBA8Mu7dBYEhqqzNiuUR9y5Imo6ouPNBX
MaEADCHw2RC6R/ee9EiHY8C+uooNYuTuUUTTuKOnxpfKAK4Bzzc7yb+10A0cN44t/VQH173I3RwW
JFHY8rvSCEkZJOcCLmIi+WGaagK5hUpuzTijYqx/pJoNV8c4FWd2b3PxOV+nondx0z3j0TxPFtCO
ZjR4QWhN15jdaIPMFe8E6P/RRjeOzBFbV/qNuHUwNUshDlilX92xuOXS5XF10ocCi+AWOrN/8DqS
mPNOPLs5hqQF/YfFIcjgDZlv3wjqCbh9IuUjLhPAvVMj1cHPDenpUwQKEmGtKHp36wUCgjWG4jXj
mjS3k3hfnfbWOuytQAAU2wgi+TaI83CPKK9l65N+yY6bEbfpFs3v1Nf7ptJcpYH3MenszxDTxyeD
Q0HuM6AeguldV0FGyOb83fP4s+RNEJOqdhxuMi6cTdSSMIYoO5T5uDOmObbSJa0l+VKkD/gDvwoj
ObGpj4rbLpXDo1eAXa6UT3W1lIgA1Cz3EH+XDRbWGYhAfp9ns/vg9Xvf82u4TCx95HUvoDiqmrKF
zTfGqNrmABRXZDesr95yJRjDkAeK7t6Ow0di9VuMo54c6sxBBj8peXKHh8zm2ZbdXnsgC7YHo/fV
USyi06xepsa/xxaMBD/DmWyESLdcNoMhO06g1mduh48eFcVZp3Bp1gDRlIdVYh+EEO9j9voToy0U
Fwxa3GKmAbNwVitDUyEnLI5UfMx7HZmeCsJRyhpqdKn3Y959+DkCZVQ8OeirkM0rMOSQy51BDLPS
eXz0jNiLuUNyR6p9/Qf1JIGZipfyGiJLjKTxmar5hJ0Xfe8iTufBWICM20rtLe5tHMFE1UAwINCB
HO6QpmpFNj2n+VmTt4ErlnmsybbuEn9FPMznlp6ITX3U3OE0Qc8I8omTfNqIKHuSVtd3WAGuEdNw
8zQ26RAA0bwsy6FaGcAz2FMRKWn2xMg9uEHocSUDk1OWeCcZ9M2jiduzgnJdNJzvjiGFqe83dUqS
CFZgfSxtTChR4yY7EdUYcGu4iZX77K5Ds8Ea2J4Kk5EIEZHfkeDU0kuoT5abBruywHxUGaZopj8M
JZkfzZAxmUYsu/j5kS6k3jijU5NDmX14yt/FwUTa9Xg7e+Gr0fp9JQeWz72MtrZkvqMfXHaZoFXF
VYYE3TwoL20gPcZ7frtTAolvX2HVTROSp9CqqSId7qqxJ1t+2mQVav44xLGVGWSwfsMPxT5K7bwI
LK103XgfzOV75TJIaKMSR7z6aDv5Z+mRQ+ti3eIPJNoxHalzF6Ibm5KFZdUxy2fTKcmP6tzkgKcd
BnLa40BZkvcoe9W+w9BgCoH3RsveDXmOh3Uml5VfYCFhEs15v+M3+RNZrz7YwZsJmGA60jX2jg2F
foyveuqON01rJMEodhgeZ4TpkehNwsoTM6ILJKLfuCbhGlHqztA/ozQq9q7TzlsWVv1uMjGalZKb
3YDEQKlh9hTAwS5e/HXjBnN0oFwHTaWXrxCVQBmF0/04da9tWLAN9irGhqv6FI3z1bphcZqU8Xf9
3TQOUH4rLCXqS9sDw7L7ZWkpTErmjeG8nFSdvA4mJvcdyQU3F5ONeYn9V0Xfxiwm+vA8qaG0dB6+
IjwjQanI91nWYF+wNGTg2nywPyHmBLuVtz4sDDFOeDMn0EXlUyM85y2r8VIUTEgnl1QAW02HuB/D
i8QoQwAJuM+Jxo+ilm1f60W3wiuOU++YzZp1NILSQKyKXv2ChW0DK6znTdrODnvUsY7AIyYYj6OK
MLtMJzD0VPQTAvBKzEQCxeKR7dzG5rFy/kvHsu+s+9Jjqqv0YWoAXWPpNV+zOg5FDCo/FZ8I4JaD
CW/D0jFHaaeUhd7yb+67/DTci3ClExqBCNRt8LSinlNh92XbzjuAmghRveafOra3hoXK6H9JSfxb
gNqX55IgrYz3M6W9zyyskqBiKJYvxO0ljFWSlOjOtHhoEV0HyBZn5JsEW+oH4poJR6eRn/FOot68
kz3/JCkxbpLy8r5UMaG+AW3oKxXVNgkqqNgzo8e24JIdSvWZFe38UDgl7lmSjuKZWBQ4PU9JWkD3
wtfMgeaAz5zW/mER4XAaFe0MsfSMC76sV7zPiOpENpZkWvc0tkvwGaGJM30r8Bdn5P+4FZtvzJTx
CPQA5RxqON7M1TLUi/rxlUp3F3tsTHMHxFzhPlEhptue/fZuKps/8RKPGEv+W6Dyy+fb2ioa8vYU
JAU79qko+LDcn3QQ1Vk2AD/DkV3n7JNcXqHpJqmFpCwvd29t4psvJw9vOLMHJIVPPvLxm2hKsRHx
BMlpPeY9VTIOpuq9TznzWWwUW9PFDw3kn03eT2QztPI5FCDwJodqIYx7kui8MN/CXrgtZkY0bD32
LZpZ9mpPaRB+2aCHr9xFh6Hno4ynf10I0yxogKV43vC4YNSvmEER0ORe2oKlqCTgqulCcUNl1uyc
a5cys5zVaLM3fp1iLkshRkjHue5nUWDOQUZWD3uejehhOZD48lq2AVxrg1R5pb2afSTp0QO+nXEl
JyXGPokrndqjEhvvYbZlfKrNp5010NFgHvmj7ZmzLmP6TkRAIn+Sks8164vm1C7pizdnv+gR3rzQ
CynLxWlKHNZqks8j27FpcffLKP9lTnRY2mZh9KYZ1QV671bQvtmb7fug2lYr3sgqa/bwgA59Of5d
DQCLKmP64yXz31lh/kMU5eW4pLyZAZXmx+uIbLZykiBE1MPq8W62wAEBMpUHi5QhWRMM2A1VDIQJ
BLzpT72WvzzOEpAm8X6dYekWuaLz8taL28NdGablneHcTsjqyHRebg2/0wpza+Rm7GxbAjP9LqIT
5ryWo/Mb8beDxLCLxE2TZzvhTrcRaw+WJzsxCJqRMvuS6YK79CzcZN/H3cERhH0igdrAH0iT/kt3
DI6RwayD+zGpmJHUpeG2VPPJ7z+1Z24x3KzxdO9TmaJmw98xEkkvIoAJgpi9/jsu/Z9l6r5k634Y
PX3K+jvuYcaxBgtipimiK8hkl89jUDDUie5Xi60qALu9FQ41E+iP/EPmiI8dojz9cCd9+I51Q/vS
fAWojeApYpdYFZ7XCGN2lXg9fYCLgcenRpyY3KJqYQww7PWQbIzDaZs6d94Unr0xpWOcaCHRLJCm
1t5HjBB2aUGp1R6WYP2OKx/SPi93E6W4J5w/iDENYlGHMAdFfIxoHnHxXxYiJThnQjhHRgwYfsSE
tKY33IZUPRmM8CV39ZELut9kCwU6Ke9YwQLWPM4TRMyfpjL1ru0Hkuny4qX301MQnXz50CqmNyIH
tZs55d61FJ+hwIcbdTcAHmYU1CE9GDpKlIKkMUwuz4MWLEXSaDmsMb2vVHgNxBm11V526YFVwzPa
5ztT0b00WLiB7+ImDoO/A+oZTG3UrMEcHMYy+1cnxT8PmGTfsRTK4pb0T8QQ7oxfaprX3001cvt5
325bt1u3Wk/I7P5WK/K6IA3+or4/poH4tq3/Gmt0ZLY9X4kJxfpvdQg0XN+zKfzQPgDISNSszH9w
0rX40FGDrvYf3QOtl8+CriSfIuZzqnNRvbd+/m+wdX3B6iJ04G+6OHIxHvWvLmuSzWoGu00y8OqL
Ktg+AFiS13gDIi/GIoD/wcph0QHSvR7KddCJR/oW7HaQwUxJAxNNNQkm8TXGAP0U3cxD55NrNYcA
WfJqcngRSlLqaEVmH7C/GrsQu4R5TGucSaqnxVK5OuO5DTu+kaIb/2Yuwt0GC+w1Hv25zdSnCXEc
aRv+dhvCS6EtoWwZoCoELSL8avzbN263T+eBrCYOv6QCEprqx2m95sz2oNI98Dg96bUZn1KwcGWp
DvY9Jvot9T1LDqAwih+/fXKvGFP67Kjl+bUoHG/wknz6hM8nE78+BLy4b7uCt4MowQXN0nmpp6e6
o/Popv5+0IaDqSmOScQaiOBBppZ0mDgzFhxVxcM6EbrWygHuKvOZYpEfba35gD3SSOsmOpZ1B3Qk
SHi3kRGD3EKPABPT58ahDToZ1LCcFQN8UIW+3JMlqBM4fA9BVFe7XKAhCqNUHMKk+fI7b+MST8C9
THiv+52O1bIXhpirIeTJmD0NeL8Yyt3UdeqLmgBnEBC5CJMf4yKNQKaASUe6azwFTIXd+vYa96K6
OrlLhlcV8eTANkRniabQ4CBja9T/TpX+1+RIlUz4ObjVhAeWW4vH+nZtkvsGn+5N7CZHj/eoQzjj
ieh+CPyjL6tfhfnwl5Rj07leZthJEsOuTyFSqUcW/0UFNKDxwEjFlJgi+MbqHO07kBomqYdNwYYZ
DlVHH9VNzG8iIgpM7j6aNDszVRwPTbVWL8m2mUJxTApxRjSVgqRFUSCt2ZUOCPUV7wyBO8sOnN5V
KwpHedxTOLabJub7UZXzyczDWNffEuM+8sYWhNPOH3UWf+NO6KXLppl/kb098TKAtCgj2WJzsd2U
2fIbC/WftE2/iyWyd1GNDDbXKzC23dJN9CB5zhsk3Z415PwglvyvVyKsQPnAHE1hzfSoJZGg2ZsE
08/1dCymnshl+Tudo0fSDEtD2iY1BJCvhLdCT/rvEG5oejZG+eQSTNWHt/AhG8s1D58JVewTU+nh
Rg3kSdiBjU0Len8BmxCszQ2Ua36Svg+3/CTZPo3VY4z8bCADfioYFfYMekO+ZY077hotsnHVSEBV
iJUL4MElsu58qktihpMYixAezGciJH8pBrzcWq2gLgoi1j4hhEnhtVy8iqKACm/jpX+kym7dsM8B
/zh/aS3/TgkcrEBhs1cVf9qQOriCrsizRv9JrXRuLEf0jXTkr1n2ryO6CqAN/k0ZUHbBEIvIxs0O
hfBvp9VC/+nYNeiW7J+p+tPPMRPV/hNv4Kdn0w9FEf1mavmvYgqB2SR+EFZ+5nGDd2YNmBHDZmau
sV90ch+n3XJgjl9sokkfizb9y3biuzHVPWr0LZsFQm1RLUQMg1yjGybaiFgB6dcYwfLAb+liMv7b
aD7RYj3lw6klkWHS4bFjpOPStm3L649bR+mNJrT33JfiYMAvQWFZsBXFL0imTikxLFHHfrh2Z/Bx
JxV0cDsFM/hOcY5UEi0l+QSJPmU/aUOA4hqYgXcD9WoTPntpSI1cPIg4v4M3pJh73Kbgvm7yvqVW
SOhskrDdY0pC/OGQrZMnfwbJWvzanLFrqq/8Iml/oP0qYEZXmBu8JeoGvU8gwU+gFQ/VgEnj6C4u
Tn9XlYcVImZg7tie/ioy534M1C/Lbbxlns60LjKffheSQ14W33Jpttoff8zVJa/u3IbzQ1f/hvm2
dig+OoHJyfOZ+BR1tQ8EUcMqWp9mBdxxIo6x84dfs+d1D7luELgW3yUFBWXb1G5SdwlvS4pqsN3z
zWOQX42+7bYf/lIhH2XZ/ZomruLiPUfIchs0aLmigKgKrVg4rMm0zVx6sbLW2W4gWbJSy5tAYcoV
9TlKhaGZUT3hluE2ZwnHlDEBn5S9hD1pBTI0Fcj3nQ5dcDYpuq1G+Ls5nElA7Ilnd21Gce2c9CJ+
ckzNkejBnhbRhZqDwOlA3cXES+mFmfvQtiTPNcEXhGyoag4JYui9iGkj4KHJPtyQHJ92ZK7ohEDR
ajDFnfWrzRpUn3w6+6wlnCoHLWDc6a0o1q/KrM/JNP0IbNP1hEA2w291HfQGqCW2SlRfrHGh2qSE
Fq20p1tvXbeTmTiT57eidmCEgoyuAubl6MlDtkMc4ZIXiBsuZUE8EMoSeH8IRIezVSczfAFDscpR
OdN1bV0XX+yMhEU2eXUp3TV8uf5dIMGE8gTOJ9sE3RNYkJcELdsICwj5nl9199o2LxOsZEIfYdmg
3tlgop4OSg7XbTZfMgcE+OQ/KAYfbTyI12nqqofB7V/GPCSxb1KZffjPrpUI4EKVxE0p0UcAm5u/
Qlu+Dyppf/Lwb2fw+9Y8UiPSyaeGkxYZHfQQBwH20gt5Xzh1MoIwQX6NQo2szP//EsEA0iVHuSdr
ku4DtIdBWP0eZaP2GSXnb5s4lH8PGK5aZowY+euMXOspNMWvkaQyM2fLBzqHe2HRpUXGkmHjupgK
Wy1YpuT5m5Hjg79m7RkdSvLAwGne8S4TUReDWNUCJa3qyxJebmt22ewzQC7TG0/nNQKa6dI3JQNx
31NPivTd43o10Nmrs44K8HEGnnl1gnQnJbvqKaprVn4rNMOwGX97YB6slumbxuq+ZZwYYVqnZfDb
aa1hL9T3ImN+fP0GVicSr0vUprhc3wopl09tN5YhGWfb+pyTjLYJk2l+zBfhku7pRzDNMf3lvbfe
/q8vKgxhC6zp2NxRU9Ire282HWNyIOJ/aRfnxz4aufZGoGxFP7q/qyhKn52sGIAG4bcNqMAgKPHZ
OQVJ3hqo3trG/xb8jIDIa/8+LXsCPHoo8GvNXY6uXD6E+WtrG6zTc+nWTHtm503gitjXkQfzpWZa
U6UpHEZm4wGkZD0v9tBIyTi7F877ygF1sxZdcxeTW+N7eQLWD/mla82CSkDNO0ePEwum1iMDom75
qBzYGMkVu2rgXnHdpa/YytnLrPUrDR8VfVfO/0PUeS1HimxR9IuIABKXr6XyRqZku1+INjN4l5gE
vv4u0I2Yl4rRmB5JVWQes/fa22h25EMcGwWd1BtPlH9LF8wrsDxiQnRxVhAXt6u3cH3xzWWIgfhv
b+GSe6SOI3SKY3O10UGbxOPgRWdZJ9ZbYjZcE7hw994EUb4N2vOkHXU1xd3Og/5VgXAsR9MBRPQA
GkW9EpaoaRHu6xddEM5bZtAQ3ntC5afoI0e3DM/0Q+d6+vIAtbaB5V6CeOAt9uwQVwQX/Ln17X/W
t4f9no0ZDlvJcUqDZTBWFdd8+gnYz8Zb3n2IVuwKM0YlJcVB9HFzxzrbNFSbMUIvwAUh+BlPAlCK
rMuKNi1dPlKuKs+tYQK76ymQgiFcYrJRXU9V6l6mll83oXNwstInW+n0iRahO3x/5sTYVjtLF5fC
kVeCw+WzcPq7J6t/8wlQNyAcpHoN2vjPIjOfGe9ML2Xio1s0ZPBeVkS/jzg1R894XN/VxILRSmX7
Nhi9uvb9ECDrX8LJmkxf1RQ2m648UXr8qqdyfp879q0ZUTURyoSvSv6mfB3A0Y8X7aKSjKFrs1dD
T65AhjnSLN6m0Z236wcltighJ4v1TAy3H30VJRaKGxXbO7wn8hDSeT6jFyFM1EcdEtfD7043xR8/
dj8jae9UM6bHqHPsQ1W3VDe6fZpwe23dsSMZtvbn42AWEs1GWvK5j0x1HZ38U47tBDwVeACtjLcf
GDPfU036Ud69BbZTvzb2zOEXB3C1VoSy2TCGwysSbKxczhw9wtoK9sVFl5AMmcbdTVgOwbJGnx/t
HHyL0MK/qNT6VeWOfVUjfmJkmgAT1BjtGwd5agiceH1hDxgfW9f4tHy7vQSiY+y1/FVoT49thhw9
hNMMMZMs58rOJazMgGU+r9smoNPXKm6uOdVTwJFz1GVQH4ehoISd/G0uXWqRaXyLkLjBQQQ8kxqm
RbPNERI55stA8FsOJe+2vnQuxupBMHLDCSyfyMOSt0bL3RwhUxE6rt9ZZNcImNQBkqPGxmWdpxRe
he+V8+uYJfNJsSVhYOFjjYhblDOi/EdDHOMkvDPGyi8BNuRNJnz0dkL9mjLwHYXrYu6IxSMukfaa
5uqtCQjBEF5r/MjJEikGf3weJvUrnQjlSr2u2qd+ROxS6jIAi11CQtoqQZsa19UtA9P84M5+SebS
QGflZz6ARuVCZzWa3RwivWhUnT5zC5ovfP8fdj9ZTOv65FDTAr/QXSyOfzC+kAXB2toGHELXmY65
xAaQd7n7GiQJgMAcFJyXkV3tpehUrbSFzUjVzlirOQZK2g8iZZXXF2EEQdwcbjjVwotqSP3xLXYp
WnYYF2oUvAZl/GaYm+LSI3e5TOZcXDJmjPuw7YzqIY3wbZHDGT6uL1mP10/0LMwKlcFZWJ6FvLYe
xpny1IU5sP5bhtPGt4IxBmn1wLct9ASWMNr7+pLMdMaQuHnskeHGpv2eNsuAlU3MkfDv0eirD1dR
vEV+XJFPBirJS7LmnJtUbrYzmXsn6i1c5fBWMSrKlwkJQqnj5GB4cw2rnG9ugMN0ZpT1mtbBdHXt
8myWjX7JFB6jBTkdlgBHrLiEzNRJrvM+/EDOiFg4adFoJfEpErn1G6kROKLkQ5BjGLnS3ekw64/e
kI6nyCMOsgvKx16qX9YClPB6IAV1eBLjfJ6i5B8jsKNTbdb6jOp1fI4lGJNk5ucs/OBrGtBHWoAB
Ytf5fgnG8kWQAvNUmIlzoCX8oX0ETh56wx+tBmhgGdPvefKYAqE5VP4gPkUxUxtXtb4WCjz2YFxb
wyEHCgypCxzy0V9eIl28x0kQH9h/ybPfSHle/8rsTHmurTonfLc/dlHfXEymWt8v5aiAZmV5/G8g
GRIHjD21f7Sk+VOM/Uy4DfTzHOH/xaZfhi/tXdcXNWnvyuTq6dtmXOTzfPzvUKEE9rdejqmNGRWR
y4ahSUm2zPP3ZQIgtUDlfCzCmSycIFTpxY+ymL53MtIzuh57hwdDANpzxIUVprisX0Z5mhxY6TEb
KWsCdnnBSEs6qJ0gvYwLmItsPm4gz9gbLw0fgqjgamdMaVxIttcUJxi6SxMusDcGLbkyxnjQTrM1
e5+0NgJrJ7Mer54fjNdyknm/8cFMNwgGMbnY027guN4ZE5pfz23v1LI+ysrd+gXzne4eD0N7bCJC
HmpnPNXS7wCnU3w25oxxV7C94HFuebKLcreWwtXAL7fu7gmWwVfJ+MkP2/QTUXgOwI5k177y0s8q
yAGMUScfLEL2atE+MqrvSCdru8f1SyMMIQq3xVPd8U1mgrXI+q7RU1a3/16+/x5JwB72W7Zh5qFh
tXvpQSIc5zl5yh3dsUZfyqaZ/oBAugeq12bn9IPDasIhnKwQSPJJ3bbfUcKhVihS1tmEKrhcy+/V
SOrwAoqojP4ZqDCRQEXtffgFLOZ8wRJEvsdKocc+m0t+ZFTZc5GpPWPT5Bz0EVVwpZmzpgTuBm2Y
/OU/B60asLxbRNHbfImWKBbHUdZSFxp5w0ZQAGlqVPuUBRM3kxM/piDqQIdEJklV7shi8N7MaMSM
0FbPVbDIKJvcebKWwGu+CDkJKIqMn01ZsYQghXwhGJs/Kj+7zk29T7uwIFuIwAksFpw5dvDCNrE4
pzGM8MG14NF0QUGv7484dmd5rI1A71u7DPemyMdX02Nv7HtpfIojtA9uCm1OA2Tyo+4JDBt3WJBj
6RApS5jM698Sj6CoMrCRc7PUsQZVH75PHmvgUzeSKhbHtywyEdQ3XXLEEe5s8SuUe7dR5A9oy7gZ
voaxnKs/XUuXIqkj3vqpkTvHCvKr7bICKROXc4gQsDKLo7OT6D9VePazKX1ZK85K5PmByQ7cd5v2
eeSdW29sXwhYYAN6upI9JUhrfqQFYnNnErQLGtzHTAX0Q0E8U7y1mQPu5iaU+clso+houe4lQeHN
xiOvjiPQ7zT3rWu5GNfT3In2pcapUy9fcu+hWJvFe6jURfe9PMrcDgC5ksixQSgmtzGIvQvOaqKq
pWkvbOGi2NnDCEc+DT2EJTMcOjbGHasGiRw/EuNvr12U5RNZvfNS8YtuNk+hk/+1SxE9ob7ndl3e
+NTs/pSm+2Q7rXExk5ga29v6qPkZlMcsUjqQ5BniUcer+BWMUwCDdP2B3Q4RwHq0Yqr//9Fqh+Jr
MEMHPDglPpsH8iWilqSJIIBhHeMPs6JHYmnm61oP+FhC0NfRMKw8lQDXyY5gHdJJsWxOm0QpvTeS
5Nms+6MlPHCf7UKDpxdBJPUvC0AyV6m9mJFkziGKioJ3L7aqa9mOu6nqvQPxKP/+VwuiGTNuXdd/
pIRBHEsmgySo0nTldoNZrbP7fYXAbaMW7EY4O+HFBly9k8BrgQ8NyPPjOuObimip6bAOLR/n8+gE
wdZ1yq2fwfjYAAQP3I7Fd8pGIXYGFpa6DTcDNqtDAj+GHrN/tvIaTk7B2xDPRAz6mOfcBEZpPMU/
tdLsjIsEVg0eIjlW/S3hAt72Y/DlFz6Ms3Z8dCwevrHMu5+CdO0hyM/U2NbbwETzJa37HaPgLpTq
hcUaFrZIzad0nnYEt3g/jMmKdqpzARml3qln5vKClhHMOalYYaPw5XSgYHP8+kHGnsySkQD/olC5
yUQeqoX36jKO3SBJ/NMyG3MTpC2bCgULpEmbJ2KlfhgU3Gnh8qAnVCQbYWEGZuTpndgFXoJ1bMEm
lUm1dSuwk/hwQ7qTE+geJXxsX5wMK2Hf4Qgr6ganNaOe5fanZ4i79xn+IFGEEPPX/4qpxNeYleVz
2/DP8PwiMn7oyeM6NnFlPqzfthWwVo9618FmDmuCoJ2bZnT58N3ewW1IjusDP4sxWgT2p6TlBHWd
xCMPd/nY49beimlwz5kjIxoLiD1Z3tJ8psVpvVM6fjG7ikiCyEFjh5OuxmTyrBIkXnYyfKVF63Jh
hfJMAtL8MtgvbR6gd2UySCs+IihYApHwIw1EMtKJAgdxtx2bJBqvNNxFQKVOUDqBcDjoZeI2fvZF
AJctzB/R6FSPFh505+i0sj5PZTzePByZwBuXElfN2WcSqffvxznSiT4RNYJgr3aOYWj770MNlQYr
1/cd31sVyX+pORwM23DJV0eLNIS+s7eYmZGLoVpCzrBVuEF1bHsK3bUtx/ow5xqu4vDCjaZeEroR
jB2sZNu6fZkK54eRyvhaOppnRLXuLccIBeSnZ2Tr8IxHiTr5emYvY+Hhi4gXWTOPAnt4BfrEmmDg
oxRU2VnzvBH2GopHWkKku3Frn6Nkdj7dkqGxnE51mRc3u8K1afWwAdAdXlzuUQKVGG5NHf8xMwWG
zoxRBmJsLmtzYRTh9fte8kJKesJudmMz9PepNttlx55/tM74OQ0pAwtPBy+aiLn1Xl5f5OBhgJpI
kJC5//Ff+WFPDvufGcREC2H4GoWcHiGqwd336T5jSdsOZcwK2eckij3rK4774dXLMzI3l7fO1vi1
qFr/q19nB7smkuhKXd2asanTm9d++cPXF0Uwycavy3TnwZG5qr6nqgMXwZKuxoO1/L3QISwvTvLn
jHP5ickHKNVOkZO7jCJEH5DcwtCBGzzkm5Mm/k3yJV3cvORKFT71h1H75sFJEr0HUfOkShx8dhVl
92jJ4aNXDvKh/DA9ysu46DpcUQPFtNf6JwZEF6jenyWQvrMP1irYGCLoTv7EwgZ4Laiq8lpMoCWc
MYou30V2inQtmvjIKtd4M4BXns2qyT849CGTLb5zo7HZlSi4KGHEjrWdnR/hYJY5pK3QVA+6yE5e
1rN4bbpb2rBgyCclrkXtWzvJ6mgBod2R9/8mx6Z70rYVwta1ip8twDWAYS3vcjaTONqcUlcat9aR
P8uFbxb09ELrgJEikbSmsLEuAGeva2ffG2ANlyKHrYreJY4XHSwUQMeZ2c4DH1POyyIzGNhEVN6e
OzySIFUe3MpQ+G/50lxCAoZ0eozcfkCYQsKGSlrxOHouiVxlKw9jVbFZE8K9dEb6ZCRMTpqokrcy
sOy7ZzavtY3HSbkU74x/EJ+6pn5sB+sPdIjpGunyniRmeo8NeVMzaNvKHIDChC0e9WVT0DY2fHWM
FjG0LWLXyTja9IIiX80dE6Bt1WhIKyBGqAzSlphlEuWWDyGVK/kC2jU5NqCzQCxmp8GDEw//RLXh
4BeLNPvLhARdX5Iu2rMCJPSJ63z2ekBo6YKEW1BzCVU1nu3Q262fS9uV2GO87IzCLjwqWGAPVTFS
soTexYMScjCkQqQTQBT3HejaNg3w1ZgKQtAbydbPIbCtciiLSneOTuvz7EyqAqcXUlrleU4ksyIk
NyrPqdbmFRO3grpDHVS5Kjv1PTYfp45xAC9TactHdFdZxPq6+cgq3ol/prXIP+wIjDVOQZvFPNyy
9ZIIAwJJpmhAdBKYVxmniMLSXJ5ZVsz7XrBfp+QjcT2y+wdm0OOXS/34UNr+ToMp2Impdx6NqPpj
N1PDVcCvxkKxOJcuEeNDqQ4W/fjlMXNwazKMoVmInoXpTnfHjdmiKwhUAytq3CMpZe96iJZ6znaG
huvPiHp8dts/sSHKYzdZPdYILKlqMNxzBXTB6JrpiVgO/A1rRqBlEuCFoCi7pUPxk2a+uAeG+SPL
RmPvFr46z4r2wY/Dm9e5J0SnxRuIapzR/Stb1XspRPPAkyq3QgftnfQCKCKxMdxiNehHtsH3ASLQ
oVv/X0Vodls26sEBxoHAQD2OR50DgCp0SGE4pwV4+UVNNC8DnX6Z76x/FdgppYntPUdjhuEuT4hI
H6DjIPiwISSPOGnmgBgH2nCWDsynuXc54nxRHOH2yy3RBsO2XdqrLh1/rWMSe0LGSUFoLAXh3PEj
5fZ11Dbe02UuxaxCb9Z/0c39/DkneGQqjZ/+oHhmNKOhKEWA+n2BqZoHQjdMOZwqXuKIvIpU+aKo
H5K+ee+Ey8zSweZf1TYxME38xBCVlJoimZ7xjgmsrISk+cyZt7UDQN4InG24gBNTYmJ3g2hc9Ft0
HXZFbAP8JAfxRFlBVJgQ9cSmtK/JhL1XWW/OkpPmuoLM9ygfto1xiyll/s2D6nfYUVhQcAaHkRyj
UmBp7iBfHEPsKydpesQJ8+3h26/YODIc3WlHqgPeRw5qMzpbZtxcapgHJylgmGiHpybl6EFfZuQ+
+NslhW7GV4TDXGZghoT7GtrwiZFxTYH/N0AMSH2FNbjkIT6Yftyd2Ygh2o4a4HrSZ4G3FBhpOBVX
Uf7/F2t2ofkPaD6sbKV1GThX6GQEYi2gAydjaD8MXcy/jbRQ96YSqC2Whgiplnlu5b4a3GWN7KYv
YpGNGE4pHyaCuA6ULL+aSQOiaMbTwPhgX4yIywPGM1sq8Yr4ut79yDOKeSXpA32nBhXCFH/nhYj/
2LAMh6Bm4OCrcEEfpM19SsLXYSzoBUb2FQFB2CjCYKXEuK1kUxwJFhufc+nVj31YDq/aFQcPj+zR
Wm499Nf9qfXdc0oI6JUBmniudc8iyKbqx3a1dROyZKzkfVCNPJTa31TKWUjs+bQpwIecBLcd61n7
6gR29VCVSfLkGzCLK6Ll3GXAo3w8HVyQ4SmIfnH0Apha/qgWudOZiOaRf2amSxQUKMDqpz2DLjMz
/sclN/Y5sUXw3Cb1AK7I/2LSm78rNiuGm6KXijXdAkE9lK4z4GVs3OsqZPRRssRV3B8NvKGGqcAN
LkteXMc7IzLcS5Pb1ePkFX+t0puOYijwzC+/Uvz7DRtx718ctniEOIR4S4CrJ6o3SaUu25vscByw
HRowbaT1RVbtD8tg8h005kiaqcd5KuiN6zk5lbXHvMy1T6IsRh7B/IwyVJysEi0vtrb5vZ8Q9MPN
v4Su4z1ZngTpCVjaSFvAzF4DInf5nqqy89BM0AHQeYibjwN6Oy+3m1BsX8bKF1sEyyBXi/KCiWS+
BDKqdwQtXBt02Zi6MPxS7X52VftHR9o954L4CQO0JaAUNd4mzLAL25DU1r6Azwk7rcPWYsM8zoro
mDpIq2KNL2ndmUadyA5dRKNot4vwnRi3ZTq2zsT80NVHU79m3nCf+hic/8Do9LJ8abX3dK4Eet9x
RK3V90jDVQ0sZ2jzk1dzrbi6/2gYZy8CEok0NudetixQ2gVh4AWf6XPTVhJyvhmeGoM5y9LaaBC9
t2EmNNVoiHzgkbbxa3fs/AcgrC55WlFmGyfHjmHw2azxgAvwD/KIw4THXQjzsTYS9bBuKWqKfdgK
VXsGsf5CPUaQNLP/Gym2Ae5g17lVM9hp/IVXrxIObipuurFiRsFm6TKIyL64INF2UV3kx6wj27Dq
Z0hvUdU/tVQXH7bPwda5Wfvg9TGhJkh9CT8E0GoG8SuscM6ZPSSf9G/dYKOu3DE9UPtgHwra/IDV
lrurDcrNLDhGLTUzIIjH/oHc1IL4AeM8pEHxPCwyldJw/oD0oqU058/ANnKALiG0xDyEWBGM2XEk
9hvJP/LDgH/JWoySaVc8k3571FmdfzW9e0DPGRFYZbyj/H4wgsC/xMj4r5wbTNLj3y0tL4Ss8Ur5
gJwv7M9zWiHZBqmURmZ3mYxYbyNHOZupE3e/CoNDWcwHRJj5Db4YCWbGU8iEjIFZ+lpaQfzbDx5K
xwRLkM3GzWZJgqT87yJPOQCqz64YMl+h+ptnAIZ3WeCOMat3MALVM8Gb7dG3h2w7lovnK4LGCO51
g49xZIBqA3RFjwEAOmyYg1ETG7Cdshg5aVpXrIyXp6ypxvjoLauMrhjPZSFNygxz2sWNS5/iYvGT
cWXgdD9agxgupUPP3TGBUyPPT3hvl51OW1ncoaZ9BQoWbKflbUpT89//uKqN3R2dAR1DppofOAax
RGvfepgth1mWPTq8+7Y4NGVPv06JFmBQPY09C+ZptH7mAWpwxsXTlzvF/a4LfBhky8eqrkvzEbUE
01B+1Knx31akMVKr8+wiCQqKJmQvVNQXsSxHXT/VZ4pi1nb+4wBTgXBnzRxuOA9DEF/Nof7hzXFx
Rn3mA/dgMNp1jbdL+7q9rcXdkNvdcw+Izwmi8LXKyDYdqTz2ydQ4eM65UpwM/kjkh+gmavsXv6Jd
g0ygb0br1cLaf9L0sNgYDPkAKKLZtTNEClhc6VV5I/jsMJuZlKI6D0zk4jQk+YPKh4lU3S5FPEr3
0Rr+sa8AWnam95wxm7iJJRJ9/QVgz/NfQeD0D0E07kPmb19wJZa0Yd+vrOPa6TlIjK4yVx2bU+ob
W384IfQ/r0jgXI8BY1/qasOcgm2BbOChM7r2HLbtZ+oS02nL9mfkssvkkCFSKRfBLSp0f3AxgbsG
fDW1VnpTjFOWMRSGaCa/zMW97+15nqj8zC24FN3/aL4xxRON7279pWitOVpVNelzb8cv5hwftGmb
j7MfDrc0qS7fQ4o53WK4MQ71wsKFXd3+0DL6MKc/SqU/rBGexdo7cJSH5yLv5yPDKeQi8+QehPFX
g6N8HNOtOQcUPyWzf5pj/AaiS9m45PWLzuG+BQgO2K7gn+wWBUE6ztElnkcmuIsw0Eja7M0p58/Y
IJka/YQiyELT9mub/mY9XHvS5WYkwS5po2EjPiWwkeUTaiq6Rta9F3z9JtrPo5GHxS9EfIhCB4bp
XvULhM+Oyay/kU3zpJZ46EUdYvmkTq7vn8Lg7wubzGnCsg/OfIfjw+nIBU17yBHSk30TAIR6bjGB
3ZkA8sdigjtULl4TVGHzRTMtPWSzBpRL8NUOr5m7afMEnvmMeBYaNAX/0n6ZFvU7o2eGmnnYMAsd
X6MOxoRcDg3DySRJIKgJhA+4CaOcYBIwi8VxKp/9qGA1VBliM3T2mWVYtZv8sD7lYH7QBCpWcEtd
nQXQ/dOJxANDhOXZm/9EhsDDv04Dm2aL/dd4i2EDPtgD/vXGH+4FkIOnOPHOFTE82Sb9rcpA37CD
JZtZoRlj4EOVhi76IaqnYg8nFDtMH8Aqq6nJsDWOzw1SssG04jfbpqJDNHSLXSBdCLgA0uem3DQN
50vgFAA2UW0C95PjtY2G33WLAsNhg39Jh9S4CPPUE7q3Z5ll7taTdJkCGmOXP8fElUQJMBWn3yaL
DGDoacerWOeHZNF8aLJO5j4dfwcetsIpeJuAOSJvd5+SkN2TaRrqWOuB95U5wnYYy3iP2Q6/8vK8
I844Im7MCWnNFioQugO3Dw7eDEOw1+a0D4PCQg36Zvc54+PMBmaFtTBhCBB4MKdpujcrHp7xD16s
tYmNAnLZPKuST6WP/VwL5lYRn+6okKwsFuV6jPPyohWjMKa2jNKsyB/2bqQ+iH2Yj4YeAO2zzwcA
HF6SuD+kTnUekA45x0XC2Np8xod5lk/mCNqnzwgDSgC+uxFon8hCES+x2BwrI1tih8EtLE+LUw/P
2tLjBUbssDfxOG4UuYJenI77llF08fAZFZhB3C4fXyIv75DKAY7PG/MM2/S3paP8KXF5ywxWRcsn
um+qhDwqdryqLr8qVBxHv1p+a62WS+OKQGYkPBwYxgnikX7D5BFtVTv89DkBtmU2fpTJbBwmG8du
3sHqNEoPdOnyUV4vsgiu6n6gg1gvi4wpIJZbhlNd04MBDn7Ms+YNEajEPnJWwUvRYg6obdkniG8N
SxWk81XY08WqZ/lRh58+0rG9msx+u2wy1wEZ08XPddg4S3IUC1IaiEkl1IttUL1jIMSJOxB7i33X
JCodXmqWgfCtYw7adSlUZoibgpHUyjGVKVkW+MvTmJE1jv1q7632OfC95qbAyxNV00+5MPik2q+t
izEteQoNdec69qFj8Z8c3793PqQN6McPqakeffQvJ3yT6opfbDsui45GA2UtTfFOv4iQb+2COj6U
UvfjZX27W2Hn24ZP96vxN81dJLtlylDaY9bgJPHeN9vwaHsGzsg0qD4pfenPZJueOpsEvDyR7sF3
O1L1DIAHY+5tQ7uXF1P8FOCtmbgDLAL7V54lSJ/QsSfq7hZQ2YqY96coQzK2zCNMwkpkijJ+IkaS
AVxzaHI/3DdFAlKLLYUhJc21n8hbJAhHmRgEstIYygtpDGrTg6Asp1J+t6lu4NvPjDMwJUYU3+MI
OIsr2kCQeGTxa9yURLLM/Hg01QFFefZcJwo2Cxz4E8/lRLJZ9Mr11yxFRHLp3PmXFlX8OoOjfJlG
oFyCtKDT99ij7JUHLFo3BKBU5Z6EpvpDLLHiWJQ27HyTq4Mz+ntBkzlkcRil5s0KRsDicAXqOWBq
7IoG4F7TvLbKWlasNXot+lULHsQTEiJYOmQAXodw+rfSZb8DJ9HcITW/u8Vsfs6komcDYnRQ15y/
efjLpbAbRm+41SBzb0kmQLtYKGAM13rMydHVw1uPuvNrHiAYjoi1Nqv4hXfiTY7IdLRymSONgsrD
st6DnpEDKzcMXxJ1X5q4wPmWrRwTiEcswYgPTSZtyw3Mhu8g81Q/6RZbVzuN4RvDAxTsGmM63Uax
Tv5cKzrrpJffxQR7RXmDKIig6FXzPGzLsP76zghYiw3fXkphobo77OsNCZ7yISWjfdO3hnu1bJlu
k1m4DwPT9n3mANfLJ787V3WuSPviykRhCNIcoMBJmSYcsIpxxdlTifikk+q5LLITPzQShiSq56Pu
xvrRDeRHYugvhMw7VAH5C5TQ4BKu/1ZTNQ6XHAXOnDWvcaDfo0gRJ8WjDPsif8iXznbscw+IQTue
RtzrYhjYl1OAIC6hehpRxR3L1kL/1Ls4IfDnJwRbnqqZMHhmOeYpwHr+QIjvARV39lS3aXzLCawB
GbRT4zjdJ6u5QiKNLm6PeqvuNMm3SxVcYoqrkYbu+aP0ea5+kYxCigoReWZSgIvrg+FMDZPTwJ4M
NNPT8qnuQC8Nzp6gx+7epvYjWbreqXGYfHlYoFn0cKt1uQdiJnpMWNE+MX5CML3cFCqK2bNosVs2
Gk8l3rwtcmSMbca/uWcZMMLm9mngSW06LzwPOXodYTq/q8YlKKxDMS1SM/qqi54RBXkLhis/Giee
zyFwGeIWQDutwkmfGnNLU/k3DxB8tkyD30ph/KtZ8kIv8P5K/1rlL609V59VT9p73LbvSsKXzmZb
fPZ1gG5/7HDqEWVD4C830lo2rOejIVkoz1Vc7Nw4MD6yVjDJt2MyLZaZpqiawwqhxlMCTztcuOvL
ZqcRFH8ywp7PfZsdAweJ39rqtFaNOasILOT0/Hy5HSowmbi0Euxm5Ejtyt7PtlNocuIvrZ9lF78U
P8OpRCFU8nhaWTZtySNpfkj0spsbA5vqjqgcUZJb6d132VDlhmRhoCHkWN1JKdIzIz0ATg7lfg5g
oZRUZvv1w6aU/yKjAZ0YQO83bTXFBlvzUwfAGlEN95CNS3Y/L9vxKvH+rr8dTzFezpHM3B0NHrFz
KQJXfSyjHahwyyTIW+BsyB797Xpet2lj09Utg9pKJiwu3E68o2IHRE5AISMX67GNDP+EHG9gwIhv
Ck/e0rOgsiPPoEqYQQVa7k3iEjeenRO8M5bkNLRx+YQceNqZSC8vWf2sjNi9ZzFbdL8LHi27g0no
/1FL+iGcmPihUNh3tUcSVSKXOBKcsHbRvSSsHY7rJhbB2kk1L9IYn9ulw1NJ82GN5ZWKq/5h16Qf
YhpBtt0UdGoAd5Wbhe94Dlnvj+GZ+SFOLO3353aCmZNMFex+nDtHeCYkDLnFV4hnzCRZqJOocJrB
xyaBlxL3cT399AVJYAioifAcNyn+wIOeBzBPKePLaiH3uCDfRRiw9Rzi/VxExkNvKedZqwG/Xt2w
iqKKil7qN2mHoFMU1KTBg6IzNIsjpn4VMLX+iCUuD2ELwyBdUIX5RXpePwpzn9QXT7Cat+YxfxoZ
F2zGKrk2bev8//Ou59g4M5GE+hMCCPZo9v9/VaP0LB5m3tYG7A6GvrV04P4ukMMINEA1K2WohjwV
js/mQU5Mx3U6ns2oR1ad1MA9XRBS60eE4WN1isFRd/FQwwn3vrw5z+61dNN7L8eXZYZO7ER1zVUT
nrog5vdQWq+DKYbPyNx0UxE/h+mLERXJUz/j6Muz2b8mTnec61oAPkROA5V6eMUh0rKAwqGWA1HY
rJ/y7+ONBTAKZiQzXCJvM8nB5I+PJ505KTmXaicsHT+tLwmKys6HXg5FzwENPcb7Dj3ufpw78r78
ujppwkm3EvcRosnpuvYZVRMey8pobmzL6LlM+HNuETknR7E3HNohfreAOhGlwjdB6sdasbm2ISGY
dUwuprLaJk6YH/A7Clt1X2lDkFc8OQgIBmM4DAbacyKqYdH5EF1LvRhPijgrPuOyepZ9nH0GZbtP
LFTzdZKK96zOwE6QJv7QWuiLsKp+4iIoto3DBqeQwUsiWfCsEyVHSna2EYojlFk0BtCnRRSap4mb
mT+R0OpywPJJkQh+FZtlBSy/JNbW8ef2WCZIYh4QkxbTuxoiG+6d+4wnxFyl+4iQHo0QbLXVivuI
5OLI6jU9LoZ3QmQssu3NeUcT0MH3N4J7lHe3Dtw8Ei9MlbD9QBVMDhOcXsSkwhee/Gi9aNdPnnls
/frdk4F1cyshFvyK7591Nr5YfZ48ql797gyyG90gru6jzZhPSkDkim0yE5rfUzJiofHn+3qy4YyK
CdsmO3xyOiD7mklRnEjQ84mob/9v23zfPk9t8CGljj7Jwxuxxwdcqy380mkJxLK6llYTR9Wp4PCm
nUBArCTrN+C0aXNsEXtdrMy6VQJaekM2dhQOwxFewb+M4MxLghthp3DubNWyRUjppjIfL5drB/9j
7Mx2I0fSJf0qjboe9qGTzm1wqi8iyFgVodCaSt0QqSW57zuffj5G1kxV5gGqBmgIUCulUihIuvtv
Zp8x8JwDncF+/8gTU1lQq0Z/ozplvcZGw4TdmSLgveOem46d5RimnSszbbr5ce9dbUS7NkURcLoy
hC2HITPnPLhmPD/fJFA0GEOo6v0Y++Eh7/IvtDmEe7+K33g14QNWonbVx0I7VqZVPlvMm71RGfG1
9+wF1K5NPVWL6aO2J+PBbC7psuMrR6c7KHa4MYY6urezGeaI+WH0KoUXRdPcWWFWe0oWfdgkVu9Z
+VEHdTXdQiZhXc0LKjMjCAW5OqDTGBMIjD6jL29qLDduqvmIvRDWxhwCh5mzd+kUb0FE5RlgT5zc
k9qPq7HJ6mNXJfImbtWjGGiWJdRXv9lIvVmYfteTyvoCepizUmx+WpP6vCgOm9ECHJhF5R3lQqDo
TrhZes5V/KFynOauqFkJSFoDyAC/sRaLJki0JjnBP8Y2AWKIoWyLM1VNdefRrzJtB5vdwhuWmEeM
W/Az6tT+Ak4Mw7IMwle1U7KDI6AD9Z3IvKTvFr+SBD1TRMWJOXrsZioCPvdBfD869aO9gFX6OhOe
HLX+piYksjGlf2/VZsb8EKpFlynBzZB+qn3EkTgcGDP8uIhtC/otHhGyQUH/pKOeH/WSHMQc5mSA
2+oU9X5/mzYRRLJcmf/YetQKFtGrZEfuiSlpF+Zb8qyQS5k07VN+zV2n4QftVC160QabUVSaJSdK
mecv8AoYc7Jz5nju9kv6Ywi6G7MtDWRzoiFJglqGaedBtYiHFBhJH21HzaGYMu9q+0BiYCmscx6Q
SFk+67Msv8kT0ggcTY3nAhepa0pURnBQ0c6a8QSBnX6TtkVF0XXeYoby5trrp0WYOUGrqmnCgSWP
HtSosx9kQNA15EyU18mLYiTjKVzg/hqZDj1EaQ505vx61xW7LLRnr859BcgMN8T1+BQ3eUAIpqAO
JqNJeVS18dSjfAFCynCGXIcQfvotudoJWwOmxuCkR9ll+q6I6+6o21t16qh5WKaPPJ91tGIQTcvG
nvrSoS6BojQj29u+20V6p94a0nmekVBhQNGlJMgekGEGW6F03WOC24hG+mr+EiQOCAb+Lfgbzo5j
oOD4bDDfOEGOZbPRN6j54msSMY7tMvVmCtqv8+JDHHT4ZIGh6IfRavpHEizfWuyZHtBgwvhGpzyP
g3UIENzv+65cY7MnXlW32h0rPQztIkVdz5oIUFd/8ElhcZ13NA/Uheb5/NDe7EZcO9k+uW61hRNZ
blEXyb1mOfGtk9VkXuL0pflg3jaeUgwZP+YwEEGJtWSFcWI4AJWxLZS9QJBzoSRSe4nfeOMs6b/Q
Mgp4ID0rUlJrXhAGwT0LwxvbMYL8De3NVEns0iQ9dcwyj8YyhYu15Dt8V8mTZxDumE73V6FybiPn
nKbFV6SX4UYZLMTy2YN9MO/ZQ0pY4L25p8d83JNDH1f5vGNIgChRop7XfdZvryNkSPxe36kogSnA
1bYd+62VWuO6KJJwHY158T5EJT6aMHv2u+alRLBdGb2WXGJbiU6E38z1wsKSbwGVIjnLW4HWSG1J
pVeAvNLmOa6bS6g2+HKXz1IVgq8+pgc5aZXHQzFlkaawUSnUB38sxBN2IMoz0PPg2mUbdHVrX4sw
WDO4zJ+s9JCkVNfTlIw/Tr9b2gzwVqJBBvU3qIC3k0Iio5tV/kzEWUp8KbwGAo+OYRQYpJgf1Ayy
YgH1qqtSqCG9cS+Z3XgMRxbwLQyGpem2zex2SxQOPDP++DjEHePfGcqQushrNQmNjuqSujDPc6b1
tOd2D4K2HaIfkHGV2vpSOVAA6pwao5lDNHld1ioLfKMNsQWgQHKMxtY9Xhvn/ut9/N/BZ3H50dDX
/Oe/+fy9KKc6CsL2l0//81hk/O+/l+/5f//m5+/4zyl65+RVfG//9l9tP4vzt+yz+fUf/fST+a//
8du539pvP33i5RSTTHfdZz3dfzZd2l5/C17H8i//f7/4r8/rT3mcys/ff3svurxdfloQFflvf3xp
//H7byb9iv/11x//x9eW3//337z37ttHUf/6DZ9Y5n7/TbGMf1MqadiGYQmNp7ZJGebwef2So/1b
RYtAlRGYfTWsfb/9K+dBEf7+m/g3/49NeSOhJUMTS4FjU4Bj4QfKf1PpaAuHb1B1Ggst/bf/+6v9
9A7++Y7+K++yS0GOtfn9N+vnCkFOsJYjVNwYaEyOEI5Uf/vXX4sPfQTk0lYwUiJtPdQwbI68CnS6
5cPo2yydf37+55dLPPX0sUuY31FUPKe5xh6oSbr7CXSYNxZAEv2wG7YgrCjALEtnryHq7o2614gw
Tj7Mu866bWgiYeHomoeAYQNLTV9+SbGVsIFRpm8csjkBJsX3uqjWVmiSpHYQXdP8axYaIyjZZc54
FeKXD45mbGazpy56Hl9CFqed2mtMhpOwkBwI8T8Ac8I/cP3/mvrcU9cMeC2gP6IN//jMSvhCpqvm
kaOO9+NbOx/rlN8OHDmW1LWN/ZtBm2qeUDR/fHb9QjiFxdkxC/ZBhTst/7S37d1fLqs/3ru/vlfa
Uuf4Z20m75Wt8meXBgmK5XqSv9Q9GloddjO9PB5kHhvgRfJkSaXDcB52m9ynwa0bYn03SLbKad6S
LEaV5d+TAA4mXKNl+5ipEF0yuBlHIF2jx6hNruA0RNtQac5akUFvFsJYBSKHg5ZSYDZS/sjpMu48
TntIVaVpbODX3v79K9N/LixdXpnQuRSXuCA8OqEZP1+FsKWFKAtTePCxAtescdNgEeHKcYqt3auT
K3F0bJpsKa1typTkG7tS7g/6T+A9mgVDATEmj7OoPhu7xTa+kF/bhE7HAV7ltsXysRuWpLNtEjgd
nPhlAIP4yE24vRozpo5oNetYvnXUiBrd7DWoxx/igE4U1nVKCmibQP9OgLdf/cOL/+UWNOisNrEc
MVzVTDBuBo+Bv96CMuBkaQ2K6hJrMzfLHBAGHjTXkPCTaQ0IWjBLoIq8thXh9+HVWawkE+H2xkyq
fdeyZMmBZhDLlA9lk2FkQGhch7VxR/B+fBBAhVh41qpQ1AfFYRtJkyTaJm6IOmn2CDMTaJi5xlc7
PXQdtJ2/f33L0/Kvl61jmCYPM1NDPRf28vHn12c1w9xBSTS9Mc4vGOTqTZYK/aTpxTnOOxv5bvYY
LJZeqoYMlMP8C5GH6DzA87uhP+f1WhJr+VQOltGMVdjBNdlNOBrUmcdTkKXEHTrs1LnJH0JGqFXG
A/QsvFtNqa5jI6LLjx3eWdXtD2P4sMn0HqySxhcCi5fMKgZSyv46hlC8uWbMhpGCdJCGRBdnEhSV
RBi1e5pGTDMwms11Z5SX98qkjrc/PLnJLIf7mTIaDnTjZY4ji2gnJXWdAwug7OP2kevxVl+kbsp9
3mXCwHsuoJ1VhKxslepvP4JfBdpQDmX1tYuHT+IDh79/H6yfe44JAJuWSXqaZUjXJDfcL9cZwMAa
SsCkeX/MeFsReU4RJ16Lj1KXn0VMdyLD2uHdnBa549sI95bTYPwV78eGG3Jye0WnzsoMmjt7UBUq
C0Dv+TZNgF3+rKWwhIh0JccY5eku6yY2IxoMxiVgaUWkVYwqq2/lDLua0BzR9ELfRGFTbsBHO/uW
8Kvoy9NIE8ShTMclaomtx54ymq8xeMrOL/bmSJIqzSp+6mIJozwTV8DyMLze3EuFzY+kvpy+XEfd
bIbAr8WUHoftEedTjYQcCHCy9lkPUoS7tq7XzcwIYtK0g9J0wxE9n/atgoe7yntdJ1hMO/PlOqrC
FIMGPQPluQaafFMl26+PZHsph5uUTnidogWuLpR0//fvnVCXN+fPZ7+pS567mmVLTROS6OivT0jb
0YfBUh3++th1ydt09Qm6LuLU+npmSXg0YjQmNpd3RrUKxUBXezO8SdqZjg2nHGGF1HiZ403WTl/r
KnqGCWseRGz2AFQYk8+LXU9MG4uRAuW8ZMMXyaZQw+kCAXE/cvhYyyQbj6h604UAzMQNR5wzsgAK
GBU0h3TS0C2w1AxU/AbhSBnyCPF96Z0Op+mRLOF028WNF1k6/r7kPKtNtfWjed5UU7KuM0jVmW08
+TSZoBoOrEtVuLu6cX8kcyWdnD1BvfXYkHUrplal+kehGs5J34E+DYg/+ePsG8ZdHg9b38jGH5eG
PW+4K8ojacc3K+g2o2Hq2yQyz1MsZ7Db8Evgr6oQocL8ko83wp6Bqi6ePstczWVNvINM31onMei1
jZZ4hIKhNqk+Vco5wq2WZgLVJhD3elG/tDO3zkjjc25alqckKUPVxWAVt3QBVOAwNlUoVPw6sKxF
k19UpxjW/3Cx/HytXG90y1I1jamYMJz/sU8YoiBVmsIQaHi316ujj43JDcJU3fSSwSZCXHhbECrf
UGvIETulxtzihbqNlRWrv/9ltJ+fOtcLl+tSY4XTdY1s6y+bliyCyhuNxONrmosOlHUBJMud08AE
cVXTrkDJ2/DYgBreCFp36QhEfkoYYtVF9uokAae0cvAJW2vROlDtc18ltjtXqMsB4spV7WqdbHDr
flaR65FBdVUhK2U1+iHXhH5Ankr/4TWRRPvpbrz+hXlJGjt7R2cm8+uSViTD2HCpmd71LomVKtpf
ZR050cXlM0oFOm59NzJFJ1AQJZurahACYVrhFk+w7HJ94yXp90RvVmUY13dtRINEaKlf58iuj8aS
IRSUkQAuYFSiYjMeYmIulZIegUgSDeli52hVtlhluAcAQdHlMrbbWbeLY2efuTAxjhW++sahvnYd
xxIuAQrChP1aM2rn9vpBxxy7vmrFkMR8sIEMMXPNjrfDYDp7ZrwUsZWSH2QM7Xao1XpPNGgXlMs0
Y9QDmtmT99i2GeQvnwXjnelLCxEUUGxH2THeI18H8ciSwSTjAUcYx26ydJp/uZqDTRE+pEkReQX1
KuY1RdZGgb6L8RjA+DLdWcdfva4nuR90Kt8mxVEeghh7mlVRA0e5kHXbLx6ucYLHlmW3ZKzIIsj2
We91E4MNq8akZuMuHYz2ZY4HLAgkYqVe+Wh+wWujq1syMtkerwbZ+tl5mCu+BSt/8VpMB71EaGjl
2NzWJUR7yOoFmlCfLxVkX3+MWJ0AJt7V0Sysgdut9r9IGoSuG7Rimg5RaCd3E5/uJCnYpmoUIBEW
ZbIsoH3cKQyFRtUbOOGvnLkbieLrzm6GH1MZ0OavVr78IbcYHac2LlijIF61JCLIlb0UqF15nrcn
jh6UvBO5eBPxpKzaJNcuDh4yoKWMCjKrR7EPGpibhNom+zYz4FXLUGKZnC4Bc0Ko4NV8akoaUfXZ
AAlY08bCZXM3jKU3g46AQK6cs9D8kulUV+q0DXtFhpw3ILtCn6TKp5up/qMYDocS0h8uU9gywKcT
VHE66iREEL8R+g6RjFatW9OeDiMB6Ie8BCESA9sJctshfRIra8iIYPVjqqHCMFE9P+kfi2Dqz35p
UAcmZxCVubXOcXUdAQPfXd2jGsYM95panorsjtRfDdJbI+p7na81atbhmQKbfHUakjYjPVjv4PDB
Nka524+I7fdsPckLmpLGLiXcz2WlbYPGCT1T4kiw1eozqKW166t5OKRPV+NB7+jxw5JWUaycqq5N
Rf+m9+O36FsgQLLfzwYMmDCI2NTHZnWfB+02QF8ELRLqT/liGswHpHQ4N/Lo9pNVfq0aFBWtw6DY
F5ob+1zZaYdkgR9cgi4x1HVljuYfO6OIEVEzaBgISsZbgQ+kkE5hmFfpofUCR0YP0Edo/IVB5MWT
ld/6cOUHXMwI2CEXO7sZ7o8YveY6ojWdqL6zBNQoFibnVPlxuivbm4zQycWgJYuy4VSha0cpTn5D
0apd3IaVHt+qWGE2eUX3iGJKdu0kYYiWRdANZpwuSUaEm43kHjBIT890+04NB7NELXwt8H6dAE8w
GW7znWVVIN9SlWN8ok3bqoIRf302jQIWvc00cZ0WGglG3G/W0CcP9ax8n0FHuKEWYwPjSfkYzvK2
ZN09Ig3RK3T1HwaBOW6ux/OeJg03Tmgim7FBb/9+nbP1/7Ek2JoG/Uo1GKJQFrQsyu/f7qM8YOwi
/hcb7nTW5kwHeoo5sUhIO9p2fMPgmmNzwPU9RwZnDlli4mKFuIQ9xY/MQ3K3ofLKyyOmlatWp/Ez
Nup9XMfRQ98qqRfsrpYoPzfu1FAYO7z/Eq7bkrntW5uge9N4fYUoMzkYyHM9pVotrp7A8Eiaz6hw
htvHW8yZl/5pevr0HmfmhEPYTgqDtG/i+Y321SfDs70usqY14VUgMW33gFei5YRy/QDM201663h1
5fmmDLfX6NpA8CMQuNOKpoTfk+H67M45StjiU9TP6Ei7oApxdzeqxnYD2FpDtG9VY5fxfqTUfBrc
N+U84diJCARGYdu7AgBCijdpm5tyOoY5QwdatPZJGwmXshS+1azmQwoEtZJm+OAzoRfOvTMr0QNk
5uofdt9yGT/8uflelntGeJpj6LzBjumYv4wnChTRNB8rw7uanOzO4hJccofXzZXpONAfik1XdsOj
0Ln8kzoDeG/ozRaBIVqZVkHVgQ3aAtXlMQiC11gMh97hjkS9JALZKG8+vP5DFSC+27Zx6wcsxzZ8
XPBSRGaY8h9hqqcbkxHhocIqxHaHLhNVDWCYmnFz2yCg0XQ6xUet/Ar5tj/KOBbYaQWIAvsREACB
fL0Kjg4o5qtEFdd27/7DLfDzQZ+tnqGaKq9QZ0wlGegsX//LLQDxj3SgEvvuD8eYiSD6BqVp2xHA
2E+J2WL1gnIt06/XrYmWCPwBw/AmYBVjkWWANVJt5LXZ/CrqdrpMeqzt47B7KAhBqvUEdahB3VGT
7CiyKr+g3m6wYmWbtGITTyUZbTrkr874ikJwqT3FZTYVmrX8tM3CfhiQNcgunJqx4y+mkPOVCb6q
uKzFGSpGM71ky448DbFC0QNqHCRx5rIrlPN1uzI6IWrcMmvM1eJ0PXBOuYC2aNBJaLY6OUdemUCA
uvjac5gpCRU8FHL3TnHM61A9hs82CPabko4ut9kDYUMonogMDh3K4uJZbQHMENP7UnLUc1Xsj8eh
JGRrJH1yo2FQoPPIWQrmHQukmg/NP+NfCAEUcJb5tkicxxBh6kr88DP76e/fXUoBfz5XLO8vw0fH
NlWVsLa0r1O8v7y/isbhxpi7wJNQdijN3UQBUm7ZHnIBLVRgB60Zaa+GiWdcnuDzm6lRCzvtYzH3
ASTHrjU5DU2/hNl1EbV7RBL2lRYyKOuXBlyvc8xdoJh0nqKJIjgvuxQOCS7bcDiaoV/TgiyCDS9V
W5lSdVUyux7v1ec8DUQBRamt/TS7RakOMR8TDzIJ13UT/TpUssK3S7ZEfoezgTS0sad59EaIStX4
rcyKA8UhAA9RMD08zrupxls5hN2bopbbGPHuAIj6SWZA1i5GDLlTaLCEgI0zC87v+s7Y4Y7JPXDa
n4w/jLVsFrAQRvbYfoKErni9yhMAcMnXxPAbkGCY3ejrmnSsmDzb+POp8CDCRSsbFFojBdd36xcW
ROSxu5Coy1c91vdNxjIPE6X8hl8q5lhOLqbpSTlwmg4omjY0nj6S0m6/6dc1CKpKjT8k1xLGsGAX
JjbPT9BEsAfifCsKeOsiVigyaEnBheZW5DNT5KndSNvAsqEhZXLlrmDOsdOO8rXIRqizEXJnQ6+S
Lnp2eBV59yhrNg7jOOA2PJei5UM9L6QZzpPgNquN4QzrSQdH0rFVKbQOOTntsVbDvRbKa2KWXwa/
SdaiGD8W6W7A1LiT5oNlzaCcLJyvjFc2xaCdaPMNIS5n+toMoNlNxQGx3SL4CdkDNrwnKX1YB9Ss
0cYH37qu8cFVJPnGUN1B+ga8Nj5xitef8JSrG4Nh6IqI8Cs05JzhsNa4wQ7rvIOUTh9hWCoPFBvb
N7UKuMnCrOXZqSEB5eX+mvtsMb0w1xTaUK4Ho4upJxN3lbGEJKVp8vNq0N25x6kG6uNS+qcI3l+p
pVDiJeRKvaL8sgxPIhgJvKlnXX4flEFc6jZ7G3y6YutwW0cDmcig+iLZEh6omnhO67jb64RKSZdY
SIdvnIQnt6bhC/PiW27Ty6D1Gtk3VSpHu7Ju+lBHitF0sYb4ma8Y0x6mqj8V1FJv6Z5kSF6Ji9kQ
HGOgCsY0mWk8nex9UgrsKWNE7+jwUChRe7p+aKa6cxPqatYDt/1iFlQFFPOEWMO+yIbtNCud29jr
EnvMpkU0wkBKbUEECgTRRUJxWcZrxU1fM6Qv7VlxK46FdUVHbtuAKaza0RVZBORMarssifJdo8Qn
ve2/2e08eAzBV10JwVoSZCWNGr1pg/ItVfjJEeRotrWY6VXGYUTc811vmA/k1fyZZ9JgDBfuGrRp
OzzqbKxSUfNuR/STYIOXBPioZRcoPbDQTalsLYClK7IA6442w7XkeAQ6IOOWyWpAsIDcx54HTsLv
rKmU2lQh/Dl2etU60gNx4u5B9IUmMKXzTo2p9opS5ZFaj0OgJo/g1+ZVTgraJREESIH5tOLnr7Y1
vFLAcE8lyE5EA+QHPeOajCnOWWx2KyargAUam1Wk6W98QlElk+61OXXGPWCrjVMooAITrk4Gc3QE
Ybrx9RmIgVaFWE3TcaXRaM6ItTpmuygB4uYr0LiddzRKjr71EtGf4a3qguJwAm9dA3WHO3Mvy8+2
O0CiZMYOlpcEVlJtKrq7wlADI0J+T6olRbh2Q5q5s3fgJV12qdOajSujyqo5sWVhF5eQHsIr4vrJ
IWBodwNYYN0oTXKTwbWAVZM8NcWiV0hbBRXYuBSAFzgrP6we1oZlt7hFRv/OpAg3NxhJ8hZfUh1C
IeZsf0Xd2y1WnPZMxPCRiwX/h59DuzXG7D6sXZW8z6pmT7BfLNadE9850D5vSqmccGMN1M/q6s5O
3bhmrKfPVg1bhIcyrWD9Xd5MxFAmUtGSnlGHHXUL0t2vrOiOHL7idSiLEHWzncytc2rhQ3MsO7ox
TOangHTugik4+HQ2na6fTWk03trZtNLuwgiUoKERlbAAUYwEMvZMX6Z9H/BoL80UdAwvaIZTd6eY
4XDnFCQhNZyhSSkZAUvanXhseY0EwmblWKVD51vSV8qtXYrCg+H1PGasPB1HNbBjySZmetRlGgPA
nH6NlMKKzBHlbSUNrmTFp9K6T92uLZeKS5l6hU4Eq4UwQWCL9HLNaUV1KyPO74Y18aNlrBiWnl6/
+Cnut5Za1y3TBvUuDKf5VEzO/vrZXMO+6puu2ks9wkmL1Of6M6X0pW8CR55pyDPVTtxZI0LWPNH1
df20T/BMBFPZu1pCiqf1Sc5TSUWbpDyxax9XfWaKO5ralZ1WmsNqIOU2UlPCNdjP1jcsbao3prZ9
EcT113mYskuUmKVkGAPBU/dFXatvQUE+gQud+Vdz1uO+PomaKJNqYhJXukreG4JfXrRTcZbULrj0
hq+xxKph5t9ZCxBET7itlAbCWiz724wt/0aNgifhjEt00qyYF4zfQuorP7KyOcZh/W7EvXURjOvd
wjI2MaPxY+iP9hoambouE9HSkdhNtGL2F/CS6ocM2rvO9juvdkK5hRVgemYzf2gGFrsXze+YZSvF
eYxKNrvWXLEgJKupivgPDgrc6p7j90zz3YoB9Qcg84TonQRVDynZHU26i+08VVfkdhdEQVS7kINX
RjhfVLgLzwG9COtEsAkB40r6kHQs+5liqwT+QUFX2Sjh3K6JpzFsayBMRFT5eAI11tUISGRmkr8K
PaFmIPTLU5pyTskcM1xG90Qzmz3hdaqvq7Q8lNka8JNnBA0aHfa7lZll1WNB2m7bWZG2R/31tCbh
t41Nhco01tRICmxqXa7fl/Vppu7hXdC3AyGMdKhvNSWLJ3W4LEMmlz150rHG2MMvytBxOOqFkBzK
waEsQoIfvHZW+x5bw4cc2+aka2Z9o/rA09qGhKndZC96rx7pTbnDC2U8y678VHLKfn2GCavGVn03
lp8QI1DKIesVrXmK/HGf9GRULdoN8wygpQKIaFA4kox1/gg3Ypl5oTsX7cOoEbc0nKdYW8KbNiV8
VAfI1C83aWk1l6nVwgMj3KR8DYYau6fdHSLetEtJce+lGCkPbhMbRloA/sOMwm0FL/yi0ce58ov+
W+STvTLCiBpIQelaSSHVpYUkdzFnT2Wet0+SIF1d/0tkENtLENBvSENZX7TOJm0E32yolGa3uX0Z
uHhXyRjhlxrQC7lO/SNjsTONdt05ijN3GoPpHMpqHUeOTs6riTzfaVSf4al4HRnHMd4v4J474FXN
JaCz16nSxBbN8Mk6zuN24k17Z60+BeLNBne0GaWYyHEIDxSbK1Malag6eB2r7HnQ2LQULSAGE3Pq
ygkvicOjqIwxPc/JrWYNZzqyS7B+VWdLhvLFXVsCXMzZFEwwZJXWxDb/4o/1g9JPN4nT4S/PV4gH
90nHLHtOJ7nRCW+S+9yNeX87Z/QUzVaJt5uPPIhsyGsAd8CJ2Pg1n8MydUm7sRWJbKbtU/i1L0p/
xwJHAEu39pmjxK5CtfX00RvMF3s7v7Ub5npWcLboPMY/yiylJkXcAlLtVApb24r+DTPR3GCKv09q
tS3n4uBb9peqhXMWM/7h5MuNa6jIb0czKJ6GocoOlZPRedviRE7ZMmgJyImJpqrWfzcsZU3xyYrn
mliDjSWUPDsLKFld0ijpGq7tKp5pu4VPpHvhREvDMN5lFCHrIUUUjW+eSHgfhL1UEbDZ8iXJaGoz
VlNNStmIX0XYPI+I7yvyj+fc0d7w+XwdkCpDoOvFzKECczcxdxZhJXHW+JExVfN3CUI/Wy/kkX7c
kckDl2GBO2FaRKris3AYbo8leoBqfeYlD3Z4Ro1hgUgVyhe7pU+5nijACVFCeU4KDoDKkxpCTibI
ZWwMmdJGMFxMs7vhIe9aDbeE6dC4HdjdJdFBiPn+9zQUoMyWpprU4FwZszeJtHVp4HMyxy90E24a
udyGDY1rEkV/nj2Gm1S5JtsJIGKYlKOnx5Y7MCXbwOiCGKCBVIdDNDnjygKjmPVVg48830+ciqDf
vpP401zAOWut6rdQee9wn+xs+FmeEn2NZfIRF9FLbj840RSRt2YTlpLxoPUvfbWMZN1I/WulqjU3
tfU+df1OHxLdNaESbXgY3KadeKh8OfCIh1GqUlkdZTeB2jyDsluxvq/FZL5kZuuvNcWGHWZop8ic
cVV0jAuB8LQqG/lWII3zF5K0PxFOdaHn3hdLo0wm0P7Dov8YkXvOpqZ9yZsqOvBQSzfKkDME8223
tSHh6Xair1t07bWR76OYMwdzYqqWODxWFsg7s6YZVwRPpiOrTdME3EjmfLAaxh9pGhBSI7PsFZH4
JKfWbhMAFkb21Ili23bia5fN9+zGvteEUfUZ0nAYoPACJJ8A0iGNcP84fdZR4mR+c5INJ44tlLOz
Kkyor6NO/Y0CKBCf6FxT+hA15FPinrVQJ8IhepyVZGh6jW7xrKTYAKH+pLUqPcXAQ4ykeNINoPga
bEuDmiIr5cr0I9IvbXKmxpREjzH5ezN/x18tcQkEr8kIPQDhAEXB3tFqwi3eYmfCZP062vzpybcn
dfoGyyEkqdMOLdUn9AiqVrDp+vJdyXIOlTXkmGKb6cDhfEt9GTED9wpryOjkF61zOAT04uAXy606
bunKXfuSWss0YEkkGN/QatUvllhd20qwnK5m556dQD7i/V4Z5YLYasUzwQ1vai1aAUWlrKsU7L9B
o1EXAQHl10DDpHxpcD4caKAbx1RfoQRXlZ1AFQY2Xc3m+5jwgA36XVS3wxZRneG3zvcghz3SOX9s
VEEcvScYr5o9C15gPumOwYJGy4BNplavakx+Jo/ShhVn64Rfw159K2wMDU1Zu52WvAwN6BHguusg
Bv7Iu7lBZ/7Ac9S4OBzilcOpqvLZ9wb4++uUpz+DHEjnyQKZ7WEPaKCbjY4zcyePcKiafT2B29L0
yFUFbrOI4UOvgokBxlCw5yiX5wPsWAhaHAdY49El7YaWjpr5uJTaKsspOiJ+yDmYeoY6btliZMBl
NmzGzJs6fWH4XjwlghRa07Sfg6PhIDYQqZNEC89JiDQRY7GYZjl72Md7TmzgaAMqEO9rvfrCuDxa
Y06hGZFHx45EtOEp2sys1+DFDM1TGDDDCQKe3CFkntDkL4gwH1wSPH391BZwuZJ2Z9Rd7xWm9aC0
DLGGiMZ22aoHRQ+3EamidS8mzvXscLAyK93eTNX9nHZ3HVOeW6z5vE3AlZQObnfj+Az8kze1locJ
1D0t3znrn4yxBTn01EYtmf9meQzUm9gJH5NIB2FN4BBfHDPrQd9GLUjAibQ6MwT+6AwEYkHHIhr2
roj0B5rXw23R+v66UnoIgmgkGK7KDZC6AziuPVlYWraJsYWZ+qUdLNbmjmqYyS5Q+Jbh7NI3USuq
5VG12B6pJjesdhdErK0Bgg1roQIP6ttkUBIGhoqe+mz+iDWGGEWjyTVI/ChhX8VETF+VJQ1JIeCU
dYWZaQUxkAe+5UOFDPNzVtP+3nVkjOmsp+iMmVQ5tZfJ6bptPwZwe+r6c4TZdOw65hf5nFKbnSyu
s7heh5zX1i0dEnlZzguG2lwYb3Ha7nDGcGJgcbZjed+Cy8HhkKx1CSHUyDM3JLW6Ikqz7Pxo+iog
NUKV24VvidbE1LX7kVvqZFOBxNVgz/o9ZTg8FcEYe531pvWF/pDNpQeoNjqWmvlp+OuuBlsKh4Df
US+PCeAYDZrTqjEg8macZOHo+U/cd3I2j2mVnvwwyl1F0FrWWacijw9mM96S5XWzObhUOY8V2J4t
Bx0q58LQOjs2zdYczEB8mS+Nzt1ZFeNjfsS+S/67YbqKEYWk8ChcfWJW2JoICUBS10uXy4IkcYyX
8P+QdybLbSvbtv0i3ECRyAS6rEmxUEGVHYQk26iLRA18/RuUd8Q9+3RevPbreNveYcsiQSDXmnOO
KafvuKalwI6gNY0TWlAs/DdWXQeRxr8dlb1aSfkU3Cw6bWTRIcD+bWwCtQ6E/2ekvWM9UDqXqC9Y
7ldBYnuN4xj+mUUnptH/rhPcesFTUAsKNaMGxiqxBlSKhutu5tk4yVUTlw+QuL2byr7NULNgmrl/
MltWa25Xr55b03jmbdF3X7uoipe5UX0YpXrsjOmB2nuUMx53mOFwNgbxkwIcGYhp2tIx/ZaE9Iuy
mmzdcQtdhxNYGYHCj3OsqO53SEyABuNLxx6L/poP0HRvkC9PqcE85KYhh3H7d9kOyd4ce7CzvVhZ
hKrHOi+3zRi+5ZU5MC8Fp0fCUPeGs4+abGGWsBGTgu43Gd13LOMz81s3cL+5sUbbkBSiyTzOc7IZ
cbFU7qawygdjiBPMTLLfUVv1FA4Yo0HlRituhwFhYgKLCjYfjnBYGub8QZh9H08Bt0VWgCCv0QFA
f64IOi7FyBLViVtOsTOfngIkQ6qvLlcbrYNUNBomAd5xgW2ppnaPrapHHS1wXnZ97bRpHI6JrS7r
7fTcM+5c8JJPhFU9A6YzT26ZV/YmLpMtspuzy5o52Yw598nJBdTUW6HJBk4/RDIHqyjYXneek50b
p4IY52dA5olO6vBLlIpTpi3Ru7npE7I5IEv3DDpcmjYghJ2sKODU7YHkyouf/S5nRT9rRGy26GiQ
DydCYy11l6UZHKpWNGztcbsTKSpWo+Z+GyThtR4ZF4yg3SYB/y9qPbmGa2chgfjNKj85I7/r2LNa
h3bBqIQb3BI07c4AkUth7tyuVFwbDN1Yvqc4Z1lSJ/c0y+1MAsWndOAegRSS0bezTrEOkxnKeFTn
3ksgaD3BWT+eUv57c8IEyT3OAhLZrmlthYC3rnNg7mTsFkh3PAvkBmTWzjEFclBEM+ccqnOpa3PL
Ly4R8ehxnr7nPqFkURpH7uybBM8SocHut4vFnqcseja0NCIzX8CaU6zOfFr93v+m5qRbW1ofptKd
WK8WJxmzMm79ODuiIuhqvCu6FwT2dl9QL2U7wbWjncCpHGQPkqxsVS3NQRW80gDqk5MFqB7qMB2C
S6WNEai+zNoYF06D0bSYdbLuBvoPqerYQKUFMuUEu34gkovmQmLMHA510TUrS3E2rKQtt/HgPvp6
oCQg99ZeeIhG6fwyQGBpma+jel6NeVEB2ajmjWVQl+jnJiVH9nwLo8Ukw0P6v3OJzjNw1qqV9WZA
tVm6nbjBsTBAsVl5CKIMmHTanxndFHzAfNfMRbdy1MPoE+GSYYRllnCh5cUdI7HiEyDCYNUV7gd8
FG/Ns58x2DZPeFo2JFBqbNbWS+d2etEz/W8Z9becRdm0xHibxpmsb4TNAqryPqnwzgNLnhauUYbb
OLartSJbXYF8WOUcc47cn1Nq1ki9psfJN8yFd1UpVbnuyInJnkEgxJl6zdhtLXIZXrTHUV6mMMkD
HDDOYDTLcqKkkR6IdeU1GDHHBlkMnQCnd7Q2y4LPK9/7ZhBPyurQbSaeQFVQCqpb+n02SHsXtwTy
DDt/DDIzP8oes4xKDZhqPImHh3mq1G7qnSdmoW/DsEA7NPqgOkLyGAr4psF3U9SGl3cSu0wEBEi7
5tia4Z/xVrvmSILdk+o++GsKPsQBpw5u788GSj3xyqHftnXkPg9EMGFBuPY2A34R3gyUwSRYbbAa
3k5D+hQFU8lEr7M9VQjnpG/bNfFNlkIcz+h3it2zFMW4bcOw4PEBLaHNkicanTXDxrKQzgv9qitw
Gs0duc4NuER1Bl3hrieLS4uPV9U1+sv5afNOiKzWIX9icPQ2aZ0Zoh2Zh5xDjOmQPlSqs9lbKgE5
ZqLhysqMdR5zP7XYJljZa5Kl+j1XFYkKOns7tqVRG1qvqWUeutrm3N/M+WNnJac5iqtLhOSCqcBY
xiWNCIlplRsE7HLVFLF96iOat39sZ2Ww/TGnBbDfuxuR66dfiA/A11+vJ5MfgCQe9QzeEUWpeTs8
Zw1Zay/uX2G1x6eCjevCdvrnIk7ch1qjmMZRRbBaeNkbz+Kcb/Cg4wwYQKgKRArsoXuhxqepAuBh
5oO94qQPELOmE+KHs1+kPosC/kXLsjKsHbes8pBStwSvtAIra2LKmesOoEY5+o944Q6pDpm7Qm40
vgkVmwtHtOPGb6Lokowk5rJy2JA75IMq5vvKRG8MAv/gZNCj7IH207+NmZJS5cecSy8tC2LGkjw4
tcULUkfxl1HdjzU49M7W4g7JDStNdGLzQ7vxjTjzYyDN0VXhMOFKlCARMs7r54CmW9LREJvG9EmP
zXBgKEAJqbrosbP7GjC6wyYiDlw2vZA7flwHE1JPwCP1r+kgejKKL7sax/sWmsODniN1Ikm4J6OZ
IBHBy25JFh5/fuBYXh5DZ6A2eZienMbo7vK68ClJAZIkZ/fSK7tc1077jmPzs74ZLQhaNhfDFsUl
v3d4uC0dywz3kd+7ODTBuYQemfSQsO/RyHv24B4H3ZCVbNXJkSQvQlHesUiQ+Ccb1/jlmOlzJlGk
k/gtNtkyUwJhkTnO3F3tZ+ZWBgMpL0pTWRN1J3anyKQ1zjNfc+BLhtlj8kFe73IiTZTt1SttAfAK
BhL26aDVYy95JuaSrEnonGpoZpHAa5ArozgPQzlj3fQ+QSylBydMkTjHzj45gLoW9KVx1nFy55zk
LKqIwcRLn/bZy5x0rwkqmpm3zXnWwOZ+ogtzwELiJ3tUCAxZAnZwVku9VlYJQ9Z2WdUlY36VUUqZ
uNkztEVYJHE6byfOjG6fY5OuSgs+kB9USzYy8VX65YdFmx2Ku8H2SKb+rp+sj6ETzWXk+z1jifkk
ZnqwGi8605PbPLoZISMSy6+eyVq8MLDoWC72YLwI/gZfHf5OUTL7UsK4/uHTu7hxl9PILtavuvgS
07bT9vEuiMHNAf1g2QHGh3wJtPeiONViwASD02j946BxaGtbkbkt73o3fJmb+bSO3Er8tZul0nbv
/A5GhFLj9y1xJwW8lVL1Oalip71TDZ4PeNBPNpxC5hXIIO6A4gFpZWHUzYRpwOu3Q2c/heNgXc3p
SegyYUYZ9DmMo4uSZL9x/DiMA/s4MuQeZ8CdIHN7UiFgykG0TJ9GEl3BJLxnjp2flOmE13j63cSD
5KtZ1kVmWFqkcDk86TVlocbjqDVXV5qJ1wl1HNAdEcdcz4rub7yleZU9Va3kdAzJtXSQW+dkeiAC
gZLsW8hDHhdpIVaZHgETr5D/qoekw8DxE1/pnVsgTFH7kLkDbYumg6WPB2fWJWuISxkxfsbBgocv
5P9wK4qBsxQAizVO2Zk1OybdeShKopCZz9HegmMoHTIZqgf87XfM304UBbuf3yxAmx+N8tMos/xP
59MWTK3QYvBYgiAyRhYyaP5Q2o3es3NXp8EtgDpl66AIi7//euQA4x/PbZTY7j60hEWmLB4OST9J
eiH91WxzKB1/eI64ct21MhEZTHoXjhiDsQUF5UOFw91oq40MW1oQbljhuCAubeep8xoWjOGYQLY9
g8VVNlO4TkxXLR0jOEf+NNz/RI1cTC6PBf1cP/ZCswpXgEnuDDAqHz3M8U4nJyDK9BfXyIwB7h5h
9a/cS73HKcSS3bGQOVQ3AX/Ee1dSwrbNpBrXgBKOQDHTB75hIM7VrlNFdZlNf3rihT7YmS5WPgLN
iVV0yqI2D0+WOsow73Epy18B+5JPFDZnwZfz9qxhz4FIp3tziJ27Jqsv3j+QILuijWmESmhb2M8y
oitrgPUHEnTzZwWBccmycuKMhgnSSKDp0y6B5Ck5PP39mX2XurQlx1mFvGPmcjVUZnwdFcWGdtcS
+ehFtIlqES3J/Q5XWLsjtuxU3E9q6OiY8XkuzB5/zAOa7fdmQ2OdXPRd7m0VhM9F58gLKts+c3T2
BcF3WFjlwIORuPLCgoG5qH/wUvQsLicR/plHkpPDAKLMHAXIWwypAAOarZWOPT0dXPrpnMvFD0ii
boZoUVdj9ebFxffYmeT1Omxdg0p/aW/cT3H94fH4vyMJn1+GWn54k7ryyO2vDeHVla6DX4iB1IH3
wj9b2oSPi/0wK1vzYZzxa1aIsF9xn+x754UOXfCGqV0uhDBRkqqZTU9uHHtv+O65And1Y11J/4eX
gKDCwa7aXdNjQCtRmq46iyj6dsP9z6/AF7/9PKXtwJ+WP7ZmVp3hibnOWzlp5LM8XAQUCj+MUJjW
g0feigRJvdfo16fAM/M9sS8gCYANgBDGlDlTclS+6qk1t4Ghz3RmoKuxi3/qIb8zgnPKVHmF/8gy
IAHPo/JPcmihnf88F7SEMRjaQ3OZqleXe9OhGSpImEO8SjxIPYR9IzA5Zga1iedjX6LttclA4VZV
0dLtH38s6P/Ujfj47e0biZ2vV8FjgcohcYe4FrtpmQ3NAdcgE20G99BiJajswn/hYbPpmu8wF9Ox
Zvl48aZYMB1WdGIBy96GGqocIBEwRZxV8CDky5/78M8PTZicPR5Vu59ztAXlAegWwEqdkBZKvLDj
fW79nRdAFJ5v1Rol7tdT6borw5Vco5mx07ccezDHdL1Iv9roG6ze0+624uLZYitmCVSHKET1z8vi
MayxgPhJDnaTeE5Zi54AaKQbwYf350acZrL4WwHDLcZfVJNBBq+Mg5Mnkl0pbp42d3DO3AQ4y+TF
Z0iT5i8P+4pdRAkMMzwOeR1QmH7rqBTx0orIltSlAcl4iKy9k0zZAokDCNvtqQwIR9HS6Di3h+W6
zofyyQ/uYYD3m1ha3lEMzoc1jO7nrUKSygGg4z9cx1xDp23JS50cMq7PyvU2HrG+v6hZo+OtJllx
b/Z4GloTxb+qp2eJILbKvZxqAxv6zzRFa7xEL5D1T63Ku2VgYNnWXC8Tkhzkc6h5y6HKb4cPVOsW
ZjV1mvfRbNz7mo32nDfPpQy+lM9OozMBijTgOqikazmBFb/Q2dhSYM50CpSztL+vXBSruH037cbY
8dJg0tJWswtJAS8NTQ8TW+FFSIXhIM2HYS4+botENOCL59S8u9T/LspCfmuXB27XuJI977kwIkrV
IrVh/1cBDInBQCbixS1LjjOA8QuhFVH59MnJv7uudfb+QJ1h6K3CSv32w54py2IFFOj6YY4sXpjQ
exE3sTKfigNgYxpEig/b9sHl+NGj5zRvmPHOfkD1cKc9e8lmH3aHjwdcd8aDH7inNlNXiRkzyM2Q
/a5N8wOOzMkMSMky/ovmNsPn+LLYAxscgLHHwyKK+Ena6WfTTEGE43meLG9ZtuEZJs54qFLKqIjV
YusSPnK6FjUpieEzLyKK59KW1Er+FXcusvsRXOGs6QeyHXWhICfeqZyLwamGP9IMmKPprUn7+jh4
eKnJgtzambhI06l9Uq4B1jyBMlvc/BrOzCDOQIGFHIvZLICq3Q8RPo85bh9mb6YOZUZKTiJ9cOCP
hGYbHtoyuPhmiLmVK3kd9uoVrAmOteiCa/gX/GfqHtkw3mbcYt0UWm5B3r4IY5PjAVvqpA2XRTF/
ReeolFsKgf7Yk++tg+xCEwbrdrgVyMjrjOA3Jp2N6ZsgK3xOzbTv7VjBHvvcwgwufw9Gm8Am7u7m
m64bJNRzOlQCcNB/VnGOj09Mb4XjH6PWzdeEipN95K3roNrNtKdaMVUj5JExiYXVViV0ibvkvRO/
e+VehcDBHZ76xWoVOMZqwDPIToCH5aC5K5lZsp1KcALB/EqrwjEewJX5SfiY6Hpv663Z+Hfk15gC
HOPaZc47Rdcgz+bkg6MPYNP0IyXiteZ9remfrov8Ql91kb+YJcXyQJo4dKrqxXG4oWCN1JP/zV3p
SzQBC+r8zWcjVvSoW7f+9uGurIq9AXME/C2bIhix2zrodyyJgPVQ0lNb/RaEshyZr2FrDyuvhvm0
EiyWl6PgK7M+WXuq+GOZ7UucBXeuX/V4nK3gET3RVWwCXbBilFSSIgzt79AfvibrHlpTtHJweCLz
0F3sifoO1QUDj2fvbBLEuD1M1KZ2XlpF8tSXYolY9s3O+2saoueeOtZFyt97MI1qM3ElOZxVEVsS
TtHdPVGhXaXUpuHw0UbpAx/Rk5lVL8j2O7vGOQBWsM/xX5Yky8sKFJoVEE3Liu/eO47E8FNFFWOU
8Exto5We+qfZTEy8itYflpRHNQJwryHTEjIsf3n+7fVmPCscvANs3wYGB+z+Q8zxhHletXcZqVEc
E/piZAjHuqnxGQwraTD6+WV7VzXihZvcfWnf/KaIpV5V2LB+sPv5bf8SGRG2QwVCaPSvEA8Bzcpk
TTEnwEV9tTKs9XVxcmgG2AW0RkKEmg9uQH2xCHbac8C77WnG3IVIrSC879Ih+9B2+lzAQgTRslCl
+2IOxYcxPEBZAGa9MskBLZynzpTHrAwfAZy8FRVaodCaq9iMHsuqjBa2TGjJKSuQcqZ7heu/Zy+Y
LvVkYh+J/Yc5hweg4vIucHLWkH392bm4u+Jk1wTY4xzs1VIJe9n0wxMSC6C66Bk8AHe4uLnz3J52
82YUh8bUycL9RXlP5H2mdfdbqI86yIajmPnsORFgx34/0KYOZwtMVJ/f/lfIBdr9BkvlLk0oDijB
VCEb47ik5iQwXqMwOSgHJdOH7UnHoXpxjZHsjd/fIwv1He9sTG8sqk+7cm8Kr2tGmySLMEwkyC0e
7x2Wmy3zH9hHHDPxML/yHixGo373AsjQ+nZLN8ySpGyNx4b6nd8+R008iPlNItNb0dI7MJYRJou5
Ww52xKbbZmlPXSH8p2YbYiM4JFAX8YLky9HiGdtnG7uef8VS/ArkbW7k2dsrad0bnXeMOp8t48hR
uo9vFgV/AcUqXo6arvjbYcCKRjyelSaKEXL+l91+yG4HaS/Flx38ZqZ+Ukn8RWTgj9FAKe5YiWcm
ireucyasxN/c5MY5sjGUu6uiST8G3Bo17yExQBiSz4DpWCG1xTM0BNxgGe+LLc1fKuaqq0R3B6IQ
1W7mMyeceiVuy0bP3ndJyPajdLmEffeluY3LptOze1oB7t6xnLyD97Lo/lAJsIdgiOnCtbwVgREs
Jnrf9DA/dSXeu9l4qz0KBivdXngz0vOTEUUNEUDu0W5lPbRjSNwC/106rUssc54yC+7HdXMeHDpA
ug7uWCbvUUlAzloNKdnbRk9mmsuzMOxDG77Gsqw3EbQa7rTtFjBEdwjyG64Mt+OKLecZ/D+HDbY/
QS30ybv9YNfxA/GSc93SzmNCGYNpJrtvXrI5dTdp5C6GxNo2FnVayeBdEroL+UgL8GG86EUZ4hdT
Lpo/vvwlbqrY7gaukJQNj/PiQ5zdeNZn4kZslCC20IVBeViE6Eu6z0i6ZTXwJMG3tCBwjYc/R/uv
82lYkajkwD2Y38nst9BVlL83kYRTc7hPzXJesdq6Qpl5GJHpaCGId5Kjrt9qmP0NBmq7sV8gp4kN
1vvnlKlmk+c4bSEdWm31lkwtNmDiATxGJTfvWvpI3qAjJXXC/Ux/VptDrjZi6MYSLSpk0QJkcLj3
h/KKofWCGzDnRriEK8dHfF5GCWeZn+DSP1yw+785vf/ClP3XL/+/pJYxcf9HwutGRfsXtuz6mcTc
W9vPf6HOfv7QX3TZjVzmOr60LM+SgqQUqce/5DKp/sf5yffZZEYoLHYgGv0DLhPW/5gwStCqFCOr
VD44iH/IZY78H6lsy1W2p6BSSFf+P4HL/hXJNG4UFAE6jb/kXxlDioajPAsnuXUK57PV1irM80No
jQcihd9pLd7/4zX559r5F3Pr37He//06/xX5THTkJOQG/C3aZ8nD1TTuIG8zL1lQgokvC/mWte2Y
r6p+jtKjCb4cFgPIkqMOB28TBSaeoSlwrWc8k+HWcsR4ZTvMLt6tx0/kte5c1aI7RUlnb3UKG4W3
gl5GnnX+/40H4oh/J/f+97u4cSz+I7EHRsrTHu/w1rLC36ICaXMXto3hrDHqFHud0TuwIgVWTggR
s3PQLBVem6aXK+m46l5zfM+R8XT3WjthIdZkypPkO88To9pWXpJyGo5q7OGxwht7VsUk1GJiE1lM
i843+nkpE88++rYZnUECIBMYhvKbHRDGtltLSAXcTCiI5ATkRJehpIYZSZhUQmITCDJ1lv2uEG0e
hQCVypwrefnbXNG4V0t700AM9gjA+5D5UfH7vcuy31hMuTd9dLnG/UrSWAG5j/Hc7hi4uUOXsPrX
8KZ8gOoWOgu3IDhh1Tw+tfUQv+BNg7vlWbjCb1nrlxzsU45n1ktQs1TWvUytGJ6StguhKyQ+Ru7A
mGrqeftMfcAzsh4ES+b3whItVcbU9l2tOhEnHwbrEfS4VFtPabGd85ESggQG+spnE8cu1yMxDYwu
HO9rCM3oz30dgJYNNBXZBmfPUyBdA2UNZ2Zs2+G5bPz8NNsGRh4qvJrlTeS6c8s6/rSoW9lQYupf
YOhoGmtrgyQ8+40vp8WGtejN1pgvSd5OycEpHfednuNm1zo9B+qwAiZKqHjvWXZ2V1Qk/cMwCV/Y
WGR/WMhG1EbavUu9mxt/Dy7fOpaGmQVMVdoMaWkIfaXQA+Za1ugfkAq8L4Mr8IHnr9xIQ5YXWdyo
AULc2KHSxBw5IxHcNYlVn6pSE+pJXGdaMiVzSB/4Gd2J7SkLTfERxwWHtZbgxrddxaBGeGGnRUhN
+kGWfnQSce68I66mV6eprc0csAWnp8e9ECAQPPOBsRIdMcY3y53jOyQaSTandjBWRW6zoPOEVKmf
eBjKmOvbLpnoSqqwgkdc5fuxAubh1W52CUvbfytZx915NYF20yP2AcCLPmEp22PL2uQINkKezIDL
Y2HH3cx0Oifeo5VYEmBLhHt4svOj0efuvQPUFN+N4en7ysAKXIdT9YjZrSyOVpNMLD3c2BuXSRdN
1rGLPPFgodtaJQVCofdU9x3aqt8EsDcQaIzv0gpb2jor92iK0F56g+pWQzYGrFkt+ZWFtbGkdiwj
RGHiB+Y3webaFBsuRiupPpzcqi8xM/o7qj+zZhDp6ruOR0UEIc/qJ7ZG4Z7jiMbMDvECPT4IL53o
xJIzKC+eZpYGbFHcV3Q4jXgHHMlSIx1wEYYJPoIxUSNzpFf8wg433RtK+TslphRDOJZ1IvbWzi68
+q1143idM6FtuavnF9fv5u1UQzalcZqoZerg2gii3uIDxKYLP5SuNDRDyCUFAz5l2yk2hyR1tqNf
JieKePWHndfyoR3EjI17Bn9gDTKFMt6Uv7DTj+epG7uX0LD7X0FAl32QWN0LtY3jB0me5KOfWIry
yTC4fMpgb0rPelJ5in8P1gmTIco1G0lNY9LoNZzWAD1FK/eW61e66Md1l2f6jUyas41485ARgvqN
vVSxDdref+sdB/R0gd0avjaI9F1f4Si1LMpmye103ApmW1K0wYH6xXeikp16gN5XVD7mJTAD3U4N
Lt2IiqttxttQLgpud1g/Sc24VRs/x0HcVssuz+NrKahqXCMa0vKHkWUG6BtKSSqS/MAShhlyT+7T
4AKbFo3EUB2JnGBGuxjpJdt2uW12CKEutkesU/FjGAjzz4CTnzYuQD2LTBJ8nERxNB3Dw+Kf5/kx
0cpf5QEpROEjLK2dthmu/uy1nxH45wsrAB+AIbWg5HfL6xAovUFyz64Vt2zG8ZhGuCjwvifjlq0p
EnOrzBn7D1vBwwRknJ7LrHmfMcNulcAOPeli/C5Nx3xMMWiNvHbw4Vxhl29SqviewokYInODrsFW
Gq8EDQvsT0e633NBHRi13MkKzcThU2WELyXe8G3dT+Y+yJP6I43jjosZiOHOST2Xt0IXLZVXAJ2o
ywgxswyN6X/FGIE+VeDUTyTAm7e+GJxdPukpYY7yg2HDkUsc8UuqP2mP/ojCB+1IyWqPUzHeTNxg
ZibRJHzH5dERAZLu1W80T0qCJAxHMvP2A84Tkw2W2248JRSNmlVHAqMZk4dIMU5GleldKDTM7wZT
tQd3QNCEggAeHcyW5S+9uZjWLQHUPzw24MfEsxGh3FsAWlWflFuAOsU2y+L+YKVY+/BVqoEgkWmw
JWC43RSS6bCD9HqmRTjPVmXOpNgYkgCELebfFpnmPQtztaalwUwYCF3rNW+x1qVJlb8OdZ+/2S6O
JjM0xIrsGYSdWdyCPEUyvkM+IRco/MiAgz+oKWKfGoEajwGwvWS2M97hMW4CzFxq3DBJD6RKyugQ
lpjfcxfAnZNgGwOiniKjB+EX4a/+BZd9sXIAZOwDHFLLcTCrm5fK+20DFztRfzFsSY9Hx2h2m09W
Rd3S8MPmK6FibDdU1XhMDKMkBNg73aOu4+QxI0+2UmXuLmNckbBrm9g9Ea5Ot0F3q8e8RZhmN0sw
bhsAkore5B/mqHgN7sjjC5opzqqCb9FpQbfEZsVefFQdr5Wtv1vKsd8cNxBfZLppTERhPzc1leDV
IJtHGcIxXGU2oU8Wcdi5GwpCLV4ShPwUKyw0IcgM0zTsOqNTQOkoge4A+bDaY/2KvLMN/dG6YSeK
cyK67t416BEMGsKZspz9RyHT9ATLo36j3wJnpap7qqGVSVuUUIc4k+V9m1byRbrse0nPBNEOdncx
Lt3Q7tdOJ7KWwjLL+oaE4X9QxMXGPRiQtuwRBTXUzq4aQottal23RyNL422V9alkr1xHsFmtzD+T
R+k+sC2AuOkmZ0VvMDgrWWm49Kw9Nlbg+tSI+PiaZDeToq21h0BfSRmc7UIEDz0GVzyqIda2Kqv6
nY0RE3AhXMYFfE2xa6YUsgIzRvAmQJkcDV2IzykLy3WVEHIAn0oTVBvPB1vkrGojQIcZUkvDWcxu
Xy2XJpMFXoz0BW2+ficrVT7WMscKAXxoO0W9OAf1NB+8Do5HEGEXXKat7VP9aSMKVGkTfXpFnqab
3sU52MobDy9yAvaBZujGNh17lrgI2nGrP3ntyS9he83rzN1rPXK8u0WkXPc9pCz4MwWto5gZinIb
tkbzWSVt9AbsFPnImAB7+vRPaNUBNaxcsTEnvPMkKTDKuXKIrqPo6gVryYQaKlAqltU37zyD0jUX
P9bYGKK/RHPlrh02G6/AASzjTrKbUDQpT6V6sFrHvOGxcCNylKj6Y+qI8iMzHOOYgDGCgqDbRVIh
bmmZBJeOt/y2ZksrPMlavAFGtXa6p2yrMJL5KscMRWOuy40yEmed+HO7q3RprWtbV9kCdvDcnmh/
DD7z0MGVPdsi/rbT0j7zzGyW1GvMjwYfPEz1owREKYymPYN3BUBg5GDcCZuY5Z44sEPFYTmPz5iC
ifs3NhGfTeCYw/NIWw1PcKmzc9VpIpEDicqzCrLqOwNkgLfaMJrHXpjuYxlYFK5UxETfcwNPkjnX
41qT7v8kTcBTRTb1fMiJ6b2ZMVqW5lFrLpQT43Yk6eJxkvVauAHuIDaFO4yb1Df4GCcSFMd6FFH+
qeqIVXkfpw1VgfRkHKESlPsWTetaZxkhdTwdd8AhuD+7oTEcGp3IzTj6+kkZA2ipFAzkThnul5dO
/QNDkb3O4Y1vegBuDBhzFsXriq3gG7bcPKQeeAyMPcMDIL8ptneetip6FFxv389dgLSPR5Voh+25
1hKnaI9Q5wuHlpIx1TRgDTxOS6usLkHvw9iDmcGRb5iDqFjgMvSurXRyUkbpRLyCPaIvFqySvQmd
e1RYwwnkImVwl6TVre5bQGG6uRWaevQ9Lro2ENuasvFxo0M/fsx1Z+4synSe7Thrr1OSJngBQ/vq
qqo6AOloy4Xda5bqjsyIfs4Vue0FxoBtdBPZTStbDimeTrt2srtK4GNprQ7CUpv2nzQ2e/Rfl+U2
Zs91RnTQdxwPI8xGTdudZiSjg/DosnQdegQjk3LynsglOZMoPwMzJitSCed10KV8UBjaCL35U3Dw
CcbnS5OxiwylKHcyTzjLda5oN6VhO3iZgxiVap7GpwJw6MY1WBeEXhEdKcvu2IzRsJE7Sr0rU+i9
7pKW6kWV2A+zlNnd0EdUK7rC+dSFW7qrubWGU0EH20lXtBpKDtJQU6PGgI5YmrS73dRh+1YgsfFT
rOKt4075OU0gvp1qhlCEiELVhyDukq0aw3rlxDYeDRPPHtpLjImFnJgVdg8tQ46GaAAMYztyCqRc
xkzY2zK9+ITQo8pYM5OG1y68oYVV2ECLSwfObsLsLpotETtmDn0LTbHTH+qbsmezjghhxNaYbiye
Tc+YteOdUSV0kHvUbz1EmZsx0UcWDlMUkyVOIJu87xdD7bNT+Pnvusb8h1RPSbDnh8qEbms5D4lu
xZ8Gj4aFPmLnE4Ob4lxDy+4ZyeuSe2Q2XZpHfnFNdNaSiNK0VxDJ37nBGvfgq0UKmyco7/1qxvge
ApzAG6Dgo+GF+gNgozljokI/M+hia7QKL2UeYBd3Yyi4SOyfJBOSUzfVKYsExuRnHd1adsxJ5tsc
yeKVSD8WUm1WjOiMpTjwARGhEGamxU45jdG+Q3qk3azhaJ00/4e6M1mOG9m27BfhGXoHptH3ZAR7
TWASKTn6zgFH8/W1Qln28mbeVzetzGpSkzCKoqhoAHc/5+y9dmT5zGG66KNxWhUvYgLf7hy2OMGS
x1SWmpHzdruwvEl9a4uI/iy7QDbyL6W0F6LtgveWKoj5R27EaxhqzDZUNNKyynhvP7gV1MSxsFUg
L42UKc0EooHMPBoLIBFxVheuPFZYcjYJU3disQZdczCR9cGJHGxA08xB25vvQtTKGb5lBi5uxsjx
Uc8dXgsJVatcBHRxPorGSEjwxNta9RrZdVEXabpoKlfXTLfF/MKi5TzRMVJHQ4YMbxsDWF44ptnd
2+VtrDwDdUH8HSCXOXjhZDVc8W9FLEcuPlfG6V56SwFboPaYEQ0sJ+QuFJ2uYTpLOxbFh8VSvSvG
vDhnueFuMH54bxQeRHeQs8Y0qqgc9UYLm2eMv8FiQWtl8uzlEtuvEbUQRdwxxepZMhSs5ji6VWnK
toKdpQeckNf5sE2DHCq7idvBiXN3l9aSULaaGZREOX6gKJafphe4D+yAk7XmLRw3FQtrvvelGW7N
uol/WGV4vzTovap1TYk5gulpfNjLRNNg7Ruys8yFXveube5GWfQ338ZVrypYGouQACV805nNk+1z
r7tMBT7FDmIiNk7utT2FTnXzg4TY8IBdHWgIqlm4QycWjXkf67J89XScI6RLxHrG6nFG9auslcZo
FoJi6PLzRNeQOhbBfmbSYeEjjrqHejAkXHSt9pkbigNoB85Q8Sxcnn0us0vN1GrX1zL8OTgdGn9k
pnfClc0KxLJpfutoX6xnx2j4zWiEanOcNrFnOCdf6e4rMKnS2eujVC8hg4TfchBkO6FoRKS+bWwN
dsxnYfiO/maRscGtX5X4dAD9fc/TLBKbpveQNLEX1OUKub4ulsZc1ekmn3L0j4hVg4Y8uj6xDm0D
J5oX6o8HonUzZAaGmMWCgWbec8piZgw66e5SSFvN/8FZ3YMyNEKApjQLkeGbCbSgIL8HiKLJeEVf
4nzPqsx+6nR375ZWJZtI6NBxs4wqFUAn2vjNDcZxnQdpHSwpwOQ5DVX9UA1YoanAFVM/xc0OINm0
nRANQGJiMWuQadjJpJ/nJAJKair7MgMNItPR75gPR2BYDNFxn7gkHs8u40bBf/3QNmQZT0HRPaQx
AYnA08LkvXN6b+NCEP/O3g+SU9MziBMKqypjAfGdkPg7cDcxvdEPo+4q2Dc9QVI+hNp+SvK1wYHg
0ONAWaAwI82+INlOVAInGhxj7ON5XlS/poE2xJZ7homT3YTtxKVBnhiu/W6G36bu62TgGw9FAQYa
g214GZ0ITVWuBus8mx72O78ZxzefGW6wo+6ZUedZxLoFffGiPEJpw9ow1qPKo9sgkQQ0eZivZNLd
fbm56xMcGqbIRhBQqyrxgHbp4dGLYsJkWwMzQSLgCOLQYKydmA0TRioSYztabcvxsAD645YSrFBt
MKUnOb0fF5kuQaEHsSSnFVuXvm+ils9+FN2nu6VvdO9mVBT5RuUhKUMEMM4UQwP6iQ6LOOQWOFFw
cnDhhPRMDxMelu3cko5uMzv8ZYzmWC8LxKdvBCWZu8TsFKtNmTT7qPU4UjYpE0wQRruJg+xRzSYw
al7sl9exbSc5gpMqNMcvV2De5QyWf3VNmz3nlnCeZjGlT15sFy9xLvOjrafp5s0zWWwc0w7Ygp0v
iXDuvZPohmkISAdBAQTgrWdow8ZMl06n3LVRkJaFx2mxSrDs5SZr79Tk3nOQCwIFDBcvvGfWKy1L
48brdI7hEPsv/kA7UyHn2fVzQF9UT7Z7Vkiw1/k4yGZR2WD/wU0DVPBjq/1MWGyhv5f4B4fYdvKF
43YsPBOnow0JGFm0RumXX3l64U8joRDKRVU9+2Sanuqwqc5hOaRc98mo775zsckjkF92Zutlko7k
DspyfrH9QTxXg4sTwQepV4G4YBS8aAVa/kTiHa1EWJ+lwDCNCRzvtUlT2Laj7ujKASvb5JFDX4xI
BhMrLo+F4TGDBqf6WEJ6BY84kUSR1MGnlUislWFCdKQPqGdp1ymKPJt2LArkiAmqZRSfeDlr9HR4
qd20Ga8cQDWLV54vixhhkElZuurrEDt1OZvZsu60s1FcUfSwMxkc/TH117Mg4wbmikAoGM/UOlYC
la0J62LfE3t3sLgWXvNpEF8qHMODyK3hEg6Jv/XIwnwG857hJNDWxutD3KocjNt3b27696DzGsmO
K4o9qNFpqR0WVuFY0Iy93L9FaRsv+gy4ftcG2SlRqXdTJBpgR8nKfQ8obRl18fxadHa160aXw57V
mbeoAhyPKCfozGU5j8PZII6GXccKomCZD9GIbaEskzX9MJv1rvFfCJcfPinScTJCWpj5PdikOQe1
RY5EsxXBpQsrcC0NXZgS/LxW38ZecponiC5ZzaNpctUw0iKdgiRFjj0adx9H0GGR1IVeZ2MXfedE
SyNOUjO8OwzTmFs1+GvLMmo+gGSow4zXa8sWXfGTjnNSZSyecb/VL7WHXXfGZPOYDiYxNzQ0i1ud
ZNXOGGsG4bn2vbem9RHydVhFCWFquXmW+s632tB8NW8l5wO81DbWqD+Q9v+vh+Tb/39Cu6w7fvb/
nNq1b/86+P79438Mvn3nv6DdueRhmfiomG4zTf1j8O26TLcFShY7wOJ4z+z678G3E/7XfeaNU87H
icuO+2dkl+2R88XAm/Qvj03RJ7fp/yKxyw7/MvkWjjBNF4N8iJLx/gy8+6z3X2a68wgG3iOzFKkl
7LnOJtp7lPaqncHAR373s3fCcdW1/dmLJcasMcUH69g1LFzRrms9nCFGnwzSLpcz3ZVFSu8mRp+E
6slC/2OcGGEm3G6SEt0yfpi6fTZr68SpASgYGPqVGJj7lm2ebP7l/f8fRu3OPQniT8oyLwwnFZhs
LOcmdTMhV399YTjiwywrLNKW6H/8ETzZgQdjjIdNq/BgGnR0++gT9vMRPFkJc3qEG2E68pVDymaU
VXtgrJQtY6sPllOMH9j0cia7d+R6lXOISrCQQwu1toQMFysvDucNalYoABY0bZOZGYtKtA90W+xb
f5U7jPcxIreP6hh3M0kZ84j1EGs4t2o7bFybQFpy4of0H94J69/eCVIpUQQQT+EjJLDFPVPjXz7i
zifRquddZ3zXNGi+qx6TmY+mK56GQ+dkwyZz6jsPYiRPRwR71O5FzyeDAveM5QNyTO1wMs5HBOMj
LhKz5vjZKUf8A/HZ/mt0FR+Z5/uMGCwKRFwStn//+395opnHXCyWgLLwkxgb0SbRBfvDLR+4QvLR
eiY8A7xiHxwYijKvguaFwXN6S0kW3ZdeP6LIt5217Ckrc5RDiqFPkLCGhn7+nNQoVzmMyn940u6/
P2nPdLkRHd7lkOvsbzeQbiZBxkNkrcLwrLLq04qQNlSUFDufYEir9zceyaULgdZk2+P72FpHL8OE
kVbmyrYn3tMCOvlEQFivYGWoYTww9DlwwI6PU4jmlEbEvrsPRg3Aion2PlRuvqBxLJ+FHkBHrFMW
caNuv3C64/AJ52OuDdSNUa4eYpEgwA37vWFFzapM0dSPAYHofpBf/vP99j98eJ5n+SaxfyTu3O++
v354SSt8nyvfXtndcCEsTjxTyJ6E0Ry10fQHW7027OuLvvXrjZQz7wOG3lXMoXkHJubSj6i7qolQ
kgAuF+CCYICk43T2uixvZip+/uena90VN39ZHjzfdJ2AFCvPFUDV/6b88Tqr6JKBRcqPOXWXwJFX
Jhp9aAIK4SJNvy2Fc72oKuMhDiDG2GAdlpg9gUnD3LykMEPsmPTuQDrOPyhs0D39+5NzmWibDgIn
dEl/v6bqPO06jKy4bIXhrse6eNUYJNZl1hjr0EwfKSpQucdUH0HWLsoUD5IYsZrw1M7JAANVwmba
jRpluzIIH0xZVHy7qC7KnlbEniEzn3MMyV7AkX4sEFDmFi3NQW1LhBMrVKYnN3Oto52SLGMD7uKd
hJJfY4B2Qz1sSefNjnpVQB070fqAYeOF1b4cq/esy295P1YXa1Irk/X56KRuhfy8T65N3/yytG+/
+Ka/J+JtR5CpeyQjuWAQSbXMgr7MGF4fnPChoL90lVzx+6H2qIcUJJuU0NEhQ2LSVVcnQ0CcYV6O
2zq4IQuE5Z1Z34cuMdC1e/4GJXG5Yer4q8IqyHkZQ5fOoDbXFc4kTAsrWar8QBA9EFY4EO9+ncEP
Cll2nGQ8BxM6qrgW12KERxqbQ7NxMwZe/DLnnsZwlx7qJ6XBiKb7vq26fTyBP/CRmveEBzPKyMpl
Idt+7wXEmowtp3A2YnsTK1JkZ4dShPyNXTRXMXlafMV46uD0vXjsC4XkW69pq6s9Nk6bQi/ljp62
c+P1m8yY99Wo3Rv8IcGS96iZtptCYb6C8vHWWFazzjMVXfrNNPXFpjDBhgayaZYdrGl2qha0e2X0
i7GyCXEeOc02Uh2HHgXE0BvJYdChARfadlAd5PK79MRWKNdcdlnRr+PcykjTtegKOQ2eo1qZ3Rsz
ph36UHqAWPLMUDovWLi842y03zAdm2Syt+VK3yO5iYd4IPK52c4DLtcUhdAGoIFRnTwjYlsJ7WNn
OcOObPQVdad5anr9NdnqyQaW/CEJNg7s3jqUecJzCNr8YFXEHDY+T73wscKEjGCffOi5qP2ZEA4Q
Sg7e1LuXLpNsrxIYdGYQz6Pz9ygBczyUFgomTfivjkr9VIflvK3tDjSZLKHv0lBcKxhPWH09/+zH
wSLy+itZIfGppG68Vrr0zsABVvhTF9oezNcc5OI5r9IFFeST4VUuNl/raja299CVqro02Q87+mLy
mJyH+41te12/jcEcLEkwpCMyWLi8B4qWyFT+wRmksyTCoD9Ts/3TEvP3FSaw3NA0BabZAE0mJ6W/
rtblNCPbtfxo1dqnKTLFzS26u/rL3Qf9OB+qe53iCBBlznht6uxMg/uax1Ac71UNWpSOwVv16FLh
PwuYOwtzZqmpw+lEfjzIlZnw8c49p+Wk/mmf+fvCfX/mth/Y9PNNIVAr//WZ120Ej4+9eMXIIIQt
JfeFl5KFHdsUgfGIiMhBZ4/uiuCggTApmGt8HlYEFnzYQLgRC3diFCzvUYFzIOQxneyXETDUeiY8
bNsl0ytFfLM1SHDbgedo1pN2NdqQZv2ftyDe73/7FBxArEy2OZqZgcUF/tfX4jpO65oxg+IhLjy4
pjTbqtZ9i4lJfQ49Gteo+p69CJKznI3XmCJj5zXqufRG+2mU6Qo0pgV5wqsPQ2Tv50aRFtBgTCHb
C02JPA0McFb0Lc2FDaJz5feW3pQ5zHEHTswya1hzzJ6IwXLCxdL2F5LBtipp7ENlJZe+FtFDm40r
PTZg82ZdHAw5PHW+PqfOFK9q6FI0ArmFrOi1ciLoM0F5U+Q+HoBpbgkQ5koYkThwPFOPWAehQ9YD
ffMkO/PesuvQED9hZOV7zYcMCnOby1Kc+/l7Gnk0bYfGVkdAtNGBIEKNYIR/YifugUvDOQxOtNSD
kgc3GuLTnw9hUIR7Gdir39+y+qJfuTYQBtdKsYOwC4wKCDcSUWeNKc12FFSKlMaThx2UwBckFL0t
lhjohwPUmR/D5PhEiAj/kPUG3l+M5V7f43edx72lYvsotPtSsx3uVNyddJVUD+DNuVvcQxSZuG3M
scOww2ZlTHm1LmDL4X4fTnZ8daqRtNIR21fhl+e+HsqzgdD+XM/HsCbFe2qq8dhpzkh++1VSEW4Z
srrnJkRxSrteuecRbcaa4wMsmuaOzwv0md6LSRJyPW9FwJ4+Z+JHOs31uTb1y+Qa6S3z9IHCXy6V
P+sV1GLIlGL2dgCevuk29m6G+3kXioEwM64TAScvCJCPWTgi2Sl9OkYaWUZoK3vJ1JDWIGOQZWo7
85Kr/BqNeJ/KAdtqCmQKLFRTHuLRqDEKcLVG6tNqkVkPw0fm7OKk0Hve1PhmdLo6tk14GyqqMsdF
cVgYX6ox210z1h6WsvxnF1fI+hujpqFi/8Cs763J0rqYOOK/WfzUAmfStuksojbg3TXg8fZaOEd+
vWL0f4YIrVdVzA5uNbR8LVPv3JrIlrnd0mq0lmEKGb5O9QvDYhH3JTKv9h784D6VyBFXrnVtdeyB
g5AkWRJa4bpFc+iy6jTCoqeQJPKtl5A50M0RMwIb1CmhdxFnNaENA+WcfmMZ6ngHi+eELLptWPlP
GXNuLOwtkSO66q/cGqSxyX2nm4uuUv9YTco/Sj3dN8V2198noeQdvkQBiWlZ7HbHAYTg0iPCkMbg
JusaKBlx/AYSokcrQvZmKwVgUD/ZcI1BHqCr1Pv0+tseilkzX6N5J2A3LDwvQXGuyb+O7FlvbTKW
gKTKnRyb55jJ2EbSwILxUR5d3FlZj1yVF5mMh9CsnGVCrM2qrQQueKhiE0l0pC0d4FABuhzqb23X
H+lff5a9hGeGhvhR5GR6255jLtE0TGeWMIS4fUhYs+/2lD08lLH7K+u8T0Te5dL3rW8AudoF1QME
RJXgUzYUGqWWu4Oyl//L3hTN1J84oL2DUHGhyqYsmUNMn7WvGD94GTNFghnWRoelUQTNV5WX8yWd
x/liybzf5RkGVJlHazqBYbhxuireWYyoFrgZnZdIABBNFL10cKjoYxSiuuWk8uZABg02lFaZOEeb
4ZeIwLR4KjK2+H6CldGE6Qpq0Haq4aMD22swelJC+9GCanKHe6t9NLrG2cyaYWyWRCQPVeFlgIom
0zG/2qQrMUCHJjA59lXYpPwY+ZtbkU3Yc3ZZTWXlr5JOlqeo7yBWTdk9ILVJl0VCNu5C+9hvBej+
Dk9W7dbPBjnmz2naP6AOrg+cCg6ZOQ4nvyzGs/Ls7sRYe6GEuhGj2uyZ6jr0kD0gRzQdN6q358Nd
dYfcdtg3LXE2vmHf4icM4E8DDk/yttCreqV+8UjZvdW1+o7g33nl+b63U/JSWO5wqAU+JlFyms+j
iODtNExWuat83D1ucZhghZEHwYwRDaJ506CibnmpEW+X3wuLc5GDdPqahge7seWxrg15/P0VkAu9
bApQkyGK3lPQ9s7p91eCFje/CtWJPXx3cchvIozrCLTtLD1N0/hRtPW0RfIKHwa/FdawZZ44MDhl
3T7IlGmcN0DkQy9DxmrhmuemB20W5SQd93jJOCsEHdpkVCU+L+yAlt7YEX8IeW3XSlXvHcd+go/m
gbS05c4d+h/wb62zhFTrMMISgHnPbMz5WU9Rvo9Hbvre0Md5roYjQKBw32qx71R0HRQdXkXu4ly1
y8aUzbYj0OzUw5D444FEXRR79+8xTAPIZ8buQmfkTacwaBfK1Cw+WbSh/9Q82iGD62raBoaRvsYN
UpJImxxEdX6X9s7iMuXou/trMrR0MuzRQqaHTTbKyuaRUsdZMyuDLQAgf0tMhjhJovxW6H1Izm4x
TYp7MFzWymJvxq0+I9981yZGRYsUynU40nIeIB5saYf1F6WmsyBO9tx70TFRgzohla8jbe0rB0ky
XueUpdiQJ377k89aJMqoOEuUnWuTaw7E/51u6mu9psE+nhQuUCKAHyyr1Y8NO44pw8fYiyAM1hg2
2rk7MCN3twiTzZUjVEd1yTwxGA7w2Uj68txvFmvvOe4ti7xFAgKruGYfG8n29F1drhvPCHZMsRnW
hUl1sQNjV8ZGiziRLqbZezf0/dnOLQLU9wai8cm50XwjdF0bBgPZe46oaSXnzm1+hmVrfAed8xyR
tPJVEUBDw8NN/Oa96+GsEOBqbyFeIF/xRn8pO5kxNklnEswW/sQkrRqHeElBhC2zBlvmOA3zQeXW
u9EDhE8Cif1FRI+fRckH2yptT6JJx+g+HIydt5Qz0VOEA2FQ7d52VfImBJ++mPLpGTvFTytGYZwN
9q+51+4R1SKlBJeJG+9EzbqbmIPYjeOX7Yv5HtGgl+BR1JbMHAG+fheaHdNxkewgrTPntnJ5Lh/q
Vv0yxKFNJ/DQ8ArI+SPDySlvOAHS3TQivgfCTK0zxQujC/OdqtGyD/WLE8MWjpS3IaN7erJaAHau
m89bX1cBqxTqt5Yt7wHKyCVKS/jotZ0jQSRiJxnbLVbqm+RKX7C8+49lpNxtzFGvSYlE1al2z/Q1
381+YL44ptOn61Ub6ljmkWXVLDk1xD9H0byF3KJ5EL/jmTWX3NrR1Ro1TKa2WY2W7q9qxA1pF1b5
TIBus5zdkXwXZCaHjlM4MvZjPvnyq/c8Gkqx9Qvm5dVlxvWRcsheoofWB9ea30vbN7bDSHz5ZCLi
nDIjW8dlZb5QkzOQDFT2s3VeDFdRnaTaOZijeul6nzRa1mLoYbp6tLw05axQiH2BOeo888LWNkx+
WFzeenAG88RmRPIu1f/eYlx7khn1kSYlixwC1T5MHv0OxpjBLQliazl7ifeaoXxcoGBJv7t+dGtr
EOe93QDEwlNSKfplizY7hSLFxoFkep9IPXy6Ivw0PJJCdB26qwJ5NQLlqn6RpsxXrg95D/qpS8lT
zRdgQgDW68w9+n59Q0IEKiVC9C1lM5waDu9blSXtQx8ZeDE8T9+o62i/z3D1aowniFYwu9eyRMEA
XhUNLuwGCBHWN/LnYN731acvnTOyRPkrp24Jp40d0nJcWM5rFcU9DvFg72dzS5BGDg8zcK1fARkq
lU0aQBXK6Gz03rOocu973BHQ4iXjSLlCZ4xoif5Nh2z6LokXcJ0hEsiKHpDVEw/SlA2BZoCir10o
6ME5VfkIDTTf1HKyLgYUsEVMC55aJKnOvtGnO8RRxjE1KSAYsbhkTfsQQhJp7gfBcc+a3HUeE8cV
E729ytWkNqPo1rXoDPi2tHTSIb8nEQh4TnNnrooESkQGCHqJP67ZpDV+wJn8E7oo0ytnQw7EzrMV
ReVO9xJxBGcdcFio0KK+jE6JWW3HmSxy0+5GnFUBc3m0VD9ZXXA/h0xl8zIZ4f5UPwm+8sCyt8GS
qSlEPiJNlyrCyiTT4kEze4VwwagDUwPLGnpgaCoOpH1nXKkw7C6evPu4M0AsNZLBrd+XnyEvZwPz
ElxFW+NNKEV4F7SPmNMhbtnetciO9ox0fLBYIyTjbrIGFBIDgIRrwwFiNulmBfEXvJjtfmvrMSVC
ynjSY++d/nyg2kSRPjrZ4s/vKTFwYBRKr1GIuicqt//9IO5faddNqKUZy9eNNE/m4yAjWM73n/z9
1e8HoEX8G6GGE8gVX8gGqQWQ2wFdIyEHJgSV3w9NQFPOmKODnzZPCc8Vb739VnkS4X4DSv+k/vvB
jwxmSK53wPPD94MiW+PnCBeIo7Y9Roq9NrFDlmHQMP52nMvvhzgPX0EUbszaLzeNqIPT7wepyZTW
Fmwc1N/tET/qkTgQseuaZD5BTZlPbWmhZuTDA+dJXvgoHqIoZdEnxKOjEXF/HOaCpmwdFhu7q9NT
CeTkoFxq0AqJCQPl+kDxinEBV+UmNKiTSrMDNhcHV7uK6YgZ+nGGfNPxah9+/ynWDWkaJSd8eqjN
5vf3QAMTlJ3y2RuEdV9Y2upLFe/rKIdOEmRNdCHEI4TGh/5N01rsBwHXSrr+uXFTTHMDsuyFX7oC
/qx1QsRy8swqfiip0l5CMRymu9iN5knxUjjVdxxs4vz777CWQau1PHX8/ZfkbMFPuYsack6QhyYH
AxSi23rIw3ZZuN4MTNieH34/5M1ArU0ojpkz+aHU4MdAac30ZMPnTIkPIqL6hyE1+offX/V2sVEq
L5k40PzhJDiAptb0ZqTl29vOLYOrmSGii3zrxcFYdQy5z214YsS59+jpIZHvkQaWB1HN3bIdfQ50
ZeTuQPfwHFAMUoGbTwpP0gqhtk2UWNzva/xku7ku8kfoZoycOK68W51xFdobfpl4VhlIm58G05iF
2QbyWeVJvCHkpj3ZBZpJWqIKcFP7hEnP+zDCBy/OPO4/Ci+4a+16sIFVMHvzNhBaCDOqvrCYxR23
n9Sdh2JJp2t6rQwZOdJEYAhXho1TK5umL4N20kbk1fiQJ/lPNo0W9J0kuHsa4+MfD40Y/GU4+vER
E2/UFh40srzfNNzmgtS0hT+Xat1CpMETk15G/aUmsz0zAwUNM5L2BMZlTXCVfMtE5OJ5c6pTP7ry
zSczakLSc4vd1H5Gmrr8/VPjHJOk6vcvwqzMJQGS5KXExtaamKsBqtjT7r4HyhxDaxjOvzHfOAgg
NbXmQ2UQtU3KqbP2EaAmS2IuyOFJ52Cred+vkFvta3bXH8kIHsTv7/3xF02OrTpUPOny3W+NDmHg
sJ9Np+W/hKOkH9Lehm3ktk993p3QHrLxhdmbgbBtVybMrqH/yE3cjYeiI2NgmJ0fxdy9+uhnJaB0
yJcbszShtNOrknOITs7hQFFWGxqMyIGlAnBjmQfX9/cW7Ys9ct8husFwUggnw1tdDi8d6zIjBBBK
8UilXdvH0rnjaohfw28KjEqkP8E5v6uUZKA6bQ9wUfFcFBc6uhfXrUh9SZAoZVX6o7bSEjWB360b
LgUXCAbUjeQV8HOyMVrTZt7GlMX1II3DxBq3KK4BJrb+1kV2eQR8eolMzlHxF8phBgEJJ2vNrBM7
NVRkhM1ZiRVUpx8iI7uHuxhyZUvSj/WOVMdflXLCQuBpjDR0OTe5kzElEOpslP0vq+6ocLS76QPo
bmkcjOu6UB+lH+/GNIcsHV6i0rln9J49hHmX1Htg4o+xaQQsq4ILMOqVTxD7D1/eY5fjeCXcqNtj
0PkRx8LY0/eViclICvSyIyZOHCFQdA6QHfSoyF7NdZU+uIoLAIvV2xCnxfOgk59qaJ5COoTf0xmJ
aCOwuWduz6fOhjC7MnlgmFesmZPrFS605jJRu5FgGR1GMl843vhqpdBrrvLOtbYt+tCjMXnW1isI
l0bkZB3zKk4J+KTpiorqWlg+UVlNe0Eapw7MFOhkogVuq8BYBtVr5/XIGqg5YYPO26qcfliytSmK
baya8zZswfrYUSPXPunzPSp2s7j3uIgDHQ1nGaKEpP1cxAuWLhvsO9y90apQ8x+Jb5LkLTQkvPUn
RzjZJWz7bTnTLpojkrPAR9n1Y5PlO4GjcZG74ju17re737JX4o320BumcvoZzpdb5tfM6fejb3z4
aD3AFYfeYpTsdBVxcYyu4kJ8dkZGVtcYnxIUyUJbONj9j1Zr42zEDrvbtG6gzSxqnWzzTH8mPXIR
VDVLzwJykzsnk3GZN8DJcu1pM6cJESw5wYBaIGpuKcUCFMFZ5792BQRSj2Ga7ghyK5NfyA+/0GHW
PBN2GvIjPmm49eKeAGlZK1yBCLtTiKs2zySb99FUbDrL/14kKZsOYVmhE/X7qu92bTo6kGx5y7qS
aEunOwwlt5MYxncfG/WCjs45j0W7YBybL8quIvqlBrwc9q9ZQrDJpD9cK+QkILeNnT9zgbwmLl4E
Y4A4L9sfQeUZa4ZRV9ydG66gavQlDBu231wEyXIw5c0e7FtF8YmEoxiXMupeYrZVA/5QRtxT1dhP
MIJ/AQfaBqzysZeOhAOA3RCpvx+c6mzYXDyzZKzXo3hbEpwTbVKD1iT+bqmDgyvowhrjrptoSKc9
/oia8GWhemhJ5UTkLclwtOeMRVa03xBt3GiEJZV7qcn6tHJ48C7EH9O+UVXZoGb81xolIJCcfjHQ
B0Zk7cIvTABCMZU9eUN8FKWA9R2y9mXOoHZlLT7TUFw9QoDWuS93jAys9SgxjyTJW+/pbyD4PtKs
fMgLAPt3Suk4qeeasCYMj0xicRBPxP3YhMLoGYJWr4l5HTMJZ8jI85Nb1ZcofwoMR+MIR8bX1HfF
rWn96ifcUeJa+dLj+OGil5TgfUS10+ZCEQiyJBn1JK2KxTHi0olyYhGpuJ5s6pFU4baCm28vBpkZ
S3rRr+3IO+W4301lWWt8tRjEJ8jYMfkAGZfIsnRRhEf+e5LN/pb+GIhuOKLJaJ6Kov1FB/lOywKZ
FfXzslINZnw1bLPUl0cvKG4ecXP0jzkB4hon7i/+iVEygHnozYuqCZ/EpqqTY2Q6HbQh54BhY4vS
iKyfBDt4srFTug0ic58ZHYH/wUngyHmEuBW+5c06Dkr/MBI/38hs3UTtZ2BMeJk7XMUIwzeqRq/V
F/csG74H5kJDQRKgBgtv2iRxcPHKlyK2HmnWGeeZrAPoU29cG+CmixrqIaDwHbiCHZm06Nkii32J
lOOhrglYgWk83hP/vJ/ZIAHEd3I9dLgnAsOSa8Hxg5ahXSZnYOz1coz6ammTCw2OgUZwMfxKqhqF
yZAei2w6I/n8aKBTBGRMeN07tIOYlku1RJ2MUEmaOze2P2KpUd35O3pLxMK7ID4lHR2WqZB7V5Vi
ZYfpGxm7rJ3ypzT6b7Tj67PnAwUNWr1wRwmID6pSAj5rgSFga8YTHYE8emkYw1TKR+kavuIKvKBF
ahZK61ebTGHSt/AnZykm+nDt20CnHI0wBBbwS+OiL5koYlo3ondBTzQXl2Zs3oi0wNyKReHOkIYp
iDC/GHlxUQ4V93+xdR7LjStZEP0iRMCbLb0nRVKipA1CFt5UwePr50DvxcxmNgqR3aFWk0Sh6mbm
SYYXK379nW0H28jjXMQNW5ZYCFp2n7NkbwrKlsOmvAWCoD+ELk4nOcQXDHUrHbbgoPUUQxoEKQjE
LiGSp2Qs4k/AcTrOC4gJ+tXPMYEAr46rJF0VTH2xNuSXLo7fcsYF1GsxqScsp+X6U5RYCEEjtB1/
T3MNNMJEsFGpRXPpdPNLHeMtBMgLPaX23MIpQeCUl48QypIkHYIDPSAJusXKMru77fIPEXtD6SRW
Hqivxljd8hivI6pBYdgn0UVkyUt1G7f2QLrApCxArTiZxLLZ+MQqWKOreWgln9aofJvYr1fjWItV
mzkrnY38fIw5+IMCW8AeoQxKmyOm7AWtoqqu7AEP34LCenLNHkq79dtlQPVs8pdQxO1PyVTNADpq
0jvEZ7lSNyld1bn340+lkPpIQ7lif6q2ftQ1oa9wAIF8yL0G74p4FC0pBZnY6da3bq1p4VALgwcS
5kvSMWcLg/Aj7dUH6ZNDmTJc5pBiYFzPr6aYAK1GnewJii7o7QzPhHi62Wh3DCOm9zVQ6/PYADlA
/k3mpgkalrXlrZ8mvYP/nUzHei1Wjo7OMH5kbKbGnYLdJFcYtTDSJy1jhxVY6RymmklhFkT/RRGF
r4kE5ex0hygiUD9Yl1rrLx5dsTObunamVYHYu5AoOXuMXND/exy2cD968AWrsivvUJU+OjZdK5WY
g2D71Wj74tWpEmenqQEFGj3EczMfYEfHZbNvK+ff7xxbofjYTvu5LPhs+aPp7+HN+HvGLn3KdgRD
gTPvs4w0MHtrVNOyD+emVMQuNnSxayfXaaeAsutV4LYCg/quqVxt9/fd3xeqvjkEmEQ3IEFkVHBU
EY00nQzluq6Na5gd9YBctiY1eSI3Sp0IJNkBmuiGhFB2p56E6AI6HjHl16hBsAjyT4XanFUltfCa
dUe1pQeF/Fl8J1tNfhmQBOuSVq2CytZWxdh2e81mDCoEMN26zeqj+Ekcajfw/xbvoq0RDBX10PpJ
ulSHiI+aI59Tb+jXhSVuBOV+M12MqyIhnx0E0SoGYbeJyZYdBCNfOtq+/V6mlwFiDhqW9+f6sdcN
G9gyHI9ygEpCvOu5l/bZV+yHH56CwHxFxOekYQ70iyQHXfsJtPQtSZQn2bhsOapjH3crxWYxc0A4
qvLXjRMSYi1d0GmB1sKtqgEBAXdQ8ac74ap0Ioxk9Tzv7I+oa0+taRyTuPhoFeeZZuBaqYNDg55s
y6pemikXLX4d9DpJbsnNvlig5nXR/5YktjjPDKTIaZWlOpRNk6HMLL+/KMTvlybQKy1+sjO5r8Nw
22c/Smjt8uY64hrOi34Z5xxuaaKIKmOn5O4jC51HuWll/9tMeZkxTWN2hss2ES+FgmWksS6kETHM
hjoTTvYUWAXqn/zT7Tg3c5v/NUKfGbA1q2F4e6X+TPfFUTjKKoy8CzLVV66UUGlDfhI8esPdl3p4
DAv3kfrWt+OIzdABu3DC3zweJW6l7Fr7xlLJUR/SqeiRvsIvRLZNVfjPdjMAZ6yhiXBdgFyVl1jr
n9JRPfEmAg6vAAwp2b5NiIjS25AznxDVo1aNJ5LzJygI5XgRRbDjPcBRZ556eDrQQ3cW7ByIlPln
wYa+7cc3X9vbjbix5SSMQQfwjFfsN8lpHXD9FxGIZJ5OL0fVVC80S3QuxHxu97kRfETgfN1YQG/K
70eFVIqtREh2HsFN9Ehy0SKw2X5V34WiXGTHfjPJyPX0yQRVPMCcNFbMNpHuOZkjZEFTL+tH0Muj
GmnjjNZOzO9BuiR8v+vj8KUa6nPRvxVts6QK5VL1+Jjbrnmu1fiMr2SVeTUvoc8n30rl3Q2hpwg+
SeDqY2wighICb0EeZHDQfmQbBCsDD7SpAmbsA+HMORWrpvlaeZwZWWNGVswAP8q3ZsYXbC2nOjMu
uAauLgTk2PbwGNlfaYN0KuGMwuitOESQ2M2wI4qZ6vb1jG7zdWA4q3zkio0sd5nrdHyC7rEILzqF
eEqopbV188fLlE+tMO9VFr2Vur9Mm3HTK9qrWTvAr4v6odLu4phUJnkrPR1PhV9dnbw+tsWGcuOv
2GBFTBIISGan4YROvyMwNxx+AhhltIcEWv2elt6TrgQ/JaHamTZ0B2udhPUvuGX6Zv18H3TNO+jN
nCN//ZEExcmhqdvSAtpfQa7E9pVel0czvMauckIEwyACVQDK3N2dcK5mHT9DUN1JGBSGyN/RPDd9
emfDv7Yd+ZR2+a5PONRb/ScFvuqgvWBc/a2A2IHUTT98/P6GimXTTl4h3LALV3AoiTS7tbWh4znz
aP9txlfiQGzf/H3ZFdm8MvCjkyCnYzZ865h+YULggp2edQypzFhvpSLpbazQVSm4gnyrxtrM5f5C
GNtktuP+Uga0G424J8QX1Yg4d0o8Eu6XcJa1UQbzumsYyrAFbNwciC8gB06+IZ4U42UkG7707Xzu
lRH9ERA5ipolxAYIKjx1jyf9s8+sW+fbOntvhN2IKX5o70yDUk3sTaD0K2XeUg1DMoqWTs+zvrkh
7GO2IN61blj6SBxMtWjlmzq0h5ReQCXOtmBDN56vLhzqbjV9lUT6ZRxanJAjuEN0bp2NcO2S/4R5
WudrhUsR7OCh7qJNxytMqbfKsTWxw4OW9di42kNfdu/0AF9s4DnCS5ht2FvIp2fKKrQlmU0/+QEV
LRaxUh2sUtm1HK8wCgIMjV70onrQlbqwtW7bD6TlQn4VG5JUYx7dsbt2HFbtWpaL0cKqxs5uBRfO
4m2TiOBNtsfxli+dOHxU9LAGqJ4lA1wmct1V1j2nV6A7+NaqbePYUGxpSckM6xhpXKJ2TlOpbnqQ
YBjuVQIuRIlpy+boK53hnEnrOjrWxRf5THjhqtYxH3hh9Y7j8l5pP2VuHKyC80ETMkDRKZUaPe3s
ClAPmyiXF5c1zUrkKxSOHIOqsgs77YlKtm3T9ht0qZMVUVYjMenjAsoL+V62yQcEGw7WdsmHjzl3
4Nqfjo6BWvWI0eWGeTFFvW0HtLJ6iG61674VzktewgWpcthMCFLY9rbKUO2cVnn22I35unbCQIzI
6NergT7jGOx1Up1tRZ4pkMW2WyyExgVIHe4iNyIAENzSGt27gjp4aYbgjo/bT1+0anwppo8wbJCh
7TUgSSSUDZd3IfwdqMKYdXpAghPBdOY9644XM6gKniz4XLCZpm4LfZHLRPBSIm8MIYgAbkgegwMv
ck9kvQn52d6Pk7R3GHJzPTN/ssgcOGqxa2cUdEGiZ2IIKRQzQXjyiu7FIYrsOS9SagGgNLZbMBFa
UqEk+NAV7JdOYTisKnzWPXjPI1hacWmb9p47NmZp49p62S/X8WGQv/Byj12dvo8+ISr4HVD0WwXs
pU6vWbkPQzLuI0wxnUwDcWfatmCmvDZtS39TSEY+e2O3BFMjoaPHCpk5FPWLxM64tCxuLpZzgMK8
6eB2pAS1G799sYxyFyvaDrfkQSHwPHPi4Ja4S1PxFlI+ht65GNPUMxDVS2R3V1Yz6Iz+xYHNMIP7
x3sA79suY7QZ3gE9hy5Rq5/UgOyTYOm5/NOMXRqI2fD/rf6ApRuJM5tZbpUuNMiKC5oa6FebZ9NC
BWbgbI/hhq4OuIzsiiP1YRLqXugaIqnBCtUUXCXFoLz5zovqux+KUZ5wRX2mNWs4Ma5+4CKTnNTw
fvVYIcWVTNoTmC2yMS0TkoC3KIypRBn99NUJ6StgQLgM6vQsMuM771mqhgQPB7SAe4hRyR16g/2C
hThP/5oqO2jrLQyMxv9VRuu7D6dD4ajcaOPddFHxoeKEYJLF2xSln7A59/0YEWGNQ1KfXc2AIHUh
2PPRhH0loSHUv0Y73GtIkJj6WkgneXLtMmwKus0AzGm+g+nvVaHSIZhQmaITviuawljUY3kicLwR
PrSl6V8mRo4Hqfl2Yc7PtBFfXYu5pU7RZSCpo4fIH0ewf3bCLb8fS03i/GYN12NJsWZWf411EuIT
ncoAAEHMUsVehF35ha4HeMDEL+ilFWqb3OKwROZBhwB6koOgLT9ziqNnMif7h1XA6PhvaFLp58wb
lxX5mlnWpjTzNIeCplmOOzYp4Sx/xcLHexFOYdpzJVwGkUH2S20ZIRFWA5f/J6Af5sFsCOgrPmrU
sWc5zlbbvDKLZlNLMZjIeFEQm8BhkiJm9gOGzJerzh8/8Vs9h169MyK5Rzadh544xuSgZrTWzZEg
nwxJ301dDyfVc2ch/LTWd77jkblenz1GvANQOAjPR9j/mM4jgtND006kddpVf1WbC8xQP3GnLgK7
/qjL7MPXq2cdvVZJ4lXZcr+rMeBxxh+XiZViGuxTsaDpypmVUOmEjVpjDT+1LdnZZPqLE8EFzWr1
wPJOc0x71zvMjkbCzlYRlNsnc3BUFwJVZ9spKzDx1PcSNli3TgqlYJ9IdA4VKOac8+qeWro9GGWw
+96Zkct7Q0u6/uQJ5Yvp/bfIIFyp6drVzf3QcrdRHejcGfcnISEbaRUTI6dWXvOUihA6GXVPWFww
jF8zHXdl8W73yI+hL97j3EPfIrlYTz4J/xL2rAh1aW5k2H40ik2ovq0+uGVkrvpm0xyNMShlfBA/
kfQmujcqP+1A4Kbr96nJh7Iq+00YUj3AfbxV6xc9s144Qt1DZ1h49XhsauvOxfxUeM9Dqn9TrdfO
0pSiFw/caPMBJAqLEvRdDJvjj8+6xfvIqZe7FpeXZFE2aS7REVejYNj19KnPtCm3ZQb5FzvcrWOd
mWh9dQlyj4G7t3HlTLKZUTT93l1Uw3ltU1Qnv2zfxpEsido++QGvGGYLhqjq0tCIYUH6fB5gy6bI
HhTtXRRl/Kpl+ixG7d6YxIx89SamZUL1AGwgJfPRLJ+90bvRceUyNeieXaSpuOpJjzJkncs0f4/F
GiNPAHKsf6+McI+pbdCHW15TiQJ5Sor2M+TUb5isTVrWnmEO7wFu3Z3UXtohkjr/gkLJqlVXt5Z8
D68apGYtuWboEwTIvXrq8SnC97B3flOBZ6aVN7eyTi0KhVFn54sUzn0Q8SvTg9MIft+FHhgXDz8r
z0SsLpUnni3irWqQ7P3C+cD+9Btz7KNO7YalZg4YMJ3ZRvBJXuS5Z5OB2w8nZMWmGtxMP7X7HXql
fdfTjOVLa+l8g/zua7sqbCEPKzD/TTYQavtGwvWYUp37E3XGLQXyN0uWTTR+gM+bWrcmiKxEOsPa
nXjux6CXwxQ/eCm4AdvGJVaDVZmmV19wSZYanSmjiaVGP07r8FhBqWPMYWXJR+AnOyLbM5WDF1ix
gLfK0TZD4+9ilxEiNWZwFslthQyoCTjYVNDrXjfzmphlabi0loNCH9Vy5ljWMOtNYGemDVSf8ph5
lGSfiVSfqUr4ihI/oLAw02f62H3nhoGxIXiii++tq0koBF6qzFJL3WaEJtWKKygqyCwNBcE7s1oO
I1UfUq9OyR2v72smHQb8Yffsq+q+TTdBAUU2cQ+eS6ByGIlU2edRmrjWuuVI2BtWbKM+iqpZpIq/
ywQWYmtXWsYFxARAhYDO0Jq0g7KOynof8ZFpaLXqVG44zqLWHELEcp1MFfTusO3HZqmaYu4L97Wu
0lOrZKsSkm42vDX4+0H1E+B0nXOQNL+eFBwadCyg3c2pM4ylfNKSmDKKFG4Buqse28j6KXUMBflA
p/0Ci/orZYKT3ee4nH6ricCwKbNq7o3qVnHZlVUUyc50j1LRjKm9k14mB77Xo+YpGrspjyIA1liP
qg3BUmmgdGGypjJhNGEpBVNVZql+A7M9p6zRSmbSFTX9WJMaZ2mL906pWgqXnReyBHstBKWLkRdl
P402dS42Hja3mRvjWK9atODWWSh9VPDJqbFbFltEsTe7E2QOxLtFqlkJ24c+aN9J0z4nwsDr+4ZU
eHfYQg+6RV443mEpWWtoNfRoncD4vTua8g3r49n1k30VmgsL6Qlf+s3oDwDZ+SDrMLICZ+11Kpem
s/TC6FKaIFCwKkwhe9oSBnsZ02BCcOjawSk1G+/HutLG+6Hl6cpvSrkouvhhBdHdIOU7Ce3uvK8w
EVrKW21xxzFlcsrcfm9azXuBB7ZT22DuQWObSUPcY4Ryz9eusVl/g37/EFL7JEezoCOSFDwolhkV
o+vO1LdDRXoiiLvPRqg7MMJrpo4PLVd/cI9XZJaTC6Ea9vto1prtvNVmgy3aX+kBw9TcehtM79dC
ZHOebZt4kT8KLC6VuKrfhtXCE85Scwaj/pAAd/aISM8tUWJZ7+VsMCOqRnV26MkEy6/ste1Vv64q
7zRf3QDfLSJL7nqj/WUYNg2Q4uvEQ7eT+Ko1AA0Un8OXBlyJsMoaY+J2cMxn15hU4u4315LfDilI
lQ94OnzC3e4IGIpwRnHD038rlHpb//MjONSVQAe8F8yaTc3MEj1lxnj2UgfxzVRa9i7Wa05Pjkpy
g4ZqmuRiUlAEfjONRbjLfpp8ZK9GdekMFztGnLRAWrbELBvZSLQtUk2Au6inRW96olei7wZ33Wxs
y496+l1Bjf7zbIyY6+iXsGuLhcfRXFXAULOELhJDPlKMAnNWI9y16rSdxAtpslWftVKDyJfAcB3e
7ZqSnhR8CWVzbPsG+6DSq70q7YiRj4bOJAw+XhWlzuR24YfqKgzJYnghQePP8ckjKLxpQVvtyl9C
qMFTtcipUcaMp+c3ijWtlcHe26IUZkuBoXsJwaclVfYzdEIj8ivXekH1Yce2HyOhKxd9W6mswyBL
1crkFBOoO5GV8UIJlRNFc1NdfIbvTBVnKrUhHHs90ByKarZmAeZFbcyV2fjZmg9JuyScBOHdNR/9
VM7rOwb/ZxMBzOnecv1Dz1Is2WrrzhARz1qgnHpwdPDUzGcTMQNtQmfaneWPzHHp5w6+uIwDJGV/
GwhrayVKs5Sy+mySV1PoG9Nk5JqYSr4hoHN0ekZADmQY4fUHT3KozodzqqVbOVjXsK9otSXqgU2C
HfbWTyjhMVyXW06L68BmWF23T9Ix31WsJGbvITc6Du0qJcIqSIyR58apJUnvt4r8HvuIAZFs7oav
HamTefEExT8KNtlnp0SnSkRLbVGmvPZ83tZ6N92SCm3TWPlVJspdYd7p2B3xbSV9q2FUq+H4G4UF
ZYRhhsE/2FYjXqJQ32WDeZSh89z0xrsVmBuEILrb/LcukZ9Qh9/AP5/hNz9yMZeqw6Sc6YgMuDmk
cjRmIbbUOUHd5aCb6Oxx1G7bRhxyJr/hMLDzypsCGWEEhuo9Ykp5aYbosyWuAIJWwVnqzpuVJIdK
1Dep+F/Uyazs0tokNnn2wQ/xSKF8A6+iO48J8lxwWbXgeFN2ZgZoYc0CXgoJEipmCaZLJSt6DKJr
E/q01NUev1HqvkLQH+Kfxi5Im+rE64wR/G8Fh5S2WqBqwvntwIjhddjEUfD4+ys2cQmmv6zPrsBT
4o/avOr4KIBV5PNn3ZG2qspjQpRkDDpayeQIK0k4dTJbwvtifAFPEfsiFgg5KUAj4NLy79fdmF72
MOhEmEkbdZTKvBIWha7E7rtStmwvi7OXwwvEIQzBcGDInzmskSoNgxtauDfGoBYHN5L/fqEyujgU
moVsPpIT8TUuPc9YpFQRaVZ5kA2m2KLPqlXLMeeQg9SbB40aQ4IwkuPfFzZ9AVjuzluPyIVnZjG0
W0pyIhUFWRGKTgN0dEOwBqcG08Z1Mrpw4CRO3kQTGiHRAi4VK+7i7zlqUeKytg6cKF+kK4p5aYft
TpdS2Vtc7PvRtNsNkfl/Hv099fdFnf7G//7a33MeMzrq0gBBuLEPzmH6YhXRuJRxwrn3v88x/w2m
IFJw+H/PETGJ5zLTKtK2lrWvggaz05Bi45mSfFrLOA7Nhz/5+2OhddY+VIEQwDZ25xGtuSduZ3Lp
OSDOlCGqTn9f0McpiqzyDoeA0YolTWUElFMmfi0HCaa1ic7+Vc+tvWl09GhjEMa+v2Wjh0d++qKa
GbQeFbvU9EiBW7lN2ojs9vTQ4E7ctPx6cROFdDDxCywyIsLMbMbg6DCJhSwu/v2umb77e+hnrrnw
RmzlIfbLYN2grJCeMo18qYFbZRg5PQ7a1lxzA8VUESrLWC9c0H3DRRjO5JtRanNZOdyQ/3lcyhU7
tXieBmRLNXBj6trS+QeCYAIh0ACjMYeq2YPa7iQ9uezYOPbv4+lLhga4NagEYDLWyBXJPYWkUoYg
YkZaAHBRa7exmy3dHAIKnJXy5CRqc4j4/a76iFAmHM3Z/vNQyvLkGeV+SreluaafpO07FxtAMXOv
Raeh2MQBAw6rMpJVqNOICxOnXvs+7GYYQNX570vvB+POVPNjUXry0GH3WEORBl2eEsIKzZEOyb9v
PdtYmU4Q7IfSi04UYt3YsKQkknj091Qcjf9+50ECLqR7rqUu17ANjTOZfeP8910laOrydCLFghGZ
lqbOPtKEswqbtFuFqqM/hMUACnN0dYynh0O7zCwZPepIlSc2Q/ns7+m8p/fAy9J8Vbe5crI7ug9C
+pVtpVXXSeJkd7NN6i23e2xs00MlpWYAQj83ZbffmI2dP0eNYt706IsxD4c9aAjPjvuGhu3c/v4Y
Y/SmM/OMnLDMV51BlzN7ZrVUhg+pI4aqqhh3ft5x9/dKXjA6qnEO0gHZavrZ5ZQIhyQmN9q640dO
TZJXU1Lcg5A8tSVsXtcLza0dj8hssmMF9r1gP6Y5gijzjjZmoXTLMNk6Sm3dGJqpW4N01KwzQus2
TF+o8dCp8ruNevhg6hOvErNINiRUgnmvhPYhrjIs8S6H97+Hui6noyt/AOcqwNiRRCurlJMJNPjV
wiLb/j0y4gbp3CL02VAfjYe8wXDKkXXZp+PVNd1iGzputjdCGujajL4+f/Q2sA3uQaXXJ4PN3Emr
8mjVSE1BRpIQ+jNjS2cKMlJgRHhFfBaTgXNVlsP9p5Fd8xj7Fs6OlIu98zVYi0ZrHKtMa7aaI4HA
EJ89Xf6+jYYQVMv0JHnn5tgbZ3w+waacBn8aP08sMxiqTaKIo1r38uIQGVgMCRlZhlozI6u7N1y7
2aZNZYLtmIecfI9UUJq3gdnXrg3NlZVaNCdSWAiiFM2n0u1vJm64bapSu7MbMVZR7o4zLkMWNxOX
dTJ2wzttch9AMfPr6HbW4e95gMzDLARpsAvsoHqKAK6UgPKQMDT5lAwuopPRIcyUlDa6pRZ+qqm/
qjL92AG42EXomRfgV+Sq6mARZ2xUo0RnLlkMBM4Vh2CIldIbaVsdHmhL3aVZBVobsGsVJPVeNdl6
/X2pcdDubTfhkoXHYLOzOtr9MTDH4fD3ALKuZPkUaKQyi1fD9KP/fr4VjPreMz5zC9ozu22e75g8
sLP0OdIm2s4z+u5c1tCiVJNQs45CMjgDM7zS/W25d4YUnFBlGh5SFVRtxLWT+l4/MxlTznGtB3M/
ENDITLQQSW7X4F6QQe8FE6zPAjOGzKt4HySsPyiCgpyjMakY1B8SFtAC+z6YUSTz9eURjZjpAwPF
1HQRAynjsIfi2vXgGYboCIb7N8h03Im9+YYsCYCaWLL4sTv/Xe+fkp63MmO+MyNryB9yowdN8Wgy
dK8UOuOYpGyJYvOlZzuFw+dzoPyGqbt51pVpD8RdTap0rTRVciHHeMkdBltjbsP3KJ4AOgLBNFjN
1CD/TvXs6hnscjvE66G9uxE0ZdLzz5pvf5diR0X2T8ae2cnyd24Q71SVe4X1ldveh4K1bTZ4zsVv
t4bHQJ0+jXz0t1aF0zzrn/GSPLrGeYtU/0gRzcpqiRNERy32rmMVPbWpWHGDRvQR6pdH9bGrXVhV
7YS1VMK6o71AXmzVvwnv2KKZlQhuONizhUNhFZOd5EYAZIF3fEP1BXCkkKm2E9/UaarRJ62FDTt+
TQd/Jerg06aCeZZ2bLYMGAWuxxCzIBm0qHUi86r+XlrhOvfKvZlAQst7phOxfw3q+urFyqKhdzIt
5AdQlV1nF6ta7TZBXTwUMb7pTcJQvOrvFlToAhQfy8JZmlyZ0ulunGXOrZXdvUw7YdMkxzUuCyNb
Idqc3XFn1HLjZTln4wqrrn+MUAJoIFk6Mr+Mor2YNNlqY7xnOHUi2b7QbLyqBP9l8FwYr0O6ToWx
CAa510r/KdBLbAfxC1Wm+4F3tkPfrkN4bZnLmoTFpNC0lzAMzmOq3Xx8Ntj80ufCDs9RkzOtUPFf
dAjXEabWWTN6Pz3brWRQLlRP/QiGfywThwDk8zhNt/J8Aeq2Akg+fMATpWcjoKm1I3RRJvcgjrce
2CFn9Bg2qEug/hwm6guUww1gJ+zkKAmewcg8MajLdNTuCGxYbiGYnyKvINLU6u8Fd/9Z0VrurMWn
Xajilp6ZpaK9kLMY9XeVshS0Oix5fBC/a0INyVivBPlTyL35OKMcDjUTxS8oZq3K9KlufDz8lbc2
6cbq8/K9ADTLnct9BH51wel7Lu3+YQ7jnZNKWrpngIrfuqddQUZ9OhmxLnIPdszGsbSG38D35yzH
ZyWQp/RSRM3LINtt1JSnqBueG4pOZuPwyDLtvbaGcRbzKUk5G6lW92RmHefIrgUoThyqw3Jql+Pc
U951B6wd3QyzmATFwlAhgNTts2E1Bto2fvfYAu8G328RxJx3SrzRGmN1psSMyrTAwlZ7smldZ5+X
cybq1XvcePeOzq2J5UGqJyS70rbM+vQSl2+jP+cqs0BH6AvHY5Lu59WR2yvlGlLb6aQn1iWwk3nn
lwdNRUW5FgEH8E6gq5npsTK0K2WWp9ZjrNijfNlAo9kFsSawvM26nOWNmjXk3uCJKO+vU9rfbkzI
EIE0gsc6o7Hwm+muTqEdhmGpDeSXZ1Gbi4PidjfKulqil5FV5+CwLWOBeAMmzXc2jiYeypAz2+L+
g8RUU6LOaT9T8rlpsQo3daHN2jDh0pDP5ZjektRgnsJ5gbBN2C0KnQ2rijhBzru5te4KeTdaC7ca
0KurpSC8MQ7muiqCbVonXyJzaCfqTUa01i0knbrrOeD5PlDvqBLvRho/bGuV5+5rpFKzY8a7tA9/
UiN3wZUzbJ4mIJItSwRXwle+Rs7/3DiZ03cmekumJcvMzg4qE50scf1V/QoW662qxI/e2eaywTjm
jDEwHQRb+gl1/tum3Mgo++x67VLq8s3pub8HYXI0g/rNkbVc+lY7i+ME8YM+JsPCAE8lb74OJW0d
fh2dihQMWdR4AsA/p8bcuA3kpgMcAwGqsIuZDRlzgLfceYccWzphuU2Y5FO3OkLx32xA7Sj3ddVD
2gG4CH3oiajlS5JQ2CWHyXy5qD0CBJ7HklaMlotxk+lpxsYL2RTfb2ZxJ+N46lNNOy8Uwmx+mswz
A1QBRByuBNaFTiuqpR0vGsflLc6pyExqvGk5iEQujL0DXsnw0g9scCEOQ+Max6YxB2V/VFN7GnLV
d0rq4CFyf02F9SDnNTMcAXvIw2MY59qHq3hojclb5rDu1YSgqYPb/j2QUYhRn7sK3iiMfMx9MpU7
SOYm752f7qo43ZsRywEjOeqvxzaFvYElqUidOVLZJhLVG1bJsED+bGxFANBKXysXCHOR/tgq10mV
fg4e1jDII1fh5ME8mX7+2IQ7RGcmltranzJLPWyteUgkZaY141uj/Eat+dODmqEBYZ1YzZ7Cazj3
UrGZFnXr1BsPIIlwmWU4JRUT06Gv9Fe/7LacTu0t/zxsHfyd0uyfXYJmOAEvYdx5uzau+w2A000i
k2RHKwYTBaFcOu6hukzNk2sna2qLMUdH8jNllu3bGMbpM3kQBmS5dDqQGgqpqAbp5uYaQzbXIvB/
0+uN7lQs+cilK/JZ0Mj7+ktQPzLrWtVcahHG7kjL5CFJuVqY/OIWMONXxdLQ3kuXRg40n5FwA8iO
sd34btWffe1HAznLhwlZQvGUlwQax77y23MSqfnBrDsFSsdAuDzxkZyx2IaeS4cI0hQism/TTrqq
/VOsyoFEbrMZQpvWZZIMRu8Dh7IJ4dL5CWVq8GwcEXa6KZz0O0+sJ7Sm8dmfyn7Kyn+luJwsllN2
61JJ3YUuK/QWuUmaHgu0VUwSJgGw+JcwEz9WiSmWr3xzbY/kPULPhtJHJwhWpVDMh1hlej46xJIG
UkGD0b5FJUF5hhTpC2SgGcxwHyqYlRovZdmk66gj7NTDYmWgBfaopyeWjWpIsMNJNpi11cXQqM4i
a8U8MBDryzDHrMLuEZ/GR6YP6lVzKOKJH4pe8BLBhaxi9T0dR8HSwNHdoIha9tUONyVt6hYaDUd/
IuH53oF+pQ3NuBUiY0A+ZIJKkcLDVcEto3GSLQrEI+qShuNcFVwsmrcJDg2oHRv4XsHaIyeXsFsi
zH/W2CQjeqXDQqjDqxRkiIzqM1Ib68meTFRlH6QcctnLpA4NdwPRB7TigVFHZ+18QoYLsKLsb//D
0XkttY5EUfSLVKUs9ast52wMBl5UwAXlrFb6+lmap5mausMFI3WfsPfar31jcDTAUkYyA1uBfAzQ
ZoNx7CAY3nH7obk7JZYuP8ENXbJU2bIBVj5E3YuValESkpixcfLK2Bs6tzNeomepiR9TkPsO9WNt
14CHCSj4nSPjAz04hRpxEoJAqOWU1SAGSQX0yp6yvHLBzerdLdIZClnBZ0BWkwdcmXja1j9y1l+D
UDEONi2IR9jv4Pnj+Eti+meqS3nwhXbSTUvz2hE2QuHb9UtQm6iGYNeGJs+YBqpyCrp/kRq8DAC8
RG+THIoYH9tas3L6qF9rI7qCoVqLGDhnVFuE+1agJhFlNAOfO6YeZruvvlEQM1MF8SZx4ve8Ud+7
xne9Mug5XYDBBwawKYZjj9aizuukS+qfqOQydLvfltQNIiDAA9RWhM/G2Tmi6vdZF3zLJiJ1cRen
CDcy59symkPVSSIRwj/M/HtQCr6HCJOZdwr+uY7rle1zvZFOnd5MFfx/Bmhal+pHJSf1Di11I5CP
dOLHqLny+zxBhG7fWtMOX1BZwcrF8dc2r1YjDqHZfEaNg7SsuzS9yZ/m4OHIxUfTpOY4iwhTb6zw
zcTYjcjEfDH4w3oUm9cakKudEaiHHDUlcT4Rnp8UT0JzTMREBiFuNu4D+nl8Ok8yDsIt8OSH1cYO
r2t5UGsy1Dn0wQgnLyF19blCQJWmyj9dCV9MS9nIuHxyWt1D0om8LsiuUdudXWM2rZbWT0GCI/y8
9pzm/7KqOlmffJMBA4CFoeu9Z4nIOCh8ODyXDhkeGNy9uOYq7liCYQRxcjQO6B+WrBzD1dRQJCPl
fUUZd0h15xede7fKTZM/WBOZIgMiDMzCfPpYvtlQvWUqtJhk6Pl6OsiYosSGVVRhtxRPl1uO+xcf
/KAQL1bBo5gIqxqraN+3UXAIJQKohPrN1xVly9ZSuacJlx6Or01s2fq2ngbeX4qFQJmG9YQ1lX6E
1OEQ48nSNkJnZWB7WkQj/SiJf2g7cx1kTIQpq0WOsDPM6pMKb060K4ddmKeYfLKeWt7IcVq7/n0Y
MxonM6bMgIr07pLFstRYrEsAHRsjq6g4xGGCMyNj4JBJ+UhypcM+d7Z0LEyf+Iw+m3A89E0ZX4sh
/ou16rsy3Y0chozxJJK2vmPR1ivaCMPLNMFzXFoWCg/wIO6+LDVkcdN7qUkIVz489mloaLy/qgnc
C0OIE5LId9/GTF+zyk6yk0HTsBBEYSAWza9tGH21KktOlvxAn1RYI0HBZYKGy5Z1A3SEaiBsUcwb
yiGz63ADxOpu4F5d1f7w15QCBicLKXWqLC9x63PbKoBUlPJOickCRAkPQ6L+oE1ApBW0M9EFpg5u
3IYct9VnlwYfep/Rr0OMW2BJc6R28RkyWZH7rwQzQ8/AljCoUq8b9WrdIutdjVopt3rfW+yGmk+b
sda2tnZ0KePGTH3tvYsJXAy2xEpWH7RZzlIpU/8SOYq/rfAOZEoMWalwqqsy6vmGc4NXz8JAH9h/
5G7EK4cBxqJzmV/0GXXcqBRiI0UDJkeLmdBIupnUfnAWbbuCPofID6x+TQQwytrBWmaJQ9G/mqjl
mB2x8zJEYp1VV24KifCZa4lzW1HXk15yCNrRje60R2lVM+YjDbsT4wqf2UWr02fEzb+zOQPWQJ5x
mbKjATcW67ssM0oC4YxnUJCa3gad8bAG9ocybOmcCgM3km89GmsY93COf4ax6Hd9056KZuPnwUck
41tQNg8LJy6pikE8xHvLcD+I/3jHM4xB1or56/r64VpdP3scF72NLsKtsMw16BC7gLqnTqUJvxGq
cqShHMSx5yH7x7Q+AunDeUvzNKrxGuPYCXTLJjQ0xdOD6DsVyrmFIZIDb9L90PFgHMO2c9s13nCo
no27aQ27vJJqcmR/gzHe6mgcasQH84ren0CjMeCrFu1cWlr9UtX9CEz/NK5LzThXBvZBJ3xYo/vm
DpNgh9Bw86juxs+6U61uStFL8M88sMFEIOZE0Pey1lKAMUJgdHMRDGn2T1D4b7mdnBKV7W1RwDKw
Wmctp5HEes+OnWvM2BFrOKY0y8891pw1rxVghxblauTLo4VBpfXpHJrU2YDX5trOhmJlkv2Jaik5
Dw1uq0Ro22l2A3KKg2n9gRZFaHWALnJUsreW36uvAxswcWsFxqpQIUOizPEMvclwg8I3ZPoCH1DZ
6/GAdjaq2s2YVm+o1dgaaoJc0BGurOZKnKq2u4s4VWmScswGk8yp+e9ZNsIYIXvQG3LVJYqWG8ly
wnKb+vSzattSHNWrXO1nQtuIfCk/+GabX1NX36uzzSGpuf4tgSZnFyDww2F8sFSXOUFVj8wayYkj
2e0I7nmJSVv13IY4dNUOb24Gh9jQpnSJEM8jQiM/5kJPFyyqc/pf50OSmV2LmVMaimUzatGhy144
RDgKAng4aLdwJc32HOEy8kuD9XyLuCCqlBgIbWvQWZaGPBQhjQPzcHypwRVx1NbIfjBVl0Far/VE
XddjeyW3rMKSmOza3MVdnFue5tgRy0NuPBnVz7hcx1mH8kvQXikC2A+b5aXbM6JOKkKOmHMy1JiA
cw6GXq87dlyL0GEXYFjlViPlej0yuKWa8lG3dMl0kH2yCzOTkYcroqMOKoHMQ2Igo1nbyPK4l9qp
ruKXziESkt6g/cD9JMAWbkiqDr1JzpFfYk9u0tYkBWJhP90kf1Xj5tnjE4CS9RYG2gqD3mua2s3S
8UEb5Z2zz5KiJJrbXbgmbxqVYcAqF/dDlq/tDOasy/9cTgbdng8bygoGsY7GRGM8bGhAiUYQPfYo
rziM4t1YZKBpLQvCKp71pLA/cqH+lVXO3jrqaI3mO8S9CysCIeDUcuGU0U883RoqNqhMn0Vq0mya
/ZtlxJHnVohU/IEkQ7JtfgZTf2ZpSb/aZmt/5tbkXognbGEawWdSjPirtZKwMj2qeHhhl6rNDMdp
q50ZPaNpN7K8rKXzAjnbXqkxHK26iMkP64kUjpjpd7kINrFLgixTDczGGOq5fXJtzTyPhwj+TeTW
jAo5L41UUe+62v9TYqEDfQkMQBksY00/gfYZ7cyxf4yFq25Qduhsr7JXnhC4yl1jI8Mmi7moerYt
4ULtNOVEynJ+LobSQVlsHey8vmPkw1yv0nyMBnnM8Xdsc6nmDQF3HbROzpQ+9+pI3h1Bgx5qERhy
p3lNSuR8TfI5WhSvmMSOuflZ+lctKj4YreZ7LbN/HScDscEqkOKX57HqVmydSWVxKs/m41Inx126
Gh1H6g4UDz36PeQiRsZgLUWBMwvcWX9VyhmFLTFhdr9zVR+dBYALL5XNnPddmKtszM+M19EJtfY/
worPmCI0Ik+1Uz7i+46DyvdC41T1E8sQhANrlQej7ud5uPHSqFhcGlB+YpyISRL7tjT6nSb7777P
9H2DAyIOSi/3uxF5sjZu8OlpqAq1AccSjCC7iTUEmcRccQk+Czt7021yUWM8Mr0+HK0a74ffz79i
f4Q9NVIGogdrDPoxu3M+U6vE28GiMHeSlaulN2UcT50j4KU8q6BD+OpXCd57B9nFfOy86FKj2Ikx
vRiEkKZNdWiV0N2xKEQTiELPdTccA2+ADldKjSCvkwS+AQvcaBUDPxP4097l+S8J1loF9nANleQT
Gym+r7769puWMoSzYVsm8VsSxJLvnVMuIrxnglqyCoYG1+KAEwy4+WkIul3tWLb3UcdqsiPlNcdJ
gw5bRfmpiRtavEdeSTCvCdrv0iPQufKQg2ZraneUPRy4g10zfeSd99VpERAATFE4gL/Txm47BdVR
x06xsBpu9ia0rVXlVORtEfLg4JxMLZZGeMjZdhBStmQW+p0pqTii9fmZjOg4VNZXGdHeCktkni5B
yMhoaLEJpa+EMzPsQRzJzBagS3LQMClD4Jo+ODokiEqF4rwqNx3jNq1FctMS6IuFcXpD+DWt2UXu
+mo4BoE0SK6D3QWLbEsJca6VO4bKR4fv4tUoWxjOgqfP8rW3NFTGZcnDxKiJZT/KnMIxTi1bDaGF
2c5sHIYj8E/czglouayHiaoLXR/6PU5PHLyzy16k7YGXlzllFP7Cc2QlIhVIlka8pr68qGG4HllW
867ASeklahiHj8Vw9DUccHdb1+6NTOgPfJgvE3sbelpU89B9FLcczoWp0Xh2vSd6hvdBYv21bnIX
0a8b119TE3cvfrntEXh5ZqmxdXCaO3O6D7xKhzFh2D64hDWbZw6sbqOw/qAaY9eBEG4NjXdY/d8H
zJHMovpS4C2sIagcotIJLwqbYDI00CFl5lsZWL+oTekkdfc5avGakHHU03A5dk1vmTdWXQWDsx/E
YRDdffS+tXlW4YESovrHEGPch0YOht8vYuoCAIp9+zLYZrmqyGfYWoMyeXYEqYlw7XRj5hr0bK3u
VmFtZhzq9zYtilUrFcMbLZwEJlwMhzFB4Fb7cJquMblnBF4fhYSV3LvZS0Ha+qbG/Fi5waUn35LP
3oFLjFEzixH2Sis+ikL1j6RrXBisMUg1YHxZol/hS3nOCcW7gVioU8QXWJbF8Jb4ljhiJm5KhkJj
7hfIm1wWN9XgIOqS/0anxguDwsyX8V2E7qOEe7MgjhCYBYVpVo9LzcFIMQ3GT0GOXDoxxC5qfdPn
5qXOOBIzmshhyiKqYZhEE6EhIk7/7JTL2HLOFNmF19vyrWQiAp3AM0lNJroKUlzbFGCToQQv6kac
FFtd2ZPusG6auCJV/9c3o+qewssDYf1um4m2Aj6K14bISF6EEhRU7gBSj8VFCSVe9mZFMFi20mOk
sXFBG6b5MYMR9otLYbZsSTJCUBVF83S1WslU644d1BueEm0VAVpCC4tRrGzPra9QZbcA7aVC0ZZ1
uUfc81tHtb8UmYuZMrDm0PfppegN2ie/IvujkvcglwejcEjiYLMPm85zE5ZbfGCLsM+4//LqSbM+
jxXER6CnW+L9rvQyX0Y2xCtYnxm8OWb1JKO7BmPwlKUrEueO4i4ClujDQe3QxrOQ44xbNgU1seoC
OEZc0q4Vn7kObX8DkMX6YYNnN/p0sPtpa5Sl2KR23i8LExpWHrAcAzz+HlVCbpKfSACpx6z3aB3U
gTiJj3pHdTUxf1CNLVgtjbK5xKFqWp9hBvt9IiE1mcDKgztpely5kzMc5+B2kO3hdjQmNHYqLPRe
redy1OVcCI6KAvSjH1kwZTgblxKVTsS+YqlDb1rEDkaycMh4u4mogQOPRLxg80W7jkgRX2E8UivF
icQBmfcbJ61/Bvh62H/JbyAnAJaBfHESQOFqEaCxDl9bvfoJIV54uR3tWfvGSBohHLDfVRaTm66S
vsex3JJNqhfPIsCeTTYxEZ62oXpNIP7qIbg3WfisnMZddVN+qgvxbvtNsAwYzDZlg4+s55nT9IIg
RAufGDTUxJO1uiJZ9zQySV2iuOfGFyxVEZD2kGo3dWVCuhP9WyHLDyIvqkOiy3El4msSKacsBUcz
5mWyq4hkXKLroYIs+DdfL5NXkTQ3E30x0h9u3mFmxmMGu0YIU9cTbTmzphFFQRZ4dTfnpJp0xso6
00Z/7ngYqMKeW3Za9cPufD40NNr3Rpsn8lA9omQfuPGe1A/Jf7mafFdLMiDPfQfTIGE96FjtdpJx
eOql8xeYusudaf6xFwAjFPogicUKLxU9Va2IVUgWkAdtmaOS/qdWYPxU+nFS8aEY6Xc3zjkPq65T
PCg2l3Jed6BIfsEudxuG+NSF+g42xtIR2dXMampe1KtapX8pQ7zupTvXAo82xwemrk1Ou4YUomjo
tyQwXZTGht6dWp4JHnjJhnSbTwkrN1rjQD77KIR1a+3Vlh81UdYyfeAkXymhucnBQWQIHeCU7huG
60yr9rHdbAlb2OVu0K6gS9rJY+iiY+0Wjylwr07vPInVeYMqSF9D9Gq8iscS+gnLQjIhqJ3Nvev6
Z9Job+DpD+pY7rqh+U5oClu0adSYP1AJzU2h1i92ylxWx2KUH+c/N3+HbRYeGweSP56aRI3+OSjh
QidFYK8ibhbJp7T5i5rxvSqNB2BUNBxQIqQxPgZcTw1zdplQouTTmyW0h4jDajHm1S/ZHttcG19Q
GN5UEbySSnDupvfEqI6ull8a5aM2xNG2s7ua5n+GrhG+1PEap0sVo5fPeJndcdyHV8UZD3aJI85U
vRh1NTq82zD576BWWpy0kUz+/xTTGXlmNYT32Icak7uarJMQPqpeP/QBZmEdbflUTj7++RzzhJI/
0UN4HCkXaNWgGO9Q4bZ53e9NHPR+gXGJBCBddN+JU+3m7wNlEzm3mJrIB0GmBmi/eG9ai1FZtQ3T
4ofc74XmFgijWrASuPZG1rtTccqyYkdWE7jv8OIWDMBsrKB57z6Atd4G11h1WgSNHHexCuuuD37S
kM7a1JeOaR0CYQOM4Nq3+GabxErALKBGUNTyLjJC5PgNWaK9GDYi5MTJb9mkH5HLhXb8kgbKsTdt
nWi+lDF2fM0qltcQWc4iSq+DrkNQwpeujfgHwn0VMdbmVxS2/Hid1ADu9i+pjqu1jM3HjITojeGg
/HIqHELbvfa8UhhBEno1AQ8enFBpuPie3N7r8v7MRfPpDMo+K/PTxGwrmkIUMe3HlBnn0r3yuRyS
0D5rubg2ev/T0SzlU3foQS20OIvc2dot73bNoNcKGPl2SxsZVG7ylAQDqiSvooMqVUnyW/mqd9PV
dEghs6J1g9kjbMtd8UiN9NEHzXYytTdp7oys/EvmsmI0tjFDU1aeQrBaSqxdiGahcS9+PpxCYwRB
YJ59LVPnjeOS0pyFZwmxcZ6jsxDH7UulHY3KHIY9LCvm2Asj93NWkC3DAFSkiQ6fWt1VMSrOaVdO
Ps6ENFxWDRuAzE+XevUxpczOcpHYu7bvOCV5tXZDN2r7uQgxiuijLb+k7NCHuQidgbxQS6s/RHF8
WhH6FFagSWIShkftGTrqVs7exsyv7lZxh9F8LuJhTbd/rZX0mFnZPUBB2saeYcRsVoPuDmzWqo1N
KYEI69ZpNDTW6c4zMvV953bXwcpvcC0+fSRoqFEWxHFs6Em3MMzjhc64lIS+hWpimmEPFtOMoC6x
iXwJKE/mv851yg+M8rkwdvWkbZyxuI5K9TCFcZplrXgbxK50xQIczuiCBFSbH2laL4HSnwx35fAD
1UbzWufMJU1Cr2Vz7eqSNU6GdkgnpVTTnqlWbVsUxbK5sTrzcAd96i33sp/7f+U8XxsyoPjFRGVK
e5kbNwb9i77Oz22qXSMl3ym8GGPXnkwlOvq8eNDV6BEQXKT6PQuRRKWwm81oHdXaKdFQXkNTyTlP
nEyw8y9+QhaQjPp9aJ40vuGhVKy3sid+W6u3UJJO9MxIs5Zuy8fh95hOyNQQTGjnDyHujG0KqHxk
2ULru0T0yE2uQfZCC8FnkPQI6vjWXOPQCwykdTRhVHeYEdmfCsleWLrr+AMRPDJG/OzIC9kS8Dmz
NZuHz68BP58aD5s+di4cuy+6pe1cSF2abnvg81AjetZocNZix0iMEylxu6wDX6pGpzq/F6r758qG
zn9IllqoUkRRt9qp3JDTMsb61a3HY0v6yo7hG7GqYX0jTAgDdZ3kmyR6jVkJrkLR6cvGTNdGMjs8
9LrYWLZB2cVaqhO1s5CskJaTqN7doMTOQ4qZZ2nF045ZVhOHrZIWn/ZvZWbfi0G5QMRLEtqKBCzh
oh4HkKXvDDxOneiJMuILNfJX1+FNVBnvPwObxgFao8g7QbTKEpIlN7vm9EuonL6zm8ZL0rfqqlRq
XD5Sf7aTflE1kBMUL+Xaz2S10Hq6hYJUbq9p5EuoTV9jSWqX2mEqyHzq5yE7z/+MAXP1Bfo8NVtj
MeJqUKSFXKVxlzqTaNU1/hqHLoAfTgF/wHtqGcJadZHyHiZwzywzPOhsGNL6SKAkIpL0Jm3L5vmd
oBxPar9DsMTvQY/Ii5ETLl7i3EWdfGkVBhdkr4AXIsfE6uN3d11v7upgyCXhng4U7rXRdL+Mre8k
YinTaJx0+dLzhHiloTCxb5F2G4zBwzFaYNwL9mPBmCpwvnuQq4uogg+vV/DHncbCTQ5mlgzxgyzs
+MkUbdOZ7Wvt1AcA3/3SNOhAmmjSWHwS9lHE7leIl2lhyWmW0hYBgLX6mmbYmwnbBb4KJF/P2bpD
rl+oT6e0PltH+6BvBQ2bxNXeldeULNmFXVbXIQnLddkUN0PMfFQXcmumiQ/X6P7NtNWbau1Uotqo
A5mskj7wq+MaO/ltdoY59Ioa7Z5XE+237f+NQOLjqQQfV9JLDvE/Ur3wDpIZir6f2rV/n/wW8A4t
WwWjau73Nn4p8g0IVqSDrXOMzOvQzt5ICb2qDNy1odEFVjVEVQgCBCxo9XKIo+KYRd3ejxAL9Cxr
FjUWKlxaNaFh/GpX5CSx1AxBMMTB06kg6+o27GroUXBPPV8gzKWEL7Tsz9Ki39b2g41r5mCQZHdv
rGTck6rw1/OVlnFLynNjxqdg4hgwVabgNvkl3AvBZ1ZwizHYvrNvyZdN3PwLihT9sGL/6LFSIGdr
zoQSW+u+4uatm5LEk+Qa0adsW5qNZd0G5krBhLTGfZ3xQNn7RnMSOOzJHdsDeewllEPbOLNrC/Z4
QaEZR3+WYtoL99NV9GY31+r4HcEcV86qo27dV3jwF0OM1C9ndn1VI8j8KdIrNhR3+b9wTqobrYHn
Zuz9ifY0ALO4NVDoH/VUe/S4ypjL4FFtK44SVyokIGTmyhrVtdr5/Sps+OAy6sfGyleINCURAAG9
Y1fvSJSgfy7+MddbQo75alo78NooLSgi2YRhZU7XIxuNMDPA6tTZJ7/4YQX64VJOIiY81cd0jkUw
QIqCXhChuAFhDp8bMWKc35RC16rxNw5cVDD5r+Qha5soW1qpdus1eIpt2a9hF8DeQXW04hbnrs8m
d2EpnHmRnVxb9TRU4cyq1CEELi2zeAi7zomHc5oNpLAEis6A/5gDmeY0t5e6xmFjasnaSLv81siv
hKZlKcO6XjkVzuzCZk1k9Mob4v69YQzW1tTRxufJD4kL4RfKugMH0FyCByrmb2INAslyhqkue1bk
caiJQHFbmo0Kmh8VJlZ2ASQDYidnTO/brNRsOxpXsRyW6BY99GzVMSw5gAgf/7RS+9Xt8iPB1OWb
bsk3bGQ8q70bn9Q8IxSRbbwcTd1jmJYvpANlJDLti8FecGO2KK9lRc74eBlj8rrjxAzgrPfM/NAO
4eoXYwNbHPEeo/2jIRtjnQdfXL2G1zFGeFfT7N1UC/II+mxrhiRHjbqdrrJE/6yqFt+3WGF+647h
xghbtgyh/m63zTMz2RAHY3YqFcBWsit0lji45CM91jeqpoWeUibrYuR1+N+SRwCxGv8j/1Ff9ono
Vk7pH9WcSJex1ZS3wWExo8myPSa7klX0Miudq6zNRwbDcbyHHVdWo7isg/uy2mHfWklpJ9tBMTeB
poIJMtnYomq2rBT2xmBd+Hq3AEMDHe8rSJfvas7gIriekULrorqyxxfE6LAYAp9rdwSTlbrccckj
7NwbA/A2a+9VwybHnIb3WB1R9FNbOy0RYLTrFw7pB2SBm5+KcpWnPDzjeEtKLOHNkF2BFD2jjLgi
OKIN7rpFkDlc6zocIx+Ngt2h7pvMCz3xcTCLdekqH4EQ8VJPUqgn7QDtx6ZxtctTmZVkXcH7bmc9
e2UmHzgKfuduA53VxkF4GUn3nKM/WQxDRH5GfUp199vVhr9UfXeyht1Hv7YFM8Tu1Oc5V2IHvkCC
TWJetZc96sUBz0YwILZJZ6l/3aGmIoIx888WBO3IGMH7h1dkKswXP53IeK1pFJiDKC/5HJ0eZa8o
0K5M/I+pVV3q7tgmjIz6ON2B1jKrrds3axLezvP0omKTOMq7VlmnrOHs9kkOQ+s5FcVp/oKVP3ih
oxAuWt8Ycx6r3MbrixlCtuph6oIViqm3Wmh/kX3HfvUeKRziJUREqkb9pVPdJ8Izdj9lBCPAh93W
oS9E9ASnO51ujn3APvbQVPEtM9iOhnkC3nCKjQnzyacYcY4QQSgc9UsN46/K0Ndm7r/6IQLYAsIu
JeQttspvQpxQH5XtL6qnF6V2vQa9xFjV15IgrIoJGrobFqyF/DSn7DSM9rme+TmJCr4HX1L0C/1+
diPMw6o4/25lc8+Ee8MIEiw8FG0/TNN4ErP0Fyx/5sXRj8u3pDdzEM+AMr4X7PKHfwmOLu7W6p5N
6RYWxEKv8yNSlR3qN1hvuicFvmEhZ1wJz2erJrFHvBSoh7zckbNxJwyNNPi+UG4sZQFb2M8A6JaI
Jw/U6gsMiFf8VkfW+yzfxkc5SkYWyrJRkGLa6lPVME+oyfSp1L9o/JZjJLemlr6NjMP8Ty1gyJhb
9DyBHjMEBGln2zW3gll/1CFssjbi3JGbbq4zB/vo1OlFDxlOOVxhWkMG5Oeoutc8zn7dxPqRBVbX
GAl7Hh+6sKs3MJZ+eskkLQ2tuxUGpAFYr0FWPp2ItV8p2Pdn5r1orN8sSV5RXLzn1c5tk2eB84f1
q/qVV+Uy7fwH2jmXYMzptyibc1oi5x+L4A+W7rYTJvwUoBS1O70arU16xCPlxljQbhRoMBmeMux3
eZyrWmOj0d0GpJ9Wm9xxB0pvjMLXPnfxaE5oBcbfBlpWluvglJVoG+j6pelmnA8i7ZBupKNqXyCN
3Nhp+FoklNRl5r+GiflrwFrWXH/jgvKTKlpos8M6lETyKnSgBXzYQyEkQRkaTpBavIsg/wD1FcXl
aiQYDFHTMwxRWsxfK4RSLKijC5cDJDbtYdkPrC4j4Z+s4J/Q2TJZ/8Ps7GE7whlZATAgb0if6RlC
W1RP0PIv0kKwp4H4z5hKt8iDcAFUvHCsa3xEgqVKv5dnnCABbWlEhzCrumg8iidI5+OQ0sY7Eep1
hXsSyylx6oXxYgbha4ZKJY1427LWlctaNCzX+D+D5EH7oWHeQvQgY4oi00QwqlXBOy/IfZDJybBS
k0eBTyC1xV1Bhh6p+K7Cujg4RbJWIO12Ju8giLhzlLarrJmVlhbAuDDmc6d6VlumE8Bc7/W8TNFM
Z905ySdk46Ub8jcaPhyTaRpXnQVZT8asUoP6KyeQc0l24J90xEaL9Y8x0d/NonqtktDr+AGXRo+Z
KY03UC6OSJQ1JE3RR8i4je+t5zNT9J0esBeMVXGkq7wPoUQaoeTQmKzXIdhbcfSRO/mvo4Y/bTru
taa8BE7/4lXNrB6josVJxmeT++j7ZYMYp0V6AXxq0Tv4AxsD6JrwI7RX4ZbLHE+YUt4ysO+EQFkL
rTRDlhPclYBIRxsDq2NwA/Qt4wr7jXPljdHTNQhYyAqBgj/mYev6Zpvl1asYmmXkgCTVq9mxJKhL
hAJlxjDOcbANC+epiOwj6jKHySg/as+ny1peqxAYSk15VxMq9haIoZn/inrGVnDDc8m95tWIQREt
sFNvbWWlaQoI8PzUR9IhdyFiWABaJ1SH55TrT2eobjGjxYp0BTW2GbZUpbZQrDnv2lhya7yXCWG2
9ojuJUXjpRvaH0IbmiX4aia7woUb6YcOGWcXM/oci/eIHBiU91c7sPCP1cEd1gWGBjZBonf2Y4ms
JOppTRdd1FyLQPkOR5UVi3Z1rOkqrOSg2CuzyC5xGZ+GJrl0vQo2I1+XsKJGY7y3GmiQ1v2eYgRw
YRTsk76+1BY9dp1ORzOAzCD74iVQgePpq6Cw/02B7EG5YZMMHXqwBrYVNAP0JndYYKcus/+EqZ+T
3HzTg+7N7ZUjwsoV8quVUpYPi2W5bvaPzoTgxYg3LdsrzRYCtl5+9c7O7LPbqPZ3VQm2bKe5Mnlq
K64jMmSlzm9s5IGPTFZjh2RixytQOLMqTZSM+d30aOJqpxY1mqduqxd7Dvq76Cj464ZlgqyPZVxe
qhmjFUVQ/BsY0AVxHPiz0ldduH9tbH3WkfIQxXcSIvk103tQdNcw8rf+YNyY86+zYfJQ8qwsQ3ph
M3NyG6o6cgzSX62OfsEjBJAmrU82rxtTn1aMuh8lgdrmwS2zq45LaNFDRrI6zJB1MXqkDaId7n5D
RcxOLfu9dJ2D7+RrF1kiIsx9ahWbnr4pRKE/NOUtLsdLlRUQF/qQa2Tps06vlIB1B0/zdEoY+Nsi
fg+JaF9kjbqacMjx/LRgLFm73Hnjq4Wlg+K0zH1WjDfDdg59wlSvJQahmdyHOZrnVLMfsa1u3NB8
JZrlOzZMTETdG4smCjUTImCnWFvK6o3eVnf5H2fntRw5kqXpVymr60UPAAfgwNp0XzC0olZZNzCm
KGit8fT7Iaq2mxmTERzjTRhDEMLh4vg5v+Dm+5yp07DVa4tdnF5PlGfnUKKSgt5SgsufEr02CKjU
ApAuQyvJk4NssJ2Qkj34SGHGuQXlC9atLpihlKehNR6LzH9yQwqsMhfIRvCg+nZDOgp0sLxTMXJ6
AtEDaaI0kPkFz4hyDOkPt6agFxcP0q9Xfgqsi6ktn5tB82NE0Xyt9NWznwl9lrcAeswCHbwmVFZW
GDyOJeqBzWjjzWSNq6pzb3TplRs85dZFGpO9d+NkSUX1PhwgUfVUrrDGCcWuBGSh55321cg0+8rI
/Y2r1u6cEqLBZSvFqmhXQjHCeRAX/qPhN/4NKO3D8Z2N9MFDcku2eS/M0TyI/M+u7b1Hq5I1MkV4
Xxzf1i5M6woZIqav2HuUNSyOVGKyiJi9Gjh4GRvKA4BNlR2EWW/DruJtUQ2r0kdcuB6/WF5TbI1/
vzjMaYshQRlQcV7dBPjOf747/hTqK2ixdvKLRlPi73/1hoAP//P++HXjI2/To1kfwjAgN1zmW9O0
eaHwh+W3fHbLlFVNyZF8BimXI/cyiT9Pv6vdmo1CDHSj0Ptse3yxMRzb9DjrTjkTkqg+ijFbfNnK
LQz7v1/++gxxY3Ak3fr4+fGjv/7j+J5oIJ4jeUyD9Db0/PdfHY8rArB0Y4a4PtFIbxDFdVRHH+IQ
eaUS1xdNE99Joi9lluKlMOj2WkUIAb1Oh2LsTdOWQM0LOHst27JZ6/Qt0knQYKy63KMiAxQrpsBs
f6vYeO1KPcx3Mdj+GZrGSJU/yIERTd0yZOWbssHEHiGKWmSXjA2Z5nBep8pdYnvD3PUdwH/4B8xl
A+Y+rLJq2ZBtvccW45uSD1vRdRGgE7JUDsZpuwBblX3iO5SaFWUBUjbcdXiW7uowBzLHPwf48ZFv
xONltJaM7xJGGPNqMbzgY9jOhynRNFBWXAUQ0lZ+U0H5HJknPZIxFUpw+ciGSKfmBgYW+yJtp7ck
F9SJaahiHReDH13lHfXZXFrFwpMTBLQRAQpRYA6lh9pPZKbLIdeB4E26q2Achk3c9N2cFA3ICwfy
Rh8kD0EFO6fOSUFplYznBZPOnojaoMeUeqFfIw0LIUorXiOp5XuJC8PeHrAkVNhTeDgL3QLW0657
6qzSHORrVZAtM1965H1viaGUlQOmjh1xZh/S1GLDX6FhOhk+46FmVMuop7BtC8277mv/O/qFVCGN
fk2/xNcvoNgT17V6i9yXs8hhMUOmUhGVIZkxt/QwfVReq1QLfEiPoJvQ7eKJBNgk0QSLyvDtmTmp
eZQD3qidKXdq3VorBXvZbW5o7s7xpL0sOjPeUgxZI+kR7EKhJ3O7xOvb6WwP5wMqWEMIEAxIP+Ft
bNlvIWCNod7zwPa5o+XP+A2xQ/GzcFNhLKFoCV1lUnuxEkofICnc3Iz3aA6CR+oGDWIb1BgzGtO1
TRjxaulvCfXmFruw+1IprcfKzedDlfn3TaWYj1KCAayxoEpU9YaorH7yXOVKzRdqRN6kD6hCZ4bv
QbqBBlCSxSEurEqwM0izupqVrX3NTG6VPHsS39HUVw5aJpzxqo4EfwbGq8WuciClbwqKcpji5O2V
yC1r3zsAr3Unkiu1i5GQM3IbvGmvzAI9SoElUOlwsypaJiVFZ3P0CNhUO7y3xNHJJPwzkQauzjay
B+zXsTTRevPBzUbWI5FoAAd4O0LYXvn+5BuEM/lDY8T67SjbxfHLsA5e6FveHh3bL0E6mm+Syjzd
2gqpzJISjTUM5lxKqndkrr+SXmFkYcF86LzQe8LlIJ1ZVS43x7cUqBUIVYa1GFiT2Xpk+K7Z0bAr
7O7aHjNMaZm7ruAZDX/4BOrMGcN9q4cvwPR5NHY/vHY5so8Wxli6h8GtbQJ+gc9Rxvmd22bqrhPq
gXxBu4uUsN0d/6IKzkwGPDoPQvFU4YvzFFovCTFSNOqCGAuLUULX73FLkTkAt3EdSTPDEqcwMdYT
clN2bONKd5gZepw+HI8SoqN3fKfk2IIpbIcWSocIjwLv6uH4V1pl8V9/KYpizKUERD+YmbUcLBCi
wqZqhrxrzFKcds+Sfbrjd3eKl4TfJ9DigA/GC5xsSBdCXbdaph/aqRw8ZGPCdKJgwm6OGeAHADOw
Mh4NNI0RltK0L0rP7g8BTROXDN0hkeM8W6VW3jWG/1JmVrFTTDRZ/EmYZQyjvz7K9dKcd4TwyDmA
Np4bctB2xxdTDOnOaFe21xEHeGDsnbQpbsDGdWvFw064U/R8hiWWeEr1gb88NbglA91QXEJEhUw2
JCDtyfclqfBYxkstpERk9qG66HyYQz556UWrgHIw4xqF89EvJs4BtfF03zl1+Ojarb9rSihK5fT0
pGTzXDds3wSwm1kfG+i+QSP9BnnAnbFjL3ZOG08L8J3rx9FBNTuGRi1DyHSlsRbVJD1cWYsmATrR
KSmAO6s9JLJS7+LJinyiH7eq9ZjhcHaltOSsItxOTSVA0ZbtgueM1Y0OU2edmTyLgARS4gV3qqFb
qxKjjo1orWvDUPpbK9wEQX8ry1F/bRIiRK+u2llTIJAaG46HPAsO1waYjqXqUp/3zDZeB7mpPqsC
3hZVlHFX9Ia6qvDQwAjaVJc4lKqUIVVF4d4VjYABmpKN8O1dWJTxwrQjXJqIFNGgbNxdlTTokjs6
iSzP8Ysl7EMI1Y6br3xi/Benq5eRFM2DZmMZmvfQeY8fA63GtliQJDSK+KXshnA1pom3LMKRYRdi
F0T94U7p4v5bWtl//eG9/yS19Oukddu7pp6sHVwYIHDovrZtb4HpBbBylUzBz6T8tSjTtF+DvBzX
Rdsrt17Nul8m+fAV4OwsG0HmgEP/s66U8tpIxNYMUuPQ29QGW9yYZgX0iHmXFWjBYUq2gobdz0sV
AfKA+jkMU5DLBnIxVUm5TxWWQA0mtrdurBQLgwT1W0b40Dn5VwWxY7aTU97JIlNrk6N9tOrewMWI
NHA4KWhleUm6M32DorJMMMfaSmGMgDdQmJtRVMZEsU1U+F91vfYaDFWnd60fYp5aZqQEJrprH5fd
0pUtcJ68KPdaAOfUtPcNnFu0eQX64VS9xzbA1zXpxHzUMNJtlSV0Eh3Khj3OUPsA8DP5xY0tRQCw
iHM7S5rvTjB8Hxolec1scjap4ol7onTBlBgphynnTErXXaa2oSxSVyFDwgbKKr32a2N2q2FCYXUt
rK5CdDsqKOoh0VRezEw7HN8OUsA80jzAlGO4r13KHG1WPpgVjNaBLP3xnTqC10oihaDYdEnRARZR
qSRgbZtE27z2w1kurEfXKgB7QiGA74aG8/EtOhb+gsoY4mxUkSqcfmDMKzmCveXkOMhsYERy0+uu
u0K3Pp6MaTq8yNRH1FQn6YKoRA5TqZa5A6NCzwt/4YaIvPVIN+3hniZL4qhc9BvEorCi5iHM3Faz
KdkSQhBbXzmmCy4P565515rpRh/zdG5ahf0HYHEUbSrrUepFDalGhSvkmOG65aigH9ZBHzY/XF0g
8Wcb+h7W1UvfFe1OT00AmqNQXsD8T97uQLJIPnqvPaK8uko/Ep6V3wHzf0AowXs13KRYa71NTDpZ
11Us7YgE+irN4K+xiyzufepw9yl2LsvKcP358bPjCwQXyi2qEW/D6SceQIKNodnk/EnOFRN7mR27
/6ADggAfBJuamLvYeRXVELavbIGpgoJC8eonC6X9Q2hAt+oKZ1d4CLm7acKUqJMuSMdknMdGJW6b
1BzIWkJrYZTYLHaaZ7A57V8EkvYLSW70Vkcs4jaSpPKgjF4ZnWF/JyqrX1o109n8B9bBavq5aiIi
0Ie5eGEqJRHJTVy7ndI8g20cvGk32nlvfm1TZtUJSsugUjamgOnVe8hkDEBKFqFSx/uBnPe8k/jm
5A7Ji45azbLG13iJKqe89aBDcrWU6wguCjNNkCCwtZ3sRqxzk6bEwRwRaGoBoHBbENAlOORlqMNR
dodRReGBdnNSGSxrEMVfA933DvUw/KmlMj4YJbtZ0EBL0wa9E2bh8OBWoImVIbkTDYbWQyI3MPiY
g0vZqsw4JH79DmRfKEiYdWisWIFQlq3XZ9cUHsYN2aAHhInqW8QQBAIy1BbGxnh1CAW/uMpw47sR
0js19Kaqa+qNU0uUFdphmLM/wzi5kelaG0W+Yv/8iAlng6hxmlBD1lCfQbkouz6eCk00NLKlL5bH
wFN3mq9hA3+CEDfe1QW7nroqglfdSHaNaPM76ZJYruDdrgvgTGoxiFunYjWRidhRqyHBYiGMWfvd
N1UO7hqcw5tIk/4AGwDH4URfejEGo7lQn5W689aR6x6invomHqvX+fcE5SWXWva9IDjCJ1259c0F
Sr/RjwbpoyaEVFJ1aGEOsqxuhONvan/u2pgBXgVquFJqGxc5zGq8DKqT0RAomXVpP3sNHqKUPauV
OaJFPnTWnpJSslBwAV11mrlgd/gkDZk95H2XLeC4pps+njIjlOIHggddxLDKQ8RaOi8x13bRt2hf
KMYCKgn70c4VB3a2eF2hczeLHWy0kZlfK0GOVmKjDYeutFZjWQy3jbZFRBecNUkcvcFONC7AcmXx
AItn2pigEkOGquwfe78D5OQb/rIs6+VotFi/qUTIlhpNLOdsuJ6qLKkqnvQJ2pm3lAp9RPJRCrnN
jYBkI8gaGOtKtStLYK5VnNrzcei0NeEJCXw7uCn9kilKnai8ETwXWToBEsCAISW52n1fYsWTChzT
gqpaaI4WzJFIJxWB1Mu8GCK56FO/P4gsQjYCjxnWElPeOZFzSDLCZD3PMc0eQYimfb+iCB7uhdtV
gB4mqD7yJy8CXTQ91+ODrKsY3Bj1qELGcluZNgSBUWydwLivEec4HF+kdKIdUuHGrmdr2jRsIAzQ
jDPLQX9eBXYzVzP4NHViMxQxL0pkvs+toHwo6XPthPvJSgWYA/pNc1bVcBFDB3ljZWuTbNmlLdu2
GqJMnYYdmI54Ce9IW3SP3zGbF9du81xFpIgWmVH5X9CM/KIh4DBDailYdIWfPooRSRU91MfVYOFo
l9vFbtDqr60L/y2rWDCT6cVg6lDaiIej4MDhqT6U2siqVpRkkShwEvU5kLU8UPK1D5aMk1mdtM4c
fcJyzyak3CsisRe+hdkYXkfpfe9QOlFZRcxpVs1aWB/HYx5fjFz/gxpwjukIUy8i1xhhxLs4HBUA
62xNuz6wdvjgLEegBQtPqbp52VQMulbtd5BXUSXJV0pnRYdUX2Jb9FyK5JmoJ3hUM2lfyQxCdgcy
rnEE2fWxCe6cztdXZqB3uyHJtpC5UTcvNAkPMB7B1gkia80eN2HYuwdURL94rehRWKqrDSkQ+eLr
wwEDjQkEOgIR1dJ9AQeCyGm8O77kRmORu/av684I7jL42FSXboOhSW6FOU88S2xE4/3RDiI5HF8A
OUFJwFMMDjjoeGx3+mUasouGYpmsrdp9phWjPVESkrCEKFcZMNxuLNLrKM76lY/S0WzUcv82MNRx
Y5X0uta60+jdzyGw4BlKN9TQ4OksoxRKQ9EjrGwkNZLvdsLpYC+twKMY11AWwRbj9egNxi7wwKPq
WU95EZjxTfE1IxF4KCvs1S2BAFJkCm+VS63eND1uFjQpmfSoXji1+tDAZFsKt+9WAsfLZZ6Wr4lM
fJigJRhJP7w264K4Mrpyjci79jrjWcWFaKH1CumrXiuuwQZFW39YRZrQN0ZKRhbsRLlKg1ZfZFb0
jT6WbA3yxOSQn1wFY9imh9WrtiOzoxFtjRF0dOULa4YPHBANWYQrGK7mVlf1cIHERzJHwE2neOkM
r6IMn1B8bDd9r0y6ER00T5gLDcIvBzMeX3sjyolphmruygQbTBsBA7DvBXTZZkfeTrsbpelsuzK/
91osXvWht1aOZx9g0XR7pVeqDUY9kOaEq6CYzeSZ2623Bk8SzQo420qmdHdJVTzpAQpdMdT6pRQs
AYMOGBpuCTRLDUmKNBTboY1yFN7U/rlunauW5XpeE9QsetbUW8XIi1nuOxR2ZfkDRlZ371oDSIYg
yMebqm+WzUjElMYGO0NYFTX2Wgvdll8s4LE3EMpwO2oWTYiaCfmfLfKi8kqWbbkMoEJ7uV9tAVaM
TrDpUCa9UpUDCu+7pCMa07sMRUPjVXEhjQLymiyZQvSKgbLMwAKod4WTTH6IbnUTlDHp3ShDKafD
/KTN7HvcUTAdovaNtoYOCM2Szh5Tdip51CIAxgl/P4LGLYfrNA21O0HJEwWGeK/h8iMKRdubRfaK
uGiw8ppsBQQMI9VWOxRqRRMhR3oHl+/GrG4aD2H8qkbDfqjaG8+6SSwAsH1owNJwUT0BFVkvlMlO
F1kaZaeRTcqS/XFSc+pm1xUjcr5ThFCkk/cC+7U1sicPdTIke+l8R+Yx3B3f9E2OA5VqLNUeVVf2
gLuA/rwJzEpu4kR8a13YYoWtLRoLPHRI+WHW2Yq/ImYtDmB+nas4AbU/WeH6pVYD4UIAQSPBskkT
IBldEo5XQS+CV8UgTFJCejj8jPS+Tb05obTyzVBn6Zg62xhZ5b9ydYqTOhtrbA86El0Am1HWBYXE
c8qpaE2yN6NeW19LVMv0Ruz7SfxJROKuaLs/rILMQuYb3oJUMGgXQdIh3GQNrgP5FLnhoT6jaDjO
7bZI5wkAaKgJczdU0FLye3+pdPTgBMP6pktnFA87aOgOoM1qI8MhWKQwb8Nwn5C5u2Pv4SNwIrMF
EAVWNqoxWN4Pzr7LctwU6wmoF9XbXh2TneqAvDuuz1hlrzopBBmLksU1iPpV3eYoMw5dt5E2BYHK
lTkoMyt9ZeXYC+rZVP/inTot6oJq9sySeCoHeit2oIooEUWgAJTYBDVT6uaGxNytFpbNtagVmFlx
7rFVw4MS+nO1cKwaH9MEVW1fb6ETKfOI9Ns2SzJkz57k6K2Q7ypu66YOSMkm9z3bKhT+MC8uIrLo
bhothySHDuvXA/itAo3U0M28WdNGL3UfkQ0sEY8LEKiMM0o3MWwycrSw27oEdB4Zo41XEt8F7EEh
ylOVRDDoxlHaO+rP2Saw/UfPA41duS5pv8LYtG6ALNZAvkKJkwyakl8jNlXsQA9rqKFrt7ae29sG
pOOyjW0xL8I0XNQ4uG8Bk0CraGsDUUy8FBoTPEnvj9ckCcPbjuppr7OX6j3E9hDTucnSvtm00/pR
9+3WzksS7C4CyoWt4hQyPUI7HK019krLMfbqnZa8HUOYTj6OHWLSep+s8PRZN9Ygl7JLxYoiPPBv
N/ke5oj1DqrzgEAHSnYy2+QEd5ocoCaMMPQpoVTMx/gvuukkiL/uAxs7Kdj4S2TF/YVROGCxAezM
LS1zbjwi370ReMuy1f19h3IJhMnBZIPgIEg7Jbylw26o02L3oLQbS2W73cDxnYNUGHbDvvdz51Yd
fjA+BjgY+cGWvrUjvQgDzcTUtEZUYkHJD9IVCWgPAZZmE5aU/o95RC+nUFOlzRcBVthy+/Tg69hx
/PWiyX7e1+CFRnO4Tkqn2ViOrR08R31LOtgZBqVxlKhqyZPJ3I1WIhGmU5y4ydmJs96StNWgvCNg
g8n1MdwiAqs3oQWgxfawZA48yjgURuqNQlXnSgkwrUN3G7yZZIM8LdNCvjRFPux1q7/TFdxcwcaX
M1nkxjWFV+O6EeiC4/BK5gN9llU1Yu5jxV1xm04qRmNyD+6t3x/nNkh1ppDB1e+//de//vu/vvX/
1/uRofhAXSet/vXfvP+W4TMReH598vZfjxmprOT4P//+zc//8a9D8I2UVfZnffFXqx/Z9Vvyozr9
0XQ1/z4yZ//76uZv9dtPbxYpkqrDXfOjHO5/VEB7j1fBfUy//N9++duP41Eeh/zHP3//ljUp+/X7
H1hlpL///dXm+z9/11Xt2FB/tdN0/L+/nG7gn78DdIiDPA/SH9X/+K8foK7/+TtMlH9YKrAVVbNV
yzJU6/ffuh/HbzTrH47uCN12NNswpSp+/w0WeO1PZ/0HgbLh2JaBnaKUkq+qrJm+Mv5haaZ0HEcV
tuVY/PPv///uf3qK/3mqv6UEvVlA6Mx///5b/teznm5O0cFJGcza0ubzb2/3QerxI+3/dLXi5g27
wz0A1WAbNuQNzdAubt61xd9n+98cXf58dLsL8YMHEr0vq3akKE8QaHi4118+unnm2mnQ99fupWLo
gtIf9h0LDNn6tF7oZRytLRlW88un0M61z3Tud+2jgg30XG3Sl8hQY17UiGpQrAl0tKDAGsK2azG+
Dm0s+kLtNTOF/qemGcOePTwM5DhL1XtbRRzjygaGp/41FH8aie9bVVfP3Ph0se8uSnpJacsgxyEi
8vvXtnDM+RixXFRJasIgrtqlSRiNbg172LwY1Lcx86j+hZZRz0U8tNcds/Gj6zgArjLfRFwfqWXQ
7Fnd41ji4srU0ydXRmU7j5fb8Vwz0o3fXzHsc1/xmgrEMcgMVOxcZZYAZ1lePvr0wH/VifWfjw4G
KYukXbR73SzCb7GdAWXBYQKMCL6+hg+D4vJ5tHMNz5Tw/jYyqgsJ0HpOpNfOF9fACN5Emu6xoVHR
VohUkGg2Sr5/1KWL22lddtCI+l778/L5z3X46bLePXe9hQyiDNPpsRag0Gru2IhcPvSZB2Q5Px+a
Yl1EXp4HBM19ZsHyTzT3g1Y7c9XWyRRTa04dJB5XbYC/7beDijLL+vJVn3nw1sn84rl+agdsWPci
gJf8vYLI0lffEPn/4NLPtcp03ncNLvvEtRn97T4dHjJUbAuQaZevXJ/65i/6rDW11rtDuwQKrqlk
7T6O8plt+7eFqL5l6rCugcrkSIAaYXAw+nxWw5RF9+AKDil4IHve4DkMeRcQjr3qULzTNPR3KuNu
9FDvQKqSkOyDeebc3U+fv7/EqIowAeXuM8TW4lfPfLt879OD/9Wtn0wGqdOSRbTtck/RHKxqbvnY
ONplo7ya+rTf7FNotgh01TgXGCU10dXl8565H3FyP2zgVek0rr2LNIxGcHv0avuDjnLmlsTJLY0h
2AYJnWMXpfbSK1DCDNGfb94MF7OPAtle8fC5eziZ6iwBwlYxa3snc4sEcFSAa8+b8nNPXJzMb7XT
VJaVc3Qwyf4q8KElIazx7fKln5kHxMnsFTZCH8dSyh1o0+1gFM8CNxqD+v2nDq+fzGBtFwNADlwJ
HqG4iXVsTA3nDhjN7nOHP5nFANd0bBQ4fAp6Z623VQSmskMFWvWs68unODOb6SezmRO7pVDzQO68
+hse4STnoqvRf61kt7x8gjNPQD+ZzirMjUm7mBbbTxJ2lbJqlT6+Kpz8c8e3Tjpn2efkMq083wfK
oK3w2hIrfEcFeLKo2ly+hbPz5kkXrVzVRumjyvZlKkZAfJ4Jahhc0zgrch1GienkMBmlRJ0YbYNS
BySapsqGDZRz6FvFuC1ccC8u4cLSnQT+5Og7Hjm8prhVRZfssi5HGsiiwuPCUIQ0zb5tjwk4RbvL
d3DuIUyfv5tVa4SzsUbB4gm9BARjSVQispHDoLh8+DMzkX4yyYVqoXeko6ydn1pABmXyagc1RUH3
Hh/Wh2FSJvft8oOo4VyPPZn2FFxd0y7nXkzXybG4aL7JNr/XUxVh39zbXr6jM9P2sSe8a7BqbJ0C
rIsJ+B+VK81OjVmtkLv+3NFP+pMWpBElao5eG8AFBw9tXSRJ5pcPrk09/1dL3cmc54m6VtCBiPeA
jEBEUEZcAldJ8gWhuv8lG93uy8RCP5BnwQ4QYiFbBXwtSEN3dmDfOPhdfzBwzrSieTI9RvhGYf6e
xnu1QKjIwLx769eq/bnZ0TyZHYPQCQCqgeP0Why/a4Pcby8MYx8mYDQ+aMupU/2iLc2T6VFYQ4Ty
UM4dOCFCYx1JTw+nToTSrdSk0JfC6QA53IkaBprfrLuJjkHavtCfI/QaDzLW9G2ntM2fly/oOKR+
dUEn02lS50orBDbVfulFf6QexUdMRprshy6L+A++muC9hNF+FrTL1kXRy3CwPpFGKZ6hJvRbQ4zV
DysDUIZtl+JjKYWUJo7kjTBfaso6lFXzaBLMscUdSkfua2qVxtbPWw3lcYfc0eUb0aa+/osbOe4z
340wCAad7eSehc7SzERTM5E7EsC59ZoUj722ap+x7PhcRkA76YbYniM+1jHcAqrUS9c2xvkYQmG/
fCdnOrl20g3JldR+WXAjSCwIig1ADk3U0z4YzWdmO+2kA6aJArjRc8xdpg/pClRjfBWYR/AcIIPS
tj9YIM7chHmyQJikoPNaS7N9J0c4cAlSm+nj5fY5xlq/eNLmdM53T5pdhwsSmNWzng8Lc/lVuwKk
NENif/ajvXrZ76/F7O3pobvyF9DVrvSrh+/fmw9u68y6Z56sFYbXC+mQkdh7WObocbFIFZuCm/7B
o9fPdGJzmoLf3ZqdF4XpNzjcdrN+Hi+LFTPC0ljIpTan4jyHvXrVbdpVuyoPPLy590GnmB7+r1r0
ZP1g6MhBoai9L9F7UNHvhSe+BkV+VYzfLz+0M93OPFlD0qH3rcKc6mY1GpZGfJtk4ZuJypTdmX9n
d8+mlLQzk6txMi7TDjnWml5HaQjkNqJQxaq1cm1buKOyNhW9eI2l4+61QVMonxkxkQRSPrU28LvS
zVZpgbbE5fs901GMk0EMtKMW+IRle70TmLtBQs2b6E7T2+Xnjn8yjMFHFW2d5dHeTBsEg0l/r0Zq
hIsGHszi8inOPDJj+vxdX/RMu1RjwSnicvKJA+39p5/dOt1HO4VpuP6i0xknU4Sn2Q6Kglm0b8va
mOEHtEDe3PpgJJ07+PT5u4tvbLVSAyOJJjU4io2xbh1KBUn6y01z7ugn04CVq6jYtxw9t556C6oN
ij2Xj3yu35xMADGbJ1xWOXKjUPuMDVioHkwTlJpQRb98inPP9WSwq6oSASTgFCZmBtqkzMNyjYwM
6Mjik6c4Ge3+WMgMslW078xhDmNyJjA+r8vbrvlczC5ORnprm5ZV2THu6d4BWw88FlI0YnEdSPX5
5VY684jF6QA2LbWywibd23YGWkNbU/v85KFPxq7bQ3pS0Tjae2mev+kYhGIQ3Rgf9M0zj1ecDFuk
kjxQp769g4ihzSZl2DSGcBfbX6wJHnq5dc6d5GTsmnFQEZzkhFjWcAuV5MENQGg2pvGk2G37wUnO
PALt5E5UB+AA6Qm5c1yMv8DHxmruf3DsM+NMO7mBsIwyx0NJCzeXClRsmq29TF9orO6ryy107gTT
Tb2bgPRkRA6g8rC9drO7DhmTQqGcHVfJ5zaUxzXw3fGlroUD9Vts3HU8w0ASMUd44eHyxU+d/BdT
83En+O7gPlxWsAIKfltMC3rTHnyrXPWDO2/N9jqHXm0MPy6f6VwznUxGQ4ZVQUPlcBfU+9Ekj2NU
cxQn1p87+sk8NDYdbk6ttDDNcPHcQA5yjmijPu/Jh39uwlZPZ6JQ5BpsNrRNKyLODI1djJ/BySsf
pTPPtJB6MhEpdT5gqMI9jKoJ06d4haOIejqpu8ttdGYoqyezERx3hP6YTnex/A5J+qZr1AX77CtK
aJ9sopNxHEWoq6otzxhp8zcdlP0XgIbBI1Cq/IMzTNf6i/6qTm33rr8ajlqNY8gZ4vB+sFFkAKxU
gtcWoJV10GmXW+rcWU6GdId2YubrZB5R/DCwmkPQGWPebdcsct9eNIqrfLCXnfrOr25H/Hw7FamH
ULOCcE91cZMbcpXE7WYYyhk8GbQ7UMzL9UUnxv6DLnCuJKjqP5/Qm1BXkRaHe3b1e6PS5yPc0CbC
HK/BzQ4lhdpHk8XwVj58ucuNea5bnwz82m1auPvpsAMBc53Aug2Tep1mygfT7/RMftWEJyN/aCLs
TwMO72mbrL7JlefLl31cIP7ngXXnZLwn6HZmoCy57itzyYoxDxb3t4igXFVQ9dWreBV+0Kd/fQeo
U/z8TOSAiemEud9p8U0DclL5IMt1zCP86g5OBrxWhrCGPe7APsgb+M/zsJgjCuphfvcNKsccGgNJ
vplYoFDywW7obKudTAG4uEQIG3POYhHdW7NkgcjjVTRD6WYmZmipzDEsXlx+Qufa7WQugM+uSCvL
BlLT+YPptY/9UD197tDTKd9NM+gilLbZ8Ugg/lzXVvknTovZB4/7l+OBbnXSrxpd2OAQY32npUgT
hmptgnHDkiarofl84vI5xUmPqrtWH8xkqHdKnv6Rtf6ekR1/MIX8stU59kmnSkzoABiP1bvIS/6w
HP8rMKAPIp1zLXPSd/TS6KRJw++qqplhdjxzBAJKxcvlRpmO8j9GAxd+0l0gn2gNiCLyYQjGxxpS
VxpcbVW50vwPrv9c05z0Gowfc1kOLrDelHIk4lPSCT+4+Kl1f3XxJwtFahQqaCun3umULJa1AtxX
aPGMpWjn5u4Ou6a7y6107kQnC0RtVo5VQnmmdyoCD4CW0kWZoHMGSF3cxgaU3ERtYNxfPt2ZJrNP
TudD385FZeW7ohn8WePlSzv6XGqSefVk5UESFRoX5LEdlsm7UfMmesHic9d9supUvqGBzY7xL/Ub
5Jn1tL2SFVf/qaM7JxfuKHlv2eSpdqOVaEu9wJjSarPgc9funFx7X+R9DCeLgTC+hfq2Ub5cvuoz
wxeE30+TZk6R0gsC6Iw6PI/NmKGvUg2+WJQQZj4YBtqvAxie6cnUphuOJqXimbui1kC0k8y8RS7Y
21o2QhaBbQzfu6RXv7iYCqIe7ejItHQB0v4p4meIDiniWvdHazW0Zjbr9VGfGaWDPlmNwdUKudUR
GYfJOw++1bgOA8+2r9TOgHnp+/bKtzpjOyBJdpAhqHtoMZAwx8R7i2sUWDXsCVYIxMJ/6LBAuDcd
HZi0k1pQo5XioW97c1kaJlauA4Fe0I7oCqn4sNQQSZduk0+A6GDYVENU40heNvPSdvtdxrYYuH8J
iTdE0zAJ7XFbFn28pbairZltwChGOV4xST3cYPio/EAa/tnM2u5Ln0MMRMhBzBBo0JduZ8GLGazI
uQqLIt8raMnOfRPLh6oexML2NEgysm+uZd0U/4+z81iOG1kb5RMhAij4LYD2dBIpug1ClCh4VyjY
p7/ZZzV/X5GM0GYWGgkNW+YzmSPCqcK9UUbb37NULECoWpx+VdUbZTd0ANXjTaK/Qio94KLA0jzZ
9q73kYSvXbm2gWk7MZaJ5A9Iu+TGWon9wo2kdW4eVpoxHbr2KfBEcMUIcF8XQ/MtBeZmhCPmKwwL
YnJ+9omXbKBdZA9dUcomMGnboofVlvPGrFLKm0a9NcLKseZoUo4WUnyuB3Tig7VNyxzOurX251S5
X/xT8lX47sULnk0IvUw7a099Sq8PiWq5dYdefLEX+GB+uqxt1WaFojcv2tOSLo90BtXbWXP+rDTc
hyZOxC+m748+0vO4/5+VjdbntZW3bnOazRFqYA+6L8GUG+YDIKx/GwcupnGYy2rUc/of3XXSYXeS
tu3mApFY031V//fBvfLOV/efqwB24040FQ+nToBRL6zSP1lSqe+9sLwrNS3q7fNL+Wh6upjR3dl0
MvjI7alpIN+grYroEP/zb8e+mNI9R/OXIjN43g76xX4ABCtnK4s+P/r5nfzLgsG9eM4LfSV2jzLg
ZFjMp3Bi84MhDPgJeSuirMUZpPBsmj7AICXnx89/9KPR2b149MmiYE/0rTjFaOpvEgWSxJkHkwGs
1A9j0sGWNLHGRTpPK3SJ0DigScb0qzfvg8flXrwWFUntCmt7i8e1fpCms19wS39+aR8d+uJN6Exa
nMkktaepNV6JpPwGbvTFo/rgkzwXzf/3Ze5hnSgHlfWp6/zblc4VDaPqmP7r4S+WWGvhriBq9OnU
AFEMoXqB2WCwXWDiJlP8b8OKe7Fi4dY0pOK4hjUR1gZPp77xgZnfEZaTu397AhfLlsZuqHvJDXHy
VVptHXclZ9ro/vbzo3/wEC4rils1Kwgoil1Zat0iBdzSmLsvcuOLwf2jw18sWxwnHh0/S8XJzVHc
OOLWblld45L9/Ow/eDsvK4unWe+oto6NkxaDDfI2Ej3uvx354ouujdWQOpG2k9nqRtDKtUb2K90v
XpuPzvvig8UoqdbFSPuTaxd1SL2Jz8gh0sPn534+x7+Mgc7FN+t5s0g8AlynDpB0UKfJOw2xdF/a
v2kG/iLI8tEVXHy8VUltPdsMeaoyHdQ706nXGL8/P39xfjv+dgEXn+7AHhgECjdfJbKJFpebrzBc
fB/KfoXT1ThnQQTI1kzrGgSTQ3XVO1N24/nlfG0XFKtoRYE9VVDBmqbo8gZ6LF75F9NBy3I6ztq1
C7QOFlzAQhsmlzWo14Jqy61GlcvG9s9tAtYCDmsgfgBaoJvuP7+yj+7axXCRGJ2ZVLxZJ9BeGdpF
kCQ1hPXo345+MVK001rx7C1xkmt+18btW+1o6os39u81KTAMLxaBUsyj9JF8nWZkurTbt8p6avhK
3mfzTHxieXszL/V4a9eYG+Ou+wWMjfY6CxSXlq1WRN+PeO/ntgu1vgEdmCLcpNNpfGiRgiA+zWZM
7xOr67rQ330AKAGWIQg6eq4fBjmZIZ7GNWQopBFGibUBxowsEtdpUjx9fvv+N2j/5bW7LI+rBx9T
u772J23ubmxblNOZsm3QUis981ApoX1TpB7/ONKlhK00i/7akL7+KuPWvSpNCL5uQWOoN4BsTQxV
7AzZ2C82H991S9RoS7uneaz9Jd4abYMenCorXnHgLC9qBWyR9BAlTTY5WGnrIexAbp0qI5t2a7IA
Cm0GKH/FJCBMCY9lfkN9oqPG+uDZnUUfcAlpqCvyI32w7Z0Hcf+xKKR5qqcluaV8wjx4GaWmhlnj
8PaAAiA2yUParvVIUeZ2VkXiz15kcXDSpL4uci/eQ/gaEF2jWW+Ad4AtzOzHost6Hs2EaSSvunrn
QybeTPpCo2TTD0j0HCxMT9Yg0TcVEK3yw6w8VwXQxzuPMDud3EamPxozm6vPn9sHH9VlxSFA17oy
oEaexn78NYr+2o69/eeH/mD6si9mAXyhjEJgxE5WO3zX+hlzZrWdquzb54f/aN14WUQG2q0v2741
EduNdKcVmXuV2NPyXOUZ2FDNNlpcoGc4Qafp2DTqtvZ/5Ibvis3nJ/DRrTv/+X/2EzFDoqx8dzq1
APZp0N0oVNb/duiLCcKXvGhU+08n32zybVOz69Jj46uml78+GMO7LMInbaDreb7Ex5yWxciYiyRc
nOQdFsVXy0f3f1Gn/2844DcuHr6J33gtVOUfQVdCRZ515d83RTedm+5Fdzcouz6tgr4X/iZrhHVe
NFwoYoiDzhAJE6MSL57emcO1lY/4fC29LWC9+y2lHEmCKBjTc1791gGUzdgcjIl/IuwbpLekiemn
Xo59NmH4GQdZ7/FEEl+FtQ09BjaQWxddhD3KvKebooFcPy0rsaBJ24FOw/RVrcPB6wb9ht596zCB
8QRnWiNfdZAd5wZ94520v1UF8qFqECC/dNvfLqxab6Sfq4ciybznuEuSMkRe6pd7t4L8Vzh2E0nI
Z09uTp9+rxNIrlPz1rHS7yOFDEBVlu8AuMtwBIaFCQ0YHJepbWd4XrRZTthhYojhTIDxnrswQkuq
4OmnVb9FG7MGC1DMoEvNdecVAqsSfprtqtkVAHogCHg4/MiG+ILBut3WS3lMB6BJmTe822ZDDWmy
3CiNviqwJMj7HAM7W10/TVb+qE0zVL9MYqmVGkb2Mn2lV5dSQ394zowYx2IFCsCYKAaoW6ck5jI0
YAWce6MUV+ls5YGN8vVKCvfa7gpSOQUuQnfwki0+78O4GE00Ug60oVb7h1frr1rOaWCCZkZwix1j
dhrqDRcI8MfdVJajBah7863ou4d8Tn4PbfHHpyaS1OuDnhs11HL9ahiTH9W07Corwx9sLwSXrNkM
haeu6EvAgdRJhu45Zg+dx9tVtfUxL0tSmUM8rQ96dvYZ2PFVbdYkoNIuavBG+2OPhMsfHkTubKDt
RX6qsSYC1CGyb1VtwUWZS7iYWaLBEEP3edZOQjZUIYzGsy4n3U4ozSugyGFam0e1gF2N/elOLV61
m8Cpdqs13IgRg0yl+XMo9eHFh6e291w8fOZ61IiQbOsiWZCGlhjNlbMvE/91cpFOFA1Jxr589hWQ
Ut95zdbsBeBYse3WlBWHmcyYrvs6GtoYc7cob6rZeCq8+FGvkMna06bxzB5bdrxzLGoVCC2kW7us
19CshgSrjHQiV1QujjqoWQYqeA3NceAIqhmcKcc2NZporPw/ZWUjr+6gQaTyyWvLgz3QjzHm8lqp
5gqE2rXM0tslI8RZlfOhrefTOJrfYbOe1tJ8n2X5JrwkOdA51SLQUN+9DpePBYXAKn8DLXyxff2K
e3hsfOgVbmrZUYs05zDEw71fjAg8kqUIRB1f2W3z02ncG3PFF9Zkza98QqQCyYGn5/n1vjJZio1l
/NQ4vJDNKlDICOWGCFnpVvEtCL/imBcrUJiSSzivQiAOu3uRAYEebNAuiXjTK+ceid0uJcDbD84N
PfBXcR7XvypcCxunRbhMz80vmdXtNu+qjgS9fp0nGLj81JSBAPsbtIbuBAbs/arWZFRn+Utb8iI1
mY02j4YplH906ZSZG/mj+Zoa04M/tLu4n7fntmwUzyXdlbYPPlebDlj7so0/gMDtcyC85tDOEeQ2
OqUnuBE5mgzvqbe05qnSahMloR1joPF/2CsAZlPG+c8ha1KojULfjWPO2NrwdhdFUxCrxlBlMoOG
ukg2xNRPjT1RG4hrhDeiR6EaJ4+DNSQBvTnvoxR3zGCAXeMq2fREuwMbRM7izhY7jOqprfrrYa6g
dwITBELt/rBT61dlDCBfYuoLzMSlrtlC0LW4vgWVsPwdQ+KwUwm9OSbPZzk2lL/2QWmNDOk09e8M
rV02U6Lf5gt8s6qoI19KjAMFdWFqXbXIiF0aN6pbhsB7nPWEsmx8NjDEKGUedKYmmp3pER4CbRJ6
CHHoGq9BG9Q98nc4Z01QjupZ0+Sjnnf4Loa7VqwawtRWhsT283CuwPG5efeACcne6a75q52Xx8RV
dJtDmQxARLMuUa95VUawV6zIthGESOndK4SOsh8A+6TwZKwBU1PyvaBA3vPtBF6Ts0ROY71Yw/yE
0pXb0ZrHDlwcpA7jhRAKAPmOv9jk9sMS+691N73GML2sWMfsoAl0KJl4yWKtpU5rel0To93EU95v
Zki8B7NIIMk4RwMcaoIixnQgM+k9srVFr7hzXFRjO7eNiTvYaeidhtfLFtC/VRWHp/cfW670Qt0r
qmhhJc/UXG7gSbpBltTTxpvnd3ov2o0YaVtbdRQatoe1slWvrt1NAaStP0w4NIgM02n0WyvI/VHH
6thVtJrnrX29oLyNqHtBXu4BmuvAZC0FGPWM3QaTLbvn9FbTCmdLphYXnhi2a1z8QfhETAOiZd25
exbTYB9WH4BLf7JN/QEIDCcziyMTw1WNRCKozOZ5Wdd061ikE0YsHBtH2iD2FkArtgAaq1g47NKq
zqE8kzc4k8WCRtYqXDXtTZU6AtN+qMJqttD7dQ42sHVmP5eqdmva+rc6QR9fNQRCSPB8i+sceaMu
IxZEya5Slcl73auIiTp7JfnBvCWnOTJBxZeqEvAKqpmfK84vRrkWN/OkhjsCLNZJU9z9hnbAW6Qd
jBF9v8fnckOghHqgLgOpOC7X5JMwgtiOjNZBABKOv6N8OFlp1l7rU3PbrRVis0Yd7LN3JXUUhvnY
eatNZz4IltLX/H/jrAJwYfi6Dguipd9ocVZE0jCYm0U/gBC2xLe293J8MwYksEkHQ02xxdMAU/U8
gSVRNx5BLwXAmaJay6orvCcj3LAUEqT1o1N/qqpEgUiYsUY4PDNbjk7+bcCzqbu9ESQy1o7QjHe0
KjKZm81rMYx96Hc8UkVZUtF/A9T70NtlWCTwu2P1e/AQxkALrWnE7fR5J6Si+WdgfppcM2wHdZMV
WaTwXNtt/pDIq4klaqlPO11D1LjG1qmlu7M2GnovjbfVqvclbmQyIHdmXxyLWmza2TsuaX2KJbh5
MV2VSu5yC/kPohJ2QM+Waq+mRb6iUD9/TEvo4RDuhJtEts6Yy3QF/c3BSAAzkkVcci00VIZeEpaa
fKqnfAtIac8CBahOfNfoFS6TedM0zks2OUgifvUMYa6R3cF5ozCHzs5kLa7HZLhaha0FTQxifHC+
NXkRuotpBiZOJ/RTPwZwshtbdyInX8dDWWZRm7TXRetHi2a+Uj6aghXqEa/M72mS1xBUWaIK/QT7
LdBMHy1IH3Xnvs5csYlnrVsxNSEJylqhooHcpcicbZIhceziDoo6KyC7QxWOs0IroDBStfuQsimc
erJ6Q31SLK7g2n7LzTQObK9hRrJ6iKgVZEDrvILImr01PtnySYwAaVG2NqmJDLIsQQuJZamDMsZW
0mDsRchmQ+nuSsggUIq8TgAIb+0d4DFvN/S9sfN77Wqoi/RPnHjlNSrU8ghEsgj8vLoecjfZ2gbS
XtDdewdZBmzZbi9LQIXpOlpAxEe47bGhGZtYzf2mbkuMurS/5YLvoql/Fj5dOD1xhSz3rtc43UxW
qgcmEuVAjcZxYLyHqPE/BvPLZMKJREP508RnYCyZxB7LHUkss2O44YYJqzO2pFobf8RCZsqD7UJZ
J2ZgsrCoyjBVtsukziDcEZTYoPZoIj3Fqd22eKn71kpevGbqHzpzcQkvJF5QyVb9rOG93+q68N54
L8FdeVzS2mnJgYDgemsSirnKNRPEeZ5Sx+h7PUPq2pmAxpSZhYSikm/+mdE6Vw7g3zzl8UqnTcw9
QB8ALUkh2adBraf3t7bbGKZj3/4s2tmnMQry4E1vLPV26ESJFVAZ2VVR6qu6KxT5HQIieM++2En/
fa/rWhdBQ1do3M6O/V2JK9NmF6FNjFau+S/hE8O1LqKGIMNH36D25Qg7CVogK2u/+iJI/MGZXzYx
uKvvUGybGkcw4fZ5wKAYrlLf4sb6gibw12wfW/TzD/8nfsFkvKKYmftTMi1LUHfxaS3kldDbeyP3
j4wGTeA78TZJ7C9CrH+/Iu+yb3sEV7nYLj+Y2u8dtrUlPU35w+cRk4+OfRExAfk4oPcj/Ejan/HN
DFLjVU16+PnRP7pVFzH1KTcp/dCIkrXWe9LDy8vhrsZLMLB0PfMGHeJxi/Hj8x/7a1yJ53Lxyi79
zLBS1/HRSTU7WCrynSD2m82/Hf3ijV0KtJ1OE8tTzDSit/qxzeYvUicfnPhl42sG3zOrZ8s7VnzM
IBxrQHKF2f/Tp+ZdNr4uvWomy0Jq0ctHO3uY5j//dEMuW16bRujKov/+tNja0XXSa+tLWMRfUzEg
0c4v63++sMnJsiRpQLmaLNCqDn21Q2W4mgMh/owGQGpktJ9fxDms9pdwm35+JP/5pUSvBMkLqIvw
uO7GjkmmmjfEzJ7X2fgi3vrBF6ZffGExOTF2eXV3ctwqRGK8g/YVWp6MPr+Cc43B367g4hOzjCrT
gE91JzmGy7UUYZZH67xHvfP58T94Oc+ou/9zh1ATKsW0RCa4PmlWtilj+4s386M7c/FJ1V7Ba4M+
4wQscTsx8a2wi531/l9OHBre/z3xVapzbCeRHN3fNvkcJqP6Ylj7+z2hNfn/HrrIIW0WUB9PtoHG
CIAALIF1+aJL6KODnx/0f15Jj+RSxnKpO60mEYGGsi0v/eJd+ejQF8Flw/dGr4fihWG9tiPyWynz
LzuTz2/43x+ne1nzOw5EJM+wlBOp/SnoumWIaH5oA6sq0y8S5B/9xPnC/nNvUmkSeUjHjlIkwKEp
uWyClVd68m9vpOtffKtJUa/KUw3Hn7NtFmeHjG4tF6jy53fo79+q6198qxUq05zQAIeP7xXYPSt+
b/Lvlpaxqfv++U98dIcuPte1H5M6hprFXj2/cfx+V/T5g+PNd/90+MsS4sTKKuHHokWQ2mPVu2cV
G9TZ788P/sHreVlCPKzzmq46JcRFsmKB2nZZuvn8yH/vlDBc72Ko8e1hqIRTooGAwbh369SB0QQC
+rtupOUNC3jiGTHS1K6r14PWIIiBcT9um7KbH6XUdbnRvWF8yvRh/RET/Yg+P68PntZl8ncqY600
LF8cS2pa++ye8woWAG7/dvSLkUQt1mxVSSyOhqc2ceyDedQxQqt/PPmL0WQosjGThhBHj4KPrBTh
qlSQ9F8Nsn+fmt3LNKU+mGWCfMk6utVrbyUh5uwFZ/tkfTVzfvC6XQIvytz1kiHjB5ROwCfuin2u
lpfPbz210x997BevnByQSw3dEh9QSItnPMrGRmi+dsjnMUFnkmJLk6rZ5FK0W125/hwQs1QHvJlY
0qZ+OUnDX2403xphbxPI+lZIuNTTOK+n0fbzu6o3EHoZhYp6f802o5O4L3bhDjc24eEwrTQkdg0W
v1kUuJNHk0hMIaajwA2+lYrduVaXt4Wp0J4IXCA2DZE7kpsYgxa/DPPOcjeO653VOlPpiqAbLeMd
49nya1iRUki/z4jKqBRnvOpu28pro9rz2GyVxTroESPp+DA6o7jTDFk8gObqEP5ZzfJqoYonAuoN
FGpkZX2IJ3pasrlbfqrKwjyeevpbTa6AxR56rRhZ+bsuVqLkiwOxXszwjX1XJXtaJyjXL0V10Gte
PoJh5zRDv6JeLhrw6Klfb8gUyXuKDIZIhypHYQWEasLe/W5wNEw4+eq+WecOwG5Vw7YjfrvxVm2I
KGHpWI2MhDu1Jct+I8fMN4UzFdfghdYXyy3lwdNqvGh9nQH2EG5scKYKsF96xoo1g+zu0s6NIynq
gSR3nMQ36ZL53GCDXsqSeGbfW5kTZGjlbt2mdV/7rnKuXbuUr3SA05OIb/tMFSc2ZU/92+ql4y/h
l9VOFDKNOkS4DwvOhMhYMZhRTdddz42y74o0XUPuP15n+rx/pKVcNxJRZh8h0iGWCPiIt0nvTSMq
WoGafXDjzazFyf+K3cPeI2zvGSzkO42T6LxM/2EuqNymLotv8DwloTRwY9vuOZsBbP0ZYV0WCqm5
jykvVTQvQ3YzeyYVVGSxx91kKUnghvSch7tjN7Y0GVFkr+PcTMRJ1QYq57gZApGsMTXLsu3Qu1tk
yVj1pz8HXfdDCta959Yx0yDre2+H74ZYDjX6my7LH2tfF4+YutC+18MDLsnqzorzmsNT/eHZJMcl
ppnrAo3Rhu/idpT5ElFMTt+lPGeoEBl2V60hicrIao5WRVbQ8u78YnjjLqjjVEkSUdiz94gQtO3U
VdqjLdR827gLjkm/jinsbFNcDgDLa23Bao4yvmpCF8B+HYmqL8KsdwcUDJV9jyvIv8lG0zr1SZGc
LLws8BuyEsiC5Qf9SKrZE5KYLk0/G5QjdZjzE485IdfT7PgLUDihTa+1R/FZSrnSU9z5/uFsY2Up
keVbL57MJ9X2/g2EqZjcSpbc9lPdbYiIDAGCYv/oD069IyWTXukOZQv+Oue7uViaIFupk1i62r0t
CxO8lDa31aORJtq9q1mlFeoEHkvMop5zO42uRWnxMD9ruoJA7krKsCRwr4WCoKjj9Tr1PrnAmfDv
1qLrKBxoVY68nh25No8FEb+s35QjHUiBEa9VWEx5tmsmW+2Wzls2wzKJW9Qg1R9ay9PQ9GP7mPRc
n1QOkrXZq7eiwP6Ve1N/S5aWroyOgMKi1e0OMM2yIZshkUwa084ya3qosL9vdZsBrYg9fQPOukVy
59g4oWxAmbOOO3FOtJ3Z9WvkTtQzzGuX7lelyzcMPbRZiGp56dlIv0xePnzXEwtpHcX9V74+znfG
VBTHbCLTl5bG07h26s71+3kXa6SRAqtG76vMJDsh/aTCzxjjEMyJF6606gRx6f2RxeL9pJcT/H9r
pNvUYifkmqW/w8u6n3zrZJELP0kT3/dcmc7OtQ1tkw7Ub5CzpFGm6+UOHQ60Tx5kkDv1U3pOUaZU
e0SVNvJBV3EdVIx4v3Fo4L2ieDEYXOFeDY0B0stsveXHai3lT81NdTJROnnRriPd2Lr9tnba7CBR
UR2Yivo9gQS6fGZi0/SC94733Y8L751KLWwSpCN+6pi7d3U5kavC3X12ItUHtzbJ8Utp7Ar6VVDv
efpDIRFuhRbQr70FiTPClnIeViw71HFo7adKo4nGLK1npcZ8O7TKfhkoadi0oxp/FDALHynuaQ5x
ym2gNNDcAifTenBAQB0tMksjBflYm8Z8b2SIocXEXNoJ0hFoG43dPBlVlJZ1EeSCvhX0QAQ46wWb
K8zRWOfP19S4zfOq3icjeYJuTM1d0yOF9JCYI2lPfgkzHqLKmtrN0kvBIOtnJwMIDMY10HIGCwU8
MFSWNDZZFbNsq/tkWKg5jKsn6aXPQvOyvdXn1a6GS0Y3soWjzsQgN6NS+C2XatrRacUaG34AFbUk
9DAMha3R6wHVzR1cOU4yzUUKHq7ADpxRjFQ180BtTGZ8F431i6qLu6QFC0XWN7DXFiOHzao3HTGR
SW8RB4891E6jJQCp3ohhl0T9ZmlEDSndwOJM0cqu19kzpwPi5mUo5fdcIr+2EorsWB1PUVLMK/OB
3/MhJUPU1s5u9oV+7UhGhczsd85CldngFve+Vqw3svc1+tGdPBAFLEObWQLZnXqeKnJ/lITfpTFp
0wJkUeCb3kOCq2QD3u6nP1aPeSN3SDPeaux9AWMYM6+ZTCwR1ncgDl1gad5TvpAvHlMaoqhQdIJ0
7dWmKlyf1p5akqxVbwVSanucq2Dq+dCMTIhNEpt/CnP6hljiXuS+u6d8/5BM4tozBLMQariTrDgj
1jOPDeWFe5Ilxr7xuUM+PWchxUBLRGMMn0wB1tsh2POjFNpTp5UKZGRXh0h/G6qYKCImC9IE61l5
Ma49qq3lOZYthaVMkhRVIiDKnew20ZxnUkAv8+g9zaJ9Nhyj2sf2uGzwGDMELmvWBEanv3dOn0bO
2YnZMIr5DL03rTX7PwtHkFBrSIa5o3OXIbmMUqv7TlX8c5GabWQlJOotbeDnGKW2lGr1oZzsN9/W
mx2sdEygQ0bgoYVR0ve3vrCyoM5HSltw6yx0RwWMOGCNGPtZ0E1cZU0ZpioMlJkzSTIYWi7koIxO
/tq+y6rsfcynOtBc6tDmbsaRuLY3rciHyKThLLSlR7n4IjoM71lz4IsoblOtNTAXocb1jfRPucR/
vDxxKBgwmNRGEo1Ybs6JQvdHOmHebh3Yjmv8ZI3lvWOxcpx10R3sc/JRGEW34ZX72Q5lHDnuuJ4L
ML6n9MhEE2UNIRWiKqAi673DPBemGOuDrtGcMGuplzJnfwjGdrIQMaFKS5vxsbX0aWMMFITkmZB7
LS26PeMFa+Fc/LHRyB9jHh6kDx0ZekvhuDc37Dfjx0r3qsCdaKjTtOTHovPbA/GAgGrpDCt1pcie
6lM00vxOEfmIFZiloDMI/ZxhAPOdu9dJOQ+7sfDI9PiUKiPbJgaSmT9nkwRn5dHJuM73lum+afR1
BxYC6g0+TWPrLRSWTZJpZS6NO4M8/7GlTiEsM/+skMydcPIFgfhm1gLNX9+0Fd2TQQNeQB1ex/I6
+1OakpCOk/yE0oD80KeMTYxrjgXWW4J26VF3okyLVudsLYvtF9L2FcXTTH0L481m7tlBZPpib0HE
NO9p5tNtiJD4ijF42gsmjm1r5NTp5OK+t0eK7IeVHkahpvdmEiwT3J58N2V89japyv4Bt8NV07YD
raPUozXokE6GHJ68bL3JUdjgrs6K624wtfvKTZt73Nvafe/xomelFWP08+5dS6Q3LgUCFAYu2TbF
DromtriKz6nUosm27UTt60AhF/40p9ySkuPaB22frSSD+7x/A/cgo7JT9y0Slw2drN9WIbxzruk6
QWgVdVMvDolLnj0ex0fE2EYw5+NrRsYlICVi8G9j/6S7Qx7apLlpd7qZUHdSMXS75isZw0kx/NvJ
t7ruB/o55+pQTPGbl7oO8wD1CF2SMx+yUwqLXvvhifpeFCkTzsD3N9Sy2czIVgOnagr+07+xzCkP
aGyQR0/lW9v2N3OlsaKMdYiOmqTtVsXYrTVFH6fX3PdNcaKN1o+o6KrDlAJh6g0ocFukdgX9O6Zb
VH81KY2hwny+XfpiCLUY7KVdU0bhd9h+e5Z6wWhMDLf1nIfUq1IuqaprOY7rtkagOiCAOtCLooeJ
nQwbq69++2ubghuzK9RkuWBUhOI1JrETsZ2huVg2cdC2xRhSYF5FY71aDEFM+5rQr1q/rjazR/ze
N9f24MZxsWOOzqJ0phXLh+MX9Jn5rK28yclocwECdaaLPzqAoTiFyKLygLUc+2Er/jnH9d0KCnBD
ppvlprnc5tYkaCNQKNy1UqN4T8vuxEgRe+2aHrx4cM3+ZNOulg2n3OnBHA/GuGuR9m2qMXWPqWmu
W7uvuhBxrLdb3FwFhoWZW9PclwTOPXaV6lk1s089CW5X7FuHgTK93Wx3MqokBbdGywasrxovNCwj
oUjbUOHcedeUnjnBitEowKZJCD1l0CxqcztQph5irlX8h7bT3rfkN6vpX9wRF2rdDNlLmVX5zo7h
JqfUzd8RsxjD2MQ634zWwPjXxZjhKK4T3Wxu2mrB4gtCZ7e0LgIr6nF3pQDUQy3ovBm8xd84iySc
QlywkIytdv0Sr5DMlLciFh1ZRbDmOLj6+Dytzb03U4cwjVK/q1olmdBRhUmpyQAr6byp+xy6ZN2O
382UClncTEySHsUUZcySr7CIe1j9qu2Whj2j0/bTSyxWfdtMGfMWq3k+tiqnyAo1QrO2amca9hws
8bJVy7ScRJ78rodp2qjz461jVVznVDk9WgSADy37r8DIs3Yz5TPlqiWleQWADx91doRj/nFqLBEY
TdIhL2/ze31yPUpi9PtlnXCptCy+TWjELHk9LYB3Pu8pBpBBtrgjRH4mxjpbq8gxird8zl+cMwy4
V4b7Y5TTnZSDCtvZNDZ8bY8wgsn7C4IRcUkFQJk3HFBZ8WFa7KfVw5u1plNKkU9WbaXmiStj0l0q
B7oUJVaCQGHKcB/uS8/WgHvk52LCNkNEuFY9hTJJ6wFA1S3jHsKnSfvgsmINncVtrk/q2kkbJll2
sPALY4G9M9QVfPvjbM76GA2zNv/IRjd71p2l2uc1mjKajLIbXQJkq9uNyneZpj+5esv3VdTD1eyV
ZljPTrnz6JrDta5NYTkjG/QT0V7Vcx9vNXttIK+pcgf0utmCFXB2mWcjR0snKt51YW90+ITRmLvy
BiK2Yt9WwgUol5Kkl+V4WwN3eTQ4EyMdi4itJ88TGwTjcx1M6u7arhHfJqWbVO/0yOjl/+PsSprk
5JXgLyICSSziSje9MT2rZzz2hRh7bPZVLIJf/xKf5tNrmogOX8Z9EFBSlaSqrMwqBGppoomv5QV7
EG0gdo1uQ+IdAeKY6YG+wTV53ou1dtvnbXoAHQKultaEa4wYcz8Zq/S7lqUBfD8udlYE8E4AFmff
wJrfViY0ffMcsqjmOONipqzfG06ExFoSAqjKudFvaJixLTaobpvGevXMI2Dh3RI8BW/SLmLkYeIJ
vf0Zv59wNPLCqodWZSKiExLVzjNvR3bSsrLG9TYsv2P/GTbmQCWiQRNFH5Jm5KE0ACwLnHoAhJHG
p74obIByB2G5rcjpoWZxe7TMGtDE1O7r81RkxZNROOW2QMfPMzqKyF1sQm6AdJY54GBnpvdUowz/
T9oThFHT7WiG5E/Sj+VToiFhZfE52SIBozfhll6sO9D1cWIt3lltAiHqOBj3COSgPk2RrDIqHuEU
NhWnkcUZUPyJUZmzAlCwNUonWWGLudz0ggKAUg20AYt1+oBXvp0790E0nXT7XsOxjSfysRg+Q2f8
G/L+rUjerieAF5LLKnVGn46WE2YBqF1ie1cgR1cn7e62oZW0fo+GQ8euw9pH2uQltrSzSaf360Mv
1CO4ktIve6QCAqZVvpFOiTcxji5U2qQPjYUky/VHLBlmfvSXEh4bHJybOhR9i0iHtl6zz2m6gvxZ
Gnr+/cvQXR21sgsxtGweqiD2mrS4DQ3FlbqggAimLubK1BQ/g1cBkt7InN5WUlOJLlKBJtMJqsF+
Wd1rFkOmEPms/s9N1lZ5LniBWw1ywJXPDcCDZ3GBpvKuD72wVlTSg9QOBfQNkxpQ4ue5w2MAjrqX
K/66NLiyEMOizFA7iGuIN35POrk1khz75+/b3nx+6Jd1YtdGg/YTxAKS4xpXpnt7xhBqf66PPr/i
/wMybFtZhYDiWQJlMeeoT5O+N6wyRl66QRslavr0dYTA8Yqz/sMHXXqSsioLPcAdg9fBMWkEBFe7
lIQHyYyycXFbQOEdqUj70dR5y3FyxoUIrRo97hDO8AwpFmxP7QgVpQmVIsCZtcnjQB594lwJDipo
pABJbOnQbl9lLViwi0ryLtElZY9zuVAAsl4lPwR6p+3Pjn1cN/uC86sc70NbGULrCD01qb4f9Oh3
nLFkJWYtrEZTKaqnDu/QE4exiwwlgzFGMvUX69ZYf5dGVwqFzAntdAw64+QQNK44NDc30Cea5YOQ
x7zJOCqFe8irYDQ4mU5FALlSC9cBbcU0C2ZXGdmTCaDUdLKmU23lDyi6PHMt9a6/9IJdDGWfM8lY
ls7Y0VNLpdsMFrqMJNJIa+Q8S2+uhJhEBO1QzR2MyJ+/WDXOztUaEmah9GvT/waYRA+JCZyNc4Re
Q/EdUsLadtRj/iJ6XmlujowtUmqtXdyGGFL5QCpCcJ7UYhhqPkUK8Qr+spfrc7D0Jcra1CmTaB0B
cVligyx6YuDTcvboqj+WWeWOFlv5gn/k0xdCmcoIMooRdVY+gVUMEOpsE1vI9GhZWG1yG6lpM23n
YF3I906O+uSSPOg+Y7BDwRnRWlqGUXlGGphvoT6cIDkYlp4wweN23QZL63D+/ct2ISNcfqtE0JNp
J25RPHXsTxavMWYvREVD2S1QStfG3DHpSSdBu0sjJHudnPYPpB9ML48hOH6joyqbhd2hwRClKXqy
CUGfAY7kgmmft1lIWe/xYBZ5RWtI6AAB0mlvRvghyzUOzAXzqxqR0zg5FVr8p9MUZC4Pqs3QvzTD
KghkXsmXVp4SZcBe3fWNAUH4SkvR6mn07ARZV3lHhJM9om5Mn6I8kegRBeABTLroQLNoPN6hT2Eg
u34cQGBjDwL62xqBmHlJ0NVbOKBYGdItcnASShKWfCnCfLgHDUH4Z6gycNaVzpDfF+FcPQ0qqzqz
ig47yrVkW/VV32xwY0XNRVYpP5hB0nlh2xoTalUmirUFKnp9V4W42MXs2BQ06nck69Ojkxm436PI
EqwcMJYsr0RIKDwi1wDejFOBBioD9e755mhma1FyYemrMpc1pZUzUk5OwPq2x8YckOrWLeL1sQxO
fDTXAj1fmGHFxQJInoUEfD0nZM0RX6z7LtS+oRx0h/s9GiitczRqa9vhkskUL0NPpw4uxI6dBFLu
NmvdqJk2VbrWNrE0vOJoNcsbUSeDfprC6WeWos0UXb57LZjWosTSA5STjmGN0i4Nm57mQjNaM1E4
tPaotmyvB4qlKVe2EyATWVKPjEI75jsfniHGDK6Vlzh9uj78PKMXfFmli2F2hQ7NDMNHaONt6H2J
xp6bRlZ1Kxxp04kA5HEakc5GTgacIis77IJJmBJ/wpbavd2gXcXk2SdtQaRpRfkn2JYPiXMTgSqx
VfEKHhatofWAGTqAOLl2Yz6QQjor2+NlfSCMPq+lL/sj+BpsPtrBeJJjch/GDwKJWFdMqVcE5s5o
DA8y9UdCpzN4njegR0K57QOsFCuPX1ixqnJrUGg0QyET3g24mKcJ68NE4dvWbHt/29QrLi3yCuk9
lP1OubTvLSS6q3otAi6sV6a4M25YqRNFGJonReeV2OW8Vg5rwk1LllF8OewrtGCWpX5KOPNZMLxA
zfJk0PzbbXZRfHkQwDnwgskTMPbbQo67vHRWEjkLp05Vr9XKi6GAL8uTVkR3PaRmQQkBFWedZS6R
+h9RtWvnzoXd/x8Z2Je123MjbQT21VOJKlkfhOIn4CfhnWYPIOQYm7B4dkxNbKcsaUzPSfPoGcSu
w20rS+WTafMOZc02QSuR5HdDB66mYK1979/yvxAKVR4ZvUQRI0Hh+AQSuXQDYJCN+l7NALGxg2mb
RKDXdGnbyecRQP35y7qtA/7pb5Mm8h2ZrACZboAwJiPR0b1pROPGbksALI2p2c8I8zcb1Gvnso2M
Y9mY1l+rLtIDmvDJWcvD8Zw3WgRGk1xrH9oks35ZgW6/kliMH/hWJsERwJ3Xgdv9HjQJzu9wYvTG
LUztpgIGjdTgAu/nftHODUTwM4zS9yrkt6SmGHgp/hvu0kgXdg/1Tb8Z/cGo3Yq/y3Dt5S/nqTG6
EhIGQE9FBmpiv+u79gdEVqrGrWPDPjNIY91DJUHubN1Oj00gon0dpfa2BsPXLcSJeLgSMYDJGq0A
EF+f1eGDUVevfd+8AAVbujeEDIyvhIxKL6eptbn0pyY51CY7xclNGzSjan5/RH+eSCRmpbY7FK/r
Xhwbe1yTd7wYqDH6fLT8EiZSDvQnAMvSB/jCbekvltyUmcHIyvYfoI0Z/euW9FsgrUX8Mzc+rtv6
YgzFwMrhvRe6OQLfLH1SaUc5oaJeV+KuSavPYmy8DJnDlUldepCy/aNIyCAKh0UztwE4zm8gwTdd
DlCZboLKoFxpul16yjwzX2YAXHig3W9BPVyhb31k4CUKwGUhNijKQVPncN1mF89isJni2iCAKOyw
78FpNwJQXFWnQQDACrqqdC3Zv/QExb3ryk64pnfS19OT1PxYcJdk/oDa/vUvWFqoqgfPh/daCIwf
3DVAjFe3rlPFdXW7wd2swcDS+pUBvYdU8/U3/qd+9X87FaNq/QOLv6NdjIVamZYHRq5Dq02HYMyP
FSBiObrD0ShPqTyNuQlMV/LCgreVJ8+1v0tPVrya9saQWQS+N5xQgH6s74d9ubefgx3gQfsJQi0A
o7qJl+2BFN5ff+bC/KhFE8CRw2KaTOnb8ns73vHsdWXceYIvfYvi7pMe0RYizohQLirVW5BQuO/Z
MXdL9+Gb93yM3V/ZrniQ7v7uxwe6BjZ3IG1yPx5nuZhZ/jSBrGu807bcu1Fox1bCwmADSt6HMG6g
P4zduU8+r3/pxVMtlosSCAjwJkk64kOd0NyAixONCdBQWtkA/528L5lRiQBNX2D7KDB6vzU27507
uPE22ABk/Zk8hgezd8d7QPH9+BWL5EHc9R/GLt+WO0iqe4mH1IVHXW17qwmVYMEbEO4FfF4s6Ajq
fWut5//yjQ02VKIEMH5OIMCd508P9kvxqP3Kz/YGQOadeaJ39HBTXhqPUWJGXfcyERreP2NvNZDK
OVuJGQtepGaLZTJlPI7w/hW0s8a7dlo52i0ZRs019lFfgL8BA4Oy/a+DbqtzeRbb3nP+im/cL1/K
lQvO0gfMu9yX3azVLGPE/ij9pPkRtHs6PF53jqVxlSgggTsDMhDjpnG9EUAGSoDGrw+9IKJM1XQd
6L00LiyMrR3Af7XVXPNQbkJX2/zBDgwrtR53qZtuQbq4AVZoxSPpvNgveKTKK20VqdkLA1PS78ZN
cayOfB8eun22Rc+Fl+9BaLsdthK+B+7JQ+FV+2FljhYXgxILssjKdS3Ek+vGBQp0m+ysIxQ4jjhF
udDBwkdet+zSpCluHhlhIwHYl/6I5hZxatdq6EvjKl7egZdXmgITJhrkoqN8GzQv19944RRjKY49
1iSudB1vHLGZXwt0cO8S95QC6NPrD/h3Tb0w62omLwk6qk0p3r3/Hb6B98udFxyQXffxIdj/BFbc
DT2QlG66rfzLTibaF0/DXeJWZ7ESYi4X1xlVW3PTLol4JeZvPLbUHbzpzt5Zm2JbbIHD3Nvn4ME8
5Z98V++K/Rp1zT9Gl0ufrcQFQKgYl2KQgMYCooAGG2oDZ9bHIHpOguPUoYEDor9G/L0xNbnr+84+
yhAMYuhQc7YGSOF2cR30ZxYbAMCCwgp/Zeas0zzscz0o7iionzZhnldbZN4zHHNZvqUNCKhdCDnE
t2lrUpWBx+wK0BpFTPphfNbIR2Ptmujz+sJYWNNqHjafeFFYJUHgjLr3PA/vg3S1R3xpbMX4Opgc
UZGg8Hd0v71Xj8M5faXH8SE92qf0R3aKX9AEcf0z5iEvzLOakKVBnllTgkc1QbyNUeZE14knwp/I
ubh55KxsZ0shW83MxpqZTfGoQ9jIK/+yDLsBmAXd8RUsjs8gO7wXx3qXQCbQfJKn3sNC8ZP99Q8k
S8acf/+yw8VA7SfAm0ifPZjvzTfjTT9nLyDP2bVv8af9BrQhWWm1XjgQMiVM4yxg5SPtECqw6NCA
Y4PFFIpHQ2CtfMs/zqsLs6UScutFhwLRvAWBmn3Xeamr3ZnzjoB/ozduwBWAf8mx3aInyLVd4Zlb
YKdx9BYucTNIWZab6tCeut/OT3Ay/A4cdw5Ym8gLbttB1FZ51qM8WDR4wdz+XiNrNKwNfJk3AVFQ
mcYqBqAzGzGN/U576O9MH4y9r/xOnupHLJ1T/ID800rEXZhHFR/EwB4A4O4ccAnbhmiVDKp+k4OX
cmVFzuvh0iwq22wX9JCzKhGVgCk+9N/AJvtiYTfn7/xQPgDjvMZRsrDyVbBQLYchDAyYDNniPQtB
6gcl0OvfsGQidd/VeVTUNYYGRa8bATMv2dMIbv7roy+8uAoSolR3CLg9cGNLUkjiFKCEXbvJLO2m
KkwoCBLLhG4Dxn4dN7rXneMTQMnH4E5zcP9E3Wav39FtgZt21m7H5+sftGAuFUAUg0kDwgb4oMHi
rqa/5tpHOa7ko5aMpZy0IUSN7HWD1VTo99H0W+ar63QhK2HMX/MlcgIKE1URRdAeNsaJeiD83CVb
7RksSV55lx+TQ7xLzvax9rgXeNcNtfQx8+9fHllrXYeqNQzVaGAPyIsTOhFWhl7SxTWU8KxbodZa
86oCgep7/BHe0xNwFDuo59zbnnYuj+Fj9NzcF6dg7caw4OiG4ugZOHcLO8HUdBtQrT6QrelXO3l0
dsmDPFhbNJWeyWmENm5xHg/5g3VoYM4VQ86eeCHI/B9tYk4DUCDj2e9085O4yfbbz3Pq4gR7/hWf
dr9Kdxe7z9EWV6bMlRtnb+H8qLt/0cKBFMxf/+0p27xdf5WlvJqhBAswL/VNbcPw8oE9jKfq6LgT
ntpv9IfGC35ff8rCylErmAOD5Ecbwa8LE04c/YrzbOXwsjSycnuRYZVNiTlHDEAhB2QPsvTztndW
DIMO1skG+QUcTD/I5iUo3q+Pu3RpUcuWtpH3YGHBwKmbgzPzQe7a7eCh9XiLxg0v3Qy7YRvdV3/T
I5KbH6CCfaZYhXOC8ca9Ry1nisjqAvSyYzpYsgNLBe4OK5vDwolVrVWCVkRoLMR0ZODgYWCmEALS
lulj0kCkYtLXNumFm6VathzGRBt5BBNGd3Jn7c339MAO4YnfxUd9Vx+7o7lBw9D2+oQtLDGVyDNm
Enz2HSJtXAJeDkUMbzC0j9vGnp/5JaSiBTEuqTnC+7jtSuPJzH7dNrASTyWHQkIkMcVWBIJiqH3e
tqH9y798eWFzHLnFSrxwTvc0/MarfmVOF3bhf5eTLwOH6CYu0xYvDIafQZ50/jtKVlI0SxOoeDJa
rtChPuKdq6q/M8jwADb0m9ATjKplZLPQTAek4cieQEiJfZjkPA3fbppClZFz4kPeTwQWGSy0I4bR
sS7kyua3YGyVlFPLI5qVOZY0Ad9ywCBWAPr519teWznysAElxT6Q0qctkuIl+yQtv20b+Xf9+LJG
Cq6hYcKGsaGhkGzQ2/kitOzx+msvmUT1RJSUaskRUpqiebXS9FAMMRQ6bqJwwzpR/XEA1TjvYZWR
g2fEzpPpOOqlAY7maliJvQvL/N8O/8U6VQ6whha2s3X4DwlBERKs9cUtxFui7LI8Az6RFlDsquqn
qH+pQDCu27+7fs2Lll5d9VAUofsO4CaMbwUnYaTCi1m4dj1dGF2fj9BfDIOOEmlB8rSDuLZzDEvn
DmAd7/qqWRqaK0OXelyget76GkjNPpOyiJ6zrE5vC7b/OOO+vHif2+ibAD+JX5O6hbCApYM2DbwF
1999Ya/WVUe10qgsJrx73qMbdgC0Bn2xoOmqZFR5dZT85Fkx7q4/699KuXDiVbl6xxbMGI0EJTXq
wy6dkCLXUNOeAhesKadQjzbIokJaCMpN9gM3zBWnXnzsPG9fLDjL1jXG2EYI/d0hhyJEJtCQkFug
WoI8SWLfJ7mzz8ZjFv4NabuSovgXRi99rOLsOnLqTZmmkY/eXEfbkDwiwSGhIwEJRaTV3+MOertD
nusxunkBcgHNvmX8CB2CDlNwRiBX5Bhxf4h1bTiVLdF+sBGstF7dW8M9j6VcCacLIU+n/zWOA9IF
PeBgWDDD5JHo9jPEws92Y62YYck3lKBBDfRkNHpHwEmFRmorPlkdX9m/lpauEi/ySXPQxFLOCoWg
FjTQUh2M/T6P0CZadrjAWMnKMeqyiYjKDtyCdwzt+A2Yl+IPUKBvSH/HiukmBwSt7n/t34B1hhip
QXy9jPUnBz2p24xHPw1ngIq8kIAZNELfXnfAyxGcqKSp4JauwRaCuS7KM+iZwc+A3tT8z9j9vT7+
gqFU5lQQ1jKtMUfiJ7UO2gUCioxfRb9GUXp5KUFE8L+WShh02ElTNz5KxeesjJAML16vv/hs7P/3
VeKoUbCY6r4kUFtKZP0kw9ZxS0Lmbn+UujUr3zJq/W4c8nb9aUsfMpvvSzzS7QpkOgHUY4cp2MrW
+AY22ZWlujT0/PuXoROoAfK+yRqfjcbfWk/HgwgTub/tvZWIBhLXoADMgPhZATU7lla4ooLxaeXk
srA4VTSjjILWzBxECqeoXvpKhKBTiJ/0PHpxzPHP9S9YWKAqaLFkNdcaGw6QsK48DBGfjmD4085O
MKxB3JdmQIlKUkTYTnNHh1bNqN+ngZ0fnVIX2+sfsDC6Cl1sq7iHVl9LfK7Tc6BnuH6J79eHvhxO
iYpbnFLJsXyYjqEf7KDZRgTFkeh+Mn8ItMlff8aCn6kIxpm0DYOZut+l4AYzEw3sTa3pmzX5YOBQ
gbSihvoH5ESvP27pkxS3Lps0CAl0rH05yDM4OGKXkuyYWnLfDNGzo1trctkL64orHl3wQbK4MAno
F0c/5N1LntNPJxpvym8Rrnh1KIqqi7KB+CCr9YYo2BBU566baGlBKT6dQNktswan8UuS3JUdP0RN
t5LgXDIK/W8s6scx78A8CqO0dEPH+qVNo30HmtHrb74QL1QsYNVHUDUWoNqJ43IAs36edKCCtHo/
y0v9EIHmZuU7Fkyk8iJA3VRAYqwhfiDoqwySO6czV/zh383vwsajYvyElnAQ1Wo6oJI4siS0A7Uj
6an1YVUtuJJM2e/7QNfB/zWOn+gk1dHeF7SenoPocgJdpCcsZ7ptW7IVb6nGpsB8FTiJDLPAKbNq
9JZDY/z6dC24vorxQ+43Eehdh7hVahwaC+SaEjKzcQH92CTBUcGsJWpU8VpReWnSFJeBbhXY88uu
9dug/pHa9Bl6stPKpyyNrfhM3xI+VkbT+sMY3IOW9JsNRMV1Ky0NrfiM0Gw90gcIsEQxCFnRSjlO
a9jrJX9RTuKllZmOU+Ot9bgGSVWvW/0mCqDdhV7W4NRaq8CyBb9XoXyWgaa0ocaFFY1p34rUIm6Q
yO8h52uZ34UvUSF9bBhjo5E17C816Cz+GBMOcbwaJKW3naJUaB/aVnEOJFULbrbKr6PJDQtrd32C
F4xjzVvV1wNaEwrIxGMWUsjC5WZrorMmemCiuPHVFSdOe4sZWgnj9wUFv59DfgAblbvXX35hdaqw
Pj2UcV11MLyRar1r0gpnNN49Xx98aVbnh36xDKqkcFXQXPoiMCB6ExkOOvi71I9ElXngsl07Qi3N
gOK9beVodSf7Fn3XPYXiZxW4YQVqPofoaz2US4+g//2U1mFxp9dYP7oe+1av76pquK8b7l231NI0
KJ4MqYMcvIgYvq8fzP5tpvq/bWDl7NpD6bLjuJEi2QwW5oDL8VFSaHTfNLqK07PtEHwMEyMgMHY8
PU13JQtWzgILFlEBeE1PjN5qpO6LlPxltgRxdRQ3K+F+YWGaisuSFFz6Eag6gaSw+MbOBfAtMaje
zWzoNrlowpXDwNJHKK5rtKkJldu+8TvwCbtIQxQ4f483ydWAwHBeq1/cy+kpr0IJ9VtiQ1WZg7n/
b1gYKwtnYXNXoT+sqAIwl3CIBU2gbZ/CTcrfwXcNVd/cA2lyI37etoQU3wWcUUyVZdV+kXFtW+lO
6znjRLbXR19wW5UWqB+jpuJgUPRD+10UudtX/ji8XR97AZtMVKhPbDlDC4pn4veDyI8hnBZanyko
61MTIrhmYIidxbXxr8hH7T6ZumkDwVygC8nQRo/M6o3HkaIfBN2QUXVqQcy00wyNulWW9w8l+P67
TehIPXFbYyDOphE8NdwQHErhyhRfzqISQxX3irhVakY12MdmtPdgkXFTxjyatvukemyy3234VPbd
NunK33Wdrlx8Ls4InqkEpFLElshIZB6ZMz4Fspw2LRi+XA1EfNen5aLPEaam9grIyo8Rae1jUoDd
keoFPotCg/z66Jdfn6m5vaFnBQ8TDW2vUm9foG2u7bo2KbY9oFMrHrEwLez/smKgv4l1k1hHKm0Q
79E6sn6zXgedxIjMzxb81OhMqsA/0kxdu2Usrl8qakMhw4Ym+BoG+2KIhBnV0KWZNVjVwfPKe7va
gXEfxAdja4CRh03bSIiVUshcq/m/2xIeo8QwykXZ11CGOErT4gdtMGzooUPur40isoE4UnoM2VC/
B1ljHKEE2/2+Po2LNp5Xz5fYWbe4ptWaxo5DQ43MG8GpCSJmC1o2eJ4sQG9ZhA9OLkzXRhNOAuKp
stwxywTLMlh5vOtvsWRjJfahPELkFAfsmEvzqXGsPWoJu6C293Wxpt+3tF6Vc0sKLn50ATjsGOKs
LvPeiwP8yW8Jr5g95diSdEUbDNCKPiYl+MFRAcrtM1jKV0a/DB7D8EqsiBkXiYmod7RoVVcgU8lK
bccTDlFmo5N09DKrIOgSjNrsaEIa4LHkESE7J+zS1u3plG10yJVVkCbQwOgr0gTaumheDCF9tNVE
Y+66UYQru8FC2FHTeGg0FxqkAmCK2qzcLNPAwp8SsbJSLqa9CFMzeRb4lYoiM9mRlHSny3jjBD8s
3u1rsOia1ev15bj0CcqpKOCiC0A5zY6grn+LdI6Kmrl2FVgaWwknEsIXUcgpO9ptCxqCCBXChkRr
ffMXR8dJSFkopiH0Lq0hmhV3+QNz8n1VmR83GIVBje2/gUKDqG8LqmV0/MTQ0CAgg/fIZK4VQC7H
IQw/H7++xCFdc4oMBwWcIcrOvgv7oPiWs6hyXD7q9bNDwCS1Gbu20qDeBpoi3Pyqyg2cjEMCxlrj
OPmX9/q/KIy3UGa+zZrQ4CC/9gN7GCVU3GIb/MCpiMdtIEIT3KG0+QuEQ/rLCqH84w42qXaF0wR3
IIbvD3RqIM466GD6z+zuxCv5hzuNfR7sRm7AM2a4pRUZmzgn7XmQVvwhGy396CJQGmi2KX+GFo6t
8WQXo5uZXeXrY+IMm1pgsbuETdLVcQw6WUFQo62FdB6oL62noWvzN9C653dQg9S3uNun3w09Tw99
BJWUFFzmWyNLoIyWaGijiWfxrJzk31tamH6JnP6OVhWFYok0Tw34XT2qG+CbqwZnP+DDdyKmwWac
EpCbiBZtN1RABKk1c9ASt8VzPbGEgR07QwPo1NvnonOc3aDpFIT2LYSO05FtSrsc/KQU5RPa47nX
lNMQbgBwAdgM8m/ZuKmqvKiOIODQAC4S8RP4HOLCtQoK7qtC9s3KXndxC8DkKq4XGYjIEFyfpVj0
d1Y1H6kc33N9jSPw4iaG4efHflnBDlTe2jQewDGTtH9JEm5AROoLQ/8RJcH2ug8ufcHs9l8e0etT
aiCvRX1gef4SmtYuGbsHKPasoa4X4oeKUs5EiTKJNjKf2+G3tsCys8w13NSSfZQduJnCxkxwbvRH
mfzBLuEFqfFe98NvuzVWztQL7TZg//+vgfLMlHISGfMNmuV3Wh0zr4H6INjdC+BLaS8PTULaAzpk
5LEU+vAYObm9beIq/2l2Wv3OGzKeHMdhu+sTtvDNalNO2wOIFncQ36Ua8FxjhXww5Kqs7/laAn/p
AYpRHW6iVzeVzKc63Yr8rYs+CU82AYpc17/g4obLCFMsmopgQvGybPwoJPaTJofmUbIiPkqCZL2b
x3GwNUtjDW508RQMH1L3L6KLNiHW6Jd88GaWHBH6WWZtUvbWxYnXDDEAQrV3/dMWFrvanxfH0NRi
ERakXWTxT5RCoveekjWk8IKvqi16fWlUSYPg6GtF4EMo5qFIyt+WzdbochdMpRKmRSAAKdoQwlK4
OqNqFhWDiXNt6XgQAJn2hs36bdxH4JSvoW8YtNZ4G6yKqE17VQ1Kwgr5M4j3tSF40bnzvdZj7efA
Cmh3TLHz1yRpdcs1E8tPCapDYIxFHLTUZwTijZCNrF8dpxmPfQ2RmuvLYGmilKAKnn3D4TmWQRKM
bhr/STuoxQx/rw++tMaUBV1nMR9RemK+II1APhykwxAY1Vacc8H7VaQ9aOwaInCzAToPqh62VQCC
ZEKrk5pubbRP1z9hwT4qmD6QIO2GkCCABfw15VCaKd4gpruSelmwj4qnD2UCuTCGjdLCYgahjXFu
0YKzMvhl9i9GVBi9U1l6FLJa901XcyGOKs4FGih2+ZP5vf5pGdDo8hyxMcWG/Gp962hscYY60h3z
0EIPBbvyuQCRMAQ3Xwpo7bnNazygS2Wt+XVp8pSlHTSJVU5moKP9OKs3kTUcOGTmoPtpf5OiWUm8
LkSJfx3WX04MOrEHMmY5DiLZAVf5fV3SjVFQMKfea/1rnncvaXW4bZ0ol/iiR5NtGCMLaERR4A68
fwQe8jkMm24lFiytFWWvC1OQW+FbGl8G55RAo2blxZfGVba4xCk629Kd2u8dJBbBgvdBhvDxulEW
tk+q+H9RT5WeZubgQ5OLhp4NZuBvQiTNWw69wDspgehz2iLfX3/agquqYP0Q0Ze0FYTtaWf9rZr0
N4namfnuRgCQitjvRM7qYGiRC+9foNfoOmsa2gtToOL1MxPIrqYTEFHg7TbW6X7Mp+11mywNPbvf
Fw/IIZs4hFY4Qsu+o5toDD5ppK/x3C5MrwrYt4KWi0qktU/Qsd6+6/x9Yg8ygKje5/W3XwgS/w66
X9/esjJh5lntT9N9a3mNMX0rK3ogAbvRPIrX8ly3IeMXQ2FCj6GoU2wj5OCvv/uS5RV/BVkihHey
gvrcGcZXSGXGh8xiUDi8PvzSYlfcNs5iI814y/wMQtQvJHaSc2k4zI8aON1KyFl6huK+EK6cuJ3i
E1hH7s06OMWhc+Zx8Xb9ExYspAL3geJoeGmUFMxA+eDlE8iSY8nLlaldeHldSamMhpmXAGpT0JPU
YPWEqpEvxMC8AgXE26ZYBfAndUwykIJSvwHCd9O1JYDK9VCvWH/JPIrrhrRhkHLF6MJoXqKcPtf6
cFvMV+H64AlDroMlBhCZ/SY12IZAOu62SZ2/5ovLakEClnyGt86ifjxEYHrcVVI3V05jSzZR/LXU
mCHaaqR+XSfNrkWr+s504jWO8KUlo7hsbCRQRaaW5ccjXr0AW2qr2ScrBVj4unGWHqA4rQ79Cq2h
DXCR80nYYchO55tQXztOzkv7Qv5OLapBsyvKGxRqfWuwxX5Iyu9t65yhH+9pVVS55Sj+WEP165Zv
0dUCWzVmIUQoKYxl5sVRlCzbNWyIwPOcr5GxXJ5tXa2yRTIxuz6CuZzwYwL9irWmt0Dn9fL/loL2
2H9XaQ78STdUFdrBIDV47EUvd3ViGvU25VG4Txwneq1sux+foeY5PaMy63QbNBlJYwvlHAZFTlya
tkTkgMkUGQQthwJtHc1gIHpBvrs7Wm3k7Llgzc8ceF5IDtaQJkxsPnUuklhB6V2fgwUDqfSerWWA
rUa3mF+HTnnPO0uit6QzbooSuop9HfuKaJOGKMHxtdDvNvpvFhmDta6wy5u7rpYWgVkIIGCmMb/X
043NIaupDa6tgT5FrGXEFuyjlhUh15oW7RAZvimn4yDNQ1zeBinQnfmRX+IcNKGDECQfhp8ld/YY
uoBWHjS9WaGkvnxx0VV6YeRSQUEX5YZfJIZr9b0rUbpKIgixSchOP6a140KFYiVkX45KuorPp4xS
7Il4WJS81tUvw7D+x9mVNcmJc8tfRIRYBa9A7V29u7vtF8IrCISEQIjl19+sefLHNVUR/TQz9oRK
aDk6S55M6AF/vX5C1zZ5YfEmG7cm97BMylLgl/JsEvdKPblsegDf7Z/rP7K2zQs/RfvKCUC34J0I
nzcTH1GHjA7Xh15Zm2U9T3lFPZdgAz8p0NhT+4dVDEhh3ILOro2+8FFqq2xyx+78/7ZZQLWm60FB
E916z1bWZQnKh9RoQNH9551q99IZqb+B/v/5c+uyOP6hkdWc57hZda/3ELGFZH1kzhY0iD9p2hYv
PQQHbZHhuT9pcQ7Fq1d8Di5FwsUjD0VvpHQyzLyD0rnfgHLEVQkx/fb6wvw7JiLLTqyeWfNok8Y/
FfybrCHvbcBOKX7aUQFU3Oee3mU3VusJhaJH55zQ+/qgA7qBcHi0aTkkRq9/xMq5XCLwbd/4Tu/7
7qkeymNEw9+hr34ReovZf234xbGPUBBXc20cpJ4fnMCFnjLkw2+xt64NvnjaI7QwufCc/dPcA4wA
OZkGNM6F6m8Yy5U7tcTSA+dVWw70wU9T6f9qSXDoWffJVb980V9PSghuJF6WFA/iAEVW1YArVZX3
7lTesMUrR3NJmlsGHsmLANlkSN48GW9+4sL6IaLgMKkm6S7KjddPz9rvLK5u2dkQdUfuDf2x/pQK
5h0BZHqUzljElhxFUknrRvJ65XVZSqzlEUXvnhz805DP4dsU+RJElKZIw4nztIU43+b6F61t+uIV
64McUV4GR9SrXMgftJOVGHUrSfZvr50sUfV6bAcVOF5/0kYfHO0e3GYAr4f34YzqWQ3Z+5jdCilX
ulLIEmDPWxBAFkVATz7etUOl9LypqzrYRKCK2RNSggtNB/2+KmvnDHE3O6Vu2e0BMDXHyerdL5BQ
Cj4VC5ElFD8Mgwo+QWlOaOaKrexrW/8B2uvGEVzZsCUY3w9LMtOxMqexHNIBnhJUT9LrZ2HFvgSX
s/jXLZ05ndqIYt5ahIdyGnYhteC63spIrVyeJRI/GCtQb4VI5Bgf8WdBDbjnZ1Pt1GTX36aRVDsH
PeKfuz/BZfn++hahq1JnATMn03MgE85mImnb/orc9+trtbYNC0vgdI1h6Hk2pzYc72tk7dr8c2xl
JHD+d+oWxLGJ9DP3lAdNn8ymocfM6s3L9YmvGJYlMtxApl6iERkusXotyF051DviQcoEjf3Xf+A/
2MU/ItBgYVKgytA4ZcG8UxUFfYLsYHEojOecfQXiexTos8QtbZGqrrJ2sjMcVFLlW1bZbapbUz1l
PqxpabwWKomAk+PP8NiVyOIEQzu9mVKJQ+63BAoh8qLpUoOX2aVyM0GRfNv4gweioxpwFgownICx
RAHGepvbhhy6UNwPHawQU+RrTcm3spnIlnrZHXTdsYFVRfa1Gn/PeTMndaTehjoDEMNt8tjzMrDU
OWgeHg3ki28sFPbzX+u08O1lW4hM5ZV3CrL5PuD9Ud/kmVo5ncu2hYrMbEaR2DtlMgOR4rSfSLT7
1KyXbQumDiwGog3vxOzmrgA+PO7N5/iOyJKI1KmbbDAdLhWUtYK4nAdIY0bi6frE116IZTfBIMlQ
DE3uI5aq2q0nIC4fS3B+J66lmrseujdJSVX0XAQkf9RWY21zzayUoK3xSzhC+L2rbPl8fTJrG3T5
87/Mk7K8LBBZ4Z940AeJG3AWB5m60bSy+qUL4zQWCnG7xrtLIAOYDP6sn2Rd1M+VNs65DCIL9Kzl
lJ9D7tJdXdNwywJWHaGsoc7K4rMVs7oSN3yzNYOzMGdOOArL4hZyLbQ/9LSo4mDuX+aWpY6vbzUK
rq3nwuZ0Ifg6hsH3Tp7hZ0CFXjNufn5uqxbXtAk8v7fbCAaT284mojlP0XVRptdHX3lzl+jLMPKK
3sts5KtzdIe0VR3d9TzLN5B3HW+UilfWZonABA2PCcC94p3o5D7wqr8bzC3VmrXZX576v46xlJnt
txHWBqzeOMEEKWULbEL1eOOarLgMS2Rf5IZeyFldn+aQ4Trmjdl4pCrOl3Lr3gX9wlbSUN/KFq0t
1OUr//oaQbM+HCxcyoDy06j6rWw/mVNbyuBqmcFK9gH2AKS/ecHS6fJPduvNXduHxYWfWsqbWhOB
MmsZh0BtESuL5Thurh/StYVZXGFqB7KkDa4w3hU3CScXsq4jCqOfG31xd23OqOvjIpxCRJ8fwNaq
r5eege310VfMzxJ5llW8lDrHysvc/LakTMkYHPnl+EzTjZTmyvIs8WZ8YCToai1OZdW929DUUx6C
8+vTXxt7kVDQAxr2/AaGDQ3E7ZY1HPIrlhg+lwNcYs1EBHL7EPBldJxDyhUk0bIyoMq/lZBaWfsl
ogy9PX5E6gy5XihZSXpPmzYl0b74pPlZgsjazqgMpDTeyfKKuM9/5/xbflMqdiV4XQpvEuC2uzrA
5C+Cxn1Xxh70073ym21DmIunhN5CM61c3iWWtIFHPlJ7pKcMIKZOBvssgnx6dysTuyK5R5YctsTp
tJ4t6p2asI41l3FLdg30sXsDXn5JYl6+BRS6PpFIrp/ZtW1fXOgLr9zotchTwcF+sXlbxtJle18z
Gyj1Ww1Oaxdj8SyLnkvpzjDWUWjfebq76332eH3+K0Mv0XelG3gZCGvoyXagRmiixK7qT9XVyRJz
x8VYOZB0hfxhJcYNrVHErxVtbtjpNcdvibqb4M1C1rsQp6muTBLZxQjOrEimEv0LSZ+HflyMFfSz
XCu30ZHYmEcehP5d3oTlQ6A7AHFtOAg3TNfKuV5iCLIo6vzAHoJTP4l4hHEh6OBT+uX6Jq0csiUJ
YOjX5eBeRp84GFrcczXdl/RF6c+p1pAlkEDXQ8X4iPErA2yy38TO9Ov6zFeOF7n8+V9uRhcBlzMK
jBz0LAFT3qG0xv2nhl7iIotS5oMwBPRyrv2jnUOUXAy9cXRX7OGSTVjQyS/FgPAJdesn0fuJgoR2
X0b3hNkPRT09WFPw+rnPWKyQQf8XWBTQxgJLeIKi3CG0vRtDr3iU/5XN/1p81nZ5F/Vg03KaNzHc
+9C+UfkzI++AEaTXZ79y7pdMw1KWWTaRhp5owR/q2c1isKZCRdj95MVaMg5blcikVYNQK7PQwdaH
8TQMMbduKU6vLdHCsnq6t2TmKfB1FS1AAcUH89khF2KHYurOqoMbGbrLZv4j/bHENE52g4QxlCRO
qjJprtSO81vqwCs7sIQzjsxXUOiBR+l3FUgsD6r2Y+bf8PbWBl/EPMIWhhVWFpwyxh/rsLg3s1Fx
VqgbPtnaulwM3l8ntK3bcuQu1oUZnvhVv6ss58YVXhv68kl/Dd3lg8dYg6Hd9lh7XxsE+teP/Iox
XqIZ3Sw0dV6T+jR6v6T34vZRMhd/ZvT6f278ZXwzqKnStnRPQffMnH2gwnhWz+MtKsW1LXX+d104
CCZFb1GoHIZZ3JhfGR4q9MBdn/va4AtviMwgtcn6qjlVtjJxM7Mi5WXYbxvi3Qjw135hcWFJOdhD
l0lyatwyjwOX/M5l/stl9q2aw38O9T/u6hLPqFntNr5U9SnyXflAPa/YydLRh6oMgtR3IHLidyU7
oKqtXiOpp3TqeFXFjdbZrq5CmjK/52loCIdgEHhi967Ow1i2rftrmDj0x2nENtwryIsIbfI2F7X+
EdhW40IZgbRfjIjyZ0hI2R+srDJQ9JfeOzj5yC7kmf1gDdG0rabOypOo4OQVWixo8RxFSG+15Kws
MFkcP+q1EQPbZnCyUHhtDYB5XZLfUqtcuZRLMts+0EPegQMJjuyPmn4Z/Bv8MiudtyhL/u+pLsqO
Zyyn9Qm0pO7WgbrBWXc0em4kQB8UYNF6w4eCI7gxPUlK0nVOMmW+Ti6UK7cqpmvRxxK5pz3ad31f
NyculfnVSlCH60bP+6Yffs+WIn1sWY5QSRsR8jB09mjArtwrf3P99q1YpiVWFlUZMUi/IqeBc4rH
ks5PflGV6Ry25Tas6k+pOzn/Tz2SirLP2GTNp6ClEJutvTd/bl4Lv7iFirbJf0v2/24hfuNygv4y
38KTFR39GkyU0nY3JVP6iUxulD3MpqBfkQkboSTo6nreCrsZt4XVZzyhRTCy2JUeQZFHU+iwCOGw
uBECfwkmqT5hSuxLr6o2Qdi+zGoM4sGpLAB3ZH/0ua5QsQU8EbrmOh7c1klZNLebvioehyjzAW9D
CMlo9bvnbYAetai+aziAgyjxlJtCd68um5+1sr72pC0AIm4e/bD/FbW+k6q+nWONembSD+UQQ0nC
ThXxP5yMshgeOU+VyFKYz2PQQazUH2ueam8WqR7rc6GKV8DG3sAXa8Xo6Tdx0dmHqqhI4vrBL2hO
kphU7Ow5ng1lwRk9jUWYI+EfjXHfy9PApqcg4mwDCbCTI6pw7xkqd4HNn0vPgfC2ng9Z0+kEgoM/
hZi9uAZo0lbjHMsCDz7ayM22cIfw4FVqOoe9gRoayPXSYB5BSu6p/IB6A8717O3mtn1E9/uvvuE5
OIbzn3Cb/wwzGO3cvv7W2lW7Y5SqmNtzu7dr1LraQZot55rH4JSvE6fpp41fzzWIivjR9jT4lsyl
gT339kq4J0DqHjmZ++08zTL2QMUdu1Plx6UP4CGp5M+iGT76CkGgBvHkhnH8mxjCs1sFboqu9N/o
WvHONStPYNg7Zz4KBHwuxi1Aw1YqTc02RU7Q+zN1dix75KCU9iLIpFCV8g58QNEoX6qs3PYe1DIj
Qe1YWdgI4RiUWJANSEG868dyRgLC9cZqC7rIKQ56/tH5zS97Ht5rV2Mx56Nuynv0Qb/bBkVAoN9A
NsGex+kij0PMn7ytgzgkNo5vGbygqepHZCbkyxkKhmH4DSXAJ+HLB2dkyMVlHM3oPXFjcGzQWCu2
7S1r5zXuhbt8eHZz/4+se8hukwMI5Z8HU5pk8OazmORLNJgP03fQf63zaRONJTDNrH4LBiwM2LTT
Ke8P6Er70bLyyTNkDz/TQke1Y28UunMAhLU+Aj6VcWRycmBdnicZMHCpC3z3lvLiAC3GLzzv2jRi
UieF2z2AAaGMa8iqxP5sIxfn5w94Vu9Id8k5NXRDZnvXQAkwtnXbxHZhf+lZC+ihNcejwXrT0Hqp
u4kcCUNbqCdcxPfOHG1cjSwP0aBU0qW1ZaIrDxVnZgdElXylTQfVUc79uHZIs8/l6MS5i66ioJFy
I5RfpXkuoQ8tmi5FtzsUQr283HgAmsVgjfjh1fPPoQ1BUSu52Eiw4nos+jpJvSehpnE2FVMKTvxf
I/flxvPN0VHVe0GnJ1Fmxxydk6gz1Q8OprLxaRclYTEdWMX2UFZ8Bnz2zguHr3ar7bgOs7uuC9rE
MeWDdLpz5vYHM4VO6lV9v4W2C4EcEKR6eq1obJke0kRNibTj+AhZDw5auIDsZNG9ZWwYThUahva8
H4BqxVLXXcXiYhi2I1EkRkIM/HTuYbZ7CmctxPPEIRoB7LQThxQojswvIUzDqRuD++GhBclqPKHg
FAfjtDNOh1yBG55D2+6SwNhubCti9qIO3nAUu92MWj6RIkqRBCDbLBuauGO5SiALlKOzznOOY+hB
xRRlazS7yHtr9suPamr3DfguX4WHrSX5sAXY1NoYrv1NCE+skgbCV613MiFKSLXfDa9BZR8iSh51
0L2EVqMTwvoDRYU8zvv8PRsdkeDbvkx2+Bw5YOuUuRwSk88PHNTuSeD759oNvtm1g/Sd+DVaxZ2g
1cHKOy+GFCPoa0nwo6krvoGtw5EbQggXldkHAjqVQIhQ7Z3GUNgM10l0U4R7AAHsuFNs3nqD8eOu
7e6dohGpV8gfXW61saWrlwqNdDHIl6Aw2Zd/VOZ6MU7bS8l7uW0rk4ONwnlz6/YL5V4WTyH9Ohvv
A9WzNi7b9oF2SLr37fgHsJ8qKSP2eywcuq0nj4GdYzIPpcnmuASB9qaxPRU3bfTghMWJaUtsunGu
0D+Dcq8XCj+dLSgv077cZkF357ZTdPQ739v3WTikDR0PGSvuSlu+zZF8IDl8mCqYflfd+NvyzA+Q
xL74RLeprcujDssfI7OanV1kF9HOcOPM+YQSkPtoDfy7qepvTZB/V1bbxZoMO9GpDSudX2bW9xnJ
33Xdv9pFK+IGCqAuAeEumV2Nrhbbwnl0Ut8C0UwfkTI1hr6hrYAl08SOPrPsuLBGkeL5hXSukB9F
CFvhdzAzk3buIzxfm7YTbMcLPKumHI+uPQLOb6MwJVjvxdwL8rjMg9cg956kJPNWsqpIoYscgOE1
m5Bxw2vmz+WzZTVfgFMuE+XkoE5xyxY1KKgHU3YqpvkN/Jt4LgPnSzV6x8jMT4NNX8Y8oImWNdJI
lShSp0L1PdL5EGvTytgoS4LMe4Rk6xAem9GykyBvBLhf5wcX2DGHEbPFeYl2FtovEzfkv6wKbEhj
iP9SuaAx5YF9GGluzoCgjwnp8V4xWI9YwShs2ja0TsWAt5JJOJy5D/C8CsUjWgkB4rNRPBsicbJL
ggezLg4Mw7RD/UQzP9p2qnA2RaTrvWvAYjmK4Cce5XfXrh8psyBxDVH4uGBR7IjxHSwLX4q+clOA
6rKUGudpBokSdESqR3tofk5kEDtpS3GuGj0lPe0v+DVw1LGmEDFlQ/hY81bvDTyIpA1d8li1ZZbU
oWyOzgChVfSIn2G/0LzcsXsnH55Zpb54TVEdoUsPHh1XeMcQVzPN3bZGpDZ6Gxu5OoiWBG9ZGF7y
RtwmJ3RN5Y8tbeQBPEbTIxsgOIJijQCnRT898SjrnqH54ccVKcRhFl7/sxLWXnRjd4ecowNPpTHb
Ts/8twCvMAj90FuxbcGQkchZy59ozAQMoTDt2YKe1XsherAh5pX90AwWfcxNHr0j2nsz1jA/Bpnx
swQoG7UjvZwObjHh9Qyat57KPaH9tEUOHVqHo+Pcy0pCEXrEyoGbZ76LIgfKf5YgW9ldWkJHf3jp
7drAjQxIOkOaJA7H8alGIjOBstbbKGsZw82ZDg5g9elkMXtfaCiyChr2m/8Ynj0lWSLhF4+N9s42
6NL3gwl/g1rN37T9/L1lYGfQEYcvpsD+72q73wIz/iUgTYmD1GTbACi0jadIeJlUkGTWEByKOZzj
rCciEfCet1mo/a1QdpiAo1MfpTXVZ0vkPkSocuSvciguTNT3d+Uw4cEDHc2mbQIWd5bF0q6w272w
pP2tUUN0FzgGPLQWmsGpm/M7EQz2F78b8z2aNkOksW3/no411MXB2ZwqJ+Tfax6BD7Fq++bdVn4E
qBOlsWpM9Edo+DOtF0y40vYf7iKDr6qsOUVZj8+t8y7RvGFJwGrQRgFGtQ2dek7YYI9JRvnvYlBO
ArrO/FiGwQ+vGma4LbXa2F7f/SpZZT24ukXm3nzI2t3zlh9HObl+nOHgye3UtiCS4arcjVmNR9qy
G7itIwjP7LLalyyr0kiO30rLE0noSpoKZFqBGGv4fpy4BcFp301lXqpzVEJUPHS8Gn8BsxYBVgS+
xILGJpuGOPMstTF1aycO6MrRsea3G0cGYCrvug804D01tSyQhRjgzXKD+Aqu+FZqnIrCG75TcMuk
+Tw+AtIP903rR0/hDsBEgWKsBYl0p190nxd4UmtE2xyINVaql4ognMml1W1CObA711dd3EXtc8Co
POfjhAfI8X96pRttLE3HFIyMBaR24IwMzcBiL7M+SN3+nCLMGCybr3YJwRIK2MW2mAFbiPoKVb08
HFMfLTFgC8l+yyJ04XBT/P/cnrbdBH+7tzu5IRl+u6i6r2HkSIge5n9q0/tbfAooAX1+aCX6HrTO
wTGprCIteGc/lWjYT6YO7mvt0OpETahJoiEolU4lSP4z4sBNLREPhc5YPkGnAmwi1YQm54aBYHsu
WTJboXpog4GlIQzpecwaAqSXwkMtXb3Rs/L3Hsi4Ytvx2kcY7AzyR8O57WGqosCb8CypN3TbZybu
QTSxUZKQbYVU0baW7h0BO97GR0Pllpnxj3A9H8FkoTdtEOBq9+07fJZ2F0R5vZVTE91TAVsb+l4f
M13/aoTk+zmr3BikXfgYo19GNYAqziM6SIrI+4ZS6vhgfBvh7YxYwMcHvveGvyjPpXHZjE1KbbBM
iNoHJCaqi4Tw4WBNWZ0If3wpSZOn3C26mEDaGxvqgcZr0GaXR0LEEtUOkOl3zmOR42HqQvroO7DK
FIGqM6I+3LsVnH2m31SUPUGL5QWc8WiNE+Urpf73oL40mkEeCREAAcvFjCZMAeQAmOqRjmON+RGh
bJqMYKGFrQJ4OOQRGjksFRxM5BaPpWuRY1OBRb+qSjzavfVH9eob2OymnaYIz4eCnDvd1luIzf0Z
CXSOCf8h3KyPlS3zFKXT7heNqElDrHjc9lV9DyXSOZF1iX1ttUwm+P+JRYjeOn4OUXbieYnVNvXG
eA3K3mB1imlW2FvTN92DoApM15MDEp9GpcUo5CZoXC8RJL8covKNdKFqYjYoZGxJ4X/vc872zOHl
tmvBZQKqMrZB24q16wJ3OLtub+1bDr61BjwT6M8I39tqKF+8OSD7INDhJgrDCd6frnYWVFTB6OQV
53ocFVx7PGE23qxt45LuiwjAmpREwGvFwm75NmtqkLgRmp0l0infXFLDCdImChPWyuxuhKTlD2/o
zRfIxQwJ5ROecz8vZDyMcvxAq6azdbCML3YnRFqNptsKUrAPiGqxu4q0wbOyWHjq2nbakWz2n8us
Le64T6r9LKvmD1QQGHhmQTUMop6oPkLAiiWiDD10cmpsiyB8HyJjugNnULiZKxjeokb+wuR1c+wr
wKSRCQwSPknq7ot+RMm7851jWXQiik1XwYEzOswbwAaz2U6maLgld/LP7CdyWovUO4gGM/DisfA4
WLDQwZx1iG7yWxzP/84+YvhFDjQbKzaRUSNiGfr3nAYF3Pfu+yTZj8qloEXQr3YlHmyNTiY4tjcq
W/9MF+NHF+lik1HA4mBPjyQg1WFqGnHOWt0nkZDdjeTu2rItUv69snvbtDo66gqt3Iw9irq+UVhf
mf0SOxz63LMzFdCjLP3vE40+6ga8kGXu36om/FcI/Ucecwkh1tQH8rXvEOya+mlmtPyo+5JuWFGJ
xLLrJnWomhAE2A1DA147HYWZ+LYv/TJGpM02LnRndxpdRIj33Qsn3MwlEl45mRK8f6hKjFF4IqWS
MAcWwmn7Zv/PyrIvwfPw4vLWQVLwJFrxhdD8pGak6K5nqtfGXtT95Jy1whM4qohYUyf0Uz6R5PrQ
/0yCO84S+VyVXkBkF80nZFyTkLVD3HTOg6J0jyzfp8rG+JHLd/2VnQbUXlnByJ2jyR6iYU6ZeIAk
BTRuUGDgH9c/ZG2NFjfLs8FHKZEQOHmt9Y3Zzk/thzdu1D/hDZj+whBBw46UI4QEjoqcVf1YIHys
6EZfaP0aLzXNeGMv1q7XwiJVNvBYGSt7HCEkzr0p/9AAMXWRc4vqcW2zF6bBzrQAb0own3zIi1QK
2Tm38l5gCFNIT38K2ec4S9jyVLosUwSqGpY1boRt3VVe/4Js8zfHUt+v7/U/YQj4ictG/XWeqrKp
lduY+TSXykGyzxIHIvPsPeiY3HZUzAC5Ns4No7dysJb8sGhZybTyUKQtSv/sIWieMuvX9e+IMN9/
WLslhtkhc8YbZw6P0Fv2tkPDhiObux7JkgIxhZkeaN5sGXxKAHYFvwEiWDllS87S1iMFDevAPvLh
QnDmQZC9qe6L0fp6/aPWxl9cdn9GqJK3JdarFbthLkwCVtefSt8STVgbf3HRQenaljkPoqMXWtER
nC7lM21CkVqiHx4/9wmLC9952pu6qKNHeATlwYoqEOYqq0cyabjFnPbvEizO8OKyyzaDjrSm0bEV
ZD8i0TBDrNSv4Wnl7Qb4uGSSIKtrydn2xwqp908xquF3FzYAonj2EI2sOY0IWA4sLBTCflI+XV+5
FQuzxDuTwuJwHMFOqJFvQYBzyuwXJcgmQJrz+i/Yaz+xuPztWDILrK7kSCMj9j6H8K0Laaltblpv
E4xeeS/9cbpkOJFN6Tx+cLKa76SxFaiUrQbEyFZ55EbUZ+Fq9tbxNny9PrW1mS22dOJAvw+VgOSg
38H7EgeaV12MtNthcP0bJmPl9LuL7asZcCiyQmad8flMpElbMj1kFt1f/4S14RcIpgpxgqf8SZ4m
r3nug+HrUDd70D988nhcVu4vwz35lZUrnzmo8NRsOw/mtTAdKg+0/SNn6+f1b7gYmn9Y1SX0e0BB
wQ+IcY7oyK4eQNodbSBwwG5gvFZs9hL7HTp8LrMciJpIhuQFnMYCYsgNhPoS5tvDoSXhBKQKNPYS
NQ5zFXdNcUu5Z+3DFpYvl7yMJssmR9NnOfK07Q9E+jd8nJUndYkERw7NMSJwCBxvAnB2hGTYUSLi
QtQcB/zG9q+s3RI97YdT4CnTkaOTOcjm5fU9i8Q5L1Gc9vS+7qwn1aGY40Pd4PpRWPmqJaY68kHV
FxoOlT6HpAiBC4yNSpflk4NsUehBKuoWCGNlc5b4asTaJsvGKTxqOiD693YRdbbXv2Jt6MWtaXPT
U+444VFMUKcHl3qfWNToG6OvXPkleNeZeiXnpg+PeLjRXIuEXPNboUB9fe5ro1++6a8b30ArHH2a
BMuSmQcTdh9ISgGINgc3jtTaDi/uRCUnkjszvJlxCsbYd6OvRYRMksl2kDsqONKDn/uOhUugIlag
CKqiozO6XhrZYXeodcGR0w5u6VysbfPi+YBWdjA2k2cfS//C5pm/opR8K7BeCWGWnKQq5xyc6Lh5
TR991cLZSdkLACXhRdWBTjjkmjI93aLguRzMf1jgJX4XVDOGo3QZHouq/TJ69Q7VpUPIOkB00uvb
sbJWSxhvDkFlC6UNcgyLObF4vq3b/MYTuDb5xRMIeu0aXWEDOVY2RNG64hCVyBt2Jp5994Z/ufYT
lz//61L4YAu10FGLRxz9nanipUBnVaa3s98D8mEDpH99lVYu35Kq1M7xEpJJw97mJh3tceMbti3l
LTL1teEXd1uZMEdaTeA9mgGoAdQBgCLjfkAVb/O5+S8ud+SCns4PB3lC6eJ4gShRUM8YZIGuD792
iBZ32kHytg4GB5GQbclDH5aXtwjF28+NvrjOoGqY5wnp9CNcKdSWTfnMvejGwqzNfOEFNtNFOmoq
yVEO7ptqKeo0jvhUQ6rjLBG9HRQCbbRB4NQMNAkNyv0kT3v3ltzsyuFfwi6DnOQAyQLQRRqdlgoi
Itbv0K5Bv3KLQXHlTVh2F/kttNfBS4rrpfk74+bYh4DQDuEW1c7DZOYvn9rgZZtRjaKRa/nYhAIg
i6Sam29ADdxi3F/Z4WWPkREQHEPFlh6jkqeB5juoIH3uYC6bjPIqMEwhHsK1LdKuHo8VcAzXl2TF
IizR0MpMsuJ1SI9A04ptBeT33g5E+QVAP3nDUf3vyfrH47IERU/gOjKhXYVHVP5fDUMPTdUW/tlW
ufs7skj1PpOofbCzLIJ4UKQ2fWkh/oxUlAzcGY9k1mSrPNk/EloBHReMxby3OAmePG9GXQ2Qn3fL
JbeyYf/eR3upEhZFo6idDuDfuhjVNx0a576Xer6lVPfvBbeXKmFQskEkFTX2EYJux4aPH2FJtw4w
1Nf3076Ywn8t9sKIiZC0ujO9fRS1eQbV76ujx80ERMa+H2n57DKjkk42+v84u64dSXUt+kVI2CaY
V0IlqqtzmhfUkwwmm8zX31Xz1IfbVEn9cqTT0hjK2Nvbe6+wyXqIyTkJo3dAaXEAQxN1pWXy9QzS
f5DnT4elzW2VF81ADqZqnnRKAzTVr6hhfD00LEj/ew5LqJqxOk/0sJiAZIb4x5WkdO2r8P+O2w0I
C+CpTSGgBlkAbtR9OZnUNad+e/m7rD1gkaNkdVVpHLIkoKoBSWruKNrUunVlh30doMlSopTXlhO1
oynDuZBelcYBGSJ/ZhVQzn8uv/7aE84/69Mn7YbUMezakND9SKGdk7oqHt0c7NJKPH7vCecv/ukJ
Cbrd7dRGc6gbaqOTCiDYxuP23yi/dt9b+wSL3AQKtFKLJzIfZJtslShdChwj1zTv8g9YG36Rmxgz
dNyqDs3P0TSOGXU6F7C8l3k0/14e/8ulT/hS7LDBPgPxV4P3dXZQgw8czOVxv+7gYeDF2jdwi3Bk
i4E7rwmqffogwv6J+IWfbeJN71r+sCn3zqF5Mo48VFugTf3LT/5yxvDgxZ6YCsepZB134QzwsISK
GzwYAFz9lnAvhj+v5U8ryp4mSvIxgmeIhd5MD/sdxXxa2BvwVDaXf8E/h47/i7Z4xmJf0DQTI+vw
DG3XbyYv2upB7OUB2wE4MtyAQOLP3nE4Vqf2lO2Ke/qa3opNduXLrc3fYsuAh19EQ6PYwYAtXyiB
KG7dZpYT0MwGu+ZWgVIb5uur37jYNym3Zoikx1ko4lpn3ghl5R6dWerKFAJkLiOEP8UWAJcQAowa
IAwcQA0BBoWLsAUzVIBETcubUzndkjitj3kJiZCgtDTAWVC9HGI/qrTp0OP/DwOUT4DrG5zep7kW
/UZ9bgAMuKWAlOeV2ycW36RWa25HuA77CXacn9sOjPBkrQczIU7IUbE4FLWjn3ISceC6tOJutBv7
LyviKVR9xd4mHsuNwTLjThh2HJoMIGwpeuZmkxPf69Sog0YoYzgD1flOGaP2bCP5CnI0GMK61cdD
K9LScZF7QDArAcBvi0YTku4pTZ4aVgKXNuttCloMsLA5UfGeyxFcB9WYw11qMu0j0pR9pHVPAFbN
hU8pbV9mGD4HA7fk76QwNFS9iv65G83+JMcYmmV2VO+cpDBfeYMeUFrAPp5koj2k/SRyv7KU9O0h
K3cEItiAkVTtUTPmqArEKKJtVif9Q11qUUDr0rrtMFs3+gxQo27F9MEYTAXrBDg4umRMsrcpyhwX
9pQpQJ9E24J5BnhtrguQHSDKqY9UBxpTc/aw3B4COjRmMHY2OxVtZwSzVjbMnXMVvcadQDG1Bp5y
B+4A8KudqaN3X/FpDKK8HG40ytKnCiAdeaYtZCFr6lfI8le7qmqdn7ojphz1IIO5gMSDVDwP2nBl
266s6CVOpcimauw7RLxCVt7ZF03gFNCv9bW/xqkQvsSpzC0FzhXr+yBTmO34swXLGreAuIk7J4m+
m4ty/jAYS9/ijmo+0GPKhm1yfk3sYOXXLYXXJPBz7Vhm6LRx+7euqTOp5Rmioz8vx7yVc2iJPxgq
s617uExCuLZ2J+0eQMXLA68Y6AKk99+AjZMAWoBOLmEjxprBnfLRSHGTgkqmm1iieGx0E+QI2JEz
M4DLovkBvehDq2rlzm3yCtjJjmm2+JnoEO51nWJ6At1q2HUZCGCEt6N7+TVXptdenPOmGAEhHkp2
qCU2dTanPxv4a7hJY1+5kq1MsL3I4O1BIA41OFOQAbm0ebuqsrE28KIGkVOVRePotKFsAA2/Zf2V
9HNl3KVaa11KwLZljnF7ZFVd3Q5eGbXalWVxTkO+OH6WAqwKkmBUO2/W3k+LIAMg80ZmYHT7pfze
ObpUYbWrfC5iFAJCqe6T5BE4aAgAP3xrtSxlWIHSsEwOB6LQcE5151siKCz/8tBr035eoJ/ym17E
bQnCKKJYBg7eS5ZeqXWuLPAlMzXGsrahu4vbhAOP31zbId/fyim/8j3XXnuRTmSKFiWXeO12SF5y
oaNgJa4sRPO8Rb5aK4sVHmv2mKBP34ZD2yRPwMomxyrKCY6qSttxp55B0iRWD8IloYekK+jDTBrn
rZFk9CcD2kaDWUsPtPT2tlcw04WtEwNrLoKsqlah4DXrmjfVmbUhkD/1qnwqn6CNqoETOiT7NhYw
kUl4s+2V04IsYYKQYZVN0DkJ3wCgADg4LMjdYkjpnvaR3KZ9VtwkRtLeN4PqwyqKwY5ApSMAGUOc
mF2bB0l67iPZGU622WibidYgTTqDHgx1CWaWzvX7BBD1QAeRwidOe+2ytPKVzMVXklOcV4wAwNYJ
sift/MT75BqNfG3sxSW+KyRoYiNOkFHd5PELnX5d3hArC3cJRcxABOhjmcrQHhyfi3YLhnMQ1ddK
ZWuvvbiugPxVl0I7w09Jc0pUvY/1b1WHCV/i1QxpgCghxhYUK9Md5hmQh2voC+vrLfFvq3yKEhXh
mQ4uK6JEfQ8AOrh+dbRP2ffOqqWV+ZBDywOcdATnJPIaA8BNcmXklfdegtIigDCcIWNJ2M7WY9aw
v0bJd7GqwiYlj5fXy8oHXYLSKph7xwNMoCAnwKYgzWYWGEn/LbECpN2L5TIS0IE1VdSHxDEELg8t
8Zxe0SfDAXtutkl9RQfG+XfZ/CLqLUFpyOZtknfDGcA6gt7aOWUxbSvUuk1vEGnc7UH67pEfdbnj
lqDggpiZRsUbm4b2DlrM/Y0osD60msmHMqbmtsxbsKjMGdodyNn/Jo3DkadX2UspzswDa9Rp4Zok
dl40E17h27bT03uIgTfeSEh6Km0DJJ9YlO8jtdsuiKrS2GZNWtx00ZNmfIADcaz6IuhB00rGH3lu
eBBpPhiz3JNmCBhToPhSMHSeWxuGoFbpF/2fUdTbUhygo++xVLgKLWncfG94hcfBkicGdB/pKGAc
rnB+OYz5afdmq9HXxmQLimkwc+KXuGZVtZy20Gl+FFUJ3pt0Zf6zh3nNJG8juY/6dzqjqAVBPdWO
G1y//BFxeq79qQOzvCo9WibgGUp7O3G1d0YB5jtNZrez2Ea2/JYO7zrTQjgUe7Md75VwAjtWzw2b
tvaQPFuU7XOlHWxZQO9pcEvDxsVP8515+AnWaHrTp+82OIGmBIUnO0BaPQPedv41l+zengeQAoZd
VpkHG2pFsAx+YFMeTLP9QLlW4IYxPILJ8ATKagA3+iCvXuE64GvQlEqTUaGhhTa+LrdG8aFn1M1A
ASMRLI20U0kB4yjcGn9tK9Pjcg7K8SY1PsSYu2cCEKt2Iw1pChJGfCgyLZjZSU2Fp493XS5dZb3D
mdMFLQjYqcmFS1U5nFLc3vh2hAUQr+39nJ1d7g0vO09GuknAFhrpSVPKp5rhchbf1Ha9Uz0NJG7E
BgyeSyuCrI7wet6BwzoETnyc4sPQDZsU1MwASHLF/iZMB4v7pa4+KnmsRuG1IAWkYQHdgPRkZ+Rm
+tllLnkdB3BtIW1xYq1rHOgN2VXsZQqBaUnA8Mf0eb0Re+Q3GeRforowgoOjvm0jDSy0ErxcFAcO
TnKErH0MDkod6Oy1mF1qetGLSk6mDKpoV9/GxRY62qODYoZXPVnFLn+ACoOqwLTyMDx+HAEVc2/U
pxHX9dirtMc2Plj1VkKos/XmRy0OxuIe0gc+2NOR7ZX1qQAHdrgvFVDefmzoQVdLkLKy/Qw59ebF
frUdbYcdkBSpD+OujbGVYnyxO1cY8cm2wFt+6/Df2LyN75ISOdALHXfTwTR82ZnoYQNI8Dr91cT4
pjfjjxY17yyTCRw9xj0DU9a1ibGBYGKh3SepQse4daOCuSayGL6xheWS4kUfHuP5JrolVu3OBQmg
1h/IbNharV+8N5ZHAOUnv6CdksHFdo7jDbNKry5t1A7em/mQ1m5u7/PyATohDug/IKZNoMoZH0aH
aXJ1fir0u27c1+JRL46zsXHsysvoU8ROVN0mw6Od77rytuUJVryn5W6TnVqYyYOzr2+z/G3MjiXo
Tyq5R5c7hyhC7LhSu7VmyCd6jgNunT8lyO82885wvLh3a7plYMhNQfvQlW5WHp3Bzw4F2Uh9I+tu
q40/+34Lxpj8LSufPZoGxMR3+ge6UooExcdY+kJ6ynKND/U3QqxTvpbAkNnDT3Hs33i3dNzA6DvX
7toOtJI3oZ06PeDW/diBduj1L2C1F/1Rdcd29GKxkdwDeEWzXq14QxLp9saDpXuRcTODKWjNoNLt
SviGxQqkwDsxB3110MEPBivSxra3TNfk+EONw80bbLd4QmOAtAWQQxGC7LZENd9OTmBjSiZc3h45
KNa9hVIO4CbUT7XAhu0lRWCGugw06uLptZI/aus+GpSPtOUAZVhY45SQ6k9vK53uuQ7aUd67etV4
BWjNKONM+R9NwRP1o7EhOhA9ZCOKRPSPDuWX7rc+EneM4WtKmOeg/Nf08a3GgPi0X6shQ5IMVQwZ
kvjPAIz9wJXf0/eR7QpwWHL6yqI2GEDw0xUUUkDGV3nr8+HORMOOx88tyLNkfs8gzsyrmwKUqow8
2/ylNQwXHdtjZzwMbe5HxosqwG3ft/pWoFop69Ezy5MqU6/uI9SnK7xZjoL+rYFajQQJMcNVIhsx
/SAHZnJyHe1nJvZa9hsVRZz8ng6xmcqGQTX8DNvYE0r3zeSp0yHaqvFdCQnKCC9uaMfIxNrTvXlO
oO4zgMze+lb3YPfHXE+DtGt8kEr9CN1qgH5i6DmV4y0IYP6EXehoH5ZCMhdBiqfYshbLNN+Augd6
vQS56wEFSR/8xwQegJUjAuAaXTMuoIwQ9OABd+B0GiPQyi1EZAl7YFJ6vL0bYziRJAZqfKiNWVPm
VdG2wMUmMcVhtvCZ50m5ulFvG+cR9PJwAtPUgFYnN6FyoYdZQ7et6O9bywKcss/dIT3a/XBTgsVK
c9134OPdms7WAB/AVZLuGD4jqPePVtyASyfFQxZNvtb8tacy6FDkLYy3JIWrIYIIgxxwy3SPNnxr
odiIhAZTAkS8/jbr9X7CEgajxCv1HxyaJib/m/C3OBNbHRexun9g/b3p/JSV5nYTeJLmEHTacztw
yGqKoCUS/zBF0LWDxr7XR9sX+jHS8yMri5Dl5m60UEdSEfurkzwQIEl2zUtW7FHU9BXv0ejR7iMD
MkxjdZsVRwcFWYH4Btapyu8kEiBkCRSRayyOJYk8iJFH/AXsSnQmJgPs8sDg09Ywuds6TEdtme4N
iayJQyXlXUijP8tiPMh2etQlZJ6QUp5VnKjhYTkdMzsKwELYRulZh8m4tym+soIGEOSy3DSv7k3y
qmELxNAw6dTfLuV3HZUeKSpPpDfNcA+hEDDglWvP0DjKux8DgFRtHx+cWN1FY3mXVsZbwcGCVG1y
l9j5saUturogAPft77Sp3jooZEBx6sSjLFT6GMwZ/Z2C0GhByAqWIAj4KiZvIulvZCG2kEfyiyb6
2409jEG4Ojgq0iDJ7OzMePrVZR1mq7hjNTkR6BH1sDtFIMlC2+B7PW+ZL+Eo7JrCqFxQ2NFP4fO7
Axk7Pyqsv8KEmsvc9XTDY8wunG+LTWXZv/AP4+2oa+ZGVkWz5fPUnbJIgrrvYAtX9Vy7LS/BRtbB
D81Zjsq6aHcpHAfd4S/rwEE+3/0F0Xc9R8qTkmh0CYHmLrN/Ww4EPwy8CnhSiV+AmY+MFmiGTKrf
ivb8YGu5FqQ1joUUomn4Btaw0cb2r4HonZoGqsNNuUsgoOKleQNmKwxO8Lg/4yCoB02szBUJdBR0
8Y/T0nIfljIGrhQN86FV9KKTokHo5/eQXO8g6INq8zBj5VZdCS95khc4zOKQV7TyS9Y/AHwAKzYn
6rdwsWc3WEUvsDcWQVUDWVIS9icWkLJRcdw8KzB4/bTMOl9LkQYKK4ve8p7Bmd6OdTdKwaEHv/UX
I+I0jo1wp3RAcqAshJ8RGiBVHze+k+FducyREcsuRVxqwhElGYiUoXxsQxmqnsxjnYtbE2xfxqBO
luc1LsK9sZkwYz7vIBGFO8PviM+BRGCq69lHVyEUJsygWA6/m5qQwuvqBmll7eVFX+4BFLifsOd7
Gm06MzsOctyN0LraGZ1jh1Wj2zU85G048pQIeynYy5t2lgd2drQAA8MInOF8+kdoh9YJABNzVfmJ
wuUqcizkYClN74cK5N++NtVdqhcPTEUbAY69l6QcqWAzdTtH6+OjSSqsIFzrs50yU+53s2j2xpzb
r2YLCJXSGn5UozqTeQXfg4wtQjlWuMa0Vn7u+1S2uoeqe9MFHcQmQy3jxqHiTryFClP8HjNHPKWD
zp5rruHILYdUEFd2o7VpM8MASFGk0B01QMFmWmHdGJBfgEBQnSP6FLH2E9Xg6pemnStTltFCQFeH
5tAgOxxfWe/Hmjl8TG1TBBEYAJ5NpPmzqpvkJqmpvquzZnyPlZnd4oSa77iTT1sFOacTgLDlqXa4
/Zj1jXgYwfjPP/oSYjW4aIwQdikri75evsKvlHz+UU4+VTcE6Z3WBnstHOlx0F6qKKi6H5eHXqkO
LKGYBXajpDOGjuM7Yr0V2vcqwkt5VZJlzJpbDW70xnHSIMVy4sPv773yomg3z43hjFoaHaJGHueo
feW69nZ56LVyzLLYDPw/JRSSD6JHPqZl5ROJxFPVpJthwOX78kNWvubSWENqzQi6RNeiFci9Qntq
SwctyivF4XPd5asqyWJyWNMmE7o1+AXaoDa8dTq/c1R1KDMB7SqJ7pGckHxd/iUrTQtj0SQaZjr0
rYG6GPSmKl+imRrEJv09x5QdIZFj/mYlthVwUuxKFWhltS7JaT029lhaKE5StbHj98j5DjAKVaxF
RV3os9BtqqNa70AQw+k6DSkSyiLQd/i4PFUrH31JQKM1n2MEvBZiILPfTFumSo9kL5cHX1m2bIFt
oZo1k5yD2lpNG3veqAmiF0EuN5dHX+v0skWND2ALrUYlrw0jSIlB+RYOZ48WCK3HttmU8VEQ7/KD
Vtbu0ntDEFjBImRg7Tr8thLZPkWRpB/zW6TYd1ljXymIrn2KxSYvsx4idlbchiqpAKCHjhGu8XNx
rSK6skaXRCwGu8ay58gaRVKdYk07gHZ6BXJ4bh18sbnZYnNTs8T5gpbIYcwrcciEVu3bxNS3TtEQ
iB2i8GSIgnl6X5YHi0GM7/J3WZuwxTY3RCaGpEbnczhzZHIU7ue6ATDxyq/6xxH86mctWsEwL2NK
qEKEHNrqMcpw1fQHTOD4KcI9qDx7a0OVrWn6DZFRfNL0Bio16HwhWwU16zDzwt6mNW41tqjzX/oY
Ta3fWI7zYUNCYGeXLWpYEO1AOYjNyWtb9P0HADjVe1bg4HZrLU9uwM/p/FIrNUgh2v1zI3HcngAY
qfeGIsmVw2VlGv9hWT+d4tyQMOHKYoWGkPC6DMd449moNF/+SCub5x+f99Po8Tia3eBYUCkjfgvx
k8S605JXPX8yjWv0mbUfsIiSdmJDlbgkzmFAQbbRGkjf/IEYy+X3Xxl8ie6fyr6cmpg6B4FLkCtQ
3bVHdpOx+de3xl8SVM0+y9CHBLZJm+twqh8EqcO2vkJoWdnzSwJhPOboP5W8CQEtB6+8O5fdSLq7
/OZk5dMu2YJRDrk41NCzMBeZsUvtjP0sSvAf0HhgG3sc7GfA3OwAyx96YlPf2NquyhoHfVkgsJ4y
vXI+RFJSlCZ7QIGg/Skd5lHcYgoPgqS6urICvwZlE75kUHSalWqqh1AeMEBAeW1V6gEa9my9QzYR
bp2+NV2JGCvT/X9ECjM3pyEFR520E5xgar8erp1Ba8vwfMR+2kYQ/o2FNMHid/rkNTLheFNS851N
2TVy0pcfkzrLJigtqEBJYRpCYrYyAPxruDXrpIQE/PhrKgkq4hW46lfai19OFB62iKxtFBk4U+sh
FAIfnsMV8Lm3p/z18sL8cq4w+iIeVHmvgarBh7DSmuxlyGboFavu3EyBXcl3PjV1jPNR+Ol7kKl1
Il7pAEwng9fxGJx6+0q6sfL6y8aoVRgVqijTWXUEcnls00EiLh3uLs/Nyswv+6IGaegQCwyO5uJT
Kkbo2FyDMq8NvViiuMgiDMxQGbHmPQPgq4y+dTPBZJ9n6tNkNx16mIOFkeGYMJQfwPY5w9Pl+fgy
RcXQ5x/zaegaOma2abXgmyTxj3LqTzzOI9SV82Nc5sHlZ5BzHvR/iQQessiPElanjVE3KoxFYj3b
6BMrdygSiBly6cBkM2+MgOXaFGR4gy0fDcdPU8isN1MUB43Ugcc1mu+c9niXRdJUU0OzeXJW8e+6
wO4Nr4T05Whf45Kt/tbF1hZpa2hg8lVh1yemT5iZ753ZLLcFjcVRAat2jGEc/DdVzQC7o1rfWjJH
HMjrFnLkuthJlk9XDqi1BbmIA1OhdxKSFXo4gow3NePWIN/CsFJneW2CnHPvaCUIJUzd01i6kO0x
xTXdgpUAsLw2WTqdhCaFHlrm9ATVrmAqmqcmu+apvjIty2sTELMZNUyUVtBRPhSQ/fL1GR3Ry2v9
y6sAJmYRBPI8bqsxBn+rshp3SGx0FB+qnG3Y9DRqNnxKRh80g8vPWpunRViAj5JASwRaXGfUQNr8
6NvW7fIr+2Rtls5//xQY9Eo3s7SB9tNkOceyTO/gx/CthBWTtIgHI8AuouUQPhFtTAIg4J0bCAXa
B2B5rpFS115/sc1zCtpiC7viEGB1H3AeV9XllXC2NvRih88DKa2qwdsTB+yg0YQ+/syvap+tfdTF
pi0jCJ8pi8AqgzjoeEBxGwYFhqu4fL68alYi/jInHtFdhAmOnoZIzrYliPxM2m9s7vFz6Lc8lKmz
zIy1CkB/G5zdkAyab/a2l9VX8o61tz+nb5+WpZMbmkMnnFdxhmIQFmmKmjfkXcHwkJ6wkofvTdJi
G1sO6ipJNSO96YXlpWCFebqahscIKq9BYQKPeS05P6+aL87GpZxGQ4kErwSXHl0j9o+5GsHtAMPD
PllTzjJ3HMvieY5tGIrzgXliMAMDMsuB2Y3ad8oI+FiLnW46U8kLaJGE8xT7EGHdKz6FWm9vLk/l
SmK9tMmb4e9nz5U2okrFtl2ZbNux9mlbfjRWEdQmvEcuP2dl4/wjmH1aGTZ3Uh3nxggHk3MzVXhU
/EzpNRb6yqZfGuWVtDByU2dwsquGrZmWj5FpXyn122tjL7Y8vnY1ma01QA47mX6TFvrNHp2LBhrS
bUMDOKDy99lonNQzK6AdAbE7o9YomrBhw0Z0tRhaemh0Qv0PRhD2fJgsOQQAMEY3AqJDumvD7iAo
0Pf0nJklz7LjY77NopafAHVq0GoGDrruignk655DrZwaNxkE4z/QUY7ejVpFDzzGxR9uP5BTyGq0
4mCUBc36EWw8nXV+azfOGbM2EzSgcxNqqH2JXjQn7fACKy6Qf1Vc3mtpA/cJ4D58rS2zw6SV1YPT
Q3G9bqunKgdGoGrsCXo4ZfTSs17tS6ioeLgvawiBwF/Vla77FJbzO7NK09+2pN3Ggub4obUc6+/M
K0DXHIhTbiFpX0Hts5purMoGsm4uyxCuF+wD2sdnkGgezQc4cdSTa+R2U7lDnxSP31qES6OsBm4u
KfpWJISwbo7Gv1m/zFdLSSsrfMlsrtqiSxG5SQiT69YvE/OPznugsiUYU5df/+uSMnWWSiyZbPW0
Y4gF3EkeGyZgymMnu0p199C5hCwL+r4KoB1FfsdUo9+7DS/FWeA/VM5FhPqEzJtXCuBN6gDfcvkX
reytf7WbT1FBTUQRszLHUGe18CzVQIQz76/s3LXBl6fEXCJ8dRh8tuBlUFpbLW63l9975Vsv+39U
WoAr0HkMYY4TQoB+8i0D/j5GMV1JHlcO0mUjkMUa+qYMAa3O6w/kXeTGHKZqY44j/yXG+HtStHxJ
mY8sfciztK/DvGvCTOmvIpn+Xp6itV+wyCIb3aBa0hrwLkWRD5r7ADqit7sbVWTCq2i8UjBYewr9
b8IBcZ16SEbcFmArAEhU46JpXh/6qoZDkUZlcPm3rK2kRU5Jaksjw/lzz0m+SUFA1XPmXx56bSUt
TpeBOxWN6o6ELLZKwLCAvrFa9NHGrLtSIl6ZomWJuJ1qOEJkxAhtmF1sJ6d7YrLvjjng1z51RutK
MXflhyzLmHnCuMCUk3CC9ntRWmENUFo0XSO+rQ2/yCxlbppldd4QCkL+iYJlUN2bL5Z5lXiy9oDz
9H0KRTVFhc9JJhKm0athDa6GW1tiPF/+yiv3zqX+i4xIqROGg6eedbSWO+jhz1NCN6J2rFAY6uze
k6onPuVd6yZqin5ffu7ajzov6E8/Kq+JpnFhEqCt4VVYt4EF2iBufFei1Nrwiz0eq8EicT3ChTru
XKiQgiIFxzYmrgy/su2W2jAZgeXMWf8cHTTgtjoToNcqtq/JhXy9L7jD/zs3At6yel9hwaZyANTt
VwLFhxI3F9RLLk/+16/PncWSpbZqNHZesraAL5FsPEqcKzOz9u6LxQoVdHik9pERjolxqyYOR/QU
1n4A9RST9X759b/+uNw5//3T2klGDlPXRuHjtrBs7OEYBahXJr+1MrmzWJkxjYAfFBi9nwuADUtf
N15689rKWXv3xcKkMFUyHYiyhbmMZdgWaXRfZE3jaWNvXinfrT1icfJMkW0V1lncDUC3bEudvgtq
3UD7hl7Vclz7yotjp5kb00zm0QgLuDnBUw2mNeSsseWdgd6XP/LXXTLKl5JDMfC4phK2ERKtM/ZE
wT0x5kr8KJIy/ln0UXevKWIdJjW03pgqDiqUXVDXcWKo9SVxFZZmxFxDb+bnqAZwvLbSHH6Y43hF
oPXr+ynn54j6aRXSVosmauWY5upOn8ATkVvoJrlJ/+eahPLaExZxICtJj1IdnlC34rWbegIWjgA+
s7QB69NEd59q38x3OV+EBJDTbQIRbTNs014PsppW4Hmk8spJv7Ik+SIqJHaHBcn0Oqzg7+GONte3
qHG+1nnWXHnCis4154ugYNK8ajE4gY59U21zvZh9ZSFvpAAY+U6UQbhoVHQv4TrpD1YEM0oddlRq
jNnD5QW7ElT5Im5ESZl0VoWqapvDaAMgBhC7svSa//Pa6Iu4wVgB4YlhRDqZUQFZ1ua+ru0rqep5
Pf1/KYnzRcCwpmFiVWrDvHsAhrx2doZMDkWkHgYbVZeM/5306cqVbe1Ri8AhSUInqhKcPLMC2pNx
eLYpsJ/6YQIFh8JpkAusv5np8xUA3drSW6SxfKRaaTtIcGI+w77H3vdgaNXkmpD1v4vVF5O3FDgS
UPxAvaE2ws62+L5JzPyN6IW85SRpDqacp2cCotnkqCSs6wnUAiJz51TEsbrJUse+l7CW3U2w4HGB
0qdXvujKalmKI/EsRSNk5nVoalDulsxn5JqRx8oXXMofFbzKJPIdI9Ss6c5oWxJIBY0DG/D/KLF/
1STZ9prpX95TKx9vKYakMREhxqPr2mb67ZT3G8qSfTp9c8v+o6Z+CuHFYEpAjVFuBioYhFAOXRPd
hLPU5ZdfOST/le0+jW5riTHBIf6cpmR9aE+wovJTbpoBzBang4NM6Zrq7spBYS+CQ6GqqIZzLq5q
+t0Eek8PBpAcCzfjr2mTXomwa2tqESXSts1VTXoS5qnmqWpAqfEaa/rrSwg8tv97lJY6ZapguOFE
PAnRtwXcvgZxoI6DtIwBcNF1GG5PkQHH3+/dbrm9DAuG1TXnHP4M20j2XTcYoztbDn1rWHetY7Ky
epcKI40OUziN50bokKF/nQtONpHRRIe+MMXr5TXGjK951JQvlUaKuTdZNVdzOBArDrKJiJfamo19
YUIAo+8lOOIyzUIrHcR7m0jgUSY7f+815QRRUfeg2qkevA6AJ56KOen3LIf1LExVu/GHA/OvfVqm
6rYzLRiqk0SRWxhvjMd5APxBaJGGu3s+3cBMzNmdjeE3vZ5GTyzuuy0dVbLNker60FdpvG7O+ZPl
lGdioKpAINO1AyfAtRo0hmEcycCYTONxP9k63A71oateyJhHxJOiSW+yoVN+cXZfB1V3uquA71de
ZUE5AmJZkLKODTUcUBOOwXNpgJ/IazqfjIn3J/iP9n+4I8jL1PESZeiEPHRkqDkIqrD3gOpT1oPs
l4L+kBH7Dn3YDlbHmYT6pCJvLYuqLc3hWZ8YcvBnWBg9mCPJE/iBWsUIF7n/UXRm3XHibBD+RZzD
LnEL9N7tJV7jG46TeJBAEkJCgPj1U3033zKJ3Q3Su1Q9RYN2xy3ioylCb0ts4fsqRXjchYEido8+
k+VQMOg6QbCrF6yg3hoFRSLDR30AsIP/4kYOfYk4ibjWaTI8R2A5VnIhtVDDC07THyyd24MKzXvU
xfwBoEeIpQ1CKHMgq8CBFzsRWP2wbHSoERJQ8YadhpadHAuqDbTME3LZ9FsaD37HtOuqBAynSuS2
qYXotz0Zgz9BHwS7YgOv2WXDaxJgclGY5BdAKjtI3+Iy0AOi0fvlJ7PmPyOG7SUsdH/EX7md2xB7
AhfS/kC7+Bas7jtrBK2cnl/ijV6GNX0Li347AJt+NTH4SAjFVeXc6ZvlMJ8n4gBe0PPKPWzdvp1K
UWAe0EvxpVeTVsijatBbrHC8JBqq0MI+zKSANVqH9kgizupo7el1mu3gKsJ1/OHVmp1nr+bKirgy
HiG9ucgUOtwVblbek9do8MEBoKnHtQuzr4RovVebmOqmhztnBNmr7BqYpvA5uSotBNIL5yI/CGGW
ipEEBJ9FM4T4gnsBm+MaCMTX82AUuzBT8576AW7vtYkOiuZw/zIzY+8WIi4VNLVj2MKa2jCTV7YZ
BZqRfjy2q5bnUA3mlOAO3SH8FjXBOOfv0RTNvpx8jORAi7wsMyTxsWl4UxqjB2i2h9H+QnlDayll
ccmUoLvExOLWUz4/UVV8ziMmv0GvTRVFBnbh5A3BpUmtlu41GvtdEPXngUVv6yqGaun7/wYpwtcE
IbAw3NOmnpP8Pz+oc2CbLwpjCcxVOSmx6RG3loPmm7T7lrU/A8HdjLXTa1TAmUQ7gWWdV8c0CfEz
wuLXjfIYavUbs6SbnZPaM6DdkAajvAegLYeRnN5SOCjhCvpec/4yhcVTz7yozeKPmqVyr/0Ke3Di
j4mx0Au37uabAS57/R3KFdZz+xIRct3i9hPxhgdk+YFOFrCSKXXG6gdWXhtepyZC+s1wTbmAkUqe
XJKdjFZhmZC2hsfpo23XAmGfiMdtOwE0Q/ALeuwbirMTbbZfUTI9kil/T2J6T4GDZTV6DhmCgEn3
3zLDZp6sx4AnjykJXoYkXWEfb25Qbj4hG3vfRO0T7GB9vRCMcEzEbpIm516oI0LP9w2icQfZHMzm
sWPCeVMymGyPJEd0jm7+dar/aqP+jWPrhnzpJzzfu23BvzLEp23mrxxQuLLDYQXLNCS8PsTDLZu9
nMcHMMT+IdT+wiWJSyAL9z7s83INDasIsU3ZsRziocnDNdkXdeiXPzpcQeBbb4My54Rb2GiR7InP
4DWm7c1uEZK9FXlaUd/JTX4EqcdYpzcfuQ/eQE78jLS+rRSnYp/sGcm+Gq0eugyBOIh9/5Gxf+nW
6FXHAm15iueWIO1SD+apLchHm/l9UGTXIQMlyLbR7wASryrxgahGuB8ZBXWj8EcaWMQ229rM6heV
5IC8L2CvgvyIi/YUq+ABGbBP8aY/sgLJpipc/mLvB1lsPj5g5n9hof8YJPLItF6fxGKfoq547tdv
hN3Ichzp0wLDPIv1ce7EFRYC4CDaa16sCEvHb+ElROm0zd9kOt4yQd+QLn+jCzarWENVViHV1/fp
RxHPdw4E/UeS5LKQ+EFFLK0Hmr2Eo/tvXfPXFicHl2ChDrSBB1RfsaOHeC5dHoeU/kIEx4Uo9bIo
t5advYcuj6D3uMc+kW8siMDQoHtEbIIk33xaNV03ifiZwLQlC9Vns4U/8KQ85Yu6JZs6jbiBwQzA
yjzV+xA/GYOHB/nr5rGJ5+MKtRRL+K3I/EcbT3EF6NNBF8gtlSP/6+bxMVLqQTazuMZM4ZgYXHOO
fEYesoRM5zxj4z5lyYyF8jbu8xaWb2fEi53H94n3mM6t20PEYoAiBn1BZPoFsVofAAsix5kX4EX0
9jnD6+PBWdmpP3rOk2fKIzz9PUzWS0vjvcW87LgS8iBzK8omnwE+EN17tGFTMPWTP0L3LA/dhGBa
mfsOtwDsynNCNgAHcldiSHPTG3/JPDJ7ExX+5BJPXth6RAJKLsqMxI9hMr1o2x6jYAQYdFSv5u6N
B9zqnMV4oIuunhDXvcjpY871uUl7oDJ1hvW4NrxKSHYwk8Go0OCDDkQHrOb2HMxInOUhAJmhguhS
PMIi+YqZ64f33auDWtgT+Ohlv5+Qkrol8nemhg5/pfz0cnzaCGRxCSQPfNa3YcO4B258ZKgW3Jaw
fN+ydtx1DuSJJHeHNUVLtPUCyej+uFh1RBrNDyBcNc71eJ/E8Ol2gIvMWcgu/K5T1ttphB2Cw73d
Qz1wiLswrIp+BQgEJxCd2Slt1GWNNnyYWfIrVWRnguAHxZ7E2mR80z3/LNrttU3i4NGFGcHjBTBE
ILOnFFSLNhmvxYgTdzQo/WjXXRFBse1UgdQ51F242Lu3fvFPZiNnKeRpWfmb5RSgiTZ6yPEwtGsE
SywSaLQev4bNvBGIOyEROM5j8FsvQOmNAerARLU72mt3joBgSUZ7YHq5rK04ija/JS2Bm7cwZ8Rm
XzDdfu3d/DxjOQYcBhO7wcUc41HI7BxL9o1dL0Mo3kw3njsFihBjuvkSS7D8M9Sq39q0e+e8LOHN
tdhMBQ99VxxUlu8bGF8hx/5YhwbuZUSTg5+Dl9OoYgP6gBxJ6/grs6E8UewHMJtcmn2kVbLzCJ2F
RKHLHtYQJIPsbnmHsD+uu9iSMqBFjgKEnnsbvQRrFp0QH5+WuSfxU9ta8xTpbquaOIX8tsMzP4NV
X3MbrpVgkGQ0yxjASx3/jULqjqvQ6AQToGYReMqqzS3vTTiSkmr7GxGaAD3JGCQgI2BQv/NteDCB
F4R3XXSNqgFeQgUT4PFKuw1XqBYPYdocw2SFJWLIASKB1q9MuIGrXRendhh+b8lidpSZ76alP8jH
WvGRwWBCVbCV0xTTkjYLDv8wvWiC3fpI1meDwN8yZe4jS/p3l+CRmfEyFS2YLg6Z0FMYL3sJBxFe
7JlcIR/Hk6Xz30EhX5FVJCp0B0XJRP6URDy5NG2UfKLd0Q6FYn+I5hxfnYNfSKg32GO3UqQxfrOx
/Y2A512vZ0wFLQzawy6CCGZzbKcjeszpdi1ksQt7fNcwKpWo9XabRkqCtSVxdg+/xbHAnq+UIkIJ
aeukTaoZXCCVy/+WaFO7aXDnbNaH3Pv3bNkORbx8ZHk7VTTwb92cXwsHmfqQPwRFdHP9BkBMfChY
dIPS+I3IJqtR711oYpBjneG38WI4xGps6sXhkKNwTZQjE4hqysOPqUGed3YvYPpJQJCDNOpEBCF4
U9mOse1x2Wxf9vh+KoT0tOW9I+UN+VMk4jteRpysi9+5RUe/hy0fYLbmXb0sXb5fN0Nq6HvyE4zz
6c9qWVBuLG1Pegymo8f+8EDsOp180JLaWHhmijjB3ZuNvXoK4d36WcMUJCGP72hPZZjvUxq2bzy3
2VovgUNnqJ05BnQarw2R5jL3gawRATChAyu2gws5qVHCx2fp8UtrnIHVQlOwMRbfHVA3Zy8dGYaH
GJavAxKjxZFAEX4MwhaH7NwN9QjU8BHkZ39AICFixR2/D4RpYV43B/iJzCh96VcvX9qpX6tpgSlS
gNxZUyuGmg5x+JZtKXtp0sXu8kYNn824kUu+iGyrmFjiLwzOm4pNsUeuzkT20OPNIOLME4bNU2Ne
SQg6TdLF4Y2QKKw1pjV4v7CK1pmbbzxep3qexuWWOEAEUOklryPK+wdUOno/erP9RneVP+LWYU05
jzPQJzPfztQBemFjB26VDeMK7bQ9TsgWv6KeVXVmFleCZkGrPEpjUwauyHYT6sDTDJvNi8Pnla7t
enYK32sb9ObFp07CLI/JESLv7TRdEfnWP3LsII6d6obrRCeFHolO0T7CQ/SEsgIsDxdRUJJixk5Z
OoLCMm3JiUUc2CouYv4KcL1EpvIMtiGHhS3Sltx8yGCpQtRYCGFY1qKzmptkx3Muz92cNUhP6/t7
CAkO0FgvZ7Hkom5XcCRMA2R2ZLHSAqQ431MNIs2GHmmfLt6+84abXV+M82sBUlg2uAVAbh68WCmR
6Lya4mkmxCMFvdlqiExz8HowFs3gGfjlCWdvWQvRZED66YBzuykT+Nd2LdXtA4lzaOLIuCHUnsJz
E0v6C0A899IOU4z6iYX4yGd1WdqV/xEuAW5DaH0Av6If6iGiUMTgrcufijCJN7B+EBsIY6PGH8dA
+XF3hBCInsAuEXwMQLc193OVAY2hpiWoJCQ8ZcLW6GURU/aJ0g0KPl04lAVMD59ZYgEjwjlhNx/j
9UXscdY8rsAJj2nwztu23yHV94sBqbLPB4ncpEU/iE6+JQs5xDPgFnyt8K0cF2TyVSsiOHBpSvUY
WCAp0jW6TzDSpcYYe6ywIQK9aP2GCh7JdhO5kWAaD7ly0WnQ5haKBIgxktWTMRRudZGhVEkWsH44
PiZw5yo55MODCoD9ilt4TmPb4UZEOE8JmVhlhvB14MU3INymytOs3bm8nzAXMabsF8hYMVMBHUd1
ILPDBeLb5eyo/zY93kyAt7xdhpoRjFwQCvYElPtyTK396yxnd+18vp/9BqCFEA8sXL94jG4OrWHV
WIn3xE28AgQYh6nCKtPT4Lec/QLS1ICwRTI/xGE71bwxz7Rtj6GMohq5zz1EgM0jeGX1xO8IjGyH
zfcryrtLA8BJi+oBVLf2TfXQ8ysYKUrLmy+b8D3sr/tMiJ2flw/jgtfQ9b+93dAp6QyDNz7Y+QiV
+GfeDrUdoVbZwnrD4qJUafOYA8JQkgTFzTZtV/D7PhPhv3vij+PGL+vYP+dkeRYe3boO7sX4CM0I
aBfAH9KnrDEbzCJufnWyWR4N+pK2EgomdmDK1S6hY4rBj7oFLb1hPE33Iu/UQ0Tif+hCgj/YuS+1
6kR/FSbdqiLxar8UPnzG/Teeg2yZT8Ock0ctBnfEkhavNn7XMlBxUWW8mZ9zwfMax/7fOVoPLlhO
LEV5MvvjtjKku4BTFsifRYXPeZgfsjAHYMZtqLXz7maCbKw1L8BuYB/hLB4wizj7zRzXZMT+f3Zy
l4XRzxKKQ7ryvdf9E9cgr4Rd7CvB24coZbJG+QaaFh5FhLSewonIOkklho0zRs7CTGD+9VlTNg6T
5kQN0SFqLb6QaLpaVCK7WeGG3jo0ztEdpjuaPqz4SOGhZ3Nc5RwlTLwF0bYvEj28+UamNzK0ZMfU
+A6BalGulNwMoV8tx/ueNGYs50ANz8sC5Wva86yEoiRDkKcFdatYvsDx4uWdJ4jZ006G3QkMpVeb
AxrYtN8yB2x+xeQQmkoMo7R+D+T4N51Zc5uWO9wqS4/ZLBFGoul+GNJnxNi9FFHqyiWVj4BRVkDx
4QHLF8CushFfgzvGBicEE5YDqsNPoU8/nUA++wKwTuVmn/zrqF9OcZrnmAtykoM/lNJSNj3O9mwE
aGFZU4Ba5jkdrgFaufO8Av2Ft0+9Z2GRXkwrmwsPPQaVYp0+FE9gsUBhg/nLFNwGJ/sHXH/qSJoI
YDl3B2hF4Rw4nFq0m6stD2xULi5MATDsUch0FFywqdN4LVw8I5ovTt8RvQCWHGxGgPzklA2XYtqy
V5fyhpabjZuHTPdbWhVt6v92UrjfcpDkP4cgnW+4HJWpCFKY7/sg/doAN3rMZ93UKhH5ox3FeAB/
KH3N+DTcMO0StznpgpqQvIGoGfqCcjZTCMQnWlZSTmO4vW5eO6jW55jvIh5wXzGWj+1+DfugRtGe
vq1xhiEmz/x/ZllEnSZk/ezdKF4SJAeDdId29RHwHYbQBR701yFw4xvqDcwcoM7D88FC+R0mQ5Ri
diX7vxt3GrxDw0/JakZMQ5LxMYcV6hjaJfhRaPcrk8kiLgcStqd4CcwhMnT9YgNOqBCGox2S25MX
AajJKTAJncAVVOlcz02bYqqeZSS8G5ZdV/MsyPyDDZpu14QTaowV3KiXIB+PDkXYO8YuI697O8qD
z3j3qmJqw3KA7vgZILRZ1oMROVhjebrH7xjWeWSCa8rgsqwCXgDaGKL+wo80ieadYJWwj5TJgV/Q
8LtNAJKoUup0fV5N77FvjJsf25PxWxrNMOJGHVSD9Iq3SsT+gMq0xUgTsC5gzHR3kYPB2MpKtCMg
wHvcKunI230iHDKUQPL3pQwRG+d4Nl76IcqOC0K+KmLH6Ead6a8aV9SfYYXoMmZD+mjXboUfQamb
n+4RX4EFfjWf6MEI6BgRroMFYA+ER4+rbjeuyfzkIYWqUg6tQkiAaQKKmB5ia4tbugT+e4kM2pu+
U/dMER+YPYAGw/NIi3iXLmTOK9dQcJwKgxvW92q8AIIaP42jbGqG464Uo4qHMm/y6dQ7Yv5hAaJP
3pngBYXedmAKBeci1faGGp9+zgmMZhBiooovwOCs3SRpPbKgPQC1FJ6nzQHGJbL1FQ8vkOM2ZL+2
Tuu+svgJ9n28tqRsQwoBf9R17oJ5cvCJPATyOW/JWvNUL1g42VjhHI0XtwtMxp40vNH/Yshj8QEy
/WuhSYHmbyUVsxzVHbfbqSfd+iAiQCQqtxT0k2hY4zfu/Tlqx/GDW2X+ah1yICTn7UAauRxCHeS1
wkRhT5sUhEqdi1sDhT+K45jyPQlDumuQa3LMlna+MhalR65wO4Q8ROWI7vnAknW9rqQBN5VSHr9F
oVu+Ee+kvhtUMfgnAxlYl9v5xeFvPMy9J3s1Gcx0hcjoR8oMO1gaYUQQquLIoAX5EJz152DU22u/
hmNUOmMnB/wYidbmZFGX/RpgK4gQj9dxVaaxLcY6mHXnynhtsnfMt5YvSfwb3RL/DTdd8qHX8Af0
FlFPLKCkSuKlAFyPIrgpGNEnLF2AAMIlS4OLMem668HUEDUCd9p/S9Dx32Gzmscx6qdXP8JNUbJl
+hPLdtxTIMV2me3F3k7xiJSvjgKmB+NnPhTkS/gFm0MbaM93VsGd+khzPk8vMcaYAHqZgLMdmxSm
u6ucXwp4oDBbug9G4AWEGakAwqhcTVDlmHjCKAJU6KoDx+qhUNGpAegbzy0+CIyqGiDzUnGvD7Ge
KrGZCt4KGq2VCxFSaMfRyCpZ1IjnUcDiprrksdE4Nqqg0QBWQ9+F1OJIEJeU7czXPzgL/Y2iudzP
hftDI1BlpQFgXYcDlLRsDHyd9QTgpqFNeFLjv0GiO+2fwJmUn12ypA+hmIILZUDE4W2LH4NGoFCZ
7PrEJKBjCBXKEKhRhB02kUHQ/rJ9O1fhZOIdXrLXFTfyMWvif2AuXzYqP8dxxCR7xtSvgNmtMiI6
9NPwtFoshubkmAGh2SYbxtkcSFG+/J7X4NBLFFqNPOJ4Bq2HJmAlDzOmDP1DQLW79Zpthx6zlApj
jedgLGQN5d8ntm07y4NLiN+i3FLHa7Y4VRVi+EpX+5OmKKPnBuQ4yFA2kKIBNixygbEQ2VOlwblt
FTr9dOowVwVTwotCot0Hl1XqXtUqVEglEAK+4wV5HzG7hgbO2Ls4Kck2s0OIEhiMDJnr4bwC4RhD
3pOhW9Uz3fskP7EeyErTQrDXuvSr6TNVcoVALWrJJcJIF50ebK9uDf+JfEZ7wDDmklvx1aINRPcB
2mYPCVyFhg+3CDKC7pDDDy2FL0HS6KuEMVTG4/sM8NzGgrsBzs013s0/WMkBR1Jg3yHpcY4RiTtS
XA+tVrzcNmdLzkDJlOHCynAwf1fcqhB0A/RocNJgEgZs2GQcQvb6Zj4C+/VWkIEdwrQFYtynJ9n2
v6iabmkb3+Ac+WMmSMCiCPUiGv/KN+6SItiGAYBrzV5ANnnEt9s+bQsrnhKQKk6Rdf6YQ+1YBjB3
VWOinm3LiqtD4bOLWdAfCMOYNo3SJwC9axvBw9CaFURqGV8RsizLJm3bUnH8CWlegJ8TkQoUDF5v
Ybx3xWbKdLtnieKexBW7sx451thJ51hgWlvLAOvZTKp/aNbR389biD3a4rH7wGzcYy4G0udcI9OG
loLk/0Bef4QfzF3ytSte28Y2OxqOQDem0zsZV2xJIDDoBP/riyDfdxE24QOCZ8CrdBJ79WE8CR8g
/S/AilXJgT5Om3CnvJjP20gKoAHb8Qf/ag/GcooEQjTokPFFbmdXfIZj6rp91BuOI3MD3JZHZG+j
DBRrkAsrkGW7HW75s1htfvRb+OJoT3Zd1hU3SxMMZzPEmrn8TfluOobDmpyUWj+aEZIprHhdjX1I
VvM406gCMJTlMfDe8RguNTEY4fFCy1206te45yFGBaIpKZ7gHeOxrRUb1M7GI9LoEkHRNpsbgfN9
36OxLdfGps+4xeqUy6LqkSl2GpABscMyE4sPTdcSq+Rrtw3YWod4KmMXNxUdGgv5ZyAuUzI40Ggg
TujSjRxz1n1pZs4gT+YHDezr26gJO+ayjbEzbbNamyWuuhBv2lSsCCdl+gB/3lLBIPp7bD3yyRJQ
h7dCY2npl3UH5AdmRTpDD8HFX6AG4NCL7DNlPNnhTVIvxYbtYG7NH3xFQWkJjTC+CX8j9v4+ySJJ
NSTD37yJ0nrsQLS1VvyKe/cG90VacqzOKs/IUOd6xUIfWVKVaBwG6ivUPS1cuQ7Dyl2aJfg8NoLt
LgqUNzRHPVwzzfAX3eo129TntqT3NjRxGAkU9AkWvi869Tud0ODYZOm06wqNCZDF0h8L9q2eJRYE
cb8WuxXYVQBI5HUDSeXUxu30JyDwQgJD3lU4Crtz2KTo+0NwA/BQq8rS9QMF+QAQOjIIBpItyPCx
jxEwHbgKh8ex2xhmTXivmo1hgR/p7BCn060JI16DdxXhdULVK3VE8OqG3yiJhpsPevfE0WFUNoL8
BdOndxngBU9zBIw0QCtqCCQfBgXsvwgxCxtccZ0N2/D/JP/Na5s+InFQHJK4S9B0IqhFeKysRpOE
WPvgq9ZWo2OY5qnOpsFUa4g5SIZmE+fO/YTIW3RsQzgfPJQvu42oP7LhQB9r8hUXZLpOhZwfEOV+
4rKXdRe4/0is8aTkeLAUiLtjbE/azDeGFw1XB+wbAgcK9lexelcDNs0yjVi9Te0bm9Obi/1QbbbF
fDpNf5ZcXbYUP96yAuo9uT0V8qJUAXxngxsfE5U3yXpV+a0Pyj7L/uKj+JMLvNGUogHnXP7Vajs0
bV9Faf/TqRyzwREUzQ0420XOWOyt8b8i8js+afC/55Ud+lQ/gBiFvxMhioHLnsO2uYhFykogN2mf
r2tc5ygGLsMgsXmJ8JKnkf/PJ9N/bN2u44YaKlV0glxAJ/2KfDge/WALP6FdD4uOlfGAjAzgzlpV
BksW7fAnxI9DZvO9V0i3mWWDnn5DXR7AongIEXgw7GEiwb2aWMiecH6YFTjuDiVaTfotuqLCHC4c
fpx9jsX1K6Aq25W3Azlak7IDilmQsYsU2RM9s98kjudruC30zDMxvfheuvM4oApD/dQAj96PCzkb
7qiu7EjFF8If05/AmQnU7gGiAXjIcJv70XYVmC7wzmo877gIoZoPl+mfKnoJaCxJ2y+8G2bvFyGb
lw5jfQy7Oi6OSHHdvibVYOcwZ9adiigeRS074w4wkfkS+9RpDynN345l5LLEGbL/XBjfiJDhNZc2
/ke7UT1j9GUBlO+gAjKJ/IM1L3LQ/LDuTE/HXY7Ez2OEUc8p7hpf9qgKawzMCmQUDQ2+YZsoSK0a
AjD9uCK8b+yrbR7aA+yP057A+n9YOp38W828nbnp2OMWAD6NWQXAoxNPfm+4C/5y6tl/ziRYuEyL
3q1LEB/dSoE5DlT6sjKc7SGRGOYpiFzKYoxnCMHcivIusm0lLWG6RvJkgA0dog+VWRJsPiAMAKtZ
8hGiCIJ/BJeWA/+MaRt+p2BPCi5vjrYGGOd1gIFi0LR9MEEBNDThdh9ZG/8elW4QJ2hB+irMCL5h
p7dfWByLrrwflhizjRkSAAIDyy207xhSrXOaIBARNJ409FDLSeMSX4aRpngIuELJI3x7TlSUfQUN
8YC/Z4G/QeASVXIq2EvBsYIDf+e/gsnpPzylvsRAGRgShLNg6ZmGZcFjjHbFAlcdA1c67cD3b80c
7hMq3WcuQcEWiV32E+Zur0Xfqj3pEsj4GO9uxUz7lxVV9g3+e8DS1yk9dsbyCjZwdRALDa7Q+3YH
aBJAU2VDneDCTHRqkZSReV97CL8eMY4KsP/O8vQ4L0P8no851pLWYON0g8aguA/RV4ljB9MNeZ/s
wLqNN4xj6Gmb01wQzB3sJnZIUZ4PbYJCKcLcol5i4JPLqWfk1DZLcUqlBW/YpHbnO4eDQoTje0xm
/TzFLD4NaeHe03VZn3qCqTqZI7t3CJlEiYvpGrLBdXpAMNmAOn9mu1yPI2ZwAzREi8vnU4iLHelZ
SffP+d5e5iSMrn0U2VdJkTG64hnddX6Ij8OqTG0dwjeLbTraebi7GDpZASnAqkCAawa1kX9BlQht
IvDL0xHMIAyXfUuqHBOCB93jgilHkjCEE0t23KB3WsuWQLmYJSF+Ky7jp9ysMUYRbbsvoi64Ut9k
GC4GU/eaZ7k7z4ybA0XBf0KI6FLxFqojQJqWh/xuYk58Ex+4m7KXWDbtbva92eXZpFDma/MFpXWE
a6GQD5ln8Q7didg7zIaRojJ3uHlAxVfQDYGKHTSIBMMCfaGjQHroNuxTSCu+OU7KW+zRc+NVby8K
sw3kofrmCVovi2OYIphmwTXnhhjZJdFU5DUlfK7kDHgzQALICYlbkAzWJUP+s5U1o6muEhNgAtVm
s6n7Np2zEm8oyuctDXGsoc/4pghMvLICkx2NdDFEtaBzhLjPB1XUQp+OhZBxu7VgdI9YdF0p2aFB
6At+2vDWXRVY4L8S5DagkIGFj3fAqmPfIM62574uGAIN0d5YSAEgO0857X8XkFlcQOPOqxkckQpE
b45dN4JaR/znOyKe/cHQCCct84Y9o3PuH1Ypu6LOSYtgAWTTIsYkW05r5wx47miX1bIg4cUEEPf0
vTsQnFeXIh3Ss0O+6SEjZkCaERaQEUAl1yiFSLIkE+OPnKBND4tsOsV9sb5528I6A7qIvPEmdH98
3GUVPLxRFQtsu7HxaxCCPGM0DqUghsZ3PWtIL96j1ohFBLZDUSczqWlq8A4D9Rvgf1i4qrpG4wyP
MOtGidsO/X08mvzjUkA0MgWHsemeu2I+4BFBwgKqjEDb45j8z9l5LEmqa2v4hS4RWAmm6ZMsb7t6
QvRug/eep78fe9SbU5kZUcOqAQkCSUvrd+prpajbGHAuF9Mu94ttagtXQgCc/HhjxJ3rx0DYSbO1
EwvCYeEmXbhzWhpbY3xTBhjmk6y9pfb1d3ZFGTNExp3TsEhLVUFOGFLV8R0/GDgiY4LFuI2hW0Tq
UTGJehIyvMdcmunXc9jxDWQdinEXF8lD0BNCkarP8POeRhXko2geuFvKr6q4cxQCc2QYmkcSdJNN
m7b2LoycuxRRDEEBltj2VdMeEyDktacEb7Q/93EY3sal1a896HEGkUO6mWqrXPXeu77ZqQbRIkNP
Wws8ccsruYXW6x89E8nBBELowIUDzjUOgtoX+ue6MPNX24Kf0xuK5lZ+7e/UuNNYUpyYM2Rsv85W
kw++1nUueYE900sP3uzE0LyN3Y3lL5RC2slKIsO6CbJiGOiXwAYG/yCfQWaltYW5qK0o2PpV0fjt
uoHEDHxQ2D+d2V3FM6YC3zSsSDAeiQtCpBK5N6RMdk3hm25qNsZR16Vcp6k3x/gSY+NbNPHUJGY/
TCG0BBq4ZFKOGmissIdDh/XRmt6GSc7NUOCVBtnV4ABzM5Zpzz4bG3Rmo/hFb8bvhRXQqJpJdNDW
xatntMUzwXbDXTlBR6jyyjmGlOxuR9aIW6cBZEr631tNo9juUsv8AKhuj74t4bcrMvkHcL0+SWtu
o2AyW62rKjCOOI6rdBDNcVfTL7s3iYRP8eRhx2XJeTWjwt6WnKk1ANKx3U9hIqiJzAkAViTBegz1
bq8XKmWmGPTpoGGKAruSc9EKkKHqHhM0Mb8cJt5jFGoVwLJIb8JWh4MiuvhHEg7yKc319uQ4KXED
iWzyjZ77qUEAWCMp82wlkau0qs2NqHzmoMwm5daKDQntBWPDMdOIlkn8WxvAYRW20+Q6iL8fpSzM
Dc6Qzdab0jddA9gGIH1w7PipkDWwh01m9q0RWbC4M1FUuwq6M+t8O7EQdLmrhABJq2Eahye6W/F+
DKcEZSZ5XB5797aH9r/pPdbVJAOOq53BvmdfU4O10M38Ngs5ANR6HJ/sEn8r4kfI9QlS2oocrHQc
HBrlLjPq6rfN9gwDqPX2ZpEUR8OsI7FqIdjg7eOFd1ViZzuoxvmqtxvvexPg8Tp5Yk8X3yEzI4v6
V1ia0S9dn4ihCRsEAniObWKj9d0gk3+qoH7i3iJyL7LvoZOnNHsT52bkA7kvjVowDAYkl43CsCPc
luMbPaaH0JS9mzpkvXV1mx+mSilde5r1qMLmaBTYPlWe2W79uE+2Q9yTtESq5iGaOrwN+6yh6+wQ
nmW35Gthogy5awrYsaHv6rofvLCOlLACxvKo5b7mOg03y0m53IZ9Vry1WU3wpjYOrueL/KiMJG11
jrVLORpg5KUna3iWL7TqodrbVLGOqqZ3aTyTPibLe4QC3t2X8ZD9GXW4XHHUiHVfTv2mkpa9zzLy
8OwAqUlGBboWdQpRJ/DJKzEwPDJCUmImtSd8Z/TFs9KGNQx/C3qsBdSPt/26bSNO1nmhr+p4JIUv
Jk6pqetybXWtRUPTNGgxTCVo+ywoH3yCjHJJFlCPkmQ+xzo/SbqQtLnj31Su1A+VblXHQYzdjVkX
UBJouTwDB0IWLWYzgylJD4rZipXS9Z7rWGnwIJPJRi5VyXVHr+ytCuz2SVamelA1O7otftIPFjsd
NezKrmh4ED5u3FTgi09W6w9EzxUnC68YECUST+oIZF8xAgANkskwOLK41VLGpz6HuxVr6a1mjs1z
E/XQAopee/LnotwiK4Z+JDPcGrVXqIG7XC+flKn+CIPxUWTysUjFfnIG2hRJ4sbwprWpeCV7L5hb
RHc1ztgoKo2cuB9V3WaaCXQ0Q7GcNLStqB3XqLUHq+01uljen750dinDtGp9Piipzt3MxiBfsH9K
lOCFtR3QCLivi8leCzTq+7Y2rFvfSadtY0IFFCmROMZAVWOY0yGzFUiOhXWg6ks3YL7BwRDNs98N
HpxGFnEvJQsslsOLLIzffpo9d0p88glpUgVgyQTSN690wPhT8yg0S2zaZAgOOOAbqPqVbNYPAXeG
gyBaqdAgXemPZD/utFRsrdlVSi/0iLzy5ENtaNaGCg0PCb63GkNgAj8CtdJ15k37rIBWrryoCXat
oSfbciQsN81suaGHZaw0w/9Rtk1LG6MIVn2UeVvYueDgTNuyJbiuN+yBoEeFBaQAPei7hj6u1dEX
hT/2jZDcZjuEOglH3vihZtl4ghucrrtqBtwqUvayGHA2ri1v11mOT1dRwpPKELdowi/mmQw5n83r
tsdj5yBr6AklKqwDpwFszzPjodEkVGQYBgymfetBZIdp6is3beCFu9S3obADUK7CMH7Xm6akCWG8
KXV4MOkpu4RTvkchnJdSG3/VevPDUsnko6JFdAC9Z0udIo6yyNi19bR7jGT64uWkvNWhucrzDgqp
Tgag7t9NysgWgC3pXTNU2TYecLQJVV6DFajdSvSOuR3n0suvUSCKCMJkRbHjFkGjrGAk/PESky8P
tuIGjudEoRB5q6aGXdvH4Z0X4deBfhqmUmeUJLeFVFPQxGBFhPZKG6rHzPSfw967UxTre9ASjxfj
LdFF3o1eeEQfs3bzhBBBZx2Rhd7hxm4seU8pf1eYCrT8+NsUlx+sSSX9pMrc5d5Q3+Ckl1C690+k
OAVbPfaGg25QrHDcHu75Ij8I2tgGo3ipyQzMTPFiVNadM7FuMEFhg8bjqRqzY+OLI6yNZz2TN1BJ
5iRmOq5tDJKrD3W0iYfoA2raAXajsdF7izTwoLuL6hIogEph5zgq/dKwP07GRFpRNUB1iyvONrRR
dYWMy4a3SCBezjnbrraVMfwsSfqEJTEE35mn9T4S7R944MSb2G8jfsUAU8G9Ylr9DrpLtNI5wa1S
w3zlQ3i1BZ9Zog7PGtiUJwPw41o8Kfn0AuPY24JebESrwUvWbKzaQBh6x3qr1OzWa6BBFzm36GlJ
sEMVNqd6Zb9nHG9dxv7Eg/rsi9692cakU/dNtHb04Ln3VdfXxD7QiBTXlVe9gbhP8ISAimDS/1rL
Kf1RkCbZT+aWIzILW4xCp8nlazDC709sNmwPmg7Eff4q7fsUnRq0moG6IikeBPo9D1XC2Kg7tVXf
GJZ+HWnWNxJP94FTH9BlAZuaR/iPcxzl+I1MM7imXUF84eTb1OoesYQOHMUp3+eAeC7AMmVHDQ14
Dp89QZR9BYykFTs81lX4fRLxSNJXFjPxkz9qC++gUw3akCWxs3l8L0eEIapB49EvazQ4SeAyzX9V
WrcftGHe0KEos8khABL+JrOgOSZQUbeRLoDAS87PRYH7WK1rGAqM6HxyattkNKo1lALcC/KBBneb
KrdRRKRsHPOyTPseSn5Df0y8Vx30Nhwpu1tVIYHP6y3gl6DFit+slWNg63QTUkeFK9I2uywlUrBM
becfGDLaIfSIfCxKOPrYD7ldzxjXjiy2k6O/K2VE/9drc9chrHwV08U9pgWtF200pl0dqiB3Rflb
aGlvrlIn8e6VKWS++7QvaiOBF03Z1jDlW0u5rys6aVo0NLeoK576NAKXdYD8oH29Ramef6/As466
kWRu5WnfcViiQpg8fWOrfMw6mZ8YB1ARt7kCG6kAbtgNpVruaJ6/R4S21hR8TTHdzmFYTgn5SJfj
ozEUvw3H3JgKH5g6VfixBvrLqGg7G3rTfuxrzaW/ot5k02i5k0ZFSrqEd9SxbdvSKDSIdhvbrQbf
Vy/q2djuuZT5sUzHxyQDIqw96jpjQMUWKu1dqhmuwqloC6XwNz5gHAR9/6WtzH90ha5fjHneqpXD
uNNjVhNVaT4CojE2Olj4OqhKHWYOYXLCRuIZWPWPEXCHcFxarLXnGHvsBkDThxe67/F6lKwVoECU
cQOQdAHvbUeHYdMGU79O4yTGFQN0CVmFD3HXL1wnM47ASiPqCsyA7EkX+wb8aacgbwg97Z5wjn+0
yQbdlIQ9tmql0CKBYucUgfYnKPq5w43w1Xd6f11EfrX1B9Sy5WDTQWtpIPtAkmtT1WB9EsH72BPJ
pbf1Ps7ahzEZxEOPrmeVkhFLfHBFPAx0/L2DzOAlN1vDVdVI4NjPidvSlRsfkddIRaOIXt+MA8I1
UVrjSpYehh/iLu9Ck47AdJsbw6NKi9cVcf3Nxn1fIdU4GPEjVmhOQ0wevGRL3OQJf3SfWDojZxEj
wTW3xQtr5VPimE+BmpNYPKBww9zrd6tb38aijDZ00u8HzXhL6YvsQF7+ZP5EEZsyr6Heh3n+zMHq
Iba1GxxtqlXOkrjKx3bnV1jACfriKz1qOl5O9YEyjndQQJ2yY22tapwhJ3V6iOKcZkQR3nCkuG0q
ddzUpn6EsPNH9j3OlPlvAFQo+R3bWRlWz4HTFKs0p07W+vAA3Q//89Q6qW33iy76LAvyTfos/pNU
QOhlMbz6HY8a5ftRmLfC4ouNBX0E5XYS9oesQZ/JeqdlUytg8zBSfUW9idThMUspd1VisMd2cJW4
ywCf6blr0nHDgPIoU8Beei+igd2Q/KnKX1rYfmTzG9Q9gCiEyfpoPoZkgKx6vTloTJJ1NSnPeq7e
N1J7gXjyQpQWwLs2wj1tCCQGsdLy8jRN+s04EZPqhy5WJTfZkGmIn+ShpdeDxP1WEzPHP3G1wHBH
Fl+Mg6AEtP1JLQn+mrIUZhqtI7MghVsvw+eomX4hj3ypTdJZZTbctZ74WQvnlWxH6nwnv/MJm1lL
T72NEp/GiZzVM3eV1OPNOO9bqZT+OjYAy/UM3MluLTeeFMiUTZ/Bvcec13oqoUTsusHsD0oktVVm
iPpNxLIgCylC5AWrCtob7ufqSKpyblnpFgtnzrY1HPUGNuAbkEZ9I0Sk3QtPzf4oVd7SV6KcRqw8
//RQaMlNMsn4QWf3/6mkU/mk9RRb1pAqv+qu7XZ+0QPnpXxgZp6JrdKR34pYjqZwHQe3rYGqWVUy
hNQCPfuxK632WMPi3skQB3qwdknCMFGWrjCqNNvSjs4CVL+r+m7IZ6Ex9QoN5/BpAl2b2dn+risL
g9hoY7irVQk8G5kotiaVCM5VFI8WPzH+0caQWsbU0lMeFZr7f4aRYhzFGzpRydJPGlwIRY++VR7x
9X+77JRwxr5CLAyOYhmXibQxUxpTR0DAssjVrFP/itfHuavPHiB/eX2EU1RlUTtxddSFftZ+i3rk
z5fv/Iy7h1g4G6FzQ9iqkuJAuH1/ElFluySzcVyK0ObXKbpG0ebqFZ/sM54V1vyAfz0IIlY1GpPS
c011pgrba5Bq5F3hFXu4z8dJLMO0MBWsNZnwBL1Rbp2OoOa+v3LpMw5QYukOP0G61Xpew8lMe+8f
hDvpBwuu/5qINEYunts6+aA4HDxjLYri17a38DVhL0aqeL38ps493cIihaSGMCr9yXGDohlfYroF
KN+98ooBy+d+MsJYuKQkXFPXbcYODAceFcypW5IuW+KFL9/9569eLBOVdD2pIlLup5OvWzpHn+lY
oJJszf7H5eufuf+lgXxFWJZOJhcAiJ0AfcbDJvfKnSY4+XdQ3r/2IwvPtKwPJjJglfEkoNseRY+W
rFUSKigjA/CwRXDlZZx51fpiOQlrkWZoEmwXwiMke6CSVdPRV738FOeuvlhOHEHnMwfScmnTnFLk
q5kcrjjGnHnLS994Nisuzbw4JWz9m7Ki8uPw7a9VKsQr7+BMlgn92f8uImYrqZjH0XajRDP2tt83
xyZy1L2SkOrraJl92+B5uMFxwNhVjmJsVFxQdoPX9QiSMlBJwyO1+fJQnvvqFt5IvpI3XZsl06nC
DZGWkAYzLBn8lXBgTofp4+VfOTeqi5mfT7mflCSGuUrrnWy6K52efuNgfMVr8F/T+/91GRP6Yu7n
pQWwb+WOa9JLOWTKmEInkQj5K9Ma4eKq4iZuh+zJSwKxhSKDIbNSNrcFxAwa3bAMbQlG45OtsA96
2/uJIGJcZ1oBOy9O82FP9Rvd0LpTydfLNPydlJGZo5t1dS2748wnvTTr9qGsRJVH9HpqRC6+0S6R
cC9fGnxtMRejKTE6rGEIUBqcQ4cW1fAwENaMLznIiWVar+lVgdIoAwZLMxHRHoZhm+aF3ChFYD1f
foJze5e+sKPqDAOjEgGBJ2jocgKmj62JHg8SYYdW11Pw87LDdBMmKHKJcKBT7OM5e+XH5x/55ONa
mrfrNv2ofA5vSCzlsWpRxqeq9y03hbnOMhqCjii8vSj1iv4rWe3IBK5ZlX5e2lhL8zytbCIvz+Ls
NJuc1K8KiGotKzjDA6f7/Eph8PnctJZmeE04DKhnC+kimatclEAaeZdoe0nbNq/Mz89/gh71fxe8
0FCFE03O3EZr3wsa2jsHVdDaFBzGL7+kM8vY0nbdCQvoJDnfuDR/jvVrQWMZgXFoXdnOzj3AYpUM
BsWUfs22GTp3XnL0zSesZr5254ulsUUbYonalq6G+5MZPhv4EXXGbe99yd5b/Dul/qpY804i1mDz
OuUavFiJnQa8YaRdXxz4xcwksQe74cGiD0YnFirxqrHRvGnxCoznSwO0tEGHSoW2HH8wl+J7HRd7
FNJrzabzfmWAzqy8S/9zb/Q8VB68W3hYN2MUAZ58LbpOLIMb69yEbNq1lPNd91zOmrkEqf/XhmVR
A8UaMrCiYOBbGFzN3GX34UBMN0Je2TbOTKml9TlCRJvozQHSZCPBF5JVY9GEsl4i5+3yE5yZVOr8
Qv76Mv2pKlQlEtLVpf1QBgYtdXujmdrh8uU/XzyFupizIrSJBC786RRBxOmTk5E8T+IeziOA8u/L
P3FuiBZzN+812yESwXaNEveUXziHARYRGexccfI+92kuypqwmSuznHeMRnHTT3hIm9b+a7e+nLfQ
Co0KDbCLp9jKU5wV+eUrOrKbTPlz+Rc+f73WMqJCapmHWoXXmwj53bf7tzyU95OHcc3l638+ONbS
Bh6VGsUAhFk31yFW6TZqrQhw5GsXX9RMKc2ZSSsM6dKPQb9WhAmUJ0Cwr119/p7++vJrJdKBWHTb
rVRgNjixvfU1g3lraf6eAclWBjpU19RBOJWPXIX349208ZWt/PNP3lrav48m0pS24+ilRN+tQQDP
fPOK+9i/ZgB/7q0uZm1geW3kByyZoT/eO7I+2G1z5Z2e+yAXs7VX+95J2Z5cSlSXniK60+K37IJf
X3upi8kaNU7Upn5muyXqq9FyNnKoryxl5wZlMVnxUau1rgr5XnLIUGLo7W1dDO2VifS5ZbG1dGpv
kD5nspX9KU706UN0efhIDq26UWimfJtbmj9osHWu0Cf4wZfH6sxXZC/aEFobI3JVe3LgirspIeQH
SwE9OCHfvRK+du6ZFvPXKstGN8kLPaXOezwN9wKF8YTvoESANwM5aX0tEfHM2dNamrfPC8WMstmu
qhTDpmuHYR1G+AIGXo/Wdha9mqpI9pGu+I9dFmQn3GfDG78EM+q7CFsBRUu+DT48I1w62nWnTu12
TEwHjanIbqo+dLYJycP7TsVgbBgDkPYMK6jLL+LMl7W0hde80Db9sJOu41jqfYSADB6lN+wuX/3c
a55/9a91zgiDOtbNKDshC08TkB79vbC1lVk+X77+mRltLxaLPgypUQZav/D/BlAya9eFGj4Q2bVG
07kfWCwZOtFvLYSy8TTInyFMFg6BY3A1o3Cevv97sLTsxYpRK0NKjKY2nuokflRGbMzaR2ljqoub
YOTDYdihkrGvppCde9eLVQQD7CrCaSE7BXHeg9KCrEkIIVes689cfWl8DgJYajVSK3eACrsrhW8f
RqOtr1xd/zeU+ZPBWnqdl146WppddSed/JGNZYSY5uIeOOIBNii/q1oo+EfSd9ykUAhwy1PmOMRJ
q44JmOl3x5yCE+bo0zDp+9RKvk+4PNzWUjH2ZJajZaNWaU9hBpUAk0JVDrNOCSg1NAoip0VSxwUc
BSO/QxA03OSe6u97vbA/HNhheCnE8UssMEkQDnzhkHSIXdTH+O8h47gXotQ8xJghLD0qXu7F8tJ1
nvjDi6coxT+aoX9gsNu8wRgzsnWFPB9uWddPf0pMAW8wq1DvMN/t1qaNrnJs1eSmNTGrrIF7V7U+
xHjkEoSM36z2gQlugTaP3HCvVaKDwP3jgLP6Ty3FrkY2MRIYfYLooeq/sPmYuSt1jkQ7j49tpnxv
JZYRXS6HHe4r2vOkK+9eV5pbjBGyP3nmsXRWSo6LrjPcY7/I3+k4pSdvzHHnbBlElBED8sVR+YH0
OQKzj1GZwRrepA4A6ARKt9WR525SFXFo26j2OpmC/hmk8XsiWuc46rK+NYNeR+At0o2StdmxmkIy
PUa4kJIjCbI3gaVWkf4KrMTfoHVtELJD3dH8Kd7WRvMvSEzJ1udmioGWnrkJzIMcGLIWKGS7Gp5s
Oo3OfTDm9L2RY6k4PEUw/iIDjltvYqUOLQN3p+SHGYtmY1i12a2SHlM86OwRBM3CrA5BXo7vkW9K
BHSGdRRYaoCe6uVOaSCOr3JIDrtJtZwn00QyvLIDs76PFUA+syq9+y7Bw7GvSMrGMC+9g2f4rZH9
eCSJKXtDx6nt8j6un0pQzj0ck75AgpYM/8S4sKPWKWwMGEzosLpuxFsCx6bvuBr8wYQlf7AqH/1l
iGXjKsQ4Yiuk1W1RbdkcDStEMKM37UxTnalwFm6HozLIBx9S2J1adMVzmVkE11rEdDASgfUPeqIB
3WbspWTeW91HGuIQmUcSG5y81g55VH1L4Kq7TZF7D2av6dl+MoL+fsQIYeMX84APDV9Jl9Q3faSF
O8WHHWurHpBAC5Uep7Zk3UHSaABCxyrGpjtqHgI7TT4wN+2PsdXryGtbvV6jlkbhn4eYOEf1D2GV
WF0i149S9EFZQ1ql15NoHcamtk9wI7AxPCD9PNdrHAuKFl3Nxokc7aXh+8kw5IQEHsJkJ9+u15N+
g13qU0QTGYvWtNq0TNBNIZ/xJlH2TuVF+WrE/Bl/qxz/uiQv3iIvfEkLlXylJvKLGPfOWkJhSSN6
Wj6E4aCSDyyy79BFJnQ2Qe3fT2lhbToirHmZk1BhghFoYd2YThls6hqfpY0Z+6h8Lu+M2pm9ZZl5
QMBP23i4Ypwcn/SnMhzVPTUdlFs6WccWRu7aMcNh3wW+d/AavXhMO+yBL//4mV3TWhRf+HxOSWyY
dFSi7xTBANuwdmCmXr76maLCmv//V1HReCZsriCQboH2+RaZNiS2mZCWpUw3D6PYzeXfOfMUy/6H
Ms39/trMTnXqrbAJRz2J/0v27UtXX2ZrNOy+Zk7Dwy0l/OLcr+8SQ38FfrGulNhnbn8Zr9FVExJS
Cz0V6V87EfubUkXs3ib7y/d/psCWi8ooDQwrmMYSzVbeu2o+5oemieEMYwmoCwM3KkQTqiLNL/7c
olSagqztsqgCplIEbZDB/hYpWIaZInT1WJ7Q5B1itb3y/Z4rZRaFUmgVmk3qDzM6s5j6YjpiYP94
edzOXHsZepFnqcimKAK6xNdmpzmotlqdjubXrr44V2Et1rHv6SP0puZA5jniseprg/I/BJFRm4xs
HOg3xpjxa4jjcBmHEHj5xuel4ZPqTiwmdV/LvhYJMGSKW2eORtOAHe+1yOIIEjbY8i//jHbutLZk
i8DfELUasXqkIxZ5kZbVG4q2cWOkjYHZ8Ghi6tH626nECmmtCFTm9giJMGpb6wBIjpOMDIxvEaQg
AtjRkXdajBk4jP9tqWbB2kKCelBSomyiCgGzElre1m+gq2EEEU737MndyuyzOT2AAE+zKkKOdGZ1
hOaOT7QMs5taiBrZpeO9TJ7d3adjWR5UKLgvLZr3p1GvyWONbCwoHEh7aZE7OPrT9lJlGa5Fhz9Y
UCsYwCvhP57UGyidWXRkV+U7rhxshcha2TZ0uE8Jx77dWNU4tOTKtI31OnOpZ2KSLAZlHeI7+FZn
GYkpSTnscqRPe5m23lEDpTwKT8ZHxU+5apXJ+C4KYL22ieP/00x25KwKyCa/m1iLjya8R5Rh3H5j
SBsPci8PdmFuElUk0wG3jSl5U9Hx7NK2VbFf4cTbkgBAjRmrL8jQ/Y0MUusxqPX6yUfpsY27wsFz
r8reW+H8UTQo1fqsrFEQ0QO94biM6glfulmt3Di9ip9MZqwt1U+Po12I93CU1Y/SU4M3aXdsyJFP
kTKq90Ey9w/xY9olVouovY5+Y3yjHZKgTw+Z6QzHLK1xJjbs7CHWwxFzrGbcVLWhbdVBH5/xweJ9
ayNc5pAqEfNywLTLH+2ZJWPZJ2+mWGsnIHRsIfhag8Cy14PV91+CP6xlmzykqwB22bNkaPfZdJtO
Py/f9Zn9R11sEGhYKhg+RnYyjRfbe6JJOMgriOyZxUJdbAZ4SKdemSTCpYv0ncy/BLknySmc16AX
hr/jULmyKn3+DKY1BzL9VWo4pROlnYOHXIAjrg8dtUVqgX7gyhb9+Ys1rcVqXTcjyd9+gpFFF66r
0VmHybWFbl43/3c9NZcl2ECrk2Y49uX0ijbmqKNFveut3m298HD5/RrnBmexZE9tbmHimfYnmKvO
qVDxpYB96x3srC+QSGfk0JQlZrCDo9DkC8DwVmo7yGc5auq7o9roXexMiKdeMc2dEEO1N0ccPrc5
vrjNHoO77EcQjrj/yCFXVqGXRbeeLf0t0ruIdayWHw5i4Jta85J9b0vnT4Ha9HfTVMq2tTp5jBWj
+9n4UbotDcO5CTAmW2FjJ58vP/+5x5///9e34auTaTgJI+yH36r6j8bBCJXS1649fzB/XduxcntI
kNMCncD39JC5tavCfL98cW2egZ99G8Z/rw4fFd8eIopO4VQqD1YyJimeV3W+FwHy7wHXgV3TVYmL
T1C+V9Os3Qz1rLnrbOVn7tTtFSTh3AAuFogJ5VSeFvPkkkmx8hz7mDrDHQanV1aJc7NrsUpog9AL
0pSKkxnG9E10rJwSjkGby6N47uqLGtHG8sab9Mxzyy4dCTNo9G1kpPnXFh5zsfAAzKVN6EymO9tE
6V2+ijLcTdSnL927uVh3PGLFsVyr85MYQc48o3+H9729fO0zC485r9l/fbrsh7mRdInnIl/Fv2Bo
XmRs0RovT5yvjSvz4/MNwDQXS89oe3Cw5+EpjcekEusC6raHEgYPSDV9ufwgZ17wv33Ivx4Eg4+2
SKowP5UYhN1LvK03Uxx/DYsyzflX/7o6GlqH8ij23BG6xDjU66H/R8VY7/K9zy/ykxluLma43VtD
njdxfmpL1IOxNhEGl+Oqs8KzBh98+i3rNlKMx9Tx0iuz+dxwLWYzfqya4cipOFWmcQoKxdVEcWWn
ObNQmMuJ3BhKOw2O6WZB9RgMxmurVFsjNfaXB+tMq4Tu13/fRWsPbU2POD9V+h8vTw4BwrYyJTEk
N1adhBQdElggZLPOrCtL8JlJYiymd1uWGGlmcwsj19g2y6LIbh1kx6sMp+r3mCJ/ffnZzgydsZjp
lpcloT7I4ZRI/9D2/suYa1g4SvVLh0Lcl/87dJOTRDbdVyqYYcxdgSk4ZfKVwvTcvS8mOfopAv0c
AS05p9ktkptKOAeBVujy0Jx7B/PP/jUDOzrcvWPMKelJcDBjkgU7rPdFa6wLT7m2jp+ZFf/D58c3
zJtKfTgpWDkSm3cgTdW/MsnPPcBikpOOU/o44pA3pQVrIy43NV7NXg89OH65PETn7n4xp7V4SCwf
+xBXhj26Z8vEnNH0ny5f/NztL2Z1P9KpKNJgPNnSTFY9cYerrGrzVROoaxGhK7v8M2e2iiVrP7aw
oM8TBMhhYp10r38qp+iHGDnJVd5zmduvl3/mzFAtyfs9/qvYkNecoux8X5lUSzhYXb70mYHSF3N4
GuPY8eaNKMvCN7iahxaH0dyLkCJbV5aJcz+xmMZm2w3ET9HIH8m2zGHTFnn7UQazhQmH2suPcW6E
5t/+a77FsT41wuBzxRzjrhTFtmnL/dcuvZjKRQpYEVhlf/Kj9j7He8Ge5OPXLj0/zV93rVlmqDmV
A7HcnOInsn5A9lSE9JevPq/3n+zT/zap/rp6lWdW39SRh3FSh68ARH97U3cfhUQSKonZwi7mGlvq
zDzQF3PZVuRIsgBFv4Nl/IpowupXjYXdptCMkHSYrEPqGAbfLj/XuXe9mNsNwtlq8jm/kO/90NCs
30yRek2Hc27QFts1hZjetN5QnARayEMZBneiNtxGEtvQikM6qS9eV0FaxADl8tOc2YiW/O8Jt8de
nxdaU9biAc4BcVChEnjrzgmsP5d/48wMXNL/a3IpRzKXxlNviSfHbx6B8J7EFLptW145D517jMUk
n2IyjQ28fFCjRu2dn+D1MRhYfHpGlX9xpBZzXEm6VOSTFZ1a772q91P9pAXHywN07u4Xc5y0WGIa
vJK3jolKo5NfM4Lv+19jqphL/njSFPT4BHee9eS1tV1YrBq9fLFjxPdy6B8uP8S5t7zYshtZChwD
A89tElLDbB27qbx0hq2NQStUA5leWRDPDdZisveiHUsShoRrDMnW942fCa6mloIf4teeYzG/U9IH
pzwlHdxP3vX2+yCDvYVVYVddq8nPLCD/lup/LYxqaOvooHzPrZx7nEJ2at1tL9/6maFZsskL0baJ
WhsmlF0E+cLGEz+O7V0nrSsf6rwtf7KmL+nknRcHZdw2pks52T3bgUAibWrjvVEZOD4bPgrmIFND
FHfix9ceaTGx9XIEq8Sy1s2ab4ageSNUMKVrhNJzA7aY0yVEFPP/OTuzJjlxJQr/IiIAAZJegVq6
6H1z2y+K8djNvkiAWH79PeUnD7cpIuptJmxTIFBKyjx5viHFGd6z5gHd7MYIa34KPNvZ5/XyA6y8
7WWltdWuOZkMc5umxW0Tm99GCXuEy9deu/3zb/71JcG2rGLmjEaQoUteu1Q/w+r5l6PFxuXp+ZP/
6nUvprSpTJhRclw/12eYJJxMQ42d7b52RPmiB1SoWwLEIR/AAsh7XgQAQqK5C/29P+DPQZ5thYOl
MDoTTV8C5QaLVg8Qs9HjWI7ZQzdCqkHg93Tv5m0TdD10hUYm5ocafhk3Ciw2EDWT5sjGMn7mpTKP
sKqtH2BAzG6dEWZgc+6CRtZ64o6XlrPjcszRx6bVfm76Yc9Sxt+Qei3hYMX1DiTM4ZDGCmZdEFvt
WpQ4wDGBrge7T7sClC51AgStZIeWkvYk4KP1Ihmcztp06o+GB6Mo51xkdsmQ7p1u6CMAqwTqpxzW
2E7Z3fDY6QOepNAYDrJ6q9JBfRODRY81fOxCYMTRlmfNZx4mXJSrMWfhDGnM3gGFZmP2fx2AyVLu
CFZV0ZWtIKcWCmOzhQ2Yd2PDTcdW2UZo/Pp7I2zxvTVo4BVMEaRe5kn44KDcsI7A7hBslI1P7utn
cJaFlayv4ffOUgF/UpgTVHBW7Cb4oBZ+2W8sUyt7xWV9BfwG0wHyE+c+R5kRdiZ9mIvE/o4FZIQL
cT/CCAsY6ssTdG3yL7ZzUwnjSrdT/MT6ZoJOt4I8Rw3FVdGYLJsQJLB0c1nG5ASnOZCY5gbeqnP+
CSXaK0BEpzNL5ozPuq6iAxOt/0YbAd9fA84UTdSyKWTd64CnuTxMK98VXwT5WcN4AxIupDzzmYOH
4xh38Mro9l0NA9zrfmIR6R0GSs7UW12EreIYwFe9gr8EBYNM9u5Gr+jXL5ssBbvolpRC4HQfEULJ
XQlDzwCE0mrjZf9p0v7/YEyWzQ/l3JWotZtd5BzEIT2OL/Wpe4Bz7zELjQD+hcEc2Pvp1tsXR6T4
HsxjdeiPoLVtfMpr72gx90cwPw3AMpsIEHqYrVvGS2qQUy2L/eUXtDJ6fLHW5AoNL2Uhu0iN46FG
DgOUh413v3Zp+78f7jQ1DJ7DXh05A3l1aPkEOupGZvjraEL4YrNo6WGoJdqGYRjFbxq42cJ5GlY8
O0qKm8Q7Xh6alSQu4YswwlzaMljWQu7Uwezf9TIQaVhyBjxVsD+VffriwL8H+G7D2NEaC4pZV3Lj
x7+OyGTZQJGxKkVGSbbQQrV2VIEnCYpwlXlvFBnRT9hB5YfLT7n2Q4vwgn6z0oHaGafdAj2cEKe2
zdMEI79KjhvLF/9yO0PYIsx0XYHNK6NYIF2Y6wa8ctlxMJMqzCFXA62gBYtWF85JAWTyb1OiLeHy
k618f8smijmeNOEwpo8y1+GhbOAHNIDusBE8174Otvi80TQ9VxNYC8DmiNcO2wuIcNJdhbw/HJkm
uLmKd6MmNz3qIaC0tu+XH2ql0kqWAn/JU4+WzVRHFs1DWtrGTg+gfE1g8J412KzwqzEBIq/MxA5m
2p5vm225U7PjHIqOyC0p4MoMZIu5kUl4w6ND1IzcSp9RVvDkhi2x6fcTzNhrp8h3qoQX0eWHXgmC
y551nam8QjMmiosmDQZoVbBhhINtvBGo1i6/mAI5QXLHQ0buhLX+1TMF/KJxio6d4boYu2xjgIuz
bQ+dS+DSa8uwp14fuknTXjk454n912nETqGoVmAHRYmT6RuoxtitReCmashh67y24pUAD9X//gY4
GKjvw4wTbW4Sct+DQ2uIzxoYrbb7lAJhCwWZndDHAiWurs03KkEroWkpN50z27YS0+Yn2xAyENCC
3cIy0tph3zKBvmZv6U7XfmexBpbJUPUOgfVdApf9+zkGENCqAXN1tDHutaPERkBamTNLfSusoOFW
ZuI70EkPe90xzwG2qor8Ge6CcGQuNOosdq83cnNrT7VYI1PWlgWIe3WEJG00pGAfTuyXfaZJl+7z
dfNyEQTg7VC7HbNQ5WxqZBV72Et5d8aw1aK4Mi+XulazAJoFmDUTKSHYdrM4hMndiVvmxrq0sj54
i2lftzCQyWltRo0LUSvwo7rrrtuTLoWtOGswaz5betnAZPloYYGRfE+8jXi1sqAuha1TopNsmmvM
eFO792XSyciQ00cDNsCBWeAqkJQX+wZWawc91sl1s3GpciU2nMQlHVUk0movUpTVUto/aj7+63Z0
oz775Tdr8aU4DvpYBVvKeogqQFDyvgiG9D4ek5Dl17wY/MDinc8042DcmnWUCac9UgMNOBVoCxsv
Zu32zxP/r1DcG7FnCz7oqIUlgJ/Z+mbSIDTO4z9xrzcOJF9+tXiC82//9RsVtVLKaXW2Wbwv409s
EK5ZR3DhRYyfBgXicC5x8x1au7EB7KAiAJLxilCBq58f56/bbiwuMxhzaqjI4WxDsxwuukkh0Zow
877aquN8GTHwK4tIXqF6EvO2HSIHvpk6ubWgGnTzX5cf4eutF65u//cZ5FBAf52wPAIn5VSQzrrV
xtD9MFxruFMZ/8B2PYDxYgMQtc39YbqrO7k1fmuvfRHNRQemd2F1Q1TKZ6d/5brZiIJrQ7aI4cAu
NzD2b3UEp6X82J+Vr1gk+hsh1e/L47Zy6/8nPOvMSXotbt1MXjzzN0/s6259qTkDtN1C/Qkr3JCS
d7ia/gNTmo+03NJTrd33YjYLncAn3xvrqCuz3SRhtu/yl+uGZDGJRcOLyksYP6kGCvMyPQL3GF53
6cU0LiY+lsiu11EDJ+O8tw+wCt8QjZPzh/5/uRCLLxVmDHzPJps0cIlotXfQ6NgC8TX1MG2Hs3qQ
UMVCXXUUmKwKldK8SttDnMh4l8ew8U3sxjryuG4jm7sz+KFc7CbVIYveG+IV+aDBn0gCNreJTXIC
QPINSwr6e1SguKB2Vu6FRzi6+l16Z5qiObQFSR/6Jrd8mK7D6BvcpyBBj8B1w7iMJBz7dZaBDOmy
ChiX2Pmtx2YjhK8sE84ijhREctFmBCml3H4XMBbmo3ljOeYB0KeNhXRlVi/1bcogLAVdrYukVwH/
5PrAfvq63Jp5a1NjETRKqF97uy46TGmFlml+mMotacrKpZc6tkJ1qAm1ORJS3OYAeZg9GifSfmN2
rIzLUryGbwmIMCZavNZ2L3J9R9Pm3UB256qvZqldk7B3dj0TN0+nogUBTZXAnabJRtT48vxgcbKI
GgmRlS7mqoMrHghN2WenP4fmidgG/LKv8krBbyzCR63K3oLZchfZzvfetXxrFhvR+o+46IvosRSu
kSmXLYJHF7W7ea9u9E0a1ScSecNdUfnlGwtl6Pl6197o++llfNNvzk8TEJLf8YNxI3bv75df0Zeb
ZzzgYmIPwp5y28CnSzM4Ivw2axuugiCnDL6QFbAOH1O/VSdc+5QX8xzQTaCRLcSQxCj2BZ+QqRl2
l59i7dKL7UBfuFzH6GmI5pHCRai8mWW3v+7Si7ndztac01h1EZC3ateZZflYEUmumyFLURuMhLB3
LZBOBy7smLneB/qit2q+tnu+xy8+saWuzclQgSf9hLBXOkeCogaHsYFd7l04NksA4OGnbSUgBH4n
6U4U/zYw8kXnwo5JwyezRHfj0UkpKpWvdR8KPh0Ie82z4lCO38Dl2Y2sCbX8lunkxJP2SBysre7t
oF+EA/oasnGg6qjin0SeGvT2IG0AZ4YQlt5W0u0dHT8KpFSrskFxTQLjUWG5i2brXjvHVEIeYu48
sA2BG/PzEVAF9a0GOUbgP8U77PqZE9byMzPvG9PCpZ/AxW1L+AE4+7k6nZllQ76j7lEgCcP06xB/
uvX8RMGtcWGjlMdgTwKrhQ7+nN+Krtnr4bNhe2sc9mdZpOn8qp1PUBtv0PG+M4si5BODBYWfyDd0
47yf8QoDBeYY3hRhnt6lMO1BSrUZgK9qdhU7DMVpnKRfOe/mfMzT17yWwRB/l++JAZkWSO8hxC81
AfZWKdieG8FYtCDI2IAQocorGh9Q5NDTB/DhnV76QEEG2bzrzZfibGEjOpgL/pIkbCZgDsTeKl9i
oDgm99Ys7yr7xbZeXQN/xwBZyTigAgz8KVg90I2jDm6O/9iZtccWxDeap4Z1ykf/f5lRvLU9agXI
q8eDT+yDMkfY+ESpd1OnINQT2O5Arh2mdAhBNPSQ8bKaOzrAUwgsrfhxAlijRMJTORJUGCQ+izKA
r0WSDH4GtY/1s3XvlOfBngDgDYDNhtQFfLBCK6W5j3GssrK3pnkF0Rn41SFskgKGARXoAoCLUGyq
vjvlPq2MndPqQJkwnLiVUHmUw60YfyCtDL3Hs7R3Nados9mDX+IPxdsAtyOQQDMXiKPBL837M/a0
8kWyB8zTN8YfbHh0TVDbHbBNBurbZAAtCJARYETq+a6DBURx1/xyikMBr8UPkL4rdEAZv630t5kh
7woErQ4zmOpdDjR/hFBfzdbFBjsrFKcFwClRS3q56yxmwrOoL+8n4H5CwIayXTdlBAIXlwJ2LSco
VIURVqiC47sZ5rcRlv8HuI1s5RtXNgf2Yn214jgHL8PT0SjR12NkPkitMO2w/cvP++eI/tXzLtZW
xqRwDA8nbAPo2kA5ubObU6SzBkKALM8TYmWBzqG8hj8QJDcznCFSm6Q/U9uKb5ClTA7V2PR+P7vF
S4zSWmgQah3LSgCCOOj4aZzd4c3K5m43eLq7q/sSoFBYx4bak+Smo60BoCpp7hOzVw/gg5J3ESfo
uU5Gq/p02048tLaXAZU0aPRsclDHbHDGsI2hTSjO37JVQ1HtJh2gld8ykw88BO+8vqE5TErITNpb
exqHG41+3NQvwF5QfmUCXJhlJHkoBuC48q4CesMr+K6M4Wlh6bp9jFOzf2ACmuqNjcbaazyvmX+l
GmbTRnMFPZc0vRFIA7iVRvFs21GfNuy48SpX1pnFJsID2SgxYxya6xTWqjWkUjtL3FbK2rLQXlnf
l9JafBFEyYbraEjMFHPeM6ADGrZKBisbyaW1dZmhzxj9yh3Akx5shGYnueOtMh6kW5VnuxKgr5Jy
K1u59ijL/YQ9ctPFQS9ypC12VmuSQAjGNybVyqMshbR1oiYCfC/2E3U+3lGryAM+p2PQ0VwFOSLJ
LkNb3T9XvfalojYvrLKqNPyiLHixQPoMyxtPnrTbbeWvVsbKWkTE1pGSNfCgjGQ/ZMdEmgLo64Ze
99UuXbUnNoHqV42QxdhPHXnr6IdBXi6PzNqNL0KbZxqgRqP55VTYj4y+C75V+jvH3i9i5lJE6yaQ
7dVOhjWiZyk64Dvx4sYJnI4m47tlgox63f0vJjTNicFnolECtO4Jv+d6Q6iwNi6LIwCdNEjFNl4o
6exjqdSd6QLRd909L84ANZR7ld3gnnnzfcxeuq1OspX4uRTK1iwf8rpHqtbI+5PygPUS5WPWjtdl
P5Zq2UGATOWecwejOjLAwxV2yHL8VphbgryvK/MWX8plATW2Ae0zgHYXvbypkJY9TMybgyzT7cGa
e2NvTYC52ki53M/9WfqU9iS86qUs7ZlZzEDfzrDGazfxRdXAMuv3dVde7E4yVD07UaZdlMPXI0DN
n0FFblx57l/qZbEGs3iM4y7y0CjY9uA+1dWVQ3KeG3+txw5lGSAEmY5YmRzy0TzwNN74llYO80uj
iRyAOS+t6i7i4A8EiW2BvWXw5JgXBE6YU/eL6wzYQuSHfVLJrXL4yqReqiVreNSkvYexkuxjiivf
EJ+XX/G5CvVFsFuKJA2pJLTQiY48JEP8ftjN827epQ+5vC7MmYu12ELfcaNb3HlTAvI45jiF/Lp8
61+PCVuKIrGRKFFAwndfeBpm7Y3dHaRdlxvv+euQxJYayNTz3IIXGBiEOjlAQgjE4I/LN7526cWS
C7cYY+wMJNUquw7l9NSMFHLoK0dlMWe9yXXRZEz7aOyTEPaRRxN2adfd9/l5/ppVYN9NTgqHochm
L54BI46ffHq6fOmVgxlbGjIrs5Rw93H7KBYwXyyNfkCk5t0taN/tTZV4GtZ5MBNVacx8ZYOuZqK6
DacdU0IJVOgdGhbdV8mdrd6QtY9ruTq7MascwSGGcyAuqAoNmTkciYLLj/v1FoPxxRrtOdU0CcQP
vCQFBjF0XOm/0rUCb9Qb7+rP/u3/JzZb6hVtr5lam7I+Ik4PQyenhpcTbZMbIlEgNF3d7K12NOG/
1MWvHQVIfe6d6pGmo70z44QeYXY4BugYK4PZcuadhkx7nxpx9fPyCKzMgaXAvAdqJfHaOY5Ior7X
8XQEehz+HVy+Xr7+yvtbSnSNcUqZsLFvbhOFrflcTiiOT8ZV+yC2FOKBc5oUFTsvjJP4Z7bSB8ed
N8ooXwdkthTbERyjO9PEjdPkWZYdvE3zsM9nn8QPIBmHFcial0do5Rtcyulkr2WN7muET+32tyA9
74zKKXagbOsAJ+uNA8DKe1gKWnuTwuOWNfxUqsdGlWHcs93l+1/7gs4L9F/RKAYHdZIM0QhozGis
zuAX90Nk5cbBa20CLc29szxuwYDEO0YR0AnNce7v68ltdtrOq5M9D+q25egOLIEzBtvRS8IBjoFo
q63QWQTlik+IN3zL2WxGI87Wh87tbJDty+m6gV1KXD2SZMqGrW+EdEAok2ZvjmzjBLE2soslxEYI
pgBL8ZM3o6/AqdtdndOfc7ulcl77xM+/+9ebazszBdkTu33UcftgyDInRBPvwXWdx5QgCjre8E9D
rwM4MO/8Zf71a1UJ0HmVOtge01+KvbbVj2S4JsjYzFssEpY3WKpmBEGGRnP2wIwrr7tYHmhczUOp
cd3ybARcfoLPfMWcwQ0vzm+eQAW8J7aO5inbwb1jB1jpzoCg97rLL/Z6BPWhNo9xeUUUVuk3nSO7
v5nLxPv6vwXNZkuhVkYsBsYcLt6Ll2q6hf/wkG1ItFbsFNlSowWhb9wULcC5BIibnSqo9Ziqfn60
Eyt59xrH+YHuStDKeVI+FpNBAzNp9L3JsuqoHCR/fKmo68PP1cBqaVaHGLWxF2VhZnqWcI7oE3Pv
mc6GG5WgC8nJRrs7W4Fd51SLJoH/fuIzA6IXZGsdSQ4vbRDdXeAVnC2LkS/DAQZ+EQ7gYwbW1fmI
wLNnd5oD+JdQvbUT+jIW4OKLWDB57uwpuGZHRYtyCfR3pj80MEqDgvmUFlWLioEYcFjf2hetPcxi
ypbEUarybDBoY5iBZLy7hwlyFoCzfc36jQdazF1LQx8E4M0cIV6qJ8a98aDaEQ3k6EfofoDiPD82
49mfHa0q7PdV885dTGvppiyeskacCsCoGweEApT1Em/Y2O18uVPAIy2mtWotC4l3CfORhpuJX6u0
AFt+ik8eeqAObpttdQat/NBStjXKs5uQp0EPnBQcvSwe+01nEhTgso8WXniXR2vlk1tquNy2wPRz
phnLjyXu0o6z27hj8iMd46xGZUSWOw961wqV0NZLr9lt2WxpKMaTsZVEOUVUG6W7L1pr3hVtUTwZ
oDbveRHLDcnsl8lp/M5isk6ZqUjqNFOUW92BG/DiKqvYQDFT/PQYAlUtjC1m2pdbO/zUYur2c1wa
LWw4Tg74u4+6sWeYJKZbHQwrE3Up/Ep6PhhynPDRSQPNCz2zA6WE9z2zOqRcLn8Ja0+wCAaEzGnn
UgxWPKLTHQZEzWFGr+Dh8tXXnmARCbDUZtKYVB+VYoDFuhD5gDSXIe5mp5xeLv/GCoSVLVVXqEnm
FhuZASPgNjLadq/nLAlMYsOFswmzVJ7GjPjo4T8QzCYr8bAEPbbgNVz+/bURXISGsRZJNdRKnNDJ
afl9itNJhYXy8sX/rF9fLPlLYdZIQJcqVTpG1jCT1NfeOAUSveVhUYzkwy0sFnaovByKVNk7yx1g
w8+6iRyNWcSwyxzMGkoG1z9TeZzeV5o4QfGZTVBgWwJMh2aSaGx1kRHeAe/OAq1Lui/iYjzY3DOf
4YrbRT0InLtR7DSaYu+HeK4OCZqvf+ain4GN0FVoKqNAC3sHOURv9H1QwQbtI04d63sPB92nGEve
rZcbzo0CS+PbmIn4NnHnM2WwUt4BvK/WH+Hclu4Sqcxbrx1RX8fS0T+VMGe+0VYM0luDDqGPrtN8
32XMeJhr0Wz1La/Ei6U6rbdymPiPsojQUhYVPayqC8jfwBcCP4H1vmlWW+5MK5/KUqhmCFVL28Jk
83oXdATZeIfE64rPy9/K2tUXca8VXj2h3eFs2AcxFbU8uFZb/VaRbGUqLyVqPG5B+YMA6pSUb4q+
KHOXDr+uu/HzA/11PDG8kgjAi8ZoZq4+ZOc24sTy1JVXX0S4xiCkHOI0jvrJCalEEn/e8oxYG/FF
eLMZGWNamMaJGww6Ig9ZwS2ZxtqlF/sZFRuqcdIkjhrd7RpoVQqxZde6ssVYGqmpZGbjmFEnGoX5
fezKR9Rr4WMBg3w3Z1ul9JVJtVScGfPcwbZX4GzeZeDHwG59FLOv2i72Ca2f5rjeWO3/gMi/iJBL
9dnQynme4MYSndXuuxqmCgiECTN7P6O2OAGCo94pGflnUYvphzPWaCU2NH1ORiihVNL2+6xCxl9K
DtgwHXLgLYxUyk85VtODqXLyW9gOgR+1rDu4M+TdQylSB0IweLuaEcw43Ptk4phnJKdaB5JpYV63
OC9dxSxXm9NM2BBhu6l3Xo/eyzJ1ivDytFuZ0Uu1A9Vl1Q4jqseaHhvxlI8v81Yxc+XrXULj50SZ
c1Nh9B27r/y01PcuuNtX3vcizrFCSLid0DwaS09AxV3HN6bVZbtqnPKNE8za/Z+H7K+I5NUpPCR7
hZ4Twk5FYt2Xhbe141ob9vNv/nVtVaCSJVPDOFXx1Ptwdy0Sn7tZ9UydBC4wl9/t2vRbhA/wmjph
tOUUOXVM957JCjSPxdlLXZTzqWyGHKUFZJwv/9jaEy12QN6gagucgyGSifC74m4kaEvGAfby1VfO
KkutietATG/2Hl73jP4ealSF74z8lipgTg0y/kwBW/cdZ4tPtvLql2qTHspD7XhgKKZx/ztNjShr
RbfxVtaufX5bf716Cdb5GA8d9BojyFy02TnOVh5u5R0sVSYjMYqWOU0eJTbyTpX0ufq3LK7rO2dL
7HdccXekhOKbteuX2Eh+GZV+FvQ9TXvs+ex+d/lVr43PYmpYBAZDtEED5yjpgeQ6NDp+5aUXuwD0
/gjPSdBt3tuVAyUp29kG0GWX73tt8Bf7gCIdoOA1kHxwmjmwEjQyW3bQNf9cd/XFXDbyoZmYnfVg
xzcBgftiXPahLn9ed/Xl5EWmtVGthkGbx27Rcf5b5+UBqbQtJ8GVd7oUnszNaMGlCsEhHeFs63Kv
eBMG+q83osPa5c9R468pBQ8NeFyAHnGKC/tU5FbQZVt4qpW3uhSV5J4h9ZSO4iQaB+SzYVfUL55s
DleNu7lYxXJm2GrqMaXq5peBXKjJbkw7v3JUzo/016jAAVEj0hc5SovAl+rJb0a2cd9rA76YozFh
PfDPTgb7xnGX1d4j0cnT5SFZu/RijvYUCndQaIyT42r7zoK2DRPV2oqQK9vepX4kN1KYvmeTOFHz
vZk+ee4FQDUmYtwYc/tP6fqLnehSSNJkXiXqVmSR1XvWTVNNbQgPMRJkxQCZcOY+Q6VkAllXvQlH
1kGNDPquLYDas21053IAfW7NVlW1b7hNdqzm9lsyxSRIiPEOf8/uhjTU84vcvEXt3PIBXCyxCcVM
EgTd57FwPmUG7bnrqKc6JvVN5hVJdEYEhINsbXQVuHA6aMk/SQahOa30T2eIVeBm3P0gHXomctmh
9Tsjnk8ztwj7rKrRXNChvXCwTSQ9pWN7O/wlGjSdU/mZZr9nAAYhxkcpOKgZb/w5saoAB0UYeqIj
MhgTtN9g/W59FPsB30ba9FSk9XjIDPVZmn2BBgwGnXxbib1L0NYY0ymHdQr3gkp7ugySHuZ7vqnH
4bnkrfs8GgbQuZrB5dYf8omiTcEYyNEt69z13ZlPb23elugBa4eJBBLdqS02JNKQodSG+6CEQc7s
Whe5BgUN/quTxoCbzJC6f4dqNWN+76b0o6adFSRZzj+MapJIWBTeD9V1fe7zPh3Q5w/Lno634JKg
E8GJkb2sbUL3AhuFEC7A/SurTc/njQQRIxFmUMLLigECTOv2aDK4g4Z9Gw/f877FW8xM6XdlCaIx
LEXTjzZ1zTvL6bxIFdhNZdkE2u4UWyqcZTL8C7izOhgtH49oeXMPkOcnN6Xt0GNWzGqnudmGhmuM
N1Dfzjeo+1NAS2txP+OoEvtgCHjtLdqj2rBzyDT4imhjXwqz8XM6TU84ZTQ+BJ/jHo029V67LQns
lnwj8DcM3JKB3umissJjKUD1mnlg9kLdwiEE9ipubgeg4LY4gUEHvkM1xjAPbgqLl2PKvCEJVOlM
Uwj7GCCVuGXRbF81Gc/3lm1wuBZWorgVE5lvZm16ELRYtfeNDlVyAEOyfkZ6gEVm1/Nd02DeJlkC
vnKReuRn69HqyBOveHLhzYA/n0lzVu3b2odV1LBrk1aEw1jFJ5Ep8uL1Y/cEk2x23wPjGPR2QY5K
w2/Rr2xgE32Y9UCgb02l8wS2gl2E1HKTSGLq7GmWBcjHl0e3Vcz3OOPPrqDNv5YERj30JiqCsnP/
PUPhbmnXFDdwW+qdP94iD0IodRAtK3YJRX9lbpfJrinS/N2iOp/h/SeyE9Uk22NzyF5HtNe+Kxwv
v1M9zY7f5toDKrom3a4lqrkhwiGHxGAgJduimN9ZWdV3jjSaoCyKxAkNkC0DoILywB1FfTeM/ROD
guWkLFLubRdOPkMxwJKpt1Mr3g1liT5ubKuP85ykJ2ReGpBfBwT3PP8Rs/YITOn9OKCsMsip2xmp
0ZyYY3SHtBsylDjR11OPSXtjG9QNXElZYHm1G3bCazCozWuS0xRvwKB+NuV3YnDEQZ2BopjEbzxh
8H8RrgySunyWQ98dLABjQ6rRe6rT4hsGZXjL4Y9+sjB3w5FOH0mMRpyyH+CEMbJvBXwM/LHPzJ99
Lc13btt3yIPpwKB1GsJCbvTNDFWgESF1P1R5eXJNJIFTWN7CADP1Ap1J+TTMWn2yfMKf0jy+pXMG
SFTb5x+X17WvVx66VOmVI8rLE2QypwIHbfO2hC27ZT3Ynbex8ny9UaFLnR7nnen06Tnx16pjZY2j
z63238YdXy/f/9r1F8cWMgCeCGvHHP19IOTQgTs+c5U4wjJkq7J9vtT/L52UL3ZDnSzdJAGm+CT7
n50HErBl7MCo9eMJGftm63yx4qhEl7aCLSQjRdm6aeRSJg6st20AjZnpGwwdMiq1Uu5jsU7f+KyS
25G0+gB3cB5qpYbny2O5tsdZbrelU/eoluMklVrfG0EALs6Mq3pwbHOZ2atl1tvoFCtR+SaHvpM7
UMLfUHPdOOd/fe+wgPrvrnKqjEK5PIGeTs7sxbEQPf22r8WG5ob80TH8/1cA27T//oChWpnr2lKR
yvryRRHPux9QQWpQ/Zym5xl7cO3bqiOHVlpYjVU9tPvKtvl3OQobUnxrbm4zT+kTVgrzoXZI+oyi
rXBCK5/IP7Fn1k3YO3MMCnRi5k5gGdlwHKS032o3N6uAWUyCXCznAB1T40vTOhO4izpGdyi3mw4+
I62ZeEFf6v5YNNJD4qZ09TNxy/ipgT1MkNFzm5wpYYLss5J7WGgTLBm+bM103wCSsTecCoc45A9/
FLPLfqS8L9915bbfCjz5L8Gb+h3N4AaMNUgRqm4EsEZj6wOXX9MMBxNhOYmN8kQgTrplI20ic8rc
e+B6nFvwW0vm23afjWE5asp2Uwf3ykrZvAtdl6P008LGDXdjKe8TDKcc3oB1EVSTbm8tb5SIGxWY
bH7K4ZOlS0XemEjM57RPpteC2lZoK5YesfB9EKol1t9c/65QMYTjisMPyrXHxzKfX2jhfRvIpE+U
CO6Pik9+Bcp0ZMbECO24vzF5kqOfTtih8NAeLDAQ+N/CgIQkQQcvusf3OU8LtBRVwElm9X1huh+1
C96KMxhPYHWpnceHZzOhiT+WptrTOCN3Vu5WocXRGCerJkTfphXi1ENx/EGNzLTMEgFf/PC8wg4l
CNboRDbQepkzbK/ast5h66p8Y2owwDP5ZlToPI2N7i7xZuPW0Kw4b5nuZ4dNhypLhV+W2OTGhE9o
qs0m7MMVDfBvtG/GQx8aVjzse4kyOhoGflVT42KNcv88oPF77qrUt0DUDQaentLRoR9qTKCdaV1s
TikaXSvtwskfSM8Uu1w3vYfJG7nxUvZYSFQDRG2Ig8dQckhS6xcO0+WPjCbxiRdpcWhKZJiw8x3Z
Q2pY84vd4tWMtWfcQldW3s+VUx/PUrCDaca/sxL2F3GX3Y/CeUBWELVxbjwlXU791IlzaPocHE5i
V4WdG+eHWLYJ8EklPbStqcH8w3fDbPd/nF1Jk6SsFv1FRiCiyDbnMmvuuTdEj84zivjr38le1ccr
04jc1KIWJDJc4N4zQAob4AjofINYPkYNbO33cOme0PXy1euDB0xHj+eBqR9QQUIaFU1/uUiqBrk3
nQwK6M88J8UGIkIscuoB1L6JyF95W8YHI6Cajaey+TGS6WvvJM2dKUK4K89ltjEsgV5SOYm967U1
fp4PbJsNbgNl6rZ7cXwPVWAAUbYqGME2GUGwbhF7TwlzcNETYI8PLut3hilclafJB/0u+FLlcB+V
6eht5nH+7NVIMhrPxK+m5M7eE+0cwcO23Hm49R87Ubtnv53dXesXX/pRO0daIZubpHXxIUMIQtYg
wJ8wQeEAoeNCifhTt/LVgfTPiTYhWJ4FeMPchD0EOuN66/rNZyPbb0HeBif4Gg0bcBDLbUfxfvP9
hj8AM13defkUY27aad91LAUEhbfkCHxvuxW5z/Gi8/v7qXXZZ8Tp9hDUQ7GrJqe8vArZzu/A8a4k
LGI4ICaHynU3lW/iZxX0WQsKAUJIDlfXy+r36gjKVOlDWHcZylsh+6mTHOuyHfMtA1QA6de628ez
qR4GL9U/qqaZD1DWK6IE97YZjGc6P+Aunb30bBrotgyKYNqo2B2w56l3rMwgdsNFAsDh+u+lHrMl
FN8M3Gm5RRjnWwor+kM4tuFdN3bOLxOK4gna5jkkbHBj1l2m4NM++V2+zUzqf2C6K6qTD7fdRxhw
otRUg6oCDXWVfZhcClWqUuQ17q2h3HnNnHxWuJXuE7CitvAwUhtEI3VUDPPpBZPzp4cpcr0dZp30
MPai5GM503TjEOqdRp87P/ogmWC/Zqj3sez8BioabGLJtupDdfICt2j2SQhg0Matneq+7gNyYDg+
K9i1gwkuWDw+eyqAaa3HAx5va5oBaTpKbbDpe1F1W57F3lOSlOI74ZP785b7B7Gz6Xg/sNmkeXnW
7eOsLuYFt1n5ETtxnnWqduc+12cdqy2fSvjb4lXlfof0BwBZX27rvnUVddIOiBgpizOADUdd9mY7
IrSvpOffv6cTO4c+pKWAdFg6nIFY4cdSO/pjm4pm7+ZDckrroT3c9hFWdg5mXJUIoe5wzmK8rirx
ze/HcuUtsPQNl7vbm8xfovPYrdqyOcNZ5ZeXs8+66SJejF/nxNzYfStNJ3yZZwZerWdQvWDGqpDu
GH/fNjL0v72HUmdIeO8WZ2du8TD3HIBdUn+tJv3+O4bYVcmp8UvDE7c8g9m/62Z56mTy0Dg3Tqst
ZOBkCWQOK1KeB252mT88kcCsoHOXbt7WigmrKh6hZYKmG+fowJg8Bzrl+pAvDYq1YNIebMbZTOU5
78BmJfweGN0PnZ/dlNNFbPzvjOa8KFE3KkHzcfg9LHMOyLscr/d8Yanb9esYgpJQ3YDsoIi/TxBj
ZuYZyonbOlijhywNjVV4oQ7hwxjr8jwS9jdoXZBzAv5b82HlLbjUvvUWNJq7uEiFoCn7dYs0jck/
yj6X57EJ8tuebP8ewm/CQUO5gTcJYBi98Y664UiqTJ+uD//CmrQJy64QlfJHEE/KHmzPigBzV4bQ
u7ne+uVN+c5T0C4bxYJJNesUyov9T5n+pYP3ETBzXLbNU9eMu5BUG9XP++s/tjARNnU5qWUrRBlj
JU2d3FKvMvuSFOSgcxLftoPtYhLNAbkdwkRDL3raBFDb6W/zACZ2IckdZGEMcsPnDGjuGIk16t02
w+QyXG8WT1hnDhIKHgI9G+Af47ZQEKppszLo76d8CLECD6OuCepmLs5EoiKriP8hjrOzpPkHB05w
VY+X7/XZXVioNl3Zm0tWQMoQJjYiJbu2hiywYdkaNWCpdevIAry4yPqYg6jC+q2EoBBM1HfXO760
LK34kzekS+IetB0fNf2gC4+USPh2rmWLlnpuhZ+4hrapUAa0ZMgwbzvZxXjmQV3jhs4jGFjJIqRU
G1lmaD0IPsj4Uy8P6bxW3nw38qNtK0/UKSO5qjGjfmY+6MKFgg49JG3xtwqdb9e7v/QT1kUz9SDk
3sWgBiZTE2+cwXumjJzKPhh3buyvbIF3ZwDfcfnxNxssdWqW5K2GsskMATBvOtdx8Hy9/5eh+L/4
iaatvZsObp+irAhaoNt/UBk5AJf22sfzEWb3j47Lo9CH5uz131r6jMv/33xGmAem6Qx+a6TPbdHu
+25YOeKXWrZuD4XwdJ7EdDyntL8Yfcj20LRdsXLfp0vNW3s3d3SQ67nrQcwX6sEHVB2lt7Eg2xEp
sC9Tysl2GF4mkjb5zowBdCUyEXZPcav8fEOQ8QNUsIoDpCjyQh3jykE+CkUnumtGnf9Icc9/GomC
0gZqWnVyUTtH5iFogzRiZV9ypAj9NX/ipfVqxYoe3lyByYPx7KVIZSNqfJ21/DGO4LZ15eG2ebYC
Big84IZhB5z9+JFXUXIbXx/5w/+unzmFxrIH0ZZzDpPUSv2FYdHKBns3grrCJrBSqUIg3H2wwhSc
ZMqNnM6B9+Om0bDZp+Ho+nHrote6/TPRb/0aQXFhUdoGKtDoLhpPQeUKteeNkF+U8/l6hxeWiG2Z
5nLShSjnd9DgpHUDBAC8gkDBA7UPmvLwCCuburttpdjUdsZjgcfbgBmdfjTj796saWgtDY4VENoO
JK/JQ8ON85DV+TZJ6pVgsNSyFQtE18GOJwAjl7V4/4zpntDulrsfVqG1N72Ehh3xL2Rf9WtyX8Jp
ZUKXumztR5FKKYcU7Q7uU+N+kmTN/Gxh29jOL0natKB0dqA7wkfnk8hLfjYNdOzGlPq3rRBuHeGw
Enb4kCKyFxreJu43In9eX+VLfbcO7r7gnnFNVZxTMcenxEmRnXUS8hMwRXeNC7Ew8Pyyw94ceBVL
HC0KF3c+0UdcusfE3KhSbXu+ePBprxw2gj+cf6fl5xSOgCk/juXr9dH5l+d7515gu7uknqiCscMG
cssBChdhORxRDM/3MyDUqPnEAKqggKj3ae4WWwbp/UNjxnTns7K5c90ZJQzaVLs5dqYNqwhUTCW8
o7YJYHhbwgP2CHsic3e9r5fRfK+r1l6nVa1nlIQvygYh0CthMVX7uvGHKM665EM5NP7L9R9amk5r
67uVLsG1wOOj6OV8Ip6mUd4otbve+tJnWLu/zlglvBnxHLZ/kNBsCrZx25adMniYbiuRrMlMLNz4
uBUNfAnvzsDAgrycs+OYOHJDuj6axvZ+rqoZ/lQT2+gpX7kfX87mdybHdokBLYIVyL1A7jGus0Ps
8gm7ePS+xV5aPyqFwlYbKwiupqRUH5xAOisLeGE0bfsY4wQJMvT4yiqtIB5rttQlT0nGT6gY3nZp
CKwIMiUFKoAUcIdhSCDW1DHI3of+UD7onvUr+kcLS842kwkmwLfKcsZpo+I96o8HlLxuO8hsxxjX
ZGnZJROCNyvmrcQuOskelP7rq3mp45f/vwl9tRhm+ABcWqf6YyrMfe2OH6837f5jbL63qKwdX7Y0
dnOGBLxsuuTsNLG89yT2uppiH/fZeD5DkKi8QzESkZER9rnquv5nWPBUouLNGoACsxJ4OeHHw4P0
4F2k40Dety2IQW0yTTuGUHfk0KI/DyJHPb1P4iPhsztuMP7h/agAyd1Mcd88B6gS7TPVtr8y3PGa
rUNGfTdJqCESGC5sNGSl7jNlnPvKdN4hzqFN7E6dejFDyZ/nwSffqwnum7s25TzfTK4DZWdVm29J
Lbpn1aQw5W1r/RniadxBpbcOv9QZCbfNDKW2edYdlIMB3zvFOs7izRSKcs96Oj1C5aQ5JeAw/QCw
cPiAzJs4V6RNng1i4k6X84QEAczPCxlXT9KoEMU9wBWd3siHmiK5Fbfj1ANw5vFNM6DOW1VZfixB
n98mpvtRxU3/AhljF86KYfODjW27l5k3HKBPnu4LquSxqnPxHDbKOU9hq06137O7YfQauM+jilkQ
Nz9MamZfkjaJfyBHiNJdDIv0DrrmG+Av5KEfITbgatkdTIciDqq09c4FRPAQp1DiDWAt8jEFoht2
okAY0oxhPjUV2V7T2eylTrsdtK/8fSab4gNpYHtvfJJsY9Sl8cNOdjdkl0RM3XVbOC+knxLp1gBG
evRZpJweOLS9d1XcufvCaZq9R8avGcDSR6/26t1UQkQGSlv9M5nKLMqmJHuCU6PYh/DC2oG93O7C
bPiuQ61g6Cx7BPLa+x12dfFV5bL93RDdAtcHFiYqjfBRur4vFm40tmIJTfM44yGyBE3cvbi+ODZV
8rEt1rxO3+dPu6D1/ndLjyYwQUoI8kCaAEbLnD7ca7ACIjFrfnRLj+xwYUgOcThUj9wds2c68vko
gEN46TI/fAiKevh8/VuXwrt1FKMi3EnaIi6OPRTGyQR9Ckc8JEn/OJpw5eH2/njyf56zb0KYGbKx
yn0HlfxkJLsJ9OQDg0HKCdWbeiVv8U/T9/8jGf+XcXjzG3k7SCcXnYT+M4PEfND6r97U0GYj560x
abtPuxnavJMD3ELlF38lYOidH5wGMz+z8bXthXsK3CD45HkwOOYM1XRdkPKTMqJ7TMtG7oGenVeA
V+/fHLhduYWsROPHYFVHvUr199A04gjms/4JBOzwMkDv+9VPHAHfwUYlX6/P89IcWJFeuLQP2zzW
EfzHT2XAdoFiD8CS33RKcbs0pKvGDZ24GSNXgM4NArcBw7wrTtc7/29g3ptd60qHvFFROH49RmHc
5w+FKXNIuiNBdABudvg7Ao2yU7RSryDseF/lHJgvftYF+4mNeYTzITwNoHYeEiLYHrDNfMsT+FbH
3AHCciq939d7uTTE1rYW4TD05VSOEc5ssw3YCHGEXOWQ42m7lci0tHCsm1IrRZnMU91Ho4tV3oT6
qxzMK/T0Xo12ToCojdt09tfYc+9LFLkgsP83ULnwGas9CU60lP5otlAY6pO9Rg74b9jOpd7KQFV/
lQljvokzN/8Gq1j+rOO6+TjELD8FiRtCg4yTYTeYsG0hTsq6P6kChy0MveJFp0I/UJb136gp+z2E
49mvIeDzL5geD87K2nn//sTtupaXxAFuULSLYuZ5T2p0oNcwF82v63O+IMLL7UpWC3wX5h0LX+Ug
XAywbdqqePrN+vrshN6Bjr1/mmYH+MHwl/Kqlaj9Pq4WiSRrISRB13lDJtqIFexX0sgtHIQOeqwO
3kB/zRLy+eADwwZDlaCRlFQBmJo2u+vf/P6Rwe361xgkVBiHDBHvgaGbgw20CLMp2AE9tfILl694
Z7vbdTC/gfkEiQErHTPvxQT8UzPVDUzbimmT5qCUj1NyuP4tS790WTVvjo2yM4XIpWyjJGiSY4tn
yAc3H7NTfbFwNhSvkdKbxpUn3PsDF9i6hCCW9DACY200jABhXnQWC7aFxuIsVpbF+xEosPO6Xc8z
XtZeFxXdXTt/mkux8Zq1aX+/cdAw/jtUhs64AvndEAHKtm9ljIsqgIntXKzhmd4fHm5roPeOXxnS
I92QAxr6sYT3H0wGqfNoWhWfAmT5N9fnfCEi/LuWvZlzvwvnvNAaq6tuAB5rIzXnNz2W+T9LxTdN
p1njJuCxjxeVKrbPjcIAuT58UuZMb5NCOp9u+wTrPJy8oCSoaQ8RMM3BARS+6sl1y2SFjL8009ZB
NpGx9NMi6KJKZcMRz616FzMnhaVzfZtGP7dLxDWkUl02dCqaafbME/XQG3Fo3P739fFZOCdt6qEe
2jztDUKUKvEcykA8gsUuTLZk8Sp98nPyxescDisCh+9nZrjNQnTbdAw9kqooBIDiUVVZ8qzqmcMv
g5p7uEm3xypour+eYt1HyZm48WCzZkmGZSGpT/ooQbJhR+EDv5E4mW8ZwMAuJo9tjMuMirsodYZm
V5d5takr9txWsDJj6U8RpPkuF2tmr+9PF5hc/w0tQKy2Tk14G8E7Kd+WKUyjAj9+mHvzuZj5NwCD
78tsrTjw/uoOhHV0ktxzTeHi07gnPvua3uHpDkMqP1g5vJbav4S3NzEAj9vC7V3SRUHlGPijFizd
lZ2Od17uQYLp+vy8f24FdrUZuZdYw0Oji5DX3wPHfsQTC4LzbF+YV7cr1uoS74fKwFbILrvCD3on
bCMP8jhbIgTUxGL6fP0blhq3niQuaVNQUjERgUmqR68JklcoM4YroXhpGuh/p6HqYLozMxy2CQOh
1hnJ7w5Mw62Bc8pt3bdjsOoFLRXB8VGM8Y7rLNwWcbK2ihYGxy6k+rEYRuFgcGBeducUDqSxbqt3
BnYddRhp4AtB26gf2qc6zT92QX3boNul1DAHnBrBsI1MW4C4MHabuSBfSjGtXUIWIoVdUjUFiBlu
gRtOi5RimPaPUoPMWkOlLCXJXQtJHcXWjsGlKbj8/+1GTjIHOkW4Y3dD8g1Wzndcw+TspsVjS4X3
TSOc2cUcgGJVbTTyqxtX1mtuQUs9t9b+mDQp8QenixwiUIdQuyJfO3UWtpVdWiW0V4Nbjwg8ovsc
c5C8wDYokalb2VXvXwIDWyG8nDjovbrqItINTy1n451bx+cKejeHLInz3fXhX1hGdr11iEPwUXMc
OHBegwseXA+dZxTnnb8p9WCZ4rs5eZ5qp5aHqq26lTN1YejsCmxTFGFR5bKLevelDb4I91tZfLz+
PUtNW2da0+A2yBoXF/+5d08QAQC7B1j3He/StSLNwpqyS7AZuMch/JC7aCDpqRbz81zUf673fqnp
y1e92Wiunlrw+f0O+c/hlA2gh8Icdw3XutT45f9vGs+gVJZlSY8Fy2u94WXubKgo1wTplgbeOsNA
Wy9HN0M8Inn7Y0qch5rASKgL1/zQl9q3drJjRs46ge3Gx+qFcuhIaAhX+WmwsiYX7hHcOsQCLXPX
8TA6DHWKTQ0e5Ii0PkMeegOpkc3UhyuQjKUPsW6rEHPzuKaFipzMQAEi7iu9FzH0O03d0a/X19HC
b9gl0qGUQ6YYLkWm4s0xKw3bizF1D15axCu+rgvhya6GJshpdmLoyoj65ZMzhf09VHwgTqDLHzHI
TSs3o39Vyf9PgIBP9t9F65A0bmnHugjy/tWpanV4amcK+po3dUN+MExTb3+xm0D9So6/3DEN93Ei
9b0Kmvo7aR0R5XENgmeVZfQ3tMfJSxt61XaiFfi3E/NeWFnG5xBE/19+Y6Z40/OGQFJceZJeDFQH
cqhRHtoyUB83WRjIGJavTffgcWbg1OBWpxw6EuOmc7P+pEG2/cNYCggIPMy+whYRbpu8H8mdrpNQ
bgwJ+mMqQYSCD6cRH91cm19cTB4yxUMwn5PQDe4gYZAfmXAhFdykvf5UxmzeVYHi+zFs6g+6cafn
mJhyL3Tj7ODeB987rvOt1/RzVDmt+hYnmUboluFmSgskoLOubz4FyCXtGBQ4YJXnkjODSOfKK3kh
sNhVHBjqJjRpsi7Kki59zmmY74eqpyuPyoWNaSvPG+JqVlKs5cBA253pud4TuIF+SrMhu487ySLi
mDXd44Ufs4vjwA2MXtUHRQSJmfoAxFf+y6BIQraC1vk+yEIohbpKH2/bppft+yYiE0PBmVWc36Ut
tLaDSNR/qxtTbLbxglfNbARLCsMWFP7TxB3ztXGdEhnlXJ1STdyVb1jwDgpsG4Zej5QB/snv6jI8
TKmzGd32rItyL8GuNEk0J9Nzh/2J5GWf5q9azod0+DAU7coFcmnKrIOB81h7E6wgIoDyip91ZdST
bECE9p1M7RLRBp9hTgSayPUp+5fAei8gWedEVVAW5j3UPLIWadk4ZzOq+pDnBKJCPmVSpU9jDc0Q
aIGGJ9gZTOfeEd3RuDQBDhre3de78e6Wo9x+jjIXlWeEMRFVs4NNHfF5TSr93aMDLVvneAEv1XDK
RQu+F6IgbIRp1W+r+MP1fr973UTr1mSZScw4xQcZzeKHUKCIhy80oHsRiI1bxC9Vz1bmaemHrGmK
a1pD7FLLKKFqO/nxJvYfIRYYwOFgVL/SfuV7lubBOsyh2zOUAxbZGcrl+S7kIF7XwafrY7XQtp3D
dps+bKhErXaErBTzWwiwipXlszDJ9pu6IBeQmQaEqlRBcsgHX3wkUJOnMEHufl3v/cIE2G9rGhes
7KZCRLBmrCGaU8GVuCc/jG6gGh4fg8z/VKp+7fb57m0ExlqX/7+JpM7oh5wxnGjwc4b62PApLVik
S2dH1HxLzQI/YQVr6MqmbqNQwCrFoxH3Y95uivSlKn5eH6+lKbmsgjdf4Ge89sIGO6ND4db05AUe
eM+hgsX5be1b+1rBCaUKc3UxbGKfY9ihbBIlLhJFZqWUvzQF1tYeQm+sGcH4kPmpJ19Z2x7H7A8U
AQ7XP2BpO1g7uoGUY4xYKiMXte3Hudfz3iEoK9zWurWRgwpiXiLMRORwFxppxV04pa/Xm14YGPuJ
TQHNQeJN5ecCpXYwwjYEnu9lBkmIYo1n9g9d8H+nEuX2ixpeLShGwkrl7JFWPoSZGuRmbOD5WM/J
fPSAztw5cKH4NKsekgzeQKANAaTkU+f4411XjfNewdDxa5XKMqprqKBloecca7+cYT8OqNMdrHKz
16mv8Zoo4GinRLD2Vnm3aICuWwtfxX6QCQdalzWD3wepOTT0DO+fiA+Hrx3P6unBERUUzvq2V4DR
zbfJg3Ju7QhEIGix+hzSqT6F3Y3m8w74Y7ayoBb2M7e2QzOEc9YEvYzEAAEUUyWbGIw6qP94Kz+w
sB/sB6v2W61j5MzOMy/YboSKTpTADmF/fdEutX65bb0JR33cKci3IBwBrwb/brecIQlUrAFFL628
t1ytcF2PoUtwl5aRPz/jiODgx+jqExPfC7amG7w0/pf/v/mAOqkGOXnQ0G4doneAakDbUqC8QRL3
JnNVrFwrZoQToHl9C/3aOjBHD68yacqP14d/off2A75LPSUhqgThXaCb855ss+aPl63lXBeG3367
M+ZfkFaxiKD0hJzrlD3OebJRXrajLawwymblKxYin/1498opS2SNCY4z4HIc+sAccy959SVz11LT
Sz9hraSkDUBkTMMwghhUtuuLEbYZQT47cM7jRbIdEujyXp+ShR1hg5spi2eV4V4Q5f1nSu8T75bX
MwVR4b8LFRcjnlKOhTqboAR61KcvRNH0dL3XS1NtBblepjnlWc/ODvTeiPqdjw/V8KNKvubBGlph
aWCsSCccAsMXgoOZV+EDmYKohd3C9d4vNW2d+aXbQ8txpGHEqYJE1uB+HT3157a2rd1Lw8mRLuCT
566dvK1WZf1FZm74+3rr/66F74Q4O20Re25FHWyvs+CT94g8TvNJQVtrryC7D62tWReRFKY9SUbj
j6mrwwNAEQO40BQ2OUPt3eUDhco8Mh37Cgz+Jz93iofYFQA0w4ev2RFCOAE8W+tv0Jalh7zJlAN1
LJDMN1xN7qMTGucjdMfn+0a43WOYQCRXZF0M2TY+H3pc/KFfpKYDa7v8kc7SfCh1nUMNaub5MeGE
7NmgvyiT0w/joNN97xP4A2vdfp1DpNU2iQ7DbDM1FUQta0iV3tO4nZ6kr5H9US3ZTxNyb/0spp9T
AOdi2HL67n0zx2KbexmBxhP7FjK4WgLI133xB4L0x0yniA8F39cJHoIwKCf7sifmThid3mkPzEEN
J40trgh42RMTn2Y3roAr0c1d2s/OCaJQGV57fGj2eBwH9yzw1MlIBqWl3u3uWRGDY566F8kbr9MY
j9Lz5yMrQnkASo8+hMbn/e76AlhYuv8H9ZWtL5umFpGGIHucg9sEAebrTS8cDrZfYjskFZtbQDbD
kfpbU/XIAjL/bz5LZyXntvQL1uk/TjFg8Z7LzpCNONEg2bNkPCq+9vxcGBvb0zADpL/B8p3OE4Wg
aqV6YK21XiNqLnX+8v83Jz/UQHioFAJqbb4r89krIcTMPlwf+qWeX/7/pu28HobOT6SMoJ74FTJo
52aiK24yS922IvWYA3g9pTqMpPxC/HGbzc0uBrr3eseXWreC9JD4pS9iw840G34QoDA2s/KfZSKG
245H2wURDihjUzkI1W1ZPAwB/Qk28UrFZGnQrUhdpaqKCbKLoAkPkKyTldiVRt24m2zbQ9W4XuJ6
6Hia3WX116r4MzvVbYNimx2CCYIMfzuFUdZMwaZmWu+IaG/iglJuuxq6zWR6BvJQJPoG4u7Z9B0G
ImsA64UFY1sZ1i3rxxruLVF4cehkI+QGqRz2w7B2xV2YVdvAUM2+K5ygw82EzTPELrvyPo3jNabF
+0B5DI61U7lu8jmD3PaZDn16RPgXdyZgUBP1gdxOYtVtkbjrD3kbVvdh4bsHsCOdg8sHvoEdU3kU
5eweAj/0oFXegikAK69yX0EQApj+ahX9sDTK1qbv2mqGfSxcCvEkh8bTRVuo9cty02Th8/WNv/C8
ZtbG70QFJe4eIlvQsUU9X8rkQ0Fp8isIXe8IpaHpVUC39hlyheHDXOtKrQSchem1aSjTOHqpyGaB
Jx4KX1kDf3N+EzQCc2tdCx3d+Iq5voyGwj1I3icHSfpD0PdfhMzXFFKWpsaKOgWk/xm80MJolD+N
20BuHLKS+UqwX7iW296KcUZSrXTDzhJqpuA7v/SheaiFOGij78y8Zum6MAm2vyCYLQ5E52ZsYiXH
bRHOkBvNvWrllrDUunVLgHq+n2h4xZ1RSjwUU3kEVmFlfBaedZ71rAtgZT3O0P2MQjPg3QLsc407
w9ZL2nFX4qqwEp8X5th2FsxbYGP92BvOcN2adpDUjzclLX4Drvjn+u5b+g4rCuFaX8PXFlGUDngU
9Sl8FQoIN29gLPlHpv7u+q+8z73AY9EKI1KyrKiAN4uCujg1PRRqhXLSDTgecCZtj0ixbQmomXGR
x5uqXcv4Lo2eFVpiM4/QVsWNJc7ok1eIJ0+md4Tn++tftbS8rF2ezarJK1HhykKrXWhwacdUraXD
lxq3dncQFwOtWR9GgwPpY7giQBwHHl839dxWK4/VMGG4O1xYpNiD/vQisunuetMLY27rlPOZ6GI0
GHPWYjy6e6d4JPrXbW1b+zmhPPHVoDCfVB1nAcs2cE16o28rENgilV6uOog8MBGBaAt7GmKaLfxN
5r1fejFcHppV+sTSGFm7IQOBVs+TJyOqPLxK3ZPXgwLtr3EWF5aOzfCrB4piCscUDJXYpmF/zBg/
XJ+BhXDxj9P55nlBSTq5eZKFEcG97jUI4zlqufTuVd+SU5hpuRIwlj7BWv2i09UQwkYlKsNy25h5
Xwp3ZdcufIKt8uuLyfhGEhGx8VOG58uA22MRPNYoSFwfo4W+/7vwvRkjWKkNc5dR/EAHxrSENtet
bxjX2gBgWo1hqy/HpQ/dZ1jPmA8J3CNXtu6/aPxOSsgmEfIEoG4CctwZrGXyGiI5/RDrBL4PbpHc
A6XK7/q2EhujIeUskibAiU1atUmYnPeQkvd32KHs6DsOOWVZ0dwNCS9RikRyD6571VZR7p5NOXwK
Ox8qsNRrdqPTVtAEhwX5WGEf+D6Zt4UIczh6s2BnYJT6CFcIeapTKb7nQwy7pLQvAX+6aapsnUWQ
pNo5NyKMIAoR3tEUzBl4RZmVO8LCQvg/5gyesyU8ukRUl3BocJOHPrsxQWGzZnyogZHeg6Vhn6np
roIcxAkSTd5KIFy4/Nn8sUYyJKvjFqd1M94xWv0pvtS+s62m9pgCSbUy+AtR0CaROdAY4AS62Gff
HZ7nGT7dksBwgAYvN02uTR5Toi2aHKi2SOcUBhlqL/JmJSW+1HX63yxLhlLvmIcwfAY2Gdz/6hH0
7KMaipWNuNS8dbEwNa5AToWeQ54NANtkV/XpqUjWrhbuvyfsexvdCq8yn0lW0Bool6b1t5AxGJ70
aA6QtJrPvCrHrRsL+qj9bgIrwMxf8nFUZ2co5KGDedinGhb1x9lT7U+hkbvMPd3ty47T3ZAzdc/S
QILkMsL+KpZJvoGXawDHqFpCH6nqozqECxXsS4ajviihC9Wwu5HjpgsUYCpOda7Hjw2qAseaOOQF
TpewLFYk+APBfPlImqw8QGZBfIxnV25FXXvHNnfrHXyOoQoHA5Rz10tkT5WoNjFM5LYsBNsDqizZ
A4erRrzt1VScITcQwvV+cI6FhtmNpwCizeM+iyRaPSZ4Wd3B2Owj/BKdKKyQVozzBgKvsFPZwYub
/fCmCY4becaa4xSk8ivV8NDmCfE/Qfu7eJouhfQM1pSPrke6Eyzvkvs58GFHJ5zWO17ERT/oGTlv
nTV6E4ZQRp0yd/rSM8q+XrQRHoM4Af4shjr+KUwMtNyGYHxC7AXaCZp9j44Y6ldeKBheNq2aP4aM
zdVOdgQwUHiAHGXrza/MpEClti59LF1JI26Kn07bSHejA7d5pJ5TnrIprD/jtlA/QMCxKDc8b/R+
GPv/cXYlzZHySvAXEYEkxHKlF9uNx/aMx7NdCM8GQiD2Rfz6l/2d/DRWE9HXtkOASlUqqbIy810w
ErDzV+16V1In3fepU+wdGo0fgtqJ+jh35+jYZ2Vw3xWk2klwTO8XZ4FORFPjEO8JeQjLaobK+pJV
t6wgTdKzotgLDVm9FMpckGLD8kGDyBhLV+S7FGH4bhirbAfhAzC0D117iKqa7Pgo2gdHpe59Vodf
ROqAMpKEXn5fBiPIWnLo8NV9EJ50MPqHeQUmbCh7tnX39j54EN02Zxd9s5mvgZ67QfVLkqmCAKvF
h4eSQR9QDe7wwMM6uw9HeV4VBb+P5JqdVN6DmkWO+j4b03CfFW1+8LPG2yiXWbKXf3rkmRtm84TC
BW5gY07LHSv/uJC0leTlctS0xB6zS95xFjLUM3R4pVq/+qp69tb6EVQRz9cNb2QwUTMPsibQJB3L
rxWuroL2gU5bgc327udJe2OsHvjKgoNb9ySqr70I4q76km+pK7zfx08Ds9Ndrw44u6SHW/uwehSZ
eCQdBD+U0N+ByZ1i4rV7N6wP7VAfBq+4C9t0w+SWNfhP12oQlVWHPsXolNImTxid5Nc6As9NnXdQ
qchz3DuMZQMNkdCBDJ8AY0idFuVdRyiIIIaAfwfmejrUTKQb258tsTG2j3qqAhqOmOcprfalG0Gt
ZAuq/b4J/+lmdXm5zqyCAgvKwjEB7KL2BBQYg42c4/03/6d9FfKsXUQCnCuY4DsPAPqUbDUqvX+P
+U+zKtrIc5nixHWai3k4gANrOYB+GSFKQ/4IeYJ343I9n3qn80/oRey34MW2GTMWPY2Cpu88Pzp1
rIvpUO6z9QtYu3bX+Os/3asDH5cOyiXRqaz77CUdB/6BMyV/ZxDs2ljftg842+qN16bShRD7jBrE
IF8EyW9X8CzKaEsi3Ta6cdZ2l5HMAcvTkwwmqJmWcQ7EWBNu3aS8nyr7Jl44zGRa12Grk3Ryi48C
sjG3dSfFJ1DKRDs+L8FNkPpbpKa2JWbkhaPovXypcLCvc6/dBeAxuRsyCDLF0mHO7eyCwC0rQWU4
Rv7vTrGtKbQ5jeHu0g0n1AFwjlk1iOE6P58PeQfVpcsrzDK6iSL2GU6SdYY6NEjh9hkkWeOUQ57z
8uAW65s44qJyWk7P1q9xNYH2rziXQGWy7Mrhjd0MYFJ3Wb2AJXkVZDcyXeW+m0p9nIqVbTzCNj2G
e6+oclG5atynrewQ0ODQE3W8PDm2oc+T9sbxdErU6C04gPnRYcI6RsPaJoLLNvb59zdjF65aSR3h
tZcsvcHV+ENVe9+ve23DozNHCoGyHKqKa37IaPfR76KNoc+T+u+5yA+Nc12O5K2NJuy04ariCNAz
4fo7333Iio1KsW09Gh6ci1XVNIQHgz8dYoL+lO+jlh9ANLhhU9sXGL7aFhIHOxe3WxzdWQFOQnX0
iaXPbX7lejTBwixQpM+hJgmkDRRpeePoYwultbvLtv3viuEdC5g44ZD2hJcC9QjUQ51d4Dj0AfJ6
bM9AJLZfi+C1Hb3unnd8AFOhn+6gCQPBwdaDXqKTipsaZ4tbCQXx/eov7v7yS4Xvr4rA8HKHunm+
zNCkEm077xunDD9ysBz96kdeQKuE1o8MdIoQfwahz8YjLevEbOENux4ScxzNXEVPDwPF9doKacZ1
C/tr2bVMJmVdCqfUGB9hEcRXVArQbK47Sdsd4uTL0kJ+8vLUnd39PXOef38TBrwoa5Y2hDmbBh2e
WvwOekU2Ng7LUjfh0ZpWnDoruBbSxmnUrqnb6eNa5O1rA75KALW7fAslYXmSCZUD0VmbLrQpEq2a
u3LwPgvuZDsf/Q+1C13Jq6bKBE3NbQ8xPVGsyZxD3sWflp95ly0bc2WxAzeWcJlPtJP+UCRTOf3S
KcoCBWhUL7+4Za2aYKkOPclBO81rousD7cHnWsvYo90Wf4pleBOnzvo6i9C6hhO4x9obXhXksMh2
vXXWzQTHYl8TqU49kMXNfYj7Tvq59sELBALv8KTofN0MmThsDlXHcC5xbZ9DGDVsm3vC2BdngSLq
VRYwwdjtxAgnaB1Ga3uPWvS3ibpxeh0JF/VNMHaDG4xoOZe6lWqPs58naej8vvzilok38de17hfP
WVAWBgnP1xDy7VmeJ7QtXipv3jir2h5x/v1NBErhuW7twpx8/ZpDFYF3ftxCCcoX1cZtucW3TNy1
LqrVR4s1cBhRdyCo+XRgEb48P7ahz7+/efk1jUTegcw0Ib1Tg+y+/1vP/OvlsS17gNkWK7WYpQJ+
6ISmQHXg61Te+gXq8UoSsl/EikgHixwvP8zixD79/w8Jx37u5vFccIaC7i4I2k/Ryr5D2kdvuIDN
zEZiJSZFWuQhSKxYsHPRuKEb/ZrlGs5Mt4h+LHnAP23kVdkXfYAgGrW3NUt4I5tYpjcZrXfpEkGY
e7nO7NwwO2R802HSE7YC1mfQ2CU/cWmxgYmxnCG5kT3PATR50VlVAFEysyJ2RLN8E9D5QZXVGcDB
G8rgw9QrnYDjr/1JuR42qmGW9caNJaBEBqneQK5J2k35EwoFzV1PFT8OXEAaiC7Rba9k9/mq9caM
/Q70XVExl0BPDJrelnpZ4iprb9ZyfrpufCOqeOW4RK2L8YErj/O2wy3ct8rdan+xLGYT9ZODUGBk
BN4ySC+u6tc5fM34fVhsZU4WbzShsJ1sec68fE0m6Xzn+fQT3LxfKy02LG15fW6cQVA5URnTGB43
+/uzpJxqnnnmQwk7P1yefosnmpDYvuRzF3ZCJ4ETlE8+nSMaS56y2FfrsC/cUn7pUsW/inJm4UaE
sUyaCZUFhUCYMwfrd3ZxwNfL0QXjaaauW7AmVFaoxgGnW8ESlOAfdHdW/it/AvW7QYZyjhzv5OEm
WNb3Rg9yyxlLsnGBZFs6VruKQ6X6sjlso5+n7M02xXm5yEoRdMGMJNtlFaqIVSe3MCeWiGUCZacg
X6tpnURSNPwedEZyj4LUOsw7Jj7SSrygORO9pBCo3vgam6GNCJkvVIOWYhXJCg69CZFphxT005oq
erw8XRb/MBGvq5PLxnNgDB857AFmmO5DXqzxlOXtTeX26YaX2CbO2BMdJ5PgZ1UruK1fGqV2nfye
nZnjn6T7QMZHDfGc6z7IcPiWjmKd0R1+SqdXXqFXoq32/aB2Al01l59gWWEmHHXqIug6SIhcsKrY
sVEdI3GVHhdIes4x5s3iJXORBSn6AaBApbGOXCDt6jz7fvm9319L3OydQ9mYCXgegkbgxYP8XI/g
Ndwq1b0/KdzM4DIxcijBezgA66r6QCqx3kmWOxur1Pbqxn5dg5tyKnlYJR3pYhL8GED12bq/Ls+L
7dWNpelLpeqhcUjSpyj7Cnqag2zjvd9f9dzM0mrOwnKEbnPSRN0tqIgSTzo3lXLv1cge2n7cz7o7
OFLfXv4SyzSZdwMIpW4/ZxEEy9tsJ8tgt6KTmlTBxsK3DW+sTuiaOIFuYIW5Z4cIjSUhw23NmOnr
bga4WeB2IfoNVaewTpogbU5Iy8Rh7D29vzw7FjubmWwQyk5OUKkEw3o7HHuIyKEepsVVt6nczGWb
PhJjOjOdDMjCBGpevf93m7fH9u6GAwCz0HllE1RJ4PvDHjTqzi7rOm/DsNRmWcMFCK55CEdjdjIv
Q3H0CjQ4t2CN23XtKL/IZsr+asH/RJ1PTtmSs1MbluzgTFO6r2Ww7CAz493qBnW/lDkCl6RNeOfz
XOzFSv3fVdb04Dkqg1iHlX7iGnyzVQjqR8jtZft+KqPPlw1s+QqzScZz3TF0FvRGkjb8EAzllyJ1
bjS0HC4Pb7GBufcPg981AcjGgR7pjm3KXpdS/L48tO3N2f/H/SAMZQSAokpS3LIN9Y88n3ed+Hvd
4MbaIQEqmpDJhmZzM/x0GpKeesod8Frw63r7udliMnR9HaZZSBI0k7rx3Os/kBSONhanZdrNDL7x
UIdDlQJVzdW/6fhyVyPrum5mzmH7zXbrVtSPmv687NOnsXyIvG9CfbtuaCNWOnrwUeJLq8RZ0Te4
c0rm7Jizun2s1oZ8vO4hxsmy67KJhMh3wCDmxz3E4/J8gILIljS0ZebNRH2Suk0rp+4Sj5VnChxP
6Ps2r+Tz5be3DW9kalPgrnKYIp2U48yPOUoAx6HlWzqhFpcyszSgBLmnqlQnPtrEIDgST6KLw+XP
5Xe3jW6YV2degS5fvHvj/xr1FKfe7zDdIqixTIx5YbDSMhWRP4EYzpf62AAJfHDTYd3wp/Mr/nv8
4ma3UAWbli5kfNHcevKHX0PfH4E4jvvhczcq3MH8ujxD7x8suHlvUK5+PTANt6UQ2ErFuCuHejd7
r5x+vfwASx8PZ+fpe+O9fQ5yHS48naguGPYNdq0jxyXuEXlVuRMCaM9yCUsQP1YCNBQkPyIrFRt7
gSWxM3uISnQcdKTR6IXyIE/nQFSngqI8u2VSHQsWHTSSAE0+Xf5S22IzAjgvuZJewNtEqeBMOQ+l
nsGZ72tsbfvrnmDs/y2oPHEZp/3TuoBWwQPw7ibsG/9hjnqx8Qjboja8PSpn4jph2QEzxr+Prv5R
jVtcvZalZnYQhUFH0nR2VBLMzyHIC6UIdoUO4qWgGz5jeXmzkchR4VSuGaSjQTeMfli2X6ItQXDL
SqJGDB94MQxVmXdJ2qfFsw4C/xA5kh9rHsXZWixHP2+H01IAvVM3DbnqDoa7hjVWzfKqaz2VyJnF
ixKx22+4pe17zkZ665VgvQo0CPiS3v8mHDcO6xworcd8AoR31XvV1IdO/ry8bG1mOTvMm2d5bFx4
kM9I+GT2oKLya676rXtPi9OZLbl5OkJIPu2CUwByeFxDp18z5/vl17YNzf7/tdu56wJ/Ljps280T
gHpP2dR9kVl7vDy8bVaMcMFyD7xgoD45seDX4n4stnTJba9tBAnfB5I65BiX9Hfh8DhnD+4WBsA2
tLEcdVnRIhtnnWSNBgy33QFYtGvpxjKxxAezy6oER3XfBoMGS+dDHzypcx0j/JGHXy7Pt+XlzR6r
rIzEvOhRJ/VZTw1XWSrmfOP6+hwF3tmszSaropTV6NBJJ9XyUlAIlE6/y7kCl+KzG26JI1jWi9lp
RRwv8HEw7pIh0386r/0bqS0EkG1qzr+/cVAWprOqhso/URHcjkz9JGv5IGt9Xf77H0j5zfAQP+99
OULkVjBQ6uZyrp8izjW6toL29TrjGr6aAwzYYZ/XCYcmgkAbaROBnaa87i6Rm8pPlVoIdbsGKNy6
/5ym5YlH+dPlN7etesNdu4YAk9kMCMQuZfu2yf1dwNNsXxKl9kGzZWLb6jFdt1NNRH2UP+pcf8EN
zsvKr1KHhCbReYt5Y966IiMrIIqYiDB/mF2agVKANPHl6bEsTbO3oEV3oKp9BIVM/amnH7KcgJ//
e3lsy9SbMnuVRtuhapR/xqSncZ7pvx6ZPxflRGPfaW8vP8T2AeeHv5kdf+w0Gnhy/9QMPo9V3kTH
smDDriUQ1bv8iPdt65lyTiRo0MCERhRo1UAvSCmQehRNsYV/f3+WPFO+afSLgGToKD8FLSAiMtu7
8j73v/bOVmB7f4Y8U7KJj+h8ISGC50D9OFQyDpZsv6RbcGvb8IYBRDtG2eoRlYTRQ8Rf0uy151dF
He8fnaZ0HtxeYujS+8Kmp1o/F93LdTY92/rNsonGsehm9MueuiJ4qon8zEDZcXlo24QYsbIISuwi
kYukEqx86meJxi795fLQ/4Ez/t0IPRPb3jdjAIHuSieRGvn30qVFzHrH/yirWexARVHsC9DSPnLI
gu67oknReRA8rmhS3gXLuuydkE8gzhbkpkDOuINOKLp8F9oe+MTlnowie2Td0LxOVYo/MIU/iA5U
niEVP2o/9O4Aq+mOBffnBH1+atdTx4E8Fx3iYpLZLl3dENKZqB34quQ7B6ywsW4l1BX6rv84R9l4
CETToJk/D2IGUpFdoDu668c1v8F/RC/MyVVcuoN/24ncyZFADAo8Yh662yB21cYNxIRiStmyxlFY
P3ms+1hW+lfqk/kH+tGW301AyBxrVG0PY4lWtRakYTvX69E1edkCNuMa20kaVJloZNkmoJQK46hJ
A2hnM3EoWL5xg26LNsZOUuNASFdR+CfF0xpdKuiHdyK3vC6WmdB+FkLsYhI54n3ePEgP3ZGF8/ny
1Fhe3AT2p3VPUMvA0BCSoofFLetbKdatvnDLxJvc4IM689e3XZ20wn9EzfA1qtv73uO/Lr+8bXgj
ihHuiMEbSh8rF6Rb0V83+oUy7XWLxqQB79GJ4ELRY0yKwXf36JVH6yUvo51OC3pz+f1tk3/+/U08
a9oQWVlF6mRq8uoxlOiujfuUrBsx7f3bMs9U3PKVu5LWG+qkKuhZ44L0x3pcRnBOTMvvZXSQWelA
3JV9Gfy+7oPo/3+Qjmi3yihskmxq0xi1SeiA0i3gk222DC+WTKe4qU+bJC2j59FrH5juN64ULNu5
KcGFoniZsgYL6azDqLOvayf2RH8Uw0Y++/5RyDPB/pmPBDOoeZMswNiAsTYsiz0q5DM6xb3sLgg1
OpzdprsOx+qZ4H8JeiYvreoWJZng3qv0TVs3Q7zwZcPMFr8zgfxzFE45UDvIfvz8TlHQWfDpyyD0
hlvYZst06w5qCJ1wvFM+oPM6p0W3h7KH3rXOVO9UMHkHWvTF8+Ula/uW8+9vfdAvlXB6fMsKadyF
vETQNsrAT37d6IaHQxOQjp5AnsiyWseKz9EjpcP0WHCybFznWtzChO9DDLAb15V7Jx9d06N2b0u2
xd5tG9pwZ/QDdauvAn4Svpaxk81NLNSycT1gG9xw52jw0dWgIBruebjuhnCRE1ekuY4VHMDz/zcr
6BRoO7Y9ScJ6fJUqv1EhpbFWV4ZuEyousxASTVngAao118fJybOYn1Warlo2JlQcraJ8Lgj2zVB+
nT2OPstvPbTWLw9umXgTLF4t0OfN1rlIAJ8Kfg1ptlZgEdPDle9ueK9wSdguAptaC6ZdCGZ73nEQ
gdh5lF37CMNnR4gLM3/GuhxXkDgGXdxNP/3No5dtfs6/v40IY5+XlGP0FQW9Up26bCsdso1sHDIk
EXwcXeqdpDPvl3DZzd0WabkljJnAcB/3yYVLcNxt57zYCVxwFoG4Vy7d6t2xPcBwV1V1OdVBWye8
n2OIlMUNA1mb2LrSsE2N4a+lGJaBg37j1Hvdsut0QXBOScfjNUuemfCxYsxdpLdnjD6kAWJvVPmO
THrcXze6YVbojhI2yRGtpcNwX4GXsq+28KbvzzozzcrzMEDX13gGp9SxBLG0hNQHS7d6gix1SOYb
VtWUlK4ik5s4uXhZWCnu+7b8MwBdMWXTbdNWB6cpQcs93gpxXehkJrAMrF5FRtG/mXhl/kSmBhyo
+Y/LlnhftAsCmsa1G066guPwSk/poB9bNpOXdPKn/UJdkJNp4X/OGA9i2vPmZybyJY8ZokcPaFDr
kuKqPR+l//+PHwJnWlRVGTmVhf+dREhYWcn640RQ1rv8mZZVYXahdTqKHO1G5NRLPe7CtQViC5wv
8UQ3S0jv52DMbEarSi9iYG2vk7Lo6n0pluxzmK4A/g29uFOQrT80ki8bCd/7BxVmYufWJa1WUAuh
qNSI8tiVZQ4aSN/fAXk4oRpeOzvXB7lJpYAmuG4GjRhPwzRUbta4CUO1DyRNp6gaj25ebMSb8173
740PMwF1kuRUQLmRnPzMrXCS4NOvUaF7E3MJ+trCUxsTZ1sIZoKWpQE4gmo3abJX8BvFUQfgAESH
Lk+SbQ0YwSHT7VqBw4mdmtr5CPGAE3VBjiKL10XhujwLN/zl/dDPTJBUHw5YVBOWWjHSZx8qQHIR
G+cuy9Bmf8OC/htsBjBzTtfhHjpIxQcAe7eyNNvohqPjZtaFFm5dJxBX8iFDMn3vR3nViZSZfQwr
GzsRFE6HN2+/V3Me3oRl9IFW07SnCzofr7KwiZLqFigFs6FnpzFgIM8P0t1UFJChKP8CX3aDBu2t
jcayUE14I3c8cPmEYZvk4IvhEU8c2h2lk258h80S59/fpGw5gcgpLxg9kWKsb1F1JLHy3OjK0Y39
fZghIYsedWj/sQVyrj/S6OPl6afn7OadOGF2MMygXHOghAQNxpN309xLsWv7mN8Ht9UuO6hb+ijv
0kcQ93QP9XH5UD2OG82cNnMYns0hFguVI69Novx1Yq8DSOPC68DEzDMyuQZoWRgAa6oJ8y9ZNvKd
GNUXNmdXplsmOm6emnBYyaKSTgA2I8nRaabbywaxzIvZw7BW2RABJY7euoHFDX1oSnQyoK3uutHP
cfbNKg26NVA5Lq6SXA/PQZrdo7B5nDO50T9re3nj4BVkRS/KPliTJQwPuLTcdUV5W7EtUIllNzBB
cZHb8xBCNgT8Ml609ys4ckn9JvZ8Uh4gl1E8tL6ODpenyuLQJj7OzcounBcIJbdFd1OQ6U7SbMPG
tu8wvHlaSuiQpCMQaVH7JEBwwEhR78iSfmon9+AH0VaWZvsGY3OeI931a8XwoGX9SPP5hS5boHeb
qQ3/7TstFvDYtADs97FebrVTxWBd3lin/yE03glLzHDhcVFIzWnvJgLcJ/mhhBrES3aAqPS+muLs
dyji5qF+Wh7KQ/a4bmzVlk8ygXCVjtxmCfDM1v1B+qRwfyzTdY5hIuBwWdmmPbTVEmgb4hB1t/Qs
LoKNayzbextOLcEjNWclBu9giiFPCh6iILxRVrKdZ0wqbajHy9LT2NicVUGibwKt18TG8qMOmPcY
FlP3zJaWf2gCKgrQu+XB56Wm7hfXUeUTuMnVlTN4/vg3kSsHIpasCh9Jyh9k/aR6cLZs2N2SKptY
NWedGi9wWjdZavcgmp/u9LxqXEjJLX2T/zi131nN1HB47vcjqZQPP6Rln8dTXumfAVhEvwDUwJN6
CaBJ7ETaW3dr+DsDpdwvNErulWj6e48147EoQrfZN1P43IS0/cFFg7l2ZuCzYz6m/n5cCgftRG6V
NGXTb5wgLMHD5B5vq0lVvoToY8MGXB6nh2XiG8a0DW0EjyEdaj2OiuH0iGqt5vPdsKYbl9E2axqR
I0szni9eT05LF6waBBE+/eIHMtxV1RTGPkihm8NVO4QJjAu7pYIkATZT9N//9cHqSp1qf3loi0ub
oLi17BzlViWDpEJ0C2xuvXOG9ENfic+Xx38fZsr+AcaRIeqHugOxOSh+93XEBhTNZ5Ap9oFTzLu6
fJE8u3Vdggn05JVZrAmVU+De6RjFngFA4Z5PI8beyI8tx3eT5hpkuJqFNVsTkT40XnSchiUOgs9R
pPeDK2/VuLFwLTu3CZmjtb/0QECgKVpXh0o6EKdd46orT20NEBG5Ljc26a6ZO2iUzHBm9KqgiMO+
PWiWfZ+DcSP/sCX9Jm5udMcmctRMTiyqYu18hWhf3PAl5nUdj9Awa6V/ADLkCBRNDJh87M93lRcB
sfAIUuBTOOI020Q7XMvly6ey2pLxsU2uERWWvGcpuFzIaZgzN64ccK8Ukj+DMPW+qmRzEO2WALYl
/vx3F/lmM0HnfKOg9ofkpR/R3xyB3MATmy0iFuc1gXd+BAZ6LwKvGmg5YuLqmC3jbkEN5bLv2oY/
+8Cbl1fOOs5LueLCECTYcT33IKQv7tJ5kyPLYgcTf8f0yOUSuuAPL15IMMRk+cXWH7gyjbv8ugoQ
c42TAqHr7CA7wEGkh/aA8F0etxCFvS4ymwS/vXLGwWmq9JR6OM0S2XW7vFfXNfIyU2ogyOYyjPKA
nLgPEYMefcm4qPwIA2zdetksbKQLE3HclrnrmkQ44QxlvddDBv2SrXYMyw5pKg40zgpZbUevyQB6
IDqiATV8hALBoeVbnmx7guHJqIvVroK+yGkWC/iI5O92LB+nJXpcdF5sbJEWHzZ7MEaVdbl0S9xx
s9A5FpFLUdzO842c+n0foCZ2k6u6FRGt3KRYMhbXQX0jC3UjA9zAyCJZxmEjvX7f1NREcTY4oFUh
5DhOI80f0nB+DHUOOdPs5nKssH3G+fc3sQKKRlEGAROVEKnkshdoIdpDYx0khKFanshM2YHKcN46
ttm+xvBqV0ddq12O3IuFfSy99MuA+nTGly1Cj/eNTk1kJ5ECTaApUnVZr18Zr7+gfHS8PFW2dz8/
8s1UNdQlrCvRRAws+Y6X39IAu7vaaga1jW64dJE3kK6oKD2VuT70swYPe9HhILAVk2yGNk76ECRw
yEhA7uwSgHT9IO5lvaP+XzFHsUe2ipi2rzD8mmqIA3g49iehA3jnKvrsWKly3KduV22YwWZhI33H
oWueZr+Bn00tPbhNtsYc4MyNw4HlA0wYo6RLjnYW5SZj1tJ7QJS6mzko9T7KKNlIES0fYMIZc9EF
fAVrEmjxUSTNiLxJ/eLT5TX639nr34MkNdGMkAqq2yznHch/MhDOtnVHDhUZGDbpQaJzxoFgx18k
qeGfPm/ruFny6qTmOf/ElVrKWMl5Pqa9w+68aER0Rvvl52pe5zZeVql+BMEoH7MoLYud9h3vBsoo
TUKXKfh7+fXfz9JpaIQH1cpILr1DT90E3Q5Pv3qqnL6lENBK2rpXe2gTLVOs0bVzVSJN/wFQ9kFP
UVYlp2aFlrXrFsWncAB9dNuGzUYAP7/7exYxwkY0lEgHWmwU2kUra9fHUTCCwuhZiOuIN6iJoRyo
k+Olczdxh+BhgTRtO+W7ywaxrVUjaoTSDwe0zChQkrSvSCBfnTOQ+vLYNlczYsUsZImb+bwFlyga
vUdo0XyY2nx91u1ANs4xttc3YkXXhbitK3CNEEVFfb+MzN3paHI2JsfyASZiMm2IcsvBqZK8q08a
Ammx7qGkMkI35PIMWZaOiZHEEU9Owwo/bGr16jIoTwThdGpy93cNDqPLz7BMkYmTHHTYrwsCUVK1
04e5F6ciT4+Xh7bNj+HNbF6DsVhAELbwT3P7WtZ/Fvnr8tC2tz4/8s1ezIaGY6/EMbsFlzErnKOc
0rvrhj4/8s3Q6RRVcz8AHxxlYnroRL1C4Citrlwz7P9HlwzqyBVYTpJlQYMDy8MYDLQvdZBubC6W
bd5k0B3hRrShy5CIoDl5TVcBEonlX+EYD2LgFj0Q7s3lebJZ13BfcMFUThOCzzVw1kfPX4t4bYan
xm82cDI2Exu+q2SbQkEIuluog9yqov/gOdXhqlc3gZFlMTDHX1mT5GN1m4XpZ1XQ08Sab9cNb5y/
2eCNUR5muIle5PpDu/OkcAUk1U6Hbfb18jMsdjYBktptfRWG50t3osKbKsr5PmKkTbwBDC6+n4vP
TupHT9c9zHBkwGv9SPKAnvRUNJ/KVtB4pd6wG6ds/tB2Wb2HhvWWatD7N4/EzMC6iBW0I26fLGkJ
3SOXeTh1uq5Lb4UKiqNucnnDnKhCPw+baXlo+2X8ePk731/SxMzMpAT9tIqg/dQVw1Gh9X3nDuFL
329RINvGPxvzbWgZSlBaDzI4+dOPaRyym0HU/u1K+VbN/P1VQcz8iWSMenmEhn2Rf5NJ1f9QdRY3
ZdIPGyvB9gXn3998gabAq7XjioZjpT9Xq/pDJyLjrE2vSpag7fX/43vu6Phc4gMaCnmz8nc/6J3r
PPb692ULvx9UiJkqRYUKSbg23mny/GeoJN1Ib4u+yjb3RqpUi2l164WCaKKU+ywYokPT8GfVRc/5
koL1Vm3yH9uMYETedYV02wgpWegmVfU+EpA75E0nD4ETbqGXbfNkBN/Z4XPtZFlwmnMHd8DTrgIT
/lUmMLOmsBaLgHxNcIIS4Z3w2W1K6evloS0TY+ZLFH2AFVki/1RS79gy5xBAfG6CkuF1wxvue2aE
JgzyO+A/m7uXvublzo20D+lTMNNcfoRl3k0tCNqHflpU3XqiSPTAuHPLl/lw3dCG67I0p9OU9+uJ
V+l0olN9bv+jWwvmvxLNv8ccEpy/6E1kSOlcqrEl4JIWWeXHgVOpr4KG62sFBKy771XY/qxnCPLG
7bh45c5D1kbiNVgbECoD8PoIpjv6R1LiHbjU5CtoxMGJJXCZs3GyP29W772gkXkpl0dqmVE8cGu1
gCY1m+9WOfq3NYqvTwDcbfEC2BahEQe6jvGlaSrcakE9KSak/MppfbMsesOOljhjChiUIuiWAlj6
E5+eHf8PWN1B5/1DriRGlfGqoxkJDPcXo5DuULnuCapmP0BF/5BPc0Jq4KSuWotmAgaxZ9oOOcP4
bf6wDvpTBorfy0Nbpt9sSyFZ3foBWdkJxUrnez64UyK5PyU0l9Of6x5hxAFHDjX3RsRfb05/B0Td
86Z14mZwN+KMBQ1AfCPfSrNeAuAVtUnokvYGdDPFqe7LpThQVRUfxgxK5fFaRQWATT0on3Z89aak
DQdySIN6qHZ1VzhnBR0ZfGm8oQv/x9l1LFfKc9snokoIkaZw8nF2x39CuRNCSCCR0dPf5R71xzWm
ylO7igMKW1t7r7CbRWBfGSilHBPbUfEIz0097KKY5Gqne1umVSfnD90o3SVePwfCq6AymC7URlfm
RLey3sKCrk3uYl1WhUSBylQztEu9r7QboatUVLde6H55f2b/dubfCBJLbP4w1Vk5wav24vRVs8u1
bE5jVNGHpuX5CZfvfkeqrP8SW5TsEuinVmml6HRwcdCcURWLH3FOdntPgiA/voILGoeoQxgCjDF2
lJ6rjLUbl4yVMLBE8DcVrXI1je211A9l6KWKOXvi3uRa7zN/yz99bbxf//5PUIcsWqGJG5ML3A67
dOY1TxSFf66lMIJ9f8hXwvKS9lKQOqsbIFMuktEkau7oaNAKfXTmjXFa+4RF2HeU54S8Dsmlpu3j
lMFEc5D5gfTq+/vvvzIPS/bLoEzj6wGhsmvZk4iGX5Da/iFGcrBt/EiLbuNev5IYLOkU00w5/Jty
eoHYTJHI3vNSCkncjUlYGaQlk6LOZ2iucn+6SP09szqNnBkeyfXGabIyREvqBOT7o7ZkTXtlxLvL
oNDc1sEX0/WnEhoKXV5vFRTXxmiRgoRep/hYUXLxowo82cqRRzS37EZUXnv6YiH5pVVKGkw0ZF5/
uk12r4ctfN7KHljaZUCWYoZ7QT1fGlUfmkqlfPgytvTM1MbFdu3dFzeGTMJombyuHlXDk7lldZiA
KbexNNfefhGUJ1v0DiGDuFb6HoWU4wxfANM3exDh9+/vsZVfWFIkUA/ugTiI3AuIa1DUg9BM+wDi
z8GBB+77v7CyRJeGD6ifkxo+cyg6MET8bnxkNb2leXPOR/69V80Hl+iSMuFOftuMZVZcYeJrkwI5
cxrncvjYEl1SJXhMc1LntgXZQx99ER2mekuGam0KFicBGq3aDOjNXIcivrOmSmHjLpJ8hlEodBve
n4SVKLQUgPYLz5Ixw29UTX0TR+QuCsRp8psPVdNdttjAgvkRdbU3XYDVbg+cFN3JuIG3z4Xu0xI2
4xsXjZXNtiRMVA2SsrAICiizknJnwlqmlvEtOtXa0xdb2XZ9lmlKX5ETFLgYT9q0Q2v6g/tgsZd1
QwN432GMMAWH0ccNGuaYdfdYK7FvnY0jeWWzLckRpny1VwnMdIGeO7sCxajuQn9oTw7EsHZ2Enbv
s7n5WHRa0iW6PB9dTWscPujX70VdfJvQZk9GS/cud47vr9yVSfl/isKBGIvCp9PFZu4N5uRSS/rw
/qNXNsVSTpgQp466GkoMsKb/rBvoljfebYb2xPuPX3vzxb4OHDeC3ndfXF0nP9guujbU2XjztUe/
/v2f5NEtmdPU3jxhpZaPIjb7VzWmj731YisTB1o9VWWnC1zYk6wNd2EU795/9NriXFzfKwnokzvp
4kroY+Q/O9okokFjPDdJ3g37939kbVIXm7iPpTFVhvfnMYBn+lmO5d5I+8HRWWziGkbFcZBhyXSx
Z3ddAwhAp4t6I4yuTOuSBOG3s+pgJAZrwIHtBo8dhe98LHIuSRAaXLM2M1VxrXFCOmP4KWJ6o6u3
wiJ3lzrAkNjwcpmH/VXzcVcI1d0g62VpXMaHsHXPtpN3QdH/ES43gBkUdGOm10br9Tz9ZxOg9KBA
efDHixfI+OjVcGSQpd6yXF1ZR3/9Jv55etFD0otzhQGr/yic9XN8dDb5TX97SW9chpe0B+CLQza3
M7mYPGyCfVYjZRmyuEx1Zsf7NpvlHx+oyWNYgWUtejKc5ln5N3Lsp09g+8TQCa0sfDbjOAmbHia+
zuCfymnIX0ZQz/e2ctyzQGPnsS3c4mDgEXOK5NR2kNovmwQCwfDcCn2edkCgHUsr3YNrHNC6WODs
O88NdlS64cPYZHQPW3Zx0mGx7/zq5wwPy4Mvo/wBWrETaINx0GS4vcbiOE6T+pbTiRwFJG5S00m3
TqyZsisbxvwridr4JE3s7vpe2gMku7MdSIjzzrV1cIwzEzxVnRd+pQTqO4UHW1Uzjl5adMIcXRIJ
qNC50VnLaNjN1LYa9WHX2Xvd2N06RCNuk4xtLKyVNtmSMWLRmSqKrC2upXXC49C7zZPnmOpRA/dz
lRoD6tCa7mpISJybKd5SMl9bz4vwCFcXh2dUFtfCje+bkDyQzaAYvV2g/VsN+2cxwwMaEvYdlBNB
wEhZbtK5bvfVMCe24PD/apMw+OiuXETIzuE0qJwYwraTDxKrKupjMAOH/X50X8mVl7SPnrbIi/U0
XcyUf25DfjVaP0+mvptY9bEL3ZL+AR0ut84zbPy+4w+wq0YdamD5RhK4MsdL7kdhueuZifbQcwZp
AVWueueBRrmxcFdi1pLjMVsCkT2bj9cSskSfJDcOHJD9YlDQh5X9Rrhf+5HXv/+zlih0E0aMyHjJ
rCWXSND5iANx2EvTi43MKfzLtngjPi65HrysIULSsuwSuLMu9wFpnIehjbNTh+TkYQTAEiDFkJeH
KfLMHwk8Ozm3Tjz9sloDEhCyeAKujvb6tzfO0zeIq3ftabI1E0k/d8W3GU7C/3uF4F2nKipL+DgH
EfzWULJ1dA+So+/DVXhoCHsgwgkPc03pCeLeeh94Db3JbTc9VKIOHrrILa4Sa/6z9srp0JZe/hCy
KD+Mc6B2hhHnW+iT+qUckOgEHYn75PXzH6pMi/0wTN0XDg6HRguTofDcFmV7BzgAGBFzqI6F28z7
mMOKjPm0RFgoxHfpY7VMvcoOmUZJNZFOUB0LauF0MpfzfSTL6Qh1EPl7hL3wvYHqyANpO3GRfdHs
PSPjxDqZc61mxh5dB/aYSS0GdalF3iJHNeMdXB8hUMrRKDu4Y6YOwdyV9w7IVvsxZ+ommPv6+wSA
/5Eoxf/QuaU3nmy+iM4fji2fz7Rsb4cZkrjgMpGdcKzeASfGDybKc1hXumpn6+guD9ubINNVkhH7
jU5+sJOme651r9PB1MVpJBMQulA+vbi0rA9wEpSpDIg9+Hl9A/lQlTS5OrncniEweZJ+f4aLuZtA
Ce0XrH1v+WQ+t40sDl7gN4kAFmWnIFGdoD3l4MCkz8rrusQZPJI0JeNHxeMHFb8abofxN7jQ/CSu
Xx2qVrMkMhRYhbl4dGQIRkml5lTk1RfAGArYypgrKUORsgpkpwIlXeBlZ/wMlBUgSFnGqdLzT1fp
o6XN7y73vwe5eQhfleIx62eUf31giIozpYzugpj0KR2cly4GsgC1eLvL6nFMtQ0A93WlTRz2CiPn
5t5Xlu1yR5N7f4B1C5sBJa8L/zBP9f08Vs0NieRPm5VPpq8eKoOKeS8n/FvQF2/QN07tfWKoVD0J
4r80LjWJa6RJB78CAZqg1zJXXviHNPLeCyB+5VFg1AvSgPrtQKWtt0V8gfRZDQS1k2Zz9eqyHpgd
OODPxoLLVs/VGQwK5zTKIUw6Ff+ZZrCqWV4/hZUDTVpYQWrd3QR+/hL78mnyNOpm3Wfger6Uvf8L
9DiZzKS9cavw10RykfikiVNedHgaYX069+QY9JFNqigTqc/kTQarwZ3LwAtrCgBb6sD9Wc512jFn
SHxFBDIec8er+eyz8skZUfoo5ddBaZG6fXPITXyrpH0gs/5eKXvbwkw7qfPhUnmY5IiVNx5HRSYq
Cd3HrG92QwgfDVn5zQ6OBXcABf+IfP8J4o6fdM6ghhg+5LaHViHxboMhE4mA9Bc0e+NzDw2gpqvv
aWWeaGdvAykuOovwhf18KmyEfsv0yRjv2lXxPuua20jMn6nA8UM0POEVyy8sqB7zdjo5HElUxg4S
DA8oLpPUb+sD1QaaRi2AxR350wr3Gzy04cMYlF7qRQ2W71DeNmHdnEiItlroj1mSo/SamEYMaU/p
PcljON4Ie9NkcX8I4rndkd7bQWb/WUXhrlJVk4xYT4hp7l52ud0Lon4prm5oRu6wVKGfOcK1zzL2
NVfZLsviQwx/iKR29TFrcrQ36EM0N9+gRAoP9wgEyFZ7u5DB3nai0X5m9a/alC+w9TmWjQ+d4QJZ
vQ9nHOgUn2wDbeIugC/SvPcFct+uG8eESLWnkLx8YD7JUqH0Y5XzYFdNxE9DMZ+0X/80nvxhO6Sl
o+55ior5S+a5n4Un26RoXAdmktOLcDOA+FQOmWMx5GgtoT4TkQyZZj7fxy4/a0QKxoWfGpg/n2QG
BnBWZ7eFjk/eYO0ZLfD5NqwqmUjaPWR6vne8eE5GEnzRDhaQquLxwcx+MtP5wSHxLYljjPq8r7Lu
ufPo/0rjeM8t1JZeVOVhfiAilLRUFAkbzRXI459TOT1lAT0KGABqp8/PfZN967FAkmI2txMCJE6S
6Y9D5G2Q08+j66KDSbPjHCMXH1GkaQL/qrPgialJHdwhdxM3qD8Xs3KT0liSdEaqQzS6393Gue0L
91rjUpEWvnsIwFi9oay0e7dA3O7ycK8trqiwI783rm12vsrPeRvvihwVIWWwEEsNR2cosryUILdG
1vneN+7NwKJf1s0fJsvOCDg/SqOxxsAujPrmS9yH3wkEUfYs64+cic8xtLxQjaBHFk0qaUl/D3oc
SUvhnz0NeL/fzKcOp3NSmWY4huhhJh5UNxM5e3e05fCeBceZG/uSsfHZkFjszOydm6Z9gBQxTbKi
/YauGOB2ALikngq+lcqekVLwJBzIDYkR9ALSk53flOOhE/K314ooDfTYpRztqaTv499u48mkDJzb
IAToKbI3kZP9Eg6stQYCYH0voufB54/wkH1sfLxbnqEboSGrpT1Vp6KQ3rWRoHTaqet2Vmb3OVZL
IvLcg9Q2/+EPzCS2xQk/R86YYvBZUiv7CIVIOIP11TdaMPHJAWs1rfl4D3jEN99qXFGGc411NdGi
RJQ2cFlzC6xqjRvYQEqIBFKIYSubfe0aHK5NVCqsVPWZxs1dPta3UuBEa+onruXeHXB1G0ae6MKe
BPfDU6k6+B/7wUtY+J/CbjwqJZykBawm7WaPwgEwz5JIu3tXZU8KsKERGzhlpHBR6qnvukCaXdtA
eVI3BA7EbluDbtLXCdO0T0Q2wEYl1vaAxTMlAxR5J4cBfwnVsSEmKTrxjzOSC23Yr2AAC5Y7NBlG
p0sB3qpefcQ/WcGvUYPNp3ntJXJgKEngIOEWnN4uUkfju5CMtt4Xzd0fNQuuuq2fqwHLp+KwSJr6
Ey0DXJljoEs8nkIJ1SS40HhpjkvnCB/lBLqZV0LgNikz9pu3HZLG3rvN6z5PYLaIVKfs1X7Q0LOa
nUDeFWZ2kyLron0LA849rH7vqsz8pHMMo1BE4ySMlf7NfHf0d2YEbwxrXBfPmWgO4RgcXeSvSTXC
oDIMD1z1X+Ge8M3IsIRPpb0duvGrhnqWCfD5xMmeXKaiFDn65yiKvwuvGNMMauR1APrFGLWYKKEc
nOtNnxATv9ipva0UkuDMuxEBAIhNh2Sj6Pw0Q0HgEEA+ATZx2ofKNgw4zGOVueUV3rNYHJFqjzkY
4Pc0dIMx4S3CZVfmmCMjDKx6ReD8rLyIqx3MjJts11QYd44idQbsIavviR06mfhVI8CDnrJXSi24
u0ITRiAxXxCbBsgCVNogxQduKeynHUCMyA/A+KyPs7DqEUhWdUuZVzyVXZXflsarn7lh6lg6fvHE
XNym0Q0KdJYqJwRHhJUkfpA2Ml8Hmusb4gmURTwkLEfleP2DYPH4KyjzWO94TXuTcmRiJ7dxm7M0
To4Rc4FQuIYoZI6JJll471kEmlxqKc/WnUf/Ger+ukrBvGi/FK8OisZGUI6S1hncpGuwJna8c3m5
q1ggVBJl2fDTbW1/lxkLst6sgvHB4k2/+qaLf75/b3770oZz5b+XtiFEoNSkR+AJnMPIJViz1U4H
W+2lt6/lZMmkdFvfEiB2pkvbRBdYEDw21EcuW1/82m6oDLx9cyZLR4yqUL2YBUNdGlGyiaBJgxLj
+4Oz9uhFIRHYfaWLXM4X2M2ko+ucONkS21gb98VluSyiMdYVxKp0WfyZcBvUU/VMg2b3/pu//Xh3
KVZA5o62Lewcr9NQfTVIuWuHngynp489flGR6giHV0RIoWoTmMeyKE5l591nOvtYF8NdlOqpg7QV
/mH8SmTQHtpGs13smGCjmP72mnSXOgOQv8/DsvY5eoXNTvX/k9WdKHGd0tPGslkZ/KXUgNdDv6M1
NdpH0v9SlLjgz1XxfQrklglMuPYLr+W8f0othcNlDJwLvzZTLp8Lv9IKGS3lR4Iod1K4ZBxgDmkO
VsDiOCJTdoCGUn6MS3xnA3uETy0bmlOutHsiTWvuqTHD5xjg/AfRd1OUelnUP8QD790kznI+JIaz
oTi49WsmPpdhEkS+SGYYVe2EN4gdxMrKh7yndh82jJ184nk4KLyBHuUclTdFMZSHOAIIn02jl6CE
rg5gr4DG6Glyq4KmV2kMb4x9BE0L27NdFDq7NqfqDnjV/Gr9sDhFdip38IUdEumK8TTTfDr0qhN7
OeUQtyzb6RIjZX0QA2cHNklzoMXwXUhbnJiX1d8yIevj6HEkVpXHUJ5tqp2Ck9cuZ159iVFJ3xE0
5hIvhyBNN/X5PYfY2J6ZqEVB10NSM2X60MfFlvnI26VXEr8GnX/mEEKOgUaxG/7I0jyNQ3kPH/Uv
8BnYg7ZyQbf/ZIh5+tB2XWpHyJyFtjFoH42EvYxhvhtRB0hIB9Wj939gpTC+FI4oIGavII/ArzLi
MEXNLpFXPozddMSV7bFAHxu6AEeTBS/v/9za8n/9+z9DhwRIUXCQEX4qPrwY3OGfC/2XlmL54f2f
WAkSSzmJPJh4hIIRR4/WAesFxb89wWJKLEojsJgNxh/v/87bq8Al3n8/RU4jprysR+QN7MwHQZOa
5k9EtdDoLj9XuGtAdWj+YGBahG3Km0gDGDleRvYJuUkakvtYbOHZ3j4sXbII2mZwcKZVePgUwxY6
Y8jmPgijX6pKFHYOROY6QNCrMURdp44OUT5tbcS3X5zEiynIQ+OWDsILpFui6DwWFU8ixbYUhdee
vhjzHIeNdBRwZmE9I2/uwoOue7qx79YevhjzTJTFSGcCVEfR7Mqp2U8s3zgl1x69aNdUkeU8dlvY
dcmBHLgcftUwzt2/v+r/SkD9/zI+WRLO5ghEFD/3oOsA2bWDKaLyYvjYQcwojBJAU90/vSMoypuz
iLoEFWsXeTJ4HzDcmSn91k0ZO3te7V790LBvlDFcw95/tbc3PomW82U8CEvzEhKoUlR3CAPdlSrr
3LTZ9EhlLD+UQZFoMXNsjgiRgHteG/LA5EPRodRpp43hXZm7pW3NPHPrtmBeXLrM7rQzpJWsNx79
NlSDLJlElU9G6H0oyKuhvyEoO8/h+IS2w30si53TsC2xmpVPWNKKgJakc+crDT4ng/IH5/9j1ZYp
11/8wRurb8m/1jZWToey85U86vM9/F3uPbI7B3V67544Lu5XdQ6GpO2Ty8yT1P39HHx9Lp+fxTHb
GMW/mexbb/C6+v45wZAuFV0b4A363gNtIEfR79I1VbXPCZ93dURMAoE578a0kBXQQvD7XlfVL9X5
cgOj5eOX3niDJe/Sl2U8oCWIMZDdzhNPhtmDmX6/v4lWZm+piBHM2sLfA2gYGGQ/Dh07KkHajQ26
9uKLoUPRxFEDaonXCC6F/kPY3aC0/v5rr+3915/8Z1aKKeiGZkbMYzr8U/FXym3ZPziRgihepjbG
ZmUHLemWeeELaL/A88nEzzk02QtUXBoULgpyM8hw//6XrA3S4kzTKEWEE/Rarx6a1r/iUvKvHjon
RTLzMdoYrZVJ/ns5+We0cCTEftdjIuCiA8BDMWzc/lbefclqqwyaujWMqq+vQT8ML7q6U2xLrXjt
4YuBIWVd+hxtuEslrUrHvB33bRmVO9q5ZGOBro3L4gQpRT/xwYN1e2zqe1OPX4m7hcFbe/vFqTEL
CFNZjsDeT/Sp9fpvUZNdpQr+vL9q1t58ceZnCEmM5LiX2bm+bw3oNh18HTeG5e1Mlyz5Z9rrLQ16
oa9VP6fW/mbRjUHTV2bPJYrmoOtuJLkrH7EkozkuvHv7Gsuna8Z2NzcWHWfJosOHhmipARBPcSi9
vtLXYCjoWRfojOY1Wp4fe/oittW8L7SAd/IV7dUy0ZnsYOySbc3A2si8rqp/NiyMrsaacxdGeT79
UtTDd7+gG6fJ2qNf//7Po+kU6Q4q+BVOE3NvWvucA/24MSgrUTlYbFko4UgeTpBLi+inGXXZsjwN
XIKAF22smLWVudiws+N2shqhbgVxS7QCskSb1Mphr+A/BvhdLsaNiLn2JYvty+vZg+aYxplbmvpP
FALv0OVFd89qdAlgim43PmglTCyddKB9lPcGxoVXYvVTXHn3nRWXLGJP76/Slc9YEvYiDii8rGUN
iMz3IXbu4BSR9OX/xtl8ff8HVlbTkmcX9R700QXOdxSsenR6B7mbrdwYnL+QqjcynyWtqwuHQXfl
VAOINmSwEWxUGlF43XpoHdyFIYdxcxw4u0ZOIHF2Im05tG760uQw263nk/O3Y2JrlU5RHd+UsMS5
e3W13b3/7WuD+/r3f3aS2wGcVMPJ49rFtwIsx5Gls39T+x/TvCNLYljO8pHBo7e/Vl0lUgCvPs/K
1sD1OBsYrbXJW4QCWGLURe5M+tqDvskqeqjkfPjY2CwiQR/EEtCkUF+1+STFdyXuOEIvEAcbS2Nt
7BeBoAeFHAxPBHfXlP6LM4Tk5Bc4XVFrFTsK05uNOLA2RIs4MMlOD+WA75jhhmrnOCVGb+DQV7LL
pWlOEUae5K8mWn05uo8UCnL7wXe8n1DWhXGdyJ3UrUy7MV4rcWbJEcv8Vlofv3b1DTk5LERDuGlC
2E3Bbuj9GV8ZqSVHDF36pm2AQbqaanqEsQFgZvPjxx79OoL/bDQ2OgHNmINJqOcDkGoJrbY88dbe
erGHCwvDysmdXy2CS3PIe/6zn4uPqZAD9PDf9/azAZCDAmSUTKAW3bTVmEwAbUBQ19/KYFf2wZIU
BnfYSFeiMdfJ864FKW5o7NyYkh+cgG9EiZV1uiSG2RYURmFFdaWxSqsa/G1SPzae/kRo9zSz7Of7
k7xCQSBLYhhIHh4Kem1/lUX/GHMGwzzcreMu2smxOb/KocxsOpSeehqyrWN+bfoX29vxWpTDixlh
BDXqfQ+FxSRnAIu+/0lrk7NI0kVDeCQcNQK56Y/3Q2hRLi7LeTe5TvQ5i4uP8RzIkjE2wkwzhsB3
dc07b++25BROwZkX3sfqi0uOGJRcQoHbWH/12jmCsWMDhC0MDffvD9LKFCzJYbwasEusVddC21RV
01HmWxWwtUcvNjfYBKBGQIXgqgd+9gp3z9v668feerG1meJ2HNxWganaHQGgPoSWbYg8/fVoeSPr
WTrnOIU3ka7CooQueb8rhSzTmGN7B5CETpvecW+6uhpPYTh7l9CE3qkcAaCNRJmfCWmjvYmb7giy
kIUGfe784PArTfLYL27Z2PepRCvumVS0/zo4QpzgbQA8Y5iRc1dmcAEKZnkwYiJ7n4f6YEEGSZqp
CJ78kHwMnY8G43/DYi+HCMDeGDMuAQWpxv0ktthXK8ect0gLYAGoBmXd8WqdTzTmieWwHfI2TrgY
7/fWvCyCRVm4U8AlTEJ6YFEOo412GfAjZhok0OSw1xtC51hmvN7zsvlQcRUOaK8XoX+OPlPMNWmV
G55BmUyy5l7wjQX85kjhwYsz1ZvzjBeGhOdOkAPMuA5+1gE9s9VYf3Pr4fGLredDCwpqD9o/h1I5
Oyw+9xgH7ca7vxlX8fDF5guGlvCxGcOz7z0Z976IDASIHy28197f3G9ONJ7/+lH/DLoNBlEUAGZd
OCH+TdZMDm4QgLN+JaS3UHyP2j9I2WRqANzqk6afo41EZ+3DFjtjKl/NujN8WDnPp6DDDZp7j77O
9sFYHd7/trV5X+yQMQBsugtteCbmYIYfhZ0SnT+//+y3KR8YuOUOiVhVNZFBhwhT7yW09rWftuGY
H6PANOjzh+HQpBKobQ3k8gSlXzD+4N+Vj0H5u+SgeTqIW6cp6PWHgEHgqy82EBm0RAzDpdpltdwT
BZZLnUdbXKbX3fL/QgKevthFQciCwJvAzUArWO8llfITrcAPn3lgnzoSVo98mJoPycPj1xbDOwe8
U7LzxUWhv3Y/QfHkz+DDaSskYbQB0VpbHouUhcmgzEJvDs9NT1/0LD9nTfMjDvKN4tPK45fXkBjn
SRVOtQEzmdEDhPT9I/e7MqWCuxt7aO0nFhNedCOcoSyRFxWgXVM3KBcAf8gPQxzqjfiwEtyWMhWO
34KbFdX+uSJut8+zYDy2Yys2aL5rH7AInWFexGgKjOoCKYMB2G4jjkCkDkkUqi3vh7WfeP37PwHO
pcNEBC3Dc6C/cOcxBiRzMls6gCt7YnklGToadb2bq0tujfsMebts7wd62jdGANLeeB4k7sbh8/sh
Z20qFhGTRR2IHIMIz7BaFTc611OS15t9k5V4vLySYKH2vPfwdFlF6MzeZ7BZcSKdYHO///prE7HY
0UPGYPiGvOvCRz9IojqCeIvvQ6/yQ+LnLnoC/53pzsKELGOlgo3xCDRs1k83FAqiGzeDlddfXjw8
PTSMGKsvdvSP09iXad9bMOHKaCvkrSympb7DMAtRVNrTl3i27p5mQ/SggLstgXM3WkC1X5GTYoE5
vj8fb1ccEWIXOwOsN2Ir3YVnJQHlT2A9XvwwcU1PY9AEj5ARbR97pDQX4evpUakQvKRomug1Vwyu
hDXYEGmXheVBjI08DmUT3Pwt3inmf3TMF8lJEb+yw4JAXuaKNmDcjJSfWS2iu8gx3Ueu/BiFxa4y
lGXzXDENajthp9lrimOVzfUPLefum6q7DtEUzLX3x3xtES0ykpKjLEVqKi/5HBTHEHr9V/7KHQH7
ZcvdYyVK/L1p/RPvGGCWwMbMAiGVWnjYEXLSmkenD33AUvLBY23pe+DSXyJS7kF2OltPnFv3Q5xy
N1jKPjQQkcgq6cM3TGpvnzF4GjEB5YD3X35laJbCD3MPb0Sl8uoyuco9D5lpLp5k1e5jT1+cZSCw
uqoFr/QcGgpJAOpUez3SeiObWHv3xWadWxY6YQDqa1Rn1X4MwmYvQmerNLiyLpf6DqCX5IwTWl3a
Dixy+C2SC4C77Iye2fyR6jKmdrHPcOaCK0Sd+jLOpb2bIjS0ao/rz+8P/krspIuNRbhQqFCE9aWd
wjvr5X9cN+O7rgTLh7dlmM4kmjfi5tpMLM8x66ONG1biQkY/PPS1DpPJm+wHV9HiEMtNDtjSPEBK
OI7v9Qw9D2Me3h+jlRN+KUagOffzRsMMwDjgcYjR+rtuzmC6FegXYAwPH/uVRU7KCNy8iqoNzuUI
jqjX/5hM9yX21DNrtjRzVmbg74H2T4gDBC9vKSmrSye0TMG8B0l7zD/UqYdm6WIfz76OmeWZuugm
IrdiEM7Jz+Mtu7m1SVjs46IVoN01Y30pjDsA6pqXae6Uww50W5pwd0u293W037isLQUJaJMpMYZt
dZEwT3hCrSjbD6hTXMt+co5zKG2XGAcMXxvVw8v7E78SQ5bkDoPFRb0RJBqIkewd3aDDU508tVX4
fVtWGvOy2OID6TuXgbt18ep2urdtNDQJEYMOEn+gKKV6mXqW3O3vRuP7iSqG+hZ0pvyXw/soTFvi
gzIl8kI+dk49vhQjo8Fu7KH+sXFTWqmkLOkhLoHHVVb61cUXkDscwFHdN37jJCOk/m990pm7oanE
Pgcr7P84O5flSHVmCz8REQgBElOgbtgu39p2tydEu7s3ElchEAie/qz6R3vX6XJFeOpwAAW6pDJX
fouBAVtGV+57KRNx3jlCZDhImMx3GcyUp+9dUZPboGToDSjk6qh49MY2Dt0pzPxhmI+OixYD1x/5
FlKF9hEa1uWZqXW+ssf+b4T9ZeSdt5kY0hezw09bCRvDPuZhxR5X2/GUzATMXFf28VJRu4nQUr0r
KqLioYdtobLoyQ+m0+4Dz9RkisprPqwXZpx7tiAZxCsTcnRFZpw+btvtCbEw+7dDeOUXX7r+aUv6
92qk2tnUOi+yAb7QMDZfVv0WInLZ+QOA0GRqxTXB+d/vhNbJ/96JITbiOMxWWVlSsnVXECoil433
dUdHpLSt3H4+k/9+n/C8b2KkOX4PmkIzN7gp9K03DcmynHodXz+//oWV4txyU4V6gnixKzKCQVrB
187PD9L9UnGWhOc9EgFFgm1ycPW5q++Eaw8dGJWfP/iFjee8LUKPrJrKuS0yW70HgARN85dEUHjo
s8VNlWHRDlGPV+7YgwM9dymbp88f+tLbPo9XyFzPdsFDR+RPnT9G3Svxvzj0z4KVplnqCISOIgv6
Qw9/Vv1WTuh1Dd4/f/K/v+7gvAtUaheelyG+pMUePFmxq9trae9Llz5bFOiM9h9jmyKr3CKFz0sS
ShV//tR/f9/BeecnZRFDizEuPaBlYx7a2O9+iPbj84tfeu7TlP3XYoNosxnaqC4yzy/GNAS9LlW1
+eqjn37Sv67ecd43ISwZgLP3H7Cl3KKz+2Bk//L5w/99XQnOe8vQiFM1jM5F1uX2pfBG76gXtPHT
VarEYG9MP7/NhQ0xOG+dMSgLj2A+Owc9U5NZoftsEl59r8HT2fYDGbd1w+sNXJGcmHRapGXZOQdQ
FNR+qUHJCIMm2l95lku/+Wxig/NR5KoQRaZoEf7h0eze6ogj9Cj1BCF3rvkhDBYJ9hJujNU8Ar0C
RDxHtuu2RSoFJ8lK1iVe0mKeIjFMB7hTXdNH/m/n+P+bdRCdrQ104BhGwKFk4CmoEX1AcMlLJtUG
v0PZh4lsNN/2bl7s2gIkp6SMYNsGc6mlSASR/E46DsqAgwviR0e7PXXQZakV1W+BLgfYhLe6hv0n
qw/oVp42jPf1e1WH9e044HR2rHlF3vxZzHFVO3mMdni+jSyhh54C5kCpQ7YM/7eRbTf8UMMwPVuf
g0ilK5dVoMTo4LDmDvJTcqCwHRuHDwY7HDBRtKsPDNm01AoKEVk3o4qPSMymtdXuu5oaim06mroH
Bh7GdupuuwpYoUyjzb/akSWoUxgLWBiKcyABFuvtqhC9rTHr2jyW8Hp5Hd3aJB2q+TcTODUx/ju/
MYDN3KtqlTsz5C0o/1HpJGU4+0/A2bFd6TXOt4VaiIylLg4UzbCpX4TLbec0EDT7o7lxW+39+nzY
XVomzhZmsFwbC/+LOpttuHOjZg+O25URfWFAn/dIqbV2IE0q68z1u2ORV3dgSb3p0gf7cdh86enP
m0AEWyT2WWTJgkB26BZe8/e165sr55QL7+a8C8SNqp5PLci8pGAPrbf+nMR0ZT/8exYiODfdauHD
UM1CYP0cjUpZz/td6y8RCg5WpDnLdaoL+rU8RHBuWMpVbnN3plVWS8HikoZlSvN+uhLqXNjFzvtB
YCbSFHlgS/wUb3ocJoBuVnjBVh31t59/5UsDif53s4FzTVfjPdUZOt/BIOrEOG2LMPy9cEtuy8C7
VmP6u9iKAO393xs1fg7jDo4R28LMRiRgY9Q70rD8AfCsMuWE1jzxqnLJVsrkB+iP5l67kl8Zbpde
5NkSOwMfR5rQFRnYI1gbQgYYiwVVeItGpPDaxn1pTJ/Nd68wgzfVs8hYgHMNK02ZOm3JrmyoF37C
eXddzgMzgdBSZI3jBXExD48Ln157EnypwYAE5211Qbnkbbj2InPmqDpArhGAumr7rw3lcyetWrE5
oKHGgSA/Nt1T4x6j8kpK7dKbOf39XwGTD3MdIgacLdH5/ZPDmxWgl/yHnj1yJZi88GHPu46YQCot
qvHs1nG2CAd2nb0m9/17viJgZ/PPI2xQhZnKrAIBT4ACRNwblHbZc13Q/EUZudzWLmleoZVCaX/g
zZdqIPCK/O87Y2QEGWLgZTZTquNxKJCMZCFvU1r18vuX1pZzZyzeudAUt6zIltzZFSHgThhPH65r
j0YP11K1lxaWc28sxR0KzUUu4cMLN3WxGiCnDJsUWNhRAcKvG2yUWEpAy5ygnOJw7iGPYGsZXkmp
X9huznuX4MDYB9R38CaLgPSAoQ3q4AvT2xhqp2ZfTbA0IL2ib5+/1AuD/VwKMKHbHYREX2Ilwzt9
UxEME0T7xd9ydiDrmQPS9jQVWWHrhEzThrg/xwEqyardROhD+fwnXJhO531Sti6d3riYry2iPpDR
P6hcviZfC86tupSBmxbKpzhS8lnumfAdQDzGa/rO03v4S6Qenq00Gs7tiB5DmQ3UUwgaAa48hdvx
qnWVji53YlfYMTYuDNk/f1cXPve5eRevpIbfFT43lExIZ5rtjCUol2rz+eUvDd6zLUsN2FNWjsnT
gQQXsV9e68Qcjk8eYHIz1FKf3+XCjzhvCiJWT13V4i6B+kHh0khAUDTsminWpZPmuWRRwejTI5rL
LNcerv1e1t4tR3NQ2cg4p9V7M37znDFuLTBji9k4vrkJIXH92m87vdl/bT6tF1ErhCczMTT7BToB
YfAQ5Jrc/tKrO8Vt/7q8JXKRYuwx3et8A5LD1kfByCmvnYwvTMVzYeM06nx2ZwyvAf4ow9xsC1de
CcMvXfr09389OSidDk6rq8wgxEMz0Qz33ip0oy8OqbN9U43IjwJOKrGGOHvSrdvGDVIBSPLnX/XS
rhKc7Y868AcWBZjpwvuNDrA00rB0a+aEIOcriuYOSNdvosH5s/jx+R0vva6zCJUxj8mF1zKbuF2f
zYrsSezDbvPKyv53qgAJzpt/QqCMXcoCmUXe74hUib9M+65VIG9WG7DQ0UwtN/UEiLTjftBVf6lg
HpzL7+YcfmyQjcvMtT9H/TZf7fS/8LrOm38YsHxGlhi4VeEf4WqSAEJ1RWOET3f6yn9b58/GLiO6
q4Cng7OsE0Q/osEuT+48y6fam8M1cYOq+QV0YaFjr/fLMYHnIz94UQepaekDSbl1oNMDW0qP/Us3
tnpFoqZcUywU6yPiumCFw2oZ3IJiVR0KU6lbbjk5kXplYGKwZIdnqYfQiRvGml+NV40bW7M6jNci
9Pa2m/KdKL31Awzw5r5puSlPmM5260dKDMkYreDD9zlsNaIZXavJ5NHXkQId3rRe8QLTuinFy4I2
NoAQux9CL2lbMe6GsUMpFGN9F9aUxZEFRXLVHv/NsFlvEGW16RI48xRTlsvbAe1dNxFbADit0Sl/
atKgiTKzd/D8YPq2qgYsxRb0zBXGjQnH6SWTnLa/tFDNLUzgXKTuq/AWWRj2ZPIh/JP7YXHTIxL+
p5nUtGccclAuAQNdowk9IGVpNiCZzSRhfddvqMjDNSbRkN972FlKQIXCAsxOU5g76IHVQxgynDL7
cY7++BPxjm1D/qmUD6mY5xSxkbAZ8MqQwsk61MmqpglcfWeaY48H5A1wZfrLcADqE3gr2Ae+etOf
zmc8MwDNHDTt6dYIG00g2gq9084ARZQfiGOlijld3G6CgVUQAOg5w4HjMWccglNnCJ+khXcT2ubV
ux907TZH8uM7VGxjnULXVSFX0Tb7Mh+qj4gLNgLn6iOBB0ocpSmpQG6txsDduKHykpHOTR87s2oe
UTydEgWjjTScq3ZIlBYD/rgoCQ+MCQK/JV/Ni6Nn89KhDJZqutQHjFIwTCTpaB83I1k3aKVbHtH2
2Tz4vhC/Jdbqg9shU5p4IIonCHUGksJ7QEzJijH9XS7lnBQL3N8SB3zOe1Ln9jCSbsi4U9VH+FWP
gHaaFgMG5yd880byIaZoJFFxM7tCggXWmZ9IKHY7OIFE4ImHAwHBbRnK+66Y5bel6KuUS+izYy7w
TuPOzBqTDRX1JPJqP25DPd/lkQgEAM+tj3YqJ28gWLJiXjaWNDThcDRHOAbtyZ4BrfRtrWr7oewK
R6ti1H809r42buEA18ZRFxR7VgL8OgbwCwXcuYAnQOtO+VYiaYSKMUBcYg3Kb03E2W1R1fqhDNFi
kAzgW8vt0gj1c1Snim9TjeafQBtkZAln7jaoQj/zcWrfRETlzx5qhocqL9p3WczTvmzJj3Jo2/tx
aqZ9hU3zcekc/0GjX+JeL467pyDDb+w40IMa6m4rMK3Sdixt6lc02E8d7Ix9NXj3shHuoXLklHjN
iDoNmZYUrIzwaKdgN81O7W7zpg2O0p30b161M/rCgvxZ+e6Cvd/LN7CHXnd4Tv5jzZHzC4ZG3jVe
D8ePlneJb0SKQ0DKqQYTz+8y0mHKxL6Jxl1OJ8DqQtaKRAx2ilI6zSdUtVGbySXPvSqAVwaSassl
m7fQf81pvow+g3WNt1SxhtcMGGqz2XA5HK2U5k9HeLAvPPVPH5084Zahmfd5L/sNytpITlt/3s8w
uqmAJ2/5I9QF3rEhjv9Pn9tq56zCHnrt9eC+owJ+O5tC/YmALn/lCzU3PoRKNxL19h0L+nIzRjP6
OeoFSbyuV4CrzeQOEtAaw7t2E0Vg44fccOjdt3kFRjJSZnscPPgT9Rf3mx9Qd++XzYr/UWPz3ck7
lTq5cbZqrteNWwifbUE0D9LQ5aD/o+gac4oDSkk9/0Y2g7MxKii82NeQW2/trKEyXbD6/yCydl8i
a6s70GbEzvIpfyMYqncCISZOm11/VMvCwQPErmry3km5WYrtWLhqA5uF6qictk/6gfkbfGH5XfHS
zZaQmm0emv52DQooA6rShsnItUwXqDDSVSn0Fo2DvDPUxdrj5oQ+Tl6E5pBK9Dv0eLKtVGw9OFB1
pYaUQ7wUtPuJewJHrIYImWhRB++RcKrHwC8Yhs0Cq21N+vKbXw9hFYeiGxJT9k7G2948dyXpD4Lp
YtvkbrUNwoIlnT9ErwWyXU8w14CJwmDho4SLb1lonbvFa4obOcxOjMC7BICPsfFtEmtZJlYa0Pl9
NvxamOdkBJ6LIPYXIEqasnibZ5RwbOD6GwvL5rsBZOMbUrEOxhET6P7ACr9E9dwci1GEsC3o+j/g
JMij53fyh6+6KsMG4WEXLchuqQJyQKoP0nJ/HPchRM9HI8rlZxv0dqvDqk/FXDY77rjBO+1LCFgd
tcBeJAD9927kxryLHn4YfC6dLl2LnP0pYSQOqdYK/wdQLI+2aiG2VcDtPhI7RkfdrVAfq654dbkA
blbXI39CCtPe1CsL3o0/ra9zU2EZlcjZNSKMXj3pB2sq0boEh62elVnh1eV3ht4rWBKLeeuh7W8T
oft7UwFYsnEdJzgYh4pdLhyg9R3ru9sorFbgn73f5ST7RDcF6nk86rNwHZxfYPPP8FVeVrQZw4YE
hRbAO9FOoNBkN+INwCoPhASFZV91AIWvtfe8wkdi2xZ2RMKrUNtCteLNrynPGhfmFqKdyxQqy36L
jJXe+ZQS8Beaflt2cCFUiGbuT8BzwOaNTmCJ2N3Nk7RmK4ageoDhn0o51ulsgZc5EAO6R/5iWp24
pjBUSHocn2GYJScVRwK+gAs2q80sh+UGX1jBtw4ly5tOnvZZRBPLPRkcrJA0nBPLbPFkCz6muYkI
XgzQ3rGZCGwCTOXewexk/tU5+XqjiNA3XkHxPkDwvBtlQZ48GN3/CDwvfwBpI/Iw+ebB+9XIYUUb
p7K7cFDhfhF9eO+7g8FL48Nej5odYIdWY3kpEKeHhNepZhP5bYpquG/cGnPTm/1o4wwwznCVNN/7
YDytCkFVbwbkw9yEuHVxK9yQbRFwlE8MNL16Y63u/G1fMeBvPNltPHdpUQDFztNYilQy2Lf2RkFb
7CcTuC1zOgaz+j75VQv0BRYvAPqDjj4MC4LMINBYYNd5xKYp+279DdhmcWwEgPNshOkWBD4ldlZk
Ge2mrqU8RlJUCj60pNkhxNKQP3ZhL+PRWeboBkYJiWNk0kOgmo6iD5Ia9KV9rdqiSzwiPNixVBO1
yH7MQbFVClFVvHYgSaRr2HhJXrFqR+0kj0UfRj+l5+a/IY3oUlY5Ttp41Dyu0EXu+ULWbbe6aowV
Xbz7LiDyjvo4Bq2snN68cYT+z5IVlizCg4mDbxuHJC5W/e9tOfNnAl+RrPVq/a0ox27BWyjFrlqY
TEfj9w94aHZj3DlqU8TJ7NX1nLXbqHaS31eZ4yQZBk6ziVDoBR5PrzDfWYFwN26LaihR5M9opvC4
5FN3+v3GuSW0RISO0h5yi5COBdhHBcqvJVu7XbCgogG4Jt1Qv3V3kSvaGxYtIhVYDtOxqVDv6LEp
xVFBxtirZHcfhtYCcwt0CGzd/BlsACAh6B/VjNVtLatvES38tCsIgQ3FUGAmcBXEHE3rL4WY4Sfk
IiuICLAGiNelXnMPKyVnB397YCB94qHavLByg5yV/zJqkvStyQRwhvt+dKLvTlMoUHP6cn0srGLf
6z60iUsY3ekJxrtI3Msn1o9A4ETC/rCIPuE/IeS6MSJaXkO++i14+sv6G5GRnWIXp4F3v5rbHxZ9
xWFMsQvfOzWlt+5IlqdmmFv0ehHvCfkNNxNNUPZpFcJHQSywYcDhOgyTgVfOXQDu/JFOHJ9J2z0N
xI7RoTs6aJo/RlE17BzjgzKPOUefyhGIXBECRNAPTnfH6ml9w2DwNwXmyZYCgL9fTb9kOGXBpURD
9MSVHoBYnu1mwIHt1tghT327sNd5MssDyu/ug/T96VBHc5FqnExQNKq6BEdNL3Pg5nHsvKZOGxde
ExrHiQS9ISpRFcApzepStDVGob8HGnB+0WD7HOFF0TzhUBylnvWXmzwqzAYLr9iiPg5rvSpfXyVQ
JjDCKvObKjTRd+QuIUsKwgjiwKrPIr/UjxTODTuA1vKsjDo/dRyLPm44mBzEsBY/mHCG575t4fkU
UdrsxxWn4kERuEgFmnwwoQDzdyNvZAkfOv1tku18Qz1vukc0FEYxfAhAj4aX4Zi4M06idUjhJLRo
h8OIgCG6taIKq5Mxw7QTUjewsYac0lFAHyag95N7Pp/iRcyf18AC6ez08/BrbGnxYcYWpwFjlu5V
cXkScpXBjPuh83ODQSFuLfhx99KWEMUKJ0fkSaK52eQTZDE415+Ot2Tq4e00YBTIaLJL6tpiTNpe
tvhfCKnLQnWvofEUIjZuEMy1RGoYhOWtgFMKjmW/m9q18Epp63I3sGbtEdh09BXjb321LOigIom0
zROGhbjHgdvkSe+M442eoG7grdAHGwUGq++sdo7FP3pmnMt4mtYuAxV6OfRtMWMBaMDdGBb0bS28
8+Banau3RrVe7LFe0zj3XY2Gnb4OE9gQdT+nmpCYY0lPJCy0bjy0LG5KbDNDPIZmfaj9lTzU4N8m
pimhp0ceGD4icrq3pdRgANAWTeb6ZInSmfKOjaW/R3HWv3cJ4T8HrJ4oGBtzrOcJsFKTz902ElqE
sV5WRBYcJgk0bQhw4LFXlARBn0v6pDLMQe4fuCVktSWACX2OHdmTKzivrMU3Skxk1/ew5hYqP6Kn
bRANa5VMSLe4sRtOALt6IWz8cKhI0B1fH6aiD2ITqgplLeHupq5s9qryl5+oa8OqLYzgNLxQ4KJ8
Vqotn+pmb9ph+UUtZUVs0UUAqSWpN4GFF5mF3cNWGwKbUCwCW8GG5XtuEQBhnUQCu4h67xadzWYj
yaBM7K0m3IOQF2KLLIfhHkFrlwgoqGGGW+K9ou3uoYUDlcCRBN4jCR1y+lNglCaIamE7NUN/Wfqs
P9ROD5sqADDEbY1azx5M1Xpfu555gkuNzSj8yr/1KwCxyQxfp43bhd+5hbEFQ+PLls6MpCzy6A6J
aXIyzGiGgxAamb2xqvxnVEcIRjOA7W1e6Aev7eTOlbV8LYPGh+FAVe5hemJekd8skoZhle4W5J/G
aUT5YZ6XTLm2trEf+DLF8VDeFsrjWxy5+7RB200y01H9EzFPFnD6yuW2MvBMismAU4aFTgUZgqlA
A7ha6J0/SPfRqokeAX1HnkrUS/8D4fN0QhPRGAGugIcHAF93ENdNaSO9aGNwbD9ANIRsEnw7DloO
MDPhk590OE2BwB51HwYufR2U5yX71ucBfZDd7L+wkrVICQRYQ4cOuqmmDOCkYUAazJFAhlFWo28b
7hR7hFfeNjJOtcfsthBEDzClrKh5E5UMn+Hz0iBGKimDj/jqpnxkQIWNVhzLgYVJUHD2HPRLd0B2
ir+FsJk7whUEEluj5WNIWPfuwP76DdD6cG9hCPMHeTieKu07QYzU27o17Sn2Fa7YgIE8QUWVL8Ur
043JFNpFXkTlNd/07KuPlXn2wCZb7eHGKTc93NRvzMrIUwDsEvg1XB/afmn2bomG+Ml05JYGgX/U
bShSOhpxT4p+Bb3YYtGK+vrIoU4VaVcX9TumdH5cUFFJoZhou7gPNY7jEatuGroyzJ962AL8rzYV
2niRqIOhwKQQNaJj7E+o6jx2kDY8Fq2lO79iflp7sv8R4Sy9hf80QAYB9t1eO/22mkuJQzs3kFIv
8I0r9ZL2RpoPJxLmsdaM37ghX/bChbUtWFg+cidBhLw45osLdp3h97R2ZKbJwoYYMbnY1oXDXiUY
vvuFLeETrOyCpJkb5P0ECCcibmDn6CaiNPkzPLzHf6Romyen6esHHLlFMle+emXWlXtkKGHr0ZBp
UyH/ts2ncdg1PUjjMWj9QeZLXRGcPxWMautuglqiwflHTmsPDy1S7lgfyj36XvHiLI+eW9uotCkw
1xVsQ3a8bgFubIox3IRl4L6sk68JVkYkuRLWUP5ASdXeu50iN41LaOa6dE5wynMOAp9lS4Gx3Cvw
IbIAXQ3HAm6XQbKGuj2EwNbdLTkLEfPYYgK2ynFT3YG80Kiew2Ad0Y7ueXOYZvSRziF1f3QLTG4C
2c9pXRfN775jLroV1sp/4X3INy0SOek4jLAEXNbiAUkot9rVLtTG3jA6W9eEeXxKuJKYWgMjodKb
19QNSpLOomRvObSydwTK4Z2cx9FJYMjgxyf0UeqBlrLc6pCHHjC3Q71ZOHd3bi+nnYJr1E72Dl8S
ZVHqxExcYw8Ml3fIq9q32SIstr1XvOeNMN/kHBXIxDnqzhhyWt4LdNnwkNypcjLP2N0ETvpQP85I
xdwyHI51DCPQdkRS0bYIzFpvPwadOswzXCO0h6x3RKN8G3CC0x8AGR/uBJ1hbUYYAsKZFj7YVfSU
MyWew2kseMy9yjy3i7bukWrV78YIoimTh7Cj8kMC30uftd9gRdVvu7FvbjmBCLxFFuIhAAv2m4N6
9b1y/OgQMEdu4RYFtiSs0+DGXLX4JG0LzIiad/3AodWEj/BORTN50kjivraVcRPeAKzTOCs+uUN9
+BGxqfqDtkcJaFXJ4cG8DrdDi/iKGUFfymBdHpGlNnELsVUKu8f8Dmc5ufP4tG5r7ZudrnLvAyLM
dWeMRtJ14epgB9gw4cRVPpVTX9wWDsJSevJ+xubtvJazZx+kdNqtxfcWO8qbsN5GPsMCCctahKwK
Bz1032DElhqdMhsEuOwDPZQGqM7RhD8aF67ODz5wpgB+eW3+Sua2v2GdX31HBgZdD0hAqgDdRbAk
21LsM9+DhYYKE3mK/IRUfPpO8ir8Jmmg0Q8NhcEHMo7BT3y+4oW7rSjwtWt270XG7DEu/JeS+HBI
40rQV9e3043qNXQjLXVf8xXWtxUamsIQkR6E9bzbD3AOualmd70TVetsqaq8w5J7zT+mdsObtvIB
OPfg/nwYVgqPM8xjuo+qJfzW8cA+d/YkHbKV8zYZt3kZhh7K2RPH4xF9OfM+XGz1u3CnBtZQK18R
s0JGhmtEpt4USsuHSM3mh9951R5If/IP+uDmJKBoe/y88nihxHzOUF0RAPcAiciMDG5m7PzoyuFP
OK1XpKoXKnXhWSV1hd0X+OEo/o8hFj3Gg/xeIyl5pWwa/b1S55/VxyNJ6BAYB5o7PZgEXobhrWPl
ki0DaZYY8ir5AxmU8EV7rAljp5L5NfTshd/1/1h7oNG4iLFQIbb+FmWgbUS8K5qCS5c+Kz82oH1M
3mJPVXlw6EL9QBFZfeljn7P1HE6HkkEfnSnv4ZQsDVBdwUn7a0PpHF+BGr+GtyzKvQSWeaHvwLsd
4l51ZSRdEKv4ZyVyTZjbA9xcgIZfIbysqU3sghSXM99hMRpSiil85TVdGlZnuhgnclQniIbspoqa
ZySJYeCJY/4woF9hkQ+rcKwX67bu3yLKmj8UkK5rgpILH/8ccVG43gQCCAQlPIrWlIOKkDoAS1/5
YZeufqbwwhE3hGUA9CRgRyOQVTQJZnuNwXXhA53DiUSrq6hlp4tHMJ56brruQA0ycR+6uyZ8v/T8
Z/MdvrIcfI4BU8Mff4dOCXwJudaycunapwXyX4oVhTTxKmZ89IHYBIn7baecK6/9whpLT7f816Wj
yKFqQdUza/rf60jgIPyB575y8UvPTf978VmOThP2SmYth8OwjliKLtv+a1P6HHAn0bMajDWePEK2
AsLdVf+uWXBFxXP6an/RWZzzpYpa1qpkeHKTq1tRtwdU4n5SgRtZVDK+tOKdozikwimDg4yfhaiY
RtrsyPRUanUFX3VBEXiO4uA2H2SZ5yJDI/NtK9F66o/9O7o+ftV58WCJOAIk8Pj5L7kwvc65HBVM
fKixBRRVZhpQHIn4y2BLpOtrQlEtZ3aOYXRPnj6/24VRdc7pyGcEWx3yipmDY6TTomuCT1fG1KVL
n03iri+hrEISN+sa/6OAI3QSRe0V5daFmeadTWKJ1cxz9CIyL3LjhoRHPn4vETF//lIuXf1sHpew
A5ez1MgB5dnY3RU+DoH+tW6PS6/lbB63jh1hNIyLKx7G4JVtFjJdkX9dem7vv0uEMj6Z/BJvxVcF
ZCUcedlvplquLECXBubZxuy1JYqdyK5mQ7n3kCIw65wG5CVHCqmPvuRvQQLvbEuew66ZoTERmWre
CwkLvBqJX/cKf4icHvUvK9E5loOGzDddi9GOQgzfC5xzj2axzo1BzQLnWazVqASsCXXYkjKBXGvd
RQg/Aq43n4+sCx+fnG3MUDKEU8elczBVoA9w1c2TlsHp/fOrX/j+57AOWyywQC+jIstnHPsmUBsy
i6TXDs5y9MotLgyCc2KHWgo0fc+9cyAlHLOdyqhHp4Kmgjtc3/hLY56BW3KvhIL/w2P97Xudfui/
NlTbQaNjLEUXq268LOLyH88JFJKaSmUzeHBp7rMdBG4FypzoakBI9ROqmn4DHyUbV7O6d1wGMWf0
BD8s+F4amJoHSBjJQd8qCSqtRzN4ix6E1X7sM6pjvwmeKl7CJnvKIM6yYHH6t30p/6BXN11Iu1sm
CoHPCjd1PgbNlZnlnSbo337n2YLTcb+ES7yl2Vwvbp2AMMxRcTCLieGRBgbvtC5Jl8vyNkf3zqGJ
dHMnWRHsSSOGlwpwnMSB2CPr0Cv5AL9Xm2KyerENiykZQiApHE9+qDGvtjBVEDfLPFZfHM9ni1lU
rlUEx3vnsLbo48I7mcp7upBrdIT/zYu/vZizFS10GLopVUUzDj3d/WKW6gD6J0rbkO3C0wITaUCC
O0EFB1waW1McFRa0z/0fdWfWHKuxpuu/ssP3uEnITOBE774AapZK45K01g2hJctMCcmQjL/+vMju
3jIWoreuzolweIWkKiorxy+/4XlL5KkB4oa8JaKl5r6HktgplIZ+AMzJPqU9Amtu4kR8Jf91wcB5
227eTVPomIZQdEZds+Rtd8tpiZRSJHrErpNFhi90UJU/X+ALF5Y5fmRUjQkMMYITKUp3SaiDuKQr
2JhIPHPM7wjR76uh2xnw2n7+eQsbyhww0pcag7NICw6B+ikQj5YlZLlfPn/2wk4yZ4XE9hgyeMiD
Q0Z7fmSdKW+QeVPuIaYT7juEd1xRtubKyfixAUed2bGC6AQSI7sxQP5uyxAot77pJntGEdHPURrX
xMIJnzrFinGysMnPxVaZkSE1xeg0FAilryTsn2JdrMErlkZkblSJxtZkrweHVht1L5R2e1cmEiG6
BhK/XxuY6aPfzeYCe0RCAgxMBJdnFIYZxIuRc9PFqOqK4aZG4evKJy1M5zk+JJOmVgU2CAvQm7+N
wQmYsphv9KG61o3kGTHuayTZPKN484u3hDlUhKIm1daZFRwsM/mR8OClM5GD5XRfsxvnZJE66nll
AXJ4yCmiMyqbMgDgFjV3nw/MwjajzwwwlLQxUUkWHPpqD3U3tyl+mNkjtpyVY2hp3s4WiYljaIRC
V3Ao4JIwUnIa+NfAKHSOF0F6gqog0IueEfGBC10iQRAZBuUa7f/jZUHnKvO1w9sArrrgIFIbpgnc
NBBJO6Kc8/nzrv+4a+gcNGJAMiVuMzs4jD2y3WkKUZVsDNZwhh8PLHWm379bcWHVEpTNmsFhqH5W
SJIPDPg0ryVc1Z+3fql3Zivaam0EyyR2P/CnSuS4jOIQaV+a83QOGklRY4l0iFQ7aCBC+JJEha9Q
1uKSIV6TMlzavGdGhqUjobqfAueIW0tEmbN7pIhdAr59Im10m4dugQytzde6amZwdGGWjIwM2CH6
OwfYIaf8LSY/v/bs2fpNEBV0UHmF3MqYHdKx8vvQuXFiZ+WMW5ijc1pEDH4rkzWWL/JOEGIbvFRG
/uctX5igc0rECOFivUaiwUFJdbDr8ikyRurlsY21EICt8vmnLEzTOS1C6bqUqKnH2VbnlygJCJHZ
b9y0YlX6camHZuus6ANktiOj4Jh34Hoaw01TrAmHLrV9tsRymksLuT5I+K6fREZQHVBfiN66+7xn
lho+/f7dBuGIEqmGUIcHhMXY6QnbhsT5/rVHzxZX2BRxqimYlITQDWJ6m8qKVybk0qyZraWWpH2S
TlW6tn0XyadeNduc34F4trJWF/aFuYIyxBQYywvsC6qCDphZvUCC4AoFIZeQ3twZQfeYmtWXjkY6
11NOIOlZNiN26LwxDkA0bFCVtnKjXhjbOfEBpk+e2GHoHJAnXB9KI2HuoI1qpeELYzDHPYw5Uyy0
0HCQybycCjdFzUvpyW7NaFiY+HNQnpkhjm4iqn+AmAgU+1AnI932i84y+jeehCQtM9MgONhIw6ZI
ZDfHNcLfwuyZi9emJB7jFNVeh6C6AJ3BNXPkstcVwFC9RyEuUhVrgntLYzBbvcgXcvhAmX0AePFo
aMOuy8JbQEhvWK1vv7SK54CJYeQxUFU1TDc9P6NI6WQna7SApQGereIeJVV8yLH3G3IQ9z3TbD80
q+wxGLEffd76pY+YHYxUH6czHpM0Gw1Pz0d3YmlCzOdr58qcHZEESG8uCTongFwadLc9gdTDOF7z
iy60fo6GsNKeS1nZuP2H/EfJoG1rDWXiVRIlPp/3z8IWMRe0ReIwQjPQqjt0pnGbqerIdLFyp1h6
9HQ7f3ey0LKzECfEFawGUhaJPgm9hMhFtbK3Lcz8OadBiQyZyBS31dBGhWH17KTKT42zkdx/3jFL
z5+G5F3rSZOZyNCrggOcFDuGCdPQaym6TaOTlam59AmztYt8pimf37APttUCyoaWJzV4U5oZYrjL
lQ9ZmkGzM1igqidDRTFuL5lRfYu6cXwMmQDMILFi52s3mHmCxlApJx9RjQNJmSjymN0mLyHv+MPn
A7E0jWYruKXRaFcUZrNsVYpMry6CrLNtrhxiS0+fXUwVcsZKA4kGBxaB9sZKuHCqoX/5vOkLnT/H
VnBp5H1dDmADtvHeqR9t5Bpx4fifP31h/sypFY49Em43Eka58WpZtwYbEJi5MvqVwOTS42fLF8tV
14sSKYO5nv0EfNhG4biqruKApz+CUX6NSkXZ9PHv1pldoLojMXNs0PLMxL0gN1b3/fMOWur+2RLW
u6rU9AKP1ugt4Zd6ca/YSon/wrSZ6201BQmyeOQaUomdc5Y4tVtr1VruyNLDZ2s2QCa+ipxpT2al
8HsVAuTQ19rKjr80rrNDN80IEuSMRDtkbex1ceBH6mcZS1dLVmb9UvNnC7asYzMwmgZRyJBHR8hM
oEgiadZi2EvNny3YHgZhFDI0P4AGuMyE27V3Rf0tr9bcoAvoazpHTvCcaToK/YKDHkClVAPf6sKI
o9AzrALVqtDe1H3IHCcvTdYB7imyCJmndXooI628GduObWJotO4sjRYrMYCFeTxHVcSpAT4FwVdu
xONo3xjBZdm/fr5EFtA3dE6D6ikqnesYm0iWoojSzZWj3VSZw1Dn2tnFdS0DekDJjfUo8ykrviIp
P3Ekrjep7TxmlsHvaMnaFYthYWznuXihdFIjmXqe0xG5qoArCP0ht9udjKr95194qS9ne0LQ9mXb
cgnTHJVr0Qg5dqgUjt0abWdh7s+VpKZSAQ71H1x56zTzJQeQPUhTvsJcW3r6bGOwnCjjdihgildC
ennf6x63635lY1jqmtnGILJcjaOFqZB02o0etT9ExW5UaHxtN54n31kqtOIR6fUHM0OdNbLHExkj
MmJ9sfWzfQFU9UiCdAQzYeAHHSFLN2xRlmizr83NeVYd4vlam4EaA3JAA8QuTsZbKjtyzMOyebLq
cU3PaWEU5up/DJnO0lG4liorql3kDZxUZJmuTa0fX1oB8xw7AxhFPbQwiWqZtJ5AzoIb6Abq0NNs
TW1uYR3PJbCQRAt34aBZBxJQL0hw8QWXQ0+pW2gPn3+JhZXwFtV/ZzVwimiIJhznYMr8OgsZfDJr
/pilAZg+8t2jhRWA8Mlt62A59qYigWv0zR4kl5V5utTy2Rp2HDDFFab9wVTqKW4VqmyHeuXZZKnt
syXcaiynRKAWoGitYJ/aOQFFQJi5KwsEtVF6R3apZQHAUbux02vQbGDlPtcT1XrwsaMcOkZlHJB0
Gekv87HnK5vu0nyYWQQKWWB5o2FnaXInvoHomnwQDeeXlVHotyiDsq6/NCvmGT49GCZaX1LrAOkX
v2YTiLbffP7oN3fc39MF6Dy/J7BHloEDBPVZEK0vBjDgPCRgaiibkYMblXb02miDvrVpb+9SFeg4
HFEI1ohCu9IAcb4PkeOEXFM072BEdbipaQAWgQY+gdJAnqkpSbe61prbcABcK7NS87bO+/gpafLg
VgXEmlTqp7hvVJxTaM9sdAc8HQGGFLzmuo6aX1AqhrrLvDjJ403QBOmjUrZ+TInj7Ouy1K/Dqgzv
+7RFJauIrX1rOjH8IWOpXKnjlt4X+rGObX5AJZL+yIpyjFy96cofLMkiYDja0LkVtTmceY3K1DbN
rMthLJNrq9KNe01oI+SZsvCcILia+iRCCtpo2pR6tE7g8so7ze/Gstyj/wovh9B8u42rgptuljXx
9WBByhzF4kPnt6qEGDHLou6HIg5KbLOM0q3sp/R4IsR4MViAIKForz93VZtuI5TkPn0+ygsTdR41
JjbwPlnDLCTQkQuUyqEUtPZlGp14ZH/tWjWPE0tiOBWKqiCYy/rbCOJ0xI63kcpTVzhrHOGlrzHb
BhrFWqrCwTp0kbqptNgz+x+DQy5EvXLjX9pnZoctRAhDO4cY1yFDLpCyXoFm9SSqbD4fhYUtcp4S
C1RTXo4oTzng2t9tbBRuQZeXU/9rT5+ctu/2d1DKksYRlnMY2nRjqP6Qml/jCNN5xmtrGSxG6jeM
S8aLXY/KViRKcXPX6vaaw3Fq5QfbkDEN+bvWi5GHZQnbG4u+Kx03TzR6QZKpXtWRmk+r2ghcs0zb
o+zyNcTwwmjPM2KFIxIUxYNQF+r8ICriy7a/LMEx/NqAzA7c3I7MPGcwycMa6JshsgU4Fd2aBPrC
WpgL1hFwZmTRCzwd5R7ItWUncHFu2qLxuiJa8UVOLpGPBmW23rhjpwoCsg6qdpW1LXlU7/UySUBc
kg3AckCORFnVrxiiS6MxO0yhdpyHLRBih6rtzCvGgREzmwJO7UQ6K+f10q1wnkuaQuMvG7XMOkSI
kuCKXdkcHJe2v9J5jNtZVxmnosl7L4iH6ApFxICg1WWXgz1Y28FDXI1A2ra2na7smQsbwjz5dABv
roDzCed6oZoNye36zIiZfc1qmOed4lQMktjI7QMrAJfP+ifNTFb2yYXJ92anvVutE5qs0+3MPljK
9lDW64n4ShQoV0+/NhnmAnGk4qQKnBzbAY+dJ0QL6ltuo/IeWIOseP3S+nybJO++hA5yWdWW+BIo
YvJ4od+MolsZ2IWFMxeDU+C8RKYRY6eHKfg0QqsVbh3Z+MKpwhc5ErXLpEhWUrQXFs48lbLnptYA
VoadgOS4locC+EVIlcG5Bt6PvXJ2LY347GSEMCwLwgbbzZiON4wPPrE4fKZApvWrOTcLy2GeOhla
BOgUO7YPXeJc5011pZftw5fGep45mQw1ktjsCBO2yM+m2aOoWN987dHTHHg3jcJOqC5A+vshU8MV
Cp+RIu2sjOzSfjWXOuMNBOmMKrQPyYhyN0/YqvJENyR74B5Cb+A8vbByHXCASidb0sR8q0fK3JYx
GV0NuEyf2tz87fPvuTDN5rJoQ9ayUrW4P7ZKP+HoTOGVH2KwksLf3z7gP176/xO+SgSThlDm9X/9
J35+kcVQxSGqBv7643/dywz//ef0nv95zewlu1d5fs5e6/mL/vIePPfPz/Wf1fNfftjkKlbIV3mt
htvXuhHq7flo4fTK/+0f//H69pT7oXj95y8vssnV9LQwlvkvf/7p8Ns/fyFT9s9/vH/+n3+cvsA/
f7l+rp5fXsU/DrV4zn+r//bO1+da4SHE+NXRuYPyHMhLEnOqcupe//gL+ZUArmCjFtxixGG4e+ey
UhHeZP1KDN0ybcc2CaPGlIVXy+btT+xX7jDddCzqEArusf3Lf7fwL2P0rzH7R95k1zLOVY0Hf7ho
bTqvVNMCdEYatPURokrTHQm1/fSFJ/apSwAcirX2muG8NSoTReR5tRuS6HmiUUuUI7lasVb9+IZ9
/5upgmbM9qcejDcJ4F59THDbg/42WFQSGQrKyfKTHTUQwq1sN6iyjWYO6sIG/xCAQuTcZWPzW5kY
D4LG56ABspi05BmwmRBp8Lbl467LoDNlZVuSi/uuodBdioYHoQbpIZsu9bhMbg0rlLeEInYdZPpR
NPH3uhwfzD4+jFlyFlp0iERG4W+pun0u6nCfVRrbQNtUbRIAQBGBHV8ZEiXDTPoJWBLlUG9NDq6Q
Lu7LrDlbWWpBJzjqXQgsQrGT6d9LjbzkXAdlqrjoA3BoDGSZ5UK/G5iEFGKL/6FkYe3i8uZD+6B3
5zcXogquKQBojk4iNBdoFg+ES6TFxMYtYONoRkfcwjF9LiK/iYkbo2pxKJLvMrcQ84WDDNANv63r
XWt1z0bRMg9B/0NBFMLP1Znj567r5R7X1HBr51126ABE81MKUFJRXziJ0W6qIQtBSmwb/BoaDGMJ
8omg/N4iOXFbq70pS2sltvx2Afjo606XlHdbOu+V3qaa00Kfo7sWIjqBDtG7JUvPqoVbEbk6wotY
AIqHyRt3QGCPQgRt046IaDFVQqE+AQw0vEs6sWOOAWKyCnZjDVqqFYonEzqomHwpO4bRH4uhAXJm
5Zz+uC7G/ttdLZUO1NU1vTxC83MPCsDRTLory0QOHA1uYwsQKrt/sBzxveX6A0+Vh4ILP606v7Bq
4YkUs5iUCM91mLu4fJELxwRV2JK3/WQGt2ti529W6Ed9PBka7/o4youIpSiLPzZN4+UO94gNek4T
3dIIysOqD18q3JSlLe+FmdyNVQ3kdBSCKNvyKU/kQkrQCDUuVyy2D083dNv0+3fNUQXpesWz6thm
BSjYqcuaF1Advzoq0+757vF55PAk1KvqSIfiohTlRa2GDgChUfkMFFmvtXLlAUmJkCIlO+zDoRtF
ceAKI7sLsxpASD26CkJ1amqkbIQCQEcWJa4l4u+6SO+IUe9lYr2+O4X+3OPf7+nTNP9oaGau3KGT
iJjEEjkz5LXPhU/DVycDHAZIWQZQVGqu3WE/FhNAr88umAy7YZzFKMMisjuAWObyMkMXhbvWsN2q
YadONzYNiIwOW0s9Wlwgs3smbpnwP4q8PHbOeEcH+wQhvdZ1aCTcuuO/p3Ee+EiV0L6lYeMB5r1P
ONtWOr9tUg6weAXDuonBvAE7Wrki1J+ScuLMV+1PR3axm9lD5UFDarXQbWlmzk42yC9qYDPaxVF1
7XcwXwzXiOFRKwHpmobjuY2rvVTyPhPOtwj7lGfT7LEyIlDtQlaAlQmge5jBHw9sT+YEfkeZl0b8
1PXxS4kNvBuK0YXZofsF0YBi1Feiu2/eoQ+m0dyzPCLpuYuoWR6totyGTJ5Tmvt1zl3D5PdVFF7h
KrEd9WNpNLuAx64ArQ+Bg2Nj5ajh065AT9o3euj1SfkdgFsEWbJNWXQbTUJBALIJjZz0ZeKLgSV3
ZliuhTrfIlIftXu2++e5JoYsAMoXePlNnpm6qzWGfTGqogMmMm7PTjdygLdBIIz6ZpLZ7QuXh/JV
AZcJ0n6ndoyE3M0EaHVayV2oVjYuyJOobTMKlwUQx8knHrtZi51IRbYVRvBN65IHMyDfBmn+cEgD
wGcqoNUYP+s1iTahU93mkf4cA0mCq9dwsjOr8bu8/YZE/pVN6uPbhk3n7oigTJUtKSmORhJ5PI9P
HJjLjDuvLSOQxGjOafWE8TxB/2ELCQcoQnLkCeSa//m2s2TDzR0WOW43jYE5CwIy8OJiHDIPu3Ho
clJH18B0ecjnxjlljsWE7rpNTfpSaKXy4saCTIdjVjtOGerDh9AXA8Oabn7rMxRC9Yw0UPJKQiSp
EpReFxXGKepLiNOO6saC+PA2NtQJHBzfLKpTJtoTRdjBpZMoQB7ZqF61S2eLPOYLu+jSnQMcHli8
z6Oh2TDjWumVSNqDwTjWfphRwzVruORwZEFsuNRvZWV02zaqfrAgQTiSBddsiKhrSu3c5upbKqzH
yEy/izi/sIFUAjbtIgvNfRGFm77j1baM6Eqo+i1g9NHUnp1yll53Nm+NBqojMIDrsLyvW1r6RQsO
HLjmEIGIDLU1KxNpM42CbESXGxvQiUIfRzUY9TBUPJXSZwcgUz8uaLaNALzbBEodK5yfbtXDcP58
NrwlR3zU1tmR2UoVopixaY9gvF2o7LZvz2aRX1NTnGTWXKGCeuNwyH9npQ5tlmgDqNyuscZrqAT7
I4NdY0xKrec+MyHeOP5eDezFGtVtEhUnXE/3JbQoJVIsQYEH087cCRrimwLralAoiKW7VP7A/fpQ
Amvjgad6m3LrZFT1NYQCNppxI/gF6rNcPJAVP3rDQkgOu1e0lqe/OFKzMzgAZTmOOlSjM82hO7Ms
OIoWMSMU2DsHYleWF8BTggBXP3qS2x7mI2Jlo7NrCBufY60Kwd4fS+QV5sBe66UF5RNUKhADDC+T
RnRfD/24+XyojOno/GioZse4NthER9GjOqKKjBmedIbwEPNkuKyBM3sIBRh6clpzutlATV3ilhU6
8gIQuBCxQDDuXChVxNd2nDR3HWCT3jjS6tJpc8Ozc6mQeW9mWxTlC4/XKybOWw7nR02eWQFDH8oY
EjbyWDNd+SNtkLOhUr5P65hsW6cYoaRSqE0F69kfkBDht9CTcXkDXYUsLC+ScSIyB1dsHJ8LCHW7
BYMpXYgk2vQNByJcD5iLJGTHQ1aIAuTbEltuGbprQFzFLaxMR14CauUhT/O9AaZPyQyJWKFB97mW
pnvTKA231JA+KyL8oSTAs8b6MKBsC9DqakhuWQA7cDIkAyhf+FFa79tBfLer6BoktF1BRXYZ0AjT
NzzbWr7hwDtqbmjquWdyWh8CCHJt4P2Ena/n/a5u+aNKES0PLBkCEogRMgSSgq3ONrcrk2SyVz7q
8ZkdQ0owlXGjLY4BoL5eUeB6Udcd8PJdFvQecmBDL4SwiRfmctworRg90tcFMPxNt5FgmW1KSR7T
oXqIKXvoHOGZY1S6bZjyA62jyB9yk6ycRG8n3gdtnXsiZVfkEwhXHNPUfoxa9UP16Hem6w+0Ys9I
B74GXPrRMKzHzIiuelGrnZAVtkSuARqfk8gtjfi6zsjzkMS3n3fg0o1p7sM0sbcC15zDxVGS+IoM
CUCccWuou8DM95HGuwdmOKVvFAPbRIQSHwHzDqAx7VhRGVk77CmscEHLJJdhALJh1QThynJa7LCZ
E9RoBwssTL3AlRaaB7qJEB4DJn1nCuCUYT4hGpmbrqXxKxXiBj06SgdGEJo9FkiiHsC59CpqpL7V
usaAb0GXHkQ51qQP3zzhHw3n7K5JRpTdFQ1pjzlFPmNauUYBLrIM/bpuniDBB9ho54Mwu51wchmJ
blZG7MMwgE3nLtPMAKTUEAOc8jHZQah0p2eTTyy2T1FgA8Sh72rH8Utm+SnycIIkAAIx2BnxgIyB
nNlu7/Sn0cSRFqk1j/LC3W6eCYDBZ11JSH+02vabmYCCbap2cGXaXwdJj0teDb8KS/NX6IidcuwU
ZiTvKHwBEPAa2cZUWgL6DoIYMW1wGUqeua2t5B4b08n+0TD9/cyD+BKA6scmAisaPh2ATGEs/04G
4hwxTPXeCEviIoa+jeP2lE7YVTjaUlyNwTtuvZZAcQYIl2I7tM0E/VId8vx47JtE3LLW3Iw8+W5Z
uN/BZ77JS7WSvrh0WM+L2AOhMctRwPWSsv3GFPKr6gQxWQVse1Fl30mqfnQhzgc6gDpB1TODIxJn
CY3gZYjOGdcu6ziULm0spMmgOBhCGlgGeQ/nEvJW1taos9C9syOPF0iJ1TrWHA3SQflATy5J2YPN
q+e/mSVCa9Deuaqd7lshxgebygsicdhZuo2GZWhdabL70cZxVQaPVgVjrOl8rTDU7m2x/Fve/8v4
BcBj+bua+/b/Eg74OEbw/6D7fwKHLnv/fZnFefzy/N7tP73jD6+/xsmvBgXTymaQiWCONRUE/eH2
n/5ELWf6FcPeYlgTPO+//f5w7qOIUHds+P0RipuqAP/l90dEAKEA24YEPDxd/5bfHxP5L9OJMYcw
QjkCDGihCYbMbOvPU0cHV3ks/cFpfPCnT4Xodw2Us1oHapAM+apdchRa64dqOIXhcDK1bqdHBLJZ
1llE2mN+MMiwC/X0dxI1PkmeISMDsXO255rujWG9MXHrixK1LS28DA9jrEaIy/FK+hRl6aUOfgvL
1HZw6J5FAYSG9ZNV9rthgIBNN7hNCg0Fp9/ZkIvnRL+G/bOxa+s8/Tu1mWZ+Ez4FRr2pEg36ADd9
U+DK0Pq6Y52pZZ3tcNzleXMyUQ7BY3LNeIpyaJwivN5YDCZb+NI6aJKltoJVmxom+dQPMZj9Cph1
XDIySAkZug6JCjePsW9CEKJDi8AG86Z31bVC4I54U2uk3vjOCHE7vNtk/Q4KhNvUGXYmOXcm4EYZ
KoLxKxkqWKgKBwVeE9ndziHjaRwi1AHGvmP8hHd1b0fo8EFtA7PxMyZ+b/LhBBy9afcXbdLvDAK9
IPj1pq+nD+KyMyCNgxFIUgENLog6oblim+ftfYBRHPJuF9I/2mc0k51qnzl6WxrDaWzwXXh6mcZq
U473XSFcxAv8JMRAJ/0LEgH3o1XDzVFCBph4GTJnC+CIx7GCAkLro8RtG7e6N5SYJJgg09eFm22T
WL+zDFJz6OrAqbbQeYf+Rb/LiLGvKHQ0MDVIg1AJekA0+umtB+0avpLkOAa7oMRoabhHO61fgcxO
csBfROtPIzs1NBrQQ/j60whOXWDAoTINW1AHLofe0DQQ0wDVunUuKDq4rLd6qV/3lThOU3gaNMtE
N0IFowYUC/Idgne76cvqGOrpZW+PadQWWkqb6e19V29lTvfThO7aGhXR4D9pD22kQR4GXYiXTYNC
qsoP+Uub1FsmK7D6AOLWGj8Hpctqm62w6Hnqsm6wzlBY3Jo11ltQbpHjCo8yiji0sy4TyN+kl9J2
cF3BJTf9Cb1BHxEjL7I0N82ep6b1WDAE1O+pd6bp9vbNs2GXBv2JGullB6h7XY8uws5+Vw67vK42
PavcqKi3tUAgplPbqqw2jLR+p+1z6BpaNfEM2cKpXfs/ptfKAr2JaTKNbdX/RPp6gFSXqc/VQPdF
TrxppmSJfp3jlRA28XVMQRv04DrF6hLsko85FBDUNavrLRxAR/h43sZj6mTiEK+V1SYuy+3konaQ
P0qL9DKpAvethXa7cVqoCjnNvYmLfhr3t8rodmMVnnoqvCAYECKE+nHTnjYiVr6hRc9Tt8QxHFAY
zalRXYEOHBq/ykavRKOmcZhGz2JHYUAjM7zA9c7n6Dg+8LNugfKKjpm+cNCrbRYlx+lrkqzaDAY/
T52ck/QYFPVG2v0J8I+6jV+nb5LgA6tuPE0tTKJq01biuRnGa80x98DrPbCh2lodluEkqqy1WAC3
UsTPWkn3oha/OyO7KcL7su1PnQOlUShHZhj0Fst6emeG0dNwCZz+RTR0Q9ij6jOQwum5xOTT2HDS
SAldvvqtJ6YJkuk1JGTQbdOwYKVV6IUsSC+LWj+Jju2h0OkLiq5Ggy1sNjb2oGNRqB11tkkSor4d
u4mNRhu5WwSDP9rpM3LsTsimzRhHAm18BDnpMsRKTPRyQ3u0Cq4JGv6cZupYoPIV69oWtZcOdwMk
TmNZurl4KUTshT2K87FEKaaFhg2uF8MpQ7/WOtqD3c3EBJ7aXHDPSsWJYF1R7NsCam822IQaNpTp
sHAwDCXmcBOaXhQMnsIeadTZpcCwQY9vo6i5L8f0WPU1tGYbz6CQW7sRZbCV2GEN7AOQADrZWNwo
YjlOjRmneYkvXppYLaryI+gEYrZML+OwVosIJxD+nT4AXLb9qOpNxq4Gmu1a2iGi0982InsGse08
PQUl9ccpHtxgoRvwikLm7HL62jobT1FLn0rR3ktc9klu7lQ7yZTRczZtmAF/arX+heDxU3fQMPqd
5thTAWCPwvhU7FIMXKiPp6G3nkrSnVI9u5x6KIWEArQleGU+MUgXTm8myJhHttR5+pqG7nhaoPl9
S+EtPEICZK/b6RGY6e0006afp+GA5tE9rdv7NvHtUu7Hvr+vq+Ea0fUT6nseJGyEsMovEQkFUuBo
8+Ry6mGk0uyqXt0DygkvNyaXDtXCJN1Irvy8GXZTA6pp3y3A5Ss5StewjwTd7VvnZmzvZMd28i6x
5HKat5DFhLQfTgycyi0glZENWxyK2DiNpx0CZtVesxmmdrDpnfHa0MSlTZpbAwbFv2/Ufmyu/sWi
/d/Zvf8fJb5MPJply3f3/POveTLTy/9MdqG/AhJvgkrFTFxJ+RSP/cPqtZG1wh3YmfCu6Ey3JoTJ
n0av8SuksqCUjgQZatgGXvA/Rq9m/uo4lBBYqTB4TcgCGv9OtotJ32TB/3VJtWFBQynZNnWbAD4F
6B4a+D6iO0BVU3UlPKoDz08Fg1YlJ15lmO0Zar99m55GdW+Ak3ZRx0aDlSKuWJz1CHLxEspnkenJ
NBz9Agk9KL30UtRYHI2xlXeQQ0KVC8QeIwhGTfqnnjF8bwqTnGoIKW9LM0shyFjgXAvgzTEqKF7q
9QukXJ6spIbwsNNalxoK3ZBRepTICnoSVh+5KurZFqW3PdTOItMHi9w6SWQ17Al0ucB/iTcJ4I5H
Szl+A8WOSxP1Mr5B+9yTmnYMmu4yTjNnI5x+60DuwscBmrhVidoHZMJcZbhugPTPeuS/6d/KGHhJ
Gff5SRsz04dJUnhdQ0zPRIY33kQRJKPy90LDQrX0M9LttXPKoymzLeGHNGqvBic7QJbQuOghiuaV
IxT9ujrzQwYBN1rfJaYaIUCc5vs0MHWYJlBahqjBnjVO+lhExX0HEj0jPfbnkD6Y7DFGNsmha41+
o7jpDUg8mNQkAzQNCqXKTs5NgtiBKczLopTRDUWeo1fwKEXwlJ6cIrwVVW7eK2LGOBJ5v2XKxPuM
7nag3dQflW9nQiGzQn/qnSbeZgaisHFqf7NHjudCXq+0DblFwXN6jyytxM21MLwotIrequy+DrVj
qOsIthSdBzMRhlKTiEs2hM/pEL1YKdNPtAjOTjhCNi4gMMBKCsctqmYjW+oXJgSW7JbBuwTSp1X0
fk8NULiibISbxEq2vE2cDakHgD7h6oJQIowSG7YaQpyj1/FqeJFZrf9U9SHkmIUR8nzgxG7g59HK
9EhiF6NbPMY09DvFrf9L1HktR6ps3fqJiMCbW0z5kpda0g2h1pLwLoGE5On/r/qciH1TIdNrqQrI
zDnHHIYSyNCTdEs8coXw5LW/ssaDjjN6b5LVurMySDuklb/xeDavS1M0nK00VLaW9Qcsn4K98lcd
hKYt9nOQw1A0CCbRG2Onr0TA1QTJ6lUDViJNjZ15/rF73aCicu67rTm1npHvNzIgwskYiSkps/Lg
mFCiChtlzUDQCkXTJUhJ+x5sE6/lWSSD1SVFahSXqSYuEBjwpQY6eiYXhYiacnuGT3cuh26HNmqL
bupcoTcPVeV8Bn3ChlJE5bj6e6+TSd57OZF7zHZrZepJafdnYRX5s7Dd/FnLGTpBJjfJ3UUyn4sM
6opsAzR2F19sJqW0Gu9UPtMcuvnL3EiUVoXtHkDXipdKAA0Z/nZeUpuQYpHvRal/a8LwH1D66w/b
k1zm4Ox0f1w3uxJRrhipY/jZtTKgpyDRkbFK2BBUO9aNs3Pbilwz7EebKhPxpv7r+uI/V2nTYbm1
Kv4M+mpop3oTr0o63qka9Yvwex19L7k6tYuGuF7g9xKLN1pwL2znsQvG+agNzqF18LcsiWkNh9ID
p8vKJcwyc2L32942fUoT3b0NtXUZz1j3RGulbycfJ9GE6cV17HUEU8ih1nwLrkNedfHkQf0ZJZxV
VWXyJBCyME/fxE6rnpbZyq4qyw7FbPsJTFIdGH5DAWT0r6kuAcg0whLHPv3R9OZ3QW31UNTY2YrS
PJSVblPa3wpuVmOS+yPcK9s6I/W4uBAqyFX88arWBlGs4sml9ujNOWfwujwaJHGfVVcxy8oRhcv6
LejFduzGnjLyFnpadC/V4oalZu66IrDfJFl3CbUdEdVyVHE2uzuzcbrztDVzBH+uipWz3QKkrza7
4KPv9F+s2TopM6vlcrjQCIJyvE4BiGzWnXEQyneqSNc4W437EkJo3Dn6cXDTn7bG5M1jPD0LkoCJ
Tv6j/DGLm6H7ryUKBycsjopxsk9E53YJ3uDFwVN90tmF86g8TpOxODd9UixI6pyqwj/LFfFQNH90
WJGfdQGzxUtFbBgVT7g1eXHXhn5hXFKzd3eYNmhhMdZV3LZwSVRX0PopuBGAOEwWxQYomJfdxW9p
f9fGl6csmw7lKPL7ZhrvALrIbmTLJaDWcZrTv5d8JgsU15bE9NpnLs5Uh9R5gqTQ7d8EnS//fV/M
hgeoigmgABrbF/n0oZp9WTi/QshHsr7yoyChOlqy4JsWaTcbxueki//mNlcPOdGpoS4oXqfBTKNy
IizAXgCLpuIFH1gTFKh1dh6qx+N2LrUxCDMlUw4A3Bg4N4mZzPwvTls+EDvm2R0V0AdAAxa4JVRr
ks/9yeoxENf+0xeeSPYPDyojkclObX5bhrLu8cLuDrk1/uTmMCWaY45ROz0TMex8zFnxjBPGFiGw
ci5TJ6tQz6pfWeUpSUftQdOkf5KVWEPXXPJkcvKfvtNIxavI2fUXjdtFqi8mgMTIbtk6PzpCWIeR
dM3MnTtMDcqjO5J8K1d93luVhBs0bWe3dduDqJR9adHtpkE6EIm54kiZBkXocnStBhetJvP5tIxb
VGVcvXEwfv3ZPRJjPV9qeUz1TWPUI/Rjplm7pZ0kfmPeFjbC1Uifbn/VLEYaRvnRjeN5cyxj7zCK
jGacipPmbKTpwkXeXDYy+6JkHpqpVM+m39/ZZqHF7ZQZYeATwF5pzfJcpT3NVG0wkZgpilJoUGuF
XEdu5UEaw753WGQ5PUZNrHK4eHZ3i/6ItMy29u48W6HRGES+desc+kurJSnzgBXTMlM3ioNaRBeS
Gu3GLJwCo4uxoS5rnMgcbnI9zeWI8VdA724RxIJNh6noqwPJlemD1NgDdV+/K1Rv3G8D6CMxKVfk
eD2gHmJUvV75nUp3pj2sCXN5l3zz2KilF2ljfxIluVlp5m3xvNDmkg8ATtJN6ODoYlMCg0Ny1XDw
IaCLjXu6BPryBsRJnCLEDVILFGiWtoDkKfdsrPNzNXpPvmNy9g03hVPACAqeRMROv4blYP23EMMW
Nr1mhMpW+3VuDnUui1COvvGQrTExBR6R5nCWCabPwqzPlqix8ybWxR6qKtwDkhd3yzbqsW52kVu+
eKZswewIr8VP37zot5egfqrWfDqlrfnY9/PRUT28p3J9UO724ilnIWyaeFBRrKTbjtMdvi2cVxqx
tFVT362DEzz65UHbrM+ggvWkHOOx1awfrYJlN+vAE6VwaOk2Mu9TjgUr86KO8g3it381/KxkJCt3
5L9NnyXCrmQtljhFoc6xYJvXpqxyBuBduUthc+1dSx3sBZjCKWY9GXtChLniJ6ID4fbiJBKvvlPH
w9S2N1OUU6oPzm4BCWrT3eJZ9eOgmX5U1PqF/Nb2dWSftTtwvnqxv6vuly6nuAMlR2aktis+o9i6
yOKhS9EF6pjsQAPoKOUz3Na6YEd3nYYbWh5cE3nLY+kmJK8RoD2EJaHYh9lk09U9ab0a5pns6g36
CyeN36TDMwjyW791w+votztrm4qrUZlwgaNMBQDSNRHDVSce4Wx/GxvaukbLiH7kysmR5FZvmhZM
3olldrRUhoAu5mJtfwhm/q9YtbgcpL27vbGoM8VrWy/XSuljWBoU4J22POtp052KXEXwaLmSwVKd
i9vceTLWxPeJ6bbq+lsKhxzEEoMhCABIGuYHX1N/RVWdmWJAkRtILUot0s5Tx78X7uzH3oOFx3K4
9t298mvQ1cEAJFiqcCiq13bIuFiNGZtOSRq635Lxs/j60Wtk1GrBdK1KLO23QNbxZE8gvrrTJ5Oa
8yht+xr9sz28mRr7ndEZ9lW35HSgCBkTKDVycliqluT8JbRrmsb5zdWCb7O0rlKaz3LlAk7GZCUg
Dj7zW2PU1Lsu6m1vcBH2hr8a70R/RumUWmyFerfv3eJum/nPXJ/ozGJz7tnc0dHUeuJYgbrOWX8k
juLGmU//dqr7aAPSwlynudTDSGdDTR509FBpW1nhyJIPy4UdmjJMHWZrt3LoriGuU9yBovNQaJa7
ZdFqYMobLUX2R61z3ga3fyr91fouZP5AYLK/d/Shi91Kv/PbvW9AXJnc4YNc8u4YtGJ41Az5IURf
f1gttBhkVFsU+PVtW8ZOfV2L10zkj64ya3omacXOTLJy1lh74P03s3e0O7GUcU2tI8e5OtabOZwH
Ud4HbUrWq8Ze6A9bmzR50MTaTIyvMZB12E9rwjBlDiHbWJ3rRMQml3ut1a9Bq/8hK7Hee7ew42Uh
y5MSeMUsAPlB+5F2OwCE6po3+Zvd0Syv3Oh4yyyIO77a1SusCQBHEflOixnP4t33FVQOQtTvpKWv
x6bNAhK91aWTm3YYgtGOi6fa2pwbXe5rnIWE5VG9kOfcRFnevaFh0BPoBf7dWFl/yDvcaWVrxdXA
MvHzfA4JmLg3BOQobZZb1Nvrl9z0M3QoUvnsqYsdjg7NXcdr2W3bcVTqmptVn2xrwSyHyE4oKPAA
S5jp9iUvC323jsUbhftMILc7X/yMJr3M7TJSFUGJPi70oRo3L0kRhYVbmc37uSp2Ttp/aEEqH0fr
bJJue6ezXJZJZVerB6v3tkKxO/rEC6+jQbr7Ok5ngmuOqxyCu38/0iqdbO6+zmISOMXZuL1sC0Sh
LRiv7W7D3Hs3GY2G7NBmvoM9UBhsqtgv/kbZQJD9Dm4kCoip+etbk3mm/zAfRdbMsZOpuC1SPbJX
wkpr8prCwjMkIzKDdZem+lkpn8TMpkj6ZqKwnlfjsUck0LrbCW5WNEmrPZX6dDWd1To2+XNjNebF
HtSf1ZEvOsFroVY42UHVQ/CoB/KiEwgPP1c/2karXie1fmbTGkTVpoujcNL6EOTDna5RBuc5uOFS
+yquV0XiQVWWJ1X5j11aRUgiASW69mXE6vZk3QWMxWNy6x0uZyOfdMceTw2HHgZUv3Y1DtE6jFVC
aLcRipE+1xGdvUe2L0KjynaVM9ph6XhTaP64wtBJKPZegsCYTv9eDJk+9EvzaBWPjiRFFoxkDgMs
nw4LdhztkD/2ZhIA8UbZ5BcImluZjB31giEsGVWrPSGqz9cL1O/pYHRaE5ty9Pa1QY4LfhmvDJ7E
Ls8RolSQcEObeYvqnrRyI1u6cdfI6Acy2jwHxdMNLZLG3lSbFtkC5+a+sES4mKkFka7+Momsbl0R
PMls/DV6hkBpToVao+I95N3WxTqtY6/3KvJL7WTMHpPUQP9xg+rLF5JxSLnVlz4jMcwIXrkIG6M7
/o1Vau6jszpvY78ZR5vHgDuXqf7cmgOEYLPqIl0V9THt0iRVjXFQvSl3nqEuuvWIoYeMyVGrIt3u
npwlPfj+GppN5saOYKU1vf5qkP3dCYPNR6vGuEjt85YuP7z3dl+M7lFUoG9p0x9Ha5DM60i3SQdw
vDW7BKZRPwvjSZMlCc7S/55k8NE4qMfJLY87223OzrDdKL/lBjCTtQen6M2ol9ga1mdG+Jib6AWl
tvSvFoyXSAT5F9G3b6jDaQNlARNYu/dVd0dhtjfbnAGz2QaJXzf3KjfuPSPS5u7UDRtX3qPO3yz2
m2J75z3jYzGtz3Yj7WRb6u92Wv5uJu+ccrBU1TtChYlx2ItHRgZCNO6jKdB5bMKVsXKXS5BjQJT1
wicZOeCkFd59ZXFEgFeSsG3XO/yjKkbGXrtvZnc/1KFWt39Q8kvaV2AQY+XWQVWYz476A624Lpii
VXI8396VQNwdMakOs07edct4WIQxxKSbv/okCu08YcH7WddTIZZfLI2r38zcE4Qr5eIeZVpvISkA
MsxySMoDGUCyIGAzt/wonwTnvp6j3HOvfb+QqC1EZJjDHcIoGF4tepKqTXLtpxATPOhR8yPHTR9G
zXEeB89KgqLTLq3+603ql1O1Cxn9WGE73vbbijrZ3V6nbnuYSTVKNHuBekRzxxmXOFXO4vUwZYRo
HZKaGOljAbzrdteGyOZD2rifdsDDSV3cZYbxx+u8fak/FYG3HZGVSMhveXneCrmTjXIiy1uMeynW
r7F+1tVr4Q9Jb9RbZFsNE0yviS05PHaN9tp6k3jIpq5Fiq+LkPn+uZxL7YLh92mFI5g3dTz3pvZo
2ckylT3bdo99UuAyckJBFNN+S5cxFfmCKqrLXVZ6RCEzDwJW0wDT4FsJjzlJ4aYjvdp8L1akfrbu
glhObVLP5k4U9n3rmzdcIgZKyKAu1P9pJeufNT6F26oRFqWlZ0/TXPT2RJcotyiSNS+csLWIn12D
AeA4Yh7wvHXZGGaCKzqux3W1g4OdZ1sETvvrpdJI9PVR3pSOzJl3ivSsJ18Y0BDUAyhAHZNW/Cdb
lR76oETGMr7DhP5JvfZ168DoXXP8bKp4VfZ+tazsNy3bA/EwiT0JL4R0BZzUpsz+8QhNnNLemVMw
nWpj/gAwCIvB2leWLEmUynLM9o2PNDPOQ6Xt68J8b+yJxJ+tqtAYCApb+LUlhyE8TBX6evNcrupR
y717veXP3dypNoax6M7Om6jDzoh9HyQqz6dtTwgZREipaTFZ6Rk6sIqrzhEVKNtKNMI6YIwteCX5
X8Rc2wzOP7ufZgKtCbLx3efAZkhwncx1StKMf7jNNYPJ4GNK0UMYzfju2p4WeUH1mDnmoTWYs/kK
ILZf/N9x7IfErcrIroM7Ocw/G+bq8awRVkUffR9s5qtGjtJxUn9hxPL8iMYLVRO8A+ScmiaLhS7l
0VN8cCd3TxVKGQAzLCaHoL5fCMYJe/qqUNP/5ov9MTfIDib/w0TGE/lB+bk29nda5WxZGHFwShBj
+yDKukgcjfJhSuenbBasr/RFF8LdMT+9c3UNxojMr1m9znd+kL7xcJjszOljKvSPJtBYnI1zNl2p
h8JkPXYIM7vgVJEdBvCm3gqdWpbM7zOsvF3hbgca9sgbgjLKt/5pKpiwL1tIuG00jzqEezCxdvau
hTM/OEQ6RKqB4m62Xwse4q1VbSF79m+LkC4cA6RN2lS14T8T+eKrmLej0MrX0e7eGXxde5/fpSwi
iB5AlSzsT7yrtzAraRRUB7ptNDfUqohwBTVCzyvu05kTNE/LY162HvyEr7JPH4HPlzCfMQjbex5d
u3S2hDCwWxWZfjq9FYLCPROEBLQrL2AwE5UOYGqfvdr1+pMxOwnXmeMfEOlYTtMDhjWPluAHjcW0
IV3cCG8we2cYZk+9aZ6GcaKxsu2vcelO0/BkBUNFul373tnia+ARSCiWOyJ6jdOctX+C1flRULTC
qVkfdKrsBMlzZNl27Kz1r13WuCxX4m7Lrpk7PBi3P6zbvPtF8GcG3XGSKptsYLH6NH+bS3Mgr+/g
ltoVg8+4KutQrvXBbe1yJwSkHnN6KKgnquqzDfwTFJodMp/bwFt7sHQKPdLMMOQEt6h5Q84N+gB8
kF5W7I3KCLNNklmq3rp1u5R1dc9x+pZ78O/NlN6fODlXPeua9Wg7ebQ13RyOq/o16h9SUChUjObk
1kax7ymzzWr6g90wibncMuLhl6gYW+6b2o2pB5/fEOdl5hm3MyhBg6hYYiBwxWpfG79hftU9olG6
A+BQMR7jDG18e09XYCAsW57zuTnWuQeCVr/36+Qhn2xffZPzbTDrU7CIMvGsYoC6GfmUVyGROS50
4+ZQmvWrb8cNBUDVWwAuU31kZvqt1NjyDNU8SKkbF9J409bchoEFkApipKD67WYpqT4LnZutC24N
osHCXHnjW91GQjh/2xFkoqyetMzMoonxaZQX3amywHqkVp0WK3/ykXblM4x/on+fXSj+oSSOpqaO
wbEmoSjbVvvN7RF0BdUrLtZGaA7i2dfH98kiLtFbQKbmGyBZRcHIrtjzcd1s/kvu3XlKUWLWAis7
+UzKfBCO0tuSscUNw3Dtna4PFGz+dMf+uplbkhnzhaiBhEz7iyq9R4Wsdqnb/7w/xaS9pcJ4UGY1
IvzjVM1xhx6YJYSTduaRO+d2e6LwQMvRNF7idvN/gEkXA+f5MD0QsPfQTN9bv4yE7SH5K+q/Havc
9bzHtKs/h8n+ka1xKWbqROHgTGKVUDU4VaxmPLrBlLQtNaPDsMK21QF3xShdfNoWp3pVcxv7evrS
4opte5zhjXmbiJJ4eNtybOF/+7X5VWO3Hsnq5HRUdEM+PNfWvCMdog+rIo/arDtOY783FoujVzNY
qri26bP/TfDszq8fpLtgISvpD5b+0vQmTA4W3+hMz3MXxF7TnrQAYwJdBRdzrB6smSxBUzDqEzeH
T73yITbJNyQ/P00rnyvZvCr3QF0U+s4Yl5O60NRpEzZMzH7rsO3dJC3ImbE4hB0FE9mAJbI8W1b6
YhrjaSmq2Mzy18lsDnrQv69Gd6Bj7kJf+aRWGW99EfykvgbPa9twgcd/L60vhKU9Gn1/aMziHs3a
XxCW59TPCsK9658+414zKy94sLUxbDf/UNwI+pazt4rg4o+4HdsHcunKqEr0nApF4wlkmExrWASo
GeYRbaEw4dS537NsjlZAuW3hEK0CEKPV8PZGBvBUQlFBWyyR19XbQ7W9FFb10HsbZwgmdiFRiPAi
6/JeuRySBbXxYDPj1PeG7X9rRpBFYDikkDjqbQjz0suY3BZHyLivmev9keTxdDcMu65eu9IVkW10
x8aqOYDXPtr0lXld+9mk1C6YXh3tqRYRne9DOahnArdjm75p1E2TgWvAiMw+cP4iUi15UqdhOjOu
e7C6pgPgu5sYUOjeiMLI+YZ42CZra1wNOcQV+lazKOLUxw1qXXap/eE6vGVvbXKAPPOtDJA0GMF1
doPsBjDwRMHKtwNIi2t/hDkwhWOvdYmDjUWk6C1vGIfrE2sxZOxU5cqxMZUvW1pdMKaGtDOd89uM
onbfmSm+t3J8p3ie9jfDZyV4atN+n2/aozFYGRsuV34wsh3oaULkB2qLgs2Aydh79omIqEu0qT/Q
MsV9x/pK3Rv5oP6Fh/i3a5kQbf7VXz6W1r1MlpqhWDYtF9k/2RBMAwA1+rJj7sCHoK+99KW4Azy4
Zp1zbY3vEgZl5czR1M3n1rLOqmx3dKBHGHWh7ur3qhgf6jbN2Pf0sJtuVEH1XM7dAKD/421PVd+d
rVHuHDmgQgySDIi5zWon9Bb52DZofz1rQzlm5P/dWNPloN33bNj6KD6B19gs8ux1BLTsZb/H3N2O
t3QOFwXWCzJihtlr2iwPPuNYaHUUvvM0P+uBgFmXqiS9Fc9Ze0zrj6VE+bQUxGYWv5sanzuPaYNR
cLNGxqMefoAKOk/UOW0b1vVAKYNoYDS+g4VpISs9S2HQjdTh83IxvPag7OFhWYpLu/5IMspm52Et
KU6a7LXqh31qZU8+c0CATZB5mYItdZQaPkCPMO7QRP8tG+dbZf77ks/XHobyZTW7sOrs8cEGaN07
qdlE/mZfDXf6MQvrjHz/Kj2DWEa2Zy/E3KOJmTNduA3PBG7g2VwvnybCW6Z2MThFSEDJH2ZxL1l9
XjftC2gXGsSyJVCvH2ZQ7k727+1tk7FctVdL9TnU+pPIwb2y7c3cqnvGOG86+92GrTvHshfDxPhU
FhOdaTltErlw16UfXmDSHaeHBVZOGCj3uq7O93QTtxXLuYBLtx/E4HG8fFAldrFnZXXY95Qrmq8F
kdHOGyDSbgSgzdogVqoAX9tmwmZgKFjynVJ9OPp8JJk6X/aAO669HGbF/3Gz2A+L7KLtC1f81yvj
EWXjfeP7X8TAfvlbDjxb3Mg/wPv9cvCDYgzTjCIXwHmvU4y4UML1ASGfmLE91U34j6zvvnB/5iz9
rcn51RzK9aH2IZir4lXqwbW54QflRcfrMexGg85KeuBCVr8eIPWS3/EXaOyNoVod6tuywvj7r4Ls
1/IMeysGc6Ut955iKlik+W5Tgm5I1oe8WB9sEmSQikPutteD5oInBjOmMoV3a42KIGBIQymDxbyo
j4bk0FJt7kRO/zxK3p9uLXeQH5J8niuI18YcaSvjD8fMu5ObuvAF12IP9H8nHce64v9MbY4NTmu1
BVudTndWz9jA1FTnvaBb0BZz77Xsi50D2uBZ/XC3sSmtThETJwVuOLbQxbYO//c0/7tUar03/1vN
caQhFjYxjP4pVUEe1QYgaN/twdC+milpAKVtBlhROppYTi8lIFpzAqf/7mdEyaXwroJMxIOS5eva
w10Zgl+QsypcGog1hrb0oa67N2j2H20ChwqjztK4weKlCu4HgmEoMas59NryjCYJ+Mea9kHa/0Wu
RPzJIF8Wd35ooArgiXo71vqJ3m/NoxttjkGgFjEzThxV3lMXyrBhsMguQlb3u2s4+0JCvoKC78JS
EpORtGJ6yC33pytRwVrTGo46xB3MyG95xOFa3h7ymiP3Yi7tuVX0SKYGuDFscVaUDxhX7Aaj2mcT
Bq2LDgmXAbXTdVtoLd1e9hSKpgrCD+NJZGBMVeQ328Ue7eviLH/qgiI9LejN4J2QhL1joafwfbYW
RIEx3aPulk8Bw32b4KDwT7CBgrhGP3K0P6x+ecRLFzoAJZShM3fyC1ybxoBeXk8vqM046ks4Jf+K
mnTo3wdfPrXV9LF1VHNIS9h/R5WMpooEHlHWpTW2Zx3YffUZgwJqxaYV+zllHHXhsZX2N/7sJyfl
4Cy64dn15IOuGW5szvoH6pbPdlItdQUju3q7L6zpB2eJt6CD4cKnNQOTt2P+IbgL9cXk7OQ6i1jx
5Mx3a2Uybe8ae++y3HWv7pjk7b3Js3eB0l5aa2I86HwWvrIg0N5oKTQapc2/0v6gTH6zbg1+1VVP
IMeRMeI6B+a7+7f/afDzar8NZTo9TBm2ChQo6HA2K1rspYpFWqFtFNFsr1fHGX5tylDK4/EMWMQN
2KZn+Czehv0S8AaeoDc2QaeH2LF0svDCvkq/eu3WMzjjY6WsT1nUxnEsmflgvQ8xRWOkdqt3LCqh
zXd+MMLELOLbozyKfEpFHInbw5wqmJfmr6VMGQmpipjZIoez5ByzIB0AXr1BroZ+aHZeOFX9STeX
fdFvH6Q6c8DVEFlgHOginyJNm5/9HPZdE07WsJ/rLt0VA23Ykvl07HDlRry0Jbi/NQgtvv13uFpT
M8GRFGkJY6Vaw9zH7+fW3ixUtsCJ+AhOFA59+p2L4bNztjEEc71lL8wH3uB+YFPfi9o/B63jnHF6
Yu+yXRmRBtaMpykfl5oR3Tye/n2vGeXFAT1TLT21HYzvVMT2CQZFDgpo5stxoZdzCm89E6ikx1Ti
XmiRAR4KbbkMAWeBLartVFfTdjLwU4cMeWpAgqnbUmgytx+3mW4fZfEuECWHjcuMIhAb/lMjBQmH
Pi5T2kDPoPtsSYWNf+CGL2ACrexLywIvmbwm0KHGtvMpcBpIlK71rgKhImMhmR5t3LktZb1faJ/+
faJ/L6WsFqjd5Y/RN/phNMzEu33k/710yvr/30IRBBnGKyHM20UHlnL0Ewx5zNluH06l7PW3l39f
WYJdaelG+OHiDtNpROtlPpxMT/an/31bczLmY9ljGoB9QLv4L32OK5qJOXubVxTRdrfFXs4p0evz
mzeWe8dCm12NzCLTaaHpoWU+5U0DeLgpC17V+p3m4Mv4dfuRtz2mG8U608jF8/czIgBTaAPSLAb6
/17+962t6+XB8ArathnEbSkmcOd5g1cJiOfTpE63yiGb+s+FxiL597PSqahj/v3i35fb3bohjvj3
Oxiy3enfT//3beEh2fCX6Vl16isYm/NU1cs+NwLBXIgn7v99hb1IzdqGXe/XwU3K/R9tEDQu/BaY
YN5e7NuHyFUNjj+tJsvLqk8+nNgRFp3V2GmiGj+y+w4Vb27/OCQIR51R3TtrQO1jrt1J3F7cou9O
Zn7XjmPi4D6rmzBX14KHxT8NXgEebI9R7UBpKpzusG7F37TWvzeXAUe3ru+Tlkasm5bOHD5tl5tJ
7iFczyf2jgLyWJgZ+Vsmsf3IrTLS6+ZvuomLyERCU3RqxvHiVd6PIWdxMiY/qZdquUsXXEB+go7i
azLHgD8MIJYV3H3HXpkwuYwvWn48rCWQf7PHGKJ9WCsDnrWAPoez+U7Z+V8dgCQKhDPFOA8zs3Ir
eJNwQPwSRaVuvTAyldFx1Txtp2WA64T+VTx8QzKb6XiBKrHFrm0ErP0cU3oARr9fjr5sGQqM83jP
4DLMPNQj8DFhZmj3pm/3H12g7XB9aeIVzkrY+cuwB7atHsxlPq2O2mliJM+NoVxY6TAeNJxI0iDI
ofZKRhaaax0NjZOk6XvtIDam8GNTA6fgS+JAGHSDzoWNo/7Mlmguo0Ot5aHgZophR11u6wDV72ld
2Hcc7TME43lOGk9r7zLtb5mu5bpb6CYTczK969DrL5BqqVytx0XkTQSZrL41yOrof7MulCUu0kYx
1ChsLwRbNc14+xdwkNHYxgQ370R//j/yzmO5eS3Nsi/UyIA3UzqQoryXJojfwtsD//S1oMyu0kUL
ZJSmPcm4qcwLEMCx39l77RCtX5lIGlQCX7mUVP1g9XihhFx3uyK2L33YHLfDKIvfqcaKKRA5AEgv
Kre+kN8qCJIXSdG8KXKism/sbyxYNVtOe3XmEOtO2LF+DTeELYNudY+mxDqprwyMUYpMSUTn75Iw
frdVTwG54PwbrsPgkin4Todwy75+1my15hg20Q9lNu4NrQkeEGI2+EExzfbqEYHQuM2Ng6RG9oPW
swn0enONDLXYW2OFE5djw0Oe8MiSyYFLLGUrIHLhnaZR7qQ0ipiqivzravRd32H508r6pdE0hw4N
5C2CVXXdtVJzsGJkd73p2vVgUg3xw5U6Js5lhjKNg3BqUooZBGC51F+JIOsi7ihNjlJ0zEfOcXyU
VBTMfZXE4HEj6VbsVv7gY9/h/2Fy8LrKu6G6kyv9IISV3fSqDF2N0zj23fFFw1HcY+ak+bbVEgqX
EqNKMAT5dRg29UoJ5GDnKR6EqiTgaJ/3nUXRbRMHrx9tYhhxLyhsZvdpMN5lCXLnqIc4q6Txs+/V
BkL3RGyoC2UrTQp/KX1YvoVZfkFUTHnjp4l2YRZmgh0xxtEUqTpYJ4QNOzNtTQgVNV9SDd+lTv/J
gV1EROwIOq7pE75HsmfgQKzcafnmo4G1uXMspgcNcAdwwFqhgEa4yYSgHdmAmRdEm9gYEXzlppEk
aj4yMruCw/q8qowNYKvsymiQakioK41ARb4Q5c8SscDC19NtLtIQXgQiqYaj1Mss9SYFo38PR7Nn
DAnbvWp49nrIHW+XiCh1M6nVEftG2lMtkowCTTPs8cwojx8/1pv0GV6z7ewWW8XUuzyV6aRkq5bn
UIghG4wHJ7fFbwxbrKotO79qcZxRQJHNlZGlzCx5d0RJLV11mf5kp6aJUYL/FgEGOmihuM5FHa7r
MbK2RkghvvAc+9ISlrMy1SS+FH17Wzra0Qr5i6/oWLYcUW0+btlpDXqhUhXTgqffWSHbdhEIddvE
DdWBujgoRuXcVHUvEFWwX6A6mR8//kNBOvXvi4zU46HxjB6WnejQqpGxwZiZsvBWykvFK1gJ2s0j
JhP/MHg1pl2LdSdH3M9dHuU7W7pqR90/DmlPa+iwE8Rhhw5xUIKLoUwIuNfrtZY5xb3ahj8GBrde
y9dx0+fXEeSjqNHQNHS2uC+C174Iw0vk7Hgb9bWqO9rB90pkg32FOMLWLrVukC9x4OwCq9Yuc0h/
eGg152r0qJhknc5acuqMYqQ+yJRy0Qc2myqRJLsqdUxoOPJtjjFDrU1GMkZqP5b0ayOutpWo7U0o
nB2eJnHPIf2zKL1gbXVmsLVb/xfHjeMlX4joHP7THakCHzSrCN2wivABKz37po9BzPH1qwDJwEt8
Z6nqsONgo1kbUpS4eoYCL6yoQ/bDnyCvh62Z4v4cw71o5IAqgfYrUjusyUPN4X5SFRtKncpRr5Vi
k1QRI4LS97xgUJ9+H+w+/gTiyLm1x+xZC0AbhU6wb0KW6YaWawejc0L82Em0UeMyv26YDAio4U+l
96eu2ps00sSd71Nl/Hj4zGgPisqU2hbjPeK78FqDAZXkCE2woT41XfG3QdevVoNYe72vH7TMxz6g
KPTr2Nj1jqWu2rYOUGKwHdIH8qUsS4cjP2D1GPIs2jiGsWoTQ3+TDQ2shyeuFQRmq46wlxvSDX4B
ZG4PJCY5N2rbUuM10HpOMip8XpswufFzu/4lnKFdDVpSPgQiTd1+qP8ECAgR4KnmrijLxlWLhnVI
QBmymHp0g/nArDlCDOo8uC0TgZbJ801Xbwdx1Q/aQ49LAnTo8KqJIdxpkqy76G5Z+ej+sxRgh/Jj
cLcjTN0wV3cZYPNLvJvO/uP9m72jsaJld9OH5tEZ6PAfU68dpcmu1Xtrr9eoFRvHeJChstxkSm5f
qj7/klNztyE2zH2oTQshxMt3Wh1HF54mcN1o4zaImMcQfV7bSWz9Epb0u3BxxsWvfmsH66JOrce2
ivJNj4H4pkXOpHhqv+8ks9xF47QHRjMMU4GKmKKYB9oNddgecX9nsGWVPVoIw2N7HNBwrhpjOJhm
F9+hoEEok3T2pkZATck3uNBHek6dWMHGAqJ/LbNcu2QAjy/C0v7x8d8qqbJ2oe1nV50FqVIrwm2p
jNYG25J1GwlZMNMFw64z/R+ZLqs/Bv6hi9N//4NP8sRKTySZlcu4Q9Rev1I4wMgvELIzQ2YwaTx2
SG1OXsN//5OkJ5c069YtS7/DB56rV548ZLvATrWt16kK9SSvcpNIYqlmWf1VGCUcYZW2v86tsNmb
mh7uYmR3ezy4KgqEC6/kACbUAs310+olM/MfFtvUqjaUR7Mt8aBNG8pOyBWqYFwM46CmtJ/ib7SV
y8S7r1KD8CPFaC968lnCzkqfDZsTgJGDrkZWw9exD9Cbc5YnIcys8kE/QBCUdiLmZHUoIbpS0mmu
R48+rNQYEjK5D7w1Evp+i0T5TxdzGiZFjYzQjn/y5fYlN6hdjD3OcoMB7VLyazcrO2eTqQMmyWkO
iehtdN96WCNtojRu17ErLBNVcb7LUBVdezZ+FyCF4U8pKC7B6WfPit5Y25IjnlDurV2VtMO7Zl3K
Rd29BU7iuaIYuvXoxO82G/xnzibupa4332Glrq3GeqnirnympmVvdan8gck8hWKBaLlPCmQDvZH+
kkKEabrFUjuSnqqEkg+q5/ZaxR8Bur+5SI1S3iKEMt+7jvq6nz7naX2Vy1gA9agoLm3V9m9jLKOc
ZdnKvT/EOaP+sG2aWvk1SAmzSc8SDlXjKxC5HcYo+Y7TgXecMsHGrwblAclSsJF8tNcDi+ajP/0P
Ye+gZpPJSra8uN2NBrBoFfUHySZytucHPgQ2VQFqDDrmMO9GF5TCPAkpyRDCzQoNRTuy+M/g4pWR
O+TKD1PZJrKqPLbIbZ3GSHYffYUSKyQj9j+m1FBz18Ie5xsrjFayX8K4F3eG0N4QGAbv2Vois++1
DjEf+UMDAylPXqtet/Cx6dY+19PixlPDK0TG76ZQzd+GRtOpEuct8Pu3URU/xyrvbjifkvfEu2UH
TZalndFwakA1o9gacpc9tB66RDNKJWZJz3eljtlDikpMCqV0OWa44cc46x6h+qnUpIlNSRL53WYr
4ZYq8vo+b8KN8ATSJTCelGH8clf1XrBXg+oFXZK2kVIPHR5z2DoL8SMwuz74dngV6mJ0/z2FMXsc
TeMKOI74WzT5D0qC6obi57BvDMWhlFiZVyaFHrdETkwTy7ZKL6w3jhDuYqvr+WhdCG8C4p3S8eWM
pJP+nfTzv6Iv/f9oVFfMk071qx/JD3xx/2A0ffwr/zeawfmXaimabsmkMDj2FI/6b7e64/zLRARH
LoNlaqb1EQTxH7e69S/NAp0kyyoCT4eZCebTfxBN8r9sw1DJrzPpNdjcLeN/5VZf4NgbFs/42aOe
tVaQjHikD1INM3nIBgtbkSSl99bQdEdsQRTZM12VXrpm1PeU77R74vHiw0jZ8o5zr/xCQ1Z4KUUa
vQE9XLRGWN2zL9IizLu6nKPaUmPKVJEFOtdsBs4cQAdL5ohJgfPCOjx0VtCfoTJ+REr8j/VeUhXd
0i2OrWYYPycVjqGjQTrYToptrFF5wdT7Y7tdp+no/+aEA5GAWXh1uhk6nMGaU/SYaXUGUOoG+GCr
lsOAPmiKPzkUvucxNUuQShRk7BV2fs9fZY6aXOHIU986ybavYy9MHix2Eys+f+IGoZYBzAP4yRHZ
GBKhJzUYgvsm/omCJr1rWlu/HIPYOpO/tQAuNKwZZKDraiGPRmTgisdLttLtsf6l6lkqrysps59S
L+Kky87tp94UHCxEhrBviRxzLlKvsLozJN7pZl+99gnX9+vHfQgonRyQ/9MbeP06Ox8PmjZKt44u
K2/YIrxXIofLb4V382nn6D+p6A1TdCNNT+t/WdqQ/QwrSX7AJhYcHWACyfoTaeL23z/7M9te+Se2
7H8a0YxVOx3ahlGrawebwlHrirSZZEtq2F8U0/5sY8rAEzDvac9xyuSF/saXn2ynlNGHN/bPrg3a
PYfTRYCFUkcfWOEZTidhyLDVdbl+aSWfWRCZ2vB4+hdPr/mr1z/D9uVygDgMLro7hoaLeGgXJM7t
6UtPHeerS8+QrE2FL84bRhZTw4tk/giUcdvJbMuoaJ6+wde0ScOcPsKnphPXVaZ3XVO7Qn30GmUr
4j9Jc2sWYC2taxld6+nbLDyHOSO2o7fQokAra5hfEUwAYizkK6er0dszov83n+SLVrPQBabJ4vNz
WEQSiMDkBiaGXi9FnYHGaMiqM69p6fLzgc1MdF1Pc05bwehRRFqpmskzNGcGzqXXM93281dQe3W0
qNy7koeMqLomW3UTDxEV5XOhCksPMBsi0gzMg6MZAkiadjdS79OV9NlxjMPp1z+95i/a6URH/PwA
osCtnOVB7facxOZ8gkqTLxTnkVOPneOlZ0bbpYeYjwwEw+sRnknX60L7Natz5YLVvXPfl9l/Iq6A
+XydlrTQl81ZX+4bjMYkENZuHeANmLbTzg/N6dIzH3rp8rP+nODKMTv0+G46OCYwdo70ulLJzwyd
C83ImHVmdLQJYb5xzRHcsVWGVdkI9OKTrSjenf7OC18AMuU/v3Oip2i12OWJHjNfgxshym9HvXw4
ffmF12PMerEg31FJ+qh2LVU8pIWxieT2zC9fuvT0zj51MTDl8PVY9ruFXmwrNBoKVpzTv3phDDVm
vReeY6uJGpdOHHfDi5fGyt7jDs9ymUV7ToY4c6Z6eQlRvT2ThbP0MNPfPz1MFQG+CDicdbsUvJ0C
1ppS5umHWfrC2j8vrTdKhyqY7buECHCg5tQTiawE4eb05RcQwiyi/3n9dpxYNRiY3W4dHCJ1g+8s
+529xVt8Jit9wznkurn0fnFcW5grWV3Zu3QTrPAwbMzt6Z+w9ISzLp4WHuACtG4usQ0vgCTeLFaf
FrDP05df6oSzLs6RqGfZdcFIi8VnJ9AMr6idEmDhhCVVyFjan77PQhvQZ509ooDd2rnHfYYBTmIP
o6oslXPBPwsDuj7r6BzAm6nu0AyEJR8KgQJCebbx54ccMfva0/ceYdbdUczYlK6caf9eDZS3sneU
jdmZJcfS+5l1+AI1d1rWvJ9eAUEpvH1CteJ7v3tqWZ+6H8LWLMBtKQDkIdkqTSwdEudGZ3rg0g+f
/v7p6koTaKiTTYHqxz6aBTW0Ijxz6YW2qc86d59rmm4kvBMpGBEg6JmrVuKGg90DfMFvtstZBw+g
Xg15XgsXGy/5HSDcS+8MG33p5896rvADv2vbhpC6QN4OZeDCvth3mbwFknBmcFi6xaz3lsKg6Nxz
QEVFaRWjlq67pwh5USnOPMNCx9Jm3bZs8lz3Mr5uVr+qlIFxNKwa+VaMfzPMGKfb58JDfOQmfWpB
eWJkQSAY4Srvp2RwpuhdByDeUvNcOzKm1/HFeu8jhvDTHaTU1vospwcUtaRaq2riPxljBIlcg010
bEtF/RsDLr2BARbtCVtMNq0ihxtT6cYLQf451kXFN16JurPfMHiQiY1/Y+2gEbqIRMrZaEwl88fQ
Dc6DU0+xA70ZPckCPfMkdE2MuNz0itMeRnj3YOc0AsBK4phCDDwXobB9HB1Soh4a0ZZgDtJxaxt9
jY65DjcQDRAlyJlxFwYcPfl4Ai78ru9/h4mBJI7TP9LCIlToj5Ih5ZcafI8r0UNaw6Fhiue69Mbb
MtWz59Mfa2E6mhDhn7u7NnJKgnRduFF+EwDT8weK0PLr6YsvjCXarMObyEfrQubiLPmRO4XNz8CS
z0x0S9eedfRGG1DYqFRfGyXHuwsNGB5JeiZqYOnis65u1VkPvIb9SpQbl7rTHXLV+94Apc26OEQb
tC9ZJlzdrrAQDmjhhKFYZwaQhR8+D+IkhtnOGk783Mrq9rHS7AWhaN/7mFN3/9TpSLxEUd2ydKp9
kEcSWFQWT9+79NQ4P11apJyxa5gW3cKx780wu2qi6Hu/egrF/celmcWcHr2vOzYaKGno036/O/2r
p1/3xSikztYPZHL1+ERVgb7fQ5Ebriov2aiWdWYFsVTcU2cvnMOxtuSggnk+rqNXsFblJkoqzhKl
Un3Q/WRjVOOALrSPnFslicQF3PR2pclo2k4/4FJjmn2WXlTRCKmRubT0yiPMGdglHDifmYqWrj79
/dNHj8SUoZMMPB5Rtm2D3xLH9+kfvvRlZuMOs3Qw5AAgXWR8K2VI8TRWoEH0M8116fKzoQdDXoyW
hTaVGt5OjPlLFXi/5EA+E4w4fd+v2tVs8CEjGGkX51+umamIKN/SHhYyyQODdmYIWvr9syEoxkXQ
R14u3CA1rpCPALCOtmPu/Dj99hc+7Edl9dOHTUVfKcb0+2HDrGLzsorOvJilC8/6sm0p41gbnXAV
p9/g8yOr6FwNe+nSs75ctFnmiYZLM9uaMmgoZdiefhsLX/MjrenT21AUiWOHTK8PmmdNFgcbx/4g
CMazEAYWWuJ/b1OuTB/7031MWRkNuHTsZlLwI71fPQaYPb85FinTe/t0dawVBUQ+X7joR81tnhF5
yomWhwCNQL+OVSUJGvIAD60Mj0pbaa4egpjDwGeeabMLH0ieDYaUzqHkmEyb1cCy1a4z1xTm7299
Inn26hK/VCNUOrw6YFKW2hzxs0T4hYabroofTt9jYeH9kan56QUWvaanA8ZdFJDKZWbUh7z17zlC
e+d44VIPrDOD6lJrmw9NWlF0ucxrAkwLO1SFgpndDqx3nVicaWgLAbnGx3z16VH8uKlAabPGqFGu
BCvZGIZNm/fDtg7AZkm9GtyRXJogqBbxPq7Q3cMTAYvoyFA6xrF9gIoh/xjQkh3rCClD3SJzHH2T
OhKedhfzentERaciBI7GixDs6femhY+U4U8/fLAjtbRSfrgaxghUjqzgMZ1EZ/rIwqg6z4RL8ihp
OIUTrpf/LCE8jP0bhw5nLr7wXefZbkMYxLVpMOWITNmyWtpGcvaDIG8cOjBzTzfRpQeYjYGKj5e4
tWLhxgI+zZg9UHujnF5m29PXX+rCszEEFgJ2t75oEU7A4G4N1VgPrVmdGSCWDu7k2aRfArzCfWQ3
h9JpdNBHMcjcRkIcITs7ZdARZJakx8dxLB+1XleuDFyC2zyXzY0Oa/JAiFFy15phiaK4rzdOIpur
ICRaF59stB8iTTnTCpdew7yLcvBql8bQHOTI1ncpM88KQI1ypqEsjDPyfPFQdZ5pFqNKG7c0RgEp
vYqwL990dg2aG7WBvAIZpp75pEt3m60k0M6QB0fOoBsVWn/VaFJw3fYTDUABU2tlVovKtrP6b+3K
dGdWvBiCsCBRjgMG3crtC7VpgdEjcNucbp5fPwvJAv+c4gJ5sqy3tsKqCJBkp+wzWC1dEVyaqfKY
+efCBr/uZboz62UGHskEFDirI3yLaUSgeCY9lFZzf/opvm5dRA/88ymkgmzSMGNTIiU7W/6jDj+/
d93pcT6NnYYzoLLKbRXwkCz2spW+2WFhnxl5ln709PdPF6/Hus8G0WhuOtqbnIrLirSY7y3tEEr/
8+Jh2hmcdrHPSPPiWAIjU4rvbQR0Z9aVozGritYI0M9kNWZJubEksERS6XYlMtvvvfhZh3bU3jPr
Ac0XUQ/XHXuDTQlb7kyb/1i//b97Dd2ZdeAqqb1CggjqImO1oO/VYt8gQwVMVzLg6ZLs7xvOrh7K
0gyhYanY0SDJ0XY7aZt4UKpU1JVYMuH2fu957Vkn14Sc+RjcNbcOhbECOYbkL6gPp1/mQuezZ33c
x7qYO2okDkGVV8Eq8NvmzmpGmTzDMHk6fY+FccSedXDNB0bQEx90yFQ5cUsDBaGsJfm9rkGJ1lvT
3+rgcR9O32yh59iz7m4opNo6ta+5Q+U/pbmxA7N65tJLzzHr8SL1qkQLTNX1ArT+GezNNc58UHd1
9KbBvugUSP7fe4pZ/9fU0aiI0lBdvUA3EzpY5mtb3Z2++NdLJ92e9X+la1RnKOzSravYg1smzG1C
IMke20n9u/Tbc/H0S+9rNhh4aj0OZR1ULj7+Dj2ZJDYseVKcwOoeTTeniArG1tPP9FGe/aLf2rNR
IdY7OLnxiL+4jstxDxqL6Hhs9QEAYMdvV4Ge6wZhgL5xpekFDOBMHdNtaRTtkRxa+zWxjfgtliX7
rzfAWiLvQ71tglS+ASKQbgdZri+YbdlopQlnsJC1sCa178iiykMUhtLfIQJRtgoj1dlKY9U/M51q
YA9bedd2vvnsqwZ0284hzqpUA1ceYE+fefSlzzkbsQpwg+UQ+ZUbhrW5VU3pL9bfO9BQf2vhv59+
vQu96iPS8tN8lFVGOAZBjws7n2hPQWgC9rKq9emrK9No88XHs2ajUAOT2R6qALxSIbBPoRvd5pqU
gWCHfpHGWfzqBApsm7guHIjBuncDBx6GgZ+NW4LetUfO8hNr7ZPPI9Ad6/V29OAVrfU0LPcREIVz
sp2P3elXv3Q2lgEEVQeizEuXpfsh11sYC/jBBoC76PWj3gCEmbxYOJJSTsyxWa/Gpnp1yjMj6dJn
mA1udci2MQCvRLw9KdkJybdHhxOyM/vYhf46105ihxI1RBlQHCGpRSNH5beBYNg2S8+5Q7toPWm9
yF5Of/Olm81GOJ06rgMgdTwk7CZePAHlYDRKncA6nHS6Ryyhw5Thnr7ZNFV+9dVmI56ch0EB8mA8
RHi6joWjaiSM9OLCCP3pPAuSaI2NfJeVyDYCxY/OtOuP47ev7jsbASPQh2BVTC7fBf22IGTkCklu
+qCGYHB9qzQ4kTU7bwuIxdpruBJ3AMPtdyMesktREFHjRYq3QU+ZXchDYN4nIdGMhP2kb36XwVau
+uQirT1pNZpqb+EFEclzHwb98+A56vOkEHVWtWXkN5mUj7e41QFGRSlJn4UUXw0Ei4Npq6ARkIIA
KkgbgJqPGWDmrjGuosRzzkw40wT51WuYjVBRkbOPMNngmaMFrnzsruqwovQ3WP2ZN704gsyG/xw3
lqy37XgA8pD98vyyPqQwuhC+Sdg1VnoaSO8GERLAYFOZ3NBG/aNrMQaJbqwf1NoigKvWDNt1slZd
0wuMVU+iYsEJqCy/NUpdb063xIXBeq7vDGQiFmx0sYcSH9JlFGHQ9jW9fi/0aemoQsI+fZ+FkWIu
8GxNyCwwE5sDOTEK1FVtBF83GGf608IHnas7jTrKJ/tuAzq6qjFPZ+OLp40hOejVEJ25x8KcMKU4
f94CdWqsOnlDglIO9hy+jdDl67qo4rtgGPt1kpNR1Y/OsE4DFVTa6be2ME6Y0/N+mubQ5mmln+Hr
jpReerQqcBQrcAZouuS02/qRor4bSqtnayXulGtbagDDnL7zUruYDYdeqiZezjx1kHPlLurtJ1lN
doWmb2oB3On0PZbe6GwUdNK07Hs/wKYudfkASTSqjrZVR8SkDDF1HU3K9Ue78IgJiyNUL9vTt11q
irNB0GFppttkprtxELy2jE4bOVPOFQ+U6SpfjC1zgajj2a3ml1Z96EqNcGotPjaADMxNoxJhh3tV
h3FahdXRa6OKoAuRbTDAFm6SZXgU2rLuzo1ACxOaORvkGpK94IAqUL3TGsBnn8BTd9RiZdmmdiv6
Ltz1DTQMUUn6JorwJhi2PO7bIrG2ldzHO63LDDdOIEsL3VZfVNzdG6czrTPdaaHLzrWoGjI4dEtM
Kb5dEVCDnZR45EEAoU/Obf6X9s5zNWot6kIdsrA9dF6jvthQtzAJg6bMwRFUwyZAVXF0Kl3/bfsa
urVaSftns20UQr3gL228qGv3ssJed+XD9oKQeroBfpSzv2gjcxlrEhedAVOnPtgoQ0mimkjdOGHI
SjBDK1kHQ5Zu4sRr1pkaFT4GGeJPiagKIaSf/gVLL382lonWA3er6co+7xNrD4BZuc6sND1Yeeh/
8/vOhi5/tAKzsIWyV2MCzG1LLndtMFYuXoL2zJyy9BSzMYoxIamBgcj7HIO+6wgAZQ7SuF3lp98T
J+jGbIiyG7I0x07HEG/n1aGkDWxaBwrW6c+w0EXnWleTVHYik4bEtRW16FaJVzjlyhq08IlA1Xav
Z0bVbRqchWde2NJuwZitSgK9KrQUx6QbjoAZRdxav72+q55Nk5w6LwuifS7DHA27UEngWEcVpDQt
cs0cu7HKthVPaaRFZ37NwhTzoR37NLmNQG59w6zIX9ZDsrLKrWYBO0KWHqs/Tr/fpY4218B2YkjH
wBOJK8uatPNidWBD6kQdsLbUr2DICseGzqF3D7JNDuM2YDv1y6j08ZxaekHOrM91ssnA8bKTFR3x
zfWbrxb3DUwANoiITw+AltyqzG4ARcAOFrss17dFCz4wbHaq5f+dKJKaKm1zArFHZpMQ8vGKbKGI
w7GGFaHUwUAv4zMl3oXGqE9///Q5GAD9xFTAqreKIUOJFDhmodOrE8Tv90h285PsjKDXznyahXlS
nw1Boay1cQE035UxwZqk6oRQcCSyoH5FqN1uJEdIGsxXWfkt0Wh/Kp2ikPWtDVq2l2W92SqtqM7s
Mz+UXV+Mx/psrEpsktEi2Wjp5fS5VVQVpQnqQQdwh6Vw37IQOaJR2oxOQ/Du6HaOhqqH4Cqwn1L7
yv7+dx1qE6y1CPEzmjphlF4KdQowSUCaTlTumG/F3mOu21iGE8PtZpflSWbq1p4agWcrMKLDrHzo
gtG40YoIDigZQk55pq8tDJWTvfXzxy1yP5fyYmjcHnjX3kr9ZN/oEtHcWXRO7rewmptrh8lP081q
ggGkWubBagnzgzQSgAGPT3JJMJavGzx193Ip9Wfa0PTjv/psU9P61GKT1pCz2AsaFxLcD80arFcB
tufpdANduvhsqIz0MOw1Q65d26jkS1n1SCMQw/i92VGfLc6AXWpFbUq4TQggWBWlVVSrpJTlaz8L
y/vTT7Awvs6VxAkg8T6WvA+rUnUFRSUg7SAHAGaVjnNlkBNSnfkQC0I4fS4oForv+aLB4Vi1gtgG
PdomaHW2dRb2x4KtLtEUaUTGUQ6LmyzQ4iUYy2/uLOdSY89wFI/cptSVw14GwlLrWznqx933XuJs
mAJCiTjZ6jM3mEA3MGVYUz8RAAKGO7s5fYuFvqnNRp9MMkKTrCe09pbpuBkhH3AZzHHVRNW50Xap
Kcy6fx7JOOICFttE8FKsG8Sw0wMjejMosd8T3nXu5JwZYelWsxUTW7k69TBZsruKyj9+bY43qeKT
G5SHyrArIjM++IURPKp2YW2RQ5XEp2X9rs4l61rL4inWrfTiFJYyHUM1t5KiPPQ+sdBeQtDjr3hk
G5r5mHwLaZWI9CeH/5ue3aPZFdsGqr8Iot+NAAztpS47ZZKV9bXBCtTww8MgwQuzM/8i8o143VKF
V5xbK+xgihsr1pJ/JtIKeGaPFNeC+su0X8uQJ/a7oujXYT9eFIRCwIO8YiRfSc1r1Ldr34Q0HIHr
i3IVAtSELjXegpyNlgFOOBRPpkN6XWH9ThvI3zGCjYICmdwnqw69vQQ3sfeknT7IfyLzScr9qdJ8
YQ2wN5N2n0wOg+koOkm3Rn0PZLIGDc5uNeIIti7zozqOj3bX7dJRvcFXCc34IvF+pppy6xgEX4ri
V5/fEGWykjMiZpPbjqQOsiCh7vMlQPmw5GuUaO3AUFS1bqMLuG+s/dRY38NKvPSt5g9R56sSRPQo
OVBs96ZSblXDrdV4PTiPgvgSzy43aXwXh68SgbtKepNAeofl7YoRTKb6qHkEZ4A4zItmPShvIfCU
Ak5+KcxdWWYHw2mGjZEDiIeBz8pzJeWEOXXXft++VulD1fxOO1YJPp7sscbgH/Q3o2Nf40EuV8Ql
XpRVg4wU/mlUsEC4hHqIXsPvX0lHTVZDWD8Fzmvm4LyOIfOO7wTx3GrBn7R7TyNvbSdQtAkC1IFS
p7474AhnZqQgaIJuAnim9DWoU4i/Y5qsrZokueauSrINXCqOk9a1Z1yqCkfXhmptUjJMVH+n2Vek
eRhEJsr+hLoD3SVb2i73HvXmPpOjO4/BnpUO94PnHEAodcDcgSs01fpuDPubyskvS6CZLHxg7JE5
CFUvgg2Tb1pRHiTnZ87/2Ovtpd4Ft479t7bEyoBYHZC3bpsKjRFGoAPhp1Cwz7FrB+wvRWSL66AZ
0Z344U6otlsQ3g7YcSDD2XvD08DyS/AvCNBY9p+KFU5rj4zccvOoIMEi1wIgTcb6xyBbTvo9FiTF
m0SS1ZybFfdTrhwW+31eGQC7VcoJ4NmOijywcrVWihe4cOBgO+u3QePsjDEjevGxthSJrIbskpgq
MrPzPxQpyCV7byz7Ri7u8vi2tjP2RcMNWQsE645AV4tjDwywRwDlwfdroCQOE4uVEB2fECvxVveE
IQMCi7Vmn9QhkWn46wqojOlLpVU3/Ti+KSDsAUi3aKiGW7O8rkl76mMYwuQQOMkPT8qOtKctxo8L
S40uIuhypDfvstHYlrmyrfjU1AMgafgXhD3/VAo2DgQUetW1ZfxMnGgrGVhQ2p/BkO5yqH9hrDAU
pXSy9NEKuju1wdaIzKGMg00n89pJdoMc8WvMoHmkE84cNRBoINTFq1p7KggXkOkajfHTDKGMvwWw
JXWT2njBv0zK6trji45xj4Gj9+4MyfIhcJc7z9QIQMp3rfPWwviU7eil9a+qEccKHB8Azi0J2GRG
EGjimPtANfbU+DaxXO6N/NVWwmPvkyyaviUq9UWl+tOM6d4kn62zNRULvbKube+iHl4nkFkSuHWd
H/3+Rh7bx6q8IhdjJRVXUue9tzJWsv8i7EyW5GSaKPtEmDETbBNyrqx5kLTBNNRHBBAMwczT98l/
2WZtvS9JqSyIcPd7/R7JBRC4lzoC9UIiImGviau9xPc5ndYiIbCDBFQJ4ykHtcZoxjUHcESkFPdP
gOr2W/tIEjLs5Z+LhrMF/SDzoX+sUDfag9X8W6rnvl1SQoo/8/KHnztADgcCVIPjXILFJGNS8jyQ
fkS04XiRtneYADvPtSbTvdqv8lvAswrFbzgrn23l3u7MO5jJD2vHr4Rp3oWU5YSM+H1ZgQcbYYQY
oPL+fOzuiGuveoLV+Rug5sGVPN0jEN45XG5AP5LIZUlvLsFs5yevjLakgtQh/4fWCE/5PWcqzn6t
xbsml8hWd/Aq2ZLdksiA5i4avlEXz2wTgcwbj3gXk9BQTcN623pA0N6XPednSVTl6DbPk82WA+Rb
UV3ZY9qLjDUm54F4DHnsqiLpPPdYdb/d8bcGDyfXkpzWng08nlyKs9ZWnHa3XPNPl+pvCdOvsN+h
v9pkK9oFsQy2iM2XikdSQUO7nq+O8HzWoYICxxrBgmDhiJ8QuwoswmPra/exJUQwbbccALtN8D7z
DKm/7Xmy39x+Ad/g1u0rXOiceED+B7h5C/hw29JfmUmMDwsRq7Bo22x+hYFR3Ea5OufSKgkPcGJl
LiUte5POvSsvygk1ZIgor0ikBaEAjC0wgFj6Kcbw7DigcwVctbpUJ3YOEHnYNvD/K1QRnytc6ryZ
eGYCuLtqFkkXkkAX28FnPkTiwcitf2qzhRXgoIqad7nUv0dlnYrOfggXfTa5VV2Nx5Qo6ZGqnlfy
v3ZIsvZxooDZ5+y27InCATA0cC23ywdJjvdrr5n2bc5EqfJItvXIU/X4PTQuJ1MDR4T4rD2+mv/s
OHz0DdBWAsW3qL82vUMuu+oPk9U0H0VuP0yB3ht2KfD3hsT13kFxtfqRZxXdaF/Ow832t8OgZv1o
lvkJZaLdLwHKRbEVb0vHOjDra4TTjYfSHcl9jSaTBJ0rds7mDqwksz5RePZPTMD7purG1K6GlzIW
ekciD9TRTH8EK3zyspjnaynCWxUroowdDjji9z5mKb+Uie1z7dRW0uVjqgVwWwyCvF2qfN3a6ctx
nbOqhrdRkGBLrJkHmeSAO/eHEndBpYlOAHHLZCjQr5ELQkaxHUL7LHdOYcaET8df2Bavs9un5TCc
gEA/k7n62MEJV56VtqP9NXW1SlY6D4fttsQR6xWu7RdDfzhdUvwYoik+S0lWjejObO6Socwz04EW
6JwA3HZxUHK4ip788u2eim3qawfrYOd06y81LEtKcMlFDj5ctiK79HVpn0jN3THG+cju4Z5VEPxj
fzBLsdHFnFPtQDj91LCWP9lLQEFqIGVujf+3UeuWCEKXTpLkJ4XPJpflvvCykutxEAUmh/geeUt4
MLXPVHhS7kn9VfqAYdGtX8e+isB2CJ/GgQBOrq3Gaw82+Z9658l+fY89OG7VFhOg7EBPCY/jumiC
ZalCvyNkiIpg/aY+VLHlvNhgA66+aCnOvNYYOFQ5k9DdCJHnT5R5JcsjTdElIdSwjtd2Cr3Uqyxx
KEptP4i2os2PiyJC0fSGm3CIpyKB2n0dBnYYJzcgYIG/gGBbMugPEdl+7YlMxfm3Qwb2/f+2DutO
mxlMguhwBpfl9sFqVVgl1jzHJim2LT72pudsASpmq0Ms7fLi+MSuzJ4arqWbhegKZOpHHLO5uUPa
qqrdw3k0Mg351qa/fjkX8igsXx/91RPloRKbsx+8YXvAE2ZziwaDSTotO7R/OFAQ0ael4DEcgXtW
BOgmqpz1vtSLvBVjpU4C/sjrbAGf3xHG2oYXn6k6FU3MYsTOdcKy47isSGqMQbns2jgESAG3iuu9
7LLm7OuYSPTRI+H2PC3sXiXeKruMo1q2zUHly1Yfo6KvCfzM7O+ospu3luMnSON1KAgpd7MOA4hn
QUbecnR1QAokWkATySB91oCJn+gtyaZRVDAUGtrrHlhWFTvD/URc8ZpvUDHwjzg7QR4+kQqysz7z
unUfe9l2L9PgO7+HsWPJf7Ww/PeOrV/hqWxghXVMxnPo+3zlFcLGc5g5w8nneT7G9FbXII8UNQvJ
U5cp8jeKYmeMrxI71skLTPGByCeeGjDW+1yvy2vLL2LZtb6/vIRZPYIlIRb5qWnC+CkYpXMcQtve
t/HYn8TgUP4Eq/fo91F3I7UBduiyTG/KOBJWxUZSZ07DAVi4Cw66Uea45qu5oI4pECkuES4kYloH
QXDf91w4xWsNvuxR5VL/WSxNPjODSf5Pblgn7r2c9CbfyGPcSnGEeIM4U7tDf4gwWR51lgec+mp9
zALfXDfpDYdQmPZg7Ihc1TXwnYVrgDQsav8o6NBy46hsH+YC1khF1HlZnEUhwFDVtSP2JLBNl0Z2
9dtYTnBJ6hn+lQ6r650b+p7LPjuYe5ka2CXtsjXb9X/UNzBidf9nrcZ2l80DsJOGeO0ecSuwxvEK
EOZiasVBMbzktCAwTgjwr7xsTR3gVBSe6j9nbW9lQKZjEcy/tyijp7RjO5Ume3XdsaP97H4SUZMn
o9xyclKHD7uUTSLKqn8kD7c9DFOc8SsC+thuvr23+TlOaPNVWP8bONafFllDpz4byUK3QuoT2zk3
fegdRzPOhDFugDw6tzzoertlXrBcs2zMkk7Y+Y04VJkU3eYRHqC+u4xTqQjll2tCQp3momFlADZ4
Hqv5DnrWT6Vy1IMYgNCYDPL9FLtxCuxyTbW1LumUj1bqGCrxoV3f5jgw/+JIiw+LsLAUuKx45CVc
U2X1IinrAhRiHY1k8Ap1jmv6xGYbBGGOkTg0vRfuI7vIXjMWQK9+L7tdMfOteFVdUYqGX81obDKD
6iwpqrYDOQtsJw/c7eC1vTq4NclgNa1giX8eNg9kR5BLl9GnC3UDi0h1FWyEfbJHHQFOeZ+kzG5D
sbpHdkLABU4Z8CkdTBf8ONCCMnY1Bx1nQLUqdXHbfn4Fh4zbMBd00aS/0s7lAZzuefteWzw5rDl9
DZUHJLQuYIOxHHDWrt6OpHjO6NO9xWHPUnwYKH2zhrBL9GxPpCpM1XkW5l3D4UuKQr4WWm3pUN4x
74NaUI/V+MuX0/CjWuyITcnuCc46klYztwlbEFMayojov6r9sVn45dyA9Cwwh/kNVgO8gRJCdhfw
JdOGeY/e3BY327CIMdResM9pkeAUxfJhKBfStvMxT9GyxC7gp3db4IepLdu82RmS39MCHl0yh/NX
5fo66eqJdPU65lYnDwnW5rylmL3mG1CX/yptv4/e+NLlKjz0tXi3J+UxW5pfiDQIT/UKvBv3n4bu
aHVvC8rVzrZqZifOVL/5LOjseycCZDVWL4Ph9tSup4/BFFkEXDevZWRp+JDMQLoi/qerrd6vrb6Y
YRTnWQIxtpbp96w2uH5+xhuLkX9XSvPH7sbtaXP8U5xlHrk+bvPplFm37/vNQRGxndM85d8qHOvE
a6R5WgfHfp0KcNKqsHgaHXFWuF/3mlXYvW2inGVkSR5wE5CAW4036S/Nqb5nn+ql808R2fqU+fOn
QSsAc0N284Sna1dM2xW+9eOiYsHlFY6naYy5czPgWlVu8oRjDbR7a11VPFdp6zonjCTfueDrF3rS
D3h1EIHjrjuxW+we/MYRx7ouxJVgZu5r4Sxpsyl/5+TDE+XXmbflYSk4QqCU651xxT/VW+aZD//c
RAOEvl6Xp6lrqLWKsBKAemqQ6sXoAt0oF8h6IoM0zTZcEi1h++IF2/yPHgLanGn6yE2cfJx+5+xH
rncbaQ9GQoz7bm3hMywh0dg7HekXu4nwp9Sr9d13LgG6XuW/bkpnUE6BY7BV1u5pP+fdOtXzOTbA
NT0tKYTZwtu5kgCMrHPk88JqyTXndXjr7G39oDMEgRSQVzKn9eA5/8I2Yv2pA8/dVqp8ls13GXjd
SU93duSgQEqvNiM77fjJuro/FhduLiAFWuaYmumqwSTcKV92/LlwJbxb1G4ffl+bQ+HMGBlzKwZ+
Xc0vq7tUB7eQebZHbej/G7D3pRCzccLAnSiD3VzM+jobQst3ce3y99u6KH76OUkIom9d/hGv5xKR
nr3LJoxsxi/1mXAP/AQmc15lqzV0gi56HXrCm53FJa24tzhTa8u9ShkGKTh5DqFZwUNK2MmAozVs
MTthRsA/YOi2/iKlEZ/GFi9Ryfw2ZGrjTBkLjAuVf10WCHSqp43bkftrbv46zWjX0xhwaECLcbbM
S+zFt2/Et4YvMBBXax/Xa3wkWWogs7qGw+nwnd+bMGLYtzW/tNECe6gueApDTpBraznRx+Y3aK7K
VpkLYWDofnh24/8LtyAcE6nZsqSoYepllcTLZ11sP1jM2T+0z5LyBMryd+H2YX0YZ62bo60Vo7xO
LlxWfiv0p6NUR/i1wDCc8hpLwEOsGYVJVBP3t2eJk+XprY2X7oWFG2VuTdVYV0wUc8R6bZWDMpdM
ENk6YbWjnaziiBGT3d9ZbJG+hWXmLEfX5ttNrDrKHqcuqi5ON6l/YUF7sRN5AyVu8vO/apqGNCzK
5mdZsx+ZtgHJHTvLyiYg3Wq6cL04tL/NPUzT80qAPMSXpZNLIBNDgZXs6BJFFKhAZDW81r3yoicW
qvPPdauLM9nxw99BVs5HvvnBv2XyIrjDjXwEa94cctnNz3yboG0Ll+utij26iVIXKfTdFXQnDJ5d
p7fsmFuRl0pRsQhfheEjdln3PSRa/RMIdrgfcBg+uJbjfemhzn6EYeB9T5GWdUqwc9Um3ia2cQdC
JXwIrYaRbBYI8dd1uugI+aR8rjdvSAIScPaqzOBs1dufObZZRMQw+7BlkUqDYDb7SSnO8i5e4lMO
f+NvrcbqZwB/g0+QzxvB1wTxAp4ardw8D4Vv66SIBmulpCsLlo7IygZznf9RkVZpZwGWIg/UfVji
DhQ8BGuu7ek/xXSCC4Pczd0034M9sf9YXNs51GVOFbDgZzhcMh0C3SXxshhGfMVXA6qvHLOvmeS9
hhiu09TwJ2QIdaaOllTTeu+t0Z12ObHY91TvFG/RdFjv7gNhR/wDk3ggTfe5Hsur1YYtROf5jk02
h3lVqk6nmbsFnnad6oaLecDpdi02W1D6dR/1mB3FaJ2cKmZaN0UvUde9Ip86rDlW/n70t26/LjFD
Ucotqbpfw1yUL/d16wYCMi3DfmhADmZz+8+f1p+u77w1Kx/K7aifGxDjonzIZv/BtiaQacT3RGt4
sQv631J9R05xEpNhAsSEGMV92uig5rz1ISHq8Trp4pmB98mNCpBGMVwvmZWUri5cO6vntVuzDmUC
Ut+tsn5103VqrE8tJSilAi0TyDUr0+oOUvwVFdk+732Qz4wXFyeMrwMER6+LjwgEx5Hl6HBajxxJ
4uhimmRKePAA34Ol4Rr2nqyqt5KlpjhHYAl5i7fjukr8doW+9eNwzS0XoYIR6vQjCMhg/v+ImI4X
/T/kbO//0srFMrjdGIXyFOddWaSR549fOUFi+2g22UcgdPno2IZyvR7U+NpJEWowWsr8hZqyvZmu
t05xRA14Dzb1HNLse+9YdvXi71QroW0FVM8P1SwtNx3LNTIHh4ruVnmx7R/EPGBzXAv4tsDg2Ygg
qWCwdjyL439Z0axh4tdeyxwcSfI56Gv7u42Mc54gtrXkyjd0RLL3EdbabVp+NUvjvrlNXX6SWBoK
wueWmGu03+azX4/LHut4wSq7F7xm2rdfODN5ga1OJEVbyv+UGJr94CwzJtMot55G7H5YrfusG9Kx
97pfiztoWNGNbdlszzhcPoFtv3ftsEJR30ainhwxfbStyW5WVHjvvQi2h3VU5qkt7QnLCoHzwF83
z/IBGZjp2kZhRzVt5I0PMT7nLXPUtAOicO7K+4+CGC1/dGHr3V8uvfy3Bmjku6Xs2mhXhet0Kiqy
uqhMs+zmqN773tYJd7gth/EWMqV7gqPtffUgQE55R6NOORIbVAr8gn8tXTjXGofJj9jk7Ve01g3g
Ds87xmHbR8loluAh8FcLulXv/HInl3YSpNcx07l49MvOM7wDXv+QeRGyFTug/5HUy7y4gp2cN/l3
iXEfdYptgWcJm+NjCLwVaK7/SY2any3UXGaZUVn+bV3SApQXr6/uMHsPkW64UTp4lGdH9HK/4Dn/
BWaC5TVp2ux9XsMAJnJt/Le40uI57lTVcRQNhi94LuuL6WfG4nnsVfyUvWLQXMr+Vq2AnIl29p6y
wKOBLFe2HGTgFAHZZo5VpJjpYVEOVlsdtiz3L5m7RvvM9xZ9ErNNDxBmA6K4LL6G2ANPPbjs1O58
atZ7ex73n/hIh99y7bPiolXrCcbnI5JsZA0BLEDpRfVhbW2OoII1inQGtyRPRe4HD55nohUvn519
hDOTDuBXKrtBzitftFdw0YfBKqF9rUM/gpNbmK5m9QpHzlcul1JTaXMZYKMsO28Sw42VSMH2v6vt
HXZWMOw8T+JT9GLjQ7OpEexUtbanXPVtzxrSkl1Vn6mf8MCC89bNGWrvApnQlNRNxMzG8UOuhuxt
Ys5936zOrx2q1lV2AUjMApBoOvvD4CeWNmI8jTKb9Y5M3eoxCglzL7Kx/R1MGzoAqeXWQdUKMmK+
eOs/l07gk+VecHFRePc+LSaVQ+P+Y3QB7KZYvNJLyk57H4jh/W+N6SpPHStvXwRrL38Dx8uuPHaq
SMP7Vkw5+NFtWjum2VtbMVCkLMdfKv6yZO7/hsfEFD/X23Y0lHCngAmjlUxlL5402wHvAxDVT18x
fI6Ifv+xxDiGSCvvwT3Xg6QbBlK7qxeuMEZ2BTxnmA9VS0/iBumEoHqyNgWfcmTOFaNB1fKPtsfu
sDpBdxh07sxpVTo2mxrG3b5cyNbfI/zmNg2msrvzxcz8n1UIeaZVgEMNoucHOxEwg+uVO0Rv/vSn
ibr1K+AV+VJ2Zj1p2Y43S/rxF7HSy7dgXn8w02iHCQWr8xgJESG+QrnDVdvm32PuDiThoQb86pc7
CH0YSn8fLVn8AcO3Pxll6+d4HKqrVTXia5uUfpqbMHhT1VR0QMDH+E1MceACRXeHX7WP4nYvuNmC
q+17PilqrliK6P6k55bhpzI45nkQq2tjl051Jtm2tVPXBfqzi+x1ucaahQj0vTv5tGpthNp1K49N
KdqPQPcrcQc5x2hpqo9iUZCkwZWqz0xsyDBASWsAQet2veMUu8R14y1I2u4+3aykQQiwLRhzu6it
ehBbvsCIMHcaDi+zht7sBgBNBYZ63XwBC5nyU0UgHSmDVRd+mHgB+yej5lsE8bAP+K6YiAwzo5Ro
bfrnsNTllwt54W+cRcyeRM1Z0FZy/tk3cfxXbs4KAdDJlg9JsuStX/vm34a8+QrIrb7FFUNe5u+j
IalCQJPPWq2AIId0PAzP5yh1INnMqQniCSluYYiYeS0fn+9prFOS7fitDvwqIVOVOry54bQdVCMz
8KZ9/ScaUQMcu7ZZlhjylW3cgRs5zZjfHmuXT7nTDgzrLhvNXtTW8KZDA4uYr4lhTRgvWxJvjfdc
+ghD3BH+U82Qmja7ZwG2BKqgkK7XlnyXQL+wP27/JgvPP7H1cSdelwIp3myPQnT+Rebaea5Z8kp6
y9bnUsM0ColZewihcJ23hmlDWJekHOBjvC6+5T4V9VQ+molhhRxa1iG4l3XCNMj6UXV4ZJ15FQoC
RTQdHZc11QRXNHwuXczlAzPGgTZHuEzCRzCX5DTVexUCJt18V8CP9E2ahUF4AVrKrRLq9iMOl2E9
9NgqiPqPIAGNLGE0T5n0ecRDyFrZrrOn8KOl/8lS/DCciKFB7nIcbsodisD2y1X3jjSQC16JjdFF
h0KCILfEWfHUKvY6KjDgdJEtXXLrtN6PGv7tY5NZOGyoVjC24IwAI8eohFmlbclXDXbjiV+W+u0N
OaaLsBr6R2+yldgJcFVn+Bvihw5izvCmEv2jAJk878YMDElSZSZ8VUOc7+3N2V56Rgtn34MdtkO+
B9k42X72AQurfp/Z+sd6GgiFB6uoP0wLj9hZLcPr1vavQKLUc2GJ+bKGwLBTJ+/Xp5EkrE+z6jix
8t66LtpeAaxl0e8+5viHEyxgFvMGHmx2E1DL+f7cSijm7+QGmcznP7A6+WHpCJviBugSa2sBBFLx
Y0eJBgxVwXwY104dA7+Kv8Zy9t8MLMK32K0zqJa2+6Nug/Jg9257DJe+3IsSVV2Mwa95dZmCSoZB
KYHDPlNU0txeQ3+VjzkQo6Qfc+eUQyb3oNC6lChd5Y9QvRFhQVgCR98Cx3o2odvlR+Y+wYKph0Tk
XRDym2FeNbhPPDtap0XjjdtDE5XThwqLYXxfJ6bSez+zt4jZmS5+NlHu/co6N3y38LG5O2kPub/j
dvUbBphExnAj8zCnBIo6EQ3IuJyVW2P7muJFk1U5D+Z3E/lW+xYtkTrK0ei/GhWT2UqTqSbhNmUx
XWNzui+JOxzj0zpZb2NuD6j1OfOHD6vdFnGafBs227qyeMwgYdz3wTDuhZP5b42UJtVygqrYxrN9
K0VcHyaBdL9D+iO4dtt6KqNlxWwV61V+TZTLh8ydLOwhFr0b3tBkRY/Y96Jb4Dq73smucg3gOPSC
/8Yox9LDpzopjVaHMBaci2VYkgl/+O9CiSiRda1fm1XNH4YT+Bj1vXvzvC4S+9H2yx+Vp+onFM7u
MzPt9gUcQ56X3CkvQWTUuWpKJudF7dztdg7LOtwtF3/ppt9d51UveRF9dniXvjgi9ZnppsX2HZdS
EzT1L0iN2yNkMWCGws3euyG3L/agGmhoYXkCr1W8REpsGGt6EZ+ycXLPvnHzDxwJ8YfDRcd5AS5d
8fwe5DKys70GzA4Z1efnnC9ov44dQ4WQyH/gsHgWXnIfXNuu1M32GgiOWsxacvNwGyzR9zpyIhSQ
k7/nscBts6xj0Oy90WG6GwbzdbRBTpadi5obaYM9rskcTgspzAAFps1oNowK9s0Qty+rGeDLowZ0
F2PX8mTZNipDxoWY0g0pddks173AHx4fu25rTngTsWLRUdTezgjM7dtULe9TLIonVNPsqtlyz3dl
7ojXZpl5CYKpTck92z424NE/LLnY71XrxEc04KFOAshIr4MidiCDfPrQWKa7jJYzIX+GQzK3vX8R
FhNUTusMKxpXwzmezfCCZgBso9qKf3lvuOPkbCWDYr41WR5u14z9h2VZGcKjFeub4wfWkeHrsq+A
oxdwjPvhodVDjCtljdvHYAGPqTJ/I9BsNOTbD2SdyEG0Twb9x95B0Qmv0JpmLI1Na916y5Gv4eD5
V29G1q2Q6K5BJd0nJlxVGnOGNkZMZwFC5U0Fqka4hem67EjcnZ9zSNvHoh6xUvh0OmcdyfZbAu7E
zrkW/yzdll/c2G2e8PCQkob6fHJnWpDZzcVFFPnyOYykvM6xK6+FnovXZRwJY6ndsmCtAntGCep9
8CJGmVaERg48E2Gn/jkrS5wsNtWolbEE7LY+XFomdHVrM5udLAd9141/eYsV3vJoa9NhWvpTnS13
gtDcNaDLens9milT74vxusMYGO/ThFZ1pP1f9+zBbSdGSN1vlsA0taxsySPiAUVEHrSBxcoG4xOX
6/SAXh7/6XLLO8U4k6wLMvtiGJkV8p+M5IRBp/TzS1Qt5UNBcv9ZLKP6G0fK+hPnxQpFnVPRh4A0
XaivamKAmQ/d5rZ08YSY+BR5rUviF62HcGXz0VHYcbPgWsNY1rINY2E88fqtSLm/1MnnafnFSQ+S
3Gq9f0VBj71N/6OvOnlEeH6THXziMt5R9uunrJGsw2YG2TUhxgnK4mBFe6YK5Zl/1dxcE9kXHgaB
f06YXS5wEQsXjZJnajgv5MSixWCXE7nosPkyCp6RquLlo3Os8rlj4JSqMuxuqOSE16K3HdiYci4j
neU1ykPexd6Pf0XuMsBEDbWCkNtJLJljwaRl1/dOXaUNF31OA+1gd1Pe/GhmV+aAJdvmYSo34mh0
rnmHjDPtpnqRe0m1/SrLbTi0EJifs77erhV1482MYn7obNq72Y/VD7VVa9KUHotDnlskAemtRyOl
k1RWkO1jycowzoIV4bLdji6oraPHHJnx7rzyaNaAcs6mRFVlJzIvMXTabo9TIoorVBJrLo52GVrn
Cez1tw5nelACTC55UbRp4ajlVccYw+SCxynPmLl79SxOYamW2xrNvo1KUiroj1N8HXsJf7oOI/7g
YuQVbhEdb5hlx7XJgmdrVKvLxAnXDU1e9VgTDfeSD5lz6SyP+J5yUXeF2H0KgsL8CxBA9c2fhPsU
r+FAfoxnws9y1MNP33HcP7Mp+sOs4vrK6Y3P23dmuN5yQiQ9EMm8qcRwpP7Va2+zcxl0xbVcl+DY
GdWdS59bc/F692cV3vEmOYb96FlUFr+4gCXTbwit06MzqvrMvJ43qIoDAC6QgMSrXVKz9vUS1ydi
9bdUFXp6pfvABxKU+bIv/Xg70FPOuKu36MKSt7XP4L9c/EjPP9vNyl+odobDVsRWOsyVf9sGI38A
1vJlYpzY7FUWlNyxEopYkJH30tfq25QDtErfC/xHP9bVmIyT8a9ENzVfvjfVJ29A9AOK7WJpY3lj
1xSBixy0tc/OHNbrXhnjPtbOzKUZudbDJKPuGIb2eB6oumbGNPHwRPrQ9sTWgpMSvL98KNaf4mQV
On5AqBp3HL7+vowagcmitSL22pryqbG2fNwrlpDj3QCKDwFkwTyDrNXgmV/sYWIXFtk6maOtxjHn
NV+cgfbTzATt3I+1eA6oIH4WDjwFg6X4RcSTs/eLLHobjLLm1OmEl1AahB9xUzBkzTUM0aYrZ9at
FbmDQxPUTBmNh1uhtffltgUv3DDBa1/8zw5S5euXj5IwphvtXIJBsSgwJ+fOYSwZZ8+e9k6ltdTX
ytj6RY3Kw7KFT6zAx3WtltpJAg7Ju4jCIbJVzis2EhCVQaP+5bX2r12nNhDNEz1xsGzBG3PwDOv0
tO6zeoZu363bX6rJu04Qz3s0CH/vM25NlW1laRQ2ItVT3x6BDvmXSSKhotyCe0dcBz6LbdY2vVvu
1sHbHkt2HT4tzkGZrGNTHJW3TAfLmPGJ9cPlGdbAtjdw1eed6FrqrpJ5cCgnsbdsJDI+yqiOYCvJ
Wix19WisMOeQF+XrQhw4oV+hX3wOYmFeLgfG9SjkQ2pl4UpNJtS70np+JKOxZzY1YR+tffpnJGRG
QXUOMXgptTgVDcM5thCq8j3OrfGvy1LSQ4ZlVKb2zBN7Y1yfUXXqOUqG1mNUOJf++ATuGlOx5t7g
/Y3UYXCY4s9LLzlcQltfoyIexdXy3MhP28Z30MR9DrPJiOrZG1FwIeWGH7LMMYSy8D3uDHYa9vGG
+eBltXXS9jCf+tnCwzYyz3soGHtaydzEy+dc2khkVUNahmOi4JEZb/ZGSeS8Vu5QEU3ZUwMRsuLs
c5XnsBXKHksk2OfyF4NGyfNqCuS2Gfz60Xa5p1NE/8ph9DN3SRuY9cjwb7Ku5K3H0b6uwujPclfL
MIrlZ3c03gubLmsMKvX/sHYmvZEDW3b+K0bv2QjOJNDdiyRzHpRKSaWSNoRKJXEmIziTv95f6j27
3TYMeOFNQlWl0pAkI26c+51zNRHqA7bCZ3NwNH+T6KmASDMNszvRgFnQ+HTTcOKnASPLR5ou05YT
NIduYyK48dxPwusQ99riVdccpjrTda/jFxLNHRkOuWaj5ubRcIajRiG0tHviMo8mTUUG86QGBbRP
4tBEH+Aoh+J+SrcZmQ1dMZ61xk4CTAmOvRaxiIaTI6K53MUNmydHGN9wo3hvRdAjGuQ+8Z7C1tCG
Rgzu6zxXXoZNQI/PygY+uulmWr9ECl0jdJuEmbXZDK4UJHWGxuj3ifpbZm3PW5HmRrOrUy72UU10
dFbmrM39GtTC5NObkYG4RNbMWpAnJbMaTH8Z05VB+swLul86Bopp6uPWEVM1HuiRAI7E41hq73Up
k11jwPKzFQ9/AeMt963KaFivEl9qcPllamdb02kSQsV0JpLvh2HUn1IqMbFhvkI+YoioiwVNo2E/
bpLeCtOlMR6WmNm+KyTXtEIJG4zbZOfOh2FTGdDkm9MHy9G58MvsM3SiqjCqpNmmablpWzpwv8A3
8tBE5AzdsZ8PRhRxtqFRtfFI6jcDgBM088lqbXSALMNvZBVGvSstLVq71GIYApyCAyI0O23+Jc83
bbPENzrWGb4abrQDuFy8nWh2PzVyLja9bi8xLOjUXZSbtM4OMSWGUwesXZfWoN5alwnnCK3txmgj
i1kbSItDTMeHAJs8RSQycrhMI5tXTgzoKjV7CZs+LkCaHSSzS5FO07ey7r3VPh4FD2mVXpaaKigV
C+kYrREnW1Y3RgMy3Gg7ZIv1nowZDiYalO9VkhMoaxI0dM4i2b+T/pA/mDyet8TLWoQ/T30tOZxE
3afLBqIl3RClor2xCMokYNDIuAZNzw9J440cx2jLvFsZrvRl7OSXscT0DfSUBjr4A2FXlEpOZpws
pc1fJgqPHZjNJF/gMJPNoCbsEADLt8ZCwHXjyjug3gyf7AYj+qjZsK5wkfLDwAD0j8HPk2PudHA2
Y+nUxspK9PE300KthJ2QTPx7uA3MRcNgegwvlfqSnAEXw17ZFpB7s0qYxYTOpMsjsoJ/gJHpy01V
NuKpq3oWq8iTQ2hHaRsjViQAAksk10A8Ltqws9xaBsOeZkLbPu3IjfkhS0aqjoPWeSuVGu2h6iYT
w1AjkWIimmeV1h8TTqDfBmXXGon3vhXOSOJMYff6wPKK+lMbGuPDyerkILW6+mCwbv5J+GG7U8NE
pkYUOVrYF3cX0o+H8v/39OPtV335KL/af7t/4c9azg1EZ/cf//WP7T/+zDzA8KP7+C9/uHdBu/mx
/2rm21dLt/I//u0fkwPvn/n/+o//7evnqzzP8uvf/+Wz7qvu/tXitK7+5Z//tP/LeFYXB+X/nHB5
//r//Mf7L/Dv/wKK+tX8H5//z6HG9r8yoZFCyhO6MGzTx8P8j6HG4l91xzFY5mm/OqZhOx594n9O
NTbMf7XRqUyhm44uGGyMwfufU411/V+xAvkuLQDDFbYgF+9//OLXfxiyec/+ryMUbVP/r5ZXACdS
4XUCZzzfNB3f/N/zGRYbCL6X9fpet0mNKrCO+zuN4L1atBjCpSkLXHFvlbB8kDtXXrqKx4/pvV92
Wd9qr7I3k21o+4JObrmjGrwtEU5Fi83vIqPQyCYOCW564Akh/LxOH5mWjLDKBsaOIdJsrzXRstM9
Yzkq05UrzSw1qLc5DToE+5Qx7TzqQAlhl1AQm/6n47VrtsUDg+XvAxmSb7eW8ePogC7QL8x3BBOK
S96+0Deuhbin8mG8IbupuWatdz/dAwZWBNCGek2jKMOTT6tZ3bHwrNnlI96/Mvut3Gja11jOz1Wk
BUZsviSxWx3hGpPASW0Ohd5rDPZ3iBpe8rE4qjSzd3Ypsl2sa5doEclOJeNGT2Z1bLWOUEIOkHVf
/6rrqYU9SFhSXSxXBstSmMZkHtiMAlqDt6+6Ofc2EksJGxPmKE37YuQf5p+6yK9oA9e+TJjNtERv
te7vI1Vnh1gutBjJT+uxVJlUYptBOE+SfRzPn2OvrK7PwoKB1ecmmowVdiRUqNz8mgptPdqgitHS
snNa5bRO5d8c6H5P37q9Yk1Yt0xsYfd8Y+FkKkNjWAfVm2sxlt5vd+jzTQbcHfg2LXxbcXrwyn7j
xvE2gdK+0Qd4piHb7aYZYTS17LX0/HbNtbI2Y9wnb0uRPCS0fhfAubXoqiqsc0uFfdX/sUTJ6a01
/nqRSgOJtHGp5ZdYKJD572u3KPytM9ekvCd3wjQb+9CkM/esDdmz5RTOxitHssvlkIXgelZYq6m5
4BmCBpzd7dgUr7Ow7XAeugalcEYo0Z3h3o93z0n5knNs4+awiOHIBCbE2g1Hv3R2vd2eSUrFsFF4
1SHCsbERWCpGK0NiF15ThDzWxirXPcT6pttLP52DtGgkubDWdNDcYTpI8KM1Ml+7qsx4h1BiYIwd
1qhau8HdAnaNh5G++X4u8NBVdPlkVlmbGUNN8SHEOJwZFpqEWt6HeewNf0VSfKsBLrK03Qu1ugx7
yzUfktoz18ptD5NB2ynz/ii9M868+7E7Hzo2NDatxfhFvyqm/ZyEHKOsP6YNHGNHyXdUkKBJqwpM
Th82nc18NTMqKR0TPTkwfu0rFrjpDBwAO0LeQjz/DYa8rAahKi7S9tZkGorNRJUBrd7kl7yMfs9l
Ue/izIdljFPsyHEbFk2/Q1FIN1EMNkwq1wZFS23tJHt2xzqEXqC+ivoJcsTvzm2dVCRqEqUp5kwe
RGwfpkIVF9NZdqiXlUtOzpRcSuXchsox9oaofxkxX136fOO0SC7M90wuZIh4qy5TdejqOQ7pPtmC
3jurgXvUaJadx8D2z6i/2sy+tKsex4EbS8BmtzmyfyufE6Te9EgHrtuHCc/UUgAnJ1lDKb2sbJ/S
oLWB/4WrjsZ7zSma8S62WFuxM3L38YSjrM/rqaowJmkczWOGlqFMIUFLO3Y26fgJdkOabGwtq9SI
fxXmJy2qaKOP0dWNl/nQuNZJS2e57ScQg1KZb7mm/JXhTuN2Lmu+VR+d6IzTmk3rmzdyxNd8/eLr
ff7mCpmFHHTm0u2uUpIWmTATzncMbCixHOrVbBj4ipnirU9ecohm/srYis7/bM3ucSq5U6Ezxl1z
R5Huv0Ldj8ZaCSo4imUtpEsPZwYFZCM3Xjn+iidfi7bExbqrbmLUnJb5JEnmaCigWfgTuz0UIgpc
4nhPs9V5TwlsYC1b/1r5CwoPZG/HowqCmvuhHzVXGvH5zY+66Nqkv9L8Udes+jr6nXx8RCYvH8f6
AJZiwnKXZ9VUh7zviQgUCkdoaootkUc0LNHFf14qD4BT50CzYmeABzMfyrGLMZQO5mZibPgqixP3
4IAV5gplj5TV1VC69YOH1zmGCQC7EwFM2kTHCtdv3AGteV7DNjG67/3i76bMfq5YXcdZmgfpf7B4
NZfY3iSivx8bDGMtrWFcxXnzpOUwWQ4z7vaa5gSN0b/LuA9sh9ZoTT5ZpiZz51SYYbTIJaBiwRWe
AIYN2o5ulB5Efs1KbJZ01pzc+9XqrMeWnKZzw6V+NmNwOTd5y533nrFSe5doZ3qWudi4d9k+L7Jl
Q4S62upa758K1213aJB62JoNhFlem/uB6Io9x8j2aFh5uxuwtZ67UQcJj2q4ZkxIUw6k7tRuFXh0
qNa1P+SP7ey0ax+B9rp4o72u8kuRJ8ZVM6A73Mm+qRn7VF2bJvIrVF5TpE/+UHtrbvh3hM3mUTTT
7yHeO0rr903mL2Gb+981jgBgTk5Ptab9hRCk4ZFOCPu6jwOX0UrrXPbXIjP1Z0S4taOpG+Sn9ZjS
Prsq/dahPpvGXQoy22cbdnMc+alnVY3bxtjQt8meO4fNwk5054/RI6M2o//NxnaoYTjoYvDT+1Z0
iAZ3DLKcqVyOxnvXqQHoUys3EY290E2MmIaT3tNKaw5AJc42M/hosSIewakAoK4uJlzd3prlYXEs
YzUikuC384ASPRmwJrisEx6LMl6qPDXMMG4B+D23ODcSASh1DYseSgFQnIcWIbErzc5+54ygoyAx
6jUdGVa4hkROKPUHO00eimW8Z2ow7YaOoM+1nw6d7R8y21qbVmDocx0ki3izMrbhqXgbx7tAZztf
wun649I/tloUnwxGuZOnhCxR9pA3PFEIAWnbMMDV2EdGfzfcCNIV0r2Fk2Vn+jlcU+5dZXeA0ah2
6g4Z5CUN0uqp8puvMdLlIXeNX7E5nLn41l0hsWnxXZjpAiqpm7T+TZ6XeQCZm4yXUcjpwvvVPFT3
IHQ109IjhubRKjAB18mNacgVTnZtn7sKm0mzoyWabTsf234vcSou08GvzYCmTrSavyND5WvfL6zV
vJwLOR30WG37WG4ZgOmFsXLemaH50PpC+41d0dogUnJz20TdtIUTzNkwHM1c44EgyVyhDqywzYRy
TA9TXBEC4j/LqC9PGh3HGSjecrlHKD1ura69mH7bB1qnzmMB/KGXySa2wBz16oRyLtkPzOtQtS+T
74xb4679eyl+1aRBrRp93m4Rr9NMvqFG4jv924lGJ4agajflwGkdLqQ/o5g6QZ3l3B9yCxThr1wi
vdaNbHdU2RdytuSqikYKXPOp0vaxGM6TXY67ocVTbhQHE214nZaxA2y03LVczdpUODM9NuiHJBqu
bVZimZT0SWpFHwduvVus46jnDA4qE+TLMean1s4Ttr1N5DtZuMw8PRGDPJWTbDWgGbyJ3jbVWVul
9OeHCSwCa5c6sIKXtNPqVU9v5dCygaJbdIJLAgViCpOklFI0Gz+9MpYThRsfJ46gJiRWAVBpgRvK
UeX6NHtB396mOOOMKK9WtezryxRVZ9k6v3BSTrSocJeLmvN26n5MnkVOPA7WzMd5wCJY3rQ3ple8
g41U+0kffnWloK5ylIFkZYBtGfNjZvkUP4nzCBEQb1oql7CfIghe4bshx7y3Si9OvuXmD3GmAfgw
wSNElhfhImbJJNRqO5UdGTrdclxEfuv0iMCj+W5LnkceLh87dAWhRRv8fv11zI1lcl90B5fDhPtb
6vEVO34aWobzmzVND5XmRivA4CAaJHXNfMOCq7jB5WOmSZI1uDyOO/0yVWXhZ7c3+DiNS4IrdB+Z
uPWUtW2a+UMCRBGWB/yutHqVTvcbaqI97hgjyTjT71LTd/T/gOgB+6FnKwzb9zuvQWfz3IxskRTe
3WJm0MHtGalj95KeHV6YBPAO5YJQirKZTu6YlqsoJtWiy8igwCVFc6gzfokpYeC4V9PA9Xlce8pT
BCnDli8e3pNNORbaIWHM0yrXZEerlusHy8aam40EzVi7ucABg5M9XyrKcEl3OKqWrRPne9tRj9gO
6tBIJKzi+EDKvHDkvoV5D4pmeEkcqz94o26Gmlt/46eic+NQr5V2KMG3gK5fZTWC2WRoWbIzLDBb
AmqMIrnipFyDo0Kv22oMisybg9bX7CDuOfqNsaCWLqtv7PLXkXFnO0h120tK4Bw/X/dKJGF0f/vi
udv1tNEZWVCQXt867TlPbfYJCUAzyPdJFCSM4GdFx94oz36suVYE5GCsaeL5VJhOvk7AG1ZzeUTa
sgLREuk9+HcmDCgD/2GvjnMjSVJyu7XGPhRA0GEWmadniPS/tNK2OoEaoeW0INBWyXXMih1rWfVs
6yUBUKwvT73ZNiFwi8++j52+8/STkzmMOGMAKonM7Vlo060qNioB1XU0FGMCBhNWq2rf3Zt/FnaC
UFk5fLC4N+kaEe1y+PdCml+kUtZPhdk9uRw4pG9tgUrEBXtboMn2IYktF48GvYcyky/ClK9ZY+u/
yNlQQH4GhVNbUGllxlEbGyC90G2jb/o4nGm8KVginSKnAxnrMHkYbr6BocJvwT6dGP65nMqHXi3x
vlU0drDX6S7hH7lWh7K39K3l9nsrHbdsJMPVwka591oki9Zugdxd+inkAzzEcfKsVXZ08JAWVxL2
kV5Ss55MlyailbpPTu+CEc52yNZSBMSUp8d2NkVQjcQduUW911Ofg0FjxmvOUfqiHqU/tATWLBdL
CWvv9GDjdtavxNjaYTcn5THRrWZNVwjT3NwSfZJXQzBQ+S7tYG2zob1x9AhV6bih8lGljZhjK8ux
2I+pvObk+a2gJK31QMrELTYLEeSdGDb0tAiJ+JP9/AoZ5qeCHYsae9mpKbrROkhDwHtcTo5xFYP3
2s66dvSjJLqUBu5dTIfrKUWHWMxlWPljboSTUvvCicodMTMc9cgRWuyW+souAvRSF1rAnI6qqbd9
Vy07yy6MoIwY2gqCKjaNVxKhkHw0tUo2rYBfbYS3ZdLDtk4WjWLVIhiDuePuEM+7nCSPY1ovE3cp
bHJnXISKO1Tkvtu02qNlOy+DMK5libKN7eM7GwVQmq1dTdE8/xzGf17yxUWMGnXOdYs8Lalmb22n
ulYdl6ocaZjYWbqVBekBmR7Oqfrma5duO69/vtvPS3J/JkhvRbGPuqC+/yec2XZYirgOVF+JYEhy
82DOPR4Ptybp5p49AW8FYgaseW6FKEO6SFbQmNNOeIAZI/YjzUkeJuMVxNsItD77nYze38RHGYff
OcTG+Jg0N8HpY2Mq74ES0TsnJnt+wnDBIwECLoE61rDJmDPHcg1r+0JgK9sS3YiBDtWmb0uXrCzW
2DLSdRYyfmyszORumY+6V9FfJJKxSFjIM8jT3WTSWYpG/7WV2secmN9mh4i+/KB/GKvLllQlmf1K
csJWpntQFo3vqZyjtYIpJyaoZJmsukCXY3/5eeFg6wWl2tK4EuQ/fviutl+aeHlR7EPjfXcl1H8K
F8s9srx829kor2Xdb5ulHj6blFYHhLtYZ81k0klUB/fexcvc/tsc2ECJjrtz9GNBlwq7QkzQO49T
JJ7woF1dKP0T6BH92gQPJWNrUvLQYTy8X8MsduUIMZg1/gvd+Sc/XX5X/XPkgZe21msW+2RodSb0
Ifdrw2SGtBk33rwuOdQlBVzxrB5YG5OY0Dp+xg7GDFKfTsIU3wztOIr4w2vpghh0Grn887CZ4n6H
MncYiuUdpNFk6SzgTzm8k1JtYTAulPfH0syz00yXyks/Gi8PSvop24iJ7pPXE7Y7X7pM2xFa4q6N
yPxVufNXZAHdMCrHx9wR+ln83cdOwZFOu9r6/IQSfSmHeE0E4ypxhg97Dunmn+bEwFWDO7TqwIdH
xTo+xag5pJSlIJdN/zg0+ksdYR9TLcmDFrYwjtyH3NN3ZBL9GeLmO/fTCxkPalmOTmkfBSIVUQP3
HP2H1OKdS6r0LY/s46RTtScohWDlxrps74H4y8vdED67KV+FXRLXcuffy5PGgXchb8BdXp2xfWgG
4qVQBndRsmwKp3nTuGFzYevMCfZqgDptUzrinX07CTTAVIoctZP4V9e2Sj5dwpbOJrgGPimL+fPR
hRztB49oYOn/oUu5d6HVOKQgL5dq71n2i87cbDRnf1Xm7WGMkSbEeGw9jjCgkw8EBBKVQthLU3zE
CXNFTLJS10rah2HwV0XcRytzIiOwL8qWsMBu7RrlR62r53lRf8aauESeZU5CLUY+05ZaUFZAyPQv
vcw+ghLNq3RwqYuJEyE6ZcV4QZYmOSBhlMBvDsmZakQlL9i3Zhtui6LyZkTc+Z06WDUpSIPoAx+l
OI+doOysjzll7GpVd8HMWVoHCCFNb5tWyTMe5cAeI/piQKDIV57HuhQYfRqm7fInkxGz0WCLmnKC
2JhIPAQmSPpD7XqoGN1shgMy6Aw/sW4jbRW3+rW3nee5eeHAe6ti4E6THBRTEkSNJBKw4p5rhIyV
bbJaLDlYPV4WjLnVslmYx+T0Ds4pk1RL851ApmKRLKBGA884PZhZfrZz9A0nf0T7fujqWay6QftF
XA/HIv8oydiJ/JZzjm6fABjOcNlJwIJJRtW4/DHn6TVp3TBS5QkfHCZCvWQvznDC1P1rXXTbpLQ9
Fs8/iCsBQDMxLqIzVtOkI43NXB0jSS+Dh6Egr+ajbql9OpMlYmQcdmqFOVOhu2DKIZOpObCwQio0
cOaMwEFPYzqlZ1zBajEPWHQYF3FslXNq8VGudE6bkSM2lv8UNfQHljbm3oiAC91mfFBJ/jom8cnX
8r3n1RePXcD+JTTzWIn8Qgf/QafuaVv5MmqS5gd9ZZC3tadp1wRfaZilWDo4OMOnmNYy8lha7xVV
BpqCYxzjZt7pSbtrtdRcjcbydzTzR9ngsfT87NOk51+Dq2fpsOUEsm4Tu2ZbP6EVEfrWfecIJsGE
8Ecmya5qe1gZyRERqcMsVhEI2zw57wuLttRQQ2f9fVqGOKAIICY0w79NYYvh7JL02jlV8ttK6se4
sa7ZfVpU7J+SQqNiuEu83bjtKfyL0XhT0nvmWdh5gstnRdO0ppw/F3UDoq603czhI6RWvPVz/0GF
Y4SeqYt7fEqEpkQUjl6QR2ct2ZveNQeX8iAqnlM1X2NcqkHmr8xY4yzgyCAr7Tefaz8MOVyisSXK
QGsf4x7E1NfNpxqB2rCQFpk4wWCj17yQNyKCD6PwDjJnzqk2EkU4upyomwfDnPYz/cWw6PxxFcmU
/oTz4GA+qBg5ls2Kvh3LiDasyCwI5EA8gyiYCSxsclUFDFaOWDhO5TPc2slMfDxpKjrpWv3uDk6z
xqtIxm3Jqs/2mRqHvoX0sXQJUE3nLulufT7s8Zdht07IsqRKISLk2gqLHMeF83r6mTi4cGgqBkNq
bObIPY3dQMEHFI8Z8nftcdLsuF9lSrtQmX9Hzvwet6yqtt4A2FVb14a8mzjFIkaQge6fLa2+aGIp
tqMenXNW1rS+9J30doARKAkYzHP/WDCPLpvRm3XqU5ZkQmEwFuATQ746KosRFo76clp/ILghpgeS
42lE7YF5QrwVzDT0lPtsuw7qtE6yPpS/qtzTfa12C+2Up/6Lk0VUtAVmMftbmtZLLfN4zWFsq7fk
J+XjjQyofe4xGCibKeYLE/uHYAEuRHnmzn+WVA/Uv48EoobDYq1T87GoDKSXWQwrW7/aY01OXrtQ
2d2BDsN/1s15lXTi04t3S34Ses1k6uJEhAsBaXLKt+WrLZw3cymxDszLblrEmQJug4tpa1RlDDTd
k4Fbxp9zM3zh3immp2lSez+3Rdhk4qY3bThHFAtzT2+tnl+wozEKCX5xLChCCs9FqszqI8ouOv1s
nAgx2vhAuY6anyeTvCJDBUsO5NVQwXmtevXTulnRT9FXDcdl2VcqzCmNXSN/ivElAoPcLTMjZYpz
Yt7TO6BQukntvD6ksVEfcKaAeseM0YwK/4EUltA/OaMBGY8/raMCrf3llUSSj6V3jNWsNe9Zm3wS
1kJ3DzdKgcc/64Kkzfd6N1AlqPIx63EtlDYyyuC9+3/mSfc2EcfjFfkhxtR25PK6u9TWSZe6vzAP
SQWdlR1Hh0xMzUVD1rWCdpvMi+1Uge4kEQMt2vge3TGjafUD6zFRMLp/+XmJTHNX0+XfGo13TQd9
JqKGZbtx4XWfxyFy8GLZVQigzvCZro+I+nOYao+IoXctRxRabkTUzfnOSL/RM9wzgUys1AVtSsy/
Q/lczMo7K1d5l9i30rC04iYck72UZX/I6D3098hCgpTon1UEmbeNFUyDUGsp3d/dUL6SukFuUm2u
tHLQNrGX/plhc4+ZpDwooUKCUs8I2XXmDSYc/VTn4lQDfa9wciWkZQ3MJyyQARmGovZUJWk49wz3
mIv7pZ0smuktAw5FTNpvwrbIcDsyjKltScLtHyx8lmE040ECvfrjiVzuqlTuDEMR0kfDjsGwSLnp
PUaAvrQRc55szMD27HgHzwddDTO5alV073xqN6/5ipPlK/O7eQeKRKIWfV2X5kVu+8XBvtu+55Tc
iiFB7AesDZQ3NqvGieRBTZnaJZEG0BcjK7WTiywk2Zmy9hbhtoMrDxC1vwYP6GZu8YVWd3V8rF5n
sr28RifRZM/2+T26qtuq1rhL9+jEWUoIECWwbUSsPB2xAk43/82NNl+Bt7EyxGhCBdEFCS23jZPC
INbxAzY9j+KfnjrucWofu9sWtvuJZePTLzkfwmjKZzBO8kwL80yt9tbIHJ1HJ8cmpYN7jEyLaFB1
y3p7ry/Ut55P2JPHXCi3J1dM824+Bb1fpR9uDvGLBcdd+xnhAUVWUjpzM54x62Wd1NZdn2x6J0uv
Ql5yNb+kYx8IEie2xN8Nu9pOjzJ/0Uife5bZUBBJh7V6jPVXk8A+5Epj2k4eE74Ar8nFYfvjaTZC
PT9hpHUPlXLEGmcXMSTv1iC/sI+ba4swHcrN0NHnrer68SGbqGK8tvU+gLXTVVrqjIAo3DRA06wV
Cbt+3alVS4I4g0FHgpyaJ2Y3G8HQ8ubNk3fMCCsGaRig0z4mGL/NkA1yb4Px6sxpuxUxDiQiyx48
i5wblnSxaolPuzoJrPvIXeMRhRYWQuu3FJj2RnEaiKtHN0netBzkwJ4njb5r6+/smCBHWB3CsvMt
qYR/u8RRGNnz4rlFDeMRm3burjci7mEHN66ikYK3ZoMQZOi+HzjTcuYOf4R9zTbEAgrqFajYxIkw
6EdLRrQV4ypAC15HEsBz+ghBCQk+m9ozj7IexMNyTlCkL5CDXUigz5NO3OeJAvqYE0qOK6X0b+hy
6EP3j9ohYbaqaT/EXjTvS804a4KafyIAz++l9kjPg4P4GH+qsst3S02WLXQaEWrQt9dZNvN6mdir
TNFZ+3gwSfnRtI0/L8M+TZZj5eXbxsceHFGjt4VBJmSE50WM1KXVGHmbqSwJ+1WwcFHm0fdMTDJZ
R1Q+qufpMMwdASdVX+8sb7bP88J7qGl4CJ3FvNaGInndMLWnrFWKHGX61bFI4IRJvAMCdVbV3Pyp
O1M94hEETkLQTpK/+iIOJGWwl4n7bZzoRbbiVBXV9guIu8UJ0lobFJ2fKS4rQp2H/MXvDspwadUY
iuROQKE1V6O6RsrDg6bJEwOgOBd41Pi+EsYpmwd955D5dFTkWGDCSo192VE10OR677xZhc3spGc1
a1gBnNG8aE6fbvTB6684IXHyjULdinruV0OUn1TrVs/R2A5BOs7zBskv22iFaTJ6Povf0p9zna0W
+vT2FaM/gQu854qc0293sYkJy5wvYu/5KSbziOD1tOgkeJvmr0SHfYSxInPWwvFZR6VxVQOidNIv
fwjL+mtOqfcW51Q9k6/L1zweyoD0ShV6kRURrd8nIQ15cVtwKqzHXk3X3CVozKy7g0d46RFXXHX0
9ZwP2nJl2zP6L3xNV6psz6F73eMD2zf2dF8K4JQiYkw0s14O40h6vz7V3yDWPnqgXI4/L46+U23Z
Ba5dPnc1e70aJDCzLyvONDVEL7UJqrGwuNHJmj3qjAHxRbKVoiJDdyFpeVb/68t//p1y7A8hR7jZ
+2d084TRppZnH6aBRnlBdjaRSTmKVNDGiE8k841HfAjjsbq/1LHT7EvphF0m6ICbhAt45DwfSZqo
jzrchlwtJRVl5eAAQOhOuW/X5kxrwJFxtO9T7l3bLmF57E+tARUhWmr38+ZVZPfENey9vL+Vy2S3
jGO0RTAyRYWIAxtIM2VoSGrW0zG+v6R4+Q6+eFrM0uegavmHn48oJv1Dy3q4IY3zQyfk7vhzhX4+
+vnaGT3tmU/6z38jFaRi0fQR8ISVBYWo0mNKOPyxB8Y+Cs5WiOeDzQG7p/lrW0jcyVfrNGqDmI+M
YOjJ8ecjHO0k5WYNoEL3DCgVn8afvBZid8fu07vP1hvwrlOPCT8Ae3JPJVmsJ6zEpH2B/kdCPxYY
X9ZWbr4I1zd7vnHGqZ4QXFpdBtMJcCevY+llp58Xwj33UTbhHDBYN+00p3sh0Ny9vD46tNI9m2xC
02LiJDFVm+p+8Bejvo5gqk81+KzOIbSuDQHE7mOHbuKO+pby18HevRppoG11J/1O8Y2deknN+vNR
ShbZMGBX+O9Enddy4zqURb+IVczhVTlYsuUo+4XVyWCOIEHi62fRd2rmxeV2d9uySAI45+y9dpn0
SPuFccciwjmxCpemFFrvEyyRNRPDhEEeQCfHDNJrxYVcrOr5Dvv7jVYcE6VQc6tJpog8/ClyJQVK
pgwECG7co4Uh/mB1v3pyzPYQKJa8aLBVBbaQeJQPTmHROHLjcJ8jymQMY/jPgYS8plqGKr0PJiSB
w0myBcd7T/+GTFHQ9OiKiwuxtBp6caIBMTxIJtX7qY8/dAgwlpoQg0T4LWrbOfbCWNcSrqv2eU1J
UzDtMru9a8FsDdiHPzGknXMrF6+j6UyXKaFjNaj+Bw5U8RcDOKvJobvtpiBOy/Y+D78jlXnvgdfX
lyCQLlVCBTtdhd7ZB7u/LRV4w0ZbwZoBq7pLMVLfGe1rNoIWGxrogJPtkuwUZXoL6C8/BPDrl3/Z
92KHm1EQWciBzfTr+F82JB+Rbw2fskDs6SCBTnQ9PbqYXg8a2NaO7uQeDYj9mI8MhcGBoZNx/AfH
nownFJg0KHX9q8t8mlBzd6bvbKNPmz5ThuO7DNbVCSvWsI3SgBH+aH+48btXjvbvtOVUniqVHkNF
29aMvRPUJgpbuOor6C/uA+bq/BBmLlSTrMu2ZR7Wj33Rg+OX7fDH1Xcbg1wSBu57VjIW7sq74xc9
qxZmcO3mB6sf6KFhWEFvNUJ8MzIOYzIckQfsKyF+98CzaHqQ2tviZ1nVluUcq6e0MAFkGiz/aYjf
Cp5SuEGIikXRnPAuspwS2xTAKByfLM7ls1lvQZh8C6jKTwjyrXNd+OGmK5AlCZV+FY9WEKrfRG3T
I8kLwbhWJ08SfyZ8FivCD8ha2IbBufNn6wXmwsZXi+ZicQrjtqt9UuxUGp4DIRlZh83BaLoeCpKL
4M1pgELUGDQaS4Y7UOV4B5KKJAso7r9hmZNNo+tP1XrVjifAOiJOqjn94Z6duuJfEGbDb38CSAKa
Od7OHfFgo+TqzXMvt4MN+gXKnNoLMEN7VZK5UztqremU3CB9HtlCYLibIj2rppaboB3Kr2Gw3sK4
u6X+XBzFYOxdbJ5EX1e/VPIR6hj39ahBONM9ZUNc/uwE8O1QAy4ff77KXtFS6Yo7/NAvcqyLXdFO
6vTzoWzTSyGicl8auU0vP0Q+/H+f/Xxt6MY7iMFwPcjpjUlKdDEmWgLcxusJSsNlXD78fP3nM7Jn
TQp/1e8AhzAEcOEr/PxFlFnVxU1P+exkDxSfa9ys8YZtqV9HKgTw6oJoEAP3aTLtaqumX1sksLtE
f50HAFma9h/ivuIcw2U9JS5zWds0NgwKEV1hajQ5h03lFS1ZeS2U3HKxnscxk/ufLxfL33n1wFBV
Tujw5ETdSt328/U0CPg/y7/Il8+qpvvQ4/CUe02/daHxXn8+aKLaOVOGOT7amiNdRt0MAL8l+COq
uw8IeOPVA891VUP9v5+FQvobHPPDOkzueZvczMBUnJG88dCH9nU0e9o4HJl3ScIjIW1jnzdTwQ5W
iD0R7sZLZXucFJhXarkkRX8zPnGPrTU8zW6+RzRhLX7hK83QGXdkscPeNd44a8VPErf3UIKBtBzl
nFMyI+gy26ge4FHsPVBOm2nkzJ7lWXYtl4lY7D5JmoLu2EW7LGIibc+uApBkMkN3THin0fTSGE9N
bX3FTKWjRljHgVkyquIXdLfhFtiyuwUdciCwerrGhjrTzfwSdl9t4ZVwKzap9Vqozr15s71xjCZG
Y5mJIxib8LGyW0rb7MmAZlL6fXOqFN5GKHiIJzomTlbhJ1vciNOuU0X26vlReYa1tzhdbL0PDFVt
BCCi11UixrEH4dp2q6opm7PI4m/Khe4IlP4oouQvXjkCkVSdbguDEBW235D8xTIeAprhzBKHoVwL
Y6JyMtyPBr38hjRWfU1j04cLYbrU6dmOrjI62xYLflLl8xWfNtwEe/7lSQtMfgLKvbTsB+3x/ErL
+AX54cr3Hm6D6dAXKe0bZ49wm6MjQ1dIE38BTI3SCDdh13bvQ+qjARPkYCFV3jkj/oVpZXpZ800G
EDo/+o9veZ9XWxUE06WqsNLXAdNAV90KI29fMpl+pUZarCORa2QHpbU3QBZ18/hvbGko5d6UL5zP
eeWVaY4LApoFU93T2LfVbWwkpgvO9RDVMiiktHzWfhx5p3r22nuEOjVvXPleeq08mPgacm3uLa85
Nwk6EIQT3bY22unFc47NgIEK8NywZXpu34pODkfMiD2yMtodSdJ/G+3wOYcJZ9aZrGxR5Dt3ZDTp
FLW5r3ua9/3UPNj1QiJ0mGHO0XBUuAgfC1/225L54hpHKRu/4U9bYKC33lPNyVNdt2r1wBTSy16m
kLTScjAUzJBE0TCqe1jijcvUPXYXpbZ7ZQw2X4sPMw+2IWb7M4oHsgrSbWc2lPnNS4+X7oLZ2Lwq
a/QPMYlRP3/K8sZBfgIOCWr8dVj+weiZcK6ssmOOx9dQT9gPSwMrayZ5UHOFSg6WgBWt5YQ2ZkZw
PA7v7iKynklIYmJtRIxww8a5Zk4A/XoyPr2iSldB2I2beMhMiMmE17S8IDd1/jpJzQwaCgbV/gHf
LLRKMYyLGbPbYgtHd1x1F3y98soZSF79KZA8mNTuQAH6uIkXDM38mIJJXlE85avCIdio1oDEUmcQ
x2ny7xbnUp/uN96U5szZkHN3arbXwGnaaxmW9s5Pore8U1sfENGjqP3Xvh/3iJCJzGB4WVt99VT3
TOs5HPl706mJRNKNpGqiF4rt5OyU6my3DdV5ZHymI0wzzcwYotVHpFxCquhJJ5aXPcReSTNPob/S
dBSH2vPxjYCBaJCb8dj0Sx4VKM6xQHs4od9cuWVXXL142Qq90rqi5jHJSJpJ8Om3sR7bj0+QYcm1
GGxY2KKKnmKpXsH6hjgB2243EXK08g24QOagSOtc/JGDmUdHKyZRJc3Nj7B5hfjXvmP08LsckpX5
TxnF9DGFbXFwDE2oPcElc6PGDz9ECIoU2D1RXLcoY0FTNvF8mskOfTaq0nnmpsE2400PA2RpVrWh
PDUAYjc9Lt1VgyuUHQDCMGss0/EYg49jzM6THoJ3givAKlXVm3Dd+RFSxV+8XNM7zyDf3Nz7Yxfg
WsrDjyYMATn0YXKh2VSzX/QwULDltlJ+EF/gXMwJTVU0mMmr8vXOdJJypxH47CHXZncjo+MdIr6x
pmlYgx2MX0y4TQOek20/E6tkA9Q/yRTRVUZswskyy2Ct0jRek0aiT92QFHda72sjo8VbKDc81wwO
rqNCzw9JprjnCp9QqJkVRAnVP5twiPqTpBnX6Z6qLsYXP9no9udN64v2LWnZ74YkOYfAvja4gSjr
0748O6IhD4E8lQ6L6wWTVDKb7nuHTX+5NiU5XNHIDy9dgsVACXjnBdywzuMB/FqE79WlFbaZUoap
5dQ9ZAZ9feby1r6fuvHWts0LBIj0dQav0OFtPAQVEWtGz6WJu3J4QC3wHcbYY6rlakVpXD47gU/+
QJWvyfUsH/oRm2zS5O+lbaBk9HV+F3NF8tYys59DlM+ALT9G+1VjFbontvIQKo7noe1xH3eR8+EH
bOW8/UdODMjf+1ndS92SmxDGb72oyHIk7hCv38IqrWBCFL2FuZdOitaBc3JlF6yz1HyBEVlu+on0
49DyK8qiVey5bzokFJleTohGOa62UZ2/+4RhkH5jJvelYliPeNUefr5zYp/sMkS52KG4iyJGLFxL
tLuBL7f2QC8uCMKGhM++24c2j5tAQFV2RD2I4ub0pn+Aqh9wu/kXS/JUW0w5jjYLCl44e9cYQ7LN
xqG+D7kGe0YsFeEb8Mq0k9Lrjz/zplZPtvdHWJP32LrZ3WK6fDEZiazcvgk+ElziK4DdLI2Az/az
M7f3Jm+ezNYN0drK3aiZZDu98aUax7o3Gj6X43k7zEmwPNKRuD6Gp30gzwi65hsVEfSKQJXE8oVf
ArQOjoybtod/RS0wWUEC3XpWRBhl/JkSBHNI8/R7MtRTwKDhGZY8L3a0f7ldJ0B8AtiJchIpgqGo
COISw53aiTAbnkGJGjtIxXizaAh2czDdI49roofiNS47FFWlh3PJdh7xZLvPgTdeusqVZ2ln+Eh5
1d34a2Df3s4Jt0Ifmq9Cm8OtnqcLSWPqOC+3fVi3zdOk5R/AJfMdNTKouQXz2kVQrirjToLR3tU5
6caI7falG83sfGC9mszp70kzauyGyqA7CKKt1R5vHtP3XtevdUTh56YcTS32X8Z2vPzM8/6FOfxT
GsvT0QRqtUqHVl1zblq7NW5jMNqPVRy5F+XmGrECC4Dy837XUQhvXM6wR3ZRawdupd7Tk6DTPn+k
YUJYjMMpvNcuq4ASb85sNkSlZeMDwpUSNLNhchpFzusr46MTlVqrBBGmNrnvDabOTGWahz7IxGpe
Xh2WH+OxTuzwgUnbE2bH52xqrLtAvb/nhIIe2Q3MO/LYNxZ7lC3UyAedzfXi9Hw3ADvdu9oh6qhL
nmioJ4hUZ/seJ8VLXJPA97OFlDGbQDLWfy3I23dGcfiiUFKt2RzYrcjvIuFUM/upHO6lLj2YCrU/
BwWxB6SLSo5NlLII0/5y1TyA8xszNLrjbGKEzFqenmlyN3TM2jdPAokUVJSESs3yHvJ0bjGUsKPb
GqiH7RbbPCk2QZrO75YQ2XnsWlJypLPz6a28TNU/t6MMsZLkq/cCJB3LL7OqRDvCLA3NK9Vnd/Rq
CiQ8ED8vJzfBbw7zDhO499CmNLmd/jerGG0N906Qa3ZEfK03FTJGjmyfc2KuaQBfMlBRN0Lln7x8
AUJm4aeOXooGvye5IuEGotGwxWDrHTLTewwgyD35lnyRrt0/aOkiO+jydxo06s0Y6ZuL0XicPHSq
XFH/FmnY+lnUvBqpKN7pKQBFq+cvyKGLmrCKH+ZdlM+IATzcE3ZV6Hummd+QLHEg5jI56jh8mgcx
ncyy+5MOJN0X2Fqn3vgnFyqKl7PTTagUah+qvnwPOczTgDUndA/BeAxjsYjfyk1nFe09NuIXemLd
N8JERkkoOsmRiF807ptVPgXlWxFxTWZfJVe/t+dj5/Bw6qYhEFJzjIRUsTVTE2NGZzwBdxrX0xKv
mLrRaxeML5Bzgu8w/+oCmwdIy+iFYKuXFEzGLndZi+ySHj9RGGgKLIIjwoLxLoNrJnVpiIho1Ot8
JH4lJd1pXwxNc6N+hdCAR/IWhtF70hZPgxmW3x5cy7kNAI4asJjNiKjONu1T2FkManxGpZc6CaND
QBmJLcXd51IHj0qM/rptu1MbkGloB92z7TrIQLzihTMwQrmh/lPzAEE6sC4ho8kbkUXDpgYKAYrb
wG5ZgaTXpJPQ2c8vCrT+tpdgNmfLbnZTBoqnEmP+hXPxCa+FQ3+UqJu5Rj3XWT2H+xsrwPRpOYSs
KH8SLy7Umi0SseHSKC7UYKDxpYfusw4I9xI2boAbQY7PKWFT6yZi8yARC5MhPB0CqMCt6gkRH1W0
EdZ4a3Tzl077+M/rzH922JYfbShhkVr2m25LYJoyjffo6sqTdMvyUi4uWEIIohdmB5ApdZ+AJ60A
5E84ByREoxX/GwzI8nsM7WMxGcmv1mIml1d5x37kmkezqL2NMnqJ5DyI9kAloV95HCtJBUO4W9bu
rpuLid0JEJHtsCkEOv8FFqRYKxjPh5JlyVxBbui2gCFId/n5c9WqfD9CDscsHMUXsx7EmT7wnuWe
P82Br1c8senaEbm9zZ0sveZW/NRusrGEuzVqcZjc9C9PeXT5+cB9FF8U1tptiMOdclUvybvREncx
G5cqqHDgjCmRxWOqt1aKWyKQwaVwgfJh+SQljuCNo5oy99SzCPPPOs71Rl1eXcs1H7C/rdo2DwnM
wvvF2y0XWzWv+78vZtZrTt/2wbLdDOcB4YVN4V+SiO1qQ+h1RYHHypIY8LXJMG3++32Y8qfXoSzS
yzi8AVDAGWgkxjYjyQuZDl0mq899HKIJQix0BMUV5BEljY8SdOzAkIucXQuNJAohMdXXn88KxRsz
CPntMrTdlujtEWcZ+fW/b798Fve4nOLIvKBCsXZzHeFQTmigjGb9vx8qODaARtmApWl/Ij0TW60x
b7dN+dZz1XZDmkD/QElGkJtHlAZQkQPVFlILIlzYLkiLNjpSa2uJ5ERajzWk2J2iKjpVfVr99wHP
54z/EfK+Jt+4arDZWRlHKOpAysgUHTltLIfZIJExgrbM6eeDpZx3N2wNcCx8ySW5AKaAwG8bSkyg
TryuG0Oc7SwGJtfFe3cI28NUjNuscFpzG47GkyhI5mV0rU6+B/OmATw8XR0wcptpiVb0wuwvIaEZ
PpRDuVjcUyCFpzhGCPYjlg/DHell1wkWOXqtctgUrc/IiJ4dA0qniDjCth+MiueTN/r9DnHsa++3
u4qBOkNm7C99KNWGY7MD4NF7K+X01wtnkCUpLsmspEwQXGwF6mnm2p2mpvkLmUYCJdp1GGP3yI22
doPDGuubfchoHrM0taeoF++xgNuXdSS7oVZ3VhY+xzxJ2qNVZXi1G0IvSq26E+9UsGm4KjaZ58Jo
5S6hxVfyZsR2jFvHzuEsCXLn+gVCZ1pldfr5rIaDtUX3uFx5hsxukkfrwZ92RhXqnVDZDeVlewph
cMF5DW+96nCoo3jHy+4feH5XLPLlEWW7XNAP0JVWNEzFWltWuDYQ/q0ZAGMUXS5/nxpEf0wCNo+L
XKpK6WgZDBdZ0efTlKRkVnfgYek4nItWZDs70G8/10n1wa4fYffJIH+q3AwIAlPhfcDh33GAved2
+muqMQKPtzkwspOctk0wUHG7FqJIR5wh+6kT2AMDcRJm4kyU8YHFYzEqBmgwpG/RvvL69BVULNHG
geoOveRI5RmWDf3SdA+iZxXn/s1wQXs+1bB2LxEaN21mJ2W701ZFLiE/BQPNDFgxF2TGzcCDBKZv
pouxhZQL7aGdT2BZKNxiFHpNNZy8pdP+81lrwIEjUXGfBVJuMWv/o0tfbdx2pqYCmEOkwcbhO2Ph
g27l1eggf/4fgA5grYDTNhPkaSwLnPIXntYUNDQD0/jYBROChwZHBvrbUdhYxR19JHDuv+s7CfRr
WSrfCstuT7Y33WsXbmGXy3VTRuVWhsOripuXnKA6FgEwQ56Q9K8h+cJb2xJ19maUPkWZ2b37U48q
X9U77hLcYA4DduBRCXBLomepGwHrjTgWB8e40ZytH4YcVp+2mZgxDySBLu2aG+K0cz7VJq4w6BUF
6CZQsjUlSlQCu0QLxcPN4YWSr41Q7cO53dg9WPa48gF5tMark40vuLnJB8ydxyw9cIjBogM/Grlp
DnsEn7yK8+AiDPFoDzMbS0IOttMBb/DsoNwWmIrWFBFww5QjD4bBbmhyZGXJC86mWYBpGcSjVzSX
Cg/Hidt7m0U8rPUGCimd1eLSlLTv4IbGK7yc0CurDXVMfxFujSBJjuti7IvDopBwqEmpv8Ax16QR
dh3FmWOt5+LLVdPeEVi2w9J9ZvOC3ge+AMy4WSFJSVyuPyZlVXpQti0gXqZL6GCVuqC1zxDi5MG3
3DfkwNchVfkWKw0WGB+G8+wRihcU6hkILyL7EsoqbsGDE0R/LKg0eT62/5RWr3M0DpvAbfNTTgYZ
3SNEUS24jJXXocpSDpqm2LQJ4uRHeNT52NV9cfRciLVthtaE6/TZqV8TigO2OzQAJCg/5wig8DBc
bIq6fe+9dRqwet7uyQD5kwnoJb6sUWQMdrand0eQhOIiSv2ZDTrbD6amaq3H6vT/H3TINqWBnEHZ
wxqTOtWt6N29MXnqQAoGbbruly3KeouqASt3DVNm7dD0XMuR5QhTXA4tL/rZheedDMoXxEU8X96N
ITN89dFtkPmwJ8oigrftsKJlHtHXlKcQqZ1aIcxZedIxThyKk4NkSW16/lQtH1pi8TLRtfuwe4zA
kJ4Jlaanm5F4EWYkYJjmwCG0z/ZdHx3LITX2MVxDRB942XMgquOIHnVGL4dPO9gzyxI0te0/06zU
VooW8prOTIYlIb/XEIxnpOa+B12fI7i/Dn27W/98P7TBwL8UJA+VLaa7CpYJtY88F7pIVyysMUZ8
7psy6lBnSRb/dE5JGO7dv1E9EG5e2G/WPP+RAw0susefmmPvjtnlbWgdax9m6LSCiWWtxI33851s
xIyoEVtw+0XwOmcJBsMk7R+KqEQQH0nikXJau23k32JwhLsgk28RJGvCKpqBUm3yd3akfvU9PYDM
k2qbNdo/gDQ+BiFGYW9Ee6xnzgErCt747GOSUpmdYpAx/qi4pmfQza9yAV7mOD9WdZS80eZiKrN8
EJVJ7nQevJpOn5HUpTuOZK9hmfanpP4To+sl3L7Ecbk4sVN7ns8/H1omCVwMDqESJnbmpztM1V+q
jG3wq95nLcc3Bl7VfhT5hoWVWOoMn18ZyelsmV10UuhZSJ0+W8jiz0GNeDsDBhCYCeptGgjHGdhf
4+TTuWomRJ1zf7Ih8CNaBqOBa40oDsd46Cv8pnDUDj2i0BFq4ZyIpyI/wZJ8B+t99M0WtrMJnaUI
YR+ridAJopmAz1qBhygw2rD1+nvOPOo0UXckFl4NfvMPVMlog5iXrhUyOm5O8xECRXuEso66K2GW
UxFGzJ2LjHOgPi5rmtuRj4vUrB9tVU5cW46W9Me+SzunOdO7tB9qitvG6sMHmx7AWQcz4ciRcdFa
Fa+R/ZoHyLnyLPTQgzgdqW77LAZHm7XWXY/UQ1njJu8AkvOFjY+zxiQkOUKDhzXeQ8oB9WKDusmm
BfzQ9Nraa/RWCTTPFfD/YOXL8MsfupxESZ93K8eMypB3XVT4ktMWv0BT/DF5Q3fzNL1AaIA7FIc3
v1B/bYNtpCPSFCZ3/lDVza9Z2dFJTOPnH7gf2XoQjQYFZVuYAyp+HMGoqyA668Iz9laZ/6U0Zdu1
aHHmAn+JaT3Rk/ks7b4jLfpfSEzvqjBIh+5KEqBY8LjluQ0ya0w3KkzCleED+Y2sqX3ME6+CO/7p
+iBpdGp6BxWY1Q4qPltIbL8OZZAeUwkzRYn2URffDvSQA/rQvxrb+sNscRRv0O1u5+jbcOd6P84u
6E7Dm9csAyzj6NUiUqmBe9bU/+gymVTkBQMVwjiQANQnmlkGqmlaPE16YQOm34CEZZsb2XjOGxuB
DtvZuRu/SOxhVSUrcRv6NYp/wgERVmGmLgg3OkBOVLumfVLuu4bSeyWS5FARRLQrufLKC7KNOzIz
7wTq4gKrQzb/Yij2203xfPdEVRwLYlr6MvwbyyDa4f5AIOMXBNuNFSZSVjecBRiMSgwFW0G5Sgdn
cbf5OVFcJrYJowG54cSAxKaGUm1MT0WK05qAA6KlITuLkoRXJwnhZM3eiwOhmdKdaysT8iY8J4qv
CFDMVVHYr34wyldVok1oclpTViL3iHbQX/TdURY+AriufMpH808h6+FA1ILYiZTVepD/IhopG+bw
3cEjgxBspZcHEXaxkm0ldv4SkDgwS7beKRAuQ6bzK4ULKE2c5yLqSGYgDRo/fr0q+th+CVS6MbrR
33g4R7ZAkU8xyF+sp7bY9cQNt55b7+l2bIwpc1b1JB1EoOZetGT0CGn767Gs/ojUBuiOCXOts9Hb
5KGZrHVF1jGi5AsQL9o1vLhEaoe8F2Q6HikMGzcJZ9gMxb/Ujcn7Ec4fNya5L7L6B6y79GCcaNsb
+jwcvN79R0s+W9lwSWlrrWtNgz4XmMX7lK095C0G40ZHFfj52ltcHGb/OqnGpsVmYZ6Zx33foouB
0ORhCYFl4WpcuyTLEEg7TVPzyHvLj8YJIK2sg4yZrYzBeuZhomnkljtMtR0bmtzMpb2gohlEE7J8
g4L/p5hrnuBsQZjGUbxOsv5qkIhAYJv1RlTWyJUCV9swfsIEYK4So36R4/jtjsMJidMKTnC19kcI
Fa2wNiMHXRCyCDhmp70ZJflbCVmqfgMVDG4G2ZNuvNOF83vOwpYDDNzz1HepY+c9pHHCCVvX2egC
PgfQ03wjFjcJsaXjzlTJzTGwBrvVlTzw88h0dDU6Q7D1ou4GEJu7MsO2EIqEebgQFYGt9cXNJCpt
HvZ1EJO754FswELi3Xo86GCJvW9onpu+TNE4qihZAyh25PjZVORnIrHZY5QO9wNDF/BDG14nYI4K
80nIcGw/l+pfFI7xxYm8N9E6xkFU1V3W+bWZJdAGB1vViFkw47bcDAFZt1ByVwzKnXVp1Uz6Xb2h
NETA0jVH5FfrqSMEw6mrGgusIo2Isq2T/nfuuQ/ZmKL69r9HTIWPqQVXI3Hyw6Cbq5K+eQjJuB/0
/MmhBFRed0NvhJnbQSxQGQ7cNEaLG9aldYBIed27CuUXtXVZGpK1BIUlqWhLnmVcbsOGRuJEj3Sl
J5Dj2CJqu2GPxIKZg6QaPKO8SJFuWIOLtQgmk7ml7nmGsUTkmJuxDn+khIzBb/e4+Tg2lRoqQleV
r5A6ICsKhK1KHUuz0mjhEJUlEb79SnBGybINd9t9ziACRtkzY+QO60kA87DEcjYF0xocrLOkweW7
BlZNeM67/t3rxKGk+bSJF/91bnbthhnaY0jZEBJ9N9KqXYUVk6dRGcu0+lZG4VeeaEID4CEHuraR
qmQ8fjrjTtmQaEkZ7g6AZ1of8Ez7YkBi2NEirtfxPGxUKx91O9V4IpAEtDy9sPVIQAtGjllGlFpr
G9bDiRn8siCRchHhWKq9mExrw6pPnREwQsA5tYETTKRe5BX7Uibe/v+bR5i67gmEFhwfHJNjynhs
BsokU977l9CBwZuPHcM1BzoFtr5hxzMI4RaPlW549LDW0YEBcxIkEfJXTZSn1bUvJKdsfB01Zwl5
dyNjE0ycPbC/DCR7DiESOLy/rmtvqmKyTmFZ/LOc5uDUmGUKnFGbAPN2Pg/91unggzMn/UbVFJOO
1rGAp2P61TgGG96pB9/wHhXiPnjFL18GRzV68y3ObyymPGi/zam1Lpm7AvjsHZC94IVbFoQ5KcAm
JSnZUH7OYShqm2exkwDlVBN9Rmie3xuWGTy/cuUNyn3G9/CH4i1e8XfJuelNi+4m+/+AKemxDItf
ll+/On0LB2ccQ9zvXULk9bAzxxYbRGRYj3PtvjJy/N100T0qYYDiV6SqiwnnPU8yJuh3MJ7hEuO8
SSiWZ09sZ5zNKyODrz3PzTH/8bhFzHlN2r0bPxP5gbcTQQ5JfIQFkIDnqkdLo8jFrH0Jmk7sM2wU
Eq9xY5WfVp49TWVFA4UcrwB5eUaKNs5xJ9m3tlfeQ4GYlWN+7uCiSSF4qyQir9r4ZtZ9iAg0WDU+
j/M4ZE/RsFTP0g1WVc0/FBaWrtSOrLURHsnkBX+D+9hTvNGkk6L/WiQ+OKqWIijC+tANZxw3cg/n
gY2pIxtGA3TilpJThHRLOW+SM4LMYhj2JhAUMOAfiDCmZ2iItFpAfE8iiQ9F1JPUlHb0N5YganNa
ODt4PsgNonEqPEQ3KrKOfQT+inFXSRVXtBtKqm1fOOwyINoP1YiBZOTsbVJ2rL1aHNPa6Q5RM+yG
geOPxlhN0OsJUXqv40dpq4bpiDntmny08PGiK3OK6ZNzsrsq0aKtEWzcJsHsPimzfZ9bsB5JmnKW
OznvcfqkDfs8oYno2ylkQaLQ1OJ1sn4W+RKWzdFldCwkRK3m5j23xnNZqPworOEmOJKvhiw8zIjD
scYFX3b8p/UpwCDD4xfGxJ/IgNn6sjhamJMm5ktbkI+PVq7/TmYzbVoscompeczL+hv0Nqq8BZaB
pl3MCPa8lL4QI6sYpwyJGjZEwtqBq50ET1bXTCsdjicHcTjZRd+OzyDXu6Wz++zR/9iEI3g30h1M
iTM+eOiSfzJF8lsiYdl3g0iOMqyfBxHwa1e9jx4hrw4/XIkIuIFlIqwymiOohc2QjOPaz4LmiBbg
byOwwXEtr2juPJR+InsNiXDEJmokm7buYamjr+5FZH+YaLV3c4q2esgj76kG34knkcfbUH11Bp8+
4P54dojY+E3CMdJy3PePRTPnZzRrEbgQ1Wxtx+KQWGDS6VR8iFMOb7pAC1bxI4nDbh8rZo/WYJqH
WkQbhHvujqEylBvn2YRRVMv6Bdk408iuuGH1fpjo6zlc4dHFPFRndEwRKtdrbnMPQBlEthcPi2DM
OcKMuhc7puFVziHy28W+tciqs55+CmIy312ayOoNmyp6TsP+ZW5Tab+50cQ6SSiiOeKHYWy+FQly
eLd43tVVSDVGq0S46HVyPXBAnvCO49qmFdy+az+k49J7PBbYFSjb6E3HOVGjywscscXvyG4qdPqU
eWPAL0MKqQcgdVdPHeMFV38K3U8PkWlEiKHJytDF4B9DL7/kDGXXhCPMHDgT66GR7boo3fYg5v5s
WvFD0FBTEHpBjOdYw2BO9RI2k8yrusloc820GyAD0vlIQ/cQYnxeCUMhA3BpdQg4TlJcptz67JsW
ahTjzzB4Qy9LbdfgnUx/C6vDVxOggCnS7vccviir/AoK75suKsdcbz6lFsedwiO8wcJi6BJWZFvs
586iuFmKXRXrgnAiJBSpSZBS/ztphlP5P9SdR5PbSJvnv8rGnhcdQCIT5jCXoq0iWV6uLgiZFrz3
+PT7g/qdHZHFJaP7jTlMRIfU0epSAok0j/kb7aUkxKRiPYxbq7bfwObvfDdp+HI+G27kjAM1D64b
IdegkO0KtmtzG0rxRRTpg6xg0MOqW1Go6G/SkjQmcaIPThDsUW67dWwcduzi7q3VDB3Iaz+wdDlQ
awMMm1vW/VxK6IFaPJu+S58QG+kYaPuNb3qHiuhw5cWQzTyZZLe4uNzXjbLgCwH9peKHn/aYQojh
zvDFzmLRLdyiQDLaR/GwlLfs6GLryX7joNIAOdV+ivsfuUu0ArqOAkhe+bshwyuhtfQf3IYR1TUX
2/SyrzZ6UghsPbG4TNH93reG/m2yrJr6aqVtqPeidQWuiOPG9DFWgo/QZ9pet2W81FsmhAasuylG
Z+MbZFxYEWEUiEOdP7rDzjYjqgEyWwe+Fy+bFsWeaOzppz+kZv2GxCTKZ4SGu4ptdVP39UtNV6YC
LrjKA5USFnXrqoNKU0MpRfEN0ErYoIuR7UK1F96Tp+rPk8ry2U7c3Un/C7VQurmEzXnq+ju7qb87
TbcCW1zcDmPZrheezl2e2nrzyesQO0P1LG+GOfdG0NcokXWwY2B1nB3TbAauu7p4FoH82OsNSTZF
UCmqD0lf97dZH27LvH+oWvnZSct8a+SGWpSTt40MQy4zN80WMMtsOQ7LCG2cxEfxLq7AhVIJTPGN
uQUEALVDRflWVZ1cKOTSsVdGJzEbD0Ez3NEBuylz+xZLp3kS131ICdt05bhszIo6tt6gMepBWkJX
gS2LbTU6CoEgjdCbQj0ZCGdIhXWnh+Bb3NHz6L1XDHXTdWS3B8Kvz/3wveq4dIsEDwy/71F5adY6
UigLIBgWOGy5m0AYAGMsthbccWwDoH4oASs+zJASLJv7IXA14oe4IZdAVhHyVQiYYYqnV9ltPDpZ
a+B431hfWNdG8c+SiixStt5jolnw5GCoModeRBf0rW3S4gFF3PDGyOrVf4v5wCH8XuV1/rM5thv4
pZz//f95EfxPsihQuAf8/y0KDjkqRUn49cilYP6Rf7kUGO4frtBtQ5mm0IlXMAn4y6XAsf+wLWHo
tiNdg9/d/zIpUOIPQzogSF1HSGE4Nj9U090M/uN/S+MPZdmWCRvaFgbiCfbfMSmQkkGKv8wMZvsF
TRjSlo4A8sd///71Ocz8GleG/1Ph++fOkM4DVWw6XdtZotUA6pmFbYeyDxq7jv9c5TCzUQRVySyD
MjZAgDotDDU0F1UAkQ+VENuFs5CR842Ewbnf/dmG9Qj5EUH30aLnTU8mm61S8wQ9SJxVuxaEsyn9
DuV/AMkIL01GKbplWDplBbickp/xFZHMCaQmMvVe+TWOK7i9EUZmHaU/QjPr1pMuMJZF5sIo+wGj
pJ1o74FK0CCGtEbp4dzapiP10zFo3aJByCQCNXgzlQ0RwmYW5QCsAwd7IpMGAxmbM+q5LdCbrVoT
GVIdDYGHtEIavt2aoVvpJimcB1hk0SjiogxqOlbqdL71HClrWHAKMnUYBT0HE/eDhi8XkoSz0Uqt
o1l1cDrb9D/ENlPxho8lIhhwEzFH/yhnRdo3Mm3PwI/RU9mDM4ocU5MSu1gqGLanlPFkFPngv6ID
if5lOCqUxqI0Q095FcMmLBcpHvPa99hJtR+61yNuD9u9wa5N15zxqbXjAfaMNtj5Xs7OY+uSulaM
qC6FXoP2BYSrZ/LXKXhy2qmCZOM7vYwOWLCiU4jWQZ55WHK5kCChC1Va+gjUOUy+hUSX3qqoqjhc
uV3qDsjT1hQ8Kwraxus0Kdlw8yR2aTzxJVBZRIwmGbdth3nUo+Zj1bSN4q6o9rSYFOjqCEiQpq8L
E3qqO6uRTpS5vS5rywayQJAbPY1wOYGlmPQA7/hl22o0pBaGhu48/m4yiYdvQBApYM3YFlj/N3XF
PStWpYHS77rQB2W86WjzB2urGHmHRdGbo7lVVFHyA85KHsqPZB4T+VOP4+hBWjClxP1oIOEXg1ZC
DiZZ5D37ZmXRaLJfAAGCwKS6LhN934aNrn33BxhQJRqrILR69Bcj7NCW6Gr4PRBx1UAEAM3hlMGW
h+7C1wiXh/7F4BoJg7kCo3X02k1RtCVwe2gk+OhEeezqC39wDBj6XdKgBw6LiBLtt9Qwxuxj3Raj
VFv8DTP7ZzAgu4lOUeYSkdmJMca3dYpw/Es1RvDEySxTzNQw/ajedKt0JtLpupWDdlMb9eB/jJxY
NfvJtLS8RAnTA4sgU2rX90ZOz53LR7mFhfd4N+QFqh1piCBygdLCs6S16c3GJr13G2t9Gshb10la
spEcjPNXdyri6mPbK0hq2Juwa/EHnXWy5+1qavG3to/nvjnzZc+UnChPy6VP187cpCaqAf1NppEG
vSR8bKI9qn7xvQ+CpNiHFGOyL2BhzegVHWgR/5mAUXa+tLoqCopKcTeOb1klQ9pVVayP+k55JXS+
quiG/p7/q4bdPLAkhxZ7asz8bnpjrv5pGicMBdI4gV+cC4mfyuw6jJxmk5liFZVZYT9R8JHBNz3l
BNmNtjTdw2ArUs9IVtgY5JFD9f0GDcOJRJAGftIdwBM19m5AzFr7NtRdXn+dbWBpNoCiC7ZBqfCc
jjzgohsNwBIq7FEfl9Ts4J0NdKvtWlgfhCwprUfIPPuo7BRB/2b2XdgfEDmqdAsFuroyd7XWYKeM
yq5j47iOOt89vq++YMn2LbWvHLkSUrFqrCuKElWsae293yNAhDCOasd7Ug277yhktDU1BYtAfNiN
BGTZrDrZV/syaNI8waU662jtRbEVqAMnVqRvkeZNWiLJEKmQhWc4JlhMt7RkuG/8rleLAQcv60Wm
mHCgDK11Y7seMrSvSZP62ph9p2AMB/eBPUzFskZh33GxbZfN+DgXkop7r7P06amvNbcviKJ6q/8o
2I2UeYs0LpdmNspspZzK7ddJ1PbOvpkrAotkQlAD5EjtmcPKBdgM/YEmfNchr0CHjLp+GqZy4Qd0
in7qJofUPsywlQRIRI/QoVgqWRyz52NHRUr3plkrVzqJ+VE4o+P8aWohgnjwkAfjDeGvOt5MFcjY
1ypQlv9YukPj30O/6427wLOmaG/qVhztaP92DtoDSIHe1bFelJ84FhXCfGnVlyv0MH17kxeZIX/6
vd+MIDUb1OyeareVI6xPx/jpV1ns/Sy5OJpDYfWklRUAM/1l9Ku2h0RfoFu7ACqIvexNQg3a2GQJ
Oftq6pLQf5zLks2HunZl8JlKdWkgGFTkubeETvAlTPWfLgTOb4m0YlmstB7B4seoEbAbS/h2OM2l
Pv53y6JUVA8RibYj+td2060BLYTusjAnHatGifJJ8Y0Wb1Yju9N0MTIEiAaHO4Rarel1CmnM7+pE
BSnFtNQM9npt6aSvlawj+1MO2SHZ9WiFtduGKrC2tETUmbsWvpX2OYpkCym9L6hlf/Z6tO+2OgFA
RCatN4AcYpei8acuSmy4rwhWjhacytS3i5UDgdfedpXQ0mWG0S/VEJZXfqePWeY9cGnX9jNQ8wFz
ksgKUv0FzCieiH4L8X4DdthGSiPTzfGAu0/ZdGBsDBDa5pQU1LqNMaA9SFbrJLQtqx47jze7UJb8
Qv+wUW9JH07GTsppCtZD7Nu0NNFr8eLXvIC3tXOzCK4D9hECZ9YoLTQXD/owSb5Evk6Vc0D6E2kE
vE2778rOCvdQlHiRbrK0Q2q11/mrbuMqNLIHM6cTR7WGejpFAq83qy9J53smHFHuSTrI9D99hcj5
2ATk626CMItcm9HQTo91ngd1soyo7yb7hN8seOPwkToAOvaIo1QolFl+RKPXa56GZgKA5MZtR4br
yjKlZ8rF4Fmong6VDhbDjByX1j1AHwH+l12dgj3uwFd467wUNKqAD+VD0n4jGAtM6DeUAGEKt16M
RdJm4gTB5zs3Eg1sRJhFI3qydez6xmqE8ZMBoBRp6BirdIq1Wfy9sWUKG6wOTcxNkqgxQwioIfPO
CdUarjKQYCgy9ROluwFyuoa8t/H035Iu/U9KhCzSkAuJ0NfkR9j9WR8lQvOP/JUI2Sbpjm4AUDKV
i2fgf6ZBtsB1Tbi27eog20xpYsj2L682+w+DZeW6jm7bpisUhmz/mQZp+h+2jm4LDnBCSWVYli7+
TiJk6Ed5kC0ZXzI8jyIcPOAs6zgf4tCGG5aGOvDGadPkT0hnLtv8JSrSRee1K2QsCCyoh7br3+bo
X7Zx/ytrCYvDrJlTq/kv/q8E7K+BTZ12o85bWvavB/stEUMrYiizDuMFSiAuHtgIUe9VoOjEUIUM
gXrUGugMesJOiCIfWljQC8DSINAFCLJBuNG9u/JE56bC1KVlWLpiiudZ/z01zHBNm0BoU90lnphE
Q54Fkjow7zJCIshSS4GQdD0Ed+nj5ZHF2ZGlkIZBhmsb4uQj0BKoCzkxF6QoGyQcAJdsh0ZbiTH/
mvTOB0/7iZjPwYDbMHcnM6SDLSvZtnBwC+F/pkx0GMGA6AVUo6WBzsLl53PPfCrp2jqHBjQUyzl5
PEAFHVEXsaBDmDq8mPqwTENx0EttGY/ZvoVnPUHjvzzo2ZWpdL6HpVjkupqf6rcFModi2N0yaoyQ
QZUGKyAAq3x8TCAjgdIJ6NDXCo7YsPv3Brbmr/XbwACl3BDIE2bP3bQBIDvjXXDFpoSlQirKLffu
cK9L53XAVOry2O82BQwjJtmwqJcIqiT28dAiypNODyBZhZQSxIhpPUrJ3kTTPNfW/95QJ6vdakrh
RA1DVQ3cTD9ciRhWOpXCyOivfErOuOOtzluxZ4QlHceaT5zjt+oKnZpDiPwmlFyAgTFoTeDEZrK/
/EYGxpeXxnFOPhztVNwalQ81TPo3uOSBGE224YTHUEjpURCnYpie+RV8EaDp0n25PP67bTK/pjCp
NdlKWZZxMqNKErbbVcY2AZvpKhAqkP1mJxprWGZQmThEqVnI7eVRDXHurX8b9mR2gw6tUyPKOTzu
EtqYmo06zg0pHordWBPo+B4VaBGBiCnI6dprm2V+qaNjfH5pkzDP4nwAnXUy58AjtF6ZfFvP/uyj
5GoJc4sq2n0vUIIytFVh3Xla9tVJ3yC3Ws0WMUwg8PWtzfaVdrLFkX3X+NeO8rOfggofCCZbKMM9
fSqWYxE2rIQaBmMF8wgVGhqu27pEISGe0O+8NXQPgSkzXEwTzW0p71pwK1OSb3KVPnbw4CCHhcYu
NT9c+V5nn40bHINWxLbV6bnmBqPvd8CalvOXMr+k+ScQnktqMxvRKgxlMlphG8+WtNJxO5INtiLU
Kyieu0xZSKlvxAZt+lEBT738ZOLcSsK81eWhBOHH6ZXcQq63HZNraJTOzeB1K90eN9300afDAwZm
lwt3r0znlUX9nI/jAeNhelOzm6QbgQFI1XYUqLvbzgexG5vuASG9ffp37yLWG26XBnVlwlX7dL05
pTf1GRRNlKS0lY3oFYrJ6wZubFXAAmaW7FgcTHltQR2Xi4lWGFYSjMFLg79IdHB8hFlUK/yRUtcS
/v5tPXAdQP2kKLaCqL1Atm4vXPzcIAK2Nr2ZctZE4DFc72N0bW2fWz6WTU1dV5ar5Fw9P7qdeuUp
imjTsvCq7YCyw1ywpiq7Iw/4HoZfaZZqjHt5aby/jHl/rHy5mSRXk03QeTRqqpsxBR3AF5SiFrTM
zMJ7dTlVU25Gz++XWojTmNatAxiNV4Y+typt3SYIMHXbNU4r9h3K3EZk4NGHTt3nrh3ws3mdomDl
jJwutnvbUYCw6luLuvD8BOjgXtkXZ09YGzyc5QgxR8snBzv6hY5nB94Eaqzb2Q4CmOm40UT4LK3p
tgViCX0EJ9559PgBCZTPV2bg3OKzBccZrsoEysbJJ0/CIClSh/GnMd0CWP8ItmDb4I9IPXJlp8M9
Uk8PlAuh27WLLqc8iCxFmVXXvsS8yE/Peqg+JB+uwdl1uvRkUHZGlEUw+j1/Y7bBHZXprT1pe8cI
nrXc29cJfmRBuh8q/9ocYI/9fmz08dnzpjCFfbIBCzS3FJ7SnJq5syipCc20IQmGR7agocclJp63
ym5XYiZVGDsBHi0atCsr4dzeQzVSohvMOWeeLkUnLSrU3fgQETbAPWScwhEojye0UcaNwZMgziKz
YXn5+89B3+m0kwrSRWO7G45Ux3tPz9TQuxqRWpnReSAmBU2/wkN7O+civRZeCQxP7bt/nXUOW520
0CAbUSfLPYiMQCSaSRDqI/YH2lCmWzQ0aIislea8dsHa0RU+hts+Kxbcb3vhu69anD8iZnz5zc9G
dI6iS8eH59A7zU4zM6hV7hpgvhCitV2s79LHuhAHp/afUxBieg/LKn6N22w/etHtldHPrTl6kK7g
wuFX3TqeeCOZtCHJrWmZDmgdUpY2LXnrpN+nPH0qxfDdlzFijPBl02mPjMNXSP3ftPbK1z939LL1
HTJ90yEbcuan/C0didAcA10Ox4xme2Rh2OG2gETTZdxkN7WAHkCoqY/DJgMtfWUC5hc8WXlHQ58c
PNAQx3qEXwjcqFvNIS1ayEDZ243lPcrUhEym7rrMP2DbcFcN34qmfW3ccVOE5qGK3BdpXK0anNmB
TIXQCbENW+c8Pp6M2BGY//bxvxKkIUKqNt5WlTxkfCbq7i/0fQ6YWdzZUCiBMINzjLe4oWKeGlNN
bNFEiZ4wdH2RKBpM/dVg/MwRKR16v+wdHtOyTp4vgpwBSp7ng9S9nnsNLaQlFhIl2eCn5a+s7jGE
j+G1Vy+JsyM7DInIqG5wVx7PjD+aINCrjMVaBc8WKK54dnfW6h36GBhUoZeFdOfPoaq/X14k56JG
yY3AZ0E9RSl58soiCK1ZmnBcavhIwAZe0GVY90W/9lW0GCAqayp6UtzfqgQK7luojj+geAQsMdoC
tiKJ/1mgJaOJhsqo9mxuppaeOmnB5ec8d4sr6nBsZpPiGv92PEF0Tsh4W29kgrAVx/A7A/2il8Yb
OKcvMVZsN5XN4Mb4ClgQR9UW6bZr6/fM8lW6aQsHcIOYr9LjZ5hmI4pEEkY1QPGVnm6HOIThBc5w
bLfOCATNE3eI+14LX+dvcLKR1bxneG1dinc3t5HQLCosgsYyDDYisNb619pAQtGloG7BwTbHDWXK
xVRC0h49evlXo7gzZykltTl8dAne393fZl33ngoKNmnlr8s22fZp/OSW2j7pk+2IfByuISwu7BXM
La4m+3HAd8Bvrxzp4uxj4G5DJRZerSNPjnSBbELgOooLBeFBiTmsZahVZFTopwcYhTkTJiYIhHYu
+yfyvyLhscC2+gatzZ1jRG+tj6JzjXctdfUC1Q/d/YH8sg5KHKuCcXZVK6+EHOdu47nca1AqplgK
buV4yUB/CLPY1Fkupv9Suv2+VliJzTSYord+WPF40KYPUZxBogjCWWRzE2A+Ect0F5mIX1iLK9vo
zJ2gDMMydZc6FUnIyfNECtErw2UpGTDhemSUHCuFNRsL5M9AxzVa+dVv252RmYfUnVCqGbK3YESB
MyF7TeShyWbJnfqfrHBWl2SDA+15d1f3cBcN5SNvEIV4oggJohQNq+2EuMSoEbEgW3bT8JCTXzzB
OIC0E299Pf15ZXbmWOx0o9FH4QzGxY7Kw0nsFOeYfJWg2ZdBmW5LM907ZvFoZ+4ruvrr5AW7cNiE
WnffuQU0Owc7gmnvxuYt/anPg7p25s2jnT6NoLBP7gCqSZ7eRkkbesIFJ4dKVPVoRR19InwcG0Qp
fRwyOG7KXP9+eQbODWmSI8/FbKrFp0M2NRSYWEzjspcUy22QylRt0x4JFhxOYbnyRNc+/ZmynzKl
RZkHQBdnzPznvwVIFfo+SFwMXECG/TkIED0Z1Bb96E1dkKf71YOHRJlvAPHpmf3a8a9t0XnJn04z
hlSuUki+uLQzjh+gdJwJBy8eoM5omcex/2koO0Q52COxtrdVvIXs8pQD2R8lvGDY8u2AHZxlPA1f
Ls/+ufuFtpCjW3PB9d3mzGl8driLjJBqFkXhLku922V28jQ59+64HXRnSVFpfXnMc0G6ouAJDoLE
bP7qx68vYGnj4cXFGhJ/uVP9YDTyFlPlG7NE0goSBqpS6OFAnvSGzZWxz51Glm7/Ssdcy3qXmrtN
SDe9HpdgeJb+z145LxDCdzXt5M5W20BTW5tOCR0TIrFg1TXlQ9DIba7NFp7OrtAerzzQucVoKWUr
akYmOeLJDe+7VpXBOaGU3kV3ehc8T6J+kMLfDEn1YEX1A43rRTGmt5lAiT2c7i+P/34BkCbSSZqb
hhbijCfBWBT14G195iMv24XPOphwMvK9F68PvnyNdQ/y9fbyiGfiKoZ0dMG56zqQn07eGFFnJ4dB
B7AYXI8AzokL9K2bWbtqNEnU7lThr4UDbMI2d1SF96G4Gvu+D2/ICNh9XJLCpGM6r5LfTgCMIYbW
S5KRwgT6Lpy85vCpT5vlXCZDm2jjMO+DjNcTBWqpPkZ9srwyCe/jijknsZAppYXKJXRyK06+WUH8
pw5BNW4zB7s2yP+/6rq4DJA5ySLdTndZ8aMUEP/hxQfQHS4/xPs6AXhbOsy0jWwOotMaXabb4PLc
HDGSNN1C6KarEz+FsyBEAeGJY/jycO+3ngDBTl5MVWJucM9L8bdJh+oP6cskOZxf1xnAbtbolPTW
DQDMf28oebLEkNECoYQ6BfIPfMCJy6R4bDL4g6q/dpid+5CupOphE2yRzpwMlZsSeVnBUIbXsmyr
J2e0110FiDAruT0oiegLvUaRFDQNRNvcX+bqLaqse8333i5P8Lm97CpmmOKHcqj8HE8w1YSUuNCm
eRTm+8ytb6vJeQ0ccQiei+7NRkJMj6/W+M5sJYInxJkI0UmxTw+QOq+BoCUQxWq0TYEYb2MwrGat
7UvZraYWo9km3Hbap5mtoxcZwiHeh8uv/T6C4CihOWLR0uYc1U/WVU6WbjSpGpbtyhpyCIzyEMSf
e/Gp4fpyxqtvfOaLY5aFqTMBNr/OyI3f17Gsywqtg3DAogRMlB3c2bn3IiMqbX8GtDQ0aa5HO1vH
rvNaWXjjmdmzQJn+8kuf+da8NfkIL0wr7bT1YtedZfa51uMXoa10039OOjygkghJ3dmxDoPHMfxC
b+1wedgzRwYHpuHMnSiCp9NgPivxgzCjskdvB6Mn+oRloRYVXqsZRo5W4/+Dt6Quwh3BjFvwqo6n
usuxSardAQl3J1mGJJxIuK1aC/UD3HeydJfTszXK+NoN9f5OFnMEbHAvw3AhMjoedsoKShRR2i87
ekbt8GoNEaIL8YZgDYKgjsSLrz9nIYV87M8vT/CZQ1KQ9+qOS9nBtU7rVa6dyqbOZb+0QqJtkex7
r8GeAJ9RBE4uD3VuCSmO4Rk7QH522lfMYIHLMfX6JSX6RW4mS42do+vhbT0N6yj3VkFvbdtguBJx
/KqbHEe/ArACdEkTyznSwpOrrwK2h9EHAmmu/NPrQNXV8bosYaIG+VtIMyC3v5pht0xsfxOkLlw8
8CyG83r55c8dGiAm5jOLxsS7IGSCFo/Cl0AGEFFVBL1uOmUeQgdBwQrOFK5EjXWtqHJ2viWQhnnH
znv2eFWJSJZIbPHePaGvT2+2wHMrbp8i6S+VTXPShBvVXllPZ4JtIbjgTUmF3mFpnWyhHr2ankZ8
vzSQZEMLIryBe42fQbuMMR6Za/NxsfBxLE46IoBQ1Ld/f6ItIkxiPpYYzNXjt247u7ZQRmILe90W
kwWuJSDZ6I37S2s39OaVvXvugKKu6BJZga14dy5OpqqbykHXHbvgVRlggxSJg61/CFKKMjRcLr/c
mVo7s6uYW4urj6b/SSBpqcCBlaizXSGPOHirlX8ak/WVGm47Dvg7EOS4T70lrtz071avO+9XKnRk
6br1Cwr4+xXUhjltqxzEUWUYixJpkAx5iBFJcMufIUD9ir7X333TX0M6cKCYW0nCePwdVe+HrVmO
WKdoEqvRtNpomMK5eXKf0mMoHGvvlUjElYOHEtpwDSpjvPuuDM9pSN4+d9a5e46Hx3VARy+U8oCm
QxAV0Zfy3nUbPD+4jBdIRv8ch/qb6ziPDgZlqfYJ+YgfsjQWtpnAxxjVLsQIQHTelQvqV7JydJjN
z0Xo4YKtBPF2Wr6oNQuDuNnQjXn7gen3CyaeY9tsVYDtnNQqNFNEMy6NsLAQgoAEg3KxiB4QzHdu
PgXJxk0+Jl2yd5COEa7+3daRrCuN5hAhPBnSwsOhLuM8MhHhjuUdFOtN4OFrirgZ9+W1/s25SXZ1
nY9MHcYw3JMTqvUj2ScNoIU6whALt2m8BZewJHEKT5aq6K+dTefHs+fq2xxOnaZhjcSrS9crfYkw
xKFEGyWcvubBy9wtn5ukmVHfmt1wnyWvCeJmgKFXPdCBqk4WCTwvy3I+JpZxJcJ5Xz/lixI760Q3
M1BJzMf4b2mKH4613Q5MQqy/4r6so2EVpXuefod5biL6TeO3s4XXneWZh6xfDWW7MsBYLq5suHdh
5vwcJg18knMgjacHt4YqSYPIB6jC0NgbsIqKOj14Xv2Nw3TllSNait3OVeGXunU+dDVIm0RflumV
43umXR7XqubHkFzXlAlAc5zue7NpkY1RM5bTTHZOPi3QZdyrEZ4Y4ujC8D+0vf8M9e+u8YsVGPyn
wuLephCPweWqgTykkYBAgVxC0XzuyPoH3Xru/fHwNZq8D5WijdI5VyIbMYcQJ7tyxj5wxzJ979En
akiLAqYJEDdHw72yG25UqD4EMvxU1TWl1jhDGQiB044m7cKiMx6iGX+jZH2LJxfNS2ABg7M3i/RN
8YdVDqkYm2gsEu1VNWGb7CXao9txeVJVv/LZ54Ps5NGpS1CZYFMA7TwtDPhmUTjQ60CvOOkiLZ0v
trHC0eKgECs3m/hLnonbAo66O6QL2BuvFT6Af/sRbB347gwdoDxBgnG8A8YSLQw7d+b6nPZBNFzY
KRykFiPSvv9WJw6qffvexDMhREeWtmFwrUA7D3A8B8RllAk4Tg2q0KcRotUJRPRNOoRIhbw4oO2m
bK887CP6T5AtV6jMoZS2lJH14/Kbv79WGZfNT4BmzIv95I5rAruWeseLB0Ie6oZOZKDtY+tbg4jh
XP2GYnNlpb4PILg0ZlAWJVjTeg9TaeCt4a6CPmITiO+NGPZOqT9JRFmDMf8CcTifekT35Ha0jODv
LzXGZlyWG4e+Or1TPR83IrCB01L43o+Gu0vq9SIvY8Q38KRaAFxuW3GLYtmT2XOLNs0PkuGvl6f8
/ATM6BHbtvnUp4utjGLYZyniwIhpYhdir0ov2Y8NNtIHL2hXddzc5jtVxM+Xx50/5ekS45IDHGPY
YLROu2SjhrKi6dnQYytOUdqKjbBRP/sKFGB9eaSzbwgWBQAiuQ7jnUTA4+CViT73kXsPMKldg/+w
3eJbJh9yawRpehN22tLJgy9ZF365PPb7C5aQxCXyJmhjeZ1W2lHBaKAcsZF8lSxHZIX8hrDC+KmD
STNK60rsPd+M7+YUtj2HBxaf7xI7Da0G6KAc8WiYbWY6QknJOq3bnTt4+7mVR2h3aK+BzM5tWs4r
avos4feZHDzoAWl7Nm3k5fReje8ZUjcI7QLJQpHLWNZI4/VY2GCCYA3a0sftt+mBow0dAdaTMOoH
SCXTokW35e9Pvkt2TasJnwU0J4+P0Virs1bGPfgBGgx93zz0vdgm5T3Cy2T018pS5yYfVAWXnUXx
gCj5eDSoeWOIev64tPP+FuQPYfqh8Ip17mpbwEo3sR7cIhxwLVp6f12RY5GC0EAAwk5J/3jYgdWs
6+iVLi0Z3U1hc6vlqPiPQzS7EkD+cD4NkbeVIa7A5VQ+6k1MPT+8spnPbTEQLIRLBCnzTjt5+ZQe
Xek1Oi2FKnhRqf9n5b9BLoRRH63xYcagZhVHVnfTWOL75Y9snJl3qoCK04tKPhrp8wT9Fi6O6Aun
mNCx6MN40Xf+2hyGDeJ7ECPvfdfcJtbwDQ/3TzPW3UuTt7xs/hzQd7Eal2807bF0vvV7tbeGx5me
c+Xp3lWyZhAAxR3gCzg1kCweP10O7mjKXNYgALBtVdz0XfwnanPjzQhiA9H5uzTUboSFyo7KxllR
KrySN545gUBvmCTJNNvAJJ5cqXol6tHKW1qdqX4PAfwH1hWjNq25Z1fxpF1ZCGdOdW5uCh3APnUQ
8yersey8QZqcsEtfWh+Uam4RO7jXIuNNRMa1Mta5lS+Afujz8Qpz4GQs1C0rmNiM1RiPBXTcGWjp
Y7ZapDRSLNDNk7M0EZQMqg/ALp34WpR0buHBh3M51yH/AR47/rRREeZpDdsZ5JhEhbp6GCq5mRJW
Ga4wcT3cN/ka4aYrr33mewpGtBQwAUHT4+St5aC4pXDNXZYUfb0pXKE1vjEidVd0zU0Ilv3yAj7z
kgIEPZVCilfgWU829uA4oaMhSbEc0vpBGcsexV/NX7t+vxvEF69FsW5y/0FM9otaRxOFf96tWc2v
gTGWuFzhVHtokR/zA+1V6/pDhaGPcesZz+gZUzVFyv4fvC1sASrdXBeuc5J/W1nfdVVAL8lEJGpq
Pw8FwlBYRfhyW2TIu0Oa+GchKNVu2DjwOAj3T+MTT7YmCv4sJDjJWjxhLxi8dm23MmR1G99W3qd2
wgmFo/3yy565twV1JEBm7B/urJOToTeqxiyynJujhw9vmncmxfRicl6wX7hxESTU0LK9POS5e0JI
ABfOzKWhwDEnu78d1oaFfAFaqMjMiQhHZoyO6JCFGcJ+QA+rBuJeBK87/AG3+uny0Gff9reRT952
MPVUKxAegCheL6Ppk0OHDgte+PybYUT43rsGMjm3UcljMOSC9GIR4h6/6gBb3rN6Wtyq66miYF6S
12s1VevI4mIyr4TxZw5eavo4ODiAKoBMnuzTcKyMULdnRItSC0R41iWYzkF79Op2c3kify3HkyiT
MqADM9Bx+JCnPaFwQGhdwCZaNnq40QMEQeG6TSuMPzdDFfZLvRrvPPj80OeGvUKS19LEXamQjguq
bmu0xc+hmG5UkePFPBYOmqt/u0lGDAxiELQbxyRH5cnUdwqhSjUyGZEw74i/N6DPNx7lErjBa7ii
/yBdFjOSiLYcKGL79JDsognRgxlO5Ec+lu/pftKzt6jP3oxqP1g0ZoN1PX2cMLe9sp/OLWq6zdw9
ZG4CoOzxGhMo0dl5gGpjaiNGRxl64NgIJ8AM1izL0a9reFaXP/+5C0Exv0AxJeUR92ShYeApe1To
xqXZ9TdiBBJTbJDjW2bjGxLjFEymLXLO/+A9LWjnUDUNSr2ndQEMPPD1AbSyNBFuwrZ2i87HQ2Lq
y0xgsd0O9zYf+PJ7nj2qZqASVSBEu98RqKoSBSP0xFjm6DsNMXRE6ixaSzFm+GT4SLBGUO1wL1CF
c2Xoc1MMOAvcL3V28qqTr4oUYYQCLJrXyNrPLi8LlLRoj8mbQE43XfR5QiHfU1c6GucOEHoo8OWQ
FaDYeHo+FnVnRyGDdkV4Nxd+ia4QtDGxC/rbLVaWD5kK1NNfpMXTEAYDwqhNTIbqsfkUIKoyNd34
1FpE7V059c9OJQNRYIAiCeLweIMkVd9Hw8gGmaECOrzRou13cyY66s2Cyefr+fiLXguD30Os5lf8
bVxxPK6PpxG6cCQlJk54+RfNam5GXI7M6GGUbJsUaGm2G6H7pg8z//Dy0j13KoAOoNwBvOo9+6yJ
8KhwdArUZZfu3ahf1Y27j6N8H7TP4v9ydl67cSPRun4iAszhls3uVrdl2ZZl2dYN4cicM5/+fKXB
2VsiecQzg8EMBjDgapJVq1b4w8xggUnr2ytuHxbAH4JptgFL6PsEc++O27WfYHUi4nOWkgBNivpD
OgSX0NIuMPSPjZ8/aeV/ShdpXoMXEGUHUen1y56TRpWsvqZrOMChjk9FaJ7LfD4nF1S+D105uPF7
iKY7pd2aRiG+MdMagMPwnFaNYk1K+y7MQZCVmuraPcUvhpnz0ddyT6veS77EZL1T3xuZ+stgWhGE
3WVEg15MLqYur91m8s8I4bwfxtCzB6zUqZXqQ2npKPUr/knv9pi4W/sCXhKNVbYFnJfFewqralJT
iEeehb5zGcjIAyGTOA/nqM4/GpanqntEzM0VmRoKXLUlxuCvv0wAmt1xOnVEOTY4IRd7zGHTt2QC
Rv+EOQU4qT3awlbWRcfc4cMwbOfCeL1io42NH5oNsRPmpV7Ld0qTedZkPYSRcuPvboLNB0SQRQb1
BYpwOSOydW0eBuzHaD4Y167tLk6dIxRYfTDORo69ilnt5Hmbz8cJYy1GY/B3Xj9f3c6OFaU8X+28
r33noGbdQYgz5PMHPKq8t4/1VvQkoUTfRKjerCD6NK9jqEBsmBBHzlppLzVxLDZ/NI0KFOeDnFkn
Q9m7eLcWFZtTDLoZIC1vB99v0zjoar6gAS1dDe7DOsLqG+9U3DmKHOXxWkXRbg8Uvbks3UK+4j9y
pq9frOEzdmxCls2m6BhVyScJyEs4TGfBks+T9AliiYkt9ttvePOiAMpGKGHWwpBvce3OU4x9icKy
UYcoc3OMg5/p/FlRYQzCUoe8yNSjTy3XR6kcqd+3V9/avQ4Jla7Tq6G+XxzPvMqTOJe5iMtfw4xn
jB4QCjDloVeYJ8MhH/dY+Vsv2QEUwqie0e5q3lxmqa6iw8XTArqtJXKN+IZe0vtK1hDr/oJ6ujsa
/yk9pxUlUxWxr8xl9gh8Ax40RiSeMrWXWIXiAsoYt4tbGU+GWe4ucZo+KfafDJXVt1/wGmrFh325
tDjOL+rdJMM0eep5wzN8oGRyG47qNJ1DIm1qJXxt86ijk0MepAUIUgbHGOrdzm8QOc6yXmPuAdqL
KZOxEoyyjV6Vg1Dj8eWZZbQrrnwXym3rKREMCzLb+ks7Bx+lXfb1ZlpAA17Qj4RU1TKpxFOnhSYG
MrSw7pKiQ91kfKw7+WtVVxcAGVdEfA9O4fTY1xtfdx5bRPrVY4OpZ5qobSGDSoXEYA6Afkz+53zK
Pwp2kUj9kAL8opRfmed+iMMDXlLjHB04nr+nqIGPUO/sgY1DRqQW2KvnHtoyO5ma0Ej8dgQKbTCF
aBjMZPltHvg3lZPitkTLpdrDYG3k8ixJSiRma1AnxU96setkR0XNVZpJsMk3xsS/dTqUgO/ivLnZ
ecniulm8ZJqfUEjExEleCS2kyAw6WU2nTragivopxf+MkKKEfWlwDKTyrI6VZyJukHbxznvdOlus
DU5EzJ1o2i2uehxaIGeVCk+p+4cKc0+gZ+7YXodSxu7KfnCm30UUXFI7vAct9anty5Nv/3z7BWy+
aZogAhUlNE4W59sxY2WmywX4Wgm/IajjpO+LPrnDg/7v2wtt7iIxo0VXQ+duXNwTbWYr0mgSwwrd
R4OfhqzcOykCjonXtDEtFgvXWhMA4dvLLgO2gEGI9Ib/MmYitX+9k9JaUW1/QvVairBDo7vhm+Be
8JLWreRQKvF5QrhJJsV6e9nVtfjPuhZTeQtZp5VIUSYbna3HMmoRmOsEgi8fhbgtYVJaAYTCrGCq
HqRz05S0vFvU5oy9zbWMHuIH2LRWuJURkXGWWUgtD/AieyxnzAw4d3FXYNMkSTjtoBZlxA/mJa8S
F6Xj45wQ0RU8xdJPJiiCt9/D8qs//wp+AehNNtiq1VZHsirZEaIZlTkcJVDCeMMfa7m5NFgSKJVx
qui8vL3kKmY/rwkxxsb0litjeawGLW6corZ7L06iq8CsTtjtJME75kiHFB+x+AvfxbWUf5uA/bOu
QxuLYyTD5Xi91eYJ8eNW5Y2PCFloc3icsXJoNAVpcf9OiPnZiFBRK53fft7lCX5eFuYVm9ykifY8
XnwRKwe/Qo8axKan1sZVyBl2yL+2+Id06t5YQzzBy2AplqIRAbOTldYtFjXGp6hK8cMY1cxzFBSU
O2yXYudBUE4L9XcxyO+yBNUmvf6gDc1tUu32bpfx+p+fAPFfYW8TSRYvWWqTutamYfDy33ia3IiF
a9SkYQA9qN1ntTSFQPl7LXx8+yWvYvXzurQomVdp5PTGInyxTbGnrEEFBwlmpUnmDmnFoC69ldvv
c+ycGRcccEg+GMzPTeE8maoH6oOdU70VzagM/+dXLKJ1otp9GKsNhiSQ6p/ZDNV8LvDKLYrYC4Bk
CNE+AZ3befrNt057glSQXHsVvBM436U2YnEjomcCEFXohtWjDsynPRVZ8o4ZF56JI9Ys+c6m23hk
hKgFOpopxLo3IpdSMyQGoE1sPbAKRBkzOiC7rt045oMRhy6Jy04vSLzExS5nRYHjAsIFiG2RfMxW
k5ARhoOXToCqMH4fOmoq6ThbztGK9sLV5mooDJnYUwB7WRbgHcmf5JdMHYQo4jggcKaj2ZHfVvJj
6eyRVzdfJmhQ9MwIjLTYXoeoLlLLEEev3uvU7iJKmKoNjqOFOSKiGShnU6JW3+z036oxcnhI50jc
0XFGRWyZRSuFzQyvkrgFhHuhYlyaQuHDdTunYyvyg98QjWegOYglLYZzsaS0WKGZvYfS+OmZloGC
TmVF1ySmMDVAhhlY0ksSjyzt3DqbbxaZJh3MwAbPyJ/wyC4T55/g73dPQiAqLbJbOGsZD5vY8Aii
PUHNjduVCQa3PMIe9O+Wc1fJCaQe8N/gCdY7vORrGz3g+36B1ySws85/yiqEJBp1Pmp9cJsW7eiM
bLbw6wR3Ra0/GkXhCjhYFRUf4/G21c9lqJyFqCe60QdhTFSSYLjFTV5ZOxOrzSd/8TsW18Boh1FC
L/Af1gSOpNr4GCrBKW4fxxx/8N2xr7YVE57HCgZSD6s+YIyxQamYnFIjxuObPmAPcEBAuZODpGD7
JiGBHWbnGBFyIUvl1+mXxFT39vfG/Qucm7mzkDlYA9X6cggMuCK918bROTf6o4+fdpibR7WQPHyl
XD+WjvjLCuHiCiISovpvXwRbuxyaik03FEwF5eAifnCOHbMnnbNgiWCQhgAHxXdzkJWvEZKxKTk8
BjX/YVEBpQf9Ixpqy+hhl4Fe5XPXe5rSHkRBGFIx2OdJY/UM8PD7ZJh3cqrViFhELASygWQZqFOS
Sb5+0FmtGjnuuXUYT36cCmqx+qaK8dKIBtfvH8b6M+38Q4oWXmpdUOFzZXM8owlxDLEGDur3dj17
kJR2dv2KivX8s2Cokk2DugWu9vpn2VkGDDMyeg+zFje0L5X6oYtxEuzdsoS6SkUjPwlGo9BEevvL
bx047X9XXvKh5SJWUjMiuRVTU0Fyr4I/fvQzVJ8CGnxSvVu/bKQcfABG3w4zemN1C4c5BpzRMFK/
RPqNNrwTumPdQPk0HJ02vPenr2i9uLjm7oyHt+5jek3CC4pjvhqK6GkQDXWGXUXYgeBGUkuAPCJS
qtpv75XEP739XjeXM3UUmjjRok56/UX9Lh7VYWxxZeIoa1J3KJBdc9RPRp66ZbfXD99cDcqvAZyU
VH4JlU6COlM7pDy9DEd6qUWPzFCv6E8BHhZm4s792w+3FS7EXgWyK/6zDBfWVBXqlLFp8p7pM8Rb
McuY2u8QBlwJ3kRgoC5Y7vXfN08J4H8RpgiSxI3X7zTumloyBqUH63UKtAcf4ZPwtxMalLnSkVsJ
hb2zrJ/HxtnZO5sJiMH8DrINtOrVvKHznRoFOs7nINN3V/SbGN880W2YY/9Wexqb2tNb/VDZeyIC
G8eTtJx+GRhSRK/lReZDfqNreYMSYKDmbmJIRwlh2EauADgobtvoV8EAePvjbuwlvilNcEoCIbEt
rswXdaddtZGtVtBsDRy9O5hDah3jBXubSKbn63t338ZWAgTNzQu+DIzsMiDngT42bW50Xi4xhAvB
oYv0IjYPQidLw6QxO3RKuvOIm4uia0PBha4KSfrrR7S6JJsc0F7ee8tqj2pEswRlo4BSvh5RJpSq
0++33+nWBmIk9jzLYCBHJ+H1irXVzyOZTQ+m6NKbPwXkN+Qq0cICMa6HWH7oLEzZ5Z0bdntZqL2M
UeAZrIKtH+i9NgacGLknAjEFF6AGf0hvx/irlL5jWOWK0aNl/uvePjcaeo8MkBQbrtBK39TBuklq
bSKSos6e0M2ufU8d+jPtg8sU39oYbjrf27464+i183W34gR1h5C955aXV7EX5Wh7zmU+r1CuEcls
nxiUJV8dKTvCsIebhjVl/hCDIkSd9N8Hfp1GCu1QSwXstURqSq02qrWeEIrr5Kho+ZUbFjPKH70K
RCbZE+nZ/MJ0X21oFYIpuRwr20ngxGNYUp/AKC6xEbYDENswopT5Q5z8htihRNN5Hnb5zcvhjfjA
TOwtceMYgm/8ekcbUz8EcHxh4xfS0Qlw25iFk0Z0BdrgMrMXet5CCFAEKQsVt/9woMDggoMCfMXz
L+4CehajKdU1O1szsCU3D9EA4osE3gi/gjFBcg+nrDg4QpbcaSNstYz0l0uLmP0iQKq5yQsHkuoJ
odCwxuHP/j7g2GU0yCq31XWULyYoO7s4dWQ4WvdOh7O38/g6ayx6GfwGZtG4jGyIiE9OV1W6nrHL
kKMykQgopPzcRycdEW09isD1eGF2FQgTMzavZmV/wR3pYmOH9/YP2YqkQkgb1Q9a8XQqX78LBfpX
X+pF56Vx/6mw+pNN3Yinse3MByHfHFWYTkjl3uNvJJHA6ukEQK+na7cskEdNS1Lc3zukANWrfIjk
Dt7v36LB+8/BbIVjL4ftZU72wrjI2havna1O898QwgW0Pl4/LtCmBJxa13lxZ9zg5XlTQyCtzM9B
YN5EuF2z539kZnsYm/Qmk/c6wluH/dXyi52ntYVSxSa2OlNiXOUScDQ0EgcInlyfnOHD1HGJdY1b
gVp7+zM/99bXDy4mSaI/rC0ROknpWOXQ0DCLAB6UOWRPLsoZrkh1FKJoUYJOqySdAK0do/Jh+JxJ
n6R5jxUuNtPyR4hZD81wSCtI579++ykmj3Md+503xj9s+2+YmhgY05DYjS7iPa4WUoVEOl0YhoiL
92xHg5w40th5Ep9ZiMP7fnRtEGhSrdAVh8rgmO284a2thZMxwx1wumtmq5TXMhlJ3HtOicf2aLhC
WgYG+E0/2Q/Dt/Fg1SFO6e4Qxzfkb593lt84UUiu4IgrahZnZcxjJ2j7pikHGfPJI3rvweTcF0UD
w7lCnAp9aLvmfyRtOgzm7uIbUQSAC9kCBAfK8mU9USOsliY9i1d9+C3Ea7uT4u9jlH+yKudeoIfb
JD/2s+/KUv7Rd9p3WebcKrXlBrNCu9rA06J9Fzp6fdC6e0T79sLNOiWmBwfJBDKCqOhW+6EK9KGv
/cYz+Qy2frDQK02a8Ozjl9Dhaj7rxue+zZ98H26NaX/Gyog/+1Wm810bSI8i/DJi2SlK1puUtFmI
LTEigkq4rPlkqN7ZqKmNVxffO4LAEA4nFImC7Em1kmucJXsxYHNBsKPgVERTckmRGCb2qKOMjZA/
iJTv1ue+MVyBbDTyT716EBJ1JB/e7IK1R/YWlQbaRiLFjKObLgBKwf24s2v11UEVpcP//qTl9cM4
O/KHofHKRocUbLq62lH7Ij9QGa6Nv1XWVBdK//sAownzWxyiCAKoITWzm51fsj4/gIZFM5w7gJHd
ClCYzEpptkqNGIbhxshXN2WHIy+/okFzJULSB8PXxo+OBNHTztrrVEysrYFxFcUM/76Oi20+m5iV
qrWX5h8M+WPX36JIoNgnHAzJDRBXC2/z6I/k7NHE18cWBWp6OSSe0NRXDbwA9Leezm3tOU7sWsiR
1gXdsZrn7z9UwjEooJQbPu087XobsirjOrAGjB1W3mpgwEyl0bPas6N/vNXaDKQrsPBBw9j2xsC2
2NLx4mEX/F/SwYCgg+Y0B7snnFcQEYLwqLV719MGNoD2gGDNA9wCdbmEQOqyBF/ND2oPr01wHzST
w+HZNmnsg6sofEzCuljXKpKb5ymN9X3n5awPBAUMaCpY3YSp1Vx+aiVjUiMHki+wrqiFZ3GNkSkp
nsRPyZC96JUEyRnDxcv1OU8S0C4p39VJExX06xvUAOaK/RyBieTcWCRKTlK3Q1NptRfLjFWbhzr9
geA1A9bKbYUoeOC2hKzPcXLUne/snrdfwzpeszoRUUhFECCWyCZV7lK/TOzaC02AZTQ2URMd6ztL
y90IqMTbi23kRqyGDDgXGJAu4Eavjx92yUE5RVHD1q+f+RiFziQK9JodTOcW1yxHuUrv64C2Biav
enqjWOktOup7wXCdHhmQEwVIgaYcM87F77CNSS+KCf7hU5jMHyVovQUKDrUFsBnFTuE0JFAEWEd7
IoWx0HDufemIeTjwe+/vzksRudhiA/Ar6B8xz6C5s8yU7dzIEj8J8BOmow0U2cUCG5holj7awR+r
TNyiwt6VarG84CSv1Z2ruvGu6cc6qeKVvPgVIpa8KNWGXuL+nag/mu52ShMQuk/9dM/O/FwjqZt/
qm2gnpLhSXqMQ3uzsw034qOgvgHgwG4FAQxxWF+sPuW+MveKVcLorjFGRm80xJmLMVoWGQcVTWcS
vpOvfnn71W+uqjPEM5GdoqMm3smLVbMpiPOiNUovjM7piNIOH1+IgAlHnxqCo4RkbW3uTPM3imLa
LTS2WFDMsZawJLvsJfAJxD7b+lbdBD+jxIvCq9NPblSXCI/9nsqbZL5PMB3rFGvnRW8dQdBgtCK4
jyA+L8sT7h8jkLSS29cGAUZdMj4Y+pO4AkQ9OOHCK5XYnKRPA4P4yUTuVSiZU7S9/eo33wJ7HdAf
UXh9AwyAxiMtTutnII0Y4rX9IecWhndyEOrBAiQmLkgxyENH3ivRyIzrvUb5czdxefjg1zBI0rmR
VgJRsZPmpjNGtVcoOhZe1xIAC0Dm/GMZf7Ag85v+jTX8KhLJBaeJGu1jkjSHbLprn0zpMGiWW0UP
ZToCfNn7UhuXN6m08PcA9UuQEmnUi8056lkq2VCoPYfBRDM/qecZz2HuJ9LWGgW0ne+xcRGIBFEQ
AslTuIpeL8cIXRpKpai8oa8+JNjIk48CLU5r66c66b/m2cDM8Z87WuQIGTdRo+aUG+NRSqzbrJhI
qny6JoOy99M2EsZncjPvkNKCquL1T8vttpSzUa28WpvPw4CbJGdUNL6liIZpEbh6Cwmndwdzj0u+
0jGDjCSGoGiHAY8VJnSvl1a6yppHda7o7Lfu/BAXEPhKbgK6tBNybqLwHHUhKxcfHDoaYrPGDfp6
YXDJy/udT7TxHkSbVuQJgB2of1//mNGZQFpWZulNwXgc0s9zM7qpol5tfbrrAnp7oI+iKr81jT3C
6IonxXsQEwf0mYVIw4p2VBcTllAt8Vm1Ug8+MoqQ1xQnpBADDKAGwjRVxpgWixFPgHdodB+sAlzN
eK+ZydEkybTQqu5+SoHpZWn/rq4Gl+7RXlDZuNeJKIIXRUopdNFfvyHS20aFKFd6DmQXZlyu1gyY
sIMIsD+2nXScdJxvpMKTo7verC/TBGE+ohGKR2jMxGjStb0O6EaW+eoXiSvoxSk2oxFd8MnmioHR
69D7wbLETq+582RS/bTQqETAE++KYz2ZTw3Jp1L8l30MCQi8IHguyu7lPq7lONP8iNu9rb/N5ScJ
t/r+SWjgNUSSsW8PYieLryaguJWUYo1DHhTSxlD2SrCtb0RXCkUV9jFQpcWRkgc/S2I5rLxWT7h1
nS81SW+c5ndF9wEPmos8Rl/FL5l649BFTwJHY/v5s5WB4FwGu/1xcWwWVwCUWe5iAi3Z6dJIYjKi
IZyLhDOOQHAbHTIbFkuq+sxBzgjDIfuNnK75tzedyC1xptmp0jbiPC1yqjNCL2XIUmOgI/1WhpRT
LRSEe11nJGy4FVQPpG6PeqJ54S5Pauvy5WJBno62sA4BUtQkL3Zlo5umNGta+ex47Fg/rKA5CMju
gFFUWZsHu0zRWLgdwuJkK9WFt3mo6x2y8gbABA46LQCQwpiur2Jrn801GqRO4ZUypPf4HHaxV7nT
TCgFfteYDzUMG4YCh8QkLdO7owAQC40HP8Z0MvpdZt1F8du922bjxPKzBOMEV5O11m7DbBPiacCJ
zdtLa32h23hFYB+fE25Dh+4eXYq2jLyx+9Lr6jPtiXmOux90t76SwN2wKQWCYMWYrxGmGaWkLj1M
UA9a2x4kKzs356lObgq9PZbdfQnUJsfVK8FSKmLWvudBvlWn8xMYT7JZ8DjTFhtFnYuRZD8tPV3t
3TrPbkSmNmNSO1ZoUcExMyOJulQ6RXV3J+yWS4gMb197G/GCNicsTPJ0MU8Qf/5irzoF7c4yj0pP
LgQSpXv2pR+l5qBOexi3jaP4aqlFoqEVveVbKUs53dc6CN4LwI2QP3aG4JgHBMT56799NjwcmHxy
DIAU0hN7/WyJ2lkT1M3CE20wQQNVFemEijjmejunbf0WxUoi/kMdFkCb1ytFvS5nvWUUzzYVgDPF
/A+290GK9w7Q5krPqusUc1BOlltGKpOkaLvCywkioapepxncP915fdhrXmxMeXgq0UFivoVG19Kk
M9VLPW3yqfAGtDXJx5oxONtGei2Bo/lcGmKgyyzfLSzJffvL7S692JbmGCE50w2F1zT1M4N3Lmi+
1+Dj5B/GqLuNlrqF4hwCQsbO0mIbvr6weGoYLcKXDPctY/GGq9KIlb4qCxzHq+bUTrSrrMrNRuDM
76zYOSr23dCek7q/MzBDF7gmO8pusoxuI06SO9fXRohgnilg29xhQNSXTg6yBL5pwKDVA6zRjuhK
t9mtFJ07VMlFRamXkpcayKoIeFWFcfXuOEg0a5avg2ayQKpBJ+A4vd7aSZG2tt/5HKLxs0Pzupo4
sdwgcfKgRylQWIZD0BNLotXQ7am3bO12/K/EVSq24RKUY4R6UWZoUnt1wgnWSYmpU+kmujIHbOe7
i++6fFBQ6yROAizPOH/xoEnoDCpoTPSsKZfZ9VJzFXymBuNvujIikfRRfK4VopV9UKiIxngHTLB6
XFUDD0gdJhgwlKeLMDJxBUCqAoqT9MEx5CWLxgEjfIUC4O2nXXXFxEoIAGCPAUteW7bozNTqCi02
c68x5DPWJB/1AG8fdQ+isGoBsYxQSwEVoqAztGyHyCPDujFjmXFkVhnml8i0DynKVb3s3ApQTIV2
mBbvYR7XhaVYlz4QoqK4iq/u9qEJyrBqrNzLJP1qHouyYULcHSJTOoak3hJtdxVHnyqND8gwXYew
e0cGfwzVDifuvWn56t4TPwbWPOqf4C/R53m9saQQGpkpSbmXBx8dWGI5wTrIURF3s+zT/0eKtfVt
X663uPb6jEIlcHwevrlHcNO1OZ4gJrzKn85ywlNzVK2mdZ3s+FzXisFYGB2d5KgVO9tsnWTx7LS/
QUfAH2AXLO78SisK9F2J40asu8KMJc9ZXWvjT8o0F/iXpTfWlN7MKdSQslc+Tn34LpXRyy/iPa3T
rcNlENNpxLLv2RmvP0Md1zntKG7OmIq1yaOjsLENOet9oe889s5Sy7Y/2JdJR7S3YGvj0tHEh44B
lOh1x7v5gLK9FiMoBIpppCwLnCpH3Clu6oLeAfpwGWYwbKw2z3/IE4IIev45Sqp7AgtWttpjarX2
wf+WTNO3DHT/HEoHywx3+v+rC1R8c1xZ6RQIdJK9uDFCxXeMOefKkiXjIKBJXRd/nzrr91xgrY7F
09uhbHuPMfUQnU6hM7JYrwubPO76mEtC5Zh30bFsEWTGoQ1Ng2PFxTEUdLnZe47zOe+CY2+iL7QH
H11f1Dw1Alx0b0D6kW4uro8IAo7pm6QNkvQkmFZ+fWrG2RVR3EZoyERNyc9yNzBujRF5BeXzzltY
ta+QcWP4CjUJieG1h2mTRIWBTWUBBrm7lCiRjI3lu3MRA8Lz73T/Q8cQrPY1Lwjnx7fXXrd5wVUi
YYNWFYuvqdcqYxSp6P3Ma+pfuMbQuiSzBy0xBcNJlfpTLLhCcndKISkJhhTNGKD3R0FlzPsONBjT
IA4i3a+bvnrKAtMthj9v/8Y1FvP5N6J5B3xabMzFDCShQT3mGAJ4osUpVEFlB6YheBKpoRMv6Qdh
5ip4u7qRYHmzFxK29oeFyKywfAdFzfl4HX7SuajspuUdjdEXrKFc0eQU1m/x3J0S2A0q4nuInZ8D
PzzL9iepzk5vvwFxDF7lN7wAhkBkkVQqBEHt9Q9ow2RKSsPiB2jVgZnkJx3rRA37preX2XzQl+ss
XrQ6RYHcinXoMZTzgFITpJqB8cLg0zRMDo2DR3bkOilBXrQblL37dvNTi9YHI1ATX+olCVED8RCG
pc6chfFedSzSY6edWnT+Wpt0jmZymP0ezNk1sz0n4Y1gzKQLijREUl7zEoVYtYbeG3jqUdcqJ3kI
b9LE8FrykLxOdnqfG1kF83XknIWCJlMF8VNeFO6IXU8mIYm4HskfRMs+oHNChcZx57qnnRHlOys+
X9bLHWTTTRLQNzSA1MWXnf15ssIKKx21Kg7oGNN1TQ5WjzAN2oox0FeV1qqYM+sKnsWBT+MkugpI
OahnAYWMdHTN9Z16bSPF5D38749aRP9ZDwsKILabTxepGbtDMz2EHOkRX5hn2Clq+U61s+i6PuUw
vVx18fa1pMyMWbyKQs5dwwZwRDk+f1Wyb4k/uXBg3XguXbvdkTbeXpdMEo0eOkYrdE+SJwq2wEgO
VPJTrhg3JiWooAvoA6awDCZ8/bG3Qzgve5iSzRgP3wXJRZr/IDoW79ms9c4MJFaemaEHvOAci2z8
F3xyaUeBVUwQb4f2YE2o9cgUE7VyaOOLCaXquWyCB9yH+o0B9KGJegRY6YozuHg7+Ky80G3xXV78
ysV3UfU2TnRNEqaHP5jqFfKNOqp0CdBTi8BBMETyDdVrL+pUuFkiM/N8PARjiMyQf/QtSYBXR+lv
kb0Te1bwlOd4JzvaStj4iTpqFfSImRGLg/3i4JYTtMfOiHKvFDZuvMwZtKydqO9NTEBFOR2BVOnS
1BNAIeH1IhBM08jJ0jh5DIjySNqpO/8fr01IW9JjYF68eG2ZnuFsZye5Z3/BYPusm4wtgF4OZJQg
qcQPFEdb1voTZl6yX3kp/L9Z5ro2wzONRVdw9ILKPNTGXWUk31ubZuUg+0e13Tl54pe8jkEW5k/s
fgx/RFtgEYPkUqusxNQiUo1b2suerhcnXfutO3vUnHV8ZSFErqE7KUIYfvGZKikfR1xgI89KZWR5
O0/GcS+M0cWsGRrMh8G3djbvxs4QSviMj2i18HRL8qURm3bHpAQTHzN7HwHbi1TT68PqHFRT5PqW
/xiX+p0ddZ+TOv/k0A5p8+FGrsKD9DDlCr4/e3S+jZAvGn9Y3NAUQWVmSSJR8yYcwyTjJ1kM8yb5
mJTheZrLR7vXP6WjdGPKyU0aIteE0I6iuo1S//DD4HOgyr8C1fUnWnT2Xq698WloJ6DOwbUHzmg5
qa2Q3CkGbYjg60ZuiF1gJ2cHZbxvq9YzsqMu7S24+WUExpUils8D9vz1me16a+ziPo48gguMv9nN
bBw26fth+WXGoIlinxZHeO7BObWWcdRFe9Q0+t8gyGl8BNpJCd5bQ7+Xa61zOpQHDRTghSgB8q2L
oNxRSkiqIYXIZpRXudG/xor8q6++tkF+LOL2Iaqqk5wVV5xPg2n4Ax73u4MyEh4Lv5AKfjv2br0k
Yd4oTBwFomKJigcJ1KD4STkpz+zMsL7LpObMhm7dDIPjsDzopc29mCQHU/n6pYqLy6zGstvETBtC
Oz9TOO4BQzcCG9QnxLVpwCB1SS9o8eGYsAzoByMfWvSXVEZjVqj3VerXOkHIpU0CznZWAxptVTec
bvV+/qY7uN8USn6U4u4y1P6HRr80mv1oUk7XMmBqSaOuhv1AzzNRQTvvAfA3tjf4bkhNwqsZYMDi
o/a9PMp9YPObS+22w+O+r+Yvk+JfBxVAeqT9qibrqmTaX0cPP6VVeqN9QrrzXVvnDOOn321Tp4di
GkKYbsZ55xtvbDh+GwAniHwUM89ZwovLK+raNksQR/B6X7ktIvX9fSWrd0kwfoGk8lVzoD6hBoXX
mqeOWD3E0fdMvwxy9Qfp5L3W+KozTX9PSBIhqMvoDHTb62+bIoMZSQ2ycXPqfIma8B6FzkdhkNY0
H6xau5XjFBF9xPxk/15ArXZehfjrFzfR874CUwfEdZWAq0bqyHkZ44QgZx6iREgiMWFWcdlgeJhE
fy2Uc6KQW1OJT1MVUPckt7Xd/uyMcI+1v679eRN0ES2DuoMCZNHxo7kKg6QNkK1FNQEd59vebi+N
Gd7Hc/5R1mkBOOGdHdJ5yyfpcec9iL989R4cZkQC40oCsagrA6BUMhMK1PuQh7KwiBeI00bFHSLp
TmRiId4fU/0QGedc03Y+wsZRAfWtgy8UJjKr6T6Wm7EpZVYPH5iqLkhv52JwnRzflng6DhARm12L
+I3qkgqePgJsenq6+rKPSJe7lAuU472RpoHQRUlyvCAxgFaDya0ceKzWSXQz2JU3mbTzwBvVNasD
UBJJroWbzyIt6fTM/MfN1cHQxbX9soblYPVu3yHm2034onUmUrt4Uyhy9UPOhFhEzvx/2okE67JL
9DHwNKfXJNAmi8DaN/EoGZk5eLZffATq8mkIW0/282Ng11eV7hswTwD/Rr1zy6yxUpx6BheMEwTE
hRL39amng6PVsmQPz0Cn2SbFTIpjmb1P6OoGWHSAaPnbhNFntSMrNZ37dkbN1GB4E7Z/8lI9SEF6
yBs14ij0+MPGj1Xa/zS08U6Iar19NLZ2p4M9oZCZFHJBi0CuSFU325KDr3FNTUR0GKL42iMokWK0
iq6nESc7MXHdeuXlvFhxkacAR9FqYBfIaOkAfOm8dawamL9sQOEiHf/Xz8fdCZCDdhok4yV2wGxN
aYwyhBZj3A4LVb8WOv6ZmQvH+6yYzq1OLH57xa3t/4wsZ6JNsbJyFW7jbB6UFt3OoPmpIYbUJwpX
ewS9s79mT0pA2pWqH6yyeNfrxT1zs79v/wDxAhfBDhg3o2FUW3BZkMUHeHH/2RJ8bjVHUXMuoiu5
2bvAALxjlTepVZzeXmpj91AkgpyC8QWmeDnpz6q8mdMJZXCriA9CcQGLqmNnSl5SVx9xHqijPdTw
Ro0PgRZzNnI3uoTkuq+fTlbHOexH3q4DYyllJGRVlzyx80MfoOmIKrsSGDdF8TNIkpYUQ3ockWY7
4NzissPdkW7vXOLgEZkardXO9TPdONZF0LqB/effvxwEe0hEREt1NeAL86krUXYZPAtrCzbKjdJr
7ytaD0GTXC167Zmza0a5cbjII+E0aCgKqKsBcdA7mSSZRJ5Sn8+UzLdVq1/LMXETPz2F+p4S9MYQ
k68BNEcUXiy5ZJaHcovFb96TYGiPeWydcrW9DGp70lCGKqb+LroYwxczOxS5fEjxtVYk2Z0iCm8Y
6DtRd+vSeyZW0zkXop9L/5a2tGX0rtMRaeYYHeriLtUemyD9NNoXLClAp6rHSrfOjtT+xFjm39f8
ZDdkm+Zzs3NJJMBwyggKiwyjUOKrkOWYJfx664ve7BElVlZ5YkL7rEcNLovs21oMCcuxj4pGSBFb
Sf7RqcZ3takfa7v+Ipodkt2fVCe+j5XoRhvDi1r078s2+GBww+rJqUiLB6vx7xoIaG38u5TTHZTR
1gZ88ePsxZ0LtDPMc39ASneIjqHdnfwoAlUrgZhHwT+Pd9JKcT0tY50tDAuRLSbBXvI6y6KgT1Wh
NZNJ8TNe1Lf0A6TznebTVkil3QHmAhFZKEOLjCau07JqRiQD6bpNls4spmVeCgSD8ezbQWNvpcXH
Rb4hzOKWbFFwRQULzDFxUTaQtjZ2Xt1W7H7xTMsBcBJQEwwlK/UFfHQUxQYFUV6tB8xBZw1O/oRy
69sPtzEGxblCNKpE+Q3vbhG89axkMpmg3SbwK6KDV6jxwVC6U6w65woOgf13nJ71JfMJEA13c7Un
87K5Y+iPCCle2ptLXaQhImdzYuSYRAQOgKSPSnfcd5PaOgcAWv9nmcWO6boib/FehqFO37kL/3TJ
I3goeqinaHeYtJHnCm0RqKWokwKoXpy5OgvCvrXQyxEzDgHGtxgapZV0krT3bTsxz/URHfn3eqjE
IZJGpE0U+LQr7pTToTEw9qjWRFn/TserVrzNbureaVH+JEWt5wT5Qer1q9rbDzsbaeP1Ah0n/gGU
4J9lFgAF3q/9/8PZefXGjazr+hcRYA63bHaQWtmSbOuGsEdj5pz56/dTOvtgudmNJta+mAEGHria
ZNVXX3hDZPLIQlQCLgFDSkFx7VPcObs3dJJe4vJPnaTPjTN8zyy9g6bjDtH4ryRNRzpS76Ge/AhV
e6X2ufApSDPpLgkoHHL94nj/lXuhc21V+UjBnTJgy53p2ZbuUmQXqth4xXbbin23qfqVu+d8Swvw
NCm1gtwE9bV4WX8tmvgdXZgYESrV6Xe69a4S66f8v58bMkyCrUZdCGMNHZPTVYxYHn1J1zvgji/d
8OK0yA7K3xN9ZYJ3/mVZBiQs+0nUr8s2/yRpoH1VpfNAJLiNVLtl8Q+j2HK8r8q1R7owqhJtQGKO
KcpUQG2nz1TYSjnYc4VK9hQ/yGlNftjdjY6PqOFnZ9E4Kxy3jd5VgBvXN/B5mGdhOveIA9CqRbHs
dOFcs6rR7xEE6krfNSVgVrPj6ukuXW0vXnifwmDUITVhGWU50+/lXA16FTGSQrmJRx9A4I+meGYw
VmfZyj48v1Ew60ESFXigGPstsbh1kYMNnx1q7MSB7fOpZfhyD5Jrd4coq7DNWlNaubQg5uMILNBZ
AVqyOG002NVmTlhwTD7s4HE0fwahB1FR+NvE79e/2KW9oiJOzGN90a/kBUROc2Yd4ye7RaP4x0ft
PzvdZ9beJsmuwj0VSbbu5/UFz0MJG5KuBREdUggynKdbJJRSUm/AUJ5efUbjS4dUlYxXgH/wc3jh
4Z/GX0lyLuwUQTQQB0EThZX4QX+Fkdjo2zQzA6Sa4obJPMLmo8Aq+XttvoGNev3pLqQCaC+gy0+X
1tJJmhdHr5okpyxrpL8UbJRzJ9nnZoSUen0wM4q6eOePdNwNYzsb9jGLuofxvtef/i+/AcI1WZ1A
sy5jTZvJdqYGyMiE0cvQ3vWjvw8zeW9F/t5QM3d2kp1cWjt5So61ywxHXQNIXAgDUC6ZE4ouFUoE
iw2sS/Qh6zjuvDrP3Sr93ZbvYfUyM9O8/qSXPq3YTNwTVEfMyk4/ba7XmlL5M8pTtb0Jmuym1t4U
M9llebErmm/XF7tQoABd5KOCbKH/eAYz88c8Go1MQ6GmtjYqVMFAeR790Z2bZ7N6ymYNhe2fhU1T
IvgJ8zifs+2QD1vV/kflCwyHwfmpq9FKxL1QHvKriLpIBgmO+TJLSgYj7xLM3rzR+FSK4QXaxS4L
Pu3EOvrOiM5oc5xhAUv2+0Qn7voruRCoTtZevP8hmJpSmQjCaS7Gke3e6hvm029KW+5GmB5Buob+
uLwimqO0ZxgQL/ldvjWXVeczEsZB1a2ZFlG/u1GBbmx/ZzRYuBfyygu+vCIoWmQ90L5aJtZardu9
AzHU08NhzweeuzdcZfc9AskZshr++O/1d3ohPvJO/7PeIoBMcVw3Zo282JwSKXptg5kcEL0ZHeZ4
W3yGdPbH/Nf1NS9dArSTMdhE1kchRVnEyJakd4YKS7hX8RPTfmeldiP7ycao/5E0bTeYaCbOgEfU
w8rCYoecFrqIuIpUWwhUChzt6QnWU6D/EiqRnkoKKQMhGksZ6tWfdGDqXiI0lfYMfAlRqYVL5lp3
49K31b76iaJqOsOMqU3axLSJWb2MXTN9z5W30PkOjLVNH2Jtbe9e6CrxsDQUIZUgWASK4vRh87q3
rVzNO68vHx20QAaK+0b5CLVtWtxk497PeVgz3Kj9j5ou/l5LHibtZuWNX9pffGt05RHkJEFcvPEh
0WIZZkfnWeNTrSqbqIlwHobv9p6oPlZYuieXL6aJ2HXvpr4sfhAMHAXZsdI1D3ZXuwEMuWxa2faX
rgykxxhp8NuYvC7eTYofaeCXpCGR8ioqiyTumFUr4FXXJMcvRkyo74gHk4qT+S/qSiWUgrxnhInD
6z/RHwHTR2o7TmBm0k1nYFe0Xia/jMNKcXehxcvnJycAr0sfE/3i08/vRGoTjQG3YthvugJ/S4IH
DKKDOtzk5m33s/vHAL9W7CX5gxZjEe3IU5xXhwm+fBua3lpNp1585eTpQqSHZGw5Q6ijxDBzPaLy
iW/zXnGV4AmKHUZCr4P/3qh3gBzdVMMB5dC3b/PwEUi7rvrhF/cYdHbyc9k9v/dF5o7jzsz2ctm6
WvSgT6t9wYuHlIYzeBOkZEmsTl+bBGlIQme089TsOAYe8tJdMeM+EN6luXyIrCcValTj/DadedfD
ck7tY4M0m49FIKKk5c5eRVuIFc+CFj1KBQorFfGy9mipr3TEhUhvxGx50O7MsbobCde4ujVuHmc3
svwQKG81OJnYyNxYym7TNHXN2Vm5gC+mm2xhUbcieYJ+8unLaULVTClZeDkBipNB48nBwBzuJQkz
Ny8aF6tmz5CSjc1V2Sm1q92WwcrJPUvC6FKiZ8xdLARvqTpPfwJ+6wyGsqn1bF0H98C6ORFDTzYy
E4KVKvr8ecViiDnRiyBY4HZyutgUtE1QoTfm5aEn0URTvjvNv5V/60yukm4bsGmha2ENrTMKk1de
9tdVf/LdF4trp4urmMsHmJDwpMptFz2/WokrCN61N4TfZut+Dje0bDc1b1vaoUAQyfeDvS1TV0uf
ZXszHyY1xmv2ZxsPGytwLZUCy0e3ttjkv9Uk3ER2DMNROUDu2KnhUzk/Vu1r4jx3cup2OtrNler2
xausZS5OHRtMnDd5mG60udwo07OSbQNrm9o/9U52K1JtAw3EQXMDrOawE6hcM9xB+A76T4ysXCOx
UH5CjcftYmaHhzZ7bEAHXb9rzq4a3hcxVhDOYSKdtSFwFcikKG9bLC3eBBNKqATnkweWgFE52hDE
uczcXl/zfEwJ2ZhUgkE9ORSMg8UOSSWpi2MJOUDRoRRofyG6BELDLcFv0i8rko8YMZMp+BkaK4XX
hedlNsUTMxtHQ9NZLJ1niTM5hf0ljqhogWD6684fSdNda8PMokvW4EriplpsyJMFFxtSzmsK98hp
vIJMIoJBbrbYoUERzvnvQMLRgmOBpbcQ4Vt5zWcxULxmNEJFv4csQl5cok4a5NyjPGtpRK4VHLPC
dBGm3QhAttCWk9U/KS/fMFNPGVDhE8JT47Ct1vKZi+/8r9+xKEFqeSydQuN3+DOwXkw8NaTeyqHf
TjLiQtKIr+nslSsh7wu7tnzxgEBEAeJweS5j3tRocpVHZuv11c+2+VY7hzZ59dPNpH+T7L3d/duT
vlJ9xW3kGfvGd/1qq4y7pNoD0xYEMWutSXV+m/NBaKoIYC49I27KRXByytlBbYOm0bhT6oNlHZzp
aNbIXPwoD9LMJe8mgQsVko551nqa/VDLXhG59vdCuzP21oA41ab6NIaN479o6c31/fJVhp69sf/8
vK8K5K8uTFHjYdBHtH3i0KvmrZHt8Fmrn+J0Uz/WE7ocu7Haxjbn8i67k8HQNDon9jgXhzm/ucsb
N9Fc1NxbeRsqIAA2BwAAzvCsWCvx4wtWe/ZDiVXoBgKrgj95+h6zOE79WeE9KpO+tXlrIWJRMGbe
8VL8jAM49/aY3TgyFoCW4jGf3I6DepM6XQHVpv6B3J2LvYnb+X/qONnP5Xd0tbZVT6ZvSI+J+ceQ
ISpYh5QxqnlfRhUzfC+S7YM9FAcjRZUexTwqASwPVGeX+/kBANGNZTyTA2wk9aPtZ2YhP9BSbMq3
pNKfIlneAXdLsDaNuvTQSsovTE+Ftr0qXArf48SrJvMYdm9x/mqaN3FIGmfc69ke7XY3ke5Cqdp2
4N59+SmQ/3TaU8RGBt+RYKWdigepbgsKk8Ka38Ii2aVafaOlAHkQXuZCur5NzEthRflKkoFe0NFY
hFDD8YNxLFSuDPErd82v4Fg9G8OuRBuK2/EYd4cZrC9UOvWgmMDamMxsh3GjB0i8bGBkVOqt0myc
7ukG9xM5TtxQQd8q/2SDbw1jF5F01zecPu1ZuW8/st3UEpu2DtfzH/POv5OkBzg88bipdXRQPJo9
qrEv42PZPvr2DmW09EV5qHbOU1iCMu7e4ar38X7lJZxlvOIoA/gmsxX4xuVZ0StpCLRKb72pK7b5
jy5/stFK/B08Sj8bTklnYan6y6ezNLKpnjP7qNQ3ir7V00MFFqR7sNobw3wPix+ps6uiFm7bpmk8
fSzdkuF1tZfy7RSomzqnjdEC4bhxwkcVqvaseOQzs76DMY1Bwnto7KxGcxHMDb6BLTEerfhzGI55
9xA4m+wtK3+qzrBJlGpXBQ+Gj11VQghkFARi5VHz9yOqf2oQeEX3CYDxLgrWxg2XXhToDICoSBHT
Plj0GSdZLXxbHcgGIWPRkeNIBlthQuDmzQcY4pVL79JyjMHItZlHUTQtKpEk05RYsnJa1+G45XIv
OvMgLA4S648WMxdL1sDvxoX7HbQTtDbGXwwlF9m90yehNMhp65WQ+abyQ8i1CKXb6/ttbZVFxBvx
76iYPNIFCYk+unM3jx+TUq8lK2flJruazAieKo2W88ZDhkZfUKYCqti9lbD/Hbg/M2F0pDWtJOMx
m1+d4LEXBHSucWWCtDQOD4A8tnpNIdeuTcwvZYr0c8kQEbmA1bJU9HagyMZGjng2VTjBZVDtWwkV
1Nz+ncY/wl71KCoDX/EqR9n47fP1l37eckP7gWuGwYRgnRDrTu8Zn6TZDGONnsNQuSJ3EyhFQcxX
/T8+IIk0RFYNOEFRf7u+8oWMif4PUHKMNxHoWW6qbnCyPo5p1NoRaTAigyr6MomWb0zIqcWn4xnd
2iT34sMyZOLk8JVpNC62WDJ1GXlU3EAdws41fBOsMOEXInJVoXUo2l0cAezX2pXNfekr0zmgaU9A
lQ1GvafvObKLWcYhgMdNvpfGZyq5U/Mm3rMVv8rtox3C6pLAUOKsJiVrzeMLtfEXSBdgCAoBZw44
5mSYIw16RIgd3036x1R0mVAINPoPw6rWHvVCOQDtlg4TDplf4s+nj1qi/GwnMQSAGOi9VWcHtdoZ
yowt9KMg2DUNKooW7FT0V69vqUvfV5j8kHriWsC0dJGFp4nlDJ1j1R5KUxuz/xCq8JbAgIfvBJMv
pRzlQwjlrKwr0oFFsnay7iJdwItY7WBMUoEjNT/Un61+pwx7x/jAetX1Zzxzee9RthE8vgCriOvL
XwicQtqK+RPxjHn7ogZqB6UeCjqizKDNm3bSD+Xw0x+jtYcUO3T5kGghUUzrgme0JILlSZQTRVoi
hf4+dS8GHdGECjaMc6/Xux3ePzsT+WS1fRTa4nkQ7NrRdk355frTXui9AMTgDDG7peqkc3q6vVIJ
Yooyoedn0laIkefRUZc06u8F2brdPIumW2+4taO7o00dZkjesCYdex67+Am4RAjOB5nRchRv+EVh
pbZeeoJJpSGaKEgAVQYZMiLvQ/OiK6PbOV2h/p6f4tNVF2kGjsF1Egl50rTMDhgYIFeArrp+AKd8
V5X508p7Pj/GguUNGIU2OJfDV//6r1JJsZMsCxOYnj628pgSu3WtbPoGhl9q46OwqRtcpHBHDkmv
VpbWzrYa2abAqUBzZlSxVEEyurEhWjEunJ1bE1WtGOAVugmdmt3lJWrJwvwaXJnOFoxBZAodcXNe
c00+T7NOfsTyWCVlVIaxEdaeLAdYUaKEGxkHGTqPiu+6P4P/WvMyPJ/MwKNAmgb7BERT6GOKk/7X
K6/6qs01Zaq8Sim2SQBo0JS9WGtvrEraCvGrUgjzSthcGLpbqJLXDflTm6aHEANJbY2nfKGWF8xP
VF7Z6WLMuQhr5D1DUodj5fVGyDyicNs+9n6noHtztM6CBpAh5XGAjLbR74Tzk7hHhV6wiZUdzj9e
lj0OwIo6dIPtEe0HUwNo+Vh02LyVLkhWjz7R9a3zJeZ+GqX4qWClkdpH1ZF+3+krzAbbnpSpRf10
jLdw9FDYgLBO40EI0Ds25Ew9cGskaVS72wZz56byk/CLiG7y7pc+P3RcGXb7OvZYKHa3cYASCNQG
0b2pw/DWTHAFVKsbya7XwqsIW2c/nGGcQEtQRyxVyyscJdXeQiU1Tz58snkTjbsBIWgkWoVwhdns
Z5Q7B35X2q3lxBeOOr1zW6baE1JZy3sTNfzOlLSKfUccE0mgkG9JZmNTlns1Q9lBw5Yw73ZmsxLS
LgXzk5UXWwwvwo5xbl150YSFDpoCQhBFCMeI1S391s54erJQ/ivCjEeFwm99Xt8y54M4MT0RgFmA
/RfUijpTq6W27ktPG6COiXIAkGfuDLuiSw4yzUSdXnqbTPsE9QrjdWX183fP6viHAZMRUOslyaNP
irywYpWoLpm7Zj4YT9Is/DTjTZzcd/4BW719U/a768ueB7fTVcVl/1ekSRuImeaklMwQ+MrdffMv
R0Qxmpu0SLzOWoGtX8h+T5dbBDZgwaNWajzkrIYucBl3ChFHwRMePdweSV72mdD/DBI+s/8mcEvX
H/fyN/5KW+CxmyCjTp+3ivMZE20ZqVdq1yZ+VYOdnGRemtob+NyhkX7Z0/aKfyfTNV5ZXLzM06PN
0/+1+KLGaqMphp04s8GYtiigKdBXyLR7x2e2nUl0SYjm4jPjG3CbNvohzNAcx5Izr9bC44UMmZ8C
HAyOAxAibdmetQIcj/t2EnLZyQZ0eDe/FXOPNF5+GCJhtf4aZg2hcA0idV51A+dQ0XmHM8WMd2ke
y6wFUOOMItgcVPt6/ncOHbcClAlPaKXFe2FnU9qJchpNQ5Gvnn7p0CoQR41btMCwG1KjejNVOjbl
TL3KPY3N22T+vfJ5zyM3FyQyQ8yFSVaQITtd0SytoMKioIBUMO4M8hAImvuxfxjxwzWn2jVG+mAM
0sNd0dtv1xe/8LQCW0vPiXT4XLI+q30lA7SQe5j9HMq0uw99F4WlEN/qoYj+jPW/19e7sJUZKfEh
GdfDhFrOljJdTQMts3NPJvuVJ6SNgnrlCv/6QovjAlwQmgsyuqAHz6AhXAmxnaNnJ+njbtJQg46N
+zA37iH17ab0OyooByS9obfab0Kc1czsb9HY0Jssfjt6/1klwczoydQ9PzG9wMEdzH4I7ORnYiBE
0M27KXRe/aH/3WEMs2mq+GAYfe3aSDJ64HB2USwFCG+oz334z/W3dy6QoDERFL0nEj2EIJfkQQ2j
aihkSLRJgIrmNjuEfvCtrqJbc+iPdfo4Db1rK6gGj9mdYMCIoAhNZd+Y7bGkvrDUZuVtn/uViJ8E
vJ1zibYrLcXT3RujxQ0wD9W6KWC70rpORzLtKXe1gVsYdTRIX+g5MMWKcyD+hSsEE7NJ3Qfyqq3b
hbvw5LcsSjtfD9VQgXWEhgd57kjCVoQ/G1QNzDC9M/32GBAVI5zh7WAVjnNpZwvGCieYfwPsO30P
pK1IDaRR4bXIg01ZsNPzYTdgxFNKBzExFk5K+s8iMMhyta8QnY/lbpaDtQ8iUp7l9megB5RSoddk
Gou7shjh8M7TlIOMgsRoHBlx0jpPULYyvlTUSrN3Z1Omn4CFCKJF43hY2aWXfgGxTEfNUGApluDh
YE6VeWwKhPLkR4taXkHzSYjnT2jRIu+x8bFZMMZgm1rBXj0Y+D1c/wEXLgsiC0w/QS8HOSk+1V/J
iZLpkaElBqcxZHiswanH+zKmVmjjcmWpi9ufQhPVRqEMeiYKGEpx3llDlmMRZCLj1W9V564sGayR
ZzPJEBVNo7ebVo6YhKXuaDyBvXUH9dd/+8i0cICv6Og8f9EsTx95qKWyRVUp93xVvrHscO8gxq41
AbfYyv46710giEvnRGhWQCtd9kDnUo6tNoY/4+uym072A5Sye8f6TP1jgzqlrMVPQ5/994AZVuX6
NxRsfNAeXNyRXNeM21oFrTobbrE+7uewOjJEyqTbLotunbze5E6/j/Ns67fRvSYZN1E3rDz6hfDL
bgKCL6RgoHMt6+siCay8n6FKSqPidfln3Bg3lEN4n0u73KiZJHLapxdbSW+0Odki9yQp8r6zZ4TA
5kMRZd+vf/UL6Rj8ZU4YXD0GSOAHTj97jua3lMuohzhNd0uS4aGJAydR/+pINzWOSYilWQYKYZO8
v772+SFjaWHRKIRDuIkWsTaa6sIqZxWYBNt7UMhSnCerCpFqi56ur3Rpx3G44HeivoMHmgg3fx3n
ptQCnC4ZjUVhc4Mewvfcmv5gmex1TS+5rWVH22Eu1ma4l9/tX8tqp8syqQvlRGhAgoep6FKUt5ma
PAx2nQA/qL3eae58OTgOts52G3fXn/lcNovAxTiFDFRg9M/K+dhQY9Wo0Wsr25uqLW+yqfgNcH8n
+fk/YT8dDDZ5fJ+o4U8FRzYae8e6qO9mU3EnNy0/uiJ7uf6LzjNFQZW3ReqBUA73/enriNOmVqaI
SB6O9a0yHZ0OeaAUNxRa071ccMUYK7H14nf/a0Xx539992JoDLMqAeKo1QPqsK+Slb5L9T+DD8Q6
je+DmszH+j+dqP8suuzadRNor2LmMRvTi6DDR9m0nxKGv1Owl6xy00fRro3De9sJVh738idno3Nn
Mizl+jp93j5JDMvvQ/A/6bg3C2gXTXtXZaBMIhufH/M2yfJdqtabpiwwJbVdy5o8rXwHs/GJe/0D
Vcs3rTBWQu+XJudpPiGUkTnmDBcJwcuDbhtj4ks+HLvRkO6CqA/dBHSqbz4FpVNuyrzJ93MEVKRA
3Z70L6qcm8q/q+F6OWrgzXXwPQpM7M39oqV8Ld6auTNxc0pvUPv6nGNpM6nNIxSi69v1wsX8JejM
qE6QAXBhOH2bdpXoGMkzq3eASI/2W9m5rb0PwN1aGcOd4Xc5tg+WgmbjMcHcMmZAm4bO75VfcV7b
nf6Kxb0VJm0BFZX6CubWlu/l/miefQOscgKtCm1ZK5q3sZ4+yEG8FkEuBWjRqYCHy0QDPefTF5BY
o51WBVYAldsU9T4NjD+dPDGgDIrHoEtvBs3ZDbK9lYOGpsX43ZedXagcpOZN0aCw5Svx42I8FVcn
xtNC0nvZDR6VvAGkj5JtnQK3Y7E0AeasZuG+CoheTvma1s7T0NkhQ5fwv2XPidYYKgRIodhYuS5r
wkmPHDPsSAkDedrXtiy5etnczka7c5LmQbOLcCVXuBQu0SJQaCML28ylbJwqD5ZW2xqzrVF7xKhr
V5jdN98w7vEMPEjT9NIE+c31zSYqjOVB/XvJxY0MXkSzJrr86Kty9uJw1ynZJsitLUomO1SPVl7p
haacaDfCpxYGvQ4lz+kGY/A9lo2j0IUPjBtEvd0ZAV+5V44hiT3osdpLmsLFHeZPjcVxMqWA0MJh
rdzXz4s+JNuZMECfZaefzRVbbRoyFecSz0DzMtW6vSXF930BiHowo0OqUQR2GXlZ+t610SEuw5+T
1n2nnYp/JNO/UFL+qWSa5RHjML/WKy+pUuDv9vxupdXO0lobX4HoR2z8GFWQRGW366fhR66N8JEz
GyyoPt2VFkA0qwlf0zTWQCnlTHzG+i6O9X2aDRutTA9GaTyhajy61z/6uZoVDBzR8Odm5tY4E5Hz
cQMchjEVBUj4cR/N1rsdZ3uzcZBAl+3OtXzgbfb0M+7boxIMh6RTt70a3DRhOoP71ptN/FK2GSIw
ZFW+Um0O2RAc5HFYyRdFuDnZnaAXEAEhHoFgEBCK093So2hcRRViuJr6rs8BbmKtKxXN9vrrOI8y
Yhk64Qg7CUuqrz//K2lojEExcIhKvMlqbpO2BfAHMgY6h5b2LzkWXLEKc2VO7htF+bay9lnEZW0G
RzwgB55KZZEi1WErV9kEUjHUMMiNp2OsJrdjav2IcuXRMLJ7G4YDSfNxKuyNJCDFWnJfjf0jxcwh
tHwGYWG38trPaxbxoxgL0W3DS4FL/PS9q30W1FITJl4ap7dR8zAxc5d7RCs7exv70Hbm7ib3q7tJ
d1xHGtzUoWE2jU+pPMNBmEoATtaKtslZYke1BouCK0kAqc6kKdKaP5BrK/bAoAO8nt1qVL/jCvSt
DW2vDOWnLJvfe//PyucR8Wi5A2XBySJSECaW+ZUfzaUqJUrsTdq0b+QGWbPkZQ61xzSv4b/LzY/8
t6RU2zBL/gRT9dvUgl8TXl9ztOYuc3Y58E1Q0YdTYFK0UUWdfpMo7VrdLvkl1uB4Vd3dtJr6iDC3
K3fVppqT28b3V9I48VeePTz0YvJKymiSotMlVd8P+z7nnfuQjyhI/aLeZX27S+z4YDprh/3SAwKR
EmxmdDVhe5yuFqv2nEe9HHuJ8pExgR+rlrH3u9M+9r+G9t+VD3uWZH1tcdEVECUit/zpalaTpaEp
Sfhey802Nus7SR33tsYsIjSfZviuli9v6B7gFjAf0b1a6zuehza62eisQf6kjc4VfLp+XioGBWoZ
eyNj7WIut5L/ZAzySmg7jy4wFQT3nxQKlqe2WGWcHKNURybocvnelS+lTe0732PDs1t5nWcXKscT
9ASxH6gOgKBFGJNrSQ/RQowwWCzcmtl2Jr3Xg+/aGKBAtG+31lPrhyurnu8YFhWSzAaZhPDPOn2H
hdLHRiFbkZebQNObRmhvurKUHdAjO2a65cr+SoZ2fiJYET4PeFSo/WeduynXIrkIIg5hNd+IkbGk
ls+qP+8yM7rPen/lor5wMwGxItuhjOJ6OOPdNygoFkbqx4DtRSGEvr0pH3Fme6oGazsRkVun2jp6
HYDMMN5Xvqk4AqfHX7AqAKJzRITo6KK2nNG87JLajFE99L0MqLzuy49ywsy8mu9CWwU43ex0bT5G
auLOVQd+s0v+D2FfaBzAKmJvnZGk5ajPg1zmN4RT5dZEucnuvtmp+WBF9haPod+JMz4n9UqaevGy
MUiQcLO1z006i07VQk5v7DX5H8Ovt1E+vivq+BxnNn6/4wt2yA/hKv3iwusGE8shJRE5p4yFYFAN
2+dRu9reKanjjf38blOIZhKvWO/erPj3yhcWB2TxhUXrgIyHA4RehggffyU+oZOQdleAeOjd3iad
c4+ucywSCpQd9But7V8nudkPUHyC5E8vcwUo4fCc12uX+/monBSI+51ozJiWX7QoC5CyzMI2hiOY
oemky+NzPZufZpHcS9rwHPYyVsb6A9vubVTiX6OzZtJ1eX1TIOlp09IbXcRJ1W64lgYu1zkpN4Yx
b4zigPTNrncr39+XJY6TyAubuIOBdF075Oc5BlNqJmLUtySBZ0Elc5y4hj7LxUf6OSTjc5ncOZhA
RmZ6rwTaoxLZu0wNvbaztpyQe9lvXHQ4dlK4qqhxaUOIGQzbntL3zC7IkIzSCouJdEeeDmgO5mV4
oO30oCI2XGvNTdLJwPLsbZhXd0HhvM+AiUuqxev78pwuznawAFtyCtDZ5kY53ZdNiHp8EAq977ne
aun0hE2eV6KJKLx6k2g6NNn8LfHNn1plgyruq11tHkt7o1WBpxfYbMj/GKn8oas5Sv2Gtkn4K7p5
XokSX0P25fEhN4KDLKwauIdOf+ZURRnabX7omZXzWEXGc5QNT41qPvTB+BCCWkwGNQDNHnpGrsgY
dRrY2jMIcQun/sduZFApxZGqAJ/PsnnspfJhiMqXOMvvc6fZ4aqznUa+9qPT+i+SUvyrd77lTlN2
VEwkWGyQr1mov5rcflupSx5ytaJRxQjNjpw1S70LVy1zWvTsGRkA514+qkJftTRbrAgEDrQYgBUH
1dbA06quofJHbgvo+PomuHDVcuHBOUENzoF5ssgoAhwD8tymIu+Kf6cieTaJTFUdv1AmPg2ztdIH
uVDysOWgVeNtBHkWFa/Tb5nqQ5JAmcV4I9Ce+7T5ZTmj187dodB6hPphoMWdvm+haARY2BVT/jq2
KuyFSoGhjDRqws6s8cq4/hIuXER0zfk1ggVDDrB4CVHhF7FtYQeSKBL75yPJylspq7ddhfpXX299
yIP1Ggnr4vGDJYEEIB0SUfycvgtVCtN6xCbHa6LhVir9PwhfA7vMfvSZWfPVp49Om111NG9rO9u1
/rhpQ3Ob4bUQtN1B/KMlOpznSjUFpJDZJhPjAucrybv+ejTxS5YnkGYpLRx+7LmOw5C3TUjjMPL6
6UG2hieb2bQT+/XGnxT5qKUfdDDf7Kpt7tvKh0VZO2+ThSBmbcC+6RxoqoGEjmxSepbzOs5duA07
yQfYEvH/yDCPCgueeKTBs5LQmc9tIXSJB0Pia9mtM8fQI9v508qm3ZSrh6L6fv35Lp06B1qBkBsG
aL9kGldRUitoI3MGeLaQq8Ezkvm7nmXvSVccYXpzWQ7m7vqil5JOZoP/WXVRiGHfXmlNMUYe1HbM
tZ4Qnr8FqeeP5WZw0OXA2dEqV2LppTvw7zUXWy6W5hj1KUQjJjm9jxKJAjpYSSXFCT7bKwZVrBDN
IuNZXCroyTeVHfBYChorgap8FG22sf38xW/rtQvsQvASM1Y0ANDOQ2B2sVbe1F0iTVR381TfTeH4
PPnSsR7yBBZvam/ncn6y1creVbX8Sw+cRw3VF81wkzTZdcV4cLTyRcOcBD8pVdtivPEcWlW0qQqn
38qFuq+b4r2+7dFSiD3cojQ9XHmA040nWCwacuPIitENEyP7Rdwp8mmaqpZyLuKi+RZJ33CGguOu
bEgdNnZsrZxj4zTvOF9PxMG/EtE+941ytH3ar1kDBXV+A0F9NwQl7VJQZapUAeKcj/Ic5a7jA/bO
i/7FLCGW+5DKI9yqAjl46eXwWaOmRup2HwdvQzd5I3ozQq0/xjOtC4FthSGgmsnDrc2a+62v9Ue7
xD8iBjc+q0Cd7G/B+H2y6u/mGP6MH9pW9jpp2EdB+nPQ24fMbBWvaFC/MOX+tR90Hztyqq8mr391
QPW7GvvJzLzNKED7hl/bd2uqhfrZt0EKm6wIo0EAeFzHi5tqRgYE7rYTeU7u7Moq3FnR4AHIR8Bo
k1uPvKjtOPcwn+tjGSp3oaY/vLbgGrqhfBxkTMVzq3sz5Akn3ux5DDBVp0yuYsq6UIP6an4rg+kx
xiw0ql19h2PzplNohTIXmMY/E7d+Jh1DKb8P2/qo+Pm9honYNDlHvHc8pZK9prT2VXHTI00Py+8w
TMpuUg+jNm2ux6nT88yeEQ7Pgj9IZQySY9lB0cdY7xyJPRPMgC0DJOim50z+tLvP6+ssuuX/byHm
q19TQaHTtIiHGqZTfaJS9M8NJIxbXbE2IT43Vt7sSjl6caa7SbUfWzw/atv5ZkrJhwP5+GO0H6Te
S7MUAwbttvJtzS00xEsGBYjdmgXDYnT5/38kyRJhEnmGZa+uSlrdnMeEQhncthy3382m+pal9GNH
9IJ1HzKCmbp69zAhAAnMN092vlw++FK1AuxfZA//+0uEHyvCOCCLlnG2LtQMUH0uimef1Gi4z/L6
2yzV36t4uB+K+U7trNsxcG4lu3zqh+rFUNRHTS02k/YNlIKrDuoOS4+bzC7vY129U8fwVlHgAl3/
rItr7n9/p/NlI0FrAZTIacwxjVSymPdSdk3/w9mZNsepZGn4r3Tc7/SwJjAx3R+gVkklUZKsxV8I
yZbZIVdI+PXz4u65lrku1bQjboSvSiXWzJMnz/K8h8K9sIJXzi+Yv1fem0JREtz6vL//+JzflbF+
rEF/Pedix+DQzNBqPqfZwpst6HXbedvwS911G9PoD6hPhqIWtdvLGia9qBlqgeh1Pt1O1kGjmMCu
oXGTWpuqQ99wceCg1wj3m1fZ4BzqBO0aH1/u9wjP4nIR54JzBSYzwgPLCBBqwbK2S/EqGdOJ4bKN
QK7Xo3eDS98a07ukoXvtttneR/fAODrR3MKB5q6tMwT7RjkHJT/X00M3cLAG/GtntB4hFaNGO7Z6
ddG7EkQt+xK+P3YREs33CmygCpnIz2bnPduOSswqi0nWxI4O0ZyRbYNs3NmcXLtFHU1wy5mx6oJn
PsTCQFOrZaw9BW2Eil54Y72af0ZV+9pqHozAgOq0tbYHRO6yjcMpcF5qZQF3hkKhrSOqo8n5LVPs
OHeXTYP/bE99kg35czbWd10JaIIzfA77c7uOv6x7aH6eE8xQ3ZqlGZcp5sCtUj4SjAc2TJBDvwqN
eELZ66DWDrsq0ArdTUnZAFBxb3aA6LT/MqH/9UX/d/bWJf96leKf/4Ofv3R05EWWy8WP/7zvGvz3
P/Pf/Pmdn//in4fiC+9E901++K3tW3f90ryJ5Zd+OjLO/u+rW73Il59+WLeykONRvfHx9k2oWn6/
CtzH/M3/7y//9vb9KPcjffvHH1861cr5aFnRtX/8+1f7r//4A6vFu5kwH//fv5xv4B9/XHdc5n+7
7Pjby1/+6u1FyPkA5t+xJ0NZNbC6JtpfsTgNb99/Y7t/n+UEwC2A6YMdxm/a+Xj/+MN1/o512QUc
dg7Iz6DcP/4mOjX/yvH/jhwnYkez1w0g5B//d+8/vcMf7/RvrWqSDgApgcP+5OcaqCgFkR+Bk9kn
fedDDagyokOms1tjLIcd+mDd7ZD257qnfl51fxx9/vzd0X2SmqZImXHsKN+UTnAV6H7bYPsVjfW0
efe0/31H7+8Az+Gdp/7jHPPn784hLAUKqdNkt5VJP/lkBGrW1E3st8Xrxyc49Yjmz9+dwJFUssbu
06PoemAf08LaodrnnCbCqaMvjXsvaq9IcfmBje0jegIPRYqypY8v/dSzWaxW0LZ3qTTq7NY1rHSt
BqN7aZRq132gnd3Hp/h58/Lj8S/8nAFnMCBbBUdaIKVceQMAhzZU1Aov3DR5f/TKc1GlU2daZBYC
iiB6VgbpsbK6bW5TtFbUqzywXkNbJ5lRqTNr/YlBu5Q2FWlfTmNRhEe/78yIAuqYlS6PVTPWcZCb
vzdsl7kv2Wk9tUheHDPk6Q+4M+9OewVa0j1hP3z8ak7dyGJu16BraqC8g2Op1LVJobxToxiL5Hc1
JLfOPKwTw3fZUoTwZtu2KOA+mhn5bNQ95By59/jx9S96L/8cW0tRMgi/U+UL1R8FwzLMvlffQkdu
b8uHYPpUox2vYuW66o21L4qY+LdufW6/sHC+fpx7MetZZwl3IqI/gueEtV3ujeZ2KA8EvobnvGoA
hrSBtnJ73wdP/lBFLXEQu2IXqXnVhBWETb7/w3pv/k5jlciD65Ueyp3RfXPSs7mIU89/YT7MAABJ
7Ff7o2Pke8d5ZcVnV2N35uhL3m4s0LeaBmXEPFgVGRgXNchPbo+KvHNJgAXh7cdzWpiYOmxKg9tj
czS/U/7DaMDzChq5BeKhD6YYdz8ETyk9ptnG6iA/y+m65Ii1YRfsQ/QgbVFDTvbg5+fDuZYhfz75
D1f0x0UtjFIz+lWhDFogCzR8BXDzMGjzKWAYL05JI1mb8YAdB1RUUZiYze6csqJ+0H2SeuUDVFop
qrDV2hTBjSqnL5SQG3s0DiosnrTIPvmV8dlSZDNa+mIQ4ELl42VgGQdfYVOvUTpupupOh+Vb1ZgA
A+QiKjwJAcQAtlEZIxpH0x0Pyot8mq6J1HdwCy5MM90q5V8aeRbnIyQZHGO6FhCny8hwKVV+AQN+
WbTsQFT3CBGXrWOzXdjzbV7Ux4KE0DUxgg0KkkCkBi+l1tWae2Uey4Ft7FpfAOp/gy7LLLJkunOs
9rauQZBTyE21snsY2X8YD/zx6BdW2hqajHmyYkk5kSM02ua+tbFCehDNKBJEk5WqbShGFyG0Sca+
32Q90hMf24sTc2EJ5RZ6QvgDHazJCFedKwCmWLP9+NAnFtK/CD8NduGGjU0Td2ieFPEeDdnsbUqf
Pz78CUv9nRXwzsVwIU0XEOqwhDGbRrVH96OPhvZOrjN5rkD11C3M5353jt4QTUl9jyXoRhTIBfqG
c+Sidm9KRsJz++RTJ5k/f3cSp3VG3wXlPhlBBEer0OVoGjcMwusfP6dTh18YZZ8LKxTMZ4nBDBVN
dXebWlYWZ6N9Zo916gQLc2p4OjDAEBBJHyJ7YXiVEVmiMreVNO31793DwmBqgIEpAyElkcaYTIYB
LgtH9b2Z1785DRbGT6EOrIW4N0/aWis0TJvlZuDVuVdwapIt5rcOdCkCtxaJOxV3pNERIf8ZIPlP
07HkfTdhPhZmrniCZMy31EanazpOSZqnSZ97X4fAPFO5f+IWlo1lfmDUsh9gourUcmPMuxS51f6M
03Lq4P7PM6B0jBbSopIllQ6/SOQqgQybzpiJReXBjye0mMNoyRhLtytkIs2NBPqr8Tel7Pdpf2jB
iTPsFHKXKMOfSIXqqer14wF76o7+MqdHwaoAJ7XDdEOFPcVDKs4x9U4dfP78ncHInMKaKh5guWCW
3qsy92dyCDkzFUIc5Rd+wHfH8t3Rm77BhqQQMgmVqyJv6jZ9Xd2xqrxEedCjadhR1wTjddMK70xA
89T9LGa3IGSczAoPC17p9WQJRL3cc7oIJ1aJ76Pi3d2EHQJdyCfwRITuVwVAsMv9r1xZSE64Z3Zz
p9y57/HPd+eQdhFkBTUoPCFePlWBwb605ojsvRLpusL4i+uW2deBH/I0YmPaQe7VujVTo76S/djB
FCOZag4WeyRNO+2pXVrrvtTwvIDo3FhTbR9Jb5HVx0PzxBNZQiJk1fhaG6ZMBjShUoNdps50U9D2
oM5y8X5OoPw55ZZ421Q1KYfGGUY/3L5dhhJbxPCNnXL8B9Pt1zJl+oUUhTyTdzwxfpZ995McmrA1
mEx0DVg7R+e6JfP8zHQ4dfCF+QBVJm25MkRS+2ANiUqgYSeYzvHXTqydyzYgyzHYVKtRJl6AGqPO
60o8M+QasW0vNh+/71M3MH/+bnSq0hNIbVU8yewSQMR0JDEKT85pb566gcXinyILKAsdiMSXox1Z
TvvUpE4Q1b599fHlnxquC+MQaGNsioJj4el5D3CKG76OoTJ3QZCjTcAV9Pbj85y6kYUHAOSbqhzC
ecIm577WHBUoMpn89vh7h1+4AGCnu5w3UiaQ6Dt6Rr5tQ41Sf9F/PXP8Xz8nZMN/fs1Dqh2VBgVo
151Wews45qh02jAuqOXsXLd1nvuMo/qCoQtY+lm7lnZFIzgMYWw5OYNEwATQnkcgveKG9aXsLVQ/
BShvYj2pr5oiSDeAenbYIY1GbKQpFEMcFF51Bhu3qFmy1y01w22de/esB83Nmga2MprAXpeK+9et
mdrYQ4IQHOrB2VS+xzdZ05hXBU2xHucujypqeldUaLAheoAWZZVWB+DS/DXPUc8cdmV47bDqyDqz
3NpOl23SahgveinVJ+4Y5b50kcbvK3QK0t7KVzb1rQhRSED5P37Cpx7wYqSLwajHUXcsUWCZt40J
pkjRvA6Fv573NR+fY3Z4/rr2oqPz55dIchogA9rThPui3IdN4F62njO+UeykIpqBVJUx11l9fLJT
N7QY8aFbZ5LXI03QJnA9Uf2EcMw1H7tLH+/q41P8elIBGP/z/RR0EtKusTK6NA0vpKI2iKyZf8ln
7NfvnWJeg96Zt57nrshMQpMmCMVWImCAbjJUJw4z6+33TrFwT22UZFQop6VJYYnrHOnYyArqe/An
P318/FMvYv783S1IaYlAINOXBFjrQfdBms1ngsS8SPMt0f50xlE59Tbmz9+dRwMuT4EKEImg7CZM
3Wuhy8NI0jOD99ThFwuNLir4hWxgice99HOujSop/YKts7pof2/ILtGRyrEr3xwlSezCDK9Q6/uC
4hLYGR996MbkDr+15pBlN70ylD/y0SYJ3Lb92Ba3XSrW2h0/leHvnmIxpiafsKKnOEXjG1s98VtV
8oNRp4fW7uOPh9WJ97EsX6mgmZfNvUaz/oEtgHKN83Ncw/mV/sJOBYuR5MPHHT23Ikkx9ZelLN8y
J0x+76oXo8jWmjAuTJKkfhlAvazdjgrg5nIAAurjM5wwssHCkPPQmNIxCIHiq7lCgZORDJZ538gO
zM9qN1r5Gbf0114wqrx+nm4OYqPMgypo4mcADGUBakintzS3wEPxEPu27NUYpr85MRa2nKOFy1aC
4l1XVB6m0B+BfuDFrquLYKUEqt4+fnanxtTCoKO5EitT73jwUsFPn1r9mprcuhpGm29/6wz+wo8x
wrCCPJflJQMtYs8QB9Qmbww7fPv48CdG7rIOICtwqZSPXiJGC0kqSFittWedo2SfeDxLpSyUqbrQ
q1ReMqngqmbeVcfkXYAako8vflFR838bKwgv/zykoGNoMqcgCFOBJOMyb5NB93gaNj7ESloRbJk8
GIhk0+zc7mdRa/TjjIuZPvcvgJMbkESXVy35lHUAwwVVXOuN3d4jzIQitEPLDZR3XuvmzXZea+fR
dKdLh+zhwkDa7dFkF8VUbab0jHE+sd1G0eTPDwG6CN1YlY2fBCnqDLWOw+HbFN67QNVK3u3M9Aq5
EVfd+KzcV/11C/pQl6poQDN1NSEFxTYlm3MnDODaM+/lxAq+7I8byrKbCKm7JNCIxeT3BrWiLIMk
VoM+si4mUxYz97llHF0uz4g+bB0IhzGU4tDmwkVV98eXMU+RX1jl75mdd+t768qCYrfaJaQ/TqqH
Xz/Ffof0Gmk3eZmtbPXk0Wbz8ckWleE/RsbC5OTA7w1mETQJuMHpmgukyjzdkjIC2eiJTo6ObOaN
e13Q1zzt74cQ8mAsp+ON5Blo5qxHXsXrvtm1uG0yVBXRmqPDxLTSGN252RpolXsNhbfIo4CTVSW2
3LrqwVDq86+ESfSoGdA2M0PeRXUBLkCQQmRYexxy5znEyj6+yVPWYmHuNOoYPCjBtolh5t9sO2dR
GPTnlLhPDBqysHQT1KyYaVlNYo85RBI8By4sA8jFCTkUTYYzXtmpsyz8Y22jZRs79DpxPHYdKvVG
2I4MDwQoxN96Rt8F7d6NuskXncOMvkmyRu8H17gqU8jRfXzsRWXon4Ns2SxSyHxi+YSrV7Yr97me
rDvCJojrGBWPaV1k2CQJCvCPEdQQ2JjwDGntXEEQkV+42ii2OVUUHPmaHycECy5HcJg3QZFjp1o0
02VfShb3QrnwNLqBgPHpnOPtnRg6ZGE4s3pKpYIEaJKiirULJcCd5yJ4pw69MIDFNLVOzbMKZXPW
zm3lvSfrp48f+AmfhSx8IzQmDc1QyyqpaQBGZBZb34Ev8tZn7lVfHhpdPf/emRbekTloyzcV4l2T
4l/zDlWaKIXfaODqCtHEaU2fcuNcmeWpB7YwVVCSanPXGYqkE5D4tTJmrQpmnAuYfy+t+IXdJQsr
4bSo1JwsXcCX3/QeW9naiAbv2Ko9kZsGTCPD1xdZ8Rb61ha9HfvKmlZ5Dboq6uQd8hC4+cZDUigL
wWcb8riz7gwACaf8voLQZUAffbmBLw9xMvsu7SFglpbbAT8Dj/OvU1jZOYzgiQflLUzSgOh+CdnR
OtGT+Vp1gKWYxrm5fOrYC0NU4hHZadFVCWnsy0HoDQiYZ0zQKb9o2VVahFWGavC2ggVNGvPGhTqX
mSasLIAhTkpCtim5oeqMRT11I7OlfWfwHCj65NXU1PDrAe3PymJLtXsmFXLCgVziQeumqHLouTSJ
R/YZYmJsz86VaJ267Pnzd5fdNXVrDURjUx5WoB/i6e8oQnNnXsGpoy8MB4J1bYN9c5U4HTtAmw4y
b9mXjy3FqUMvLEXbsaZquNsk6KEGZdvuwzUZW7b++OgnLN6Sjp97XUB0b8PiBc0nRGJ4ZLjZg3L0
wS+dq4pUX2h5joNz6k4WhoJ2NjEIU2WC1t/7og+NqMgRhP34Rk4c3F3M3XQaAmeYdJtoPozrPn9B
43H3e2/3e6fMu7FTuSaq+yxWJVYZinU/YFFowvScUPuJQb+sp50QlcoI+g4Sl7mPTdm+ul69huZZ
d+bJYAH5tWfsLqZsmtGqgk5FkZi2sWX+cAVj4JEHaCp6LNibNQdJcC/0Hr9a6Umuc3R14CHaKKAf
oSwxuuYKZOfjOPHYIleOcrYc5UaD+OpU9zhIPYFQU3tXNg5EZA+jrnYSTcNuM+774XE0sPNwvLgy
aFz5EDMpIqcCUUJygBaAQLknQ7VxvH2n9r25mU278LGJQ5wbn0wKpWiDucfawpwc24nPPfEuU98F
fNC94PKA79gV1F9tUC/p3DyWWpHr3mCTfoWFI0jVa2Hd+gSt0XJj4MUFHUETUr7G2tEpBs6AC1zr
PfPlnQdZSW3veTNeevwFCtOoDvQbHxUFNBpZt+E2EPdyY+lqZaSo0SsP+A76U9a4BA+ikgG+i+do
MsghhY8mdyBqSFdUiJi1G5Jel+kb8djatx6w6vUmvUhrd6UKEyn5NALl5wIZemgzzhn6eS0cEcBv
+vqms9QlAhyPaZjHqjpU1q1Vj8BO4icPvUhNAdEO8ohrQCczik1FrHgQ2dYTR3qCtN5zZw27zh22
DYP82CypmVmRkAebXAnEMFrsBJWo48y00M1lo+xP7eZHaGkzxj5RmRuVdtHklRHeTeF8nm/SHEYk
wyHBa93qsY9Z0817q6AiB4QvInOCXFD7mzNv4UbmA9LXaFkuE1FmBd6t9zlDZPhjizGP/l/4Le5s
Sd7P6ibPQt1iA9K74QPC5yMeO4hsaLnGrYF/cuY0Jyysu1gago4TjuLpEuFzgg4Q8K7hDU8QlmbC
3PaKogfJ2n18R6ds4GKpYBWjVasEfAyVu/ugQ5mcq6E6+/HRT9mphRtJlQ5JNu+vUSR4B2DaylBs
V8n/EKf852bnO0vv3ftgSMt7HspMkxbzIdd5DOmvC0w4oBHXmBOzz4T+mcHcZMTZoMMtseTDx3d2
IiS6LN+utUTdE/zKhCmXPKehoPdg6w4wTym7d1CWfh2o8Vy924kSZWAAfh53PKwNC23vRRJ4hXk5
QFzjaFo8WI+T6rZ+RxC7LBkqNVKFllTCrXA/8XJaNzWoeT5kTdZFFwZnRsypO58/f/fMIb9Q17xu
2sQsO3pA/2N9bWSTeTdWrr9yXQhEKsB1zwygExNuWfgdVAZaB8eyTZyg+toI/iAC6GWAuG+eJVye
up+FvailMzUcxTqJBbkVUPbHPjJL14vFIMzEHrDHBVS5OxOKm12LXxiQJcrd19aYBrrC7tyUr50r
rodQowusv+Ehuj4AEIUEfBo16fB7xnCp/gGdSegV1WOdVEP33Lb0pTHtzx/PgBNz+3uU6904cHIu
DAAA64RaEvRkbHyhMBgQeWaYzUP7V09qYTpGZVTAsttlIi33kDXuvIDuZZ3deAzBwMn+HLajPOfu
nPB2vstkv7uXrhRcmp1VIzuz66aLhu1zFPjiHzoe7OGLSRC/ZWf3XidG3LKC2EqDTtWhWySlkft3
3iTIF1K25jejDRq9bsuWAnQOq4bOFtuNcwF+SZHBnKGigG5xLfZVMHCES/tu2vRDB+wDhLEgqijd
4syG7TuE7RdPf1mJzMXYDxYN80RpUG08LPhZtmurAKrMR/g+I53QtHhP+IsLiefZNfO8PWDy23IO
5IO4hd4rLP5iSih2lCV29zVUt/EJduqSNOvKb9ZZ95hzdz37F8CWwYdqoqa6BQMdUSmKEOlXUz31
6gw28MRgXZY+E8BwqFfifpDZkwhvlTH6xj+eBy6wi78eq8sGZx52fMiIKJM8aNjBlqyCfFIwxlzZ
O+IY/tElQ7CzCSRXHKE2QRjydWU15toa6mzrt94tB7CBRDlAoFsQIoY4kFpEujBQkGF24b7EJO6A
lTRB17DzcC2NPrvvyq4Eul3BExRQEpjy0oZ66qg3uTkGaAXvu+uRCajdexC4l13QRKFlfelGr7p0
gDiMGPXkLuzEaz7AZwts3V6UAwHBgXPncoRbEGvXmC6kNTnXvYexZk/iCaon/SZHfeYFyu2MT67Q
AEpWLUc5ee4B4IfuJb+miNpPOYdP0amtYYblaihC5DkkXQeeAZXKnpsbVAxDdMqmfTy6BBBuiA5c
En9UqwrkcEC02wrPqOSvQMnVt53pNgeIZJQUfRB9djRru7wlZvqYZXYTtw1xHsrGwB7IkiIeJjJt
tIGaDEBhDfgEWoAPB6VibxqOA2RlYwjgoSfEdfay6Yp15zhHL8+wa1CpE3s5qKamGPydCLP2AmWK
PourrC+Q+HQu0FKQbSvGXhDf/lrRodjbRY3ayNK27lmn6xtzkM5ViLQ+8OZ1tjebsqdR6wz9TQvJ
6O0Abbkd8md3mgQC5Lg0vc4NPm5cZQCInk7tZWmAzYG8NnvAHswHVCKg5KXMpQXVer/fFE0IuSyp
3PUYQAklRx5lDSFf66aUSPAPhYsiJsKRXZLQ386yaU2H8tEI2Cu6qYtZ/XUPNEsXgTEZQ0nlYPoq
j5nBoZw57vOg30F07w6NLVtVlJ8HTZv1WMEoZRnEV3TN7nynvFCQCJpyn6CnGoD0yikeMwAGQoqV
v2aXZu4g8hZ2a5YCE173X4GkWFOfxzrEvqlId1YDVliRRrCtZettZoJUj5KorA+v0xFQXy2NuMqn
r6j+crcjnLYp3WTOi4lEBRRiNAjMG8epoYRUIJnXxPDsUpyaD+g0acdVya5bv9sJQSKOBgSnneKi
naIc36RVtzVDYBjVo05J3OpnqRBTNGFowSvyIYRA+2c1+Vtjlg8PzW7V2O5hGpAb68QKftTtAHS/
i1FMGNkxZ0B9ZpMC5dPf2oiCk7CFAGlfjPusp6A9jsifRdibXqWgecYFyG2utne46wDC3lHj5Bcu
JI1U9+KW9bONqc4oWU94zhMqurz23hTWKjckvDojJl740vcQGa2LKBy7tQe4Lo7UW3iTYI7NX8WA
BBR9irkGnN7ZCLgwWXUDywQELlthtd5SOKRjSVDQqyPLqvasfG4sum84MqKeOCB0NvQ8GWtIbNf2
WjjOjuKvJ3bRYusRKsR5EGDTubGS/p0EId8CrQgSDjRtIzGAQS+mI37j5XdSvIbcjjWaMnEfsnnk
QX5pNm/a0BINbXnsORtqv1UZ2CYI27Ui3PZEXLWBv4cYmzdfvsdRoz1Zs6BudYO3b9s+YDMHK0fh
Hf4anIZITIDNZ026U0YI8HwaaZLeyILZkcYDrNneRP9hR1ApOr8xYh8CA7B/B7pFGNd4CdVFXlSR
O6FfH7hoc5IRHBN0jvmfe8WveDuaO4TBV9RyL1OoMJa0R9NpERxyF6MFmS3kc6cYaYVN0UKJiNQ3
ANepTY7B1qXObgyGVaGKg04DWCBrV1Yof4PYlp25mxJSrnVXf5NVdYHrpFZ14Clda47ZrzdtZu9z
UqfbdB6GuOlOXIb2sHKYPOIdVV16gV2tHWPCajucP/INcY1/0hKCrD2lt2lB12j8vrJMOo83KClG
hVtHchBqfmFQ9hpWfjl8lVn6DRHZ1WChN9T5yrRED4R/GWb8coDILcNgyxTmT2Hs8yZd0/5hqgES
DTTUGSXd4dXNXkoWYudhjs+S2VuLt7FlF3FR3eTFfh4zgx4EggHA0uST/wY+99aGlEw3kxOyMdYQ
bZ0Pw90jlcdhSvyWwogPF1TDeo97mxQbB08s88tPBtwIs67WY3pXOFUEZBMAev1qntkYW2LK1i1a
wPr2S8bUfgCGIUMUCRmvSHZWFIp81WorChoFZg+WVf0Muu2lNodPLZYSCYkAoP1e5gEPlGPv6bs0
RFgKFrY2v+Lw7vRY2Z/Q8rXqGvQX9uY1Hj/DeJmn23wp80kqBufIWLV1g6Xc2FXYTGsfup3MAxXw
EZjFJ4l5glcsJ/Lq+ulKNf2+RFcgqb6SGTiPPUA5fZ6fe9ujYZGWt6q+z8l0RInwrm7tfRf4n+ZX
FEj/2XCmF9sqrjLg7+JhBIlN5OHRgSkoQ3NdBNCUBX4DlMFa7xQp74wUQTUkpQpHjms3b5/aAVrQ
Znnj2+0Nt8oNKm8ekOpB6D/QMVjfSE6ODltZrrxwx34vWzdAAZwwbpnGEG2rdudXAywLlG37lJgH
q+9jY0xN3DT8w8DifVTl/QME1cIYBeduxCpPRaqBobUsVt97GSJCOcafPYU7o8mgUFIoe5Pl1naw
+supJqugDy5tV91xUz+CgX87OQYqdfmGTia2mZi+VZYn4MVjrhfY47ifEJB6rsPxk8izixqfq7HX
yFdydUVJ8GVsxmuepZumtZ7RJ3lfYClDqUMT9y4d4WrVa087eYwqDf+atbDShBgFOjTprUfFA9bN
9h4R150q5EYPIWxE4a8cWeRRO2AJSmenzXR0HXVDHcKjqh6szsmB+i3fhG9dwpvKvoRZ+bm3sNET
lXrwqypd5xk4fSXimqTgVjwKcYE/yuKOAl6f1nqVBkiLQS4xGrV7VzbpTUb7i9IrAWLhrxxt0RGH
SEU0UQaROiHv0Xx6Q5sRC0XhvgxlD4vuPxnZeJEB3w6W6XONlnB0Uqfuxm3M8QqqQ2KbD+Fw4XSk
uJqMPohy2nnxNGZBDMgv8sZZkT0HqQ5XMGv5BoLCaVSyBvrXxSxmPLYUBccQBYaYaD2atn9VozI2
GQwJTeyJTdRepUjvZkA7edaXsbKCARXMOf1WEepdB42TPYmJjrtcwG3imT0n92szvcxtZKhg1p1w
1Q+GfWvpwX0aqZ2n+6ns3K/CSOG1afRQPzC3Lu/LDjy9uERhGtzcwktXNaoq8IIHIGLKgY3uGhlt
+EuGTKenstQSOrZQI0jCSUN/M5eF1cZIOGD6kkz7QHhZtmzjzjWNVUk1f8GtNeGqaGT4iMZi95n3
hrtWowmoPO36PjJsoq5UXfD92HUjyiwq3m1YgMHnAuoNpksrD6kHyRBrCuZqnzFH7WplbEM6tdt+
rCRGTmDKdVkW2CPJoQJHa1BHE1mnlaMbhar0qfuEEpL2U8ZRmlj53VugW8RkG4jHFs6LlG4OFYLW
+6LzttqLWtQvQGfJq1Ioe+UbsPsjQYW62wVQg0wpBl7aExuSF36jvnrM8DbCzmxg5zqwlJ3JI4j/
zhsHhf6fxjbIeqSjvWpcqJbVajB3WQ5CTtHXxkoTyHaBnBDilkxg8HPcDGCfAG+5pZDk2hKdHXv4
389ykOpxUNNw1aDebwOhZeem4EVVbtChZdxBa9P9aoMbfXArNl023BaAQ5k5aGCGMYxxi1BQbNRY
H4ywlmCcEesFGyX7s6q9NBaetq6azFTQvgiCtYI+0TXxOUT7AkhfGdQ0r7SGqks0psPw2pM23UDi
jexz3rdbVXX2xcid4NLgmYahcca7JlczBspHM7WNWGmEW3Bi9GTT1SgN5zpNx/HYQ8ssrsVQFJEq
lPlk+YZcC2H0+6CW4oHo1NyYeVfcZKX52SrKL2bj37QWdoG4WXFVd+4UwcLCs7HUgG+iFWdyMDgb
twasQ7Swr6FXrry5QJsIrBlODSHKTIQ36B29heT7yoU74g2gFATTvWkPcJFaNK3kQCM2jZVknIQw
I1jabL0bw+oQut1GTXCoa9IeSw+QI21vU4a9k7D5HWiih5yka2jQ3ANLGnm1gBs0EfT0ws/Q4U7A
mzedal2y8Dar9YG3AGzTbDjCY/ncul0fO/galDH9LeQltrnPj4E7hpHXw8GzLJTkT9e9DxKeYW7L
fNykIwuiIcznOA/yOoEsY8fkgDxY5ltG3c++CU1FKoYxsY0MsZL+sa5ywB7N2/5/OTqv5biRJYh+
ESIANBrmFWa8Ea1IviBIaQXvGh5ff8/cl1XsainNwFRXZWZlutnOch71ovJYnZ/i4fEQPWMuFlRs
p1AApLvTB5dvLXae6717XUl7jh17lUl2H5xoqinkw2BzCQ0kUlZ+pRTdtY1ILKc+D23x2s/NriCd
1V+mxgh13a33roVnFI7rCQl99nJvEt09LkMHWWXFQid7oRB7U460B0OsGae61ttXAT9S7aptvJcO
M8LqtfOfycUBbxQY0WOifGuL+GY36TO7R0TWmvmuSOczLn2lX0vtai8b/mhDdkZS+umK7E9dNC1Z
WoZCVVr9JRPyvi7Ztejlzs7A88148RtzKHzdap7mqmWT2RkP7UN2SK6N1xXRwuE3rOP7yh+opvHP
7E1OJBtH+XkFlpA0WI1tY/WvmDqsguslJxSNXr/Oxb+ps3mI5itefYeH8mqc6siqsv9MnZ/JlDpn
en0cRcpT2jn7x30nvIl4KCemuLa6+9p7XRzkmxM2uZiQETsfs+L72XFq+ZPn7C3b3eOusAPmfs7L
2tnFjTVEdEb/esQfZrNhacvuvWc7317h7h7fGizhqarXz81uTkPF85vWunpmkys/WU5r/3N0Mz/o
aZW/thO8nE1gUYKB4tFe3YdEc3hNOv0iJeZvgzpoxfw9lNPexQ3MxtlgTfFk7EbGOpp4ItPiksRE
KwsWI/lbjmMWNLU4xI1GQdBSn3f/GxNNIrpWhHsIFPA+mIqvUZXu2WaVJ4y9Fksy2/XVTOQ2k0xQ
t4+OdcnPGvcLHnTp4CSxk8S/7KJ0LSeLuvqcquFYuN3ZTbdb7qSHbJI/C4lTtVXvhZK93yflje+0
88Y8jwzmYGlv0TQkf/A1GX3kJBreuNpXmTZnHbllZG+ptdvaOvVHt6eYigd+Y6EeL4iUjobClb5m
L68t5IJLJXAYjre6Pw14j3RTeS687TsBEOlThRqpSe7uwBglOQyJ5XKe3G68OF59KdV6E0Z8dxuM
pR9Pn2Uu98o0TolRP9YpsE3PDtW2QFZM3mfO4joBk9Cjo2TWrMYzXRLeDk35tILkLLYRTsq9TL31
ZCbypLNy5Q+aeyw178PZtns76xcrWf7lhv06OyazfzGerIcJBZshl6qd35qku4hJXhGFtbhmgAWV
TnnMcNG3Bm+vF90/twHr1JPhFwDNF2JDdhmce1+On6SJnx9XIlu918qRB9nIY0Fb6S+rMXHbktcl
0e/JVB2yojhMJAkjwnTVHsGl5LEVkbOQFlAI9WIr5z7QtftZblzdqf+RmOgepGdtQT1Y/aECmzpA
MOsB8l0aha7DCiQ9DQOd8BLveaIziII+qnurxnRJcDM1fDDsRf4I3uPKNjWeJdDVnrsTuHWcXPrG
G8kRlfXFbKwuqIZOPWveIiOtWXuUUiutq2e37S9zzOuXzJVptFr537WY3sclK68Sa0YOANM81w/J
Gd+SZ11bhHnRR499ttEweEfW+laKRXxqQ7N+zEaGgNJbyxPInPfezYZ5TEws8Hq7Hb+cilihYCNW
R8f60U5/ZjUXgah4flqrnB0fTKvYLVUswb2s6dT1HJd2tzSFn+DT94u72n3XyALgTnRnharPjW43
rHVxl/SRz0VfxIe8MnWYsgSXFKPe8Inoh2BE+Rt1g/3YpHO3xB9JeLkNuNs8xbbVzsRiW8kHbcP0
4q59DXQ5Yv5IuQpE5n7TXjjPo5moD33cMOSZCUjt/FmZcX5sc9nh5CNFvPlsuZUnBhPG3dKZoxIz
Jo5Nhd+pha/enm4T7Vo39ulZtLZ+6tSKweKQu8f/KytnWaa3lXyYqJ5Nl6CLqbh1lTfujKmFUM8c
FVb5pt+2sXUC3SCIgMOrfPa2yv2TEcORxqQmB42bLwG5YF4WEfc9CbozU+08pZNyWvZGuncZ0TyQ
3jYybQTGpsZEkLp6cTCMGFqxfniHL4S/aIbT7RqSD5kq88k5JMWYvSm2WPbIH4kk7jPtoLZ8idwi
R9DHv2L6ukJudayhdKtpXApj0UJrsAiTzcgVwxc1cX6nfWJ82p2cLyOxZ++5mInW0fKleNKcJg6w
N+xuq1p+BPljCwK+qb1sukjCnmWHT9wV+lCb5nFftXF/GeQgDwsmdDelkuqGylqe8qJU7+MkrDfV
DO1l6TPPV0kZ+9IamyhhU9Z3U04WfejK0CpqARqM7HrD/hB0nqU1kEoKdBcDlzos40lzNN/dud38
ElfsSz33deQmRR2uGQoU4u3TIOmb8qyzXnKfFVamndUPkcUrHNaK7rzqmulQSNUF+eoQW2U5o+/a
kzimWFsTditz9R+aJLyeGLIGfyDYyY5clmHetVIiLezrFfNbFc/b3apiHdVLrwrTN1NVL77KDC8L
PNG0f/JkbtCzK5eYaqHCtam6fV8k/SkvwYFL3VoiB//4qNdXswvUPBXfYmSPTq81eACFjMsXldoY
P1dZvdTY/Hzo5ObhBZobd9VqEFBO9yB7ETJ7D9/Wad9t3t85TrOoMlKeEjD/0DZEE8VqWnnukuYJ
pJ2BcJArAEDbhnbBFa3zYQzANx69Udb60+iQLdAuTeDZzADQJOpzNR/Bdnm68Lc9fLi5jrs+a130
NZu5U7EjuadJf3UmZwo9FO03rwS90HTXjoSWPaxTpeMr/OrB7IT9JecFLjHXi0h0dIoC1uZX2zc4
6LKxuqv6mZARsa4JRFEfqzDuM66QwWnvsgGxG4jF2U3xqqjJNXHEWuv8HkxtCkai2kl8SPjGaTp+
VWuy7A1r3e7lIyKzNmmgJmUvxAAlj6i6bJeuBO8WG0uqVWn/p1V5fxKrRitKXNbct6R2AYnU1bWu
1DNJKde+M18zuzCjaiue2nw5McJdx6z6h0Um2eid8SkKOumymGtsURPaiNbK/bnM61CTZhsWc2f5
Tc8uFZeLQ8/SXxmkXlZNO/dpSgrqUvyUbseCT9q/bjHRrOyMG368NH8K+meiIVidiSNpmwc9Jy/X
KCXBY+sfNQ+vhZHdK2+9150EJo29aOb4reb0sLRW62s9DZuLYEnl7QEO/BjrYJt4Er97TvaqSpYg
vCIjUmbOfSsfP/Rys5krDT7pkF7ibViDB03P1NYzOJXvVZu8aSO5K2X7Xkr339yJo3SL3+WMlwH5
rjphaNDDaus6jqXlN3Htpd9NNfCTXVzHR+FV1db6nrkqTLDqjEnReZnGbgh1AbRqt++bYdxw4/tZ
i/mrSZaPcd2OahaHYQN8xPf8earzGxtj/5JFezYnCf6d7VrV2G/O47SoeoG78tpXfmfUgy+ydrfR
ywI6Rng80IIIuCFr7270BK6HDYMzaB/gJb9g/Q5VjJ/tBo2jBLBC7JkHHib2NLgWUHTJEcl+cuWQ
9gLR57+r0qH4w6GSVTsBydAt9Kl203WdNZBpzj/ATUisn92ab1/fCUZ1/A7SYliNT89Yi4B9dU5v
VT2rybrbBaBnbeq30m1a2rjh75aabCFv9uemJw7ROyaq67UcdjKNs6B1WhE85NpVwRGUNSblfmK4
OS+54flxnpBxvL1XWGJH8YKXXtp0inJNI126SNbsYihuVlHZu8XR0l3VIgIEp3WiNAbq7hw30hx8
3dkzLKOtW7M/c5PXhyZNhxuGnDbo2/Swuu4LlN2j5ifS+5OIWR3MTLzxFCs68Lm/JwYMfpNrUCLL
Q0puZ1s4Jun2NkhazLQQWzRbXf9qGuNf9ky9S+w4pq+mrI+QWonT6BB5W9oS+SmauJur1fdmzjDa
bmMh/UQBeNiM0vtUEItL++JRmZR5ggMuAmMwHYDQRta7reg8LP5V6duzUb3qcl38VHX/5WlCMZ/i
IJmFOtHuLXfqvvN3WHv54lQaaKGKcUXHl6oIVea2Z7sjjEgVWnnoWb2N3NIh/s8EQdAhkY605nEg
AYB/iUr77GbohipJi9eMzfiIVDJgktZbMRswxy/auYQ8F+VcAS2tIDa7v9PCcnDVJxX9a1oDbec8
wOZcfmp6u9yM0fhXz1UDeddAhc6pG7hW20Led1NkTkJn+C/O6wS4NUkeKSBvtsx448Ug/VSknGmS
Fj6fLHVABcH07yGqnPO59CVeeME4GDKgDtTECcCsAomQfJGaVAhwyszXq0rbDXa8RF0ii6vB8fqs
D+sQAoKa0J4Wb9IillBtrk4R5b4X0yBTHwPM+VZjkbifJTofa1g+mh5xQ2sk3lPnaUx75BloCh4K
Ln87Cpq8g6smO5gc6C+OfAOCKPV+xVbxspSlFcX52JNNLgj1SQw3BMDv7hn/gEaWJ2QZS9BhQA0+
iHeYmaef3WP9Ck2wfoLdsWloxylKNAo0XjhWQKcPJS1qzPvacn7uiuTR/QIEkAqVRzUOXmFrzZa/
uMa/TmkVsktTBMQ8Z8fNoaUYNh0u1NNvGda8ASXwOZGTAI5uuGaoAoLF1m65UCvArYeItZIzAHGr
7yq+IwV/fGcg+c5nWHNrzLwdSl4iS9Zsv/bZSWTNe5fO30kCUtXqpKlUWctQ5fUNYHkKZjX1W9Az
NQXEti37ZJn/YiUMSVNvLys+yMwfk4hSN59gyrA7m1qoOFXpy91ZGMyGidtriBmrbsEFWTXPCvI6
Xhitxj4SqsFGO0kqbp0kidZZvsm6k5EjyEHF+i3eD722RFapvxWeK0/Q/wQjV1jJdz1fIC60J7sz
mVDxumh2MnfTYNW7P1ntTntcFmYaM9Dy1SMzr6MLCJmsP2mqPgATOGKXEmg1Mf8YGkBomjychvQC
YhfwyjdJYwmGzKoPg3J+T+uQBmY/XlBQ5IGS5HX1DV+HBtkipBNxrqH159pcc6K7sytpsS+apKzn
7XywmhR445F03AIG00NOIzYA+ntRNms0b9m6c3KC0PRVK4+PaMEnVQkbNY797Ektj8SQlxGLM/e2
sf8Mg+BszVc9GExm49SGpY8tvES3ZqnCppn49IR3MbLmBvXRK3dEvEg/rkrjbur4Dzj5A2YycxFl
W4lLf9Uln5mncYx7gsG/Xf/LJUdcWq6/U6+tAAibJlRoR0NG2CashWzPVlwCyUyGyeGgWWFjLZwa
GnppZtDlXVrqS6t046mJ4ySyhrh6qiYLijY2x6vhpP3eRmcYEgs37Ls5RR43k/BWICvYzcs2vQBm
qnuGk9te62vzzQHeAxxXa2hbGBBoied9zLntYmyInnoED7sqDCKiwajEsS0LsugbcmtZgH3Iuc0K
pCNfw6TReVNnWoakGV/mLqtOw1znu7EghQKrf55iS+sj0JjCb9rE85NqUwTgGigh+t66MEMsdx3S
gq6lmxTcAmL3pbW7p3rWh5PmTVpgFWYCo+90xyQevA+TaIadLHorLJO03jfbVLxtQ6XvisQtdlOT
iqeYJJdIsWd291pTHD0N/EWLVy9McYu+VROfIx+G4l+qYts317H7moCad2nSty8KXA5jmnYkOS/u
4PbXEtZSjCa1tsL6vuuKBb5g6vf0IoBNmub+6F5qIxmojdemx7iGFBMrhEBZL2DV+bcT5yiZOiLf
lrqefhWFfoYov8WpBwTiLE+d8KD3tYlL4sZMkmu9/kkG6d3XClazidf+qEDdIAzH8gei1E1Odm/O
7u9VGQX1zAFza1GeEeLb5PJTJZ59Bj8TU1AAVSpfV7YI9cYWT8mA35eRdyq0PcRR2dIkR5tGOzKa
jI56cruOUOQY8x56L2jb2HVoVmbvZi/m3y3h/ZIGHrYeYcJhMQhW5xsyxBpVgNEY2Urx5UAWCgVC
qWXge8tsHCes/MJ1did/0es5iIVSoWsir3AMzED7FrnerC1zRHiDu1sVOPaSxjGlrajlZZvqbW8P
NtXcG9wENZJarr2JTCvXU9brl63fk74xvOfKe0AZsRgPdTNvr0SV1JeWQeCvsenNq0dn/cEOoPs0
ZFsaDWp8L2fucGEW1X6slUEWg9wuPFTe7zVXjLWr1e0XRy0h9do+ukuHeMJas2jVi2YX9934NGWY
KxTeI1yiTsf2JYeVea46zw31REMsN1oChYQ09oZtie/Vqs0derM0SowlD2xNYz6qccjqISe+pU4V
m+Dfwjyp0h+3q/sDDb4MS5G2bw2JgtEMTINzcT695Es2R/OqpZ+6M4l7Mlb2x0qyz63xmhltg2oY
vwQPSUVkwlKV8pczTs6TqBv9te1T58eqhPqON8e5CBjpp7kV1ufqGcV9zWz0R5UOhl0l3mvcDP2n
JZNtj9KtOXiuSYMh02GHpGh67dp6Jj0GZgmLpdUNF3PLLnrZq8NQWkaoxqb/aFj82KlRYs0c5/2e
eLLyfdb1/ihi8Dj2PM1bBe8XYYA2/mfVZX/0bObz2O6qj2qDoNPHbgn1aRbPqhgAU1KZBK2YLYQb
zRwmVkqZLNr0DIVesPMyMiArqNHckTH1ahaGD5skb7IvQK6RmJ8xxBtOrmMnQUbM9eusO81+deEu
kY9qOnnvgkQTM6XlT20NexCTYy4hrQ9fVrdnqzdGFJNbjtzVmF5ABQ7GGhWtUxzsnr2xeSjVSTaN
dp0m2ebETMTLp1m7rJ/ENTO/mXfTnzp3RyJn1HTEBRq4X+Azc8TjrLuBV7MbRLssfmODlV502cz4
AAkcBet61BwyVeAkRbrOv9ZZbMfYMlbXn5p53mH70V8nkW93vU0YBYpau25r/MHrTfaZu228+G08
HrYpQzPWIr4P6sxuMf5rp39MmuBe5dqNb8uw5EchG+8/V6wiTOCcz6MNRMJ0j0IVd9fpuso03ZP+
YKONKPKIAZ1XPNW8iiI7GL/SwfLeJGnTVDVizhGPbS47L3me9N91hcZqpr25Wl2dXdK2bs9x3Dh0
Xf04/p1T2vrOLFor2IDziaC1G9RiqZh+51qh/xo9ymuzGe4JZX/7Y7mz+EniuIxakcgXK3fcv5uY
h0gOuXFyCJ0MsYdOP40E7z5AlKoOyNPpbg5mioz3Rrwnkrd8LilKX/U6uftKuuL3Ms79NU2t9rBC
AZ/1NrNxzcVeuHK36SuZTJIM+la2u1bY686z+u0N90FyGvVke3I8SrAL73Q2NqkPgVcZi+vnnklq
VRl7NeRNUYY27unhNoI5tFm/nDS9kNgypsmutDJ4TXMd7uBQeijVlh63ZvN2BRjBvau1ai9x0Qrx
u2oQalnpfjU5UJtFoDps3f8GG5VHQzt87YbW+0lLb79SNP2HxOCeiWb2NVEQAzeOzQ2yTQ8dRWdb
VtoYcr0T/BHSholER8uxLMUuiaFve7Mt9i5m3cj2eA6Kvv+JS0d89R2EKaZFKK8n22FHvoKLJ9Fu
l9cGoCLDTZTk9EyNVq2RN00dDOlsP2VNNj/ZvRhHpkXW4YY2G7ZjvU3OS04IaEB4gAhwdlhIgtrM
t8FbiBpC4udWOpqPmr8EuSONWTU1e4s7BGLRIEssned0a96zKjOfNV0MZ41kyP2SENeZkXAZjos6
5oCqflUCmDC0/BVEqaQIX9nrz6UWeDVYJsAN9iaNa5pftr200Dv9OP/RXOZ0J46NcJ2Mcq9nnn2Y
NGc+Mkiy6z3W24iKCTmdl2108IYrph/sNuGX17S8L2tlngySQ051TE3yXdHbJwQlB/I8GkAIWfoZ
McK+4eH6wIRNr9l5veGPpajCzF1YX8O69imP7fE/Ls72lbvSjizNnoJW4kfilbUeuh0aBYDF6VhY
3Q+OdFAmiyRqffMkG3Lx73GVf+N6++Nx0xhJADakXdjP4+SdWP56XRv2vu3qn0ejE6RFvFs384q3
R+6nE/yUOVcdrbvAbGV1tFvVWu5zURk9mumi/EnGBv5Ql9bec7ZqYISJwTH1DcM/PM+DmVy8AP2z
jrwRDz7euWsyYBAhH1B081Oa9b5Fumx0mfBHfSyD1tMPg2MeOdk0OmAUvTSV+3jNA7Oj9KfivU83
jlhj+Y8iflR530Vuvf1dti7E2GJf1N7F6EY2Qx47nujHhBNHGb86uTrVcOIYGZ4mPX5pzPGu9bYK
60KmoepQ5iUg1AjfCZFbRKAGnGhdUTnY0qSIw3qdauohBDt6A5ujsnSurEc9Shm/RXZdPvVzZG38
kD0yl3sM+jP06mTFKUGWOh+idk9Vld7F4NxZvN/rsfW22evVMVIecO9kEcmUpX04ttmtqPlvm/AT
E4q66ZoAgK8MljHbm3zipTTvBX7kdZMd2lodGQPQ9mlInLtdlQuQ1SQyH4TXxm7p1phMUqO6wZPv
Zl63LZ7vxhKHrocs28xXXyE74e1lLVTXvOTmroxjjbCIhlsEOMH8hiSHdZ/56tgI3ycuutb72Lzq
frI2qy8ac907a/7Z6ea7ohyVSGHYmPfZ5d3NIp4gsqc1x5XfosfJmWTjDh7PWbtPraEOe0t6tkXK
Lcfp+w1plEv3HV/SOLlvUpk+8YlPouoAwSv7dz+0GhN3uzwPuS15IpNT70h0n92245h9lmvyZMQt
ca6uox30gs3ObIiUscIWb91RrAjDoIOf6iSLNs1+y2UPJdR95WL9Ls30bhLTHundjI4fXaZJm+wr
fTi3hJ2NokyiRg6RSb3yTTpFo9dDMVqhw/QWWFPyYufpe1nzSZTN9O68VdVYwQc1Y5Br01lbcp7m
ylwCQn9OeIv/Tppao4PsdCTLhT6kIe2e/l6r9Joh4GVrWXGZxo1glfViuChwbdMMNlM7rfgRSTf7
WXPz2Z2mLzDyLw7RXWuotwW/bqb7uqaSguNXGgVuUkt7FyJ5HrZ2N3XZZ6H9WPiEch3rzQ1hIaOW
lhz949VwiQw3tNBM0t89c6faTJCc7rPe1l/C02AFC160f531iQYtnHOF0nPdF2woF7MEZZPye7aK
P0S//MQkrrouwq9O7LIcG7S03S/c2iHfntet+aq4TzIG4+jXf53A6xM/96IpX2x+Bjj2eUyowhvc
aDaml6nImQFk5A6SmUJ/lth2Pcwk+yGGeFDGbuunm0zScz5Ns+8YHQzDWn834BrIfnYMKhfT0dns
t4N2c3xcm75kVT4/6BxnlEGL0CZVM6HT469GIAoRMrLl9p/TJxlKdMZnRtRlFV9a/eGaY2CyaEzv
+Dw4+Qub3tmS7x0dZYdGJiDmVVU2nax63eUoPRBHPW9b/KIh6Sry9GmcsnNXqqCyFzY8zXu9mMj6
XxHVRaMDJ9Jlaxg7xOgM5XFYtpCmLpQGUn4hc3TA+Lsa8XKpULWhjlmq7L2EDs0L72CmbC/n6il3
nN3jVmXruocLOpO9zB7ISKu9hXoHnKSE31nTeSjksSrjYwVimsnxuMqEY43WVWu+oNfOG6vPj8eh
zKdIuqyeYyKS6cjYVwKtncZllKmCSmy3NH1R2As+Fqjhx8OWx6nhQz9ujyn6p7ROQpkav1kmT1jT
9vjfEtncCMf0oTtuCfdrE+vP1DsQK1v0uG5J3+3NuLrhu5z4nd2Fds2hySPQz9p/j89YlPY+0ZL9
muSRXjtvRCv7hZXlOIqsoUrnX7pdnUTV/2Ur5GxOw95zy8PjB/tyAqVa3x/lFlh4R70JvKQNcQi/
wGr4q8lIrZp9gQuKZ+eHul8PkzEGo95Go1WewOn/bLF1gCQgNsYi2K3Rf+FiHpRU42JZ9jKnRclN
JFpAWCuH9KqnYbd0Z5JqKp6sx9VuRnq2cTq2GewP6ul+iq+cnIpPT/QmlEqZqPeilU/tEt83rLaE
JSD7WmDU9omt4AFc8DV1rOdVDm+sVuhUhXw3Deb7nHeHJcs3MJbHVWr0C6JTrOktHUciZ78ikPLp
iSWCr/IPYhgS6TJWN1aCWeWmebBhPepm3SSrS4RgZfs6ZbGh9g6zt1rU+qYP7FyFm5M+icQ95Fn8
Tk92jxMYTr7AD0TzLcnLXdllGSNTqg5y8IxgRkuzbwu6AptA0TF/yO9yH7/TLOobYui1Sj7XajpX
+nDtpHhvBeE489xGajX/W8vxrd5qrlh3KafsTVTleerWbyjAd9U2b0ZSCj/exncM8Q8U8EszoCXX
HtnDVnxiLvmXGkRfG2TvafPTwuzXWcNN24Z9mdu7sjSv4JGgfGrqziwlXU3DNYNa2/a6s/VY5rCE
NsPNPz426DRKwcm62VqHNCul0YgfD1Wm2GNYEiaydUZKPBoqHGTzivjipZXbr85L4qBdWNzKlnGf
Z9qNzG7tQGd1WyhwLFDJjoWbbThPS3NcSvAVj5gFD2unjvctVeq5m8mUJLUj5FQO+rhBJ9nxJmo2
zKSZ4BeR7pYVisgtUfjHplGhZONPcfudO5enYozvYMqvaAMPG8ebDrTFBgV696QzVgh8SD99JOaM
h9MdIcr0YjrZ+vLcGSOkI7ArkwWnN5LKri4E31Ag0NZvE1pgqq/27rEkWI7lySvUGzwOZhQNYiuD
Ag4m9NLpai9787tj8YSSJGY/K1OTnZ/su9c0mBbOKLMHXmRovMQl7/mY6Fddmc/CqjmHZ2uX9eV/
MS2RoOakrhzRWztrWMeb7o/FvNMwcRiTeWMfzhb8gKqR+iiOj63/jKvhUFXmF7yLEaU6CxiP97Ah
BqqNq0PRosAYHPHAtJO3DEE+7p2/hNX9I7f0HPcJXRmdfWfMV5owVhiM6TSPHT5Aw1NcFe+aViLJ
H//k/KSUzZld9xCvr+vUpnh3zCtzltIiLZv+KQPOy869o5H37w+OrZPagM4Y5rOZ/2tSF82Z0s7V
vJ3M1XgIav9DWLov0vYhMN2bg3WoZf0E1HVgBfHx3Bl1HzgciCPx7nCpL5Kqb3GiPq53RViK7qJ9
WRa/1V7s4sObOO6SXdN7gcdzwNWn2UReQ/x0SSQRrhSXh0PFo520dY6QNX7yKuvacJaZzfhqLGkk
HS+U6I1QTrBR4JCl3gZaPYczSzjLo+M9CS3+iNEiorayqoMzDS+6vOlzjRNG9QmBHK3qYURvXxtm
U1DWD3500uqHzcljobuv8HplOa2eTykyhtjOTg+xBHqVeACWLuOXltGapbjQi4/YfBSYbpSNekcm
fxRj/sWa/SFG+1LDvtdDdanBazrnKTYkO3s/Q35NJYlPNWuVPazf0pmh3SfnYvUC7EZsdlWWzb3P
tFK0rDscTbxM7B1nuPK7j8eseTz8XHxK7mECyaw6Dnx0PM9jfklEz4IBG5LzUr9OHJHp1Fz5fxPd
ZKnqoRu8AJL7Hke7aQAGasdmah4PtO74aP+Ivs7cQFvUAOk54DfIs9z2qD6SvVe3k1/GNTqvuvUt
3gDJUc4fnTvVZ2KyAsb5Y6XjIR3Xa4KxAwLc316q/0qsmd8DwJmdM+Kv0Bm618evll7tKwo7UoJw
gYhQefEPj/Vz0SOy5qshs9TOC9jo4JT7ydXPnWUd7NUKewchc6O9lCb3kxdosn+PD90gSzmP8cJ+
ffxtkh6rnppTh3rosYplKnHLJvcUt6xqy1j/bOvqf9SdSXPrWpad/0pFjguvDg6AA6CiMgcEe0qk
qF6aIHTVoO97/Hp/eJm2671wuewKTzy8HS9FAgd777XWt7dG567L3NqTk9jNYwZYVtuH3EI2JbPC
jkkM5CHlYBkdumy4LegCTcCKcM7O2r4W5lvWn/EQ4MWRq1m+yMC/1RJ/NyhcDb3n5y+qZWhGl635
h8q4tdsftBMvZ5jL25+JejEH93ALr/PwBzLkmlTyk0IsXs1xwxza3dQtDaSfewadl2tUhzlqf4dm
qPanLS/LQ30o/TWVcaiXlcdIlZVi3KnT9CrBg+lzfmic9uQnOoFzTo2wbLH2JO6mDBLOrWUUZ0xo
3CheKnH0G6YnjIvtN37WUT0u+zJIGLNxCptUhdaw3FGKb3jkpm05xvyawra1jJ2PQ2lNIKcgV4K7
E/0Jy2ATez4r+dJ0x6+kbVSbVAw//eJ55eOIhflgclmxm5wHc7wNuHOZ463AzVhwVXGI0fkjyFCs
eZNmGxu/Z7UuxXOKBdfHXJty0wkDAbXdRhPOXizfLg7FXZ1UA/pRIVb1xGFmQ+9cRfZMnt3FaBBh
X6LK2kVxAZgUBhmt4XOTKcwleMmXo8yFLcuegZ0tFakOa2cF8fMojUuWyws/yEghpMLybkGXhGmy
jTrtuBxA3FwW8nXTRVuBdsEqE+K1hCroaDpJ+6+67hoI6xFsacqaE0d+pQyBcXwfAxT+hKN1uUr1
YGTQIrj46PPh401LNGIY7gPVM4xjTlAUTB3r78xc3LuU2xXi53Lg+Wc+U720Z0/VbbZgkGyjztd+
YuA4wpjsivYjTbN5L4eYQyGzSURUnSToFLyXNdmgwHbu3Ay3pHgpUrBA8Kpup6DiJcboVXBis5Bi
xOCGDyruDYPgW36yAus+E0R2lX2fGDgOXK37sZPsXi5O4Ei8TLN5SPOn2nm15FfSZ1wsyaY31o3R
xweTMo05tOgfe0a/Gw394TGaoc3Zgew+nYlJZKbNOMGmEuF4wp2ZKtU8+lUe7+qB4K4M22d9wlM1
miz9ZH3cJ5KWiXmu7XdsY00/5qqcnwpcg+Swy4l6I2Duq0bzXc02+QM9aT/0KqjeNbNxEOISgfMo
6ASDFbev7pQ5MEYo6w7VpaVSwTRUbcQ0dSf2LQyraalMuAA7pDbWFcRTGuxn3vluTMoIV2blxJcA
bXvfZqNPN653qNwFXZgF/9RHW8VDNEtS+7PJWmik210TFMbnbPRzusYZyHw3tlnl18n2Bn+V9bg4
O3gGTVha9IAqdLab0DPTmiic4Xz0EUdnzZI9uPqYrrApsjSd/RfdO4tWPx0/IHxfU5euui6AE6zK
4UdItvCtylgZu1BjvZxpRfkqs10CA1yxxi4rrPiQOgFCs9GBTlrJIDAqL3cT+6GyTf2UpgVPcCtI
9njEcNmFFVbGeXIE51pUsE9j0neOAx9MYjEAAN9b58jpxgvPSQaPdlRfm3K2Hqqxj1Cycgp20JwH
x62tvZGw5nD5F82a7SjBiT8J1zgn0q05DAwDRr8IbyfNKnYdp1Qwpq/0TdmqKcY70CDHkWFFzszc
s5KaIKDk1igZ8M0nURfPpumflnTU6JennAp4ZkIjayphG4+iq19yRyceiNl51dvllREHYwXHebZH
cot9eljuTz23Xo2K6KbWb4mH7VjntbaEs1vQyDVBLrgNzYl+fD/01o2vgpOmnFenFhuyhDsLNqSW
BHeqUNgLhkNYyYda2c8kNPaGqZ+NNt0bSjsoSra51z6W624ZEbgYXldSMoxXMBXy9pKGrG4Ng3cC
GyRKXB5sbsxyyCqkOqVtXDWj3fFQqhnXC+tW9l17kYM8s6bkiIU+3bUBnrW0PnGJuwzfqrc+0rY6
dse5C5jqhe4Bcz9mIjso1k1oPqROCFJNMhy1yJ+zU0Gl2qXVY3pS/ZKZcLErvA4R/7a30vYooNwf
eFbSi5jdVzzByOjzR3bd3MNyBU1iXpOYWb4znsa+fcrSEbw15Qzu2XPvkpOBeEFKmaBj2lwxqmBe
VDFWz3g3O/0WdIrrVZNVrwibbX6vwAzjNtB5VuHFP0Bqvvt9pMCTPWvx3qc1qkx0cvPsyRXlW1+w
W36536OMfSPxdHGW58RYdds8cu79pDsvhVDdmZNnjS1OPL3YjLb4WH7qpNKf2D5P8Wa9aWO6FWb+
bDfL8Re2N5lP3Lq1NZBAuji6VfHls1pxqILjENt3DIVxpKQ2jjGuj8m8VCU+Mp2xAl0/lQlUa+t7
4hNK7folRM2m3bxjTn3btz1ebbknbomnw2Sxu4pe+bRyWCFyx+a3nT/IdTvHTzFPdOLp+4yLY6HL
GeBeMlwF9Fc94T/j3Ummh9hJD10bPflR/oMJr+C4Tw8plLiJbhDz2iGx6bbt9E5v8YeTWSA86BIt
oDOSbvlZVaO+threfxjPzHTi3EMQPYD48xbgtx0m+C7ZbKB0zDaQGo6DSBnL0Em6UXNjY9foHJ7I
PBF+lU6HAj8uaRmCwSt94NRsptd+sm+0wNr3HYS6YNgYjnYRbfuic68GdJjU48hB2ucyglEJQBMN
f1qbH+qJpT+t7+Do6l6HNrjPfDLr2G+upQZcxZgcGp7O2DMawphdFR859gNwJckpNvv5mMviri1J
L46JjoCbsLY1C+8MNDLdbl9x2lE2V8WVD3+L0SXc1ImT3C1M3wa5hm9cK1flHO7EUFpeT2SEiF2E
uzCkMZ/D79Zy7tqQ4fMM7qvO82Mz6C+4indFnd1V6oMSY7lIE2/ESTZOETqKfRx07Ysk1dPyfZIk
vNc42/C2dfvawtmTJfbVrLOzw0ffLbi55ZtmvYZ139jFbVSPL3ZNG66pUF4trXvKDNiQuVov51AQ
sQiYOY9OUjurnbcwnIlcu/FeF5ikq7q+yiF4a+vkjJHmMa2KV4eTa/l1yceEee3GgE+4UN7LrkB3
yMebJW9MAOHkzyYpUfO1MCLAFcsEHDnec0rtOyjcnZ0oGmOi7Vl50qqWCyHXLyA/3rCoZxu3wA1b
h/UxYmmzP4fcTllrroJcA4yjNQ6W/e6MrRXtr95o7nQNjWlXls1NGYyeOzfLDnC/9PxR/xSmchcb
EBwHHyuyIvC1NC6T43wAT3nPCHK1UXdoW+eY6tZ9oXNTY88lLsHhbzb43zR3vmPKv3X1POH9h/vW
5QM2Z3NXtxHxRJOwLBUxqjY+VWubiBDOmdiXRA6WV1Vlfs/AdqsFjF0yEYSQBcybAkM7rFGUaV0S
MjShbA7NPVwxPLtWd6nC8Nsa6jsbiKVdJutRH7w89G+WLTYtnUZeq52Y4kOfzF8BKDt3ae0741gV
Aw+eMf6lU4FnObefDCnZeGTNbn/A7ocWigdYGrkX+9HeSWxGyCmKZ+ie7Kk9BIzr+eKueRgzqrAd
ConC+TGcHMtpnfePc+PjF7E60nbRwZZdv1VVwCCtOOpTlXqNxFBY6OMlmofViFtl50xz8u3ozY2s
gi2n3LeR0et0lbyUsEpX+L0rHAzdbnDnXV0Y93PvxJ5LoOuYk/B/yJvCvuLTRAK2p2urEy7J8oW2
n/sfcxsHXmYH1DmDT3/Z6YQPqIwsu7g3o/7X8h5glewizb4JdVw2KNafIWkpKu+B66iegnXEGuS5
kWfpNIT4dYLUTTiupyA8KDU/NpwXyOoVeQ+8ZBhXCJK475Gl3afZcACDs8oKG7XTOAf8ntDG+zpE
QKwtyu4wf7LjiMgW/c6UQfZol+0RqDHgHYJwUyWRucGsajNNlV9EFzZBFN32dXdsol8lRkoS7wvb
IN6BPjkvJ+rMcWRgs0g4t+2h27a6C+AeIzMrB6+p9HekzJlGyfjJ1NK3oDSf8j7jWCUcqtd7OqIL
RvqjyBgyqfoVRMTtELVvKkNoWjjrOyfluhrMEaJx/l75WB5jdUv+8E2kfruJwuquq5rz0DHgaIP4
6ASGQRec2ru4ScRWNgzIY2WySi45VTYe9KHnaep3VCT+tDxHI/fBN4KnDncxivIAK3W+rUuDrVxO
CTi+hk81a1stn17DKXzWQueU+v16HNxTocrHpJufBukwmJl5DBtmWe393O8QwaSnwJmtCna2cost
fvEbJweBJpje1TVmWqx4+YPW19W2R3hf9xaMl87Sxl1fQFGa254l2nUJ78l3C7UNtIqFL345H31S
mEvUANwSflMyncLyt7bI4NhoPeOpie3kyuazQQZPSZHyeJvpqT3yaoSh+vmXXTP26PEZ3PtlO78F
rYt9yLQgz46DzQPbt441trfvwjKGD7fLo7Wp6uG5plO5EmWf9qpImmNfD0zQ7Niel8HgsWM/4z5s
ZmtP5ot5oI8KulVW5q/1sEqO0mJUYCUdXtfeH8p9JMBTsaOj7dcEOIBFTYgVeReToKJTq96SliqQ
DtmknmzADB1LciL0jD2Jbj2KNu4QiJ3TheLkYjygHsh6DDt1cCiZg70iM3/1qm9O9ly2XhFp/ilO
oIsUOkOPWQ+ihzbvhpuxI6tbZi3euwwxnokxvo4BMxV1yHATcdgcRc4cHjn/jX3T7pn2qd3Mtq1d
UCWNY+AEKZBiXT+oqn6srZFtIm7SvmEqKL25wCwoqDcuhNSg6tfiOhklonOHn7BCGlkVA8Qm3jlN
r6+KDZcZPnuhHM/XmZqFASSUaijj85AS/qABS1+E5sRU0q3xq9BtFqPbThOS+q+jzdjEP4L7doUi
Nj7SGcHMDZnkOS6Ud2HhIShIF3hMIRoMMyGT1MyJCXM6IL0WeUcOReB1Toc4LdDhxhK6dIglCxM4
k1+/NGCU6I76wJLHrV/Fwz6A9eCNsx8dLQAQuyoakkO+zNOj2R1/ZDkzrRQckxQbobOeltBN6Zbc
UrFDGquoCdRoTY+BoYmB7UTh3OwxK/fHwgqmF2pq29Ms/5V0VL3pq8Q4+I7TktkbITnpseluTFW9
Wwzs1pjy4g1Ymyxcma7C1D5ltk3gFQReXIsQdzKsBhliI4zhEO1yC4A5jlq2z8cy26eJvBe9ZV5d
ci0rbaYbsKOzabpsjNCDD/hIjzQZRIgD67mZGMRg6MOjUjrx1uSXD6kWPyZJ+tbrwtzH9bLSuK3u
gcd8WH3WcTKSTCJiBmgsKJ+NUcawD0R+n8iclQtzJCCQUJk5pZ1zuY+4xQrLZPWcWTneP9d0pFpj
lt2dLPVrOOtrxyLowwyHqeA+yMrbNCJmMod3M7EI0yfdi2pG3xxWAaTrxPvn0mhKWHSEW3XduF0G
Q9VofXcMX2s3e3cYtc5tgnZOVTot81euAKJTw2bMCEt1Wl1d2hhzHvnF52TBURn2s0HsddWadbMm
h5GuA8n83CrLp7AkY7/MitzmPGUZWLp8l0flo+UWMB0xKaWpBwV8g+/3KWm7BRm1HmusJUG8TjBf
E6Fv3+0QcZDY/vU/oSn+ByjFP9FYzcZ2ukrvWRXgRk+CK7wIq7f/2kv/Cd7cKcrGKQJYCvrjfRwr
PEAp2dz/2ov/Cdms20OKpTxJ76woKxbEJJSY+j+B4P5H8Mo/MZobDVNrEvHaRZSR5PMdYkxWZW9i
7r6/Qyz/5XP81+C7uPs72rP527/x68+iRJgIwvZPv/zbI1axIvu35d/8j7/zx3/xt913cf6AqfXn
v/SHf8Pr/uP/XX+0H3/4BTUKJfG1+66n+++mS9vfX593uPzN/9M//Kfv318F2Oj3X//yWXTUPbxa
AITpL//4o8PXX/+ysJL/5d+//D/+bHn/f/3Lqqu7/Cv68z/4/mha/qn4zTEJejm2dKUJlh2A6/C9
/Il0fgN8YnA4SRNd017WKgJUa8O//kWTvxm6rltU666ulGMLKKENhrjlz8zfSOvYwlWOktAqXTYY
/fe39ofv5n9+V/+Udxnfa942f/2Lbjh/JI46Oro1L2WYvJRtQ/NduMn/DlzLG6jjvCufc+eD3PUv
wRgJ2KR5y3j3iiqW7AIreJ3b9EFOJOF7Rp9Bc2/owfSU0voLX90jyCBw4UCxDUbpQ4GNOvM6KmoP
XB4H4Vj8cnEn23NwOyeFRvys/gVL9ACRlEDlmJGjTK6UpbscFZRUAQV2USBhGiFz01kRWpvs57Es
LkFLSAzayoUcJzV+LL2Yw3VVNvnJdf1mm0YDHCVLNz3bgWjQGNOj7s4XcCtMDMsuOQVgDhXceB87
A9ZbKu721GYTTwURbBPEhqbnyY+UkG67XieU6AIfNTrwhZH+LEd26Cr70fKTXWII0ucpXVacz3e5
aoa1YILXO+rE9qRrL/QHMTQnMyTLNg7jPrVhXxImJKJZfSWJ8azTMLcWMWqTaKvRYCtwsToNOfu0
/JDHVIsbYQAdtmqSRa6Uw00adsMRkA+/nYFSbPQXOrVbm4DbGnpNedskvbnFQmtdiMVtElHeGxNp
/A7vvUxz914BckYVFBlj68k4lpl1mHT7J44FRGDpvJFuODl1AE43TaHUBTczZlXcTwxiXcsId6Hb
YzEMx6/yqy59CxEFoKFy7kN+aKRXlwhEXumrMIOlAuoMA1FT4pIBTEqfeVCMxA+lNI5zqMQatga+
ugifWtXuwaqOmzROu/VEIKiczlZPB6L1YNoosZd2itKeUYLIMAKaFjCLnIdM1jzauv2l2/JuaCCs
pcb000ykc7N8fNVTchBkoTEab4gbfzMXPLr7GDvEyoibm0ilT1oU/iKKdR4ocGkK0HNUaq8gjOVr
Tpt3rqTmOAdFeo7n8Zh07c2s7Gs4xt3ORXcUGkN/lvmSSxREVP32qc6Ki+EefVnsIr5K1OW1+MmS
8oltI28tanBOI8ffpHYnhlZ5TkcSUdbDbgAGSdfpHK1oesW97G6D/t7tJnVI2FAx29EdUYdxazXB
w+zGRGXIOyKR30aR1Rzs+TxoWXkIlN6x8cg9m73zFvv5fSi0Wxx108pWcjPGnyx4nDzdHJ7HGhLT
YhwxRjujNDTyvU+LTpCC6H98FyXEpTQtZCvcpnA1wVBaE/sm829ZBHOtY8qUga6H0YP7WYdxey5M
eiqhNV9+M9+G8JSqhSRn+/lP2vaCLMBMYcpa6iIj1WvVzXtCemyVORiVUx/9rlADAz1MspE/FZ49
NsnB7dH/xgrnj2zqZoMI+oJTgTu/Zuxip5wqQJdsak+MMwFsDz97KW3OAeI7VDT1uekwRcu+fi9j
7Zr84BhmtULakaC2gPaEtZKXzDB2E/AdaNMtGBvjbfaPNQaKJxezXMiWMqwainsSyNLcRLexVntm
/MOqAG5PajtcLS9gIOD+ag/+Ik4ztiBxl5g7dvE1lxZnbUn+x40BzTqyPrWl5T/owznKDLiRXb3J
K8FULGNDofHaNorgBPkgS4HmKCPgBQ6bdsDMnRxh411Ut0gTp8oRdwwolBfDdlsC9RsXV+wKbhiZ
wyHRj8pKyCg1NFORLDgBKM96nzkYWLJjGSMTmt0iSUMLwQDS0l5n/QyAZUOelCSRHubbrjaOOACg
ho6nSgDGrISNKTXQwYT0Ym+myS1eiVsxliBETOcnhgUE4HhTWWN+SfPkGBn62Z2jYdcVvet1bAkO
fPfZHZEkDXGXzKj2dfqt4uIb3R7HgZ++dGbyHk3Njaqbu1DPuR8lDB8Ts1Y+WjjzwZERWAVpxU/7
Zk4x2WCLAVdQ25uoNsNbY8pfG0cDhmWQ9aMH1Xa1yi6WPqvHMmAyIaqfMNPKB13h8DOOYdY5u6Li
5G1i5zoKnVUPw/yWm+xewY/UytjZmZ2C0ctk3Dj5YeHJHMqGGNMdmvFNbmBqaIrHrlctrS8qzuj+
JA1lpsa8a1VaJgd+hKJsHVO8QHHNA6XPotesxyw4UoyvDOMdANGVk+bQygDhOAOJwFdaWQxXuizE
gJ+lFy0lNjno/ofRHVUlXqGZPVPhs/MGz3Y1+h/RhE+tLC3ysplBRFnhRzJAc+J8HcNoQADsp3VV
EJevO7l35Y+siQfrQmeGjCyNiTd3iApDpAHT2Do7NWX3dqhdJvImCIxDxuf7LDU75pSPnEPV+Uyh
0+ZFmfajxF21h3PlybI8Zj7wkAGsWSyegoS7dpJYHRaji+kcSk13n4R70R2mS2wRHPYWIiON2Lol
ibubB32rCe6dmcynrStPY8DOKYy/qcAE6sfv84IelhJ3ddkBgDDYfCNoUXFP5XJvy35eg9/FM+BD
69BNBEh7bag8vcvCHvoKlMqgdbZ9MgaMHGx41nr+MkMru5EW3gqoNuUqmc2HvvClV7VNflMUhYWw
6G+E6aSvKv0YwmST24061JWNQG5OZy2bzZXIU5xyYboaCDsUIgesNhLrSMqd7oa5x26PRTzwoeli
jJnktJ6S4BGyjlpr4oncIdDaOb8kCo4RVnZHOJeCrTaWbUasONKeB4cmvUiWwMP8alXRa25FXxYz
F5wu048WgePNTWOVVCuG+SQbQ4yFi/dQzOFPL7HHdQ7+zITbfiedXBL8eNXSaGYa8y2oNiSn7e3Y
Wa9TZdW7aZD7BKgQDzxnC/JUQZ5LWMiACStOKwI0M4BZl7kcy3s0POeVf6VovXXT8lC4PqCv6KUd
8XEFOZYI0T0S9N9MkNDXsRTDOrXEurQG3KNK+etp5OvUB2frc52tOkAQOca9OzfnQgP/+6STsMnw
7ANufhi5TNmLg3BL3FcG6d2M/qKTG62d5IEZwW5SjM9svEK7DI6jlpEc6DIemnPYbGVbHEIZw1er
U3EKfzFLYQ0RVe2hC4D8jnW29kNtgqUbM0OIkZhIrR4ShJ9oFAhRxMuMiARMWUynmoQ+RpFsA2bi
w5m6u5hNHywlqKCxhx1lEWadNfkf8gmJyTcjNKaC5rx1jfC9C0HZBUzyIfYOKz1038CkZCMhARcH
JOjRYkcfDxq8WwduBJN2YX2NJZ9LJJgmF0O4Y65Ye/OMhQHHbNtED2kEd28AcrG2IiDgFQWUZQbg
dHqoObolvkUSHQr2bzqg/ajbknXKZ7JWgZFQm/KwbXkMrGNbb3Fx+NotXazAlY5xooBjHzcH1sm6
XlGC+BeyxaTt/mqNkhuKTV7CrO/bEX9E7ZwEgF2vKnmOJG3ADqiYAecI82bU0SsKvfnsDR/we8XG
KPkErf47kNOw1+PusTT0E1r4Q2oBi2ywqxq+vuVnYHxkq4esqIjiUdfoo1rHFN1r9sFhryYR45XZ
rsVOg5gAtLIS/U0k/SPYTr8ELyF1HhBW6ZiehnG2MJqtxnl2E08uuV8JmFhT3RfHkLbtq/YzxHTO
q2wIzzTnwFyc+dAe4RdRqM9Buk/YrMJKvTcXDcBTnbyR4AowMmT1PuqMmtFZfQdtMN9SaGOyVsj1
wszQaEqwK8ULzSZZMJEWTOX1GyJCJPKc28Ea8NXQayB3MCEu2py0ntA9rYMTE5wnpYJVFsN9FK4J
oFFb68P4mrmWs0N1KBePPTV9vzWQB9eOcq9Dkb6D5T0DGWl3kVIcs3548dNfnRVtZe3Onk6k+1Ye
A+F1rnvpk+pEpfGm9RXAg6i9l04GO8JvwY6w9xXj6CminPLaBJnK7LtLIJgcglyfGOo7K9baPuRO
9eF0OuFSeQ6L/jGwOYo0JBdO8jujRj/yuwZfddd8uS0TwUmFwFlk/93F44dGDPU0CPtU9FLe1RY9
ZI9BgNsVXRiuvyIB7FlpcJIKcJI+SNqfvO14UDmPiej4HpWLN/5HNzqg/riDiwyjhSTZQrBuWDcO
IA2eH+s2BQTdAOVOu3uC6sQMjO9Cy9GcOobjeE+e5KKvQfrHLhZeko6vprdZEjNZHoyUtAGblsJA
3oTMPQXbMraVj4eg5Mjvi/toDOWKAnKJ0ORnHVwIuVVjkwDqsmE+eHk94wxD9MkBYKDPxee6qGcP
KhUuxszTx8amCquQVvvsMNWsuXNHND+e0mUkvULdO/XYbMrJfqws7rHBokBIKu5SMiQhPTBzPqzu
33VkMBp2Rzi5IaDETr+J46ehixovt8xnEtiEOmyi+q7dneYSqpXGIWZ16XWYSIiMbeGvKglkGzoo
9uLGyxKzhbYLUH4myDdH5gEGAp7krhu5QHHYkLe24urd7JuHEX4YMBaoLHrO/gjRglYv1rrlMwHv
wSu3CnE2JonFKHaxqEEY06NXpzkZPVQhvl0mjoXDwhMU0DkWd8J2jqYJgaVOzGLtTkfVWa2H9cHZ
1HDG1s3k3oXR2a4GNik4oQc/cB3N+FCESteui9XZaF8DlawjTIxViT9IRXVIIxB1+0mshwBnSzqC
+O5ZBYmVz5FPmQRUGsufTOKjLx4UN3Y7ZQctw+He4k0qcq4QcAGHEcHQmbgUc6u9WJL7kEl2qejn
pnfgHr//7yW1XCeiJ/bVfGlBN4BAHUpW7CiI7AvnA+0QVmShkXCo+ltAOGusadY+7dtV3wsyXbNt
4umQn4mEXxKLY1IWVIq48iBVEzW2skdc4AEkuf4pcHFOAqq4BXfzEcHM3arslSw64+6nyrDLTR9H
Fz3ttrHFOEcmKXnuygjuKoQClHS8oAGxGSBEB3hkn9Q9e13P3wq36beFBfVjFo7Y8NTHYTu74ji7
GUNjP2q4mkYvNAHgZ2pHmH0lF39h6HGV3Ou2fqObPL5h4m6VXp/SoYWMVUe44wwQd7KiqytrNP6k
eiUidGWd/Ja3cWvM9bmSzaEK4zM5kWuDy3E2m6+aWboXTooNM/qlqeOrGbNRRo/S96qtvyzqbPGh
RIOTO1D3waw2pT8+ZrlxE0xfRux+dXgGiUoFm2asfvmhfgNceyf6+Scdpgu2eLZQp1BGnIG1C1R/
dfIIvuRmaJslxPxUtunroKpTXyfXtBY/ddt8RQYNtY/LmeUxm99fIXxvEvnqGPOPEaktovFC1Wme
Y7Y95GLYzh1ZNvCma1EF56iJOi+aP9tsgeNb4TkX1nZ5C+y32ZDjOfd5+q5P9MlmDtq2emi0+B0n
1xbICuOH0Wtg2VCPEA9R8V2gwG/6i1daz16tjP+4HYctYVRbG0G84UnRpfmAH/mK+elcWuF7n0wM
w2MEFbDd8CYaQiLlqR9S+M38pwazeKJ7inJklzT9XTZX6zSZHjUO37D+Md0YVwdnTzl6eAJ5I/27
JX2OpjnA3mXdy6p/XH4KzYcFuxR3Tamv5rq/bVrQLJEJhnok8st8RTnP1fxp0m6Du3+CZMHeppRb
1eCrAH1ymWWB+A8Ejsrw3Qwq7mx/rxxSYkAyJQKNj2Gjn/lYtca6X35eFokhhUTnLEneaYGxg0o6
7LB0P1IiNypgw8FY8mCUfEeAKXEXhSubmgI3QnxkmsUNpzB/auLStdpLZT1PrKExVbPMdhY7RMCh
VlkfPkaxVZcH57j3E8q14jJyZwHbJu3VKGZ5nVc3+nMgtcXyKBtvykxcb8bVHCp8a0P5nBJiXtk1
9MkGKonIfkksbNkYnX0b0V8FCDlucSPkeNNM/S/oUtRlQ4udfqpPYslWp+0EFROCREuGNtBOZpad
Kze99m7zlblcYIYDF3iy2FA0crrbI0cP/AyC/iwWL8fNOFRsGCiTcYf8ubYS7ghj/KE92yZj/2iy
B2plRcf5Y1I8mWU3X4pIv+mF+BmL/DMpsPnODmsWBrkAVIfonJt80JURPxBgPFexxdOIT4KcB80h
Z3GFuUH4DIornhZFOOgEEMOjWWhbnmsfrsq/l68Pwu+vweDTLpMANdXd1Q2VgD1W7y0zSD/CMgVF
7rmLayBhpXgxYtpVpgNE/y9ciiM1rmSzjr+f+/mmLWd9r9Lk3R8mDzrbLWneV84mAvweO0c8VUzZ
cRLZCeHLfodqHhByc3V54VaLGaXwPjtwoKLmWsv4DyujO7PXYpWOw0+ZjhRmI5AfLX9wrOm1MuP7
Sodwhou23MmG1IimlWuNEYxXsdSDyRAFUFmq56qHzQkJ+WXCzfN3yej/teZyG32CcSx+2j+LLn/Q
af4/UmZ0+38rzZy/y4/03wszv//9vyszjvObFDx0bUN3DcNyF5Hn78qMI34TylBCSSWlsIWBYvIP
ZQY5xzQMg5EafwHlZhFt/iHMSPWbYTqGgDVAoSdNKf9vdBkurf+FeqmkEH+SGGPgEEFLgnhv0xpd
m6zqLmHoZ4ehLjFXClnAQHLbPtOJUvb689gJB0GD8w/odI5qX4miIgjBTqOFbbWpdE1tq7KFlZNF
ap1YU8Kd1vWL24rVDQHZ8+80jCzotazzKgZ4KkO1IFtxA33mFeCByqc5ospPyCq18sU04faZusFY
rBvGWwc/48NMvnsTzKD22RHprmNzquHLisTeG0WUXF2RRccatuY5HoqmWgVlxdMpq630Dk1K/8Ty
KNZxlqa/ZmuM3yR7jsgZY0qDH5OxSEGnqaMbVqgBTg1a1kKewhnplkeVVAtI2uxehlBPnyr536g7
s93ImXPLvkq/AA8YZJARvM15lFQaSsMNoSqpOM9kcHj6Xvm7cfDbB7DRQN/0hQsuwyWllMyIb9h7
7Qp9ST+STL+W6LvUhh+gpcTNlXl0lklibhli652PNaamLhe8mLZaksPiDegAuiSD18k/ewQz4CGf
dDwkQoXKC9IugKGhrHOXD1P1/RmCIJpsDAzJW6gyGimUfXrvgDB+TIwiqGdy8H5KtmSXVJKLgYvR
vgi/wJIUWfjVkxs5PTeO9TBkRhwbmpvXSormY55QaK4SJsfNSgk79wh0uFkkazcZgtUk1bQzYnbe
pQKrvULESDsBt+QDZT9sWAe/HJLWrH408eQ/mNw2cHt7uELUoU4G3xvQJ1LOrGf8pxoBhRzwIBYK
ry3EZ6MdQ+ZYFKCNkQYCA069/FWONFBZX7Y/Qs9D7bgIioU18QQgBBiBb5J8BMvfZ7OzT1vT0uda
aCGtqbaQnC7woFaqygR04XA+qQDeY84aomJf41ZiF3sDJMAoiVs2h63JiSoTcDGyIAjeCmUDcEVy
+t1EBbdNRh5Ksxa+WSL8Cj6eMwQjXM7YLe0/VcfvfQVL2t/TCLtE2XXDZmLx55ED4y1AmYIQ1fVg
t9Dza0ygcz2qX01dybeEf3VN46D7lY0hrqIg8QgKRFGk1qgb6dO4xJOzK1vG5Co0jGJSp5vPiP+t
bc08FY3m4MG9LOqpPsrWVce2bnHg5HMJBdzLw/MUS7SCAoAsSVijK/BQoTXa5W5jXtHfWSS8uMjY
8JFHyBAXSn4qTSjkeQB2XPRzXO1SB/gcQw1H2ms92xIZ7cJ2x0MhFRAtmIJFZXofc/22Q1bvitHW
21Cb4V3zThxK6yYmXvivmMRS4Kxx09ZnJGyN+GEFKMQUk6X7lonsc55WySawGp2c+xb10xSyodxm
sh0H6ugyQ2isIwgVeTn2f1QLAqvFRg/7QQQWjhjadbm3QLlDDxgXjPte5BizpvG+wbJ0WX2NiNzK
nZwSsat6NT0HJva/gm5xyGJPIg0psfSDV2hSTXfKWp1SMhsv+OEvaTvuBo7mdF3PDrDGyUQIUZO8
CuhmKuBxMjYuUmS/Ku5dD1DW1o8LRp6pnYy0WPApv5shJ2h0yVz3MykzcruyoX2v/IKWL/DKu8ZX
Gg755PiPXlWnT6AqPDr4yYtZJTTVNwBUs8MBUVeXrpj8E5M2Us9V7NyOM6/K7u0GC9kmsshpsWZL
Z9ulXZL42HLWRkh+icceMnxEa68dK7FpvKp9Fk5ZfSd23771rtY/Ijdyz2kZ6d8yL4qfvVeUv8E+
sjILy8FnX4PVlyk5q5tzk0Dp26icYnGXNGYR7BnMdEE9YJV7KW8E6ipM0A8lqK2pu7S4ITEdM8LP
BiX0WxSGHWtgK/mqZSrOpgDLyHTFUffcHPbVat3srWWCcmDyG2FtjOlPeOk1JwXFYbGJK5RoR/g3
0yepK7h2LfoK5NsOKoS1yJN+3HgK+elaeyLC9BcgUEorcgoA6phlAVXYGRyYBilrEgHO2bGAYTJb
sXOIN0uU0i+CWSccgWkgs6YpTRFr5iUywSJBcTkF1sXDOZxvDF0OodU2A3ogETX8q0jyLIHyFcm+
znw05u7gUacmbH+sGzWsZI6Eqs5gbfUkB2m1eA2Ona768Ny63Bqaow0iA0i6kBpfm5w2jsvAQcoP
L84ul+4zmgL3HcdMtffjG3U0iccKckfV60+MfeZJiFaqdWy4Ixi0dihPQfIFWLYzoMwrJ+k8dk5V
+SvpB86KsegQhM1NEv5KkXI6d7i1QOIvdjt9mSHnE4RMAWagcZZvUUtklU1VQNQoOn+X1XCKZt+y
ryhZq+eG4IQtQZ3zIQePmXBm5BN9TqiDD+WImZjAsvr0OrmYVceA5GnpOWXA+oGOW/iVsPS82Vlh
s5RcFLXv/yZkSOmV9qV4gBGIoKuyQ9PvcoLDH5vIqNcoGNiO2L3GB5ZWrLf9+WVJm/oXqlq87oXE
IpMGrkQUDgmbaAo7ADg5lCzeM6OB9RdtXDqo4EO9bZSYthVqs1PBY3ADFkyKCB6/2RvodvfWNPtP
YH0CpN4zAbBLhZkgDPziE29aiBR5mc5tn2pGvxgdiBIRT6jvko3Fj75d+iG5MKCwr0XPossZ7YmT
EIIB7m2r/polJmxQSWJT+q0zrnpM+lfPT5wTEbvZnVKJ/ajILcjWo/aAzSFUZrWHwjKB8dgxSZoX
PKUVO65dY7UFoyiCgkTi1vtO4/jqTZAdPHYLpwSrBnIKeop1a4fM7skpmK4EU9cOkILW8Nhzr027
aSyH3zFMrztXmWFtowu7l8tQvgBcMpoySrR/RmfxIuaBWJOKpFv2bueVN3BzZH3YwlKvGJsZsxFt
dsLMAcNogcJ+hMqIW0Vg7/JsSy6bLpok65Mxnq5eXGK6WzoG1gMP846WmC6W6LWdM+iEHJPe+l4A
+LFMtydrH2djenAyBY5nChOXaDC6Ui+jFfTqeNn10kXrWfaZQ1SimH5UYsjxZbTVHWb38L6NlHcH
IjTfhxGdKxIFEgVkvezygTxLIaxq7wYjcv3W2BfYSvqYdFa8kUUasricYAO6ceXtRH6TREgIdEM1
eB/QgYILg3xe0xCM9zWAXRwhdcdCQHg8bytNMUNKJ6aU5tG4ifuOkEHd+fBEj5ISDoqnFTxWGgjg
2h0G76HiOY6ocOAMrnq4UFcZ6/weB5Y8izFoWQ+E7XzKOs9OD4lVMKRtqopQrNa2cVy7Ov4JA7fp
dpVdF38iq3b3IkVpa1fzTPYkC69wb3qRMXVjdQjOTbbmJ9FPcE2CcOZ9zfqlWC3jgKrZcybvYVT1
vBD4kXGpOH6TxIe86GuOPsp8UKOhj+dILnVxGKVTXEwfzDc1A5wlS6PlQJvUnee810BBTfYIXUvc
NTnLQork6NgwGbgG1YTpVPQNei4GqeZnHTYGAkc07oBGalaXBBb+QHCEADKoehRMgW+p26vIH8Ix
dsEDJhyMKWPg6CLNyKUwJpNXMcrA6Aly2ATHnHiTc+OCwMMB2jbMPnRvll3cqWEz9EX0mNqNj0Rg
cpoDN5OiSLTJdcnxGf5qqdDYhsLAdba8ubdcvCBirMVjgoLXdmaSL7Nk9H4Odee9cquPLSfAPJ4G
OXBBhl1/NEhWLug5Q2R8vUTXPoMIKwXhBhzP3TcGKHlZhg4BdBsXD1HtY3iSQ/aoTImrXLaM6VdR
kMs3HXXMlWd7ujZYaQ4qwhg28oSeu3BwX9KIvYFIWnZznIjq3UU1AOlhEMRwgDYMD5L8OPtBlFaH
cqaVw2OQVjyGCsswThR9CsgDITJEmmZl0rDfDC7UJNS6VfSUscYPH0Re+s+LC4g+7mIg6MnMOrOh
sF2Xs4+y21i88abtAOAn081YF2Tdi8M1xnRtqvM3tF3yce4r67UNSVUFEbuQ1cgao5EecU7MUUEh
AnZ8bYuyuIwyqHMYv2F2rlQD4j1H4Gb4aFzmbiHAcZDSfbdjHbyS6B3uhdvdrmSiQB6jylH9kRXr
DE1AFQkcxmRmds8OxF8RVZs+szOCoSLTZ+bDsN5rkRw9mJTHruhTiOiKlFTVsBGnIU3WHTnn6APc
AJENXJk5y8MfQIC7Z1QRIWqfvuCimxHYuyGQj6leqiOUV7CFqTCamDTnBqUmjRvddLnYLNCHDtKL
rEcsm3Z0bZYqqg9VI3iqXARa5+V2sq0oLuSVY55UFRV76XM3SIeSfk7U1WFigN7MmeSFtTFG3nlK
rxmahW0Qk9vsoeR5iuIZOdLYz0fVNuMvct2o3+LJ3KPc4k6uTMlYCUbfxgXOBusH//wzxlDw4oHy
OVZyrohPf1zUzXSyhFs0Vdyh9tgHqGJMwqTTyavsddYti+WYzvI6twaabiacHylpWPiGhZY7v0zH
NwT5ig03N8UWTnR7H4dYnO5rliXO2ljGslZuPs0Y1W3kEFYQ36nOcjdEAZWnwImKXZag3cdmtmzG
Si0PDuD9i5zc6GhjUt263q2B/ktW+/96yPX/0fiKQvjfKYufku+2/fxfl++q/P77FOuvf/aPKZYl
7P9ytHRcHgAdUMG7zIv+McayhPtfqGFY1Nhsin0b98J/z7GE/d9zK/+/AqZcImCBjBbZvs3B/m/0
xDe18D8k4TelNPKUgO/neoLXEwgZSKZqf1cTN6EXt6Cijk4XFKhqMgSXgF986vrtEvqbMO1pTkEW
bbrQOmYDjoH+l0JjsjGdsPdSPbZaFafD335t/0f1/M8q5//5qhil2bw8KBlCytuw7W8aZ0+ILmtx
ySEvLI6uw7WZxPlWW1jWJwoP/inwJY2cosceRitb0SREjd5k4fymmJP/BxW+88+aa5oeXooHHMRx
PU/yn3/VXKOLDhfUM2QRMaqPWmxu4DEjr3zyJ5yJBfH1y2gdnVgBa4JAvrOcS69c/C9ROl0rIx/l
gMF29hrarYZjE5z2H5L07k1kTy+JI/7TC+b5+Ke3FQeSdKXteEJ59G8BMva//wJDYceuXuQhs0mT
L3zvmuQDY8a+mTeCHJlG0T2k+fTZ+1W+dgoWD0M/EbAEuKVvb7he6Z7AuV6TIgBXk1X1Lqkz4hNY
8BplPfz7t5vn+n+8WFTe2vN48LFE/YvZgbusahUFlibcBMgktQCZDmu00CdXQHMliDjcTNPbv/+m
4vZV//7k335FjISFj1jD87X9L8+YWMhw41Ud9KC8c5RX+6YJm3VVsI2JbWKmo6b/rG1CR9gylAei
dO6Vs0vtPNj8hxficoj8yyu5vUl0bQEWAoUK+p/fLORt7J/g6TL2VDuD8xSLFtJGY7KjZ8UBWwrv
oSx96/LXHwYCqd0h/y3JY6IVsM2+i+s7vvA2myaxhxI+7WM7Jbox0EfgFyhQiSO58Q/oY1gficzf
dFZH5RkV0Khhk+01ab3Q4aq7ohvpe8ujNYtxa3EnbIexdfaLZT1mnnPpuln/DCz4tUL8rIwa9zJO
lrvWeiClzl8XVckuttBbLYoTNzY8dR1/GUe0l4TMiK4GbVCYMUB25Wf7cdQfoee2h2qI7kaJe3Vw
yp7mS39oGih0eam1tjTOOMx+uG32yti/TQY2ue2jY27fEFF4CAn2OAfOYl+iZAZ7OnQlc1DiLAFx
7mfIAlsKJmdtJwL3L8XwxdW2y9DJ0N1Q6p8sp//K1O8uIIHFp//eCcd/4Fv/SfFVuaJ+tLhhWeIC
OoR7HyRiZLs4Qnhgk6tlRCRiH2cby3XeSMicD64gukIn2FuLMEaSzel7hY+wKlBaEgoGwS7v0XhV
k6wOfg2ZLxFqOSTNIB9QEyFydrReMTpoH4jECbKwYk024YXHqLeZSALf+A1aORNly48ha7e1OxDV
LYx/AkCCgc5DEMRYCPWSgKyGNPDe+CFDWioOZARLcPoPzy4v918fXmHbfIYUl4e67Vj+5WMkCU+U
ss/3YkbUyir5TKYlOBRwdWs8NgBC8/6BZBsCYkS5EmFqNr3zZbUcpKHHkAX1gnuI3eDMLPoxRN65
C2OK+lbXT6G3XMcoAxjeNmugPV9dLkH5+9Y5KhC7mc+ww60Ckj7cNwVFduqybU2G0wQTrIbIHuVn
jvVTuHSE1VTkDtTLH4VnY0R6D6EQppjzMxua8kCnrPFttOCN6/GNGL4lb7s7U90yNu2LY5VMrOru
rSyDYR10010JB/tG0bpn0V6rOltDczuXgBzRAUCHDAL9fU394CYLT1Zi9IAtukXBPADXY9D9duyZ
jqBk/ufDAYaYfkeI18J6Jn8hTfZ34dtPg/vRJ81H0j5P3Mv0BMk9C48DOn/UAwjga74CCTN7v0G6
ng7gGPNnXggsQCZbusxevK6GBVkQmbzYyPMs58rHF2H2OANFmqxvF2oWpJ6vSgID1B7B0670z06F
+DmGvOPN47C3I7mmeP0kk+ZJ2w3qYNblln/tcL2sQyLHEUSS/kMmGpG4FVOF8S22zUvT2NCs/CzZ
G9LspYP8aZlhYFpVDm91fCwAtCZEYly06vN1ooHEAKUp7R1NjX3wBpxC7RXaINy8WbwtmT0SWXv0
0qDbElwpNxP9c7o4+9HCLBIvOWzIWv7ymJu2RJSoPn5P+sIBCREiVIFAHuK56C37hkDY0lFg53dG
/+h43dbq0uemyT/MTdgXVPNbJkJ8Fqr8E2pf82hCYuVgUQSN1qdmIJpVYcdFbtw72ZNKc5DfSfSV
DuNzXzpH0swRe08KPRPRkZvGRO4m8Wd/P5jPeOQImDOlNrNkMittHkEEi2T36p9uvy6zkKn5LJJd
KjSa9CbdpGh9VqPD+1zNHA8zkNjZ+u4W+4nWkfwWfNV9Wu091/7p3YgTfYARJ5cDm/hmBwBiXYd+
80IJd7Li9r0bIGz6Ed9Aa6gj/UVrm2/uFDsgLtUp17+8eeCRYj+wcxRbSaI9+M5MjOB6GZthoZYr
4dqnyaPm8gRvm3lziXBYT3KCBnV7biDQTPsAZxJYTJIP8sF0+X0ns+oUEGmBc2xp14ks1TEcSppC
H1dWK8EFSfHVGQMxuIkfPEj12wJ5I7MxmBwllKQuZTXZSP+nbtvmoqNpUxCzy16QDVR889aECxDj
DP0hpGl9yYNr7FZ/XOZ0lyUCxtfdp1UAKJCMgD0btZ8VOrYNQilIVQMgfRzpWAhe41vwtZdYNbj1
6VNAZ0yYF+1kTpE7DPaTUM17mMzTEzC9el27F7Zozj4Q+pB4OSsVkQDk+LpV2Ae/o4KZymCTOIs4
dvANAIfQxptxGyxP6MOYfMMLcmWenO2UjPc6GxmRg45MQ+LBpgUgl0skwKWLLFxkKvnDsijaL546
FspX+8wa713u1uvk8vozHZKGaPjk6WDLeuaospFTjiSWW4gnAmOQFoEKkXp7w4q1Boqw0r36kKTs
GCNZe+OvtpUgTl4YezMt/jUd4OV7I3vcrGPG0jLkFcvwSijMsmcJ2G1zEd/J1P0hRpaytrSGfdmM
aj0O5TkR/dOo+F+soqc+LmFMLzJCqhIqF15j+A7th81LmXz4LHnW4LnhJCJ+9CPqYjbdAdqLVGWg
gqvpjR2GvbdsYPuJ5E33GFenFpGKNgrqXBDO2rTefcL9O712OXSYVqWElBUYWVorp05X/HxI83+E
lfNENjYJeEEZcERDSurda17yCwuq4lFWNQIrsNIYCxiGFw7gILKnrXAJHty+ugRFz0CGC3qlHOdL
D7BH2RRu2qzqVrcp/L7R032NYgbhAqDYCLJtsiAnY+xECPabVdog2NNzkus/PtcASe0sxAU87viP
y7OUT7dz0XFv3gBYFtrO7xQwTJaXzpYwGgZK+S/HrmCOD3t3HC5SzC+Qljemqe+LqHkZGvFAxI2z
rj3EdcNN9oL5T8kbhWvUBHg45qcv+l9z673VHfl+ICILIcdTJKFWDMsHo4i8ceBT54+qat0dmsYh
+UN46E2xRqAE5dxscCoJM98KCc3lGS8PiAzgAfikjnGNr1wCldo5eMmlM69MtJAQ3PyebAeohTe6
m2CqEMLC9INKdUCi88sNSUBsMc4QZuQW5uJZ7YH4kfySk7FEnejtdAut3a1ZvPNLkVCdjiUolZpb
djPXAQv+maosGmS4jrtXx7CDHgfgSp6jYNZ61cbTDW8jAgzP3KERB0c6sWBUrOvBlDrTwZQuGeZF
na4t20IOn01rMEgYMJDtR+y3CUAoj9m8vLUkzrBizhk8TURMRDd2PnIwiI5vZT0m6JpYgc1xSppm
j08sAzzWDBMYjTYf1r2Jko1TzM+VAd5fVUQwNH31EiTJvCe081FE4HbjiMVNM7DFygt3b8XElk7z
mbTG28/3VAT5o9X7A2z7e1XHv+aEoyurS7D1JGPI0px8fxSPMOYwRog1J/WGFSFwo9TZDHNobfAH
L7tW1T/sHJJMjwvAd2amYso3kJBSw1KKWoGkFNwEggRHhqFvWanzcwFWl8fRQlnO4LrEW7EWyryX
du/vW5cZ6zTesf/eUjmtbuyEsJ8CnDfOW2UDgnZSJsVoFd9Z10+7Xg0nQ5B7G4ptUZEZNg7Pkm59
55b+1rcxwpQTcI8JDnRtgN/WhAb7iewu3PQ/ks78SVKjNwTYNGT/Ap9ic5JD6OcD7GGd8X1CXlvY
qSMOjqJeEy2o9/OkEOkXzhsMlAg2t2U2ZupPnpjb1RBHyOuJrRhtriKCNuHoFWyniEwccA/20Z/S
Tgiil5ijco7QoWSOyXRk043qARsp1889rppyxYb5D5IdSC162M91cVRl+wUwknTiWlPlRSPzP3Y1
MvoOjFcdkjb909rLiekOWx/RkqUQEBpQL8VXH3HSRhwqjms/ceqOp6b/Kvv4gCoA2UfMIBDl9a5A
R7Oe+H7lvd/Lt55r24ub4hqR60jWFSFMU7R3kMeRukf4Dlujn6CckT9ROMgdNphl3fbDcq1UsBus
9mdTIGicr6loUNw1LPoIv4YVuvwui+naTv55UMsNpewQl2Hgdrh4qdob+AquLcQQO7vGqIZnycY7
iIZmzwlABUOO1iEjobWaW7WDQv5s2Jyt5s5F6aLRL1QNxwg7vEkZ8yRVQSNLMuUxWJYz6Rfy1M4q
OfkW8CpKxtu62aqfl7G/e150flAIrx+TxWquhG3/zrvsZHWC6VTfZEQdIrGExLmOBYBWlQ4HCh5o
UxRim8oBjQbkiWmsRXqhQ0mzzNY2JQJo74QezoFSPJEcY8WAcxqvPVUj2RWBXR/tMZ5PFijgg2Ye
ksZMTVaybhmtt7JucHKO9dHrvvvaNVBCB3PiCfydCyQjSxRtBru0T93tD7y5r/rmGwORT1Jy+DAE
sbVTfT1s+LE5hBklspjyyxV1VQBrSYDEvv3R5F2wAUtOByG8VddicRcQhdZTgzcpcG+h4QnkXM8r
TqAPEdFj1Nr+9de8KUClJsO5KpNkE803E2AYLVeWpwhujUtEAdvAngwpNEDVlgkxhnN7+Qx52Fa5
rqdD46WCuyCU5y4w993tb8WoG8pcDUs5QkxkCW86JCPT8KL5I3WTbFQgHwICC3qnkg8cIguT7vGr
4LdtWeO4BS8zb7QplhWpbrAhAyQ2U9oxIhDDePbKeNmkpOVaHaYNvi63LrZYl+V4ZiLswjG/C6RN
d3/9Ec3Bc+yRRNXMK6vvpz1bk+Lurz8WJ3kyeUxgH5cL2rkXP5XqOgTwc3yWJIV7LiyLZIScqTy0
Oa4xTE1IwrDHTDtS5L8GxEI0pdOpzg7kq1o/aN2JJ4fRot/N2B57y30ARfbopvKBM/2q1QJry5q/
yoXblBiOVdIk1PeLvzGF1+0WFd+R2wCSTUOityZi4DBILSC92jS+eT3uSX4NNkWcb1ju4KqBJOgK
95BAPF250dTu8d9ssGm3UXkRDChyQ5AJjwu67A8xRue6VjOKXbODS4LJ0g8O3FjrUM35NghtrNgl
2ylcMHvfNlvEiruI5CtJGWIH4jVKqF1Cg1vDBx92+/JuySHmU1arWDxQJu4sI36g4XuYpuJp0fpe
ttxgvtv8quf4I745Ffv+t0285HrA9VHD3yUxXN9FAXOaYFKH3sJsrp1+3WqW2wU7pt0yU857GBjR
bUVXRYMJNeJSALIpfX0/lc1z0ECnIFGnaMdf+VR6W4aZm3CoLo2wXxQ8HSpWIh4xkLjsk1F3VTuH
69ntF54TjlYCtCQm79l/CZD+q/IIab5fje56Uv61DTBsiIX2lsQHogioaMa6OQ6hpXjzpieIIG9B
PL7ZqfgpNOqRpj3pxezGWjMaHCc2RdNRW/y/lQhu7k4QgTM3BROXJyaQIx8msaMlH2gQeXpSD4cl
+Id3xF/PEjXMeigqzPSp+Art5lfskgwi7TcRlHD6etmsk4BhTg3pYOp+yIZPL4EkXMRkHi/Ylha2
WV7KiqvQKwQzQILQO0c4JCmY9REYEVHDlbgaUz/qDO+lCHHZ+28szD1ytNXjRAgPmRAjuQ34v3QN
rTRAxsPU+KrJXDZiiyQjJciKiPrWCR+7EGy5nkCW1getw/A84t8PPFDL6GTgVXXovJzEXHABnWdy
YH4kKRsFiXUXhRmDgJgFd9hWGM4L/YlMYFdPmBjwiZAaMgrsKXg+rVQdR78050gxWigExHaqKkQT
tGZspPF9Fb23omNCetS0vxgCkVghvZlgPflhrJYHLExb6sGEqKrlY+oScYxN7ZIMCzsqlD+AmLaE
1UQ9dQAmNq8CjhRa8mMpM86BBVZm1byIJrdPanRaxLl8gmTlIlHF89C00e+gUvKlG4IdoZ9rG7Pc
yo4JvI169RTBx0XKiBKBvngo31MC6a7YMF/6jIMVqwkQjoXMSSJwQQ4QktaC12iW8jEnSO1mYqP0
59ZGPQz+29s2KKUOt8zRQxbT6eeUfV1tBduilRUnFNlDjJzWtxN6jcmg2ixEdq3sdi7gNDSPrbLS
h9qkL0vJw+MixSiYym7dHjxJcS6CJtl7KXGb3ojEcHEVs6uS5M5u8L5bu4P9nnlnFs/JPohwBRHt
OR2CDi2mM0qEguEcHRBfneLWvRkX+QRIUvAOFcrTLgzxufSgKJM2IEYn++q6uy59qW6ASjLDBbGI
4FGHiQ0xIY5O2DyGab3nx3f3Pr+pfZwa0CQVR3oRAybEcFlsWVGR7U4C2JF50vSwVGwLhAQtgWx3
1dczEz2SNhnMeb9VFLlbYzk3bV9T7nJaB1ciHppw8wTZsk1FR8rHYqrNNkCLvU1HBueZnU071+Tr
chzQo06Peb4U6AnqS9QYmgEExShykmvS+duh76E9jA8D1eodaBImaxaSbUzyA3C+AJVrPzY8tzmm
OW0woaQ0lxgSIYKJRaEf89Uh7UkOXepUHiA3VisXVegVNcF3FsBqRMsD7o2jo1Uocusmewx6eoUR
r0/TgsRRMx9gzL/jgjBZDsNrqdDpQW/gAsO1HU0GoHSP1W0J8XsKDRa1c96K3HjYwPtr0XS/656f
lUhicipoyBnNME8nT5XIpiGg0YMTUsIhO2hM8VYtHufOzp9Ibf6VmS7bTvPcbGp7zk6Lkz+hnZxO
bTe94tBtV4yC80NLnotI52M2kQwv2UYshaiI4tQfTg6nYNQALUs5bbNWzdtE4m70ST3aKTO99iMB
2LZOSeygf8Kjh+nQrlKWffl7lCXVXlmQEXCWcx+xUN+VjSQhAbwd4i33hNPlB3ESUIj4YG/nHIi3
NWSflovJnph6NO6WY44s0zFcRSQYaTXceRCYnTArf8SYq7G3XfQII9EbT+h7DHzOemd7J6/nq3Pd
zLuB2tkhTPLse5inBx0HV4YiqHTK4K7NlncsVyDXNzlZ6/vR9wDNtODYqNcYJLhk4zgOCzWovrSE
t+LaTV04CGlz0n7fHnIbYm07OD8b2WqKJLgkI4k588R3L3HVX4M/RIBOieavqlkIzdp6w+1psVJ8
PGxvd8Zq0JbKFDO+wDolmwemzuRmqu3EBhUee4/32UBZsFEyMg75ad1M60EKMMItHefgo7rZYNnD
Vtb6Oxvl5KkGmvLYEKKxIr2k26EKWbVZcVsmIkkvGbCnsdOsSr18R90Q7ssau2U40oKmNBy442nQ
TESgLKtti/QA1ojAsLFOJXGzm7T0f2AHYNlDMFSbIoFHPxU35XQvevgJtrvsVKwbVPfAhn0Vf2XS
iT6WNAdLOJldaachnqU23amOTiQdHFIdvwbTlOfvsOn0Rg0R3i1jMYwa3HaDdP5BNi6IozDY2TDG
NppNjdtyP2kCaHeTwWxKvkO2L7L3ObbcYzlzdLhGcRlbBUsBIgxltx4RUfFbG/1dTHTThBWDpUTb
sCWvnpK5tM9ei8K0WfQdyQRc4LflT9LflWm/bFGuLzvItIhxopYY7XRyj4dC7iefvIcpZmnbJewN
0imnsQuLbRoP8PyjZc3w7GRGTBUmce/sYCKdBhgfH9QecuvDnMMPYX4WP8KpT3YFNHmmdNZWWW63
7nXdHgJpXRsU6pvu0yCnuQwNysI5Hu+77jEZw8cmLT+0jzIQSA55AlzL8KsnDCiY5bjku4w9qfaP
EJEIcTXCP0zR+O5C2dtUse3u7ZnKKrC2WQhB3CeE4KbfYWFfkqgcRtH0NJQIcOq4OOnG1o9dnX9H
nA5Hm6Jh21QALIlDIbTaimFUxU2/yWybRgIRcFr/SZGiP1LOR6sW+dXah4l5zElnH/Q0n7RWh5o4
VgIfq3Ntq+muz4GhcdhVm1Hmn74pogfil+VzBIzcbg3oZiKP10D8mE03S3QuShtxzsIbkE+XwIuX
o3Ln36PPysTqWQQ1xiK0z2qO6LiYNPWJdbYcAq24oay7GOA4TVjwWbiJ/WRe+KERHdarvnCp1AIl
9gOe1aDoHiSRue8930qzbWBKWyKVHsEvYFlWh8EK+qesiM6eFe4nrbp72U0XRRzTFvVjsPWTm6Wf
KRUfxheao8rsP21UeftIAkO1yaj1BLG7PhzNwfhfoQMRokZbT2zvOB69bGKtilPFZtvBFKV3L52z
JdIPuKOv8nsu6kueB9gPGr3P0VfSuRQRgfPfnVN0pASTBACB+bI0i7cbiA0rKutLyyW5VtPyv7k7
jx7JkfWK/iI+BIN+m96UybJdVZtAl6M3waD/9To5kgBpoYUArbRpvHkz6O7KJCM+c++5JzFi8Zh8
L73z9+ic1Y0talJhi1Y/9JH7DcADEoI9QqIA87uNpnEgEZSLoc1E9mwFexZJj9Q91so4y3YE/sBl
4Dy1Bmi1mWCwF1cekIg75IVImJ0zz8fGh9ezH6sFp7Kase4Wi7WtRHVCitdsGZBZR4aVHJ79EJx0
6XcbRfPn1xDrYnPlNSm6175y5JmMvCXgJ5Xhfmpnsm3Aom14MZUuT5nKSbgSHWwJUZ+zekh3Ndsp
zL34RcPuJse9SehfWFx0G8QnEkVItlBgiShA9vNi7+BTdXsZV38c2rtV01U5K3MBzEFdk33wrTha
fBg1OC8ts0PKKP2b5iVL6xBCu2QMt0wkrKBkZPs1tIqKy3ylxh12vXKpqBZr7yoRHZMQJ0nv23Jv
TRXbDne0NoF7nZNKKLBM0TAqpUsJQh719lL18taK2bVSYuobrxs/M2V/p15gdnPu9NitKLnRZnN6
ox5OZ+do9c19LhsMwbWnkPKy9NFkntyA3yZix7GOaXnN6i39R12L15CMIDJiT31J4q2Hor+tH4uF
MBIYQNtsVjUIqVHfzyPZncYmCkoVEFwj4UIo9XJUvLnl3F0NmiXK5I1tMKKHtRoeJxTSj/Ootk00
tvdN64zbamDz7yUWGQkoMekKcvtRX39BjQ7oAvfB8Z9/ZEkm73lktl4EfZ4afF62BrPeNqHauU2w
tcMoGJ/MASUpM7gwt7EFsAsC87L8+/9HFA/goNnNN+z/+dv6zgRYNq0uYpyPrm6JoPAy66hsCdhw
U8QEfzueP9wNwcQjtzTDHzCSPlEm/K3/+bcAyaGutjVFUuqTcapSeYgjaNeWnf0a+jijxR93LFGB
XIejuAgeSrHK5qZ/alFmOnPhPqCdoHNAiAnnCgeflUJo0Zy0Yjn/s+7/v1b0/f+zrV5VD/8zUXTf
p9XP3/+q+EMTwT8iRQYAGvwLpwWMkzCMBBBQ4aCQ+E/Fn/cv/Kr8C2RuETo3ia7sP5yrtvyXD+oP
nR/LYJRRLqKg/3CuBv9CNuihXXIcIXmbnf+NAJDAgqtD9b8JoXz+EM8LArSHLmKoqzzpv4jt+hEf
oYDGkLFYY2kZfeXudc5rEDZoQWWzEAq+YQhUr3LrUs95w/IEroFRBoXr4DxYDZFkXZbfAJlvV6OS
j3EZql04avziHmQTDSnTJmk1LH4J2iESiUWKndRvLEXUSrGCC0qGb2EL1p3yLJzyFytqX5ipsDb5
2xBGvsEDD7WfUhmTDmATQcCb357cRiQ3HTHJff07yPgxDhmAFIj8516cM11xXSvQGT1lFiS3jKmQ
q2ge5ulcDZZhK6e4fpuXcmbF33nmvhnZDoGd2wPgphZkP8w0hNkAUQFPfsiwjcvpOHrdK5TMB6dg
9odunkobcyjqaCbjMXVfdL+0ZKOBxX6VYM0S/UzI0G/soCBI7ZiS0jHAnSj9E0c+FXS5GF+OQTN+
+oGOr5o8pos+Fg/06mE1mA+3tT+87uTG/NAMCsONUwGVS+EU4v84xrYkkUkp5ig437EGYumDkcoW
83XWGZnCFPUXSkC2fbhZlPA37kAGs5zcv8jIbIglmJ1YCHL5rFvve8KsgTb12Npq2S+JdanCQ+yU
6DGc6dYJ8nsAjtdllcJokUHA7HqWUXr2g9PsYDWl093quPguWNHhPsbGVNLIH0rLvUUX4T0kntgm
ieesqsZjwwVgzZYJERQlX5dKmzd74AwNs9sRXx6FWeEQvIKMicEVwCBwf8QjFfZtzjBy3VnhB9IW
967p3WW9sLKwOk7LYsoLclz2ykrA/xf16zB6H27ge2RJ+KuKan9Ti+AQ1IG1yRCrg3uCIJKao45C
+WTRP3LvMUNuiHizJ3YaVmW/sa4bVjWdIPFQ+E1VzEZiikV3gUz0kie+exScx4zs+18nYoiomFAz
IqYQj59bB8kn1oh1YFH0pCYkWmrU9FOqIYwtFPsOXGouWDraszh6Po+SyUkkCBOZPJNt/Ap4fesQ
fCVGm0jMjiBBFYniJuySPcUdM5oAsYndsHqukgmIBKPwK76g35jgutWftN5X+fSt2dptgZDUTbzz
kdcfoLtQw+Do7hvKyLyJTmU6XthLKtuXX9qM9XrOvtLxurGeOtxGvbe3jEqIg2Pg2qlvpsbLgZVj
jhs74d6OefdbIY8yYkWc8z0S2lOTK0hOTuX57XZc7PFiC7Ya9rJQQ/NXtGFXCazbO68BPzIFCtNF
TWYTeQNG9GTvMe33XJoI/Hw1U8LyaOdkpOSNYq2tnxImWNua7DSP1yK1pldu8BGRg9pgSU3w4TjP
WYw7yTU9db51llI+sz27VqEtkeqs/6LmaZgpo6skpsMYaJTMpl4Kj54eWDGMs+5oJ3Lfi5JgS5ei
Ogix0ODyBtIxmXUalF+N5Vu7dECtVyeERpS1YP6I9XXVj+AI64mYURO+dxJHop9gVspi8R6YOeE5
E+kxTW4ZVSAOuL493ezgDwqexsY+M5RoGuelFNljW5wUTG+kDf9IOKJN3USgo5yRGbPDESbGlwCB
l6A9SRZYcRGi1eO4QNDKptjfBu2X6WLM77qIT5bv4YKFBIwLZR3h26T/XFr28s23H4+XsomsY9x+
5PZ0aFw2W3lc1ltap4lNJ/UgoKWa6Ue4bDCK/LAFRMMTW9aWNABUwvIvGVgxpZpCjEEWiDTFuObU
AMebklZXwdzStoe/okSU0vL9V/7irZDWsGib3lXdh3iJh9+5xwFdlgyy83Pizfbd1NjP3WB+QI69
cuCQVxlZ8UPTd2triRnx6+l7xiZWYIjafspKO6DD+MuSiXtjW0RBuNY93TkLoNoc/SnF6ko4Zs/z
OrNl1r77HHUIoWy2tHgkWEGpHUAqu3SRoYiMwL/lLouS42K7uwolx9YpdkxfFYs+l4d2YF3DlEL3
fJY9fBXtxR+tzxUDf3S02e0OfoRNUMwQQptT5Dg3cHouZaZfhAjuemCXMKjuM/DCKwJPL0VvyMUe
5T3mDYJWOeOsS+IwVBPqQTM45Oms9vmVK+klDdFh+jLP2Kcz9dHhYGWUpD6yTr1HOijRX77St8XY
RknSRioSE+wY9ObFYki5VfCdW5k9NL4c8StZrMARTFqmxRSU1dBcxXIhd8OZJqav07ckegnIIQ1e
LCBVsB/K/fzgdgZkjSN/lrY4jl1zO1ZdTJqbufRytNa9iv7gfHL2RqSPeHEI6uFLLdCIxAISZgUU
ax/m3dPEu96lICkqcazt+u+ExtcZ+PboDMnZWF4bFoG4yDOs5RfAtxXx9PilLDc7TFI8u45/U/aG
djFItuMsH9jxZFsAFdV6zpd0G4zB31TIF+LH54NPayFoonvKkjsQaTWHGceI1pcMbxNyTFa7zIpJ
F1aHzrFp/QWO2PkeDRRCzKhjhpUzZnJrf2spXmOSWOAYpMNrnczmdEVlZaTLLbqRL7VTfYy17G9g
Fh5BfFQ7I1FjxwXjHaLqDWe/eCRqLd4xpLse5Mxf1U0W/bUW77emQVtB1J+Z5BdvkNr4AILi03b9
r2LuHcg4wY8JzRci7kN1DZi3+2E8DBH6ZLNnXSF3M9DX7eiyQ5vtGTs0473QvgoPiYmdiBqxfbJg
w/I1bbsbtO/ssr3qDwJENhAT97iYKDgCeZ/CNNospqYlQaobOOFr7g77KL/Olu0eN2fe25uxaY/1
FHC8dfqh84sXvLTiEInwxSzRX6K39wOShzVqoOYBfzKtMWLqKg6sfdjfI2mChg7VoppSdqQ2TeMU
MTOP+3yHQHcGm7E2MET3TXLjVcNrx0I4VNQ9hfgVdM9pPnGkgmWL+/jRjCid/eqOG3aTG2hPaeh/
afVRcIdsl6WlrMKctyMEieOydW+6T23pdSf1DXtwUMqoJ9yMsZlfvSmvshg1hRU1UklhM+WbcCkL
fPBkwaOaJ4cXw7MbMdLJgbMFuGRyA7kOQO2p6pdya6YuPUDJy9LCXtOBwucK4/42n1296yqBG7f5
6JIwuwBT3ZFIlfJVzbyEaf/h2rg6G/c1jN19AsL6HC/eGlpkyvDbgn/PH7RCVc3RPZCsA3gdjQYb
J43w8bFvuQSYux2yawZ70Dj1fjb1u6OZfyD6pHeFUrCJa/JrZGrdQnJguNf+Nn70E80lf//uEnrO
wOqDnU6Ly8bogGEz/S5bgcM4W9UaawH6zOQaEEpg6OIxqIYWask5WMvhAQQb0fF9HMGGiu/aNNiE
LmPsOhDMUW2+uXKyH+KfnKt3W/otYSJLxI6N89HXwKsjiE+ryBl/ULizsnatm9Zlq0eQ/XhcivEj
6REOo7VgsO/m0cok877v3OBeVQt1EUUbjOpHyJPIHsgGKsd5x3T5B5paRURpcXeFA7NWIXqgkkG7
T1W+c90JKXqEBsL3EC72lv7N8+xbliScFbDwqsy79ZZ0XietDabQC0+qI/bZrRjIWPHNXLwOUECz
JNwboPXoogkCgTFLSFQ8IOYSXAXMRYEw/OStAZtpXBCPWY1LmFVO7jG7NcvNEo2fk+0/YNx7iq+R
bl+WZe57972ZlmMl2PCm+EY3IeA7boOf0rvi/dpoIAfdfeK6/w0gabbK2+HUpfyQ5CtEHR/NlH+E
uTfdOIB3t1WdvIGxQO/edvUhJtxnlXr8aVgxv/MyGNZsl1dBCUSYLFru67pUp84eH8AD8zEM7k0x
Rec0hJZdW9fgxcDahl54n5X9xRmshXEl2TR+SrCYCxWxjy2k6D4IxJyz1v/WsI6W61VsD1DTaYn/
uuz0UmO+2mjcJ5psibTrDlMQUBRP75iP65XKelZOpbMteaxgt2V3PdmiFX2fJop4D1l2YglLdJy2
cn5i8dUnwQ2I6ZuZZKI6JPLUtNFBGh6lZuC3bed7OIdMrHJEyXOHkYY7d9d0hKTG3t00vFGEM8nl
VbeeTcgnlTUoY4vRgS3nvSPtpJQqx8cW9nkXNO8RWze3YcqUjLSbd7UcL4pisvF+pS5JL1rQVhTx
Xzq8v5ki3gJ/cbegsqMYVpU883iebO2fPBwPx1j6H2zYkOEyFIKs4IB5JVTezf70Tv0I4OYSNVc5
pdBwnFs+J0KqCKvz8JpIxHWeux0DQch0AVY/IEi1JCqynJeeqqHbRD0M1hoUq0gPFDxyA5T8eYEI
n7b+61R1UG/Io9LejOqZ9XAz/Eze61x/TozqVniX73CZ7JiKv4C6fMWpzjDWo+YCt2nRAuLZLfur
oCi+tw1YhbkDQzLBgQpailVKzCUnv7FsPml5JaaQ5VxfFYeKyivw2QTNQA+cny53b0dUyqu6JCjK
bylcUnOIfRa65bG+nuyJ9doOTnJgefyt7OfJox+Ns+ZFMq6NiG/ew6g/NB7ttOgcGoz+7HWwtiOn
QL+Ls0tiEEafwvLH44suFmjUSHej/Dmt5B+LtA7DsDwRGob4EP91QyiOiXogae2JOOD7ybRQaHtS
pRBJ9i4hF4E7vIpB3jKvPg7RgJe6LL4odf7qJd0tnPto74inqxYYnIFDDPncda8W4si7KYifAEak
52TCOcI0d4HFHPzK0Rm2MgdXwaQbH2aNDeK61PGK6Dgn6gsGUbrOHE4eG5RqPElQqjjYU3nmrZF3
eeERwmjYytVTwZ+BJT+eRndX19wVKR6KxkVrHRBYuqmaACkfroNDkOkdAw50hRKp5BwX/Bf0vFs1
s6bQA/F+TTvdhIpITYV7qyvAHDlhvJxbPkCvAJ/ut9wbfRZV+yRQdK9e19DkD87JAnq2TflGzZW3
iQUIIG+z83Ju68maPtKADPtgBGMDulmS/LdBjJJuBjqIKu0IPBfz2fa6bu2UBxsd75ZpeMwXuPyO
IDePlZtndBgmWmke6N4b6GCv2l2BDpFK/4jGfhNRhdXM37htgTMmCe92/4AG8VGL1uPWTUijc0De
29jqCgXYWES3gBK+fKRDnC6Os0VWOSGV5QqyvI5Bczb8qdBcRW5z2w7VzRD4BbP3fqcjP18HICb2
NmzIQmscXJIXrJZudfDT4DEtYbZpZ+AVEySugJ9yci5t5Uf3sVUderusQJf6QBq8/BsDLLc7QrtV
PjYU1QOwoXLeG2PftxIvYD0/cR/sfDzqe1Seeo0+B3K1kx4ciUxIa4qkEnZBq2cUtu/kej624RXV
wWvkBWQNsN3iJOvZ03i+fxJgjsqYKGTpYgkY2vK9pzpGdf2A/yu4azP84UhuEN/q/D6aEQ8vdUuq
TIU8/J0kO30/yC225mrVN+qDtYPD+iLWm8pLiNOTfN2V3b/lvmZyHid3YfIl+2OBABf/nj6W3MBr
ZqXP09V9IHtACCFG3l0MzMAsOb0/yZuTe0UhpYRSVtry4DzD1gJHgLW/yDbIG/+ObVq/TbJfAbDX
bX2BSEb33yF5w/7CKAzVGH8WkQ3WOij8jN/VkjuYS8AtNWqiVI+fEKQ2rjWS1m6Wa4Lbb18azQ0D
ErkV1iN6nMPUTwvgS5uNu9pzk0OjLwj4ubKj2zp7YaMHzhW5kFzYEuVGfOgIxxJryBh3W0DK/JLM
P2Vfc8oVW5Xk9QHR2R9MT8Y0FxIgF32lTDEezcHyaPWrp8zddkOCjteJR7UpGM/uEZHsi8Rm583P
u6Z3uMkdhx2Wle1IeHlgc/ZW0vpY8xCuGhW8BY3cLkNBKu3VQmO3fPy6exl8XEZRXcDxCTeWJIy7
JbuRYAfEdhmUV4gjT23OnNQmH9Vn7LnxJnEW7G1Qm1X7Ioys1YgSYmV39fOMImrvlsicooAski6w
n1LNHoTt+Y+S3adpyUxpm+SdjodkZ7E2M8GIBLBwogDVkcwZ1xBm/qaTcVaCkL2pQdiKNMHFYT3e
uTo9hB6R1raQRFqig2Uak4ldhklyG3TTM4rf33Io91M+k/VUZT/SoS+INxUaadgMVDMIihWsceZJ
mXtfAoS6Vz3L88q9jdGh0h3hFhvi6Cx8YEvKG8TeKZcDrcWnWcwly8tdXW2msosOifsazCpZJ5DY
g7bdFz6pH7nrIQOA5Epq9ZV9MQXwNdiIDWblLe6FgXSzcmX16In+mJeG6G1HkYLDzLEnd3CFe4Aa
FS3AeDd5GNyVfEqsFDXhIM5Fm7/jVKUgMC467yp+cL2nyDThIRcdG1X0EjYPtMOOeemntxAE4Ji5
63YQnM1J+rW4UI4GiykYwScZBcY8ro0q31mcISmv2O6Tq6OjjhfdZRS8VPYFk+1O5u23JItq8Dra
jayQcH+zmZbK/LRthuQQcAYI31XLO7SJhnrGwGaWTZpjkO/l1ncQiw2GgZYym0wlCg0hGQAkA7tO
7oGCIZmTnLDxvEDMxcLDLrIcewCA1A2Lq1HlGQO9AsbbkPTxHpy6PuR+9p133w4B9LzSUU3pdw1M
nx6hrSQ3GP6Oiz8wbvVxYCVj8FvERl9QG/G2M3hYJ4zPqXgClJpEZsQdVMcekaStvDe/rdCcsaBe
242164kI8ye0/zXCLz7DODg5ZT4cw6aOwg2tT0Xhjt41zMbwjoNp3qVGgpjPjUszyy+OR3yJ8ia1
liBTWLc3i9x1oV6uY9JLV0ZnCuwI+HbRbuIYHFVmAZnJFRqXkdou9kl0YfoDIHiALNB21+xfbm2k
xjCoiwwLQqpukMRAqukuk4YamjZ0S2V+i/gS79FwIX4EYOezN+IGcYGYZTHtY7t0L8WAqaq3T3Pu
hxs1KbFfEN51lrJXdl7s3W0SOe/Ah9Cp9AFhtYVz64Xho0wstuMx0QmDb557e0ZTznwTtRspBDb5
rlZh7af0s3Ix0QwBE27cgA/W8s2deJotkqAm1CttLy0+ZooGXK1DQeiBExHO0ZG02Yb6UTr5Acz1
R8nLwizsfsTiSnUAS82Y6k8dv7gj7UrrzmdCqddt5eyET2DpwJsd1csn1CpA7zihKxSr8I4JREdS
aeGui6fm11gK7wYGx43LWVRHMX4w6aQsfIJyQ3dAsSd7EKDI/hr28+PUEozauzDG53elnsBnR0wR
h2zTKwG/of4bVcyqtUMsyUSAdJ8Ff1qq5D7t/ug4ZXA+xnsvhcLHcFEzmFyJLrpFiG09TtCHdZET
MGJj2c4jjPP5rMeVb2v3PkTjjyaWLUuWsvzyq9uOcLe1nshgokMmObh4dEX74KevCB74rIFg7zB7
s0WAv7z29MI+CpC03aj7JLUQszwMnWwORShwybG6H5rbSICXHbP6b+BoUD4SVTNGfz8Da9m4Ap5f
QdQLfmGs0tBwuh90+S3ZTqhgqu1UAMZDvfRHyfnOtmF9Mp7PRRq8FP21JhqO0MWgGRqTbvO8unXw
gEfBzCka/LkKkcTjgpB/48vqYRoIf61R+m77GH7nYnNbgjVQEa0YJL9So7pU3OIO8tmN1KCsykXg
+LHvFiQ1gXeQU/EUOUw8Ztfdm6a7c9KUwLRJEVRgHvM2g2/vdz9l0LA6a65QzHIBZEld3QfPTLz2
QdeRdoQnhPjTzmIyGAvSQ2pwVBTdICA6/wD/EwDrGpkdOhNnKdazCUilYVCGCHGF34zQ8fbQkUF3
QDv5Jr3gluSrO81WDy3kjSdPqSvYOHB5TQ2vwlVpXtTdg1VRamXt8hpla47de4RwT5Yz/iKx+6p7
J73tbO+j1rR9kzcfXCIOgC2OBxavxO1BxhhBsLKYyu8gdM477aY4/V4rFPhpppdjKPz3KeBMMTQf
22EiZppDwNARw/4NzlbhWPCEynUd+vEJucuPQEOwnf2OnzTu7xEzPkZFFmKbbB+F+4rIhmPIXY5l
Q8VRNALFRpSWZ0ZihrC84pnQh9spWv6wIWXXMSVPsY/pMhphhU0ZzxAJ9Ar8Nk92SWtZfBCEvXFR
TIpu/nVjZnykID+GSbYOHO8HO16AwpSxEWcLag1CvViBNGGPckwInGtNzlMCKGfFcJwoNsiy+Hdx
LtNWoXytshNYaGK9jIxxjKUgwFauHr+XYMQIgSU9s/noZY2sJmCr4PDa46isCMHtgo4pOMnLubot
QpByM/aHIZUcDYtf7r3kXTWWswUOKvaZm/94DnPaIUyxQyABGXAknUuT4aHUcsMK+wl36U7bWMBG
J9vomb4GPcrfsRpuq+BWNvMn4iAY5xKDYW0k78vkfJRD/WzlxGA4JQke7lPVJOmBS8lHsI5n31Mn
O/W/lobRG2sM2J3Kga4qPyorM3udxBdYFznozFVSJc6eDczW1st5cjC1Zwh0ycAs79KWkCXM32sH
nkF2HhrQwDZ7B9OZSyHYoDFXhUp5CpnJQNF8GTjCyJIhICNDDtRUPqrsbedNr23AkGlsi81YjrSR
+Xgcm2jDlsZtkQDaaX3XFuKzGcmKdtP4ubOAIvD1v6q4+yOfLccWWzUMuK7mG88jCNCvEEsNPOpL
HoBz1IgE65exZO/myfEEY/KRGTihbcRNr5Q7tiQeOp8c63qcfoq+/4Svyl1/HjQZ6nNI8hMsl7wT
G0u48amp3mKVkyU3632oxseC5fOqD5D4Dclalp7eGmSvU9t/w8IFMsw6KOj745ABILwK9QdWV10y
0EwmwZ7EaWp/5V8qM2dbz/Pu2dhT1DGSCiZW3xfYK0R4Vsism3z49DnHs555lzdSizbRXSw8LF/Z
wAx9RM/qt0/XKXw3js2dHrK7agrPllII+7PpWtRjDnaTXUbyGec/l0OnuP/bptn2qGpXyW+K8pn2
ky/Gg5y98qNjm7SYWKbA2xU+CzGFUa+wmsfMYImiCXpq/UIwKWKd3SdsgXxfH0nQIcUQ/w79dIiS
lyEjW/hRH2KZAghqkZ2nmayAXMRUmzX6JFHtw4Hfqwz7bR5Gl/yKwsY8f+j0d082OSaC5y4tLhQ7
Yj3l/oftT0Sew2pVbqi2s8dTPcTvbmmfRF3/wQlV0GLl8Ig9ELPI416cpe93fcx06ppl7cM3XGRE
69z+ioqQpCpsHrFe7wrbs1ZTH33SEByCMXsvIwJfFkGPEVRfsiZm1p3qaEWV8iWyQR9anUAirCHa
RCwCFym+KyjrOzbtJ1Zud0tFwSp6C59QRfx1E6Y00pRvc+vLm7yq3n1dn7se56sJhdpn1/YhA9+8
mkR61/jeZ1uARHGC5IaRlOA74T216HDAvWqqpTqYycjzK28NAb44LU61o92JB/ukAeASm7CE6NS8
hxk30YEj5WUYEzq3Lv9ulsDaqaJtz0FY/GUQjgCAcadL8qKPTNuyxJfK3GQLNe+K0EXMMzQ9kgic
Ikn9o5X1NBV+vRvBbpIMma8K9PDQ7+hkxmwT2MkDr3i1AYCw6TJeQ79vuU/hBjIsvSoO6xU4bfzN
WPE7dD4T9UVi/WSSUJ60eq8r1nu+RfVhLctJDTVpCm63C4DOrvGTb3ywi9Q75CoWmDRzxiaD6P9g
SbvxxuKWBfJn7hPMF4N1HXA5M30jPV7AHUW+iAgPWYeRdOZ63lkS0HXggh8K6zNHF7+tbD8ZXUPP
zcoXX7Tfyh1eQuRMK0KR0p3x5l+84bzqzm03xXTqyy+WtW631M0p1dZtOfl/tAA8ldfhEWFwvW2B
9C5ei6dJQom1YdRGIoMvW99Ur3YG1AXRFBeMJAbYG2CYLKUCVJy75oDbbW1kTeqNsXcy4cxRMjKb
CWQ/HKbRvKadYdfu5x9WNr3FrrV8ef4pG0X0EBC7RYILHGp32pfBZO+CgKdstCeSONBYrtye+wRk
5Wjac+ehEZ0zEmwjGxsWtMjlULJY3Ksc3xLQc+8Kno23SU9T72nmkaCM6XAaiBKSHz3uzDGLp10U
F59R1rLopyFHEMCCudXdziEwiK0rdwY0QtG7DSZhSUZlACWnLH86CqnV4JRQT33kuXnlMukNsmfG
x8lqDsft7NSvrkfJRrX8fUV4h5qRT+vTf3LXBcGdkXCT85ryau7oPwrXDQ8tOMu0VDsRdS95dd10
wP2P6Op1jWtjuETj1ROTei92Pv2t06syzV81BTOtMByebC/ZsmTex4iQRleBNWn09wQkEkcwqX6c
YEkX3YQOkzV4CSMV8cTzgR8Fy8Q5rsot+KYKy3FabgmPP1ReDAI3hTcRWgy8A+/EJfzWqSi4I2kH
0PMSkYSN2XiyIsYxyWIRnCOm0z+/pGNe7pkk3C+Nn+1QT2CgsDpwRoPyEUIw2GJAeM7Vh5f/VrPB
puDIlukyBWJPszYIwC8q7B/msf4YCfchAtHHsdY7WzOPJSZ+CEsZMZtzX5FV3TC+a0iou2nH7pvR
aHXgJ3nANf+QYOAmx4zs16ol68GeO4mEpPnumQZuc8wFqy52U3zOjKxGZ3ysb0Hisc6cXdpck70h
nDpC6EJZtlxiz38KOoOuq0dw5JcJGUvFHBMVxH1PNM9ZJDB529jsJROQhoNt1Rgm84Fs79Uwpqv6
xSquPos+cTE2IOZalH3GmcvpDe7J4cGulxrAX1LaWxAhB1fqd0847XOFocs2yVud4XpvEiRGQed4
13Pp4ujwt12oVtl5l1YKRqTDxziM+cscLkR8kRduy/R7mjL/UHoCx7CttsqCiCDA3j41s9tw2sHN
nmhmm5i9U+nEn1j2rVsRxO9TE/L+O/rSOXh9EDYRmjoy7CaQ2tBHafQ1Yb6wPmz9m4k52yFgKI2G
RF/IOIZzXfgP7ULLy1inla13Pyuzt/u2PZJbcOMNcJpIJ4gOY+x8L8XAtTUXRGKY6BVG0YlAC85b
eNMHYinMC0fqAUREH4LKz/lvLX85mRigQdrne3kFGcSwPdvBFvRuN7Fv7KMcunJbKXBVTR0fybwU
xPkwiyu6bZdix8dTYXZ4i57d2EUghHB/a7fFs+RbR9yd7IyJsP+X5MbRPK9xchK10xowc5qyh9GQ
qatvxZipCZsXOjs8B1b2OqJJu3oMEeBAnrXJNguQeufjJHDdxHvqMNgTZnirMs6Qchwg2lW6XQPB
aA6zqvZiUS+iEJcpIIjHBK2/6XTzty7dN5K/t9VUP0Dn8fZz4u2RhFRbemjEqv38mvoT2oNBjbvG
dDeuZL1iheKtdkhHUov/tKAW18N1j+ByxwKGE6ewA2nlz3cToF+W28yTGwhlaZYwKRAORpzibXJt
wHWpfG7G7DwN1Aa0P5T0LUxce9pwQryPXv5MKt5XItoXS5CQm/bttpDpy4wWb1+ULcWKZEhjUKqT
C3ObRdjeZryP2DiXMTiPuoGdfg3W0gi7orZJt95CdUZYVi3BymGEosLnem145QH7cuaE5LylJSvR
6uAEKcsgYgqZ3KFn5ZoR7nBq5ua5974tdmLrocP1MpeTBDYrCRO3XB/FXXAIa5D+ZkzQPTkEcDKj
j5V5nBGgrYtEwx4M3uBY3ofgFFYBETQ0BBTfSaRuCtKjt4lI9o2Gjtg3nEJkuh+8arrKiGAHxB6E
mvrkN/Ryw9WhmJaIw1Q1MTFif9yORDMFQm2Zom78Wd/J6wXNEIopRJLunQwBngOfx22a9ow7S60X
bvt1Z3f9OfUlIYl+++aS4rlKKFxYiyPWR9F2/ueXyrgGDPNQYPQg0kKX5jQFnFkYBPif//ySx4N/
0O6Q3Ar/3snL7OTZ1qu14LQXMavFILcpZs2k147T3o7W8N06JIkVS8dKL2uOk9v8Jh2cbRnH79z2
ZGemUOEnN/mKohYiuNGfY2lbj8l09Dv/37g7k+W6kTRLv0q/AMoAx+DA9s4jeTmT2sBEUsI8O8an
r88VZVWRaVWV1ovedJql0pQRosiLwd3/c853nENR8WazDY9mQpCA29Rpdy5BMuaqhbgfWUi3RSeI
8Ar2z3HLvN2aOFpY74lnMjVb4nBnswsUOBLpJMneKEhcmWmAmdUM3xf/KTX9+QTF+2Eh5SoAcBPF
p2g+c7/DvvnoZ0UWywcxYuFRwrz1Nrn9W0iqlNeeh3Wjzb9a087XBsbs2J/TgzTdJxB08yHCEtZD
g9UUQZxbeIE2M5aatVMkL0htm8SEDAYyCUdc7HxEnfkb+luzNoTPqwbTUQFIFn/cYyaDd0/1FD6o
nyHFoonieWCimq383lwu9oIeT70ucVoajCO3xW37huzFWXs0P4cUq6Xor6kUDp7w+JvPco5owvSc
+YgjjKgjU9KOgJhqp9dhmu5rutfXWqNBIol+jV2wGxZrwKE2Y79FWdAxSUkenzLftJJUkYUWpx28
tAv9xxZVzcyASK32OJ9xrK8HPuUenRscafTeL8wXcsI+doB4wIWAJFquUz/mVQvKAZciKwl/0TlO
MxhEHrijrsbWQMplNMnY18K88IXNkectrehpngZbXRZlnybQ1WXNNLqIfbkG5fq7xJIklu6paPU2
usfAKKsl2sXOiBE8h85LPYnsLXCe3eAfO5ccPOCjaviGLFncLTIIz4ktL1bVY5sIDGqndrZfuHez
6QNIgeLHbK+iAQdQlTegl5mcB7eowQsUYAwtMBTf7LYAutO2JakhInJLsBwj6RPz7JMeh3IOTFsK
bBNe/WQr9qSTbWTb3AhPtt/2Bw9sLNwEfd6VnJE7AuszB7m2doK7HGWQjJL/o2pZ9fIIpgmpvc9C
OCco5U/ggXOMN9C6K/ghdPucktS7yJHWprH4ZMPxZjBjBGSM12vsj/0Y3SGM+dRNMjNo8UG2pXua
cv9DGFQWh/ISBTKAL9/f80Y+xG343BbAPJsUA3O1fNmFQ5G3/py68Af0nx9d35+6ydsuzCJaO47W
M+2J2HP6k6N4D7cWDwszi3tk7O/SBgHQfDe80jahRQ6W/U/6IpbiDWQIznm3fiza9sFK2ATHRgGd
kz8cTf1v4bpYE/v2Pq+s3xbHszXse6YcrriH3VQdQ7HgjsXch77yjR8+O9hz+VS2Rr8Z4XejtrSP
i1ke4nxpt/0Ib3E2b5TQHmZUFdcww1M4SqLhQ7wxE2J5Zdadp8WaaRg9O0HykPe2Dy+EoVUWRr/a
ePpBAwEtY0icLlUQe7tk8AjwD1xM3NbaTHKiSyc+sT14XNpyvvQO4XeyY24rWcOJFQRlv7Y0sJFz
a7RGcdqrACERfMpmbL1D7Fu/jLp4xLxX7J1KRvt6BFyLlTvfUY2dHWIyGHnYWO+tE1+ton+WTly/
lmYVXxcKOrTVDTvw4pkni+y/fk7TxyKuD2a0jAdkkBGRxgxvueddjdLfNcudaESyNpV7MEdZ7Lql
H0/UJ1YrNTTbxOAVYluFcR4WdQjm5E7ghdubPU+OUFekGnkq0I/A2aEfeRY4jMUnkcvZI1TRdEr0
eHLyaXLIEj/a0QlH1jvsTi6D/k8fQ0429O5HtFTpjifbPRbQMZ5UK19q447uz/EZAVI8FFW/ySSk
6ChFZJy6yn4UaUWrspVauz+/heFjzrlxmfCZrMic5q+JAO4Tj9xdaRW5J8cBgKu4gw4JNIQN66b3
6k5LvxVKTPsxCd1XpljxGh98SBJbXmyGILbLLHYJuWxNWVg4hLBsajSlmxA3zzOcZwOLQzAT3cTW
k6f1bhA8bqqsbwL35hEgaXbCIM6sOZYcQpP+ngO/2MoGEctKcQjBylYPCMD5toBs+TSXvDnqoIlY
k1LmrbP9s+b9ig/yNxXa3k0t0Y1oHJZHDpiP43pc8vDSQ4FhH0y+kZIWLFm5eHKTOt1EKT1YUQjg
2HSyl9bOw+eJSUsXIt9Q0Y61cgrSfWQmMWa+0X0YfYXvOFCv7eLsq7ai4LidznKoo32bW6vI6M1f
TTRXTzggWMshf1P7TYOnrLpbhs/xrjGmNV1O8fNohQzgW1s76CtclmYf76i5LnQcRz26frwZbHdf
FgmBYPbmrRmcITtfCy8frlGpKkJNxBHMabiZJZwKEye7lZVUHWv76zAIgtZd8xD044yLMieFORpy
1w4dkZC6ibZpN37H6L3nKI92tbgulEDfqFVHFU6dgm6c8k7yDBwAxFJ339MPGyU21Jo68Q4GfwY1
IzXddR+QWcDm6xwtJ7CPpurY+Ljk0zmQbwvCy5vELVbJnL8EVUKsNgQwwSAwOveO+C5rEZEVcH7R
/xruBZ1lFHLx+SyZ6B5a9c4MygOHVR7V0qVHbhFzUzoF8qVkByrJ8wLaxu0me34ES83i0IbpsI7V
SB08wSbs4krtCJFQU+jF7dVsTrS3UP3cr2Vjl/em8pNjb6MRFlXUQNvVok8sTZQFEx9RTmhfcbMd
0+Q7bctnibk+QydO4/op0TqZ6ZG8SMGP2gMZzwJ/8ntEYjaLSVNFoV6HCydcodpU1yYU+UUk7PHs
LOG0L8uXmiTxPjeaDbpuCxOwY37exBwsl4W3QTA5d2MXSWgcrC/RRAmV3g5FDYilCdPbJrGJT/OF
sKfZeio/LOsYU6snKbGuA3FwLYxzZe9aRzXZm1I/OGNF3IgCpXRTtr5xSxWVxAtEEsgNxFPMeJyf
hB8/KIIbP5pydLXsvqtN6AFCbzzwERSg0aBHR2lJMKfpXqukmu4LthPQnoL3mblNVdN6araNPDE0
5TYSQHCi0TaYjC4YvzKGlSzbOIxEf5dK6zkDr0SYyQ0QMzvnzkomKpL67NpXUbhlp/o8I13to4il
l7+/3M7c62vMTsYpagFlN7h9eCUnTAScONhZlp+vRi/NnhgbgcZmZrJOQ//bFVI9F6nxhWjpfI0s
jDjEgte+YDqHyIR9eAzfilTcksgMvk1gxv0ttUEaGFGF6Eo43LQl2zM1P0RuvOdU6WxhU1l7J2le
YynYXo7GQ0IufGPpI6Mf2clJ+dnASsSWF4fpY1wjtnAcyY6ppb0EqH5gPOUpH6ZmG4fsoIvYWq6G
29x7zX3fAEoEJYlJqmueGwzNGPzshAi1/G7AUxylPzmcMfPu1nX4hG3D3gNDUKdFTi3xPnbJoubB
LMMzzG//4NW+TsHTgdaN0l0VXk1dYcNeLl20N8usGw69gHzSsgM24siSvVi1HDjkcfzCA9Am1nRs
Zv9Mkg5ay+Ixs+yYaAGwukGauyqAbmt6geoNXN0cdBvHTQVa4b03jPfZQwHjRJreimSXtFn8qluU
Gx9cZ52k9ks2ksVkSlsubrBNkUt20D/y5zG4LWQ3zrxi8AUHPS3Zowq3kpzSru5HCYFxfJiiEsMp
EcPtvET8wLnrXbKs+bBxa226xKehZWIC1PfqFo0Z2EI6YxDLKN4TRcvBIN5ZeJEv8Na6Kw1v28Vi
GjoZbr7rHTs8lUEmTnjIDDfqePcDDACQ0m9EbXPSK/cAWi92Ub1E9YAk0WcYYic32SgzTc6VfbTD
vAN6x4AXfWtZV56Krmn7255qTABL9otR3xXsovUuWot5fu1x6i+AZ2ZY2MwqehtClhRRbA0YyBx3
WdsZwVBjFiWvkJmra2/BiBpWbjDPa0TdO6OTTyQvnY1p5vBcDGfdEUgiyui+JFH6RSMXk14He1nA
eNcbeTRNTaoqm5dwgVw1a4ZVAMzK0VQrpflWviZdOTMu1CWSD05E+/Iy2ICPGouOHeuHE+KSr0F9
gDqltxWIFq6leW22eJ/BA33SypZRwOHhj3L8azovE/E+6gPCzHE2FdwVdGje1sviH0ObErfKdVZj
z9dTTq42BSXnvRv+NDT1i2MF/C/mRxg4OuPAC2Q1V2b1IGjsQcu7xH0+c66FJOZrptgAXExqytgC
bqwEO9aG8qH0oqcQmM2mtoKUJiex9Ys9kZSro8llnC0BgWVyz2RzPWq6mVDyMRpTb5NXH1BifkjN
QUvnFqnZvgIXwys2BUenR8tyQeTxmYnLonlqHnpE6awR99Y1g+PBZWPl5CHgdFBsTS1JLRDm0ow2
U9PaZGG/5yPkXLP5TMG5DZrrpvsO12WQPgd9+2EkHuw3HZKWmgeXQXdaNCGuC8ynaFGgHohX2CHB
NCYtmnZMTLLhkdekOQlyzpPsJ7Nmn/X26zTM7zTIvKcg6npwpyxRzXHR9LqK228VA9QtwzAiG+Bf
iV732lbp1zXniPceEN5sJOo+7tgkpLEbbETmvWdLvYNY6K7kBEmPXfAdiJZ1Egq81c3Fw4iCHc9l
uDp/Kk3jqwkeqO658vz7ElhfD7SvdP1rEsZXSmuopxccK7EEy51tDOkaiunaXSCt+mAA8RZBtwAM
WGlCYKjgvPSQ7Cf/KwA0sVFJ9gNbyidDZGIfYAZncINAim/tZD9AQ90ha9+SNLwIzSesq+7e7jCz
AuXaOOAS137tvEVRs46BGyoghxLY4dgU7PlY2qeM42RoOjhdpbvmXHMI3HbeKaCJlaYnmmAUO3CK
AotvBl5Rf3mKny4k5AfBFCtiNpRqHqMDmNFC3F31RAsEtZauZje2orqH23AHUUaj7Ox1NB+DyORt
MXMoHqz0TjoGKacZFrwoMDbnJCYWq3y0hfWNi0GtIYRfnRS/IGBJ1MfbCGgyiIyPXIMnsUEtbfQY
QPLRXEoFoNKXcGL7EGJlj68mF7sWPF6LmXSF75igrzHY5zbahmgmM2LJFU2sc2ziKhiMN7aXPalq
Ke7+/LJY5kQqjfQNTVejazyD16B9S//SxRjqUgK5nLsIFQHkjAFzhrzcVwmoTuhhy6bV9M5Rczxb
TfSkKRVQmaZ8lpr3GWryZ84RHkMf7uZu2bkBtkhi0/sh8G6jHBJaRNXvpOI018fzwY9AGyVe7G6E
hWKNF866dd50X6WVeyaQYt1YuiYIlzSmuYX42aJvsBjW20kmDnwWax/MYbOHE2fC92uWa4RqwyNc
JptRDGejadLjgueA5RHJyKIXd/Xnt9iWyhOIG7WycKNMIxo892tzmrBlUb0Fg1XDWe0pHDne8Qt8
ez6ajvulFvBbHU1yNayeJcarDKp9owfAXs9Sc1+Lzn7rgAmdev1LTFHlxignoC3p1wKk5tTVEGSd
7pfLRvTYOCRw7T+Y2STWyFkJfHapm4AqwmY+2UlAZEQrtBpY65lNd5rhvMMs0SzbRFNtzYWPW2MV
Ne/WdSHfkmCFgatpuFJzcb20P0ToYmtbM3NL4LnoJtkm/MPTBazbANhF0Wqu3iKdxxn47hOEpzvi
0vWzp8m8rmb0NprWy4/tMOEhFKBJvrZm+nJJBw5R9XfZAEPU3F+svfVj38IC5sF/LjUdONWYYM0L
tjU52NcMYcpRBqxsLUp6ds1I4G0assYgoNyVWzLrdU2BHCH1NAlAMVHhq7N8xZpbPP4hGFuaZXyt
NdlYGe1rCa6t0cxj6prp2cBPTGOreMJPBhyZDUF87MuZS4ZZz9YEZdoVdo5mKoMyW7nKeedbvycr
17k1Y8R8V2Al2Pluwzs/iQ5JSLwQWrOY56eKd3vs2P428Kkr0WRnRzOeSUix8QH7HIN/9hGVDnb0
yx0RcX0A0Y0mRTsk28k/Vt+ezI4SBwyUv3FjRNlvU3OmQSn6uMxb8NMSwkFRY3GcNJm6YwtKa42x
SYBWAya7ki3HbVLtPCOmYETzrY1lviqA1xzUIV+DwG5HhiN9S9QjBI89aU62XkL2vg07G9UknPyr
Ip+/YikfSB/A2aY1cdk3eM81gRumg7+JNZQbOHcz9R1LOo7P2iqrg8Uoe4Lk7WqmtwDubWvKt1d3
z7iMHyw4YFuCkT04cA/DDnJp+hEueE9qzQxvlfle5BAjh4xpKoKzAdzOqOCMl91NlgXgnE59QLXk
DFPPxEwcklYTs308ffl5bLP3hhP42ghIFgE7x3at+eZNwyG98XznWkfhOYs7CO2yfhCai640Ib2E
U+ebkhJ0gLGJpqijb8HQsh5t8OoEV/ep5q1Pmrxui/CnFd3L3uy3oZc+ErR9yqlhVvUZ1DOPqBeK
PQBDGj01191kAYOb+ehr4nsN+r2sZL2qIC/iMJufO82HV2FE+0epSogF0OMLMPLQSjCuarJ8oRnz
VmW9W0DnGYirbQ6ayE0wNQ1Wx94fRL3nV0eqYbCRCloMmNOiC04scXDtW024B3AV7WUjpoM3Y+Ay
J0j4WQ0Tf2FGHHJ3OcDyWxWCWACfP6ocP8kAUT/q3gwFYZ9/zLKpqfuV5u8XmqapifxxBJt/wWzt
e91HC7Q/0/R+s7Czi8KpvYwI0QstAYD+IXxixy8+XWw3aYL7KYTJYjctYbYZ5nwhP9u5DfZ1QbCc
XNKLHCMsvPBLdMOA6IuI7voJLRVVy00I/s/UyWwMqgliPCVYVDBUW8avcusxjNklTvrIsoNxGVnl
B+fumsrhAZJ2VL+oOD/MYICTpP10O/U6pKy4hkYTTDMQRLQvb1W5P51oIaXWLjdgKy/IcvcmOf9K
jS+CCobAgubVlfupTD9rWZ+GwoPYaTuct9K7VLc4kIQkKY+phcwFDrv4t6MbH1yaH2zN02jc3+EQ
n2naYEgwvBOiSwaDIFOD16qtiWWTQl81xnDvxh6NAG5Gl0+iUOJbY2vjp25nsF1Twk/OmOciSfXd
NAXQyOmuSCmxCCseR6B3PERV8cgdFHJH3Y3sxVam1wYrEdLgU/TO09jHj15IlGToOUyGHJzpoqnq
dYsZfx0t8xslvw1ydUbdxgwe6GSmBrN/3cVhMNkNzeSaRa65F9R1JLq3w6fAAyjop0vIbCYO3hOa
AA1cYlQM6UgZCpIGWfyjU3ouvJRyF2m/moxmIgFxOew9d3hizHtuU0uu/bAYMNp1OIlz4DFY4mKL
BJtZFyaQ7/GN41fAVB6Qs5WH59IjZBR0/nVMQOANkwfv32AuhKULq3VvbQHsXjMo3KgvEEqos6LG
t4jWQhB0AZgGTzWcf9cYZ/OAD8wtZpL84StuCCL/um8lpXgllzSwqLB9m3sGd55YJLU+vLlMnNnA
x+ONPXpfowa+Vt14Z6uEUIdVH+zYu0KLcGGAlvfcRlfR4bsS3Y1U9w1pZCXHtjlYVDt5Bb5UiqTP
cW+n66gJ5yN2u2PXczvLAsEtUONxYuiZzjN0YEC/dBkzfvTz77lJ7uwcjZWmp/teYStnGsbO2kCB
9xQkjspH7+qn7wr2R842lwmjzd7AhclCgcsxJIZpWiDRDCe/D+V0cRbGDITfmGD2jJfDoPpRtelD
ajs+Yx3+GXyWH5GfP9BSh7UICN8yFstRyOq1mmogpooJoyGmX7X3aHnjt9SVGjJgK+BROz4CUUEM
OI26XKTCAnHy4/xNWuk1RujGYo3lWbJhW8HwvIbkcoXQLSRecBp4KnYTx7N15tn5VpNR10X6nnr5
lqpUTG42Ycs5GGlTaNEEg9+gj4tr34Ub2sYOnk2BQoa7N8ZTM+jmpXRmz0H4bN1V4hFMKXOR2r4x
M7lRbPTyy02sr3TojgvGNpL5Vs4MXsc1yuq0LMu7j7vNpqsHwlD47RcUdtBnM5D9BU+ATQESW/zL
ZMzUsN86+06Ku7q2CnTs+lRlokSRSs6OgtLuzJ61aujxWRXCop4JBvBZ+e6jQa3QBgjES+TAJZ6D
1dLIz9izSh1LEziN2bv4JVe7txf6hrCdZcI9urKH2kQyQpqi3nSdeTUYYq6DLoXUAAgJbQbfByet
NWBGqjV6pKxoBiUuJm+V+c1dKDmN5kX2q0yj10XiJo4aamfHjuFkRusS9TmprKlMqb6SYe54dVav
OODfwtyGhWVX74zKSwxx2k6nLmqePlVBO5pdAranfXDjMWbctYFxE8FQ7/GV1LRjtBSmV/Yhjc38
bDf9E243lpcavIUTHAxJ2sS0mKMNlZ61eR53OHFs4n+XcDCAV5jRRhrVA3Zdhu4EaaboJLLMOLZt
9UpgFHpApphfJz/sZdhTU/NhGbzoCsWgRUc/1cS5Ih4eQoLUrml9WYl5oRxk3yLpd9VDXUzHdDJg
IUlr2SDNMTX2TLnaQjok+AnSGtDFgrtApGuT6BKRx/uhxqyIe+9MrVgFTcpE46k4mk+7ImPMzqYd
DI5zY/gs0L09e+v+KhOiDVBHH4dlXzJP5MNULI2UCKcoGluRhhwdGapk7sENh108pS9eEn50ioIW
WDy+wVNHy3a9lzEbkqk+Ux797Abxt8WlD/VkgZZa4l+Tt+lJ224F1kZpL2+JG3KTGniunOW1q8DW
qvsFiYbJf3+bS5RDt7HZR1TjwTRQIoe0vur/dgN5REBqYGSaURfyQYkZ8oyXuROr1dDhoLC67qOU
7ZMH0CYeQfIYelsRMW2pWHrXRWl9cuI8A/kpGQtWy5rPdb+EZFmUJ+6CjMQsJcZ73+oN5G7WGmHd
eve6ZOnrnPIDqYh6SX+C8O1wLaOiDg8+/WJwMR327Z5F8mO5WLh4Mb6Mt9oM4g3D2bMcvUM7zlwG
Nj3H2r7OdU7V5NgC9y3tX1OcP3BCpd8qa05lMnCFvAVKjV0d4HiEp5aSxsJL1xnkrE1fBWcvKW4A
LC4dZWKBNNMtQ20WcouEXEUNz0uc0EgD8GtnsnVYexWJ0956U4qb2a3p4DOy/A3O2+dUxfuUo+Rx
rprxluMkNa1WrgGDfzYeuLOg0D116sImRUdv5lfBwGLTs1hAU+qXW0Wp+ClXNbgsdRvi/HdJVXTb
yWRrVhPbCHM+zA5tSb1weJglS+2oGzailr2/H0abBfjkoQr6coeqxQuC0Yjn5C9JyMVWi1w3gTp5
LmXAhGz3Wci2WFP8bOkzprIoYbSigzG/eYr0Yhw7JwgOr6nLJIuKj2cCMbfFF1+dPe4jkWP84kHJ
W/8XGNh128/vZePSZ4CZR/Xuo8tQd9114SPWPnhIi55KYGPj5L77s3NLU/HKGiHAfzHklGm6QfN+
syALomCNeH6whBeyNK4AmTkNuOqA7PvqAx8CBhBk6U+BQ+lYfcgQmKkRDmcMB3JTzN0OwEeHYt2/
M5/pT5WVsGUQCya7CayFKxh8LeCxfHon2WUQFczUV5Z7znbO673rT+fav43LOO8nPYyGyXffQOae
Q/bfDKZRmjDHIADeCre9ZIl8UsvadBr6VNXBtMS3DSnn/00d9/938E6H4t//md351Cb/5/KzzP4B
36n/yF/0Tt/6N19qcKf4T2qnDAB6gvMku+h6eE9syqL/A9oZ/Jtve1Kapss20BdC/Be009W13S5V
ezbhvcCSNDL/X9R2i3+sDJYO/B2T9m9TmI4tHN/7p9pujCsusy/KNoLKPOPcaw9iiGFIuYDB+gEo
JY4qwAJd/OyHNNMPU7Qha88wG8PoNjMoeG6ygNN09pvH3D079X1TxR/69wzuxbqNyQN2Vs7gqP4X
Zc+ObjP+L9zon2/dsoX0vL8Apo7Gkf4NN5p5xiwQ3qctlYgcEiLriDXiPupZOmwkxTW+ONx8rt5N
dg4Yz54H34pea7fVcdS62Y/oSm0WQcQNiNt4XtUfzNqsVzXAoX0Y/qrjYbolRlLuQQuT8uHnF5oi
BcWZ3FIBC7uLAOUAQSJQg6/bXkbeJp7wOKjA5cdcykf6FC7klADVC3JNRAcLYBVFET0JlX20fZxy
Qubztl2GNsV4swiQAvRR4l/1eP9jPft/fFgeN6BFe6DpebqY/G8fFpHXJUhFP227HnPrkMknPJDp
kYDw8+iZ05nTwNlwA3+vIg0IC5K7kc5QXdtOirhCdRZ/PtJYvkTe/DvAB0DGEVODiwGcUKrxu/I/
IsuB6rT0XyrTHrVCB+snGIh/e6xuf13gv3e6i39s+f7rRwn4VviP5VNf/08t16Soi8xQcI9T9Mrz
Ik+yddXjYII2XgqCxT6UtBVYBJafJD2wf5LYp4rhoc3jHPCge4PD5JFhIZmK47ptaNl0mhLHb909
QOYqQY0e6xwDgabemBVsvJgoumWAV8PBuB2kHDhUoej/7z+X9d9cIoAaFuJX4FOErF8Uf79E0OCY
7rb0fHiYDVnOOKUz19N3HboxdnWGgNByLhaMnIsRcZfjEK329CAdWsect388JmpIh73mxv2L7403
zD8/bZ4nJAcEXlm8sETwT0+blaZT5+Eh2oblDL6nwMpWqvmYlCCsWm/fjVH+OtFAjW3PYoad/oiz
EO07L5pjZOfWZzlgxWqS5OpQ84JulQf7FqAXsJEUcSw4dU2LPJq652mu/HuPPMXKStxXEhz+xq37
ZWNm8WORDjxXIynT8FZH0XDX16RinbF7yEGy4Du/x4AkN02NAUlJ5lBimINdrHOpcnyri/Gz9Dyf
eUzqHF3yb4fOHTHrWbNxIOJdrSTjtTvbB6VStgVxETYklj0sh34Z3juvCQAmopTL6o4h+hoZ5XNI
4PjleWCdFut3y9kDK+N8VlGLqO9OHedlBIR8Ii7NWRLNzmGqVDNGI0BWkCyoFVM6iEvSR+LzGP9B
d7HUpjEYB5BR+Ix6otUtfy9mdcL8kXEsW6Q2ZaEgLlO5XZqmvuF//plLcetytkk44X6RDTT2kgTU
bmgfUnCzG78siytQvGLtkZ0rzdk9D1FMeqQIcalYkMKN4ilulvkwkbvBfuryQhA7FiCTd4F99vo6
uLeD4a8L4NTtkzCZfo7do2vQLTLk4z0bPw8SLoUfnkPbrzHwauRWiqGEYpngxH30wDWvbf3vh553
STz1WCFT7dVsOPtsCe6JWu/j3g8PpMGouKGFFfJmN5CmMXDhe0GzQ3/Bx2tPydWqiZa47naWjnMh
ouafHB1BHKeIg/rwPrrtcFegaW3+3D+M4kdstj32RGsor3TShme6tvSjxTuvhIbLFLwIkWgIkJxm
fNRbxmnFLnSe8cRD4Bgg9XsNX1lMtzHpoZOYBCz/ZJPUiO0wtvuPPCl+EsKrYF7MDBf1z4nc8eff
NhPzrvccZnoS6AEy10HWIAIYOocPWd3uhePJC5TZ5q/HXbJFNIY+YkFR9aGrW36M1mMyPxvL2TCA
hMDigvJARUEr5S/BsHM/+7NNNXe0N6rQ/Oxs6+DCeL+YOh4pnTF/hSmnEAon5KrgC+PTeMqaTm0o
Tc0gzI3jxZuASAT4BfcQeNunzjV/OxmQwGQ+zr0MjmEBtcNRfbvT1REWycot3KvyrmDEgGOGDGJi
0NSmlula1A3gsHxodwMmk8T0jGtfd3I3t3Bck1p1iOoFucEhS/fZQG8QBgA693LTuDQ+mWhsXYCw
K+/ChZ1ukEd/1IW1nEk9AlqT80+ncNzzWGXPc5R8zG3k0CjAZ7ZEGRtsgWhZOf2ZYHZxSUoLuYda
4XVn48RN45nb3x3eJmZwVFhzzpm0JrNM346aMV/Z1G+bkjFzOn/9uV/5cs+B01Ptou+WZNbvH30f
d/q9VJEfb5UK1tQv0N/E/+s1PBWcGhCpJioUtkyYLBBrLLmV5A/gKFUrs+2ek5RvOhr9r3QM9f9W
91IjSFRLYA++Ee99c46gjWwXm7QnIN4jwZsHq/YXfIb1sznY1llRp1OZbX+pwvi81C1H8xEy6oBd
FjYw6TP9HS8RJ92hwv+eoQr2Y6dOY0ySrg+ae2S/e0uLC15By9GsphfTc+OrJ285d9KRndEX35m3
9lxM4VM/4hvW3j4pxmYDb+2pZsOzs9qAQycx2PMomIBwmcGO91ApjXrPL6BO0x2pZvfe8Ue1G4iu
bCvTehnBKdjNKH6EIt1lrtlA5xL2kd6oH3i3NTViZLc1UsqE8hTgzSEajkfp9Odzzxuv2yYBKcja
pRHLnOZTbHUCtYJtV2QkOBEj7/rnEtSNW+3MIrxTfUMhTpAEe+QOEnQWaxDqkxmGd0B+fc0ceyPv
ax0iaVF3HTC6KUTY7ico447XvwPpwdbYtQ9GjUNAjHTTGKb98OdDxgDyxXAx5mqxF8zJeG3mBXgg
qygGCI4F+MEjtqByOKocCoPorMe0UDr8X5EAr0G5stXH2Fepu6qCm7gQo8bp6tTXmQQtD9Y0bWqa
vwClkgwo7VYcAAeTikiidluPm2KhTTrslvKwVKa/sexqHWX5RIVr+alyn1i2KMqfYfLtWta4n0ur
OMAfxCzZVt6qy3JzF/ZL9hhTtGEpJyHhlB97jxB7yjxyR6U7nmcGeyuKPbbAmOenJYLGQ+fJLjbl
0RrL+bEw5wGm4+Ks/hSOFEH/CFm2PrnN8JgZ8UEJx7m3UnBtoSiafU7jNcKAO+0XbO6+zW0sF5vc
ZTwxTqbJRj9kCTlPGEGJ8VqK8SrT7NgWWfuMkVO/gGxz0y9s6q2R3y5+3F/seXiL3cT7yMBhm0m6
cp2m/a4KBUccoowhsCN2pCrsfBmfRzXCzjSan9KCd8F1tIk8Js+RD5CVSjqKjFr4pBPu7LvB9cx1
7v0Qs5F+lUlFvR3TjHFcOvREiLv49NJ93/J5SVBTpK+dD6xfxVdaFNe0wcDZDxgbssU6CBJLez8K
foqFSry2Sah2Nr3gFVNNTnfTqsii7NVzW2O9VAUyo2GdRYk2DDWZnBOUYwJqdBGxQmxIPtBjjV3N
UXWw71qil33JXVaQWXSIkK/6wg0fogGPVNGRseYyM5pn4MXjjlU5Zv1VqjAO4eLu+6hK7lTTDMfI
UTyf3nocivrOWD5IW1vnsCOOxXWiwqWsOSqKaVx75HTJlw63Pu9PCfmuNisuf57VSfQ/aXEotl6g
7MOgUl5wxqbKSlxIWnJL8BKsDbfkddiWD3g41LHSGi3X8oGFa1dlMMQiUE/r1pFnpRKNNC7vUWB5
U8W8ylmF3XOdGDfLCe3VaHQEN3nb5qKuN/htcWO77F9cxtYRAQME6LXz7+ydx5LcSJauX2Xs7tEG
LcZsNiEzkDqTegMjiyS01nj6+yHr9nTQOxGwjvXd1IJW6R5w9+PinF9IgXOUbetbqeGN4sTUsPD0
3uGI9bmB+XKafcu2MOLct8tWlhoveZVnp7JF1MEfSpAG3XhCMyHWG3BjVZ/igJRYvCnnO3mMkl+s
ta+9Uf+QnPyucIwIkepsY2IF9pocEfa/tfBne3ZUclCpVFKWnXo082GC9uztzyDlFXSjk9/5XHmZ
d3OfGmhL8L7mAVoQbZLtUrlDPXje34wRpPUwFtY9gqxfEblQDknAb3MaJXsGPfwI5Qhhx7EwmVEF
EIJJr10QbUYjtz8aUQ4zY4YRZF6mk1wcu8eWkjzufbgHcRdEtr96NCmpHXIrRQt1RohOjWpDCAqx
8c50a58HKbYeyjElSXHKlMq4RZ7eNb2wv8HrCb7LjFlPIkyeJGBMM9hUs8onXysB5qLdFFN1r+ru
KclRIvYs71Mr99lj3EDSaUy0LMgYmJhdor+f1zt4w7Csxvon14/yCNwTXTKl/AzzcoYLN7962Xmp
kERwC/SvIP/54bFwZHZeBZiTrp3AoHE9USmgEELeXraNk1Mr2Dma1LdGNQYRHbbSc45Rmaf7n7yq
ZAvR2y8y9XiwBCCjOXXuEBnD/NGAbQkpLYalWmRH6nr6jQocRtapm/XzyeJhbb+JJ3LywYCkYI50
035oJjDDcvKRuhtA8H1QQiAfVARX4T6aN/qEPNVUGyZVav448YDLw+oH52ZpmsFCkO/rwg62mW5Q
o2XtVgA5EZTAuaNTTmVSKdS++E7SEfuMeiR38i21QW3zFgR+aPo3lY05SDe/IhIJTBuyRlRvqtZ/
NB242LD7X6M8QfFvsGC6I0sioyVJbV6DcNGo3VG3peesbspb3f6Rd+lNl+c1xCzvfoxlLKDUe9wJ
Ub+f3z66g3+e08N91OEY16bmmshH7a2s/RGqSfiAitWutqkQZr2F8GHxAP9ZB2Vm20cp/NBUNci6
+VDuYuOjbsMo8/hlYMcPIeW5I2je4hQo6UvaWJ/luv44DGX04AHoKpLwF/cFY6+m3Ycw8aiNTOEX
eNK/LUDm9wriubMv67R/awL9cpQF83DCFzaYjRQN1MiRDwMj4P0ldRPcbVx+gapZGFL9tnMEuSo0
UA8IKdmnJIu/TrrcuilqErYTeMdmqIZt3Ed4Ys3h+faEzGHbZWok33QGGuVxnnIjAWJ4T2wdW9PN
fUTByyTSbqcQwV8ZXoihOMWPDiFnT7aRo4k887UPwmdfT/R9AgL00OlOAMuP6n8o/1Up+vC1C6mW
IjUHDDd1qGsAy9qzlQzbxEFzJ57wskhlLj09NVT45Cr4nrT49pbHCRGCnHS7hpOTY1xVBI9dy36F
nAGPYVW7Uzgh796SIsh8D0/KAAmonuw7hUXMkVOyayMnO9nZDdoyX0sKlLt6MD554YgrYqnLN5jT
oIeQGMOBx6i6acjIxJNpopeVDUcoSc9yor8YaWY9tua+GiJA1Z3d7LtSATiEuBHY3SZ8aHXiYND9
5E7vVI/6B6hgPQ6VjCuMx3JrtGd1LKsbBIKybeGNO8X2uqdRjdBZmEBRxAUX6TANt+bbu77kepG0
8axXaLo1z0oOSt1S4NZ6zwnY5L0yhepJH7jV971z0FVyFL0ByxAiQeGqZfCVxg456SU4ENw5jIYr
lFHGT6PEPdUZuNKbgX7v6RGIGLm+saUmoWSnglSab7N5FPab3s/rG8zgiq8IxOunpEEZtSkQvIGn
1KSZCpiXE9qwm9eKqpCdtg6gQq5CqtfjHdr4ULx1lPxkCkWDiU5ybkQf3y66VvxVLXzT/ftCmifl
Hrhg4GXFPs4947YxuT1CqzUQie2BzJLP2SgmOzr3emdjtNHvQcKEeX7bFqbyGQgEhFIj+5RSWd++
3X2zFHFqFl4+gyHrPQ9ZJg3Wz6ucIYJdxzNPWB2/y5azGewpw7QUpcGwMe6KmTSSBs0hbbr8RPYn
xRcBqUS+X7lpBtwZfGd2f9V/FJ3THzClAbpjd7d8DuQ8v7Juu6D7VTp/39+hwibTrAIy3fRBpEHf
d/4a1CgDmfEqjTj5SSngWoWsNhCqeR8Fv+Yc37hieFKYt3VZtA9JGcnHtKkPYVJ9ntp4eLH0Gk5x
auFFG/BkLGpcXhqTu79WYZDThDyQksBpEXCHwfbGozKzCoEnEmHAvn10I2C4HJUAy1U1a+ttrlg8
Ufoxvvfn/9RpgvQAG8e+DRC26Gt95DQHqWyqEpdXhKcPtjz4oKDUWkJaXJPvAj9Q7ixOfbAJ8n1K
GuBJBkka6E1+zPocYFlceg+2KnsPWFJNYCRBiMvYehzI76BiZ6sVFCjzQzpkGL2poExaydROA3Lr
tw3EL0TC7GM4P5veJqhDEGZfe0ZybyTU98zcfIIe9qtvE++Jq0VLHdGXEKRPHfaK7kaxjOaup8wn
BeEDogS8eMCwoFUMq+MtdhE2jvYSyJ23DYeKqrrd4uFrP3oDh7ln/yKX+FtT+cOafDtUoaA8yJCB
bLSc/v40HWFz30h/J+jRgmbNnpA/JwfjIP9s8xbWEa8E9VTDMfY9Hewi2d0sMZ2nlmzv1g/05C4a
tqWPriLWPyYkyLB4zUPjxi4UrJUBeeA8DWrAxsnomfcljMV7WyahISGs9EwOPjhyQXmIZ5X5sS6Q
nOrJd/uS+kQtZcC0lQM/G432JpPhN+ncK6lMZqe3wdRrS4KCk/zKp/42aS3w+VAZ7FL5oLcWkBtD
knaJqt1w5fQOiL8hDhcjoWBYUvE1MR9Qtsju46B6yTsg0MmIIBaMNgrlRqP8zcEalGjYIzwz3IGJ
f/774PFal7ow//+c3SzQZCpTjDzYL9AAUkiyJBJGgEUSHHSpeDYKI9sVGePi1yHDj2IRT/zmV6RA
n4s8qPCIYMQu/J1taFBDReOMdzwJCEwpSmcrARrhU1BkMygZzMhru76BXl0c0CeG1JSNn8lBInzb
bOcbzsEY1AetBI/l23jsDnEb3NQluOKS9PwWrLK/w5O22wdjkD+o1te3dzqPlid8sn/KPQnjyEm8
vSZr3lZuceLV5iRyEJJjqywUwlvPqh7Jstz6UZfuw/nsiD3rq5xBnMTUF8i4h2SiH2kVesedzxXS
20YOeYK3NPn/tzX8MBa//uf/IBWZNdX48ssP8+zcpZCqxVk9Yfe9+f5fv7IGRu3D95S/+xT+arLv
6b/9xd+VUUV2/kEZVDF0hGwdRZ7rIn/bGqK//A9KRqZukJX+u9T5zwKpqv1Dc1RLl9U3+0JSKP/r
amj/Q1f4V0dXLcsxdBr5Twqkf3oaSqqiU3BSTEUoMmGZOLKV8qypLGcLUW8ze9acDcI7haw/Kyr/
anquA52V4gqQP14OWN9FJghbglJ5Ke34MURcYqXot/TbhUISFgyaXKp15+ZjApk7NlG1D6GjXffz
hUJQ3hXyWBpp54Y5sml2bZI7w5DlIA29s7vcxdIHzEXrsxEavTE00ddp3VGW3MRO97rkHC83/Wfx
+F+DT4H+vOk+DrsBw93OTdRcVjGgxDPk2CqypT1ZaR+CxkvNFiBRoFIgvNzlwtfIcz3z7GscanoW
pZ7WzRrpvpaRdo6sL5ebXlhKslC9Vyj9oLEOBh4DIWwJoYJwNQ8gV0Xm6F+3mmQhEsYihCJWl61b
FbL1HCFScWMnuryymhYGRxHq0twUoyEbB95TU7/XRshKjvr78uDMg/AvnMC/phon1fNxV9W0SOpU
a13FCfyfUt0iah2BDc/MtA5ctbd9FCjr6kmiLjTdXe7zzxr1P/ukSP1nnwMmhFYNHBwSBxeuym/d
AfgfOh+3jl18R4vmNNbqq0598qrxAxbyZ4chnEr89rTGjS27SKGdOOnTEFrcvy9/0LwpvTOIsrBZ
+YneBNictC5eR69eUc6XCjd3ClwEJ+vb5T4WJkoW9quimHyT7CJ9+Hqc7+xiwC0No+pPnQ1btsUw
cFv0Iz7ImjLDb/4Xo/POHryw7OT5389iMrCQSioQeXKVbsLnBIJ7le045qK/jY7/Gv7b/5X/B+0L
O5jddlWUOkHraqXcHJ0mL4/wbdcmfSnshU1MHZtKZVdp3NJQ7zNJe+xUbXYfGlcmXZl/5nuzLkSl
mXhKMnowyIG7ODuyJIDs29iVMF0EJH4squZJq4rvNTDyzJI+Tr184hrNdTY+XJ6fpSUhxG4Rt7YR
8pByU8u579mXb8wIRTEDGd6p/10Z1DxaLGev6cxwhA06bMwcyUEZb9y5qF3gYDVrtd1VGRTjvjLI
bZ0A9WQrJ9D7S89whIjqR67StUxvIdXifd4jpW0iXriyH7y/NJB1/XNhJ5Jjxa2cNtiVOSWWRejL
xMUofW0pkqzMzVIXQuw0TheFY8zqmwrrOS8azLimdIsh5+vl6VgaICF21KQEAuxDUfZDb+yOuGpA
zPeAj/y83P480P++uA1biB50d/xgssbKTeETgpufUJyacKMqh911HQjR00S1qsfSULmtXOPt6KPi
xU2jS+/8LDtd7mJhjGwhPvICswuNbJtrOdOj0Ye3sCauW0GWEA24gcajZygNWUrDLfryKYUpARfL
veqXW8IJOcEvktokrFx4itsQuUs/t1bGfWFhWuJZSJl8UkjLuEYeP6Z5+mlEK6cz9JVjamHMLSFw
i2ocMD0pqrkGYO2BH5THNgAFcd24CIFbqCq1rYFxAfe5zdHEbyP15nLTCwveERZ8bxZlbetcQK0i
+4zW++csdmA7QqjSSBNe7mNhcBxhzVdDHHcS+swuIKsPdla40Yim+eW2F+bVERZ73/ZRVRR24zpd
gLLDtCtVCfVJf2VDXmh+fkqe3wWAx2a0z1VNHxkSbv5f+zZ6qExQHFf9fltY8oHlzI8m7mhOHNb3
vaJgEyVnJCvUZlpZ+gvDbwtLv1W8ZMBdHpOb6jjimzZLJlz344VVb6jRwNFITa6s75L4JcbNxgvX
InZhZdrCos8ULH+DTCJiy/qYjOMJJe7dVAUfwKOt7JRLszuP2NlND6q9LkXFVLl5CqAskfWvoO6O
OLV9vjw+S58gnFYIkVRjWjXsCq30GEb5HXZXR1TCP7VV8vGqLizhEzoArXj+xpU7BdpjgIAbpEZ7
U6dORP12+n25k4UVZAnfYZhW0mgm86xo2rdgzJ+jvDpcbnphCixh/8l7Lzdj2+ewyvxtTEq+NV9C
aeWmvdS4sPEUmm3U9rxvStNDiKSejwUQuY/95Z++NCrC1mMj9pn5BbPLT/9ZZqG1sUfjr6vaNoV9
Z+yHKsKOs3KjhjugPZg/6iLYXW57YVREWD98diukwFi71giLnBrXOGQI63Qrm8K8rbxzhTKF7cas
ixkonDAslvZCkv6ut6QbDEpeg2o4mkpxf91XzDF3FruFLSlDYXEVGdq8pObTy9gfF3mHPLoe2dXD
5V4W5ticx/CsF0ktwjqpjFmzSfmNUPrnPvl6ueWFvcGcezxrGTeqsRhqZqEuTKRQ0GuaGasvYdY9
ony1EgBLP18IXL/O5WZoFAIgC25lI3kdu/q6G48pBG4/OXrkpGzPZgC6ecC6pE7bYmUNvf/EM0RG
Qh4NU4q6YukC5EnDmxLuU9R9HJJP5fAtxsDi8hQsjY4QwKljKP4Ucicc/FnquoOwJRXqp6saN4QI
5lxvaxPjHHekjK7aN0a19gJf+NmGcGWonUmKnYqWzb6ALYnLk/F8+TcrS00LsVvA9W5z5GxcJNeQ
hQ33vEihj+Mrkc9iTIBzPIu66DbVXotWO5RI9+qWhfJYvnIdXdibDCGqwa7Kvjn0tZtAZ92rVee3
3woQxvknrzWsj5c/cyH03ugM56GH5YSFBxlnZkV5SFMIPIVCIQ7Dtre73MXSd8wDfNZFWstgfB2n
dKuw3BlVu+24G3U45l3XvBDXcc2WB+6qdOXyV5O7Rv+x839dbnppcIS4liezplDML9fr9K7UkQC2
YbhiCmGjjnm5i6VVJhzLeosbERIllduUurVpRyT8y6raX9e4ENQkBHrQaLzEMPtNT34bqtuuDLvj
5dYX5lUXoppsMOBfZx54gCCmR0n0W4zq3+XGF8ZFFwJbUrsB/DVDLyNvqCf5oZGGlbhaaloI7Diy
GrRnCGwc5Y94mD4Y8bjyaF8aEiFk41oz+6EwS5eKwyafvhp1Bb3u6bohmTs9iyOl91sLC47SrXsV
mVsY9+oa/W1hoYsUQdXSfKAyDAm6uWV5W6BxlMNykK125RBbGhghSOWWHavQjNJ9k8jDoK4v8VJJ
VraApRkV4rTUM2QGRhaLg6Bm5cd3Q92erht0IT7DqC8zNHH44VDfXqzURLCxaIeV1peGRQhQJR57
S7V1tkZdeRgjnJ01+UPt9CvLcV7R71w/NSFCraEO4DWQ5NQG0PXbVpbUH+OgaLjiDpbzU54qHKri
skBh7arR0oSorSbclVsgli7ypjtbr3+UKsosl9uef/R7HyOGLXC3Mh97rp++hudiWm3If35Myu4D
mrPflLBGYyKWtkF4ZapGE4K5RN3frOywdGGSuH4XusnqOC3EmyaE8hjNhVRkcF3Fl4+BhBrvJN/q
lXwAtLNSYVtYWtocK2e7RVqFjgIMkpBW7xtLv4GCtPFS6XB5MpZaF+KZnBj4HJ+3AOQAB59nq0kf
wfp5aGiqAG+v60QI6z6vem9o6tIFwYlKrdM9W6P+asRgui53sLBvzMTy8zEK4YMakoPWhDLh3eyE
cb2zUs3YXW59aYyE4K4Uq/Q0KF6uqcSoFsE34UzD8DhtVyZhYRW9EYDPplhvJ6TkAqKtdDpgl/nJ
ypWHKMKMRkJr4vJHLAyRKkQ06dZY7SBNueWQ4mjVe5hFHLOp6NWVOVgYJbHq301I0VM156CP9W3E
6QkcMT9ip/561QeIpX+vLqDfZE2Js0XwBKfgu1Uh13q57YXfPqsPnK+fNh1VvFVZoDwut01fb8oE
fen6ul+uztN+Nr0ShGxzitgkMHnZwXd9bOCdXP7hSytn/qCzpr22iPzRiTjVBu3oQfrNZ+3ZjYpF
1+UOlkZmXk5nHYDeAN7eEFm1JO9IPAG313YVrOjrmhe2n0FSKhXqXuXCJUkorSJxBnKzCvdAosNf
l/tYWvnC7hOFQQQCfizcXh+mF0kfgjug3caVrQtbj42xNfz5snSL2PxLMupnnEuvPIVVYeMZJzR8
WiVh6zedH0WIm24FVPiqUVGEK0UYJHCAsAd0+8H8FWPiVagQqq5rW9hr5K41sU1nVosyNdP9gIxe
uFc1DFier+pAhOjIURIEWZHzpLfNGzX2P1iBdt1xK+LgysbuMxWLD1cdspvWLj6PiX3Ma+nzVb/8
TRPhLJ5CSUtGJSdgqSs8QNtyc3NayYst7AXKHMJnTaOTBI9U8RmUNL01RnWXY81c+bbbosV8+dcv
3EPfUixnXQQaGiReAcMa2Y24fADCjlplr2RI1k3Q9uRjgvmJimtDJA0rX7UQvSIexwTch+BUwFdZ
5b7J9ZNaay+Xv2apaWHAsCwPi3jKShfpWoyvyKc7/ZUPSBFvk3VhAvMfoSNTRrLe/BZlv5PV42rp
hwu7Zl34SRRbPMLqLP1CZmCvR96ny2OysIjAkv6xiFCuStCw6rkra8NJsxuUK1LDbaryFZXl/eU+
ln6+sGUmejqAD7ToQ/Wfwqx/hOK5kkB/g9G987iQhS0z0es670JuIbNooaSOpxaWcpMnSGAFH9H9
fu0VZEcLBfIiAon4WlyXOX4DFp1FRuvjJWwn7EhhX/7uHYh8UaX128sDNi/Idz5KESZFwhUCgbe5
JInuOntqjE0UEjoayl6XO1iYdRGUaDtS76gVd6u0HD+Bc7st0Dq1zR7+W3Nd0UERJibS1CHtCrLf
3ljNai9T2JwC0y6fLn/B2z3238cIOPSfC5dLBBSoOXWAh+WpK/Q9sns2AEvkZYIoi3YmyfebDFL3
1hzsB9DZByfyapwInK1WD7eTEe3T0IGLX+NkPz1IIaWkrMavMPup5PWdrE1f7dG6URF0yB3oiQW6
jeN0ayrO4fIXzIfjex8gHJr6MBpWn5EVilB28BWLD7lT+q+qhcibLu37aOXsXOpHuOuGpapUynwb
daCmGh4OeJl0TODqoZHbbOLIRLZQMlcW1lJn84I7Cwtd8Uy9w3GJUhPKt9ikHMJC2k0dZ1/TnGpd
/txiRXF5AN/fVnQRCVaiY9dqlVy6UhncVkH52DnS18tNvx+AuqgFhAUEEogWTY8yJkyptRsUdJNr
/6qDCKeoP0cpsavOJE1fuEiPfXIS5Vnt1s649yNbF6EwUj9qfeNxVDhmeV+FFT5A+kcJEQHJWct8
L3UhbOdDjWKl1s5HhicHmz5wTjhO7mBBPjXJWhJkaW6F3aNGi1RxKo6MZgiPIL9PCcKzl+d2oWkR
DYOpt20NDaleE0KkHOeIH5Svl5teWDYiDmaY6gY/k7hwx1mUQHPCxz4bdkHkr4Ty0k8XQhmLISN0
sB50dfIGmtLubX+t4L3004XAnRWZC9smcKuyeqqg6DlF/5AP8UpCc+mXz92e7Qt2MWrqhECNq7Xy
x0CX8QiJVw6aheVoz12eNZ07HXs1Yg5u4tnfcLBFSNN4sIfoQ57rn66bVyFem0FFzWW+JHW1d9TC
ChPiIrgZJmtl3Sx9gnDeGwYOu1Fckc7iODoY+dB882qEdGyIjc92LIeby9+xNAtC5OJ2ARmo4sgJ
auyqu/bB1IuVa/vS+hECNkX7oOn8EqXmUruzoTH6qvFR8/THq365iNnsjKHTMFAmaI3CxznGwO7O
t4zD5dbff+boImRTLwaz6QJ8S/Ki/dDl5b5rgn0XYq8h4fIT6+PKibUwSCJ+k3sqBO/IKFyzxdjR
9h/jQkPrSl65ky41Py+vs0gI2j4PQHqUYGLin2la38Hz3CJzpa0sn4VlaglBbLVqhAsHyxR1llu/
HV76rv9Edm5vps3+8kwsrFARCWZJSZdnc+peGoI96ty71FZWJnm+GL5z3xLxX5Hp4KhTkfOrpAr5
MgzfI0PFWUx6ruCVYBxxg575rvGvw83pIiis95q+iY2Rlz+576xqn3FwuqltFSGUeg14uXDdsoSA
zurWqPHE4A6JKW5iSjdRF36zvBZ1memLI00mL55wd3lqllaXEOFmqBaT3DL7EnK/hRm+wGP/gFT7
yrG8EIMiWKyL46yDsMobF/ESOfa/NFwYpxJDWU16VvzuuhgRcWO+oproMfNOj3oHAUYMhTfxmP7V
W+l1yTCE7f6MwjCRAq/L6wLVSA81BOOb0cNZvjwHC+FhChHey16UTLCCAX3knYGwBmLKO/S+UfW8
3MFCiItQMWdQdS8o9MKtdWkTg52pGu0FKf6baKpWToqFNStixnqEEkw2JxKo+LXU03hSUkSQghb7
vd5BmUSN70qEAS5/z9KACSd3kBjW5HE4uXKi3evt4Fqmtr3c9NJQCYc2+BtNShKboQoSjE6DyVWT
eI/x473Wa8HKfrgQdCKGzBv02mzQ3EICNtnjNLtV/BrL5LU36FLzQkxnelTqjQ54DKbYwWrTn7x1
UB6LppWLzcLwi/gxqOiNZOeMUZsZt1KaPoRRenN5+Bd+ugggIwWPwhaaGa4aKl803/mtBt3diOrs
daEmivAiAtyCyWf7Nh0jQJDIHjdVEZgri2dpYIRAruTJSEY5qtxOGVwKOkguSN8vD8xS0/OAnd0C
tLGVtNLkTPBzTn4Jn5ctLqhrgJOlYZ97PWsd5Z0JAxIO6DIY9oPs7aPBe+ks4+N1P16IV6TuNU01
JV5Q/fhR8fwjqKdP1zUtxisi5Bkg58qlkID/kwZQ295f17RwDEc2FeNJp2gWU/54sBp0TvmONbjW
woSK7FE1QK8YR3PnlKH7wtPMnUp95Vm2MJti1rrXMqNsc5rGIBRrlmnnaNJmXCVxLZzpsjCbQRHq
4Ic651QN6he9UJ5HqAob37KOtS9/MqTo/yn3/4dsVN0Q9jFHKhyg0z37jCodYXP8aiTr8+W5XRgi
ESw3VKnJxY0dOGqUTZ2FWzWR9rG2EqwLh4iIlkuacsqSxmcXU8ZPdZY82SF+zL78SPFsZd0vfYBw
H1HkPB4aZN1diq8/Yy246XH1jlXzcHl8FlanPn/Z2YZQAY/wRolEuKOlFLv9F982VlbnW777nSu7
Pn/SWdtqGZUqmNP5vRrHP5CQjva4k2kbzL4BEWFtuO1QxAd3Xj1gha7skjGCil4OB6NFsOXy9y1U
GHQRYqfwEndg6uJr0mXHqpe+m63yQi0VccToWJEiTnL5W6nn9zO6bMr1L5f7XVoZQuygcKHqacdj
zldRufqQ+7h8pc+dvJbwWYjN2cjhfGwtBHIRK+X89LPu+5RpzcHx4hdTx3BVi/6ySmvtIF1af8Lm
6PjKGFcF688xsS8NHYTUzO2grKXzlpoXQt/y4Sc5JuvP8A4mxWevsF96BBSvmgURiBdkdQWgFTCW
LPnY0Mj4pMdHry1vTfXKjK0IvbPtwCsVdjDy/zJGqK2mHSmYFdsEwfnNOOrpSqAuDJQm7AO+oRa5
g64iwhDRXV33+zYOT4XUrlTiFvYBEXQXOkHSaiWYpjBED9ZKD6Opr1z1lpoWtgFP7pAVr4nAFp24
sUY5EsGEy/O7NChzl2c7DPekTJ0GVk+Csj++mThMGdvYWHlsLv1wIYZT1fCzQpqn1kF7X06lfpuE
+nW6JbomRLCjsCEWGTsEnOBtZaq3YNZWdt6FzUfE15FmTiAtUvdHCsvUv6VWN33DAUnuPukJd70R
r5VqZQYW9iGxAG2A+/FVtXROYTBQiUt+xUn03TPzR8lov7Sl9XJ5ohemQhZ2oQj558y06EaXMBU3
DkiDbi63vLSEhA0ItX6coEIm2SmipwbtT2eqDrHmrSz+NzjHO4egCBYMHBOgseeQNFS1fWhH+NWh
pa97d2OuIr8+Pquytou9/r6cfdmC6TUwsMmb/AesiXdJZD9f/syFARTxhB4O9SqqYrxEsQiPDUTZ
M2+l6YXVJqLxOGFbL6/5whTVc0ebbgNFxUJa+WTF1e66Xz93fRbnFhq4CaLTVNwsx+dyPr42AASu
WwGir4kfBE7fB3ruFnKwTTKzeum0yPyMxPbx8q9fiBF1npOzXw/5LVWdAa1xXOsxqhnrnWP7d56M
Ri+4AMpx+8v92LT33lIT9itSY+E4KtSXUkvNNr2sNM9KkI/+JlGwN9hg6VRF21oP0i9VhS3d5U6X
Zl/YxkKvAl7YAdcbe+TFg+iGqzxsA+veapvrqgeqEPwNgonIfJN37zs+ptGYebMM13x7liJD2ADy
sMJBvKZWmfWm9juQ0c5NKgymV1bXQvMicE/R4CWiDA+LtrNT/OghQOagn68LDGVeCudLSyqGZOqo
dHfqFNzywpR2mPTVK799YeGK4DpFC3q1MniXDeS+pSI44cjdm7PfKQ4DaXxdWUXE2JGHjnpTIXXc
Wk35EbFFfNZxZvE3hoOR1eVVqqjzenwnOES4XWZofpSFTu5WE3aTSVsknyaAFTssD7Gf9UJ9byUD
y2uAEHsHPLfYY/xr/JAkyyPl7yBfVJv61vLw5S2C2bjRsLAEVZFqRjKY50zqqPt+yLXdIGvlTu+6
X6kexMeky/xTBW5jE5oY8pEL9PdpMngyvsLNsKPgj6FG4AU7C13/G1xCk9upVacd2vT5bvRlfzuk
2OI4Y4j1dQ2eSFLaYaOqVXuIqqTc4o2OT2pSYcxtxD5OMY50qpO8wfcQsWZ0tpxNxfNrW3ceHO7Q
/8tH+3aPAldztCop2FpShSd4hwJr3gbhbprabOuPxZcqw/XQ0NPqQcV1dB9gp44vfBdshyIPNpTC
sBlzCnWfal4yK86Pt6ph1btaKvP9YDrtIXaCTxHSzdtK1TUmVPW2dVS8ZimcTbnWK8RU6UpX22Sn
ezgfswnnP21b17ZGgAN4no/Zts4M64iu/g+5s6cXT/VwOgbYf2tYhrbXSv2nb9vAJCrcwIZCqV/S
Gm+IInOK44BL2H1pIHKcJfRsYSHnYu4U38Jtxq3D1j+oY/fbKyMcITW1udUc1ECGEiXQXIIeVUhd
su0tSgwyqnsfTdSi95WTzKY2urcJI7nZtI3l76UuqHe+o0Yry3ThMiLC4RRZD4GEktCR2mOiOVvD
RkY3Wqm0v9+4JkKujIm6a6Jkzik3C7yrdqhbbJx+BXLz/janicJyuG/1dlfn5slih9tODdd8BdGq
lXFZan3eoM62Ob3BWcdKI+ukl3K9s1vkqKZgSK7agJjqP1sP287zJacyTziztHs/8PwXCy23m6DI
45VCxvunpCaCnQaUc7HbK8xTKkXByZCa9CaTUCqLsPrcmp5+nZqIJiKfnFJSdR7oxinyvI2N4Hrr
SduyuzIZIAKKsxI3EZyOMreHCplJFiUs+Q7DkZVH6Bv88r1NWrjB1D1O6VTAYwyjpfpVjkPZtTUJ
zfMuS4jpyrlNc+COSmupXysEim8j3xq/KmXbfR8Dq9hVbAorS26h3iyCOMOh77ClIvk5YmyPKYs7
YTKkovyHDfF2DNNNSXyCOli5Ri0ly0RMZ+LkWeXE9NdiAvi5fbBRi35VX2Vsdb9KLvbl8lXbAK++
P1c7iqJNF1Z0hN/EBsv7Wgu21J9Xhu39SNX/jVbkKaFJdsI5yRh6PadGpr6QBTRWdpn3w0gXSUVZ
DlHbN2m9b79X3Rc5/d44+GGGPy/fEpZ+vLDNKH5cJdiiO3hufMeRcpP7azKi7++9ugiL96K+cEzM
lE5Zve/VWzTbN112neKtJuIRnayMimDqjFOVmXs1/2Z6R7tYU0N4f0wQNf5zuYT4XOKE3pinqS42
vvnD7H9fHuz3h0QTFbl0r5U1ZKHMEwZl+OKY8ZOOW9bOMuqVhf7+YtFEWS5LIjGUSbrBtu4dU/S1
o6i4rfv6tY1WgnZhbEQs4qhNEY6thnFq1Zrrqg5joM/RcbhqgEQ4op+ZoW5MvXHy0LEvvOLWgINS
1cbL5eYXhkeU5FJsSFVyTPNt0R+wR9NniHQL0eUqoIBmz/2endlYGxQ2aCDjFIzIc8Yj11Zbt34W
6Ak4vXdwutLbeLPl6eXPWVhOolRXpVqourcOs40O/g5qGrZqPSYfQ4OtzuUulkZsXgZnX4RLnFZ3
KXEmq8+N/jHx45NSvkxZdd09xBZOv74H/WtkrXHKtJ9lGWAJ42xD/ePlH7+0VoU49vUywj5kNE6j
gmC1HbXyHjfVtffVUuvCE72wJMoPLa3Hk9Xvmwk/Jpm9dGVul1oXjiyJDHKt9izVITDu8jb6nE/6
ypgvNC0iExsda6o6ZZPA1q78Lo1+1237OpLqw1XDLmIT46Yv66FTjFMIzvVgJGF26DNr7V68cGHS
REgiHjpmKAcS9734Wx5MRJWyCTVU29mKtPhzVFZYtmV/2Y66wWEHz7x4W8bSyqV2aeyECLeTDhCN
SueqEuqboTNzjGxi57pJF+GKTmnmkaLgh9X7EQ6Bqd7pyC4D+fp93czMX3UWzZC4LVjclX7KbCqf
AAr8VXWzhY1CxComuQKrN0/k0//l7MuaJMWRbv/KWL8zH0IgwOzreQBiy7Uqa+16wbI2FgmQQGLR
r78nanruVNNFxr1hVpWWkZEpFFpcLvfj53RTscNVIpkbUNzbMOtFdeW6Wm3nBdUNE+rhXKwrjDpc
0tmLL5i5rWld72XCZ9Eiw39Sef3OKveNai6tmA0jHa42ctOWgstytKfKSNjOCdXDNs6auL1khzYe
sIYhMjpKHdpoOZVjBAkUFPMtjfk0VNEFn2Kr/VW8jTf9aFVT2pM+J7IrSB/iCSqK9kCt1xec3I3x
XyMQW17PHq3D+cQMu2ctVG9i90LTGwtzDUBcShkgH2pnyKoNqfb9VJVViiqmJFLycNW2WkMQbe5w
v89n9B60y8m0xG/ZfB1ojK6xhy0CdlGB+NdpDmQJpbq235c+Ytp8cqLs5e5vTLC/ugIsPmpXqkCb
U1uGr0BsklVz/TRCFPPl5rfmdnXEo1o5Lh1ICpyMC9YpLXZtmV+wCFtzu7IILJ7IgLN9OiHkuPMm
/7mOi4N1w4d8aT9e1/uVZeiADyncKsYjSH8XifnQQbz35aY3xp2tLEPuSeS+BseckE/IwqE8RYHN
CmMvjPtG82skI6K9Zqgg03Ui84dWPPo+xA6DV1d1fQ1l7MDwOYckNydIpsLrMQkx095evN1tLJk1
krH2F8SbAYjBkpmmJ4W6VYipRvq6K8ya7E50tJlp6ZrTBKnuzIs439HpEnPxVtfPs/HTESsM3IOq
Hs1pCPjeUc1tMZELftvWhJ4f+VPTrPbnKuqK8QT0xQGVK6cyZDD6+rrlGKz26UhV4QeqG0+qGUTi
N1+QebppiHr/8pLZGpjVXlXTrMRiGKxMCIF57WfhVDy93PSGGTgrH/08MFE8RjKvsBpnvwN+tGQL
YoDvoUoMDEN0YfC3ur/arMFcE927xJyaIICeeCcKqFVFc/byJ9hofQ3Za1QN6nh3NqeqdZ5sPe0r
zj5f1/Tq+A7BijIHbm1Oo4UmjQxvIisuTOnGglwD6QLZjgYXFXPSuDvMQbEfDEofxSU+tK3mV1tp
gDL8PDk4l/xeIa/jqCNoUp5n5IdeHpmt9s+T8dN+IqLOUbMpzSmG0CjLo5SOWd8Wu5db31iU/mo7
tVroIEJW6OSwIwAobUwOFQcatr5U27TV/dWG8lrhQ49pgg2uvLGHHIucsSYriiQSUk8je/Py59ha
mqvNNUPAyO1iY061BV1xT/cCYvbXNb3aU7WBfqptcn2KOSRGh3nv9pei9hu9XqPgckvl4nW+PvUh
a99DAIjd+jPc16s6vgbAMaZCnCGOPi2QksjcyAcRxdwtFw7urb6v/LGwHGtTBxVOv5qkIqJ7XlSv
r+v4ebH+tOSp60cTnTAsk2YHGg93IMvdv9z0xnJc88x1fnPW13CGkwtVUwXdG5/qnTR/6vn9f+Kl
6ZpjzvIxJ3Qq9Yl9isYd7a5bgnS1S0NcI2NIFesTGSEWGdan2eTvXh6Qs4H9e2IHRQB/Hes4rMOK
Iapy4uFH2wBEOujHWlmE7m2WDyyBhMqFD7E19KstSv15hNImxqbQgczyuZInd3TIUY7X2mK62qqQ
ooTckwiHU19DB1r197qcPoEs49IlNv71YK0hY0IKBZ5syM6jGvSoxhHaxFGQxQR5cIe/cVFOkC4T
hzYlvQ4ER9foMG+YaAxyxOE0N1D4NfwhpP0+7C6pJW2AsOkaIlaWIWRpi0afVBSkLQTmOX3LOsj8
IuxC4jfShQb63GeB4Inrthc24Y+M1i8W3d+I3GYKlZ6y1iff5NlQsP2sFEIx/XGwelcG9GQq6G5H
6q7N1YVnbqy+NZaM6aiPaqGHUwFFaUmr1AXnyHIdCRhdA8kCsCh4ucY05QCg9JztwEa1e3mDbnV8
tfenZQGPG6sH4Dg9/+g6Is9U3+gs5O0lDZCzyf7VdKxtgNMibwvCH9Al1vRmAn79uR0iUeIePCpv
R+t8ZAmFRu2lFO7GZ1qncGPwheeQUVOngH4vGp50SiLjcF3RCl0nbNnAhryq0foY9l2mc4CbdeRe
ygVsGMw15s1dugm1ExJTbaMP4KHnSRPrVLH6tSrVIXL6u9l3r8LX0TVvHZTifScaxXBqHSv3RhmW
unV9HRcIXQPguKPnhvXYEhAxcJOARdMuqsx1goZ0DYADkmfRdRj1JwGFFqcLT6AL35esb5OaTl/r
GKbSEoB8ZG6u83fWoLhJkK6yYGo+Ray/dWR9t4yXLrUbzs4aCUcjGoHWoUPTS5QJyH6dVbGv2t9r
+BtCoTigAOc60ekjsX6aA+9ky0u8QVsdP//8J1fKnSOoDLgR9gKJs5zN2QCh85c7vtX0yjAtTXeW
1bDq1HRF8dFzRQmeGuF+vq711VHemc4B0TQ2sSI1sHriWMyXkN8bHV8jIeq+LIq4EOB/bzyd+V0x
7wjY0y4My9aRuoZCyHPRHLUAF3bA480UpcUhcMt+IvNDHt8I6NKqzzOp9v4yXHfrX7M4VlMTVLk7
14B4EaSZ8lZM75vBNs4Fz20rmbUGSWBf5fkAeM0pVB9r7Zy8wrsVUh4HD4ibpnkzqegIDvaPoF+6
D4xJDLIqNJov7JCt+TqfIj+t4bJqbD/6VXgcOwMZoC43R5o7zdNVC21dqrmA4sZAf4wdA8qSuYqT
uvp+XcurDeLqyleANo7HYRHxHvxcJEOVXXvBL9jwRdf1HQAL9WERFONx9jUigyAtIHnis7sc8vSE
DTeVeNSXapA2zut1kUcXDQSCkBh30YI9J1AQdA+hFxzUb18eqa32V5tdTNPgAf40Hqt+edt4dC+n
8Ek6cXFhBf26fW8NsIwdSG7IAWMV5CYG1Tt/MBKlTuBBOV7zAbw1yJJCBs6f5hgL05ox65zhyRMQ
ruiVuHAlZr900by1Wm+Tl6Mj5tActQ4eKu8RJU+3PlFpPl1IGW8N0fnBP22yvpHtsLR0PDpCpqQu
s3PyCTV6F0zIVv/Pj/2peVKqxQFm3RxjwKpdcUKRVWLEnQwvdP/XNsJbwytNT5rRZ8t4dJHtE0N9
6tzpAlxmq+nVNg4EiBbLbsJGi9QtackO5BTZy8tm4yLkrTFcEmknryzVeKRN+0oFwzvFh93QnHdz
0am0873nmTRlJs9oOiWuSwV6a4RX7ANfP5huPJZ23kdEPipiL5jTrXW02spjwxFMAOwTC5Xce0Uh
0tJHvVnQf3x5yH5t9rw1sgu4iRGhvXE8Mrbs51GmZvk0BrihOs7NxPQOGG0srPJCvd7G3K+RXmHr
Vp0q+XicBpsW8P+0yq9KWHtrlNfQu6CB4Zj6tjC7sqOgTlJ2p3p2qUZkYybWMC9nrKG67Yrx6FeT
s1vq5mbhlu2gdvH15anYesBqT0ORZkQ9eDMebelks/NxbL/Q0ruwNbZG/vzznwyGG+kOoWM0bpwa
TPIcWASye7nfv77uems0V96TRYUcTbvyK4jwE4sih3PhgIq/xMOla+KGwVtrBfdGQcECZELHGnGO
pHHa+xxJ5d4NnnviXjh1tsZoFVFTKL4K+rnFEqrd1EiVeeVywV7/+pbrrWWC68AtRoL/x5iWqE/r
33T+mI7OnRd5x8Jvd3a8LhbgrXFelR8jZK+xxaj1950L7VQRFB+kvpTq3JiINc6rbZYBPLklVmnh
PQxsSgb12oQU/tElZPXWE1aRcNV2sTd052lYwqyGw8+DIQljNynUpWTwxlYLz4/+eTcYWnf1hOlo
EP5bZnokerg18yX85Fbzq53c+YhnEiRVj7PDUcRrk3H4wsil6PVW66ut3JN4dHhT40iwD+1oIZHe
JzNKkl7ezVutr45n4Y2dNzqOOTqMpZbShAVzMk7NhY2wYSzWbHOu6hdI7sKKShXMqXLCNyh72i/E
vi4beWpJ9OXlj7H1nNVejouacVLgY8Rx/zmMnKd4svderO6gK5MGRl7wk7bW6up4DgUUjzqBx4Dn
n0SvQ29MVHg/R99e/hQbza9RXoKUlrmgFjr6tEvG4FEEH6vxpq0vuGIbc70mmdNFyQI9YyVFTZ4M
VX/mQ0iL4dIu27Cna3yXK1nZD21kjvlZpCMSy5A23Pd2L4/NVudXe7iMOAO3I+4IBWMdYPXd29DG
j4MfVxeW6lb3zw/+yUicL//h1KP7qGI9zNY5THAhr+v7aguT0PPmkDFcPzz1R++XmTblDOTnJZLC
rbGhf+06NVSj1J+ao3RCd19E0ruHSp9CrSS5pOqwUe/vMe+vz4i1jYBcReGhGsx5FnKr5GMpY5On
ARlF/kbUpI6OkvdTeWCRp1Cb2TnK3ZehW5T7HFwBc9YwyfUNd3hYAj4Xz3mieelf6bIFq2EOBM7B
cRIDzkLxxczkqRxwB4aW4+erpvFv4BnuBHkDWdajlc0f1qd3QYu6SntdqsILViM8dtQvQ48Px1oJ
BLrkZzAk3U9Rdd0GWgNorG0UjwAKP9Ys0uDHLr5wv975k3vpoNrYQGu2q84tqtlCN+04j5B89X0r
EectLp0kG62v0TNmVN2gFQZ/Yt4MDHgbJIYE1yHxvTXhlUGOBqpv6HselB9dPZ1o7xxeXjVbHV/5
N6NX2XL08/5ovCLz4XyA8P6qyKW3xubEcJAJ0Vgxo/O6qo1I4wCJgZe7veHCrkmu3EmKoAJpxDEg
3rMwb9pgOCHqsy/4uI8qigTgJbD/hvVaM1mNmFDUOwtzrGO/vY0hgPUNEgfRlLRkuE4Xw/sbYeUY
sLFt5+HIWrUrOF9gtC7KVmzM8BrjGY1u1NfxMBxJDBmzKXBOHAOXvTwPG42vEZ5VUwSQq5uGI3fN
boqQRLRFH12Y5I1wwBriyQpqyibvYdTb8mDbHF4Ha+961LykdZHfRTbowFzlPwjXvY6HFsXzfz1H
wKDhNsDZ/biwQGGi6jr9rGp+XRWot8Z91nVTcuK2w7HAfJ+qWpV3xYIzp8vH6cKu21iva4ljE0+g
5wVfPyAM76qySOJCHri55KRtzPcaUkYQInG1GwzHqAXn6dQOX/JRXiom23CT1+xqtIJqtpAe2APq
Jg3Y+3oCP6nIwItQds8vr9eN0fFXnji8BKe1Co/I4/B96bGvUO95H/qQ0r6u/ZULXmhJZGvRPpnn
m6AzB9DC3njmOoSTt8aUsZl3XQD2p2NBMLXSOBC5KfjnFlz+F/bchmFd48oa5nu9O9HhWE28Sfyg
/uKh7sL31IHXQxq2cYcCd3bdbKzZ1TSdbF9Jf4BgDBLVZ9s3OhkB3PLlydhYrGt2tVyBmScEJ+Qx
KqoKjnMJ/TajLvlzW62fl9hPHnnZ0w7F6Rip1jiQ97JZI/vrYj9rpBnrnBqMBeh4XIlDzlqQGLIL
Qc+NDbBGm7ndXLFF2+HoT584StP0mJTVlamYNd4smAEsAVHBcBSo2G/aO3CIhPOFjm8N92rn1m7J
JQvRtnJZ8NCivAXeuXfJV9kwPWtwWR2byKWeGY49c7hMhOhG0GnI4S6sl/pEqjK/R+VaeR2awVtj
zTxw30Zy0MNxoPUhKrx7Si8VGG9M8BpUFgdSLZWCL2FF06W+7h7yaHnVgLbhgonbmIg1qkz1IUQc
NfwJ7uuDHsesaL3DVRv2b9AxIlBGJtA0KNtvREWzZm4ukFxs9Xq1W3OQGNiRjhhxJy7vc5dVeyoc
dqHjG57KGiJ2RnGD0NVt4QY5D0WhPkIa9UNhEEcdI3LjdezD0PKPTaSj63aDt7pT28aPe6JUewSz
keslJjI8SJqA8UsrdGsZra57gbO0dSBke/S8+qYdvI9hP+3Lenn78kxv7Lc10KrRXq9yrobj0ux8
5SSAQN2SpUnx1CQaL4U+f6Cd/g5+89YYq7Ie4kGRRh0LBxxa4utc9k+FhAKs1Gm3xPcFuRW+m7n+
uyJ6y0m7AwlqlguThfLz0vC7yPGzGkDi5aJWx8YHX+OyOk5MhRvofEQkQPLEobp2sprbAOzXft/Y
tBtKot8GUS4u4UCjH6TXvxiGv8G1GoXaQB7LY4s6Tf8ttJrLm2gWgb7DbTuXb6aQePXboeBVRRPX
6xdRJy3S9oIkQcDQrQT2aeh1koNluT35pXAxTTTqwqemzKf4LMFjqpthmc94v0GM9SfUPJvoICJC
ox3IoAKUUJBGR3fdoFq95y7o23dkUq76jlwZqOVcX9cdNDHzGMxUReAg0D6h3iJd3AK5D0J1URzz
ciii/dK17peqdLoZoVND2ZFCtwMcRX1jIAWN3EyTdHNPi8xKRHMhbtf53RsIdY/f7Qy6l6Saaota
DncwC8RuB9V9pS4pNJopzxcKQytZ3aK0QUS3DZj+lzdmnIruDYiyF3NEoXXU3plFiTFlo8C1sFRg
jH8lucyLV7mtB77jHYp0Ul7ELUvB5X+m2HVl42eCK3+8hZcr7QHZtQpXyLNZ+gSqnZCmMc1RPDF2
BZ2TwPRj/Q4aq+MfFaji3VMbNBZiiUYik4VaWwMRjlyi5nsAz3mYzlNgo4Rp1rZ7BposcZt7UYAH
5soPEqJ8sNp0goMezC6V36aVNztVVouulhkC62WTRBFi4WmhchaeRGxdeYhoR8pDSeKBZTEGLk9K
eFLLrhZ5nWeBYbZLozKq5NEAKJTLZITcZnEzAKQd7c2ic0AAJI3aDOjZfkyVWvRdEEyBlyhdyTAp
elJ9dkEjC8hGHdq7ukMmNsu9xiNvPCMgEp9PVWcSP26FBFbVAXquMkFIPoRzF7rfqCPHKnXqNraZ
GMLa3y9tX0YJDDtIBIPZ2jzt2g6FXgEPB28XBBXz0raJKFYom+Y8HcfeLulsy6JMdBig7qNvYyye
gXLOssjl8fh2sWEZJtUMrA+qW4K4Bw97UPo7yYy2R+kuykubxivrV60Bij8By7UaD2E7TSDd5r1p
3zpMCS0SgKpccbTEFd0jWeJyBnMcALndt7CK+zjTAMQtu6pmENogM8oOwYtaliThXWHekKjlLI1U
N4dZszBW78G6Yd1E98USPAblBP2ulEPEwe5ALzqZLhF9O4lTW9Ao3Dug/Yhu2sZB3XEeuwwsBW2F
7xeBapTTsDDu7l3eyg+QYn3DFNnZnMa4Wri+ug3F2JTvdCSKt2Tyy8/W1ZJ/1DJqhNzVehYd303D
6IvXFctF+x0ZAsJ2oKTwIpOgII6ym1lTEEgl7VgEZZty8MFLkHFqd4pR+V8bcieZ648HPrEguIsa
zQVkHTkA1gwTad8NwmnGxwJsl8WhaniTf/cKqK8qDAdtiq8DlBVUZhEEmlNeDiOQaw1BOlAAvDje
5DqA8CTq9cdg31g6l39Y3nN1B2sb1akfYKm+6XoOY4wkWbF8dGJWVE+MY1vulhK1OvdNWMf80Jje
4/tAj3ziqdZUAD29BIMPlz/g4PADA9tEs6oJF3UQi2gaMJ4TlHs3sgynhIZ9K+4QNS3ACRaFBd15
kFdhmbJBzO5rx5mehzIIFZLJykWuugjuUDEkGZbdkwcGxAV7u8XdxU/KfEks7R9tATbEanjNnT62
uxqikX9UqFgPUtYypl/NtAu+TswdUOu82JKD+KXV9bHwFpDfZoFfpxSA8PfcH90+ZYR5SaugSRjG
FZhvcxx6XRhxCF9WDT2g8ioWp8CEEK/AqfDZzNU9R2frU2lI+dxISaqk8jnBnqgd8RECqdwmy+hW
j0E9fMUj+Wey0PKLJ13Zvu54xECtZRmkNcCC44Y7x4IF9EZXkbEp3FayZFrWM38tKHflw1JU1qSa
MNIneS4UCL67iBX3zRzQPTT92sTE7j3YrXFwhjOz450PQb7+UMllaMuEa0dPe8j/FOq+7XqCwZpw
dqW2hnJSojqiaBKDqcMkJR/yOG2trFyorqImJ2lZN+SpKhaAN3pjiuZG+ku/3FKuR5m4NjTQREWR
VLyfaMfbQ9wIZ0m9oAritHQiD9yScPPnG7ej5H6hfEZuFBwMLJ3gFwaQzCKe3imQnuAYqFxmboe5
ABGq508dWikhN6BGOoSg3VuMODUFhxmMc0SMMjXgGEwZsK3RfdU4CovCLhgKn9XWT1jRsf4PaY2q
PoZL2QUJrFpQ7yXpcQbFZvK6bLCC8LSlseifRGFddWcLhqybA7VBD2WOKCS7q12bn6Ue86jeKaeT
dUJFWFSZsdzQU4U6COjCAsT76LhlTtLA97zl4HhVlKelbJ36oECSSpIO+Gf3gx+x8Y8AJluCXVKq
Oe2mlvjZEsBSvBrLput2lW07ctMFTR4crCckYEWTP6W48xGSlYDYkCTS3iLSuZROcwRwa6lVAg5s
09y7y2TGtDEjoKljD0lY0IJO+qMzxKbD6mD+fEdkFBvwJGNqkVQEl+HzGA6BU2aAoYz0dcFw9Ugg
HRDTwzzb4DgYeCt/aEGHPAHVduOCwL5hFUqG2/Yw97k/P0AZBcxNUSsNzdqI9CodQVU0vVpyCB0k
hY4xokEO+qvXTju39SO1OK2xyBphlrQk0yTSUfazPnTgbSxv+hA8OBnTbYvztZbLnMFwVctHAaik
k7oEqK4U66gBT3YxooCrVUzkR5Acw9YiWyVoBiBEEZyavumnREU+dlpY6Sm/D0YGaASKvQDY77GL
RBr1nqefuZwj+6oBUQ7LsD/LHlWijV5At2qkvIWf7Hi73usBG8D+Fu9RTgTWk4BPAz/5sc7NnfDp
0ryyOH6d764egI4ImqA+Cz4I4JOVgtpwQrSPJJF1nJHc+AMZYkAcBhTPoTf2u2kposWkyr0KcxxG
ds/kIKodsRBwegwbcMPteYcVg4AXkUVaOaCjBrWVM9VZBSh0kIx5MH4CvLF2s5q4VbgX1ciWJ1Sq
Uz+zS8vHlIwzqqRbcBhWaRVDJmtvwr4SSWmnwdmJkJvgdi4rVJIEOQRzM97FKk6W0utIOhnjzdmk
YswonKmGnREUXb83TuC/Ns1C53vVFUNxEH7dmoOU2mLNt0uudwTndQPF98oNElkgQXTgzSz8LOd6
KT46XHthsnQakhGhbdwPAaBvel+FwdTtwLBfImAVctVCY2/S3W1YgAbXb+rgFuHWgR5iIBeK01K3
jf/OW4o5G6l9nDUGpPMgK2tyXz9MFYAHOEdt85VCxweqQ20lIRY2zl433Gqwnfv7HCbigTJocieW
CM89Oj7UzPZIbXBzU40gpYGf6Oogw5HF39iBjPEtsq9Tk8Sejkmml9rWu9kbFUlx9pfg74Xj1Oxo
NUvxAE5kER4iHSDRWUu/qw7Vkovlk4CoIAgErXaCR8g7LiOYbuO5gMignryTmsK2hwhc0+l9BP1u
/9Hx2AQx3mFavql2pGBXqiw74sYwwNbOJMThVsdO1ydeS6s7GhQuOuASf9+MFvRCUJeNcsCzZcN2
HAXieYozRuc7LamtEggYRN5+GsoIBtb64TevDEkJKUidu7tSwkokAwAcTeqGpXZ3wVKDWqgZYv8P
0fTO51zBSUyWOuycdI5B+nmbc6imZxOc+Dv4nO4BXNRY49ZwveM6BGF/mHPgAyJdQXjDVS5JYlKG
c+L3JVhypZln76bNTfi2HKARcx/NJbTMSSRU/FDAtxLkUOIgcZ5yiQsXRAvV+Ir5YXlGlBL6oTJc
AJ3Em/YxEI6vvxgbzkUScZ+xrIGVdo8I4ftgRgJMGt6AINVO5iPUxgFqg2mANrTGeYwtUyYAZHoq
dZDJxAWtaQVM4Ygk88mamoqUx3CJkgh+0FMNVXcPjMqcPwfwmD9GJZ/iI24tvUiFkJN/yBdvuh/M
2L/qJt45B1j3AXqn4XmdjWKcwkMRMrfM5qgui0PUdXKCTSpU8MALdxwe4sCPwz2ZzLK8jvue+89t
UQ5fZ+yR78vogLZ5wioERfkyF1OqFhrJbMjBEHKQPdBVd8qEjB8ouh8/Bu4SPPizpDCKlaFPbpdP
z9pWc3sYh9DH/atE5CCLQJpEshaxrnbPpWmLvWAzLh2BtSDecisnJOkSxXY6KdtHbRpWlSTv2r6y
5J6aGcJQHY6WEhzLMpBpUU9Y4Tg323O5JUOxdtYJMPEl7mSKdu/zxh+yvm9isQ9pO1QPXdHlPANz
EJM7RmqSH12INDX3gybnYwscWvS26T26vKVA0y8n4CwW8tYrlBq+lsuwqHeV4EO4g9IBmw64MHjs
EQ5MG3/vqwC9BFSe0CWpl9myR+YZXP0nUVr5pna5/EwgyuV9mhXT9NYpVRj/0S26m+AQ4lqaBqJ2
411cdKV/E04uTlbRQfst7Rx3AndyawlIppy2IP4rJ3bcZ1wacTlvleLxrh5aV92Cd9W4hxogKL6f
a5/ZMwWlUUfXkKqHPhq0AHB1b0mfOihZrMHuYpl/TxRKVY7Wm7vhQc64o+PyGDRyv1g+GcQZWKih
hcgMzyBFx51TowsL5Qpdlh+sVWrOJI0B8jYagMrUYwORDxGspJfl1A+Dp7l1HZni7NATJGCb1rwK
Ta12+Ab8MiNlDd/nUUXi77iSBdOuDUWgjo4bAS6jppGIpxlX0Ql3gzkvT6MgYcAROVkcvaeg6Ys/
UhjUiieDPDtqUdg3XlKKhX6TkDztT6pzPHtqYIhQYu60cbUkod8MI2SfW8nHpONqmb7VEwH3Ep1r
+aTBBf7cEksRzijn0iZD4Jdfx7KOmqPPCvcdr6F1njqjm4OQgSy4AHcGdgSh+dACqoBHiayb3THc
DSAuj97LHmyOJyED0F26mpbRIeSOB58tL1r/fQQNWC+RuObXWb24ZVgh/gCI5wCz0s7+J0eXPPgc
WYUAwTIqgyuwtshQGe7N1Q6hFNIls2iC5UIB5Uaqal0SiP7xuso7VCpBbOwYho3KVEXGdAi9ACwa
nnzVdpYdopheUq/cCCKvKwV7IknnNr08zrheZaAgRSHzrP9MKP3PXwgGhn/9L15/6eTSV0WpVy//
9bZr8O9/z3/zf3/nr3/xr8O37uG5+Tasf+kvf4N2/3xu9qyf//Ji1+pKL6/Nt355+jYYoX+0X3zr
zr/5//rmP779aOXtIr/9/tuXzrT63FpRde1vf751+vr7b94ZNfE/P7f/55vnD/D7b+9Qz/Tt6z/e
6Gf9bfjb3317HvTvvyEO9c84dGkcxlizJDoTE07fzu8An/ZPP/bDmIUBiiziMy4Rlzld/v5bSP5J
oc5NEfuIyLkqfOjM+eck+mdMPVz+Y+KFJA6Rw/hP5179O1767/nAYPz5+h8g3n/VVa0efv+N/iDg
/m9c1WcRWndjRlBiz2IarXMugtR9SyYefFO0uw9al74D05CXgR44PpCRee8mX0GV2fbx4ce7buSQ
f7/r9S3997sCAbp/v/urv/3R1I9f/tXfkvi5gi3OilGq2x9fIoHLMk7r/7yO5wXhnPOX1c/qwsr/
/KIz3LFWz8CA2/7uv1+EjH9+WfmNc9shqqBi+qGQormjLC5S5/wSZeTubprK8OAx5X/wQn0G4U+P
xWwTUpa7LuzrPbfT8glpqrTVJP4wFlCei2utc7D+23PQ0ua3y6Ly2x/fMRnnt21esD7572sOIo6b
cayhQuwWOz9EXET3tD6L4Vpyi2tnqPbEj8jtj9clM49Ol7ufJa/q41L7SEzasruDKHB3V8JHSIUr
ERD76xs/Xv74wqq+u+MS3OjJj2/lMS4mfvfjPTHPDrjr53pXFMu4n6mNHuqhH/eFzKOH8vydnec5
6eOgyyQ5dAMd3seuclBO2/EDd0rYRDn+H8q+qzlyXef2F6lKgRSlV3XOdnva9viFNWmLVKJy+vXf
EnuO5fHZdebeFxYBQnLolkgACwvq3E4DWPwwMHj0IDbqgrpGrCAHD5abLvMi9DdOXZ8Rqh7PIbzq
J1RuVisbLPrrsi/pkwjz7hTmKDNKU740hUnba4yk/b5HvwmXVtfGTOor/g5g2aWUd51emJ6VwJdR
uNOiO9rh9X9dpG+UUIBkSqV2HeJN2PPRm+LQefHHQetym/UfFrSuJfnt92fuOWdE6bfE6pJLiR4z
T5wbdFMR11qUxBVPPdj1gPiu4IfApd8UMc4jlmU3+5x1gApbhTyDGMtdZd6ornbvoZGFEYuXOGHo
xdP77SFHcGup7D5ZRAi2POtZ8j6rOkPedfOMwVvaRolwV1ZSSlT4ZnTjC96IhZYRlaebMPXDbWsN
zbIdRRHANRFPrI+zLapZ4az2pnfNq7YMWiONfiKUuKoLkb7VfEAsgxjyRGubH0MnhjtYD3wNpjmk
75BCsALHnPxFn6t1ntjqLBDCOZvgOjgP01AwlI/16Je81gulNyBKrJfR2IROhJI/WAOflCdvdpSC
3iVHc4L9JGZZiz4iio2gtW/AVl4Q/EHvYpmR8rEad5YzpoeRTs1YSUysQ4TTarisYzWVoeIopZX3
9aiyvrt5KrYMFcorJQx30bRG5G2o8QOdFvpTzLhzTnt/4UUsGZ/bpEsC4MdDLwu8EDFxi+ZDENJ4
ePBH2t8HcFbjCvlRE/YeOCTKccMJTPukX/QEoaYpGPWoONwOeyjTH7ILt33U9C/IU51ZBrjK9B7R
A956/ECn94gWU/0ymWV8gBc+ZnAEUTh3rFsrPeFszZbYbsbXkJtHtwJOSMjxiYxUvqSe361MxHWO
aizTk/T936ZthiwGSdXLh63wX3YX61NhNnF907cRd3CJ77rYsD4XMTMrlY1whfcrdmWyk34cIZ/g
SzS2yl21BwgCsp5+lj+bfpD/a/r52gpH6gVIJMiKOKN5a4rwWtChv6RSRjfVLXhapQuuBo4ACj5m
PVjuSPAOQ94U7Vnv+tRWwgn0qjdd0RslX2m7+bL3K2Y9tcfQCfQVf/8ZICQ9FVmXPQ1eicN1q7pH
aZcliqVFtKRunX8DKnQfgpfmOfUNuSMeT9dAKebf2kMtw/hblapqXYOob+vCY3o2jHSXRnHQjfVT
H47Zg+HWFInO5hQOrHkdKIUL4rpkZbG6ec1a5IzSshKXlFbhtgzhFVqoWA0QohFvLa+GRWqa/bFF
M+ynNC4e2KSv4F6vzHTkO7TUyl7GxlxoPQrJ2RrcGvaGp7F4s+oLWhWxV5CJGtu2KclKq8OW7Ooo
l7fQ9+opkhMveRfKN8eOln/59nlTov/j2cZnzMEbj4AGAyccfBX/hDmNkeNVLrJqPxFFcWKJKpkH
OIjjGzGnWPZg48yARM+1AWFKG6rhzUx8d2GEdXUcq8G5itB4GfDAwnVX0XJIkF8oHTM+Aiz1e6Z1
hpc+gPMm3H7Sa9u+cfsq0HbzcuQWD6VT4j/+L7fTOrOKNrloHhkl6I7UNN0R7jM9xuAKWiEYGL7W
bnRBbtD9STl9KFzEqbWpLchv03a0P5gqlrCfynAeojy1Xlw+qBUcArEsRR0SuLsEIIbswWu6HR7J
dReRKETL7GhtJiQOg7ARv2d/rn62M3q5BswPV/xpN9Xp7+2yIQsv882jMYwfBz+3dhE6ze0+6Wfb
mOfmUYsuVUeww/CtjIcBebp/uZ3WUZVd7C7pt/pSfWOt/3xZ6ptXI7a7ZQ/qKj4mwxdsnmhEhJD4
K7BmyA+hEvp7mNenMQ4BW4zQX0xKA2naVOZooOWXV0umcPRpdrOiPrrYwrRv79Loh85NyuJmt2l0
sSZpWtOSjZ1qtvx/ug40wB/uMv+8ED9BS3/+BC1Na3/+dG1Js4Tt4hw44QgIsZOXh2TRU+RXUkbC
k9bp2TzEeiFMCPJuCADNC5+MRc//RoiiSek/PMjwnUBZB7pHx7WIPzk9fz7IiHAbNkCLxk8gBJ5q
RKwePRZFpyrm7UI/0TgS/EBA3nvE0Ueeine9B331rm9H2S1UYQ/TEeJHj/z1B3utB//Xj4R/k6V/
9etkbAI83NaRv3/N7rNJZ45VsYqkSwJfVCYMpy+1XtaD/rbpmTbE7oj0lkNwR62839yzpuDGKMyl
oXAoLkB1jmyznx2K6VCcKsfcCNORSy2amZc81ug/pyXAROiTw8McqdZUHSR9G2vkRvhAD0lRV5fO
7vJFLeP0R0HRrQcMO28pjsmr2cKlPzndV62HDlwOkAXIVOKQNcu585fTgEaIq2QIVTY50mT6FCdn
17apCSYK5/OnmDeDQqTZ8X4aYWJRI6AWSLy0Y6gs9NezjS9aiONtR3PjSy5d9SSHb23KDryKwpPr
ogJq8S7m6BOMP63j91VfsvLRD4elif2GjoV9dEgSbqvctI8IFYeoXYJOz7RuXlU5NzaznZ51srta
2SiP6OkGH4TY/bouyuoSI4F9H/SCQuwfTuF/dNpkxCaLYBUWcpr0FGQbuM6alPo22lob+vHwt9YH
lkax//FPpr5JsOfh0OUgPPS5QDr0R+R189r4HgPOU+PACErf0gMMSTVoHihjcraHhpz1zGv9/uy9
aYVEy0wnINPakKIfYTyOv+21TtuPcuzP7Y/2ftf5Xn/e//5DZcT+YfVwjvu0egQWsnps2VUAmfFw
/6CmTwvnnlkTemn8AHIs0thABeFIHyMl9OQbbbisiCKbkPv0KRvd6OAWdoH8OFZ7q6dP0wWER8AU
TCq4ubigGwNgMbON/kIZftwsKfXUVothWqDtNki5tuYUwRDIS9xXdbhjXtXhDr1qTsafrrViM7up
tENGIe//QYogfRCmyO6DEbY/xzy2dlqlFxG8bHeRXf6TWlX2kAA+tOx928FfkqoMrRkB+mqnxzVq
0XtxsIGOKQazOSCFk68ogphvFTMWJRfOK+BBS+A01Yb3jVjyvBRPbeGIJyS8ENaujYtW9bJXeHsg
T9LRqN2VSJ4jptlka2HIFjU6yr8UxPcubJrlNAxBzjMCLvG+ANAdORUAs2mzWa9v0tQZgFHT9XoB
DtoYOCYaIZ4lJ+OhLQscKWM8QlGuHkzD/VEPrH9FY7RszSw6bNw8H155oy5u43XXWIi/oM8tXWDz
8TmwLJcR1zFdHx0gCTyQP7cMD4USNdLn6ns1IP+WcQ6OjLQ5R/0QD0Gfif4E2oz+pGfAQFQ7t6zO
eONWFAksGE9i2vFoCHznmpgJO/lKptvc98W+Nrr0BByTu0ICrn9CaSt6ZkqZfmNpf4jROTcMysQL
WBvbPxly/UFm0rONU/sJbnaGM6g3IPIT4VU+mh7Qb8mQPUwtXnw2bpqUI7LeoqfALxuxx2U2iHQx
4nk4zoMrZHX0pmHWtRmQHRayZQy0Kiuf8LC+qtbdZaiPS+3eeXEigf6gOaE75Nacl9r1jtz282uT
DN0VKcUDnpf4OUfqmo3xEb9KfNQzPXhjOVRB1NYHQCQtBKyxWvotYjhAVW7uGxtCQ1+SvOKbeSvU
u+cs6q1P74zvtlqlLVwjXyEhXu+qPBwO8zC2+XBIk3SLrKa9dRxgKpGF+I/JXWYCISWXjzsadeQy
ut2yydLi5EySVtV4RR3Muj9pCV/I3/pWmXI9RGa3mHXaBFGWN6sZqk0HL6z8HjkmALZ17+6czDWC
JB/Cryl6My/gXQwHNaTZC1Ibd73iXO0GEaEEFGfGr46qcFp0Lf9C0sx9tEh9cyc9xRFmHaNSd4O2
iBnCPAOS+gGfcESHFkH6p8xR8lartT4aAn6gBX2mI8IDtE2ttZBMZmH7wSyU6yLyxep/u1POJwgu
AVgFBzBmu8yzmUndz1XuvdNlOUBrzvdU4HlhxPSOejC8MVoXQ1Ij5/MfHRH10AI6WP62Qb7LPOLJ
o+8W2vaTqO2R4syCJMWfxIr6Cc0vBnRC9uG6TMNAzQUh2LZmlSsrEy1V7GxbgLP6biYcNwZ0tfIW
Wud0sbWkhV+sTbDOL/K+SndWX/hfCtcwV66TI+Y6iflIym1ce2KpxQjEUwdL5XWgxcaj1qU1kcqb
bGMxqi8hvV+oNanbboGZYQ+hL39ESDofUhduYUNQja2DVANwMI+fdOakA2jwo92sMyhiy/do2Kfr
GscbDrSz42A0wq9NnMbPVdsaK8sWzQGwCn5yR7NdJjQ2v5pjuAOu1/35p2nMiuZAJlMKzmD0Lem7
jVcKhthIK87eNIBWWB1NdDkXMhFnlxaADOpVLXdef66JSXZIriFxr3V+S8UZuJt64aCN2+rDdeg0
yoCqRqS+ECIBpKh+G8FG8gzkaHQgKY6vWiynlDuLBbhcplUgueUKLJd8czdOuFjYSVsetBgaxStQ
rc3FBSj3GUi4hefQXw1vEO6jDn0aaCFPuWu96qizViF6dpBtKi9M+ewYxuRKBoVIZFF72dlKAU7N
AclcMztVZzoNejavAraFqP+fCwY31Q7cid7eBzyyAwvBEKF7MNmJ3kyDyPYQFB+qA1jVq0OY5hVC
epiNKlZ42/nLWaVn2kxbaFEPZs2qA+dWtUFcXAZRCIS6zZmzUkrKVxfNjwM5DuMp7kL+7A8XwVr5
anLKDyPPsoUWbR8oOiAVUrS+wKqqs0ObWfwaldFXUGp/iy3wxIQu7/e+UOmtFskBHdmGN60HSrbf
28T8Vz2D17sHT8IY6IBl7/rxSos6aqnjlXphDmzOumast/loole16aC4Rag1Nj80u57EefDfRW7S
FJRURG70aqgMpFD0tCzs6DTKHeilnFPkI/sd9qAEckbHO/UUZe1h1xVfi4wArilcfmjhO9xyMD1b
vSy+ktggSOon9boCiPxrYZOTxM7+hMp+/375OJl9uhwcjUutBzqPrKiMjrLwjA8JCmeCH0YpiH10
ggInAetSjRY+B6Q1hozVwGQwvgYdanxhzU32HMWpw3RMACZYLXvAxlYtsuIPWkeBprjY7AZw4B9m
GX0Fto2oAABD/5EMV4DTgay2/Azt3W1HrinqkZ9Mv+DTIpqlI1nRun9JZmseko9nLtNhyEwRDzR3
1LORUPzzzKXrqc1eOD9pVoeLSkrr2LwPbiXhJmsZ/UsQmkZfc6eW1X5WFRm8QoDgnNUo6W8fJUY3
lcgR1Um7IbPvIiOSrPzBArRs8lnmBe2p4K9HWs2Wq7rx0WgA8DkcTcHhBOidnb4WvbR2VNHqUvVN
dQHmuLpMegWmvu3dFvCD+EKa+NCS1r6NtvIfGJOHssudmxMP3sO0Vpjeh7Vqkgjpvij8z1bKNopd
1eXRQc+ibvg9S95n8+o8CzsWHWK7Kjf/e/e2dMXonx+OxzyXuNQzfeSiyafyXsEETwB9KH/GdTZW
aF6f++sScMRT4hUP6LEJH2GS7ip0JxqxZ6F8CEB8f5Hc5ff1KJYoQGHlbsg84+SkgrabwVcfbqMX
9L2AIyMoEgA/J/ySaBGp0fhK7eyq8tLCORlF5OiLHpSh89DbWfHWcWAlkzozn0yQAK4yPN6nIjej
nS2zAgzKwjnFiNihACcqn8BOCKLXSoRv0x1FDEIU3BFn3/jqOaLcEAOIfTRUTH8Q09wUfTeA9ifl
gHSybm8lLn/QFknpduckAlSn1l/X6evZk8Y8Mv2d7YohD6gTJuvmfWU2VCj5WDooil9kqD1+9HvU
MBS9eCKFL57srrGX6IhbrbXu3aLuixivHX7F66R8pKPI1jbncllNotZJtC9fA7sZLZlOd4XvMvgi
kO+aDLXO8OFIjNMpQi/M90p11iyzSWBVRr0nhVjpXawJeyTjpt1O72w53owHqwhXn/TaQi9OV86b
4LwxltOV77ed9fpKW/b3237aKuef+X7byv9b62HNIfjHl53aLvHg07vURbzpczVvjR6XEV6Y/Ec8
ZEvLYsATN2jDdxhN5Ahd9DM9aLGgHGViZQS424iEVKCXPxlGnmBscTfXRv10D205m+tbalHf0stB
MWU76VpGCIFI4uR2UKM275wftGbsHERGtJrlEV+HndkHCSKKdjCvAzLSBIwl8Wa05HC+L/++i4UU
dgDEHV2pcJVjm0JtlQHQphWpIl3qqR4q0PIf0nClBXPyIj8Yz2bDtCJMzz8YyUrmOW6nVfcpR9nf
umYOX/MqUacqy4Z1joRBwJD4P2mdHijSmn2gp17HjigxghuNaoDfutlQ+PXvO2gdMIb+X2pLNTvf
xy8AUpEmwdGTAqg2uS2f3P8GhUNAg479974EvMIMst7IAoDp6Qn70+ME1c8XrCb/OK3wD2Nktk/I
laMumKUdSiwg6qHNv7io0kFPKWhsibgRYdistSisjJ7CiD5qqeFZ+9RK/k+c4FAN4jeg84qJ32PK
MA6DsVJdZxy0dE8QJp4v1qJN4sVshzIoxOBA/LQqgOU2kr3efFIf4ck4T8yl3m/Un6I/+OmyZvka
WCN6chL1pBEVesjj9CFsy/ysJY4QzCrBOWWlD8MA/rizvUKly6LFxrwnADAu9Sx1e+9LMZRH1BAO
b1pPhpjsgZ/3vtRe/lnvdCa2gQj0Zx0oGvnfdjBN0/TxMwW5jAeIlGtaDnUpApx/Hi8YyCqLNmvz
t5yD9BH8ie7BbCXw1o60MN7nLqcAmrPcXKBigSyoXrob6KX7UNJ8E3UA0iP5WWxa4IPvgeh8Ej2c
fFc6+seVm2/AmpysdGzQbdXv1ahN1aMPR0DjFzSeQc+aqrmVrJG7WT9DIbr/LGp7jYmYzXyzu0Vj
dVV2FoxZLAGA7FesTcdX2wIlPMjGDewy5fAK/r0+8HHMOsd+dzczRtairsiwF3zKVCB2Ya45RXXT
nIXQCzrO8imjMRt/CtZ8Euc7wwuW9yzGfFO7b4+1E3kXv6/POi+Zyu7RMuLuhZS0WBG0ODn6Ruwf
jXAQKwMkEa+VU55lhQB/o89oWViHVw5PPbDyurigYKF/6mxzj5jA8OoA0rqthhL5gknUZjagTMfc
arNA8aHAybJPH+aTcjiktzbvzf39qOy4eQ8yY4RbtYke6ulYLVx1azpl7mf9bKvveT+SG1Td7xep
QS6qUaD+bEziKw6D1rKvqL/KfRpd9WCn8g1l7sNBS7yzvAcev2pBXyMYt3dO7VcAy+Caf7tPn8Xm
XwI4VPeSUR8SMDbAhL5JfYCM0F39v2KicR9XIOxW+Vst7HSPrVGcEuKHp75C+XqM0OYS6NmsWmrl
vy3rhTqnX6uK5Af9zqv9S+OG7VULcVlWS5t7YqNFo2+sk8n76/19G8fmr0Kx8NiWHt0OFpULtH2l
3RIUFuHSKXIA4cvB3RZR8yIRWF0pkAAt6xFshJR0FkoCR+cFPE3RXutABOpfosFALo4XGy2NA2km
rB2wTV2bw79SqiIoVfbJoydGtDXESzq1EQQ3Y1es9Iubq0Y8IpG9cFXYPWmLkiRI4GSJ2mmxYK63
76acgxYtJyFBEcsOdTNjdsxJv6wRizm7+TCcx6LGVm8Js1uFjVEvhNdk7lIvgbrxzc89sh38EJzN
YSi2ashAQdH34NNjVbsckWe4hvHQLvtpFk06xT37ZOigIIstHx64RCodLS2osOG5TEM15Ze0HiHl
By2N0lwhj+0fPDdmD6PRftWvjkqF4xpdPdKNVXbhoakjdMDM+GOd9NVJQ9ZqO4t3wi85kpVwGPVg
pPwxRiHySUuzhYa86ave76EtZIgKYQdPfDC/F/XLzrYqcao5EP5/4MK0yFpbnJA10cL8ytTvR73G
m5/zy1LPCnJqK690z5MrnHtRfHSQq9sjKg0wTES7k2kpgGXQdRapJyHxT6XRcyNIG6B/jfpWpPWD
nxD+j1t/b7MB3U0MK5/6I9k/Uabwlrl+9jUENeYig8+xz22csm3DYafBjtgpYjU7SVopMK3Gj14M
FqOlmHR6IfOeUJkuESs0pvB+H0aLrLXDqZDkd5YI+P+18tsTvgWPXijIj/dJEkZ3DaDq81JtsYsh
2vjgmol3MkTVoFNyiSxXQ40SgU4ofQsIzmVR83yddUyCto7SfW72MhBNbaKpAKHhcqpwWuvQA94+
5WM0XBLD2xQAsR3n9x/Df2ONaFK6uL/62upaC89YMQswy07GyRfYv1qcNN8b6aZBi1K3K2pcqj0z
c2dVlHDjWFqhzh8WCkURyxpVL6e0adjZ5SRfxAWzd4ansOl6Pj3kiIsfymnQ4jyUhbnpnETsZhW4
GbqNA2D6+GyVVbPBmXOFc6A4o20seeiRyX7wjMhFwHZkm5YRgwfKAzGuKFxzoZfJZCh7ESGuGSIP
WoDFRiboC9I6/iZKynFvpVl2TOIaxXZWiS8PQcl5RTl7KRj9gQLLDEUPDmqOAeMDZdywNYqy/x4b
wFKAhQf1A8jPgghEgZvaEKg1s93HpPKKJxU1cmU2cbzWi45EmSA3/LVe1KrQQg/gGrmxnRYNM+kO
NER7zbSL6xxZoOSWoHrpBILQbIlKB6daF5WZrtCIJD2IBP6NiUopBIGmqVbqIZ6W7zPTpirI0b/+
bq6VWsTrFuUGpDf2MUc1Y9CTUu6FjF571fsXXqT+pZ1mhS1R0Bnnw0ovoB6q3/IyNAJETtki5hKv
Fa8fXm0bzmvPXvLW5oewz6tFhgQSqiqj8XnM0L2toXZ01UNo3Bpe8AcD+c9rTbMebCrl27zulMRb
dXlvL7XONqtvnuojHBRYN/SoWpdwVsL8W40Sx6Xv2uooUZ19tqyhW+Cbkv74Fwswz1jrLievDoK/
1xBHcbQ0tm9aitCKdZamNZw0EPWZLJVlrGZpWgOpQfwrhT9xSFQTPTTAzN2ftyJB/rnHofweDNTA
46xqD5wAsMfz9DygGOqZetWiLMf2Czeq9mpOJSyJMp5JRvsjOjdbQTdZReg7skH9dI4eD1hNIlEt
RZUDXZwDQqBvDfbk5AH8Yx9Cj23Xqk3Jo9+/QRQ66aYO4yioYs859qN9bVJwFuGTkcmqdRFtsTqv
uuoBIYtznyu6qnl1oRq4UlZwUoWskUeeTpl3ZTJQtWltRDN4GGELAwXVStpx9pA7bQYorNFdIrHT
mlk9mwqLpg96AeQH/WRqMsPftDlqI7ZSmfYK7loVAF2a/KoALrMU/8VSTyJZXdc3mviA7KO86tjn
lnVgRtA3CxwSjeUdzJPIvY/C+psZsnLfht4HPehCoxNI0L6nYepcsfkszMTxv+g8jkIduC+7/Kql
iLNXq+X8nvWxkWJdtE2h9nqxRan0Er5wstGidNx6E0lmL/XdXNSs7ZltsACcONW6tVSEhKmPcA0v
6dEkSPKXzHKDjtfiO569R9RYhTfiYAPL7dRZT00eTsME4UCsflOVhvzJElRM4RXcPPExRCmiGIYt
UEjtNRlRS61NIpCRAKNmviWdgU+kFQCv2Wn7F3dM05R+OkwykzHLQ3mZS53PBUUOcJ2hhe6fbxJl
YS5qph4sB/1l4tqO93kVFwFwSvVV61CIauGln4BScDLRC6PDPl/Vo+nmoPzaeAKnaJCNC68Hw0FA
mnmC8Gb66JihvUKuC1E55oBvXg88pcVaUfMbyrWrQxayHiS5zK4O5jRoEy2SrMZ1ejpf/OEafZ9+
KL/+Jf6q46t//L8Y9iFU/wAHDVz0f/2/0FejEl3qdF/RUShdp6EFVoLpPGFNg56BBBbbujTraynR
S1Xr5HSo6AqKBaAMqg0znCjQyiaW3gk9idgxbhlcIBXCGXWty6dZayf2Xde/z/7/7Tq7XNc0HDca
MkMBCA4EOBsO2i3WYkii+GBPgBotxqSPPoh6dTaer61V6wWfjGcxRN967GYGX5golQa7h1IXb4i3
6RRg1QPQAM4iRZnchk7x1mT0s4sLSiJim8X3Mh6MABjl+hF1GvYWpYrpVngkhl8APv6ob92fMfja
8Wn/BOWTEaRJH+1zC69klPLnAWimstdwwCvfQKX2RotZz76gaWD2mNmICwGdd3Z8J32Viaq2wmhQ
aqDFaBwDt+PDqYva4dnJfoHlI3vtkiw7OMSbvtm4NSoN5FJ5ZrXXqwMxFr7ISgBGzR7uBH4DfTMz
leFa/wZ3kfhflNdmj42fFdeqpec0FBQkQZHcgYPUWpY9owBM5PxBRhNGNi7kdzwcX6WnnCfHjJyd
Ky2xrmhUvnnsu4G67u+fLuSN9Rfwn625ej9+/xFYcm2GcCy1TdBAf2a0HB28NcFSkz67PY4dz8Ty
yBq9VtEtJ0yWTdvwg+E6/CDa4hF98MhGS1pfo9VAGcwyqmmQ10cmZtt1JN0NKHoNMkFUumB2YwWM
j9XOaWl/LQo3f1BuswjLZLhqVab6dt0aWb3Uol4gtv/klg0Ag9NFDMU5x0qMNy3poedWjuIuRFVA
iYUqYBt1S6BzZBvV8HGFclbnBYdMgfrzOjmieQ556VGRjADKcEMyK9wVEYsWArxZ9ZSRGBc2Yd5S
P8T3R14/yrJWG0LKQ9iAFI9iW9pE/lhdCCA19yEH5X9AEpp8WBCTib6CTVdo4yx3v1sOd1E/k6M+
rg0bQF/8uDjU77NSr2gZMUfPW3ge+9HnPgDfk6HRm+fadB8+xQG0OOtQ4zsikQQmDYQQFLaj0xwy
qFHLDQzPRPzjZWKPChDjOYz4G8G7/6Klpr4kRHm31ObpI+gJLgC1GM826PsPpknkoqSN8YwiJblx
kcitOqBTryjAya54V0ePqH5eitikT0aEoRCdCvw8Kg5al+Y+eEnSYcOjvD0Y3GgOhhrag5/Y4EmY
ZT2bbbzJWotw+84CKWy7tfrt3YkDPYC5Fzy/aUSfxvDpGRENOgQrH0jzIYezFyJRPdtRhQqwyohG
HA8scrEkBdFRiROUM4l6MOuQXjKSP06I3v1QUskCsDXxU9ny4JNZVNRDcK+OA8MNOcRVKS56yPoy
PoMrUwuIBiKpjbz1s2pQlZ2NXUoCvcLkBG0hFpLC06U+vkwHr45OeONE1x6kS4nqkgct5W6cAh0h
p7dRdNVDmgBAM6K+CseL/+hILnCWzz00pGjFKSuHnxVvnVvs5p6Wchk5t8gYP0hA9NylKrXtWwyW
ntmyRVHUEqHXdBnm7rinIjL3elZ3/XifaR3qMMH21yUA6DdJsWfUy/dgfQPrhcuaLAnuc4ugTjGN
kgw15q2984ph2PUp2rvZHkc9njHwc9Ol48oAkOqq0lwuSSbqW0YLFvAOqAhQJvyK4E/+oJmFr3Nf
owJARgEBtw0KyEuU58dhGqK8ozmmheF9d0X1D0dL51dwDYMcLrfSm0KV2JJ7KEb63weK/6rcBX2I
Z8J5xEsVL1Msf0roxi4XWVdU7CbA9hHorbfLm2KRdFGy1+Hr3kClKlplJ3u99erVidfkvmpa4CLT
q/O1etWm/a6xVf74b9fPFwgbSX5alvZwyIoeKZZaZIEuC5grAtwGkHs4w60d3INYXuR3R2LLagF/
ubvlJQd3n+92NwKnvUG+2TDsCyEyfxk9Oe57pia8F0RECs2VFzoDXpIQ3ZABSl/UxWmsLfVCqQJx
RpGAm6P2V2EtQK3oVcWGtrZ7a0Z61Y4gyIPRNAqYg6eoo+BJCs1iE6IZ8M1onatEqdQWTG9k6/TF
3kTjJLA+AZovccw9ESezD8K36cpXbosmpu6zjnK/m6ZghribspZbd1PP719UlxtLVEyyE/FQlry0
EtRORao51L7Ama4ZQIRlA+B1curO+26n49XFQ/nddIpf4EVwvzp52oDni48vqFpDSaTrtreeoQgj
9e0GnUGyYVk0CFKYRt2uvEKQS5YZ7Rq5eXHmZW5uwMhXH92OsK1t9P7e91i6d0BAuWNdZx68olDb
wUUxoC9BcdP0OTvnETVWrjeMDzYy8wAYdc01i1SyjKRXf6lKG768nXXPeHE5QZP21qtkRgJMZme8
sXF8xV9S/sAB4MTGgv2iXbomjRL7EEmbbdHhz2lJllwGNRSPYEf63keO9dUKQWVahVaxB8lN/2Kh
57bWp33NNiVg1us+ZOZXEdKtSDzxpWsuPR7u3egP0TZHqTQqpf6PtPNablvJ1vAToQo53DKLSVSy
LN+gHJFzaABPfz40tU2PZvaEOjcodARFEUD3Wn9ooiWQmeS7WaGJViXdz7Fyg0Vnd+VL5KfBRrcU
49BWeXByAytbp2oVvKLd90l4U/dTSeJN11nmxi5ifTeyp1kWCF88ZoVvbIxO7Q+oKSc8EAP8ruuw
fGqymMdlaGTfsMfbaGXdHpIiSpdOUroHYIXO9SCLNlgf1iAW+mdzg+Zool7IUzWLOZWdrqfePNxo
p/yQRH9MIzu7KGItHbVI73QF5YpBqPXZVyN939m5vgkA0D+Dvc954Zj5TyN8E1M4fc95MS+HOlcf
9GrKd0psujtTCfSLgqQWsplO9a0J6qUck7vur05XixckP5NNx0/vYBkwsxUtd8iiI/9T+LXKaxHP
Pp6GT5FcfcwHY16lyPq6m54gIbxX3erBPD3JkvB1SBFp1Fzn+Ns6OYm8wtCnnzMDEKIduag5qUbw
jGlJc24z96Ircfgsq2yr3TdA1e7Vucr16gwCZaRuZWNsuRmZTZIBsujpI/E4e2s6KspkzdCvoded
jXRq7210957aMDoEaUIYCwOeXaVZxrqfo1pQp+NFr3vNfWUYHWKfwR/duhHQf+a9Gokz7krCdJkn
SKTrlYv1OiIp14MsZsnI/8+y8hXhI+Pia0VwiaM91FzilbJKEdYXQ/Xa9zpkVMYVIMNqLVtZZZT/
wbqKOAPp0z8W6C6YLRfCAalVbk5N++gPXRl5NhVxrr+Q/yQZs+FZW+7F5G5t4m4P1fwinzxvC23z
vTS33Upzm+zZzq/14R96/vM42bOZ5/x9hd/jIsQht6LOUSjpfdIpfidIr3hHtelJ37v2eJY18jAC
xd4q6MEuPjQ0Nrr810Cx62bqyqvzPRovgInmlBs3OOjO2t/JkjyYTWRteVDUSySjEMvsW7db9p47
bsMcgTBQ0XAAO+/eGSN/HxnxQ5TH3r2skmdKRLqmCyaF18BfDUS36k2eBeMZF5O1mU36JZhXrWNW
lSs7USpArbn1FGqxemD9kCzGTP9WE+d9jjT359Tq4Uut9QJ9WF/ba4hznU3TCCGvBFjGFMJbE42C
vdVaj06ZlU9JmSPUZhevdi7io4Vsz0IWMYjVeWpZ7QZXxvJ1RNhtqWh7uyi7s5Lm2YqYlA4EprC5
zYVVnIN6PWkN6IVGUe5YSrTrPoMEux2n6auloyc3Jj2WplbkvnSl/miQbP2e9aRQhgJUFsBje5ca
ZNL/RQ/il8Wq9TUdpb1S20xlS1JDz7ITe+BynZVq9ol32Q+wWv5PXX/r2q65pDCLzZ3v1AFbp9Ii
epNaF5GiuRgTKVmDe7I+q6WyCQcr+64pKMnJHnx6dT+TztaOTfqqKc1miR4ZS/CZfUJIvVumNXtl
vQRCC/whUlxxuALw/bALjtE4HAc1qAJCBNGiVRr4oE1sodwh9F+BZp4JMyffanjBix5UxqtbVvmS
RWnyPPaRtvL5Yy5p5LWbHBbTyQqzcTe0AGXHqA8P/mAVu8It3BPhxnQT10gC8B9DlAEprNUYZHaz
YQ0+nQxE2mAHFMZdoCrj52TgHVAOHjFzvz4NQIAWst70Ee0ywoFu84NrQKjy1k1NKmvRzk8wtNGZ
rbXeu81+PVni/eLVnryafIWIKNRvAXIH69R2w2OLjNoZwU1/GUDQ+6ahPBKo9vdIxdtqahMP3LWn
75u2jviwevWaFNk5sxP7e5amP3NF1M9OVZX/aekr/cD+8VHlaYapa4TTVMsEcfqPSJB2SDQn7Yrx
BSyw91ij72R0PHiRy9hbvQd5Db3qtyyKUTVW2u6+F5XxMOga0hrUJ1Oy7kexCoFCLY1ySO7kRkQW
o8b6syhb7aI9VFH54E1uevS1CC35eigf0zrB549ox5uRTQ+RZP147l2Jwuyvxi6/GmPqvipQPJeZ
0LI7kj+/2rZRD4rakLzpyvFL6OSP2OzpT/VcH8ILWwWoUn7pj8hQFfdCJfQud/RFMqkbMRXBUu73
ZVyABNdwivTSurNTBzcDq1DzRWXhyYDyMStLiOPkKt28fg+mOwKX99bvcYXA2HcRqoM4yrIfFOIY
DFZHVmKIPzbILij6MkR2bL16WGfu8NKa9kXyFCSzAZZ7epyrFPhrD2HppEhMuGIF+VI9uU5brR11
3gypaokESDT8aCOYq3pg/XLc6jH2XeUzggIWIsu1dpkgq/P814jF/R6OWNb7cL6563DbCkz04PrH
yRiD+870xc5BB+++geG2KAI7/1zXETKMjp1tFfwTP4eO/Ya6pLhE1RQ9edBmZfXo5e4O8QQkfuZB
+cjuz9Rr/2iGavsaFTvT8LPPXlHaB7LE9VIWB2V8AgJ3H8+CQHntn53Yqp4D0aYHoRn9StYHeXAP
ZL96Ntpxhdq3hsN4uTHbliU4K/kj1LQ/D7c61WnF2ixqYyG73BpkER6KQLLYd1a5aMbVoGfpg1fl
3prlhsqLMuq3UZxVx6Aai7uEZeE+A7lwMLhBd0bcdWiEZNoGE13Ye/GUrccsHh7T1MNixs2bl6Qt
/MWgad1nNWySRRaPxlfdn3PAZfGzLpvNmPh+uJisrWvBdFkYo7/okgAnFrUgCeM76DYG0ZOBV138
qwdMcSczZkNDXsDvkgd1zqYVbrT3eb49yDYyOtc2YybF/26TWbh/Hoc6ebjqRa5fgWyeGdlQVrxw
J/kdwNONfVGG4CNnjnQbOMrGFGkJkYZfZPfkqcEdy/jgF2Dhu9AvojdiIRoPiiE5p0jR7lWkbTZZ
rDtPbk0WO0Ka5WeMhauLhALGFepi0nPl0dWmYtuyGNgPAXJJQcV6s9LT8a2ogkPkpe2pURNjiyot
e5BKCX5BaMly0/illO1bQXL51emSclUhHn1vOOW4mwy9vDP8ztwkShoeUEqJNmnYaAcDufmT2lbp
GtBX8mqI9BM6AN1PUC6bLjHDr2OCbkdpj+EFjB5PGizHdkHdGw9OmIRsi3XrmyO+sGSGzJjmhjhF
kgRpD6U4zPlJMbMhZQOIoPczUxsH9A2KaYHgpH3pRftWl97wuXfHcePkJrHGGYjVooSsdor3PKai
OkKxjZYIdEafuwJrCMRMvZ0selN96ppAPNZ+2z6IInnS515eYaQ7VHsRpZmLBO+IfCrhdwQKuzP5
BL6KEl7sDSQ1YYpEpjkilv8bbDV2/UpBcupeVjm5E+3qNJxlOI1DmgzQOQPH25plw5NBTZVVo3Xd
c2IP9kKte/GlDcqHmF8HllTKOkmSIlzkcXkYjT74hiAuxP4gMl/U6XxdGCjJdx7Un/zWNF7LVpt2
XZaHa1n0vL5bKgp32rWVP0vkgf0fbNnt2R7lH959tmEQINbhB2qe+k8kC01MsBTsSnkWyEGCbUIh
cKym/l4VWbJvRO1vQCwXzz4KnDzGMudHCS4waLmJb31HoMV3Y3JmWUD3qMyfyypMF2Vh2LfumYoi
lZwaGed4f+07T23NXNXGb5FklLyKfOog7KXpoSXi+7Nutf3QFcmXtunxPWjj/GImtb4r2HfsgkKL
LwHA7aWtFMGXDFJEwKJcDkJINSEKCk5jAjehz0+C0sqiZyeIF/qcnQ8RvHpOBMnf+Qki236XsJD/
2DaPA+Xi/AdZGSBz//wfMA00DFTgdCrSKh+wxYRvfBM4ofNskNpdoY6Z4EBg+QsgZskWoFhzcFUB
PFqe1h3pyHY+XFtyc/SWshIXFTKR0+gug8wCSWrjq/wbDiPPPmBiPhSFsEbUI1rb3IHbRRuo63sW
4L375KDPvsndvjtoSuUc28Tu1w3SGi9IlQToxfOFZ+URMQbrhxyUKRGDnLjbqAZ7fjmoSQJuy9A1
XhwMEwIrvdf1MvzRCbF2cRUPF1VQLO0RMAxE869Oa0+fPa1tljBlEeAcE5DpSWSf2thUdlDh1btE
TcKTBVxgY05C2Xuh+Sn0CailgGyOhOi8A/jQeKNkk3jOgWfzrkQz2Yc81Zr8QMDjgffAWkSg3bvG
eeJ9EIHw6DqIbWv1e9AokQI1Ul11qkfXQVg21Md523S9kq8r4ln1bVIkAIC2vYn2cw6wM/o0tcFX
GOfaURhJvJ/K2GOxS5Sx8VnLNsMQ7Mw5BlkZarGwKrx4ZCvyUosZmPRSptZKIHgLzFWzP5f9r2Zm
0bVdO2xq4ik714qdubrCPP0SmJgrOZmPPBpw+abRX5Ex9M+ySh5k0cvSDYH3+Pih3mx0fdllol7n
4yPi9uMhnAUQyYCA55/PbgdZh/x6uUvyI08ot2ffpj7lyQw4Tn3rqM3JWwc3z4Xu5vYR8V79RbaO
nYqvg/cU1ENzp2eJ8ZpM3oYknf2kDk74UIfiKZ0p5oXZeKi6Y0GiTLqxVnBc2EDzyXeC+PtK3rWa
O+Y7b3S7a1G24l1852vj1irbX9a8NcM2BsEhYFxUUVRi7VSB/3z08bsZHeXYeKNzkgtcBNEjR61O
1zWv7trtRHRe71Fkb1nOJKi7CTVGPa0JQVezVGOXGaxgDIXHMg6zJ2uK/6yf2PUNSD8/zf2tLvPe
TP2Iyi2J9ha5h6QL16b8RFFW3rH0d1fC6NWdPVn8AzJUbLO2dU84LxcvShus5T5zzLvyLiM+vBSJ
3j2NeABsS9eINzJR6CcZityJ6eHsoRuveXwpVW38BPrs+QqCAetlrCZDUTesjZ195nfKye1btpdx
W3222uQSzLHOPi73dpZbbyIZYoDiXnRf+ZF/5ylNs40Cz3xMsTJauGBVfrQ6ks3Nrxwm5VtePBIM
LpAo+OtEUT7W/NmUg16IF3/2yavWeVORDpApB7Avc47IIdw6/5zyhpSRHmnBRrb2iDBUxfjNdRb5
yF7d59+5hKjYntPISY6dVURorzXOW5fV6yZtte9Z0alojCfTQ8oiCSCg7SKTL7yXrO2fZY86i9iw
RulLW6bVtnPz6E7DuOexm4NvsocD96u0+vFU8kxbtTPlr54PQoWqq4aZtnK1cGRfb8dUOvjYpJ0T
v2RDdDb0tLrIlw/mg+z3ySfLn/HcdivhE/NH6fc43+eH+O+zPp7q/PP7f4bbkPnRSNT9sxaSYSmN
EqjD+Dx5iM6jKn4XZWCSPM/sV30R2wdJjJBnQeezATJhUK/ixlfAkvX+psuR/YH6iiQMsYlDZQ54
tITqc+IgcG3zqNqOqNNvbD8nKjxDiyXIOJ41btoCfaIKOnyEqNHB5sn6yTG9T7mb6PeypAYYSOfx
cxIRtdHs3N/z3K5x2XOsN8Q/fjgA5R5Kr1HOydTj0w5//Tx6WGVlyfAQtn2DtED3w0Kp9q0msgZ2
oR9fY6PD/KBOL8kYiHMRI4gSuW5xrj3H38WaaO5qdqcZe8j12FX906Cr0zGNui/apPdPuIvoy7jt
g43tkVUoedf98OxmgQ21tku0WNlVfvttrNGBy8ys5PsIjJXQvPqrxt2OErPzao6mv0VsJN/aVdk9
hHZ5wsJDR0PfWMm8ktqiSzSKIrw4cfUglDC+G/CqPPg5XBR54PUJQrGokFubWcgza7v/JXTet2Ro
osrDJdZHaNNQ64PrjO09KTFepV00rg1rqDZ14pv3NU+npfArd+MKEAULCESoNnWJ8+j66r0BDO6r
BmAG2xKcwnynLNnwjJtCdV9DK++/uW6EfY2om3WMBv7WrlVtyRNAvHrYFS1qDF6+Byiz1EGF/nln
PPe56f2y8L9mU7xryc6vRgfGwpjoy7bV8DnP0NjGR9E7FEMz7GxX2ftTka+xiDpghNgvVNDVr1Pe
DZseXNym8Dt24Hl7r5fg9xpAh9+6RFxckq0/STkRs3HwVfJDdwNjt92nwGKklgAd/hIdyMeph7aQ
HocgjB/koapU7aAkQPjmqkRR6mWUuda6tArtJJwR/oEoPw9ueansvHwGlfus1V56D49ZfSkU7VMR
aM5Zj8vmNFr1BSIAkP4sjtnC/YzVLj+qUfDooRpzFzgZ0vl1VJhHhQC0t55CO3sTNlHjslPrjSwq
o33vYiHzaOu9OHd2OywCJc/fTCWOVrXahQfd607ANF3wz6iI+TOSMvQ4q6BNI9ofbLNRvNfLxoQg
JuGauYssozb2RXGKfNX74wuZkfy+SuMXVifNeRxi7qRJaHshmv6T6vKkBhqOpVPU/+C9Kx4ytzdO
w+DsrNQMoyWCWgT0TCDoc6M6+uKhHxxnX07JN3KM9BCI9dx5Ebpk13KEIu5iRJMB8fC8X2PCUn1i
GdOtgd7zWpuLtoFRjOppHSZeU7mJvHJcirZRYGDaRn64njpmxzaJFZe7FHNtEvCCcnVlGYpzKUIP
28bxUo2xde9m7Zbd59r0jB8FFocLNW6/CdPqL1OblUu9cOtNHb1NkCG/x+x0xi5ufgnzSbiOeGmS
0DtW/oQyCa53qyHpIJHEPNKR8MOTQETZouR2vmRKh+L6fOaY2iXjoX+QVbKxL5psK4QRLGURcFN2
VrT6W0JKuGgc67lO1P5ONHaNASJFJwomIm/J11jJ7We0hcVj1hXLdC6VBXoQUdB360EdlOM0H0CT
vZ+lidFv+9D+equ6dbv19dArIbXB1X+PdOzmAIr3V+WX7n6omvjO7XwPwYkh20WmFpxEFDXbsDaS
M6nEcWOURnU/ubWz9jJUpoQILh5v5l2RFdkBPeJ2H3L777qocI8GSqkbfVSn+6FqcS0H/PGIkxLS
06ZQn8v0oa4tUAfulD2gax3verOu7+LAa+9H/OyIe6X1m+7nJ7XiTk9SsAVa3nyJ685YgtTLLgZp
1x1AKnXXl12yrAoduh1R1DvNZjZhKfMrQ2Cb5hjaV5uNha7W9k+3zJ401hDLhqDiRRjKGp2r8pcJ
qSzkWfgW9HxCESbFxcqjbleP7dnlVtomuiu2gwVWRnVcYgt2qL+qVvNNt7P4V26fQGki38TNfLHJ
Pb85oVEuq15rHlEe6zZV2hZHd6gPXkxO0A+U5gLDqFvmDZmAClvHsKjTn9gRYV6esyaxXTPfQC8s
DtNkWCcdHMkq9IT22RTjiRiIS6LS03hkbxrVrr5GoTVhRa9We8KUzmPeiJ9wK3hQkrVnR9zYD1nT
xQcjwhzHzfrxnHnz9sWyvsVYDEHLaMedFrbd1g5YIsEafuhA6X73gMkttDwbH8fMFCDMa3VT5333
SniCBAk9onnhjE1f9qCLpgAH0GDhE6R3zuTZd9oUF0f+l8l2VFv73oPZvorEzBgfYm836tF4zEvg
+EPk+c+WaTYXpx72CboXwsBDriLdG+Dvc4oQ4NuSQW7XEtwV8F2ubBFVmHIC/eoQNgcp4rZn2dp0
uDCiafqsqn3+qPoFIdPWOlh1ny4NE8v5rtOC9eRq+RtEjJ9kXYZL5UHtKIzwRzQ/cy1MJkuIuHhG
Eocd8Q+866N+3A59kj8GuvCIV3bNdxtnRFSKtZ8KKYsKG6aXSjWntaYlb+5Yl6sCr7FLNh+Q7xEL
HTeSnW8rurIgEKStptop16FfexfZ0fNsc+viXYHj3V91iCvAb7F4sMyzyG6pNdgX9zr3dbLU1rYB
qIZeTK+jEoRrtyjzkxIQAIQfyPq5N9KjF3tfnMTwTpHB/jpsnibDiJb6pCNY66GhU/t7x3O1UwlB
ZTmhrw30BFF8L230u7xPx/tyPkS7fMzyDZvjaFeyU1iZdqe/Inf61aiH4Rf5uQmkMgsVdtu1kmIr
2XrFWhD75nGJ59peSXlQm4r1MPAc2amjEq/SytZe7Dhwdn6i5Ig0YvztaOlnMDPpanIbFlxqOR4n
H/RIZljOJrYNzKmspNi46ugci6rrekT9uiercLKdrLsdtMb9q0vj6sTVHOBfrEYQBWmaV7cRzSJ3
zOhTj6j7qs8s45J4IVtUsBDgubexMUERgJAAvgchSKFXYjFF7UnUBltAIlRPGXmmBZIvw52s0zLD
XvRTC6lYcS+xETk/yUXhgrBs/cB9DAxWyZGuflUVZdyDPJ32pgLTZOGjnRyNc2iiUgQLwQQftyh9
E2oIYB040AxcdgmAh3tQ6T0aBIa9TAa3Xttg6K0wIiEZZNFRxR/mDlM57odSVVaVM+mk9jz/cXTE
Y4CHINzoIISnrhBgSbqtr9XFA/E0KMkKZnqK1iJKY7NqglJbv9jFGJ/wCmWRl7b1S1IW7tlLzGd+
P/YzNqI4aOZI/171Z5xZi+5GBavYxa2qngSwlJ+RDXHV+Oe2/C4Ldhiq68IRycpx6umSoNK4MLR2
gJlgTJdrHVpiWz11wV7MXWQDuwUU2BQU5qgpRZwsVStnATxrGAyeUx27Ln0/S40yWaPcYi2USDQt
eVj6XE95EvG7StV+g2Q+0iUWqi+KCrU70zz/JA/8DLy7DqYV5jnTyaptXgBZ/NBWOMOpBY9FVrDO
A46XSK/xzdxZteU8yLrWLfZ60ky7InZ1tA5hdnWpTRZ+QJBBzVFsq8YzWSfjoo6jtTT8MHgI+dTb
0RnTncLWstKDCTbaOIcQ7kGwrnpLNXlNg9z0Sh0uTmy+9ZD6TmH/YzQKEq3dWG48l8BtGSXOvvGx
l5RnWoI437VSluWhdc5kecdN30XtmrApKYoSJqRQ0jc/CZMvmAnMemtK+4nnvbZsYz94AosSrc24
9u9tlR9FlHxlc0UCvqsB73cWr5a5KA/C00HVWh7RAXhtNOmDY+9zsVJEql+M5jEy8RZDAA9hN58v
GMEllJNVr07vfFzW4G9oSrQsJ+IBZmKlq2hSjAd5wMaOZQHWFhstUN/r6rbDq3LQq7shrc1rP6Fp
ZxJ69jEpsKos4xkn7mgmDl9EWjw0rJ+10G4eRSMWKiK4z6bT41yrKg/zQt3vGu3VALF6JEDgX4tW
mWXLeBTxJtPLuEZrFweMEvn/LQKPKbnY4rvrxwXOAULsudcidszm8GCh07UcvXTaWp7vHpJa+RTG
RfIoYEiaXd08B+NYY4njQnpqtTPeg/WzZwhr2aNRzROWIi4s/lbrCc34rX+2CkBVULf8cx7bP7Rp
il+DLK7vIjUkI+QFyasNW2ZtiibayVYYEcjnhGYJeoVWbCZQuU2UJ9U11UfeH8BYqB6cHt5iWNiY
W4btwVEmAIO9Zewso0lXaJTZMKaSBjlI0GPwwO2XjFAC/hWuuiKuT+uo4jlW8HpXEscixDJL6AAT
XcuxGLoG21Iru/V1bAfojLc9cb65Myu8ZlNMIONla9IT+zPHqboWgWnxwhoHdSM7Y/FLfnMwURSZ
r6sGSb6uOwJj17HD4GOpVahb2dnoW32FP7J/bU3tBo9zG2P069hIkHjrSQnJPyGZQmVJhjXZYsaz
sxyvv++Rvt/gulce3eQA+iR6Vpplr6niWdGc/jmrh0+wqLxTgRPUruohbyrGIO67FjXUqPfgDimR
fa1rta/VhLTHtapHrOBskmz21RKpqZgdM0DzcO8KV9zLObAqS1FUy6Otmw/LzMkFS7zIWQGfTg9B
APEb1tv3nODU17IMsYMoDOseF9F4h4ndvm2n7NJZyUunJsErfGR9j68Fitf4Db7WSYs1l2qNG9kK
eKBZkiP09rK1MOunrCn6SxC5xqfua1NlwU4PC3VVCqtGj8yuVw281W0Tk+TE0wKRRa/EHWQdW85f
p+l8ivU5RtF/dPjj1My0cpOMhA8C69GHhPnJ5s978kxgvIMXfDL4tT34abGXJcUS5n0cjI+yFOOZ
eq5y8V2Wav5o6NtRRbq1Cj9NNSIq7kCOTs4at5Ox8UGmrGJbMe5HX30/mMqdo4jg/lbNgr/cp37w
Ijvd6lOz09bhSKb4Q0MRxOqi8mEL3DrLLsQj2Ougkip+X87v2TBataa9wIffRKId39zJ9ldTC6h5
1HL1pOqEu8BOr1yU5OC/1+Eymtnu8oCv0vtZalgut3fOO9zBGUW2ar/P0iLz1kMPoeRDg+wsW0Wn
4Cg6zyyHQfbBfsUWDVEJYq/XWZvGXaTNBHCvg1RMgGWc8j1ipO+HmKXCPp0P8uzWcOt3a/jQ77/o
cpseP1SQbXL+2zhZvPW5Xem/6PJhqtvYv/2Uf3u12ye4dfkwfRPMwLwPzR+udJvm9mE+THPr8r99
H387zb+/khwmP6XWj9WmC6PH258g62/Fv73E33a5NXz4Iv73qW5/xoepbl/Y/3S1D5/gfxr777+X
v53q339S5B1qVofYBiMQwtIumm9Defg35T+aSEUxKk/d91HXcmcmxXWWa/k64I9h//IKslJO9eeo
v/9Et6ve+qjknaf1reXPmf6/12czw9ZbmDGr89sVr7Ner3O77p+1/9/rXq/4518ir97CgbAq0W9u
V719qg91t+LHD/q3Q2TDHx/9NoVsSed/+Yc62fBf1P0XXf73qcDUd6sRhx+cS8fm3A2hs65BxC9l
MexnyQAzb0Du0ApGy1qqFebFitsU+jZtMPVrao8V5dwsOw5jACYO8MoRknq91ws8m1ayOejXppl6
JzC/MOhkVT956aHyWAWWeqlv9dFwViZJpSW8vyVpBqCXs13b1cxN+rpJSzc4ewiGy1NrmBJleTN6
0533gbeqmxWc7xsxgvtN+tWPGuXOxH1gmWdZsiUnRTxKzYpHUJk7s8rbM2JL+aNC9OVoee1Ftsle
FXfuxrPrYQUtPH+U3fQEK7GQYMtedtF9lSVSztKUWWWHtCzAcJmxtrhN9F9eXXf7i2PpPkHUf3Fl
b0R5Sfe/BblBBC53xWkCiTUubLQ/TrKM2WS4HFLvvfnWYP7uYpsKXYqBLoV4HybHyoPs5/2exaqS
cFOYkHe1EkaLUcdkAeSpPBAlRAL9Vv6jU+K6J9CXIwbUv8eAPP2r+x+1SDen7nIwVIEIMDKauLzZ
516LnLM8S5GP7fu8O32oZ0EUrVif8hv6MGBow2OfBKg1/DWH7CEPJdtbVKDsfnurk2dh6vQ7aJA/
P9TLScrGPdTlZO9lo6xyUrHJ1BH7ZU1YYCbJE2LkZPEVOcvcrr1rvWyU9fLsdgBeZx9kcZICePLU
JZni1/H7WDmsMSN/FRl1i+dZNmyAAPTLKJ50b4G+XnNZVBpBEkyNFH61QKgJ29nDJvaK9iICtb3U
Wunsnd59llW3euS3nq2sddlr0FUeMuDIG9sM+uU4j5R112vImW6V8jquE4zX68gGtZw+Z0XdbCVN
V56hA/Xwztf9QN1FhM/D7Vxyea/nkrMr2buIzoN2aFceqt8hOdw9TsDGbBpcZc1eqRSbc19R6384
bzWjVpeyu9/W/XBoNd1eBE2frZrYeOdOJ0rnuUQ3YEffDkbZIAVONF9W/dHlI/NatgexCx37j66G
4gs5XBKxkS9YREhtYpxGzNo0IEo3qWsfwhkUgUOk+iUrUAeaxWxvPUJb07AkENlSv/sA+kkywOcb
WenMbqHwXy0CIKviNzYITaNDbgdkjuYIIHfKY0QWFVlsZPHkAW+QDF85nNJlsZRuFXO/lmzYtR9Q
C7FG9aRBOq5sHmaFgk3U1vEqxHUkXIIUzIGDZPFK+F79UIqxfpB12lzXQerGcogY7UaWZfOHeQY1
vm86P7jr7UYce9Xqj54gQ7yQ5RhDlIOrn4uuGPLVtYHgE3iAwem+hehLk7jXe9wdgnJ1m6HLsVWX
c32oC+f5fP38odpWI2Wr6MND99sl9I/3yruLaO1P2NjDFbq9TuTZv3kjXV8ywo/UZQDoaQnDD/V9
hYxplkavAl7YNp/N5uQh/X02SlO5W1k29yK5jvhQL4vsoPstyP/PjejcaUHgE9aUB4k5MyPldDvk
fvNeNIN20QETOcpGWX8d28PGWQZTPa1vw4iq+6u+rLTlVUvfhHAIDUogBmgaUQQIWKvWitO8GWOX
Bfs2d8Qxj3M2plFT3cVTWt0lRuqqj8IidqAOONLLPvXcMZFUhdEDGd2RdSMOeZZVbqgXSxajAnmQ
RlOzpafbuCEMzrTjNafdQ2bV7+VZhg+oPkXd6VavY912zHQL7SK6eiqg2oU2lNbW4WND8aPydiCs
x18C6nsVKWjNXptxD0eq8vfVZO9mvuRQKKRkuNrtA4R13hz7xrxe7Y/6PK1Ax+CLJyb9bkqjakuc
Wn3yugyhSsW3f+go6oZdJr65bS6WNaT+i/+7b2Q404e+wvlcc5m0wq0h0EgBdA3iaKnXEE7Kg52B
XpO4Nld2REQSpMN7XQGxqhgqRK7nEdfBch4RzkG9KnQXzdxSo2OmreSM9hDuZJePQ+a5odZGeMow
QrYWVrVKdccZ7Hsw6/nabbAx4F9n/7BDeCJaUn0N7RhdD6tJ76s6wfsXM8ONBc/lWfaVci3/2Fft
J4s0DdAHRa+VhaPxSpKcgQYBXsgwCcUZRqwa6KrJVsk2kK2OC9BBtsqxRUceUvUM06uXPvMsTfLk
i3qWdCde7+y1CvzUrShbq1kM/v9ou67muHUm+4tYRQKMr8PJQdJoZEv2C8vhXuYMBvDX70FTV5Rl
f2Grdl9YRHcDHMszJNF9+hzy5iWInRsTgKbWgIaA163MIGvvQVSCDh51tjgWW6S8QHAYOztBtwLF
0WGA1sPsQO/GzwkVvmkYUERdJtAlPqxEl5BgO4HeBBam4OXamfpQQF+1lxqwJu6Y1caWgOPF9ph8
QR8UGJn1LyH+ACgWxhAyGDrjS20ZAFlV8ibLAf15WpqhEh4aX5xCd1D81INLmE06BBDxhVXTadVC
FM1hRL73v1s1GBm4MTQNFNt4eTxYg2vtjKBHZzbwWSvwh/XnmMXhc1RNh7BGtl+4yfRU1qU/KmI0
9M+Vd6wDc3uootC0iHdnG3Jn5PVSVuOfgiXJS0uiK284kzc29XdLFrJAoRhruKL8iZJChgqDVwJB
73SPOuRMDp0b2VvwzduftSm+o+fwEpEB+HmoYsfaRq0FSQcT7FTDqpmsekfvyVMS85PpFP6Hd2U0
VeINfNJ1frKSV++rjTxx27zzyBGPn9X8qo6Cz56X7S1V8o08y8CiY7ZHoQ/acPc2RFE0vNBhKpwD
mqOri61Bzw4LlfvWcONHOngAeFQpsHg0ArcFu9SmOPHehBZZLvNxl3dDj5ssJkz4/T86eSZ8RYG/
K0FFB70yoR8r0TkXCpEsGO5sd9otE5g9pXvcQdFVTxPQymz5AuIsc8x83Sm9r8oymhfhoHe8jyQK
n/QpHMDwIdseWCuKpQNQ09ka2KZha6rlJ82t/BGaSzctW+sJGLvLrh1uMmyYHw8QviXbCMTtGaio
n57ieyVTXZqgCsr1i6NMA9Dp27Sx8RaphhU2fY/ceiEfhZsJ+ki9HC07Qg/Mo8yDL+AOGU5eGA4n
GYxAodMpHXB71zSoZr0FfIyq3zwUQ8OgFGG9ojGozuINs6Z+XnOJyctEBv4ym9a1Gvn6OeYlaFzl
zpM+NOHuQ4jd6niiht6nyGpA6t155tHttRjYwUnHKR2WMfkpktwOqLJeI2lsL5Gzi0JRkJC+EYJn
hIJoDTpbLgnlI437f7waRWKPGoF1EMhEnbXjvQOCwXUyGumGhr0Xwdbz8b53J2c1gINi+8ERDNnP
CPWWw0d7OR6jKjdOTdFkNsTasMjo3pishruQhQLgpNzZethZXiGZ06yCZhoONKRD2rmPutknZxrV
SWJcO2tcF9Cyuy/VyDPD8IrGzGVKDRaOS9dZ+0C2U+x7nQDLgJd/M9D+HfvgeJnwE2Eg+6Pp6sKj
GQ3bNs6BU6obH/Ce4do4enRDIwBwlcGNDjyxBRBEVnDMlM1tAVSdJg3ScWqIan13X4TsWJve6wTW
A8JgQeuDTGhFyzfO1IM2VsUDe1uc+9L5e4lHayDgXTYEJlRA3dfSD/tI7mk4iaoDGM2OfRpqbsYf
i+pznmavVwMrUo30pe0ceCZSoG5KjqSNq6QDwCWa4F+WhGtQrJcXssWlBRDxMjYPHI1yUAJCQKAm
URQN6cBjOwGOpgzXHxzLEMpw5jaybGAEP3PDhQqf5CGE2FwUm0ao5FgAPq7F0E5bVOEhjOPG0VWP
3VUiq/w3L801IfhHsRl3wxvNR3P/x/kUEYGcdo5YrvB2fXIuawAUDC5fgNA9CAltrQgcXmkDFYuV
jeadi6uJDTozQhAJWMOPRiThMVEY6xVFd3bs+DLi4wMdBFhTL1XQgtZeyIfCRpNHngT5jj4TKKYh
+GQ153nkoozWata4SunP8ealT5f/wZshJfZubqfmDupPV+iptUetOkSHU4bWm7RqjoALglsKANjH
MfKzWBX8laXUE+9oj8Xf5JqDmqDbZLUbb5Y54VBmK9mHr+uQA2TG/4/rLNce//Pn6fpJ97kFhrI6
s/i5bNmuT5h1EAHH+1bW9/wsayyDV6+MnzObJ8cRLcBQZuFnMg3knWMovEZTzsYQHnpJ1BSKpLVp
qI3QplrXIQifRFrLDRnJPV+Rwkc0IW3QfNWsYjdOX+/SlQTOZ1WZXO6huLWBEGts+khqmMe4zi1A
t3HPFyEeeRCwwtij+zv5kcuR7qaqhdi/vtcEY3xAlk+7ww8kvHe7zN2OpYByxZtNVw5IsaIzp2Gz
vQDzDsSSVQgUzF96ZlUHmk8mmmDg67PGNwW0KGo+OYY+d882k9o2yUf0cwzVGViJ+jwZVnX+05Ac
FCLBam03E1pr/3MsrZTF4TfHBiNaY98qjWs+nZkArcxnhbJVmWbd6Oy/iIMkkwZUMJKZbrb5wI1F
QwYYr1bEAMyq9zgy0aGJ+vCdDHcGaEEWcNC25eHFcEI0n6G+bJo5MM6jyQFgTm5cmYO8S48Se2mf
hlaN1ntwJGkAME/lMzOQhEcWCISjKhhv9PMaE95pHhInuoVoVnrGIcXP1sR7DBQu7BzSI7uych7b
wIagyzJEc8ihD0FostNab/aGICu7JrZpnUERPj5MoEmxJO9OIEGTD4GJQxtrYMGuY7Z2+go3rzGx
0/Pkvk6gWXRweTZPpRHNH6002TiA0qwrt86Q6+zkrjRifq3QaLXpKuTJTMuCuouyBZop/Kq02zmE
HBILrMDMVhwrJv/qQss4IjXMryA1PepJpF+MTrixXz5L9IpdhXLJTmgXwx73gjteDCHtXB5Tjf09
R5po1gI63Sx9uubyYbIQXN8JYDEVMOwnsmfCE34NiY/dvNTyYchNHzBxsvmDLMuVz4aXOociYSEI
E7Cx42o/6cZavwfUH31bGrb0q8VoyAm4W9ovUjgw34gEaf0csyyxOBbbsgy0BJPVhN8ptO7Hz0ih
PaOhUnsSpbR2ZWdWe5E32ROY/L4zAB9//BowxhC8aEKkZYgKSOrok+Eg8iIyQD2y+dqu8/dDUw0p
mLwUvAzJ+2FuaQOeLoCx9ofO4pc8BR5oDNwX4FuN4BgaoEtHEw9YvppKk0jTJOYFuV1+oeh2FOu0
4cOpFH9npWUeI1A8ndBJiv+qWoNkMjpDywYkYrBCx3w8ISVEXqlC6IwOTYsmqdnzcWzHgh/t/gcE
U230Ras4Wo7GSCJ1aIWuj4kMQdcepn2ONmgc+GRE2n6skbCf8Bzxe6su3L+zzMxPQANXSH3GeX5q
gYjyUycwfJrUupm3ibsOXXFAwWqmkktD1/og0QGoFNLVEKxR8t6Lgg4i5N6r19L75jpBGuCCBrxn
7DrLly5PppVRxsFz1wGOZPSlfA7q2Fp5oi2eAweixmUZelBRaLWVZqFnt+PoaELZwDsaEIia+7TN
JAnmoUFUD2CreTdcvNRX99/OzbIw9p0BW3Khuj95B3gMb2ID7wqec7EV2wnKZ0CxS9QMT0NYb8g2
AnI5rWe3mpL3pbFp1AomGro2nsGajdto1R70Ke4mRdvuF5Ymn1u0GFz1vmb3Q15nK7IXeW+ucx0w
ck+BetH+jFcz4yWYanHEH6CFUkmefkF3W7tqQy+4AxZweqw0cSV7yPJ6mwWmhcQYLhK3YtuZgBMJ
8Gw+x195lIw/hymEXAFua9e+EtMe6if1Xjfz8BHbQWDo7cL+GX9lAvwnFAl6M3m1E9DCvL5Zg28S
nU9QjF6DwiJDD9Sb/DwZ0WqQbaR0sgvQeM59UWuar4UWnmZvZ2GBVCnZ4rezxTufJWN56QqQY8Wh
fY3w9nrAd5Hf0QFN7OadlQTQhIYu8eqDg4YyCa5VlbsHil0iwPOOTJgFzGmfhY8g9ytuRpMlm0AH
7L9s0TiWaFXlW72T/RBj4k+mHL+G0C7dTE36PqJVJZJ/G0E8UVkS+3kcQdgq1NDwUYBqcwd2mxy/
Ik2P7gOSOos8Z23p4ASbdcwi2pw4i+xZiP4GLbZOHjhDu7WnHOT1Mhc/mqy5SK1q0BSi9jTvpqm1
UQMeT21zEUr1nfVI+PLaqx4lgImHwdXYdpwq7TMyWHMER9PPKpcgHrITtEQVqA8bikwdQrTfUHo2
TmDWFY/gUZR34D7f8wIf29dLWW4tyYY1xdKB69k3UNgZJxrVXTyhp7Lfg8+9fcDm0u+nBmXJAFKx
pNkuWuThSo7syNQK+clhxZpaoEGPiu0w5FTW1OXsMsdYubatX9Cg6GeR0Wu3OJByA9b90kanDGhx
6RDZun7ULHUA1jzHXQSnwNaaDC0F3fcc90ZUCpSHwlVP+786LUJITDdoh0Xfay3Ha6zu1yD7slDD
ySxs69G4UPw1BaLYLoLhE3C30A6uoUQsnT3ZP2qKU0iR8PGUychcTWDhWFMgOZal6CxM213yttSH
sNS91zwjb+MdKFdYsha5tRbCLh6sKsNG00yTXcNEtm5ZjJ2mnqFxvtOhYm4234cq97as1ydIETjN
NR3z9ko24fWTP2ojpCaV41/adDUXHX5oTV1iaErWtIPfydFYU+FxIYiey5bv6pgR1Iu2wTB8oqrl
7J65o38/n8ubJofg7cw53ZWdve3L7pMbr0F+ubLYmF0G2ffRJtXQ6ukUvw1T1WVcDMjQZb3Y0egt
VKhe5EYd3uy0Io3IThFv8WQ3lUDSWzxdkkK9r3YNAqZKsVbToawCe9P2zbRabHSm+DMvrPRAY0sx
lgteQvTrv84T7oCmIIoc0hpSWkPqbMo6fR+zrChAvLZDNeon9BLsY11bd/Pfg4ZgvUJbNP4Ay78I
VbY5jExu4aAK8DZ1HpLngw0Z329B2NQrgw36phW4sxG7QNXynwDU9/choMXAsEL7UpGVt2Gdn00T
PKEURZOcsAf7gvL+Pkm06eW1VGLExrjxzALtblUqoSEFpcBVWtnjhcYh5HG2vUQpkWyainkfiK7r
De5Wzjyb3MgJG6gsIv8G7DUH8VDyl4nK20ErJH+gwyR6Z+0MbbhZbA3a61BChPxrXugmtsV9uB6U
cBgdkK0G32qDnHcxBmBwVMJhkZ1y6CJ+pYB35q43tqCzzX2yLWsgJwfcU+s48xrksAvDu7AQr5rq
Ut3b9YACyrbTZA4fHXjn+IHSa39YFq89/Awqs8OXz2N7MCiBEuZNzJWzEn3WjnnfFv/owqoAMpHa
Kx0S572JQtVEgJWteSJFva21LP/rWrIUL16cGEeXRSvHttpHOiRGae5CI+hedW1ECVIkNnnmodMz
8dj3uffQ55HKUUFLZggHcxfoiJ7HSFyhFl8Yr9EO2nEeSmxlPkYv16MZulqfbNIcvYcR69Ooq4zn
OI+exzR2ruOA17065dGBhtS6403OCV1o7YV6ePLEC6+JcaIBBUVgpkcvo/kUq74fsiM62KU9UFON
hWYwv4N03tpo8cuhGRSDDuTXSy1LqUs5SOJeKMwQZXQNGvT5qTV0dF6dB1wm91RlSw+KbahHAFkA
p/8Q5f1dM2XyRCY6VGB12jlTykDmiDBkHsElnyBOtzp5SjWnPtajmTj11ih7e09biZQecXRKB3A4
BmthGMaKtilko20JnS22ZcYHGy1gouq30t2y20RoAAVkCHxh70jD0CzqHBo9O810Ymh3fSUMK2Wz
sSwGiswe4oJbDf2T20YVSKe0yrdoM0i3taqmLl4Zsh+jAQQNSnqxjz4lZ/MBJk9D8lYoOc7eBSZP
cHpUaaN57gfHvJTyphO+ydA2RHYLXUTQNPo8VWDqCgww+ru9YX0OOvYVgkzFPTk7wVYgyWNPdd54
j5JFOzJHOYT4+IA+3JHF9uex1NtDoVfpmrxW2Gqb0IOULw0Dp369wLzk6Hy4AIqJ7y4Qu627BZUp
UK9ocxFnK0p9DJF2oWFuAdAnDeZnaX8Egad77gIJrWgrjr/XaOSYGPhPIQRnbgdW2iC1KNNPowaN
aBUAAKUDsouQ3y8zIQ8Yfa8NbIK9wHzJptzaQtwFXysLrPXZmIMfJsbXrldgl+VAtgLCK6C3LXaL
3YubYVsDKIk8F8TBPkyloUZgSjUXfbrQi3pbWD4mMb5MVhc21apT+hR0sMsOiSo6bRJAsIQ6LG6y
ySmM1tOARBA5Pi4xr1M1KBQjC73mrLHPy2Ho+vbYV4AuvdlDoJHOfATR3vqfU7Qc9lP7LqYU8bhL
hfe9D8fyDlzJ7NJoWxqAGjpCCwZex2d7ne/IThY6E2rOkLbsgnebxRxCUBKcdiiy/rLou/UW+y+L
hhDE6os2dh2foXNK7SloA2IFrr0bx/QrmZbDh/0HGoVfIPoFPK2aCXwZg1r1iGyxGi6xjlqtjuKv
8w6IvPN+pq+HNQBO7inheY2UTtHc2gwNfLo2oRklrx3wCNfOk7TRmQ7Cmr8hYed+MnD/RA7PCM5T
0jQnxgGEhH4Rv+FvPqwiTeg/NXFPOl9qjlWz1zmBoQXnNoyb05SWcmMM0pd5iV0xMtpfBe7Pqx4k
LvdN24POQw+x+4ry6WvrgPsBfJHSz1pwOTqDLNeoqCT3gB6PB9uV2o45bXl1Da/Gzgd9WNwD3bIi
D5Px8DD2LXv5MMkQjQa2VbO8iga8B65kzsEcPJlDdQIvkOgPapxtahX8c9qMd5l0sx8pT9FJibe3
R/BrNugxRUSk6fxzM/R3lD/7U8TbGv8yAk1srl+gC3jtdukn8FJA7llBGLqNjurWZ0u2DRrAoicC
VJSRbh9HcGzNMIe84oB6Qg1jy0ewV3Xg291VvOj9sjTZkZAQSRHPi9J8saZFJdCStChhKNDY6cyL
dobsNglESwAtxruK7gwPoV4XZ2gbYAcCcbJ5iB769kq8sQZMyJ2AYUWZyK5MTaIXZ1ribR0yQdDT
dxLNwJ8Z9P02QI9ovALJR3iebJbet0pIr4ui4kcHvfFIeN5XOenBOsNGa46whN6vIoB0PCDttnab
oIHqLZ8KOoD2vqwyAw7IyEnKny5GCzzYkLnUsHWh2Sja1CsGzgf1QA7tdTlOSK/JPL/PK3CJNorv
rauTEYCq3x2NrWEvoRwhMmrzjLT38C1WjjCpzDPj4CG+jEhV5WWrt7fX/M7AnXw7okBNenfroJf6
N5E+Qyk0/4FMn+7HnpzuDOCbzmhgB0XYa0DRx5sm04Dn0xJ3J0W3tXThnGwZWM4a6ZJ0W4BIESgj
I57dscacU4x/D+iHoFeZofXukDE0sdO/DDDrDQf6/7kbwfSx2MGNszGzNHr+Q7yt7Cz2SiAbW3CR
laD3yNIGv1KVk6Sx7obNCmVjC4J2yF14lTGuTDsXkIyt+XOLyksjkIREcuAuarpqRSyb4FkBpZUG
vkMampB4/7eTasMEOK+QFySpStDfqoMGnkrAC6GfIaZ/bMqRQKYMijADYE+6vZFgN64Mtz4nrZTX
SB2K0dq0VQl2dzWiAwD/ZtzipVNZvLzT7zvUimkESkfwcQDZB0nk8LSYkrHJT0OvfyETHezOKw+u
zsQ8s42b6FA01l+Q6OlO4P6EjFE3pj3EQcvOBxG6hRrTUCHfrozkoUg6m8NpbIb5X0Wm68DLpOMZ
WyZjU0/9sCKspTGg+wbv5fDQmGLojA5gSQNvQXpezKDvBYCz6rrXCU0Lie160u9T5kDKSBOeg3uy
xvCX65pgI+vQXScpl09tHyGPanlXpgPLFY0V2ENtQzuRcxp0HQ2VEFonr+ta9R6i1YFPXhePmost
nW/oLJZPFrigb5ADKJum6fyy0e7rAdxiFFla6M6uZaEfaB3W4KfTWoPckJe13XA00O8KNkx8IuA4
koeEVUdaliKAhARhn1Y/0iguQESJLWd9ptWQs+pAYl9L0GjZ0Bs1oYdnGT22YVPEPgVoZkXBIwZN
FJRI9wO+yAcOGt0LurJxa27C6qkGOcZKH6DMVuKPFiDhE0IuqF3rYTLuu7AA4ELlVLGdNvw4jmqw
4mGYszLiK6AZ0gseSuBrqUw022ims05EYvhZkP8SGDkQAQjqfKsXNVSAVQlOUyW4QJXmMuSAvH4U
d2Qip92CwEb3zGFLEeSwOxA50XyyLYsYVgeMbt7dkV1vtQGSNNDMQr++cW66uthXUXANJs0E9RdR
WoU5A5GVAY7UKUh+5HiWg1xFeaLWwym0YNKtDe3gFRnB3YxwOp1DQV1ZbLoOZSnIU6897zkqhbxf
UgBSM9EWEMTanhIH5Ihbc4QQdtuscYPlD+TIWIuad2k8gyAjOzplWeDG57GdmXfeXSWga5BbMQQV
gmny9cZJnsXglitnyoNvtVvfDQMS8qtx+lphw4e/ainQQdLXf6Vm/tka0uJrp+G/Fv3L8hP2A/k6
KrL22vUlEgKmZVzcaJz2MnS6Y617A1R52W9XLkfz/ZUtdWUtqu4qWSLPUmZfUbR/f+W+Sz8nVa77
SWH291NcbEFiBjbuydR2Zim1b3zA99zrUgYy7MbdgOLfO6Pnvz+ijm7s+JDoDykIzXynrasXq+2e
FWgb8/8GtREqnVP6TTM0/TnsnXTN8KN/CLNA26F/OznGadJeRpFMG8ubyicnCkAYHZnGdwhpvH4M
Ax9DC8Lwe8eRBPzwMeTk/fYxYtMtf/kYDV5sLhzvyX434vdcD5CvQBEifwIVbHnlArcVNTI9HQdg
+QpHFndkwttWu/Za3u1oSNOjCVglGgo+ztPR1+20vpqKxgD0mIMU2ZnMeN3zyLoFpZFfsZMCMEFY
N+gJWLc+VEkYiCCdyNaEoUL9Kq4rkBzfgDDKr3bwOh2SYKgnxhayCWannzthvh5adZYC/m5rPdCl
amTH/YTcSsaROFUekPNAtcfQDzpYKtek62AayC6gBDKdwQYLTT39B5mhLgqpGBVFOjUUVUxSnqta
v+K9JfDjqgIfphzM5twrBhU6MNH3eD8GGXQM+sfD4oA0AqL1t2g5NptSBHvIdXY+R/7sQMW7LAX3
FRgmXJChAmdNXnBeewcq/OVsghyvC3pZOwg2M3BgGqJoFQSDuytjo+Fr0ns3lBGaCu6OhN1JLJ7O
yMvA4rYSylsLYGe6QUB1HSRh91PEnxix1KqRtPUnorAlnxotPhWpv0X+Og8Cw3NkxRuORjLAwoLB
kptUgEOJXgHnt0EyjnEFnRD1skilcjrM0abg6PJFaX45eFKTG1nh7XeI7H1iahwghVh+BbBrXWVe
+izjpkKrH+zETZvGHpgs6my2u1IxjLmB/KrsS7zBzL/w+jbgHobcy6gY2+kgUoZukaGLkW6DbfGG
Ki53xASwA+0WiyyP7kIDDy4hBnRaSGd88bwgXI88Z0eq7jjlwzTJ9vlD1OAkqrZ4zLCDv2r4T+u4
jcKFGzvm2i0iFDiVMOvA2/FaS/yXUlmjZ9izUXlt5JpzzUyd38Cys9HwvIFmitWdtQz7NVKqYZmB
1zkWoYlI6dhA9qUAND1qT+QVmXWUoK14DMPIpDXI3ENa9BzlWIOW5MiDAY+U5qs8KlMoWHXRrZJ1
DfodAJVqHke3EsT9IGtx/WkE+6xf8x6ahkHgbGvTfvWm2FbTVDL9ab6KIKeDBruNBU0a9A40jqjU
P6WdCcyd0qzP+Ke0M2e5bkXNmbyTqoyTF9VxBEfgN1+89GuiYeSw93P/FEy/NdzV0vNwKmJn9Avb
0560UP52Jkf2ahvezj7EaQm03Me2GXdtkfJTNLog3VFfWuAgHmU1ypvVC36qOplB1RBfzgZ03xy7
l3d2+jIH/8QPCbhAp74cbH1T2Q4SRCAxOU1txE6SCXsNSXi+Itvi+NMQuQRWr2je4ubFZK9FBIXs
Dw5DrZ/hibsWLofEl2ZE93TIy+wJ/asOEI//mOgMvG6eD075bFOSXiYZq6QFbYrtggLt1+g4Atg9
s78vZi7DeLlC7pSvV3AsYLcUa5znszDKNjRjCba1/BYO+UHTwLKJ7qVkVedjshVQ+YSWnMsOYtLr
O11VerUo9056B4iBqvTiSds+tsg5QWahhm6riiBH3poHAz1k8yS0F3frFuJm0piCO8iRipWWedUX
UaEcabE8OuVBXz1Dj2y2NxIqRRAkMjd12tRfKryrGkZZPvIiAFtRLoE0VvZeTUcHVLhMryG5egvt
7jNELso1tPfS26Aj3UJnZBuUTSobnf3fxGkl0guFDq7pcYwM3+MT6PbVHc3aTb0ULyaL5EnqwCyT
Nc1ywx8H3FGqiEO/YtNNIMH2IMKjgSBv27SJsSOhi8nhd5ZR6o9pPqYPcct+kpmi3NjVd4VpyhcV
pXvOjufAw5SaecO7ZnEyLNwEUI+3bmQro2g9osnxyi1u3RIINa8doK53FEETTIl0pxKAvZFNTeht
sLfOeQCXhTFAfOkGrN3RM+DSzSHoG7aJVOrLgd0S1nt7iW3RVxX/J/swZVCfrYNVNEbdXVoM7jZl
fbkpiyj/BMpCvocupedHgcg/DVGDpmUndFaah2EyBUhKVKDHpGCDg8+nz4c7cqZVMj2mICEL8eo0
QGdrnYcle2LdEF8HRwz7PrVdHWk4WxwrPCyz1WCEwcHkO8Nq2/4nObQSdFennI3iOIdDtg96MxCh
AnqqBgvLVI13Zlx2z2Jtj+bwrGutgODUmK1oGFadYpjUIAOrvFAlrSCugFYWGuYjFMxCa7ihMu1d
3c6+kBl/XTAUhQC5V2mDJV2ooOUQgtmT1zHk18CUYptm2N8tj1tkRzK5ipEhgRbAu8cwPW2Xh28w
blRT77sA8kWkwALnBJmX+VlNExly0DHIkM4m2N2xhzSGba+qbHk3isd4Craii8J7MnW6C73jqPlJ
PjItkxbbr5PEONUnoxt+Uvz/dlLcAS0Gtgd8tK51kSd1xnsvCQH1qNqB199lE560BG+btyIQ5VOR
Bn8b6q2rdpp45eJl8gI6QT4P7V+H5F2CkbFqL8twSNFxZmRhvfa0Q2CqzuKRu9MDRiH1Gfd/HHGn
KFZDZtePgIQw38ojdnWZIbeQlW7OIILrj0MLsRzPcdt75Jf5WgNg4tNUQ0hDlnXz3a2jQ2sAb7sq
AecGPwGEQnP+Hco70YvNHOanKLfNS/aaon10itclhwmApW6wXpdES/k5xHc3Fu3wopWsBzUjziR6
8FbQORheihbXpLNB2f4YV/IJNLEeCEv9UeTRlrTBAqRVLrYDiosaxMkbGjZdA6FwKHKSUhhphlU5
cy5vdpIWs5HAwMM4TfAueHELyAavcGIGeP6sINUxn7x3/ZsYHYCfYz/FfBt2vFtHkxMcYs+TLw7k
rLuhrD63RplcMjBEr0boerxQWByn2gEcwdDZNJ1VxXpvn6Qs2EVoVlyjMdncxEOF/+sqm7o1LzPo
ftBYCrMDrYhpbkaICkEX1J42XHd2wDL9DCwZHoi3HqArcU9nb/bFRPbJMuZ4orgnk6UAIyPseKqG
B7KTiZz/0f5hfXzH332eX9enz+kRouNt7YFZWw9dbVtDs018If859CCylay774oUvO/14KJ0USTf
G+4E6QbYduR/mg4kI2rCHMOnBEIviQNVmAR36d+XWixvy83TE1D62mMOhXClhmCWlvoWtZXvGW62
JRtpJ3RgPr0bMn3FewZebDxKuRkaB5RG9Rk3NriZubJat7s4YJn/FNf89QGcVK9hM4xMhXmi7C5g
DbE/pf+ETWL8bbVfw2h6GYT4L7bx7ecTNsZQYLoXlQVNel4717iNzSvQngP6h/FFL/VzJsBsQZGt
ycXetrkLrkSGTYmKb6YYVIdRA65bipGaZa+aFmg6hhrLHKOuAPZl690V9PUcng3BdAZtxANF07Kj
h/sWn4tDejseRweoFTPQ8n0GHczPeoWSROAE4YWGoPrbNbmIbxoU6W655GupelzTjDN0PbXliobT
ZPA9yJj12ZuNEYAwY1HsyUtLRhDcuNBQLSkzcPLRkgXodbIuFBcrDECLonlIVkQ+o7yJOrRNDpg4
5ODOlEvpwmqCJl4cbmlopNFwYjo0i/o6Kp5C1I1uZjanUiigqUH5vExv21r3PafbGIJDpTBMvOtY
o1WNKbXQauhBO+EIAI27HuwPv0cMrjg1Ix71HyKAnEJaXJU8/rCGg/37eow59OHxzpKzDZA4SKnY
3MRxUrT7faJtiUh/ts1+kOqDZL9uwAJrFZqxs2oTVQkGVlOU0+qzQ0OUTOYhIWwIUxMN1mxaMDVv
k2pVBqOoNxONKPRtIkM7wjkK0UqdsPK+y9IT5AedG6DBzs1h7DPauJoLSGIdSJbX7gb57XFDTuFo
3kUiZSWUk0xFkd2VTsbASovZaWwlG7TUN1ua7uqtgZ1o832erSZBSmMHeH/8QCbd7fFSBeLnHX2C
sXe7UwQ94BV5aQ2GGlyhs/5KpqHS0EE0OOmePgLUteujxWwdAJB/PhFIf6D6pT2SReg5VJ+m70ES
9wdKwLUgyN1NdVfNCbwh5uIOD9orOelLhmosRN+T6EpfsCgVaPv4dXqbV9U6shnom4vUPcR4DgC7
6x6EV+dPFkuKpxzvSXxMx/uw5viOW8z0LRa1e3ICIT3tOYgSfJrwNh33qxwkrtLZuHaZ3HF+I9AE
w0NoDUjvBPYd8N2nNYrKzTDG30GD+83uoO8DohHvkEdQY3SyzPiKieSnibLS3LWVADRTrDU9YQdL
QfANrZZ7lMUNBb1or6gLW6ugarKtC9aCATJIL10ac7CdZqhgqMqiUFIuyg5kLXtn/zUeNcML85qo
O6B1eQSENQVSQWX+PuQAKyeufB6joLE43iULG8oEOgNYNYsY9/C+L8GlMQRXqHgFV9tAlQWvx96u
h4ztFRwByPnbaP0aXO9MESxIjIex+zZJy0r8zItsRR/+V+AMduJbih24UUtSLK1BS1p1A80+dYW6
Z0jedlDvDno0vamdHe5LNmT8QnGgYcP0dQRW2E8xdh54bfk9jB4VvQUFbS8Xfwyr1WoEZH4LU/uY
eTWy00W1zmyXi9JqXQ9G5T4dAJyAMNlOTGl6gi5YdsoNzdxJoBDuo6EEjL003FsXIHVdM6v8wuLo
SxwN1V91Ar271BmjFR8BgW6i8q/Oq79ILSq+5HWRQBondW6S4cdcaVH2P6xdV5OlOpP8RUTgzevh
eNu+Z/qFGIu3Qkjw6zdV9G36zs63GxuxLwpUKonT5oBUlZV5g0DF+11aQ36+i2un2QZ5sA70x2+t
pb+zxkBpWpyA2SKOmE9maEPOtDJ/s9EkRcHhx0YI8Ku/KRB7e4RITH10kLKBMI9jP5ItZl96YQ8P
wsDrIHAgO9xN4MJa/CF9BUgj07FL7Yzufm5eh36CaGlt3zmjdI+W2qy6wG5sjXzMkMae2A3Jdgm0
67+Ns3g8GS3lmW3so2S+/7PO9bMOlpPlwnON2RL8c/EvnzoLxpe0b99oj0y7ZdoojwPE5lmkH8gu
Av+WWD6wD8X0lceQHVjCuxQGVnbbhNi57cZbqjwYxUsTQ6kCUhHGOkWeEZJz2XS1IqaH5OAEL3nf
2mFSoVi9Y3ERskmPt1Pq2FcNiNu5MQIzOQfM3gxlhPAWDZCLgNxSWOFLtiXbgPq/te6kMYTpOLsN
AnQhvZPLbV0x/P7aWkMAko1HbBrHL2DP9SBR6WhHrrqmuW0D6b02IK85OT7U+xKlHW2UkxdyBgr/
ydMqMGE1v5rR0t7UhZ837xcG+HFzBkEQx0B2sTIK46X1+36dcGbfhAFtgbxLyyMSBmB0iKZg05hQ
RciMqAqLBuQ7sZKnq9QV94H2BpAHfd1A0i+TurH5zz7kSE2Wge0kUd7LYnSVlN+qqg9w3LLOdOQc
6mS6M7XpTDJkeWaOd2qMTpg01pn4b1GH04+x/2ke+FDAci/ttw6yDCsQHyWPiRX529EHxkaAxvBi
ZkG64S0zXmqNfytrCTXzFDx42NX9AN2ztZJqkmb+MwngW3lBQU8GZk1Nf5mknCdBVnWe1NUIaAFu
okVDfkpbRwuLSWQhYk75KY4kSNpppI+y8f2ShqZcRwDFKaejJZFAq1RZZa2hEDw1ILwOLbD0HERg
0NBK1j1odtaEdcOSt7EUN89BrddqEN8G5ve/UDL1O/Ed/8UrLPAw+9K+5Z6eQ/eJJUf8ZptLPlrm
htm+92hm7DWN4t2k8kfUiHoMgK1JUDdO/cJCujh35NGgDNQnn4/hxE/GI/V6HYrz/RhMO4IE1RI6
5UOHiN6MEFLwIVCy/N3GXDBQkCg1OZOf/JhLqCNaj/z+43pOhz26n/dn8G+gPEX3tPUSYRls/Qks
6cDcqCBNZQMUWDsu6MUUOlo1NCmCttNmsU1ZcDW0txbH7mPqBw1Oybom8TuM13NXitK9jaLMULmb
BggXgDgpVQ0NgMkuWllOlew+eWO3vO7GYrgszo6niL3z5vGTG4Tc0410yg5c4K8giAkurG4ca9Uj
HnAIrOi1Mc3oOjKcW9aA329dCwxkswtqrqZVlkYani5juQaeCKIGy/NJmkUDMusNPZh6stsjt69V
0ZdroZxpJCqQgVvpDADBjM3Ofzz8aPXStAyQLaIsXbEduooeMTYr1GXSpU7Eh8sQGYWR2UD1AZuh
ppAG3ie/ZDDqZE2OTmqgPMhqPOtg2mK2zStYY7PvINNmJ6uyKSE3YRj2XZpP7d5J++JQWc54myAE
CY24rP0qIffoabH2yxft3q1N7633ShnSpNLN2r0oDDCPBHy8WVhynlTq7oWeCHbV7xEjcudJEXBt
d0E2bkwo9K1KVangqkoFahrZhghaBRfLFgZwNepoD66NBPRXKD0AIeO7H05NYC5hTQu8OUI+q4/J
ep2KHfTRIG+MdM4NmGF5K3PRXkwXCvXMLF2I74ACRU+78VgH+j31XGWiK/CWFHvuqvIENZUWoYFK
i/Ot3gB+50Vd9b5KUBT92uSIpKaGH6WbysZBU+YmCAmXWyG3hE8DBM2eVpNjto+yjF0ZSBU2vi/S
DX2javW10tPqEUpu5pl6XRT0l6rl4P3DGDVBq4uNC8TFJquDdxsqV++jWvPn7yKqaqtLM1k38qev
Isjj2SZORLtZFhIRu7MgW3yhdRAcBv3G6GUIMoFSpVH8V0ae/mYi8+6cAeLdLAJrPdmZ63ih0Rnm
qYsr+Wxmya4ffeNrIQwoWVfduCO3HCn0wsDBvpsG8/iflp1MrVm5AjRctGwZiepoESyw07i1R9Vg
tCmdqd8SCxl1M8TWP3UT1SXKMr1ro80yGgkEJfTqd4zXwvMATaEjy/FTUtdOEC2vXR+FCGo0cxRH
ZNIAl6i6egbsIVM0/dRFyiC95E2fz914FPolbrRf80rIeFyzuPpGvZg5znXo9RdvmqbnvmL9TYOO
GI0lhpXcdUVwpTEJ5OJdN1rgDMAdwajR3mODtY9AsPKcapMGTNG4pbFyMI0HF4SBNI87vHsc+zSk
sWaK0ye3/N3gP28nMmDdeVQNj6KsctByFcPJVeROgA1b+8y0G2jpgC9qdkE1TWs5zj31sqowgQFM
jS11BwMY7ioPrtSjSRU26CsECIYTdWlJz+f3Xp49jYr2pBi6/EFTUduqSewdNhgD5G6S5iBRu38l
FyRlkis0KA7LhL5k+g6FAEBQqEWo4WXK5kXish0OFqDLKzBMBEhlN+4qawOgmRvb1lam5iQQ2WLB
2uZTdNcUdXSHaslin0LeaKWTT2uizK5q+JVGqSHn8VgFsXs3O+UdHi4d/gfmdfMATEm6k8f7ZdJy
r0rdxshAYRvklbNGwRUwJEGsmycHv5yPvUApUqC1qf/p7S/TsdhwD0Hwptd3GS+GvYtqocc4cX4m
2VT+qPQAmQOvfi5Bl/Y3h7zznoOxbmYHvHiHfTPi0KVWKHBYevDAI7NKXWjaV0bcXLxCs15Ntp2i
Mn1tWtleZRoDp63MvBLJLgdwfItklPW6THrvYreeIZI1TfVpfjNKM8B3JE1qlPdBHulTwyMA3pJh
hMovBjr1bqUryLx7Vxx4UksGa7IEpol9Tl7Xu6iooIbn2AFkXQu2cZiZPbMSW8G0j/ufNWJVmmnb
vxnSWI03Zl+dHkGNAvhsnLQ5jofYfh+NpkOxnZoeQexmnj75eveMlMewyQrs9juFhXAVPoJ1Nl6X
Hr9Sz9PBpjD1OQuN0QC+Q41yX7yPxjHK5VunBmJKTf2YH/iy2uoBGExTUFgjFoBC+EGVoBQWaFXw
BXlE3t4HVxTOAoNn6m9cPNF4BG63tWkF04kmFmpirya2k3xqi3Q8eqqsou396uqoK+rGboTvaTSc
jQla22DhAD9jW4szuZHHpMX1rucgiz0AfMRD3ylbZDxHba4NiIqsXqWGLu6MwW+uwL5oQLMideqK
psb/Z6PESf+ZYcV5cA9CQHCYF/YPj/nsRC8n3qXBFTJouz7Bmz7szHjYgkmvWy9bPTXBFUV/IpMA
Td9W9y2ApBEeZZkr36KiOYB4R/tlOMYZwqXTVwZmgdBDvf8NvFna3uH6sEd5KVCbapLnoG4x09vD
JJP6NkV2tcrHKrkUqio1TwGPFpAEmnsfdoc5FVuXojxWFrgUF5IZwEKh66NxD+yqenWkgQL/Xpu6
sJHjNyMouXJ9vLRgSHvlvxth8NfYlDE4csGKFrSB9crA/7XNDCG35ATW1vc5ptvar8YPOy72oq3S
e95ayaNZWgDGFzroq7osfSxY3Z3xxPlKg1OSNBdQVF8q6RZna8yLNZRxIbCougHHG3BFl9REWoZH
mBoZZY4RD8KdSqjH3ZBxcL4DElfc26PXXgvgR1f9EOhfkk5q67o1qwN1c2QsoI4pnnNDHcGAs10l
YIb5EmWtBLZC9w9e4mcnVJ26IbZDK54z9jKVcXLRtTEAgS5gABCS7dda7cfHWnWVG1NuetwmF8Qr
oYkWd0iGAYW1BpVNcqTuh5uhVgNYDNxoBCqYuu+o7ADDVlN/C1zE1FXEPNM7AaQV968yqOozKuLc
9YcHUhIoAciECF3lEfWglCcPaBLV3+L2fQ3y0KA4By4icCTjgaQ/9EimbaYWNSCybo0HlNIbDwUL
th2ilDfyKNPMAuIgkCtEp8Cz62XutMLTZjyQs22hJpuNHTBXmEozOrUmwpHdxq7FVIaNq23l4Hw1
oal1yEHHtOoVM4wzRc2JuhCpsZ4dzt67sRzTbYpS5bVsmbtvKgiG0VndxU+9Z7VI13SQp1Hq0ml9
cbZ7EZ0Q1MlWlNXq7R5UwVk1bNPO1wBSLvmR2ZZ/0oHamrNjeQRKLokMK00gO6XOulGmuxEYoHml
ZcKfayJSBFXCdZ5g22MWALol5ZDfBTneaHLy7tuoggkYgpM0/bfFNGQuJBHsUoRxX/As9JKSrTOt
z7dzv4knxVmeWoe5b0R4+bZ1daUl6tLN70bJcT5Uk4G3m9cvUGILkjp5LNJTGYv8jN3OezP5GcA+
f/aTuhlOZXciO83oo8ACjapOVDPW1VNg82mIIBjsoZbSijRzRTZHDeDPX4cVQFGbhQaErhBGRxoV
SLskLR8nZ3SeJANMZkxvnGnOE1ksbTqAPoLfMWUaLL1dZQ33TuRRISOx7hiU0Dqtc7GjQqkka8Eh
RVMTSMkeUYwVrKiLkljj+r/cybNafpcC4tIhCx/wwkGl9NSWp141qbTQ52NSAjM0lSe6ouHa5hLk
xJYEb+PHnJjcaZw8m6kBn8+flzSudUO7gZRWurOLOF+TbvihVNVhDf5P1maniwsHAP/iFEW+LnTT
Okm3/sWinJ8Nwd+bOLP5mWyuD349xy5ONDgpDw62BsTRPlxoRKKCDpTO4FUrtfslTTUNXnLSx/Yr
+6gst5FmIBOlqajRelBUKi/qkStNnJJ+njhntP5Za1n+32uR/eOOy1rmP3eklc2qsk6oxcbjEw+j
NkflLSF4/Y8ujjvmc9bjsbKMYjvxuUujSIgnhdldbEcTF2my6IBX27E3MyB2yDZf+gCoHDLDOJKN
msptUM+sGpQZgKT0NelxggBvF/PGZw3wez/TXpu+rb9Xlv/q4x/hO6ig5wvgSeeLfw3pkfReIJVx
VMOVmvm/LPH/7gMJMFR5gb9743DHObfStVdE9FAmRbLtoFM7s0NYHpRdmkZ3rj1+5BfTf0on03r9
26TIN7uZHeK/T5JZY73Glp2eRYXiS15q8o6aPvUKaGWGi2VCIO7OTdWGPE+U6Kuu2CyrxtgZKc6o
rjDGT1MLHmpRW0fzkoMBrg5dqqCEuoOK6d21UWLs8ghEsGSzkaFcdb1XgRq0ajYDauoPkceKl1Gb
dlVrAtSq7LqVB4tdxPW73QNj26EFvu7FqXGG/LAv/v+21y3q1yh7NSe+VPYKlJfQZB7nZFkL2toz
D7qnJX9WDGa7Gxxfhkv+TCCFiShs6m+XpBi3469FbMsTmWZ7EtYRKsoo5zZpUX5OrOZpuTXHA2fX
tskYLst00fB5aRoYjWJemhbSQeV8x10znAxUCDJ3QmCwACTlWjSuG2odK1EHIKPrPIIn1HhAXctz
qWzk15kRFBSBINnRCvNcWuBjFQF2HxQ0qUU/GmxP55UW07Jmm+Y7vG+8Ew0CB/aQOQU/DyjjX8vS
w45bbWTmnQdefM1oIzWrTD54pvd1MYKqS3Vpu+JUMXJtIspPZHN9EBwAFH6jwdlNresiFb5dbJX5
e1lWG/3Py9KkQEMwKxMsxzkK2yBadgCjNQ1S038sGzEcFcYGuyrZa86h6bGzo/2MHwMHQV3az1DX
9QeBQiSkJpYujaKWDd+X/OzHOPUMqCDeRXL6FvQ4EsWePpxBKI49HvU9ZaQratKogkRs3u1oagSW
dbw21BTqLytENQj+raF7+MM+r/zpJmMRpCvPr8QWIY7hIL340bQH/c2DEGsQOemPkmdD2MnMv0Lw
tz+DxgPlhGMdfDPaCzk4UCUOaw+c8q1smksFHZE1DbiQACpRcN/V7dptRXoJkri8JhOwB0htpT9c
82lojOmbhaL0NXRsK7VtjnZIESP2wCDciXfu+FbqNluluRXfVZVrX2kARwDUVqgBDSV280CjgX85
MlFHIdujZySgVnQUBEoy8UA20TtA2Y3D+NAiMri1Yk3coiIxb0an3zO1qc2QSqKe6LVkq4ExH4rA
EHmMPc88IqpyoKKWpdCFulB3do4gP58HyZ/s1IxILR2d1N3/aVfLgh1aO9ZGv//kr+x0g3zSkhMK
cubBP6ajehf5Y13MH2+ptyE3QCKr09QUu2VZE5j6S+aLsNWYvLguEjoSmPzbEOF1jUKz9IHlAWC/
NRQbZBdUoWEbzavHOpTxia54832gAISofgQ5yJMql//mdrXO89KDfugDkkEZTikFC5vAin4jdQYY
d5F/l+lP1Oi1zzbn4ybBo/Hc6lV9MpBd3U6+jU0lyAdWcen3PywzDrWpKH+Dg/uFO6P9GmgSwX1E
3q+upuuH2kbpvocz2X1W+UMoet14G+3hIFyj+K1705GPQfsG0CYEusB+6HG2SsQwPepmle0iu82P
rcfym+0n8doIBvEGJP1ubPLilz4mX3iRjS+DkCNOn0Z1Dgxun/HNrjfe4NWvHkc4ULla/XRIPT85
tV3qhE2ccVBgO+yU+sb02DPjETwdzhs0mqHmFNn9GfphzQNo2r6THT8MojJDKy4VaOvuO5YASJ36
ay1AcR0IMOOrVlbppTUSHPYta/jeORs3S6sfANdAJks5mMwdd6ihTDaZmVd3KH6p7uoIBV4IODSI
1zvlnQHtNX/VlPjEU3EjE2q4NGSmRWAlK6nV+1jrs61QoA/8qbV70y/SFcLG4mip9948EKFaYIrq
O+olblRfSjO5LJOKGm/9MUlB4vmxUIWE8RpfpmyrEUQEG+r3hcnHSwy2Kv3uB5G9TYqPs8n5eOrL
VeUoyreZ+G1uyYeaT/1GxtOJAevKDf8ICZuV44LFoy6s64xZmCCNgeBAtiWMQ1yZ7IICjRcaJJOb
GBfTGt79GRDuSJPFzknrfCckOgq77r7UqW08mAianf9iH9rqsz0z+y9Owd79WwCAQmKvwP/NlyDK
zAcZo5pqjmRV0cDe+V2RBDl7LrhBCZNApWol+Bf6rgf3RGTf4RdTPw+QZNr3KOHe9qNlfJnw4I25
l3zHKwz0KSzXziN3phtUqn0QZaAgWc1ETrd+lmomqxEYit1mnkkOToQiMJppAVFx4xlEx71/ZtI9
dQ8QRZrpJL7+hQF8RA7Y6aH2It6UcWc/ACGebfHHCM4iT8E3DPHqvcWsBnmBxIJaONehR22BXtUy
8x+QLtqOjTfFqElMNuDoMn5kNioLgZjNXpxJF+vAFOatFrG2G6ahP7ptP56RZ4f4uFe3Dy0e8yjP
G6qv2EY8RTnAvavkYeIdGMMar1GqIvZXpulV+LfPNnHrv322uNE/fbZU0yCyq2q/qHQrkawMmZX0
x7k4S3WBmu+PVPbFTO0BdSTs0Ig8FytEVkEhR+E6v/PajZWCMWA2ukjbbnyZaCuksSucWntvKyFm
FiYywm+djKxO8Y6OnfOkVLykaique1sWQ+zca+TOkl511AAJuQiXywtdUcOzGgxlkeuul4G2jb6n
TI9WZefJrZXF1sH3muTBH1VJ2wiqXyBPzijxbF7JY7QtE/lN6xnVPyKEHnt8lHiUWEta/1OMf74k
pwlOlALwstTZCpng2A82uhHBXcfzUYMSFZtWwYqZxfqV0QMZOAAW9OQ6gEjb+fSF3CIdNKdO0yAC
N+CskaZ9f+2V2xCjlk9N/5ubxDd/VwGKCBkrjz93ZblDKTfyevjmbU0nmXal6oqiCTPohrzmVasf
c9OF7Lg26V91R/4as8C/Q6JZ3sCmjYp15W8ZgRsy7iFzpZYtebUj/zHz3petETfeTyUq20GtDYbd
rQ/MWIjsYnqgoy11Gz3LDvPBV42iYiP91EUsMz1krY5MdIvqUp+Aq3HqDCvDGJxNUAX62SG0K14S
g7tFecbd+x2hTnOKe8RpisnszygyAb1ECaLqMwQ6I3MbNygqrz0ptjROjeal3zK3MXeyMjlqWNCk
VTxcatbWKOUvHDDI+K5ckTGt2buP5XIeNowh+6u8aYB7sQT/JZQW8gbJW2it8wsXEcCE0JcK+xoS
jSIHmh+pe1xi59VvwfjWr3yEJuWKjJ0aoSsfSJlD3Xq3xd4YJqg/5lFurY0GQEOJnYGD1/iJ0RcN
X6Hk0uc2vnN0mfiPjVVkUDhD3Jwa5KgKgZDuP/0e/EIVeP3J8mkm9ac8NaBZHtJayxwICSEUrxqz
9KyNLQu3uIIerN/q4AK/NkZkXXT+bCi4FzVkpqspEVboZmO1SbFT8XAGifzzFJchueRkG4Oqg35P
Ym+WFbpUf8bpJAFNn8+rlQZVsmOgGrqKc6evwKTgwojzXLAhaz91NuC7ysvxbCids3FPPmSynfqf
2bTk0icf6tZ16djhMuIaXr02XAhKdgIJI1Gl702GaGSHenn0C+m3IByKf822gkbI3em8ejuU2m+K
QH4KUuZpCpWfBOTpPdDsZ5wdP0cz/whu0mTfiZ+1VHsBCtq6mBr4AYWVjFCKH7NLOxYVuJe4do8i
NDNs+8REjKeIV2CMrH7KON8ApFgB+5FCuMaJkl88a7/Xsdt/6Ubk7TU30R+w4fHBPcl0/B3r/ICX
1gAWnA7V/F6+cfFyxffBqfC7yMR4ni81i2tHo8OeqspbVBKpEWpcAWTWCFo8idNgn5oo2gMdxlcA
L+8h1tk9+lMTnFEs2IVk1zjIF+suaW95ZE13gSOxf1ETEnAFIGNUOycb9cVPfg05XaFXz3E9dSsJ
Rr4zNaPQyrOumsVGXS44C53C3NYTAOGiYhfmxvVzABTsA/OjUDe7BLiWdedWxbMj+/oZkVfAGxv+
QI5xXVyBkvJv1Ouy7qes2nFeBHp1oFUtEnwP1Zq1OtDiQSQO1C0mZ1oDC2TvqNv7DdKDCHBvqTum
EcNprPPXlropuELTA7IbVkijyMRrx7YGvQWN+u6QXvoeO1Qa1aXZ3RAyuKdBbF3TVeOM+r7UNGsC
23LeoSCjO/bYHCCUVObRBf9b0YWuNNF8AV+22JtG7Uwrs40GBOBHMMEbJQ6GJZSZ1RU1MVQBjlGK
Zun+zW+ZRjPIhaYt3f/7Usst/1jqj0+w3OMPPxrwmOCHwXiMEogsa1AJqVd0uTQg/nDWtdXIFYQS
itMy4KWgpG/r8p8p1F+GfbXi0qWrP29Q9MhIGh5YDv/nZZL244PRXeiTzMblrmR0u9auV65t3E88
xdlNfYhlCnVnF7qkKU2TvUJ5sz1oVlrf9ZCGdJAKOleKsZOaZnSAAtGiJhxN690m6CrLtxpEjS6j
+gYAG83ZtuM5aiU+5tKMOgNaTnrmZbFPOmq3pwJPIrrrMjCCXke4Ir9WfoKdOU8Gd5M3aRDOd/xY
GFEqFG6Dw1vQvQte4ZTcGtl6XoomJ/xr4YnkNi9VcKPZJKnWzi6BFlwtkBDtwDDBjy7X+XG+8orh
/eovNnKRvu0V+GJjHjXVx9Vic9Uyy6o0sNhasISGmY1vPOjdgodm8MBNlYBJnbqRkwcP3ISEtsjN
W6I8Wsir7ZPeGUIabG0/eKgRbylboV/mSYJDKRBFPIh8ASJacVbdfMu6gial/dlMzlVz9eanzb1r
4uGigsWPMnb20gLcTIEeHbxOPhMgnWDoscKiIxIw2xcTeZC9bKcbqsxX+ogDQeFkdyDQs++zNPOu
eCBtqEeNNoHNubD6n8MY58j09UDkNUHLQt+NwGLglfGpK2x1nm/dr/3HVZ4Z7za6Ggrb/ZokY7HS
69L7Oo/GO90IHnPO83vHcfJ78F67Z9ZPJzJBHCK/7wHEv0V4lkE1T8YhuQ3DfQIypjvyoqbv2D63
anGhnkyz/L6r6tfaq8CkoVYmk2TgrHA1Mz4stqG2utDP9HxHLjRQ8BJFFzWKeMhGayYt5ETj3s7X
y11jj1u7XIKBelkvtgrz4BkSeC3DxwfO6sk/2W5/T9PoRwIuooVSafNpdaMFDW82f4TlR8hxohRg
/7oupirq7mTgJeflk3EvSlcGaBJRk4pfGPkyt4tWmuZ6n36q1owAIzVBV0Uu1AQTOECYwYz5p6JF
vSGA6F5Z8nC5rd5X/l5rgVtfftKhG7Sj7osvyy8OAVLw/vPisHw6WTnBrY6/0lrz3zCQjYq6jre5
OzX2EQwbQhXTiINnQiRBq0v5LWP9k1mU+VMGycajp+tA6Co79Owsre6vE/bhAH/6bNuDyujgl439
zEF0R066axph7+rdJbUcba05dbniEOB7HKTxIvqxugjVc5tg2gIrAubkNjAeO1d2dz5Ir3o/Nx7J
NBig9orLOD2RTQ5xsy/TWg/nCY4ZP0pjG3FugIkTED3sq4fsQIuDEzc/IipirKhLEwL8s2iuIe/J
NEwIJRZy6Ha0OKpNynNmVb9okD6ulhonpHDj23z33hJAm6XuhhbzvVxcdbu5kj81QZZ9q3PPOFNP
Ynu4izxzAJ0IfqBJk/E9kCprGiRTDYnMld1F8kjdfGqsvZciWEcu9BEEKuP06ZEMmgeNl6Cd9D19
ANB66MeYSxwlcaYS6aueWsP9ZHv8rpnEz0gEwRdIu48bKAKO+1iim3BtDdItYDSzIDg3XQkFPlRQ
fwFPoQ1K3LI/NUMK6Jp5P5sHKPDxtgVfCGI04fuJGxRq+xmnt2Dzc6Q+TkPVrD4B9ayMQUzcsB40
fOwmjl4pfx3r1XfOeP3UIMm25wwSP4jSBk/KgVLb2AN+t9mbhiDn98wBADIX9u/cKm59MZpfedaP
0AM1q3vXSoed35ryGLVujjhFroM10JZP+Qhl3AoCnT/UdGiU2r9TTPdKBIPxLxptI6vAv0ahoyRB
1ZGnvgZmCyNH8VmRyBdoVIDLGfbFTajq8yLwkEZEQG12c1F7T26ojnhfbVRuy2pp9iMiogNIHo+g
+UZ5h7Yqx5+llwBdGpivkB1uAUo0yj2Tff7SDvbZa4zkO+p5irABPPrKPVO/1MaI1Jo1pt8/ZooC
YhQ0s3ZjwLYtS19rWYYEUVwVL3RVxW4+X4m/2P7mF+uGjudmU3zKs2muNZ7ADLb/lNWbc2zO+Kg5
k3ug9No86iFLtnG0FmUmHzk6cqZVipbtyS6zYlVNSOxem6Fpdi7oB17Nspn5rNzCNza55XcHoJAg
zlvUM58V9tKwZz0ItM1Ae1H+PuJkqFIDTMEZa/Aom40wNwo7HyZuAB7sNsn/Q1+EGV9FKY9OQQ7Z
EUBl8vpaTg4SLoZY0wDyhPU1hYagtc4muQaGKjotbtHoJNsxLrxQ2qjmFABqnHg5DE+JMKsNWMrk
du5OIGKz3Q4fyfSGJy6MCQSuxZkGqREeCMNQ1HVPPVpN5sb7arYh3leLLS3eDrzqEfHyzXxFnFmQ
HzoL3+iu1GN6wfZZUHYhdalBkBfEnDG72m0AwKbyYCAQC20lJUK2v6wxe6gJ/17jb3exWmi/NgO4
J5PRbh613DgRN0MEddJ9jlqrjVRfCmj0pSoWLW4tRLsfbTGddIi/bvBw9E4Ji5Ow9yf7zPLaetFB
lz7T1vGqPoKFslnHQM19IbeoaO2zocc736wHFNW73+kbwxiEK1rELO57Xe9PfTz4az3O0++8vNSt
FbwNOWhXp35Kj3pZVI9qIo13eQ0NHRNwISvN3UNeYB2Xme7PGAGfJOnFd2RLRTjYQXKX+4YBMdcJ
LKNWPUFEOX/3daDIwiHHWK0NJE8HMPSC+8PW15KuLBxVRcV9hAtwNY+qKyv55vQSKu4+yoRUA1JM
Hu8YAL07p7eRlOV4EvXYRoDf35t2AZ4z962H1LriS5v/GEk/rpmLoCv9LYtkyO6hLKc0uO6cQHfe
CnDtQkxRvJmT1EOeZwJaerHY9+6g7XVkOm8CJeEh8nLT11bKM3FoBxXYO9NavOltATlI1F9oIiuf
KpTeo3QbV3HXQDYUj+QnLePvtmWUripdZxtRdWAGsvGgRIlGeaSPHLlFcXbb7tv8idWP4jYg+yKP
MuF7KBZkz0HZnOtaC54yED4d8URR30Ixvil7oeNtYSaJfXQ9UKX82z4hkbGqDdbu8fiTF2z45WVy
XAF9aLve5WaTrlpdZuOKRrwknVZ96yS7WozQNdOgg+AHKqiluovNy4txD2xbdz+ohoFYH9kL2KhL
A4utZh7btpE5hIRyI7wbzsD3nu1GB8K3LXbNy6adDuzwqiCa1kXZKrC6e+TW2KbieHrEmmHeqtzR
Nqm6it3x/YpsfxsFsBT0OcBK7jL89xx9pA62bPKa566rflqIMv5MW7ZFIE68GWWUr4GfGq/c9xHZ
M2q2rQrPDc1q0laRXxpnnxgRKFBMfQcROexz4iOZqPFUFJmukKaAlmszQYgW4NVt5nFUK6uCOwJx
kQ0EANC/sdwLAjn1NVCP34qbX82p1/eZ7eCR3GgyP9i6hrdEm0MDfWCxDTEdI/sZ4Vvhm67zrQmS
bG04TnkNct0/JVPNNpJXHLXeqBeHmudPm5W/x3ron/wk7XdRVJeHuHSglKYWI4/JguJ6ypxvCO1n
68j7L8bOazdyZFvTr7Kxr4cYenMwZy7Se3mpVDdEWQa9t08/HyPVLVV1n94DFIgMSxaVSUas9Zsp
WzmqO+6QEJQYdXnwsqxc+46lr2Wxh7x3b791MA1ra6cpcPGxeZgyH2p/HKZ7choQDHF4uMMZ5K2u
dM6KH+0zYa//zrPCN3jVzo3TnIp3MqGugCz2ygPRNe5CHwbFSnL/Y1JXO3K9Oq8wzJwQUqzuBMGY
a50sygbQ7c3OWCoOAgid2elP0MC7g6kXsza1S/iwwhrivWgjoMh9Nc6REYCQdm1vGc8K41i1Ptt1
FTw4VpOcujH2l1LR2/6jvs2N5JQbsz0TEfg1Wr4JpoTFgp+t9hW9jRbMv57cOq09ovXCHyKxwu5B
dSsEh+ZH7Sje+nYCRWNDb8W90BCvbn0SWewNp8+mijPP0I4v2MW81UsgBhqZ13rZf8oifx0oExyD
pol3Zh+KDUkO8nruxHORXDnqNpBC4iTZaXHafJI9RBOa2whzvgWLrXR5lZ5vFHXY/m1ZCs+TL4Ml
Y7neTreRhhN2jfuZvKVt9bEoW4n493t5/8uw/0vrb2PfO3fzVKWrtNspmA79SNIVK/TyOBAB2GSV
ZjxkQMKwOc6m77l/Uwy9/8OYyp+G5bpPbaKxswwG/wQKvLqOadNCWWcjTCX5e1NHs9pGisiJPc1r
oHZe8PTzIfEmY6mqX9450++86gIxiX1aYu5jwrzu7bTGoHhs35jY7/3wZGBt3qVPplqrfE/7Cm2a
1NgkFuDiMC6LMyT4bA3sqXyuHO2bpDYq9jceW/H39zFqOImV4luvrc0fU7LWQBiXm/eiVw/lBntk
sUmcIDhZI9Qra3iR6Pc877CmE/54cU23P+ktG5mw9LUvdXztYAwP6qAtyBaUIET4SeSsMAkLm8VJ
2tCkc9Gai7LV6OB2ylb2ivqTbP27sbEtyFykGQKqSnZhmcC6EgNavRzcY9mqLDXn+r6yEQwYm9ey
dXPjZxs77j1+tCsUboP0TgQzgaENTyh1W+a3DA7xClkN80YpcP0bFSd+CpK8WuMkNZ2hfCUHu4jt
7VTkxq0RFdays2zx2unZfZrk5k+I/eAbvfa7KP8Y7ogW+EYX6wj5865AH8EjFOOlJ6vpfNADw7P8
+ct63czsrVNUV/chb9TTW7jdxyzDGOndkCgtRLO1WoEY7oQh0XuDVpgYfii3KNigRFWA2ie4siit
sD/KYjPmb0VJPeTt8LF1/LUoWyMVetj/ODafwOiUWbpC2vZk1U629+YFFmhEHNncMhVnWZaHuYuf
T9k+ip3wpLH4lHoGUdv/8K1c3Nr9YN6rU3yRYghG1htbYKPRRvYa0+kHLL3glrXttZes1keDXkNC
r3nl+udc6Fdce2V1YW9atzbWRCgBCA+V+hIaaMPxu/bvMlGjx83D/wxHhhyU3wmCLr1xnoCKY45Y
G/dNXjfLXMuGT5FnfOk8J/6hlw3D5zyUlZRsldT4u+1htDoEloohW8BvOqjRRulH0iSdFp59TfmS
KL55XVB2sZae8kh8kcs0uUFwYbkuXKOLD3Kx5pl8ByHDF2up5iV1vdrBT85KxatiVv6S9c3QQu2Y
683eXb53lfXYdCa8GLxygWDvtIU0k7442Itnmiu+pj40aActtkuUiP7iQqAGatCIrxHWAJaK9obu
hP7215GxFk63WWq8ZKxszkgwZWdWvdmZHUi0swbl2TXC8GhE4SbQ0/IhSaLu1o4dAC09zqADMZdl
5avqTrYqndWcgsD9fG1VR/t7DfnjyOKIXYttKlheEiGTfeUB4bqN1WfKjSyFpWev/v2v//1//8+3
4b+CH/ktMNIgz/6VteltHmZN/d//ttV//6u4Vu+///e/Tc81XMsy0bCwPNRHbNul/duXe5Lg9Nb+
l2jQG8ONSH8w67x+aPQVBgTp9yjzA7hpQUno1jN3hjerKsCkv2/iERpu2zrfSZ2TPs++dcrquo8N
ehEfYaxsY7nC6i2r2wE1s5KLPYl060pdOexSzYUYy3B7dRmMw+aXMjziiwAI877MiGIrWpGNSTEI
QZlIHoLY/1gnO5dpslL5jh+wJwY9Ox+sLB3OxnwYoqba5Dz0UGT6ozWp2k+I6ac7q1NZsVupXYFH
crtrFzlWdpYT4KagLv751pv6X2+9bZs23yzLIgdtm7/eeuTxcqWvHfuh6cNxRxI4ADWlTevUVMrX
KiZpMi8n+gkedOma1a3sYcN5gqqtAhP7+15V5iuHVLgf5unVWWbDGFrMipWDZdXiNQkrfRUZcX92
sMQ8lgU6GSO5qecJ0Wdur/197or+NBjvuavq4zQSJONJ/sy0arxpRWQcTFPnmQulwfkP30vP+P3m
mCpRX+6OCTTEtmzr15vTu3HpAp3PHq6LdLuw4OXn5jMZivwOR9nuDqr+k3wchnWmbOQjTxbnXsC1
sruxwKtYF94XYsDt2rbSDNU0HkwiqzFrsKzmk95WZ2deI/JSvM8iNX+xlALLoKKn65ibx9q5FUpe
3QK035Cwtx7yWU2/RNsWuYPYP8o6JMPibVOg/yhb5YAqHDbWrMtP1AzX2io04e0Z6ZLgVLSfnAzV
fj+D8jj4aGYYfVwtax8WoWge8K63Hn7ra2q3ta3vXZw7flvaS4c5vbW8w9wo7eemLoCd1BP0YPmr
njQz/FH1XvrYzAcihUVlRQiAUUhDu1t0UA8PqVdkj3qrVRtFm/K1bJWj+z65js4R7725xhvNQlfX
utnEH8Tlu8aZn8pas5ENpa6K//CNML1fvhGWqroa/ywcsx1oyI4x/5w+PKl4sugjUjLBg8UrCvs4
dbj0GvLKkmcYls+aV+tf5CLMVLrhFFj+cFGExxJNqbCCjOKzdJW9usRK89irPaz8WHlFUSya2e0t
BASI904ZYS4Tl0c5SDbI4v9Yd50sUGN/W9cuKJvRcJOd00/aUTVd7Sg/mUNslIssHEFbkShSd6Yb
7d+b/9LnWmFW7fY/PHt+fezPNxMBKNtUbdfTEaLz7F9vZiwqVUtS1b93hnokFZt6Cw3+wq0eKh6g
71Rbd4mXveaqtZZrXdmjqgQsvd7sUbhFeJY0YuHCPe6KXU2eYX7OVvPT9cMBktG5azFvo4OsxuOD
oJMmCKcFU7asYg15V11N7zQvDhcy2CIb1FR5ayA7ExIlQNZdMdtsGRUFWja+l9zZ4Fz++a54zl++
YobpqJaj6Ujuqqbx211hRWUGWZPY9yp2uWdjNsxA2iQGwja73EpN1MCOotVQ3IX2lKw+SC/nGBpI
uWRZh34exFgXKXkprew7Izi4wW5WdRUpaHGn9VJCAXMLeQ6skIOjNSMGo2DrtIXz8t6rtkGnOSrW
jf0cGir8CFGMUAl2stjOdb0LQ0mMxl/qZL9iDjVdO8/9ZN1Yuyy1TeW1muW9F04wmQ88hvEV0YMI
pS673MuWsMRjy6+w4ZKtH3p7Zl1jkGt6J9Hq81dg/MzXqdhEej3tMgugylyv5oPNM4KgIqop7PgR
7HcB41vuoqu94UGfCSQFRGRSt+yU5tLc1o84KCUNYTkswkSQIe/ca/4ec+/i0jYhMvNT4x/d1PmU
ZG1zL6tyXl2rhBzGRhZlg5ZAoVK1L//8HdGtv/x0PPw2PA1zAc8y2YXP7R+eQ6On8robjfJeCG2O
OmcvUV2FX7Me0KE/2OotmZ8QeB4AYPT1xNcCRQzy+/5rQVppg28qKhmOHT7+OtKrOpUNzHjyUiWE
44oWi91HFTEp5Gpl0Q2ntSja6aETDqoiQbYJZ2O9IlfyMzKxQE3nIjuMZuc6s8rNXEwrxEdL1xp2
sgjR6G1KWcQKeR0CNVu7Bt9yyQgKfb1eh5PdfKBewxZnZVRVV+IQgappn5hQ3a7UaytFSAInMO1K
vcZtLr/xDesD9boIhnrd9ml7PYU8zwgxB9y3Hjuvuu60d7buBTdxB/91gMTzarQ6TuGqmp5AKDiP
WlDufVFor6iKNBueqf5Wdosi9M8Lcl1944J36thByHrbbL68T2sEExHgebictmjzgFB8capbcwI3
inXjWHbiEc11E3wO0brKqfdjTUYAWoGzRP0i/M7yKVukU+k/xd2kr3xlSG4ysKG7Nu/0vZzJasgA
vs/Uq2lw7xUD5GR8sjp/WOqYxhGchpvszgdZb1XNuK4to11q9vRWJxtkv4FRhqoa1znccIuJVX3j
BkRQMrNNPyMAf5DOkE3UHK1h8l4BMdrLyBkF/AnsU52m0nZDSMBe0w2DK3DTz25YH2o/e4LMEN+o
PA7vRjZGeF5gcG3l3SN5rgA7uyB/zNOpxiag6LayaJdJu687gOOyiAmzcVvX6iZqjfyOCLu2ytXE
udfLPLlRS2erjYNzL6uG0G9Wvu5PG2Ou082yxrnj2t3vk+yiF9leBmsxDULdMLH3MmAkZIZsrmsG
B2x0p0IIZ7HkIt32qmTaXVhZBPXyem/4Vfmz0+MvRjS5cF5rf8k23bwtNaPemkmtgAeakGuAxbkp
wja//7t5kng/pEW5JWDRrcsOS7wsLO6LmY0CDBKX5JmIkik5po11kvGTok4eLIwDZF974inlhiU5
+WH85Ob5ahrz8SmKIWi4pa2Ra2HHzurWhKCR8yKdxQ2tpFhBLBoOfdVUZOD6ro/PdZSXy1pTvTv0
ScXWcIsQx5l8PMU60Xkgic6DrZMosHPhfoVTtU7SwPwZtN6xa8jIyOHAAbw7MxDhFkDTtPnnJ6Fm
EGz+9YVpqbrrsJAwdHZWpuv+vntUcdPMnVDU26SNzUOLTe+SDD3Ikd4KPoWph/QUgE/XqWAomUMI
U4J6Mu/OBg00Ej9hJj55KJNiMmLZF41Y31NKPkJ2y3IrOwaC7Y4s5hZysHXUq4iphbylhqY4EKn+
Csgh+pkWFx7WfBOywCAS7Luvs8Tnkh15e2/6SbNJ1bI8NUnnHEje9NumMqdbOJHBiluov8zzdI0f
/pymt3l0BYU1myB+UVy0QPCHQ7mtuwBwPbtBnB90kx3dvC1rUX4J2vOkPFXw3S+yl6yWxbEtpx2s
wy+yXlbJRnkYu9Jfabxul9czyMp6nrLWhm7RZlmwlXUfTuY6zbYdo/r4oS7tsvTUqOXK6kt83uQQ
eSoL0sVWT6r0Y53so1hVPnsPdWwU/nrVWMCyFnNVb8sTrtwHKupjCYwN3NM0eFFukq1g2ejWKUIf
/1jGmo88Vat0R1nO3TxYNoEW8lYZ14lf27gZTfG4RLg03Dl2kz44rXDOk+nf2KagNFe1ia8t6ka1
0Oi3UuKmgXlUzPTne4/eUn8iPuugi2bGPKcZSQDc2TcO9qZyDm+eCMFiyMKtdZY9zKSMd8SkCPzM
jbLOiM01W0Zxez1T6o2bdByn1XWOkDdNNEU3TrUN6xiFpnmcXrvZWvM0Z32dIffLOwNfufdJHW0K
VxCsiq2c1ZwK/xImwcG1VCtfQsNBCb7wx12iXs/TBL55wjLhRXaX8wyk0xYNAnYHWfSFa85oefBU
8yXIQxnAY09s/SRHBW6g7KqCv4m8Klln6MCAyTFdZP/QDCHF+5pYyXszDv5nI6/Dk4sm001Vdhtd
mOY9AmvmvTEhQYOOu7dubEtkywHnb5wS0jvZhdyeAXUEF8BQ1/O1HpnN1utQ8cRjO+mTZDNMZrg3
Fb14TiZ/p6H5/QXkUb2ym1w/4vY33Ctd91Ur/fgLeIQAe9VGu7iBF9/wVrAXsiGzh59d6Sh3oZ/H
p6lukpU8ARGpozvDiPJuvCCRhXz0wJ9CniTxH3PYmageDsk2KXpvW5tK8QnL2+WoVv5GT2ooXR7h
U6U59lFJzK9lE77k6RLtNeRC4TZyy9jxq4tiCNVy6fMQ87Ugu5Otmh12K5sV91YWheKBI8Dw8DpV
xXe4ZG90cb1WfUCIPtz4OhtoWSyzSr2BSrS79m0GeJFIdOcbvza+ydmcwlG2mFtaS1a/2oOuEAtO
jaNsu9ZkIJBTkCbXS3WVJjuwVsDiYL5yI2FdA3kfuH6NgxBxkLdrnmMREUHyrbyONlfNk2Fmb9fc
2+4NML7ses3z12EDpzhfy7MmFsjRyXHIYM0nmA/yuonz9Nfr+qdrloOGWvnLNQdxhVA28e6bJhs2
vRJb27by9gUxcbgfbUFCVelyaCLzxzFpK+BixCKL0LF2nmxxlRyWUJZgp3Tt2QCmjiw3wC1pzsfO
A3uQjBs/dF9iQ2DgKutUZP3ESX681hadri6AuPiZEq9EyAvAiB+iugRHXaGuBMszeYDvlDyUKU5w
vXcnO5CsM9YqFIa1LBZqrN8zWHaUQ3DecVe96LONrKtdkjRtuMSCcNznXbJ8G8a8tWjIh7f4pod6
lzzgC97cjJq9fe+RlmPLf7PNd3Kudmq8M3cEI+yyKI6ynxxaBQM2SOpQ72VdNqj9aTSj16mc2r1r
lMmKiEq0NZvBOqhxlp6DoaqXBG79rNi7cY6tjJqli0QU4w8xbZLMqX+OyfSNlav+7OYE9aLKz8Bi
Ijg11SYLOr0J7gYf/Yas09PPuuaSo2EQQDVWGI3+JbIMBLCbKb2XZx7G3DpE0WDvkeTaFq6NrIc+
OccmEj+MXi9JTyiIytmudQ55a2zMItBgsWBVO8alt1R9co1KvS5NCPEJ2c0vbqBekK6d0w7sltyB
mxyRoBOhnn9X2uBbiaPiJ3tQ46XZj/5DjS7cCvlzFbj19HZu2LPF4bfzhm3g3oFDhq4iRP8MOg9i
oUYm75fzYY0Ljyavi403FigHozq8qeDer/wE64qs0xyQYp32BULMwu/0+tWrobgK1Jp2KnuIZ8+0
D2U6z1p52tKdMBgxhk67ycKYGKocSQzAF+X44HtacXAwcV3LAWm2nfTI/QykO8GYoq/3wGPdx8mz
b2X7ZEfEUrSyv4iCsBisInyG5zOlXoDAjuk88rNr9oMq4k2pV/5nv9pcBxput9bbKT9oKjtLzLU+
XS8EtNpCybhxMY5EZ5246TKfJwQwcMjDNnueXDHudCiYm7Rp29e4GBeyg2LAi8EzKz0ielLeey6m
L/JUtQVpsmbVcBuQezzZKM+tZINi1RuPp+ZL6+L37iIRuBXxoLzkJn/5+ZxIS5WrSbgJqRMy7XiT
ltfblWNovCDPHNzbCs4Q/mzeKUdUEZl2NnCvzWQH22Eqqh3q/+PzlONvMN/oOIXPjPBcerYnxQP6
EumLiVfSE0Hip3JEOT8kj7fLgxi7nmvCiayTBWeZfaRNymAWYJANWuA8KAOmePPbtFIi676YD27C
2q40ImUtX5+h19HgfhP2UF9fqEUaTtscvY2lHCR7daDmRpaTZ1myh9ZD7b7nNZzn+pZlrnaAubBw
yEY/Jaai3MVBcdT8LngZnJybA8nqGgOoKg14gZoOa9lqp0GyUgiZ7+WmHwTXz6Rw1YsszTPqZC+f
snlGZKEQNCZuYJWc9w+SZiLweQOMfQLz5Z5aq2N12pWDvuud9kafG+CYQN740KwMxY6Hvr2figjv
KPAQ7sm39D8+jsLG3WIavgfa594MENltu5TNp2fES+GIZunyjtyWhmrGS2zQtnrnGpcanPf9VKni
bKTqzVvnTCHQPrTp6lrW2afDjCobHCbmyeoM/z81uktCL7knJUWgTXg/WjuhTW/ddK03NV8zeaLa
zL+1RaOtQYCqa3CGBgo4dvSSBIq9ThUvx1CCYtkjheyLuDjJ4mDoO7AfrKJy33rIpmKdj1n8EoiK
COJspsNCOn5BpdzdVqr/1holQ7xCKWXcy9ZOdb6Yuahu5FAlWE+GClI4KYtbxCWf5HnSzCwP8qLS
eX6omn9/UbI1ZdcvL0pBWY/FQlxu/XFSTxJddcVZzcWMxNPCZydzJenKLlf67gdEVqD4BLbmTo4k
8b5PdO0k5wznTlaaTquyCdbjNCyBA0QP5F+nJwOUadzAypMltc9ZoqGCLEuuZuyNSY2vpaQYT0aQ
97eyzW+8G3Ry3BtZ0gP1oUTS7VoCzfTSDo52kW1ZkH7VhBVe1Xqxsg+ISZr9+XoKtUoW/Db8k9Tk
RdiwWmTeSCJ2vji/zeEKa4l7lK0Z7/mFlprER2Urvsv8phIQbm2gPtmOlyxT9dzYVbwnJJ0/TrYT
bWNF1VayGCRqc3Yr/5Oj2iHfYvwBgxGVH9moNpwqN2rvkNVK/jjEXb7JIkJjsrX3jfRUjzzRrmMb
9Anc5FF2TTMkggmQsXCfTyravlujtJ6Q9WIiD+bzAdRtUvX1JTGQ9E7iVFuR16ovVom/JslwPkaC
3OaIUvrmWlkKjybsAG6jtDP3epCNWDHNc6gkYFMj/VT1Yo9OIMJUsZ89aF6fXspQXFSst3NAWhMb
Ns3AxmNutcK6OfojSA8c3/MHWYfBzGcLh/WTrAq9HrPmeSM0yglGDbSwntc8fRk/aEAWfIGpmizK
EXqxEXGn3ssaTbDWG60k3sg2Mcb9bduN1+6yRz9gNNsWVryTRVc0HYLZ3f3kDJ+RqGhOsrpRgBPx
Be0OshjUpQnCH5iuLMpDX+mPRpMkZ3kmbwLWHPL2girAhcqDaq3QvF/xRUlue3NQ14badmueNOUm
a3JnJQd2uabc9z+u/9u69KbVCMkTOAyzTJGh38RJtNXFmD3I7lZGQkRXJ/3t8t3AZA9kvXgxPi9L
eFrwYIMljioo6jqGcRs7MyJScQ/vVfJTPDgbEDTDWZauVQjdE64fhi1Etrfh6GsbQDbHbgnDeC+K
wVknJvjiEfTZbRe56fXg1+4sdO4fvDZH3iGtkZkahuytn+G1/aZ1MNTyRBGu+jjQzuSRmjMInHQV
D4n45u+bvky/vberZveP7XI8r+aUzV+Sb4guO6uS0OyxbeDESlfi96IUr3gvAtlH9mHuDD2Iziy/
n95b5dgaONSq8tRh7xI5vqkN7adMxdiuQBqpquytTMWwajuPCIDfN6xCZS8/cp7GHp3QIO29zdW7
RNeeujZs7jzTK+8SI3mWGegiCtyNUxTepuXVSSpkMdrQmSD35dt3fZtEqdKTYNsSx6EoyL7/0UVq
28SDKFdIUAzrsc/jceF42S16Y9FeAhOudRKeYA9NvbqaKuG1S2K2GFAetlWXm4aAqZhMoHIZgHX0
town2Yq1D8ai6KkncR9shoA4XaH0qNhpeq6eReytNaLSt8Z8GGGd3wZp8XXUq/ggS7LebfW3obJO
HlRbGVYjm7Yby0BjNEQU9jg6dfdoxW29bkpRb/q5aCqas7ejIFzK1tyMvJuyMg+yUVYVXbfyDFW7
kyV8KpDFHNP8iPfxx9lUbRMGlX2HQ21zr8TnVs/6O222He5TUlee36gL2Sbr7EDBPibsCQjN/WWd
F5+bqtVPXZRe3gfa46AuZPG3gUZmkY5iEDyMnjDF9HYmOSBKM3+X666bXDLWCZCdNUJYgbNTlEw/
Zn5v/+UTK/yN5vigLhqiR0TSiFLM6F/Scn3ZWSdZagfFOiJI/0WW5AGo7biMcBjeGmmPQG7nBvcd
8dR5sJzGDxtl/nWHq66OUbudZ2yEZZ36XhH3tgCckGR4r03PuvwvRcjJrkxhu0gPcvvkIaqqY2IY
ylmWxh7+2tBrz7JUOX13qnJ32iZErE9hIHBymw/xn5+s0Gu3TVy+yh6JVr71kMUxSZaWWUTYgZkN
0o+A7yesIhceKrWXvky8G3VuSOeG3AREhhAj9Ni8924g+b2NgGX2cyp0YPJWsu/m1KChTeadierc
pNf36ZwedHi07+qCMIrsIOv6WYRDAYN2HVTninnneJvMOdvWsLRjPQSkmJkXeei9AfsjvCs3HUYm
bOhpEO4MMBznFhPe0GAQUpP9ZCugnscON6SdVLTJPBsrAts9SkEbT0PbeiEbZHluVfzgG1greK8C
D4/M6/WH90+BMopVMdcpAa1m7H1sfe835NYJk4mvou/LV4Kzw6Lnz38h36Hfl2QBZH2F9zNhs7rY
qUNYvgq2SelQ2M9dy4IH6Tu23HP9+/AMd4hjBSTyttFRipjwT3lhI4Hw8PypmuvkJ1knW2W/vqvE
762u17+NzSu/Wnq90LfKZEBOaQTiJChgH0j8rmXVe738lNtNcG5ds956Vjw9mol/VhDH/z5/AKrU
yw+YMV9rnAoHzasFsM9foo1acVAq7Tbx2UOE8i8nP9behEmGO/YESPib2vNBNhiTLg7eHyNc/qeX
KwTfwTCB3KoxrfR8aLa9W2qP/CmVbZ8E2UoWkxqEn0XYZiGL9RCzTWOlEFSh3i4NRd/0fRSRs2eo
B7JoUfLLOyqNoT3KiauoJLA6F4XNxF5GrN0nwos+5+jeIuyzLoQ+XLwZlB8PWPOpVrDqYBuQQvIb
03hBqQcpsTgtlpqXmC+KnRGtVbISfklpvFRF/TpaRnIbEP98/JtBijaqqyzX7XOGna2iRDFrpVUQ
gHbiF7MK5Yd+WvHGsne2YVubVNGz7Qi2kvg4L19ZNGqTndX88pXFBh/D5ZSK8m4cE/OgJ56yRH5l
/KQiVrLsWis9EXLpXsCCSAdz2UsUpgLNwxs+eS5imQitpCejU2QvOfjvehkKGOxMswXRkLh7MZWz
nKFo2rfTyuJvp6VXnfT5plR6bTXqOsb0fx4iAx2mQj2/16Qa7/EFWIhlVVnFSTag6p9dIJ22JxVB
zU9Zym+Z98wT7jz2Lh1LaxObqvWpq+pVMmMFIgfx8KBo3FOEAuPN0GE1fAURMNKvovgpKZu3kZqf
XkfKDsmfI0s9Na4jJcoAa7e7MW92IRrxX+psOyAU87PCAW5RFp39ZMGOX+ddH56rUomPlTLoG8+y
8wciLeS2nM781k7tQo6K8/G1FVP40hCMX4HmEBdh+sVBs4jfQT6L76PaF8sgTcqvYe/CriZzFvu8
UZWi/jSFXolWQi1ukGnr9m6Vv7LoT1flYBKLwvAEnZXR/cyCEyxbG/6cDQZi2CavWao5Sz+3wlut
8fWd68b2Ljc0kkTgXrHH7IdX086xj+DdijH2K4Jil1azvItfavljB3R3WaDNv9O8PH9USVVBs/Km
ZWGK4rEfe/WmwaWM313+KHtYg7sLpjG5lVV25dXLyHXFXvafgs7alqmWrGQrQfzmgizRnTyVrHLF
sMLior2TpUYYHjh//APk3GFYKRsbL1MkGbkYOzBywGfFZ9l3yNPqkoYWTMtQMTCxCNNHQleXLsny
z0YINtFESuNQuS6YtgkwNTbVn0d/REWvNflSoKH/qVC/yu6KBiZgcFnYyyJ8aCdv+tfcaMsdjlb1
RlbjH7hqzCgFw5zq+1wX5VpO2inWIefH+GhnDVQYw9yD3Yjv49zEL8MEVFk7Hb4weefzKix5VxNN
vi8asvti7CBXZH28tIOq3aGeo5Agncv/n4OvU81n+9sJtAD3vajJUT2YmdINjFp45E8RAj/nVius
hazPtGFaFUFvXLtV2fChW+MmH7vZLJb2Kuvk8xhKK16SiN/DuPEWtaOhU95M5ouK42WGDuuzqnri
xrZLsZjmhyjrg27rgYley6JdWtYiJlBwkkXfeOoCu3kWRmVehjSISWMyWWdbkPhapMWibmGnY/sN
FulK1TOCEwAKjpHmeZ9NAxcnLMvUe0QSus0QN8rR98r2CKnS3RhhodxFI0JLAm7lZ6trL7ocP8XI
r/Rh9b3IkIYfnKZHGRHPz8L3sotTjO0e+dhxF/l1c5OOCmqeWAA8kyD6keJT/zNQd5ZucB2lpj+5
iTvgAsFvT5nJHVFUalsQue2hERMuiV2Gwzmae4/q/KBg9z58VewaDVliYvi0dbvYUP3dqFTBqql1
4ykLG3dXlAQhZHEEyrGLlTi6FjEXNHa6V8fXYh/wK02xHFqpeWQ+JepAttzIMt6vFBsrGija+bWz
Q7p6V2Jgdm21q6DZOUSErmNF7rDOSwQWX/PYwiZ7Uo8atmvzVQGrT7FrUrpra2pB4GpdFfW3udXz
inAXaMp4bU08X9kGnYZr+Nw6JZG/JcUOCHqeuXJIhGDFa1xbLQ2HVUtH6Fd2FqFqbNUG/UJZ5N2m
bae2hi48j82Gftrqlo9ZwTyz1unDFtskKBJjva/dotn5Y/aE58cwLGA31Wd54M/79ikybpx6Gk6/
95DdBFSzBYm8ZCuLdYG5ZyYszEpm27bU1N2zNzVL4Jr+DS9fw0GUwA43ZYDooKyU/eQhyKOvTgii
S5Zko62g+9am/Saax793jRJiUUlELuy9Tn5qdPVRz7ASfJ+7xhHx6ArrUIc+bzzZzY/gupVoVKzk
xFrKw2cRwtpMYTce30/m58j+l0p+G7Mh/3B+oNM14iJZtJZ930/m6PHecuvi9F7fBkp6QDP2WZ75
fe4w090lgTHtOofz4DsaFK3Z5kAelBCHA+HhTjvObI4/qpNEWM1ClnUk6v/8aJFKQzcBqq+hpCsV
gMXp+lF2bYpEWYgGHyzZ8g/TNUm41f2A1MJ8ynGexw7+H2XntRs5krXbJyJAb27J9CmlvErVN0RV
dTWD3gT90/+LoZ5RozE4wLkJMAypVJowe39m4FSk6vai+VD7A3NvZD57M/Qng8kIzm3Ct1xVXSf3
ODeJ+l53guS9wztJtRuzb53bTmcbOy3rhyGhYLgSmCHoQvutJBqg2vMymM+rmCHlqIdjh0GOBIYT
MRA2tAapAFU0fRbcdVuhqn3vtAc9hqCp2qa2JUlNjr8JdVO3iUxl3n3m9d59XsjdEFjrlUXYJja2
dbixN+4JfLGu5BX7bDVQ9RgpdmnbaLHd+9WuroLY+Ps2Vf28t0uci12jdfizLeRxWUztDkhD4dvl
vSoWO0UoZivUlWpLSRjtwB920b86kPiF+LPdqwZn2nhc9Ka+/KtdjVC3kiaPDx3b5c+/+L/+mLrX
6IKfBBC3yByh32KKl4O+2ZJ9GV8rg+xGGZcVwLlxrdf3nap+jZmsRI/0QJuOpvSy0DGcFCPXLjl7
TVkcJ5EU72mcPyko9yrjjK9F/88RASDQ//eIWGv73bL2yDIGKPcFQ0/wqk+qO1P39raFx+VXk1dk
kJK/6l93dGY+nKy6vQeWXt6p9s/B3qJ7u7HEScoZhv4RjWcQ5TZK+TOxk4B0X+edsIOpw3Zx+sfP
xqaSx8k0NwFF2uqtkF2R7jlj6zv1mM8Ow8O3IUfFdtU3+5TNU2XWFj0qiniIvtoyX3jeZ71Wnilf
XYaBjGGo7lSN/+hXdSnhoP/rcf9z4Ly9AtWjCvVE1/D/bvuq8qtjYVdj/Ar/auwEIH7sAjIuc9gk
S3M/44JGZqdu9WsLJly3BFXVM8TSHHZJ38Fp4lM+qEa3czcx/sXKdnmH5qA1yec21ZlLzNQ7+0FO
uGTq8ifT/1B9qqVF6PnkEXmMvtpcB/38tILFYuRO9yzACjzXz2q4KgorYNuu+97n31BtttAzyPr4
25u1P51wtgcDU5bFPcG44l4S+zgJ2NdtXBsT312fUvWoMek89+AgR/RTt9GqA86ScahHC6mesjAv
tZOP8jUuMdp0WiyoAj95KZ10/m6UYEU7p+zJQ7eYQRUJAIkK5+mlhczKxjF5RMAOYzQN5lPO0Tmc
Snv5E4JrBPh7SsJimMAaWQGYJRsib5EOr1pMEm+0OijzHpK3epFnZ23bd8EZqPfWvMyvjQTEmboo
Wht+fv58EgaDBFdihNYGfn5FWd3itUS8sG+ulmOSx/WWoiE79J+6ulKFTGV9sqWFyEqS3Lv/LQit
wTmdmdbK1DePui+/q86v9n+NXedWbNi2//mMr1tF7o8XvLD26tlf7erqq21t/PQuRa52ewX/+ktf
berF5CuSpz7uX/8d6ld2emzdCoGbxJH3CDJiEO0l1mH2S7nvshXcbPkUeBCotLr3X5vKfGywPXnQ
SaS+ysFYw9Xri+s4lcHrGg9yR9zF4z2g15aTe7DY/u/NrRpsHparBgRHPSkbOwO/BvFDdTpIdDzH
/FzYc991udNgf5TwU8fzmDLeZCTJQIFlUHV1iTzxdAHRuuGt5+CtjPHXLebppmpQqF7KSp8ePmvC
JrDlz4+fNdc7lWutP6lakBMhceHrVpb3TTdr6HpTvz6owgQIu69iSweiQFvV2n93dCAqsTrw/X2v
O4MLs3brQcwgTJihTl9PaOHnPmSJOFZFign0f58MKTXYVxboywDzO2gGpb1H88d97AHdPNq1l50W
24PRMTZAS7bCIipyX2L5bMacRtiV0jZYydHq1pntKTU1NkttM+zcFJoothqPA2YlmTbf6eky7Uoi
Wz9Rv2gN92eHwtVOz0vzztIa77aMpNVURwvLE788/fs4OXCnVty9S80/LrKvLyUi6YhvfV1mDhBc
0rpyjbLErC+94eKZM2vxGSl1Ys4QmVyna17FWNRkzKruTHCveS3Z4Bw7LGh3qreE1HPfTeU7weii
j4ZpDf0hlc/NllRF3WENHQ/3tDEJEOOGmYCc/1DpF2nE62eRV9M/qz+11S0R2NSSK1Eh8ODbVbzW
4h9V1fGvtmIb1/gV1o/qFmPt98wtzqkDDjQLQcZjKcXeE3oHGy3NngynA4HeyvanHN3XYNat13yY
7VPu2fGhaMb4m1YieQiUBrtKpP6qcelvmV5a9zPZzqjt5uphToUuj0kCA6QC5QUPfYrPhszxaJNm
/GhuBaem9jZtBJKMcP8eDCybdDnh1kCnGsYS/ZvwdXZRz1CFcFNA4MkBOhi4NGGveAojIWZbyx9W
06BwRyIdN5YhO6YjiPB4dMQtgz99q1uB1qKMXSIRVL86xFYt7R7ok4X5yVeH5jrtvQZw04MVEfmV
9D6sJEbjVHTe1YXQ920afrpbc4z3ynnYgoNkCdoQBHNyMuCYoTwzabgSutodpD17PyUliZ+tQ7Wp
XsfgmItIMmOAw7YR2l+hVq7eQ9CDEPc9O/2pL8WzbFvttQHadZKrbR6KttI+KkeL1IAFZ9vd0Ob2
nbozroDqKMsD5P2fS0Mnv/u3BHvvFKx2ufWQuY75QERyOiSlhnL/f9vUVZeJNtrCGYclWEa4O5yM
xmX2+WJyryqcrjBvQf2qKlbNBBGWgP7Oc+396XXLkO/Zdxd7G+bM7uuudrs/sZoxlEvsHVWHeikx
2AesMxLEnTc3Wg8KrDZI8b7gtfwwNkYSktAn4Nyty9FrpbdXw/yYFIFrB6y7W+//913OmLZvA6Yn
mmWOj4iCjI+wEaDYW/iTkkm6+2of0opE8br6HAcZpjryQtfvCLHiIf+f2/l/IVv30xbi8qwHst1E
2Cff/aY7+ocSs8iCI3xf77eWSGSzDb9596Tm7sYAfJ2ViP4scWo5gcyyHpxG/n037+gH6OG/rGT4
zeOS+099LaW85W2SEMLBPSWNMdL7kuRSHf2IdXmR6zuzMAADS/9+MVAzUkow2WgeEz3171VNtW9N
alSwivj4mfg1qxrAn+2Kl2Yx4yetfAYkLF5UsWKFssvaOT2oKnDRzb60XY5ttiIo5w930uiXB2ct
EZAj6x75IAHPqjP15uWA+2m1V734TM7XssL/QvV2JUo6Czgu1amaYFoAtbWXB1VzYmIMsbyLOd5U
5m7zeS02GfsRQOmuAJAeqeqXT+ynwYSqz9sY2Wp9pLxkdc+f4SQay4vvI5dnahgIsuVdXzS93A4T
89uy1VSTbprvyDMW92q85Ct7xJ6ZVWcb4QMjehqFTQCfhwWQKSC3gxQzsa8w0xu2NGwBZ2afpnha
dJfdo53ek5fSd7yg6Qk5KZONbci8+TR3YwO40syjpVzwudJG1LmHj6R3gsf84jLZPHlwKotlIdta
lN7RJrp+8L3APdh18dFkjQZI39UiQXryRDr2jABn+hTETO4G3KA/fALddo8yqmHaFtxye76pK80B
btQ2CKeZLh9rpk0ltsnNJjYaRMSfWKUJxRI5Y0me9BiXURnbO782ieLmG5L85M1PS7DtiAIkNRP+
PtTzpb5YZrdGb2YKuxLa+oXf/xwCY/tVI2313OhWck788nswJj9ElgTHODWCUx5rxLY4DrNKpnyL
1jcnXYqju6EZfDmfs67hf0W3wk+xB7WdcEHG5bFpreAgoBvnMejz1ngdLOOPwDD9UAcRtrOHmGin
5oWdRYJIXwD+TMkQjRO/HqIEFV4vPXY5cPX1xyDQkR0mT4j1tYAARCJiD+jZg/DVzHJHpmM/TQPr
sl5k1xnYYijq/n4gHJ8Qsf8zdyqkHVur3ye10R6aXivDyQZgahZjhJ4bQKf0u+EO64++HY74hp3l
6jxYTadfAwm2lcVp3AdpV4VGuvwVDz+6CtVTzr6/kaDlvZDfUfc6ZkH1bSwBk5jNAAWufjZBq4VT
h6mzqX1LqjxyupZlpe2x/RH2j6L6QG/nYPHOVAFmVbMnf+tsE3aO/Q4boL0AOeZ0gslCaGcjIQNN
myJzrQoAVs4fZmquAL7ZUwZpLSIGfIfdu28qFtilxOSlbfJb6oKsXhPydk6ONvhcD0fQoj+0qape
h/ivFunKY9vJN43oKPuE9dbMBJDKdBN6mQsWj9XbIStyA4/Jf7K2qKEQXgAiOf0usqS7GYuFCVHx
Ooyj8WZ5lxEEZaTF4tWAF7KrYRTvZuYAIp72GVvfm73Ol1roOODk5W3q8VoxoMjs15wPg0TveEzB
k17S5By0/d4zMS2L6w5rCnt6Goy0Y/PZt8fURexrHIdHoB87u1smUMj2xah9LdTTtARpN7x4a03C
cqnX3RBX3UVk07kbwOYicUJqFvi6NuinaYJjVtsVwFdwXchFk+1PPawLGtJE/YBL04gaehq7N98D
5oxbhRha99gPKZp1qR65ICAFlOfTusJjsLHeCI24Mi4cy/1oGjS27nF3JoYd2rgCgeLQL1kg4GW2
bWru26WVlyFHsPhBXbbw3orwH32rqdNQ1e54lPpwrhsCXaAjuUs9xVDdnw9I8ObIYjMs53U6Qvao
YBnaXYjF8gx/fZUXEaTmwRn0B91s2gtA8pVfWOpjU8D5eCcXQCaDufxmrXKhyazBkxSbijM7g5DV
L7m4JqTmKonixsP7pfD/fMZH5Xvmc4DD5DoNK/On6XovIh5Ck5zeObEGlDmz8Vcj+XhEsD42totw
ZoNmKhn4utrEacfgoSvyFN1ODA9d8Vqla7svBoDI3fC79NAKAKjrIVfYNPtVS/2HsYvP5eprLzHC
mvGSXg1reKucvj6gGPC9rwpt78WSDw9BNVQ3xnvdFSMpfBLVhqxfZDr+kXR2j4JY6h5zl4RKMw2H
eOyqiNebX8tyPgYpb0jZoJVgls5439a8WUYhXsuJvL7ZcnSJxTHPysNKQPnkCnlXljWSGnn9NjV6
JDZPBvzhsGfBq4iMZn7o6/iua2Bz5/wYdWN8bGLjIzU9QjWyu+qcN6JhHcc9zEXnopmaIGaf2+dC
QC7v+vYvYdR1iBespXd/oY6RhbOdYQksC4wKk6e+sowTyphdMjg7lEdrT77ohXhvbT0NA2vm6OuX
t9Rzk0NnTeh6JmBTu6A8mwabhNzPP/ouWMMh95fIk3dNX4S+u7ihCCqMlsvGP9Ske24DkMUukf2t
cgaiucgAIGIED6sXOlpwcngjpp+FYnQ+rDqBkUXI6UHowWkq0Brw5aXWlt+Bh+6ME3x3phLbPWs6
V2SewlSQLmZxnqPFAc5Xm4EfEYaeT5y8CrJrqEgUZXvNpp452J/tA6L1ZjhsDntWYbwXRTODXe3u
7MUPdlkzolmfQ04VU3ZVxSic7Ep29FqUHbwj6ITAeMcXP4dgQWQpLF0tHPrur8xy3p1p+dWZPTmw
1L4DjH1tYCF6C3FE2/XbHfzjbxKTv71XFa/I+Tq3meU+7LuiOzWJLB/LBRyelg5PYlhDeyiLfcmm
bmdCzEKMJsNZx5jA0pZuNBg4mramsBDi8PNTV/rJHXYQMSobVnpdg9I5x+zULiLNjUs2WTA002q9
1lk+nSrER++AhltHQ4jlfkzLhM0stFbgMe1hnDAkI9dk7Jss9x7LPkn3SXffDtB6bOGSTMV4Dc46
W+KqxV8sRXQz2lCQUZ/r5M1tIPGOEM6rawXYdK2ifZPyNGouOt9V5r/1JO2jznMGVK5TtD0HYEDW
ghUK0tT6t7Xl5GS0Y/2hteREg7yfz41jOzsorzLsmS4/ZgemD0bY7ge04h5wMtgHcKq4bQ3C+mAB
w9EMqtbH7A4D3plCx9POQbeeuMhHghBByLQ+fRBP58CWt+OHEcRjWIKS+ggcJEic1e8+kpopAv2w
9gMK2YyYLdJKiWZdMPoyb+i+BQQkvHinqplYzVulwSKa04+1z5sIXpINpjvpD609s8ja9iV1ORPH
iT3esKaebpL/9Tr73QHAGWdlFqBdE5RQLQvPuWevTUQpeNTWTnvtc96yyY5Gl1eJtEeOhO48oU2K
GMOQWFsUFBUNoFHAfhOcq9zZNiIXyPhB1zWJYYH84Y8FKWY4+ftWr1/I6SyHER7/DqSQG+FCY4Wj
YRUPrTN54SJya58TAg4tZzyadR7gBZxNh7W5jXm7nAaZxbeV/0XL3Dswi29FGotHAqlDiBYMS1an
6Q9IEKOkVa2Prr2wYNfdEhFIAF2HYi6JKU6y+pgNEWSG/mBt5oNDlUU2/sQP7jTU52DF4RBJNbwP
mvWPeqjR96/XY4sb1n5pgnfAwbuhmzKIL/z+4xXE79L6gn/FBRuC0We/gtb23H2cp0kYFwRaZYf+
hODykGVQhkSMto4xFY+ult/MbepOCgJXbjl0uwHNPg39IxZuAfGBgAAaiLETDUHphXpZk4hkeeiz
2H2emoCgulMe5GA14VQT1KiDxN/lGC+FkszyXqaNu1v8brxYjuveZ8LAqjpfwS1IwmWGzYRasYV+
8OrsrrJaQLrW3YIk1H50luwKt6M9svF3eGUP6BW1J2PJb0KT8bXnp4ooS/PL9tYBAyThnEYkINI0
I4S8eMa+7+P6WCeiiOzsTbpG+5gssxkSUfuD2ZsM8ySWS+WE4zI2YSoT7cFt5HCb3VkLK9L191JM
IkIrlX9cDy4pkvdVTZgn77tHot2AGwaAP3WH8lvlYFzrGQaK0GjNhYhB+rqR36A3HvhKzLdekm3E
viy4JLGPU2Hp3yOgfBwTrQhHX3+wCejsLXdZQqPXLn1QvwnhendVr/3uZj6o2TGse7tpq71c8j+l
BX6nQ8wXx4rHeuiyu2Kc5lDLFi+cUffuWfc9qOdhoLvlBQPdeL/EuHaIEab0EMeYHTXlTnjab3u2
p6sdA9+amzRKh9mJpOB7MjRmedHECAXUIjC6zPXZX0YU+f26vUPr56Z3HKksoCIWVmQmUveAZdmR
idK9dnOAk8LM5snoRnmEZLtPZw3KWivWU+kUEmhl89rL+knTAbwhbCuPnpTfDYzfI6szbH5hBT++
wH5YhxmW3Jqc/QS3kC0mOoxpvkeGlR18Yiw7ndNHE6TiAkdJJ3u1/iGlBVaObcGOHwUcCvyNo3We
cf0Ygu9FXNlh743EOpBHmQs0WaX7QKp0vs2ADNEKkYfCT949RCL2c2DiIiiK/TonLofhkTdoHMXB
TWJ9L7ziHSOOedcSMtsjdajvixQ0Ya0lt7U0m7tqRodGxixRpWtboYcU00HL8PDuy6yPRJweicEV
lxzJS1c33St7/DtM5nrkg7NHyzC0Y8MPKYyXxwIAx1Rm4klynk0cEs2WT95EwCvpW8mJVe9Mdvqc
7BormY9l4xq7DIBNKHxkHLOHRMwO2xs5RiUIyZ3j5U9pIK6u43f7HmlK8talfhih451WTw9g/LZI
seUNVJoxLw8Dgsvr4NbI6GRooKNjfIgXfS89vwuhKxeHOHCYSWKR7FFX+W4gu7pvBzm9GCVhoRL2
TWuaWOwEAV6BFoI7bZzNO0zXXviofGIs/g/Cn8VBaCjML9bOK8DIJATlQOt7HU4CHUJSZlwC85nF
e0p8Bp5rpIENBNTed9HIluKAiCmkcZQgQIfX/XNbQOGySAQG5Py7GQR9MdtLqLOTtgcseZh/fiKz
MF1FVjzhTL9Go27E90Ja312bPPw6NpdsyMW5WpiubQ04V002o/GuHqdMqKdXPC93Bu5PUdsaKJHU
MdS5GJxSLi+9WQHymgu01JI2jBE2POoaZ5axdbrPwllBQdh1iSWJ6zzFQb4e4GgiQp9DSB1WjZP6
XGYAAYL2jNXccJknMV7U1VeRuPZwKTOgU3BqWKk9wu3g249LVfhHPtzmYhV6c3GJdx36tb4tiGxe
RMvCkJUc2gJ4SZF6mt+TDBiK+diSYETS6Ur0wg8J9d+EEXSXvK3eO78kgFLZU3da05IjcgCr2S8W
5ECH5TJZAxrCnsSD0jXKMnScKuRNsM+jthlRNcd5WasLq0jFIWiO985Qv7spqIB+TGqeT6hF4m9Z
2nWkpXXKWcqPL6pg+8o+NM1vDmH3Q6zp3WUdOnRqJufYMR1eOj0Hu5iyLQ3brn7N8v6X7Kvh871S
V+ptSlcHzeElXv2QwKM4xpsLnDpnqCt/q26WWHzeu66pZl40hTvH08VN3iA1NUx0ewOJbU4XZGUD
L3u3qqQyIqm3+bnvVxLu686Y8idDCzJcpPnHSL45yL+hBMEOXso4jpikthfQYlgvb7nGdIF0ZZTm
S1yGqR7Hx7VoT5NsEVaocCPL0vPUw0vU2KwBg52ti3oFiHmQF/bWN9J2DTrxlr9G6lIaacPxN7bC
tAdEiVQI9O/Xugo4Wk028RqMYC4AHcyLgGMeNR48tvanvxY/ibv4vLMx2k2j6ficjqnjPYP9YCrO
6rNqzLm+dFuhqqqwEfPga759lP+rO8YA+h+jJy+Qh2USBBero9FgRj663zmcDJG0UWPau5qNwEiV
n8a2DEjqMCBp8N2t/QyR4iXsgg58pvBaIHcUI4i/w/KnQMudDOBsaP1dXAzpudBKZJQfBuy5DkM6
PlVxc5czD1xQp8WZqCl/IOOUECiX0LQGvB1X80GiyUw4XPP3Xt5pIcBo0glJtj7HbVkxd6/lwZiS
J4+sWFy+4Hf81um+dRy3MIHuOOVlTpBn6zrzuhhYShwhIngvQ8dvOBh98JJl/RooGiSy31UCkXKc
zlrt5vx0/OUmFoSQHE+T7JqIMwaIN7RjcYl1gR5ur7Gtgox15a05owWjOeFK1jnUZkBavmWGeZDY
L8juVU2TX4J6/ZMPG18IQKtne6rwtDOzfpeSIjOnPrhNYrWOBJUbWGNRxhFi53SyftBLSI0jx6hI
FE0WDkVSPzgZGee6rhDLro4Q7dcdWZiAUQitWjOKknhLmP6af4D6765xldkRVqTVTmpre5cjnGEZ
tfbeMM0evLnzzwV+IE941pGTdtb+15yLo7f2eD739ovnifrIT6A6xcTR3+sqRjEh034Msd1EyEKO
IEZFcdN0zj0yGPdNkYofSZO+EUmKcL61v4+JeEKI0PtdCuJprAtmpbkPRcz2pUqyNux07JJs6f4k
Mu8TC2CO8vR+OBEseSY1CMdlaCFaES3Z1YnMzyZKzzuvtNcT6oHrcSV1sAOlae1WrZd7to+7upmy
o95u8Y6AiFRFpLUXg3sD6I9NmBifK/gkVlan32OtcWGCk0wwX/JGrzfySrrXLXd9lpP+vZfGRzX1
LarAECbJ9pOHwSMh87MAHaCp2qF1mj+JLC8ht+YLk9S+X8ri2pbNdHW26N0C1HeyuvYUjJ32huXs
XgQWIVUYe7t4KPZzkiVvIAV/Cgxe7u3O1F4t3dGQrdenvT+UIBudOj0U3ex/74hfd4EPtl7Gy5XA
Z7IrbOSURjLIJ5Swdz4Kyj9kMFmRl3vGAycA69w1qTxKuGcvqd3DeicT/rtDttMJsj87jEDZTxvW
U1AXzab5b58CaxRPVhsT2tBE9atofiMrkJIjTZtw7dzgBbRxfEhSD8Jwu+Jts+brAyGGPxezP6+L
6F8m2ftPA8IWaQWeGYPX7ogCL9ORyn8XvNiLynnn5NKK8Kv+2a1GqkZVV4Ua/nX3V9v/fITqdtdY
zfOxWWrnhMgn7I/NTPTzsp6wGVV1daXWmzHVGaTq/7j86v8artpU8a829RzVthh9tbP0Zg452xVF
CCS4YVHdLnWPLQzh1P+0WqPNhmDrLzQgu3t8kP6uf976WYqFNKDmaIckF+1FFc22zE52jfiYqtty
+U8d1Vh2kWN2Vy9m8uwYOj8Hv7QiQETJs2prSpfZPbOno2pThQ43XU+n+O6zqXTzx4Rp7OumHse0
s42K9meb6qjk2pHf2TRGt4d/tmWa3Kyz9fNXGyfOCBFp66G2C2Of+k1ydBokfmutdW56Y+u3uAxS
lr65/9H5xjtu4ZsekTZf1liUexfjj6d6WTk+JUuIQHj9PQVxccwwXjuRGIG1DDsRc6udYQbjbuwK
Yilxde/Wo7yzs+Los8ZecdBji7TmxRnm2DHnyH+tkEo8Iu7yVnWFd4N+qO81jl1MK4l7P/Vzxg5f
v8/n/oIYSnnFNVNgZQGQGxTVurcCw8VsoEQ/rl5/CM9KIt7o4IWA/n3Vd/p39NaqnZjcaq+vxiPp
5oEj5tBEaL/OkUzb6mh3NZkeHUEmw4Qox9Z7l4+j/tZ6E4DRPt/YFESSCnxZsH5JrI+s+dOSg+Sk
DKBxSJz3dbKbXQl37rlIESlo5vonsfzlqpq6xBxuQVGeVU0VEIWTg4T6vVPjVVs/mG+BM3Z3qjam
9UqGab7v+yUAp9aLXV3m03Ml4goabDrttWSanlVbWrPZBRx1U7UAN7xr2pa/kaH5e8A6IxFLVBIM
yvYMVZTmX+nkiCf1mKDBjV3HMiz8GjAOyKzbWlecVVvL7/au1+JbIMnhL/Vuhr37aKyljnlevhw8
P9nCE0zbqi1x0qeyIoOqmpx6BHVb1L/UvK6a0mldIr0xzKOqZousnxei4p9PqLCeNQEqKcyrArkC
B33Mmsw7ZZL5FcmW/4BuP4fIlf25EX/7av/3OEL8FXBIyzyo530NHI30ZSYbx8mmnCIUnOp7JAPt
szVv+jltOoeqTRVjrdd4tVMkmQac01zWTfMJas5/O74GG/nqnRpTf/xqUldLEdf3X21+Vv7Wg47d
T5cGod/J7L42SRkLTDI/r77aXK0HRNAFFzVCI8P0OaxK2uKkmYBhehO136yxMSHQy/4tIRC0j9kz
HFTVEHWJCvkA79pz5JuI4w3ks8UKt8HpJMpTJgSg6q06iaHBqROcCVJNnL2E+2YFBfi22ibCvFVt
kuonU4Lc76fBfZurbjoJjR2b6i1mmZ/6rll2iQ1Xfuyxao87NiVuTnRO1wyBSFrhvnpjxREsEO+q
5pRG/rLlCVQt9WP31bIdVJL68kk11UPCbqJs1jtVBTFlR3infW/RediZcxu8OumoIQmWansnCPxX
g63RSa/Y1KlqjdQL+mtsctRgi+niEQbDVXXGIDpev5l8rcdoWix+V03zqG8PzXu2u30QVHdqIHag
7OmWAUcSDMNC1Tax8uyFRIUq4HwfpM0IiYYlb1YLm1qbfNOLCXduaZx+hC4SWa65nrxCHoQ3FmA/
k/RYoRbymkxPTdOVh0DDkLWYNt3LCZn/jS5pwUnZ16Cy3rR8JDpV6N+GJGd1X6ryzTHmhX0+sxxm
DQV7ccu7ril0Z2+rjtpMsiWI35FhRfp+RnQ1GOyjqrXN1L161pnZMd27eMh5oIIunmkG0LdyJGCr
WLzJmUhW0ZKSgkZjnowq8SJBTmCL8nnRCNJlnxb2cCCMtcXGfLbz5csyWFVkm2VyCsydu7FQ3c2H
QRVmcbJs7cGqum+DqWGB4bfLAy8aGY56Jl5dcHbRLGiRGcnjKHEbqIYmGoKoZtU/+mp8jONWf8VB
TCFuws4O4peSuFbeslfXtZb3ZzFAF22FuhLbHsOt7fukSorPJmOO0wtW18+ZLH41rm+dJPLxN+Gg
D7ewxb2WbfnB3lv+8m1xG+fS+I28/SEPpMNh6UEua8iGvCKH3ffAJZw8DEzUp5INfy2qLkzQpH+z
M3lOAfL+MkqE4bTHAvuAZ9Otr52hV4faIE5baVm196esIemdfmPT1x5HHyKD6AOBLnTeP9pj3REI
cNNfnfihJ6t7DKSxofMrf7foxAirTNQY1voEbXWQse5qPq3ZVL1OQ7axCwtxUdWiRW8U0MQdzHv3
MR4W8lDD1MLVsObHtLM3flkmD6CCs5Ns0QhxtOqEzQri6YXbnQj6dXt7o5VzMree2frz51dykCQo
doCg9plGop+kVhFmZp8SvHFD23zC7es5WZmBLKbaQxKbNS67FagvzWjeTK/HnqWsnhxOa2/j6htP
vTQPqg/p0+A64F0bzu6fA5Pzmy284KVskMVGmv5tdKwF91rMT7e+GSE4Ys24CW41Hb3F53Ykcr/V
RpLFzxUOmKq2dGXzLIP8IOLGeevrFpPLqjyqviFw9Ccv7k6ftcZun/ppxfAt15G1ME95W6y3cit6
fbquWW8SrqHWDHI8jL7momVkurfZNDzOvEsZEtFBM0A1WltP5rDGLEt5Lc3OvemTQW+89OveTtMR
wdqtrrpUQQITe5Xxpiqfjypb6ZBUrQmjlpM4TWNJWFIKjIp8pxMQhlAOU9V6+wMkAVzu3mDPZC2A
E1Gde5PRq6+v50Esr59V1WN0zXhJ/4+x81qOVNnC9BMRgTe35atU8mq1uSHa4r3n6edj1T6HDs0+
E3NDkEmCSpAkmWv9xkoesrT/YhZxcc6IeD30ffXPBgVMZ4+fU7X9cGBQvfFe56esbVvD0YwN1g7V
BgA50iLLVaKWYNCoxwgGmH7waCTueAh7yJRaqgaPvEmQBOx+nq6Ld4jUSTsXS45HKbqV+QTjjijD
cv5aP1cN8kW1raDLGNRM5XxtF05+COOUTR63OQBjKJZDWpJEXuoik9ETIaAAOIfdvmVW/qn0q/BB
Sp43+Qu0Eifg5eDQxspRGeyYhXTeval2rt/b6O2DGGkBvdCiApbK4vhVCmFNjgmd6PkqRa0FygEZ
Lz1KsZzy+OwPHsjh5UxkPLPHeYhuf1iqbGvaRnUavEjJygZCrAOaKFKM8Fze2+YSiF5OD22rvMDF
sDdSTHXHeqqh4EpJfl8b6KfUzuon+e3ZgvMarVjBx2753QuwaNK1ci/FElNnuibu1lL07AwZpBgh
qKWtXC3y+6e0JMRLYpnUmqXl6lapmvpikywgkDxVjNVm0ZxUm8xQgOneJ2cspk0cBM53AMR3NXt4
QfE+Ndb8h7jF+0Qk9GvZQRchKR++4q/Lp56p4QZvvPIBBEd6Kgvbv7TGHN75vhKdyEPmpwIRz0c9
i99T5Nl+tZPzYk74JDtu+SvPChur02S8aCVmom4M+obYT/TrTCK+IYLPwkAL3PghHfMYJE4Q3JEi
Pcbj/GbPubFBjhP4Rpna9+3cFdjMVxrdmze1T7NH2Si2nT4SDcXJ1v/uoPC47RMY6O5QkU8Lqh7A
FdBzOHQqGpsdLBavHe8Ay8/nuql+YFennC0tm96srqLbjU8aPszv+B39zGd3S4L+vp9K/xDa4e+q
y5LHKI7QrU0d5QBNX30vrVhj0toeNFe3P4X2kZRY+tmY5+FgKFG8d5X0LlC8n0zX1YtZR7/NqPjR
jaFJeqdyThqIUbJsLoY1CI2NdZyiwAT5wQuN5NtAkiidLBcoUkWy0uHFTqrR2+kh6aUKIMBLURyJ
yMek/DAbbvMY0wXUickSaJ+rOfBOlkfmE+B7uq9C5DFNB7AStjHHpun9q/XNhfX9MOTai6E2F4jo
1YYsVHBQCyJiFnKXBF5G4r0qc/PaMR7H8ZuO04DxXLS2e5qyDvnDEYByvSXOqJw0hbwanKbqAHde
Rx7ENy4/gXqoDykRsB36SvYut/PFv3E+83lEYtMOvlaZW7/OOh9tqvRHh8Q94G4nJGLKRjHH8Dp6
8c8px+xsHNDOxeLszwwNpmx1DxcuvNCtPmyfSd5qRwun1ktg5UTlo9LdBblqvIP8/DFYcfnHRAWT
XNDvqOsqyN8hwfqiRBxiaLuNikjdGcesAd8QLXqqQKlISTaV1WoHiPMEx5YWsvFLHaTL6N35kFVe
kFHRgP3FJ7AR+9hGlL/XTPV1IrW693Ry3VK0EFJ8yGLvXkr9YnA/GJCxR7u/SpUB++CIfXy1a1z8
4L3eaEF5AiBaSlKlLXb1VYufuJywfH3OBl9m5i7RqdD8Re2z7F4nH0irGZXPUsILJtinro91xXJw
ZGVDvrq9SMnTte41UlIQAk4/3ep0tPnPvZfbsGg4QTZMSg68Gtj6LScErjLtkwpDdTnIrDp+6nSy
D8tBZdmMA4E/BdLAWVoQ6h4ufoEK1HrJwE0viK8mt9+cRUOxjbzpdYoJd0yWpr82PpZEeR1e0izk
S1e08R+7tdGVZu704oT2Szr8KvGifCOmuZ0Ma8QSIDfeyrH8GSYITcgxQrTqFnFK7wRi1HyzNXzE
lN4b9tI2N/TgUmEPsZWjg0qmB9tj6+ibT3zvS8Aw9ZRdvJAZBFS06EU2iKMU+yrxi33y3zp9irCl
rjzEu209epmCEZSX76H9bR7TMDJe3aIzXpNZYdAH03KWYqx43VmbgYdIE22wjVc+YJOTRbf2eUMa
eUSl9WQvp1dBfQDu7iOIDretUjrnRTZJ3DDaNcN4doLYeWnRRn8YYwWauQ4ArTAD2NE4QRylMRHB
8BktOdY0fptvQf02e27QuAfY/M/16u5PkSn+HmY/wCjsCl7g0ulYSzXdrSh1rVnvao3vmZQwDyyO
cwXA7lbUfc6as6MPcONRqkZjJp3XxerW0KvgVeqm2b9oOS+GlOpW6U+tVRe04I/KprenxxJwyP2t
ChYkTjKDtzGcPHpyXF7zFu0se9LNDbldMsXGELzIxlPDo1oY84OURt9tHqLaPRZ6GiXbuVmiwHXl
bORoEfGVTy2d0FmTxIe1zvCS356q8tHry+ZZi2CV/Xbw9Bsb9UU29CMUPHqy1Wudbw6f6kgdryj6
qC9YesfXWrO/rA0S1ikobzTNca1zsQlqx9tFm35AsAIZoa012tNVj+KndvSyB76B2QMp9EsPCeIi
JQzqbHUju14avmit2Z7/qpPTrKb4Ubd+sNPKKgPkkzvPsnFrooQOhAAY6tSVqgJIl1xMPewSOKqv
deyXr35SEl7z4ugodVmUE6uMgZiHeVFup8pXN/R9/yyNTQNvxAKVYsME/lOq2NCkDLP7oIvq13ou
X1oChffovdavRYLIrRkq/laFDorXw3DndGbPDeBgCHxqRyIVpJRm16/qVMePTeye5aBU4e+jEbxv
vLM2DeXDZI53dh32PM/B+NSYQ3nxxroDFTQF2X0dlPu83CvqUO6axql3mhXMAI98LK4Vw7nvEyga
ce8ni+3PHv+kz43hF/Dh+6tf9vdWH6DYHpKTgpfww+/igxUieJBYrHQKZgBeqVWnMbJ/zW4Ogq0+
q30Ac0IJwXSrvb5rmYNsG2YfuYevh55tZlDC2zFSIJL6fM0l2wc+Bna9CQZdVYYLiIlPWu1Ex4AP
AgFuFUg6IOW+1+/UGa25VlMMkguwk1zlmI76O+suBhvQC7vSUB+yLj1jAqtcq66EHtsP7jnrIcAZ
xqe4GWKWfy7rZNCeWR+6r3Nmaai2KxfiHS3BRKPYZPnUwpnaqCMOlqgTk76dcAPwyj7ZtDPfSBbD
92r/rIWN97SI8E2QGOypMuE9BsbVbGL1oGARuSmi93me38gI7aJWKw+F3bp3fWZM+Bgtu+tmGlCA
t43qDtGyzyAsRtyf2v5QOiH+ibruP/T5Ly4TXpBbMTboPg9bxzTI3BaKds2Yq2bWqD4bKVceqmy+
sxCcDUJAIpmC1Vmiw8mbklOjDfWl7vx6j23bsGscJ7imbj3v1Fb/HIz4B4CY6vbBDEVDnctnC/jH
c6Wbn5Q4qk4Zao1XZBLBlfBN2aeN017LoiBKog/wt2Z/G1RTfwVIcOpqBBnbOtnmdXn0stE758ZU
7VLmDSytzHBj4GKzrfvuZFULIjDotL052MkBgPAPpJq+LyZ+J5Ms+Za71W+Bw3Vb1NmI4NFv7EYB
rpe07Z3GFp0E4FpoSbBi7wy+9oYN20b9USX6BK/OrO8GgAZnZQl4GM2zzKi1ZVrNFIVu1JEHSUOE
WfIEyYhoaNVPeva9t5WHNIXnizjKNo2fQS//mV2jupB/U/kSJjWaa+plKirtxYThYdLtSffa9ZCA
v3GqrZGH0bXLq+ASjMwwMo33dwqLLfTOErm9Yem9ZUbIyunRpHCiTxhkMsFMiKHaVV0fQ3v64Zqq
ex3dpN0SCmxDQqE3sAOeRuSWbOcc9CGOEAFkGi3HLKiol0jJZ4gA+XaIo19NVuJOG5knvuV9AmIF
eav6wA39U6dYxIyE4ck+YMrRVtYTgRF9E4Mu2/lx8+q5DRwzt8F1STWKc1gzDsaKuZ2HvtmWHTGB
On9C01S99lGkXdtl45gYxTmQMNN8E+qBvzc7kHqhprNCUZyOsddq9kGSuFtAWYeoCH4pZB5QYohQ
FCKU8bO3hvK9Rdacj/apy7GPclw4TXpADkQdoad6TI/vgwYgz/zMiqTdkvesSvMBO+FsgxvApzRW
Q/68Yy0Q6t0Eufhx9Aiw13o3kRUOXhBW4fPZViCUfLUDh2/G1xHk5SbExw5bP3wPEhUOj9kSvJ7T
4GB7i/ps1f8KXD9DoMwA3ujqKSAGMwd46B/DGYs0HcL8ptOgMrW/B0iDEbDffeMB56tth6izg8Ng
q24Rmi72atGBUO4UDFg0VUE+Er2YIPBJLJTu61RNL2NoN1dCjdl27iZE0bL2EfbyC5HmZmOhJ3/2
Jh0UqO5bZ8d2L4rfexcl8d2LteB0qrj73rjetYwYZs1GYRhLq+o0o7CEdeG3ASDqseq6b3gfGHCC
7WCvlMl0P+BVdHUIHhcLgThI9dfUce/AP0zMskefOzh8G1m1E90IgC/F8V43On/TFJAosrgiUNEG
Jlm30jpVblVsrMRuj0DXC0BxngXoho/BATLzxclJSukFmltIx76WVucS5Sm0XRLHx3JqzWNfV96X
1HuDy9Sprf9ztusdnHe+pd4CkVF+Rka/za0suOgYcW/1Sm12rNS9Uw/w7GiBAwV3QkpK8Vm8dRDu
Hasg6KGaO+aM995oDU/pgEaRQwkxmWTfmsFbnin23bqphsK5FW1m/me7hiJWz9aD5TN39AYLHKOb
AfSsPO/gB763DT3U1zSGvi1L5o2uBryKvmnczXVM2pTZx6801/d5kEwX/LJPHUJRz1oc/LYWhyio
Old0i6UzsjrjQ7xsFvEcMx+1q2rW7fPQt9NDGy8jNyWvDNrnOmKqW9XpsQwcNdymDo8RTNhZaVl/
dH3KzMOK3pNUR+fQLJ4sY7QPYx6x/l42vns/ex08tFaL9033nDpNcglZHlxS34l2RgEBADZ2dGfZ
5rMeGLA3vJEehc3aAOKK+F68H5T6ecYYjsAei7NuETjTspNgwOwlIw1VGFiiaS1eVyAw/7tROvJF
+NufCg+7DCNEUssvQWqMmdcSZsGvwUH2fEkEKLO+133sFDHcgiOBCZ8HxzroQWNNwTCx4vQ5l9DI
FUHpMx21uGvM6UkN5xFqh2/vRlRpttNSRKZg2vYmD8tMXYBmTpjCK+mQnpw10EWeWdyByDgNE4wU
4EoPndk9Ky3+T7kZJzsd87p5K5i5cCHwW+DP9s4w5XAKZvdhTDWNqWCXPXqk5i5xU73PwI0+4bUB
2rD4Hg5R+knNcYnx2l9u4dO5JUrgLKGCetZZ6aR0KMdztXvZTHzCAFh5ys6X1miAB0wqZasA9vRB
Ckx1bl7kMrjFvUV1kJ+zuGTIHjtnh1Eu8BBSCoDginlboJgWOYXNe2FvTYa8+0GD0lsDFFA6gFVJ
w99DcsS/jwmwnpI5fA+RgkN89DAFfrlznBGC+4I3AqC9SzSeLvq/qYL6Vv2HdU171w7ZsR5rPpOg
AhMHK1k1gSTUwuOs67MTfi3y0viMhDyKnOOLngTWKR2Ul5kgwEJvVY+VuRgPxN/UzjjF3hiSrd95
8eydw8h6iEmlbVMdWaVWzRH+M0CM23euqU9XLY3fRpVVKt7byCiGUIYXk6bKR9cmafh7QIHebwoQ
QVZ3B5uEN1iu0r4JR6TTn25wtFdguy7S2MrEQsBknNYWXH2e9s2uSG3vCRaA86hObzMIvicDMIKd
B82hipPPJRMD5CsjoJUlyVQpzqmeMefD+DvOFeWYdG7I/MlIgb9YuzzojG1VFv0JdkTx1pl1cxph
i2ylqCdOA964tvDpU5p7psv8P21n7/Qy+DXZynQs4nS+Q/jjqZ8Be5uunTwGSLk8Bo1WkxlGCtPp
nXRv1XZ1LKGBGwHsDCVBYi7j5y1MDXdAKtgJSTIWwcaZx2zPKvrRIM7BKL7LMgyyAYt9z+03TMva
c7ZgZsoFVxeCsDibzmO04EZrY1LPACPCBUkqm0mP3hXF8Pfxf6ukXppny2tXX8qA++q10Ok2WZGy
FaBno4Oc1uoq2PmHSTWYGIZvcQNSwH8dmyA9BNB57daAWzSMrwiVo26I591NV0MwQoIbykwWDG7s
oOS9CG7Igc5PIUmOPya3CS7gsqx5z2SVXyK78kZbFVyyk+wmMxEkWFj8e0NdgPZ1Wx0FoVI5Tguk
kLlsdil64NZBg9eDv0kUbYkjUBuAxdqTVfnqKPkuUQOcKX+Z/QCKeblxzXJF2VvxibaWqPNeoIpS
Oc7ZlJ2kZeS03BlkEYN/zm+Xi0grLVSnje3gGC+/MkFrmgQswmeLq98xaNSjKIw43haS+3AGw/mz
W57faEbOKUeNWnLAsknk/stuzBKZlBbGd1LMsuoYloqO/8zym3JwnwHeGSf5k/IzcDwNo2pAnKSv
9hhQ/5Lz0jGAY748xtsTlkrBS+U+WRdrIY2udWOpd0ekVvBkAvRxw/5Kb4B2S4Z6nNJxr+r1d8ED
y2YARt3V8OuIpyI5klWDjRlR5aSM8W6zl6T3DecVqsG3Hubi3mtCnqiNhOihTZpXefZ24j4OxH0O
c20wrFtDhN4eU3fSW8UldVj+tSGabetDAzusA6Fugp08LnkasldqLmld2ZVeYIW6T16523hFn1/w
dfRAn8nusoGIQN9QjhUey4wtQzIDRADmjMWnOe//2pWzHRwpQCK7Rn657c5pDxrKjk7y98amIUbd
7OI2+TyP+kXu3O0uQS3dFFY67eRey11J2oL1f6shvrJgAOSZyBmyJ3W37iBl2RgpjiFNFwLRRPRx
6F7kwd+6ptyatTfIkZrI56YCw76TWyE/Uu9r7k8bFPqWCDqzXKv60S62Ichd3u6vmTv9DPDKOGTM
Buh1r1qVtzBtw0M+Q3Ru9elFX4YO+Wxnse0c52AGCYwd30aFzokSboOekJXkxf/1h//6DbKL7RVk
dz3Uby1vTw81mRykiaHvZAiQ73uH3PjJBpA1vqRweW839wan+Out+QtU8fEOGqTxigjW5NwcjDDX
5n3sht+ULlP36x1mELzojgulex1c1P4pw8TyIL+l96vH1J7VAxqN/bxtsvDaDroCzGMZh5bXWs6U
vf9Z53XljHBAmOykJ/RxemAKw9Jl6Qj6iLSTCcd67T5LA7uaaWDqGHwH00l68NhZw2nKLZYl1T53
BoyP3AVc+T//rl2kZz8EK+zlBnCFBZCy9r05vnf1BcBoFHa9yNswvC3DsvQkKa51BdGfZUSy9NnZ
+041gFlJn5xAYYyU9rJZ39a/uuhtV47PlTecvMbcSk+4nYKtwFF5bxsSBDIWsmBvjih0n9c3fO3L
UifFYOmFat8fGkB6x9CJDnLMlM4uLdbzP3ZBKctTk73bOVK+7X44LsUPdbduW1a2/c/Qg60cCf7U
PAdw5TYp8JgiBeTW2yCclw+H7kE0DXQWqpN+wIeCPD3zAnnig61jDOo85nP77DA3YH141YlYzGqx
aaFO5IBShrq7sxas6ox5fD643cE0Z6YSja7u1KAgdtMjMLMhwXsQ3sGUL3aR5jzUuyAqH52s+uvB
y1+VfnB7ndayVK7dZO0r0qQY0vbUYz8onVE29TJcy56eQF8yYzhPcvflIgV4xgnMCt2u96HVb+Ut
gdVOrez+VTu4xpfcQkRJ1i0TrsF7SHVfbeFShNywLlbSM3FwqCHxgm8YE/1T1AN3R8ZkL/dYNvLY
42V6glAua+Qp/ZFP+sWLjeygzuNdYpYIlHndSQYZjVG7hbNbop67C4vg9gUw2l+Q8rOzXFCevOwx
0rcLG8aOhl/z4D1hFufeMMt+Yr/6eJ4dcukR62Cgaqpz5rz19+ntqO36CeL9ehfLzGEkTZbPTOZm
1s63oAsJqQRewBdwyQYzcQ/5UWlCbg3KiYEuyqhZ+5uOmUy2wOtWx8l1zhPAHPK5R+iRaBRH9jbD
Mew2u7qtoiItKMi56dptEIZL/VAbiXGQ68vv8u1oPLf642zk7UE1jWd5quujlb28637GxhRtxqJA
6R8K+T8LtHXgUOTbL+XbxI7laYkjDcsHMP57LbNz2PltPtwjyG6egKZVF2HtDFFXXegLf8owy27P
V57EOsasD4YP9O8UeqY5efXOgiCNLIZj4HBS8BK4jOA7FAL3JbdMnox060Al9mgBD/axbZf/Ro7J
Zh3R1yd569DLeL/ehPWo7EmT//elmKuNsJfu5X2SmYL8GCne5uJrWfZulXOE7QcTWoQZZKKrdPZJ
xWNRmsifvU25ZBeHTV612y557X9g9bcPpfzOv2YZt3PL3N0CC7iSEMQegw+9zF9JjhC6ltdkLpCD
2QaT+Q2tFeLJYZ+ciiYM1b00v+36yxc0AgzSBeltHic9VWZ062atm+aMlIOGUqQGTGyZhMm/s25u
KEkp/zWXvf36ch5h4tyPBbpuPfsN8PSDTZZq3qLXW5CE+uHKDzHri+7q6llutkzqZG+992sdiSA0
rwMIIGtj+etrcT1X9tbHuB5Yr/fh3Cj/1CHUwRjGmCkDZwcQID9JWd487njCMn45fvvxc6kVm0gZ
1L+mkfIIbz1v/h5AtD9Ld41Q0gU0vTyDsOuQ3JCe8u+7cvZtqAKU05zcMt19pIIEMEXWJdwHTogQ
POToemBdA8oB2aztpDj4Pwetzs+3X7/05BvZY31nbvOZW2eWWk/PO/In/33vZO/WSnY/luWk21X/
avXxD3w8S9FIbLT2mzYjNSvjyjp7kHP/rW5tIkdv82zZXTfyPNai7Ml5//Oqfy1npLU0/PCn/q3u
w1U//KVgGfAxmqu7EEbf8orj4Uyuoppva1V54WVDKAVyJjQiFu9LmG3drHVzhico9DvaVK3B7q2R
DLdy8bXpX0dk1zcDEEKk4G89Wl6W9Y3/8FKtL9D6okndepqc8T/rPpz2b5e/va5zvpD7ixi037hz
cWhjWrvMheXDtW5uK9m1/Fes4t+af6i7rSeWy97+glznQ5vbXxgS76opwx+188KtDA2yBpW99Rst
Y8halL11QrY2/lD3oSjt/B7BgP6nViOJkBQ2RD5eTnLvTG+lC992pVbKM6FsltVZlR10r3hdh3fA
VNDG17IyLzRyKcvIz1woIKJkZZZ7Cx35gdXOWxkeiP4jydqgDPwPXe02aNgqMQQZXYpyhoSJ+NtO
nqRs1uFWitIVHFn0r23WbrDWfehC62XGoEkJWbgwvQZ1Nnedo6fzVta/CQADwkXJ+Ba0Q3S4vfFy
U9bNbVhdy3K7/mdRDqyvrhQDAin/DN9S/nAFqZuzBOyElvAarYP9bWJ9Oy7PZz2zwauExVt2tgiM
GEuE5K+V49pMzpWNTAzWoux9aCeD6Fr31z8uRz6cMniVsp+Ne1CBTzVUClwDpAWRckMDybF8uEoc
8dpXGbr8LMmyk9yZMunz7DSrzqbJHOskT3h9ord3/69g5l9ThbWp7MnDj4qeiN6t0S3IlTuInhhx
hEyKjlb2MHsl6RjUXLTpQV7RW5xSesA463HzRV7kf6JatRrssc4mddKQHMzz7JwgEQxLHNKabOqG
bOVmLftWoKB/FlqbctEddmYLAzIG5DXyYelacDR1/0442xYJgEhFu0buqjyXOoPKpFfFWxnDMxE+
ub484LlFdKe9xTM/3H65qX89otvS9XbXZc0iu7fXPCI5OXvmtJe7LH923cgPWItyYz/U3VZ1cuQj
mXNtKYfXf0kPQ31rY623wcYQq7gg99+7Ih6PBkKAex3GLEWoZwiQFmd8Jjlq6eTODAeZnuWo5wHz
1JME76Y6eI207Kgt11CTOrsvg7rdSKu5y8aTMpfmTu0zQHrDUGyaiFddNl7mmlvbA+CpgSm6pol7
UKPQyvdIBmG4zMp+T1QS1PDknBs9aB7hZJFrRjQW4nnm4F4Uq9fUH98WRPtLgAzsC/ybeodq3Igq
B0WpyxA8yhLSE/WICkRsV+lL7DkoC5rd/RSjheAAWzjo5PaPnuXPT2nV/ITveOpNrXwfcxNXrdT/
lpdMyWt84C9+oIIUz5q33put7x7RejK7fkDCQWtRxxmGTdDU9ed6BtPLkrz8pKupvUVRB3hVhGyX
Wiy2ACah5Dm3KvSbVBUpo5gkU1OC48aIsXoYlyOEkjATGHAUCBPt2BR2+TBPSfUge7LJisJB9yzP
ERYmCG8VcbArK+SH/Gn4apI8O7bqIuWXqZWBHQlKHLslALxxfVZucRGjeq1C+DR8jERVFAx3bVaA
CfLagfVwU7gXkBqk1zyC7S2qX1M/RU/DsoHoEj35avINWU3lLFVlhkk3uouochUInxkW2RoneGpQ
w35SyYQ+pYqmbadxDFhBcCC2PaBVqc29zLEUxUN2Mw1D96Alnfc4L5s6A7Zn07dgV9NiPRDqWbrV
SgdXtIHsjDlhNjeOOrow/u8pieaHWwk0B8q/Dn1uPb+KLO8RlZloW4XtBt1TY+9olrmbpiZH4w0w
fWFo5sV2gDoDa9V2uq0n7QYreGQwcAAvvbC8VlDtrs2yWYv0z2NSEEMdkDay4aaV+iWfzdTYaqah
XWRTTMF/Kou+UraTB8vdC1OCzYgavPU+gFHXHvuvyZB/MUilgwuH7s+7ZcJnBpkIWqGoUInp59+k
Oz+HeaJ/nZoEtAKCOG/BmAG7RgfrcdbIJVtTYt1Vbt5f9D5uT2kaFw88Ag3Kf6u+NKNC58pS8141
+rca1aB7N0oeB7tqoL4q9UvckzhyEHvcS1EOkAr9hPx6vq/HTY9xx2ZamsdaiilfDJZrOY8MNlWO
Au2WMWP318lW/s1JZ/NOLlU3pvbgeOEJchhOnRmyaAc+ONVu/QVtkPwJwzm5Xbc25vax6dp9riJr
s/WxWO6D7BWjwpmgfdGwVrbNO4gWzQvc8/6B0PFZShjtti+Y1kGGykbEmpYWUucY5ceTEvdNddHj
wjUQoDa0HyIWy64Cg+6Kflp/rQfCymWK2okccFCyOCODmYBm41boptIeEdvUtlKU25Ol6vKpcsCE
LffHHkeALtUy0YuP9vjn9u+kSe4f7aKGc7bcP1SnQeRlk4c/PX1mHEyUU2RXNlUww3Bfy9LbxhYJ
yb8q5bAc6SB37IZHgDMg8IJhA64LS4WyYlDS6y91HYSn3h4CNN7D6ltZHuR4PIT1IdVRbapmxSFg
rbi4hRMPPDdBFFy7ZTMk6J64hn/860Dfp9jJvAe+He+hMMR35ZjhYbhsZE/qTFbZWDbYKKrFWtTg
N/g/Gsopt9br2d2IOeD/zympO4CvULXjx8u0XYHI7fP4UKpEA7cffp20lj8yFaXeXNN24VGQdjSt
FgYsipT30bLJEZi4l+Lk+ygWRv4AeV2NCa4vh0sV5fLN2kj2cNC748PXkUfm5NglqhKWlYcnxqQo
F+fdAoqPspQc/XCqFOUPt6iOnhyEwG+nyl/764xMN/ddCUDj44HlV01lDNnxeS7sLyn2pCCXZje9
a6cqvXPHCMCJhvJml5FnVMlW7JMi1F7VMhyurl7/yENNfR3sQn3Vw/qhY4B9IDcN0wXRQb5+vYH+
l1O3+p0NtOTdzbgUyZzyPkXN4D2qlM/wkYNHOWiWwb1fxPaTHAMpvE8h1L3kS8uxfk8GzXzT/Kj4
pCVnacI3J3tVmwb65UNYp9O1D7T0flw2iPvpw8ZManbtZt4wZoPGW4rSBqIpiRzf/a0mA+6lLrFL
mEvpe+bV6GhrRruVotE3w8nANXVXmhaK+Bvb6voXbKyQLrJGfR9BqHxvemwRVPh6x4Vf+Q4UrNzZ
mW+eRiwzn0p7fANC0321yu+z27ifLcVtL1kZIZ1k693XZgZIoTpW/oSIDlq6Yf8ncOz2K5AtfTfH
uIjbjf+mAT5Dw7YdwHuyF4ftfsYaFr7wf6qgRf5z8EOdbjmgYrP5Wg5evcevrURhzineMsWyL03a
TWhu98WbDmP6Bev3jRxUgLG9gcD4DJNXvZcq22/IL7hDeZTiiJrEWfOmZCvFOnbNp5ksnZTkit2g
3qtovekwou+CaQaXUFihcVejFQMtuvZRYbPze4LucbcDi4esJ9Ky+8ofnIsc6Vvf25vaYNHvcDuZ
fUYeBGOi916t+i0cn+giRSdSbWAKUX8nRRsjInwgdf8qxVmZvrt88x+kNPXZE+N1/mTE4Hv8MTiF
0aA8p1mr3kc+NOLQx65qyKsngD57ZCf659JrPyVxq94BVhiedb3lVYlRla8S9yoNpB5dxEOp1NmD
VMnGROUosiEw1J2O4WqBe2xmB8/SPIaO9pSbz01THNzOrTAsrPfImJd39uQUd1EHWW4RCy7vFJVN
01UuMrPqtIu9HtFxO2oeQ83BCnyy3lAIS7+qVuXt0c0sT1KEowOkXi/eS3NEktLowRIszbR+8jdo
+oGqyUfcldUWoHiVfgVFnR2h4zsHndzHV9sy7nJXsV7NMHPuy8QCYLE0ayf19wRa8synTbtnWqfh
RsSeu2xmLfW3RPAa8Lv/qVubyJ6ltL+rXteO/3a+3gKA6ez4sR7n5mFUKuDShYv0Haguky/R71z1
P5njYL83zog+UK4X1yw0bJSNqxRE3DB/7iv3WZqORnqtI8P7Uje5unPr2LpPSw8DlrpGLQVd2E/Q
kX4qiF/t42LrAhu6qiUvlTvG3zsNgJhluM2jZ3bBRbGd5BilofqKqkq9kcs78xe19JqfHXkjYERm
jA7jZJyI2Zao7pbWs2ejOc7r7iBsqeWbJKsLlHHRqLqWjKlXuwx3va/Hlxpx8n8O3NrI4XKthUcC
+BkZ/506B2q8k+MhuMerXC12XCrtCjph5ZjnW1EO656WjAde7ejWMtD0Z8tMrKNqD3C310tYjnln
Ay+/OKGl7FOt0LGlGpyTBd73jNdNc9UM0znYSTY9Tfi47PpWbT7xNqpAf1znG3PnZ7R5lD+N9+YO
CVPSsbAOz692W5g/4SQiFmkyztP7eGmzxIGkEsz7uqrqh1hv65NpVMMlclsLd1+/xJagc9DHAqzK
wAczUy+RxfJ7/2scjJ+SyFR+KyAtb38oyzWk4grr15QO30NFcb5odpOhdqzNr6GNNjhTlOARCrV7
zBZRcVXx07s+ja0j4YD00YUKBMa5sYifMZDZ/hx+ZQD+BvlQ+aUH+CCDTmKGzSQ8CVzzd4Yyst71
bwHWHE370ndgltEpbt689v8wdl7LsXLJun0iIjATdwuUN/L2htCSlvDe8/R7gLpbf+/YJ+LcELii
SgiTMzO/8TEm7PpKuaFvo6M9B4cldFemR3LN9/eqquFBNZoL0kBOcYtTuuy0zplmTQkQBMKlS8C6
4F9zr5iD/Zin9qsyxdJF9LbNOQDfW4dpfVwXOw3yXG7G3UGNe8BUCnHZoStpdSsay34KEKQ71RDK
l74q/aeont9UPVCv69K8dICbqn6z7mor5ilSdP92XQr7YNemZXovCtV/8mdqiYXePJSaaT75u9HP
zLeYV+WuHeV2Z7ZD8F6ou3qojfeSjiwsc6p6PwRD8YrNndvrkXXPOPKMyUNxrX0JeH6AeKPrQ8X5
WbdsiAoqzjjrLkqWcQfsaOImArymRdrf1e5QB6YWmkH39LtDo9WaVxmdvh2wFLx2y4QLY/IavJG9
dXHdQMG2uDYzbltYVp9oduKbg66iuwHDUYfcXXHVlokBivdkSdolN6v5nizAa1dG0/sULY0eLXoO
OFAg91L1NZ6H6X2sI90dl/XRsv6/97dALv3u71s+x6E9zW0CC+Dbv4//u/7/dfz/3n/9XrUaUG7b
YiNyPXYHBux35TDVd6op1J2xrAOXUd+tG3IGvz/r1l0ARTZ35bLuf32WNyc4K8nexSrvxHWiL2pL
u2rkLVdG9q91MvbRdi62v7utG8fYtp26Rm8QlDdS1uoIJtF8jUo9BBuTe93r4dh42agUN+tkFPy/
iv5ZdZSm2qhhIp+DCiEeD6l1AUK7fG6XybpoaBKi+5/lrPJ6hmuwHv+9dV3/u7h+Yl0H2+6URzS0
/a76OdLvcspDbx6tm5LT9dFj/wGRzH5L0DNxUZX5wfbRkqqjeT8Zvf2hAaAjW2gPN7plYTiawFsp
Ujmi+oqaGOHxoSmlraba8wtEhmHXcdQVePqMLOuwfkeY0c7XV61+wQnbvvqdQqFrOTbmFTcqZ+2J
vhEd1wFN26pNOx7VOoTZvRjurI46P+Y6elggzmXwtW5YJz2s7o1FkxVK9N48iFSUwHVa/y4zE+kO
QHTnqXsbG7FknmG6aLBjgJCbwiEEQRcTj/VOqrJ+x+APLL72XYn2HcTI8BLFOMEnXdvfRE2v7OW4
zQ7+mIprGKh4Ykjl/JyG6TdNh9k3Hw6xgz9KQkDHwvr3Dj+ZnTZ2wbUqmuauWCaaTHgYFuASlx00
dZEiNbRs6G15VVJ08SCT5c1gF9113X/dDYOnDaaREwZowGmSxZOdlnm8ZPvkLgDWga9ak94CHcIg
QscYTevkcYsPWn3Vgy7ZVUhrLkmGqEIbxXw2LTqLUccbJzMbokMByvhki0g/kPYojvY0D8esGseD
JEflKdMKjH38PjonjQ/iaTCtc1JOeL3WJEmiLvG3cdvKODDI9dayixGhK9BlAFD9LfWJcpPGZnfn
Q3uCG0zvIE8cuoGqvn+YO6x+MHceHyMdPHInnL4LSUoFhfzUUIN2w1HWnkfLguUN9/QF75neqaJp
vPj4UIGgzlOvmsIIEhb8ON5NCD78dP6TNNbGx4/slep1A9cmWrT2c/RAL+l3ZMjzHynR/pD4RV6u
ByTKA0vdZi0vZ38Qu345ghXj30EfWInFw8iAypiAdNJi8qegL1HtxIdNrwFDwGw4wUYdb2uM1Bca
/wx0rb7Y+tSBQuYOYGRU7rNGASQDvG+8xtBaCMrHfS6k6NGXbPNqKqhpVyP4UPRI7nR/2PfpML0K
g7GTogSPVsGdokx5ATZAHl8jGgA3QTn0+/VTapwcam1QjrmpDB65xOKIIihmqLp0Bus2hhx+6/ys
EhNAxHWXde4fK41ly7ryf2/53X3MVj4hX/B7nHVdVVno0CjguRmOgVe9bLFybKXuucPA8jj6cga+
glOSwdsmbzmg9FgWIdrZm6kt8LlcFlUxIVoSenFYF/20VhzUibGDyQMiOcNkULBM1DzE76kUU3ka
7aTCwYK5dfK7zzq3rsNpnL0blRalIacb6//jczPAqBKB+n8de138x1eb+AgciIScf6z7/cj6/WNU
zscsfW2mMHzkmes7RWzqB9VHW9Hn2oNsm/5OG0LJnXP+zaZdxLdGVezXpfVDQrMf2i6zL7ou7UEX
zVe7a5AUtnn70o9m5WiDGXy0gfSIoMj+EoqyzS0eB3DA3UDJ1YgdgPJ2WfxNMuMGOkj8p4rqmNdO
074udvduonflhTz3SQbifkEoUF1ypQq34ExnJxFydfndsG4lwPrXfgJLnqI1Xbl7pkUG5+blCOtH
1h1/F3tjNB1zqKlZ/udL/tehpTFBL6T6zyk9qgAzly/5PcC6mA7ynuJXfPSsQTLP3RhgQIR1KI4v
Uh8iIVHNWwHJ8TY1lqevUtBhIELrZx1KXyyVUmtvkiq4mDLGJbEM6v9ncVmHU/dwiZbJuo4WTGWD
LxpVkGXr74Z1v3VdVcvZVgy4AqyLraHlmwgsjNfFE+n9qv4TIVywC7l+U4IJ+VtfTs9myaC9nhr/
IZ/z3qNVrL9TuxgapjlmN5YGVCUG4naZ9H7YF3TVQnCM6NnHtuqgpzZMkOUpPphydM1TudpmjHVv
ZVi7ZAzIXqd6LZFYL7Infl3okvO2XhIDAoo+C/GOp+ir36TGZ6n7R5lEZgAJB11TUieE0k9F2Rrg
+0gyUNDovsfJPvt5XnxqTfwhCbLUPC1poKdrSNd73LAEqAUdpGc2Z8OTXw8NTHMGEOvW0QzLU5gh
BVy35lh4nv1+bpx1a5yGGZ6XMOXWrVNrpNdaEu/JciQqHvlNWlcP67ZYWOScAC0Rk0c3ZStL1xgn
IeYDfY5u1rl1ImfB26zK1eF31TqHG2roxfj4/Hzqd6tsZuYuphDlrOvMJgQ3aTXoToGDur/7/X6P
PGSXRhTG0Z9V9p1jXKlQIj2MiV1SIvIpniipcrKtTjnJ6KjQrEfKLp1Bxawb1sloQQ1ypWWfWpKm
avv7GcWXPsu5hGz3n8P8YxfdjNGQrQf/PVqPTYfbm1Pp/Rx33eynMV/xjz1nQ5Jc7LCEpxk2QrDl
8NJQIxFEwfqPD64bfr5y/YFhJvtbW4jnn3Xa+gt+v3yyEy5B3+zkQxO23v/5N/3u/a/jKl9ZALfh
5zcsZ2Gd+8ePXX7cz29at/x8aVdmNzFgV6TiO7215FOx7Lbu4IuaNM86u25ZJ9N6+tdZYXWgG4Y/
NhWhi9QNW6IN7NTG5tIkUeXWGFgEEVKzoMk/9KKZYOjR09jLByP0551pd39py528FLCiHH32aoJ1
pDDwo7Dhg9lDdwjT9qvOfHtLzHSyQJhGlRp5ijEtKFv705CwyI47R6p5kAOaFeDwLZscY4O7lVUn
z4wz94jwnkTT207PbQfXY3qs/Yrm4u5JCUYOhswPInZy7eXmbMboLyu6nkjobFKyW4VQP8JiOEtU
PacCS8QJBEO5FPwKiaJDgt53j46YYaqdnCJJuavbRLqVY4a8JX5Gt5V/EsQi2Mstq4axRyaVJpef
dQomLs5cDNnh91MBmTwvq0Eu4Zsq3a4b0KB9tDOKq6rtkXLOD0310KRiuB0IhFqzhoWeMyQfZlpG
gJfF/JDgSSoxWcEhB9uDqjMhO7SjMyI1FTb9hnp67ZURB7BlMqX+XT2g48+KkxkMOl3/TAqyxS4a
s3GrFrDG1nU5BIbdjMsaCdN/r+tmAgmQpuquwkWvsHT/Jlsm4Cjs0qxuWwNcU9rCxRmJYW7nZRKl
Wrm3JnNy1kWeINptDI0CwVDzs+p3fWOIl0hvteO6ypIqFS7ZOGMX2hSbdd060VRfpUwEs3Hd5R8b
IOZpU/PzxetqXS2o705Ffli/eF3nh4Nj2K3mtVNNxXr5kevGKJHzk24AIFxW6aTVr6YpeUMQxndF
uSkQBN+2ihLdUTP/HqPKPwyKdgFEnp5HzKpu14k1w/oHa6Vvf9elU59j4gaZP5GlWELS6Gt4XnfH
RE/0W5L9+s9nu8jYzIWP+1HYNrhoWQza/BSPoVkvrd3PMg5J1bYuUuHS58v2sNTV0xI8x411M9tE
B/1cUSuqOnFr24l0o0enYFnQovhfk1Gv3zqylsdJpMuwEL0P7n80ZvzuNyZQjtKZR+96IFMuDLwr
olsM77prWUzezxU1l1FAr3HrQEVuboo6C+4ESbI7NS4eSj8YT+tu64SQTHWwBSr36+K6rwJl3dMr
OsfXT63rUFSkSBKSC2O40bXlwL5Nc82+hcs9HzWtew/8GkrIsl41sx4nqdjxYwvl/7obBMwDlfvw
su5B5HcrR4p2imauv2KK2r0U2MYtYlHzFgexaqOEFl4G42zerhuUFrinXFKcWRfXDQBTxLVKCRhx
3pAgx4YtpWRNc/uI52/S6+fffUNyp5iZNeYuVat4a010TICzDO9K1BAe9izJRjMho7lmW/lbzdYg
h8NvuQP1HN2JtkEbqiXkD0byoZaWYiq0eJmsE2KXGbcs3DzVeSTaKAPs8CTMQvyF1OcDHv7X3LII
X+8lb/Hyw1vDpv9usVbxMYc+rnPYNWfUr4/tohLqlhbGdW6dDGuj5DJhUEvj5LoSdG23s1Uq3mMM
8KWYHsOfxqulz1sm7K5fZXUmzdIyil2ED78TYmSkDutytqoeepG9iEV41C1Kmnr5CXgToTwyVv2R
XgF2gwZJUgDu7nGdqFU7zhgc1Qt/4z+zamp/RokKA6PJwT6um/t+RiG6zsZgZ0D+JzFlDsD5FO2g
7P2cMWvCgiSBMxJbBiXE9Sz+bAb2clqyMjvYJ9gdoDBDviA20qRJSOy6v1MnvnxoEWlR7Ubsvzxd
eQjwdTwWXf9qclpPEXZg21YR7+Ek7M24dNUmHKawTzxxss369/6e7XVu/Q9Qwwo3IuBcSbikneRO
9eokEPsWo7ajoRXlwWCQkFRx7UhytxuE8ZTyV+v6iEIfUYfMf5hLQKmJyS2A9LOke3GNiHkRpeVL
x7W5/LPWuQxow6YCC8J7t1eODWSLoDIodGklJL4kHc//ODFIlDlvht2AUDQVV5Iyn3w/Cbcq1D9F
FkobTT8XQz0em9AYfiaaiMajry5nLpveM0Wtjkh+q6OdV0DH19ncsntls86u1qvr3DpJTL+i28mG
hrH0zheLHUupVQh0CDr+zwurtM38EGWAABaN6PJnrpP1D/5d7DINsoyCb6a/aJjmpUdxPR3Fqjld
Z9uZhFeemZP3+59Zr9PfxXXOVgbsrRDw8vAu4AQy0Za2v9+J3olw1wn9lCy99+t1sE6iZXGgxLGd
o+a8rip9HXOHwCIaWW0N+tXRwJB6/r99UdynSlPjPqrlaMAW1djPrNmpwyEB8oVInnO68CEqgY3B
OlkX4wgKsRJJ3zUh5XDCGLJ15sbscUWR4vFkWoWnYdPVFuPkBBnWuiH+1J5sVYxiVNnfkfv5stPx
USkXsC7xCL6xBYZzSOknSucbNevRjSaXrKhCB0YZhdK5DM8GvTCXwO9c6u2NM0zZNVN4ReR2pXs2
lNWTXLUuj4ySEjqZxbLqDuAGlqHtLN+hvlf384CDkGHhSWu+tHWbbwVFGLrYux4vlibYRi1GlCJ3
pD6jPkKboMcLl4dGfCNUxXAnZZI2vtRiC9OrW9j/4OnmJ02kh7wsyd9hSRQ14q0aKjwLp3QLfina
6Aj9irY7h0EtO7wcUSaHReE1CDLC7gz4lX6SmJKuJFN6DWKSKmipXKBs0XaoFo/oVqMLlxQFxWl3
LtUBf2Or8UoQFY1FrrEfvxuTE2P1NlYpfH7u7XMwJbEbYbDl57EM1xSL0kghXd3LgG+1GDo+pplV
/x37KLJlOqnccdatnQ/rRirbfauGnAQ4dJEwONMiRCveDIK+mOHZtpbUJUaQxGPNl8mre3m2KArs
GNM45MlOkyaEwBL9/t0g7YgoZpf64zvBc7ixJvT7pWQksIlo07FmYk+BNscCj0b7Jn94kNvTPrHu
RhBIeyqe8plmWtwzLBwY5Jx/dIlKF818FwAMtgJLxmurEzCnUD2F0nfr4y1Tj5flClJjo72k4fxX
Z6ObN7woKwbZkulfC7X7rDLoSCq3qKsMPWZN00C9MTRxzJFj4ZEQPRdJgwOugU4MBbeXkk7QBKLw
OZFT12gXpAisZWdU2xef94UH5dXBlxl/0IwSjsV3GZUdwYSYe5eunAmil37pKmmbBY1/N0Fcnyvr
T5niqhfIwcfUS9vWYiA4KL23BIC9oYUneuW2uh1+SXBYnWLEm1gZ51e7ImFBAlKR/ppYJMI10qKD
ppDJs2P5DuKC5WpT6vlh/zgp1hYjXNpHQlqxJCFTbWWEJCWfSaV027kaO28K03IrWc+hlOeOHmf+
pk5z8jN9vtUNqTjPIQccWjKDkaLcBGPcgqacDp38wcg/dO3J7Ddd/dAkWLXW+HWRz98YdvmmtD14
FgBJlobpcds/05GrATuKQxcXz8whGlTcGf6qY2OY6rTTmDmxGe51IclOD7LLiMUzILFK0CQJ5isl
PqpkL49xX7EghspKt1e0QGfb9BLY/YcfVDVQp+Irnl9nNQG+loafNOdmXqM+YaH41NMvSdUFWupw
skGmLrWNduwsj1zbOHUmKTOagA1f/SZ9A8LEeIsH/VqMFO1T+yxUdsuU4aLJRP880+NNj+twWzZn
f+4wkM2nHfa8Bu6yebif/uCcTb76Mcm7d6XDUF5up1sRE/l384LrLUgEYo1OoU/whM6BTHb0DAM2
DLgm3LroAILFHz0nyalLTIElTTqUI0FWKJTKbXece9lLTRL+WAqctHJbZ7p/h7dhu6G0E7tjZT4Z
Y+ZpeceDQAJDm6aveNynnmJT8G7qNnKaJnuhXxSRY8sYekwi/JLo3jRqjIQXn1g6o8dNI6XPwPzv
QKdZTvPSGxDoqihBdz8crEj9KqTkK4vUz6bSMAusIfPLjKHIcO/yoZu2VkaxIFLoZbdS+ojCKXhV
yIKOGbC/YSoe5Li6VkuiKp+WQuxfrTGxXhj4wSGtsk0vHLh39WaUjEXuXN70YexEhUG2ZGnUrYLx
UCi8FDJ6hAzgfbBeeGoagRsrhzqLbkwaMZwyLa5ZUnxnmnmoKuOjiRh4jeI2tNLME3K6p1GFfJDf
4tcy+OjqreHY4mYWgKr2KjrQN50WQ+QZ+sQzJNzoVamdHEnPR8/XpE8LslHo9zSiR9pGYCqltqax
m8b6EZs3ytCZ2JEF2Okzmcwwf8pHeStw9d5aoUH/MD0rkc5lJhWvtlzEx94NQmthiN33WghtPH2e
5jb14M88hvX8WYzGi1pMd73hqplRbY1gvMygORMD8lyD/6RiGJcCjLVVNHAGC5WKmmgOie/Tpm3s
hkjyrAiv+7cpKt/tIH00yu48GvQ0ysNz2Kb7hh6cZOSaiNtmC5INNE1/DgEH0tAGGK1OdS8pGYFL
tafV3J9Q5fV0XzXFQBJ3ghkHHxpoAN4Vgf4+teM73tSZY6bSU2MBsmkj9a3Jks8BnJ5WjW/oy/7S
tktfrLab++jQiexxQkbupnJxX3bAyyM4TH1CRzXn40FgIrYrKAPQ86eRO2rmHQVIYGrNIei6OzyN
8BC0yI8Prfm3EQ1oCt6weGxj9Z4LkL8AlB1JDFheyjnYpvSstvldAprHUeZB3wjb3o2GfXjLGgB9
0IYOxai38PYTmuUn2iNCfDRxYz9hilFc0Q3TwmeCTVe5I0ufzA5Z4Vb/lLP2nMjDa8ePYuj3EtGE
AekzfbZr6cST74HmstLpOpNTH1wVnOkLXd218bAfC3/b7Jsh3zacFh4SjPypHY4Otb2I+H8ABWyW
14gs1b7FT01uMBYb7XNSwPrstIR6Sr4dIu7ewfL/pikWygn9aflYvxhde1bt9razUhc/h7uyDd71
jHEjEjKsG4b0zURTD5+06F1KM7g8CKw/Z64NKgJg43PChloZiGjGjaXJNBh3O8E442AzWi6yK9aj
NXFAJJOr4nbpXoyWpPKcWqMDh+cmjcfGqUyIgLKg4UjLgsfCSP+W7Vg7WZsOXmV3OEYiOqxD+dDL
9r2pEUROIeTsPOhPWkOUXXb+e9dy382dujWAeZtNf9HI3kFOSTwQd4aUUg2tfFCi9E6B3H2BQUij
U0AKTSN3WPcaJ9nkNGJ5MvNAVzKvU00bwb9lOX08ZF720GQwovpEkreqBrOhqaN7DOBbH7Y9Lzgi
yTv7Sx677qwAImM0pu8tv32UxAR20+7eRQtpfJIi+l6697qxt0EPUrSJ8Ci2E9tLSRHUFDhSGuO9
XJa4eQjCKhG7VUBGoJPljIx1ss/m3jpgMvliRsB7eIN3ffmltMTG08DtWcDXiaOzkAoc5gYYijGX
SxXdKzx+PNRJdDXh3zNH1TmIim9MRkNHKB1lJe3JbyyMSvI/CuQ6a65RSSg4gvmRhT9nfumC6mQQ
LAZtfu1tiob4i4C6uiAgeibWfrYoWrh6sHhFqOPnpDMCSKx+vFo2rxpj8hKrWxwGeZsbGEjFDRzV
6iVRK+6OwTXqWb7R+2wkGE8TR1jEYEZK30YQfffks9uTXiyELH2E9zYOT3oxbBRVHwmsMM2ITNgO
RncrDWN5iKTkVgsIyPGkzVU932lkpqpqHghow36HSFtrjMwjIfRkhMEf+FawUxN69kKl4g7gopG+
Sfp9REVy8A1txBm4pVp5zUowZiDuhZPSbbuf9aD2GoiY9hC78axf6s6mN7X7q0tHrJbPEcasOUlo
gI/03iXlBinjbdwLsZXz6g3IwrHLZ4jPxYJofq8ExtWjrSDWL8KnUphEQvRAWSQJnEoOiDuLCMwk
Lei5taNpScca0hzc2EDcY0yoQvSPuAMB2Q8Tnu2GuhXa9KjKxrmKuQNDznAiMJWgKvlXN/3eS1uI
w9kmVIxdZIzv83ikc+YppSPVwRek2mQK5wkr8StKDNpGZsbrBlqldlpS8PqLBJlv6W1zoYe8qs1J
UrYGhkeOrUsPohDbHsDt8pAqHDioSKEmGqh3C10O94+EB5uknUAHvvWh9kc1pGnrqz2wZCSkEA0Z
nqYpeDsiQt3m6i8ktAMEJtgmhuhXiPHbKISRlGjfmtHmjjGS7tehJvHcJIWogxdU5bvIklWocqaX
4HLqSDZXiamrHyRc/uKhXJ76hKq1SuF+wqooUZV7gH2ZR6sMAkpN8eSk0JcPbCJyxJ6qUti3kp3Q
4dIq47g3ld4iDohLF9RcAz2lfY2VChx1e5IirraiFk6Tlk9xmiNHMo6AMb25IH4eWhtXX5IUjpGG
uwHHcaid89Wghb0UX5Nif5bZHHs0spVcpt2dmQ9vZjN8QhLdz9PkGqryXoyRDi15ANGL+MIfax0+
yZC71EHkUjz0iXnXNRayjDi79FZHAaWSKWTbb7He4mifaY9+e98JGVQ3DFEcxHDckU3fG8P8kuri
LBSDWzdo8XOijlHL5k3JqKMv8sELI/kWw5EntccV0+7ybRBO96Gv9/QCmncUVDBwiX2YzfOrZd9b
hkSTiLqw+LJ2dNs2JsAmwARfF3ixWngTFFtszp2+7qg3hDupzC95+gQ2z6bY6e+5Jt26DLXNGCuM
xHqFXdUo30iqobnWsQkAdpL0o3cBb3C7o+ckNzdDJb9KaUqppVN3/ghzb/Qxw0vBoFVm5wZ9+xlW
tN7r2oH4oslTAozBdHSiSkZfw42cHIikdajDKS5Vke0qRW/wNfghpLbk+vTm5pWmuJYVf01m+BpS
p5ymLnOlHjZgbKvTwZxeChGlG1/dpYKCdI4OFQ1qsDHwgSlE95rkwZKhZuTvx/zXbKN2eSFQK6kV
Mq341Um7GBHpZCRP48jbW8fVe1sOhBy90VImbCgPh5hE26YNQ/mr9PHISMLy2gbhVsNIZGtP46lM
1D+phGA3jCG/L7yhqv2kI+mJgnixlehRcSru+I0tmYwNbW6lYWiu+bS1oQBPE+l2+rkqz08C6GwF
ssAKJUJKVStu0P6lPrmQKPoq/PQsmxJQ87jEWcjXKT1FzT4EsOHQtGQ6daF+DRrYqfRJMcx8FxTK
u6lIe3MeyZ/YdPNo5VdRgDqF1/0Fb+aDiHrYVmp4nUEOQ/ZNEhc3WCgE800dYuF6O/I25VZEcJh/
0BJD63f/jb/l1bexWI54RikYnWe9+Wwr42mqgZHAmcNLXqtv+lp85PyzQKLcRYmt7qTFcjksp3Oq
y1Dfo7zbRhHjNJnYvyyHZ+5R2kBoql8eh8amDqYdn6MK3gWAb8MDtkJPiaJKHg5Yu2eEpL4zVD7d
Q1/2+FJZ2gu57Ucz64g2aUzVZzrOsK5GOnFKE5thKo8oXyPg5d6kyZZcb1XTXvMmG+p7pdBLldEz
QcL2vuDkOfmg3UlpQspQaK89dUslGHoP95+Fp2IH51AXj8Fs7JWUAF0EmPLxdCICgLTHGNZSYbdW
nUajMSRhEla3dhjclX958PpUfgaUlWPY36WCkZpRo6eJB2xRhPwa1hg1TGqBH9TwCIA03dLDdRub
/ZmyAkI/Kb2KNGg9BoHnYSG3TtqD8hHk1ofZNc+NzIWZ6M94XzyoRu6JAJ9CLIChgGMkOx2bmrsF
WRcd4vtGk1+7Vv8jmT15ZTrdGg3vulgmGRPz/jfnSEMx0R+q7ppUcMB5ANAGt8CblTd/GbxaUnCe
IRWC1D4nqjGTuGs+y2rcVqb0nGJJ7JihNrhDQeAt63Qz+FwtRDFdXthIxYXs6CI9Fn77JxdIKMJu
BkpJ+1PdPZipOGmZ0biq1BFT5bTfywCqx1iSPLH483a2skEKjhV9XHyGWbgHXHGso3ArJ/pXaNXk
qWqqgDipYqUY7dSpvCYGhqJ1lR7KHsvUTi43dIV/JEpDu6iKQ7cebeKEwnPc0v/m54CD9Q0/4dSF
N2aU0yQ8nHNJge9kKKGD6NEftHu/RULh+99zLj2qWAmNRhE+Ssk7zMRcn1VXCmS6sQb1OsEe87RW
+TS79qDa0UMxUFlHAfjV+svJDtP3SelfkhxdNW4L0K8K/uZouE7JcCli2vP84IMQ4gNj1dAxi36r
l9N7Vy66PJkXuZTZdATOBexxlW47YvMlUznuqOKFnjaRmpUjFQN4lWxC+G7rOFIkTX7OUuyUCv0+
swZBBV16m4PhLFcgpO38ovIIF6a1a4vCcrMByF3ebqIheo3SWrjflV5+6lr6xy9Lei3V4i6D1tia
GQ8Xo8ZtSW/B453mfNj4+MfT5YRWWylP6IweVKmnOR3lLyqL/TSAJQzxBo1jmaRel/dcjfScz0Lz
ZGqqMLgCtCD54MpuO48xTolRsp0D84SC8sMQ1Xs6zzc9nC/KasaFO+TFSKC1SZ1n5wU9mFawU+vY
NYeOhmMJt6h4viJeOkKtnXeVrm108Aa8fxT8KFPXUrm7+lnu93g6QNGnDXy0OiDr/FGlZt+PJskb
k3yKoxHRcRXnFy197kTiYaB6W4fta9hTAl8uwXnCYorGEnkbGFwo6Ceuc+rvyIi/+mZ7JXN74wPK
Z5SADi2tlA0uRKdUZA9tqL5loyEY6IWEteipLBvKk2h5MebRw9oqEMgkZUgel3tGYw+Yar+WbfzJ
6PcRFWh7AJuPp/Lse+heXvXyXJf+G+EB/RghIYpPov4sUcipFcxWuklPNlam7ukyIq0XTxohQxXg
DymdC7OUrow1X8aM3O7cmVv8snOv0I2BMf1ob7MZFM0s0mSf15e8kCgQcICNlUifjHudCS2EiHxr
P84SuskMZCUmWcFoBcc+Ghg0Qk6gti+5ZaxjWzzpu6nJlKOUUsGqUCJQiTAZqFmhjDxD2U2TXR2Q
x0VOPeHBNCpadi9NDdB4M2l26+LPOjD0Mfdlk/qeiYQDEH+p8q5qMRs3swIvg8X9aXy1RASMGwML
wxwnt7KnQ2EiSUfk9G6QR1YE/aem1kl7/p7trBCodsIn0wfEnqHN85zWza4nQq8H3mF9TQIyah/w
F/7o2nRRdvH2maXhIJTe3pn+t4lnpzulygd9ZLxrGtrdYlkE+Bynb1IHULXQCO2NQfnr5xY3DRF2
5vt/tFh0LikiywMbIGwNiLOc8zcZPJas6hgNS8gWSqfQpIfPNz9DW/3sG9q3Jx7CfucfIDEDSCdj
1drqi50A/da35SRdquXroqUCoxm0Tw2Q723rGX4e2MMcZ4k5d/spPs+ycZ+VN2UseidOh4c8oPqc
WtahLgUpTfMmUVGTm9ZXPepA/IPqdtLTu3gpHdhSRtpwrE9CDga3qTXuCBsXeFRlR/wxcq8KqpEa
fusRXA/c1toh7wWGOjqjt70WhALYBJ0dsgGRQDFLmKiJZkJoDOpNrJc3ddy/jtlitDjG/c7Xsu8h
mptLC2kjIL0t64yUtcDmBTtp1Ac0bWOH8ms0mRc7+FYbjZpsjR+axYCzjKycx2P8kP0PX+exHLey
relXOXHGjWh4c6NvD8oXy9JLmiBIkYI3CQ88fX9Iaotbuqf3BIE0yHKoROZav+mffCNCXchljxYG
RrCAYr0YGrQchmJYul7M3tmx+gU51W0cqdpz4jFbox3L7pYQy5DhD6VFB7Ml+mJ35pk99oOtZs91
5qZrpTIjgBbBFzRGoLC7+hY2k7oE6ME0OIMOHWyHiBwSpGqXc9hz3emQ1XV+Y33Otk4KxpBWkmwx
MuUq/WCQC9uorv0yweTPekKVfkdyBQkVKO5k3PtmYA+n4Lvk5qm7TGxbg9HUPWgpgoCqgeRLV5TA
qghYWeVbEgu0X/J+l47EmbXU8va6uW+ypl2MAYmpeiL45DjJS0uQj6dNoSxyQA91WoT7IO7mBbT+
1YLisiBaGSB3MlRXNctIrOjWazGnnvxvggjLUksU1q7NsSZmCUy2ugmgBrYsRm59m7syLwh2tiq8
k+7cwa9bglEp115uoZI+kvawZ8eaVhDxi6a2J1/GDYMyQrKtQlQqWN4thippbwWe6asae6NZkP9A
XP4UWGKZtsRtBhQ1tJ6wJmupch93AsUPngihMP2laCP11PTqJmNNuRgdmNPRhGO5qV680jS2ptqK
DQqR+0nEzsJO8nWoY9gyBTwcgsCsDz3x9sQF4B4nw5OdAzJVm0eyZvz++QT0h4isH9XxTVoQVmff
ik5tbGO90m3QYkBFQuTRsXHIn4qKoH1pDAqkWPQgUy9bT43Bw7ivvyDRs86tef1ZQI2bur2VMJOm
UfGU25Oxc/QCNLNZjDdmPeeEKuA02G+A4XOSinVtip843I21GXJbKL0JAbsmEMgfjW2WbT1laZUt
HS33l0iu5GA5Yb2W8RLLthwBqPkveUkHXiIZ+QsbaWUtTdOc/RTE0TLj58bmu/W1xt7FUQKAib89
NJ+nyuYTC4uXhE9EJCawmdZIydhu92x5FsDiJDsi9TkcguJWJYTCHZUvfH6VdZjUyH3XFds9Xlsr
xw1GIx1ZZ1ZZDrmete2WxTIOup3Jxh174QyL1dbMtySLDTRiNl53KkLMW+DKvqi22dxlur/u4vHZ
6GFddk73WPtwPYEBVdscIxqm6OYyRBOdlB8mLkGEdYLX0rDbleO2NwE5VAKHno4wSjASNrfLN/Sb
+YrG+NqprYL5tAsDpnOx3cghJogSPK1OhE7HbKTFYTPnTrZ85Nb4I8H6L0/m2DDdDLm+R6ikmFhW
WNxzZqm9DYH1ouo/umF6Q3oGcwuEwi1xnWpbRRnHJw7tvyC+xdWmbm/UFAYFKUPUa2pIJsQ9lL47
9+SYbVx84rBb16Hy1atMd91qFYZrUVKcyPw563RyccczyemQ9lqqGisd9jmQe1mxsq/dIuxjLtHE
SFY8tvex4Y83tq+S22DrY+ZAcpygGDYKWvDgkO8bJVU3lXtF44KFoTo+dYO2m2qVqPBQPTYdGRG7
b5Z6kNfLofc0ForpxLsPTmHdfE1tUmTGD72Lri67fTbBPBW7bgBqxHagHUhAh57Cmn1XwRu/BPiR
KAVm1pg7rfpaeauK7qsR4OuV+qekBVtptm+9S0C/jAnBg658aAgK4Pfmofub2wQ/jMfOZ3sYo96w
hqDzoszstdAZD4ODdUEWx7eKWaKeb43cclNZLAqgKCutY8/nzJr4dZm/q0b/2nQqKxa732nMPdtZ
dLsv0lewG7hXon5Kvpedse5Ud3yimLsqjAm/WOk2RAIXsOEqUeJdpmLoXPnGVdRefFPU3NuGWAV8
yYux9IAHkgTXhGetw6bvz6W7NkDPrtzBxG2jfRnH4sITNmYVbCzMEvpcVeTgQMrNGM+E3YZ9B6Zt
AOSn8i2GZMVWIb7XVc9fhoLQa1hYEWcETtKgaC+5DTNX+U6svf+mBDuyryrSTua5q0mzTUP+3XFm
bRaTrVFVA6zr+FU0ddoG3lRfovlgEX3LQNLeyCo7FVgZEXkoE5tPW88WNP6wy4A/gsnVmUsxVncV
DxX/qhtXpWAe9kvtIW6jmPtAfa6Rl1hpuu4sA2Pn2ra1MifvOYhCE5YbMe2izvp15bORyXp4EPGi
GgqxF0P90DnltNVjI1p3VXoegIyROyY7Z1Sp2PLnwdjYbRN0hAdytWTiWMIxx8LSR6aC6PDaqOr2
3JXuXZrzheZTushKrTo3XlPi4b1xeei7JZosDekNVMculT8S5CfM2ITDa99qqIg7pOXjVnsybJCF
Zf2tFCi5wOhiKZStvcq5ZGTEVuVk1ksWrWsf6mBHihXNnNloo3+Pq3Hl212DfeFNUrXDBuFvkIv+
2ZuCU2CzV2Fbtkn0Mlz2SkI8RutvNPwHWOQM70y5iEc57lUzqlvRJoRh7OApHcl/mjyXAhSkK2X8
MeAfHPuGdo4so1s1eRZslBRnBKG5PxwLjGbWPA1N5y9MZJCXzqgunXpkfjamN3Nwd5WBTXb8w7G5
Qacs/S4GuLWq07D2UzAxysfg0BvlY5UApmi4ufT6AR7HwatA+AR+uPajChWPVl84nvl9ZpywEEed
pPZ0Y+nrzlEHeZ2Sf1l3gb33gPzcQFR81Gab8aBUyLYXfAGO+VankC3hERUEXzeD7yJqE6cPnk2e
WnfwKEIL5MYuxktnkD2wTP9reAWBwqyy9Ptp3epA97vqNLZJugWWsR87/4JdCNQXYhGJNgDVcRgz
GMfnLLfeq2k4mWZ7YZWKbHF4SHx6cHcqAILqTWK23N3z6ow8ysWOQ5PlbJ0ROTF2wmr22oAPejbc
K+OknVqwQDo44E0R7bKKJW7jGe96YrSL3K6flaKZiHMlPAz43nSYmQLQU+WGh4ZcGjG3F91smqOG
WWwcuuNGaRpvVU/F0jND7pboNkWZYRkw1xfVFlmlPZhJHuWJqsPvL7+lNnZi/mDgOK28B1b7kpjJ
a1OFE3e/vu0Fv4sZYV6I3/rGnupvgUEQMo5nOn1MBs3A40kv3GBpIlFGhIGMrcXX3FXdBuATM+xN
3MSP/P53zmtVVt4qIF5AmJagf+2pC6VnW2UF70M93NW6816mzbM71vdkIfylHivo5DsYZ3koSgmf
7YCpzegd8qgKrsG2CSQbywN30WaTYMuvknV2fOOAUNqr5vfuUuTgxOZsVt5Az2enlq6w3dl3g434
w81ojFuHf1AeFNuMidu3lS9GG/1A3Cwn8iyGbaECa4P+HlbvuVM/4zNFNDovLsLcaD5PTuZ01JW9
XWZ2qB/nr3rigk0f1q0bAalTzRJfBnin5Ww/o4wA7HztzdHfSWi663DyTgOQtFWuIY0A9DoSKphe
L7wZrElbxFF4KgsF10ojO9qw1ZJcZNtmtNQ1sDmL1UW/bHN7q/VDgNpYKbBgEXc6A6Owxt8/MW8q
NqUBjE7cHUOI155omOG3Yxm/h4WYRaeavZErfG5cOU2bKA7LWzZhswfa2D9pU+gdiGwshxrvcdeK
tPXg5A9hWV2NFiMIZKp5G9Gqz8C6ukTL4XtbJzthKyRIly+jUcW4ykiOaOrdAv9G9G8oyVgNJDEG
zJ1ATm1Fo5Trvrw0k6od8qzb9LkSrETCoqysd0WusW4lJhzlEb/ekK/dcDpFGROQH4p8rZbNTeBi
3B6o2C6AONI8pV57qQJdufuSDtW66mqWAE1wVTQW/X1evAUk9ESMGaUXKNFKGfUXuxEXU212mZeO
60ZjvZs2iU08yIAslKLI4vfXJjBeS/MQGMya+AQ6pMN+eGAcCtOC5t5573ikvBD8MoX7RAZlO2AD
B6flYLApDQOWEUOgXyCsXMJevUR9C9pD25dBmm00wgN2Zl8H3ZuhPCxHS4GR4gjWtaz053qIHkBY
shxFh8pqOogauX3OJ+PeN+I7kzll4zrtNqmmrVdqNz5Pcsiiy7YgQYY15TqOiUbi2BlH1UIXg7EC
RknJDVjslOBi6oyoOVzuqAi3Y6dtnKZhVUKw0cOzYFEq6dEcqjc/7t6SmlxFPC00cZeKtuVPA+XP
L77oof0WDdZ72xXo9esrQ03LLeL35MtGhBUEu3Y7fCUkS8K+zCuCZ8rFKKaH0HKeYmfYqbqxFyFL
VaXRj8jvQPcwwei0PBCt2m0Xxx+aqayFWvLAQBqi88yNJXjCqv1rlSMbmLyahokPW7InqHtrO0Ti
0qZ4nnxvVY2TuQ0b7dHDh1UI72vYzoj4KDwqPUAKgHa4QGTD0crwPS10AtyZ+6ii4tb6xQXBow7k
VXcvOmIxTQAZtnDsE8QxDO388i6DyLDwpvGYt94qmixclOhCxuRooJNCmtXdWG51Z1jZS1XjVaao
Dlr7ANLU7sEzCS8bHrQCy73vG40Fm7ViyiUDjUYCMFzzMcGgE7oJ8mKWUb3kartSQKkKXEOHSL/Y
moNnKLqBMTH3tvR38yOPvMDzlCfWwgxzuOlQfXxh3QqjPlvV4C7JNbLtxrRuoQjjmrZ2vc7B9PQu
yMehOegt2eCAdEqlfEfJAatHYquLvkJBElyq7vDT9uTL01RjX+rsCcEzN0ZayXNt2rZa+5SphMBQ
RZoZ6VsFYnft2SxKWCj2sFXmNCB6UhGyE2owEhxg9evX34SrbdrKPLaOgx5KiTNkwpyNoIVTENBs
m1Nfms1JK6L2RABiIq3XKzvgI/2iVsphn9VmeRebSnLHtno+lxVFDf8RnSIem7aPFqQfBtqystR6
+7OZjsrQrbE1FBdZBRyAPIRlfv0cJO6DmHncHdbWVJd3xGHEHXCx+1JFvENWGdi7noWn7j46zL1S
DEw3vNtw9TkQgXRY+r2u7GU/wNbD7SCwr59HlQe4JbsQQiVpa96ZrKvtulmCsLOQcfmrLo3cpYao
z0X2QLtrBO0SE9C2kv5iDt3PA3u7W9fM+5s/6k3WBkjp9CS0/uqvCRsVC/NInlQ/f1anWKudAxBG
clBZnxYj1lOhdWUvsil14V9jPD0fhA9wqij75kYWba9IZg+4aR0NcfvgVUF60AWxxDzoW54cjXuL
B8IyhX7TLHNnOPUqk6+8dKy8ehkA1tvLYpx68RZig7n6GDjw+yNehQTN5petUlTnEu2jq3wp1yuf
ybqYJ/lKfYRl4+S7AQEJuvetyHZsp5WlLEYwT0+9pz9mQuF9qOrFEFp9L8fRuJJQRiWOciArB9Qn
cs/fyNYmtpYjmF5YNWlxKw9WKqpNUvHXQiorDJetXaB10Wf1UjaDaC5uecFoV+HBzCw+98miKQR1
RVLrc5ykHgf2A/mWIIW+aRojuhBiDzdFP6RXUvAzcqAsb5Goc1ZFEHV3CZKaqxpVhfuxEvbSh33z
wNqrWga9nT41RN/431n9czihZ+eklvMlH6x8kSpt8c2syndMZaFLVvmz28XZ96HMoQ3Gxls+AWRP
3eJHM7CiyMipkOEolp1aMnFM6tUfWNEsqiPRKiC5GSo0ph0DP8CamOVOR++p2IbkQt5JRByMZhJv
aeXcOiD8X6M+/urmYfWisidg9VZ7X3Vyt4skTsdNVAZYo3iauMVMHl3N1GEKmg2XZV2QlFAqJ4XF
TyfErWzQAs1hkvDLtSzKhioiOBQHqcJyh6E++pXBsLaBmK1ksZkHKBzdXXeDi6Ler9fA67kAPk0e
zepFES6nylE3iqGhQjz3keN75AS3g7C6j7cqG/Lab7d5TU5LdpHjD4oKzr8LyfcXAjwbjPTd1CXY
RZICveAWlO1aYcVYgpbhib+Zsm6UIb5HxCBaVprVfMtS5axbZR+QI76dXD/8ITLrBYC399zbuosF
cgNttndSoiqeOCh5YRwcvXc3bF47/v+ZTl7c6L70fvfFKpByCa017AF+oCmZbnOntL8Otl4sg6Cf
7jwtKjaenSG3k9XdDeh+d4trs3/B1rReGSJRn0AUxggmhVehJnf5pOtno8wQWjDsntQEucA2CcWZ
G4dEUVAk54St09ZAa+GUJGa6bQUqKWlOgitL+vGUWEazNXJQBblJ8r81teyktaO+RdkmOGmebm/5
ozjHJIEIUDDh8i+7yQGdbEuo/TvDisNbViMs6TTH/h6kN+hK2G8N+/BF3QTjnewaWZNCVOavrkNX
/9HVgOZ8p+Lxve0ai9m3Te5BT8VHvM+2vY+2KWrLhDNkHQHPbSfKPlz32IWuykol6+f3t5le46wc
+9Naj6b+Vh6wl3WWBnISG1nU5n5aBxM3MEprWzK1YdwdE8tG1SfY65EYPq4LY4LKru5XNyTB3ybc
/BCqItIP1v/alB6yN/CU2A26uwIXFTCWPWRgeAm3BqrCK0A7w1rW9YXr37K6B6OP4iY5IfrJOqc3
Vv2IPJMs9aGfnZEo28mSHAh+mreLcc8DzswY8mCZlo9xM/+hzzrwnBWpXFvft7/6kf9Y6UjbXWRV
6bk5km7VrqiwUB/StFmpeg+6ggBKs1Fik98OO8hwDRsRPqYyJcSy9Pri8FgACDBXEptMlh/lWlQI
8BHH/egpiwjnE2qaD59DyIbCCpqLTUodzWkXGZi+vmj+qO5k4D5XUt4EN+b/pzKwbHWnaIT45YWy
ozzIBniopIPni6epBD6eePY+mDegIqyMc0f85xJkAlgLqoHfiBrWJHms4qqXCFVYE3ycoiXhaDj5
e64X3m0UQLzxBPF0WZ853j1yH+q9Ny93hYAWo4Qt/fPiUJSoQlkjbtP+mIu1rG9DdkR9Wz6TxXEQ
JxqwV41JXWYWlrNa2CuH2uFuWsjTZsS5NB86pMwt5SCrqjihVZY/TmXtZ3vnQVxLM+XHH/Wy+Eed
pbvaPhPJuneJoeJ7NR5Cffx5UNX6Nmr5rJMJXjwLHeuLFkM+UMuk/EbS7s0yS/tFcfKnRtOavWkb
5tbV4nDtZQaqH2jAP5mFRvoMhkeuu8yngYYuU5VGzzheYmrMhAkqQ1nXxnhwUdnyx9hYgQpn/suH
8yhE9j6WiHq2tf4lsGoVBGnhsmPvlZv+eadrHbKiKqn7hdobwc7PcrbWDdQuV89eSk/7ij+5codg
dnHIdWQGI2cCkDC0G5GV6XOnkkQblVTbKFC4vtn+kgGydfvcVUF5o4kq3agQxPZFG2RP7jjuCUbm
L1pvFLCefP+QhV1855vBD/lyk+7yC4qhuDhF1p39gCzDMF8wvw8QlOS0YrCBuR2YW+QkX2MkSU/y
YORDexJmC7zWcpE4UNilCwCSJ0OPzGEh+8DlnE+BacOBMw8/i7+GkN2zsnzOsrTYfQ6dGsCCTaVr
1q2AGjAM0x7dFu8sS3kCAc3pkL2XxbgCxQI8dd+79dkhIdjsayIgoMPUaFkIpXoeO/KqcW6Kr85E
3joa0vqlSLNnYB79dyyaTy3r0fe6s6Fk5QEO9sW0KFxoAguFjfwcjvYC+C3ZAELGDcyZbp/BE2/g
Kc/icoUjUJjTtXIRYS29lcXPhiRVMnyQwVl2hLsv0ZPSYSNuIEh9dO1QeJu6BOLbD3a9D432Rpbk
QXax5n6yKGZ2kdkHxMsa5zYaVGWfu/C6Mljq7NI7RBR0yFeraG6WfSrFV5dpSky0siz68Fj9zpZe
ufm4RNfSZaUH1uWjM7/TWcNZwqos5xbCEIP8eo2P63s/q7izeI0aSMFhKJt+s2zAYd8FSZbf+fOW
I1IrsDq/6ty6bVYJITCgO0jCwVzRr5Xqukehx9URLssze2LrQYVWhd6YfS1rB0nZGDy5w414lI0W
qvYrcCDlTi3BCTadUW5zB7xr2hjBY+QXzrrsEEfQ4wEeFfROzHM6qG5DZj9MKSgbrwiU9w35Nf89
71iSGlVjPWSMtQYgmxwHywhXZZxCIAIpcE80cz0w1tWwDOt+qnwCp47ODhOSHXtzRN0Ns4kXstUx
yHSOjeMfSc8jMBpF6bms7ersgFgjhV5Fr8LJbqo8tp4qo3TgVATIgUxZ9FwqBBDmDs7vV5JLrQmq
u+EreJGPK21mrGU51vqV3BIRd0ekD30KQwkBz+g29n10o7SmIEWSOtt+tPVDzDMCOEzWktGOiyPz
W7MdM9U5m3w/aydJjNsixf4uUhXnYZgli9DjXQhhutu69adxkc0eDK0zaidSnSmBS1S35qocBP+p
nA8f/ZrKLPC2UH5eIVuaccQhuTd9LAght5PjXoNIbO9sow3vSxvNigiht7UsygMdTMdu71jZzywg
hIc+O8g6Omgm4UAiIP3e91oTZ9ouONh5Wp36sM/WSZY2T3oUf5c/tWb8iKw+fIu5VwmmjxhdzNe4
SBUdzPma1CGmUMVm/TQZc/qg99/N/OOa3Eu1he5mP68RNriUJM0PUKq8g9aM3oGUJ/mtXichIeI8
2CQ8GyrcsGnKZdOfpyyCjZXSRpt0EFmLSYEJjw9X3UXNp0flGR/1MUCEYWGpLsd8rvg8NGmEATCo
14cJIu26HXBcr6PBOBa5nqwjK1aeIclfeu7CNyvqrmbdG8/wFnLS4vX/6Opn7UUuXc1wuJZe9LPr
H6Oak4rHeiESwogvepUbj6pflQ9B97dC1L1ona1/tGje31r+vKb0yn5bVz4glEl0OIvX6sAzFsY/
CVHVXMvTREMQIJoPpRejMOleVHS7DlUy79fkaY4GrYKn6u+1sowyfHUzGYSsvVG5ya3gAGXE3Kak
im/Iyis3sh7iO8FTWallg4su8tybpJ+XL2Sv1tZaayc71LJWnsqDcC1yZU4bL0qUM372ly2jFnxr
vSo8jMzz14C/xi4dCMxpmcivfq7lV3nGKvSpIZl681k/+IG2cw0S9/LS3/uCNv3Zt0G7d4HGQYvs
sBuc5MFC6JP7KDPXjsjQLmlauN/y9LNPPZLu+LOPbLZVC7GWDmOZCJhh8KAg/n7I80YlPj2f6gqI
L3kmD3XAswt4Urj4rOt0dxSnz3JiT8kmztAxkxdDcUSp6Y9xCFeSpKlrm+nKJUf2tzFYODnLfBxU
8DUlXC3k+jovuiJkkF8DNcyvIh0dOOK+sfJGPft7w67pEPD7rC0Nw1mRaTVW8kJ5QFo5v9a7au4p
K+oefJjNkmMLTyPDaeZ5It14wgxBLGQRKlOxrQ2UlmRRN6GMKnA1j7IY2dGKB6T+UHq6fk0y80FW
9xHarY2Jh1w85uNzrZHqZQvh7GWrYqkXnDSnW4yyzfs6nz6G9lKzPfRxW6KnxEVkPMY1ukLsR+e3
paWoCRaWYpx7fJWedR9nkv/5bs353bIMCzdkkobnz3crh0x4t1mNQLOApb+VSugZj4tNUwTgomex
9A919FlP/bMo6hAmmgeERrbKhmlImdllOVXzr6mW5jtZGjNxYKqE4pNqay9mrQstMIquaLsNq5p4
9nqonREoU5gtfYQKzgVLIayTfIv0Q4V8luz9caFjhGCnhTv7ekRXS6mjK3izgK1Ff5vgf3FEQP7Q
KoP7rOq8/OgNsI487yq65LGeq3MPnk2VkE5v2sR9HhojXhKIj46ytbFjPDHG5CnQQE83JhY7Q6+4
zxWksU1excNGXqXrPeHINo7PnpJ6T1N8lC/pKp16ROmVDOD8Un4ck8itcmUri2Myfp3wnUXDqi4f
6sBfy5f0GnJj2oTzddul+pMJayyJ3FOTGmQ8VBVyMUZWJ5yynVMvLHIvsWb74ELN+3FMTeSGfjUP
ChiGz0umaRqZRJHYt3i0Ghask7C7D8K2u8doidBhCjjUDygieYOBTD++fPbQWv+xj430JPvjelJv
jQ6ipSxW84BzFnceS17TV5m1RFPE23qGtW3asboMOXx7FgBA7SuFf6uKSGZr2MFbeNuGXfGGh1MG
TjCYvQZM2LZT40L07+NHy65fPUPJ3xJfB/5iiy+Gbol1gzLhkWikfSonTeCB5DnfYkWsZFfhkufT
e9W9m1K84UY14kliVf3dVHrdQr6eDUkx7Wzx4pdAFRUxsBhTEutQQ6pcF5HtPgMcOMmuTax/7VwV
DqJua7wpIjryMxR+L5YO+6i/PkPCHurjMxQZayr5GSpYQ49RLl6B73YbXyTmJlWTaQc4IFvpCHs8
ymJXJflKD1X90Wzqn62TFxh/K6qJLnYkjbINbGfyJIYSP6n4pK/UUa3OgOH7vdCSeodsMjqiSpSu
HHTzvoxj9wwE2vzh1oc6Vab3RjBNIEIeQyjn6snzq3NNPLNoEVzojfylz0S4RS8rQ/4u7csjkTks
o+azP4otIs/YDJvNkn0AvYXoR9gR2ED7TWafU81Y+4MSHUkbucuUuOta1gtXBwsE0Tk/GlaxLpoe
y4ig5QrDizB+8Qb3Y4B+bzgmrlrabK/nOOrRNMGCziURB6B4imr8aOyqUFtXVYciwdwgu8hWr9OL
AwkEVPRjElQogW3SKrBOJvHNkz0fZDFMe/swYS4pS7Je9tAy8kckfRyUqfMY6vt8bV/gcRRa2SbE
9WYpBdhhuj6WCP3fRwGAyVoDZyGF0J2pfrQ9N7knnR5+1Jeps2w1vf6G2gZs8+4NtXGeYcBfboPS
9HcB0kFbN0zz+6QnydEoavdm9OoSAej2RUW1aYWMo3ZGOhUHtDaNNoNQ6qdK1R6DKumR1MEoa8y9
ZyvGQyXWnOTYlqLHA8QYUe0fgyt7DMjYeXALrbw/Gnpj31rzwdTBLVrF7RhH9qwo1p6AYB7g/4G1
rMyk2usTy4rP/m1dRxu1Ycsm6+RlXQgKf4zabCuLskGNqndk662bz24OSCqnLrIL5E37NhV+fXE7
ZfnZAWUZlmbx+P1zmNpwxLaZIPXJi2RD20bDKklDH8oFA8k6rckHzK6jbC+LXeHbmzwqQUOoeON4
gfXssqU79B4gAFmsxzFco1Sj7mTRSYrHhnTXFTKVfw9DfVM3rfVcjgEENu9OG2LzROoCCf5A/QEM
S93GVcmWRtbJQxTl9RHOFbRl+qpTYWz8qSr3TZd/BQsM9dzz9ZWmuvFdP+bW1dRfW2ILEGewq9gj
YwbldW4sqiK5U81IXalkh9ay7qPBL78ao64dZAkpRevq5a+yu6yJLE3ds2j9+zhxWqigIhplXTld
B5G0qb8GcKg+xmBzAVxbTF8hv7jLyiMzHZP61+YJKELv9f6z5PsfJTlXDahcfLZ1v5V+XScnuV89
5XXknPp7vSdXPU+Av3p+vN7cNgvu/IfrvCEA/Rj0+6AfkxPMxuRkJf5dm43dDjmW5PRZL88+6sRA
wqwH2UD3z+q8YqZfyHI9dd/TAGA+/gwnP7OKkzyTh1qMaKroaYuB2F8NvqZGw9/KphPtCjXIbuIe
H8qPYT5H6GplXGvxrN03jy8PciwWBd3i3//63//3/3wf/it4L65FOgZF/i/YitcCPa36v/9ta//+
V/lRvX/77387oBs92zNd3VBVSKSWZtP+/eUuygN6a/8rV5vQj4fS+67GumV/G/wBvsK89epWlWjU
Rwtc9+MIAY1zuVkjLuYNF91OYIoDvfjqz0vmcF5GZ/OCGprZg0fo7yaRa+1c7zoeMMBrZRd5cDPh
LvMKvK9YKFHvsVDBJCDdBHFinqvJMj4O2aSdTabWG3LDfNeoJZlnUPnlVtGCdvHZTzaQc8NAs4iQ
TC4jgqJWvhO525+sPBtO8sz4dTb3QDklZxkH7jRka3LydW3fRG1xW0ZAaX1z/FvJy9W9FXrj5p+/
ecP57Zu32AbZpmrA5LBsni+u88c3nxCea/RBAd08EtyDL98GcIExRai0mXbZajut8CIYVnNdV4t9
2HQPU4N0izA8ZY9susaUnPcgP0T2vYjqG7tPTPYaf/VQPSNYlirZWkfPYGbOh7bWgmUKrWctGlIa
bTAUZ3mW1ncoOS8DpH0W8lFkzGyFFo3Icxs2+lU2qOwUr//8NWjef/gaLNV0uP8IStu2+vsN6AxD
iSK32p6nrLK4IxyYAimwt7OqYxZdtIA/8SLhBnAFEguyhb/eyhwMcbTnqs96eUWZEsWSDWGJQkdU
IL7wz2/Z/P0/Y6mO5mquyy8HgYwJ3TZ/f8tG72ta3kXx2Qezr9xPvlMtmzGIvlUaS0Rv/OaoGTg5
z1dBuH1U12k30qz+p+oAaY6P3ip4vW8mfKNfvesYTQ4rImSpWsCGXNL8jhc96ta6SDGsG8NagZNN
rirH4ONOCdDxkWfjXEcyJbzLAw3Hz/nss19eQE345y/F0H//HU3XUzXMkhzDYD6B5uT+/qWg1Dng
x2MleM9VKsgC+O9DN4XbEuzxHn6oc9dPPdKAY5V979vk2qVm9fTZw1fMaT20Ono1gV/ejDp4gmgY
0mKJK+YrmjnBcTSK8N5SM8yz51ZZlAcA768jPnvH0FTD+8/r8x4pxGWiaa9qf/jnj6vPv/HnvMnH
40MarqPbLjJiKL78cQ9kvp6NbWAHu6blAYy9wbIfuy5ct6nmnaAFILle1ZdqPiRTUF9kfQeGLLdS
UoKENMYb9k7jTQG2ePH/GDvT5baxNE3fSkf9Rw/2JWK6I0ZcJUpKmXY6s/SHYbmdIImF2Lern+eF
s6ZkWiFPVDklcQFwzvn25f2c2HaoWKNEgtg9+vzV3/9+f87UMQ/j/ZV4PzIgzx64ju+zIOg5sJ3w
6uBO3kg9cXwK/qdinPSDLynRt2b6yJQd/Q6KRE2eVa+UK29kQiLlY0iNTv/5++VzFQFfWtaHB4Mi
i2UGfQC8NdQfolNQAeXCa8PB9yhrN7sj3cX/+rtoq69lWrVMwTp+Lmkb+u1EVc5n0/6cJk37u0Pz
5j6hp2R+NWyb84N1oNV5/jO1SO4OjsEQD33HowdqFad1BYhI632m5itdTEGe7uZ380vy6vpD8er6
hmPe9m1Fw/fBYvry4dAAGlR3D2TB3t/oyPmBZLTRvmWibwMX8eGY7hXJtGEe4jjH+Tcisz24Vezf
vMNxFrGpHpA6NBiD2jnv8b/f7i/AM9d5fvf9c8e6BbEAPOO7oztV94SX6ctPUHyZP7YM79WLXag+
hvnXw8HVrxDy908Vnv+tK/H/yriIbsHOc1Zd2ExfGhiqJi83MahqbWZ2e9tmbvjJO1hP8/sZ0RYy
d3ZBR/nBf6yAWV/UXTh9OdTJJ9g0/4QtcnXBlDKoPVqIgufFkIKfPHnDUxcEx/u2Lx7mv2IPGOu/
X++emDcPEmhX5IebzgGBlnI7Z3lw//0Rvtq4+fev2oZbLSf8pO3lTLXZEQgjRmmchr15KD+Ng2Ux
aLIjph02Wkts/BkEq7H1zH+aTCHZUrTof//TH0+POb30H52QYWWni5cxuJlvv3VVfb1ywGSZSeN/
/WCG1bNZ9vVSjNUpPjZXf/735tvl8Uv2rf7f+tb/+9SP3/nvT5eM/7/7kYfT1+pSU9F0/akfrsvd
/3665Zfmyw9/rPLm1Iwf2m/VuP9Wt2nzL3NSn/z/ffM/vs1X+TQW3/7rH18vLeUZXA28qPwff78l
89My4YH/Z67q+n+/qZ34r39QEh3/x07/+fh/9j9979uXuuESlvufrms7NvLYD5zQRnz1376/4/xn
6IQIaNSi6YD19I//yAFiPP7XP2z7Pz0vCkIM3sCLkN+wak3P4Pe3LM9zsIUDikBd6nX/8a/1/21O
fz+4t81ryc5/a4kA3eBaAdIudJlgaQWmRMJr63o8jdjXjbk7gtiahICK5C9JTIGE/2LVe6qxfqGF
f7Qpf77flYg5k5iwKGA0d+HZJm3uMlQ0W1kxEE7UJ0TFy6vT+Hu1r52HN+/mW7ZpBiAeReaV5pjM
MwWyJJ12wD1jR9NUVuRU1YEBw1Bfd7R/sbhQpuBPuxlYZKoCC4PR4kBf72bdw9CZx246wPxUNB35
2V8n/GnfWpyZytvgc1EwtxzB9iyzigYbqqKNZ5VYJS02EL1LDhgBLgxuxTnZCBr0SZ55R1Uo3DNU
u6CTXX953v0BiDZzD4zlIvIfmB200D9yMwtDDZpU/7ceIXaSoTWhG5DEaJ4qSfmqiyKvT8xCANyq
9wDpfa4L8Bk6emGpTffrTUuDzXnYt+n9xGOOQKDVxl69skIuJCeGtqaYgAJfvcRV0vFZtzQYq9Ln
zwn10FwkKJ6p51/Fzt4yAWI6PNuX+a364N3o9kce9v2jvjISvhPyq62/clbOvgfEVyBC5p6Rv66c
F8uHnKN9HzKyEnyVDrDA9+9pWW8fuMswEp8EPbz844EzCyzqC280yY16jK8FGc5ylsywWwAnccOa
a5oW2u6fnVl+q4F3rIb7+JAQFR1v7OOdzhgpvziXnAPwqi6HYKacPycMlsCZnvW0vA9pRhvp1+zI
LjkUH4RxvmhiQJpLjTUnyJGShIVx85OxGgjD5PS8X4429bAu/S/Mi8nBBBv3546RxvzqAg8NWhDO
ww1TShcnAMlPPqNHLxAB99U3/WBan9WoyIztlu6hE6edjML8MnfTxPkSE9Z36ZnbGAHVY1RNnkD2
OUAGifs8mOlyOjabxK1pZXqmtOymQ3lTpg0MxT5JnxswbqJuP9GeHgCml9Li6RNEylprUTQZ6AjN
TWVZCwZIKYG3UAPUlBirC005buUutREH+1l06mBPEAS5OW7iJ4ol11Czae61n2DI9ca9b9H7BGG+
f+yOhOLPbP7vU5fYeSU0GU6ZHy5M0t555Gm0Pr8oVwd6x3WaRMyXuZYCFfCY4YHW23qTFHAo/FYR
VIYrSqaklUD3CC2HU/nDtrP1YAE2anP8Kc3VlwqefNbux2O1AUB5C37rtoGcJFr6vFq9v6a32eff
S7qSlHHlpNEpNs1dxsBt+oWYuwA6Ng3JqhurT+0SCKyb9GD84rYSiD/vJEoQx9om9H1125r5ClEM
jhvQbACQ0hdeMHb6NLib91c3W67X94lC+JdORnpAr3340jYOrZcU1o7cyI14Vad2Gffx+WN7AU6o
f/ZAkPIMBtcxkvykVzSTqrrZG+G+KBjsgmwELrSoAeUCzD8HZblwGR0Im6NeFxFMyeCMJSft07jf
05tB2niRGC/nHTHKmTXMCuFMT3Pu0E3GLbwuXZ7EGxewLJ5rcDfeX7TzYxQA48GkhcInahbZhC8I
lP5IpoCDHvFl7WF3QBBCimVym9DYLfYbMu+mputK23DKlgn9eQ5Pz+Ow/rPTzMogoC7vVD1LDUjQ
N/CjxAAjCoIq2YYdEMywptEC35QuteQaYJAL4LLvr+OaNOdlhK5FjJeBeUTsf1xGblRWBLcNO2Zx
EqTLmSSQU3m2B1MuiumWdF/c8Rd2g3VtOMz3jLihTfCRGUXa2lccngP0D88BQEcFA3VNuQAp6WRH
bZ+f6IihwJFRGZADPO7xTokuNFF0PuN4j1AKCLY63ff3wTelTV5TsZ4qxA3mf44L7rl26tVTjaVZ
XpgC3u8mwCoBzb0BWI9W2cMqsCpcBUiR16SbpYlKoioyNgQhb+ZnwG/RFwfEKfJD8vlGT9gzzFKy
dparUEBwzJddjWpAsEqYEQO+TR0UCEMMsiqbL5QJfwtR7+SoreSuyQDiq0LawYptE290tcCAl+gi
G2xrvt0wZUvZP5LsSLUuDIA0zgGCLFZSFm2ZY5M8J/F9cz7TWwo4VObQhMhjIQYr49myP+YHKulR
GHrwkZ44XZoxU7QCY0ycWxHlaIDEDck6VrqMwQPl04IQuFAXHtf2QlZVtcSF3yADNjRn3Ehim3xK
pzlAvtTMVOBgH3I+GKEtme1KA8vSn7LFEdHNkJftyS1XrU/vK/oKQ4MW92Xe81QpY31OdyP6VQ/V
2+5sxClT6x+pUx2c3eUSPDpWQcX9RxzpxZlNnU+swWrzgVtD98ZMkjBye62Tkp61B9px/t42n5gj
4MXHkRmsiK+6uj/ED9MJtJfBABYaqMfYXWLd0qt+VwMaVJN7LiIAHS/W2imqTQfiCBUvK4PRjHnG
NBIq9wqSzmPU/xGc+cmAL04MvAE6cU3GluxHnkK0g2zSZuHQlSWdLTzvbMpiojIyTIYHZtZs0cp8
aaiVrrDxDuPtmZHjoJEsR/NZBySJA2QkvW/WwkPOTP7eIQLnMKmicKtVWas7B6wHKDgCt9ShG3Ss
bgo3W3aklc32meucYibB0rIp40SmcNz/cwIyk9ko9JvYC8pXSHsBKTLYtDHlC2rZFhZ2Stj8ll0M
Cjc4T563YfAZJtBScq1AWsWgEdTRqgET7i8GJWwGs9qXbF09PSM07RFQCFgLAvMUZsISAz5rpYV7
wV7HdoyY1sHO+yqPog46LJ7zwqEj7ZmBc9RVLMhuUkngLsMLTQz+/njOlyHbiNm1Ffkeqngt+krO
PkAMkAL7KN7UUZEXWcgAwKo5VlC6Sc01CLRE6BbT+Qb4zIUZW2v5E3DsRleNQlRZTuFvDhw+NlpC
4ZTrUrK6l6wfs49i5SHApsAZCTyHniakPW8RPV3TD7Y8Dd9ZX8uRFgxtqMUv90QbHybHv/F684+k
IJxhHrZMWFiWNDnUMY3e4CxTWnXTWdPiViLzuXQ+yN6XSyOhE3JEvvPotd86Zv4cmFsVN846tmbd
JENvLOJbLYUGFnBc4vUZNFvRrayeIfFvtdza9m9FIycabpL+vm2eKdFm1hhZQCiaV2R6SaUHwQMY
2pJGEiRAiJrN03haG671WYapjM0OtGrE0aE83uoZJdcCrDVRqGSgvjtrRTYGI/yGe9n4NNpGkcfM
oQxj199ynfDQsBV0kC3P22Pxdj2T2ViPNqPnXvmhWjHRjllUCKnqsG2psKaKemvC6zIwbo3MWsYn
OMraVtVf4iMZzrZz3hZHk4Qf4ETJczzl+wvTG7w++q1FZEeZTTAaXq29R6e21/IaiwAJgzmic5L4
kk4Qx0t9T4W90Hnrmc+2tQYFHjZzbyT28FNWkob25D5UobECOGV+oHRYFqC6x5VFzc9z50vEnbc6
cX3TS91lYUa/9Sa1DAeaKOR3WcPH8VJvjvSxmn3wG53at94ZQIQuXZXn8AasAao3QVfzrZ3TF/sQ
aA6mAq6M0CbBjCD3JkqOSfJN+0PuPZ7H84vBHBDZWh4Lkt0leySYbMqAXQK+yAhQv2BYk0EQudCe
GA11aTdyYG1K0LnQrCtKaArPwebAzy2NvICy2x3I1qGJN0UNiv08+eJ7HZCcHDnOh4kvQMEkj5cp
I/vmhTOcQQY9xrzEUd9i47O7Iz/9Cny0yruNmdLVHP4Azn85QN56dl0FKBCu+t3Vk7sXuzT1Ft9V
WeH8TkPcAgNgK//dNqsVndWrNkIfOtNavp1sriE5AHfm3XlUuEviiaoKrNXjZSvNlaPywFvdgGJ/
kOF2rDZSijlckgIScGnQe1Cu9MwFgdUlm8B3Fs6AeTxSkFo86t4t1CtPTz6ktrnAnhDXZA4aBTes
asqVtAwjE9YT/sgphcJ57zKh1c/WAiwt4giYl2O9ITDgMS7iQG8VmD7t5TMKK03jVYsgaClIOHn3
KSAw2oljki110i0FDl5r8la8lvTQ5s7mJsu1VefPrs4bj+J+386anY5rMytyiMkFPmE5z74yszKq
Mfu2dfqdHEkZnNJ/pn3nMnCik4NJAHUlKS1RKm80P2TLNPkiFUcpPkDf93pX8iOiMMkIn2NAv+Vg
XJJ7yejUfZZBjQ2rDZYNdoIRh2ZvB0DddnsKC5lswtYiqIYb22NQCqcq9qhQk/qQ6Eg7Iv0zQfBT
3f5iF6xrJ1fG5qtdcK7Sni3V9MAveP1OIvxoLnCVmiOWkfkS076TaHrL8NLjtiU1wMmhvQJF9/2D
+Cm6EpkUxoWY/pZLhhUF9KO9Gxd+3vsHIu7StpJnosUj3ol0kzbHK+2ZH1rwnH5xb/snW5t7RxaQ
jER1SD5cEUF8IMkxhsawkz8vU3gA/ioeZ63TTcS00mcHsSJmNgxkB2f//hO4bz1BRFxJPgiuq3cV
W2qHvHLPCZ0mdch+Y71GyeUeFHMz/DJ7JMcdEVr3uDvjDqF5YIqFHHcpIay4oGiXXtIs8TQB0Hrp
G4AzhpegBmvmxaIrxLVemjJbnUiE8gq1p+gaj/zJqjvsi+iOty/YuMx/7gifnSDIHq3FvLPO+Pr+
OuWF/shtrmfaXuiZJPkc/9rVasKR7DLZxp3d5zedu0/YVQbTUajXLlM8PouX37/jz24Ud3R9l5AD
uZ05IP/ajSLmnzUmAxh31uBtY4Bt2LKADTBO/vr9OwVvnKFngkxCSZxLyD68omDHodgsaPpx17LX
eQQmNHE+IOWc+jY7xuvy5OtUChpAQ+pXzTZeM3QChepty4O77UqKWKnUV6zc8HB8TXdDWwujlTjb
1tuMICMXR2/LQIeNjbqmmv6pGLKnGuVq6RYbbaBPlxRIz3NoRX+3ZCRDP39i1X7dLrXPkzrVs/Tp
3iaXGQ2QBI/bg8rjtNkis5FR/O5DUcPpglnjLer6AUyipd6aH1KRAgJFzIifzwvJhlt+YVkJ81Do
k2MwnLfJOu82VwdnB8W+v9HedSAJUeFZgIn6sCyC4nqjQ+twGeKOScjDyQhvZA/OmzTQ/+u/5IkJ
lAeD5bx5C/PIvikNb9H6DF+7gITrVB/9AjYBsfNSfK15CzZTYqIG59A5MqrYsD8wdXOpg+K8kp5u
gNAHlvRiJcUG5KMSA8inbQPSdV46BHYJWNypm9G9Vo7VLk/dXQ+onS6IrANqwdsYPshoI4CHnMXp
5G4ZerQJT8FjfQwej7H7ITPxB4My3DBB/hc893NIhTEPLqkl5BpewEy2rwIJHfPKLkDjjrv0cNcf
Wbn1Uo5/ZqfPog2QwRed/avEzxv6RPfkeEICZYE316y8uueYxiD1h9m4U7BLpi2KU7ZpjoeCV6TY
U0KyQ65EnJM6uDi0WP8qS3BVBKKYGE8hOUO03oX5rxiSFqveT4rjiD/+NQ8YUKai7NS+kQUlqXo0
PaLI3zmiqPxFgh8C36a9t7XiYB3U9o3UH3WQ24Z2Givr10wt5Oxjkitpuwcj4Rbx2TBMoHhojrSU
0G3sGOS60v0vSP4t2WIHDilAvECSXFdLSQAcpTwhGHaGTaQR0uuqC1SJyICb9ZB6fqhVkgOsOPwa
j9IDJiQcsxWIQsve3VOqswxn7icvBegt4zFBDzGmB/3Wf62sL/zS1TfGkM5ihJCby8BUqYM5iOMg
Qehdt/ZdkgF2+6Ikolt+PUkj3bpFvU5h/wtTJHrkBsUSiwG4CIkFso6/iI5d1bv8fbKvtkPb9Yq+
GHPslfF4wFjAfXS9euU294RotDF48vJqQ+DImFFwI09RZCZP4YQDrt8rPDpZFNRSzcYVFmub/ObT
QFeQ3vr4/tH9HF10SeAGPkoGDQSO/I+PevTTA6mqQ7/TkGeNc0YK6MDoeF5Q+fT0/t3ct/Td69td
7YwNtq/FqENGA2KNxuHsJivApzBM6T0rDEMqUTnDjNC0ff7u4CgtU4AKL85IMTU7DHKF/bwquJX5
aRP+a+p7NwZBh707PMtTmvqPIMYVAy0Av+Faxwz9y3fE2ccO3xqfRwFLRQGP1XPNSTjWs3c6z6/y
aYsBeO8v3VE6+dq4gEOCkCi4afnOVabG9MMzk6VL6lF6qs1wpvMiXIx38tLr5iujshSaUiZTCdDL
/WmihQMylX9/CYjYYKy71rM+0LXEndgSknqy9+yGINeZhgSczxQt6JEc0H625Ya5xBPDZC7s8zH7
8P6CgjdJB+pRCNjBOr0Kho9VWwKa3A87mwp+mXumnO3iYxoBTuoiyRGdZYW44XcsdvGc5Lk4Elj4
JfjkBPXapVQg/UN87EV6TpJDfv8x2fac0NQeVlPnAseHxrdccEXsm8HfG7hCNeYkXNVqqLPhryVP
mEKw6rEJJB8r9JuuXQFjmBLtk+0hA+Ny/kph+IJh7feX9Ls4kMmp/HDxeYoeETMSFYqlyt70QFRn
NuAcW5Xo6AoXvDiAYbBXEoECwShMOKQYFMuY1zGEc4iwYXUCUNTX8/pXNsZb7giYwKZDltlCec5p
wVcSxnIZtANY4rhzG0ebEJGUpFxC8jRV1gyAOPeFOTm/IGL3OsksneVZgYUzYGMqX5dlmVGT2ZFR
4QhU9w5ozYrcKU+r0JkouZx+vxyBm0d90Qh8ExA8V/BfgT0RsKIVI48K5QKev9Q5K06nn1NkUakV
Pp4ZpTmln8P6sE0Pzw0wnca5ufnQ9B/meLFBvE3ReJxNueCK16uWQNnV98nbtiSLrhkW28DGPHcx
Fa6VWpHVVPTH8bizgGU6BwRzuVk9AgyE6Ekm706Rdz0ICYOquj+SujYs0nkdAb6SxAd/T7RJxtZl
QYnrQtEfkyD9RMdaBZYgXpryNkZRsYsfFRGWUBB/r3PjnxZXUGBRobGAII4V4GVLfxgwOYETzpYO
XLIfTbegv84jUTsHfwdy4gTn9FjK2IqKA2ompW8KD5FbfKwIkiocK+EiQdqFyVbZRoX9lB2ZH8zy
b3UoHQ6nr9QIMSPlH5TID23CSiH9lCmJYHLGoH/cp2m1UkxVgUipN91KhpWe2j57d9UlZFI0OR1e
d+3v4XGFosnwGRQel0Tf0ux7MH3O9BG/0QZ4IKFZ25zWQzq8q9+TuwOdE7Bd+Tzm921arxSy1O7o
vg2mh1IxcpDpQLyx3Q9nL90q6hlZxBRJOrJyVXwo+kXJ4Y1NtkA1EOhmUCzYoSkyF2bj3suXaBod
qkJXKiCQCEUtKDyneJ9qBBRwJkDiEr3rPOJSd5EMG9LSOYDOQ/VPJS1UhqDITDi6y2CbCgS7tOnq
tQmCuzdGSpoePdhwEoqwVukTaOxzdYIyaT7npkqFqX1WcAsBFbDFqrdQclOS/xRQ8acU0YlEF7lT
SX8nhVA5NkUVIdy5BmMkRyeSlHbU2lQZQ3UEQEdL+FhkzFze9LDXgzjUvEfM2+xIxJBgyKh0kHks
2pPGrCa2aeR3j5O+gE19Kn+RK7be0iuexwxQkwZhIg5XdVlJmdArdJajCp5AzaQqlU3oZLGiyHOI
+5AfZ2OWJop/lKHgLNAu2Yv8G6O7/EIWvC0KfIsJ5jbVaeZ1GI5eQ7ebymbcJcSQwe9VbmQkXagy
FYWIqS3heGYzBIH1viByItlgPwmiwCMJi1uJ2L2y0Yw084vQIfpiMK13zsgZ7r3SBJK4iiSnVbVi
1tVK6aOWtJfS6aQIWmq6ZGDOhVPVvXJ4isLj4Sgm+C+nBx+ysu5UjyO/R9wESvBcNgKewlrfVdpl
Nuq9CpD1Z/0pJvtbnmCV+mBGKk10BtJV9opYXM8lUUKykeln/9SpKfGgYCMTmDaSQKpiaMlgxoTR
FEeVIFfOUsJrzl/SGaNQWxe6d6eCTBGWAeJRVNojqOxm55+DZRpC5MAazxFZmELpXJuIeVXvZw3R
+7d9w+Lgpnhk8hzpKuhXxtLBJnrJfcUayHAFL32ieH7N5EQEnvLsiknTcrJW3gokHEA+l0xohsVT
UMxj+sYt/AqS3kgUyaALPMSAoO53jAilXlRtx8ikVRw1G+lCqUnmcM5hf6V7SRKZB3s9pPZaiT0d
ixiqKQny43DqIGQLH3L/RnMOtKe9Py722cXlDVA+7ecGWQA7zMkd9IXOG6TgWUkyfWOr8KSLQlB0
PyJ3QKQlY265UsGyNy0NYOJBsoCj+H0irph3Gy2cz7VU+ijLJCXhoJ6OPujfIwPwzs+zrC+Dx8JP
t10yfrS4+sQm68HlSCvFWJEVbMAykTmrhRyO/Cy+SCZJtUilJJZ3O8v5YB9rhAE7qdA0IYFl6Hm3
JuPtGpp6+iLZWna6xXelvYOwIEnVoucyyHMQ2bbKUzn4uzQEYMLlts3sUXsJ9uCnipBKmHm3Sqmw
SaVFLoCSkzzELOEZDuwpDbY3fHm82PcZmJNK1F7qdJlRUNZkp9vzRCVUzAna31NTZFSVgLPLZDtL
XkonZdQYwTrL23mtF8n74jmAihIzfjnmwW2I9lCad5bJjEofQFDJmcJ8NrbGFG1NoFSz6iFqnZsq
rzaicX3jwpOpxiAlgiRHRUd4IasxemRHY+euNNhn567pku3pDHQF4zeV7pk1CVbKEWRCtH9GrDQH
su7IkahmT4pH2eOW4WMO1lQbO0yn13y/w0rv2765VsKjrLPlYQzmrStq+0F6x0gd8rAPCnEj7gB2
Y/IvQX+8NIt/ouDtwZvu0jyk46phAFOyXVMGv1ZeVFlUqWjVfUglzgkNWJU271XOWK45xUjOTyVK
GTlrVQiA6nth2FDhMSBsa8fMjsVQ96HOgoL6IYxuJoSeMjTiYiWG/uX+zAqxrzbkMVKoXevPMFFU
2KQqD+2wDAERjkHNojeB23ZcnS8UpWKOzZlibAPxCxEiGXEyzSSa7OHhFAKJTWFVN1WzGJR2UkLT
JhJRTHe0utu76XxYusF+sj6Zl+Im7EidYVrUB2vNtL9lcQpuh5Zlj+PDqfiVunDe0haRqrWjiEqr
2W175Roc+2E0nXRAV6Gy8WAoKnjGQ1BVi/uMsJYREBMliijvkHRV6ackhpLHKA1NK5XsEXNJrCmV
mZOlE98IZ03+tpS/ZKuEaJa0IAODy4Uho9dOh/oX2jd4K2iA8iP7RXFrEM7hvFcrOjhdd3KKDmw5
ZAaQahbVzKr00PkQT5HaUuBAOXqVlymecCZ7oCoFYifS1azfDZ5zi1IBfCWeVPwk4zSw9iq3QdpR
D1qlX2SUSlV1yRegpXXqJNNkKUtfSYIrSFMGxvZysXZHSprIvcy2v0k86bvAlmc+4hAyS5qOi7k2
S7yv/OiF5JwSheUTo5xuJJRKsuMu3AiZ6dEJT/DE2mJtt7LKUkiKUMC18fA/dURQu6LYrFrLJLSC
Xxlfb0Vjgdij/D6gYA+bA+J6tdVn06N7vqJKvUn65eEvOeNgEFO5bBQuFVhkZggov2/fXDU1fo+W
0VOFyeDNbY1XtYHH03jC3rPNXWt6HwhPmmzcbG56JGg5ozyuNtJZkt7oVWltGbuq15VAPQGo7ANV
Gqb3Q9P+gpvct7jJVw+jA+n5RPV/3JDTOTuZUzOwIbgwYhc5aFLjZweXh3IZubrD4BOUqJZRMIeo
6gzahMj+VfKg0hUKNxXTEwlZAWFl0svyelSzoDBHIwjBDsnbMyx7tlVkT40VJgMUORtBSFp8Eq1e
FZ4SX1FG/hlaKXDAD0X2i6W/lQwLHMKCnIodmcFV0vXCPI+Oia6TqtjNSAtOYQiCHQjNUX0L1sv7
hPCrG16ZuXHmEl9xuSEdUhz6V/4vIlfWkGCGcjrv3+8tP+P1Au0fj9ax/YvfBM40JzWJCrmwuSJB
CtdciFe/f7c5XHBtxb++nSjtFWvRC09/GMC0SmLHxTgnjltGT1elDaw2Fg9mBSWuMthwiyXUJGui
5K84elBymWS/ZKsUiTx7Ga3vP+FVq+53RgxoGKEHyFWnz9WJB0af2ebJmnae+zKN6Uq5PMeOdzOJ
j8q6MXWU9JqC+XHPBBeQG1p/gfB01XMLjeSNSggJ5vApdLLYdeJlv+JlLqj4GVNP6GCcG3t851vb
jovOCiiRIY1oH+6kwN3aXzAbcKEEn7p+FE4TIShY//6K7TdJwHdp7gkI9PDvxzMhNZOCARFOoBiR
esU6Ub6icF4u9deaeLgWXBnJSsuJ42wl0i+S3/ohpLqOOeYXb6topjv46/jCyOjgz1PRzWkWhkCv
FfCMyy3jNRj5+Atesd4owCXuh0CyTcUAfyrAnerMd/IK6pWGmJo7gykN8hPmmJIHYu6DedzK2Zfw
UBJSVo1OUiVfcgVNoBOl2RSAQflR1khG8wZzSwb7VOH7YNfKMJCXSUUZcXnZbdVIozhfk7nAq9JT
cj/1pxwJuSjyG7G20a2SfKrIBugAI5QvEpgQncsfUGEPfUsM2EYFYvXLKJuKdKsyBp5HdUVekm4P
XTa72ZKWEnbncdXHuIx79e2g/YmJE8OQpFStV2OTJUW3K2YoW1k3VXxc39Rreo+5DAwhp+jJR/cr
DePORb5ccsIXm2MjCf6EurJZC6ES5mDPxb5avlwkvDZsKgnmy9FDDz3bLOF0cn4hgOeMwE8Sg+4t
z6ejB9yJK348R10eZz38KENHWlFRKNshhKhwFyej6njVOsnvd8iBzOeCLeZH86ky5mORMbaEEaHM
Tq/nA5V35B9bdAeX4bwwC1UApposud3EuPRqzGyGHOdAbmKb3VrBZ5SAc2o27/PfmxL/1QKv2C8e
WqaDndxplzLuDxz6BSL/xNjzkJ5nZfJ+aWu8mZkLzcgm/ctUO9KvPzK8lQZm3tYwvFeOiwTMbWa3
U+JGODZslp5vUBkHAidZA+UZurBltPfWRXopwk+xS0OuIT+5Gwky1SYI2kv5RqymGykoJQre3yLr
rT0KLVrnQ4d26HBulH6lNtLcQ24Z0QSy2F62hzxx1bQpzmNihw+43Qq1Kxwp+wB20QmqCEgcr6C5
6FY12e8/2Vt7iVXukIBwfXAerm1FePowlpeBapkCtMCPxm/uEdjxem0xz73bcZQuzDh4zVwAfSZW
qPRdFSYrZaRHN12peiM+2put0kJlSqKEiZ1h9/X952SvpMmvGMk36euJXMdxbbBErk496UDeC7Jp
BxDnevCqG9+jDKT5eur/JzQ4vaxZV0a9tq1mPZ5eGOe1M9CuZcF4h+yr1dbrov+j6UlpnL1VpKlF
JtJs/MwcYNC4+80Yluuga9ep/1tICKbndCKnXvvxh1rZVMZPHYNq5bv1qjsxpAi8qSliEK9tanbN
XQMAPykQJgK4il459com9mldckCQvtoMNqvOzAmK2t1tpelizIGNyu6TVpHY30tmzszgjd1woeyW
/pl4pjQCLqYCHWVHNBe0DJjmvYv11AnXNP7auIyXn5r1dBw2esgaWOiorNctP40ad9vCE6ejpbx8
CqJ+I4KzydPrI2fnKekt/vHtuF75Vb3SivWtA0Ec1+02OWjRTL1mRs4fKYMarCPszEe6JLlj+CfF
KOaiaiucrGmhKw55v5n3lACT653uDjJxunSfUdUQkb9UbZFtMXe50oPxwLil1vRHPP4+Emxjd0o2
5hQ9RadqWR8+4CttLRKL2bFZx1NEDygtY0PNqEc8SOZ+6Xfb6AlPnO86tiVwBkAD2bbL+W6g3sJh
pF/PQYHi+XDwypvI6T7pqCfH2xbjoPHPqzBPHvK2/xTgGXgex8JR5FO/9/DnOjpgLHs3V1yk6Z0u
XRkDcDUHKn/qtdF/yMNx4bBQn0kdVlCvp8u4ObIp5BO3tFVsXXCDKM4C6XHtJuhWG/hVvnnIzCeP
xfRfkslZnfPvj92nB6bmne6OtvOogs2sX5zDan06N+s8Cf9kpOeTgzdsTILGrVeaOpVZp4fsktzp
a6KwkXrdQ9HvL8w6dqkML5/IIROJgfbqcaNHqM3DzeBG5JMqjNd6DQ6QUlHbS+YBb9Cs3QLTAUpw
+Ie82moPLlawSJp1GTBXKm4Zd0VpIjTvXMynEuep43fiMfTIrfVNOidudDcfcrMgtfM5fxAN6cT0
81L622acngDMWmKfxob/Z25TEz0MZHv3YjJMLgovdj5c5FkVfbbVKvjkVQfKkrcUtj60Y/BYlulf
VQWZtcGjSPLouttj9meafHL15OyP3kn8fiOCOx9YFVxy4CDAKSCcSdA46Dc6uzEFfYey6Eu3NBl4
ohJug0Ea9ceIaI+Xp3ehTstP7soLk8eRN/74p2NQnV5ujCM9Pgw+7iNWPTFU+/QQM/SgO0PFlxrW
rdaiWfs87rKoWZ+a9EEr144I1itiUxnEUUwfxChu9eIU6Z1B/aAeC/Dt+swMJpUZYJ+4PYvgd+/W
A2groekGMgiGp4ONArOOWLX058D/En9Ksec5Kx1exMjdkNxJbnVH4yYFONJK7kbrTJ13NScDHMU0
DGc7f2NK7vTU5/ap8GjMDQAkQjQMUGaUMQEJEjt2FeG/fqOPtxCHC0lqkRYBVDFUh1qbBR3wrkyV
apyn+LPnj7NctAfrSd87DB8C5rwGzEd3vY2kIW7zwiAYIlrCmWN0jCYXQa7K85Mp1NIMjzErkDBT
q0AhrOmZ5I7wIvNFyXklD2nTb0yewu5LmhAot0I2S2pmkHqIGK8PE0FKc6F76bTdc/rgWd1yKsYn
4hk0n3910mI1hvUs8wbXQULMa9ZT6CqHsp2fzBkhbQSTti2zg8eziVRYm2a99fJmJTkbp0g6PiHB
IBaymdTVZu3aRZpL/kochVk3i6ik9reXqt/8FnH5OMcRiD/ovAdEmsSa6/0ZjQwe4ZIFW6PizMuA
6KmWDqXz0gFn8E7d884zFjUs0Z0ejvTV5z6xJRwBXG6xotenD9rdHBvSz7ytxPyIkJT8LtMT1WXt
suXjIko3GneON2wkjkPOfeghqsl71ImczuMmplbUPBKCt1/MErM0A62zOG4A9yLEj/RLwDM5Q7BU
WBzYePC2dsAvruupXLeet+3PJ6jMpICMx2IgIoXgPSEiL/tL8mHKvk1UlB6PmEeUz5ZPfgpzMCe0
r5daQAb9zpoAWgXp8WFsh03TdruaOzDwaJu1d7oxy85tfzWhp+HjWRiZFSxRr0Rfg9OsxU8SCtLl
TCf84kXNfmqd+yL9OMEfBUeiBeekfUQm1PcuZELoOCXLpMyS0H88TcmDFLOeKQ36p4o4eBwNK2Ng
EGOXPFgwjciwM0rGvZxBq4ZszxTzUDUUmw+z2gMju2zAl0EfagMrt1qPZFwOzhcR/7ls7p15UQHk
lMb9JuoVNwSo1Ww/xdX0VI7evRli8HLmJnqo6QidRsFl4To7x98wMDRIsrVYurTTB7/zt5P3MARC
YPZPCXALLrPV4r+CS/jYh86fXTshaQhPgh6y1tr0kE0Aq6A5fYiewTpPfR5vEQAEEw2ABwDdMNDS
UK9znJ5yvic1qW2Xkh+mbnFY9HcaQ5eG3tL7JObUDseO98gIp++f5spphrihAxTNkLRPZZE+5CaW
KIIxNZiYwajakSowrC3tE77zbRr/qVW3/bCxeAqdwoWTEvlIl0uyShNHDISXKBP56jOyelxYQuR+
KBjrxxGcS3Nl12tR/RHxLWKTPMlP6Z14UQuUcAC8/k6KLZ26DTMgF9n0YhZfix7INkz82/PgbM8Y
OFrdcIkeJWYyhN5c7smsEgupbj4OpI2s4vSXlUWPXuYSh0m+hkA9IS+DyaMeAw4skgebkmmn+6g/
RyaxSJe50FDZM3V+oGqBRU7jJ78AJPjy2amHTSf+Ymu4joHNopvKhD2Ww5MUolSQfzxAiOYu9sdd
dDrd1hRJyTGlh/BmGs4P4YSF5o47CRzpe3E6FtnKxPoTARd9tztWwWMHKlA/gsuHwGfL4vr8IL45
oyCyRFiO/UK84wDLHZ1+q9A8CGwfE13norMQB5VDt9GFZ4bEHrGYuS018n+ZO4/tuJG0TV8R+gAI
2M0s0jtmUiRFUdrgyJTgEXABd/XzRKqnf5WqWjWzm95UUySTMBHxuddMoXMYLbU3QnFIxuykw082
Vg8eYGIzJRiPy1kHR4kIS9moXYd6kk5K9GdSIm/L+nvWuRe9JLBuOt9/PRWHGwLxj/1MXsNu7LMS
u2nCGmdRgFOsMIoHYuZsz496w+uP6llWemnImo8fum2SqnvGro2L9TZCJDXHDOfgEFfSHERb9r6L
OGL4cQbfq3r8JitI5Z8SGZ3d3j9KjWh5wGLws75JfWUWtcrQDZtCpypEJR280S7f6Eg1kOhMjAbM
9HMzBgejcQ4qgqUXWrfiunCc+ZNz1bfWh8zlePs626+L8qGxsoecoKRP3vsTYQnopN3x7AM98qsu
nwoKZZ056eRLZyNVtDDM/6yrG31ttYNCpc60dQjTNGUcAbSWFfqR45MRuB9H7ny0u6uIyXYIS3JS
66FHTVGNcpNg3Gj4Q7HH14f8in7iUJ49n3GPi6+50YoGK48F4ZckwoLJwlavd4HbhIZ1SpuAVrq1
lNjBWt8xfooQFzY829wEuQdhG4/SLEOXpA6xlOkydTaGAqocZLNoVfZxcOq8maIMZztItxuXphhg
KJpEmFuw73XYXlg/OkToth/J/YMObQF3pk/7pKx3rvw6kyLrhxM6+SkW41Mb4qXBIi9dEnOjp980
v1oh/S1VkHoG57BnJOXhX0uYaiXD+eEtIUYMBnVax9y/Fm9h476Z8fikeuDEBNyI9+UZWOPYqbmb
G46AykG+zcOtMq+qM3JVOe9ketVXfP9k2+jPTURx5n3NvAEPpjh53y3lngaB5zqHTFObWVw6LdK7
ySFlVRzkprny0BLTMV+XEwnu9DoDyfr5NRydt3whVHjZWqTdo/6Y2n3ME/FqTAxlMSBCc7NEmmTV
m9l3uwTyQdBUeoVPybydcSO3aITHU/LUmUdZOmtzuemKtiXX0scuBrN7x5yeJlwSaCxvkvl1VtlM
xzm9qUp+1eWIB25bBwyXcwka6MljURcTwrVMWfuStTrtdQE1lArM5id9eunTWf+0NJ0Dpi17fUrp
E0t/kt7QIVmvDrE6BCVYrqYlVuQ+Pc4KnKWhXiz0K0RpvpqT+hwmwUqfjJYcX5AGWOmavXS9gz79
psG9witGMGlb4GWt0/LFn/a6hNNBQLnzHu8QKMCwK4tglbcJrZFvwsjPnZq/9iigW8reL8bOzOan
e3WpHlP1iJch3fRm1bnem6mbEkQKncjq8wsLvu96N+tsA0XtNyRsH0dZbzMHt+2yK7eTtex09is7
BOXatyojLc3iZ87QgyXscaUL4tZIUiCBX5sFj6bsg06cdb6lfPUkHSix5r7g42uJsqBfPuj8p+qy
z3W1POo3ClJ4H7s7XT0Hx8GJKevnV8HH5irYTPZrPnjXMpieMDrcx1XME423gd98SGbzMWvons7D
ulPD2tW1Em9Jx5/BAmCXqp3u0IxRrOmKZHTEaP1NHZTQvv4u2mEvsENdL0Z+P9TL0j/oQkpXXfoY
Y7B2xpDstQ9d+3WZ8MEm3iQB+RDNhXteZewpBMezzlemhNCiK+7qD+wEChZF/xIm5anmn31v2NF3
42VTylO1tZQX+nF406NOXPXT0etIDzOSWkFBwukhFgedBejMXKp57y7ma1IGb0u2PIZ59TBTZOvI
XWpKENJULvCa+dEarHPTZSf9SicVFWu94OtuBgVEozGlwEVOvXe8q+5XNMI7uD7ywAgL6GWrc7+S
7MdT0Kv1ousb8xwt9e6LjnpuyLnMQwkMEkcKwpbkPYbkpag+dRbFuPOsz4Kh6Xe/b8T9DZkVCZiA
RqEHJhTM+C8TsEkD6/wh4WxxKnIyMDF0nfXUfgRQkrT0L5Gi0eoLltcS/5k86Gk8G8n0+r3WFNO4
BA1w0tA1HxqYHgHoGb3mtGocke6LD9b72toGb56b3JHJmqKquZqWB19TIwKIW3rqqoFGerJsGuHL
HcnTWliQf9LgMsDARwbyAQWf/guaK2aBg/r90/g7CLdnouuiJ6wu+vq/dPd9IPVymdvljtPQ45M7
7mB50oMODDnXWsWmAJHEfOH3f1lr+f2lHQqzEO0hPTli1P/ndmg0L0NilRzANPUzNLAwwNRsmUIV
W6OUdIkGKM0Wjs76a4D6oOD1BCwL37lRsPMZiqkYmCsDGt0Hl/g/3TlGgHj0uE7j7/5xNvx37AkE
Qf/nmnWb/Kc2eOXJKnUDhsNk+PMU71pgrxMYaD24qwWbAqom4GY9RGAeqWeQ7uytHZKLIFhrhp2m
B2huYcYPdqSsTXZpR5ov5hf9r+Ar9z8QFRTO/hd/QAWXOeX8g1Ekv/xfzIP1+/21Kc3RagsB8gFS
7S9vYfH8ZhgiIq0t4HsxN4Q5gOAOxAd5vxt9wUV85//JAUI6pBw9F9GKiAsAAIvf0rNU7InWemr6
z/Px+xX89QpZolrpx4Gl9udnjs9bnE92Dzk1gp12Z3J8SZxhMyBEpJEA9BC0/tGUGOvqSXNjyeW0
Xp9OPZzhTqn4/crVffq/XBBalLYFuco1vV+2jF2iquxN/g8asmbL+t19kKzZjb//S/bfvp3QZDaM
Bi08i1/uHV16H8takgO9wARZ1oALLL5lWzhStQqOehQcO6y9Cb4sh7AeEOldkOmshJ3RSE0bYTcg
JOYyQBLMQn5/iZbzN08DOUmkiFk/gHV+mWqoEoFhkx7ZXVEypys0V9oc0rtP3hcYNYaZb7VWmv7/
BNIWbqFpfG680/1C/i15+vjjBfyiwPrLl//rvwqpfv1Zn/X6eUir7/KupvrfVFv/6yfp6/nPL/3/
IcmqR17/XZF1rb58/lmIVf/0Dx1Ww3f+ZXG+a1UDn9P5hwarETj/Cl04oZwFUGFDWyOl/o8Iq/gX
bXMtzWr7vhuA1fiPCKsV/gvOpfBDX7P4TP7z/yLCav95Vua6/AX2lodIm+W5Akr6nzd9O4EflMJP
9w4Aq73harc8rdSZY8qAElmHHg22zVoIDX5TPUBrsT2qglhdwqyxrslYT69TAh4Ek5rx62Qba6+S
/TGlonYbcWjOIWi4sx9gD/HTw/33KvxZYPUXPq2+cv5HDGDE52hV2l+uPEmrrBNjGGtyN0qkpbUf
51A34OpLOrvBZu5SUjjLHLQCYrMaYi96dLJri4rNevSj08yNHycs8jhn/Y95eBNJHW0DVXyta5Pv
5HEFDhfsXpgtr7jZYuGav0m76LdOF5Fh6+/bXjLQCh6f3RjfhnHs/gkM+Uvwvt8lNwdejtfDSPNX
MGSDejRjt9LYNfqimtmuL7WwFDo5bUZnOVHIlSha6YW/98yYnsqSN2v8WL9CnFzwt6+Wdds38uiL
+slP2xnNR0wERn3xZjNtTGEQhra1Vj2O2/gwN8G2qFkJv39Z9xzjf47y+23A/xXMZEMMC4Rezz/H
86lLvXKZcQwafPT5KxPzcBsnmaMZKwkxdDAODlo+cBsjpuz2MD8s6lG2zqzVuKxb1lftrupy2DjS
udjaScUumeZLGW+mKZpfsiBPVljh1qumHKgRA2Apfoty0RzS9ert4UPdzM0tM0DTY9+4CZrZuGYO
2OM4D2gtuJjad618m3u7v2rZrZx/DJL5FNrjY58G5RZuUbkLDfRG86xP6WD33SdjpBJEYZJmWLW8
F70Dr6bHTiY5zZh0ZUa7HNtyqDZlgB54aizrVKXz2+idaIPTV5qi9pImHykdkheJTJzrTctFoeCO
s2dkeH+gg/LZ6q3kWkgXGV1JdRK1rbiWRvbsBB0ez4Vdb5x+XHup6Vztmnnq71/bL2FRs3IgwSDJ
DukzcDUJ8M+vLa3KeBnzYdizTdxzjCSf25MThnPkgjBvsHYIZ//BNsDtv/Re5555wvt0rGMcdhx7
p+R0uC81l8ojFdFwtDteVJVt21qG/3AgUFL8KUK6rDI4RPAkPfICW7j3vfRT0mj5EvV8oyx/nGUL
p8Pe1K6Vos6YANdGsaqbxjhUNlRZ0YxfVGlMj7NMD9j+HXLXnU6UdT69mdl9yKzydbaUs02y0tqa
gaWzNNUdKuPTnGXI4YnU2CXW3F/uGxPv14+LMRiboJzsrYxoAziCEeIQ9ufMZ3TTFqJdZ1G27CvD
l0d7nl7zfGFH02GGgRKsccFBvDkIE1pz0bjNW3tY2bgbMRkdUmrJvtkMMGuXyHTPs7+okxJqRamX
7tkO5zQ0w+fRhWE8dSh8xc7JlYj2lCHqPJ1nfUxrDkPTciR5cqIu+PK+Cum7GySE+0sHycsjs4F4
nHQbO+qaR2k24F7HoD8lBTOo0CwfYn98n7kp+rtsP691Tl5mu6hUtvi8Td60HsomQzCCNgHWvcmu
sFn1uUUvwlfp2+wM+fEeMShTt1Xd5pfSSl7LapTHsnXtc1sJAdKwT/fBlIWnzsiBkd13mh2CjSxj
NDAwtyrwjjecU+m2T8EY9Q/ulCxUKkmM8w6CemOVMSnHo+YwLv4AoC9iW5kV5ukpSaxHTXFphuLU
cwdzIrQRK1VEHbwb5hTuSTl/Q0d95Ta+/64V01dftNdYBMltTHnyVlEjqqeKt9Q92H5rXUvVwwTB
WHAlNDuvEYGzDydpbWQCT8GZnY9BOjz5nbJhsVf3iUCwm9EzofFndId7lFHBrEfO9nvDfRuDYeOH
TnaJy2rPdozOgTdfA1pWpyZSan1/1Blzh33lMBcYzOL9/eCSztCdjT662aWjwChh4eMt4VNs19j7
tm1NBzvzdp43poASMrELu+HAvQwXr7fEqsTC9bF1ii9hK71NmS6SSZKR7/BtfINHPYE8wizMryUd
9anC4bNCmsJZrmK2GBD0ButPnw2lKMqV76Uz3Ww8AKKmp3j3+7T4hyPpF5TcfZOTpTiCVAoQkn0H
Sv60yeckYHCohmwv5nk8GHni7M0pEgz85hfoSvO70Nr4cyiPTuCx2pd8jaNiA8AvdXcBi3J9D9xV
saR7axKYt1oeuzAZTth8AIJEkWlbhG2xygZWQlJww67yMcidvS162orEIFO3SiXywcqrZ4YEzEaj
bu9wfB4Wf36JzMf7qp5s+U9R9BcI1v3ewbGBAuUB4EbyazLgOUgix0uU7n2jutgyqXYLEZ4R5cok
Tpx6wQgkgWcl/AyKV2TtdVsy8PP+cZy6mB6WwL9clOHKTEfYHwGw0KbN2W0ljBgVW85qipr64+Lb
H9oJVHI5Myf6fUhxdZ37cyYANg5hKaRtgeSFaBP9UsaI0pFuX1bZvogAZwYSFpc9H2wHS9zSqD8V
ZfPIsHw5OmnXABvCT0vmV9n0Nzkn5VNh51+dwUIrAftLssy23EeJep9bMWWbNY8/jhBRe9ZBTMMx
d9xjnmTmwQn8t9ZSeHi6+XdLugNyeeqtzUrzHI7ZFzWYND06ACM+6FdCbfCwYJDZ9uIchrmJ4i35
q5GZn2I1bdLWDkASdvPGcIJ4k6gpP7amViiNsffrZ28gHWQq0ipmiHOyAxGk1V7rhyxQEVxMGoLm
P9SvroZO/vmpojUBZ0FA1qe1dU/zf94V5BAxfubaapJA0WRYP6bOxMiV/HGfqXnbl9H42BnW/Kgs
Y99ky/ASGhMcKANF210bl+25tZxwbRWm2tnNZD5gatkcFkWbOgQmQ3ek8wsHbmf7pNqQSZzlvLq1
uo1dsxHROO7r0vmKvNLw3BRljFwv5qhWamF7O1n7e9KJLWB/TCxrS7DimF+SZxHmI9gpN1kjceQ/
IA62wcFlK8SA63saNuuhiJ/6sclQqLOzTYtVy3YQ5vffL0lLL7k/PzyXZALwMWrVocCsge//9PC8
caoV6DexCyg4ztU0fTJyO1llXeAjrU1m1ls2vVkyndx+bsQC+C2Vxzx8d7fQw4NGHJ3sTsmd/sFK
Sfz10jjlaJQi2YLIFG4Zf740WiODvwwc2qMRpNtJolaYGGLVD+IPo1SX0kdIhFtrjlQ8E+WIalas
VC9I5WPjPHqO9B/oWJ8TAuZqqVFrIEqdpvClj+3mnRXFnxLbBMu/pFdjGV2kk7t6p5CYkgxNQOWb
wa6x1bBFRADhBYeBdDJhGoiD+/FuijqM0dqOyOh//0a8vx4S3JlJCax5bcBgf8k7LSXq3q8qazc0
9TOesihGomYbGrag7IToKCdUfjOJKqQ6S1E5pyIS23qJrffTqm0ztav7KNwHovF3RlFXez/HmUlb
wTVpfYl88dlKs/HRrE1FIpiDvlv62+itFzH7dH5a72ECCByb+MUbQzqcg9h7DSpSmXuCEoalPBal
OA5VzrBglrsuiRmgleEhZUSr3CJ4V5XDqcKrEGRhhIhI4EdHJ3L1CAAgWO0M4BfndDMwodjHPWkb
Thhg3Y2xeRfPGLmiqeCYRnLVJYAYoB9huebv3az/bI5LdXZp4k8zs2jP7Q/+XNfoVFTW5fcvwdUP
+U/bgtYDewJ3FloRjuf/0oPNMUMVIyUjxqR2CiZmvKGRPVWROEbxCLysjhkTh9mqKmuxcqOyPqP1
thvbhXltOFyqncpilCo8uMKlEexHe3LPQStvyG69OFVkwUHNKKdq0g4QgUaJCZPvra3OeQkbJF/r
xI8fnDYiYXHRYJgXo1ubAuEPxKpByzkjHkVyek4GIzrDnIB7QQYpnfpaRJ5Edc17s/g5Hxu4m5KD
lnBPHmw1DijSzc3OiDsGCMUYbORgpufJLvZx7orj75+h95eShGfo4NyHWpZDZftr19cyuhmpP3va
jakK9wvEmY1Q+TE2xXMGTGYrTQS859Z7jTJIl76U9C2ixDky4o9641yVaYT+RR7u7QbeB93ZGnDJ
RMXXMEnszO4599PlWCqcMqccGq8q/WbXDV11qjvlr1D5s7fMnGCiRXm2duAjbfNa1aswNVCTjlGE
MAaxMOuOIzJHuS3KDBFG1GmNeH63OIuBoF0fbCw73waBvCHH8XWsi52H+cjDEhMG6wmQI+HOOTrd
xA9rId2wek/NyPsd1UcV58Af/3Np91xRmGgCOrSaiPgp+tn8jvZL/f2jFyzVvyxgsmQ0PB24XZYX
er+kGqO99HNPcrZzLWY7sawd1L+iHGXgBW/LvE0pC/KNo7roGiSEzSnmXoD/yrVlV+ElRFMQ6xaf
kXUYTo8GbahTbdvRtTXbhEJMJcdMUfjQNp4eJ1/hmeKW5rGJwuDiZEcVecm1c+qnYsTpJu1bPIm7
ZL+kjJzsqE33avJQ6lNOB3J/oRMwh+CN4mRvpzkvaDYJf9Nkoj2PvuDWWqSF43NDXoPwT1iF5kW2
Z5TljbPTNPRQphLNBOgqevboX+7X1AB8W7cVbEUaLMvJtOQDRUP/1HUeGopWtCu0+odZ++V29trx
mDQY58p5afetsL+GzeI//ri3JoWcw5gMYRjP2tht0QLsjIxNOAv7AhwMkYO5eozIH8tlqFcmbsY3
xzSp9FvMEzoX0v79ibadc5PxmF/SmtHr3J6FA80qS6j/KkMeqmYeLwnnjd6WVbPU2JHpDeorvN51
re6Y1eb+eMfYbA+578SwntIQrCaNoCEZ6sO0NFjecI9+Zm7Hyaxpyi3IKUcCfImugMYlbm+RGfn7
+wcNs3wZRdBdB8MTRzNiwNuCSmpDEKREoPwS47zOu05NwAhVuAvq6RLN0XBAGc8628n0yaxdYz8t
GQLDREWnWJYzxtKPxtw3B6NHnQVdv2KNqGv446XEQmQnP6Ua6XrXeqn7ujz5vWnvzC4fViTrHZAq
2E1Z6q7JOPH0SepsE5dmvo6SmC6sXl4YMd9Ge/gCBGQ7VoH11KfOu7nBpG9gJ6OtdXXQ7P0ejqvM
ta92NwaXKZDfnSQZADkJf912BV0NSjVSCYfQMwFtxNPw1ss6AHjWgrztfDTgvcsyTMVaxmZ2RM3P
3lVBhW0krP8fV59ap1i76hkVnbH7NundEDBtR0IYhSGs6hTNgboxNlaanu5vpqJG6+hXnvwGJwKS
cqhITZLQmKBrcm9oLGYP7KAfVmGYTcdR+MGxFr177qvpGofGIQ3rD7zGKzee30pig5GBca5sGjV2
OkE2SThalH6hoGqCTW6XWoYUKIZpQUQzovJZ9ZG3JeZpcJystqIuo52jxuxsqCo7m77CGSy1Z/Sm
Cv97URnZmlPqwTF4w527+Ag+eOG+EKTypmsckYbpwQANjIUG3B2TwHtujBYLVgLe/XUFedvRs/A/
TnlmP9VTsbUMcKpmH1hXU6qbKdJz2szR85wfCr3u76tRUWfslkkmW68BlE3HrzyV5kSUm+1DZqXJ
Qx862/s+qc0i2lhZZx1l3B9EYnc3Fu7VUrS7rKZYGOdBDpry+c1Mku5839WWWffYttcc8fp4ExpO
u4xOexF5h+2TA8epCoZkU4Lk2N5/pBr8W688613efXHMBwzKxTNiNeACZ4c9rfI/GuR9l8wcnmFe
QZovfchpy4xKrCdeQts7lSMFuFtIZ9s5OYVfr77FblGsReNMj72CDV5U0Qc3gvwmAxKroBD1vkxy
yFuUFmCYaCo0k0zRc4GZEWfpLlQ52lRCJc9KGB97K1hQkaxKeQgjH6GrYDjNngTDbnj12evpsNRB
V+6VR8d5AqDaW3uWYXyqCxJ+7FjMXVj5FdWLD5OyC+qV13mvTUhTLWkc+S7Ow8/Sjt7H4yjP/hKA
JQsK57FdvhUBFJvUHOtT2DQmcunpp8Iclge3bsDD4WcQRPOn0QnGjcA1qh6wfraQsVspo2k2vejn
lYyn+CAV8qezQ0Y3DI7ceqJ+s5SZvBvEgJJPiCwrYba40pL5YxCu3A0hru20JSJoxsE7X9ECRuo0
OJdMzy9u620mR5kXZ1lu99TV9A2B1n/wfmrA69qzkW2kYWrOS2e/s2apeSrLKR7CBMn9ZB7exZP7
hH97FGblVdqabLaMZbRqPTM/Bwnif7ZhvfitBls4qXh3bx/YAXrchYd1WzAVu4m5xtaJiu4mMjPE
PqRglK8GSuBq9lCpT8MMLQW6DiorrGcrvU3BlFySFFw0PdBwb+Tpp6k1Pv+4KNOJQ6gwiX0V0XKy
Y+SEEihnHeXCvg2kf5inelyFfUPzFFk/1II5AJJyNIdVPiKcNbyYQVphjeLuqJRJQNzklqcavjYm
2caP7epkMkC4/5pnwtxXUdi+S+ODbT4ERj8fe5kZu2Hx5vcqzD9YsXngxZIgCeOW0vs7TEZu4kgU
oMpk93tRgHry+iG6OstIELNHsRMk7lyhbx1sLQdRZ+W47epJPGhm5/3J3w9BV0zfs8CANlWZxlM1
YiqwmO9x+ejOS7NAM6O141stQkOSOh/uozhWxiz3gzTNi1/0RMsWoxZmXyAWl+lqVg3EenpS949K
veQLeH1jFxv0dxuMlGc1GrvU7gBv6bdhW1248Vp18Nu0OWCJvqZlDWF9oXe41N+6knb2JAGRNyGm
VLGdoFDPZAna+uBuO1WOh8Ae1FFMyOuU6T5eBtITOWO/SA4RYBtQ7BuPUzss+/XUD82mmMaasTpZ
hRyd4TBpx9mlmfttphv3WSnyo2GK9+Sl/dWvq0+eGZ1SQa8F3p5D1dFJmq95w/GjknOHGfcxMr16
VYhD2Un3dc7K5/uN1dbwphJzemx9yOigUMlT8+69MgK5E6JuIMEynFFTW2+SDg2E+5Ot+zCAML4U
K9lFMXgx7tTK1Yd0JFloGv9bZYvX0ik/mpVIN/dfKaTdAUjJ2iOi/khfZ0b8NOXrvn8uTdt6GSeA
Sn5R5WAELTJzZMV2QD2VaFzkHKdj5i3G0ZKRv3P02Wg5znwNE67CX9K3ZG7oAc7T9zQho+TQa9dl
YySPZNH+Y0fuVmbOtJf+OG4aigt0cgLvaBfhm0M3Z67H5BRXlbET9UIwSoYvOOh+lbkP5WswXrNh
R98d0g3trA9hkGvnK8CfC8Oiy5TOsBG6GvUnS37QGmRTOb1xKqoP8Yge7xyV463NgbR0rfL2XjYE
hzLOjoXjzw+h+1k1vlpNzaCeUiNHDrTG/sIGpVbHkLTnQDon4SG/N2h9w3E4zH43vDiIt+yBrr1J
x+X4m/P+UrSwGIqU49duAos4AHHAawva1DYnUT/Qis7lMu0Ml6JnMvzsISuXVzft3nI7iy/B5O+k
pGSBUi9XbIx55SAo91lm062iKcqwKF8uVoyHuOxvYZB5n2w7RncxQmawB/0no1fpsQGkE6W7RrKp
+jphbYRTdaRzEuxkR16UhN+8CKXrNGGoOdH2PMSLD1FvGFbLkqRPpuGgN9Oc7GpPq00+WqDImWdn
D3WiMuwjDYLRKJ5CFVbPZKXk1Yn9EMq8eupb9zYYqr10tfnxx1GfzuqQW1O2TgJGhCG0T1nLlCQx
/aN1zADjR2Ufihxt8Niwkr2AN9KYfbJSi1d+hdy1VV4aXmgBn0omDEcbO0TIuol/iUfnFOelOkp0
wvb3r+I4/3FIdBBRraz5DLbbxaDa8UrnWJnZNmdnn6LJzrZRsMRoFdoabbvY+LaMLmOEEWZVGmzD
CA0nj1W0rsAk7ce2WXDYwgVKzh+qqF9grvof46YML6PrfgvEp6gr5INZUAT5cz5RLmfxlZ6Bgi3I
np1CVx4XznAaD6iK5nlWHwsZyk0+OOM2aQxSNk7IDWBY+Hy5qmgQoHpRLLeRvXSuM/DgsrTP4Jlu
soFgJ0faaXhwwwTM3epK0A8Oo9t9uZ+Sc4YyhGrqkwkkaEYLYuTcemios5GnbUYOa3rDRex7G62+
sUkVCl7N0B2bghAsyspYlz1ilIEv7U2fJ8nFD2Igu/SC7j8x0CI4AnwML4GZOkd6g/XHggIVBJys
zzAotClaucsFiUxmMon1k17toddbWz8Z80NW2vnaSOZylSZ2/t71St531n5nvk9ftQK7sapy19kb
vfrcCFnjjUJr5L6WkMY01osrJP3GpgZDQJR22eGp15+LBvtB8FfAy4MQwka3bLIFc/G6yj4sQfMh
nmZEccArEMb5yuXdGPPcPfywsOdvAL2ri3XI/Kq2zPZZ0K+RY4J4fl+8Fj0tCwoXkFdeAnuqdE+h
kb12QQfSIksjmA51BDlZcf64g7+vo1YwFkvEADyuKo55nZnwL4LkUhrjK83UfV0l0TEIx9sYRumz
gWwagI+PZTMlz+ZUjOvCA0A4Okm8j6VkeAureky+3VOlojyZzvSZG452qh5f22xKr3FX7Z1GZrsc
7iwawl54WKT3EEPwOdiLuGlw7eT4b1NBE104T4adv/b6TYp0eS38SFxJrj8xvWYiQfJzP9qdcRHr
xPXEgT10CRlnbLo0FMfGOqMr6j7PnTjc85E+BQFgBuEf6TyZu1qvo2iskmsGcodU1ntwq85+mcvA
eonzlANABeVN0FYasqB8jECw/0jeMqdb1g4GJzc5TH+g4+ceWw8txszNvoxx9f4evkifmzOs23cN
+grnFgNztGpv9+swMvuCM9i0E9lI6dh7oXk0D0wOo4ucp8PSwSK6h9pgbt4vHnVsTxV6Gpz6w1Tr
ZB/Y07HNEYwLye7vdeS9kV7XngZPjPnWmy2xjaOR9FN3NYpp+jc+aTR90nRtle7Ewxe3lkfM/tbG
5MfHpIWE/aNugg92nPPmm/CloO2oeUN5p07Zku0U05p95KNuVQY84GBZTnDblod+QRrQ7KyN6IDA
Ug3Ia5Hmu3v1Ztgmtgnz6F3cMZ12xdIEm7EJfci1TnReVLazs8Y+5cWyGWa7+DB2I6s+KuyXrHDE
rQit93hKAWuhp+SZj3OAip80gNGiRaePl+IW+f7eb78ubR19qAbnUM40WR3ymNzxOENFBc1kgAJr
11RJNpfc2OXnHGY3DoPux3iqvsS4AgEkd6JRXVG+mcGJokZn98b3OR0YCgPyWCUgicBFL84VUNVj
GsXRvqtjeAwGksXeCB1ib8O0PUXpjP1ttDzds0imzvuZFuusiIl2g7raMHZ4jy2mw7bvv49WOh6U
gbjk3CMzZ0lhbsoJSmyuQgroCMkS0rjHSZTwjxihpK0T7OehOMqouhqxGp5R91uOQb8o2lRoHaZ5
D6x7vlCU0lMwqiPajN7LpB9qEOSfLJjQN/rJx9lPYlhrQA0aJbCUHlJjjZSUfPCX7q0Ej76/H5/8
XZLz7skXN9dHbjdkErxfJtymGIps/NxMHvMgOqF7oS7znD8EbvetMxv/ufAd9lAoT5M75jfmCWSz
pT/jS4qkm5+DImuzSrAh63Bf17oPHtbVizF53wzgCK4dd6dmfhEFg4aWHGRXyvXS7uKchvpUFtVe
DbPgrIcHqHqrBI7t7VKM4Da1rQFFbvINudzsVoec6P+uff43c2fSGzeWdun/0nsWOJN30b2IeR40
WJI3hC3ZnMnL8ZL89d/DcAGdWY2uwterBjINA5lShELk5Tuc8xxTRMskE+XWVFqIHWxaSXYoC4ts
oGNd8sgXYZtdjUbH4kM721R1c62K8ksLoeXrGMEypRhJ+jrrwMgtN2M5vXeqGeFShOFS+g53nrQR
gOkcbo96oOSGXZdwABf4B3I8j0JjOtSC7CEjiFZinJynoR4w/E1rpxYo6czh4tOq9kr2O81JGOPZ
CbgnRAhuZ+5VS4tmzUpDt5jr0glQQtoyYEqiuDw89uZtX4Y3vyovrrmJalFcC7PNFlodDTy13HbN
XplIGrMhEnycfiilb0Ovv3uNWW/TmkdbEPQ6ir/EX5Hf9MMaqJtjDsB71VEzx1JiuAn6Dc/39nXo
u1vgVhQzyUthSeNciP7HjDf3OzM8JXl+qdgL3h7tmKkrtYw056PIJ7HNdeuSuN23CEHPMhmtYsv8
LEBqgs/m8fSwZoFI5su7Irp7j4eWhbNm3YqwJS+nMfKdn+M16YMNfeAhSlW9U+1Hbyiqhch6HiLv
VzGZI9TOqgYBrHIeFQyxGgNPaC+HGkPI6fExZu3qMVC1JTPghxKpMMf0SdXYUlzvaIuqfX0osDQ3
q5ekWqHansyE5tgKKeLRcmaG8O5AXzJuT4/2Ig2aV2mbFHJu1/7RnDxeMRUWs6BZr0NNE+6SLsbe
uams3sEeyrZ7rG6FLQeY//EmyCzaL1YKmZfvZVUczLRoDjKaXusKZ2IZil0xCW81KH/tWwDHrQ7d
MqsMef+zb30LwZBvZdNXx0nSHoEUYZJbhU9+SdJJN/gLy+V+5coUqykdvvuuf/WIclozUnE2FLyM
U7p5o9OW99LcGOxgFk5a3eMcmQHqelWQsWYZQwW2sTS2bTO8hHpU3MrEWNlB4qxQl0Z/tASekAND
LL9fRFJToB3Mfann0WoozHtTMCt3K8vZ/JEqVXRTG80qE7p6jvSm1cQy0SLabnoc9hT1Kk9gSkB6
+GZxjH1DGfVmWLw3l9c3QvNbVao7Z8O9Hke0O4kzLPWH3itrnTMNR7LqTCIPPLO9q9BcqcCOtp6l
OFRoQeoqTNboQPAHsLcuxXwb5PnAcNxJTrEd3xnLd2tbByLu5L+C1tCuDq0nphOz2HlmXl40LaTU
qw2MqoaKroK3v/YzRm4JNp+TQ308TIbAcx7DeKasXJdlQrCL6V5dXEzLNIduUXhAYyMxPvGtjaOt
ZlnEfEnV8+2XzDdiozshtnbulHDMXyc5I0UgG4rcUDfu1x+MYJGg1JKJFiQ49D7RsdDNckm7N67U
xOIEfcCtrduQGHvtWDKy3pnSZlVTV5jYK/ACeiuSnd1S5jgmsbmtsJKNXagId71KQXv4d38e6/uz
qsNRgNEejcXjD0/25RkX5LPWF2RaND5qLW8q1kkenjo/sI+/9FiKfaQx+vAGIzhmXh9ki96QSG8c
/oayiCk2J2/z3sZVt2fyJfDGfdnzUNboXh1D5pe8yndZvAnBwSZGGT2NYQy8gBlZDix6/hFdT4Bt
Qwp3UKX9VNOAra0sBRjsYDgbbTO9YnT8ki1oLwbC2TVKBVB0TWkQSuN8U5qcqQOi3kVcGc7RseUr
uxO5tXLaMSuku/c5WVY8F9kzppYiN1nBSAiGYdUoPd/KNGt2HlJw0x3phiPEbuFucNUGVRE2VPZc
zMxLbR93iVy6hlGuc82Z61USegTVgRH06RpSQvRUr1Cl/UyTctoh21q4RimuXR66y3nctycahpGR
jPapNW6Ulyk0h6V59iAHAHTOHAAlRrdQrIPJ9njm5wnXpeM1L0YyZifBYHgx0VO9gBK0D22h/2Lg
sNHcPn6vs34ETgcRrTTbiEW7CcK2ixNCKikH47x11rGLztChqUEpzPuZlPlqyBbqwNB+GlWv79NS
9Us/cKxNVsVqraUqWQ1+5Jzzr5jRIAjQjFtAuYp6pyPkN7GqbQD7AWjRnFESYw/xGsrXqk/i7eOp
0DQ6OUnC/4ra/mWQvrbq07ZbF8jR16x/siXq5VXAlmL7eOYQJ9TuiQhjN6FeIs9NjypL4vXkEvgw
XyxuAmHddnzcQPNvOXfSI4R972Ap+6tMVbDtqvnYa8pLLL34qkEy8z2Dxn/WgYWGF67MsGT3HWlU
muANCNWZ4nVd+OqcJ9nCRqiarhkIzwDttRN76tDpxX2QFF/0CNc8bvSzm8hmZZCB8bi3Gehj1g8J
k3Na+Ng2aLUdPoZXu9IPWpipw+OcwSN+TVutPBSD3Z4fD7XGBj1j1uWTW7LyrPLQQoBHZ8pfDk3s
72l4m3vYaJAARHcQJXDx3gfj4fbF77o3SWy14iuLhQ9ZI84IO40VuRH6PI08aJMxsB+gKDB4U0EZ
auUV/0tQbfGZ7rQBd1ipj86x1vpLTZwH+Wvel0LvQZY0qj+SKCW7w6m4sDFBViWxQE85pHGJ4JzL
xk1AP/K7U1GDRtiN/M3Q6O+NPbZbvQw60JnJyKY0/S0rP9pGyaRACbS0IlVyflwaUzztfDUZRy/g
B3yIZOvKP2rBZBwefVTvMj9RlbcKRWccVex9GXijNoUThmQ9M11NJqfboAv69CrpHCPbuDGMn07U
xSvSh+oTBpT14xSuHErIrG2yrWEP4eLxWl1FBEbhsiCNYiM8O4qT2QvkwDPN/2ykCA7UC1rPIT9v
WSoneNEmUx0YaEVcMF22ceiumDZJScurR5sichFSD+12AG+KVmHYcEx5x9EcFkzbGdW05b5gt7Uy
Y81jquwA3cza6hp0zTVx2HD2hqiOssHwZuesXRVpryY9BAUFF7/ykAUS6PbZhW6643cTLbsKj7bN
PWZY7Tcj4Ba2rZOBaP4YSrS9vkkugo3CYcPAq9+kcW+xGR7L/UNC6NZ2+dHZ3S6ym+pY29W1yioX
ukteEho0gzkm9xmvuvGscTUvR6N5bqQ1PlcuV1M8rD3OFNH33ZvrRl8ZYowFAs0ed7S2qwdOJQ7n
YxM63x5F2OOSNUnTTRXNtXRhURXlsQepsa59RJouz7THQRH6Xb4pzPiojPK9CPlkCpmuwjRL10yw
mr2YvBeJJn2NN+WtovS8OAhayDoKfnssWNacaAaExfBNme6yGZIfCK0MIuSEIEWzAdLgEv0F0GAl
u46tgKsRNMFBjl5qXZgZAbJ2VB4YUnG+znYRs8ufQxvfeeYU45NEI0j2ohDzcwVdoBarZddgKtei
5EeUN8aGsT0+wRHWnyhsYpKV8ynqSF77ARZDDmX+oX02JhPlLU5mP0/U4XEtcnL2h3xiCD/v6kUc
nnLJ+RoL/1fs4vqrSxSOSKuSUrTXyAlPk4xcLsX3cvL0i/Mdhzb2RXJy8BnQkFpBcFaJW+0eshMV
NuESRQ0pGZPjHDsInJfY1kpoRDjYMyMDf0OlUgI7IY8RgyZzIbzKOGVKZ9Z2FPLIRrZc5LncCRE4
P1nOjKpauY1tfvejSQLoZOBii/zWTghcAzQV3GzxsDRl6l/CkMWBk7xEgWWdk/mPZvCXUmXNKYn0
8FJ7R2Rt7yErzKe4d7tTn8FJ7CdguM91bD4/FBCZH2HlQfkWypBdrM6E003VokM+u9HH9vzQOASt
O55r5+3RDyj/JYuAIsQmHcKjZ2BIMIul8hcNTM1QiWUwpxk5yTFQ/H3qDMgZs8WlY8h/KXX1Yla9
/VqH1SutebX22zDadcRigDbxcH1qQ7n3g5Qv4PHv8qzkMWgPOcnSof5KMVLtAjsMTu2sna7y8a1O
gAxIhjWxSK1DN7bfhYyNlxR71hQ16arrun6T4YI8UfqqlQl486oZPE1S172lgV1f/K6N0TZmm4wG
4AL+w/Ca4lyZhb9sXaltfMHAoTKN05xGGrWpfCp0vzsaELOi1jqZnKevveyIDEfMcK7jLFoMGlrX
IKyPcV6/Volq9nPWwDhvOdKE5RR12ZD/HlA03R4POsdl9hRa6ZMZh/e0jfOzOahvOPYkSMepPfmf
Y2J6d7/sF+ACg0FZ687yjFUwPRc6TPvQdCi/Zk1XldmnaFI9wkZ3J9xo0/Y9shb8vyfJIlkbteq1
wIi9S5i1qWD6fKziGdxwtcXdsbUESlW9IBmxEV92/Vn7ULhKX36rIYSOTj+7BZJoJVDnHFLOlUU7
TYKxAO+0Qv2UY/VeT+hISBqt1L6wZmmTEvbeM/WMWJHo3W40s1vmWktISdb1RCmxqiLrtT5o5gi3
Kn6WD0nK1MSrh0O5d9JlNenlzdbsDqk5fXHcNecu8n+kPjCHpCg/8PLAyjeyYOca/jnvJqiIk8dy
HA4SffFIi50iy/LYxS1ZIjVkOYBOaVPrV1B47dZp7OgGBbnOuT8CL7A/mfgY6TPNBKC73mPC3Yz9
zcrCZu92JaYb1TOMov0/p0O4TzSHIVWae0tDs7yzQhW6GCgjKCx4hleahLJSIfpw5prd5/m8HqmN
8WK70dLToTnG/nx/xLFxmkNfGlJU9UVe7ByINafCd5y3Lh7kwukd/ZTpyGkJXE3fbACziwqh39fY
u9ET06WMNdCKiXpwFhx6GHode921BQWXSS+LYzHcpA4clEBLy4vpTNEi0GlgE3LPjcKmwaw4QZ2g
f9JEp1a26owPs5q+KqE45pG/GI6GfqzpDPzAttoEpd98Yd8ZAKxE5UWOuPpJdINuDI/H5tVBH5Nf
IU3X3D++vh5ZZERFIq5Dd47DHu2Gnn12OiIO2YfGh1M1ctFkzznCpFNGjABGArGZurHbz7AXMj3E
JlQPjZ2J2rIAF9KDzHlMQkOtZ/vLUqv/htTEvesi9bbdOMFimd9cZKgP5Y7R/nEdROSzLorKz/ZS
pIjUfafajVZ0BqZnnlu7M64NUIMyOgbAWp5V0Af7WSsddqmGua+aAKawmlKjtY5V8WxATrrirf3F
T6JtpYaFpLUjJAui2PdRO0JjLzpC65APYBtbGiB0do957tTQAArr01T1AE44rT4qCP49fdfNSqif
m8wxN0DmkWZCGV+nneHuTATCS7tISriAJYMnNIbnAEQTmrqfuVbWBP6O4amYNMY7aUVUADOa5cDA
4nnKGKWkmhWui8jmczLSIxLad+XrzquyADf09nr0Cu/qMjUc2ciThWrdzURy5WE5OMTYRXZllLv4
yEaxyDRb48gyrlZWuFdjPgTjkJQdsmr3IQu1ort5GbCYwTvXdd8sfBAhSy6FmgyEOtyLGE2KrP1V
GEn4ueolYAB5Adg0LIqeBUpdlnvbmNTdi1lcjqxl80Gdqhw+UW+F6bUyRjgvcXNKmRn90eJVDFT2
BvMxmaGQAh8XjUt3HkQkVpBdWFSNZn57zGXEyOr3zzJgYtWzri09PQWvj92BopUgGw+fX4+04M9F
HpFPuUllZS8tYX4ak9cxq7b0b3iJXeJvyG1sfPf18Vp1HWIqC8J0ow8DXWKXl9OJioji9qGMiwtX
23hzec590GD4t6Z17pYw6PrsOirF9GakGVuoievX5olfaQhh4t7LrtqX42tMGGsXoE74Q4bJ/Epj
yRBmYg/be+lz4ThbI+v2cZGKE0B+DiJnTvUxUiagThxf9CDvblYgOPs5yi1kmy9abuwawUy0qP0T
wwmY5vOeUPkdR2qYaEeL1cA3r2YR540c3Q2E2D6A4mHbJr6yAf6y3+1qzX31jPSPvADvhrV/VJ6u
FuxGM/HIIKAVzHsPHbLPnDJ02uYSSq7IxuJMJkibRmJWPBZ5Id7w0+UqfxGudyu9GnoFVcF6qPEi
tSQoIsgzzPWjpHvUJwYP9hWFIRKQrvVRdk/NVp//YBz8VQ3BdI1T41kvMf0S/8vv0PHYtTrW2erE
2kKUvteZqBLF2Ymr5wfcprOS0hvSpyhdR4MDxLlNXmU3orkL2n0TtfEyrC3u5ED8EnZnPQelOmaM
FV5yMU9AOcBNlcCKCcdbgmUGlUFnXwYGBzHTHJlIPt36WM3ri2lwm53vfyRF8+mnQ3pqZfs9n/2M
yBOI0rGGip9jyptDNPfkxAbENhrdUhrTMh17VgX9h8RVS9qC2e5dB8R3VGXRoeiTz8fOpjfK4WJ1
QUh5YBW7hhySsrTuWmnfNSWQ/CKcAzmEbLzz5ZfG8XByI9YSZhN/nxxp3I3Q+vT7X1OsRz9F1ByS
uVpqW5qgSQzyo3Wm7TQ3hWEQQzAnSZYFS7jMFZOnMRH7AjYVi+lxr+IEm7Oja4esC5KFNJiZpD3H
ml0zGXsMKGSeuSdXub9Ra3G8silG8BNPswkpZsejlaCiveIEMdhfIYCikC4CjoZoN6SU9w8V4kO6
2dn5MUM/iYcyrDjy0IkF0invDw3n7A8o22qZctOfSgUlyjeMc+SGzd3E8FXGIUIlH6FQP+KlTbtI
kh6bJ4RMo7gYXHQ8YQo+6/EY41d0z5JtaaU0pJGf3Sd1yGcZcR1RdPVV984RamJEdVhPPmSUmHTT
hRUhIu/Mtj8iw22p0GbJbFiXQP2QHh+ZVJSIsrwRrjYXYjxPS0Eq8Dp+C4ND5CxNCJZZxqZb3MPw
bOhCrhqgPFQUrC2wS+berP0dtRRyX+qsEDr5f3TkvkDrIH5xHtIclzVDqXn72EkUPwivGrK/43Nt
Dv0G5aH9nawABvnjTkvCYFf40RcqYhzqveXfxh5UVNom06LPtPhsyxrcjBE1z15l/wpb/aft+8nF
jHTzlYX6T6GPycUPP0y/9e5jZ3TrqfWvhY0y12yV9uxFn4/bz77UPc7ezIXx6tXlxdLJd33UDrii
9HVUDK+tkxY7horWgjzk5Ca96tmsWrFEFf7bGYYUZ0bzrDSXMiR60ouc5mAW1DcJXn1kXNalL06P
O9NEBDnvgv2Db2RkCHD4aFyJblvYlypOwOzNX+eh47Inz98UbjjcH1vyjFIcW4WHjQwd8aJnGbrq
vQ59xVwklZN7ZQWBWF77qI0m3uWIHYjKMuuD0Mk7mbQODfv8i0Ww35+CeWWZNPQ4CXzsINK+F+nw
LVg3gwkAUIuny0MI/qg67DlD8I9bqoupsHUY7vau61vrAKNKIkHEgm0zrD5UQ4LSe37/owKxCwkC
CprtglbEAFkMoNjnrX43mh9aEmy0stubpSdPlRt4t9oPGBuM2kfhdPmidENuACZJZ1qhicShpF/b
qW0cS+XLpWlRTtQsvQgWNTlMGTxfoXm+l36YXVgfGotU74cTQFGv7OTx8VgdhPZTH0bi1YpoOHf2
iMpjflA1AxVjnDHmbKvGPhZO/5RS6F4eP4ahOkCRtHLordmEh2WXPFW9ry8CdPRrgksUAXqbNPKs
k5r0bOu5Holsfu9tgiSyARw37q1HOzmXA/mkIxOa1KrxWeCqXB1Lk2TGpPKaXap19q3ErBKP2lcM
0+ldBSsy3skNtlv5HFciXk2D1qPtA5uvW0K7pIkgc9jFQd0aHgoT49VMx/Ia07Lq3hhey/nX4P70
WTrdUluxDKnRZajpGeEUqlcd1yRxOmdDJL/nf5XtoYhtHeeJB3d9Fwqiha2cZF9CAsQQARVOY9rl
VXl0HtznsDGT25QyknarEycZ+Fw/L7fd5K8ZOKeHgu2spkXWa93vk6IYt5XKXlFTs7PzMU0ESWCc
mxLG4kDOA0aSKdjPoQpuZJ/Rxbeb0qEZlKkq9lk8nbKkzU4EbcxTD2xA0zuxCAtUNPcp8LWXvAIG
nFsT82EAKb7+2zGtbp+bM0IabWaI+q5AQwrXoD9ze0imFaOxKgTRdwPS8GVjdfmLr1cnJdG0uogf
97mM9Usdl9+aLsBAbaQvQoxgRrPEBXVFL8M2QV7AKz4p4ghJRyisLVoUd2Gx+dt4bnJPcSm8yOiV
ajk4Nokd/9OpIcTm0Rkg3GvA2UGcAJvQEHc3X4tGhBHSScJo3fMVS1RRzMjr0lsmaXppcl3b6xwA
f4rDDlvBRmvwsRcGD6YQ8sC+LnM6UXYTmjuMW73PKZ7UWN8L0Cl/XkEh/N+WCRIKXWhEHRvoaR7H
pdfyLH5c86rui03IkbVkQRNuRWKlW6QJ5Bqq70mt5JORQwQBk3J6lEZ+4PvnzFTZPpDoGWOFiUvp
iXMm7IuFssgVFDzcLXQ7r6Yw3A2tiTbnzPlbwajAWTbu7KJJYxIaOqJOZRI6ZzG4K1Rs3Y4Ct131
WfU2Zr5+Eiy5HgXY4yCzPiJMU8Dax/jg1VQ2cwPvNowyC5Q+yH70SzEL0QGcaCsdcQexpR+Jm/ub
rEZxrTfRsHk0cThL4IYy8bjHfvnuoDZz3Qb+aHTyJw2xS7LOGtfdO3pwgkDXPlM/nBmqLLrZoqNr
DF5iBGgs+YTOgk6W27A+W8MAf9Qly9k3GSeHg3ZNNWBzjFIITADekBs/HqVq3paHRMvJnyBJcN3p
l6RnaGS1erAaDbOc14TveeZhYYkaUrMZJWy1YrRuTvmt4HG88s2IvYdTvNiDR/C0I729mVsz55Px
j5YkX3DQup+yqUHMYZoyHP8JhRLDS0+GJMRYv2yVZzfFdimu9BXlSbN1SUiFsI8zLNYGZPWqKTYO
Co7t1E3nyBLTpTdnOjyOWYVhLVy4MONr8OlI+17S1kzvrnZgsXZpY6JINAQlhGdN0bFtR5qenFq0
YFsRJHF4HWClL/TA/j0q6Z70NlCLYSg/7CFaxxWjAR0RlOdlw6FO2nLFHP9D5dXsEx1PUZBWfwA/
/y0o2EuZ88//G+3rr7Cv/7X9VV5+5L+af/1W/x8iwWY8xf8dCbaou+JX/Fco2Pz//4GCGYbzD4Bg
tuXCrDEcd6bV/AGDGYb9D90zGCSx5Z3BYBhz/8kFc/6hQ6jT6aMEQxHfnuODmrJro//5P/ga3UL9
J6Am+o9v+N/hgv2LJ57XtSCDUQ3Q/uPX8O2ZRvcXT/wkNT1CBZDvC+9H4jGwNMafuUdCuDPiHo9d
cP964i50hhumlx1Jw1zrnQAZmwXvPFYKjCLyMorkP8As/+6H/+fbIhbJJIjInD+Ev7+tnIzZPAji
fM/5zSSmOFpufnQEawjEnf8BqvAv7K0/L2aRHsVUwLMtPvm/vxhEVvZZOYFYHClvkY0IdSA1uAzE
xku9FRIqGhBjBQHtECgXuFAQDHwg2YmR1aeb6KRvGCFSHe137yRvDvmDC0MrYAy72lft/ybuC8ir
HxJ6gXnAtKB4/OVau/1xav+VkPavMebz79Djs+KycHFbgt34+/v3hFaOQtcRxhrik/XJtDDb8WfW
5yTnxqt6h+Z176NPWtVI6VZMLFkYF//Jys9r/G8T+eMz/Nt7mD26f7mONDe1jLEas72qmHWJ1DzZ
g3830sbiuebf//1P/HdswP/xYt6/gBw6g1SstGaRE0Xq5yCrCxb8H1Gx7ybvK4vd13//ao4+f4B/
/+EwTjAyckEscL/o//LDSa0dwsjBkRgK4Gyl1a2N1oqWVUs8ndCT3eA4lFKjzNf5uA64fmSzT7sW
cFspRua7hbzkyF1BgKaAAoabk8QRY4YiOTVOKvkW4pVJsCIILh3xl05UHNyBloXCg1I5XBW8WF/U
LHeq4d4RYvQaZ2icxyZ8CgcLPI9PBUp5b2LPt+273auLm9FrWNVeeRQmgZVsi9D8LLqhuvSDnn6L
bYHgju9o6MHdCT36Drkf6mq4wDr4GHxCecqL3cC6ycL21DUMmcZ8erNLPcaz7igmnSSVeqFRHUsj
KpfJNBwKyrZFZZjypiZiX7q8sDalqlfoAahFqdnXxeTsbTE2SyG9cBGF/Zb10okBzrimm/kRYZ5D
RdR814Ny1zuVolTLv8AnJgh05fcpsiXLKigJ+BmoVwHP88vAq1OPTnayneIrVZKVrFt/LzXCA1Q0
DSgVydZVuXXJqOROaaxFJ5F+ZBFxegMxDHqPt920ZmAxGdhSRujZm5KkAhpo3yyebWlyx7ilvdCm
6mDT4dKR4P5ByBqWZJja7GmzaJuNzbtvELfEZYLM0qmPKRsOlAMocDqHRMTB2/VAutYDkhcqBZtl
hnz1AasudYN2wc/BimsalAph10+6nJaFhY2Lp/0KPaX85mH9w7zvDoDLsSkgi0UPF7KVm5Dod82T
Q5GKNg6ZgtOxhqxPRQdWqirTj3qA5YhSifnZt0LFvxnfchi5X1FdXdD+6Kwtlt5bVbVqM+rqe5QT
jMjb6c9O1m+GQEDOdnX83oShtAFLhk5AzlAF2g2LNBwTldVQJ5CI2FJ44MxkQ0gzA6tF4Si+qqLs
8ZJh7bvxWySR6rSF+l53qbuFjPyelIh+ZvsMPxMMbIdc5KICrTOYWNlVar2o357DcA7rb7nNEybd
gu2MIeK7m9E75nb3kjby7tdauML79uWSRgdmRlm4cGpIbJu6PXQNivayxIWpFz4eO7zrZoZ8y/H8
U8BNMD/zgHmfUOT9zDk6rNw8DZPD3pDuFYjdsnnNsxKvZp5/d+3onUPu4nskVWpoy6XVGAvdY0Dg
VUArMtEtvIR0hjB7Swz1k72sXGbyJYymfMUosEC5K8z2qBenvsY/ksqYDYIdlAzN8uBYKAc2pc8I
zWERxoj5J9iT/IQQWJ67Sr2cdPB/N6TjKo6yZ/aetHO9sQz0ylzrrfmjsMSbnZtoeNkqE/sWcNf1
CuFy+t0t7NephvIgI/FW8SksrMY/VFn2HIcKMbwNPZkEl3fp4q2K6tXIVWilLE86PGARIqslkhHC
wBPrlKHJWsgGvWHjvQ0Z0WzMTVZlHWBemUtoFF5rRm46KLgvvXmPCs/5gPuLmXKWihUNW+cyGD4Q
7K7gr3MsxQWayOLJD13858KpL2ARlnpBemzn9fXersxkFxJXsZjsxF2Jum8Pce9QkggX1ZOxRX+V
fwecfnbhMEqUMx8qKy52TMcyxTLCzsmC0+H3ushIId4WwxRuUZvZG63yLrobdNtWmNVSVyy+GS4i
8izaLr6UGBNXkSLAS6SJdwlJG2tw+jLcQjLGIjh/mhI4osINCGlGtojdUt6iEiZqGqpPdmDVJTAj
vIY87y2j/y2sUAcwY25i6HyLtA9vTdGGS2HEgjlzdKj5AGCTccPJxCAAhqZkBd+kgm5OVHuTjr8p
NeKlDC2bzBkH/o+GPr3hsbsiiuI0AWcBZzHnKqgqmn2qaw149gYkBiKtKo1XJmfa0s2ru5ePbAYL
gQC8Sn6zL2OwpK0cq8iPlp+PqwRXwqqMtbOV4KAlLA/bw5OeJPo5S6cfbtA8+wOe8RGynOUw95oP
wCmcSNNoYaplRP7kNktb9zXkyNv7hVyK2neBXwjvwgzUNVvCY9nzKCu4ByVxHcMcVVpjcM4aUKWI
v31SNNKdJs1vhRb6W13DrYoCzFtQIfP4KZmX9RcR42HoxnkNIppVN4vV48K5m/H45PY41dxmUSN8
B4shaSiTZl0V1lPVBNc+MMZFO5g/W9/rgVQ6DZEO7bNOW86gYC8kUhwprzy2xLaCi03MkntM1LAv
yfOBMHIVoQLv0pAuquzg7lt4gGSc3YCdUuJB9PcDKREmOWrRjHha2TcSdtybK8vT+rUV4RJNAzi7
tc1ODYH6O6uNd6dEftzm8lA2xPDxWy/Jnos9BClxI/ke1Dk9+yq7hWKEvmzpTe+MBWjkqYJayQMj
tCN9xXLR1npzzQCNp1Plvcnw92RGZGEO4kcuC8766RrgMdmDDCE8wNjYifr178sly5jr5b+XS0hq
hGc4jNBnEOz83/9SC8oKt4PoypQ7AWpjq+c9T4vgKU4MFOPIqZ22JIIYCp/hmwiRbf/dh0lDLrZ5
8R5sChIhoqyPzl1CMjZhK2juOClzdEoXB2MbcJKPxo1M0Ffec8CVbgbAKkx/bE4oCo7eCAvRxpex
HhrGJSG7hp1nMBaXlig3OHI2gZ+sIi8qmPkGq7rQUZuOBFu4cm04Si2CwHsuRkz6DYGd3EzxlOzz
wFM7ZovInOPmzWsoWaKu+vLKdyTRJvKaLAYrBWEoZXY8ejrsD6buG1VpLyEjHL+CMDhQti6FiN7w
Yax8Ff8cNQ0lbBtBd41ZLRfGcx6Wu4CQxjypt0L3f2WN0y04NXno1uvczN6dviOOsc8v5MctXZU+
WWZxFUPf701d/PDJ80qn3D5ViU0JSNyGkfIMsxt10+QaG+sBjoK2byt7AkKfpItY+Z9V6nhXzQOQ
3OU7i8lMOz+JY1ylUT7tCp1xUTexLNP0gWWF/O4ouXVCjC1aNSASVzxwfGy8OG0XaFeWmh1XKz+3
f7v/xd6Z7UZurFv6VRr7ngaH4AT07guSOUqpITWUpBtCUkmcp+DMpz8fq3y6bdntwgH6ptENG4Xt
smunMpMMRqx/rW+N8hw7dJ9pGlpTxWyJCbu3xor37Ffx4FMVNjSgCfPpFOVsyHo9Sz3HPBlh0Wyd
GeNiCKlgbFZ3iaVD3cXm09gE8Z9Rg17Wl8lqcTFgXC3Ufm/Z7LIL0gSOsXMN953HBZ4REyZPk71g
LiSAwhGouC56MjNFxB4gX7NyGu8gGKjL66OncFL3ZpdcNXX0RCfW5dCCU5MdP5XK5M7Mvi/x4sV6
z2CiQ+y1vpVJc9VGTu418UQT6WDf5kh2rV48xFagtuENZg7CRSq7DinMW0rTdu4MdEQW89s4sznM
rNb1NMp8x4YPgFoV8p4lq6E+py8LTgAvyy/gjD2oYftGQiHFD6K+6TYh1Yg7ImT6jDhZ7Ju0U3Ym
Pi+Uoh6ayXAN7bHmKFBBti2z6p1TqX1gfkhv97S8GX36PYLx70+xxbdN3LlYmBOt9C3NIAVrlsQF
XPGRmpjsm5iniDn3fjgNmE+094wvL9I0eQUWGY8olCl0VEr0YvdgVcu5XCrqGGyqXbriRliWDIbI
oHatbW/NYZqRp6dh11jDQW3SnJz/NzYAup3El5zDGYNCSdDhLvpWii+TkDijblzWxZjcsDW1+Jb5
QccoJaJp3cxFY/u1TkWB3hLVxl4dGDSkQ7G4mlreVVKv2RTTfVIV+7zERe7rsYiDjH8lmVBz3bZ3
udOe2bn3lzlsMH57vHBmM2H0pgD2mBnT6x9lk3waLa6zaoVc1Wn5nPVXbdZl3JH4BzIhDyqW4ZPd
nSprBASJbZzQA3L1RNGnZ9TJG6MDHJQ1ySA0FOES/eRYMg3WPQbCJMDlMAZl7quuoFdUEqwZag4z
5VERNeeG7lwL2QTq1IU7a8jeW3ttSnR/p/H9f23vfq4//v2v96ovOzmfP6KkKv+o1WnaP4p7h1a+
fuR/+QM/1T3D/A1VwNWB5wnOZqaBUPVT3TPEb7plcuZyhIu4Yq7K2+/qngH131XRtWBDrz0Bvyt7
uvub4LcZ9aL3CdNWjf+KsvelRgIVyDVU5lMIi5qwzR/Uvz88hAcLOEpWgIXP1GtRvnbwmf75Oa//
mXkHYuHLK3yRDitSSapVIVZ3wbwRPpD5zXyaN/1La/mJ/9z5Duw7v7jP9wD59sZ9/uBc2b/Q7r4o
QX/5Gb6g38RQIalTVeXXARS8U+JXwfyL9/kFL/fjfQq0QWRS0HI8Ob7Ia7GZFnZdUGotg9EftuPR
uK4P2p6RxQ4b/YZOI1/dLpt0Q2PdL97e33yJf3rpL8JTkpQzyQC8KXMa07AMjuX+n7/Er3u19QMU
utA0FwQ8+6b1+v3jXs2E7RJlKt/TfEwPWkCy5YaD3G7eSl/3EAo98uK/QDv/wBf/YX/4l9dc3/Uf
Lk3DLjJptbzm6GfeFEQbxe+8d+E91z42pF+82he06u9fH+5SDYy0baF0//nViKIVE9rK7AecmfyX
ftN4J/7OD7jHN2nwBlLEc/16v2zGbbYbvInmQOm9Hkl4+p/9hbOxNr33+M8f+5cd8s9PwDJ1YdEH
JWx1vaz/8AkAGLPD1HFnf8kcL4WpA/Q/SIvzP7/KFxH9L6/y5cIVWZIRhgtnDFyOz9SqUS80Tgqz
OPzz66yDij9u+H9/IQQm3VZN5NEvG36yVmriCF4IW8Lm0dk9CV/zmDTvqWrcFP7g3dBieeBRfry7
/dXV9Pcf5X++Nr1bf/4oozw1R9fmo9StK6FeWBHgu9d/fn9fBfYv709Tv9wkFApixLJ4f6Ov7tZ1
zthHmzAYNs195M/7X7zal46iv7za+mn/4eJouxrsV88F6+wS7wMA0Q6xwwMk/4vF5W+/NgMoDIRx
k/IZ98vimcLuyS3S+36/eRoOcXCods0OvNKG3aqH+uglgcL9mPpE4L3R+8WN+XdrGyRrRi4a/XDU
nvz5baqcbEYgzcT3jEetfV2UX1z961P8z1clgxH6c0zLZXJuul9vsnBOx5Ruj4lvbQqGQwf035OD
rzwpj8pRF5fKjnixL/1yV/3iK9T/8t5cDaSuY+oON4TNm/zze2tMjvoFLiLf8PDvBi9oQBH1b+/F
1bLFceCBePW8m2ET5tjNPOtpDJaN/6sH1y9/iq8rn+1yEged5Q/BuKH6+1N5H3NP27aPT6rPscM7
n42j9VS/hu/Wk3F0d7SUbf75Yv7SLMLq++WT+LLWJ7bSOCAABq6x+kAJAgptcTVubA+txDtE3jsC
seMPyqa/1Le69/0XL/+XlWl9eYNHG+NU2Mnml5dfSqcFh2piC/DCnTx0l+HO2XXx5sX1rnGl+NrR
PKbn+JyetU9lRxD2Fxf5X++xLz/Al6tcl1kaYgXn/fuYzg/hDnrXTtuCFLi3jvW28CmkCdpLrgKn
91NkET/55SPwrzuYLz/Elxt9qqeoMVM+BRk4u/pgP2lbvocXpi7+Pd6EgFpI+tjNDaf+X774X9Zn
9B9hGVTNrWhezfryqNPtbijhkEw+cIxxY8Xtd3fE+2c3Zf6Lu45995c73mb4uZZsmawqVKh8fS1s
QdWsTB0qtMuoOxj6Or6nBJkAZF8U2KHU6k5r5+olbQz7wWoHOwWIq6nJprc1I95OWZx0x9wi+wt4
eTD7jelYxXOaZou1s92WW1i2C/MTe3nutelRIVPKMGbJIuLglJ3LTdTrFdA/rZaaP8GOtPkZHIWY
tm09pwlWDtIv2lTv0cWy5gDPaRAeYOz8QkQy34jFaDChAvc9Jf0cPoxzRn0SyIsLK7FRbJRxSXBJ
w6d6AUrMRTtyyi/qkJqgpbSZB05SW5AqnHrxRKyBWoNayYhFp0TKpF82YlIzwk85d+TO3uY6Kuyg
UPAlnPS+NT7txS2tTYlDUHuj0tNUfHdoi2oj27Y6O2Qfh5UIHy171a4hFPUSr6I3hHQoeRpKt7J1
7QLszygzB2d4o6pYWvu2SA+zYQ8ltjGD5GLcZ5e1a+R3ZMGqF2ko9U3bldiRBy3Zx45NforR15Ho
8HDmz1LoONUabTwpnmvcPPTHWu3rZNMZ3g194npWVZXQLF3S6B4lPPhJO22CFNyWEITwjWXf3Tok
xGONTfYNi374YffqREIuKpSA6StqAiFBvkaQrYLXICbV+1pl53dD1ZOKHsVDZtCpE8do2aLTwssa
QghVK0rxjZpH6pGy0Nlw5Czu5QDjguR+9VnYA/PNKskJfKQ5MlUy2QMCJRHivtOPMk5JO+nViztP
3HI1EyqmfGtS20GAiIVfTR00JLOEt2BbNB/DdDWqMV1nFBM/4kKdM/ln8AsuwcN+fG4XvGihRZV4
XDxbwpx3rpbnQRkxCkvwaHsqmhMlvZiZk1YGYhDTNX79HQgKGGqGwviW/yeJIbsCwwsPwut0pe+9
oZhrMgBtXF40KchKnxirxBqCA/vchJBA3Mi1HhVq0naJIeVDnrZWsmng9wep3XWH3HWQVsEWPgwh
Kvs80WQIdyJHFx/JyUB7284Krbot5jYiACYE7nKQODpL6wAhFYQc2IhjMWI+sWamHU4+GlxxFTds
0oK5giGzwceeb2C6jTDowmZD5FPHRr5iAAB4HQxBl0XW6/OtPWGLnQpF2fXtZJyakKx4I+E7MjjQ
UJrczrfzdLnNci3aZ6W+Qnc6SHFtZrI6Njj8hkQ7hj3ET2F33PaDDrUoWQxPp3OFZhZcow9hP/C9
tArtGBOo7NtFDesLsop875pWBznVQ1ewR9aerVUOW/hO6CiL8+u2B3Tlt4NKgrOBnOoR/IM2Afdv
1yPH2f5UkqpqE43KXzWTD51BbFktou4DdxtZriUK68wzEyLNQ5t0uyiSYhdOmbufGuq46nRyvsWt
rTxRrqafTf4NlzbFAxWu08LTrZ7au85iaJIqcPRSk8tX1F3vor6mrm9PynS10IG9c/Iou+I8BTVl
thPxvYxEroFJZhs3QDZ4Z0EjYbXiQ4OYIAEwJDFvdYt+BiBuMbHT2DIeksWyKJTucpLKYrxJBOF/
i97iwo2Gg4y68JsqnauyYu4Vq874ManHCG3OHDLPchZq1uBYmB/I3RWpCluQ8OiA2hieQQZJI9dY
l1iQL+a22tolkc/YeeQYPV12874YYHBJX4ZX/XiYozkgAeGl4z3yc5AbBzt915gZeKWokFOFtlen
h7i4shyI4Z8JuObqejZe+za9NSL9Gmuxhk3KIT9oBUv8uVjFBn/6yGqYbGvncjQmoHhEe+dkr1rz
ZZheDsL2lkFlG0okozlxkZW0HbTWJxw58n0o5PXjkMhPVZ9u4vxyce9keEhhNVKKpW61apfNuzZk
JA/hEHdAAJ2ZuZshfNI8Go8VHYpQMwadmd6OJokDrjTgJQQCBpH6HGMok7fJljOW6m7djv6XnYje
shbNOtMZqaa9NmwhvruYuS+6tCFTMDXPyNMPo4MIvlaoRcN0VRfKLZ7wDWaAyUvdp6F7Xej4yS3C
HYeyxNg/Zgenqi56e0+ZucxvMUVjCP8YnY9YvCpU9y48dJwoW4EWe1F/NJN9TXiDd4LHpZUqsJOO
FXncNg4TMH1tve7UdTz8yZLphwXcM0BcjnEeKp1OjZPoj8X8iRrEECW5zqdrxvN7U+M0Y2B66VJ6
IxdWr15SjcD1XbEZjS76nDKz7JXjltcAFk30wVPFXZNl9DdslvjQdmfRApK/ZmZNf8fi7HuWLk7P
jvvm1IDP7NtC/dblL5mxH8jp8ojwyvIVrEiKbD47lGa65ywm4Jm2OzudWeqNI0iSAXQUZjaHUZ4O
wnkh8W9rr7KOeUNXio2+DtkmflIjirait254bKzvhaXs8/xsGuxBYsg4NTlpF+TZWmxSnhcMF+7S
eXGBR7++r+o5KIdhowuiRge9HXYzzXghbYPDlRY9W+qZaQ/i98ewPiMjbAIpRPZW3o3cKeoGb8W+
6U+TARt9hJTRnuK+emZr5zXyJSZ0L3L9Kq+bbxBLTVztusfGy2/GG1tvg7GLrgqrO4TDRWXd1tOm
zUGN+e462sziniGORrF61vqTfavHtV86VmDVZ0feO+MTcryaAN0+GiGPxHzwBONwxiR+ju6+Iu+S
9DKvnqLlEZBWkn7UxTt0TET9dWBy40KmChuGwPQUiJkJKhS89nqYr/Gkb3WRXst8vFsc5hJRRSZf
PmRDv5VNfHI7WW1ak77GUZ7yVsA6NMWd5haQf+RpmvNzvbQPWe1eka5+WCnLXDAOIx71pqzHJ1MM
l5S7XI1jv11qTDi5KjRQImyIPSVPNc9qqtpPOvsJHkN8U7U1k4c6vbVHEE9U0E+W861rTH/UnE2y
6ERS0iCl8yuPal8Ygg1K01F9ngH7bJzrqFO+JdIMtJ7pkNEtH5Q7PEa9U10qriX9pS2nWyVzaNKR
KZDRUu2c6NGWaT0e2xn+XL80NOQ186x4bqgqt+SpWWcLMzdYuKk7Y843axGVEdjrk7yG0K/rOos9
Q2hr1qXvtHqIad2qQNMb9cFla5o8kCEhEStl+A0wToNKopGvxsaQFhe2icNoTsboDff7QodeuLBF
1pJ8cm7oLyFI2QOj43gw2/1ByYbiNdUaGCKZGiY2y6qZ0oMkKqNaNlrjpvE+BactNohn/XIt5Wx8
a5io3QNPZPw+RGFxPycWUc9M6eqR3tOF1lhba5QzNSxLsc/yTiaP1hBKBvVFCA4RLoXddJY/Whwv
AsqTHDD6uujuE72HLKp1LVvg0kyzn0fD/9Pjlv+LTNLUh/7heB68dq//7aPsoDWtLu9//+vy4+21
/DJ6Wf/E75MU6zcLox0FXZze8A8IDoq/T1LM3zSValxHxwpNd/fqJ/jPSYr4DYEB7yt/WQ6FaChz
v09TGLJw3LcxUaPAcCrkUPw//jv28+ijuvkpRv8su/5f//wnj60m/kaWQz7W8clyckE1+3KIlgAJ
+sSmYAY2KdK1XWNxrEzrXbML/aOz5/lCFm5yMgUVDSbukMuxE/vSWs6jnQEjVur5alo3U3TDz5Vn
2aVzAajktlLoCiBZEF5YJV5QA4jjVi/UJdBGjYNrJeXWipwJU+FqwV73bFqBldLMMZRNMzVTTZW4
D3mvfa+IQ3mUiODJU5XrqAmzU8Um7kJh+fDSXBfHCkfkZnBVDLqLBFbbdsInbXi/zEbiTwPpiLZQ
Ms+NK/dIpUnMOkrjszUCno/mqAvQvJ7xf+0boAQMqnOcxotNM7jjXnedZG1Q3HclYymLWnZRVsQp
uC86zIhhjN1SL0H9aIkara03ZCIarX4ry/pJmcLuLMsIpoip85paVBzY9NLIOIu71GmcR61ukoOT
pvbjvHBmrbFmd15oQiJrqmZ12rANnJtHtcyLqyGhsI/apGut6S/kWL6Icj6VCnY7sxJsV6p5vi7c
Rd1ndbcTFC0xnh8HPFykqhFKn1L4XxvRTI/OPD/O8fSQgJ/1rYWRLu5+dowRZZJtspxFUk9BA8Oe
uTkw9DK/zAt901UqoaZ45aiDxqceApMGk/oae7lXW7zrItIfFtEyWCkJ+KpKEnp9Ip0NJU0us7pI
OUD0emldeOK1+G51WQ5x0zlXJFb8BBzOJVVH7mGeyztnGJOHsjKfoekTonE62GVjHwZjoVGSPDkf
JvV/1CF0FMWZCtetWYV+DMkvUphk2Tn2GnuEfYJPMJa4xI3i2JTRCwyVMxebBKuGOkF2CMCA8kBr
EVmWJtomJAS90vhRnqO/CxjwPkzKV7pfMH0WoCsmQIyjXtbekACFtSZReDKjn7U15AvbJJeKo16S
XNMPtozLnQnqAs1DVrsRs/hZxlR6y0Lm/gD93lca4zu5z89eB6Ohpvl0MY5dd0n6uL+uZx1rWT3I
gKiQvG0VyaULXkypcVEIoW5S177WEiNgjaf/dOqFD1Lnw3LtWywvOm5G/YbRAUUutDBvWXi4+9zo
EMk627GR+DYV0Ws5k61cxjC57O1i2iTF+GToA4axnBeLNWW+rcDleUlUHlFJeK5lEGAiYd23wn1v
IuupyrmhIpPjbizHGbZB+pG51hXX/J1bJWBlBwOtvbRHLLajjeLithex1mNQ67g5xyqqNiSVNbpK
VZuzPqxxVSzRsUiydzWcYrx/lnuYdE4/E4RLP8Ua7+EsgdkbpllgzFStAMZRNq0NToUejfliSqYo
CI3xNgSOUo9jc2zUniLinE3rUkzf4KTlG8shA6apwGdC5aRqyZ2OkQjRTnAf2zqm00l7kSUYwt6s
P7J4puOgkWsJDL0XRtNe2CoVU5KpG/6h9l53yXynRptsIg1zSKQowMydIjw5A+Q7V1A4VsPZLaP1
Q7UJYMyFOZ3B8QL+n9keq3QD+FzIwx4zJ3l5UrmLUbCt7805f11iJzo0JLAMB10OywUWy/EKXhuL
rKtDu3Lg74rsqUiXTwIDNPyqw1NcVJ9jUX+KMn5bFvO61wrGt9XynLCbL4iVL7D6EHk2lRy3OBWP
8E2g+mD3KQosHWoFGldWOX1BCBZKBRtvNJ+lYJqgxK84+1esOTnEPKRr1ZkgBOr9g2k3uyG0CG+z
I/XsmrKfVrXupZN8byrtJdOp0nHUKmDLJDZ4zMNjgYN6i1aS7S1dextsq95RoqjSfqJs0tWcNFpj
faDRJz0IvgBPsxHQRtBeV+2i3Qw4Yr3R0c/pPELngFdG06t1bk2z5rrR432Rm2duRHxPOoQgh0Z5
bFEdWovzTs3u0clj7Ie6TsWBereow4um5XHAPnxkU66PHpz8+0WFto1VpcQmKZ/HmjNJP8PXa+UR
X5ztjXBcDe71oc7uCFg+lUl7D650CcDF9IkXQuoLZNNf0tkaB3nV5btJJ5c6iKXaaWV711ll589G
jv6QT4j4di3Q+YqzPel3RqiCrZkBRssqvOyt7Bzl4qLFZ+7ZZB8ojSBv0TblvZP24iLs7WXXaN2d
3fDH6lQ421Rpn+vKeUbGSTzTnmBmpuI+FuAkSb9zqGgolxD6/BpHJQeSRlxp+XAnBUdcrakfEAFc
3wLP4bkTNTa6nvDmG/WRrmg0FTKVG7213/TW3FMdUm4sBALfUSlRtAvrzLSi81WSxJyxzQK9FOuc
K6IxmJPuvsS8RhAk22vQiZY5f6SK8juPSNYliAJLSp8cBkdv6Kzr1g1vWvgzQ99vB7V7dNSB44r6
YfQIHX2uu0idJGO0dIczNANdg46W6fJ2Jum1j3H+CVFDHIzG236adp2R75uxf6smWhi66Z7d2F2n
zG/hxOxmmoxtatgHRm47aZkthjVa875h4Y7Rb2v3JjE45CoOyYC8swAfKlvkpY2VztsUsGbbt7sE
y2oqxR1OuDRow9j220hymBTCM3IFcMQy3VtRcivU4qGV1r7AJwYk49JQ8puIHmhb0G8cRgXHVzAg
Zqbe5rK/juCdXZlRymiB5qShtOgETfj4OW7pHFhwcYlJhe6lL489GWQ/seGy2CYQ8AlHtxT9g1XD
C9NgLSKqRKUJAhbQdSb3LA37ts84DMM+zI3yDSb/UV0nVgKStuyuDLf2K65+kvwkaLMrnIEEYTjZ
t+IoOvNsE4BSJOlaWV4aeXHK166hJAmK2aEUbYFZR9FShdV0qQNMsrsaDg8PPM/EeA9paRvG7hVB
OIyM3cVgq9c6z04AoPuuc58gLyN9t6AfsmG9/mKLlkwnaLPkdrSKR4PD25rxTttlJ1v3pCzxrq3a
rSxpkSjQ0CiITobON5R5E40EK/RmBuYz7dXZukMJ8kcMu5ld78I53yrauLUysek07DxAfOoB2IMl
oLhL4I5ac5qVugoMGqG6ReeGDNtb7FLH3sJFH0qaT+p1p2USda5I/YzqXcvKgMwT3ps6eE/HvVEY
UJOPcDdRk0V+0yyfSxHfiMK6oAWPyUoIcafecgS4otKDCgflugImK8v63owzx5e585yLzvDaGFN6
Y7GnM3oeeYzemFkAgGUvVKsgzMf63RYj47g5bfYUBO4ri3aEvL3Jugb1irW6bvvCl2YLEic9hYm1
6YhF9BkyKitQqTfXzrRcsO5wchyWTT7CpLJT9lwDMRUj1vCVFkcyHI8z7DQwNeelZHWNOoqfwjdR
uSovbX3OzYIteBwhx2eSerEOzs7AEs6HPfDQUSLPrKIHltgNxSO7DkYomYiTMbe0curJN9vMb2Q4
4TxdM+Bx8z62RnQogD13Bs5q1YgvlxYrpZUdEjY2JGjYy8VsERPHvh7D8SSt9FixbUit2zCbKIS/
ZEYYFBU/i2geRmvBrqzdhmX7LYRTvJKavLYMeQwnwxLAONiMs4mRvX+ymGH0c/ZjRbRK89FFdisz
+9JpknOkfit6G60XHoQJkbbmqAbSO77jemWtzbaUnAXdQs6fNUMdvs81ELSiPNSJ+Jy6bE/3/K1N
R+owYSvFm9S0QTF+WkUJDGXwVxYAvV0oWZWvUk/tIGd183ngYdcn6JHqi4U4XZDJs8CDIw/koflh
sTaPU4Plt4FUdle5GEbCh57fzRi/THoDY4AMdtj6BRTNNHxbSa8dKYmivZ+V0q8zCAhS3Q694S9D
fplY2r0+Y+7uqRhFt+A5BoIrukhasQEMcZH3sDa78HJgd2i6NplwuFD8dJUAjUJCjv6Gg22gGbaU
HVLk5NZEJTjWgYLzo4WGWHIaMAXYCY87+HUkQVjS4oF0aRiEbPYcad6HzCPE6uK1FfhXAD7D73GD
vmMOMAY0xheS4x21FQzpPCZwHjjgHSusJ3/kEg9Lb/txpDoM55eApiwu3pKEPhLx8FlZ8q1hyaTF
1gjUPLmJlbHZuLijgY/lT3wjm5kdOPUG22L45kpOtiiPqtH5HZL9MkeB5DJR9ehOd+JtlisU9rm3
Y/806Q/jkNCEWngDb4kowAuzAn/MzQMssQRwtRqYcxlURXRwjPhNtnoQTeqziQ8/y8CRC1T1uXpK
KuPgkkOj5BmrLH2AqeEPSRco9RAUjTiaGH4ReKKgsPidZklpEC40Cr8pLN725JIqlwfJMO/44nAp
D+WdyiYkUYjokyjwF0i7lKF3oTcm6lnytnsGca0otyRAd33Z8GgjIZhXxwpu/pRRCa3lO2pbbzj2
QSqwgmwudmqXHEfOV7M13WBBBrAUG3urtbHPaypZRvtHUJELI+ObqLtATtMTe/29uYBQ5olu7sYw
9wUPVGg8F6UWwcJStLcukZtZdPvc0RkFDJRCseOKigRsK6zGoMjVcW8meUJZUxZfm6mteh3Ia08W
CU+lKbu1FVUNNM15KwyCB7BOaYEYlOth0K6H+q0l98XDg+EFK3ubXExk86JkPDNHauknWpJdFTkv
AlQ8bRcc7dUadEOv7HWVjUYzLh37jzRw3eEkIkG8woBLYBXWRrS4ROOLoVX8GXBy7Ga3KXHW1g59
N3Z2NF1uGprqbONhcrSXNU0Ypc3BEsZFiVXO0vu9iFq2dyZNxGsMMUnm9tBSlsJsJZFQYRQeNRX9
AECDIe8ww1JPdgrKT4zpvTThMkAemZJwPoq+OfXOgAevY2tjjltteUBN+O6yTFXme16TzJDJZ62q
h6ltjkWrEtudtpgpD7A3Shz18fMwTMG0FJ4jxl3awFSP872riDe3JrpkFs1r2US3C92TdF9QP6uf
JhtzXNJ+qGW85+5HEgdyxeG2ZXCWOMr30Mx24zAYcMTSDf2ivhqVH/qc8x3rIbuOQq9Zo+ebvunc
/eiIq65N6cPDhLGDEsiYZjbJkXZwTp1dwwkA0Nm+1VoO9eV9qtrPSe4y7l40qMBG7gZUn9AU2kXt
67Tw3Jsz3LTGxHajI0wINqaPQQgbtI2Ck2bfb+5AwGKVcfTEn8fQ4ZHNvlkbu/LEOK66btb5nZ7V
w8FkpKfR0s4U21AxxTOgXCo1pzMTBUVJCSs0aDrbyqiJIWsV68CyxnLxqdig1eFJ993MJ9UyrWe3
if1BMheN1qkiEd3aN7UUarQ+pVunpGRO6U1ArqCH/NTRldMPofL/Za3WRkX93xMtrpLoQyb4JH8K
uIfv//6Xtv6Jn1ot4AoLFXQ1vuMfBHOGivtTq9WxwztCx/FO+gthVsdw9btWqxm/wXNQCYYZJl5c
sVqlftdqV6s8dneXEnWqt/AK2f8VrRZz/Rfnq7FCEFw0Che1FgOY+GL7YmdiyEyGniiMS5K2MJYr
276wKbgspOHrWUZ6qYzlvqxEe0P0p+9uZiKdN84DHb+YZVV65w79FKfTbsqIPcM/VQP6Sin2WHG1
sMTTQIEWvRoUQMa1rsEm8QctjgjyNzK1DTn2JnnTQv2GIHUhPaNhiaDcm1Nz0sWXP37pBp1IejeH
e3hthx+YWbo13TWb6XoLnLFdWnQSvmUYaTQ3C2VjDhJ70TQ3Fz9+cSgN5hYgQDMvL1lmtw/GWiIZ
Rcv3HwwvRhlQtZEBxAWg2fhSVbrqpA0KcJ0ecj45qz3sf41GaVe9rZ3hJuqN6AIby3xtZACh9FEP
kpCIiy7B9CQl4dM1OBkejA4hSHKLKpDV6Gxiw8RBHiCxBPIzZAnzeq4KxEOLLEsVsytaa71NRanB
DxWXKmNDVy43dV6FP38xDXpLkjE8WhN1B4p7qkPVPRFsDGke4B8zudXbpTtper6Au5mu8k5rT+X/
/MVlXHWqwQlKpT1VNBEYBuae08C0MGGCVHiFRVvKZk4t46ik43cuTFRZwzSQYOkODIQSylfNBjCK
isYcvch2+qx8cOKhDCFpDQjJvXJoxnS4UWQCCogxBgcVZVcsbX9BboB5Zj/sKFh8NnXJwN20u71j
LNFN1NmZj2IBBCSK7epUrr2RSpVWGBz4X2wtKGRJY0y2s/ggtr/OTXvmpUI9WzHnxRlxBM6Ax66W
jWBvdtvFRmWN9PEVY9a0YzXlhB6NO0UfHxSZ9ht1bi6jZY6DRgguyylVH02djHbH7RKEcSPvhtA4
uUpTHFpD3A5yHI8l/LTDokNVLmf3SgNOvEtVk+NvwoNwoj1mwo7kLVQ6gpIcd526FiVjLICGnsGh
YgZsFVwmi6lAn+xS6jLGEjBX7pcTtXKpJD6IjAWz2R2AvlEx46ORrw8A4zVJM+QUGna9N8lJ2rPV
iNulo4Asoddl1REdly6FGeuHn9Q87mUbw0t2OZCbEzatVN2qhlmylbIuMT5AU6UEchofRpSClD6M
bZYZj5LKTq8b+BnH6Haawnzj2tllZoTSE6l6Z/TapbSqFzGklMa/RG19gAjW+AJDjr+CYruwo9ii
jwO1EGLXGvWlXn4fquVm4B7xTAbZzgItSq/C02JAsQjNJvRS8RkaAzviJc/og6S/uiD12+plULMC
+Rq9Key7+6ei6n0pi1ujk8c+9pcqE1eRxfR7BAbQdDmMRIwchpO7fkIZYKLU3xA1zvxMpE9wpnQr
PmKAR+cb4/rfuBfRxJlytOZkw1qb4OzKW/gk862V5tluoq0E8Buc1MVM8OgP7b3KHuzGrU1wU8qD
XuQu/pjcZ/SvH2aFHt3FfrTDZtpIW/kPjs6ruXFjDaK/CFXI4ZVgDiJFxdULSlytkIHBYBB/vQ/8
cLfssr17RQIT+us+/beK/04E70LHKeaVkVF8l2s2fgqODdek4efKkrY+JVrw/lWhYqww4mU7vfxI
rbo5yo7mcOQCN1RMEJQnuiNQYX5UC2Cijn0lKOZnhoFdqHrsIfk4vmGl80KtgFtqOMBwUb9xmvBX
c1T1SNfellcFtg41UITFg0NjYsaiRPJFmiTqhOLH7H23CiOjpglrWOKR9lJKl7hbg0bpqfb+JCrQ
91EAzi2L/pLb68KCZs0EBhkPybUZ3a8ARuBb7kpCyCN3dDB42irB0uPRpjEl2AuHIvpn2Olb6pZX
zX9LSWZCQa62o+4Qj4wnBB1KEq0pvRePNvJoiYqXydAIdnLWW+AWaHWlfh5an0uEi4AZREQCTTHd
60LZR22EXW2aPNG1bFg+XEpNTPje+hDVWO/m79JqcRAlQYMgn4PXM5N/IBm+KXUMRW/W18rqDWxB
qIET77g9BObGp/LhZnKvX+vOjMer4k3Ts8EM9Tl/0wi93sw+MMKWNgyqh1CCHcOiQ1C5yIdU3kkn
OwonK3mSDIIKwK354g3SpgXWGD+PkgusY4wfLdchOjniWI2HWaRmqJaGvml4wFFTVzlAsOh8L9qC
SD3qxjM1xca69gAy9C2HvxyLUlKbNrctQbVrmr7GkXuIAxA5ydA0JDLLdV9ZdahlhcSJuM+swg0L
7JYrrS3fPOm851RkRHHzJYuzMQerRCcES98czTDeO17EjWlh4yLC8lGrYceSfZmEXy4NCn8c+7vI
MZzg99SNLkzzmjuSuygLttw0SD/Mg3cq9nEozcwXJyMB6RjRxadFZ9dBt9YF1bimADohjfY5D9Kt
UcCWhuXsbvzREjewfxqVsVj9LFqNG0t+UhGxHb6H1nuHkOqsY5OZUKSrXVUE/3y0js5nIBZTM9nG
xV3a6mCXHxpqxQa48K3g950sRnd+B18A8+sEOZ1ktp9szJ5TOmRQNmWvbc8Mzhl39L53oh0N5YqE
a267v35fv/lJ+mPXDKTIht/MDgQEM7A1M6B4k43Vrpz6UwA4dXaY8C6yd5vY9JB2u2nEdgzA3JbT
vFEdSvAEcESp8g06M/05xlNr+OsxUJ8aiXdkwvx1Mi2Bpc/DexrRHT79ZT3S1xFYMUxzAc2G5PrI
EXcufwyuW4DuMeKKNYXSyKDkpIvaAsWihVST+PT5+IIFuqNPOlf2ugYlQUObGlV8AXAxrrXU49Vl
56XniI6ROKh+HJTI1Ti5H52TclfkdzVl/RD+Xjb4cPJ2X6j807Dbr55ma6LiehxGLdfWsaI5MXG0
mVdjPL9egCslWy6AbJEpO4blD95KBAsVJMmXFyd9g5JyssoWn1TM9EFvcXu1Rgn5RRo3bsZH3mSa
vJjhLoCAh0Z3Qc/gVXe2Wp7umEjsu8qgs2U8jmClFmgnl7w0IUEv5PiqRj5Gc4ww3JoKqgfA0KnU
zjoDwXF0KNORBPRrB7h4FcgULZrte+6jcZvAbl4XTXVjTPoJgTHflYHdbq0BM2CLGLHGf7QC2G9t
lUNdiTvKl3T+UkM1/xDzh+MR49eLICFBrMkOTeAvdTDVJoLZ9DK7rb5Lm5jJSk0DFrTDjsO0+ZKw
JyQ6/W/QoPAZuxjp8NydZMpNWB8tfztjt9/0zANni3+4LK88PeVDq/gN4Bvh+Z7rH9FDSi1daNvT
LI+V4XxHLeNcc94EtYd93L3yY6GANIfWb/RwwjNKyiWjdcLVrLdMe0e2Pfo6fNVhHl4smsmMftog
tr0PY3Wzg4GqM4eJZpRlb8qbL4FXbwiG5X8aWn0Z+MXxizUM7cqlNhxPW6hwe50GuoWYHALX9XT7
hPyCTBVXH64qr3WqgLcWm2JO2yNwzoVfGh2nvqIMesRCUf814ficIDWAFjGNad/aGV14A7JyLueL
WUq4qhOPv0tKP02SryTInJWfIPVmtJrFM4qN4VvrSnHikTG3Fc2Rh2EctiqnTHU8Qe3iNl8sfV+Z
e/WsdArZCoK1sPvgyZGM6ptErzeJBzvepmyXGDrtDxFPPMrHwW70M9VFfHpmBLDBL/ZZnF8IVPi7
tlPPAImavTZMn1HErauZeTEGkFdevqBmqeg0qQP02GTz2lq3Mmby5tQYGDmxgGd1byXbqBSzsRc4
2q/zpL65ah2YDa5jbNEnzZjXbu5vuxHlw8xq/6LoqLUr+10U8e8wDO8MKWmaG6s1VnUVNjTlGCmY
ldIa9kU3sgaT0N73yglnbxJrkaaPIPVx/HawBPCrrCrF9NcQXRWS8H/rW58svgiOrTa/4HDIVk6n
fh1cJsvqsLx8CYXeSFH4Hx9dQbHIbOISgMmlZaOzKd6kIRZdJHkUiqZSAtrUxQL5yPn4V5qaX4iJ
0CMn+/RFDN6baQzeORHTdSoslo0IbzDiKzgG7iA5o5CpS98GpW/miCocilD22th/6bZrr6i0SFbJ
0s5jI7r6eXFvGhTAIS+2QXmuYjArHci3a52bz1orUV1mv3/RxdHh1rHOvWNp6mfT56iqzn1SPXvC
fTeGA1dquNGRi1fZF/Uq7si8FNWc7couMLdaAutwsvaqMRmVGAxFh4YiSvqP4PNgceB6Ga3dADyW
PWDYoRcoG933TFMHx6tuMGdvwdx9mgox06nMrZcYgLoiD1dymwGKKTmBeJSUrCjKfecMV1GUgPfQ
HuJf0idLpqMGwsMaX9cv7F0O4ieLI8mALfBiiqDnbVs0zMxnWheT4jQVXYf2PUUcnSkoXZC7x9Qg
jFBZ1F40yUSjdY/elnNDMSrAR5iofoKqvrIw8RAvXkW7kjttGnfgTghxdAjqzcSUxwAlkstkPRhS
nIBRz4W3mmR54btnQGLoJTuQWuN9ilh9vCQcO8CQbjMDpAWDn8nsLWtZCge83fb0NfmNzb5UV8eA
hkS3oS5htGmsjecXr6ONqVBYKGRGyfYcBz9RXn0FVYs504+blYw5b2PQWosuWHflsdd9LLsYRxtp
5WujkseJD0EWeLoNigdHqYcZ1zOYjS/aEGmnFKdJaY7qSKko4js+aM5F73M2YK9OaGr3T1kzludm
jt8YxQWHLIhf5mVSbfDkkJ+CYaOrHyOLf6Q7YEj2mBeQ+YLZ3/E29j7LKKddMVVy7ZFjIPHS5qGt
mHEsk+86nl+LaLmIY9gO0871wgbM0SprON8ZOH6Wc7Wv0UU2Ow/V0BtANooHXn5OZulwHHBowkaO
8KymZ7kVnygyDJckEQZdPEW0+q0lQ9jYQg0OIpqc7a7AY7FsBRjdPhstf2WnM0/wcDa4aBNd/OGG
9EVuj+5BhE/c0d29ceqfcXbpzqJGnQrI4DxkALldzd+ICJc45LVMTJsg1y5BVh18nnDlIgpFKZzf
KLpqPbVhjLDyXVxIjLQDWg75sI1tee8dP6xAPdkwuXTXSez3GyErIIm5vq/pnz7mENqzyd/Drf4y
iXIg83OqGKkN29ByiTNaOde28BnnGWxpacJ4pnmYTf49xbRepnXM/PA8lbWzqTuLhg8xr7Merp6e
vyQd9zcfspfitZIp1nTFSZBZ1XrK87W0ra8pAQw05PXPwIBVVKIIWRQgflNtuIpcNT51BR01Va9X
27wxfhshv1rLwVsLQHbVWq8Tsmzu2I++wgPYT8ti21ef+EoSWFeS5ShpMm2toepvGASuEAj13Tzw
r6WqpqgvMraxX0+nRgIz6tPiMeNgQ/3oRtYlq6B4AuRpkczbTHk3skXdiUscRw6eIHCgvJJ+M70j
aFFX6Le83Ey/8iDLdzmNNagXQInaRhvYZzRv1y+TvxGQ26oW9BtVoqtxxaE8SX76nJmLG2RhI0xx
RJDrj4NTUKaccTiyo+XCWnxNNlIcA6NTNzW/g5a+tOCasbf4rK5zQYIAEt2goMbps/VepRwpm2nW
kSTovi21YknW4aBPqH3yM+efZjjJgTviIS2a8vT/L5SuiE0bDYxhZcx4zD4XLWjvdHhzFUOarAPc
JDCcqbEhSGoa/VrXuw0Z6GaN65bZgYMeKKWFEc0PDnjPiEnNs9j1U8eAK772QR5RuiM3DF8XYD05
rhS+6KCZ2rqOQAPJAe/JKIdrhyN817oVvZ/cxhHWQOnbrb2ep264UMvBhtaupaHZu3oEsSiFeVgo
pBPbyMmsh9/JhtMjNPIqS9gy5/bY6s1vs9xEhRW8l0P0XfXdMUOV5vw4/OGnYuGJOFfPtY+lXmev
MBNjDBdjh+eU994s9x7PaVhFKUb70PIoIczYAsO2Kz5oifrVFX3kcVvtOywqYedNDAgta187cI1J
RFGLAm1I1Hm01hsSqrOOkCLEn9aMETXhU6094em7pmGgavl4xDxe1j7hMN9MRHk781+QSGtrsLJf
3EYX0IR1yurmDkz+6IRajLro1ZhnQ7drputYFqwOQb4Dy0fQw0gOiFXagTQpzSszTv6qo/F5yk36
7Li2a5AQW269emY166Z9alzSRfEwBZjJqhub4rMsvoeui7Z0t02oZShUevYPqCA2/snDT2hoLYdO
nPG6PHu1+ZIy/MLXj0QIkf+IYh5OaLuYEKZ5meFeppxHs0nkJzTWJ4y5EDqBg61i1tANWzJLYWNi
s6dfuXOcjdsxq/VzhsiaZCpdy3sc5Xg5rOgzLfVvwySKuLXMjlIzCKMZnVLM2c9p7pEET7CGmNl4
zuJhY9jDo8KeGzovRW7fu4aLLLRcgnhgDZ8UW1ei6Wy31ms86IieRBTXqdACLMf1XpaUhtZtoVZ2
PD9aPslWFnJXgrhez6bxF/y9iaOkFaRdTKbqZsOfx+GdezBmY6iL7CPEKj2t46JEliyqv1jh21AS
RcR2W+xsbhCUobpYSUh6Drw5tNATkktY4U3GrrpQxAhbAI8DNkFUXBOWSFM9DfFn7CXY/aaOA9vU
v/mt86nJZCM1ow5BgVAfi/uOxkQuUDjF2er0lA+musAAH+nxLm2spf2iOm6CSluPVjzuRd7QIuvX
l6wzvofRPrpGstgy6gblsdkWlfiSHlLczLdTcdU0Z/2rl3G0IVT5NFAMv6U44VEpN14byn0Rirtg
aiViM/vy3gcFY1bUX9Fl/tawSmttC3p/ZGceIGltvdkKNjrpSNB2Yn5aro613n20zU1wA1n56DCc
mmnAJnHLpBA+COFvGspMVfClkN3yPG+tZ0Yb2i4su6IM8+5/jhd7uyUMOGbZW5MQ53Gd6BvN7RtR
8tDbDONLzzy3pkGtYedvhWUkXHgnnfiGAzgMCqhtzTtVFtfBiEK6SbS8uEpVItDTHRSWbrBPU0yK
pmDSPL4wwJq35iB+0/w3Hud0Ozj+nzJuyq30yA8VvZnhBMIMMxDg1WvRI0KBCWX0X01Q8vvE2eGQ
jqCV0fwxTpT7FOqHVs1laOu/EHGmLSkLNqUXwB4T9FgnUXy1R5OIUpoOEE79W5omHv8v09+grikZ
TUru56IEOmwxAW0fM4WOvAG8nriWkCgtem/9jrMLzttVXPAYkozj4wo21ClhJqr1lWGBRhuhTs6F
a9C8qmHHxV5WqYECmppZcUvxQcQqkSyxSqHVYhuM+qaLHW2H0e6RC248qLssV7Qq+VrP8AF/2DT3
J2CAFJQ03b9udj69gcom3Tk2AcZyz4he5lL+UPZ+NGv3HlQ94FEL/F5W46AY8jWh8QWZG704ahx5
pMTLjCF/CqLPedCisObGGFZoLp2bPYI45/w8Y03vRxMeu7hOsNhDU0c34eM5YouiKvRmjCVQH7jF
tuMS8uwfeg3psIqf3BZLMlqMHrZQsXFOfWkcqyjfu6O+ToeiuDYZZ3IRYGKkvqMLhXswKeKCwtyz
oJhEsgueNhqco2hVsEVFfbzQZmu4kVOxV9gKsOhhLSkrPk8ixLzbtTiT1kYTvI9Og6bWRVzkEgLR
FsRTr8MylcZUZ0YEq0RpwW12bJbMVkNH88qf+TSWzofg+92WtCk5OV4YGqi9jDwTGqfbHCajZvHh
3WAFIGm4rZnQhuJVifgyV8W0odX2hEMoom2KcSbJbXRKgeXSNnjBTdp4vGzYSBZlV+tUKC3nve21
d9qWd6qGXPcG7xQzdq3Xu94dkFDqy1Sre9AV3DCEfEZaGQ2NmjnZZ7dqgtxJQLdBuVPxPqg4Ehrc
q7eK0WdDuHoVFL7xTCcM98fEuhA9r/PROPglWT1DDg52m+KJarYn0vrTE0DPkqL4A11WzAMIJvYF
k40aVaBph9NYd2u77O5qnnyiZLD2IUV6qyTDr2XxvOsdx696SDEk0IUTMik6pbLm+mFOahUogwbq
3uMMa3wOrfPNVJuSPY/P0bXs8kwO3fQXRkJxn1t8QSxpeTgG1HgBPaRiq8FSRbPkvtWpxYkbNH/+
8zErdapWGbsQElvV5XhrdD8+20oc1RAIcKBsAaojCZe62IPawWlxN/C4aHF9x9FwG4eKKqpcm9a5
5WNPjbx5Y3lNsmGejX0J06RJ8UzYINR1ToQsM1ju1hfTx6D3bE5a/yhrfz1U0bpFx95ZbvtJ7RVT
h2GFgBcBRJBn6Nou1yOlAFvUrwHa6YX2gjLwb7XpfFp+/Ijt7B+Z8/Rc6sUdK9dJBqzVosNkXOAO
aGxwl9SwjkQqtFuj0YmMWNLCS8+gtyQy5r/zCV/QAzsgFO0n5ZFH4TJgIlgzmb8kFZHYQlI/2hFa
bHglu7Gecb6LYeWU4y5IvL8uDesjR611jfi8UgHzAOYL8UqMXXuumYNZzbb3s0vq/DEyLKPRO/94
3LXEp5omkIwBUmczlnS7z4F/ZE60IXb0FflFtfO04GTzjB4tqQ6eUCVuM+up7Jmq+X1mnE3FYzlV
N18z7tM0H7uYqhXPk/uuJBheEDtNucObjC59tZTcQ6sudVCyCOasoDr/6uyA187+FKgzJu2YRMkF
9jEjOSa5zZmOfzGe1Fvg+FhfcOT2ffyH+kiYnU70WTQjqNq+3PrxJ1VhxdKXS+6XR7npYUtV3s1U
8lBPho1gIHBmup920f1MWfmp0beqIt89LjspCjvTgJ4ixsl2vscoOYsYEW0eHkIN1zEAq+2M/c32
uFjH7fwYNetLGmw1/TSQGSur3SgZ/ss91xmIVgb58TSxSWUQyxBdjBDE8hjYWCLJnA/aok8GiA69
9hcxybsnOCVSHy5FR+AqhCgRFnZ67DrJPCOI1SquQPKRsd71xNYgAzS3aXlqhiB+z+gK3WezqjFL
zIx8CY41vUHxtvR4p7lDSn/6rVoA0ouKyqS8utiNsOglspAdMob1jbvLfOtrdLppje/K35TS2HQ6
K4EYqxE7VBWwhHDxoRzh1TbhhxcDQi504nMwFdyi2OTPXYZF1TZ0jOb8UdXIETniXn7sqlMb9ek+
zQ1GvHpCPVCDcXuAOmLP09YLZsx93gyhs/20dT3bBcVYhDEXpFxnux8nCtBdqlnNnDkbzqR1xTa8
xY8HzrYdfluHqflUehXZwJmFuUACyQZkKM8lTF/qNhEy1gHfwRGCBIu/LsthUOtMFj3lBFtDRR4e
WtwpyPsQV3u62UZTfqhJ3nPCFnJI9xTN6mTPvIfjs1GalfEp4w7Eu/Fk5U19jrmGl0N76x0GEUpd
NXSH0EgcuAUoIAae5jDH1hJahbNyk9/U0fGDEsWZdXMiQfLdGlT7+cGHBtqoxAZMBYjCTj28ZdKq
jwJUs4x6d+Xa8Ogj1wp2qV5DcNG4AfAXBadEhZwgKzoktF0cYSwtKWzitLTEp7P6LPncJ0qe6zh9
ml0GIZylLzWhYic3jZ0+q9tcABKfq9jb+JSSdUzoyFyIR40EOVIt0TpYSr3Oo7Yq2TZJF3Y4l9iZ
zdtkv+pD8oXvm4iciRM8itURFn8fGqO1t02uWp2V4sXIt248/GZF8seIT61f0QPTf/G8wi60prcG
FRatId57QTKFzJC5Ip9Tvz3mSu3TwpQEE3+aKgevr8GiyAo/NAgMIaFkl04EPw6+Rx7SX6MPorC0
8RcvB39fQ3v1axTBWKV/VcCl1sZvX2BaD1Jrk808Z+ykdPvlT/jh3KMbk9AbzefJbq5lPF0ZqYtD
c590VyORYurrwXlWDXxOX3xwmsk+veZ5ck+ghqitiBRiXMVRZ7Yx31EmJilss5HfGLEDm6Zaa9VQ
3WCUat97RgHif4RCQ94Rk+m6jMxN5HifFhteaWd7m51olJA/tQYuSFO/dcFwz4PhkKR8VLOGodIU
tPxN28RUX/nknwLMCXuogjU7ndoN3V9hyKMHYGfFkH6V+l23wQ/wxpP+XGiWudaKik2uGN5sI3ky
RfchJlyZBL8Xrm+o+HNDo4r1VaLMTwli3oxY1Ud9uPZW+pTH4th47Z1r5T1toZik7kL9reY3DGC4
m7pkqReuKaFuqwMx27oLPjVdQ1npwW5kb+1MxYOlAZ7mWbUJqPcVR5WWFo658p+0pL8mMmeiHRcM
hTUTq2s0rtpgPDnGRhj8dIiVjX+sSufZ9XFIZcFwyTXnNzYM5mBJepjS6lKO0a5JMMkzsYlMSU8b
8qmu4ZCUcf9T9q/K55o6FQaMzqzjOB/NBD7aVzngOGgCzmvxZPxMi7KyPPdJZ3hUghqPwcqe71rn
Whd3CN5jwhydz2Q9XeIrUXbyit1Q9MeaurQN5oeVXlYfWdkeijnvNmQzGbnDbDnBZDgEXbTv6ujN
MempCSTj68p+tDG7/SxRTNBOsTDLCcP79JPy4/k2D7TF/1JB3y22F2Iki39/DjYj4UU6ti3eCbch
XKbBodI5V5t0vIpOw0T013ZSKDvlcHTr4IE+c7Z6/1MnAal6hoRlHFZKnbKK4VerLrbFllXVRzPp
10aq3YrY+/TNp8yD/SZHciIzna6m5qKIaIsHId4uRferwcaIzg33i8W42Ht++ZwOilaeUFZdG2qz
fEu05m7RVOjPWPraX46SeMHTwtjPiA5ljwmkF6zjcaezH47akXrsvWkRd1QYdjjzls80cASXuhTB
JUs0/0I5rAmNaz2St8gDH7exmggUF3zpY4jnxacied8Ud+omr66HvR8nAV4nf7IuCVCHi2udPL81
9gD/P9EGzHVrFbs8ZwPVDV9ufS37SDHPY7Y5gnKRIf5qxS3bvs0T1i8cxMWTcJ1y24n+4vvua99O
tLYyd01ogwVzzi9xhgUAbti6GtWG555wWAA2SrdrQj0jl1SfUUNpAK+mLsX35aonP0XmXTtbZXnx
u/pgp/lHhiVhZajE2uEl/DE17UW6+sMjQ8vPLv7IPDd32ZjQ55nQDEhqONR1+1+jL4JoTKSy1EqW
c4MhU0P4+NrKaVjlRxckCgjzmP1xa2t5tQYLcR1iYhcF0KBj2qTxHn/yYhRCJ9C4d7ipoR7aqP/V
oJO/jFndbHBWVXiR0xTq0t0LsmtQpeklI0KMEKaFM4t6bZgfeEn8MI+kvXH9c1mk09aCPp8ob9zW
KhUfsR7vEAfH7zTFczRU2XphklBSj69mzvlClloblZsl1z82rDEQT3oCKavWvItvBoBPUvDn7rs7
Mjd0yVfWMAIOVkEhaTS5XBtmvQS5UzyAhX1A3GA3mW9m6tSh0TnWJk+nj1HCSMlTE+CW2z7E4MsD
KdoEpvxJ6DnZwnaNNXtt1V7w7lXNo4n9CtPInTxqRNsItUGDsL4SVdCpk/ydNfnFtYqaDyW+RTB/
dLRLKDHnO28wr9G5Ik1S1t7V8imXjukgRGo1qWl08poLXJNuLbv4sgP73C8ZzRrhIy6zJ/xPL4DP
6dLm09NS9Wa7AcmgdLGKts1HSwiHoEIelinRb0Pe05z6+eWpKqllnkzqR2tmbFl9KqngYUga/fYJ
zVgJBJ86RgNfsio2/ibR8cTG0z2xaZRVmTgkxYsF3HRu//Vj8LBmMhBRC/QNEvuOhtPtMOsXbgB7
2eEOcXX3D0P7mmENPfaEqBt6MSlbrXAQx/tY6X91BHTZe68u6LTB6DHFpjkHh+bW5yMAYcHkY5J0
TlsIrggoUfLMqnWrYIrkenkJClokyGHSdjRxf6ukGbIVoap1d8SFY28NOyHymNXZfPOE+dua6a/D
itpK7c0tsHXow6kZnPPkKohF0bwrfPtGn+hrZmMH9mLS74Zi4fJ48Moef5Fh9PvG+5lUz90tGdn2
QdM7lXPLJnW1DB2BGCmES4eVB8C0qnNLRU6vsMGYaf1UUMhkRJdMb5f9oXqCx3HJaPTCZkcA/F9W
2zffZOge73yOtyNHUXcJ7TfZvw4aWW0Xzca348+MrJmNU289Rx5WAn2bBWj9PAmrJo4x/iDa6faH
LJ0bURSiLmDwqkntIhpZjETdiUutHUM89y2hcN1OzWOUrfFjpm4wcXTRIQr0NDRN/tlOoBJZRXQe
x/LVytOFH2WFSnfITPn0F02kCHwrCk10LdcPtZYx3HJe9IJ400v3SqgKXcgZVg3h7DUN8mSX5dUd
vGPWWRv4ZzxsKX+jRcesEPes7j8mlEFoa+TEtUtjCOultl18ss0znTgxu36fXyIjDnvT/ONiFc1s
lxMdUyyCGGHWTDetePUd7eb4jMQ4aDoeTIA5HxbMkM15ma+IanLTJETYftvafE8Hj3OQH+ydHF0X
dtzFDuS4CfQSI2Sf7KXwX5mj/+lBI3YZtjYbqQSy+V4I71zNtCo29s1K6uekEb9xR8Lfzp6km3Pq
mxflDyrE3Mdhmsxfhk0fUkogJ7a/Ah7mAV3XS70NjqOSYCwbutwXHBJ0oXkh1VG/vVFuVXCWCYtT
nZibnkOdXdtI8t2GQt6/jeQwXFtEVLXhh5OmhZTe7GNj3DMDPNnrDOsW4ZSvTPQoOGpjjLj203FL
rMRfe5p2M0TNbzrHUP7IDOXVWxL0K0s3rrWeP+W6cyr+MIi562n1JKbsMLTRCeH1A57h1fcxnVpc
PVddiz9tGF8iHlkxcNZZJsiS5xWkwwkMIOIjt3FBjAsBYGdmrN4m5CuXkDxjXHGcnfF/T//WiFID
yli81O7657ERh6yaTt0SRYzQIWu4otTD4r2raYlaFR6FNgYLtYv4Ui54pkLtKOv5cOhWyQy+PoGj
MQTtdDZaF1/A+NH4w2MeoJ6hCvC7OM3Fc6VzjgjYYyw5iQy3L67KDimvqyd9pY3m1XfSZ8Uramf5
Jc/GaydaMKWC0YbOXM766mLzMAUWOI7p2lPdtK1KYpk49jeGQlIRggO+NouLD4MvHCxCmR6S+YzZ
02nGO+Qs7hyvjKNuKsLvbQXDJot6qs5bhgTK6UB3HW3oJuuu6G9NOW7TPoBmghyaMt0xcaYDPYHv
6K+1AehEEDv2msgGbgztxYi7nbl06Yju5lS1Cue0OmOB/W4LB9sJxRy93oHCtx44SI4GRm6R2Hfk
ZdjFctwJglO8K8Co+hnIc9tCA1RIdNyDWQc4wfYegnGL9t321kk3+XbIN83M7UlbUf+zGMSH5xFu
wDw3D9wtr1qefxsVxWA85auMsPXaSbA9SMcne2YdvQBBYmhwUOTRFy0f22I2kRf/b2DRsNqxVmNk
fi5yXF8WgWs9Hree7bzpJYJuCZQvhfzOJfyguodOgmJZkrU+elLgeuaUkpBNNYkPt0n+NgUkSqnx
rlgQba2Cna8U05fByA/LeQ11zDGYzlXg1+QfjYl4n3Nhoyl9xejqGnjzB9vDGSK0u8m4UsLKouNF
7V29+B24VBr1/Fa102HsjE0809jMbo/TNXJOaZX+gY1qsWV0175k5qoH+2ayTnKeT2n5KIL0idKu
36byH4i+e0eqo+PN+PQxBojIQzWSxlvbPTPMRduZcYOYy2PFx1lR2qUMdL9G6SetcM/2tI7d/ls2
dPqwdUVegDY8vbSRduspiAN5mv7q+drB544VvOZ05k3/rMh6p0zc2wgzWHorC7ehhmiYj7gScl6v
PKz99NuT45OjWZey8R+y95tVivzDrdXRC2pyRi4gzBEGRx2HuNuPDOm2LHB8YcTCuT7G3xykIKfc
AYxIzv1EOGuK8AwNY/SmxmFdJ0g3RfdFdR8J7m0rK+6/FTlhj0/O6tyvSDMA0Gr8Wa9ROnMn0V60
BMF0iEyILfpe6j4uqdo+m5jfmFPLZMshxx8iec44PRiR/gJqKO46LL8gnirICokbcWnpkwDDYffr
B9hGcVgcc8lPM1m5vqHqmyd9rvu/Vd3tXOTJm6eBl7S9k2Ga5BZJa3FTs5kJx/MbX9Vhar+jsSWi
3pAADnyGVkPHLZtfFmedVpQOpLaGcyxTr422CLAwINPcZxvP3qvlBNe6mgQAp91sBVFuTqxfJf6j
7UyWG1e2LPtDhWcA3NGZ1UjsO4lUL01gEYoI9J0Dju7rc0H3Zr26VWZllYOc0CgpgqJIwt3POXuv
bfwwhuBtAut3yMAr74uYvK/CnOad7Zf3OhS3lJWmW7SUZWhZq0gxCAU+jJZNj9Q8WbYtZ06gvg5f
5p7WQAaBR/bbDqPZJpn8/pQIYt7QEfi0CP0Ha5jqbcIM2tK3og8JjkztM3rmX4yS3+fABWhnvzGR
ZQrPQdNv+00rxn2agIVgal+AnevqixJUpXkUg0r1IEZKMHN3Q5wJTAwAQDS9oBX4AAlDh6e9VC0y
pfZMjMjhKEg36fumJCps0xm3pC7/iH6NV7I6UrztyuU/Yb/V7Bvl1aRI3hVheeaKJq3Ot5JNaHr9
8ftG6foZgNPVGGlX+077JyydaJda5lVCJ+axmcd12+/fpu176LCM24JupB1SVyfDluOejK7dpOgo
1vFs3DHh2qEY9zlwhZe2agBfx8anMWRvdtGZWxsoxYpjCGXoDL+nSdF883A4yGLmcx4YTmxcf8S0
hIv19XMM1Wu/qIfi1LCoA4ceaBn43aklDjcUJA12IoCa0xqnLHXfZs+8ZjP59oToMQzrIFtxmNzH
VnUZq9bj7W/zzZjMP4t8mzldv60ybNketBEGFGBxfMWfxxnsKioDz5zh4TSOWMXBTaNWTst11reP
ZVzJnYeOrWfyg2IbTg+FUcERaELaMsr81AL5WEP0ZmfghCWp7A6DMyIkgzAQz9Vt4Af2GG3sBL2+
n1cHLwGkzbzGXLmQqk8+ThtQAMxiobqATrPdJytBJDPOzaZb/gRTMvRTDY62yg2fvHh6KBMmiKYB
nbJtdIJid8Ii2xeY7ly9q6AldwzI4Eyj44lnCL7Etaw4KhWNig4wfx86XwWYi+qjpqerRbqFec0Y
xcV2ZJTm2VkYcRYJsf3k/eH06DF8kNo85YnX3PNDNCwBfQiRt9Zr1pZvhVe80OFNtsE0eDvVNQ+T
nlZJUpn31ix2vad/U2zjorHLJ1Tyv1uDtnLb0vfJhopeKp/yAa7/miNoxx5bHKaYqXgSMrRrSuZ0
4JNMv38c6669qEKSOkK7ysnN86QG0u8aJj72iCIQxLV6CiTB1Exjyme8YfsS2PRdlSLyHK1kmRvH
u8j0ftVJMT6XjqBSquRKU8xv6DZdOjraWDtBIMD54rzYuqBNuojfGBw5FSND4NVjgjWc/Y5gxTqd
0UL6zq0JYVxpzfgYvWjb159mHe1yaG9Hs3Xbi6XyJQ2UYiqmqW3AtsQlQWNKiyDbEAjFZWDuBvQn
eymaK/bHPwRGejxtTQhb7jko7zEqoNwaVpF2YnJ8BTMi4yEGkk5yNHF2KevNtikRc6X1WxMgskVO
BNgT9STvKm6G6o/P3G9tpYOGX9K9dNXkrSwXZRGTH3cgLLbmGvZQ8MO3IMbngKQefY0U+3xeTv7Z
/I4C7lHMpDgjK16DtgOu3REVLLJunaSssewixjFI2mYrnPqlSu47Dfd94FVexWO5bxMk5QT1vYIg
Te50OiwTTPTv/gDqqFTjOSxYyFEYxpt0kAibahIGdGdjVHWTI1Uai4HHcp0uLx9DJ4SOY7n1ipZ+
JjbRbWlY+1H373RhUWqzD6Vjqy/KYAgilMGWQruVds8PJXeGQNZHKasPTHTt+yJxtsAJJTLZ/jUW
MOgzEg7Rst3iCP+lmB6Nvibrh2VMGR6/XLTW2rHdd5pDCfLc6Coy7z2de0ZNBRtoYqkTgw+MqekI
bSewIK5OFAbJpBZ4d1juTDN79Lr5NBUdo3lj+cbESNhnWyrg8q1Z/2j5SBxjlUUcNSPtdNld+5E9
ussctQZ9GW2t2L1lMqg2whpuiY0wLwAbyIut2mOnulfbpBWgRPMZffKZLmidmxBJku40+RJYi/fD
qngDDVVBaybrgCLVfZ3C8lIjVrwX6IJpKddIZDFd6SR9yYNtM4POGeg7wSkC/GfVLZsU4pAwucaF
qbbSFLD+Gl40L+pol8jIZUJCB43rHKhcAbeQ6OspNfx9A+f7IbVgLJEk6O8i2gTKjXcGNb85Md6A
QJsu2cHxNiA+Nh8gVDHv341Il+DOyhMaOMqnCGNlX2+6tKiOGOWuAToSirdoFReGxC4886cVPAk5
YmZt7fy4zFonpxj2g4dOwTjQqH+qwuGladjzrSm5b+t271umtTEMHF4OGZAp6lUswnBLKj5QZc8n
z8zI+9amsrYsfb+6egdz4qOQS/hn6u8De8ITwPsvghz5XOAOu6FsXxpHXKXi19jlOZaLjQ8vm6xY
Wz12rHTAuQk++2W2QT1FA4opnytnhsBNuXAeJ+85T3Ja0PGxWBqUA5RoL2XwRc20n8IcJ5WJeaNq
5oPN4YsQSJgkWVIa710fAOYSnzAv+QhF9W6UFSP1/jjVl7jADhyGWbZxv3wPMsmoyZNJMCrn8bYe
ObWXCbivOtv7FF/we4NDbUCbgu15i1rMU40Obs2IHgRDCXO9Vj0MpTHc25WJ/R3pdgfY0pAmXpOY
EqaZ74t4dtZeD6RrCLuLOZivVDz10v74HfrZE5Ve49nMjHKGVFZ29JBUXvGWPlU6RF7v7idFiL1h
azjDEh1o0qo9RR+hGTAbkOqjJBYTib2dEUZnU98st9On3HF/j0O92B7eB7IGWAanD91hGUk5ndpi
E5f+sTf64+J53YJNhSY1oaQOCuN+zKaHjH2JcYKf7pYlduM7hTqlXfw+VCgZAeatRyP51XD2XfcN
mqYgmvLLYOMJpm23tii1gUYaqyZVHDBrWa/sydsNFgPZMmMcTODDUQW9cXD9yyBiXDiSfhSDRHV0
7c7dYTM5Whmbrh8vMQFTYuGSJo5ZN/0eegphpBkeEwO9BrNmOH8hV0+tEvPsR9ExVkPwR+ietBTL
/akRkxLk7aTPrQ3dvRx24+B9a5HfVCNaxtrypG11UdZjimjsqtJZ3ojdeST1gHmqsJ5zaunAcphm
WQFN9mTkGknpudeG8YvgWkTfZp/sMPD/aWnKrb3G0IeBwYEakXiZ6lZ04WdI0h4s7+RJJrqmSyHE
Vk05UjT4VpHg2RdZbF+r7J7eu7MJG6O9dpPbbuqgz26BJjHdq3jWU5YiU2Y9acMKM+MAkHoodH4R
EuGXMRXtadDSP6QYhQ6dUIgogNeuC89r97ahg/PMsGWHFnfe+kNKQJWdmdwzyP5o6/KQu5+TF39I
ZAfUDt2zQyPjAvGmvkvxD72GoqCvgT9sBdcPZ2vTw6qZY2Ro83NkMFbniIbChflv7eFOKiqsTmh/
W1t/RsxjJtuXhzmvFxVEBb2T01ffDvbGol+yriZ8a1phnf9RSfIMZtnfdb79rAsfWbL3GfgKs3cH
5LD2vGjlp+F4rjRq1mBuXoKo3AyFVz2M9JrvYkQ2B0/jiI2942TGqGlFL7blQGpwIB6QC6KjpJZC
nw1K15SAmr5vuKSgRAhMd2YzUIrq7KZUeWQJv8SBEIexOjZdWdwe8WDWN5vy+ZpmtzZ5DcMuvJoN
QD3sW1eX1Jm1nkwHGA+ZwcHsXeu6Be4X0CiRnf8UJa7/FEfIIysYhgcTGFaGVvcSZcEFtxEhrk7i
3YVGuAuYwz65bTdcZ6IHSCJsNlEBNDShv7CK8CptUP6xmTF6G2uv3+dliAtA8PcI90tvC9DblCxk
76ZQ81y397dVunxLRnBnGFzAE5DpMUmH7gqPk7jcdI2HPfvwEvO+LR2gWUCHH0OWhkH4ZzdNkOnw
2ux8CBt3tmt+hH5Tcz02KOAzccagPh0dXK9JTSMnrr5SO3rtI5J3egtNcTp8NQ6UYq8ZAR/E7kLi
X0D/ZRlR+pVcbCN0jmiEjFlGs0lMyDifC+Ca4DoyeLh5TbCNjW1WS4Oh7ZyLTaIvrufpta304kEu
5IljLOdxdZJexJi81MlmkZYaXMDC676EmvdDpzcsRu6dD0BoV+p0F0cYWsCZ0N5KcjI9PDe6p80N
h6kDv9EUr8of7YNdyEcYIhcCGtLd16ynfY4S497U4uiHLmObsCQ8yHGLrUHn56J0A5SKVgPDp3Id
eNFzGdIUcMt4a2elT+otDz7iuMY8o9ZtjV1XLuT9KSgBX3jvyyDnvqvpDhBTYm4Dy9uYVnqfjkG5
wcUDQ5iH1pOl8bgs+glX/47GlrcagyS+Q/R90tL9NqopacLQfM45HP9JMVM14yx+9mgalUecdNcU
9mvsAIMY6vGIf8OdUhswyM9gzvIDv4fTLZtF6A/iocb6sm4t7d03tv+7rWglmW0PV7PDvGVQlJhF
f3HnH00Aqg9ilcd5CQ2txbvbxNRgFOSpuatak+wBvRncyt7BzdoXDiSLqqdaxNg/HmdUrcc4V4vI
nEGun6QdrV3SaqDW3Jmc/lkrJqa5zI8fC+BG23jC41PbSbgtYnUZIsPZuyRHcT4PGCJLc82MB6es
8wwZz6OWgnxXF3QV3LoCdkXHe11F6RsfbHSA5D8NRqEw5cwSwTZuVB/d/GZ50C1/xPPsJ/p5iRdc
Gx6ntsSGIGYQebqbW7Hxx3HaSOdXNw+SdRwJpGfNv6SLCtye1c/IYBfOVIIAzAi9TV7ke1Eb95J1
6mOyK5QEoWgxE0gIz6VG0BR1expHz4HVqkcsQVuUqnprLS03PapVXwbuSiQVEEBbeu+TsjfBAOtg
jBT6iurDJ4TpzqXLlRKwfG2bsTu4zteE8n1jZwgIZSKahyAmQ6G07N+2ET7R40IwRK/mQh5ByuAP
e0vXcBRKe/nE9pNui7SGarkAFhG0hI4BlS33Dyr1P0In6Ghw1lezctMrP2aIFjPewvIKYXm8i6EX
bWWPG9DNow08WOfOMskLoJzjXhYPBBGNLSea6rW2MNBh89yYEKyZPQxbm4MHPpPgXhZmuq+T1Nmj
9DqBwLGOxnKT+29O4gyb3GX41IVjeQKZ9TInlGK6DRlN2kSvF+l7OoyYOX24lRGlrOAEy9hrcDhU
xgZ7A34fcpHqtTka6soBC6iMaTY7MwPj9lIox7y3gyTb9y5Ncreqo9tUxX8UUxIsQj66GKgGWRV8
Obgh1DoMHMbieog3KLzxoKI/T7CbC6JDTN+eTzh95/2cpIco0ZRAwUAHHhF0cosAj2yKzEuOVopg
jbHiHKr7KTSApLTz47jLIuNhcGwDuS+hRl1WPHZO+tvJ+duDZqzv1eICcquPkhHmNRK+sWor960S
+XRgPEFNFg/ruIh3Smu81dUZbU5/VJ2Y7xpyANYk0dF4b83H1ktZV4LkJoDk3FHT2nsmKCP2oUBz
loJ1Od3b2VhtknHgQq0D5mxhideossWq5NQIjFNrfx0Qqk6Vv0xhUcGXFmbZYJT3s5IAhUNEL1Cb
mB+zBbHdtJ9smwVEcK1efLvGwOGOK9dH+FWkYPO6yWw3FjBHlm9mvArKoeEl/VMS0AZObSP96oZw
ZTjX1jGmXz7CpI7x4xMcgn2EjHgdt6Z1CcpHDFrVtp7nK3vZGZmDRHYJFiiPD0Vq1hsHpPhy9kQp
UGVARupHKzIgzYkwXXmjevciKBFeAHG8SacLc/I3s9C7HkYbHGdOc8P4ha40ONl1dqAjNQPA9w5W
iJV6iMmwcki5mpN5RsuDU9XSwbSGGwjcwGFda/PpiJy56PL8OGb1z8kB+0oYLW4ioHbSTNRRDfJq
5fp3MUJZFRKcJQkrqwJsLpxbDM+DfwjK8ovaNwc4was8FvfJmBC05hv0D3oESQyLkAC4ItwLNtzU
S5KNh9V0IzJ+GPkJJAePMomwtI2VFWeqqlM3cRUMkAB8TWdUpZU4YruKBCJaN1Q/w7lTK2G76Gi8
X2MxcwyJ17jbzJsfvnSRF3DayCcWgerYpqZ9o9xkknMo3D9KxxeZ0cpM6B4iY9pQ565jEZ7pVOGM
wJF0l5Gtd4P/UK1VMGORT7tnaGnAwanqDfXt/5E0waNhZaGAwW+PACbsOOtErIDo9anOGvuBzuu1
L5JrI4vu1sj+JSJ/+yApyhBsou41AOU60N7tjklSfipnneyhApxRCmw54TYrPZg1z2xEy4o4DFPL
pR4wWYSxNK6C6hSXQGRn9iOAFvuRxsDPWWK3jlp7V7kMJi27BBqh5jNGZYoSemkHYboZXRBULVHn
35eooJ8LW5A5iggXATyN3hBXMizbHdRE7Dx19DRl5lGkZbfNK3Hfc9DUfeRD5kBq789gms3iMxkG
ay+IZLZpp+V0aSiqPym7gWUaxLeGw63xm5u3MJ44Ne2TLjt1A/t8i95oKwPGCLMV7fCMHBO7snEs
S6J4zCUwh5VaMlmvKh3tGMn+LCLuDLF+svT0KjpE0tLpfNoMxY2dwloD/kjhWzofQ2GFmPbrl0kM
P92ozwFjgcwpW6p4ZKGy8PudQ81JXNazYaaApSwsfoaE8mshuHSYXxYO1qgESukmqxEmIRDe9cZM
5JZF11zFU4qMb4KGEDlns3zIDJUfgJcBjKGxs8vdGrsH8hWdAx8ZTF4LJ5xTGm8q31cmRFA8wPc1
DU+/jpJtk6nfuStZCZ2h3jWFhHtnJ9c0/T0nutmgzKtXRcslQkXFjdRvlusC6Vbmi64sbxvYBslt
ubrWc/UC32XaTja5ZyQNrHSN3H5saFVEfrah5Q0/IFzYSHTGtgJczgam3ZlO4o/JuHg5u5mhI04c
mC/EVJxdgUl2jtxDE1pftjTsbf1DOzYe9NgeH2MuwrAQRPzxhJPwT1QjyQwxMCYKGmfZfvUWskhE
wNk+A3IsQsJYBCquHcgt7A5VV26jr1zN/i3J5SbJ5uxhYle5M+iYrGm63weiihhbPmgvsbdJVLya
HaMBllUP2Q10rQSlZ9TiUDIWpbCFHpZ0zZ1sUF3BwmNMnAnAVQqSUOljQOlLxkXdqOlFp78wI/CB
6XauY2dvg6BDHWmgAc6snz3VtqxQ2EgFgfXUSDTjXV0+ijg9D5PnXLrK2nkQe60AuYoAjHynlDgH
Jql7IdEpTOW/ZvIOZTdaa3r6vyCGPSCBHu9wS6tNVxjbcagIQsCNLlVAckJKsx12LFb7lDNTbnWP
dtdRJCf1KS/6ZiXKa9shQvTEiB++hYgThUR3GOk2LTAAST1yA3dkca7ItYmtcIm6KHvyahQkICZg
5cuoo81ER3/loVczbARjSLz3nQKDFljhxuHNaTjGpR6bQ+rpk2M0Ob8we+xjdLezWT8sJRQHopVr
wHxw3OixxLQEPy15bEtUyeP4A4GagfcFcJhOECa4PgWZqZxdGVvmk06KbS+L45mEtycYZHAjfO9V
Ul2jwObs3yk+E0wjlhN3KUDlucN8GBw83gzd11OjQhbcYj3C3bP98c+TUwHCT+V0CKNsX5Y+p/iQ
rjey9FWJL63rcOvMLi7PQJqkJWApVGb82VtouGAebjnI0Dab6ATTTKQtluVyGxfjg3TEXVZFzSqT
drIO4uSdzBLaEjS5tY2+Gwgapyo5o/vEkUYKzCIRMZiBmwEc+hJ3nJ7uBYbH5axgxzW8jYuuoC2n
ongaGnSnIHLyOwLlmA24JrOErIh+5prPfJphayPOdWAitpuR49EVm6+zxB6GtW9j+fV75BAclwwl
5snw1pU1QYhhuh8781xNGZKcyQY/DUnKrMwCiThqPmYCTKfJ74ymGlszBxu2ACymEAT8ISAcEgLu
TlfeuyNDfzXwgVwTB/bHhKm9n61sg/cd6ZVHg8wp0CLkisC3oU7NDQy3A9SZci8K1vxYs19aXrUj
vROWYJoGWz5od/g5Ef7WcY/hixopLTCDGl2zXZKRkKnwG0MqgTYtFx9T8ZlaOEt7aT0GdvmBARMn
/gIHTZr+aiLfvuuQot4R+4Nybcbhx2yUzoFBrhxqtDX5EZDaoOKPip6xFhxfp/xoq4/aJDSvsYk9
w2FUz/mzBb6uhQzWe7hiOSZZa4T/hBN4jrEoHlf9Y5/T4ASXgIOr4N2qGqjJlQQPSToz7GiqRSqg
u7aZgd02BAcWWQoZOQXUqxZFEipBBuv4d7EVn8kidNaclOed5TC1YLy7aUb57NCFXllmTmz7mL83
tXyVdoy7eAYblNMpGBZbSQOsLKw9aj33F+puoPxwoVi4sNvWpQ+cRKAmtn1Mx95ko0wdlXlkJsQa
6sSXZkRyyTaxliaIERKQzRMGA9WYzSGuSiLXyualqCW1FgJLLxYvINH4dE7rgEh7F1nmKk8F0i4v
drhI0MXCkmnceTmZa/+oM/EHQOqxqmrgGBNKdFfyQVgs9n02qNXoqhltDhSn6KdU4A7iOfiiMgm3
ZlO+5uyNjApaSjKjTJhlIEdFEK1RD4yPczykJ4o6brzofWCd3Tr6K4fyfeiikgN0VDwITJSr9jSW
JpqUZRxiYaRlHBR8zEPvXL5vrN7Z1s5o7FWfn6oZhz7A/44+tkt7qcUJwo+ZZT0s++kdJ7HdYgfO
EnUZ8/gCB0jAcecinaJmqyPrKTYMTmQl2jf/xmaX7Moxuzhds3cM1BVmCLrRVpSks/er8bNDkNPX
IAakWpH/9DzTHac3o4+EQRIuAnwMdx1aDEFjfLR0cWrzfOfMIOqceYGqd97BG6FXz+jSzYYwSW/E
dx7O9KBUFhQbxnPQrULK8ynuOVuUX2NJx4qQ3VvauH9w1H2VUCWVQ5lkTc0Df72+M2IDUk1wJkHI
XZe+hOk8Rfu4Sf9oRsK8U3ymA0oq1GI/A0H6mCDtjRlsCCyujBEJ9F8N9rRdlaw5yjZHMEm/Hc8J
nsg60MA0xzCMqLvydmu5mgETyR69msJn/vEyhYzjwxx4byDVgiOKOfBrfXZtRN1tu/5ctySdO8Q4
wQa3H/tsPmZYlc5uiRlTFtt0j0FyOs64mF05JMfY/izmIafNUeWbPkCnVg4jQZUhBnPthbRUyHCR
VcVL2ZISGiVTgcK7BmORhPL0fcNhzjk1xsQJUGBXH3p4S98/qKer20bDyYs/S3+uwo2g13jE3FGL
/fdd2+3VPpqdLVICnqdjfmqHTN4xjq3T940zzH/fw3/y9z2V0uC+i7zS3Jn+MgjEGcGgxuq89jQv
N7Ke2tP3l2beTsHq++vvn4SpY5CSgCkZ4pV1rIrcPnYjXXIcrdz9/ibrlH20hZj2gaJJbTv+8fsG
lAnjYzctbEa1TJMXSTcZWvbXVGDTx3qFGmy4fN+MI7JLRAF8LfShiQb/LMpiRJk4MfeyzLNWGbvZ
900tuTcFu7LK1LFD13JhWkV1g9V23bbQ3v79sKqY38E0F3tnebB/f9/Wr5XK8xsTAyWIcM1QiRk9
mXIEVwLKMqb47IhieKVCeK1reGMZhpkRs8xDP2ZzcXSyLL7YTXTyAsPAZ+j4n+aSHuxFFBs2qg4w
GNFvbBqYO/uY9dVI2zW4TO+BvzDa09IEM5U38bnXDxjXSO0USX3IpTk/2CUuL4DLzgeJoyd4ruK3
mzFyaovpA3lEjHN71g+ZhVw/AgKLMUHGp9I320MCPP4U2e3f976/Fy3f+76HIOvaVg42YZSdr/BO
thVZl0fZFoRiAN479i5qbfpO4uX7SwGnlgmJbb84JU6V759+f6m7zj0M+W32RLypZC+vYyrlxglR
/qHhHbd170zHyIJQQcANryZZA1uLF/aassjrMcLrJcp3LabswRI+JbUT44Ul3iD0zeBNBfpPWubZ
r84xNydaELzmYE5urEYQZQwELBX6stqy1MEfcLh02niuEqfdOTmt8SjwxYnaYxWYGUSSxm0ocK1H
6D/W1VCtdf3rHqhD5TZqreywXQfJJB/DZCT2rJt+fX81g9xfc2xxcY0QLejI6l6FofFsNRWXDbFQ
Rz9uzJ3TOJBucBxdFHtXFKru+n0jMHoD8nbb45xjyUkRmTOuK55zv/tRkpLAP+crDgbRRvaOuQW5
tguDuX4muRg4mjDUfZMVzROp8xeV2dmH4VucIQLrdchKY5VgbfjoFm4R59M3hyr6SOfAX0+Qtj+C
tHrJUNc8Jt1sX6BD5WhhB28OP4c+2nNgt6mUjHDrzxm0hqj/yZwE+q8YfUrlwdwJErm4OkG2gS3o
1i0O8ffE4O3uUHRXEzzdaWa24Tsq2toG+cQJk0tGWNSd+bSLRloRReE2u9aevUuMz9OvnaBdmXiW
E/b1DJTzdqjK4F7AsEZykckdu++c8NiP/D2YD6Z1K71m/99C578kXxCLqz/d/1y4/1+kIKskirvv
VNB/f7X7XS1xpe3/+Y/+8X+IDv07O2BJOf3HF5vvxNOb/q2mx99can89Pimjy7/8//3h39j956km
N/VrwaQtj8ZQufwHkd/5f+atXjj/f31V/9f/+Ivhb5j/CgLflEHgSSmpmX0BkP8vir9heUSuysAJ
JGx/APpLTOt/Rq46/wpssP++advSNQPh/y+Mv23+y/MsHtEVwvtOav2vYPxtl0eq/4pmXfIGHNe3
eQ6mK9DKuZ7PI/Lzrx+PSRm1xBH8D54cOY1J94XAD70UmfZ5junxTnFkzZ0HjvjeHKz7HBWl2i14
s16Srtn3SpJWohsAGh7STuueCBcR/DBNMloPjKdC+6iN3ujAqjFwetEREwVooJpcmWKqW5sKx+6t
5oZbMq9+sT12oGB9Ax2KE8cln3Qwhj31XY69Db+BHrLdFKS637syzbecqapx26paoq4lmH7csvD5
ySZIXRQzpskxAahv5bdbw4UyjUTSGYKfTUVu6B7wN+YmxEL0ZbBVDqNI1Sag308SdcmoRqLYrgvL
fAAK3yaU5Lx0wwqWPPaEJmjFa22wsW19NyOahMTc7B3jgePuC6Nuzc2IhBtqnD1XT5lHEbf3Ilvc
hnrG0eEWbsu8umS9QZgN2GgDSsK4po4uEFZlJR3v2Smfba9If2RDnf8E0YsalrLRUrgjHNyFdU3R
AZOtDrEYGGCErc5K+aVpe6ElwBhlGnM32oHdSvii8Hp7DJ7qOmwo9UarzO8rR83ZhuIK3x7DfRbn
OwumLd2ISCTJvmoc/v8qwxRrPREV1+X2hraYYW0CVJ7YrjqH88E9O8JIXcQZLjnwAZFi7WGe944y
DKr41PnIxZhpB6nxC2Rk43+l7HjkXiGIGvvgzo8kC6ZlIqS4y4uxrTdKGPGIIDUN3Xv4X6H1QJan
Zxy7VnvVez8VCU1wwbD03Ljaxazjjh0qodjuYigggYpWOnY0OWCeyhGehFGp5COqil7RMEq0ca0w
rHpkQHadt2mETJPL3LLTYaZ2GIXekW2RhY/l0KOdpUTtER/0wMbXE+xR8+qVKVmr9L/7DuXAUfYd
oeA+7At7H3Qiw1nUkShOXm/Gh1iQNAYwbugmTCzCgR5zCYfIPU9eaAL3sob5zSk0oxQGy0vmyhA1
byQTgHZw8CpOuKFTPhvB2xyIBDxf3EbdrqrtSD54hIpTeCtF/8yZai4hp0TBLdkeI3d8Q0e9ME2B
TxD0BbuES5hT70zWGXusxaPjZvzK0tjF9+G6hXCeq8jU9lcfZpZ1a+Z8OrEQHR26gG2LsLiba4JE
B9qBBTuiJpcuRVoUWHmdnSTn7QlX9hKXPoDdbrB+lhDD5mliQmBbYx5ubSRR2Sp0lWYKqRPbW3dB
AjDPM2Zy2FDt28ocqTqqnplgBg0LEX09G+MiBCAtgdN15BdFxFsbpkUMigkKDWQJvK/UptUsadff
ZabX9ATbAkOtTimTVbXrSJV4cYC3vsEKy2I0ZflsEfscBZ4GpeAYvr/xzXEeHkpHFohobD+nZKht
C0cQ/EF8oyUNjj0za9zhtAgZ9PP7TLWwbkqOwp2LjEIzscmyqTHX7RjTo3Vwhbu72HDjFF9YkswP
XubC+IlTLRngJKFF5FBUlsAzIdbmnlqRddn7iHHog/MHjAbpu/UiOkAQFXfPQirmQ73oQDXdCcSC
5cn3JzN5KCWi5Edk+CCakqYmX24hGwTxhQyrZgZuRiwJ3hKIrguJUPbtaF5is0GyQLE+lVmw0pxG
XWvn67QdES3Vvovb2YXXkcYxp9AMJPH0DBE4FDAk8hqyXRch0gNi4UK5YaYx9IsJA85obR2ytvYt
cBumNquSjKvB7u+rOp/jfaetaMGDx9jhm8nyyVCzEfXq6O5/S8z5O0P8H5nhpvjnBubZgWtJ4due
cHmexN78cwMbJkcO4AN/pAa0JFqpk3Ui2XiIzg5WL/1jrui9/whd0JJgRdhumYU7MXD76hq6Rav8
AxF8mfeTGhgfKp8B2Hn7qoxK+1frd5hmXT3bxZJN0nG9RlkUaihWxmgRuTyao88ri01nSciC8orp
kHWRBMRmwMeSIBzEDtanWo0fpij6CFt3PRRB/0qo5lzF0JE5Dy7ZJWil9bD1WlfaR2lzvJ/WDjOd
4tOvuuwHruPqZ56ajbEGa1bRvqpQo6uzIYguHXEFt2O7CN2SKkaaOigUh6Y70uRLGuhpyJtgEO1V
ms1olAENu/uSva854XmttWSdQIi7otLL1U87gQPKt6oZNRByUj/Tv+DSISOGmBI70bHvxdQ/ukM/
fZC0SLPJIEyu+V3FaNAe/cIvy1tiaIPUWcx7NXQ4EoXr6jc2idb404T1f1B3Jkty41q2/Zea8xoJ
9oOaeBPOUIR6RUjKCU3Khn3f8+trMW9ZlQvpJK3c7A3eMCNNhBPAOQCBfdaekLqKYFj0SfrUvlNn
d6i/NljLQm1OqA98aSyVY1xt6PhIcUKF4uqoyrGWbtzBGrGZ4O5JfEZpi3Yl5UikfHRwdlPfNr2l
Bl/sstDKH2liW/ExUm2BWJlTHPctJ35ojVvOZ+FGqNks1C8DRS+UA3KIEn6YRacXz2UYk37LKp+V
14GzbA7AEgv/NTQUHefyBiYhuUs1/mRw/Iyesg5+To5wnG8ulV5/KINC8eX/kz33/0e7aWFfhfey
Wf/vTfjyNfCf//F2+pFnP+rrzfTyD/7bD0vV/qXZFllC1aBYaA472X/vpF3B/0AXqCOw01STevb/
2UgL518mp9zYGwjH0tEhYK/VFF0b/ud/uP+ixlzDiJw1WAjTdKz/y0Z6Mbv63220IjTMHBydD9lf
s4/SxpoaWU3oobQzls/bU5y66etVL9xIcr86bf3vw5fUd7U39/EuXxxQQw97FPuYFD5WKph4nruk
/Rwp7tftVuiKm6/AF8p1K2YTdaZdo7FKsIaDQ9SGLbGdDaRvPzPe3NeIlKUdLipxpOHQyYioK9Gr
FApgMnL2nYG52G5ibSjUX99DGzI46K3hXkZMa175fFLe+qNrf99++spYGNJ30giDx4aA4V98WzO/
9YVlk4VjAT4fy6Wqf9C1Eu7OdlsrI2Is32xX4+5WVp9gwo6zYB5Zp6mJuRVQZp3CU71/2G6CcLo1
6Mby96smyOncVZYcpY0q14B/ovaoEFMXJcpnRc3L9gz3TXSP46C3f9zX4tKxVy02WZDEldv72H5C
D8qhRpmHsuH4l32OcNyjmibLltm1+uDfaZTzBb74b4TPyoQwlu69arEfnXDhMCmXJgFBc2ydvuU6
XlcbbWcTstbA8verBqiFhj6SKMqlzlUH8oIN0PmEeVE27zSwNhGkBBCLWdQlEISL6xugetzE9YKw
G5+cuB93JsLaO0jRX5mCYpwpo5OqAnlDP2knvB3TO4dAikkTehNfFQpq1TH92vdY/UEuy5+3Z9TK
T1/OT667f+6pxxC4GHiKOnXvUdO4D03m2jt9v/Z0KQg5PkysBMo97n1x/dS7KmXPyy5i+7drK0Or
SwHoBlT5qn4mLl1gZd9aWzEoA8YIwU0gPYaVAdvCHhEVQdQ/WKUmuATjGtaO+5hC0Kj2ImxwEeH0
X+tg2pkKSyTeWMt0KUL1ijOqgKtJb5gH8B58iA8/WxEFHzkst/7sOWa3jttvv/byy9+vAodPrqHh
sz31SqOiLosT1Le2qhmPqh/5T/c1IcVmHiguvgt24mWGS/22qrR8laviCx9IzV/3NSFFZzlz8dqT
OT0utWCS2lZO6UiqehwbdDtDsjYJpej0xYAM1LFiPrPHnhtWrjyxZ7WxQtqZ5WtjLq3LWU11UDnS
gNrY3SsVhTo01lk7lnVivk+5g7ts99Xai0iJgCpMQZLxRypg6kVUVYgBDrPazfZOT61MKSElg0Ig
I6XMKvb62bL+oJ7ZeMY1BhiumeXWTmettSGlhH6cS8tK/cjzpzinzM1QU+gakwkhobAsjF7/xwv2
xqq11oiUGOw6sPUUzwRP1fhCPLpWHkcnwYked64Bov/TdjMrAyKWCXEVggaAPlWoY+zpXWmg1uvi
46Dazp2jIQV4YhlpUIx17JlO7Dy3/Vy8j/j2+phywf3tvhdYXuzqBfDNG1GT0MRYix9VCBwhqIx/
WxL/X3cOQorsNBhaazmH5UO5KT840Ks4I8TBefuXr42wFNTDSC1UU1sRa3llz0cKrWGxUmiKT4ZL
4We6M1vXRlgK7ZiamqoslQj6CMQxgAeUvR1zRceiY/s9VnKHkGJaoUQOnxBIE35g/HA5eDzUSfxs
jOO7AaD4zlKxxO+NRUmT4rq0Q06+QivkLfR3szb8OeRoVTS/O1WO9rVRhA1A7zPApi/bL7UyOJoU
42XSD9TT6pHX9YslElxHEDYUu/2mTtheb7exMjKaHOIqSMeaow1vnF00VihDLlrtzI/3PV2K7FHE
YsTEL/IExFdPy/mym0xN3+mftfGQIhuBswYjJuBmY4aCeS5GqzXeRDgh/eRYXDjvMiOMKHwN3d8m
blGotJucxm697VdbG5ylQ69ivk2Uoewtvlp6bi0eRd0rH9u+54I+iO2X7SaWcb4136TQ1/S6Rwuo
hF5ot+fasf/MR06fIUz/cA3O1TA3xidrGvP7glSTcgFcknk0MyfwQA4MZ+4Huq/ulFCFv/02azNN
ygEFMFfVxoXCUwwYVmagz1RN+8X77acv8/VWX0kJYORqIaiAaXlZon0AVfnBbHBnCFT9WzjbX/PG
2GlnZdhVOQcs1z1tyDlIoQDuaCjhR7LFOcg44Fmy/SprTUhhn3VTC2dT5fM+X+jqlpv578JKMdKD
X3SgsO9rRQr82jAEhSYNRy2UDHmoLJf7HjdrANBPabOzgVgZc1WK/2Fuy15HHkspezstyvNnfZja
031vsPTfVQTaLeJ/G9L8RVfMjLul6D2qkRj1qr8Tf2u/fvn7VQNVT97FqkW5iKZAPaap9SM68eqy
/fPXni5Fd52CzgFq7gKdrKJnfZzVx0rBBuy+p0vBnEE1n4vScS9dm1HCak7Wg9/W2U7Xr/12KZaj
DENmboQCT2+BlhSQ1Z3FmvO+ny6Fsoh7xZ2URrnkCHwupQ9x1KZgfedL/XZ0qa4UwHpVYyTiz+4F
XJkiuJimhPmkZCHfti3FffpdL8GV/69zB4baPJRcfl4aizK0vh/ATjRDd9emUHWl4IVaWulchboX
Gy3A2W9dSloykd91QKq6UtRqztjOre+TgOqKTYHZx1y22U7VC2ogWBZ2umhtJKT4DWYh+hAm1cWC
YBT02QI81t6WINZ2UtztWaq6y9+v4peRbZJgwQJz34S7U4ucyQYQfOfP1399epTHfaWUoLtrSxu+
JUYXI5N1qRYI9fbDPZGgulIQ23PrpIj4/MtQouO2+/JrM7Xanb9fiuECSXNezzwcOM4LVQFPRua/
GrHyc/u3r42uFMV+V2A+5qaBV+KV/dikIn1iDzZ7I7Zrd63F6j/0QlPRznYu/IvezR/DKX+jTtVj
WuKas/0KK/NnueW5nj8AuBILKYp7cYc4eS7KbAJ8Xiu4Jd33fCmKKz3o46ZidayS0Xxt2sj81OJ/
c77v6VIU54YxuGNosb7Uc/BsZ1PlhZ2IT9tPX57yz/2W6kjBmwFLmsaRtVHBR/5QptBgkxLdZ1y+
yQOt2MlEayMgRbDIhTFokEQvFExgMBGWmC+hwR7VO0dAimEQd7nIspoVPk8iQDUJ1r6YGt3XReLX
6ROB6YmFzxKA2TZ1VADkYQRbH3sy0tEI4m/brazEmSOFsSidWIkhsDOJ1PZ7UWpp87ahss55Nvn0
8XeSxdpASNEM+Ufvhy7yLynZ4jiYHcXfgT3uDPMy4W9MJltaky23nwy8JekpszUe0RLpH6sIb4zK
ic85CN6XSnP8naSxBO+ttqSgNiESuZNd+whiouiEzeRCjNCVR5tT8LOl5cMjV7vTOU5zfScQV0LF
lsJ8ghHQG23mXyi/+WTq3DW1afCgthWIFaO+bybbUrRz3axSz8GdoHCiCs4IJfEpLjk7U3ll+G0p
2vWIrRjadAVK+KSf4gbOmZ62+s6WbO3pUpQXg1/p/dzy9Lq0L75Voa1I9fTddoCsPV2K8cwGGuhU
XL3peWCOQOEZ42Nr+3b8uN2AtgTBrSklBXqQNUZog0e46H7/vSvcry2Qn7OrzMDVJ8/I8upUDuLL
NMVvVH/8a7vVtZiR4r4aKlA9oa9c0PIAch4xM0CliCiooXgxhMQ6gRVfUO8mLJjtJldSjS0lgdZV
zDaPYIuGom8/uG4/eCpom08apo87TazEyiKfuF5y9TaCXljbOAdNaQm2Cg3dcMz8xvoueJ13Qz7X
O/23cuul/q1GvtodVg6C4nhm91ColRV+qiZRJ2d4g9n0oVQpsPAV7EEeC0g+87OCfxw1w8KisNiJ
dBakAI2Se56SXO0/BV1ktEAZw0jF3g2d/H0xbUqJw2+nFu2pSXVMQFkrIGbcz+q53YnpldE0lyG4
en/gabXJpSIfQnr3rLQhXo/dm6kP7vtEsaQfXzcTh6WBwfyEzfkbvEyKEFW7LV635+IyIW7EnCX9
elcrsNApRvfSBpCXZuNnjd0uOMIvsNwp29eWutapfKdE/V0n5aolpUCjTPlaMSr/0uj55zkc31lu
9W6okvK+wbakJKhzj56VWeteArcePGHO6UVRgNFud9fKYFtSEsTf2GkCHc0L1fvHqHc+YizxkS/r
vQP+tedLKbBB1URRe+9e/Cr91Gk4DvT5g+lXf93386VkNwAxzXQnYZ+G5PGAcWB8UtOuBkpQ3qfQ
UC0puSEjjMYWBfDF0ZrfI8FEsuqd7c1K5yxVHNeR1mK7rXYdmUbxHf1sV4Xv9UaeA7J2g53ZuUz7
G+FgSruaokd4RhU1H6NDaH+h3D3ydIo3PwBB/2kl+t5l+cqiY0pBoKONxJ4PNRAGOBp6935EpNhj
vi2i9ixi+EWYZ++tqysLt6xnc0LsgI265PCwDLXvQrezn1WEmchdU8qUIoL6Ne7phOtfTHtBbhXj
jAO3UlxmC07bdhNrLyAFBXW6QIVg9VxKwyqpXrUEAAfgHNtPXxsLKSaEZeRgPJlV9VwNWL13uevB
0mo4xQ36UwKRYpED28pOBll7GSk+MnCeCeJbfPssa7rUY0kGTI1ip6v+vtO6MYFlTVvUcwk8YJBy
adWi+dMcxtR8BB00/kntDxjdOJg+YAYM7U2LQONVdvBIkS5YcdxkRXgBBvG73bkJ6PyyMJ9dRbOo
qLCMDtLbXJtfoqZxjJ2fusz1W79UCrU4Hc2uHDPnwjVp9HWoYvezmzlgCq0GgvL22K61IS2e46h0
WRLZ/gX0a/fgGh2kRyPHrVO5U1MkZNXdPOcj2OGu9GorLZ4pRcq+lbi6RTsfjLffgMqxX3NeHuOd
m6hJ6fGlW7J/cgcctqA3FNRquFq7Mylvx4CQZXWhKDgUa+zSM0WF+W6KTP5bSGUYhCKWpM7rKnM2
P2DIFiQ773U7DISx/P1q1yTG2Cysai68UEEIdxyEVj6FaZfPp+2R15bw/ef0EoaUlyrE3CHYqcIb
E4CzS/GChV2iMZfflyI2/40WmMOfuiaCL3jftt/0GSIaBKAQ1yvq6urX7Z+x9ppS6lJSQ6GKsKs8
oNqATDl9qTg8jaes2xm5tfkhZa+wb02A63bh6YHef8YdQcNzswJrBgYF6dn2W6w1IuWssYxzEAVh
6VURJTagRVPnfVJTyn3MqHl72G5kpatk6V+LqeJohgWOojibvHeqcvhgzuAdtp++8gpL9eX1fCui
su1bAOmeU0fGSzJlc3aJc8cGhG7PmthZS9beQco3auCGlGv6hZcqkMPmysSUPs2jT9vvsPZ0KRfE
sZJrkR2XXkHC+YhhFpbD1MdZ9Xn7+SufckJfOu8qKLW8HI0JW3sPQ5BxeB9E5qQ+1gqFQ3CSMlie
E05yT3Ud5/gSqmZkYQYWhtYbw4Uc+2Ty/Y7/RqrCp8AsqxwPrdI62jFUE2tvd3n7c4Vy2l9/4RQV
Q+HYJCp/dpT22BVqE54TIwBJESQgin+bQiPoz4mflwgtEe+ysQKnP3/c7qGlp28kFV1KKqYRDr3D
XYhnFTVAh8k3Ps4OpaflZJVPSt65P7fbWRtp8etrQiEtk3iI8SwqgvxTBoUc23ak3PepVYQuZY0g
wpFQK9zSS80URYyv5dmLnYXOTtZbCzYpX7SDhS9QHFbeUONESulpjGVPHf8+AFzYyRYrTcjaQErR
6lS1k8rjjrMxDqnCk1XKV81DHNr2feEspKSRzpyg5KFTejFVxJiwmmjOAUQVyn13X2KpjLkOOBbb
2Q99lgejULSF9pNV5amjhA1tV6TGX7dn01pfSXlDqCqepbZZgpYxG4CBSqc5Tw1TOX2HbcSuMGXp
lRvBIaTsAcyS08AWBJVhD+N4NDWDmhZbG0f7bQ7XCnDsYlzyoGAMqn7s02ku7pwLUlLoqYbUOEsi
bfVR/gXHGZh9dksV8SFzg3DvlmnprVuvJ8W+Xo9UpetD4QVJmVPcOwmsdM6DYmfU06Ya1psHAPzT
b9tjtpIBhJQBekcphT9WlddRj5mfqbUzAFh1Yf5y3/OlDAA2XMV6WrBtReEFqgzezx8GRfvO4b7n
SymAGkbqh6uo9CKXchB38SgerHSvBmFlGZAVhBCDRVarceENGl0SHsJAi8AbO3lrv0BwphwyiRoT
sifbOeeJOhhn8g++O+ytAysRJSsKc/yHDU1jdJSyd7+BXRR/DOqMW2HWOsrOWrMyA2RFoaUoFHTW
E3ty6pTxuwQu/Qb1u/3X9gCtdaGUFPK0p9RazyrPiaakORpdY7jnIFUaYAQFOPQDTBYMAHzf0bB9
hN743caK/vftxldi6e8NyNVGIxwjKq0NNhqqr2Hui/l5GHpxAjTsY1RSdonxU1sUn7YbW+tIKT2U
igh8O0+ZikY2/4T9HLyo9TjvXektufpGXtCkvGBVQomAbFdem04KtjXq1wy6YRE2sOXxcU+tPb39
2qSTUkLmlmE3LYu2Y2JReNapHrDBPVcF8EgNouVpu7vWmpEyA4YxlWXUPd2lNnCs7eqlXRyq3TK9
swEpNWAxy219xeC3OBI12AZro0+RGBLdyzy0yc/t11gZFllgKKrZLCJ45t4ABCl/0ajrCM9gfx14
avhi2w/z4OslaADqSHZebJlQN2aCKm0XMs7BCl1jf67CVf0EBkXrTmqvZ3tatJWRUaXdglu2MQp/
vmHKKaiTQ59o9nB2SgGfd25Gw/yw3XNrryFlhiCFYtj6WunpeJfgf23lR73jLnH76Wsvsfz9KvSL
rMbIfYlGbBH0p9yuixOI0vZLMUHluq+J5cWumvCtFrq/w+cq1ERMZGIFbG87fFaaaO/OZ62LpJgP
NRA7imhLrxwB3tecfD7UVaA93Pf7pUDviWguI2sGoNH1J0E2SeEvYN6a7u2e136/FOOhIio3U5ip
8DSqH5mqYCWaKVH+uv0Ca4+XItypIHfn0ci+OZuwqDKV6Uzp6e5O7HZoa7L0EJGGVgo+ML1oGv6i
rKaAbtecUlxGuej036L03tE4rNxIa7L6ELpG6tpFzjjnMUiB6JvjA3d2sFVIhueyz5DSiL9YRBOQ
SfjN3NN7mixKjFXgPbnlcnIVAzFDSIbw69P2o28HnyYrElujwSQhJYOENmSDwAVQT40zXBmFK4ft
Jm4v7dpSnX8dfGCbU19oXeE13XCBQoU6XW/Aawj3VFpG9X27ldszTJMliW2h9Gmk0kfYyLUH9PZw
eAuofdtPX3sHKbxtt49qvWSrX1TRU6ws5mwtii8GG4MCMPSP282sjYYU5zkw9H7kvMULprnCldgY
yvcVXxjYYWgqHuHbrax1lRTrSm9iXTmZhadB+RdDhwUWu/87R1uKdGihOHY3gnEI3pfa/JRPgD4W
QLPYq0ha+fmyOBH3XKPHVa70MqfWdOy4/bF/wneby93t/lk5Kf4bQnE9Yx2ziktQ4IWnZLNyrCPR
vYH3gqS5wsp8RHD5SRdY3joNXHStnK3P4DEh83fN+HX7F6y9orSumyO1PDUlCl7TlhNJv2g+4SMV
7lzQrWRLmBi/BKQGLLovUiaz0DPlfRB30ImivJix4u3dpDxGbWF8L+exz+6bcLKkcQo7d9ZDcOYi
AQ9xnMcmLiHoEq0P2/21EjfO0o9X67tZ28GMwKTwXKvFI9MH4FlErfZsxs5w2W5ibUikDBDmTRSm
PtcTumNhsl7jQN6g098J/LUhkQK/Ncukjk1OSrhviz9nk01NQXhKtaq75FP+M6ntPTnbSiaTVY04
rNnqoDSMBdSRCxzc4RjZ+vCMliR4GdlQnLf76/bZj+ZIeaDA9dBNh5H+AhYLx77G63sqvkELfmO2
7kc41K2XVK35dbu5lRkgCx2zptfDHpazFwLCxmFuxOTwkI/O8KJU2AjfNwlsaT8/K32C9prOG5XR
OWJza1B6bNg7eWdlislyRqpuQjVLmGLEvv1QlsXi0Oon98WIrGNUa7/X3ZzEHHSYnHV5bWJIucAL
nXFvE7k2CMvfr8JQKIXZ4cZaeJMRac8W9wMfitJV40OaF9ppe6DXOmn5+3UbNjAe5Dap12A0fgj4
zEWhhx/p9tNxmOI5//xk02wpzktHWI2OrbMnUjf/2JvwC5q4gzCgOvOzSLrm0pn6fHTnDlR+vuBl
86Y7qqMd/RiVsMURycltvD7tOgoPSa1bmNdnuvGpCaskBibj2PGJj6nhSz/X2pvYgeyq4CGJz0/Z
vaQRlq2+2o9PWG4MJywMxO/d0NQvwPICRM4GpjoH9JxRfuxd3DsxP/S5kU2V/m0kQlOFajnb5gl2
54QzIhuiN3lnqBqGCbALOirO3wjfKd5rBiSxbIq6b3NupwEo/Db7hsOp/j7Ew+bUpJbyF0xHIPZO
mVkfJ6HgqGWUSfomDez5tR+r9rWbxwJ34kBY75NhTl+CyfwNMwv1Z5FE0xvajn/LptD5KvDTOKqN
Cca84FwCMF155AXZBMI+u0BeV70wqTH6SCb1qbDU5NGxUix1Wkh2D/o8i092aDh/1JROvmDg51aH
iJpkzqjcroM8yFXuYc7AewJmse0vkQVGx7KSuekOvtMG5ZG6VOsvv6ztNyKLO3FOFQc8pQ6F8sNg
FM5Dahbhx8APu+owRbrzmll6NT0qoVugJu4z/8+ijbAE255eKwEiKyPHxjCc2Sixeefe+aTkeN53
pRucdaVpd/Zfa5sXWR6Yu4kyD42aegHia/ON3TpAsOfZTrEvC0aNy7EWyNWj6Ax0tbHj18GpmJVh
9MKpGJmzuu/Me7Vat48U4Xf9GqxlM+oJZQC5VwZz+6XNRfSOA8wf/lDPBzwkk+AAKQ/wOf567ju/
Lim7vaujbWmLO3F0kEdRUHhw1dWLzQXdQxGpE85habOTrVfGUtbswu0fwM5GhTc3bWUfYcBOJ52b
zu9OE8bGfe8hq3Yxh3CsQE9yL3Lw+hCUBv4RuFn+NLsKLITtvlrJqLLgM9USU+mFkXqz1ani2Oo2
bqp255T3fZnJ+s4WbHVvYArsGaqTXFTDaY/Qx/a+jVemmKzunPx+gOMnEs/1za++CItji3v9qXUw
2RJpwTk2aO+HZvnPNM6MnShb6zNplfANJWqHJoFto/ZoqPqpvpi4MO6sQiu7QUsKm26YFavSOtQp
aOzHBVfZ/hENlfYRDKlBVdwAOKgCJr4nh16ZypYULYpfjakuZhxIx0SNjynKQwdXSHDJ3Kdne6C7
tT6TdoSaCRzE4BTcS2DTP/mpnX7gfKX8uT2LV/a1shQUqN1oOm6IUSbOsvqh12rM4dJEF4eki/FL
Lsq43quvXDsFkkWhuWmZXRenykWNBda5esl1nM/KnIY/sCZ5aYBVj1FRPnbsdgej/bj9iisdKKvW
Zw2ca1hQF5lPKYytACZZFTn1zpRemQSyaj0xG0w6APZ6qjo2GWZwTmCeHT9zsRPLfL/YaWa175b2
rzZwbVnaKW41tWe4VvcEh6OqfgyI+8snR7VtH3scToAfUsDCOSd4oYHdcjWH8YcuHIECb/fkyseJ
IU340sqzjou5wstrpfkN+8VUxR87DM7UsHCugBfjObGs9iHmXHePwXa7f1VZt5fqVRAPc4/Cd8DQ
L3CDd/Vg/yWCeKca53YAqLJiL3GMcjYnjWKoOjj3aTgcqKuEbtr3HzuO2E/bPXd7DsLM/nX0kl6b
fSem9tHWFPuQmHh+qpFZ7YzL2tP1X58OJTfWtMz0L1RAUmKA3fFnH/zzp+3ffjutotn79elgd3Lb
Lzv3khjx0VRqtpKBZR9Ge8YTj/qoRgtet1taew9pftkOoPVsRM0N5d/5oUZBCyo79D/f93QpkXZG
MSjAUHmPwHk1zXJ83/lO+GX74SvTSBbdlb2RqJmGWt8KxdOUD8+6Lp46viQGH2r3dhsr3SNL7xpL
KRRnoiJDYeV+sBE0vB3nzny57+nL8F8lGG71hFBjKjJc3UguWQwfHDq+e95++koYy/y8ce4V0yg7
CJd+337VURD+EHOnPFW1Uu3tadbaWP5+9QZKVOCKMuAlPaYYVxYZduKjWXTngsHeibS1JpahuWoi
yfwpL3LToYQWOwYjPxta+t3OqvN2L62NsBTIAzYZkM5L95LOlv0UpG366JeJunNatjZHpUB2WNwr
Cy8/IA0JNtdoXN8O3Lk/ZtoEA4v6UnfnvGetl6Q4HmLoKraSUekdND+yIfumqOoz25c9tujtzauq
y5GcQmeztIRsWpZ5cZxNqLagsPHFuORl4rpHPqAi85HxUWv853GkxP2ppATxrlH6e4m+mgSWPxum
Nob2pRAUnbjZpDxnpV9/uOvp8n175bs6VgSGfVngjKcqUPTTrCTazufXyhyQ5X6u5VNlWA8sp0oQ
Hf72+YCusRhfjl9Gqo7vegdZ76d0Vq35i/EQpa71DwwfZk+d+2mnfGntHaRMlY3aGNkOQWgo6WMQ
Ywdo2YrnpuwpAyO8j/6oyhDAqVdEhmm0exFB/h5PpRc3q96VvvjSpfAA7+snOWOFVu+Kmip2I3Or
c1H51qV263pna7OSTYSUrObCmjW8JElWVTB6epsJzAyj1/t+upSq4HoPViZaDIQHPCGO+JBAqfcL
JJf3RZks3AvA6Ge90TmXsB/9cxg11SXMkvbLfT9fSlGlktb9LCrn0k2NeDaTOT9bPQ689z1dSlAU
PY9Bgp8Qvs5F9BBHfXoeGowB73q6LNrDzL7pXItxxfYmuVhNKS6LYnfnrn4lumRJXpNTT1I7gXMp
bOeDnmr9oandt4addMfJcr/f9wpyCBsNu420srGvb+KvWhliBNSV5U6SW1l/tOXVrhJ0rVPSWMaW
xemoMn60RVifFPCIT4gB6vtGWBbeCVw9hlINyXCNozeHDDePVyuL0IDf10FS7KoNJWWNoVsXZ1gs
jse6joYDWMR6Z/6vdZEUvrhWa7YRUD2cO535HZN1w5sSB+vbcQ4+br/CWhPSdqMN2soAkcxSw9r7
ucMi9QwNPj6FfTnvvMXSG/+8dVD/Psy9GujCNtzIwRAPg2pcKOKhabBExHdz+wVWni7L0PqczNYs
KwAGSWc+HH4TJj5F289eiTJZgoaz7JjGIwV1Q9Zi/FKj6nmMtL67FGN71EYXs/bthlZGQSbe9UGX
4HLNS1D77k2jfZ7K6rub6T+3H7/WR0uzVyOAZXCWtsnMpydS0Ncsd+L4oXVEne6s9bePHBDY//r8
Zs5TDMEpWbVscVIU43lwxt9xZPoOysZLnelSudqdGy8pJLQ4qKFNWja1xHqSHXQFE0+8fEJVvXMo
pIDAGBFQccH3STXimNqH2QXzn/PoW/clVVVa04xRz4dusomGkTLNU4j3Csia0sHg+b7Blpa1Lqmd
tK0dNl42flpVqdrH0MWGbfvpN2eqcGU1WqIDz3ICghkGTnjscI+bVPOrzWHgzs+/GXM0sMyxq7na
6F1cViN7X902Po150z/k1FwVraU/KpO6s/bcDAgakVa2Kmm5GWg5r2pnBbZ6Dbte9Skj3O6jv5ew
f2Q8Hi8tbf4wWWnmD/BIEjcMEDyZ3NKPgT2VOMVyB/vkaFTPwjKlIC/NHe4L8iq1Fp9Zpf4L6rH4
FgxYdHm+4ZSPMYCs3w0D78+z4w7ZXfhs4cpaCexAhtahZu/iKMP8xs0MZzwM4zDsYY9XuljWSOAI
b821HpscEyUcrjjqZH7vUi1Tz9udvDYRpZxWZZ3eZ/PoYAKMXcXJZvw63P1yqztUNjWiO/N95TVk
6Z2JzGuE9M5xRd43L74u+u9YP1uv972E/utkd2pKwoNAEKtV+I4pw4GdHj2FUftp+/lrv15KZs00
KVbZ5FhKppPFLY6VvTZIJXbS/trTpVSGIy0SBTBil1CvDPeIX2IwHEucZt2dQFprQEplUWcJDN4q
ztKq0P2TjeH0xcn1/mW7c1ZmkKy1S2N7mFEKupdycso3+lCp5z7OoA76jnXPJzZBJiUzn4tTsMUh
x3V+ErRwvuG1HqokMp37pqcjJTKceuvRxcrnUnDHdbFHavXyLNq7z1jrISmPBZXtJn4Ha7NI2mMS
4GFW46AZ7skplx95I03K0jlXTUVnq7l5wf330fLd8him4mLX1Zswa4JTWA73bHIZhmV+Xa0pepiP
Qe8r5gU3neGSKTAREsNQ3zfmXN05maRIzoZYmaO0Zlkf0v7F7BUsNtMIa09coEfl2/aMdVc6TArn
tFkct8PBvogyNx+HSTf+FG3dqMeyt8+K22KxMnwG+O4fhiKLH7YbXQlCWX1GVR6IKodGVXuE2aJj
gakr5R7lZuWVZNVZZVQYAi4EulZ79dOZy//Wc0OOtnvjTLHKyebTttZ20Y0rM1qWoaWTiKemoDnD
oGYPQ9QBkahS2xn6V9vYyeprPSaFzdzVVE2PMJqNIu0fIqepPbMUw06t5N9k9RthI2P1HMQZRu84
1qWYukOHefg0ZMcm/TGl7aH3m4PTGU+tKB/nujkUQf3MtdZdFbwCT+hfAymb+YwbYntpetK4JdDd
AzWJyBKa2r9zukmBZE1RWtaOYV0okSo5KtT/8BP3rntgfr8UQFGrV4Xeasaly9LqjM6xOda9nx5Y
VHa+T9bms7QmlmNhTDgkWxfd9A9VkD74uloeCjP2YqFSTT2+c2cH68i9I4jV2SCtkWwc2zqsOZPk
/CqxLmmi5lihdlFZHnTcaLGRFIniH5IydmfKp+piPOIMCUbfUrPiZUhEDIt+UP3pHoIb1qZLx1zl
2pSP/QwDHo4cLZh/cYzUn0/PPRXmSmjJIjMTEjPwPKxqq6F+YKF7TYxm50ht7dHSUorbiIt9NWel
qTVOZzwQ+2PTDHtYV7FMgBtRKyuRLDWvJmNmKwba3unOzpRkwXdUXPi6Oei5q0MXKdoHK4hq5eDb
hu8/Ut5tDwc1rFX7oFiKqhyhL2i4UM+N0B7qEOvuSxIJs31Tz9P4U9Ud+6QI64Ppt3NwmNmlFscB
0aB13l4IVnKnrHWqIzhzSuSYl6KuPM1PX6NxDA+FMPfm8toISNklKmzVcmNjaaD7XWOYD5yJ7Ola
1n69lFeS5agumC3z4tsNijPn92wOPrua8/t256z9dimzpHarq27NZ33vmA12HvVwUlJ1j2CxrBy3
Jo+UVTgFFJpd19aFQr/2PYdDSXgYEQmfCkQz5ykL3PuyryVlEzNqYns2bXZKvSF+Vtw+qsdED5iT
29309/H3jTeRpUzYR4DKxOHqEgigRWfFzDHl1gA9ftEwUXuXjelkPKVZm7dflTqKg3M6i/xdbJG5
TtSBolg2YXdN1MBPjoKzc1fnBwhAffxfnF3Hctw4u30iVoEIDFuSHRVsSZbs8YZlyTbBBAYEEnz6
e/pfTfUdWVVeTZXH7m4SwIcvnIC9IvsE4FekxAXY8joCZdQvH+mev7MC16ioQNKq5qUQB2Pql8vm
v2yfuHJTJhv3d/XUNQZqreDYWysaH1rohW9g8EfU5pwG5iO22jub9BoGNTCXQs8R/WptOKDZyHhO
naTsg6vvvU+/nLx/Rf60dRVouUQcNrQWATRK1RkIalgN/3nrvPfxlz//18d7oLVw1V2qTdJUb8s4
o6eFXjL5iHr1ToC4lvaLsZWMW1aBO4vH2TJd8ANdnGZhSf5qJkRTcRUkQBeADHlkokMpkYdkC8wK
/5Fj2f7NKBEffxUlfAwtlVYbLEBfTScmBczqI6M+4Bm/9/6vQsMIljxZjRbQtWfmvK2mO2LB/wp7
RdNrJT9oiXQKNAR+GEMuizJIRZFs5C8L2Ws/2kSDZWwU9g6Di68E96Dpq4wOqq7OrbDR7z/v0Hd2
0LU4HrRxNwjxY15m6eSeeBWTx5j6+g3+t5Xa/fk7Lp2D/4if10g7YPug8doiQM9z/APJXAcMKBmA
/t76liOzk+KXTav6m42X0H3wne+s/DX6DmA4jNlxNx+WVMop70NwOpAyz/zXn5/pndh6jbsL3KRQ
62MSCBWbKclmqwXL+balP6N44F88QAovf/6m91boKgmA2wZqJTmjKdnW5r5GRvM9gsDmY9lG6u8O
4TUQrxVRXE4jxUwwiOxJoKeH0VrYHv7uAa6OuEpG7XtC8QCLEnMu3VLew/M0+Z4g1/8g0L63xa4O
OlSp6wg6UALL3cTwt4mq7bccIGqYiW308anaqq68W2b8kGwDNOkjcb93tsE1Oq9LGoaN5RG+Kv4p
God708XFhksR+XBT5X9+ge/s5Wt4HgRfkrRWC3pOUZh+Yr3l+7ETH6l8vvfpVzVEynmPnYwMdrOh
vE14FR6tFO0H5/Cdftk1PE/qfnVKhezgVWxzC/vxc8TTcA9BRLubTVru06Rs/u6oXKvjMR41XoFm
A+jI2PlcynpYC9iT14BMA5bxEfn8nRN5LXEH81ELOlLFDgkO48WO64m1XZfXa/J35/FaxK7jldia
yrHDLGp/Gpt6BK2Zf2Ta+t6CX93oZVeuoQ0VP5ChHfetg7ZsvJBp/3eb9eq0j2BSQX2t44eLk8KU
0dqFX1bI132k7/3er7866e0IzcCgwudL9si3uL/nWzL8XR/gGsMGFIQOZdUgzZxdBOQR/6Uv0nV/
9WKuoWtoeMMYcEams9RbcxO2dQ2LnSH64Ke/c86udercsK6hcuhLEz30W96U7ZYAvTZsOAyce7GP
iUm/SkfN658f5791jGl6DWMry6i2W5iwQ2vrIQGu3cKwCU3WwGWXftWdHZIehDIK0R1djMyC1AhO
IAjgxVBb7jIOfpneUYlaKUsXGvm8iUBBQWIwQxysbAgMIGEmwc5Jb+QHt/Y7mye8/Pm/8vGgnhVa
GRAThXa42fmSiKLrp4/Yde98+rW8nmxgwAgFLnZYYgz6snVUrcmiofF/WU5c4+50hzFVTxYEHmjn
FlOoeR4otRZ/XtH3fv5VokEbHgybwIbZFuqO8EroH0Tf/hXdGdvlKup0SxLDTpLQA+QgpwJ0S3NW
G8Ynbdd85MH6ThLwvzbWv1Z3GVH0TwOnaOO1n7zlAJnR+i6a9ZdSAUPYc0f344fz+HdugWsjXmYB
Q4pixQ7w2WOnxQY0X0veHxM81QeZ0zvZxTUezzWYnMzgAAF8nPZxzlU7fk1JOUw5Uw18hTmJ9EeX
2nvfdXmp/3p5Gs562vYsPCjR2SIhvchJT/0dhGz718Qx/8Eue+e1/T/RvMqUzVrG9KC3zWCEAcMx
kyWpliwfTafd30Xba6QeJECN05fttmDEewSbsoQQr1MfPMQ7R+UapNdbAl12zcgh6JMklzyKC6zN
R+Dd95bi6iB2eq10hBH+AYIGKm9G/6CJWwrw/zAo5X/XuLn2wO2CLtYgalMU3it/hqnPkMclG57/
KpZc4+d8IlveDyQ8RHPjnkfeNXft2n+k/fHOZXeNk3cqaddt0OEhSec620aDLqPRQWmzQFfkC5GT
c/CtCcoPBFreWe5r5HzNqPCNW/B9ywJIArd9jjGzOf35Xb2z3NdowEVw6Ao1Jjy0pu52POI3Uyf2
i5A+i2NAQP/8Le89w+Vd/ut8e1MlSbeO4WEKqunJQ6nuk9DLRz3Sd071NRhwHmJMrno8g+98fbfW
QXJDhtD3GVhFf4n+IZfv/tcTbGBdrOApU6TdFX+sZtPdjRGlP/7u/Vze278+XdrEjchbyAGim92+
R6+rCGU7FH/+9Pfez9WRZri0wzhKyGHVatt3adrpzM2+PIM+CpLEn7/kvSW+vmJ9Ei42tOSwdGFZ
RFDEuNm4+ys1FJpegwBjMVca6IAQTEM+fq2CTT2Drvdhq/S9N3SV1yfLIAY3lDhjYpmhNiF0sUDe
AyTAhnxQVv33nDO5xgHGokFhqxYscTDGzwNy0nx1U5VFweJugpopiGiQ9qxH1z5b5j9Cmv73kyXX
6MA46Kqx7hEL637hNJunSbymPjQyhy9FtO7+vPj/HUWSa3ig5Dqo4AqKK8kzfwrDpd4FYK/sl62a
d8oZ+8G98d+xN7nGCW51E6KcCMghbCG6c9x6SJfBT0bZdlfaWE072BU1tJj+l6L++dH+e18n14J1
LQxz3agUOUBTxaN1BJNPY+W8/7tPvzr4Wxy7hFQ9PcBEt/o06CB86bxfPthz7/32q4Nv676CPWxN
D2Fs590k5CuElj6y0Hhvza8OvJgmqsH/xZkZ4vGwkiA99qrdwEuMk3t4S36ka/veQ1zV9JMCE4H2
FT3MPUf/bPIDDMjAj/vzAjCRXN7G/+8QJ+nV4Q8SRXq/ItFdWVX9JnwR6KkmxjedhQdWp9tP9YR2
wkmsrVuzdfYeJe4U1NtTqXTnCi/LmXwSS5zS3M+qdztYu6+A96EiLiHM3DfzTaPFpL+m4G2SLPIN
dwUJbJOtcFwyUpKcJ+ASLM0/evY3ZVz2N0vKyoeEWQ/F41nnao5dPji5ZnMytbjYxjALknHJQMk5
r7X+J5zImqkUBiytdFMeCf82tgFEcWa+nKMtHQDJH+7Q11mLFGOsomzL48KtzII2mLKoH0oIZMR0
p1Lo8gy+ywegcZ1WXwdBgn3bjj8dW9a9JS04iUH1UC/bLzWVF6mT8EX4+Rd0i74KQ54NXaK8pXbL
HDFLHoL7ng9muVWawp01hBNDAAK0oFA0A8xX5VUjzm4IPkeSzYVy0WdoaJlsbuZ7O4WPbSieO3ij
ZIIiCe3GSORzPEFeLyJLXg3+davW6RyQ9VsCiuQuTiG/ZEL1nHTti0zbTw7/fwcBrblY6eoOo1Fp
PnWeqaz1FtIjQTtkrF78S2U0PVQcN0pT2bu1FE9lvQYnufaf0cNnGY3IQ5PaLtvK7VlB3CoftqTC
VHWaiiQWQabdHOyHyr8N1ldZzcmQWRIZIFiqs03XOqtj+MZq9tqIcsnShv4aYA9BeC/ug8GekSHV
MCxlAH/U7BehwQRrkK47GJfelON67mx6hlbjm+i2n4Hmp7nt2WHlJsnqqINmY7nRYkVimoHbBMHT
bnD5LNsfc5OEhXXcZ1MJ81oetM2pj3mco7EvjiQN+rNctSzCGgLpjEHFu5a3WsEGIDKhyISoyxtO
5e9F8haqjV31YKvxEZ6RDTCIos9aE0/ZgCF0FjfTTxg3+sKMndvFHXkeY7fmWDYYfbjWZj4d1uPF
UAADQp0UzHZdEaK0y0xjXqiwT1M5fxJBCEivQY8W5yjBLBeACZvIpwqqPRhP67YQGxwJiLPIsTfz
FMJtNBtmmNgOcpuyMQ7NLffzHQ7Vr3gkx7iKk3y+UPxdSeOMsJTuAq1cRqEp3PEe9VM4vlkhfoC7
hbaQFUMOj3RZcIpVtFXyj1O93inShrsRLYq85nLI+NJ+n2gKBbDAotMybZkOe4NDp37xAXUeUMT3
Mw/hYpBAQsltJ185ladxeyt4uoeHXHuzzbTKBUNnsnTBjZfddpw3/anV8nEL+OMW4dhg8K8OQ4CA
Ryb1M6wsA2QYFgmDTpDbDiIXsUn3QSRtEQbNli8d0EvjWAV51G1vhro2C+DLcyzj9rOZyHMdpw8j
9IJ3EMdPMonwlFsC0Miigf7WleH7qBx+6nlpgFmdgY0ZawElDO7yDuZn2WZVlVMP5m5CPT2ysZbF
4LncG299Hk7jeJrCaIaWkyd50PP7PoLobRfFb4OPXsxUgn2yLhI7xdrMwXPuEHJ4xafJWj+hnSTO
o4UGczYTUEdGlpKvIdCzX+eygQ5VWIawJZunuX5IoePDcwHnqW+16BoNtJSJ7rxO5nNtWbPXgJI8
zhOijSWmd3nM0cPO47kbZeaCqNrj+Fc+Z8QFL42DwGJcsbnCMtD50IUrP44wnD+TaSBHTX2/d6zh
uHEi/Ipys9u5XS/qn2WIALoCQnGKODdPwrfznKcluGYUEEl03kY/3JJxRq+xrkTNM7YAo5RJaIPe
E6va35uU4saMwGxkeoiHwwDJoILjayGqHjF5Iyytj87Q2GYhSvLPAePhP710+ga4/f53KqfqYU5G
8RRWSbNB3TAMH6pU+3sFiViRJ2LsH3hSBT+5X9yXSi0xVjcJPomtbg9LUwPxlBjR3GgPCHemRuXv
4rnVw92oBae5FFEfZIYydpvGZjlqVq/dvgo0O6ab8Udq9fbFJal9NhC0uw08SPEZZHyaKOurtSxm
Cn9ZGN+Ird/NNJl+xS0hNpOQfa4y76EXvtryKbjwXxEh7uUi3iYDCEo/6T4Pu7TJRjO++XJaHttx
BSWEaZvBqmT+PJZret6i7g5MS58xuh6SiH4tO/aUYANl8ASecXnhmQJUCcVop5eA1rSA8x163hr7
TyTq2yaDtw0b6YZX+sE28Iggw8S+tKTEJoni+hyUTZkRjRtxJCHJeg+yBML4o2jjcynoC5iXdp/0
gcxqr/y5hjtaNi2iyfUEwbRuwkweZO4VYbeePwM/zQsBjGuOK++HbupPbYCudTTHYw6gcHjj+QwR
pyTaciaGh2aARFE/TADBKwyrqonci4gOuMtxWCcoF52GuLs3EJoCl6P8shrRQ4KQ7jha/IWxo8AF
7uacbrXPqFZvukpBd/VRk1vvHIJ6b3D/owiBncOhZ0Odw2styCCNdd9tpsrLtoMtz+VS24AILfqB
Pded1/lGkF4Mdu1PA2TBMRmWWVRh4NkjO8k8M4clQuI/JXrLayGSfFknmDdM/MvowS1vug12oqT7
kdQOIoCDqXZjE77AG76FeVHYAVuseLGIRaFZmrq8D+bv0Jn/CemAKtOt90U6B8dIjAm0Q9umMA2Q
gLArfulhmZgNHX0kIRvOIFYAPmqEv4v6LsFNyxoPD0H1tYpNj0eb472ET8t+HMb2iQPfCgnF9dBX
iuwd7jdgTMo7B1Tqr3XZ5gyXPDkCmCD3AR2j/TR34lhKGqCHD05LGiV9lyd6jPcVMabwmtCqgGpi
3SDK+2Z8GNoA52KqF4zo+gjO4XdiYGo+JuCt7+vtclxQF160K30lPrOVwFNDw1YIkjStjh+xyVxB
qU5OLA0vpXutfrptak6RVNsRSFS/80s1/yBwX8vjIbGfE8cZdB3r5OjrbThNqdieCKP8k6br8FhC
ea3JqBHBa1nr4XENeXkPu+5oH6ST/KbAlT1C/6h8hI6aKQz6HZ/KVKpf0DqQu15O212SMnMDJ+YK
ikITxs2q7Me8JE3aZTNdECHGZHsaGIfBa6L6G+fdonEtQxhy2Uh6Q6qSHCDss+wWuDw8eF8vhU3h
yYLIONk77HX6TVet/lKNyG/GrkEm3rAF1Dw/4ghH8qUJ5+bJbB3d9c4nYMeyLseqIO9rFLpisx7Y
TRJsYm9aEWLL+vWu0mNZWBapZxfWybkbhKyzREhwWHCT3w7wu6r3GxvaomqqJGdxSXMQNJsC1qLV
Hh6RAiNvand0a9mpT+m4q6X5MZZB+absur51S4X3VDG6iyA39go56vRTio4gdoZtn01E2OPct/M+
Scth16ZKHmrTjsVlne9UrHAOeKwAEC2Do15hi9XBL/LU8BkyOyxazmAwd0h2NkBYMSTfSQhW5Uh5
1mIee/7CyBbdOJzdItFsuB+dmYo6MAvmEH342QCpn+uLT61tlxg4wYgWNo6ChzQW0bEzmEJlm0oR
MquypC+wQEjhWjME0PE0kVl2kGnr6qLp4rHNUqnJ18hAzSjbQCC9a5o4OPek6cA6HMmS0dJVn+FD
Ix4wQbY/+WrIyxIKdtOtYfljpWX4lUKUPXypRTWg4es7ChVt7evge9ziZe6n0JcqDwJt6PcmDTtf
1GsqX+Fs5sa7OhzHcTd4sARz1PeO5bUUwTcId5Ud6pOq/VqzNgAPokLT5hw6EXS7urKqzJCsM16w
trLrGdu8m84s4aD80FldVFJHVja/OcA5COVBC8ZhJ+PaQ3vZEZ7pVMyy0B6Me+SpdJx2S5iCAdEO
ssotnBspZMEldDosVPrUL9pCzfJGO9+Ux650YZDVrnbf48mnn9rYCHDFJ9dENxX30baf1yBsshp5
n8xmz0f34DZO7T8GvfE1B6IEedKgtGlOiRrSEM5cca8B1aS4s5TvAwZZvgtxb0riFlzEqkKJBAXR
kRR+LVdsvxZL8BjgGoJxvZx7loMWn6pDqGX8sxt7DytPlYTDrQcFqCxKLtP+zG2bqPMQmGTMVB+E
Jk/HbdrueRmyFvTPIb0dwgmJYb3Olj/wjoHJusoUJcOWCoNbMzY16XfBrBsMY7tge0on1Te7UjDM
tRPGN7uvAxbyvYvW9RGU/YC9ApWKkTQVExQOIbjGm12P9H3Yj3wN2gdYdGCOolYI3BYDxF9riJdO
zZQ76qL5MIQjG15JYw1BhslYiNJjq4l9hJcua87tPNYY70xQiDknNgyRxi3wu3/ybbcmZ9gXhv1h
8nrCIjR93awnlXY8PJXdaJJ7tAFgGJZ1eqFpDnfVQGeWYdky4Igijmy4GSTKz37+KcfYqzsvhNnu
aaQgCpltREr/yhS87vIySBAQAjWHybmtlE2yVNgVCCGpmwl6OAjvO7oaVAYEMhht1gayO060hEMJ
bOYgkFcvvUXsmqDEu+toANQobkKcyqp2uIfdgsnf01YxEny7CB+yvaUhkmnSNgxlrx/5Z1ta9o8d
ML7IxBIk5R3znHaFVIgbx0Fvi8swFO9b7PZmwaaqqzTa+bnRAbodQg2nBFBk8lp2Pb8TbU80xGF7
HBqSCCPxTCP0iLYuTP2edJWkKPpDVWN7b+nksmiy6YLTO0JrA5HfjXsdGvNb18K9mnmTZbHAyb48
Ngqw8PtoCGhyphSmvznQ/KvLkMax9TbxcguLQI9S3dWuFwYKEknXn5Qp+3AHbwmmcjnMo32Bh2rI
nqlmiGG4zRefO10lBG6eXVydI8HGNOMB/rMrPYdUSgVB+gfdpphrotws9R63Muo+xmzb3DWBD+Kz
RcIFMxcQ/KIMRzB2J7Dk7JcSAslfg7pyEp0aqkXuSIlhRL6ZstJ7VNKjf9ucZPwew1M5/uqpCu2v
KHX4ecMSS9iSBWn9RrdO/QgF6sMCRCjDMsj+b+5+IuCPfepXoP1yHSVJ8DnY2KyLpKxtjZSKKAzL
wUz2uAwox70A9Dc6TOsA1xNokqqq8MhlEApsLevP0Mdo528VgYjLuVbV+Lo2aV0/cEUntbdiNv1u
UKozOfzQBn/eEtOGWKi57UD0rOHd4OnCtvutHBd/cL3ywbmLfPt1qmpTPbhldiyzdlnGE/YO3JP8
VqeyWA2krHbhtgzLgU5t+JuNkvzSLsHf60MkiQfUdjq+nWMddqi+F8SirbdW3E0OPI2TFWYg55Ft
63biczu7PeFloO6wY0LxiJGDRe8KXHGeWwE11F1Ep9oW7UJQyzMc9e9DhL/6ixDAfb9IgJq2DO1j
SG0nLEqhiRhb6/eu6yICoBOBwZloZT/fcKOSrQhDE9e7aFlHfSsiu9U5i3iQnDraRwSyeENCD2Po
UAykaN6g8gg0LG/lpuefkYatQsHHYea4g6zsbjHjNuys19HgDG+4rwobdK3YlfEm052Bp5k9oDFn
EepL0WLXwwUe7nVQTua7pJnTdQfKx4QiAaIOQYaJAoGOfoc27A0yAy5vqxYlRd7Mi9sKYmEtvAMI
Mbh3U1fXh7QCHSUb6k1iUgkYos60IlFzg6x5NEeUhVwfHBukLzpEfFRi8VrVN7XiW1sE9Uo3dMtU
+ZuwIFh2UTNRVdRD2/3TiaZ6AVl3gJWrH+jvWAKhlvXONqaYZMymQtqFPYDDMP26/CHy3oXE1U5I
GbRFxIfqWwzD+TDbokj8Yzhp59NKZTQWs58cYq/sYOiTw6aE/QarfxE7hxncjDK+RFeNMonsCH3B
St2skCno97GxTXPQWoz1GRpLERYlKFdLc1tCvXs/xKmMIDiNYyR3TkOo53GVUSpPcwX1JITcqJof
bDpC7hZDoTC6g7Q5WEWV12sA0MNKGAgUpu8cPaMQFnExx3heaArXFCl40s+on2ooL2EDbsjqLlfa
y+gaWe8sKv4oC2po036fWzAdPzNIEa57Dpma9gkY1TCu0CqD9gFcRox9jJsBMCQhoF30pWtEMx+7
ClSonUu7rjnNExQsf4aiSsJzGrUMxKewb5tviezgA4X4HKHlOCsqM48DOeyCqiEwclzsUH3CBebW
fRMEyaAyuKwbhbaLx8D/tgRsdcn9eGkptGmTTm9qYBFkrSFpv4LYMmzDDUQUYd+KSOhln0e4vuYM
l/oIG0dkm7i4m6FZHlBuUvyPssFwZt+jmfgJGd1Q7We0mExmzTr4YoqAjz9JZIvhmUP/fDoP6Kzy
c0/r8Oh8qG87ONSr09BdfGMsZRvKzwlMzh2D03F1nEbBMHQYRKngKaHbGHjoQTwtfhuRp3dDG6HB
IgzaHa0ry6xpaGuKKOQCrdalm+efRli4u+Ft1uVDD7s0QBwGLp4GUPIHXCHocu6As4BxFwanBlER
3LGmgP5Yrc9LMpbfalyn8q7dqOcoTusJHrA4yum9SOsJ4G8fjjYb08QVrKLLzZQ0S58ZWBQfJ52G
P9ERJ5/R3I6/UfhgXQSDl2m3tpMz+EnT9nBJcofMSwWgUh2hKx0reGXIyS9DVo4xmsc1b49KC/mY
iohB4IX4t1gl1TdcK+6mWeT0pQxgdpCNtZoO47ZNyCcbDSlk6yFj2PRhtYdDc7yLoIN1R5ahhFdS
zXB6OWI+TEdMcDOHC6wF0H9s5W6GNd9rMy3okbQwc72F/HA45bUNBNqH5Up2fUmsxh2bkh0I0Pal
D6myKIpm8dJp9C5KB9DnrpmbYBcbPZ9brCuGD8lMsHnKFBN7eMHwHYRk4/0k1gW1deUunCdtP3lG
p+ey7be9QI9CnduyWo5wkrLoLPGAfksru6m9nvoOkwepE4qiYEVfmCbUemQ8iT9GG0qxh5H301mE
JerigTRfgqHsd1FQN59LZYLTCu+zM9Rs1F3VLgKq/1ECSqNeYoeYp+g9rzFBqFxIfizjYg+LA+X6
ErKfm2YVxYbh943YhuaW4nsRa0b5FE8re6hTXn4n8/BbjYnM3cJXm6VTT46TdwSeSGRc0P9dUgSJ
IL5NA4ZLCjO053bjmBFLAnFkFU3udmto/ApLbwScdhT7tOL6tTNKf7eTqs6GS/OzixN04teEGjBZ
UQFla6LWuxhFyg8I6VLEzHWZu73XPXjIkBStWE5jOAsVcM0Bs3cjk4XruRN0yyYP27KTrZMu2am5
XJfTUJJ12aOcf2u2+rmp+bwDz47dh9HWJXkILtZuBLAemSDqtX08DobsNlAg4wznjaI/7JenZKva
bytjXZEaSFBViZNPaRCq3yNmMG/JZuhP1W1IXteOtLiSxFyQScNydO7cfJILeYSLKoa8NXujuKjv
AB7DzLnm/itr6zknc6qhi8Bt0TEGU2Pbp3m4BOUzi2sIgrat33azh/mDlJCjwtTIZVuAzlLcRTC8
7liKxsKEbgY6mPsVhdouVeX3kcAhFv4UyX4lW43mUd3tcf+abyAjIX8Bpv++2spjvAqyI2s7ZiLY
YMHYW5Dzu9h9h7tBcOvw2lpDlpuO+OVo4bpid2AMBJgUaRb8ukAEX6kK6E6DUrjT2jY7yFKLPbxe
yQSzjCR+A1s4SjPfQBQbMYbv5oDbW1shB57iId2begJyBE4SOeaQ+Ndl157bOgrOkU30CdO38Oh7
SHGtyLSgsrNGBe2S8jkaU7jLkDDCsRQoyiORvlm0mOAqjvrtWxuw7W4Me/8Z/3j7yRSCVahQvMQY
cGQpJKwzjCA3ZAwmKDZkEwciUZwaNurPEeHNSdtNH5hacRqDln9SCpA4zNmS8RArusJa0EY9gBDD
9ogUXhQKv3hnFyclqvYg+Kymyd0kacW+WWntjUSRla/wJ8yW1qCApo1a37ZkW46qY91tQIPXPmzi
F+fK9YvS1UPCiQWpH6OvoV5r1EAa1St+0xPpRHXyYoS1ydxP+3Gaxm/o7iefvZBwJyKt5kXiBO4V
ZnwRzSbqd5NwmnwZmh57ibi5OyQxS3aQ35AFINwKqp0CRmpIpvjOBRN7NJ1IC1A31Vk2dkPOCb/j
RsUhFGYu/YxSw2pk4CtcLim7N2Nl4Ra9tPdoSqqDDFVYhOn6o0JWcEcCIz9vrWMFeAb2KGe67nqF
0kaFQZpDsfy19Oxe6gk1TNiyvB3WNu/cYi+i3NWB07IvZtO09lj6GJ1iVaKxiJ66x2SDAHOjs2DB
MhacS/G2TIG8S7uWnk0ZLRRt50vTf6HlngJaXNQYyOGn1WWUOzs3P+dIblnETPuyzBRxCROmE4tN
+Us2ob6BmMN4nuRlAgfGB3+J/cowJ3Io5fN4rKDJXC7hdrc6V9+ItQNuBGXnI1GMfxMiHi1qSVD2
85gNTbHW9EvYDE+9QNKcJ+gWocldT+6ERi/mLvGK8JKNCnKzWcUg5pWF42QhidFB/tnbav6ZYFZ6
Q13TFtM6RBaTPk1A1OH0NCeszGZc53vpulNCrHkKIpK+hL7Sr3WDWduE9LRIIJl0WLY+ALGvnu8G
i8MIlqK66XkQn3rbyP/j7MySK1fO/L4Vhd6hTkwJwNHSA4Az8QycWUW+IFgsFuYZSAxP3kbvo3fg
nXgl/p3bslsqu+51dITihmogWeQ5yPy+/8ibZIDgyIFkHi3PLPgXanMbFnxqNB5du4kKCb3n1v0m
NuJHcpm87aTN1gIR6Do3VeJ5gBFaZm5c4l/faksn98weYL1AKomocLQLD3rnO0D5H6ulice2MuXe
0jgIu2nyblQ8EljHIn9cTc05A/v153rpIZnoxqAIJg6IbVvfQeeSjRhVdifM4rks9eJmztocrryf
3rq2uMcnD8vVdO1ditZmV1eaOjCRUWoa66vcZqv1XHMu+JnZRvuOFoTN6CnjNSlK/XnJKWqORJN/
lVZW7KpC15mMYTUQoNH6IoT5Q0j3cyC6GeaibZ3wmq0Aq+PBrXtZuR0r0Z8L3Z629kT7kGeX5mXk
hOd2qmOxz7K+CBHMYHcqPNnsXETjp4rW7+NKntsBiUj85gFy3atUktPcjvnbbA5qVyl7eXQn2dys
+qBtsiptbr2m18KlFhiVcy/M+3TdOFTE7HQv+xrTKegj9EhDV+NhNdIZYDhhrjbMzLlFYjhvo2SK
z0XkfXOkWd079RVk8ox2OmqxI4/5mEP8gdvcW2kzbVWmwPhTYZZBzci9SeKGV1YWNlmtFucgGB2I
GqarfkO0Qf8dT5Rx0TxP244yLcLMm5EsMxHf4GeV/mzRwaTDzrHNZe4pIbL9pUmodSpKbWMuFceJ
4ZUnQyftgC9ixh+V665Yxc13lTXVpZ6K+1Is1m1mrG3QgTWdoAvsTVdOyd6yI/ulEsp7s9c+uiw0
R/ll2tYHXJTrWWJ6u0F5qW+EqDZITJy7jFlwo2m12ukVt6NvdFiBRQWtUo/Ra+l4gIdqrr/XHUDL
bGVgLlXeASVSvrxalb6ZOui/KhnGLXtxdGLjdPY9COOW54K7HyDq0CbT8jm3I+GJ3WofpxIaO6u4
z0VsIQpoR3mwi6WCMUm3ql2KbVd25tZCtPU1pUFx22fuiyVzb4/taL6gpPfClb49OlTQ3aBSgLUh
FdPdKhSHzI2LOgNE1pfczPq95sb5EZwi8fuxaFijm4LngTS1GjVz0HsKxkGucVi6bfbaUmXMJlcX
oRExABFIoAfTAqaQcLucpO49F2R7I8Dpu5MGkfAYK/rkfKDA8WQkXnaam/Xd6RKNQJfoh7Pom7oz
iwfd1Fcit+A6NEPYNF7q5Rb1Byj9yhyWJD1tI9G876R6bxvKb3ARGQGc1bRb10ZecFlo4GC5ouKn
trRNt8oPHpqMLOK5OXm9GPfsXxOjRF7sQJetRw066oATHvqgcL7m9tIeIrzrrA5pDASL53gRS3fQ
iyuxsUCbzPNUgWnYtG6x6j/R6USNN6PpwWONDUawg29gR9DFdCF8dXI3f1mu3vREEMcS5b12ZOVw
DzYz8f2kYv3QcTBth7ZHTaOxaJ7V4GX3BXbXr5RXpncFVTKc7yiuoritDtDhxTnt2lvdU/id2vVL
yyCwAeGMg7Kztf0QeZdeLt4WqczHmDpTKOIiedGYOm5z4s22FLUNu9kp1M0MRbCnduRrrPPoR/2o
DGJg8jKE9G5C1zW5h5Kh+ER41e0SG45Kc4dhv2gT1wSGxjhiwEUwsH4f60KaRB9kzk3qepU/rVn2
uTZwYHqdVJvJIohMGkOx1aEzmUSyjNOdzQC/X3wQJgqoAiAmY4lNqttJmkDTsVQB6q0enM50glSv
mlMV2d2py4rosMxq3gnlkh1fJXjscAifMNrRtGklha9LYw5UrOk7NhFxt7rpsJlsKRvfAUT4OmXQ
0U5RaeGcVF9WCpU+HDETiuPR3XQU7eSCjfT3qFocXxZRGjqR/WnORClJw1l3fZzOYTZwzBVuwVBa
Df12FXO3tSLvtXFRJHWZNwUauxZQVjPejtfvdE6rL25ai61LANSDW0beuV9lF8hhgHBLV/vGW8Sr
zaoENtoDMETlQeB/DnotvZAfyYSpN0NolhPAKAmuTGfV19JlnB3X7qkDcwznCRQL8f4aRlVavpMh
WN+6TRz5q6vmlywn/F43zfQmp3X3ULj5pyEVpdGVfM7IJtg45myiQXHb0GxAcui1FRujQYlXEXtz
mqNxr5G+fV/RXxOSyZxxZfGoTSJekHBwmChFwIxMPJNvhzUDdjUPZKOSvZcbOreLkZ9MbQZm0bnH
hdCJLbOzz17XVEB3afygC85PAqvQ1kWzM25XfGRhX3dwpOUQhyvSpEOJjiEAapV+VZT1TX9NnOqb
GT0fnIsP0lwdqqmgSDSjPaLvGow2FfkuiUgeyGPT0I1U3XG2LXEaZhW/0cvMh6oWuK0jTLyy4mg7
5TJ6GSnZ9KMoIQnTHob7kWv8JtbKt9aD2x2GFd9FWvBkraIIm9aWEDBucSw045uc7S+mhO2ZY1v3
dQNlKoKDjedFSNaQP3NXaA25TJWuboRlylvc885Z2blxVii+KaQV930m1cFCZRimnldTwGpVx0EA
VFjjnPmYSkd/7RU4R4wW3coplZutQvoeNBoCCVEdwHZRCulEDJo6KyrdimojLFQFVRnt5FS9RRk6
BLRuwo+RnvgxCglfYY8INPzvDJJlfO7T0TtlXIK3mcztfTJH01dRE1ME26HXt2VioFToSiU5nEqA
zMYe12dHpGxosTI2oCCiOyG88+4QjyHC0I2OwMBoonrNdG8g8JY7kjQSlJNii5ahO1dx9ENlevyE
FMcOnZHLUBl6dkyypoZoJGcuHubuISX2MegbkrWHRJu3YJvRCdJS9y0bXi3VtW9xD+Cnppqtfo5p
Ma6Nai6RS5GuihDj28g3+wCN1h6SMU4DOxnu044XLBPlcz4N1i5LUclzFBTXXL13+IsskFI7uiXb
FPQ/VnsLV9X8ll6lG6NUwy5pkyLgp1ZA+9oWos/s25VxDTzkZFz18s2d2m8WXOvFpaSPAbQ5Ske/
jB3pTHYz093VPC/mer+SRRYaExIX0+22jjZ86R3x3ApFJtfMmLGs2l2zrBiXigoi26vGC28pE2bA
NAO7lp9V16a7ztX0wDIBwnMgY79CFrmjTetczukXZ2I1WlXT+o4l608xVMuJ2XcKSnQYF9NtS5Zf
RL1fXUyuT9VcDAKlq8d6lmPsV9xpX/R+6Hduq9q9XaTeBkbF3s+d5wa5hggDwSaS8mDN1/Q7TZxk
Jq/JpNFMx96sDUCkaxeP+kUMsKUdG88PaPXm3JZMBZUwZe5H2tSE3m9yMRN1VTKobjczwkA5WTJE
NmaAf9gxmGrjDG+ecOGDh5H1YKnUg0BF+E6+XfHexd31qlfy2MWgbggAI+1mqUuT4WZBm6n03vr0
aB75Ucd1s5E1qmAuMKle9BIDBoeMNo2B1o+GCDnr623kRRa0viJmwdSq+Z2aUmfvSuYWbXaWg5Uo
dDpy7ef7oZEtRP3Ubicrz3fRGouAubI4AXUa52ye0v0ydSUjdt6jaqaKpNrqZiR/oHBID0MO0ZXJ
pntWXjruM81BhlJxtHa5Z97XjPI3c4/Dc+rrKbTWUj3JSSxAlHyt0LV5VDVU/S+dvSTfYReJAslK
TwBkEhL/Bcqmeu7NqnkRie1tzNHKwrHWpqMQohn8espXv4mb/rvy1qbz5SAWfWsuKZIxb03WddOj
UiV4LE/b0o+ryNnj7eg/aN0AteXlzFmiWcaYJJIzq5l21KK0OoFJFgjWssFA1r16xvviETWMXDWb
CHHK09tIQily6zTILBg4L4k7GLuSHN+HuO2FE9JC64AoZeAcbLuG7yZV8YIaqa3g5p2BZXwh7u60
rLXwAiCe2kOukVfTHiKtfp9jUbzUnhjPKUoDlrsVaSypkqCpATQkemzZls60Ke3FgwqxnfZolQNb
C+SdHvuiHRJYnUR4xSbJingI2rK1lhcxMfP63qzHdDAD2mzypWQoTHjUhoAGWRNQ186srW5MamQ5
yesPlK1Oe41tNlgDGmdMAjHRSb+x4kHWYV4N6WZlDgT6KQY2BYbicd9aY30X9bazgWk0L3UJh3WI
VsdzggZhgjyPAmCa0ZSQv20tK+H5Xe/lN14V8waeTViBjawUYJiZGl7GwDzBW/PAaq8ZAGD5kEcJ
qGlX8aIEPbiPCtuisesQ26Jyt5PpZuP2Ound9XpteZu2M7s7hO7eYehjpw4rqurKAOWL5oWZrkER
GyotTMbJIX23KEax/YYBvNoshTtPiFvWBQtBJnvv4KSpdMiCljGKBaoYozbieOs88wNp6ZDfp8Bj
i4+Mx7COi1tLI0BiZqkNrWxRGSgnA98a6iEbYfm6Evkb0O96Sce87vZI7IvZB1Dj5xRxjs+hlLUZ
PQ+10UePc+Uu9WuSlcosESlMRbaVFazhVzjWedw51ISzhxJ00Wa7as0NN4xUlb5kcdHe1cT6PKVV
4hS+Bmp/6bSUfyXnKqOS7SZOGZZ6DaxttnP3Ak9kpiGoZ7ceFG0iDV3EQ/K1z3QjClo6XtRNOyXd
EopydqC2vanPPqB5Leve0R3R3JqRiIrdhA6MCPpeK+APpESyKer5SpRMhstlGs1XOffC1B6YRrM+
W/Mivk20E+8SrbVC3WgN0meHh7xM+E5ike0jrypDYnaGJwd5aDjo7T0L93yURLxsOmvuGTj6+yyv
I4TpbjxjDLCr7Txmwq/QuoYG4EhwbecMwI/ryzrrDBQ5PctoQD0oOLvRF5+JDcwZ3ngDoz2/2ou6
50LM96mhzKfesucbS8XubU+ZAua9FkXTGrW7uLE5ckdzeF6B2CCk57dRIACLc4TJVTIloQv9iixz
1vzENbJdTnDTdUYk8y2v60d4KMZNS+X3s641IXoEtXWdZA3notbOk9Wg1LAxY08KO6U2Izthmqi3
IsuijoI8i9nV6YzlMrBf3MbeME0br3X0V6hKwQlbQ2MZUdN+HbJFHRrUIARDam17QiepdUGFstoI
GNDrMBt7d6O5bAQ4YTjs/KKN4jcknt0pzdn6UBTp08Wzlhbh/Tx2n6kAMtdRVurB6LmpjtmlwFBQ
pN2MiEefuSa8ftqavW3cerAZ4JS8oeBn1WNs98NG1XTW4Jux0P4X2ZMxtvGhk0t56JbG/p7XBkOh
UTW31ZI0pwgt1qO0hTwaieLWmIyi51JjYfF1ZTUJJcJWQ6KeobaL7bCwIaNbTxoh7oz/8HBvs2Pk
rFVuvR67Wa1vVgek5dvL4s0+wZxRmEHjHbgM+w27yottyKgNOzlSUUfn3rcuR5LTNIP+aDF5sh+N
TqjPNnm1DkpqOxbuiwMqvzNSCuiWIX2IPO2N+JMcSi5PtmTpXsqa+WNdVudgEWq75WQ8OMjeQuIc
o40AuWTLq3nx6luny06mqsQmEwgIs2pCwCbS4cgmgS1Cd2w2VvO9TlNk/bVR7GrVN35m9XeeVY/h
2mRZKNVI4M3onteKibn14oJGc0cG7SCXUBt6BxNPc3FH44xwaNMUZrVfh3zfJVOYOQj/6q43L+SU
3FUVYmqKvF6KhI7evqj1L9StvS9w/b6lGjfQVIJCyrGf4DmnjUag5maI83eERWfZrzt7rJyDrTWn
wZbPLsJWUpfmDqonOfN+X8CgK7xEXWz4S6R3exOMKRrHOHTNbGNPxdOo5d+6RDCdQYjQVgZemhwM
OzlFPYIrvGhn+GfHj1tdHNxmkdy2BOj7cIROSC6JBXFlbSIzHRj1tLurDhXdO48YvmSzbQ9jkyR0
k9cXcx3GoE/cPNDNOGM+qe+jGbNXHSfwobzy/gzWCj3SJ6WftVa6sVpkfS03HLRWbG77/nr62LlI
z0w476WVgptxq2xg7xQqtN4BiWZPM/NG47YCfrcidVN11rmpp3dXT5sw9pZXD5VgAnEKNx2bh9Rb
Qfkmx95WSYeBo23ALay0DRZY4QMkvLlZ3aTcjANmLHNqnO9eBbHlzHh/iO01j6RdNfcUDQxPMs5A
u9SchuS/jGEyWQsqVe+c1cvKw27F3svo2S+NWVAqwdI0blHPnJTQm2fNKc7uUsYBGitvA7wuXhc5
Nd8SN56Yyir9DH1dZCe8E5yFUNInp7ZBhjVGxSVasq0RIe4fsAEsffGl99r5Dt8P5DHahWCWsX0z
m0rfm565vE2c/k+QaHGYteD2XmrcjriqoMEm4Q+W00JLpwYCywYHUZu8M2BjBIv7JH3oNKHjSEPy
31dOMgdThaz5CKQAW9iN3wY0izcWdr5BWe42ygwEVt14nyG94Jpzn5ldkYtoCNGLlGfdgemP5TLu
rantv1edse4bIz7gcztb7C173UiKS4agBD3Ya1bnzyJqXvM6PlZIhHYequIz6cxjCB6tQnesl1d+
ePpuZaAOtZLq+rBuBu2mzcd69MViG+easJQgyXlKnXJBwIfmITnhF+eRHFqsjYOFKNsxjXApPHuf
a5N9al2nPsFsM+Un4/DhNCI+aL2sf6w27w9puPLicCIFWKb0LdLrJMiVZoFHjs2pmMb1M3X6rCMG
GzgPklIicfCi5Ma1svRNVWROVCO1TWVl1l/LjANROjmsmf0D70J8XJzZ+AH1P9/USVTsK7ZFZJNk
dpuEIe6HOckDm5qYSw89yZd07UNKmz15Bgwmfk9Z58lREcuOSEvrTRkrM0dC7esuGno3O5e4WIpg
Uqn4Ua4OaJtVTu34MOedjnAk87yXueztZ4fy3tRv62Y511qp9h5MY7rLW/Ag6HOR3hmWV33jjRMX
R6c2nYfYiWeJ0tDGSBeR0zbKCcvGNT/lGM2tPBFCpt8LlPt1UJXzTDBRKqbQ9qoWA4HUvtWSet0Z
A8XCvhXbOdlNZnmXFmXyNrBT75VS62e/Tu0p9/JsDNnY3S8qXRuxy5JlAWTI0MQq4dwZvGl7f8pG
8DGFNYF5WLeeUIB5dlBXq44sDfqPWS1pbfCCrr0YqOyecg3gxeyb4oRPoT+A1aAewzt1biNDO685
7TNdkrYRZreumrd6lMiwEVrf8TN3jAeGTjnTaOKlrzbK6WNhif6QVvayM0i6RpkzuOYZEW95b45u
FbrthLlhqM2z1jn6iREVXUJKSALqFcQxE15J7Ple/1Qx4IaJfkX1hHCbuwa9Yh5MjZJhPw5FsBoG
5MKQQtjby6tlsP/1czu8pImrbe0lu/qmJvc+Y/NlxTEhSybs8tuqmH9ksk3vCw/zLpRi1HxmesM0
0aOmZ5onGyMW7Vk3rPTGTor5xm47m1ghC1ddVM9n01i1Le+RfGNLF5nyuprhQODMS1YstDly/99C
RD/aep/uUfKuyHLSXt/nwlK4V4HhUWV/CKsCZElYx1a7mAJXgem1GDF8vZCPAvO+36gWv98E+tKa
RvyEsMc+5PFqPBLYojZ9iwJen9QQqEKHPEos/AmMQ7iTm2WDVs5kWePn0AEvXJUKwHkt3xlbOfsD
x/WTMkUZJjUlpEOMkp3ZvGbkkfFBh2Ll0ABQNQ3DOFAFDJAglyGIEKvedbo9Lz5CE/0719C87Qva
I+yxA8TUWNJnjPvsFcUdmK+7ZTEjcx8OCO3ghOjCk6e0B3Rrk8T7oHfuiopF88nrEuU7RgQzS5Py
lpwVpnQJ9Z2s46VclxQxr2R4INonpPEnYy/3IFhTPbpFrzEFvPLJbkzEKc66WwjnDDgUBVbW94z8
0jUfrSuhV5TpD8V641dzTqC5SnQexz7dLao0fYFpJRgE0iaU0vomxoDIfyJ5aWqjRDLpOZcp1589
TzlBjcrqbuLH94b244d5tahUMaudnoo7ZVfJ1nGQ+oELAX2ysfh6S2p0r1S8yRBtsjC4GkiJs9xK
EjHrbEVDizGzvZo1en1afZqSbb8TvO2tAmyuyNSZeaL0u3gignfayxkpWmwjz9Nbb9/NOR9msoha
trefyRw+0+aUBo3C6Gm1RIdGVsP10Tg/OAgodirn8rO0XbWzVvmdebi7bc2UH+cK0ILbYjiqGHdz
l4s7qlrc/VC77SFNo9x3m7pl3TV6rnrkXq6J9Aa7EwMRLE6lFRFvL7vXLwUawF2GnjfI5wUG79pP
nk7kGM1r8zUfy2vHEiNkWVlPAysgbxCZ7SYv9SBw0OGurMg3tMl9JaHQC7jcjkDQI995XIWIE8qN
o9Mgg/2vZOA3IfFpj7pkiB7fk1FzUqaUwT6aztQ+ENGo3XI1L/u0Gzs23HZAxRjbHAYT8q0KYfDA
rr7Du3fvohc6arZbgNQXFsNvyvoH8nooJ1U9zMirxljYbEmcEd4AIjuulhlIvBA+81FKPpeNPAEf
3c5xE42n1xPmFymWMoDr4Emv6hm2HttA04gKCG513pS35PuJJqLLimD5YS7UGGpUQl3k7FRbEmbp
JmVRA0ooev7vLBVeqxJtd5QsAYUd+WUWc8zgllWh4c4rmSmDuSfB6HFcez0Us3fNJ6jts4VhLkDR
DG5s4GNjrU9u2rQ8o526tfOm2KZ9HO+KSL/Ny/asoWYLTB1nnDvXXIyAM4deIO9aUnf4YmCNg2go
e+RgZbafrdTxlRMtt1lUZ7g+K8bCafRTFJycbEJtOLXPU3UF/1HW9h3CmarMneOwOsbTkLA2FIpS
3yFtoIaWq2E6r4G2uwpAOdPGHSjVsOtQZd1VkoSTzBqUn+njLeriL9qkiU1fRJqPFK0/m/zcQ8cq
b2oz+YLqvQ/EjPq6sRlHumW4ALqtj73rNKeejMfG6N9m6bXbHHMvsBsVLnMP+hlbdMVHBtNHxKFh
r+jE8IU8zByhgcjmZ6otv9kpt7hM5maL7EVtqrxUO7NIzpFlmZvRtR/teFRsHt5e5laxWXNPbEVc
x7wc7bPl8OeNA19RVl+6HFXmZBvLpgMrsB0Mcy21AhsTVcreWfIUjW1eHqI+6Z8dZX5duzVHzwD3
UFkD4kvlfdfpR2aU06vAcnjjLWuOvx1/L+7wgiPCi5t9Y3ngYWn6aM5z955Z1Y000uUdo1Z+jHIj
vtGNzA1xE5JjW3fvjZ4bLG52B9u6mLf0Sqhv3Vzn25UV8zUrTHWs8Dxsa4yJj0WHY87uEGXHmkAl
Y9oGbgzrlpwAKG4P5g8S3jfZ07ipcAtaox4Y0rxltyjJXQAlVBRe403ay8i6I/aUeWfeNcK4j7Vh
y8l4gyz8peuTk55xx6GdS4O+QXbs8FNHWjds8Ld/xHOVc4mW15tK+a6e9yH36gVrLqpTkV0Mwi5Y
5DhYm0hgkp21c7SqsImHjZconCajdqG53N6MqgeUHQzMk/FOrhlKvGL8IbmBCeJw5s3CrBnOPPc+
9fBG6LnZd5xTLPYFcbTYDskHKXK93ujDkt+l6XAqSpd3gMW7Ktb4QeBVfWtX45mz8M2GSd1Go4eH
L9GssJcjSizWWySnZbrlHl/hO/N4E8een/WNefHMBCJQj58xW/CQFON6dHP5aDbLtIuX5V5HaUeg
Q42qZ4VzXPO8YGXHft60enVkdmuv9pqiBnKM1Es6UhzQG4gIdGNFtT23r27a/yBOBJ8sEkxXG1E4
FFF8WiMMoKiT1gDzI96fltZbhy7cvVXJORjjUkAFMsCUBcYUfa2RNyEU8s1apHBb/XMSrxlI3nph
DbuOTioLIrToGxvntC9681QMcecnORymXLQmqDBC+KDWT3Vt6v4QGXcUsSM9KcAcc9vChQNEF8Rl
8hrDvqcg2vmMVr3VgpS9a+PmrrtFoF4Fdll+RvX6snqy2FImciV8ilsrNVoEoQ1Suxwda2pjIvWi
FhrXWLe6tc63Xr7IIGFseunMdQwaTUU8XUscmi10r9Pl7pYMlOYIs2b4+PDltukw0EPyYiH0jOMS
d84RZcEEUZakW4EukFNp+tZOU4TRbC52pjW8qLy4a4ETfQUodnXjp3vDaN9rVzwnyYglcUrWgFDO
gnc1VPYirrkZ/bM7ON3GsRRWn6tQvzHYq8uSIalcX9yJAAg2PFogIg2G3hbdbkVpRaVmBsRsqZIZ
rWtWa1eUPRpg/IGeGWoL04I/5ysPiaYX6W3iCF7ExJTFB67L/g0kq+qg3O2Y4NTFOeIZ4gTEH6l/
pJzpKuxMqyt32thqeriAT9U7oxXIfmKlkTjjdt4Ad2VXWXSY4mQkSjZPnQSNztzyOmpm5+1se6y9
izXF9nzU9U69TBFv36dcKuQmRhEN0q+lGY1bePK0h3HwVh418HMJ3iwQfaH+SP8o8/sXqUQ/d+FF
o62bhsNyLbUWmbjnieWbi4/qx+/HEv0ituvnHrxFW+d5FjZeaX0t0UfN6gRuRytRUi9/kHykX4Oa
/h+5R+5PoXxxYSh8u6jcUmEJfc9Qnem86wC5ggUBH7E9ddrRwVfJ9J1hv/nohnaRYHqRUZ5XfSyb
HXEt8/3vf8e/iJNyr7//DxF4VDvwSIM97aK6Zv7yWi42e/oopXpdzeUPcvZ+kR/2c4GexkiRu9Dw
u7aySsbHKHoxAGtSv4gtvLlNlvOM6y3a89//pn71Lrn+/j98U3HSOjlS1HWHzQ3wQivWcLQ64/G/
9tmvgVb/8Nl1YU7Qs926q8ZWhqw81l6IOg1//7P/6i34U74X04CIjUzys1IQZGhOBX4iwE7Hif4o
n/1XP56for2KzquFi7BkV+teSXcZPhSDmTBL/iCX+lfvqZ+TvSq9whCHVzFp7xNj3OdWEy6MY5P2
R42ev3hD/dz1B4lSkM9VruS3mR9tBCeoX7QX09i2aVf/195EPzf+IV8e0UFQCt3lEgxisbWNASuw
//2X+VffwU+nwEw2h92IbGU4u1Lddl/vFoIqdigmltDu9Ihokbb5g5zAX32xnx7yHL1kag+8IL2y
aTAUeF1GkhFuljhOt25TVkBXKv6P9Lt/+Zj/W/xZ3/3HUdb/7V/59QeYW5fGyfDTL/92Tj+6uq9/
DP96/bD/89f++YP+9lSX/O/nv/JPH8En/vsXDt+H93/6xQb2eVjux89uefgEAR5+++z8E69/8//3
D//0+dtneVqaz7/+maywarh+Ns6+6s9//6PD97/+Wb+mMf/LP37+v//h5b3k44L/8e/D55++/8//
/m8HxRn9+X996Od7P/z1z5rxF8uziKKkZ1V32Dyu5+H0+dsfuX+xPY8mZouCQsvRr71xVd0NCV9b
/MUxpTRBNCC/dEvyQX09Xv/I+otpOwIVr2s4dF5JekP/97/xn16m/3zZ/lSN5V2dogDko+3fCnj+
82qyHcknk46J3NbxTGnInw4Ip5jsAX05llYYT2rmhlPHiH6D6yrskyW7bysN6pP0MTNr242TpN59
ZmoBoqZhT+32EszkF4A2tC/SFAfbAUble6sIthsQ6s/Dg7tg/ZVY4i05pxsPy+UmYmR7iI2eRMlh
uW0Sy0/LND15pWLBjPSNZ7GFCxpxtpmYvkirHUJUs8uR0oQzgN50IKLCX0tbna1SqXPMRBKi6KuD
bM7w08ZOxAfWBRFwfYJkbtWJDApawsxe0ephaB3t7F3mX4y2uMgU40FFNpbf6vatSofmZi6y7qUV
aBqWLe3TyKZjBAJJfDcVljwMhoWxfcokwX+LnYaQxxQZdvmpcJK//6cerOz02+/1HSSGIA0q0sj3
hgrdWrmytgJj/Uav9fk8VwnGsbLc04m880iceBQrjpjeBW4yrfamcEpxMjiJolVvsATa8mwJqgz9
KSn144CppcN9tY2QU2DBJQ6brr5rVFlyWKzWxXTnjiD4dneqprLzLbEWByzHz5SvtxcmW/dUrDOy
pDS9I1PZvFjou377lUlM2F2e1it0ljUcMns4DhjZT5kz7pY0F19c3JD4fL1j5bYf+hS3z3CyPplA
JO4XifhfTJ1Xk6tIuGx/ERFAYV8BeanV3uwXoi3eQxXw6+/S3BNxzkvHTMeent6SKPNl5kqucIn+
YHZi6wngQxZRr3NG8A6dTFYwaB6J393ns6PtU6tpI7fKkbxuP4Ucf8QfOZtewcIV1/KpzhXaSFa9
m7JNQi5O+DNuX1K7dDbvijqQkMiDvCtuX/w+tnZ96ySBhi1QBcZ1xBlxBpoGSQ5DY2f7Fbd7ukou
bIvvnjJf3YmBN2mm/tJPes/MvvJwRCWp+1cKrsna1D/SXI+80zUyPjGcik8Lppoemy9SdLpKDD55
dU6SojrHJcySti9FNEEJKCJTLEfW93gncys+VsSxj5nuOnXwf/69XuVOq7gdA5Y4/ffFzmPthEvs
HBtJv//vW1NZ9Qc99bakMST+GU9Lz6M00zNuOX+L7eB3Atq3XxLr29VEZ0RJVqYovTK9S15X15E7
W63/bi6WY7b2MlJdqwXFMOA1WvxWgo0YuSEQUjv5Mvm/X6aWEM40Z9f//X5SCo97bP4PE46+08kZ
Xf77gmQ8XMzC1TCbroSCvGXcDX79XViiRmftUYvNskfGa0FPTaPSj/VC5tNekmwzth++kV/WCSxI
lQ5ENtBEIXWpl1EJa8MlltcMNssa4G+wLzDpNswXRFh1atou5Thv+872okEq/wIy49wXldhoTZNE
WYtUQGBW+hdsEnFUrjGkCks9SnGr3IXTxMQxS87//ZM3OHbkQP4J4mXVz37tY9KtsNzpJBWiEmcb
DzF/Gae2nzQSDnf/fWnIgyMFI/UkhBgDszXLi8rRxBvR5jvXbJGuzBwNAXCO2CxTzFBML5jB1Z15
Az7Y97gy7YMAso1hbeeItrurfGreODafFtvbFem6RK3BbI+WwiTYY5Xwrwsof2/akcC9az2EcCYz
06kCGNnaJTOZTk5bhqvvXpLvfa0tmP47Dl4dsj38al2Qpw7+6F7DKT3azbam9TNqmjdhEyfBAfPS
y1nbegND8i7uNvQjEko3MPv43dM0refaMrRNp5NisfpkZ5blqw28NYQ9NAWDH38D9flNkgve5Cmg
12DYx5TFVPCj+HDgmYEKVgFui8Na5RtvbL60W3yvXZjSDs2r4V1Vkr9z88+ddEDoKFRYm94nGNhL
CZmjNnA8Y3EJbNACJEfMsK1M1PfRYCXpT9KTkGRYONuBR+3GjBnLdt80+BVtG5wOw/5MiYtr5o+j
Xx/aMn7qUwidnWWeGWafsqk/wacgP2nfJE3Pfxx2OgGgKG6LNzudHhDOYfHt0BYGSb5pmsqDWdiv
sT9HpQ2l3iUVy4bhR8qtrtNi3Sc5RUXCRsfLmE3bVsIELmK8sMfx9uQMVo8XQxQhusG9GxPOsgtx
Iq5EXydX9kUA0OqHTWtbxbafOhWkVX3BiSOPNHpHztCcYh3Se+EUL/7Ux5Dh8i/Mby5DlwNEZa4T
3G/jtdg0RHwCQFMxY10VuuXqbAjeGhRSGpOqd74sLppNbLq3Z86l9h3drphiWIQD9iJiN/GfteB2
WQRl2GltvjNPo6KWzwBaC1lfUq/pMHa7aRg2VqUDGllwEKeunC6TY0+XpFJn2/DV0QBXdBjM5J38
6RlzUhvlxfxFkOVTYqZgKjRzRpg9IH/NgXgsVs1u0/fIZwgKR7txoR6Whhc1mEFKYC9BYRJd7gAC
hpXC3JbNH7MedhLjFtOz2xZkZeFCVv2oU0mO0Z+EYekXuHxatMc6lRusa2+eZ7/12lmvq/VIPoKe
wrilewDlPYeDYOgfeexPG44KG5BXIuyr8tHijSA8MWXRRGapLp48V+FU0gRYx26NvMUVQbG6wYik
c1GJUV5K5ScHAfiL+uWBj4+XULJrZ7tsWrrQ9FvOYfm+9cRrzwiZ+KL5aJFmPOoeeI7erG5/wXHv
evN8Kr0si+bGx+A9XKpJ606++0fwuj5mMG+2Vq//awrZPBfe+MlCw9pqMfFiif9zYvNOlwwkYTOg
Ui7O1rRGcKJ6RgU9WIZ7dxi2PSVMKK3FuHeazLj4Ax/PRZnJxoGSDOsDBWhc8ZQlar00qcAis0zT
rmozzk/gL2B3OsR9eFuUyoj7jGhNM07Sl3I0bzCcMPWxyszCWTaGOeKcUyqHlAUXgK5okpOAYjId
8qN+G4fY+jTAVcQiCPWrCFZZ/IzSbjZYKcOxFUcutcDVELeChsS0HJ0+Mtca79e4Vtfy9gUJ6El4
Xnb871uZ1VRXeCjV1e8BF5hrRWJSuFj1vQXsqO0kpxVM8Qn/wxVzH1EWh/v42DgPs15x2mzuF5F/
xet4blCqw6QnAFNDGtsaoDpwKrLgJliLi9dK1d6JOmSJpppZO5yPhK/enFbgAyvqcBT+a281pMSh
bHLYes10TLrJw0wCPSrVGtWkduCeNk9955yA1KIzAvTJQd4d7Gzicxh/G65hn4fUkM+0bO8sOFzv
FpfZfSsojDZY5t5JCOCsZZh9anL7Xna35aLjP7T+iLXgxcvqrWb16d5lhLr3B6ffYK+b3ggng7tF
5iNUDXesNubdnGw8Kear0fYwcRXPjq/3R0m53FmJYsMAdTxmGoK929X3nVsBTm0LO9A1BVzazs3H
3uaIOGKMV0r/hffTEOvJSZkYtEnjZBZ3c6pFLge5jU2VZ2RM1M6q9c6D1bHXyrw7K3PozpIUzQ6a
AogM1b9P2egdvLGsNr4tAeusBgcyoBCIt5pzFDwTMHl2cfw0JmijaGBel2qHYmi/QOhjtsRgrJ0G
3YLDcfsn0XufPXMMn2warhNPPM9+Y22nGQNc1fe0VXUauyu6CX6ddIzyfn3A356GNd3w246omA1D
+qGP1Vuus/ZqwFt2AjxUoYv06mh5qNgOgzi9DDVDMQs+ViR12EuOUVxWX08CtvlnLE6/uWAVrkSh
7dtMY7ueDERa0WzgILdnCCFG6Na2jzlSj1QPPJ8AcrclURA5qYnXiNAmHcb6P3KkzgbD+qarPLXP
IWOedFMy/qO4L6C2eHpcxnbdx+IGo4OaGzV5e1Kzqe64EGwkLjmk8kjLSRJoTYrvxMpvmvSfSR5i
C80Ma2ijvzTLPwl6ZJtyxkBLyTaFcUWmBfQ0934kKjsoDWtXZawulJ4GylngGOLcCor8R0wLo7VC
x8vXa7+67YFmWr4xfZbAI7slvD0UOmk5rLuhORgH6AdIUKa8conJNoTG2WjuvOUqHL15xTchIjFg
48E5+rgybzcnU4vSZDolsYlsuU73JLmak8i9R1cvBJ+Y6cHRCMv6Hib6PNf9I76nEKvNerRYLmUC
CLXUpq3eJPKcEC2fXK0Av+3e/D1ZOKnGCBaCDVtdSZvYwXwwtXqJVt1jbRn9W8buaHTueHG7nKSt
9KIiw/hc9cR5khQjcPfYDukrqQoX6lv2P1+asod+2Ccbi0hWgLmnAfjR9hwxMXYCpDl4tI1YSeVj
wM01KIAn7pJOgATZbhN6yvC/1rmMKDrRUJVkiFvgKgf/i2hkt3OW8ttNJ+QGMdvoueZThjui7fQo
S0dW2ALks9b/Tr6odqq9cxSntRofT2gYsFWacn7xlecHMpGPeeXqobMW96sZ750x9QPshLsxI8q4
5rV1LJvyUIkJojfhsSDmLQtgGhCSlGN+Eo77b9baU5EnEMOM4d1aWZMotcZgnLeYVQb3O568D2PO
jk6n/7OMbabJh77jV6cghtUErEoYUzLPeGXcaFL/4a+HFVreVzDpOJfK9DiYXjiPeEBsWMNsoPaj
Ht/SUxionDoXW9u9ieKmt5vt9LcbRrnPTZQwo4Br10AqEHyYiEoCNF960KUQJt3OvK8Nw+Xkh/24
qk8FVEjdzC+LsewNlMeoVZ7YWJp2qmStjvCE8BMQjAOGyibV9LgYE0OPsD6FxeLNO3fkrNfdugfm
d6PiSu6hsAWtjlvNTNttbnSvA42g7JDQV4Q78OYvYbsCIqS/DaHXC/FzFZFP/Ccqch9rvC+3g2u8
QEwyAYVjS088sw0yvW1x7evyaIJKNP/MMeFFqgss2pSamRjPSTdUIVTnntzWyOpLbVftrCdD6tiT
KjvmUXlNPA5Ba1X/jrOf0Cygh00MgNCbxi50Cc8BMxU2YXmGNEWHBq4vDb8JCdx5OZNmkFEOPxQD
tiERJjEO6HIxtyMAHpD57rc/dm9GxexiSb8Jby/sqt3bosl6UxqTiPLq5pwswnnFy+tPucHdEbZt
YgPc0ciQ+BW2Wj+Oy9OQIhePqt0ZY6ET5666e7rPmFWhQBB46bbjTAeucDU6TRpbBW3R0t7iGt2L
6cW8+sT8sgyz9pruKo5MflxxYK3f44Wcy6AeR7W+dFVrnuRkv6k1w93XEEsqXQRbHWn4RBztGeD2
97J611FwS0snIlqOfDEK39sJzTM5yBcfQhnvFnpeUDU1IJqWR2VO+E2GKSl2HFD3qyp+XLMEpmGJ
75pxSCR9WKnN6F+AC+Pl1AHtaDb9u7WPq/hmFzLiACQh4/4Zibwe5Qbu9eNkoH9mto9vd30sMb3x
WLZ7iY9laD5rfGmD4xsRdqdH+A38fCosWGewAbg++CKPORHOlI25tC99D6t/lM3rmuZPjaNOS8/l
jrRb4HgTG2P/MSPw77oViouefqa18a9y0YVHTGijbb9zcIlZPIhbkXhmtCfIKq3NFS8xPuCm4SIk
xwM0C0oTALOH8ZOTkw1W4heV8j4v7DdN/tkdcUlt2Fulfe/ATycvgz1LS06yIuEPzoYHBQb10FXb
ETrGka2tCConvh+8HqfCQMJEZ02YHRJzWT2RQW/kXcWCs+MHl6T3myBl098XZdMTXibW2I1Y3o0+
jmxvGLBXuGEtyKdl9OVENbedGwSDtARmr8ZIMFsLbAgNjTCcWocyzMEkcgpSHqQ/HFUD4abUI2SU
YMTHJg6NsrBe5bDMO6OCTU5vAi6o4f9DnEOIoL9LQlpWS67W4l6tiaVl6ZOftWrrYHGEFQZK0iBc
GM5Ta0ETa2DTFQmLLawqtHxmyYeN1rbEU9jlDnG72qRTq82sY42pNFLRTpeeUk3yihnTg22wrBYz
+L64NGsyXrMZqnUAtaitf/HglmGL1T+AbcgNHpk2LHwzC3uNGYnFTfWGLQ4U4+MA9gonYmZugUlE
LWgtjBSju535SGNV2pg2mf9MOsfaVed1+kdnICKpzatLqgru60WneURhWCHxnBfy0MzeXmONXQzm
ybWV+dwIm9cFPQtbNbibBt+IjlcqXMhmSgtwb5J4NHG12sStlVNR0x7Y5vyt3527yMq5LM95el9q
47MnFOHBT17YyAZfsim6Wo8sFz9JIbr1pMNdkayMFsBGuFO/Rv6madanSHQn1MHeu6kB3qudWYQx
e2zttvmQlVkdWmPcibH5YAm+z9g7ToyjqRyxVx+fCp4otsegGcY/0x4hpkBIKbM3vxzZX9svVeIB
LMarZ7xWMVAA69tOrK1tr899Pu4NArlGPy7H1pQU9xAh0ITcdkkSAThfJ8WeaOWf8Zr+4lrep6l6
7zpw6+as3m7hlSgj1z+DbcbxSpiZCpogcS283SSFaFH9a8CiAqEePm7xPk2bzEBvSTZ4QB0GS+qR
z5T3iBX+PDraYwH0P0rNzPnQk996nhm9RdCPyzDO7VdVmwery/46q/9awRaYVnGE5ZwQ1fpXlLwD
uvOP/FdBjJ9xgyjwN7Bs1QTv4PAsKnAHf91PdnLP6MA8+1DyWEtIW7NL1hI6pzDfeJMJBo/dufI/
faOdt6U+AMcHkhukHVFWciRfOIzGsL19ZlpL3a/pcPJkyyGVJ7epoZF1uC0BgTIzTo2fqQK6n5sF
FGJu2Hmhiu1krTlzUqzhVRp/O62BTTXf1pb4W+fsMcOlHi1V/aeRKTqqVD/RImSEsmlPsW0/ZWZc
RxICbtBipjF7eXWA0gQS0qgnznAEEmDyWbdTfJyMcvyY29dkwuvcJ8XToP0CAGSM4+MsK2p6YGJu
5ZTpBnWCu11rnt2q+4W08WQM1UXDqdu79FrU+Mgm1sh8zrb16p2M1eE6IlLsHele4n0IeHgNLOxE
5OSfZDjOSOGs6+PTzZiwesMG29MdjKyVrQbstQHPop2WvSuS12KeUHlf8pSbLz/2hMnmbJjGtYHE
wB5Q7/77XXvp/WnYW/r6VfPUzgcGEdSir87s0892RmoGSwf1EiVOJOx7DA+TC4SITyfNyACl8l9F
Hiox5Hmx2ajiSuyr0vjwpa8oTLA/NKl92suKGwlfZ2RzJqf7ZB9HRs5VBgDDUbWPVEVw+h2wNM3j
W9sUR9XrJzs3cNbd9iUEZK+ztKA3ugPThycCH3tn6CmKweCc3SrWDNJzdQ9xc/4w7QbcgfNW5zkp
04xdZjT8u5uTAVMSsalu/fLy5KExufJS7wLVkYRRjDUOEH3sWwdL2nsH6azKCN4m+LtcHUZtIWyO
H2NBaE+djBovQFPcuWvNOChOfgnkhMVoXeDF8L/2Qndqmmh2RblZII4n7M+3SfX7yDkPtDSYDYtw
EpblL4iImKRpqgn0qjy69vQ5W+0xL9sXbKmktZbxZWmAzLrJnVUlD7UG7lRzCBebC+u93/64SX1g
1m7uG6PY6N3dpAYcxD0YmBHo/yS4PWae3NZ96cPXWbk8avKxBEMPWwIsCVsnvakrg2PTiQrz1v6R
QVASyfzkqCq0sUlZWq7DoDQwnUUrwZ8IAoGDdd9+aJh2OHPE/VldOa4RUzbvhnI4Zlg/i8V6KlON
ayTd5l0F6srMAyZQ3yLpPugO/+B9DEo6jaQGu6LsDS/QWv2yEJaLCI6NDLUiXlUW5PKbiG6iRORe
+pM/F19cbrgRESXKivgLccMONLs7+PEsokqySgjgFX2Bp3aoz3oz1KHopk/X795tsudUjXihbifX
yUxvvsT1Mrb6Z46yJn3/vtc4C3NtCDVf+xzmKC4tmDljuYOhaoWxwVVjdK7c3jfWUv4YiZjw13sB
YOmL7ZbvJpA7zmnashwEbo6g79QQIqfeASLcYIlOws40j6InVJ0kzgl219lOT0jKrwsnoaCqFp2b
7+340j5kldMjGMLYVEVNOh8/JFH+80BtQeUuF/CMTbhKWBz51GxNkQM36W6BkffYqOLjuoKn69gn
pPTfhDm9OHW9X/r1i/m4u8ntG2RFUpGF6zjQLM8OqxLYaScoRuEmFFV28w6wPgtrSL+t5i1HJ6Gd
oSCxthZ1xm0H3F2M/2U/SC0yCxMfYakFi1GeQblQpaZTEuGSakpRTnAkP4rbVSVL3/uqHqLYbL6N
yreuxcRMYGL66sfc8JOSlCdwbZKnZf6ZDSZR4YZRFtttDq70gDq/qy1/ny5kAphF/euyb+VRgqBk
sZ+NL0F5iDO5L9BeMnLkx07IjZ9Z+QW4E4mDvkaozIt9SXIxhywY2FaahoPnwAXVrX2byue2bA9Y
u559c35AedN3Kwyq7JUAznsS+69ukxgw/Vt6MoZHUQIbRiwGC4Kn/zxTj+l33oeu+j1/tR2Jp2Xr
ORVCAemp0SWLCjCUO7u93vIUW0Vw1WfcnJT22Y3VxrvtM70E0sKI9bEZxadOa8l2XOoA92fGzXaE
TsJyGXScamFeISu5fBvLMk9yQmdNzOtusJe5TnMvESICCtL2LlWknLLNcKVjKE9Y9ivln2uYEOnA
vl+5CWye3nhChwwtJ903FOKALv28fdRTq37scN9Hza0JdABrka13naq2qrI//Dz/0VrSIJaFqqKv
PwxV6oiWkCcgmP2OWevRN0c+/UW8TRZdEZ5Mfoh/I3sBvI7dHwuBg5Np9zrbEi7MGi1uzLTHfmsV
PRNQRavtYsCCEdU70PQu8A1EnmLobllpsSmQ1PQCeELr/jeSkJ+GqRiRtLoRObdY2FKl+7mrbplQ
lvAR5AMpj8oNAJ7cMUU6CU+/b2f/mi8chHH8xlsMTGSr+/oxHlbeE8RX96vUHbUpB1SVOX3WlUVo
kZEnyll+v0DqANcyktSGkDIqbdmCKXz2Bk7SKV0yWW656BLp8y3prDkVj6RJ91LivY0WOVfFlHeb
ON1H3TEJ0xQIQqqZ1sR4KoChYnC12Rf65uh72ovFoNxID8IYPqr1KWt9rq8mpQolqD5MXRpc23un
LmhVx70YmuXy65j3ujPCq02g9Kzm3uAJjzX/2Z2SzdJBwoIpgMGIGjXxH6q9xubBq1TVnEy9da86
MMRkzRV3Tee76dCOKOXaYFIVgaT4txndveEEGcUNm4XwEnZauwn0fmHRyM3TrImcDNh86E3LOhgt
WrEA6lHSMoBSYN+ZRTntTa/+TCwe8JkUbpBCBN76ozWgmdcAmqtit7rWbebVHiA38zwvjdgkBbDb
GQEZbbY+esahZKYQdWsGhg1yaTfj05a7ySinLQ19AQ2lnyse5yL2CIe5gPAKO5pMML+tNsNmmmBe
VsW+WzXe39K80Ygpjuhf4cQyqdAreh1qeYH0ubftZF/lwI+4wGZlZwSF13CBNnJmEDyXfjdshfJe
esC3i7dc+OM/YNIvdcwGl5a8GAO5oFYfTsxJC49jR8J9IzbRLwVPNOlhigTYz6n3mehpRHJMX1tJ
evK2K/QccYtlHvYT8I1wHZzXpVwfR2Nk863/sqQ7+kK7Ti5v4JzzWTMTZIoaxP3GvI3IOFnltnuW
45pu6vVmDOYI73aGSzWiAX9sLFCCx8cU0GcwpU1Dur3+Emv3GI/zM5ZNzPUMuHFHEdbxPmYjnwOC
84EomfutqfPdczC3LANoUuHswRq8p8SibL8E9KsZG9urPyxsRmC+WYsx6xiDCZUqhUoysp4YyHZq
uvOyeNMTb8j4FK3Ey3YClNY2aZBBZY5IhhudNN6t33BwPydjfStbdZW3uX1e9ufSyTaTjW9mZtS1
ykOejzF0G+dSGwxROHgQadm6U382V7iv5dT8m6zkaKNDMG+E6oizf/Wqk58SsFyyK9amOxFzWiGF
QpqygAnbTeWptcEG5i1EFrowGTQEArssqUTjVTlEVMecSDQ+kuLkLbeNELBBgtF8g23mJAh0MkN5
HRv7LZOHzKyX64JWFqvmeWymc5GyB5UFuCwFL2pLmQQzx/Fztd2PrsAwNDIhM/Lxw85cwA2j/522
6f2QaxnJUs/baRZr11IEemz9GsyOA8MG59yl8o4AK1wDAK9hP4zHsiDiGJveA3XOM/EmXr4ut5ia
ITyNkEoOWGDWozMRHVr88o7+FsQx4WCFXBEBoRkMbfVijFYX2cbKNkxkiqlFwCBPPXvMigLzW3OZ
liEaZFv8WuGs2TjQ2lJtEf1KmDLEjWehR7f2LJ3RWtJUYYUrb+vbWb7Pbjuc7YOU6PWLWnh5JAwN
Dj5jYDtEsW6XDZn/uWJ95shGLIcseKw3BRw4j0991g2RlOzteu0f1tuwTZskWGGVktpcKtJsK36b
BSPBymiGkUa+TRPQvwXjZSaWAWHMr14Z/+hECBytf67N9qxz7LxNomswgfmHSidMadTvZBI0SuWo
QxW3B9fvvwvyUVmHK5ju0CMlccCjcqKj0/BGR9dFb8tyU2fqSABjDLnDoFy54IixF2CLe3BufT9F
ZXMay9uvxiWKR6dolZv3sUlyu+wP9Pgx/a6xEACf6FcEuro8VRoTpVU+2ez+qHzeroSwSt3dTWMw
/k38nLrX/9a6OubOreHC6I5ocFyC/PTQQNO3K+voZ+o8IKH3ugs8BRg1jKP47CfvxVrPzAUJsi6x
/eG0xaFwHjvX/URS6TY+tgQSn5jxMloVuKyDzpMTtUncP9n7vG3hcCdeAIQduSz/c1GnjFXvnybL
dy+pxr5ZgzoDYuW77cyABKMJrKlyyyROXswk+c40oiKcJcxd7LzK2mUjHcGVZN6c34luWzInwGgy
5pHg07HRV9o4B82CGG884neoA4KA3QMKZggYwKc65SDGcdytg/fBnbI40A38ZVo13WVEG6ccG05s
rpuuHSG8Lc84t5ydJGvhGYW7XWpHizisHhpyQJvaXRmyxJ9CGFPUWtgGDVM7wjDDZ+fu9JJOH77X
V9ALSJn5eFao0+xI0gvMAkEfV2AFx5nnLkuKqNQWCA2u+KFVl2THSgMFgIQ0cvXHJCFFbd1SUv3q
9Rcu/U4zxMfYrV8Sp7pr45jw94zUSOyNARoMPIBLJKs74w9TV7lbVvXBPY53Nh0YEpBPWP2P3G84
N6u02GDg+XKFmtE3cSVqRl8QYtTe/VqIk143D0iCgYtY7+KTOxam9cI+zTY7THfYkT7rTv9Zukrb
drp2gEj+JiF9hpO7HhJpEADhV9KTBwhyeweu85OeaLwPa3dBSKRJz/bM0FoAuDDtzzZmB6oQlcbH
XIjbkmNmn/JSMD9a6dvFnEKfoXC3RVkDa2ZgZstKbc3E/i1HT5FC4wulNRxoQbX1zZuxcBuDf8DU
LiueHYprQjHaZNhM+wfUgtrOyzASuLLXrSORViCh/nil9kZ4bbxbmRQGw1a52lcXi/Us1vLF0JYP
Lr1iY7r98+wBiwBJDqchGb8rgPUkJsc3tXRPFlA92advKYpaVGXL+xIBggQVA92zlmrdJN2soZ4y
tSPXPKAoaDMxRh7qjlHS0rtXjBkW5Z9II6IumwjP7olCmEvqrncVR81WaMdhnYdD78bnVJiwiddf
3YQWZ32CVfqlzvUdV8mbZXHOt9bPFQ4fYsQOKu2mwAFl9wWkbDbGufSfauariIeHNaXuxm9OvgmC
x8lBOfTGTrII2o3ZwVa/OWLewQAfiLTXxIutJ/Srv2qc3wdq6vD+4LiJ1a7EZxfoKcYfPDjcxlPK
rDE3YdHsrhpXLKipMDi1X0Nw4FhJnyb5y9iNZIATwz97zBxhhD7OjUeiqnef2xqVlBE79cj6ARDR
ZWAUs9f71MRwJXsG0J+QLThG2NouZcBzramarGZL7Yq1eScHT9OwZ33qqc7nX2LxWsAa0OoCSoZ3
n22qSRkQGlEbg8CqMyvqmx7jUe9+k63yDqaXWyGCO5qebw2cU/exmuXGFNafXsL2LxcAR01TZidA
fI/Ym+07WgheBTVbqM3sJKoSPQo/mzhS4ZaD3eeQiuKbpeqjabU9UciLmMbXqlKk1vsCMmsNorxA
r1HTFV7mUxI/CI+wYCWTT/rWmOv0feTSjc7i9ubxub49CUSB18jpxLtOL0xmjoxZodMk9OuWxMWI
3E0nVx9ZE8rpqwIQ4qX+sjMKL0pcdvGYA8zUPltz/4N/IOX2q73WMF7gyRya9sdZ95lGI5TKcGgk
eL0RlayLP+u/wP/B/hINr7Z13JJMx+PUOsrkUaq+NJp/QeXcMmx4btCRu4xALWg8sm3JVVUTBSxL
8d45RLs56eGchN8bkK18tdL1RZdw1GfnTlG5hS72NQ6vsRqYmCpoffN2pEYzUPV4SnuOwOiR7Rw/
p/SrRWu21xsssvAv/tqVC+xCDnFBrAfRBZXapJpBuvrVMMVmQlICrd3ZoWLRq/2eB6BqD6lLW4Rd
2PejaB6llb8ZVvm8lABy1GqPIfwA2KkW2CqvPeidc0R8OZqrflLmdD97ICAwoG2z+Nlp1Weh+//a
fG1DA+7h2P5NzM4bMd1n+h3aSKRxGgy8IRzc9qN2y7s2nx4zwWAyRo5beE2kR21hweE3wPfLwxBB
fgv89F2z7poREbSYhi09GFzrc9rxsC7CDpjUtZHMODCyh33v4yX/b1LuvbP2nKfOhoaif2cY9XH5
k2IJ6QNrVU6OXbvdXbM9HIg7KkUYjAB42FSq/0qMqmEm/aFclxakdNizgFVh5ytS5sO38HmTHeMT
fxoXSsVsCt4BBx7np++KO4s9Z0y0F0LoOX+MhkTB3N/EEHTNqunetb2rxH5ca5MVpl5sH4vZR4G3
zrMG4HA2lwenlPFRzsibTtXpm5mtEQODDA01/DhuXjHqZlY0aHpDT4n0SLnn7zk8AMi12QKvt/hX
+CNMFXfEiYlipLGTSwNhv7T/Wsd5oqSBxkdm27Dqfl0khaCbvTSq9Mrj5VgOU/eRJON1Vt/c5uva
f1KG8yDa6QvLytlT/Yvwa25pZUX9EH29BX3g+Hloh/UHkrHMC10U1sDueLUS8ECFomeLXoJdz1s5
l69KS8D0WNE0gwNaaveY9IYf+MDKw7yD/wIcyQS5xlkh+YnLhkseqC/QD3wckRu4L1KqO5NWBR1O
01ZSOVuGtDQCsGLjXvxdK7VsRZYf16k/jFbx6I4NQ/x6PUOqdK99uuxiq/Ah8QNoGFeQyNJc/nm5
pw71ICFr/D/mzmQ3ciTd0k/EgtGMpJHL9nmQS6552BAKScF5nvn0/fHeQndmVt0s9K4XBRQQGSE5
naT9wznfGcILO2Ayh9TwQ/0+YUJ0llVSeWIhZq9TZ7lTppAS+9vv5/vB5IHNNdpvzeXnodcb5QW3
bMa9U0dM3cbs73056bV2mx+E0hs0pQMx9fHW8TBzASleQuvVgXYSvcmkTmoS/B3KPs9mV5a2V3/C
Nl053o9t1b8Fk3sVGZewgF0rZMjU0xiSTRwvaCIvfUcBU+xZmMD1WFQiHcetg7TrYQIfEObQf0eR
mwchW/bgU0GvvCRaO2RZ7Y3JJv1V5udGyb0doe+0sBtM9YfHVSB2yAJwrKLdGI7xFTfqR4nIIAmn
Cku+bC8TT9OGpbS5dtxTPfJYZR3gDeiHp7jhE2ngWBtVskHxLe8aZ1hwgh6aRyvRmXPPOAFWhEgT
rGKA/gFri+TCyd/IVlh7Y7A39ezvG1ndlIwrml9Bbd04Q2ds3FIiKAP/DgVHGFun+Ywm76txC1jB
1Bylk9/WvNkN3BwOOmis4+P7nOh1m4rf0LyoqeS3lfcvRXhTEyK5b/HndIwQjDbZDR7ZLhMB7yfK
OdSmMHUorqeL7u4yfJCoI8aYfVC9n+yhJCuOqGt69X09e5+ucJ/tKiU63kmfo7a6z0fNwrjEH5F0
NGJmZ+8YGkMot3q09O6LZ0zqMDXFYziy0p20vCsFy5NqbCE1uzYa6/TV4Y3JJr++gRjwQllGa8h7
fKtYpE9gHhV/StbYtAJkcsdEJ8CiVMhdvYf9NayI9xigaS0bzSA71G7zlbT6J5mYghFL/+Xl8S8z
RaQOJfSt0ihOiU7vmAPZv/vu0+3dG/DO7DisY2Umwa7zxUMl8mYPmLtdt9Jw1nhZ8p1y++NYyO6m
VPmHqEr5nLB/kUn1VoZTcwqj/qUkGw3CAcpIOMxbReoBdSLaHzl36Les6S7goOxYQPr+wbKg+Y8I
91eqHqpVZdz5g1petSaxlmgdbufZXVWpulqQTg5VLZ4Nz/pckMrbJEvzZX4RIx6GxZ4RvJdzdliB
fWP201OBy/FQMPPkCYIi3F+riVmwcvHSmPNLmVtLUHl6Y6pyn5vFp5FhG0sEvggG10n7WHhQmgkq
WGYENgoC4BH4F3EyRohWArXvfe+1l4OxlnZ1Lcjp2Y5teRF1Cv5m/rFb0iWbPj5UfT+tQAcfvIlB
jRzcH+JNv/nfuGYAKuarv3CGg5acLwlEzCHihSn3zGRSxveGJF9z7PTW7QAntIQRBNVzy7uWGRIc
jfIFsi5LPE+/W7H/0WGVXy3/p5LJnTDuoDqmCGtxagxsk/ZRzJHt39M24d4XxpVFxEdgbcZB3mUd
27pUetceKOGK6dGdzGhKqPzyuHrO5+pqd/YNRKmTIaa7OgXrMWKKR+ec7htnPFel/94P0W1NIs46
bznOURfOkwXo2DE8knehHbl8O73aqT44WsZ4i3bzIjIoWDYFdOft7GhGIGG2K5/Kq3asp1khxUu9
ahW2JAM44dpiCTYsR7FyvDuCW7fuHN7Eig7UzCu1fk4gMG1Hl78gum9A094GK+O68IzgvmULvTHb
Av5g+WNGDFiqwrytT2mGoXDsRrLDkBog1SMWcBjfBfmEOmDc3sa0wXaE7rWagM2SS8o2KgpplpKT
2YDqqqzxSo5oQztQc0JK69MKJix+hrFNSRXYy0b/tJogED9jv2AE/LJ0ePwrQYZu3CqrU2yOB6P6
SBl6H+1guCa6/O4CBBKu5lomObIOm/AA36GKqNIAPmvM+sn5UipztkVBYYqVjFA0GjUEbMGW7uvi
ieG58RQtD7XBJi9h12uSqWaOAVhpLQO3UyfTh6JUz05325fm2XT0o26JXoT9TVBUyleqbpKkiYgQ
6EnLDohjCCtg46riWrg2hMa2ZymQvmm6zhVcCtIPopDNAB0yyaiOgd8i+yILYT3DnWAXX1Us/VFn
kNycsVGVe6H89ti6MQHs/Cc0hZu+ZkqaMqnpOHrpfnJgJsOlNeuzNFFkyV48jcbZbhC2kUEM49QT
T9Uy1ubvbLCTDStH9C8Os6slBRwSHswtWT2yzkVjmLCNkMmxrIBLO9ZYrl3cx82yirDbfkMsirlO
U2IvCsLchD3YDKSic8pbnMkD7MAQn0fQV8M1dgVBeBOpZlaacaeE7okBGk1R0MhjCH1ytQS5UiMl
h6ILETSbmlAXgZABCTvRVPsogzwVDlm2G+OvshmKtUdGxxc1C+km1zwpPbKr0d156VUWdJfYSVhY
eFGwy2/pUp1t3XbfRYecu5lgP3oBvyIvNWoTjbwLuh+ZQbadkvHd5keRBUzc6/Sm0hKiV4gAtxbq
ljN9a9vyBS1m+OQiE1vBfATGUldgTpF4hNza2hekIjV2uUnxNZ4c2zn1OTJTpekqo0ySOb7EE4Ap
7MKL5cWco1b325xKRgihYx3LLn1mh9RejWBAIIsHblWGyygqgn+pTfUmR4o2s4n3rpeOe2BG3H3m
IB8L0ghqf77pndEHkW5yxAt9KAQsHA8ogY1XGQa0/TGlxYthhHQcpMIOBMzWgw+UBQ+up2eSc5OB
eUPnfDAvFXzbWlz81MBLhrwPZWPbX1yo1m3FFdHdGyv3GNttcW0p7DrfNd6qweHl+WWA+Tb5j7sm
Y2NY9Z+qJwWHMhIzCVYyRZCNBnF9Slw0em6e3+XVCNDHCtEJxkxdh2DnWR2UGp6fjRytF8GBtrea
alh7Toz4LptvnTLzL5PDK7qk0OxV7R9ZfyPM8NlZOBSIeB9VQ2kis+5DdDN9a/s0WD7Ix5wHxfCp
6jz2Kyh8rpH5qyfy/lDYnV5NHc6XJiT20O4e3UBeAYcPDMXMx1bOzYZ8KX4Jaz2PyJtiKyCwILF2
sT0+LW+mxsMO94UOTbXNgzz7HpSyAccbAsBmRYNBgkzPjpSgG/Q4vP1Y1J3Ib3122oqkdgDgsZT+
hXlkwvZn+JiZzGHdERfJO3oNZXYgG4JLQRACCOBwibWKx0cdKI5ZDxBICs8vfPBk9zaMzH3T5Y1B
F9kM9bCe6xDBDCqtwPrNoG7Lt1iuMhmIwxzPhzwQF7YfPxRTRHG43leb/5qcDl3dLB6dFDZqhOZv
MAuqK4t1dTT+5iuctjqoH5uICWSkv4zsalqMBbAjnCqfe5roUt67I5D1If3NWmKD1HXvguDkROjs
S8w4ttoz8lt7kvNZevNNkHNGGwknTDG5ajPkEWg2Rx6kh2OlKUtAqPok4TBnvnrDezBsXIldWzHN
ZfhTpcmbnWYPWTGDpaqgcAo5vWWZd6EZvoqp3wUmp/y7njTu3/HK4vXFK7lHWhbvhl27K7DtOZl/
jIMVe6ZMxIxqxHNtD9dgUUM2fvILtOGzVT95I5IsvtXnxurecic5+EFOHilydOWOYKrAG+6a0X5B
Hb6aQRetTR3/yueAhJaivhb2lnzRt5LecqOnA2rePQyUfDWb2Z0mZn4XJfZa2+WJxJK9HOpLOn95
TnNcfpDhKTSD86tZmG9aM5V1JvvFjI8I0V5RXSWcwGBafNhfoYdMLYeDmJjNjtggBp+281yFz+Ec
PjS0vn1HXRMu4nLUU2vR6o3oiuPQEdYOilgSJunPP/VcbDX8zamlgYm/qV2gfJYE9tQZlSsWdyO8
s+f5TDrxhFnpccJyqzRagmApTVH0jL33LiXCXKWqg0NKL6MPmHy9vcVLsQxcOJtkYZ8wSx5x1bLM
b6+hjqN1wpmtHRTGDHB2vh0yRmTM1pAgKIle2xU1eNtwpkR0efgXpUdvTvxtTqMAU5wDm2A25ptU
YOyIvYtFnhNxsdnawq4yp5rD1Xcv1Jp6k8liHdb6VaODZnx4Jk7BQpQbkZ4wER5bVr9kbyPx4ghM
GqluGjZSrm7Q6neAswqf36xNw3OvbqiAx8Uuwame6pMamHMbSfioZpITXHDdE4fO2A3jOgJ2ioAD
N33CsExEp6yu80NTZ5tmSjjWY3ufRwT19azN3WIDP61+to+kYPor38z3GJjebUPtg6S5A8sQ7Cpf
vDsifNbLA6xJkqAkDa01Hok6d5gXyXM8AzdT3PcL9f9n8FmaqnMx0eFZfMmEPCOnEPatJj98ZfFm
TDxvb8bN95Cmr1hLNFxNXq3s8JpVW6Mmnk7kZz3jTUU25lYHU/EMt2V2wId4iFBE+Zaq1l2dPzK7
XQ2WWsWtNa3Kgb0mc+03akX61Dp76PhCqY/YIWPkZ2DOJjwsoWBLspgm9eZbo94YnTgQ6YBQ1Env
2ki8TIjROsaMZtWc4859LRCF4+DK0UsZX6PgD2afEwxPhU/IAL5DBhFlKl58Ng1GOFgPlQc/tKId
FupqV/lrlKsnir1zwHnKBjk7mIxRFw/1KNlGeA47mB49BXPzCv/yr9JsHDTLyUNL6j2GZcw5NK/4
dqJhLVLvTKQ1cTtW9eaQysdLn6EKl4eqlicSuzG06XjnOeN3wf6PeWkVL2ClYtNL9NIFAoGm5Sxz
c8x1bVagz3S2vVDNugZDs06bktDuEI9ANdR3ee/ec0SZuPAaHJR8JYJ1Ofjw/Hkm7QY+OtUi3Hjs
XPmRJpVOvnCOrP+wR1vypdOQGBMHbTF84tAJYDOiRGspgFbkNiEIANrTie9WlwY4yOkFb+8LsEL8
3rD6C1YEcAgPbF7zphZrXbWPyzc0ITE8yOlFj1O/kfm8MdijsMflIiKeawvBz4zmB94OYp1ElnGo
g98leoaFNDWtXLc9uMV0hY15V9nZpi8zwSC7Pv3XO7jKp4HmFZFRgUxiYaUt6pbH3LENZJ8cEzPE
EG5U0mZ+mmL6iWZZnaskb7boH+56g0bXIESXdLhcCP4RWlpy+vZ1UT6NCLE2pi0EHX1wO/rjo4Se
YGJnHGr7kaRyYKFO3RMIlV7GZnjpe+viwmdScvqMelziVuAeeMXchlXKejLwHo2BZlQjTaxgfiAV
2EzLi7KPPlSv5BKpk6OtNIp1FeW3SbZTsmE3KBjgKL9KtlTFH0ZhXh3fpmNVM3b8wX3CV2tiyct/
fJF/ONKWm3jMv2PAB3beHV2lw0eh+8/aJlgiCFjZlDyhQ0gwrq+7NSQxb5/ju980jT6GC/AfagkL
TJ4nQvCwcNyjLZMU/mSctpT6aaiu1MrxjrCSVWzYiDo4kwJjEUVjalHZicynJWrXusymugoiW1bZ
pA9hSK+eCzr6abyJrOBjAAOzspJFuZ6SpIWnis0y9lruOcavmibvzkdHW6X3Fhm2FZp7K+jWFfMD
ttC8rPP+NihYVrdj0ey6RimG68wPO68AFCI+RVlzeQ1udAdb9GjrXUFkJaAC+2T7v1OiA9Bn8sB3
SQwpkwuaUkLUhbpSjH/4AwMWdLiNPX81hKoeypEQVp+Xp8nbkOCQxxY7tcLhYPOOWRYOweDRTHCS
1P70CAFgPLEQPhS99URZjfs9m6lHDAdq320zW4iDsvRe2d67m7a82AkLGkBbWvaBUKMf08d7LL3h
WjgzNnGO0bGWN1nDUi9JHyuDEZOieSMYp3mspL5JAO8SwnjRhfMGRRGRltc+FN2IMiZM3muZZTds
tA2/P/OCWF6JtthNPetNgDVTxbFclpa1N2aS2mx9F0zcb47vstod+g/4KPV2jN1XZKpia6fGmdRi
oAjYtS0UP1glJbN9tE7zlia9X5f0BtuGsalHoeladOwT1P1BjIgPQnLxqPBwVUNXnoGRV8jkuUm+
ujwr9rw9kX/oG5xL1CxgenPL4nB2kru8pcRqencLDfRRNlR5TlTAz/aDbU72BoCU4C7AcTil/gse
+TN7TCwrkN6TKno25+ChJwUc3ycvJNP9wtR37Z3scflDW1EteEbyvJwb3U42rrVhQqoZO7GFDeYz
MyLgu7Vk5ZD2j1YUcweWfrwp8vLgNsXJNepnMwuPEEMZ4NqPaavEttTyBdkb8gR4lMQurAgHMk+Z
0b3UQdWs0maMgK2jx2yZ0zP62FQ6TxDCNZAaUrQxOj1wm7P/aEk4zjYu++JVFzcjTqL4m0iynSAz
JmOmOcltaTlPYd0jgFLhM8LD7Yx8mKkCS7wI4WFvoFZm0M53DH+nKxkzZl67rSvkLUt9hWBmqFwY
FnP8wejGW0d4F+hMkN1HVuetrc54xWb6TDrYTRnJ3yk6ckRaCSkW+dFDPUIDkgP07NIfs7ZfioHw
rcz/ZHYv2J6ZZ8TRm8hwL51G9sGCuXsqyVnaKW/0VlBePsb+eY76cgOe6piX2S0+Y6Li5xgheuFd
ORjulocFCidiGEnXnCYtiubkJ4exsSX7B7GmPlf8213F2rWY6SWYVyylQ3Dfz+pghiwCvAUSsWwG
pVcfLNMiE21j58VPGpAAwqoBtvK08cdhQZpjalKbkXXDEapjiRL83tNjvSsS70Mgb94slaBlTQCc
2BBQJ/ubMpn7xfK/NglOHloO/FClT3U27DPlDesSobFBZCMr/gIbN2X/2tZnt4lOeW6+odT6zJIm
XC/nDca32kRxOgq6MVUT5y7PEH+rNdJPdEZIt6sad148dvC08VQCV+gfG0DY8PX9w/JPkd4AoVYS
7FN3clvwakOHdy5NruEi4hbuavwwUDRWmY9dlcDydVvMj6qN7ngo8qlinN7BwhZEzbesXwIXdEP3
YWTZEU/GgcHKWYxsWRWGVzzqWECKaViPbronmOI8VCkZfFHKequLv9tpvmEMAWUWf2tQDy9FIfh8
WFDaMD2MKW6lhpsrBCCCoYx6xWjI/kVIuZWAhJc5jIrEZ2ssI263+EgM5lk5pul+EI/E2trIlm0G
IUVNeLL5PJDIPSzhldWy0DvGYGsZOn15RTkcpRPiKorTjZaErjj8KmTkMUgyoqMd6hApvkMUbH/b
SwrPdkYmEjq3ONZYPbuIiulA7nIbsB9lXmG6Pxxm99SeB9mGzJGJfJlN62MK2B30GijM5KGH2pk9
GNmutPIVhyaVXzJWJ+TE6zoGcuv7W6ARr1M90eDC1Iwq5JUK0RvrW1TIH+6MnUzguV27xGPUAcMe
ztdo3bc3ePA/JkmNuNFXI662RUwaR1mJfVEPjBf7dO/5Mzv1aTzF2nrEJoPR3jM/cZ//pEV5Y8To
MmVc97uW7SA9DVHOvhM/RAzRtnntTPtccWO1EcrI/qNjV71G08MAVZrdFrAMplzb8da9cL9iCKv/
DVf9JwLwT1C7r/+JPfj0b6mCf8IQ/o94wv8P2YPg/v5n8uD/opH69RnFn3/CFfJX/ps4aIt/KHL3
lJDScoSn9P8BDlrWP7RGqM1BqzzX+q8/+Sdw0DL/4QnbUQyd/vkHeEMW3KBy/6E8LdBK2sJkKQrZ
9v8BN6gWGuj/hQ1qafOvKGEJBqGmq/n9/oxTnbp61LLpM1wdZb/xI3en4MBZFXOX2ordXV0kvIZ7
9l6F8H3a/+FMfOFdWVflcRoCB0gy+eypGMnkNJJyHTMuw7vCEpacZqt8qCo8t3mlD8RS0Sawf912
BlodI76yUIpOfop7Z2CkLwP8b3/4Fv55G/6RpWj+GbG6fDjpmpB44DyCe5cSnuMfWbEzSqSkLsxo
6xr6XVfTbQhqVRBa0brOp7Q6iv/4xS+WzE0kQbgDbxSzAEd1797s/fz9L6P4lv94pZUNgZk7wLMt
4YCflH/B4uJqbEsvSfKtUcVvhW7e2dveRwt2v7M7VqMHJIV7SajmtgFxeArp1ZGWXpzc+Y0YPt6E
2v8FsYTJDj0q0H5OUclsa4hDTeQWGQith+UJz17kfpuh+wpdB4csohvb2tjM8rcFTh3emzFHud3e
G7MLTisy9oOTvv79R10u6x/uKVD2gtuZzyr4rMzxwHb+8bJnvQ04zw3E1gR4epZDYO0t8QLCvNlm
UcsRkfiID4P/8G3/y/Vdfqpn8xxZzLtM8RdsZjylJLPlDBEbk3SbEOhX7GAsQVH7H9jRf+a46uXj
8cyifRJ47EFo/uWuoumWEYpp9qN9fzBQvoHWRQzc42sTAcnEszv627+/ov/mR9pSOoKfRt3MJ/zz
FXWo9VuzK8xtNcfN2Zgo2LJW34N1GVeNh1x9jPV/Iu+af3k1LJ/T9rRrW8R/e1zUv3BrzZK6Jxqa
cassyz6l/qmQznM/5ecBhcQMdYi+Zh+YKmO76Jibv//E/+YecpTjuHxkV3Gl//Je0oAB48HPxy2z
1A7914jbAtx/njBMj9Uz4VD3AXEg/+8/1OK1K0xsDExf/nLjGsRPy8mJ2QilzV0gn2ybD4vRFh7/
+8gZu54tkrv+/mfyvv6Xp8XhdtUO20uutfWX28nzpxZdANk7jlV9GFFwS0bfbUGyDDMuj+ymbPiy
uvCGOBck8kzKDIQNSfQf7ul/8/Bo4QiXU8pzBc/Pn2+wUpIihHqD7zoaD3m8NDsp91cR/fz9p12u
4F9eDZof5CrHBG7L6+HPP8dFyS1m3EZ4K0rIoZj6dXi2+sNyN9OxUfBj+5H/AXxuW/9yjUlG5a1g
Sl4MSnFj/fnHBlBMptCqCAK3iJB3i5AUDSM7g0RqHcAXpo0bpTf10QyTu4SxC3cku3grrMioan8Z
GfH22OQDVhL7MccV4PnPWY1JaAjUFp7MNyybZ1hwF4gW89EVzaHvDBwmaD/QR2CeMcSz89l36oo9
mDJyJJ6kRPQPOg1P/X5MnrAufNUm6JEoey3M+W3Igo8xTu4Qw3Q6eQoq9g06Q/eoSrluGUqNKI6b
lJZPI1papan5qQt9sZCD5rjB6TJ/FxHDvrrIrjaFuJt8hZy7Y+CuiRB9k0ZKmEN0T7LibYmNEWel
YRJ+zGTaHMQDNfmTL6ZTW2E2xlZsBPG2sutbC1eggJ0CunhpfZtHxhVwDAXTsWmXhjedGxxNiTLH
xMNc0xG4ur6UVgYaD2WuJhdIPg0140LJCm3nwCfZphYR6G5nn6zReJraGLcCXIaxCt3vcKiDHdqi
+sw1JNLQPMsqMpflhb+aeHUdU7/H/FI+R+TVkR6W3o9OVpwj5a6lMBi9JPm0t1wYY0XQRTcVIXX7
gky9Qd06WZkcMqNkehWM65byYN34wbGg8gbW8eKj/kRuFAygFNQ59lRz4cv8vSywXABMa+3h+WYU
vVW+hikqF1+pYgXhZyZ7g2lW59rYtJpBPVhTeyOURYj2JZx9fUvKBy2N4z8ndDQzm8dWyHo7COPR
auVwU0BTj/sQkU4MJtGwhH+yS+NNB93ebr30hOgRiDKrIr8YyvOA9XkXwgNZRXaD1Kn2D4F31wdh
cZ5xcWiBQpKlIrlyjr8imxt1vN1313n02G1rtSmgVG4rJA5tOkevDCffPCe4J9NvS38YkR3WbOfR
Ko5NDIaKqXjpDY9KPpNm1j4aDr1T+A3EiP2Th2/ekOO7heHmZOcKCC0o/bVSqTiHUYEp7rbvCndD
LIC5qXrnN7zf9STQaoM9YPeP/rhzcdUYodffRebOEzjxCPa8NXT80hk98S40LBsTkO4m8/VeBpL4
5Kh8zr3pmwHHS1JP5iFLFIroPuFBpRDiWSXcOEetzCPXWLo9dFyolgnGCZoQwDdl0/AK89NrbUhh
RTrveb3f4XkrY3XvtlZAvwuIIGTJXpVNvkupdHZlEaIqaMSMngp3RyfCamt69YDGJwPixW3HiH9i
JnlLuInP5lFMl0iaa9XBwMQ1/+Az3ttUcYIQBi36RqAP2lUA3bhnLeq1jHtUV+UhcqzuVLqxs5um
6B4zgXPO/eRKIom17wUBy2oQiju3zG9MG6v/NLeXGpwPNyhMhyAw38tiTZV5JHb7TcCJYjRRSwxk
9fuUo3AqrPu0Z5RGEJ/ct5cBXsGp7/uf0K4QyzQNDNLB3o5m2R2wj/WANciEGnk+8JKaD14yQpWg
0PRGQEUNYUjTWvEbr8CgwP9Ig3cQgRhtsIxf5qBlcmAHi32WIWsivkIjPEdZFmwLL39owEHTl7a3
uHMgVXswDpMOepY//pZoQbd9Yz+gQg330mCBx2sZ/aTHxCYnMhahI/qhYu8IuHxtaa8bIUl6740P
XaZXd2BCLmMwbUOSXXh/tUfPAW5svY1ZeplyZEL+G2HXC3Zj8VOZRFkZ+FpLU6yyuSUAuvGmJ2yC
bUM+XQ/lBos9GZ+BZAnejmOGCdfdR2b1C2ze7x450hW97Rk5wUf4YUl5HyCrsTRy3IShUGwDiKDD
8s4yq+pt68ppL5x6r4thyXvltwqtmFZ+QgAR8NZ6cDKR7wLe+UGeNmtCv8djZUzzui7bD36h/Aiz
Tm/s0anWjtAkzE8YAxiaVStbhTAIaBPWqUtCzhTaNihydPX9QOINImCyfdi+R765JyIQL+g0G8gL
DOMQB2A7OxI0+zYKznKiQWMhBKESFzsmNF/VBVFiJOi6rzmuQxYqZrDtpJce4nEgkx3sIhpB90UG
7W5wzVffROBATioPQirmta5rgKZSg7HLzqafP08NzlsPMcM2qtN+Dbngw1Q5d8AqJKOWbfIQb4ZE
p1teVMT2eZE6SymB8Bbg4li6tV9d1FxG+a0i1d7muOhlaX9phSQqbHtylbJrELWAiDNstHH5OvT+
HhT7IwSD7zIeCWsz0tt8eKzQU2/nGiZzM5Uk6OJEdYEEMLbFL5HqV5LRGEvGDuow9VlN0M28pHiF
L+ttwFmlwDO0OFZpRdhhbF2lZuWvHqM2HG/GSjCDVfTIDXFwO13y/u4Fwpl64FCI+7uw4b8OrObD
aryz2TbPOGcWOsmmsYgRg2p/3+fJRdYwrsn6+y6RiUxyP1WGeICB9q4HeLeFju8w3KX3ts8pW6H2
ctDcrXNOSTCV7vJAg7xrk9+R7g+Was50Gb+SdN7ONxliz3UXxb8crxpObJGOeBTXg9tXm4bsgV0v
ph8kWoDgOjiDLFKaFfbzJwNj1uHvS0P1LyU/KzgKYNOSS7uh/9pXgdeOeHOEuPzGrth3iXefIq3b
zb1nbQIfWWzS9dmprqkvRoMwXKOkDqpQaaLtmW6GSXwWbETZoSF8tJcledq3hxZAzlGjj6FMyZH1
+t1aNm9zlzePXRb+wna29fzyoU2Zyi7Q8HjCUj+W8JBy/ybABolQFwdjOgWgqgwwIS32bl0bt9Xb
33988uz+zQVgYOE5+OIQbkp3KdL/EG3TtW5nJfhOYIAhzfwv2weCdg8jdJHFv3DajygFwOHGRXbQ
fXXMR45ei0Z6FhbB9YnDiUVTvi4hyK3ipn8PloF1R2B0YLATqDOXIaP7e9RTt+9cKFYDmS1F62es
YcfhTifmictlUl/M+a5h934zWrlGGy3R6CNRO0d5zRvVRmxdjd5SEibuCq+Nr092RNBcX2G2cTMj
5RJH1eOgp+1ckJQwSPc0Wwkr35iotTYz5xNNw9GP8/KEtAx0BhNVBmGrGTnsykMOHuaFOsZG4G/L
O8NkWlFEGHoaB1lBPb6Xc+EikcCSUQcNpHoLh0eXSHc7qsxbjVb8ZoqCoQgoyHNVx6RzctxHqP5f
8zy4JMtkFSz9fILKXhzdKPi9QGrKhJJiXPCh9szWVPwUQvSca2a3r5NesyOtN8StxdtsXmqXWtxk
U4ZAfLTOgHheqpK8P1mx3Um5omtfcucKm+Xa1FDHMfm5ccdPKwQ8jBjK2sbky+0hM5BBZ2QQw1t+
p4Hy8TxHRnWEi3sKmWkBG6Rgp7hPWWTjOTZuEeiOhyIcPgoy426NlGpBeMklQSTGFN3JDxmBsRsB
o3cvIu8DM6DfkDcxADwiH2TcenWP7AFM7tZSabsTU3DMFfLEOv6qtLsLiUg4jtN4lWHDekHE37lR
QTIpcNdMIlobo7rzewCAWC5cRhDhRzewlDCs9EeVFj0U0wGgMArZU1PBoSvfAIoA9uwRHmUZX5Mz
QkDtWXptoj4f1wiNUPWkbGZ0NJ4NH9+j6d6ZXAhy69x2azeTvfMT71cuI+tUu+ATGqhG2Ok5iRGn
YoFGicERBBxsDWQXLVtJQG7Vte1tRC0+bKXszX0bsEFHDqdbP0BnZnyauQ0wqLTGVV4RnEgmz3gD
rP8jbZholmGBkEHJE7QP5PzNEhtAku2zmzY7ZI39qTLS8xBSHzJZjW4Lhai5RKtagq95GUICSLwk
vTipw4VLUbgm42ju4ey/+N1H1wabjhiGcyFh6GFE2heFpmdIoVOairof9ijEozoP7muras+lGi4E
gY6bMMEh6bTaXFM5tUdlzCAVM52di8G6BxHd8f0iOiY8c17o6l9DDQUL+eRwzgmJQws/+Wej5oQ3
h2Ofeua1diDOeXYFXEYYGJ6Ss1fPw0216Cgp1cE/B81wMKaeVQwk30G719gydo7Mitta93f54DHv
MlBnC93sIbEDgQNTdjtlHiBBD4INEs1jNX/6TeGeVWidYyfqjkks73ifxl12rDOyACxbPpTw/y8h
B/auqWga+wAIyFial2BKLjai6tM4/DbHJL/6KqP69TmILAfxZgvvuByzX5Xyvz2sHWnbgGZGwQXF
DEKsq/wRGDGByyVvJ+h6VMcyC6BYy5eqt9hUDT+yIOpyricotF37kxK8sQ/GqDwW5FI05a5RQfKS
2MMSCc3eHGEju2fpYcJEVssS6BCk4VPE/+jNrE2RhEvSAMqVljSTTEFitjsz2xjgz/u5fMcxoHcA
h97SiS14SrNKQgAyPZ/QeLDAdC9k1n4Yrffsx6wL9Yo7AuCIp16jeOZUxDLfGTx3SE88bOjpGXFx
8Z7/b47OYzlyIwqCX4QI2G7gOt47el4QNEt41/D4eiV0Uigk7nJmMN3PVGWpfYrODn+rCem36H91
F4lMwOvsnapd8UZXkyCFvk6vCfHIizTuvzJDe+mN7DB2dXJCGU9ELTaTXRp76GlSfV2N7A/jsXbW
dY3MJfXzMwoPgDpnKBzJc+NOpDQ71SV5zdgvWsLMzyGPwSJIEAjAYX5jlxVvVMW2biJweS2gMIpa
K7Y64QE70x52JZkgq6Dn3TdH1D2ywI6HrNNe2vBFwD1ax8xF4Fay9ARno5u7yXH3Svf1TUIYNqoF
np18JiKFge5ufEBGrNpy4FaAPpdJx2Y9uqSE754isrw3VJj/8sQnR6JFsCWHezB++iqwzvEY77qp
03ZtnPxzlH0FDLytlTIW0Zj8cykjVqWF186FnCsbemJby97zlJGGNak7UYy/BFnApZEQ6kRaXUSn
vD2ugDsJJC4EFyr+EA3yjU16SFBKWO19c5eXmoM+TqbXfvgxiCIJez35ELBpPfq0zE5Z/PoFEdws
tBdYduy1U5XkE78OvYOYll0Tb0L6HkMxqUhxZexgk3eu9T9sn3BQIhZm0uLtEwI/l2Xodou0dcSS
6EPijhX+feyBPHSd9aG8dqlm8GQu7UNjpBg7ojtLlScii/ql0yARxwiAZNnfOnl9JfJSrsumpQ6M
g2Gh20+2UJdpNt3aQI7gDhafuY3YuoF6jNGq6zaM6Qma0eWwEXF7UMxOuqmeltPUxhuavuPQ5dHG
y6mR29kJVSm6R8kx2DtRc3Dj65AX3Rp09sDjQ9Vd+7DwNBMYl8zEtMH0t5jdB5BVe9YaU5x6pwES
IL/wJiFRl4fDRXFgww0DJIZlm+WDH9fZGrjWGtOfBOoyLK3/GVB9grN4A2/Thj+eH7pZumJXyb/B
G7BgGoJx1QgIgAlQ0rz3LcQ2O7ePpVMY58G3ntl4W2s50ZBKRa4MflfovxlNftCl+wlxpWXz1+lE
iTJJ91nmYGx16onEBCffdOV4I1srglgz/Lk9o9+ohCJFfkHRMImCNQQqha8Cm2xd8VrQvpoZ8RRD
jdaffCZjkQs+BGdGqrRcOzrpX+eM5eJSkk67Ytj927aM0CcutAt0NmUimViQcY/X0z6ystaOsPzh
SZCDl3jJse+lsXUmF1GYsPKjjdKILJfAW/C1tk6Bdfl/Ml16mx6GPEQ/zr4yTtlMk4OTRjvedWTH
NQ0+EFQHiziNKXFjxSZ1Q+dM7OFM28/7vTSoTttAbVoUEIDt0dzQgD58vwufbReTUJLdtcqTS2PQ
cXk7Sbwl1hZkuZV2h57jfOnpjbPT6agCdcsSs70QIA5FOUWglQc91ALOBmco5ZKV97epZ8A5CTm4
VlFxyWx5EyRO3C12hAsQp2Kjh32HbokvR48waSU0nBw+9vMVJG+MHTpJXR13Txg68T1FqVDX8KX6
Qc92fjmoa5F57521y4XroC3XmHbFDTBQQ5AiAPDLRjOR5WX0rjwDqf/Q7gJsjaDHYm3rwYhel7z2
vJbV1m7cmkKuCtaTjQhm0Mr4rMOvKkKAWgPJGPX/ShOxDjut3KZTx+B6GG+pUWb4twW1scX1FpJY
g8Er3HQF8DPsMh1pAnq/McxUnApHRcc2VJgvGXJrXtEdHMESMSX260Y3iT02W0Z6Ph69qQ4AroN/
g7/W89VW5lPqtK/VNL1nBBifJwd1gWdOaumU2RtGYCKpSc8CFXiZGie/GLaT7YMqeyp1VCZZ/OM3
gDBFFUPyboMjI2ksdDzggKicC5TuCEnr9NGXif6dJN6uR6uVeUV9o3Eq0LO6aCr62v/OzkIrDozf
kmWkxe05NRnfJJ37k1RefU0YfjX8UXqhlc+RVTxCDVpSDhkCJ6olVqoW0K+9vHiw4mrXJbMqFn35
NeaMQ1efVlsljXFjF9Z3Vlbad410OarT7K8l1kjGgHAjUgbvfuW9l75RvHsTMv/Q9W6NEeVQ0bLh
HcW7rVvamzOCNylsS8M3nS1SKESnJmPsUUviClrZv7S+zPah+zRE1FsIltGFDeSTDWxseSkbgBm/
eQjRoi/LdDmII90KeE7ffGknJR8BIhgsEpRMIV3ERoVx8SKhADNUZEtY2hFqwXkGNermHgIhdTXc
H5fyqDLds1bBlUu04Qv65/PgBdrK7+QPNus0Ndmdlnqzjatf8qX5IpC6fGvgi2zDgQmtINUBk1IS
HbGRc9X3lbdQZXck4w6+v1bdhqard3rHwLD3gu+gb/auycuKPJ3vpo3DKfmN+4jAJLN4ycKs2UGw
ICIk8MSy0hG7K/RkUBALjFwiY85FRNYssbdZY3d3b+zkFv4A+5BpQLkEfzbUhxeJ6n8rSDsgxS+m
1ETnCqQUD5pvXEeH1AjHxpHGoHmX9eawVS2yQdsysf2Mgw8Op/4XQu/zclu7UG+S5hKSxZ6zGwqn
7CSYli8cA1rQUKcPdu/lUvMUQTlh/WzkoLLaioIO1DKiydD5FiP4RBGQkCGIMKSL159MuyTfS2LD
NQfFSqbjAquNNajaliY2+epq9cm1BgBRY9U5ZpA5xvGJb/TFpUzmT/VqPtDKXBUa80ya8Lgr1moe
nltMU9GiWuFGg4C5wtKFtHrM7nbLvGNy3WzlTfvG0cXBG2r0w8XIbY2ETUN0vq59XG9Onj2HJZZo
vKPE3Vrun86T3mae9lr2f5rF89fJu0AbyjyS0LeYqyIf42w/qHE/+CSwTM1I4gCBIitPPZUON7kG
BQmhUa6gmfxis2xWk7CGTZXVVzcsl5MWQ402TOpA5ydg681TB3y+9zXSALL61ysEfZirD/OajWZp
YuxqeFItXThLhEFgWGlS8yfuDrpIy5Vd9D5AoAEpfmWfdKBruSxfR1F5OxcWn2mcnBgGaCghBc+g
Ma/b8mESuBwYJs784QwBZ+B3noAM4OzGPWTbqMMw8gu6sLUBxBx5M+rmUPM3XIt3SmFxpk4BH1Uq
suO86pkuDW2e2wIbq7nujRDQJ/3pIvayv1RwWDdFNZ7QFvzSkgsaj+xieexRevYGwLkkIC1KTUJY
7KzY01V/SeecB+orQu9BxJ2H9jEYTi7j00UQOwxM8pQzRBc7MadRpZgtACxg/QazGXsSN6pv/pRD
9yy7/JQZzRsrta8CJjY2tAY58mzpxky+qQl26BwbXg3N+iD132EiygqcoOtOczogWkBPcXhHQBtd
WX6avRWSxJEJfJR0FEqaDEZ7qAj6p1l6v0VY4mv0668kTj4SxEULhNTwQdl2aPhDjZ7mKdNb9qJW
+Sx0BWhH44UTRXiLMQzZ6Mij2WRtyp/MEYodUVTMdl2HF01EL+NRtIJ/gek/hXp3loR3L+jnuNLx
fdgWrFlhoZXHoOXlb42TBSvVdrBnZn+kmz8Q421idPCLahSvfoyCqeGS1bsccJ81r9G88J/ZkmLQ
SFBZSOXyUM/uRu/fB62vlrFrFqeM4T8t1meJH1yADALokf8JROppWLmrFO4/cj2Ug5F2hHfbLYaY
q1NP5G/loyXk8Us2HKLbYNLAZKoxgGGIr5n7gJ4UWk8oxdLtlzHnIuLq4NnjNCLNFMQKKKAFgHQH
a3+WMUDKD2ZmfmgKSBo1yrItSmBl0CaiKaOYJWp6ZZddtQgcdjDSC/6kxOMj5DEvMAEObskd427d
lhAmzi726sYuGdgS5eGExKj6Ky35gq9k0aEZjgZPI7/1Pal9ztDeM1dWYEPOmdLlFHCyhQ7TirG/
jZT7m6AlPgUTfsorIs/QL8qNWw7bIgl+WC4PG8kzbk0o4OctURM008y5dRZTDyUi57tAYXbwoZ6y
uiHiEIf31m+xGWmo/hO2HunIe0FTxHg7qdO1aw/MJGq54SwSuNwZxGk97lF0/NOcREni21tbB++5
ehIkBi7TKT6FUjNPPiRm9BCb3kJX22nejyPiDuGnbSwnCerYSox74E6wX6pOh8rJxD71naec1IZC
tQdjcM2n2LXLY9nrhKhMV0b0mDF6JMd59SfYcpDkgiCTCADTyrSFlmbHUvbTAzfQHW7Uv6ZVszfV
svCxOvWrLLm4feGeLIWLJZPg+TWU8RBR2eMZX2iAUIBTml3kbcR6JLjYQSci9e3mMB0MkJfQH9gB
s5VOqmlnuDm1rDIuOT+IjUe+8ifCBzq0uvsO+BF3LmJsI2t/9VIsrbF4yw3QvhY2kirOcb0D5vIK
erfc4kU02LEyNjnCpYlqWId++AlcwwBjHiDT1luNevWcevVqHL2GEM3+J3awwHuCpEezZO0ItSou
9LuOVVEO+UsG7cUd6h9t8EDzFU+GZ7w6NLZcdO7NjBhwTUogkTaQDXfTKxvxF7CahOnJYw0BLHAI
Whjzi58lr579yE3q2HmKTznD5ZnsJs0VzDA+cwSyYRo8q9I81QMWWMbIrCLbi1DRI6zto0dqFf93
fwzs6OwSmbpIsYW33GgVeUZ2Uz06NlAcLPiwJvsBAfmZMJWdP6CTTiRe5TqsqfqXIp7BVwQmhffW
pswn8gk/1IZ9xUmm/VbZ2SFH2cuaUuuBJjoV0uSpBP1SOQdlIq8yaBwnbzLZk+FQE9m9rf1H4Qb3
gNON6Vp90gnKWk09hHSslQyPaoIpQ2JZx5wfTUyiUnMrntfoxsHoYHqCnGdvGuCYo5s1sxiVd2+8
oMq+tl7zPTrUAoleLNNxAraIrn1okTJgrSPriawVmuUM8LQeDFhwRht3kEHDmncfcSP2FWYP9B0J
wEy40d4UXEl1Zc0SjcsCWzYKVrkWI6azSGaH3tBP+Dy4UqbXhEaeqC3OzIDQhOCR4iDWvHClZ+0W
HyTTitD7ilqAXKBabtqUvUZN+6El+rFucBjk46Wchm90yZzHZBFPDGz1+EV56kIxhU3IGk4ZYqul
tOTT/C/KjEmqTcetFdVrfDZiFVoNdj5QsphDD6VTv+W6c8b/qwSUjLTW38H2P7VhfMBCUxDByjAd
Hf86HiBoTS423aG7uPQuM8AlJPbIWpc5NlVlswAMbQJAq5BLCOaWN/rvjfB+LLO7OBWbugjxC/tQ
+VGEEXZ1OwEtpRXf8C0O4OkSqjAmgV7BH9awBxeNjzrU4ZCNoy+YU4qahLtuzq2Na1Rx9C/3ggzH
NfyebG52n3nONDhmZXSxYEUjudgaelXdwC2KFV2ztqpc1risr7Q3ObDna1UZ7Tq2n5siyC9kq47P
tQ98y4Y66hQqeFPJNaqzJf/VPBcltElYigcphofrxR3aIPXme2YCKFmlW9Mt3nyI866ZfYWejg8q
aF5Gx0q3Wu2uC7Out0lAypwvpr/U4u3WrGLDfluq6uFa/FfR6LfMgvDpeMFaTymE0dMwK5AtIlZQ
apqInxCATrPD8Z4mzC8iAwpX5LcxWgAiX5g27KAGwunjKBBH2EvPJNF8oE7Zxe1w0VrBzaV1q6rq
VyP2XW2ZF/I97Hknir0v6nY5eOoTQTGljkhaBvkr3lEiVCNjScpJuFU9tXahLcsgO48Fgz90voRr
xXhBQ0fux0Y9Ys8tt1DjX205OzslG8nGVIwISclgCx4fm4xwuNIr2kXR3vuqyx9DlvzUpZ9v43Lu
usl+QtSVnztEXKozg0PfPZdvEKEhOiLYQnehEZXEwmQxNiFdpznEu4QwV1iE+SYHX0uMUb9REIFg
9PZnC+Amq+j+0AV4S3u75qtBJHHSZLdK4NVDoEQ1jnXZ7nEvAYnCqhIigKihbMtdbfGe1V6wZHJ7
FvYMzmlNYBRBtmHAwCmWazu4A5cw1V9QUtNPCf8fWPinzO8+HVNe09E+IVN6TmrUPvQT59bVPlRL
1dz66rWcP06fk28fm5z8wXYwRn9ph8reGIAR91rOhsEY6z2efgvvwhQaPn0ZZ53u7Q2rvPtp8GBa
rSA+LC2fEl1Z2u/gl5veTvVNa74HGGUAOdIRWMB3Wvz3Fuo0w64xHjFvJmrFXOUj+SreDHrjK/US
aOlB4Ww6xB2m4Y4E7r71X2hUANtl1AJR164IxwKfjnwjcWsbp6r1zh4/XkC4RnYM1WFRYVbuDXfP
Y4zcPGQ8Hc7WXji7RH+Ric301CcsgoikPq1RXfrZOh+QfA/hVRYmIiSG/BgAL0bIbBEvLtCPM5gN
iGY24YMoNlaNG2xzZxJUmqQlVLZHsisPkz11LxYpZPsuaH9j9vz6u9HV6F6k9lqY3sG3w7/R0zkv
guE4ygoAn8+xGpYXzxy9BXjUT0bX1brKelauJMBDkfxJgPteHUGwu+2T8y7I74sYGm/c1gLbY/DM
JP4prhj7da13pWkXDI9ggddTvAvrQT/EyqJTrXZ9af8pgXhIqztYTznxcVk0Z74IoIU4kzFQ/uUZ
QqVQ0B6zHqACNBvqvuif6UJSEej1G/T6Fm3n2oNVQTUc++ueOmLT1tbN6/ubTE1mDgQASHBUqnGt
nSLBoYPpd0JL18+ZnfhfPPCgriwuMOB2id7ZF1R6MPD7W9s1v14FlArSwSZVfb4ODc38tJE6poU7
MCoEAFto7h9N+RxklZAAMWh/Sdb9ts5nSHwrfU0D5nL4xzW0KWKakLr851Set+7YfoYDiT0VDChm
GPSW+dggwmhWgOoYbZV0BWqwf9EePno3/fAEGXz9xHIED/FZoyxoPRLy7PKNzTdPRm0+EUkITwbn
IsbU2lgNAlWpSOWzBrh+I2tUTk7GACowHyhLnqNQm9eNoKNyQhKjKFlJ36XfSnqN9x71ZNrPtoDK
5hzSto5LWlN3Ixjzsx1cwanK0jP1TQZjoHGd8b1ph1fsrg2/5tGmJidbpFm1DdbPKOHXsnNx1cln
6/P50/aIMCvmcBigaER0qRV2XJLlGOmenAr6xvBe9vaV6U1SaV/KFpwHA/P54hjnqt5VafhuYZ8P
JW20oVCjfyIex5xf2Hx5B5Mqojwndv9uR7jrQo2M0hacHZpxg3kC19oqcOnf9MkPFoFZ3yY7u4Dl
pcjhq72CZGypMn9kQ2Lv5cC2XR8VUfAkS2+qSuiMouDd5/0pzMxDI4ph4UxGtjEnCLIRW5sJsvgJ
cZ0vum9sCJ+mX95si+LJy59k52Z7Jg9i3hxvs8lj3PDnuem6RrPaKUS8yDOQGqdpsaiGf1NFgx5U
TFXz4iusuA9J1bkMFeq5Ak3rjGoG55TBiSUjzwzNuzWEYmdaalk5RFHrzsIQAGwgZzcb68YhxHot
8hqkK6TYkfF0BGzuLGHbvHVD8UiAZ6N9Js4ZgYNw+l1S5nILBx4R74B3kFa+IXkVTyuJo6g5itU4
JBHBsQ+Hhb/LAu3ZAVu0HLNabd1M3htXN9/MuNvIcBw3nZiHXiy4TuCxqFFVXSyQF1JeJtWwGUit
LqJEHL1SPAx3eHTh9DOksELNviP8rvwaKnvnie6cayS4yLbTr+AgxUhPp436G/XlnTKcb4Wr3ZF4
Mo1TXF5RzTS2yrHfSSe5KI6yhaiqS5CC6zEc/0DR+FyO5FeaPu1XIUd9G0oqjQL+FLJUpFa+bUG7
G+U+8Ut5Kbd0U+Z9TF4QTWBZgoOkd+g0Y45VP5ivjo/K2+ut1i5TRiesxxDlqDI8+47+i1WBNzgf
1a0jFdQypv7l/wlPERnr1OGDaotw2rO339Uo8xeJn+05CsAiKnLMEJ4iyGP74fhJvvM4Gokt9CgS
lFleGsGzgfO8IOWHvJJZUdD4dXW2wln1kxmbQBo4noUdrStGVGuaQMg/VROR6Ox+w+NkJUmHcPX1
evaLs7tSECMP5mBsxoYlQBwqh/4CrEOoopNRCSgmlJ15P1VEh3kPjzHZisQ+7M8jYj0wlZxOqxYd
sGGQC4AOGl9xNztRvYRwHNjwE/ZqxTLPJjqJf1pfE0uROK5JXKZJBmoRPEls37A2ligw58Nd83cm
yxOONkxaZvhqsy8Aa4f0dsk+giQkvhGLHIrAjrlDsii79KTy3towj/+mJiPEhDEmkXvFOg3Rv+EB
k6b80zwHXzxWzSQsnZUJiB9B21JkHvEr9M4BW5u1jpMVcUO+ViYKMLZZ57Jj361Q7s7YFNkArLEI
HOzU2K5FBiI/Dc/Med5tSBAQCVGNVPOSOjLZytQEKoby2dBRMiRBsjYTQ4P+Mw/ZipPGLe1wK9R6
cq0j50HqFwO3lGwbrCgTSJ2tbTPp9Yz7MN949JxA4oIswtYM+oQxuSqii+rYAJZtqK9IveRyLxBJ
6LV1JLwM/H0xMGhCsT+jJaECM0gUNfZ6F0RzgQ36OCREVVNb/QQTrJym8d5SLSSpGnp6NJi7xPKm
LeTBrz4nFD6pgZu2AHz0vH8x9PyJi7BY2jMdeaw1snET5i7h8CJmfW6kE/hgFsa+NpqW4UcOWbG3
d9yWNvX8dfKjeOukzFUNkTT7Ubozoa5aTjZWYztBO+VFN6+p1W7AGEd7tFeJ3yyDhDif3N6Gln1I
pn7Zk21L9iphGWnT34OmUftIHfwKI0uAaB2Y+KEItImKWORrYUrtkstwnXniX2bAFq9RPd+ZA4zn
WJBxHR0nDeHspPfBzXMkQN8CLLFvqmsvi4qpc5SzyNE/B4tNAk8So8BrxGROFNFnU3NVNdFtUtaT
F1Mv5FsLPlYo6p2p159PZujsKrP+9NPpxbG1D8A5jz4PjszSz06bs8p1jOeGZJyRYJwBjXBkr21+
BhEYCAFKqnYAI6Xtp57uY4QDGgENsJNVW2jRAqLey29gV2+VifF6LB5uVj+VCSlThn0D7sA9u6rG
fOdM+SveDJbtufw3mu3LGLV3MXSrIB+zhaFNfF1DQPZWBz3Cf6n1ZlU4fDHSsGOyW+TfScTfNiDl
YA0KyglpZs8ZXpBBFI8/6FxQE4S3clpr8XTIU/fYpvZra0t4ocO1jKNzIoGYQRjq/GNadft+/uU7
K/kkkHEVWJ+eU24dI342guKP1cypyeu3Dvt4V8cPFfZXZZLcQTkZe/0xM4crwImKOXj7mET47cUU
i3nyYSh1iTKmFvahL5rXIHdh8nBcLka+XqY3vvnsUZZ2wLXE/G9P4uu9z0syQ42ORL8NcjXJYtJF
9i6nrRvx08iGE/DozWvVdu+VFd5nWG+Xt2woJEnuKbaKqbmwRd9N7TN+rTP8h1lo9xLx1nXdhZ3A
KYqhj3VkLeC2ICS98b98Inbi8MNT3qV00o3ZOGvfMe66b726s8CFWVOfvVAPrbS4tBnXledY9U/G
vD59sdv2FnbTk+e/6k529Atxz7r2g3CPg35RUXRKoxeIU4eMUAEH6o404l0+abvG156EHbz2hb2t
PftWASHN6z2rtENVhQ/Dh53bePB1m+ESem27ctsByBkrlKk3vn1nemti+73pMIWYG+lrOwD/V9Ko
Kxow88Laen5Yr8ByzgB9qKCYvjBjIpGAet/746g+y35f9+3WLcNVifBsVHh8VMt8FMXHlES71gDH
ErOWa+MzE5ejSxQGaIgNa91d6KJYoNMYzdeUa3hBcyqWzsw+Sp3nLDHOhMJsx6a/ih5EGslUfUJW
H6u7CPTegrF8vQQiH5RlQOccX/34mZxabMnag8ygNyNg258kTxPoF3+YdnrMwmoa4eCSbjTLdbTx
EfnuO73Fs1TuK6LIlrULsHJ0RTDR+XFlTQeLgCLbck5lqZ7Gd1cFPATsmGkiO3NHSuZaVjhT2vST
gJrPspeX+etsJvJO03HqDJVx0mOYhTilGUGys+ghGyt4Ls30DqbpltrFfUr6baSD8TTjM/XhRc+c
cyaNVWpla+gDT46w3owYNYXF3wBJRW85R9PxKLkcSzY3XVS9w49wVl1hPquBjrPSb8q1//V4z2pk
G41nkqpbvpfOm27AOqozSnum75TmenOwBUWI7/xVBVdpqw23BuHdQmPTgl9h+LHa+te1t4U4hG37
burNt6Jj8nP9X8gIj2CFaV7Bz9KW8VRwCZlZ/0+btbqKhX0W2OtOorBrguP8QZhM18l0SOHeVC96
RehqEahT6BnY6QhMM9Pz/BY23XRORPNkYc0ta/O5OQee84ST/csJJ8YqOrP0ZFdmzqdbYICwXrrc
vhuyfSeO7VElOvPfZIVF7QFkglYjq19ZS5xdrTxCDN0uA0Oee0QZTIWtP20eD8//i2B86nEnpqRN
+FpysVz5kzvhR+9GO9duka94axhWK6VeHMS+mh5ehvK1S/KnwGkhgsg72Ff05b5Dkg6RTAk4qoXu
Vj+l1I7KGJ+lDbMC1YztO0BVE2ayQGq+Er97ibEchM2Nze5+1t+WaBONPiI2JzgFatg1RneUjrdr
Lb71WXa2w53S5CdUuA8d/I3VaBl8dcBkZSi/mE2uUwamVqJ9N5Z3c2v3VObT2WPProQAhk+MSlXm
N4PBIN6tQ4X2KcnRlXq3oJ9JUoTOtM7w6zahtgwdg3hj62uc49mScjirdMXOZGfRctJ8b8rQOpth
eyRD4YJEbm3b/b4q7HUDRdDLgPQ404cfpR9WY/1MkVpmyXUiHiZj/qPHPWIItUAZuZZ69oFdb+8x
SuGDG1bFRBfINIL1FYBnvshFtLPSfOs08pATriW1fdfaRxI0LyWOA4gdSOMIjBPWiSEHs/x2zRlw
bOxob/vHckqvTszitPEewA7PU21tG+Z6WQr13ODYj3fzASa4oKeJFxhX96RwL0jo3MhmHDse0rTd
BzX5dW5w6a3kA0rtdX6eDCvYxuGe3zjJtaexHc5Awx8A6o+6325H64S2eBNGNsENZLoyuyJZRzEb
UiduF88DmoW5RI3n+cVgOdxmbbBUekZ4Qrdve+3uqvraFvqjIIUJOlb4xJIJkJb/gb2UosRDgZEV
+MykhaUi/ZOT+eBzO2ZFSwRnvYuIuVcvQOPvAbLAoidfBXMnO+R36vy7oYoflzMnzld29hnPoZHc
90ZL2JkKrqnEEcpKsmzj1w6ySqHLPU0Ywy0a3hVyYLXkQvTr7BKGf/6Uf2Iregn7+ibG7h7rB9kg
dZ4qRFRei8tvsg6JUzdbF/ilg8FrHZEX9dkiXa/TFiVB2n3m6qxDL1Sd4z5UQaRjVPsA8YiDiCrZ
r4uSYRp3yiteMT8Om5UaHOcwoSCsTCIj8dKWjLy5Hjw/SzdChsh7IM/dJ/nNO8+gPTLIWoU6UwJs
XBasXK4i8bZ2sqvRYZMP7Ha7mobVs9djaQW3keku8Q75W1aSNx4F2raRDRBuSpbFWMKNLl1z2udq
OMjJRi6EZGR0A7Vre1CIUXsI45Ymg1llMk3VWsX652THBSFhBaujt5AlYDvCpFdx/UXyEwSnoTj0
LjkrJlqLMRByZbCvRE0Yp7t2iNZp0JX71iMu2KvRemALAmUM0mrb9KBMBwBYdMHMlmDBZK9sA6hk
s/EjjH2HJzvKN0JnfwDouWJIHGIy8US/62yLyDzyqLYjDgayBl1wcyHD6RGXQTj7DxRy8R7sc4E+
wRiUu9KjAXEtiusVA4oPP6tS9kbT9IJg+G4PxS95ZQAaG3gWg61MJgroXZRROGdmlhfRaITg+N2u
Ezrx1uVVwnMuS3mtaRhXzRAiXemwA4wRl0/Ler9gErzRBy8/1XK46vjhjnEZvSmH3zsUOuYngyFM
PVyhj/a7sRujJbobnuSiB3tiWVc498l7SvvqZjDXI6JSAP0zgS0MYa+jBhjogDffyurxFOo6fPnO
KJjwgQZvDHNb+/R9rQ+ui2jSZlVmBn0CG3fMYLH2ZgL5Zg21VNOgvktLrHUq1VYyhuyD7D2tDe2W
UaXGKkkOqPaQJzfsdWn9D810q8swhaCuv8BAe4srZAfEKIs9sup946jxMfXx2S6neAkff9r08Mt5
trej0sSi11i8xU57TAtr20fJKezsf432B0r5g0IY1Iu0gll9y3YCe2CN1XJsw0OsExdN70b8DdkS
SGKZs6ffDv0R04v0n4INpaFIbogrWvWpxKztbYCks/NVuzxFCGNUBMPZSAXQvTRcOSXenZjoJz89
AIfHRcLUJrCpHm2SXtkSg07kn6kkWiqYxn3NvOD/fym65ENq3ibKgSF5iCqMrFNQ0pFtVM5bXbD5
wTyxiuvmeUoZlAeTPGPJm6P9rMdQ0BRjVvwSRnSJmmMm8Bzxxrpg8zVrBt+BuI9XfIz12pDhbAY0
P1MrjreFD2OLRO61R/mwTBI3xFeXAa7KEC1HGQbuVKxzJOorFznBrC0iGBIdQlmMBxVMF/qPNUAL
e5H0LMEjl20o47p8flcRxEEcJkR+aUB2qJGi8CmfiLLslyakGLSZ7hemBQC54UcWGU9zdJbOgmQJ
IqBd8zBFl4bYxait863tcAHwtG86m+CQFr83KTt0IEP10fE6zqjxHpWpPrgvblobf8P83mkMWhY8
ge7CnWIJjU87+ZXOPVxX/+pG/whfs9zwN7XfvRLmejL1mFfi/eVkri+CQkC987UfBzYFVu1wPy1L
g50onF90UI7/W7AUA6HAI+e8Swdcof8a1tWnr/9H2nnsSI6kW/pVBr1uNoyaBObehWv38HARHnpD
hKTWNJLGp5+PWX1FDzDADGbRhc6qzIzMcNLsF+d8B/pfF2FXTwnKGCb7NozWXtVGsEw78rPKcD8v
nKsSHn/eriuvZYhkSyzpvJpWJW8Ts/LCYJg/YIZalfUfuqspN1mf3LT6SbKbWnVdCbXankWXpM7o
aBhbNskA7nOGVZigkS/WL6YWuDsiq44Em5mryMYwLsmur+NN4A23qC/qI1wilypsp/E9tWxl3Mda
9R01xC4lHkX/bDavnO9RiV8ZBpd0Ig2tMND8tBEvO9hbW+M1yUeG0tLHRxa3p8bUH8owvbem5nvI
EFHEl5FoKqssj51AlkckMwLQLNEPUiYno59HeimgVuRuK2oWcuzEU2ohzbd4YBiLIb0cQ7JPAx4T
M3cfp1o9srS3wWTiXJvY7FZkGHSsfmHoYJQYkl04C5F8T5ar3I5WocUfgirLhOLOzhZdTWqy/9QN
bkJCjbmh3iMHVGUYud+Vme/zod+UPmEmwpJX5VvIXX7HnBk/U0eSNJ5zxTZKMR1y+OLMnvelxa7v
NOXVCYL2eYjhTmr9r5swvLKtBANifmxs+SmdaaYWfOeVd8YYY6vpsXbGF87fc4mmNGycFx45DClm
/g6FeWNazjYiKpXev+0Z1uNA4/0BHrPIZkRdNSYYIaFMQ3nYBnr6PaUEcUyDZJgzGe8B1qYOJW56
dvry1pT+R0EBwVYfJGDbG++RX/LsWCHRH0mzd8Rwn/A54CtiU89idw7YZOvPvCfQukuNA2+0xNqZ
oIHK/luLk71Wpo9+UoCs6Pg2c55HE0hZiYeWHJaVssVRm5frRXGsHPNiOCkRNRFDCBb98KeiBuVK
MXAEkmKxiP7MhvhGBCJ7QmERInqfbmEUnhmKPSM5erCSbu6B+mWfoVENi+/eiO6iKHnWdFi+VXAF
4cnFSc5JBh7utQ75dPq1cKY1/cAK5Bdsj+Ru/ndhx7C6yy7s2NeKnGFHePco3EFdFw9G1+zcCVyX
ey7MfCMhhrLuOnu5fpJ2/mhbeGjc4VZbjIuIbj4Xnr+yhE+W2PiYj8hIO0d/Y7T60gqKCIcVlc4I
r2w+urLZeIm20truwUyChxhXPY+jeiFi846aa6vF4j2yjXXRkn/p+piWDIKK0gEfqJ1zkqqQE23O
buAG9X0FH8UkpwONiI9jjNeRtCO/MHcaQ+syKm4F4g6Wi0QpBIqHxnQuiImUEz66RnOpYbqTJ86D
MucBevqFJQ3xZF8Bnhxa9nqj2vgahS7rk/CeVJZKrzbK8ajGXdI4oxczH58s3o98CvalGNFCNCfI
10DdLoRnJeAEw0+vtL/4KxqN++7kxXumAB00wQ8JCiJwvtu+fnJjuOKx6h/NgeOZZOHUyB8mPtnR
pDfPOkYDflReCS5d5y6Lcit0Ll2bXmqBBioNXMUoL96CIjsjMcjmafrnQHacTKxnlXJkQyPbd/k8
JA+Ml0QzTkMw2jzxLBJYYhM6M165hz8w4fwk4b7hcg1G643ykdNNks9bpff9KLY2g0Z7rr8sVk06
H8PSm8WnTOMJzDUTUncw1OeLv3tR0dYGqa0IVsBAhm75yLg7gpXskmOgVUt76LgdG7FnpN4vDEd9
G7V3ByyfP2DxOxkO7R94IkLOobAwwiNDyQ0ZWHI2bMItWjoGRNI4agXnoJWW5IX+SeJlit9vLDtE
61vMwUgF8af5o54DsYE9sGG4GONL4I4IE+eVckSt3MF5QVL9Xo0DwOv6KolmW4z8hj3lnJ4+4CaA
sxi2OdFZ5BWzwprJ1BbRmNmbEXu7NIh+0zI6+zRCkfdRjMz4erZeq4jBLI/UPe0W2XX6QQtLxPYz
r18yR87SE/BpYspQIXKpzEaU6togpMBMzklDieh51FYmpWRCM5Rn2QHzurcOHeM1lQnK6HhC+jJV
+6KbnoAenIhYS1h+4q+ykwn4pU/hEPW41szx1a7SG09z1eqP04RA1o3anzoNPmNdXGVvXewx8ZfW
nEkhZHiVnoMUmRlW1AyfeYRrlj0gsRPvWs9z7mf5KbRBSmYpilnNB+TNp+otg6idGavBi8A6vUQU
rubnkrFYGEOf4bxWADqX5Jcg8sRu1Df0bTr3htsEl7qavpoh2ggPFVmLr4lwrOmj7EhYTkxSaSK+
kptMKyH0Z72cNx3WzS28fS2jizQmrmnKdmXQRMBx4DxLDZhFmAjdnc5s7JjH03dWJ6e6cbaOqb6o
Lx6s3KI3FpTAiR6yOkOpytLOWwo2SItWWa92SXqV3azyPnqfUv+Bo69divyzpckD8T19j2G7A0L1
WiRXGfkEDIkIeZ7tYGaK9K3n7GIp3rD+Ec1iJG98ksaqEXSnmeiemK0R5wO0PByYllj6blIITQeD
z74ArhFcZDV8NnrnbirJdFD1zJZGRRICDh0EscjyrKcCJ01Y1NaKr5bklbs3FGkdCIEvnL2o5s2E
YF4H/0prph80X/0cccZZS1WeCOfcesgqWLkQXU+uDzMzbnNjZbtptbW4v1JJJrQMoPDwdB4E1abu
uCEQguzDSJoSPkr9lF9dzQo35Sg25DkcK+KzAF39BBGCpURQzZG98Z65CIBMvX42ulmSI0+uo303
qsZs0D5aKelfFRGGCmSQX9/iqn3WXf1lCKUPlIVmytYY2hkJOz1sx7SoKHCMatZhPRFt66JgDO2V
nZvEmbe7xi5ZQ1YkzmU20cANx5MvTG54KzX4xymoKmddIRxn1XSdckRgXl6D08d2IZL0MHLpLZrG
ekO0CY1tCi9DIylq3aVWQsUUSaVzpJjZcigfAs38MDOI7BOpmy6V8KbRJC+sUzzXSbVCxqytrarT
N7r+qazyESkDgwYJbwO/VB5J/PWgYQC9MhljJxoVAJ+jsXk8h57/aph4gh2bPNHKNnZV2F85bpeO
B2rX1hROT1bkRM9bjwmjCjjRwauIyHv0pf2TNuauwwBDVoK+bAJnW83LRT3p4BJp8avMTm1e0RpV
YKv6HF3nUEQgbvoYiBh2t0WPW2Zp1UCPnFHNi9FFOxkbPdQ3Lpx/aqEKKEr9bDF6WJiBecI2XfEU
uh8DbABkHRpMYhqd7EGQT6HMt0y2Z4da7M6Q/PLBYw2T6/PaetwjErhSFaxq0Z1DwSmvlwS9j+hG
K+wDDrk6kf0zply5SVO9j+RZuTGPIcZ42lbuA0+E1dpm7rnQX8fZ76m0jCmQTbcCTp11OWijVsgn
oqbDJYm2qCR9BB+Ydc2JhL7KCB5dziBCNvddwG8cOT5F2CTvcA1/5wZ7pzyOHzH33DevjhdmaxOS
Fm2WdgaBAX6H6abhsS7j6nvkk+1wpBQt2OqvYfT9lajSD7R47wkIj5nq/h6oP48F69gZl2bbRBEz
w/+u2wd9QOFdNji4s44NYBcmZ9vIr8w8x7u7xualnoTK1koZZOD10K6HYNC3wkapAu0OI1lyIXL0
yARAOxQDZgtEreVd6cW3rBcM1NC7h3W6zckL4LUk3YTJ52PjfpILFVXU/gRfzeJuRkapdVBpZOx9
IORrkEAs3TGMJjkOgNEyfmqvHqh0EWEkInokS3AfO/VPQn45fxu+IyJbVbi/ItpgYkVPkZnsfU6v
longwh/MbTLCyFbOd17OlW7rdrs2JbrQrD/0unqq2hK5RP3gRnSzaS9/zBbJDj4C/HClevRIJsVa
BbSiJEVOsB1vUxT8OBWxBbrFbjQdhO5oaT208BstwUYV5tZwn423Xm3LRjvSSsPQLMtfoxV4GfGY
FDabdfIxSpscVPuDI/NglupNNtpLr/eENEQOll0DCisumYWnI2nOyIvBwMyb72mn0Wfr2+nqoHWE
ORNey2z0QU7YlfKeMYfMmDogToyRbjDj8BI0bmz/oTHb8SdaroMyqreRQ3kaMDxaJDAsuaZYLPBW
90yyl6TijrPrDBWF/daokUpIy+/1Ej5mZyKe6IsJfZCtcVNVmFpjsS8C/xKHDCcaNhSF85qr8X5o
Y/jcNLmrWGhHTrv7UEpY9k1nL0erOmKGfTMtvCNpnz8H6F0WOnmFkYqijQwhC7ra+NwgertEisJU
VilE2QkFkjgTNy8PRlUF92zJDXVnjSgJwanhm+ze6CYpFDVZbsxacdp3u2FkuOyS7r3uJnkWet/j
A6MLCo/GJF7wxl2ilnLIMuSx822Fc9S+d3r8LBLpOhXdMcYc5uTDZ9keGg19LFOQbpvRpmIeSc2Z
PcCEaCLRaPzMvHGNE9NfBg9Rhy5CEd0Ap7JdK6KPbY+8pmm0z3B1kkNTg5hIM+RzNLsh+nd3m/OT
KOdeew/y/MAQdQkL5d6vvvACDtgHGdrWfcDIJsRYDtKU3An1aZf+hhX1my0J+lBZ+hbPFqgaU1iF
2bqbrqaiJS+a6jWsyT2EraJZxYkC540sijm/NIK8jPQutrN3rSmxpNQ7L3Ef0FT/kI54JvcN5Ey7
CiLtZCV8AyP92s2ZTePAC+zIWXBIbKiHeU5Ixo9hnF0SzQUfPubbWjByq0xgEAa2S0aPq4ynnwpM
3SUkLi8mA90DZ/wa0z/9da/KLbT5nYGr0OFYrSvr2dLwGsYsp0YTO3fcRyTWOhoeLKKnEqMASTYS
2miPnGNG8Zz18q5sGm1hoJNfRmnxxTBlUxLTwGxBJ3yXSV1PvF3jIramGy0CJFsDY1dyn+Ai1XiE
8pTHVfAesEd99JFrBLFxRF10n5U5lBoLt12pPjMMo8vBiZcj502G3gxfBzsAnkJ2bjHPKYMT5ar3
XtTaIhcvZWi95926y612r6IBt9Yw7HWLb1hv9DuRV4gZVR4vmVL89MCuITIzJOkKkMu9/2uHL/W8
S2NDRrMDoYx6NSFAhk+Z/+nrlNTTyQ7eXEVckJxFVFWIztJN1YlC67sU+2xgtWe5HIyhUyC0hLiY
6tUd5kkixSWRXK52I/oorkkHj5pjHE440eL3IegZnOQPyBRuEeZ6ilNmxQjxZPTa2MDm+WK03EmB
NZPgt2Ufim1ukGiS4sZDYcLVZSFA8t0vpyJTZPTm3tS+OK6/JmhtR4TSw2Cn1q4AzJlq3tX12b2N
o3XArO5tBVAFoenGCbc7vtCN3vkKLcbFRTFx4ITDNzWFv/Rup6Kub9RZzlJ6Q3iOWM4Sr7W0U1oc
4Vvpo3KdfWsmw3aOcNHcAf4P6NFySM9DwCfa2tU4y916RC3GsKYFpkaZdHdNmUATF8VYWSM+lYqq
tJ2GH+IdAJTWwA70FqMwwvCNnhbiVan6J861I0GB4c4caaLjADV+AoBmWdRhv5YhAsch9dcVp8oK
mVBdug2wzYDqIm2dTROHT8yVZ7F2hruc5OpFwL571YfWLTXzN4lu1+tqdzVUxs0u5LCRJvCeCBF9
DECJ95Eh3FAn9+HAmBoNslyjllpp2cpqsD8XjvacdP4bm9SlPpUnCFivUy4+6cafFJ0zsmlgFJRz
7D6LYzIb+JMhkhsqsGmbTi/FYDwEFmVpbba4lVITWUWPKow1vdee6LeYXkX2UVOMmdHobQZtD42K
hm2oWOvUJgQOSzyOdrvUVYGXyEUxHV9U1uyLEnqO7sXnuDZusoFyS8O+sLTUAjPnwn1I6fMie937
4KfYNhDmuHTbxIPGSMZkVk4LsDpMQKX7RSU1LlVCOdpM0Z04qR5d8JiHOtNJ+zKZDz2/9bEcu8+R
Op2xfMI5XTDS63llpDBnoy6Dvp7UC9W9hEZ9KjV1Tfg0eeO0u7ruknWvV/ESsUlaEKirm1jiJQI6
N2DxzmrOBArGgED7SjoSzwdduwbm+NEAhyFR6lJUogc55LwHMIU4HiDifCJGj11K+SqlzlFButZz
2kY4C7fYLZ8VtyiuzJRD0bxvREYypHi0sXtzQjofmRu9jY6415z2twuaXd4o+gikgXqqbUwpj6S+
0n275FohZAu6z0p2LCD1q41bVereXdvKD+whR5dHX8Wkl5rK2zb2aiy6s/D8G5CDm5cZT6StLTv8
gPAsBb1aV90z/b5lWb+HzfOhmT0u6Gq6AhPYGzksUaJWDPArlVOtChFCQguWrdGojT3IF68aXz1R
xuseXSZAai/S31Q04xL0FaC5teTp6ZT3huhmKRv3qgXt0ZDalQ3dekTvFvsT7NQWkeJgVPeakW1N
KjCEOhKAoDaA6cNNiob3B2DMA537nUwDOujOWc9qjlhZC7PrXmLS80i8Ewy45bkdYX8wQJJMFXCY
AVG4w8WYRp818thcpxJXz6GbHTpTfM+BHoXw7yKjvTXTsB2M8N4bqP+rpj6q7lFXY70uBN1hNCuD
oFvkermrDO3Hnsar2Ub3fmQ0hBLqnE/ZS4XNatXU4BI79xp4Nqd+W+/t/sNPaJT8ovvqckwFJLCc
tITwlIHwwoyLlK3T2StSGPiI4YkAZpDkH3zuH7dGbVSIFy6a1Kje1awI7tL6aDtqg9AdLR12RmW2
G8g8AxPi5PT33AqF7CNZrWudh8euxH2PlmMUyc4qym9MJ89Q/jdmy8UU6B1dCwpH2GEI7L1lNNW7
pl7mqDdyLCibPIgf20Ff/V1vfbogj1oI2Ia+mExyM+EHLhqdtZQ0GBxFJrMyDcjKaPc8VQoqB4MX
wd6msngHAYItewiwbKXpLHhD0xEebeOTF6YmAyiS/vJ3b8RbZUZolLXWONNMZ8uIanFBiuZw/+cf
ntTsRY9zKnBQ4OHfS0CfEnOvBbPUGnqy010V8NoVa+b+0AoaaXpeUFNDfOc7GxQ8VIxWUS07ODps
faFg4T95buf0aH/6i1Q5x46EP+XlL155+ydV4wsfIWd61P1vP/z3/598k39JQdn+lKeP/Kf9n/OX
/88v9+//+kO++j//dKuP7uNffrAuurhTV/nDYvenlVn3H2kg88/8v/2P/+Pnz+/yqKqff/vbVymL
bv7dwrj8l0QTwyF34P8cg/Ie558fnwNE+L9+t/33v/3tzy/5KwbFNP+BTACKCikjpgmijICGgRUi
P8n+h2G6Aqg6pnjf8VzAl/+MQQHu+A+2Cx4eJhIlSKrUQbe3fyWhaIbxD0t3XbImHPjHlnD+36JQ
TG8GbP4Xnd4DDW8auusYUI9sj6J6BnT+NwAn1DoLCPZAfmDQhmucC3LfeGl8EmnGyZPuVBHkd2PB
gDhy6ajbkVw/hftwp9HH0+oSwuMzIAN4JM+B4WabVLT12SirkoRrMz8HkjjOIm1foOhQxfc91xip
nKiINmOkbmSwMngM8pFBdPaSdyOHYGXGaztRDe6NZJ/YQ4+B5dxHQfzg9XhF23zK7ul1rgJNELOe
NtmHnD7EicSwdoDHmFi/ukwKTkf+TW9/q6FKnvCLAnooaoeG29KOf8Y9CN+rcwroxLJzWtcIj6BD
Aq/UMzLGjOoFLlx7o5f6kiDAq1RDUeJIY5sn+sa2E/YvOcuKKMgNdFX4hNkTLcexuJsk1yH0KXGP
Am4kGpX+qA6XUzyOb0kbP7nBh5f/eqSNQTdO3v1F5lRQOViRMrs9dE2qtlBS+oNlF7sQGclOIibc
waZ6CnB6k+DGGEmN7u+A5+Xd0BkqVE6PQEtBWsa56zEcsY0ld5/c23P89bgi2s++2ZWH/6jXkwfL
I5OxYxlEQ9lbG2IM243BtpbaW6xZRogtahIUyz6mN0eiXeTjOOD9+QnLpOKn53JnMP4Go6e1u64A
qChE+sSVZm1rZD+srAfWFDgxNgM2MLiPrDdK1J/F4CV7FOr4/Bs8qSwywpuvw8uJ9dwmWjY6QkPE
behIfF7uyK3XVS7GeeCPsvmskZq9AF+AicATvhZ1UFL0k0aQI4cF+pXOneO7sNSL6/j+YqxbuCdc
pj34vrgtXslnF2tQF5y6WvtiM+FfFGTcLdsSSHH8FpaaflNhTEkdslntLHRIRp86e3NgaOhn19Bq
7gymGGBAgEyUNUrVGeaXyPi9bASa4iI/yDBxWTaiwhYj606BzbaLkneHIPNlH/QQbbw5ynHM9nam
xq0xA9UnyU1ZKiBfpYKzwRgB85IEIYoJkj5621Ux7heTjwyrLis+jWmgoeyldMryOfF8tRCB9V1M
PbOfUfK2Ze5Gdtw3AAYv2JppeOBGQUBzxGqC1YRKoPbOgdueiAG6OqBOTrw/0WNQdlcCZd9H7Lhg
cAbEPjSP204h43RktVRKJ83GTR+TCY+jH4sDfwUMZdm56IOXGvD1unZYNncZVPe07LpDHrBoA1aC
ugmCiHJEvSurYpfElbg6FPJRHAGX1bqtL5pD3XX2UYbtjZcOmmzAwWClWEr6wj76MiDPlqfRjjJ/
OVXd7yDoL7rjqOfiSJC4fd/PtehsrU3M5sFHj7tNLK/ZDmzTYoMcMiH8iwIlyQyirzdu3n2MIYAv
K37WRC43KgkmZlIse/DdHAqblGNiJQueesDCHvajqiuLu2KKkhfLyc/56CMsR0m40TNOKqEFJoRW
kPBovRZxmFpvvUVYK+goRnLWo9NlJ9q8A/OtgBRYZIWAq9ZJ3Zwyq/8M6+AznCxKkbiF2R08ipwc
gCGIz4mjk4TSwwrORX2sJd9I4R0nny63Tqt6K1TFi2bisg39PNz1MUPgXprwIy3jBXUsHr2U+YVa
IRX800U9jEXw2E0dAzby4hYuGtZW4GTyTTPduu4+SZCnlttI+YdchI8lHf4mU26+ZXN2bpkq4tL3
koue2O3OK7J7IpJxuIXjKiG3LeqNL/w/fC+bnyBOb4l76W2xrYrCX6YKq9KIzYdZbf2rRMMCg4cc
yLJkz2PoOMg00hA8kso5LMtNzCBUK/trPPlE+s6g0CG33SXQURTtCVyKNLR2uo4vMmGPp+OiEq4A
OcIukHN866Mpj/QRe7mx1ibkgmqepQ54nYyaFXVostRy0+BUJkEF5TpfGthdVqliQIHl6U7P5A0m
67AzSe4+SD+AkmiV55AjisxkJKAtNITweXLsU9inWCeskhawqy/loFZDx8JH6OMmEXoC7/eNdGCP
lHRf2+cV1WI4NhVZtghyK3hxXuCt8BRQliuXKNMcgx2V8iYq9xLdHtdy+qFz5pSuuS14cMfBc56q
OrnGvtqgsKnWQYAbrTYgQTUNDWY6DG+RSj/yQnPYE+n3cQgJtsSiTMDLJtXtnr/mLHqr2RXNIQyV
hc65coxVHo7PZcgLgubqgNZgoRh2raZq+NHzkRWb0yAOImCRWWe+momF6z//z0eD5NMoAoLvn/vZ
VBbwLi2HxPvF4XZKoJQcq65Cze6x9my7c+TBYIpty4f6w+zSHBxS3mOaKOhX7Bqy6rvH/MzqHn5c
MA8PYtxPcd7rB4fcAGoFgMCqdzYB6SgMU3ColGtEZtyC6KobQ/MICmWGl4sp34R27hDxmnwm+ngo
9Jvps+pRefljg/SEoMQkMNHXOF08lF3DbwpwRQzOlu9Z9WZpAg0EYFG9rbb0/8S4Dfmx74o7V3Z7
t+5xwOvsgS3Gf0Ftrr08gh1DgDyrC6CUfcgs0q+0lUsvx6M+rxYQC8Sxk++SVjbnqi6bFRaTbOXA
BV0p09LgfLHxSp3+bgo4rVWpzgMTdBTixqUZ9WbTfeLl7RYDmWkIoNwf12VNFXqzhIfDp3PLWzVG
qMqhLbl4gw0OnJ3rNK/Y5fue/sSrTX/VtclBDH1ysGRNVknj7SNoBwYWoK5uT3bu6ZtgOEQxHzWU
gI0PB3NpdOkuSL4ZhxLg2mWvJfIUiq95yWUWb7pPYCdiWwx+39ao3jSZMQspjY+g0s21XoqzFTFX
t0M/O4nOfSvAhu5iEW6j/mQPRfoA1uEeLSxdT+ePGL443APM6YREofTX6m8Qa8iSjQWHz7ByScqN
Z/BwEsZqF8yyPABDTN58K1vnDusH/EkIawywJChdNjjKTPywLpIbvgHoRGKb7UIB6DbEls2Gofjh
0ykTBBpW4XFgxE/5EIX3hbESeoxvpqprRsXcxrqvLdPAwNgPgoa5cr4CVgC4TkOj4EI4XMeS4Aes
bMFecOpPgtfGpYRwkyI+FreswtaaT4N6d4v+i6vYXkbVLU+deu0iOqk6jv9BYuVPqyMzSMxt49WJ
ravWON9TixMuqH+KC4w5hJLZNK0mC/taNZ2S0DThW97czvZX6N0gLNCQskH9SKYZhAinnXTlby/s
v4MnlViU3TZSTOJNbC24RvZXNYXMNAz8CfkHA/tVHUZ7B2pUOMRyV076Jac5KGSb3hVjDODKajF0
Rdm6J1BobYRMb1W5rii2VrhrSQyojEd2Swz6Avdc6klzvi/AaHiNz+qKhBoGiAAUxm4NA424E2JV
l5VWoEq2gAJ0Hgg0DZex/VnlpEbkwAQBTxzZoGDEC9mzW2XDJp5f1Cfh0u8JjBIhMz+7QfI4EA/L
AxEjoVgRTMgAL1PBdiD3pnYIlBodD6dohkEl7LGR4GwKiL4B6TEsHEN+plqNCsUy3wSfcT/FVKCE
nZA+hfwNdgEWW6Q3DiswILsgA4mAXUf6KZ5Kf+VNGH26wjmY+MpuNcjyjYUoYFlW+Dg8Y2GigeKD
jW9+3zCOqyZr3aZq4driCdki0T9WLhfo9OTa1C9WlDKYb4avqWBCUVOL14ON4gkoS6d3wQ4p86Vy
6vtOF89aqb0ZGesppVVigRbqrQU6buvB2bGB2ahpE+Q5meBgTgJ9dLehgfhj4u1hhMcr6ZkPiKNQ
H5AxkhFCdAyM7N0uW2QDUIvJKU4x3qftonGg16bdxtBL4K02a6qacXDuad0GVOFagkETdgkhOHkm
uM7ATI9zAEYlK0KoUi0jnvDDbv2fuJ+NqKhEbO1WR3ggwzwql1CV2ECjE9XB4S+KwOELhZW+C53p
uw81dvmyudgq/zFnfXcAtH6lhWQlDZJup5nmQid7sptarocxDglLKiGPVTy8Rh19xyWdwKCXcKTm
2yQmyTrK8o+CqSdbPM1c8ayxAWyxl2aRt8s6TW1dBn+V4MPreOr3vZs/D1Ib4Dzmn3gn9knPlmnS
eBqkwSA+tn+j3Me0YrNPZHV+gL7HeprzwcT8cuub4tRGeJgId+aiYZi0ssJXqTnu3o39dg/AiwBz
YDcppo9rL8OPTH9qGiB0AUvrQCJDxQ/2YNGKLkYX9DBbVvKyur5d0e8BCBrUFhiPuPOB4KGDiOyN
IXQqOJegIDAqM2s83sU2KP0Qb+hCbzNtr+GBq6agv5rO0D3Kvnupa7EaSsmf3gPOGGb1mniSfBcq
HmGMJctscOGOg3/ZObjURt3pXqO+DXgI5KvwjBEzB77vvD8Uc1yAPj6PDlIhw66rtaVQE6FT+ejc
GLEMTsROmueqr9ZxZuHFA/KFkCN8K9uAGGitEbPedVWS5bbCBPgxSOuT0NhPc/R2k0mQs43fgjJ5
mPapNS4j/wGRP5NyjSYQ+8N0VxGojvXgDn1ssbI951ZCmh1rU+2rgIV4FrrhCuI8PnmuUhR9CkVZ
yaatd2oaL7MgoA5FcBOUdKloChZe2X4JyC9FQwlMft4FBR2LLmXBKmgHk/E6RlGAtJnm9MdiqJH4
e9Y6L9kEpBFy/a7c1Qp7kN4ZC/oOb2m58N0xAS0JM6Z+DcUta5qlD1V134W0X74FMsA39pbVVQvT
gbsdOMYXzFV9l7ARWYIh75bdBIq+ieQuiA6B53oLaPHt2ioGSE1hv0J43y7y7imQQXTn6uAEkmQi
R6p9o/rTd4xB3iqP7V1G2CXelXB68lool+T1tFuqB4pBU953WZNvSh0ZPKrkqW9vhTFG65aSZaMo
Es9OkN55oSEoW1z7txntLzugAI7NGxEU7pX4SlhrhAtJJe+aWWsWkRV6KuyBkrrXzkUixFFvGRzY
yXio9OrLhVugMy33+CC34o2ivd0l6EsWRU9Ah418ya9nhVFu7mLMpduCFFwQCy4UeeTSQa/W2LYc
gCX5Lelz4Pmdpx8C8A7CPzAC455zGgtauW8d/vqHMDOC78sfCMILzS3EsuiCem1pvCzu8FCAOF5g
7GW0b47TemhT6FgjnBENdzjZv2509tjPL+GBgZ9X1t7xCOMOWkT5ov/yh8JngGz9BENzV7TsKHhD
qT02o4euLm8IClD+c28ZNqgKpulkeOM3LC9NJi9umAMGUoJZM7JNduk7QyaPkaH0RS6ti3T609QA
uRvyEbBaz4JVImnvM65JRhfKSR90/zpEaYwyJ8D1J/wj1rB0aRTWqjcc0KfVweChyscwufk0izF6
DSsnji/OEUENepxx/dG7afDQAG/Z7SGq8wkcfvGOndhfBy7vnF7WyVEo46vN6myT5+MjewGAkiIC
pFHssgpJbpCQfGC7eBOqxlYskmCYEgDRL+IhrbednTkr6Tg+iRMW6idTnGzXLA/gK62FEYPWlNB3
i64q5riJFCPig9TSA9WMvoLfVjPu+kQxhZa2bLWFaKnyhL5JuHBR3XCFV13/XcfOCi9lPssPil1c
P/mWfJ5no3tQ1CMRKlyHE/1nUqbjNiMMiVPXgTmnTAxEUYJZNAEaCviBWm+CfsVyZdHms0BgwO9e
Ke/XzxGTY+vdEwGiaY29oUC+M63p14vURgvufExceLn15YgsYl3kaJAy3p/NaJx9NMgkyxSfbUm6
hzm+J9L5dvT/xd6Z9EaurNf2rxie84AMNkEOPMlkMnt1JamkmhAqlYp9Gwx2v94ry/fCPg/wGzy8
iQEPjlCnWknJJL/Y395rax4HgCvL2XpjBQ3nes6/OIovjwtb4l1Znv2m4sd1HAk1PY/MdefJplnl
z1rdzAfuMZTKxC25MkVY65b/XyMqHk8LnCGQ+pyAJupeEcrWTzgxCXO6wxmiJFSnx2LYt9PrkGQs
3r2Urmy1hHXKS+SRFu44yhHvcsMBqFiYKftXO3bDmW0XpWE73S9nZcUmnlXsGBMA+NOfD/WKRwAj
QTjimt6IsX1NUNqiIUu7058PvdUQ7PrzQyFa7qG3Pw8VCJJe8TV4C1OGS8VLbWje0Cy1DHehNT6w
hpPmSBJ1C0OQquTWJZuC7IzzbequCujYaxE7286cynObUYgYdFC/ag8mCSGDwaVb08dEs6PJ8IEU
WLrHmWKFrW/trZH3GtU2iNy9B2aPmJGVNt86v+QL1uIl9tHAY/T2iFtDvjPJqDYWRX8Fqkyfs4ix
FAl2SxsGYWii3y647JN23b0DnCVbfOs4jWSuY8uhvqx5XrOyCdkJOEQQCSAn0+xhSRDmcareS+4K
OzeZ6fiqeMjlAUUXoNAuvVUn0XrLoThBg6xAugJ6WXLO4uCHzsbm1GK+PwtyNcuAZX3HWwzTd09v
oTvJi/Yubj3uKEJjJi89ykoMDIWV2+ho2NCwZx8HLlY8PTRCre2lXYb4OGMXLUbaSkhXH9deO5HM
2yOkJZyh2nx1YNdcE/pA9vXNw9M0PNnJOLt15++MVKUPHWN5ZPSDtyFYzQiSr6R42wqEZ+zpPR5o
10hOGj6RmiAdmopw4YrA5KJB8Mral1b538t8gAXOi4lO6NQ7m47k01A3nwplO5zxYtOeJipAwNgn
qFOBpziGbSfnvZvgHWzirIvq5X6GpUx7Ubx19Xi2IF8sPJ1ZeXJI2UrfOpDVgbA3aMyzGv6a1xIu
s6ceS82NfCuMl7XWz3kNv3NA+Ny26gIiJyU6xVLjrkl9O6Q7EcuMYLc9YmJNsX1eqxm5oNIeJab1
N0tUtHIsiLUEkbKd0RqYdSwYe7m0v6eUX5eVwGTqCKzxjU85+kovZtcdioCGeSMWZ66W12zGRmGm
XvzDZPNvExB24TzfY4wrYbNbNg4lAr3C8EAE3YL0umq3duPbkAOad6YpZ8vSPzZ8BXyAaakjlCfQ
+Df9QrdG4KkHexbdtkwa+kdpiCmU8Z4Wvkn4pIjMtWW0zrEe6sF8lfn0RkJtO3pI/ONoeQfPBv2x
8i2kFoOjb8HJq+j6x3611YUY70M2qns9e5ARHOUf0lvkjGzQjtHsS2XUK1Zl+pqD6y7wKOW3QwV8
+o9qARiRBZQp8Pxxuvu2wriSmCuvYE6rx7BBmjFDCdF5l/nz1yShlIDPwEPJ9sSfXZO/qnE3L+tN
hCWgjN9N9CeAOP1hhNrVgCuig+YWELKGu3zSIUA9MFdWE+U9DjEboNWGLSxm2l9zlRIxL0CZ+CzT
Kw8NXrvtrm4QdFL16lGldWjj5QN1mk4G4tqw78Iya+CYd7R2GZ0vWaypz6GuPxMOBFjY3AiLerrT
pbxnaIZqPrTUboqratZuKxgMIDaa9ZZXCF4MonGGWzEsJnytiyV2nsIxcLfiu8YzXchDvcSc5Pyj
lxjTXWvGT4Wq532nczeqisuwZiCEU9MiQMXdOY67/Ogs8XtvXj3cym9TbXvnYDZblgnSvu9rtjO9
x1sI4Y71eVLcsJRV/lg5vXXCjf2DQ9vNcVAV/ZXa7cOfX8xuvwPUWv8g8Ob/+Q1/fn7o8GPNpbj7
8399uuSPOLMekT087F8RgVmQaX3mPv75EDSvDIwHq7PSt1iNOVORdp8akRNMKhDHqTGjODhuun3R
zNljIYFU1rqsj7E9LbvMKn+Zs1KXMpUvI/fiQzNBSV0gtY0qM3ZlcOfHOVFjZrQNQWcOC2kBtfgq
4EY+16tI7wvTudKsSmeAx9rFNKc7J0byJkNdBHF3BA/O+csjElclfKWje6AO/Na3PejndC7Qr8D/
rAalxvCit16jvtzfXIDTc6Xqh9JtISv0U3+sJNvCeeTtYdg6xz/qDh9dkR391v7q+oTezMU/JrlL
d+fMnJlAKNlOLRQHv5GfY+et900O2s2YxP1osnqtRswjJKVwpvpZej/V6LPjuuhT4No+ZStxlM45
4cZaX7o2PRAEpHgVnk0IeVOjMzpcUjSUXeUkNSUKsRP2wgYUFHuntbj5CDFWhUkjoU2k2sPeNJR7
ukAE//C3dEmIejhVReMSC1pzXaeDGZWNKQ+rTNSLV4P/SaWkI6F8QuyGuYY4r8g3b3Rlv3Eek1fD
CX4mDmf+WlvWyW1w9vHX3g2Cp8GIxPc5uJHVB9MPQVwJRRGz6xtbsAFfEsZyvgj/oYhLLHcN/7gu
+vTwB+jK9pikJ3bkUUJEVPZWwAZmwYE7i3Do1mqnamcvN5K12T3Z9fIinHi5YxyyttpMfpXGwJOL
Qpm96VgZgrpxT6twCrkk/4kJcIo8Y4RPwVH9bjDpu5gNKI5+MY2hVeLS4nQALXL0+IozbysTYscO
Y1zbxb8WlTC+Cl9/84x12PcLXvImwPrOFpO9J+93NjV48ZKhPGnRX1D84IitoEF1B46riYGdKd8G
MnbXrfajVd4aEN0YPW0V4jhYLMikvX5w2LLPxrxEQER4hPGkSMt0Dh9GIHpXpWUYy/7Lv8WpzZHZ
PRmaH0YjE1ZP065rGMdZZMEotXkuejagNrOgt64Bx+YVcjh5yfrbjIa+PbKUx7VScwWUBk2dw+88
weHblpQzpqxpgBllbW5ExJY07a/TU7OgqBsGKxUcrtiNxVG2yJn0ZtpbX/DWsIt+PCJiPPSdZUJh
IhHZGu3J5hHq3nDlcxaXUd3VF/BowTZ14grHniTdTHbSqT/oISRjVNIRqqa5iJr4i8+Q1B/s4zDn
qolrtNhuJTCTtqCSMw84B15t1x02Er7NcZUohQ7FRavx0Uj1RN+jsWelJPcSvIYqgc9DgKOIjKqU
rm3bnTnekoVC/FjSTx8n3dYcxacwxQMn7QP8uvY+aY3fHDT9DRND6DZLHGEMeViW9FcA2X5nWt1d
5b+0vr1ujLrxojFmYyQGqEP9kJ1707sUPbGzIXHw2upXciOUB1XfjQEjr2rmZzHBJhooidbxYnEI
Gm4GXZejHWFxUotusZUDxS9r/VtyxYfIii4w56PFpBCj69/6X77oY2753KpH1Tgz2Vnns1hEdb9M
aQgataJbI0AykJjplO5ON5eVjO3gjkqT/WQx7lXGD7CpaH02JntgF9xI4GyiO20h9+Fx70LfCfaj
VV2AAXW70qExpsvzICwnhU904STKCMZskiz87Rv6l/RO2Attx2WxU6MRNlX56Q549xz4X/pGrpsA
UjSoMcS1FmoKsAr0LfOQs15bVnyh6WKxovEzkup3DNB/ByN5349cnKQtnroK8xu0QFgsKbvU1sM6
2V9Bivw2G000zW9fEYGSo1P5X2L8LrHqhJzvBElOVmf0zemRiuPbTt8SE+jb6clm1Y0pOd3leP6G
loUWldIxxcz0sXFTW0f2UnVtM4Gv9nZdua1NeL7Yd1VuxxHCoLsCqj0jTMmlmFCLK3qgK15ck31w
4w3r8HED95BXILgkFI1uM+TOJsuxFGOigHaaXaXv/zZJxMMpBkCoAnymyZI+0IUDoLp4qyf5xD+W
MV7Ai1OwUSaHrPxKHWsy2D+tpeCtrx81YnDUeZgcna854MDi5x59a4vhHteFWoqJsHjf7+tBwFmi
u+JWI91b4iomWUVWJ++0U3VRLhZWVsiWBXJQmNMzihMcj2Yuok54XKbaFTQEPPaAcit8xZ6ypshI
/RfMRsyz5JmFo8XR6L6bmcF6vGOVvCBykBFBC5lZvYFnHrllAGJ0iJQtnYKguCRf3OcpNgcQxO2b
ow3MaxrcZwlLZ3RIzDB8ACw50qvINj5tj7OXoAw4T24APqtIGHX30JMbtrpdjW0/nc8zZwbpY3uo
PIGMYYCtVr+mNUOXsSek0FW/lhiE4aFqihiaqY7MgVvnJPJ8R9sJSSGCeUbr+JFMeJP5PWhBF5oC
e0WMuqM9XNq8oYx4HKttsJTXsQx+BoMv92078+mRN9WLfGs99gRyhTDhLA5f8gvPGRFl3syTb8jw
nvPAovfjJvkm0wUcURH50hJPWspLOeO3tzE4IsL6nMxYJ8sAUKqfPc8URD1QK0TEwYaUupphNwDI
G92BYjfQmTLGDD0ZCUDgmfy/lx6ytlhfa7dwd3OT/KhrqeDDWsCC+7Q8ptYg9xxJTrPCiDH38zbu
WbphFcXs1OY8MXrvXMEzSKg8YqWdvXv0lhwGH59ELDEFO6+W0y05Fn/ndZqTGGmqrLZlXlMaIwAf
Lw7VDtnKPbovZvVmEN/ipTfoDoPrd+j8Zd0tq5rDPwlwJ1Ez6ccFupvH0yWm8QIMXb7rnVC0EDI5
mlvAVpJQZV0YUFrEmp+92NINdNqXnbvx3HszYJ1IL7y3l9p1IlF5DOSNWx4rG6JLvJKPEiV251us
3p4LFoqYdIq42XlYvjZ2tfxy5+KOCzscltx81nH3UUM6pHPB3Q9mivSrrJ6bM1fMUqzzfkjt77PN
Fd/1nJWxhI4p10VDRQJFsT/XovZpAxm+afL6kHT4x2j6wt/iRdr0iQl5JAqBEusIuNbG9Cn5IdJ2
tkdBA7ZLpLjk1jU48UWbZbOjH7RlaNHzwSXrzUEQDm6Nj6lFe9lahfdayEmduPYnYFtwlquV13LS
7sieCjRgxwJiHmJcC+D3W7/5DWPw1pGkfdTHaMq8n4rFwV67FnYwb/5NSVN2GFRwTXzjo2urKQoG
6JptkGNE5DsWG3Kv5DfORniuSJuClrSi9aV7WPKZ4ycKPW6P/ofyMP2x1mVtltXl3hHg1lOm8blq
cIqNT6gqN5Zq327abnoUnMV2Svb5zqGVhwRyuV+BrYdiVtAV9XiXzJRaJS7KoTaLTxLdB/yoOmxb
zZxAObdhc0OVGmS6CkbIG4KhnBPbcyXX9bR21pPBPQ162VM8i7OfFRYLwQL1uXnkYcOTrk2esWF7
+wUnL4mr6Tz3bnq1bulwAkrDVTY8A+YVYMy8RuXEW7Ofi6Mo0n6Dka2NV+O86G9pjFci9Qdo5EMG
78WmwTab9d42m+LKObq4om66hA3S7wHaKTj+h2DBl9x03WPW59QB9P6j10FYr3/IgYllGnreUmQF
OF8LUkPNvPMQtIg9f59qp4hqxNRb5/TtDmUjoPSKxfOc3VtznAFXM6oD/pNfbmCzoMreGFZxSush
wgWgoF9gbhmNJ78GOOX8ZKOMzy4131SN74sBK9Qcuji9jnd406LFQomKe/Fqchc1yv7qzqYTYQes
MUeFZgwVpYGfyKL+QTbNY8DbIa0ZAEaxlPcebdPE1eOj5/XbNU12zB3MHHFMh6uVHSdpXszSe3TS
kt2+DIzQ9nIP1jLUPWOBP+cVLqsaK5v3BOKlH04JC0vtSShfhfHLynlcrG7WnRJrCCen+64x04aj
TUOoNcwe7HPgH/Qez9rtKNNjse4rOkMHNkHVoPcNRQlIFlQ+jO1bkGHpEwusUYDzvi2e68UkPhnn
7YYO0Z9T7i1bgChU5/DQj9xk2GNDP8NVIlNUPsBiziJj7Ki6gih0qnh0rCbbhllr5EHzK68yHBFg
TjeUavfY7LIHtCspFxZZ3p3vAT+2y0syN8bBSL9yci6pIk2Yut4TEtWjq3yyNlZU5TTarHOGJY4J
dOMq9gScYa9LRbBxPssAIqEEkYQJoaEvj5qeFMoy7VKSDtZjx5oDTNatcs7nZlIWP2eGkdT8dOQg
j2Y/HermVilrmu7Wv8nqjTEgI0lC9DQLLDZYgbY1uDsvhFvtJA31MvMlGuvBAAshl8oM6xpF1lF4
TSrbLPbjAFSnSTxAT5WxnTEqxznCnkcGtTXQ+gp7QTbpR4Ldv2ErvQ9tf9XmYIeqbD+G4LaRA9m0
VW027Cy1gKYfjgi7TG6+Y5MifWrawL9OcBsbMRcHaRghhE1ma4+HxbKwwovpJmQexo6V71C3MR+N
mDasugaT2UwveGSwY5a3jjf2jTYE2nHo13PgUkMtb5VqI207xEXPHKZOo0Z2tx0ubiv2+aUYWqyv
oymPQaX4KgtdMTmRM/XkBmKQy8iuwnDHvTmk77lE1k+chpCbPX6mNmaGOSP/Cu6mLYS9HauTcF25
92frmre63BYZOq8HLm3okr2d2HiivF1fvy88ZI40cnMKXSFWtQ7mCU8TjouBefTVwRPxp9AT5py6
/iXFip00oILAgOUMhC3Zl35wpy2hN76TtZzSqzdw/1BEbOMcu4kKLQRlpUG21DyMd7+mnG2jYQLw
SoarOS7LfU1LTmSzySKRj19oLcXRn8uzXS5g9lczPVVN8erWRbHT9vjVmykryqq5tkp9sll/6iGj
mQ7aW12SZHQWNjpQ8Q1HqPtKSiij8zMPd8hUwTO5TzQxeov2Y25V2EXSO4Krc4QDF+uwak+Z3Gdp
wWIg/gk8B1+CPX2qOHvEK3q1qGKkeBy9PKWSfcJrPcbghFOC6pYtXyuimxAwdl3S10dbtXcAb8dQ
o30Q4r6HN3OLkgIB0fXj5DKbCUHRTVth+RQzb6+KfocU40vnFb/I6WJbnCgLSmSwsctVI6g038nQ
NyEXyfe2HQYe70VF/2UcjRkrRl2mH4nqd9QM4HdZO4KINLygGr43PrNI6VA3LUT+XDSqjzwbE8+a
fPbcGl1KUPdZU5qhN9HDyFr0iZL2bK9a09l6MX0RffLqp0zchgmitC7an5axXC3IA5zZSJ1no8Os
fbYDeUbzIoPflmNYzSj5zIYvozmbO2uh4Z3yRaLymct73DzXHJqPSqzvJbXaWzCnVLLlwb7vq+bQ
5NNL0NtH3oA84EZm9FhOAQZ6UHizJukEpuFkJcxU3o3V0+U2l94C4IyQD8S/xXtMB0jxecB5acRL
E87jcuU2v+P7xAVOKXgD7A7RaKc67CUB8TIEYiiNon7UcywjbgeHBTXhUHXZczY+SG8RB6Nes5Oc
FeaJST+NE3OAPRkHwpMzCxyWq5mCrqqKbwYHhT//tYl9b4E0CW3af/PiLuVMQIGy2x4ckZ4EtU80
yatQARApDDs+qNtsmYjdVKXB6zoVD0b+Wtx4QQsTExcHaA71yNmw3rZd+dYCfTtwhCPjtRwaIAhu
x2mVePI3lVjPmyJjdskU1LNUHdnjPwsL2vA45b8Z+t/WVn/rfW7DauheJhKkEBdfCpd3fR3jjutu
QVllHDIflJEwR3xZMV4D7ZV+eHt3MkI9y5g22bydbkuep9ykhSIJTpNmajQ0fXzDwgBVW1xaGR5A
KxXPjezI/vvq9+ogxHedw5MjaxhF0rWNioXQF0fas5TjrXaFfXPn61/UYtAJIL2zI465J1g65aTY
Y2xdK877QSWYUKesDCHmrSHzDmu6Q+8oh3M5Ui6kYWLXxheUye3YAy1mvCZmjrFhzjoYj5asLrmX
vfZss7ey8knEWM3TAF6dnTsdAcZCPsaXG2cexpekqR6cvD8sXmpe1kb9dGbBa5ZUD62j06M1vBMx
p4M7SV/TbjY3Ag9gVLjDIS4Ndvfxcp8HBJiJxc9t0O0rdtFTEuMdtlOyu85k34232fimNJtFvjUL
B1Fp2Fdj/o63u9IsJ5ZJvDg9vwgnL7vtvA4uu4+9G9dfGq0I5lMWprGhdm7Bd5Od354tIMlI4wHf
Gore8ksLYR3HsnmoGSlKtoDH3BojkEoyHb/1NuqXnQzAlqfXcR7n3WAJ2jDMVW+VExByMzr2vfMA
atLQGHG5N1U87OFB2dhkO+wrBa2LQJP1W5842KbG/HeZKIOKWKSBtfq06ImLPM6odhulMPlDb9Av
uTc9GStINFYjVThJ7huBe+n7BORA5RyJ3nx2AV5gAF7k8oopwt43YQ+WiL/FiYaHSJZxxDZyp8Fl
gTP1KYIrgtATmBjbOpDXunmpochpuwp2AaM8LZ5xHcawqij6Zi5d2+8ENhL0+WeMaQq6bv442ZUK
KzwyMVmYrPQEYeUjHj5EiZWCPtvjpbN1e2TISo9zVpz4GocDjGwcAJe+NQt4Nsw6tnkj+QTDeihH
71CZLgqX6X00TWFgNkzSw1JQg57V7V7OSXtyfOq7Uou4dw1pRBYFsUQE4oq42cWT6BbClDu/9Ndt
gLAGfZ+XiJDoyj22KruvTmaYOfzuIbCC+Bp8U05pP3FGPhm4Zro2QD7PhpiUAjIWl2bo2U58CFZr
4PYUsKfXWb93RXlhqgEQl+kH20FyhXGMvWGkQUVb6YzUQLS00vtyoLWceGZBkpWy49joCWsvZjSC
KqTBgGMCnp4YnWg2h29Bh4HEwWjMHoL//J3T4BGE6s0+o1mzo1SnoLfmq9UZHO5ILRfgdISUL3Oa
L9t8hZRA2vOQA+aefaM5TIzdm6ZDOZxA7W2ClXqQ0QBSVR5wXwE+UKMMAWHRhpV9933eb6XPTA/z
VpXjOYCUs470J8ZT8Wuc4m0/TQGPmu6UOgM1eFWwsCF+EDDCKXJgkeMrqLgT8v7mz4ei4syxSj6p
jAIMenhHtp1wg2fIwxgo0DdnUeKzZ6KZgjZHOOGEyG7lFNeQ4h3m0RCSLqAjvI5klSZ+YDSXoJ9X
4t5GwWoTadEioZViqewN5lqajs85mnlYmEyVBQDfmPc2h4X2LhmyyGuni8i1tWvG9SPzmxtgnbVk
Pr6PGGKZoFm7O5l5N9A27/kuoiNVIYspEu5DUzToJjt7wdlWAQWeq3oLFLbf273bSCZqT5FuihIN
J12sO67Xb1XJm00Z1F9lkbiVXlgGFKqZQEU01/qIhZ8H8jhf/EVhqbTMfTNaiJ3xlNPhByEvs2n0
gSHR4fPa5FrGB5Ly6BGUhhzTZQLUkvccVfluM7RjVjJgAazqvaI6E40b4bdgIB/J0BjK9Lcs1Jft
aJUVeWDcvXHnYsBy1HkhaFtSydlqDhiOA0nTLNxH00a09kGMkMSku4oj3rYJ4oBNRnzt3WLvAAWw
J7kLKhe3jkSL8uliP8GCODR9OZ9Z914Ibo075U90bzrF0UmWVyFbY+ObU8/Zqccdm2CVQpzec5rn
1I8dHRdLBzq57O+ptqfnOH6aDLy6Ojd+2QH6O/54cs3lHdMiayWzIYrvl9c1AxLpu1ScNO7waMj4
DDeTFRfriCmooCcHNL+Rkuo+sLQWRzIF5FF6BWCBC6SqQMTOlMmC4ZVbh+APx3AHhxqkaV8DyXXb
yxLfFNxlPA6D9bOPC03B4MS9r3hUKbKHcuDCrs0VMtPbpFVwxJ/zkFY9hQZp1E42acAk+8G6JZqm
jlm9q9lguQa1FNS1LhnvtqItyT9hsANB/YFMCvBiUJzNJg6gyQM17dkpmVuW7zE2KivXT9X6VLPU
TQZuHnKsAlxbzT7BC2iL8Z6F+V4sjbk3PQ2Tq/KPReN9MO8MzAIcVHUnf7g9wKGyRD1JWmIEiyoF
kAA+QFh5WvrB2A4YEze3LkGyKeVAhgfjaY2dDCZFVR18H+Yn7m2852VoeImJU4yaxKamm5KUNfVa
eDVtEwNVGgOrbFTkzzaBj6KVh3hCK2cgDqscZaCVkp2Gx1XvN+GfTPI/4tH/G97+78Lb9v81uw0+
dvj4W9j79vv/I7gdiL8YVjwnMB3JDc4lZv2P4Lbv/yVxibKDELbp/C24Lfy/bCF82xSmydBhW/wh
9R+5beH95QVwsP/fYttCmn9LbRvCcqTjC9e7/fx/SWsncR0zXsLCKxKONRtpElbbZkZXUQ9D+dNY
zWg+nu4VNyL2+9RnuJ7HZG/TYvCSwfnkbGZKEFKqcX8P1Fy9xhBxaP4ubFR+2C3uT/g+TPB0Sd7A
Bit/rRumZhmA52rTH5PovaclTcxrwy796vRVkDM+lIwmjmMxHVm2xgXNAyr5XfRiZUqwDNbGhjOt
Jm8xSezDLNnBMs5Uyt0mdeaw/i9zNmwdWL/lYNecKzbdyjIn9Dl/EwhbZyu+9OB2KITO0uzFwv6w
M3rEJqJ9S15vlYc5lcRqAFq5siaEqTTuZoX3vqTVoR69vU2U80oesPwxeqwQIfYGFzyc2aFaViAv
el5ZZLMEbn5ORRncdz38jAQcHGcRmWsgY36hwk5SN7vBwV0lm84iQ1ZlRsFwT4OadNqs2JcZswYo
zeCHqg31hXcmuXq5kBRX2MGTBMf9QgQY+303OcOGghqo8a0v6QxyO1p2Jz8b97ZnBGHlj933oTTd
E21e7P1V6eX0SK3dD4JN3PXwvD+bJD6rrem7MiIa0v0EFuX9cpxSM69Sq8lmF2lpMXP15C+mtjYJ
p7mHdXAJr0DH7e5ngxyBNHzzLnCy4jYCBDZuc9KvGzNpZo/zW+9+Ci/HGLzk4OR6zyb1LG34rqA9
DmkeLDvCGtZReiC7N60yCLhYvtVdCnOoTzLGgAWl2OCLNNwJ/0Pc+THg8tpjm8CKcs4uuQ23OTSN
kkrXYG7I08+O+7tYeqbprJtMcUgLEfNgd7zh+2AaLhXnBFuWLUchy0HQ7WzoadiCCBCMi7HrIYR8
QAzHCU8+32aZXaKo12llXYPaJK4igcpSQNG3AcHKFuKdDxuMMrFWGu8r35bnLMB2sQeWSQyV4i51
stBlfhv9Kp0qBKwq8H13OSOwchlMd4itabaTvIYXgt/iaSwQKMlhYqbYmvbtStZTBwaHAe8ROAql
e0L5zPK0U+AEx751cqSpj0i2HA6SgeLHOjWzY7fQ26YbkX5VNl/dtpPJ+NlrOX23iSIjEzWZu5vq
hU0Ia6nxLbY1++qgwTr9VvGbPRq6GhJgntkMHxPQZItjwuLLGyJvRoJE/77vXJ9eDBoPEN+4dmi0
NqSeP7UhSyzsKyhUNRjlg4+cdBToOOC4EVLxg7Rx8i5sl644AUXIcUf40lOFZc6a6S9icUJroFfR
16fzCT7YYif6ENBPeBxH92ap63EHZHZi/Rj8vBm2U7VmYteaLsHHujOxxEByu4zF3PAKgAW6+ibQ
5W2ZWibXBwaWXYNzmcLPsWXcBrR1tBtbPKChLtfY6yiBK+vGtjAKxsVTIFEviVhMztmvoEvARarc
S25UYHtrt/Sjbq2ZUdhzgEA12wYaW4q2JzpdPXpGBu5o9fhkprqMAlbnR8sYe+J+WKnOihrJO9Nf
sns8UgD8rABfGFHV5alR4gX2Dvip+K1xY4V3g/fnyI6L2+FcWHuEwBtSBOzI/+9H/P8o8goPt/+e
vMKw/TFkdfZ38gp/5B/kFR7gtoRo4NjStCxpBf98gNvmXzJwLDPADcQz1BE8pf9JXoHKwu/0XB7v
vuvydIeG8o8nuCHkX7ZFVNf3LKw8trSsf/0nduZvE9h/4nT+pdbVQ5PVg/q3f3XF/wle8UGoE8nx
pODxTl6OT/C/PsoR91eq9UyoxMpvUXJWdKRJD+gTdf4deuJwmpNesH+b20dj1o8mAFZYXMvICiO7
8ySJRq7AP1hNNnXAzs997t+XvZPuHS3kwTcAJCZDTsSz/1mVK51VOL8HVkCnJfvWozecxLra5+F+
SUhhA0qUYTJNHpnqCWyHMR9jFgNHRUDTskBlBHXwozHuaE1BF1gr5xK7uRvGY4+6QNDea2r3kJZP
QCLk2VhkfcZkATZvbGBGsUDy5DVW6xKZTOoToDpf3c9mQDIBu1ssgw92grtySwe1utZr/LoCnw/m
db5zALTNNp6NdiaOG6cNjEDY5Xoai5MDAQR8E54r0ezoGfXhyohTNzsfc4EWJxy72PXsBU5/PqhR
AzGBlbQrR/Vlkk3EU2GTUsYGZeIPIQkwLLyN83M8e/EePxB75Gmk/6tOjnWNxWtOA3yTZg/qs4bA
r1y27X7Ois9Kp/Fos8ZFizTxvC/cmiAzqoM22JcvdDxdWvaEm9ybzefSehpz23ocZ39nKod1ZbAC
9bvZED5Ly0ovNKPvLUCwhz5W8qQJQG3jQIgwSDtjKy2j3OEfJC2rErnThsKbm8fFUSnr3m0kvk3k
4pZDF4vDcS79O7C8F791abW5bfdzDLSYBlGURdEd66l/1q3V7S23ljcXewFfum2u9e3DPBUwWVBO
kabDIUaubPrhq1wdOrvlM+IS2W/ZlETFTJOqKT/b+8ZxyenDia3YefQ91Go5Rgbf0qs9mEVU4TPu
6hbsdloAQBlcgtnkMdiG8S20bfMRe2lzUwt/ekMDDLP8JvMiJJViUYMK7NotOOBBUHjPWNqP7H+x
4d1k6zIh4kosz0On9nn5KjZkPlsQDYQlWmt8IdOKqC9FeRiy8isN+u7NGmk7yFv/JQ8q7+TiFnmF
HUl2ZfLe6RHZmre/tSdeHwFios65rp6CoGrDgR7Z0XU/rbq6LrHnX0jV5Hc0RcBgyIU+gie44azr
vebKYbP/1OEUJ53KeRp/YhH2A6xoMimwPwPE52kPMGF8HmsVlbeIETNawdIFPXYe31vR78txWO9S
ad0MAN9sgwXqaA6/LHN+GY3+mnJ+3Q3/Tt557EaOrV32VXrYPWCBh4fuTP5BBBlWIe9SE0KpTNF7
z6fvRWX1X+biFnAHjR40ChCUJROhCJrP7L225KVN4xNyM2ThNRy5WVkv0zIiJ3SXGZuqfhcqbLhR
i6Q56tozbY8X8gQ9ct3yc1mgPSvnhMjcrrmxk9g5jlKeLDQzICYHnrfORqRGcl049uhrK/C5cUz5
jvwJPeYQ/yhM1oDsKo7h3DqHiipE15nTLGl3yKFLYaYUO623bvOmuCiN0ThbgbbSmq3ordA305UA
xxjKm+Td0gbVJS6eyC9EgTRU7M9l3BxUYv+ch5JdiY0wDHLIJnbViL7XnrzZ1Z8Xs/zAVtb4jkVm
VmWN5T6Py88Y3Pt6T3aeYVkCWmVzzXwWPLsxKfuJ3S2oneVNmCZGYHdk3UUZE7ZOcovC7mzqFqFi
WylN56VcYT21ZuMXHY2HpitStlPB61gC4a8qclsCq7iHAMZJZpkvOeH1JAXCRc1yfU/+KIJmzaVm
jtjxNX3OyK7+hKCE9UsiwcXE5tmty37AYQRBppLXQVzyBr1/kVngxwEUTsnZwtpu6Y66WzyOle47
sOgITSrGE+Cns6DG3ppoMX1it7WdrUM6RA+XUJmdLcksNMG7nQ3qoNi4sacQM6IwmPnKlRlurRdo
csEpaW/zclbnCpnRsZfhQcey74WJdOirNnbRNhfUAMmpQ548uGN6pFi+CDbgITdhb+6gtKCaB1hE
WgO0U/6YWU470I1c2xwrYWbvD3YDpXkoyTiQxatGuPB6tWDrBXTMc2rjG6Ij13et9oHT4BOpwZUy
Zu5RIqyxHqO9rVeS0JwC626gBkSMjoWYmDuBtDtACs2ZJqd4ZIP4++rI3saVm28LV/fY4de4UCi4
XfcQ6o3hS6vmxrvETB7n0Xer2IJgqHjnTLErWdJEwTzc6OUAcBSH052dzNEO2QND2jE/J12J+S9B
CtNhLmIBE3k16fB3phm/tnrfemy/CLHFwFasOSRGgXW6btG4p1z8H5i6rwDk7qZ1eigu+MPMGIVu
2mONN7HOFJo6rNpLhGW7EsEBuhvG4SE3KB8zTFQwcXS1j4hQh50zF+Pd1wcmpqgem50FeVRvG9JE
qlW/MwlsAjkZl4kGADZz2U4vFBEG6UlMyo4wFAQpPuMTSM0YpcqFk8u4MqrywBVkuLNcbABYnLKj
FgR74CMhh9pnxdWRGLQJ3Fsp3tMUEXtW3QxusDfwGW9JA/1u6txuKyVfU4vxnxU4tVegoYdS0OMj
zXB7Ji4RD2By4gU8N4XErlNh47cGcFYo1ltl2ekRZehGKhM6cM1+Vq0GYOiZGb1k25wWq7htY6iR
dksMSg/m9USq0bj9v1JaX+IPjALlZ/dXjOFfkYr/9W+/a630P/5EXvy98v9/yj60/nF+BsIx/h6/
/6UAX3/iVwG+Ag4RvLpodaiVqbYppX+hD4X4jWPYtBS2NSHXAviPAlzYv2GR4Ws6nGllWM6fC3CX
r/F7XEUFzkpK/Ufow7+X35YheGbS1U2Um7azPr0/l99w6mVAf/7G/WJbLo8TF5Mh+/GnjuT3ov/P
Rf5awv+Zrchj8JcwGGZeqJsMB/76GIE1JoWZx+9uAdItdcFuhLEfupWnm6cCfZOxSuELu9n988Ma
f50OuoK/S7JOZX4J1AzGLPzIP/9tps2uprXEZ41tspMvdvwaO6tN9zXBndQRDBVUT4lIIKIUsEUU
mCH2ZdpbJc+yvFhEhzdnkCvseTb//MScv78e3Cp117R4XWys1S4Hy5+fV08WZUjk0mdoso5MZu5O
FoK0uIp2oe4QBySL0z8/4L+8yesDKmFCVhcC1ObfxqWglcyqCeRn4CJ+0tzp09UTAlB01B//6QNR
BDkWx6WFptEQfzuaHMJk4q5BdV5a6bXN9Xch/NEIzad/fhj5L0eUtCSPYFu0jroU+t/e2W6phhF9
CLMW8YnCm5lc7VXTC1Y5PwwbtPrsex2XXQOa1Wp5r5uReFBpcOcEdReB59INP2u1HWYg38BUwQ7l
uRrfEV0Cz3Lxl3wmwjx3rOUaeRGI4zq04Y31jZu3Bz5nn2YLwycBfYgxYluC0VyWY0y66OT03j//
rf/63lkmhnoJOdW0lW797SXVl1k1mPGgZllMrLISpgvGCSzO/+nDUJpYwDgYqVsAWv/lmHTGDjJZ
BMuDtAAAKGz2HD34dQ/hmv1v2v1/OfJ5FBu+ikRvbDFg+OuRb7dVl2OmIbCtvg4IgHPrb3IY/X/+
UyQjiL9dcNhVqK8RhXC5vv79NSMAVUfhgKUzGEII2ysVC6VrEJv0ZlJUcvTMUQ+Ma9w6o31plalX
ZxUNqAiydECpH+I4MokA0ELAk4REZOdcwzB4xeW6hu/cleVM9/Eg6oVpvy8chmHzA/hPHQ4H2OMG
wIun7CGog4/WrmYgYp3q3eW9s2Mc5Ww37RUiBpmC0IHaLS6s5Z1gL0tzwtcIUG0gCMK1V7emy5K1
dGcXKbomi2AfEFjn7orI0F/MoBHVSZsNWueyasMfU9cT5pKKWCR3mSuHh0rXIbHpdW6UDzTwtG91
nlr4snGeuDSfkUEbH1Vu4wsjg56eVrI8Osq2492sQcg4praA045MjKhLDHdMiva5HkQQHxNtNj3o
cMwiGVaOBT16g0NkAmOIaMMJkJKGaAwYq7C0GBl/6zjzieRAziELmyF/ao2pINsrS9p6ZwKpYEdI
BF7j15FZy2fZ4n7fTJaKnWdjGvPANxagQDvcqnNW4GBwUreD5RknuTP9DNuohZjLs4xMOhmEbNm5
tsp0jyS+fJpo/CYak8CUj73J4BdZapgUh04Xc0+0QCqmJxT2ERYSMLHfAy0sAr+LYm1FswjhfjaA
CHM/TnuhtnhAezYNlVU5V1qUZM4pZ1QG/JyxS/bdieMGhBrvY6u9t3kY1I99HwvnI0nr+ufSMDLQ
QFSRpjlhv7BhDeDb11HhlhlCeSxc1hBmN46W8jeS+BECXI81fJjDgFXaJgAkFh3KTZZJbF7oTp71
hd3sjk+D5hTo0F65D1QsmplH8NbY+DgR91k4y8E9pLkbUju6uNUexVQUttdCRNPua8E7eEpqkTZe
jHgm2zeG1auf2LC0/tkUbliTywCub42ea+ch4c1zLFIxsJ13xqM5jXiecOpKsmmqXDnWebQ6o/yo
qyCeMg9CaNO+z4C7233qzOP8IEAFJXdQG6z4YciApx45Xlw0s7EE9r2W/ZIquDLH2n5VYxe4BzLt
7PJ94aQtt2wqRPBjKlCg4CRrGjZkjJbwEb22XdLKUx0oRKXAzxjVPKEuCA1sTGkTv+pArRp/IW6D
VXRvg6NGM1UT5rtdMErFN+Voo7LSYxYCV1ota4WfTTOYqmEgnYyDCiuFagxU3nZRAwA8QInJe2nN
2rfBsKR9qNK4PDEVGjlV9BRLfuDYxIFwfrEk8TqcUiCYBoFVidOkwTse6t1jbHec9HPpiruuYhXD
eanhNj8DglDlnZwSqCwD2kZ7q1dNQaZPEHfi4gLFKwk5wa40srsI7WqnCy3HsWTplR6fyNbqFLLB
iejtMcUUB545H2vUAkPEQCi0WHqdFAkrBH5CNgv3C+7nz2Ei+u7UWVZe3Swx032vClKIb4vtuMMj
a0mR+0CnV0ABKYrOXq/gjfoZXeVdJwhc8edRM/MLbCh69ME0mvG27TDVe10BZQH+1aSwcMhYeS3K
ugvcCledTMKfSq+YaCY3rbAnQtzziuVtgGHUt20bx66ju29zXrj1WZ/JN3J1oJAsJAEVrkI/Jhsz
aQWwCHtdLZR3YbIfGCsLP2ya+HtOWoR+F7GYmV8WDayg3zZZC+9xWPQCVPeEh24kZJO4a6uZ1tBN
WelLtU2o3By5xzkrqShaNWF76Ju8fq/HDJcD8WXGcIUoetJPVmtUgz8zeW13EwQAHIhhZeH9NOyA
vLhUdh/jPDPCw3hqIjYEJMYAkGAymwSZcIk5rYYMb5bmNmQdpwtEZdlE6l0zjAEyWjSE45ulh3Sr
CHnJPRVUli4q8dI1Pt3M6oNra4g7eeYgXxSDYGt5xgxYLyfkIFX25CzayHvrSMvvC1P+qJNgzshA
zHEdB0QStTu9lqOJMlzP1SNDeuRgZT0N4kk6bYioq7HYEFAV2Jh8/XXf1N583bH/P97amNRP/35p
Q2pDWP6P/+ndb//Xn9vG9Yd+X9uI36Rurcx7gfJC0iX8d9do/GboXIe4jFL3GBQf/901Wr/RRXKN
Xxsf8I2WwZf+z9ZGyN/oN8jucdn3KMkX/5OtDc9i7U7/0tQZDt0ERhX+4+qGF+WvpVyEIaGLDArG
HEsGdCUTB4qDWKHJoxa8FW4pY0KiqHXgf7ianqYYj0ybwRgHpgceHg925BofCiox1uRGP5HdjLgN
I4LH6Lw4oX7XZnRBMJyDcjrYfViemPtYYI+czlNKu8laXHPLrPszJS0RtylSeWo4ECgIsHy7R/1q
6COZJnHwxI7Tgo7ULB63VnQVCAJPXx8QOdUnNYc31QgvjLNrVZ/OdykVyReqMSTsxS+N5acxzw3g
IWzdWLHrE4snQrD6ZgA1lAWcL5VXdn21cxCU9ISrYLpDh7jNFis8yUqrT7kwfv8QF/jHwG0dhiID
0zf3eOYAsFA7jAdrwY2AQhcVxtTRpc7jUpxwSBDRN5yGJIF6HxFfrlUjqIIwT7C5aPa1ub44q2ur
itzj1z9Ai5dgbfnfUQOwemHwDNa9PNW5HnkdUB8IPWI4av1D1wz5OqFm36ajCZjyb3peBn7ajeaW
ngR/i31rhDYxqwvbgPA9mTMGsMZqfcT86ijKZQLciCtg5U+JqAUk54UvYxss+8ElNj1q7mcupP5C
TEvKIi2Wor5Fol1PhXYMpu48VHO416z+xu0waNM5lIewXZwrHCZ4sz6VYMltOZrh7W1l3MIAwaXL
OolkbKSOXaOyU0wu7LLSb0urN06glV/n3LmjCUxv4fw1unOt8j1161GiVNk0I7xdvcnUPsmMgecH
xysX3xytsPZKpD73SQfilXnL/O9ngCYHg37LcfNwaJzBfK7ssSQMYKo8B2GiP2aVX03tD5kiaFko
T/dDHr4WVUrqLPSrPp4YM2iAyWkG0LqEBflHWOQBjGWMMc+OVl5LoZjuo0jeN6tQUauJ2HHSB8QI
LRuMzvD7SGf/2GG0NNFypPB6sYfOj3g3iUwL5x+VSgcm3CxyDLudXjLnDmNHt5ki8U6dil67P4So
gvDQtHKXLUfom/ORcsbX9eq1GayPIhdIzbOaSB8mk8AUjwQsHgYuATBSgK2PSV7u5ploBVmlnlW/
2CG0SdiHpTe3/TWYt2NjWysOC4XCnJHxtJCi4VlNnpHVeaZHZv8wYQqvnzkLyHlIbQhsE5OX0ZLb
Vs7kuwFxBAM7LjLamom9woDUtumvkQ0ZWxbAwBHAszsNQULIRJ9Hu5WHsZOnoCW2bF6dxCALsfqq
+QD6h8ZCug2tCa1UYVsPwAKuZ94Otwy1gz4UeAzQf5iZ9VY18V0SPtG60c/0/aY1ENcULjntTWYE
58rSv2MO+EGK9fJqtgheooGVbzWEJ2ySa/hxJPd2FbxVRBVscrIxLqEJrovFJKXI2Jg7HcbZsV9z
o8LkGR7/E/5sAPpzL7ejbd64ZOAace1et2K+FMPC0srkfSdHMr2qKXT3KW1yH5nqlpprI4C3CIkm
tmAo4WVV86LPXb5F0Ovss5IjkehGwuG4kDYk/5gl1YfpPBhuhdM546+rLbCSLWV+1LJMhRGUJSYC
sME9YEF5cuck2XfaQLRogOxVRijPIZX5bqQurTuwYWhMokAJrI0TMJFsIthkD95UVemRCzI5ox3p
Goq0LQ11iEueIKp1QjcIlMLu5+67VdDMLWwNBjxlYc16QuuuEoF0VFfYVXDRbazyVLCgvJINxHqp
t586nKqV3mN52Em3+sRKWQi8vU0rn9qs94dKESQJkkSirULYM53TVLjbHTOAyhcxW48W5cw5a/Ub
tYTodpLE3o2U/gjsDkjHLnnvfoCkQTxQRCvxL3ykgqpWfyLtdgjMLYLRT/jSW9rJj3DZdzGBiVzN
X8ySwnCWxQOTMLXRmccjHQIobXDzKVvTd40B1Y6U24y3tyRZ6VXY8YWd435JqZ5HMT2znrotqN2O
Y8DqOEzn86Il93kIailbKGDLYgcfC/JN2AJ3dtmkxxV21DIxX7in1IdAb3YYZGDAUdxpEhFZIIj6
0nuuxfFQr9hIXosC7z1ORUeAAgzL5XsmfvblxzK4bzKs9a07tBjtu+7YZ+ND7C6lb1b3ehJ7kjC8
wCQQWcXBQxMjYtIr+UEeybyRhk4cJ+r4U1a0eLtXpDLi5ZLFKjVqsWWk9YZ98MVRIxeL4WcQQLoZ
lcBpFiiyGTBuwxOxHfatMS5m7oC51PapWsm7FnSAsBvYeZSeWIC0mUje4LHc8MhYIOhLdqxw2JSO
kNdHbZdnKy5sdc5BaQEiMh+s0fmYsHeOQns2UiExUqJN5KnAunl2gcceRXuxQ1n6UQ6/PHaSI1B4
a+8ks6fZAkQTSuiVcgB/YPjmDM4PtkP6oWoxZqfNrR43pBkS0eaxaZ9Pxng/10Z7xnJAJ9rSNhEa
6BtZ5l6Ck0H0EQkc4iOv5exTRwEzt3PzICPif5LqG6at9op3f6UbIZoWZOdVc5usVJcUal3ZAqnp
PwiZ+Z50IMzrBQfueQgNcn6kXntI/3xBR8wJ1N1r5VIRaAiqJe7F60C6NaUQLE8u+WvS7q6aNFZp
+fc1AtEvkVOI3PQlKXRDXwdbg9rGB4iOd94CF6FUdS0WQpZdWb704F43eVQfnCwtd1kd3chh6qDM
kqvZlt1qMFI7QzM5kYlPhg4NeLVLOPeR7V8b1ZoOVBSPLEZhqEg3w5tLlEGhPSZZTgpFUOo7YVdr
kksReVLbBnqVwQ8XvJ0ulIq+naF5FsNnkkZ+kw4akefWHYQotoBaC90E2C39lLnXh0ZwrEMc/jrK
1ms84KfIBzuyGOYNwAYPcRtyDT28p9Isj6SwfAxNt9Kcl4dghidRYkIrS27DcQIgaGhBibeu8wnJ
AfYgUGYmHAIPNEqBOiwFkBOC9zjZgL8QNLCA0cERTR0iHwGOF6fauGH6Np7pLAFdruHAcYUeKQ6N
0MNyCg4qVj8JRGcdAaN7LMpLohWPHO+QDzNjbwTLa5+F4y5ZQw3AxsoR+ybEIxiWQNJ17FBtz98z
zIhLFwfVC26PWzsWoyetySKAhEVGqtyXFFdsNA3hrqrd49wK9r3ZvYJBh/YHn5yOlhIrgjgnpflG
d3ngUgS5QJ0Dl/vtYhCv3sUnF1POhpPZl9Jh4x0f2+hEHnJ0gB+dnO3sOxlDEUahTR30AClH9TrW
iuMrW8mZYbVdmAF5GVBi6soeCdbYvgICyrcwKrCcCvr4IWl1X0nHQ3lmn2H5UazNNul76146sPqD
mDhJYLr5LMwlO1eMJtGHLKKAC8UAbKCOsG+jwXUfNSzmQaEMX0ygfIR2l1jEfuB3BrLZFVvJvhlC
Rosegal9TR1VzK9TPqKq1MafzQzpHAcCdJDtuljFsT3PTA374GTbmNQc3SJoD5RJ3tDPI+RB/0u1
YWoGmVjr2OEsx+H7SqpYFjqkkbJzS7wqhmKqQZkUR5A2yL+YH27hwIaAlu1VjdV8cCQzQ2Mp7kUp
BPxkumVuSkImJLed6HELDfZ74GY+9kcWU21F4OYM0dnadP3Qv9o6gMnUMi81DP0r7Ev7yEbrpteF
TpFZgUyGBxCnBbHtYUaMczolO5cp2c6x3uyxP3faXVo/iZGxcAkhHuN1vzNG927oUqh8g5XtxqDZ
xTLVz3EyXeXEZR+aWmD0gr+8VWl734JdB4g24V6D2e+Se1aW/fe+QxjSMjx/CvTLgJsKb3FqXyvR
QVZYjGqnKVzqkNYk1p9AHGoHk6HTaPGpTasj7CKyWJwguGT4ZXZ2PSwcVN2KJCo5O5Kr1QAp3ck5
xl30ao2DuIG7KTZRNxqeXNr8CPBdo4iGxVnnSFDMQUJcQ0aMRIL8BnZWHwOCEwgTT5pIpu+dSl4j
3sTdoFr7ANkg3xSJ9hKJwboLu5xcuEMgpCDwS9ExTITZkkUf34d515F96dKBMeGrlX5tWkA86DHa
ewUZMwcxkPSr3mIwGcTnZ6cgNKLVIoGPMM6Z+kbRedDUI8DPkiOr/4Fftbnph+xS2O5PWPH1tVT7
YFnZhvHwM9LEBzIHhQPOsTaT3Q97pxZkSDXsEFW4wq4GrjqF/tM0KwNVBnsjEcHLR32ES4HCLe8H
IMoZeDIreRiL7/3CzCcol2uu6SuIKCPKckoIxVV5esrjn7XDRi/olONblW1fCVw6aJWQXNJ4llCu
1//59UGun82jGmoPOZx5pe//+Nqvn2rn0b4qo9S5GpbawKM7EokrB1Invv7n15f/+JlOhOps648A
NJFzfH1H5Vq12kW1SXmQ1YgC//jhXw/c2PiiJ3ADv77z65dNwuDnYwyUQHGG/Nef8ccz/vrs1y9i
l1Od0GP++hb963G/vvz703cxxhH2I/0/nukfT/zX0zTmBjBVgnf+64X4+vKvn7aTATzeKKrd16/8
47X4+qetsT1aJTKIWLLoodO+sdaATrG0L7J2XoN+nK9Nvr5ll2ayuXHjEwZZXB0jUQSMgw0tcK9V
KsFq6VG8LxOQ/FWmPzokCvmhOaAx0+zkwPIGIKaKbqbCvuv7JntHgpTpy9MySeMmUllx3dEFlZgJ
7/Jef2ujriY1AfbIqNfq7utDQK5HEk7qBnyHupND4F6ECcx5/QYN78uGQqLmWujS+iuz8x27A0aP
t+t+rO4tEznP2LwjcMBdTVb6Q9jqb0OafR/dqDrIIbGegiKixnHxU379cwYXkgzc9RqdsLQq1JrH
IU3A/s8nIhDoJJMhfw7Jqtq3dud4GgNrr0dWtQ+1RJwLwOEspOVyP2bXFVenux7dGr79xcDkguYu
IeGileXs12NuYvqln1aqvKGMOJtd697K2G68Ac/MIU5b/dnCI8wu0B2uZIflI7BJmTBL8x1tfL3p
2l5DPZWL5zR1FpTCbn7SGeIXQfBi68O+yOyTUTnqxtWwCDPUIxGplPt5Wgi6RjBydOYEQq4BQIRV
YHk7Gf1y0bW8X1Wut3XVxs/MgoFwRsvnWOh3bQEKBaW3dnG0jETk0fhUJI0t0Rj6gxTacbHtVxqr
DYpW8R5PIvRxOWqn1ZxwYiD0qavVYONM9Qc7lRtVQfJTDI13vNSANavZWAuQyLP6Pv1gR1OWKv6W
l62PF9TdzijWbnTyzo6AerQ9TiVxZ4fc3my2OMfCcQQ5Nvr1ECfDTxtkD96xN5fO7lAJosH0qp7x
oVAJ1rN7V7RmdehaGMCdKTGQL+aAiJM5m60Zb6JuyABT/NIsZo8/QXCIdFXfsZYhvEfFcEiYt0DJ
JKW7uErLsrzJtSg/Gh3OelGxCJUpvneHPRM07vj7mGuPVRen2HgSusWeapX1xZ0bxMfSdMAsGEXg
LY5kIeMydcx7iyVnPRmk8JivqQtBrDBi86SP8Y90Iegnb7FbbDIKCVIY1wpQyxyS0HSglU5f2x60
Hdy2yeiSm8aHRTlw5Xkvmg5FgRVpvMqZKgmCsCe/ZUu0AXxR4GEGeTy1FeOWOXtNOO2giaXL2Sid
+fz1mUocRgk5Fq6aa31q8nfjH/mZW0wzdEdG1wL4DaL14UROAWMEXhzdeqhNPbmgzCYGB0WxBZaM
rTgG4YGGru301rO4btRdNN11Sox3kw1kqe0m2JocVZEG8m3uqdQjnMdXnYxekEWQyNkODctlcd01
kcPtHpjoMgN6XNp216YuoQpzeWGBGj4I9GpHGaJqy+P5ozeS6jzZdXQvG9g07J8TEMb5eNWMNaFf
LcM8VjkbDad1yrzKb9mNAV9MysO8DPLWYOrtZTPVfmKq2FuAI/oc8/J2NB21dd2Ycq7EX9+NxfVi
zfTbSZoX18Pi+jJnSNsXieE3tgt1sAuqK9pecKyG9WIs5nSKKzzNAI3FHjpbdZo0MRw6TbwM7Io3
2tyhNA969ZCNA+LFZQ0GIl+QrBXGbA7J6CkyS0+b6O20tlO7xmjnSxm9wOaPz1pUJOemBnHvhDSH
WZi89WENxApj42mZtYcxYT83FHxDCsVik0roiIYi18dlAHtGT5nvJ2O5V0ulnbT1w9dn0Qj5TtSy
9ztMXadC/zFA98J06Jb7mgHbpc+xS3NzqEAeDbCeI83eC/panTkox19KGyrFbb/oW1syiFezMk5T
8M0Zx8wXEVJ2tDQfFiFn28zN5lungujJGLLokvqeJbK5RbWDp1obLaDcJssjvJFtR7B2UkzTtT7D
r5RJ/pS186dbfld1Ky4ZeZvWhDgWdN8PuruR7EcL5EQ/JF4Czf6qx1t5RagsfGax3GH0W044JpdT
Lm2boRP74IFJLt5MZyfjITt/BTqRzhKeeP82DfjqNSkPa380fMsBD6LvH77pjTDXQnmf9XV7JeX3
2RLjhaMRlqOTX+PqG3z4pDgvFsu6JK99a7kIOtthBxzmW98WB1XbH25XHbUQIopCjh3HEpVFFUe3
gV5OTDuwTkZIIsYkvmkkL1X6JKwo8pyckzkydsRmckluL6UzEHdVD09altKnWPmjnuAG7BwGN7pV
vy0JMRj0N7NjfCwWB9aIkGlDvNOG+ZR1SEBQ1/VwqbThCMlt01vqLibRuJQYsvKRGXQIPrVO4h+5
mz7lJRPzQPWsmrfBIN6ygCHQxjZIOcI3f6OY2tNWRDtZWccR3dDGWAgtdlmQtHN+dPLmQGDrQ2H4
hTI/LYeVbYKrloyfdJhus3S5nZgjQ8qUA62tE4NubioiZBJFIiuUYUTMr+ujp0Hq2eVcQ5zKPQ2/
ILt6OuT4upvVbetg5ddSxj5Ob3EhgXrLtc1DiMK0x3FPeqLfKjoaJk/cnu1g9JvFTLaqPUsRv9oS
CGo9gI/ruTPpnW2cxRAcDStgvQKxNZuRXmgrVkFU4bFbphuLXB87qd9oEx7CQZBg3BMryN5ho03W
0TBGByxRfTTAJ3skDZcW+VDNWlPSkAescpjzZ0Nx59iFz7o+vg6c/lyud93QROhcWuYzs8VmG9aP
di+umAb3V4FaaVDSpCw1f44FuTRhhglXV7QrIQuLTT3VTCst9cjwrfXL/CEnaHmbCuMzbsfT1Ghc
nIujvsAViafk2TLDfPtoC1vdDHWhfEwtgT3N97NVXGTC9jwg2WJ2mT7VuDYWMFzaLC9Zdqc06U8p
rLXW0EirzRE6jVP5ovTY9k0InhtyeO7SqBzBiCQM7CqdqzJcsGg5U1aP22YupEeAmhbK6Woo6/mq
x8pM5fRmk0Uy9vAb1Tg191naHELoWjhtrWSv2cUNhqPjwq9qVrC1IFKHSMugJ7MAEEnGOk9yNWpr
jl+JHoKQeUYZ+kfNLdrg8nMFvOOKZ7vpe5dnNVKY902xYyHJhKm07O2kYenkpmzJZXoshn3P0zkh
CQXiZj0TuoHgNWLSAO/hzgUtPU0vJjzaA7JC5uSh+b3uzAd8XJ4W+WFu28eR9syzxCC2mEGBGzsM
NTmvCuRHDmLAPiCsjmIiv0dnliPYqq4qO2Va4w7jJmXpu6FHX4rqSpRO5hldwJBs0L+RMPygu32E
nWGkT4WScgz4fWTKshCNqR0YnJ0a8mZeEpQF4IToNbXY9BeZFy+RBf3eEGI45S5WDgJDIQBBsZ/4
Pi+d8myTTbnwarCtWy5IQK3T+kNLQdVw6GBBCcyfrPUU3jYtOxiMtO4XXX5qMXepWGdwpUE7Girj
XBkqZmEGiEqnpjx3skkQ16v0YNfVWcQjKTupEe4GPPMYZWj6s2Tp4N424zXX3eXi2KYNkDkC8Z4u
8d5C4IPo4uIGGceREMDIEXZtxiqHhdO2E02aQIhIWOVIUE2qWhKco+Lc5uK+nLO3cOaF/JYF4w8z
Ni0I2s6pCZtv9shEtekNmPxm03kdadpdSGQ5mqaKpQYyEwtFFmcZVrK5revdIEB/Q4SFaEr4GyA4
IeqjbaoAxrN8NvMkPEFDJ3wmQvKklp0KcaZAP+E8luyS25nlqatVaELmmlmIkw2nzjQatlcuR5DE
PdRnXXwTjg26I+JbtrAy4kO1jji5arOKBGzpNF6XcNpBIRK04ahQwXa7i+z3KaYLuOGa5VO+gGDM
gFW1xtauOakSbmJApSdYb0vyo4N1lmmucZPifQI0bH3qdvLeAXlMyhbY48ArWVfVo+nOF0F8SGsp
UkryK1KMGAGWCUOwAAJW3V/wNye7JivuHQIyUKT05JLE8QMHBUszKyVPNYk/ysh41rKbpamvSaPC
pAyM0XddO0JHPilkNFgjitjCgzGpSyCKH8EivymGEGBFXxlo42KMWe02zljuuhoxH1SQ5tRRlcAr
co9GPmZXMwf8ttaHiiy8CIpDr6kj/FQ62qwEfshO9KRr4XG0LMhKRfVQDt19wmxxmdziRBbSe96A
KjDn0NeN4Tzp/e04us2uVx2TXp0uQWXAji0SEHK0R4doWTBRDJHaZlWLuy+m0E6FuitTCV8c8iDE
anYqZvFjgVnKfbnzmjGOPNutCLhvtdtaT/XtwrRRNeaz1tXfR4eASXT8rO5akCmu7bN2IroJaLPn
duYHSqmNFbX1BkDtKdEGngyFdbsS67F+TO1xmrhmGxiAvT5RLuqK/kEWAmB9EedXcom1nQs6e+au
gcrT/99EnUd340i6RH8RzoE3W3orUqREsbTBUUkqAAmPhEng17+LnsXb9PT09FSVSCBNfBE38pHR
gmel3ANGZ8OlEhBOkHxFlr5Nu3FrmfG+8yKNFSfi8/bLPyQ2m1WKi2Khj+DlBoqfqfYQG5REzlLx
vzDB9UcXgYuEylAMwxZZFc1u3lEXZ9KfzmZb5uOa4W36MjSueGnmv2NV01a2dHQIw2kM2nP+h3PQ
YatnFO399y/+95f//gczo9zIa4cJdBj53AGGOpE3US+UCDg5iuCOFabbFUUBkyFjZsPwHZfSl5OK
dG2iDbck+jYqhOqtjf1f0oGSgzY2rFxe+UbtowZTPlCENxsUX8MKP4LxSLL+v+axnVuE+spJMDTk
w18zx7qmII4tghIhv7PxpulA2UMNspYbd9m2VzDu3NhFtc3ZYcOQnkEAalYU8ZsO9Tc3kLlHARRV
mETQtpwmhtvoPBLRlRdRRNGWKyJIeLJSMv8kBOTQxDnSjJjm6Ro+B0VNZQPvLGYZ6VzrlOLiffFr
SPJG8i5iKkCzhuuDRtWGlSh7K6hU3nVSNrfK0CnJDNgmK05E0rbii0CWBmjk/w5N/qRlb7q1Pkav
CQueLq0/Q8SJndaUJYYLA/CfdbcpdF8Egs4oOb4VJTQ5v8u40uHM6Up5YW3aMAQPj2MYnFwR/KXg
R+CGpTopa8qr4f6klIJt7IpZNTPrI4WiM+Lb5EBnjRztuvgoqvw7ZxTG9fQqTfkYGr+nkqEYqQJP
fubay57Yo2zrp9I5tNdNFh9aC8s41s605iYnlH+NVP5pS7muXGNjhy3aOFYKichvgLhtTk1ZPmOG
VHGl6LUNqKDQ/D8YRCljuICh/pdbKKxEZdeOy8tYpvZduyfSDZcillRr9Cbg51Leh4RBSUGPBr1H
n6kAM8J2yXHLatdTPX4ygkCRcX5parpJwztVlfWTM3FhMgCalJzofrDjF0joMOZVwkiUbHVfJ+8x
TQSsMsmmxuHpDuNjtK1dMky/siMLYnv0PomfmDZxW+gnDzIX0KZk61F+xQqArBBwLEA/aQ394UKz
XVeOGy1kPOxSLbzBcPoVvHOrzrG/XaAWqwYyPQUJDN7ths3bpMPYPQmHi2tl5y+pCL6olfkrWxZZ
isjUginwhrayFgOEohnOM8tN0azL1p1Ow1Zl42/jk1V28XVDTMQcMxKjtJwfbopqFTWV3NOgtDeH
aJ8NytxU8y/J13dB6Hkmvcns32RO5LgQxjPuV5Byanql/tXcFpiwoAe4/DQjjUXIJNG0ck2OVzoQ
wqUrU4qURpopTFL3Sdjkt5FTbOVk8Xxa7bYA91ahTewuCN2PasQiFFUIhlrlGYyZjUuWI9UPwnt3
sb9vcpYr85DoA4WZXaU9klH8KYPR+x1lSTUYRiE8o+MlkYnCdVAHF2PQ/T0l36gSHWwSQ+TkMGKO
GeT66GjpqVlAk7lqZTn9VK33GvZT8eFr3rQ22RTp9CG1W2epPAWGCNGNve4NuhFWkYlRmNG+jXZE
O6flenvDo/XSiCeI/lKnBX7ljXb+41m4msnRIkOwwhSGsNYaFb3Hnq5u5vzOV15h0qSJVZ2ZpR6x
aNN4pZo7tqryQxiZXPP2tqd2jJ1TgMumGWwcNqpXRyo8+OqY8LrxaP14A6dV3cnEPcoOwk9npQUL
Tmv7r4RxFtUw7MEPNz+yD3/syXXeYqkhlTSRu7dsv7vWA18W+L/qh1unrasPBhKv0ueIV6bSeIwh
xSypnnOPMexobc1Es3KM7Y1jdwnVlY6xlKrsN9TGxau03Fpd/hf66Fw3LboXRW/HrhmZojh9Pj01
IrMQTrruwvTFXStfergt1FwZssy5v9VaU70MVtXt+imWG43xwacPPjDqUvGky5teMAt5UzOnY9eI
msZzvHAiouvXY9bXqEwtVcwtZIQkioreHaJayENTJztDT1+1ltb1sMPNWGtfkxT7hIh65xzbwBEH
Ezp+abfDFk8Qsda+ORc1EgByEIQnqlxVk780+CKHkAoIbpeUwnTc9QsKnUcn2rQG/el9x8k0q6+g
KKKz7U35KfKAQZuEAh5JYr6lKRxqmoSPRuUfg0jaB40eirC3ja2fy7eWbBuNo5R95Qm0mMHCkVhu
lUvfRAJWQSfcnrkRZrHwTY3k/5TXB2RRcsXt0/wuDSNfMPZ+o3E14YCJc1pYkXZSQs7n0wkbHqfI
UzCF4CFtoBiNzGZn1LbACnepwckWklit7lx7d/o1IvMwqeqLnFRv1J9db9OKgJ2gwzSTSWMxIjct
csIFqM7xxjFifurAvvcWDggHXX8t53LuDiWVwkggxjnnSzzgEgqksp6IqAG+snbwxBEnarUYijk7
UXAA0SYPsnHhX//7i9/SASFrpuddWR3txq5fJ4MRg52toU4NeEqZpU22ucVmOB5CgipZDYTJiYJ1
lqj6xbXehszWd40jXsqeYTI9kWxDRYUGPn1lJq2XzUiHppe7c+mg80Edm3kKbHw8QXIO57IbT1BX
HZmN8WqE1R+Bij3wza90ugwXg7Sn09itwgZHv80QcmVDLcZiG/+M7R/q1YjqMJ5c3ty2qzmTa48u
MoxzmV0tRZW1S0QGfuwiNh1t3ydkmaeMQ05aGLwVoJKaxBsvsT8059JVS6bt3hHf4crgyrmagY3r
tLDCdWBiQx8GvBql43sbvAPNCgAp1OFoFRfBqptc9DfsGgWU2t08dukaf5FxIN1SCCwP/rbS8wxM
Ibl7/jsEgB6SYmVMq0F78SzvZwzr8T66DMGIO2or+O1ryMIxyMomeAvG7sR5mpG84UwIO5YcsKMl
+yqeEiDkocNqqdbOMNxplS7XPrt+qnXjygitZu/47s438ncsYIQ3qEGKBez6giFa94iGjFufCwau
98CGtzAsO7sed4Im99VUaCxteFRKrgHdyPBbTSy1BivdJSHNs0FbuhCjfOuGfNNLzHtNpDPagz1s
W93BcuXFpIvskFfbup3dI8Gp9lW/fesxhSwb6fAJYPlI5VtYWE9B3fSpayDVg20PloR+1sMwcoVi
VgAvBfxqq3PPwC3H9Ljdmh3HuLAF30utxMp0rYm/A4NS/lBS45wyTzvmY8cHnfbOPi/ULnF93FkQ
0LnRjcglKEcH28SgYVqgHIDvLn24biwqi6zTz0XnXofU2nRNo3YTaX+sY0Qiw8E8yDb9jSNMnYWq
hvXAYY7cB8WL2D5WDsO98///BeBVuMltJJRGY21QTjhtojaMLq5B9XBeuEfXmL4FNGS8iQNN6EQx
+2m40zJSLFNFfSbDJJV79J9gA8wKrBh1Rftro1MBUgJ/XQ5QYMZQABGoKDEaChyW9vAnRBNaDgFH
Ni91WfXz8IhnsVqbERgOZl1cX/nsBYM+S/HbFrL0d56CU1VODOfL5CaS9EfzaZfpe9CfbihedZEz
MtQBfcNLv3hOP4+UeMS6xN2Z4q9rZPtKFumtmCHdoR+vGvhddmCcczZ0Zuy8ByFm1abu421dDRpE
iJr6QApGdn0tsSigrDbtMRydEhKHcBZUtN0Fktwmp42EVizQxUjuQMusox4+Bl83zu4Er9XtOezV
t1kMkAj346Q7GycrqXyLyyeZE55aHb/JhJM3drs/NsGgVVDnK38E7Y9VM8ImnS0jveiQkp4kZ5xD
zpzNC2ZWNUN+UDfhPkHPmIEVlDiBI1+kGAGThMAisMCtPhj1IprAEvshtirS41ALhmxvJ55/gnD3
F9fYD81mwSJCDMWY31w5xtRrp/O0Rec/TJCiixzXexLjntOK4szJveYpfBW9f44Jbm2zNHyQeqCN
aqwfdPYWlyT+TRl1xnrOqVp6AVi19G/lJNY9l8mJviRGFEbk0Sevn4IIoRo2OKTs9rfOY3JIQwNE
mTNqp+D2BQ2+WRJGH3MH1KIK/pAAzjCFFSWLTHqDzS+X3FuB0qXgIlBjTE2RGTM5aDoF19ycC2kU
JwHXFzrCHQD8BTIZOlS+h6j/7sYDnAfEEwjireY0i0Y52qFKUGmcnRE699xr3xkl/WSxnewspB9M
I9Ua+R3hU5ZMVuQrKMs9hwNQb75xzaL2GMdEWIcAut+UgGMuoekJ6MlLD/sKamiN5VabaFUynkna
10whuGgNWMors3qv5xarxjPVsgIfwduhLsrN8J9EzGQU0JP5zLdTUPhCA8Ahu4pYaAJWeYQ1XGVJ
ihdU0dIS+DtNiA2dSc4+ALuIt4SrSk3RTm+FMSXABDBIN24dgXE9wg6u4hu7ggV50PgMcAN6tU8Z
RaKvemG+DgG1PUlirzgP39JaNSvNrPaVVU+L72qsjlIPqYfi4oq9HUoc0OrIcV+chv0AoydDL5ck
Hl0kW1T3L3YqnIxu/U+ZMuID98QyzXloo+TGcW6LsevONffhkRDLfEgnKEJMyouzilxkBFLkdNz6
yx4u3lYagbV4t7FI4pD45SC8npxXsgi4n1D6lwxaXK6hHKOy6ZBoFpefXO5ymuyB/jDfYIBJB7mP
qYph9iNsnIc3JP3N6jt2GjQo9Y/nVKfzjZkoRhybCbTDzaok8ei2D39y1DrW5wUgoralGeRLZOR/
DYUGqhSrZW7VMIqwt+bARRamlbzWjf3PYAC/rFBWMfCzKZiUGQ2cpygTx1RfF0978Fk17BIKIgkO
TGp0XDkjztush5TDSZUUrbvJK/KKOOHchtraGFjMZgonGP6jdaV5tMJJb3PO7396lpQFMaMWoDvp
g0ErXiI3Adbue3enkBFseM1irkVLe6LY3/2yWTj1jG0vrA651dr51XDVXDCKWVI8hF3M5pV0LSra
rxOPEL1BVkOK4MzBBQt3gWMlumlh22DxLSTHASAy0IQkvlP/Q9omeAqzWBqaSJZNuYK8wqgGsBLa
lViH81DGpMiM2u9ljduNhjQMrV4R0G00YoNnC1jSPxAuMGbHPM67MJ2lN1hcYKncxwicfx3XkUsd
psma5fyHccRg4LXuhR6rF11gcPQJei+cANYyLG/S+TtBQ8HKr5qzm5aHPGq5aNMiuCzQjReWH32G
4YAnu6kPIBnWbh9QrkahzaL0QV+n2Yskj7sgbU4q1I72jqb/gcv/nbHPrTTP2DSyoS+TFzMMdKT+
Ov/weta0xKFnvqPACgxmbYAbU2LYdW9miGZGGdehHsfnfz9d4swgTcLMsKvowyjkeWKfXaQtElVr
rHw0zWLiZ7T0dkOmxIVbRgIK5NSGApPvwtUxoDaHEu3pFAy0w2wL7W41IT+aZDUMkvbgORT2ohSW
O+Bj5bIRyZm+9/7cDr25LKbzDGNgxER4txgYB9uYElGcblGT3lgt+aJhkizz1tnNuQN4N6SpcsYI
pBMpw8w8ZjT59B3aHue3XnxywWg5OKnXSsL/qqELLK6RkaFTaQW9zuVDWd0+6XljMMrvuA3FJIec
aJk15g0DwJeO+2xiyidH+zy0eJIqZ0bd0/VAmLQMybFRdsGFx9SOZa+2CkFgoZPYuNjzmd+cVkgD
zNIBBSDtmJlY0Vr9VDDSjorfqpHmBTczGQDN8JhjmDul2ceArO6ytqfryChtbVMrXVS0t/sHKlgD
O2cQa1pP/nGO+yV0N4ne7LlifserAmV/42PxhLTOoEfiQllaLlUejEzWiYsTTEsevSWCTRQR0DaJ
CS0q4xVgeU4N43dCgACDLkn5YThR9reHHjiuoNBjgLhrXhkusySs+XKYOEy6sa7y5j5qe2ukVVKL
1J1yoGETUUvocFawxXSXpeLkjwI+xZa2i3Lrx7YniOJz32ARn0SJHmoCMLNkYVN0a1/yoH2Q/bu2
De4wo4QP1cORpfxKHefv3wewsVTYxWiBu5iqexm6kV6k8UXUVJRmYUWyee5Apd+TTOFbxrUE+9kb
nQ6/DiWzODLNTdNX28mqqdRpMX5km9qmzIKgN+Okzjg6OXKRYjBJVUGDgT0tjw2X6l2T6ZdhNEjd
V4QsAv+bq+hymEx6R/w1Z7THJMZHb7CMgsmPWWMOthsf7apgcShN0LyhOJL+MjYdOumCNA2aI6t8
yLqMdGKehN7vSfeHHMa1X1zr7rYF5hS233Hsb6TCPE8RiNHq+UpweprzSS/DlbFIu8MDhsnIcNY2
k2Jj8B9AENdd32IG4oXa2/n0Aq/tpgcw23qD0UBOjGxT7dwg/ol40LneUOQc6HfLHl3ss0iJ5O+p
1Al/Q5PdBvYI77Qb7CPeVvzEfrakiStbVx7eM9+OnonbbxMHLC2IW7H2A30nEdmYgUuuJ5jsFDYp
mA5U0lTnPjFfgkwbd/5vBn3zfx+Ak1sXUCwLyR1nG1hYG6Je7b2I9ycW1s4oOl4A3M2Z6zNKEVcM
/EQxA8hjNVV1AK+YIrBHgAnOIT6Y14Gq2IXf0VlM2mIlmvLkPfOof+r1QAC/rfho6+qE4eQlYIi1
CHrSbWyDW8uu7F2fy2mLyV/GfCxTQAZkpFUbpyCoZo4H26rKT2OuDgakRVJ3A70HXYDLzWVlgH/L
ypwbfIotI/rUfpWVUGsjS++5gJRMyGBbzM4Ij7ohursGjAUY1se2+E7D7ild1lW4lB/24GWgO+cu
zDaHk0OyThnpnz4dvgaqyfYV2iqs8a8yG17ZbL1lO8tGBk8IasJH6iMAJ671B2jMXdgNDECU+9B4
Di1VW7JRl0CHmzx5rQV4g4Q9WQ3CZ9wozBbX/ij49MQoDJ4WcGHpJG+INeEmraZn3o3FDrQAajH7
LJNPjRpn/VsjqQaftfvHgeSbSx06mDqIcsgvkdqiWq9Tb64LJMC7boG57joRERxtx3Y3DQajhopi
KRPw38XGaVQLjJS0xqbcGE+R9q/QOmqqItyWmpfbR2FydKs8az/NVXFT5afkfxTzDr87Dp25NabE
OMW1f7B5TdArlnBLnbPb6O8TjhESG1TaTlOwq4XajQWwPeEF3w6FfACAxn+j8L6DovnMkoGostmf
y5mEJFDelloyN0osUjMg/IJ4u6iNItz36qsNbLGSCV2AyiEp5Ugc05a6J3bCv93xDIfHvGSXbyek
Gk8Md6qnWcXKecSEK6YSN6+K3p2xOowz7jqq/5QG66MDSAR/dbGnr+86GOWb6uxtxCmHAWN37yjq
MLMpXUmje7Lzcvl2qTnJL2Hg31w7+ithq68STAm2tqsN4H0AMjw2f5nzQ2ha9i688UnZjFwK9U1n
PWWBi3jgVSfr8wtYfY1CePG5l889ptsq7o7KqQ+MDV9xJu76sqSzj0/Cl3y4yLa23TO8PZvjNnL4
NoO+4Oi0BRaC0akTf6pG/yDMSQ0U6gHZBDuIfjoewiiZd2fEGWPdVPy8dhW+eQ6bZxw6G7fh3XO/
U697pnV41sxy5/KOwhWRR0kzOzkd7TVWwbePwx8zM0YZNyKYOSU/QozXiVqqJGJyqas7LQUVFzNG
em1KjwqU9rB8AMj7nTx9Ted6zCBpunqCQZWXQUklIeoU6jTq9Xa04punD0sjIyaLVAINECC6MEgZ
tKSZx4n1jQtlTYRpFZVkupz+CjUMw6oAsA+oJMTn6lv5jmz12tQodMQMQkG6i3ErcPddr51DTz9h
pNj5Xs5XhsI4L8J++ldWIzYY78KscYVqyriROH3MY0WePYPewlsXVv6vF1Y3kBHYqQsKHzHWQNe6
FUH7yZTmZNP4zhjs3nGFTU1UZpHSIW23zyakuKCdPFp1gYuOuv/lp8WqMVjVGWTGNDmR33YD+V1t
pIxuU350Pf2Mw4UezR1C5bMLW7hHE2MD3taWMzHpYrCglTxYLa8HgtSqtDQNPEjHwCDS145PxzXt
tu8q5zTTYNakLeVgfwIm/aSfhgwei4O94lk7OE70Ew3lPmXS6Eb+Gd5MsJQlwRlbfmKXIdzCkQ8O
dcjNuWKhbjASVdXSC/VTbWdXwWipjpwHDtw7pIBd4um0qZv1FsvThsKB98nOL1ntcc0gQuLY/DrW
KC7ehNvIjJBIWvM5thz6Y31a581nPvJ69GjtS69vf1p1qSLvt59hGyBnDjmX5GWTTR8jSzSt5P2z
MdN35drHVCuescPzHqfrCvDTwmUtLwI2u6Er9xFAmCwLv70GVVRrj5rzVGSlWyffS0IilJb7CQ6S
LJ+dMtq3njMhlLQCwsXPVrVbXdqYTX0s2LXCjOBwcJ56bTu2enDg6TLi9uhH/ZHhLaHtkDCNMldD
IR6Gnr+RnqH917p7vbhMWf4Jd8tFEoRUnfnf7Id1EvGasM+waP0Wmf8sSQgieFhb1eO8RlkdUMvi
fjgZQvsyA6dYh3Xyl7oPDgVOz9m/PlBcCZ9o+sgn0SykHdA9RdOfSoOHNRXb2rTWVReSdAiDV+p4
3yOz+KAwBjh0GaOOFf9iRx6ZluE2ZTZPXBunDAvSTlbyj5M3HOA4DdVVPudrsCoGg+SizMj2WOvj
VcPeSs7iUZssutTjVNt8Gh8xy4IxJqhe4YnqnXppd90d48IhToHON3p2buVDJfne96FU1Mq7cDM+
W01ULMtA3cPOeGAQDhe1XjzqckO4Ht/yWG5HCYW6Ds5RH+5SqiGXIql3mav1K2Rv9vTpox0TkKbV
s6b3IInCFiUO+k1aXoaWUFb2UkDPwkEXfutGf62L8LNJIQu4fENaHTx8p9zZXfuEhHi3AshN827R
iLdhxHlhjzlNbO6vGH58M3qZi5gtJ/2xszBY0l9GWJwm40jJOfr14ObNfkJ9rgfOlpIjnVNgGuj/
OltPYUcATwB0RiuK9egGwjHKcInLtuGZZoUjdBy2wVRd6al9rYALYVjZTI3Pnq3yd98dHKZyc8m8
Y5AUYKFzKbTTrOAVe93NkYiyUTscMRdgjSmtx0TKjORyuuEh+u9r0qqC+7jOF1bGGPRZ1ihndh+E
pn8dnc1B4xzdBf1rUZaboc1eTJH9ixtUtDfpT/8o04J6Nah7+w8XnXGI4+FuyXcqu97o62YrTZpr
GHy5Ixu6DrKzMX1S69UOoA1F6X0OMRrrrImADORxWruLnpKL/14iu4hfRuVRGziB/WYdNpcJrYAz
EWHP4JJFfdvOakgLwXZfIrLo9rXSCRAW3aahsIpqLv/DtLRDmaiVb/Dl0+aWYcNjqQUKchdmZBD5
Kz7SWG4lUT78/EsnrPhzSo97VL1vA8bafOYFAGZGjVt4hD82sR88tbJb8xSsEzQ3E6HaLkl8b5jD
5ejV2lmz1VWBEWcAzPefUYXmWulNxsUhqwlpDCOn7hx/SxBY71qbbSyYiWmdYu3gwplrbDU8hfEU
/s0NhTXP5NOFV0qW9M7jtU11xYhC2C+lbd2ziLduqtDExuzNBdA/VBYNUt1pTOQ28ul2M/r8s8rF
38EN3wLPf9QAEJb2u4x5RcpMHaaiDTd4GZm7kfPOY446xkSXXelpbxH2o1jlO7Pj9evqfMPLukTz
AKowQd4dPVZPRneZ/k5JzbRtvOTWcA0esPfMtkVm6HgBzUrfeCZ/RCGSzxwO/iAySrQM7+aY0x3E
2nsSvBclfkhbms8OwsZW9MYhob/A9EqKOPRyYyTTOTRdxiLuPI6WbINTuMbE+4Kw/1onyd/WDl9g
dC3Kni+o5QBUcGpbxjl+x7ZiW2jAuLfcGsOxPZp9NJ9UFSege8EI/Swcvmmtzy/UUu5CtN9WOd+V
7g1LJfC6otbSUBotfIscIK4ls6PrILhDP+MzgFq3gAh/IXfH/KLFN61hvDetvWQhiyIuGMQOKAUb
T7FUvzQbnOjJ/q5qcUml9SuJvbt1esQMLHApcoCtSZFr2DoimDCxkAkl8cE7MxlwXNZ8xQhle+aH
PAvAWhhqo/NSlO2rNbAY66LHlNywv+Zug6lrvFqg6pGjTIm+yVeY6+2L7Wu3gNMSBT+Uy/Pc6zpR
aFP1yCK0J7QcBFbcDd/LybAX6WB4m8LGwEMh0t72wKBnCWp0Tn0CECpI0+Cl+VkYN45dstGN+Eu6
stybbnoPC/vfaA7mpp+Bh1bCrZH/Cx6eFDJnlf248SdKyyyKqF98DUk7PiM6d51WvzMNvw94qEe6
nheyBuzdvzH7YO7up+lK5DrlTxE+OIH7JczQjdUZYDfhU77GydbxDsxNlxxUuJiET2h2w8FBwDEm
gtN5uwdJqK+6jmuKP1q/7oQk7LrtfqwEXVMERhL9ZHHHXqCOpivFtEof0hcvK0MybdLbErjc2TLU
cQI2/6gngg5ZfWaUSqEVzsPMAdWzkhu7BQ+dGe5zckqFW2djp7b7Mhj/8HoANJv9QSkkMDZUCx4d
o1jQcM6yploDFyu1b+m75+Lx0GmkQaBJlgapHsD4xslIrEfleRUW8pa+zS5chE35Od0KvM6Yu3j3
xgwKQZh1T6vU+PnSgfIMDuYhlAN+a3S/lD0KVU1SurVIhnnk/kvO4mA1sApIE57sBDdTXOxI1r6T
7wV/Z/kbF2iU8qq3OuVLR723Filpx0U6L1j6rHsqbKeLmeDPSHYILfR3lwm1gkewjavgkrhBt4VF
CVsAYhQ+pG+jLT7djFnq2G4I9D+cNqu2RVHOpPp2WIDEqZYak7eonPch/8XMOPl0/goZiFZsl9uy
2zhLvUYqEl19Hevh2qES5bERvGS2dbNrE72sT3APhPmeKsDI+av7QPi0kY5QG0lX4PC0lbDP4clr
IEYOVvLrFDA5fW7ZyZzsSSttFbeEFRiSGbXH2TM3zWvayr9JSiyLXt0t8aC5dcJn0EJ9nl6AREGH
X/BTWejOiHxStDDqRUjbE/0kBmEI17RiYkWIjMr9RG1C/4zrghpzi6+9i98rT6cgwUt//by9Y5t0
UQqXeP25FHL/iCvW1GA2TESTwNwk/vqRA9BiZvxyanQy90kJ7IjXI/jSJ7hVIHdWgWFdS81qj9W4
aXWIo1RCsFR2RM1SUbMpNkxbq3wLmgcqAt43IvSmIYt9wWUmDnFHp3a1xcRwbg2mv0SOH7bBOBbh
OM3yBzMZtITW9Apm1h3yOQ0YNfVqeDp8mqO88jjwFF3p/IapGrxG5J0AEOnT0m7wdpVJ/qrF/rWm
cmoZ+TRHZlaI6UJt4s57DJlT71p1Aw7PwIMPC0LRCTcn9xACiEsj9kM+0RPamPFHEmBMUPvfexq+
gB4QpE+kdqnQlCIwDm0FwUWPmc4IjZlLU98GamvmMx9Vb/TXdmKED5BYp5yDzoI/BymDgYGAbWB9
SJnRm4jWMMIfyNW8AHSHH0SUNKsI0Tep3qbQnwvr7Go9psG7Wdv+iwBYSGUWDtAw7FexNdxLZBwS
vClTJrShVOdD8hwMWDqRYNwN4m5PyVfWVUd4Dueu41QRhu3B6RVas8JC07IB6T2VGHJXDYJ7221A
O3Qta75Eq2yvefgqEY98a5YXMuIoYQsMDQnU9DHID15H5512rCYOlZAEeboEaoV5Spzu3rvgDZCK
j1bmHFJNqnXOYcAb6eRkXYz2xBnjlU12kB1B3Iae0BA1ZlwEGvyzPnvPVuBzHeru3jixsXH695qM
xzU1ho8CoTFhqrk0C3xvE2prxJHpBuoSRbiU7daTNyMMivXIbr2En088k5zdMiIRv9ChmQ0u+0fh
FmRZI2mtICv+6+J4F7ujWls1DdmtkgShGuhXLtEEF7qK0eRUbcYFnePp3BpCACDoBxbp1ln3I/NY
kRLgDkcy4Vi7Cd2wAdX1yfOVvwOL16wzjSlRSoZm6v8YWrDWY8JPaQv6OdHnHahzl5HjXVVsrSQz
HNIxLaChAqRL4dFwIvZC4SOWVVBviCHfpsjOkZVjjakvE/ih1NGz3XLLXelMWTdJIh5NUckQJSP5
TVxpb4ww/ZPm/Rl5dyiQob0UwdPEQLmguWRpEafDwejURyIlG4tal0D9GJAud32nnoWG85W3ZoX7
wz8KBz0mEW6wrvxq09RtulaVi8cjXmupx39WRbrCfNX1AUbTIjd33lSNGEEtnFccc2IMUuvmY/Ir
ZzvkXbMBGc/E+KfX+mHvdAlUZIf67NYkPlx74qMvon+4Ut4cRbcMv4LiBqJqkj0kRLFTdSWFzLlB
FzNTSLtxglurt3RQ0OXqJXQVlntaUjiIptGPDLZzDsExymaZQ844jxyMLXN6KSU/tebq9661vsai
fRaTspdOGzmkYLf/O8G7pU5Hc8ldxeD91h3AodaXbPB7UObHwCsZ7gaGfo5flO7GXyTDhz2Ovmkh
jPGnbQm2I32EcgYosbQvoDuIFdVs9EN2z0zLn7hGRjCsezmwlPZzksyBBjPYKz+Zza/cAXLF89yk
7z2zip0aaBoqR/smTE7XtoGTtOSqq9fJYarafme5nMMLsoBabp07mMH8MYt257JEbgibvTgyzlZi
hIUEK4zjeLh1PY8ubyJ9rEewXyNK3CkBrjcJif0ICs1KosajPHMx0vpzYxNdU12EDymiGHgweKEV
I7g1ZEuKS6KOI8d8hu7gIpMN+9d02WOcDcNNHnqrqrLJARj5H296rSosDoOYuLVVElJPe+xG78vN
xqfP3rIw/gURp1LwBH/pRCGrIceta0JNqCOWZnDP3ioJ/V8Kjd5inIiroB02fowaHw8ogWR+S937
jRpKkkvuEuzGvFkGxlysfmA00qM3xga5A+kvSrQ/AIg2kQ2t74eN4WPGgY56Mn2JBEw4lT9MqTjx
xHkIPiKuDyp+/T+izmO5bWWLol+EqgYacUqCBLNEJcuaoCTZauScv/4t+A7e4LIk33IQCTRO2Htt
4VATVjkat2Vwul2DzH07OM5Pbalv22ne7Bz9UryuprTxruEm29pudmjGhs3lUBz7VDIBEqGfhhPT
BqKjdt7CHXMn96nYVWPlt33mXClZ90k9vyYLnlQNh/JYNmsMDu/3yR0Ycaa4AzBPukwbl4XknuHT
pfapKrU3LOPQKWZwfUOspOPNbxO5p/usJ5JrYbW8piuy4IRQqJ+jmGFnaqMCbRuYOqxQ1vACfhu2
4pvRNnibavecjf1yFtVH6mpAu2rJ3ZS72iVLPfaoI0aQof2yQllTI+J/H6zcge43LRs11/DcNBRP
XvPbQUGqeQjSUbAv21hhe6pa37TL/JWUyxhFi8KEns5TdRLYU3dtz21gJFj9m04CoqxQOLi/pxGO
jd3TWrEf2w6I0jZzPJSnlHORxKkS/H/7XkiDg4IRU1TQPiSN5F89WozhOBPWmU1qj69AaJoTIep/
KzcO93K036uw1a5R56ADjMlCb96jVu0IkZ03xmAcKtaMFfIUqupF+gODuoDnwgwqQkOGR4Rb35ZB
ZOEvURZNf1ssh1n0gSFAI4qq/kDkdAulCTGARLa4IyK2FKshdhRsz9C7jr3I9rbufrCiln5SkMYE
euM1tqd3iYgjMGfjMpJeZE9f0cgAwy6KX8mYfDUoUoRYxksHow3w12diT7BAvfaUdPyx4WhCbzeS
wxJafwmN6sgL8vtIMwOP/O+Nhg1et3DcYX0Es+N00w2LcXqYdZLQ0N12G0c+UMp3B4VpPuvAULRZ
lvlpyr1eWdMD064RgVH2JUSGReXVa296KD41bt8LLr9gSNycQ8RdZS/i1LXiCyYmq4gkXcB/kJG2
IBmEkJAEBfGcdkplw9RY2MRnu9hz2eeD0ITV8Jg0+jMws3XfWByHFnAm3ZxMme4vOak/2asaAHnB
YtX3yxx9iBYMU69czTdcbq91Z0Rf1JDphmMhne03pMInVk5eYLK/2Eo6hEL7gxX/uzV/9UmLdztd
nqqyxctCcjif9bItyIHNOSbPMbnxMBHB5kCuAaQyoFop3T6whP2AR3kFwpRAvnLzLW3Ysq+z8Oas
LfWTZDsXCOveU1TbXCbCZnCEEaTaull5jKYiOkEAvwrqGjhhfFKtJu/zEP1pCizmdb9uqeJC33iI
ADk76BQrI/wCgpfsWq+nqUKvx2qcC7833th4M/2LH5Gg4/kvsb5AJNq6imdgRkIrqqO5hEtjHmaH
umTASIN+R31Jh/fT1DJ9N6I0JGACcTJKX9ov/q21qIKW+gIQRfQXtITySy08ZzWJ51FHf+Ky2Zji
deE2LNaF0XB3Cvsuv4xx9w5JAJanEf0wECFyEPTQICiqbHqq3MQs3vRCUgxDr01D3D9xeUkU/Sju
CpYpM9p2DE2HyRGfRlI/13HyGilEZpPNtIrnnunTXpfiPjlu8SBi8OTF2YwFwhJ3fJszhjGx9Uj+
SIJrgqOJ4Y8/eGjpYMkeSqPs/UqhGvYck2xHTM1cgQiZp5xKr7npHiaFwuHHMSbUMRQxEXMtfEA2
g1MpXMb5kL26NMl8h0tgGh1t73lMKBtvHA5jli2Bi85t19v9T1Rioc947G5NB1y5MnquPjTCfrrS
7Eh+/HBUplCwxyKIDRFgLqLJTjDMp+ZwiGsVb7nE9aFmR5PET0NdTWdCI1B0+yNd3ClkOim/3LE2
bwTCH03l2XuGdwrvAsp8N012kc4tVyXDN/kJX1Tn+odW2tt60k/EgVk8aeYRJmb5xIOM2Gsbr2FS
FfVOztp7ltQPNQ29nw3xU5zA7EVu6evr5yUQZ4VsQXp9Kg9DO7yQIgDtVI5FoGr9rJBcnkjxxThQ
REfm0w7dSNOvMX+JaW4bZgqbBbcJfTI9ZaH+xKO2HKyy8euZ9YBaeCblZU8MjOcFthYZu8h66JJM
bgtpJrDjFXIM0HQsBtJq54RcFEgIJx6TyY8k4rCY25MVzRUy42Laq5CFMu9JETUvk5mnT8PCQAbx
4m0EmYohJ2NU72bPvSenwIJ3M6QHh+UJKuc0CqZRX1j4mDS6XuQPunQPJtjFA4j6ZQPN/51BbxRg
sugh3UL6M3pz8ituvE25RI6fjXx+i+tiyMBSYuKWzVuwArU94dopZnAp8W0lGZAkQB9l2aPfrvg8
ZNPWLhtrsknT5atWgC71gG473sl/sRNt9KckGpYB3mdm6vc2EfA7RRODgfgT90gWK+na29WWTu7E
whx3nzdxcdEspEPkvtX9lF9D/OBAtogboSNC2FG/cJLtROlgYomNUwP50W+iCi2UKLi2XKpcUV+p
hx2UM050NB/sJhKrNA8rD0qyrYcTLObZvPGqUrARxkU9mxel37JkPQIT4yZhVwSplZJ33V0crdsP
iF8CwP+vBW6njTHyA/Kr+IgdME6gbts08bOu7W49Kq85awu6QC3ZrQkHdvoaeeJoGgVvQ0U5q3cT
Iu5UzxjGIs4fPhHudQes3TFC2gTChDM1e5HOzz3CbNYfnbuNOtIGhGkN26ljnGUaJXqB8c0bMvOM
gs5w8i4ollWdmjfvCF1wWjZoacWIbmrV5sR0rwAgbxPb3n3C1njraKl+qsiIdZlgcVxQmTHG5lx4
T/rqkw5aEhqVkVQbMWBLSlKyW+uNBN5zWIwJrq7M2FW3jgHGEblaUzTplRiP+1p38jEI98HQrkm7
1AeJoiBreM8EBsATrPZ3B1MRs0TklwqJLSZhyukiJWNmUAQ3miXkGCzwS/gHoZO8JPpH7ybDcbAZ
cUTV33FGst+KtngwU+PPtDBNKhh+z2z8+5h40rRGJyLnl6Eab9XgRIz545GISnk3cZAFfYSQoRUT
OK+T2UE7b3rzT9jWx6qfgEivWb62gRFjQZwdCvZBJQWkkyCWjuaFsrV6hJDF1g9l1LZx+6MYZnvX
94T5CK+otoBiVcv1W8ZggSWj4mxu74bjTEy4vE/iAPVXdhv6mvi1NFrjRytvi9nXpRhLg0s/YUc9
LoHRO3WwemPokusWw3n3UIFd9SftPvR45WsQiqyjpgwkjupwXv1VuLmSxmVX80oUMzyBcXrTLCMh
RKq2tkwFeJYu+kze42uUdpx0+PiR2Gvs7+LZPS7Re1sX/UEvU/JB6ukO/d0LYtKTRN28xVHhBnHW
4coZ5T5OxCHXccktVHrsEZNLCzx9U0s+x8yY6l3WO8CZ++ihCbX6oOLK5n8uwFcdiBYNquMyN+az
Plf7KW1+nIFHbdU4sKOhE7HZ2ZkNmAVoG9DwRQukgK0a/ouV0Ln8YVoRHps+Jnd2rgsiik2MRXFu
7tEC9BmzdMdehouVL+l+Jg6XO7zniTsYrNOIx+i89GUu0gfpiPoITGjV4fCkzatOHHpQS5vcoOXP
zrB3rCtwcYJiEvPIijZsISJgY1PbMle3OdWAhOqVj8YJxF33DF0fGY0YX+Qy3FDrcQSW9dl1IF6g
lTP9Pn+FZCx2lYbQh+kFEUK5jpY9itpd6JKE6RihQcrt3XTQ9Wk9FczUfQ9DpB2TPvv59x9YrZPD
qh9pc39NTexHI2lyhZvLPY9m9KN2CBOm9optmBWf0chUAOaNrWMrcZVdv1rreK5MoLI4HRycNqJx
rgWeyZwau5UZkKD2mkMZZ34Hlhmf1jsVBvQvyvk8cr6dxDibkvk9EtZHVM7MbbLm7rUWvWE1a3vU
BEQrLY91BfvfxiNGtYLYVDQfsOi7YxlbP9xvzlZ0ybith+IKqf6r1gpsaMbTkuYwH2Ke2hGyBZzc
0rdni9SHaXZ3lAou80fKYkwfaLBdRMhVOlw0G1cYjmvqAT2/GJIjD/WOsUVJ0GnibzkZJNIP5Xe4
zqdLx44ZAVjezQC6SanCIKVErba17Yy9ZA7SkmRUQNEmWtMFoXFay5kJtHQDVpFIxYEoMKWjwSjR
aqYc8bskmx6NPJoowrwIc/Bsbb0sxdI4gg2t0nKHGf81bWF5rMtw5YQfmFv2qsSVNaEjqh0QBmLK
sZNMLk7xEBQeC69V19H47kKKwmQO9ziPHlJKGlbFh9SJf8WI3RE8IO/1vHTe58eho3jMq5sRMfoN
R35mhNlgzkNsCp7NpHvX2cwMjBE4GGlSVaD37TXRva+OCRm3L3ZjQoFShsXDozfwCCkG/nAR9SUp
uayvez0wXEivjE0A7qO+9gbWU6lXTnTYyX10oYfbBGAxx7by07+X3FRnh0V6IJsaw8zQ7yNl7/sy
hw7ds4FBpkhwAcclCXzfbZcNVEKsiQwtfEiIVg68NZQcC3u+jOIF+sMmbuiBOU3dyB723KMFMi+A
0uPU/pA4/6PL7IpQKzxVawpQKgIM4K0vrJKQHR2HPWC7nC52xpXBGMPHq4P3TbM7XzZ60BbZsUu6
/pz3GpqijiFljU+3AV5JqIULaqs4t61eIksT3wWu8EPO42ftU9DNWOJG7ZuT+bFaDZ3EnyOV73HZ
kVXSZ3cnhzHRZyUz+Wr6U7f4NkXBLsN2mc5baoz2g5495ixu8DwCZSH2bZvLjAEkoHXHRmHhTkhB
oCFx/Gq/0bv6tqPFPlrQh1I66T6G8PTo5FEwUvStWgcW2BVuSvBzFxTNckMW1d2irqdtKDdkf7DJ
Yeq1V7+7aaGPatSvRpaseKwuSF1rfMhrbVfWCvbZyqy23XI3OTZaGvWiu5JhWVlle7cdxWPI1G1b
alPNSnXNfoK5FLoxVyb828ao8WOkPHMcoz545ChdOqZPiIKDetB+aaeMa+jFMrQTfJutnLqLiurs
UtRgsNyW6M4qsWfgPclwYWtwj2AL4QIi0cNwvN+dOR9memvBYWxoovIbLdyXCCIJFCQyruimLcnq
7m5w2nmjYl2gNuvdbWIYJZvrIUSuja9+sEFY9/iIONhXRFY43DHMxltvcX6xekOhISGdpit8mkOw
pc8BMwprjQNtve4wcWlwqjA3st5zIEbmOhEFIRuvDRqrAs9I/t0xmdOy4Rksag61vUQ5XNtHo6/E
NmErgD0G3bqxJLfa8C0blRYTYrzLYqcqiHPCbsSpteu9pyXVcaS9jhLDebRmEq7xUSlZWffIQSiJ
vEkl5pse19oXKfcXB0Alf8RKMOmwxVTtrANUdY69mf80oYvPM33AxBAfOpsIkRUQKNnMn+US6rDV
azqUuj87ZfUHTI2G0RYHaqqMb6Zflh83ju6z+snPnbBROlUV0qC1LhNgm/nrcL5BXbsuevVpVTbr
C2/SPpuexNMRyMLssGCqXfGmlmyHNG7L/mz8FhY+Am0abzFVFFr0fJc58fCk3O+4sDM/D5vooIwO
bzhiIGgRZXlfPhHW7LivcIisi7ORTFjUZAbqE9zG9MvMfu3FvnjQT7U0cZ/tfqlf3E6MLOvRu0W1
ZXHDeRbbO54j+kLFLFyUtsqjrCGuobxMLeS/oZvP3jLuDTNsj6muRxe9fqomUePyKA8yR+xWmVDH
mOq3V8ZZPWNfofmlZ2VHR3cwCtlb8oJmVJ2KM9+FpGz1TqDiFcjoQgwztcpkgrtw3Ivomg8UYhp4
I8O2Sf+M2oObNP0pF3p1FYnpET9ukKbWZw/YuopdzNozsfJVz8O+Kyzjt8KR/W2ZaqZK3C30PATf
Z8B4mEPfe8ZkQckjIyglTQdTTrje+YBpvateprT/01ZxeiLzrg0A4VMXtcUPFAA2XyyWQjXqV4c5
LywJNqmNRxXdSh1pAPR9diY0Hczt+h8zfFBCT/5iJ4QOfzdxjCeyesrs0nkQA4K4hVOlQuesqplb
ovUOcsHuui71jXSGBwEXy7MBOcSZ5bygJ8kZvUwQiMhSQ6whblWGDaex7I/ZjFZTWzG8riMJqpx1
bV/QHhU2jG/Nw3MM9iPOma9SYD6MlUo/0PY+I01Rx6SDiuG6+opjsE1Gej1LjIbRv4kiIcmy6gzm
kKE12NrpoW6MzybinoCZOW6FtcorcX6T/CneJpCQx77NY/zHIjny9CVuyWPiCdBgpElmZpUWOJQw
OLyWvV0EoY4IJC9tcdKNJYWpxxqJWRHVsiKeXULjcULzEadGFpjMOVdFZB405V83tkFSjgu5UQuu
wEwcs2zqn/NCbNywi/yqrLqX1J4IfDSt2YewzHUs08VPAJVfPQNxccWMea+VDpjJSlZHUJieX4hm
QrMfO9AcQ/dVmTFEELdfZXbsUl3ZqXeoRvu60a+RidvJ1gCW1FF21KOYyeOI0KQb4/a1yzoWUfBH
mdPwrdTHfMdiNA5UNbSvREhgKsckO4BC3ycAzV+xW0270uWj/fetIFaKTjWzg3/f4pzDexK+Rksa
Hzl1LXise2PhX9OHqLM0lItV4Wwng2LLZuh6J5D01i403bXdpedlaYy9coz5uOg0y5lb9cjPFWwa
Meaf2PiDpenTHwR2GNesnYev/COaMOk5dbfs3XGt3Kg6fDnL+plbLYPMl6MknjCEETuFWjRx2k/R
uofYkCcL9M6bO+sMzCbsAS5viq+h3H8CYHzLjxFUn+exDxG/aGx+VRH/Srq5uvXUBnQnIv4l2/2Q
pwNEZEAUK9EpHFsi2mmtT91IJ2XlqJiQaUZkRraG32SII4tMDqdqfcGm5W7CBan0vOC50kSPBLFo
hsDtm5L5ac5GILOX27+XMqkRnOQG3BOPrQQa/L8pg0IiAp7b1uwf/730Khl8wFcZS+AMBKVGEuVc
qeqI9meHuCrcmrERUU/BR/OW7r549U8VGiRLkNxgZMI6M+YSLsQTpTp0VBWkKgu+BgQ8++jkxT5i
vk/yTHxMICAy45fpRZTqlve5eWrs+lDLbD79e2Fi9RyO/DAGziIU82WG7S+ed5yGkA1LKinEL9de
4knKNPuNI5WdU5aRnLmekp2XqwMZlPjAhtYA4VhdFeC4oMCtHoC1fCkqfXrA2ErtY2HjQY3P4o62
GuueWQd9o1ZBQ9mdkoT3qlrkQZYWtNM8PQ6uurHXGe8YWV9bnY3ElLLy7+MHpokPNcfsaaC1iDt1
XazmeYGp/lBN2TXJEzJfPeY7nad5J1JTWVKr9skQ0fwKrBMzKbUNuLTyhicEeVNoLkdvoWqkRCzJ
J9oJwjYfJWoEivaNYY2Y9GXTnhl9Vg+ttJ91bTjZJFmoDWm+RIig1RgnsVwyridKME8d8a38imnD
t8loVTueSO7T0sCWbb8xcNuog9eXegyyGZ1ib9s3FoTJi9lOB3rflP0iMj/TDKPT5PDo5wiGXmfG
5y5Wb+jwxmdushKp0ZPW69UBs6H+4GXeM5bhnofpSgalgIX9WlDHFC/ChjmkRdlPl2HDVBhTNjzm
ha913heXAaOuoiSdpAMQVY/PpiDNIzEy40Te/N6Sqr+RH4n7bzSsveYZ+SVta3QdVs92ZxmCqKlM
zMSxuSXuUAOl5x1wXHyQGhceJqN76ofWOhhCv5R5Oj6lYS2vKppviuy8rY42xzfzccR2vsxkSSTM
/2zwGSl60Eabj2Zh6c+ybAIbPF0BM/iUF+GLKDpxBtVwrGecJD3i8gA6ykXAYvMhVvzRPO9hNvgg
Zws2VVGHqK1muQMVlZ+1AXBljUMkQCKQC0B/puquTqHz3MDDrekzBGVN3A2dLevUEiXHX/KVZGF2
1qMm4sgMh50H92ynagm+WWus65Shq+gqwQ8PDiXRo5vLut9CfUL0PIsopkx/pUuviFm93pZj994X
xudgzNrBADvGgAWCZorfmCCtqJIvC7hiEkOrda6ejgcdFPCmDXEhQXcPmD7gEcCQZtejg4IG6eq4
xKzUM37MsrJ/mTN21x6Ub8vT8FTZxmuHZpvxD/MAu2D7UVa05GVig5YuAQ2SBUbPNmXnqJia7YQj
8gkk1WFucrmaE5G/ahpzxGQSUL/YgLsdooZmeehCemMMC/rOI/EEIASlBlOqcFsb0g8jzlcvj14w
kOSUIpr6PfojsUJbT8pjg9E0cOyUw9rMOmJStNughNyPyvsoIOftGqBlCU64F2KRrk52KkelXWN7
hGszNdnB6+nW4W+xt+8IrZ7PYcfwPCcoQ3Ki+GVnHJ1/nzpRIKtQDsf8AFqrbV+suG5OaYndrl2F
6lEMqzkuGYq5XbHq1nMJlY0pRkjZiIsMp1uxGp4j/Tfa7edUi5xj47kMIaeRlWJJ/V1ETPW5W9Ja
aY+2e8wNV9v2BoJaeo9sF0fWRFQgM8+4eNDkxNaa3FYFtpOg3U2jFSmb9NTegFn3Y3MxCWIz0vVN
ujZ5+czdlLOSdRf8NvYpdpBjZA1tvDloDtZvOqO+X6pzD6RGhnowaZlLGhFWYk/1D02FXJCS5EOE
Aw6lUtk7UJzvhuW5+zRHmExmlyfqSxsB6bJqBfRIP84xrOEC+VgzTMOhHqv7bBr2ScLHN+vYYWXo
vXdChyMja0qydeJTFNmzjIunwVlOy4ANdO7xGLS6D66xOULmic75AQdNu5OAVBH0eo8r0uixNVyH
TZADFFWGWEolgUdhxGUy9+/QPpTm4FC0vzEt4c6av8SQGgdz7DbDKD0iCgDaiAr1paEGNNg8trCW
v5HDAMehVOQ8WTV9FFCzSrFgtRvt0EwG6Yy5Fcz6gsKnkriZXfczneHZuToiqfAuaXRRN+o7cuDO
C26oZMDosJocA5LlP/7zqczegWT3HcEeo1/HrHG1+rEoo+Ug4vaoCyKQkhwktumBSNM1imbxOzff
B/cvyzEKDx0feU63ixm40COc9/r4NHzNYZddObfRYrfqvW2z6eYo7yexUMVTayDUJMwdC/Zcfhl1
CK+B7T/ir5tVsJysF/dXqLxHnttszzVt8WXP7d0I54uQK3xj6bQbq+rE2pwjwiKllP2pWyIVUiOk
c9wyGxQDkgfnta/Fid4K0xkdr9+l4QFb+eqIAq1ZKGugpR7qXQLiREpd7BWmcAB60SPD573TuUx7
e0JNoYg8r7VYOHEApyNVsGHEp7Gi4p3C9kSiA/bGVISPbm48w82lJNbSe5lD13OL3rywENQogZo/
STxoO7uRH6Fl3LWEqBqOWGQa6as3h/tFP41ex3nVlNNJy9PPqWF9ZUTm35qEKn+cTumqHzbISgtc
SDn7Bhy06ONXG+oLR1rxaYGB2VaIwHZU4lv0Yr9lOuNGS0I3WDRMFFGbv1PV6D99eompif4TrptW
+2NYUEcSTqugYvW5Uxl0I0BNur9gRdoqVrCZpz8yzWn9vDQJFTPjD9shsady66ckSlZjHdFUFWzo
jWisKejQYo19XJ0TQte3JkKHKCkhxHg1+4JmAG0MkR/pVFXu0/ZY1vR6kV4fugUTmDZxCy1j+prW
qyG++6DaDdqlQNHfQNWl78PfZ+2lWT9bRjkgUFX4IVR/SCzGFb1Rf3Uzqnx2TH7SC7ySIMJBiIzX
TOjTq+nhGat+NW5CUA9CnZM8QY785HSlyJuXP3VWgIKhn2cUPzyGkssZBd+wcCW5ybYjFgy+YnOK
7ZknR5e+1DrMvoyohoiEk6H5qbKacaPCJGZrGTQaa3xHXSSvHiJ4rf4GMV1wUKCCjZkAjfgWL4Rp
3ZdqODKphbHTMYxtdO2vEe1a8ZOby6GmIJ5wm25N6X6usZ6QtlhVRE3NzkmbuFtWbJM+PdqCVRvW
yQjjYPWLO2ot3plZASnOj2FnQY63WmfnFcFSxhlhqyYNo94w0u7KbRg3r1ZsVETq4tdlTH3EnMDo
0SFTNesMnJkDJVGixcuuWoMyq5jIXvo75ji8V5ZmsFLw7JvKUfROzUjrOL+1+OKYzkwB1Ama5cU+
5pBgxrJLoKAa3FI6N21CithovzWWtkvbiRuK7zbQBP7KLsZ/MswXb6hOeYhKIbdusAO6J8/GUpBK
IAZF1wde2z7r8W+nBkjSdPY9t4s/em29Kit9i8vb0DlMxPMHkXWVXzhNEC/l0XEQMDNPG0KCvYDo
HCfNZGYPDsSCYOvpF6atv7GlQU4CgXtnZsluG2GZbyZooEVmv6WnsISHQXFwd5vkc7HDb7ZZj3pv
XycmxtyoPOkWOT22UfQlQjyn2GNa+00l2GWb5FWz4if4bW9xm0Hi/r0M+Y9Iu3dVtHdycBCngpSJ
GDYTqpze4dMBHrPG56qLjhhuTwZCJRcbB5NU/dLo2Ec08WhIm1GK5+djCW5U0tyziSdh4EZ5QJFA
lA4BQ4dGYcEZv80lerZaRCTaUHRbKTHqmPGfKQWZowuO4WwkDkKHj4Qrl/EM2cUblZ5FhyYl1nHW
2RqxjjpLUINAwI1TivZRjaiGVMyy0pXZxUgQsMaNrrbMkU+sDZFEOOlxlbfy9Ks2tcFfWXZMEEfa
aLYFH7MsP6pO2ruwuAMLfHZV9kcDuZu4yzvKExarZaDNxIFm+Kp9YHqyC8tAH70tP/UZJ6/JrIQY
76VYPJJTsnskuy8dDZCtgAWOxCDE9kep5xjM1ArKUvGH4DAEqIho27p5o0LJN29avBEe/HqzEQhK
eFTkfkVS6J6MCh4G7Mfdtr7aqyQNthvFrCx21KnbRs+Z3ybaecnCixWSR1vP3m4pT02P9BirFNqn
gs+ers1dVZNtJt5aZ74Mk30tNM57Gf4Zkf2Q5v0wSSxhSLAxNTs8sdhrPJKF+2iPy5ECGrxijtYZ
FSR0pHeJbaKutWcIip/anL4RfwlgN+LQWFw8yCNGBTyA8c8wi71YTYQpLITQrk+Zlb66Ur+Radft
5mgGbMHMH3HNMfe46bnx70Xu5n5hp/vQo6GgWeJzbyiZUVjyJMd9k7XhZ1cg4Q0bCVbQXpifpAqY
B+d4IxBW5IQHSEFZTizVwA5KfsUFmbXpwGBLq4B0MdK/WRbCAuT7Lqgj9ZT33gvPWmPzGkWs/h2J
xl9dNKf1jYGtbpOId65Ztm4VEhj43oPtgGSPMURTrJwqKBd7S8uIjcQENxDHZ9WIKMuYc4lHE2lJ
mI9VjcQskdhuJbPEYUTrNcbiLe1hAdmWX85ElANaYNr7WMjY8q2MZWluRW/jpH/16cLyuWnzLVbT
R1tf32mk9g5iDHaJM0UPoNw1OHiCBa1K/qQEAfHVw4qxjXbWIuEQuk3Dv4ZZiyCTncKdep1MFR7j
SPHYrPk2sgRI9wNpqqaGlxRQ2aMCGzOnkAsBeWfQUFtjR6o1Z9AUkjKK6JYq3o2JkUdyjqxw/fLf
Szs2YGrWl///2n9fhZbcFL2KWCuu2e42PcDJ7l40icBai4DEWbi4T3YFns9dX8ZRG3d5Wfwl5Sg6
u2GSrmUYjuQFkhRpUiwm9CRO9tNk0mIagn4lA89Wo9LYdC6CCDtv521Zyflcsou1xtnagWz7qFtS
c2WK1zTuycGIxnWka9P8EzbR7nMpjF1Gzb+dTUdeOb4Z92vydUDV+xvWlO0PZlwERT/cChcu7eg6
UE/Wr9ClmsGskl2Jb+DWpYBtCcHLv6eKdb+dvbokY/+WHZURHvEHnGNgpIv0GMnS+2APa50bjAdV
snzqzUTfEOXxPpQub3taFI9YoYictzux//dt6pqf3Vw2sOtgiKG1eKnb8FIvanpHaNPg6jJ1Y8Oi
TiOszT1xBTPeYbJA/1OIAxgVhmASMwdFwvtg6OGvZYh/hTJj0Jmz8XD4zTJyuWKNhbmq0540h6yY
QvXnDLbFdUK+CaRB34VNa675Xqhscqu5rTSyTaYlYHIVb43s2kedNJ19JJFfF/F0HqwUjTmPwkIl
xrXUCHaTy8lAfObj5INkPvd8FUOUmA1xSByXvXtdHGY3PhAr8mOuuGL8bBgKIpJWEfRuLbzKpFl4
c4C8cEe6z5MsOivQumkfmi1riWQhzsVKwheC+lI4vgRzzdlurbXjxbWRklJPqrkZfHZFW2IKvxGm
jQdp/GK0t9xr7JTPdZOeRh4u4FVqZ293jdorEH9w4/e2mzobQZHu57rToNF8dCiDGY3xDvWYeTYx
Y9sTj2F1tBMbb4IiC6mkaCKmCuf+mpGm+gY7eIs2roLecrX06aA1ru6PCyCwQn1Wi42WbDG+B8iX
fhFREliWWwEa44WRJi8F3ICxZjmVKlqTf7/mZAYqfJLTmH6kvbmvy9rdtZnJXNW71fmQbOpiITXb
YP7kKWD/Eww1HwTt2xgZKij7SCcuBOEL826/bqv9TNAQypsQsgbuDjqWbzeqDIworvOBJD6YG6P4
PXDcGNK0bnFJ+lqY30AJbCwnWm3H4cmtPe9UekxMkb8wzgmBRXynrJB8VHhvudP9kTNtcUKvtq8M
vESKha6gfnnW3b48TYSTZNH4pc3zo6G6SzeoYhfBGr4UkwmaqRlBMCiXnaWmqM1GDTZEZhwhfVwI
w4B01biEyQ19ef73bdcfMbVR7Jf20yytVWfGFa+vWMB5fOtpdIKym8Jbhnvhvxe7U59oYLQdtsBN
PDvVkw3JEnawYfoWIxGAbXBM9k0+5Y+KCTIl9LIrZTXs2zx7KhKSKzb0LyxqhTfvVMf9LkgC2bDN
meHD1vm5J9XElQXV3lCc9LbVUuoRvv/3kk0i36UrR1/nDoktpvEywU2HF6s8DevLv6/+//Lv18AK
YmYeQoSdoiQDbRoTqFEayo4aDuIJWp17wksOIjshwz7/H1fntRu5kkXZLwqALkjGaxqmlbelF6Ik
lei9C/LrZ1EX0wPMQwuqapWulEkyjtl7bTuGN9nFXnOOrRStk7fqSR10qwKV8ykl8GFWNt7Wen1D
fz+4+Rie4bWfZtcRhxRL1GngUo86RnwbxdLgmlmNgfyZLQXlD7PnoWExkZ1Bl0pcYtg+Uq15bCC2
wIMs23NvThgNoqo94yjEdIO6WBFQd1ngGZNpPcoS8YZ1C8UbjtJsjdsC5+M2xhSAopg9W9eXBpxk
gTqhQak+s1K6QGds/vsAm9pCvU43PMbOD/b8fp9Jb5XaLgzGdbacTXg+B6LAr9LRGXJC8WfW+P4W
iTxnEtuGdFJsZx8ThwBDUlSnrMnYJyDSd42ev2rLy7yYP7kinhVlWg7mnSzKlMrGXoHE+cxPgo4X
njMDE2R1N3McA212H4xGTEHT/9RAxO46ab6P6HdFOgAEioPFejNTD8TVwuvaIhTa2n7zlCwFyhpy
FDO7P+WZGdgomBgVbPvKOqcDwnmbAkHa565BgFZqzAxtQHAkM371b54oeZaoeplsyBUtc1CWkmBn
Q9jt5aVpeGuKSjECOE7jgGiqDdl7Ut0rkoUyFsJJCv6bGvxJ1849wpnDjOrL0yXjc4sccEefjEne
qaj4tML4w+5I3JlD1BHV0Ut53XpFFptwbUCo+mDZzBapgF9A6KCfYyCSs7UI8a1Ec8wo+FIoiKV1
FP4jYuvq+/05w9w8eAN0vBW9uEQvbOEwG0/L3jEMhKbjWdrzvf6FYdR3GXGym3hIX5JU/5gV+LUW
36lbS4HHLDy2hv9lZBJxavhVmthtjG6CTROpYzQiT3XuUUEfImRBnoud0KnvyChc2jzQVv3jeW0A
hzg8xj0vYVrf2ggc4pFCcKg9FhdEcOjZeGjCYHLj8Qgv4GMyICZZyQvXCSH0ZJBknnyGs8Kp1Fj3
pUcqKufYQYXlJ45W9gsw1KVtvtQoTEEH1IjSqOBgKkQbB6VW7KXnvI4f/aLlCafDwPh2DF46ub7M
62uVpD0B1+xbXH7myGvepulWKPmo6Ek3HP7Htkhy2AUHkoW4oE3eBsCGtA3WRwfsLXH7NBCe+lfr
7DFpw4fI9o48DDjHGi7JaaIrj6zqAyTBezPbH1b2QZ17QenDaF1iC08xie2muEZaDHxV5jZDkty4
x4CC+4JcoLgY/5oJF0cz2rgk0h/2F68ubeo8cbWDHX+WnYiwKtIL2An6ZsAVzeCyyI1oyfsH6ppb
tP/nJhdPqTCjwE0FE9O6uaCTONilydUmeVd5g3BJwsvjPsIfUvd3KcqhKRdXyaW/MU15k9WpyV6e
InM2nYW2FN81kyc6CPL26BmqnqCU4s6twiehDI4wY2BwGRqH0K4RPBeE0FG7eBEzjSQ2AAjxAhWk
Bw89F6C0ARaEWDqZZ/JuYARep0/h7WSAtlQmzh2TeasdI01uiI/GMgfQLNyIgf8+u4uVVovl1gDk
9TQ/Z2XSb1/QOcBkVddRQOvTAG94wH/Y1vAuuuZAPjfDm15tTHA34+w/ohrYVa7E0C3iT68Wh06Q
s2iZAaiL49xhi2msysK8yg9L4GhgtfXetjAlFuQDeE58r7Lm6GMIwD8CE9gnYxFfMRno3qO6b4BJ
bsnYYVizPLjF8hM14gRZDtUh8jpp+eDSQONn42PvOjEJMMbVgEtldxbBzeG1Xfy/CXiH2foSBd4r
o/nkqTYg5g/fmhRtk55w4tdrp49O4ywrFtAhiztCBzdCIj0mc5cHwMgKOl2+vAoQk33y0b9uotD8
QwqWb11LsOMcYSBEV9Jexlq+8Px/blG/j+H7HPG1rMvjHRGna+YGqZKdye9qvQDJAyoo0F+mHMDK
RiFutBbpN/NxGXFNxC0TGJHu/AHrczTedxTm1NDcpMJhROzWq6pQx3sbNfNo8a+1x+Ao9J7AyNIO
3ZFi/GVFiAe13aTHInP5JbRzqaCR2ZMxnUNHf/gVV4um2ifQzg/ceQAD5CCb7se7YgXy8MBC7fmz
MD9HQRGTBskJ6PAkZt7YB7Kor7pyfwoMerwgYjNLxtdOWX74eI0OFQ8/NftfWWsqMDKsHftHn5A8
zGUg5TKscUws8Sd7Mf9REkom1iU4nsNiuyQdYbNN7O67zP1arzwiHQ4xszZQQ+PHgI0ZXZfJ0cMD
283M+ylr7hKfjWmJoNqaMSWzz+idNboSC/WmPDD8+BRDdF/mqwzCn9E+8yZ1lUAUSZoCkM5Pt+AF
ddDOzhIKcbuMH6N8Anj5LmxKzpQH3xaGHhX3+h1tZ7xHe800vo2O/oBbJ+3NfuubLi1WSJejg/Ro
Cx8m2CovpiW4y4E3qGZa+SfuLhTEb9oaUPbgq0M/9D2lNo/HWNp/C8guHNCGn2er375hG7A8CWyt
AD1LnjLwxGyYL6mTAXxwUSznd+WN1Iodi8VQrFHXhOYwJYB+tqnorKU520Nz6MKKgBvnzHJsN/Q4
8NxC4v0E3LzvzPuadc22XSxs0GZ1YaKxop2mbsespR4fGv9DcKk3PVp8/3nGayQkzFgiF1eoXHUO
2QdvxhlvhDviBssevSZ6tDFNJOkAvZvZbq5evaVB5+WjpJH9naV6znjAgFRKDyMQkVKNkFbc10SR
YxpOT61r7PtofkPQb+/DGO8L8tx6IKCvgSLHXJU0sYrRX1kQiRrZn6kff0vTYS5G8n0KYlusmjsq
yKsiFRUvO0skcYgy5wmIrhvyhFMe+JXUg/C3PA2MaAUmizz+rFOwAXbGZk9ah4bNVeFWOFKqUymc
a1sWQKQAF2+GQl9btziqiCtqJvN1ZUHMsEcOg3H7+1hZIOtK2zunyT/lM7ApJ/O1jUdyI62/ft4F
eQPXJ4vUq16MB6hYafaBvJ2Zm1DHVKffKXqAXCM1kpMgGTD8lxOuO33XIYVe47odEx3s74v1L5qh
P5XY4VtCGbz8BDGmhDBOUwaYTExnBAYtizxtYRqduXWUCSQgq8pzk1n33dOMXGqSNP2N/gbcT3nb
lC9Lp0DWSABeloLOcVrr4Tpih9tP9rFT9UsyyU9LNM2psSNsIAuszanwH0qXMZiEl22l5p+yBScw
OWO/8ccVxi/dUx25/+I4nzGfo3T2HGkwaDM0O/HmMBl4unyT4xkSWAozhfkOgsudm/qw1wlaPc+m
+W9xTHVQ5vjgau0GtROzNbNCsu5m3ifXBg1W9+dlgH6CUuBTZNmF+A3vXCQ+EYzAR8iHRmxuwx53
OmQNyjdvRlucIicVJ7LP7pOQLso1onrPv99Yq4FX3eUSikgXdx1DUEoBZcItHtzx5NGRZmN66Eud
HGp/SQMK/BXZeYcwQZ2nOCyDcdSfmH6hhMsGdJ2SL4PXxttexhY0zmlnUgj3gvlj6rGUB/0a72s6
EqjoBZIyHdf4SEDQBVaki30UhzuWFOPLEhp/WuhXu6HFS1+kYpvMrKPRROJXoq9BMApGUiaTd+3z
khmBNBg3ZIl1Qfhc7ijmk23XFlfC9hKCTenXG/A8osa+MrpjtaVg3PnSeWuMsGamJxDIclz52RMB
oRnogYg6Mc5vvBpggo6oYyoAQFE5fk8jqgjTBdObgrqiJGNrMwKP1tymHGSxj9gkjxHCwtU0l35b
oFQG0f7ojNlTYaBD7RY/SGrAp03Rv9r1r9M//cuLj/S1RiRQFu19rogIX6BKkfy6LeeKCNZj4ptZ
cnV9hg66PPS5vKZx6x3qBdHC2jf7zfiDLzejOSP3zu6eoN6u9gH1jzFfvLPKksHH6NRn02Nj8/th
+d9nv3/8/76kySMYoS3HclL5+DP4javTwN4/7TjRh5qFdGYtABzR0PX5YyuAhHsUDMjyQe06+zHm
RZQW+4fB0PoUo6dKfZrNFuJXdkjKlsKU6UufWeYBy7S4B6adnlYM1Oz9YXWmGGH1F5k5QRczFE/q
6j4Uxj5m2UiUEw8qS7k3fq5Llvn9uNMDySDecJjsmPjrpER0OEwPlW9b2GAdIIgkCnqc61wqWFnI
DQHjNCS4s2ps9BVlRyJfMUu8RNq6SRvnxrHGJ+p6GOQm2UWo7MrSpGaIIGb0ACgEwvOdNKq7QTRP
HVdUC53caRUdNa5AtwtvLEaj21CgHMbcb2zjkvUR7qjGto8GPmTcpdl34t0PHK1B1XtAnW35BKL3
C6Ptc14DA1is6V9tjBHINfUVVqBj+pOVWJDH9WM0puZJRR1L9PVDO4TMgKrwz6ID7H80psC4tkjb
73wrOmEtPENKvhUJYJC6JyYBIUhT8RAeMSpg30vhncQ3plmC6FTpGU317Rj3P/k0OQexrrDVXTQj
v9Q8yPbVglBFiekS+fN5gNWDQOkRARWrRb/nQQ+sGr8P9kgL2BBryaQnpTFKno1BPlJnIEbR6XtO
+CfMn/t5ReB27JQIxshIth+uqCLuJqMb7sMFQ3NY6T8qYzOgFn1Ao34JM4PdUwW4wW6Olm+dqg5m
2sJQvZXNyVxDQ1bsr2OU30PrXnUys0nr7rI+fdXDcrQaeV+Ftz7OPWAE1ROgg1c3Mkfun59sSFmR
2QjIu8Jgfd2y4/iApoEmYhnrXZRSwozrzg4erkkxG6b1J3DqAEsDY48CWrMlW2hSVbOJVbLzFRu3
UltP7O9xokUM6IjgLW8s6aF0w60l1/N04uG7McJUnBl+V7taffoxNpdSDUBowpG/6cGwhRVWmzYx
HsPU+VvPYUnAq7ZPwC5AZCbY2sL04GZqRSajUAoN1Z6FNBnr/H4qkxx4bDtABQuVd8hNeRrWUWov
mvL8O1T9/ez379RxinwFqwWfRmV5+iJreWP5dXJwwcdyv67DptjRt1K43xOLUmKYmUEN/xtEadGA
tpxbBsz/9+8j0koO4TQdSCXMp4vs5uZsps55aLPy4Jlwi6D9do37jpsL3oy1s3zzhcIa6S6iJqTa
IARbCdwGbMsuTctHWc/vdm4+WwRH8LxlJUfMaoYJYvP7va1M0P+VxLdAtOPETOJ2ryXQ7aoqJOnF
Sf3HJ2ydRIRa8g71hNNFPirwBvQoTSXQ7ckli0axWVnzmalBdVDFGgM+bqY1w7yD9jHoPQJ7zlCH
FNalZUJc8v22Jg/HDjn9XIkTEc/xUceZu2OndCUHaTLS5d5W/YvZut1pzaLfuFNKppJogNVzhx01
qD2dOSusGvcm3lC6r4jceFR/q6QNYz6tiReKQ5x4bJ5GGvUU9QJzEUBscXRdkNYlwoeLCwK00XYd
yEbzdNKVPjI3uQnDyGfJTyr4ikNHwmLuiemuz2Xf92SCqCQ59D77WorX8+8HvmH932fO+nUKo9sW
2j0QvfWPvx/+39f9/tHotMubXx1qlFFnKvto04gQA+9CkEnjPcWFg9v6f2PahnThc7d++P273z/+
fob6E1TorE+/f7I5AP77Mvt3zjuA1UoKC4lUunpz1g8NRrJztX74/WOJaZtoP2BGlTt58Nw0sLEe
b1PVxfjBWuhe48LAYjan/76Jsx6Pav1Ohm9XQTSopymq2XRNXWGe2Vsb/33wIvMlgQe9jinWOmFj
li5kCuLL4Zfgs8d8ZEBvmt/E1H3li6iC0Ke5XeYkmDU9vkXGVguzcIkInpqWp8WEz8TihRkPdncX
sLkDdYbARCCGDD6fY20fiAVCc7hLXGs4N9RMJg9d4seWtzqtHvAvG3YTxNr39vFSsHr6AWbNX8b+
uyKoL3K9m6ZL7nltXo2IVrnV+yRvbpaM+CEx8w88WVyTzFgC1/nnzHjt5Lh8ZZXp78wlus+ZgTqD
Sg6DJmPSr61DP+Urmu78+3t4fX0aq/7I3vqrr/W9HULpcyx5TsM5EAJzZSS/U5tL3LYX0sJwXu9s
3PTMH2cOb3Pc9vG77olxYMrxF8EjUz2PMqvBM0SZxLo3RxTmSS5tsj+DmkCUh9Dnfmtu1SwUuAOy
Fwb7wQYFx+lg9z2Yg8z/2xYdZxHgjalqH2aLOSnGhYWrtyWIovlbtt0Dg/xul/JmbuJlPEAVOIct
snrTj9/tV9yOJ4YHUwYm2Ui8dh95PwMooFvgwv5eLJa1WWL5pOG4BuyWX8lPyc6ixVmTqPyL0xvd
9wOoyL++Nt6aAQTjYOmPKi587GHDbavrDru3FT/ERXrAv/MFWx+Aa9tgW2+JwfPt79iFkEFE0XBo
/AexvFteC41sWcatXeWXVj5R0gGZljS8jlF4B8f3GPpm9qk06MUJlo6PSNGCAp7YAbhMvifxZss+
glSTzKGBXJL2Wkc/GIh2pmtxYdjTR7nGMRbtS6VwNWC+JRQztY+Fv/xJW3HpI3zxZUWhOXUInRJ3
wChAgfi7yI5CyI0xa020k2s2S0ZaZrLi7R2UZZZa1+f9BbEJcd9LfFLzcmU7PbCiBMqpUgt7FInK
Chlth2sKxg1lkpOM9Eo18VceNWiOcH9UxECwySb6x3nvY+ZNvYU+qfXwypkitIP+pu59XIYawsTc
vTVC0LQV+B1qRoszmZWootZqG67QhBVxA2uAQa+J/D6rnGKnnOpQdsO33bTzicOZjQM0MyXZ8drQ
2PSYorKaVBlk8IPrKcAXx9pJ5Y+Op6hThPXZMxw36/jWlcdlDWOvouJPPBrGQbnzs25ETqgcIeZ5
cRyJuz4AU7c3NXgUarJ53isGdpHRBOzsuckg5u0KrwSuWoXkYsOKx8iJuymum/0UAdfrvSPPY0Yx
SZoc7ZGbGQNvfWxSn91/SdiW4zMm9jM6FPkgHG5Ay2xuyjGVuzHGd+DTnG1QlCaAS8iAcJLA0hKr
S8Q3crsXm3kGmwdmpSZlbNDbSZCnbnRZUuJah4pDEIgSXpgc82g+/GvUMc/WDR6/LwYI42xUS3Rn
FxkEZ+++bujadIIoO+qtr8Ruv0Yy+IAEsEVKssCwCImELt1j44T69GA4E1cshOQt0uWTT8IEFK54
b9Qn11oYJBIoR0Rtkyu6np6ZQyxiskuncDiGSWVzBCenagUFEy1i4d1hV0ikAiuiwjZRTcn1oexa
zNju4Lvjh5U/E+3AeYlAmkBSu4sdIpxmX984Pl4q7Wu1H2/JyGMKI7u91w1vqW9+WHXHRTEzjGiZ
+paT/PFR4iRKvY0shLdTxhxqUvajl3/7mlAqOqKRRhaXnW4fZKIQJjEcsj3wOkO5ckUn+o14iR7C
/AYNRrthZEVGX4jvKr70HSBnPaDu5ilMCFlnwIg2bLB8kwcv861D/0HijxtQOz8wtg0m03oqVYlP
245eKzNioW3OGTu5beyYGCdJ1dqYds0TyZLzXiOrld1b6hLh4Yn3RIl8L6b5W+ZEf8/L2nUf3GRO
A2stL0oACSZcWjGpCBeI/mOiiUbRAODM3grPuw/r/K+dgm0lAfoJ7uhhMKvP0fbemtYlNqhi2mVg
mhyeHcdDUtU5r6qofyYbjpBW3U47HVA5prwb4kTh3ORnZPjUWlb7OBrZHbC/R4nuAXmlMlj0Fh77
qupvSbSJoyXTWXA2bCgEuTbTVhYk2gA+QzTZeWmQjs2ukNlPPMsXcyzxuIzoS0S9kIFhStAE06FF
UYvKwieMabjahvcEiDO/OKn1MPb1nds57nEy+2rvWdV92YzvyFzIIWKDgh+cxXBt7liQcoCD3zlQ
0d+p0hRB6ePObyeYoQUp2j4iBmmxpsc0kwXUugePjaNv2y9yIN6U220WMTuU2DsbA9yrLu3pfT5I
aDgzPg/30mQ5hFYC9akk1rBeeGjVPfed1qv3DYbkaJLYJ4XZ7/KPKZkN9JRQLtNpqjfDymVcLACd
opzu43nFCA/jGTAnMT6SzUylPS6SMxdcHdO4dsq+mSMe+YtrstuMGlb4Bfqi9KxJHg4ZCuOd9cZr
no8fpR0UQVGX/b6WtM8ulMTOWYZT0ZsMncudBSRn/T7kzdc9gCsYkluEtpk/1QfwuMl2mWBfFaw1
D0nFfIXu1mB2BHoxcsQXd7k4ZubtUIWvlmEmOxt/Bjc1ukiDBKhcjyjm9k5PiliRq2rfoAICuHbI
XNC+c/FRzpzqwk+eJts6tqS9ckx4x6nQME819rDIA+boeGitCXuCtVsb9yIJj36HqaDPcr23hmGm
e2QTxoLgPY0hTzpZirAOEfilIs4CaRvTyrr7HinlLy2JXkZCu+rn4KHC0niOnIl+ih0H+4aq3y1j
fumtFRfhpbc66aJdUbPtkqJ6USR4nsqpg+BaydeFo5G5uiD0Bv4g3O27sIOCy1wfZclS4UR2CpzK
VrlzMuMRWKx+cjKISPHSv5aogQLJMrvnO4aCMjitm52N7h3SFKGcWO0OYdp8t3Yf+NKcN6YPzwbO
LVtA/dBUGOM70q2Z1aiz3bHHsLMsZe1LVezNls3mAMAClgHyKoC5DGHzr53KP6HMvuZsjBjrVc9j
qKLrlP8xfLAfFcorBmYq3tJTjIchXJWBUBmHKjsYLPsCBor4v7Wf73qDOFvBQGvjzD7ZSNI/1Wax
HQSLPWwxMRaJtrqXMfOmRn1r1S4IADgkifXZkbJNVQ73eWE5CRjL281V/LwYibpkXX+d4PkFYE6t
Y4HOepkcbqgI6VyYe1ePqWcxyXcXUVaABH1L9zqeAIwXKOTgd2GjYUnT6PPgxe0dieUTNUIza/sK
I4mhoGexw/Lh2Hp+REOG7wizwDfm1WXfrtncZcjE2GTA1psSobhBOF6KLNyvfqi17/KofPAnDrQS
HQFmWF7dhftm39oWKIaBE9iyaI28T6+r6oM3tBh5uvAp5ONmeMsLDnO0whEpOqY+Q7iLCJy5alX8
gaURHeZOX5kgPPnOfNcXxMSDn9XcLv7tbNSS4bLx2PeOCjrqojNTH55jOcCEFtC+XzG1T63yMjnu
Y+hEkhACcrOr2eaV9qLL3PFDq1riIASWAaQOEhFk2oUkLbwYgkee44K7Xx+gBfuWyQB5qSyE79lM
/xpV5NI/w82IjjZJ5uy5SmQSec2jEyxQo0tsyknES8qJDQprPuau/w0fIr0Imzmna6HVyFGfsDKS
WwvZIJIrYy0hqb47Fzb9uEBlk50d1J7zUjP6sutZbC2PnYg1yE9F+CFZ2O1JdMa21DkbNwZ/m2nL
fQFlRlk3ORqGgAKgrYb0pm7rBD8OjAyH5W3gSs32G296SmTwM6Fm29L5tpRdvDsVgTVuxo9RZ/5J
4Msciz+ucIBDoAYbjBaAu7jvCv9PWvTqyTIt7ORpez967Xgu/La6m3zWOgzMieDKPz2iOzfLGgNV
sB9g5AXZVKisOCQzz4gqLZrjgACRaGyRP7lCb6cZvCaQHD4rwT56efJnmqPhHpw2GQFHhCIQb2LM
YTEmmWK0vHOv1wFBbwDSENCTjbmD7ZKssNFHH8PVih7MeYWzt1xwKiiysA+WvHgIm2HA2caxvk6Z
wtbQTWwAEKduEodkSCJfy2AeXQdp1/QAQ9MgHiHGzur587GCY9jkFpQjjfctkuuWBkLAbrUruXWG
Ed2pCkhTA/nQaAjJsKbaF1DDVcp6ysFY6rnTTD9CiS59hSaLdBVHjNduoMs0OnjopFRnmwITN5LT
R76GqsBx38jbIZoRp1/ValZBIUfn2mCHYKg2db6yCBw4zXAptxVG1l3X/6ONr0FZp9ti6SS51gXG
aqDxksvkkBcYGT1Q132sBHh1pAn91AdV2JGWUA1bxQsL0YhYyjC+qd30THwuZufEIRtiwlM5Zue2
UQA9YZzy4yG06HISB9xxVDxV8vHIjhktRJYfdcsqU9IDlzOpZyYOgE2cCXH0QGUqv7iNRvNIwWUc
RAFqqDGK84gLzF/IqXeSLd3HcpJ2fBECiho9ABzmMDyCILySiv0A9/izdpuUfCRod31TX9gkzZYr
Tx2ryaIOH1CpJ4FpoDQZFO9a2CGM1nl7LBkNB2EieByq/KXrjGFrJi6Dx2ziyKxWco6Nwwk7IE7P
ozH6TAsl/DgzIhMAFCH1X4sKWD1ojDS7ZBg/TVVCx3UdG4NOtmQH1davVdOroPVGubFYTCmUlJ51
VzgJ49KkVfDhoy/VTu8da9wR7izVS/g6zJgHItd4Hg3QDoPWKwhTzwcTZodIGeJZ66ObbM7XOX0k
HIpFKsMHBgJo71R/x0wfn0FvolFbygfNEOUymM/RElckjkwM5M0X0CntLllp3sI0GWESpA4Hzn+N
HPyk/aLvKNyzbT3Cr5ugEZfGfOqEc0zq5jUO9beLQSGPBcBvzO2zw3hz0oCLsuzvOJlkyhlkF9tG
QypbCG05x1aRoGMgkAwze9p4J6+TSHNzlisC7V/kPCwFu+yKvZSCPcJCh8cAoI4Pbf8LfdAZSfSc
JvW76nklysy4s5Y1u5N3kRqmfpJ+wWYTJf9Gi+gfQV93096crflEAJAK0Cq/tKWZHRkPx1A3/KBC
+LCH/LEPC1RxBpDfoILZj5ngBNNhCbDGfjRm9sAKeeclntz6mjvMLCRmisq/b0fir4jYuNYzO1Ht
zTAyeRDwf+tdnQh8gqi19iS9oFylH4IYyCPBW5E8aIosm316/jO3JDja3tq3jwgaxyioCsT+kyIE
rSmpvPklOC7KPTMMe0vk2KuYmOGJtACJxQJJj+5wdlhtkTsFJVyuJ1NSJDjV0ntMq6QO6vCxaNKT
bgrqXmTELfdL1k8g/M1CrajkEEGqc6DWrWPWuku0gyzYHpDzfpbgD/eVuHqVg50smk0CPRBUFurW
TsnSdmaZ7FrWHTwRbCJSpdjEVhHtUfkT6hTxkJizKZgZkE3SSHGKsfMu2nY6LjE1H/3HMnCjuhDK
kRdfUO/dDDLOdqpkB20jlG4tEjsJV73R1U2TiGEXlZwbrgsKoOvWZf98O4j8G0YdoADk6o54qK3x
gyR0EYycp8QlNb9KnC4hE2AkOq2LimYX19dVZBjxDJ18CGxu5r5lbvSpeoRTYeP9RZcIJ9xhBZfF
ptp09K907Wz36MeSbCFUmYfDQj0tpv6KVm1VW2M1T9eL1aN/qhUBByb74xEgSrXuVWfZRUE5qhvS
bPuj0BmO3eUP2jvoPyD9mAtEGCCHKOhCXVyiOLtBFknImd0M+7FW7xQq7lGHCRmW1nvIxjmlJAwa
hzAmrTk7CXiaUS5rAwr0ILkC55IYN8FoLqHW0SVHrkMHhPv7Cxs3tlaBYEzxAKJXDVGHc/45+msp
8yjAXAb6IIQfSEcCebCALbRO87PSundUi9aFcfoBhMwOewuLKFYvm27qo02bR4+y0OldSlcYyxkO
v17ei3U+5ozkJ5Ro1Fe6C/c5SfDHvnZvm3m6gTNgbgVChsT32J3bK74gRGcOx4z9t9hjaqUFlCyZ
bHyWxBzB98ohGxjEpre43fFYZdgci/kQY1adi/0yEBrTrUFOlTXHhJXXhMUw2gR65ENqu9Eo7jfF
MECpAnC+66DM1u7KUGmeiwXYitXnP61s33C2n1KXaUmbxmILW3qfa20ghJzfJpvnl+/YJ8hBnzHQ
TpUgfsPemssJ2ieBjCljuVuuupdhcL87rFE7BpH7SQJIz82CsY5vmdt64uSj0Y8MtNmphB9oR5qO
OvcTpA1wnuh3X9D/wa+U64rHUztHFPmpsD+AD99XFDtBVId/35UrgcmUcXPVONKqFQBep8k5R4KE
guLBavyXJNPv8YjYEded3LT1hIZBMldMpXw07YnRk1hX58wCmoq2NmMgshWFh+BpktFhkkgcrbSR
BzJinrnxKG0JWqhDBCZpUtzZ9sVd4xKkGKyDjhYeodnOzokN1qzhYOH6KB2G7lAt+QNDU+w/SBt+
Fero+Sg+JIiK3BRU45YVXfSs5TaaiCKwuulqFHI4MZEKdTMGc0yh6VnbEcL1ntHiTZzRbkwsDL2E
QVHLIPcYFz1SUWH/ofJdLnn90eVrubmU497JHqKKSVSqH0ho87ncJFoN4y9G5G9MyG9FwrSFfh3F
0py8DcAFj5E3HolbiLahv7hnBo6b3m6PhjbzW3LdAtPXtF9OfR9FtOETZtgdNFh3X1hFvUvG2duZ
0rvwv+4YWoM+Lg1OSxWTkTWWj/MKzHdiIUBxojFBcHSIMLpsYptHfBeNn3lJfdgT4VVE2Bxtx5Wr
auDsOyj34LeyQDZ2SSvqYJT624K+1cSM4EjFm4F5UNsvHWpaIuTS00gsEI6LXevgAM/9SXG/MgVU
KKZt7MsjO6Pt9FMIuu4BvLDN/UHHpXbdVHBZClZn3bmDIsJ1TCCAb9SvOVtLDqTR3a8MDB45q7Ax
T2AUfkrE189+BsJCOi9d2RVH25A/mYE7XuLx1yZGRHLwTsSR21HEyCcOX0kdZYeE4xyN2SkdWmub
CvBSpm/OJ+aPZCnpk+vQ54aQS/beDOG9A7wsfOUec0OxrGZQmRroidwO7ZvI0ehV7IkwLYUBpoCX
2DP+qML70oZ/0zb2vblMf908A6mPLY6m0PxnWhR1MAzY8DpYfppb7QEtrXsIaqLG8VFzh44pmMIG
XyAQ5HPHURW4YCY2BidBmeXM17IkPAApeo8N5zHqYMIZOgpGVkNyAM9hhsCPGBj7e7PDYhneESfL
CsRBEN8Z7U2UeB82iG4YLPKODKhvfG1XQq0fDHbBQT2z3fMn6zJwlbBOWarNnDMjnelNnQaLv9Oy
tcJqTaLwCTJcsqkUVQ5iK89hCVxZVHBlNzE/ophUog2P5C4BMw7/tj5JRN6s/yEjavZo1rbG2J0s
K6tIIxvqTawlPyBm3cMQ1eldFJufc8FNKqvlb2yyrQzz/mTOrHdNRun42+cRgwuf/X4oqGvOSIFQ
0Zc8xdCoG7mGCIMQ0tMHYeQYp1lG7UZPBfP/Yey8diNnsi39Kj/qetiHwaAJDk73hdIwrVJKed0Q
ckXvPZ9+Plb3nEEfYAYDNH6gWlkqiSYi9t5rfYtezTmLLvQUlKdK2mSiZDpObNi0Sqtq9HxtuvQl
qyYJJc4uqvVPwbbk6QVEiKapL4i8Y1K1Dbl1hppRYUAz0O4ytQSGmbugtBH89qwgYQFvn70AX9YU
XtBG31nEKaN9gI1XKbXNZ/xd1jgWHqrUj8TWpVegcDXwTIYdV3VqHY+B94dwkQnFaiCJwAbGZFXT
t+gyoDW5/I7H9EIJetTQh944dTweibGo9oPMXrR6FgfdZHtBffSEeNJd0ROG3RnW0W2C9aVqQYZY
4zRdtbfClMFa0ydjN0ZcvaMJ93HdZsQWR215jrhf26qas03lZhBzMFuFWX4bp14ogVy6JaWhMExt
Y7nWXm+jq6t1xG4spigQEFQbc/E7jPlp82Jc5XafbOr8gpf8OsbKX5fGi1VMEAKD8jZwkVlYEoZp
XxjfWVqLVahILJe8dVrnWuuqZe2ojVTcJGLyCDdUEnMqgBt8LXRsqyp4NxzzmwkibJ2Mo3SpxV4V
ct3chRAgJMo7wxB3hkUGZ2bYpGy0X9B6582Ef2oYEBEYenUlY2SkhEeyOY3aJwiPiOFODCu0MuJT
aSEXgmezYdBJCFqqayuuN4cPQvQYXwlG2HYUnsC1IesG9D7HmLH7DuBHb9OHxicJskAPdkkb3dad
89CU/oIdAkuimP1EdbHNW/Gmxgp6LkArTCvqhiFb5rlFSGBBwEPXTRUtwizeNVVoXHAAR71lX5ag
A8h09k5KTkJJtp+Uf9Lz3OKp4/XT9Rj8iTIvFnJmznnIKfb0n0BfOjOcegSmK7R016ZjfrfcMlj8
M4nblEpIBcA/xuMtZsq5oDnNIbKhBWa6RMMxVmzjNVYMxtR/slr9l6wWu2SqXmOGHjOiGVSu6caq
4YIMJvN95A83dPZpKmtUG2Ou9g7saLtAGGUNw6Zv9flCu37xV3TlE8Lk9zqS+wg8/tU05bmq81e0
UuHKpxmMeJYgzoqaeGMhdDPG125u1Q6vG9DBGIFyMXLcDAh7NrQrUVb63cRhxbWscouB7lMaCeRA
gBsHCIvmCm0RPodQXGCn/O5vddlEGyaXvDrYF8BQ6ijeALwAO4KjxkXDqoGYnxetsgigrm3Pygyk
bEzm2bIelDRxvYu17WI59UWKYHNOYs+qa2cLIBAFU14wth8q52wsun/Zm1Dfej/nGYp+BlAEFAAm
YXF5NBH9RDooTnT061Kjb8fAuK3dXUEwA5Wbtm/tkIzOi72o0LksRjv+kUuDyXFBe1h5emgCkw0s
G491IRbVXrISIcwHvWl38HbHNRw6UjZiELuGBIOqKvvaA1BrkCfvCHpDW0QECiZ6KjKSFch3Y4Ut
opoFQXbb0ZYhBZ9coY36ljZWBsYotWdLwssG+92Immw7AyNZG5W4pWPlbqLt0GJ0IsAcnJddAlFG
QQy55tS1jFIDIv3WmBneEKbzj00dUboLO5P1WlUZ8S3jKGkeeWDxwGWxv+203OdA3E67gLvr1YyY
inH22jD3PQJrd2Hno0Sy52qN9GGHjeOBfupEAQaiHAcCToCB6oHhxs3QMp7lnb0ndTMjYICGxWDH
l1olxqohCpmmA/0wclCtbWBKHAMV+6BJcx6n0js2VJj0WfEeItDk5LQdmK7Tj/ht2xEkv8F+0PXu
Z7QokYsRtZV2pdcJ260Mn+GwcGbNndcJXuF6XsacTlJxVOYsspUljvyZsaink0RB0PSR6ivfu4N9
WiIIONnY8NHURp9c4+Bj1r6RZXHLGYhAFRxgK73LPowKb3vtEMU5GMNB5MOLcQaP0XvgoxnyJUi3
TQd4vDueU9xpGyATGm4GMk3LlEA7xDgSFPBqRp3J8R/e0jznV90yfW9a6ZkdrbuRwzOYE+cwzLjV
SJbextb3CH4DuAb+GN1H4MKceZU1w8FpaHtblu3Qn9SRFuO2wJWgySB+zFPjccIOT3x8stcSn1fI
0L+SSSJ03o3tdI6JSljl8SIvdGlUZQDKpE2PpMQm0ZVw0FJ9/CGthXQTRgcBRxfaDfMAC0IfNmnH
axkI4yalYtVyqvRZpNra0QbEBCwmIsGDKre9GZ/nlLcd+TkbTTk/C3JC8yEB3i2HQ52wVDiG+cz6
FqzCRt84uQ8sM3+omK3Csq4RRdcmMEzW8clNXwf4l+skOLvC/nJ18IBmMa0tq79Q8Fek4vB4zr2z
ztzi2bDIz1OazkTAoNketjD0amIFTaNZBy6KOha+a127iOXhwhU0CpKISCnsFhRnyrp0Pb9d2dK0
qtqaCWx+O/j4byhpgPMAjOpiUpbtYqPT2EHBpxNYsQHvQRQtFJoW1UYdxAiGFQLKOmJz7xetrc1J
X2rfVqVFINK7bw6M66nFGz7RrF/D+98Zh+X3TFMDEk76LGGG3rgL/j0L0Ssn9QtKSmrrIvoyUCyJ
pvjC17CFLRCQ5hKeusa31jNollrMp6avrT0D53kgz4xAYWMi+B2Hwr7APCtRi2zDiitCy/MBeKXY
RAP8ERU0l1GTXxIkMWyX9EukABciO39dpKquafI2NhZtf2SVhjmgF6g7gs583BQuuMltYNEgiMg6
hnfOohMmur1ue1Q/mkg/85jpy+A7GgsqY7nBpUKCP0Wt5bj49Av0b7/++o9//Od/fI3/M/gpwGRP
QZE3//hP/vxVlFMdBWH73/74j3P0hfSl+N3++Wv/9bF//0v/eCwy/vf//Mj/9RstP85/fV/++X/9
eOuP9uPf/rDJW1a0++6nnq4/kOTbPz8Dv8jyyf/fL/718+e7PE7lz99/fRVd3i7fLYiK/Ne/vrT/
/vsv5f65UP+8Tsu3/9fXbj8y/poXfuQf//3jPx9N+/df4m+GrkzLdR0ppWXYtvj11/CzfEWTfzMs
XBuua7P40+ex1K+/wOe3IX9L/E040uBvKdcEfSf4W03RLV8y/+aYtuBL1HiGqYMe+PW/f+1/u3//
537+lRN3XpAj1Pz9l6Fs+9df5T9v9PKLWY4N/sNS/CiC87B0lM7Xvz6uYGT4vPgfDV47EIIfORzr
R10Eh8p31Qngau6FlbCOecbS1qloH1DzeSH/ECzOMZCE7OF89ipyldIZPd4CJNsLI3dPAIA9rSbu
Z8SutiWUg3EbPflTodrL0ChQqw3D+GwzGATQ060tb1QYNac+NEC16obXKfdsl9N0GxtFugKkUa5p
ldHualq1JjWRSAWAZmXHm7lwRBxqnSxR1amLwZknNxBZFacIkm8hhjQHo6J/2Xz9+cmMwAzuB5O1
URkhRK6yj44RYaro+HZOMTbgrXLU1nNF8Dhz9FVWLzL60bfJO5q08xSlZzkFyaHK82YvNfuzsLt8
Cz4all+hmm9UYtjuBJpQUUXprnDnCI97glerypMtKpR0BWKh3wMCYG8zhOUlBrMAuI2ou/gEmWpv
BKmjKwgcG2tfE2tHR3UaH5s8XBkETca9dT8s/ByB5n2O9f6hLWR7kC4bZZ0QgRhjCArrdUkq6UPG
vPMmtbThFrZyMm4jg2MhLqn0OBKwdIzb9E3ajrYaLP8WiK11BLJ0TdD8UdtPdruZuVQMyhFuI7u/
7ZhlvuZBfy8rIv3QSF40HzoVPka2SKdhWBIvUCfaAaJGrds3xE+xSEuNGbU0dHdvRfWzVrJ2jVXu
H3BiOByH5FsY1Qz6qFRQ+s27kPJ7yR7BEzwx3RsWGEmJJI0LH10aTYSXFBI86DmLFFVDn9dDZBTQ
4NUR+Li9lcKAlsaDQrZZ+Vw3fbqmd+hyv5jLj24wn5RDoBCioh41+jA/CnRjNsDgjShya00u2Xgu
yxRWTqP3W1i24gBn+0mTsetpzNZvmonjzZ//pKG+qfw4PDDK8hI/jdDA5P2D3grU2A3ni7DQLjjK
tIPupNaFf/w4ZHmFOy6EndDlj/wMDqNvMoPxeN3OSc9QFUrJxrDR23eUYduI/AuqSvWip4NaU1I2
38vuSl5NGc7GvTWDyK417ZzoyVMmZPNqO8xkTeYMxtidsyEt95h/qNKDoT/LhEjAafwwq7I72w4b
IAgtc+degKV+a4w9vD+vfm4s9rS+y06oDslwgTjkgIO7Q4oxLcj1jM5xlJ/hiRJSjt2Mcc8/L4os
bfvU0YhwepOS9qg7RnN0IOYcI/SE6zma0ZyqBEIrlN59qMbtnz8NCdKjXppIenEzdoBI9mnp1owq
5vpUgJX7J/knm1GZZsFI/wfzqbVt9OKJDgHDDlM/EJFC0LZqQFr6bX0ste2fG5lqg3UkAmxjitS/
t7L6WaUlx00G8I+1Xu0J7Ms8zVfUZkv5wUsxrSITUBqnKuZ4QATwuU+QIWDjGJcuHV6V4LjTEKl1
JEGYqevE/EbL6i+HJHBPkwMqR+UHz/6SNfGnVdBnHIuzEeIMmpiRIxjVfGwGxtMxKMNXqyrSs2sm
wB/M+aLnoLIqh6lRDtH0SO1TgpyXexJU75l/TJvCcn/qgkoY6g+i3eAbrsze0Zxp5/jJ2aUtCGc1
QzLb6EteYwYOmHHLhuczuqkaYa6rit5InmB8bgQZzI3ePKdV9Jj2yZdrE8NX2dxtUj36tidbaelB
VvmmGU2uIGC/Fb2ledOiRDKN1r6vGns6agUqb9Uwm44szqXM2pB3yTSnBQ0yAJXHjzs65ynO8k90
t9xpWjz5HVm/B3+R+1GiFYDU8JZMsz2u8NesLDNAdscgwquS9kevkFouIr2gwrbfdeDzCHf0kVpp
dHn65JNRSbDqtfQj1Ch34rDLPCu3D2CNzDuMzPtqLkjfQpoaHyu9Auk7OKBeJhT2VqLTHsJdWeJr
9MIEfgwFNDK4zMYWm6HXJdGBrk8HHINiGdB8gr2JqALybVfTMCjyl7r1qFPpCGeEHfyEWk9Bodzk
Gla08LdjphRmMe/VbHO6o9JHXwC6fOCEVhXBfWzt0ILzGkqaOpSSvNm5vc6JoIxr/yEEugIBBiA2
j/5KUzamobF4MiL3JU1BYBuBnBB4EZ3JI2nNXbJp6uYAat/aISS9w5sonIQq28k2dqt65NWE4ESo
3+p6etRKCaY5I2EUYe9VhM1r288DuhfqcsPVcJ5mniheczzdXdtdNTdiQZwf0my+ggC+uuNI8zH1
V3zuqbJxzlaMZUWrzlaZfsJ7BxXLpqqfpih3j1MIvpIe4pqw9LuICGHNKA/pPLyaaQCUsgoKbBC4
Ocyqgu+RMTqsDGa7Tmy+d6n9o40TkWeJtgMAi9jLKeDLUQAAcFvJ1mwXsMUOvolJOeC2iNQom50Q
CIyMcXqnru7VRGoMcf0OXh/OQJB/SFm7WysEfT0n6LrbsEM4ZycRyVIN0Zgm03yVqe2chhduwGdM
Is2aPvIVZa+PXQ3jeMGDISwYwhA/eWxMUqk0k6eUZq5ZaBizsaMxcPRhlI/c27bM1ki6cbPEAOYp
rBECjc2Gm+puu7qijVw5AMcs1Z8TrEJFEloHJhzWgYJv06FxuOnUaB1UWk1LxMS4SEzw8iX0EIZy
Rk/bkrLpD7/VyNBSr12SEAvm9Q4d+pVfNadsnFoMLSX5j0dnUPO569MviUicVbmW/FR4L2t/bVGk
bZoe2aJTnBoIo2iygBDWPDqAxZNrFfLURFH5AersmVUE+2IdMLkt7sFMtjeD8owfWgnQsoOZ8spP
3p3B4k+9OkRmxWPIzgvjkNOOzz5VOJUizgmqnaa+xnJ4kh1DVO6kurUUSVh6Fx76YaL/o6Mv8pu5
9jIMc3R5sIrhk9crRodEWga2665VJeybdprvqhI4ik8bueoCkmAcDD30VA/xRBdFObnl0UApD1Of
HVJ/5GG3ceCResRpsDVufEyhJnAm+GfzxyTaRwy1T46a0QJPiVo7Dbe94azAKYZtaGk2Odi4tXQ8
phEtZGTBX67P6LaM+sdgESkXxkIqqj5xDFmbxAGQCdHJrQARk+YRb5zM1RCBYfnkpVdLKF0/1B8V
kSO5NpC96xOFpEf4KELJwBwEvbpNGhe6Un3XKsTnrAzramhoEE9j4CWZvR7BBiLM9w9O0VwttzL3
RV08zXb/XYkGNpUZ7HphC4/kOWcxbQCRZQ9Mh/m3lev9ztJxamu1vOtISEJNg/IxSTxzDI17YoFX
rda/jMjRNXt4JGj2ZRAZ8vmSbktCatLoI5ryG4L/NCgFLMr3ugz2RYt9xLVC2igY51LmASEWry2T
ARy98zLcGSMSAF1zDduAtyq29TVc3+qmx3+Js4BQvTqNNiGvtPPQJ0y4usTKvAWVCd282k+med9l
yz2jy9UPPKr6TFNRtvPdYNeHkhmwQpjK+o3Puy55lSvsy2Axokcpwr1h+c8hkrux7I+zq0yCdspX
pmNgXC0W9cqEbQDPNyAwqmKESUugB14ac9qd4meNeTzA3najuUrdhEyX6JH5+6DUsKEydVr3zFPg
TnaXKIg/JpYmi4CkVTv0a2RB/dYJm+rQpAUMUYw/7lWqAbJLOD9EA65NpqIck8o3x3fv/UtTzsyw
B3kC1YwnMXkuiiBARGBfUMrhQ0++3YKBCjqBj7GEGtW203TjdBiN89EZVqKO3gfKFW4XPBIk9M/K
1OpTDUV5Kpy3Ocs+WjaRVc0F2RDBuosLsECICA14ixnoptzYJ6k7r5kTrWhSDCsgMNBtkRewWVav
IdtF5cafPe6jFZrl7ugXDV2/NZ+6GP6yATrMi2Z6fXQm5GOAki/LiMSDbBeHtosVhLMcOQanlHKK
pJ6RIgoyVN6IT03nDNv5OlyBuOWk0B/tSd252j0HwSXI23kmDfMl4smfFnOVIZBbactRf8jKI6/H
vImlOkk32dvo+7yin66OWdlYAfIHZzQ3FMbCm8NhQ2g4KYI1XOg5e8c//CCM5KE7WCJ6CqhAZzd9
5ii7mqs0xlqk5hs4Mq4gMMW05rPIzgimT4lNbvgwyW8IwIfSLt86dwrutLz+CH1NrWuXPlc6sG8V
Hb8eI3dUvoN9MwtIPLnlIgSDSSMhfGzrOfroq2g+sS74BKJ4MRtFxPaYihmXz7M+2le01ZRABsc6
LY3MW46QNHStZxRueI80cSTSqzOjBzQd2b6Thz4vaftX2m0nzM5jfFHRBRvrk0VOdWPqqGsCB5xM
yMagAfiwA2exSyFlxGNbjbzZRXU7lQ3w5za9y8NueEB++WHVJTM8MopdMSF4nFgcfUfnRpW/C2lQ
1ivqeK4hSmumciPqzjpiqXd0a61DcQV7SFwLMZjbilGET+yFx8nNRxkmlk3ktdRhs5HT4dlpScjY
uKSqA+Ci5twZYwr1p3S+mSMiUtAmCO8EAOu2+dp34qGok3Nu1HxkUl5X47fj18czdwykhuGkMCBe
y0uRNPT8907BnXEVPVIA0GsZ+yfbJ6fRKjjx29aLWe3SiP6ehVjM0FntByQG4E7ynR5ypBxaztyE
VHHuWRzXCMd3ein8raG18AHBqM9pi2s/32YVYIS8SOutmt0n1KSPRkduKWU09glUusRSszvUBdnH
nEEcm7P7VA/ffTv7N5mrzli47roC3oxICTBqih143odQWQ9cV+ziYJ2TDuhWU82M6Xk5a8P5cjP5
aun252RABOUNvcNQTed/RjOc5V5vEnqBNBCCE7MA4ds8YVF8J01exB4xw4T0qtcP0qB0b0T2TpLr
u27JuzKQJDRo3XsYFeuRCSaxdOCluCgdR4HM7+9D3//sDWYKqYvb3qzYvfWpvQvIQaQG2+l68NTT
gL+xVPs+JeGBkdMhVb6OedVEtgiKYm7COxQWW1ElqAQRZtyUfrIOQPZuhkz/JOrGOZvaCVEqYjc6
VChPcMvwPEaa+xX1AMUj9rDQsB7yqPqCOM15yvCfijZ/szJ5mZM31NCvgQDI1AX9D6SHgGyV1azq
i4MxbVOCNqVZpb8D9wZ8w4xseggRi2zKNnwWYdrwQoM8DKbHYBGbVLncSUF3Pejn19gIX1CZ4idR
wQGOXLVPtXTXYdYSpX0Xt8aDaQaP6Hq3Q89gFJS9TjZZXZOLKBRnslCPN5L8rBvhPkmxcAkJhdgQ
BuOAruRtq1147hBMnQBZ1ITXqZjzfVcGpzwI4pM+fI6SsxY5nlpCtusUExheL0elJU0tpLGAbvMm
tmM4QDlI7AjHkE9brgxR0OFpPDC4gLpXNRvL4vBhC+Gv85H1xPSxH/mZtRE7W9BPVxDJEztBOaQ/
iDGjrDcF0mfb2FogpFA88UyHFawe8zgl0zWdrLVJUkIe5teBsn9rVB3ZKFFHK5v92tSbb60hNT6Y
na0uC7m2x4j24hRk+E5CovJs45KwoUL4DufZWXUmcZv5nTERd1Vo2Cp4tVZmis860KOTtvRhxAhS
PSbFoLOJ9kK+i4CVAOy0H256A5d9vyaWdblMudjQF3LSyTgEETKlOc3vQTmgKRjRfLvRV8BczXcq
RmFO+UScPBMLAgmJbr+mg7Ye3QLaTtQBKNJ6mN/hJjIpwjljX+TAiUaXsll1DNmw6zCYlzG+jPv8
BandCdRmz7AkRZwtVnFQb+h+3OuZebe8GgzySuS6Cqd2+8oJcucm2jpRlmcMqHjModyZYnrX53KH
Zx0fITEnaJPDFxUyl6Fmu5g8ZACKGZvzFJwcJ3xpZZ+depIZBPMGvErmKXdQzStAoigODOBC67yC
FiTbasf37mht0C+bcCboT13tULSG8lvLtA+tTaEVZCHvqvYbfOKm0Rov7cWlNMNbK6490lDo0Qii
r6cYUJiv3jKsbZpQD3DnPgs9CHdCIKU0W1pX42PZwaoD30YaRp591aW+I9D+VS8GWrRZvtdRDhTy
HBsktorQfY6ZTWLqweZVz+QkoB3Y+B0RJ3ZKUzVZEDHIJKzy0yyap4iVZTsyzFWDzcrCej3jKF6n
U6vAhpHnRdYNJ56YSA4OS6Y/3kz9SE9ujq1NuCQEyWJJCOc+5LiRSZYqcavHmpcR9lBZ/mPkBoAp
Mk5yBd+xj4EBGNr4qaddtM5jyHoLxGbW8lcRE9kDyQ+1Zop1LHHMfYlNgBMnE/eqxVLGhmlaW1zz
Dz14uTXxXCiExwe9w+wMB6/hQI0LAYvayA4Jz0D6kAkwESGjfm1c42nSKTZNab3SOX5BWvxTMEqb
GbahvKNjPfOcxsQHigTOFll5Kg2wTvdcRjCS1yLV5Daxq0vIPu+7PU256urkWn5bqi8nwpvT+0eI
7uWGCFn0wgN4Tdp5KDXEQC3VE1mLEeQGBUDClkyRpVyDsLgO4KvjP5AiZ9jFHbDWZ6nDwi+IFkSe
e+rzftpx2lkhszAPxNCZhzqDrunkMYGeFWaJxYcl9H5d6BPBdGTFUkcyJG5UdGg5F9GqHDdtNzhb
qydSamKUOSzS0EaGz/WcDoeUqXEQsbAyUR5gJMTXaGDnM2xpbq20XdUJ+cY6mmoV3ztZxyx/LI9T
QF/K1ezXSCJ3lWb9HZX5to0JXxZ1g57CRs7Qk/Zrd2a303RQgxLxGhTvR5EnoScp/9DMIJGEMgE0
EN6Wiyr9rp2u9PCR5FuCxTVN8S+FbXlThqaXlONxGtApFCcrZIxewElwnQfysYjYoHyqm2+rZfKn
Bcu0VlDAB2F9h4gJl5srdnUCglfOtw6BNByOpb3K8IX1KMMYaMhXqeqHwSSyzyC1YGBxHh19axKC
nGflkwmlW2usO9ex0aBikwmyj6aYMYMvwBvq5BuCcDg84jWfBhDKZDRRsBTiOay7N230IULUhueG
/ims0lvRIF2sGpTdLTicoCvVaqJVtxGduE+4UH0KZjGupi2F7sDIHRsf09igPrQB6H/2tS2WcHRN
ffjlVND+W7KNmZBTszbjtOkT5IHpYqs3XcLeHGoJUcVI3Xkw6Ja8dRWWJPg+joNgv3BB05XiHXnJ
OTYtOqbJeNemrUS0qnhq69yrEBJu7K6w6NKilSAJA4JL8Fw5v03ogmsmKAUh0rSE0WkNR61TD7DI
vyR2laNBwYibKPDBQ1pe4C8afbUzkWGSzLjBGnfQR7i2qTkfTcVSrJp53wna27CzKetR5c1hu48M
wH9FSA8NnBAAWkRMwJq6+j1J1SOoPLwkE+tOM74b+bDXdZbkFGJ9MRw7Je/Q5rMjGv1FVSzF5YsN
MxOPUbBxK3hD+YhlF8ceabxhyukF0PuYAhroJy6gKOsLdO4YTD/66Z2pWbgELOsFjZ1cFY30RGgT
CdAhMSWyFYzTCBRILj78Jj4YyXDlYGYcdF3eF3X4w0ELvyQrHTSAVUY2H5oMMHw2SNARqOJuGOWX
iHUSE412Tajdwri3BYaWTO1yIE49uhEqpLjaRAo1BNVcsBP2myQ6EefHfHAYchzB6/10A13/ieKB
LRmm99wM0z6vOXzpbfGbWd9B2QQxl1Qgi0Q4Iuj4ESAlYCUdhKvZngwrI6ibgJATSYJPpZm32xJe
5KGjvAXqzuIzlPFvl5/5ZqpqQjPR21sNHeyU5BYVLjns9xEqTgT7UR/8GPpQr/MkB0FQ9hU4NpwC
NLvfiYkU3gSxfuUw1YMv2PksMc4XpjsE7KTs3FSO9YJPHBZlYZ3rhY5DHx5OjtNc8ml6noLpA9ao
1PFhB1KfVmHcfTaFxHKakr2c9flj0zbfYEqIZmwK3eMzOPOdcN1bkPZglLZ3sQnvWQQOzrUQ92Uc
eg7vPjm05QvyIMwcFs5MfN2rKihbhCS0XUAHQjiZKIsh/C2di+w1bYAPYj2pDmpB9UcBo07dAkGj
IT3BckwAQdIfc5+oimQhCzK8MFvSa2I3VwfkDOpA0uWptYP7Loz5F1L7jBsJTbFP9oFpZN1aC4zi
AF99+X/HUt72cmp2fVsRaZ7fWTEGB5G6w4aJg2ckIWc8N0BTC8jBBxpBzt8HTLttxNx2LZP0MQpH
TsU4r+vSJQ+3HVCXDP4dIZcz2dWwSVkwSQGrmcHapbFROt1G0PCMUpnCrgXY8M0YOs9dWb1BH9A2
jK+JGVv+Y6Ve4xD/mNboIKLiWPnaC4wT5Fdl4FltcwvksfVCv6SNYevjJrY4OuAr3paosmO/kcyI
AxV6ALjI6MqkR/10KVw0cEW6pQ0drPMZ2X2YA0Mi+WTLlJc5uaJNOCzBQbNZvUToV70yj8JDoENn
BwzQZVsZVh8ZSUvUCuFPWOinxtdf2iVTPmzjhw73wxr380IKpNPf5OFTn6FPxpb2ltXZm2lSQJdY
VeAQwk5l8OsiWMC8n9SeEPWaIuCR8SGtXhFfXdqZEy2E1RxIKMGqWBUQKVdZwf5YoHcqhnlE6hhH
23i4pl3Sboqa3lHHaMbriprhRWz8FvBZJQysCxKwcqNnUPBsVKKuSD5MUtiwfsPbER2bgK6dKEFe
2phiewzGJyWXRlaovsD2gw3L0jcUWAxmgvJVEYXCiQ6jODvRZtDHMxaH8L4YbVD1KVkU6Q4d3TPZ
IumNU9MWBZ+nm13yWpuo60rEXSwYDbEuMxJAGA8jQTmPjE8aAHD2pqyNN3DXLkUDaREjUOibiaEv
Ixri3VIlER9zuEesCVcCepTf0z2u83SlNWRVxIjY1mQQ3UExgLvXQ5kMB5xBpiyJXdNBDjjykSK7
xG+dneza+PZJKtqZMZORjg5sMVEPpi1yW1Pb+7Y4+7bxadjTfFOrYRP6dMplshskAd68Yvh5pvB2
COEEZ30yHdL8we+0h7xvd5Yiz6gP2NtKe0dMTUH7XqpdChVjwyX+CbqI40c39F4E31u3c1z5yJNS
Bp3on1Gnz+MZvzxQCBUyHXHUteepmjXru8rFeQLeYds5wXkJ1SaA9H1QjK4XgyCGSZx4tag8BHdv
0WL8HAr73NAkaIdxOLapvG0G2liWj6jYjTVgKqV2LBhuInCAaSBSzoJdCKpZ7yPxVAhzZSXPXWKn
ewbuFJFzTViH6raY96/2rJNC3Ps986b53HKmNSMuBsLE29CWn5GfPluq+JCI4zedHr44E1TPwQVo
7yhgXVQD1uhh9o5v0qVFUHefiWU2K2KNSTmuy2xH9lAN1k2sRivk4bqmOga9vjxGTuEfE82uoZVE
GOOjZhEE06ROEVTG0qLJJKLHAejP2nfQytgOT1BBiHNHq6KGRYCltT+i19mNMXgOR+bflW4GnoFo
HiRS+OTQaL7Lek4KhYufLzAh2hRt8wK6mDCjhlG4wPiBHpdOUQfjrWbTd8fkqHrkMRoJkZz7Fi29
Wtw4Elm6TCJcBc13HYEdR6y33GHzqOzI389tfy5R/jkdjiiCwBYT47waQ9RCskt+NOSEG0t7JjDH
v9dZJ28yez7GAwqDuGo9p8K3X/YAmhA0Md8p+CUUYw/E3Z7/tVhf1YiBvmrZcE1eOXTY2OcqUgNW
tSOeELtu45hWs+o7OCfMoaAEmAodarLlZPqKKZ3WcrMHHY+9E1Qj+WoVrZlyC2SiwB5BjcGxiJvz
XGkus4tYH9ZNJUavJzPanHt9HVClr2qXOYrtR7zXsrvNTJ4Zs6LOqRf1dEhHcCrHHQtofFaAaZjs
wUjdZEI4G7sy7pauuZhqxUTURdFMzVAPDR2QiN5Ei6LA1vGEu6H2XRvKw8qAzDSPsWssnVY/N3mv
rKvZYNEYWnxxfIjnvA8PaV9S1bJckPy4orv4rdsAPF3lIEKgXtYqygDK9IHZA7ocAUlQfx/DEJa0
9dYb5hdyUzowsTlscbOqrS6a1zgmB2DQyqNhO+9O38ZHPfJhMne0NuSSB5BKEuhGO95rBfi4MXZo
Eo4dmxp628nwd9ac3EWZo69omF3VwHuZp+OTzoloBVtJUcDq6Bm1s+8MGftT+bOgJ6YAcztkHbrC
PU1vHbALb7xNB5nMo+ILHWrtxWHw1ev/i7nzWJIbSbf0E6HN4RAObGaRoXVGRipyA0uySGitHHj6
+cC+3V13FmN2ZzVmbdHMrGKSFcLFf875TnTr9LDKaoZMdkGVlzEpbuIt4NPtWPDhKTJg2rj1rTD3
19jZdmXrRPxd880Uw1GbXIY91oB9qrMb8tLLMCiNGRIuD0XVqgtswfeCC23IySYDl5bENNQ11uCt
CdLvRa26S0NjChfUyyQ8AhpGMa2bXh9mDmwXuD10F42l+dSjHxvCggFBj+MGEjVldSEcg8wAnx4m
a8utfkd1QFdSkK3iRPhH9m9FXBDZhgq0u0u4eS0T7yXrwvIUz/0zldpwGNr2FDhMk9imVqSLXhqC
EVh1FF30TlG+p+WtPLugllYM6KiNcLqbXXVyY7XmweXJNRv3SQBVmHHurSoqGo4hdYUiwVI+UQtg
j9DF+qXePfmLITz8IRd5ouhouWLNeiYwtJPQDCBfMSlMGRC39Q3ybLzpSJionsLRMP2uDf1GZDRA
ikPKox3rlxN0yXNClBZnN5hDOO7r+fdExZqdtuM1HKkp6mM+uYseHAsKch277l+mZcTc+g3D/Dmo
T3Ev6FckNgHpiCKMRsDxz0k5RpL7iIk9z23rLZ5lwcWMaoJW+KxfDlxsEELnsqXzueCDDQIlIGnu
QUnAl7JOmuqXE0evBBbCJz9AEVDxfORaXuG2QnXP7TOfDWLbJWfzsItuDSraXC0mxpg33jD1H36b
Ove6p7yHgvEtrx1iZqXvU6DY+TA+MotTS51vbHF3mDOeqpiJgj9YrzqFdGbV3R7Q+NfgZcapLQfj
9OdXjj0gzgk7/+EpO6ClmleLc5qcHqmd+TvV/B7wWhylgV6gwXfvnR75X5Cb3UgBoMSDCeC0sKKa
sIPTTeDsPJtOdU61X+2Tcb6KHtog4Oe1m5aoQVTOzChF1wW1+aRS1R/CFqWGLPMvHcj0y4BdkvmW
+cJkgATFCDUmnl37MbTZM0sM0WZIdkfOehuCP/Y5SmtUdQ7kukt9uHCtvvkuXINO77JOoSd00XHq
cFRZQdV/OINoNkZphhgt02gvCi/f4u3bOuXvQKifgJFKwF0W/Qh+dJoMOrOATVifHDqnDdtTvw+1
kJ+RmnaeLodX2N0ODjH1M8OIjhqfHrj4VIdgQg6pXaxT5SPvHfFIF3XMXv5ez5GgJjmJ6YXWTBCI
HQAdV+8KsNAqns2ztBhRGVvfdWmE6Af48VmgTt5D2wxulQb7qqqEpDsxe5tQGgtcTgIQn1qdRj8M
AGP031wo3rpDWUk3ITVz6zHxblylQzqwdHhKILY8pRhwN+ac1zuvAVBVxUEOw67Mb3E35zfpMcrC
7PRIl6/+fMucybH3ncvNUtN6MUATg/zVrNrKOhbcANthKf8Y0r+Qo5m2TYs5S/ScUAgaHyPBecjy
BA3XjU2xVFEf8RPhEJE4w0fSCVyfcDZZcDvSTt7Hyezfko5r3DDGPnAQOhU4iLvvYxnesmphyU59
z+Ae6+nIbODiIiNjp+/zjaPgr2Do5WKGJckpY/MSBqT+ycahp2CNT/DtPAeC7dC0OyBek7ttnX7a
EC8od04gr4rVcrJ1tsMimVwSr/sq0qF8tVgEyPupLbzg4hi1v/NG1qcouVAdzpDN9wnhyVKfZNpi
Aooj5rpAgEFwNMfcES+G5K8DYfwdtFcAEmxV2wQbOieGHcewlrB8s0nQ0J+cwQwPNuiNiw7N7NL6
LoWveIOQ0db495nuqHHYYuN9dOnJ6ZjoWuQNQXwiYiSttVIsdYMPOcJNrW+ZE+4NGR3wVINKwf6Q
Igcdi+rSVt6H6ccfScIVtuT9pIsSEHZii3WwmtVGp6k+KgvuCw4W8EcD3ONRoMbpb8yCV1UNELSd
+JxGbAXMYrx1mXH7NkmuP7ljfSz8GtsRZQVhZnyl5YGoA5i/uik3jdDtfvL1VzH2P3A8VlwPonMj
w0/hk9nBpj7SvrrczZ3+Qvy7vxjaa7YcDLMVO9ImbDENhhEBrlqpENCFTVU70+5CfmorSnfWFPsb
FIbfDQYX4NdI+F6CI2e0roUacc5g4Q2GlFAZpVNcqTCJfjeA0WzqGiOuouR6zLivQUwh4q64HEcT
h9BwPtCwSyXdDz3nvNmn+M0X5PmRPU+Bma6FLjjZ97xePdDy0rFTKjzaTdzl2JbV2h1oYbRTcvr0
r65GLZ+DkPeDam2QjRTkhhGLc792sRw+TfSyJZASjLjU62CSz6WR3sKQPIvFzTt1Apxq3rTuB/Xe
9dkBDAp9y/BmASC72cWO+rtfpR8efs11w5vLf/nTZieMmKFc35zCZjhVQOb+3Ctxzj00kp8lopdk
tC52Aa6c3Na9tDCsuMWeyA40YLJIIVFoyGU+fjRYQ1BtcB/KtVnSBW7W0UtdIiwLfL4MPano9S6l
9L4mJnIrInsYP/p3mhE+HX1r1Zufu7Qf4OY+tm72Qw3xhqM9aRUOa0QrDAqGmFwZtL04BZ8lgWrB
x4MBdPWr8wOGVUwGXIfyOAhr74gS4a7GOZH0g8GQa6bjpH5kCXe9PuhOIDfqjacIqUBS3Q4Sp66z
COPlRxmipiedg12tMaxNivFjg7RfEypswORMLqXLYBRWfpjs55Dq73roYdgwHSoIycjEphtpNAjN
mRim525X0yaQOv4NpyqLUm2yhyfRzPTL8TDRjhRcazbsXHfXPw/KCaJDaVnvDhvqP7+VUy3xNHez
h8uzVJcESObJD2liXb4CF6wuf34Vxf5//cr28dhhRmamMzGwd6qy2zmJYROTSmnIlJ46pyqwrpkd
4iQfeH9CQr2So9PbyYqQwpcv//NAm+bVJqR6pIVKkKTtp200ReXV9lq0wqoqNmNP/fmfhwH3u6Ie
E6cjoy+ncdQ9MOfk2WFNd+P5xWBRvLO7yf0sA2NFa0HE1sOSlFhYehm45YnTrbkX2peEiJ0ak49y
nJp7C9XN6aP8MHiiPvrRT5KcxTO24U2c0rgbh95l9nX1LerT13qeumv1JyNCz91hUEtL2djeXGnv
/+dhIzJE/O//LUb09xTR/9r9KpesTvt//qj/D7NGmI3+b2EjqPpfcfHr73GjP7/jn3kjWxA4soke
MlS2YPBL5195Iyn/YVoK9yRecqnYROx/x40c+Q9LOTDGhHQQu9SSEfpX3Mj+B7Y8KRU/0aJWhr/b
/yBu9N+zRvh5+Cm2gBTou7ZvWab671mjemgCnwpjtCCKxwND/oRZ+ZxYE3qV/Pm3J+W/kk5/TzaZ
FkdTftx/ok1K4i8wlVqSTb7LlFXwX/z3aJNtmnWWcQWnlThu71lsbGQnvbviw3z3opATg8+sl6lv
SCNbNqudxxTDn+3ghBhOfthbQjWF3dwbC74utiX6AlmcGQ0+B8tDZhENcq3+MFbB8FTNXXOxqLmU
yIq3ouKEW1SD3PeFmb+L5BjwEdyKkTP/iKR9nv794ANN5TI+7q1KyPeqaFehJxKQompeJwDescpP
AGrTBDKJQ194YnxrIjd5NpvutyKjAxOzSXdEz8gQh7G5skbxZqu83I/0IKzMnhFYnyoLIBUWm4RW
iq3tZienHszXqLHcU+BXPomYcd7XCorXAIsWE5cDXqysuQ0wQX5R3W6oiGo2NogMYSbtPc0yzgkl
ePChpEIJtuqeM3UKENp+pgZHnjQvD+wp7OcF147n1sUKCyODKy/IwePsZdPRXB6iQY9HDF6ZUd2B
11lB1t6oBskOciQ9FM9wfvGX9UduaFmQntVMRExJ4+HKAtOC2ft7zkJvukfoT1FlV5ldHvJmygis
y9dCQ5vPGxvg2sM3pfHWlo35IOxjdOXJzN84fbaIhWOP1yuYDvCI1B6SCB4ddzuYGtfQDH6GHtUO
ZId4NZugPpD66YGkmuim5xbRa+VYHEVVGvYbmcd7klHzcyUh9BAbGPeeNtvXpDyDfhoeoPvIozg0
ao74NNxa9O9tW3xLfGs4pb3XnwD1QVz28fJQw/7SjmnF8XJw90Aoo5Z6oB4LPfK1gGmhxGdJ9c65
jQX4zZ7GkhrDeL24QCaNzw7A4vBa0WH3bJJAXlig6M63FjfqrUsmdavSdNnRx2gLzV+cQnKCJ7jm
YHsb+8Coenz+88C4/tjHBRb8f38rHkA7OQNTq3HJCxCtm96qJORYpqr4kz9hrWqr3JPc/anL+GyB
tbp6YbP3uu4A0RmFmdooTnjeg+rJn8ylorWfpRydgZDenM4kxzf0fPQQgShsttS1d5x+SzfFd0cZ
qKM0i2Bh/JUsGbtksRMpHAtP9HOU5yElxMVHLF41pe2chyy9JDNdBx6FF6euBwNIQ9MIIf1s95bY
mjp5A+70MLJwfI8TDOCMUYEOYDgUMVyotZwmCyMP1fAY6s3DKDnhWBAp73E7Tfc8ogxZjagFupPw
dQBYhRia+0VnKuChb4zQIEXiDfo4DMEzJ3R9BJwwc4Ze3H9wRYiPHxydPbBx6hX5tW8T0MenILR3
jicZPc0xvg5wTRpA717Y6e+m69GVoa/ljF6otBfpNsrFS97WjDH1OtJm+tR2jvdUeHQL4OBt6TRd
5708NVH7ozZyWpHT8SFMJg2+pNxm8GbyBtNb6XLJgEbFp35gVKdrhxqUun3NFbUVUlrOCn6mXkAZ
e2KKySd2eNvyGSnUIV2sZM/+9vDne0nj1GvyxfjSDVvQdtBNGwEC40X7+m7AXSUg3mfYjoLkXPbx
L/5779kg0tMwQNijhGjr1il24xRBbPD9ZAu+q7kTzTs1hRWTazMfiRFFr12U71h52p2VQj/VHASf
G1ucMfaT1tFclVgcV7SsdmeVmu15lEF7tudSnSqxa0f+v6Cw958PS2IExyFsEPLXGzm48o3exifd
2x/DECV7KGKfIYGnU8pv2cDEVF+FR+d8nQVk40eEBTSg+lCN9Ytn6+SqehMaKUUh2wjw1Ivj0J1Z
1QMyzeCfQjXWD9NObm0fxNfZ4FaVNf15nJRPfxcxvTl3cNqQaC2xUG9UjQN9Gu3mnOXde++VI50d
iQ+ZBp2gU0tyDA1hFbdcDCOch2/l0B2sqPW/gQ5g45vtLcXuJc0qxQczs34/MlY5jkPRnClYXHWd
Gs+YjueLIVJOlW508LtiBs7kvE5MaY+GoyS2EHz86SxboGas6ZHL92ZorTsUjW0eQ4qanZ+ZcIZ3
lKP8NGjItJCSxve80+Vewk9YY6UogUFn5oHpxFcmJSott5K9zYdmZ4Wif4M0QCJtin96+UyKbizL
RwmoZTMX/rEPgHHUsqN1yk7y12aCIWXHtv1Td0wDAq1/x7re1ThTklTon+BdvrOvOa/Z7M47O5tN
eMZF/KBcjxH14DEPzLx3j0Deqqzo2YXRmW4U7RXXZCYpMRXKPqKlmNRsCwjuOcKfitOPAVXzCdxM
fR20mXzUTJyzxbpFSA7buxcVB1xxybbLpvJr7KlOys3vQ2dR4BHU50jyj0qn7N9yXRjbeIzp61q+
FKXr7aga4gozeRsgj+n9z8NolZiNhXJXi4/aTSWactr39QWeHwUx4BJW7og4G1M9uKu6/D7Ji3T0
SlZWeNF2Q16q8auLy/KWm336HWkHWSQJgUCa00/l0EBpunsHD8vF93Pn8udX3G+yi4xxmaTb1MLv
JafevtZWRTSulNVhdCk7zPLWPOY1773Zx1lJwsR49uktEuRsHhblj602LTyQInrMY29e6IV6xuxy
1bUfUzQv0oPjNx8UxaV4a+cjN3oXjBN5gtb4HLUhNwHZiIudgLJNqL5hBhi3uJtxETmtddA2PeR4
kWm70IWzJTs3HCvmMAut8CnW+XAEC5ThSbeynXKqZp3pFgALxq3Zt/x12DrIEjzboPi3RFLACkE/
AnpNTlku5JSkPbi1GwGJjOYdP4m2k6E1H4BC223VmuJkNTUmktFWmwZVdxdgnlzXmPyeJubFv8oD
AvVKNGF+6yOhn/88qCR9H/C9oFGZ0UrMoX8ZuDJeOt20l1SfsLub6wY/ztF1h/ojo3uwsHMmSvn4
vVTFZ1wwv4A2nG55QxJsDPBp+8tDDKlmY9PozZaVwq1JiFqZqs7uVlf2x8h1f/75KrfT+5xoUmyE
3Jk9mwoMjn6mOHo10Yvx3hegdsoJDFzip/7R4Ua9HtqGJm6/f9g9I0hqqeWPTBT4USvzd2+P54Aw
2i7qemdX1oqWijCvXw2zCCFxR8Ut8iiVqD3lHX0PLy6jTMpWxjC7k/HDT1fN1o+2Gq84OzyObTWR
PMDb13lJ6dEEtBMQz1ZkOO1LgNp8gaxMvtwyr+DnaV2gT+u98+PpyAinoIwXK5LpkfL44xJ0lHUD
Rmxwcssp5ExdQUeEV26JM0xXN8o/gY2TpLKHlyLnNyZTC3BWGx2FB4v1r/Zf3Zb21BnbN4JeVD7a
5geh2+yW0Se908DZniye4dvyxN6ItAMAsqqUw2GvzwYhwvPcTN/5FFe7WXnlwZ6JtoRzS3BXj5tx
2afGBMgMvPzDn7Tyn4fJAryKZ2/eRHW6z8fuaET+eDMNvEZNmG66CZmuoEvi3Z54kw75eAxLWg/9
2UV2xVJC47HTXJg7kPstiuEiIIbTJy3LDdy770Ao/JWMmuSW1g7tfvkEa9+3b47lbLyip1vJVvGB
LqPSXA70HnaHKbQa5oPdjwHS6E2HxXM8O/5Ddi/0VfbHprXVDhT0qXeq6Tf/ytaH5vbDHHjreoNU
L8iYYhsN8XSKnAETrZm3a+wEDR+PFmpebE7HgOaBQ0ZOZpNDW1u1DkYHmHz5RyWBwId50GyTLI8v
FoWH9mAWCFJ4AE22Jy8Ni1vl1sWtWB5yRl1S03n4n2/Ri9Gw5mq6ZHGUFkFsk5Ft8kNBEsKSjcvx
lAfCyuEGhDqWjMYeT7lgyYHcG34iOTF/Tf5iVJi/RLn5nBZG/Gkt5yFcgN2xD3cG3uALaTboGGm6
broSom0Bf55Ak8smw/mgayLnJc/hzEp4OzDKzEdVL06bqR5/fcbt/KOJuuwO4xHl1sLCCI62+axK
Sr6ifg7PeYan2qWRdEVGh++JNn0Jecm2EKmDpyHIwJbpun1vDFrUSyv7Vk6AhbTVyX0B6buKp5s3
WPrGXoN5IPcTTFE1Av4UzjvmbsNLpNvhpaleOdB6xP98FsRWiWuK3Ley7Grc9W0FBVO+unHv7bQY
3Us14gkLRBNgs67pWHcHuDXMx3eJ0Onr5CFatVPurpaA7KGw3X410Gx4qtL+x6Cm12G5OgcsZMAT
j/BOxK8cwK2JDxWrNrxph7zTJuXdsS2cCF960BkvUZFhbajlfKeRsdoYwOpvYRrYYt97UGGHQMY3
IBtoT2QpEJuLeW8mTX9NJhNzP8eQTdOa0Y7cJ1i76c5nyr7l0M7spFJnK0jmvRXbn9WYUhY/8UlG
E4hPbWIau6Xt1e+LBHeGeWrU9CDYPuzEjMvRHVFiFHhVJxH2sxjb8oWxAJ2cKU3eiWev5BxGO2Nm
Pr1E+LO2Y2DW9ylWSYctQoG/inNHPfexc+w7zzslgFc5mwbfHFAeXzPMeBa3v9is+JnegqoG0SvB
jsiQDF/eYSyiQLeCUQtVgv4wayPCmJiYxVGninv6e5vs2oT+cASnXGPwdZcESnIf+8ZaQ7qYNj1s
kye/i6a3mlkqvoNiPpgKqLjdYXZ17XrcQ8LH7PhFPoNItXDeW2U/isbVpKJZdqKsPyUz0GgxYIAI
SrTxoAQK14fG5+B0hwxTzEpNnuTih+O5M2guKX9rq/mA5xasMJPiAocYkfSYQosy/AtU450rjJ3S
19s65dVwzlDJvaN96VIchzHNIavRV3o15HGwHkcoJxIfmdOYlxhRHPEaE1Ml7Q/Tdo7Mq52dHXGx
aVwaWRQr9Z5RyhscX3XK7Jt0KRB2s3fZ4RkwKhNyXzBbT8C4Vm6n3twYhR/fALTNzqTTbjybM4ml
PMVYgXl1V7rmLWCtIo/+OptEp8rx7JhLTngBY6TR9K2/4s5/LWviusrZ5J5/89PplyziYOvTGcCK
aIBv67zD1IeEehaUWmN/4dyiA0og+OjOxjKUEcCycLOh1F61W1GyXWKroaG7nvASVrkAgYubrRyG
pR4CbgUvVTJqwpUjPW1Wl7DRgyeODbp0mx+tgwbnzwgu5gR9ziUWRTPPJ1XFD3oSYMrRalBbmtmI
wszWttcuy/yT7OUNe4VezzN9S+GEIyGqWgYA1oRXA0sUxV74CDjdrXJ2midY1uhAy2sBjqpqcWd0
KeWzPMv/qq60fVTFcmyAw1AMMTv6Saa41o1K5ptWVWfd+mQZaAjJBvU1Vu4LUYJvRs+LWQ3AMm3/
nOLiW2UCua8KwQY7wXOs5bsc/AOqWHrIASCngeiPAfdbLKbglCuj3saFtxh6KK0uN73d/dV08ZeY
bIxNZvOWxOPN0+rVT/vHaGLVAgny0CBbn4ZFQf9ynYmJosJPPZUs+LNz0BoviJ0kIINqQL7Ij3tr
SZKNej9xP3pqnBaCc+p9KsYp1Lz87mqPLItwmEA8spFetnkkAjK+jHX9fY69W5Ek92iqHj6HO6Qs
+zyGCcuDcUo7Wm697lzWoIOrwHiQ2d8hZH851fiXnOU7TIWnARe27sJfBe8Y6InjVWJNWvky2vdB
uBm5oKw8J6cRz0LuCWLIl+Zsb5qmfHVLVizChNDNAoEzCFPFVlTWWwQm9OiPFCyaghfQhdYNrqxd
JhySK10PyVMvqUq56MTqyWNVEMA8nowctcJz+wFfU/lIpx+qMIGLZz1AAeDG7AkREDibpza35sfo
QHFJ0AIbouSroG2oAypahM76R+IJ9L9G/cbid/Hr7Kg8/5UZhXgSBv0aROUoQqoahH3cTiRduENZ
X76Z0bhB1/c8Le7YIvw9ahcLWk6qgqP+nIwhTjBSphGy69Bk3zK0eGy6JKdEdlfJgMlHpDYASIS3
0L8Pkf9FIIaO6VaBxjTs3TSlvwXNxvDHUXOT2PucZ/cxx/0lMsqEyg/7+9hv6yEa1n0Fv5Xm5C8s
u+V1LGySfwiCUmP6yoDDGTURnajFimpQdwVEm+iW5cI4sJvnlNE9b82YrsXUfigZxGCPqBqQce3R
yN61uNe6eCMz+xuekU+7ALYxJ0iPAIy2SYFbqnaNhYDe7uGyQP+hOYEw89ZqMFqkg3qq+3ifFdW+
7OEdqmah3zT9S2C2l7qAPjEY2I0c980Z6UQtXedXalW/oARkKR9Arf29FZ7oefsLqEDOKIEyRzU5
e5IRZ4CWJn6jur8LVKYnZ3IxIyiCc6Smn1KtWPUBj6ww7G5NMoCYaM2dYBqIzcvodrnVjltDK7Ip
omZByKe9m4d36sNYa6K+oBKrgJadlbcaau+kg+AgRS1P+UBsUda+vwonaCoMQrG90/6EPEHeiMjW
kjOm/AmjFEb/AUuYInNf9BLBGmOkUVfffbqoIOQvOMw+YkvniVLY59BEfRir9ugd3JEDqSp21Kfa
kA2DfmW7i0NXN8TlLkykuMQ5Fs90LSiuscE95vQm+4ODhQMHJ7grTLKl9pjlBSJcxyLj2tTZvB6w
yfQk43Wavw9hjROjoVk0Ip019JO9JajebiczE3sDTdQJh58im+XZm2rnuYk/4NC5YLuDfeyP+Bcs
fz75cbTOWsoptRO46B1NcCzt8VtgIcq2/FdT41NRn5wn3qrjWmAhOOLubIdbI4aOEAEhk4yJGQCs
eWuGTkGSosg3XZhexeRtK49m9J6e9aHZ5kl2jKFtu8AN+mHpN7Wa350cXtPOuIaKnYVTPnX34y9I
6d2KzcXFGhg/EB+PVUPbmFC4fkPq5J84DG+hdRJSA4NIcAI+hM5hUbTG9DTLrybognM9vky++AWn
4rfr2fdKT79lvNBVXOU81VZ3blRlnh0DZTuYp2CdaGPe4DZ1ITfJk0ubNwey/t6Cj6ydJYJlqOCa
M/gC9q5NdhP7C9JIQZuzS8ieKKeei3kXgcUqiMKeoIiaW9QeJH4IEvBVqh1tSd7a8lpyEcUoVwF1
T71ZnZmzm0/chDWtwCGphZlyioVv5sb+zp5THDepRYuDpH8LhDJ2dkntA61GG7whX0Ei6Icro6+A
8zA2vXZvt71/7PwcXy3DYeIgnKpqhrldIiGdD+Odtq0F1yRXOdOvvdsxyu657lWrJJWs5kCut3gp
yaOZ6pW3omvy0lOBqrC8Gyw5qSOJoOd73tTw0qOO2GZKpFH1JbHwseIKYidi+89vhmD6r5L+74YJ
yexz/JBFhlVzAWXNkH3n3mp3yNH+rSaGSkAmOnGVR88JsAuFqj13GtHfa8jTJb5aBaPFJiDHjyEc
zefaGqiio22uduwP0HHJih67/BiaffNhcJG5zXOwj9yWWK8ezaM9A2L1J/qq+rC8cIYNTzIim5e0
zS3zJDU1sv2BUhOsJWEfsDIwW4LoRwIdzNXJBEo/fsdDRehvPMLSab6NufWzzPBR+8uLzviLdgHp
b7EBRf4UHaZWM/AAyX+nWmsTC/PdSWp1pvmV1PT42xQfqYw3DYPZtRtywx4oexu0+5VDC5s7puJd
F5AWjUS/BlIAHkde4fPO1N0O+Ecqfz2bLdH61qH3ZmDCyRRK7MTyZ7UTSW4jOuPQ7I547bqjnW08
J6buReEJCTPpbWha5vyu8kPIqeVEvuMU1U7C2TxQm7KHhlIAyebeSrRZ0gnqxZIW2PASSRn/qnF7
cqCissTM0r21NHIFTixOmRrYbCwwruM8tq/taFpEYp9V3o2XOPHzk1PovTPZ484oRLbruHqt3F5R
SeRzeg8i/K/Amc5zwlDFsBuOZLZ+TyIubVlQYQHMW4/7rUfbagh4npsRF9Y0KI4eRkPACZfZrDUy
m18TBl/2RKvALqS2/HsElp1B3Vqm3DcbEg5RS16StgkO2nzrK/ioch5ZRwMX6HlkIeuY6tEif3wp
kzF1MoHHEBOXaJlFW0IXX3KwjR11jzXRmdrcNZb6y27njng7L6VTOOJmSrUjRNY+IPm3D2tCKgTn
YR7+fFkuhEaMXt8Up6aqUxRp1pQBd9q7c4fbqsn4AnIu7q2wP6FQPeuAka0qsgt1JGnlyqvnIg0F
5s4arIuX9e7RFHjBGCM1a65/juinY2iwznltZq1bj13UkCI7OHm3rkpzM6eyeGBwmy+jQh5jdIxA
0Vxz8AldWY8Ht/EJG0d0lhAlk+efc6T6ax3LdecxeRWO1W3sUGOVHnAED55xzuL8EtJOcHR5HSFd
eebFYVAbZbNNdDbBB21Vxd0q3JXlItCUDV7ywYlybn3dvLaLaZf6tXqQpQfRYpkJjR6Cxa9DmZx7
9FMuEeTwsErH8dW2B+7XQw18HkI/F8vJO4ma5GSS4IgpEdd3jj9+9o7bv8yN4MwwIhiGabwztAvz
T8bzbUjH6upxCkfUuxcVvvGkhx8R+7Gx8wROoaYAxJYvtXds59Gz1jp6NsP20x8IZMoqxN4dElYF
N/hNRZDLuBizDDfqaBoS4uVALEY9R8W45udiCiPdahhyARN8HxSLjlMH6urUcNBzHJjTyPaRdNfO
QJCGGLJyfyZl6G76sZleI9BtT/AToLi4yXwbVYr6Ld6xk1pcJulh6aqh3XdYWNf66Gg60yeiuLhu
fF77i6KbblVYUA9FU5zmEaSdATAfhyKbVVU5Dx/j3jp38bHOZbAXKSH/wfsuEcV9ZR5bNJScP2ol
BLOuKlxQ+2Yzb2MdvII/ImtpyvHAJ5lVdWIYi1vpOJTBrYkJODYmfgYdpoeO0Bsdx9SyBOVbajXI
kNinzxq990XQwVDUzVPk5uUlFgTvY11QZdwNt9Dv5SaaHbpbsCld28DKtnYB1YDKmIM/l9fZn7ap
qX4MoWGhsWl7PUF3nJGtvbH/HdZFjpUD3lxpUTdCz09+tbyJ1xYT5S7jxLaeyD+uM+YMI86lE+/W
NXBoxEVu8CtdRoxpFUzpiNazcmJnY/KmViIppysFXU8dRx+HueWTISp7BROLD3iS3mujCa9D0jEP
okzD8fa+DrhUDj+whB8x4X83CqL0wvCutvLLW2+LhQWuwNGZeHSNcRt5Zf3UPQXkIm9V5Xk7ZXFd
ztMvv+ItWuP62PStvBbMgEAKchlqltdYehSGkIU55UUfUKuSa87ENPgSekLuvIaknDczNsoV4oF1
jDtscxN01m0aux/sfHj9WzYlEj+7ANMmZw7Q2UnU0CTgE3qO05Oa3DdVVWtLDfJWsIi7nh/uImz6
q1rqfT3iU1DLJHHwI33rGHWjRGGfDoct4UdubDY95WX6MWe3ksH3enQRFtLEOLaC0p488g8D281v
XMfbfERbHAjEmWLCIki/qLatZzuZtnm6EcBCuSxUOVYS3BIi56JbuvCyAoMkAL3pRCFMsqzgYYl5
0SrNObJa0/7yPOa8dwJdZa9TZrZ3a0bXUQGzE6QkQByTR+M7IKmkomAzEoyRDawif5UMmqD9AQ9H
uDtjaijXnjN5gI+t7ExbWL4ZCigvgDpIm1cStk1nHFgUfwZV+BlJwZ3hf3N0XsttI1sU/SJUITXC
KwEwU6SypReUJFsAGjk38PWzOA/XdccTbJMIfc7ee21eWmEO2CBsDACadYdI57TiyyCuY8zknsAs
cYwVC5U0GSbt0oCAJwldY5zkS2c+LMzsrwf2xnbxKGKOeGWrBCsQyXhRgvCu63DuM6v7fOrQlXf/
oQbFvlkqrKVLhit2KWSP2XQy8a7XF6uyja3bpv8cbh0WP2m1d/0hUnpJoXyOoXhcThQjLEHNfhSA
mbHcQKRsBeMA9QYjjsMqMmdewtTDAGXo71uybG23OGFxj+bDVgPMQpqTholBYjYCAzgFhP3LjYJg
mjX+8CjmYga4yBGNQIEOAgjSAfaqG9yQzzaxwBY32B+cSh37n1SZ7inhcBelJe4VK868PXnYc7WA
+iEvC8+8nIzj/z9USUzEdBk/23t8t2bA3SCMj0RHWTuwyzi0/IurDZJQMHNEiz+4N14h/x9380Pm
F6PGeEFG2CZGHnVqcNhhavMOJUW7xi5jtjdSfIguimUFu80oeBM39q22qt/JbV7sshR/qCdcZtE9
OpjzNxRmkujLaVVUZjFGukwMwuNOfmaw4gzmrBQC8xlY9TyhpaiPZmgI7EDhsLTxJmHQ4xPCVQ36
TqxUbBD+p10yycuzEMrZ/uzY5vxmbn5qe3s5CThEIwvbFx/KF9+/TS8SV+Wz8ZkJjYbWWn9daPN7
sypjx1tpfjLX4VPv3OLsU5BF5tnZ5nXqh3I1xRYzPwmxtfkkrxespB9uxv0HRJsuEMaUU00haXbm
yBV1y+rAH2QXBlBip420YJXrrmootTJH/bNjgRRWJbWmkyx4wN7HgepepoRnOsgLpF37/i1qxNrS
utQfC90iWpysr9B1oaJWjnF26g5XtQvngwNYQnpQM2hg1z3CPfR21YZO7s2bSoxtxrOY7s2x3OlQ
Ptz5hDCqTv//vxH9dAtY8dt2G+c4jvsMLBuWjmlEkOLBGhdUdvaDonGck3LJwchctG9hkR1Lyayw
ZaNmyKXiBF8G5Qlxg7GffhxvSCwOKEI8+djL87JLj5q3/rNcQEezCwGxNJOz3qIa2xqos65Nt7o0
SvAkkeewJY1NYf3YDgForX+y+KQxEvrXlHsKrtu7r0ZCw1AqYRwzT0qDDeuId4DRTWIgoMO11Wd5
1XgBZOWiPQz6ApzrRHbW+kMj5aEwEAIWCToNYdl5gQB1L4vyTw4jB7ga3AuEeumnUJoN8rXCbtHd
Qc0s3tjD8+DPz0Y9bWkeIlmMHT6YDYJ1NYS7tlDdC0wyHYg5uViXq0Qf9CLEjnV2zVGdbL3m+CCx
kbfeMmzQwFEtx20xqjLQe63eemN9cOBciBL8DUCE5WBM6cdSQ3vu8ka/+InxNnGM3jaufNZANtPb
fr8mcUoFMBfyB9t8Lw3TfCY0mZcxMaks/aotSsy48vq9mt1/pJYtjm0Oiypvm7uztq/q+Q2EeXGc
iMmjeQHf6srCCgaSovJayHV+vEeS+B4ztodZdciKk1v0vMds8FpxE5choqZ26LjrNrNDLwQeH65p
zmJ8mCIUMCa4+iz94E72ZfrxGawRo45YlqrIaljMDB5/3HEBpOSzCMMiVqHbWC5cjNxvdvhweQDI
5uig+QkS9VN9rLwk36/OvX7Kh8M1OFi4jiIfCVSB8B7a6oHF7Ibn4VVmhIdUs8i9qWSYLdVjNc5x
oNtuTTlKCg80VawaLHonR0n+HN7P+JC1+Y0WtGTr6sByWp+vzmyKnbhzJd0kBorfUeGt5i9eV3Br
EcGpRu7uXJvNukxyp8r0VzS8mwQH/rTXuwfLdv+5BHKv+qvDYx5KBi/ZKmV9gkGd1ZSBHVLW+0Xu
kikDFuOxLVIO9Yarx7IjU8PeKPdxlnlnu2svFaF9d06OnsWN3BPiybvu1Nt9qFb8iauutDNPaKYR
ANYfi23oL3xEu2rlkZak0B4nVZ5tKoB2jlF+1TCPT6y/Z2DMxsnUeUZ3+pwgqs2/qo8nGsrX7kGC
5FmnTl0ATBJTn2yWAvFohLXghF+gqxNpIVOiKUvbF4BKcLz5W6KSciqKaMQzTemNxKQrppAIB8SI
JH1qVqroIT6TqbTluUX3M2seOJ1hN7wwyGdCU4Bl5KXgKqgBjOHkbSkcgrA4WecxfR0RU6cE0VEq
9BknVdSRF+6TF4M4gVz1VvTsmRBn+qem5gksLIQoDy6gB80/W3U7IkUWNUuVv48Dn2w/SgA0yU03
3/PU8g6Z1nHixzxX+vNTea92lPUd5GDpIfOPS94mt3YF3Wx8bfc99NBfAcZ1UTFp8BnsHACsob6y
uq5Zqc1d5PEFadxPm07yC+Kd6xRFe7NPbL4FRC8FLzJVe/tE6jegkOpoyVKG9mR1YFD751HKN0en
HBS1mlIHgji+SOpQxmgwkz+9JfH0R3CQDRl+exas0Gj5H9Wko7+dlgcDFyqnwhaXirZe0e1Y0bm/
cz/cuZxzG1aO0iEgO+WDNzlvtczftXkmNYGI1vB6COPGJ/dh1bhygbxmq3fCzPUurdekTfy9zOml
HBTGLUn5bWknREbc+04uYZ1DorKx0cTEzNxqdzgcffyJd3QWw3oWza3dHZaBw3WiLVvOWFQgarCv
kPEli1R8Vv//wI0qLmnt/bPUAM1IzN2xcw9Qb/oufxh6Y1O7UjxwJDLw+dhvbl8PZJrFA7HTZBcn
7RXDmHXETTIccsLDOvL/sZbDa+xI+dAM3fHe3NCk3t7TIXrAzLoUElsMM2FTCR5q/YdfgbSgs223
mvh8/GUgL9IMO18SmeIMy5ODl1Bmshutj5kmfrO29A69pfwHs+7/jl53E605sVBDxU1kzuNOYg3r
TT3D1TuWmOJghfO0XeB2Li08XNfmiFC0+VX1ckvgnnSVUUPvSsDqzCa75FRShQt56kJkErALMpLK
UpZpaXbCX0jTNseOvn50fO2Qg+/gwWR+rr49RS7Vui18+g0yGs8SL5suhNfdbDQoj/PRRFsObRpP
hu2UJM8iGdttJ1cNQ9W865TKWbKZ8THzYMMDaStM++pZ9RPR1AdqTCG5j38VpIeRe6MThJ+XDh5c
rsff9GJRzVFZn8sdTsKR4Z/ou33tAZhk2tjaPgBdSczuPnHs3Cq76VYvLvqdks/hEhsIEaS7wSRK
l57CDrjvjPj93u3XUB80f6/lDRJJxbXq8k6PMopFsU/PG4Nmt1P6DBHqXWWSTjZNCw8g2dM9d0MW
ZYpjhyS1duvh7Y890K7UBSOJogRAeAGxp8u2J/pZs3V2IYAYZf2sRGJycEFmb/RH9sLZrh+cZsMM
gV9mtS2g9/vKYv2/ltkcEoOQ+yY3d0vDPIYSpzjgaZBlwBCDE6rBnhIw1V2RHCfLAtE5sC6gyGnT
OYU8VzDvgyIH58/NSsELaMaID7/1EyIVsY7wZrf1EQXuafX0R3O0eSmsCiluSHmcYyiIRshmGXvK
VzwrVwHYi+cwLIvMKj9MDpTBBNEC9XWbmwasLJCVpkkFcsk2U6QOqQttAX7t9qccbAXNmOVJEfk7
mJISX2i9TzZO8SPjeR/RfKeC0cpI6yLMeErroy6Ni53ZYIPR7/JiUst3wxja0HYRA4b7724oD57P
34IPT2yZfszBpL5w0pIvfx0JUxg01ct4inH51H9LlPigd3sOY94cgiEQzIxQauPK189QOzidGyNl
5Gni83BhDuxc+J+lvSDz9zy3PXkoazZIlTKuvYmM5Tst2qt+39f6k7GFi3lJ2LqkrvbZY8xCNxt4
jqbpH8ojbo5nPE8aLlIz/tQdJ2c7OhnhDPH9panWgJPRvF3vM36ZZRqVN/4PUGZjN8zovya4VdM6
89E1t4xTOf40aVzyjPkZt4kOQ/qYFLX17K6VTt4SeajMIGgWyYBdu2eBvqx/HGvmtMSGSlLKV9zD
flAdaK1L+E3Ulhvylt4BYn+v6PIN0LsWIvo3U50mDPPsKQfSeKb54bQFDBGtKyOa/hqazGB+okJ9
Dc4w8SlUPxqnZD1Oxx3oGPjPkMGmnmOxy90UEmG5ZSneNz/v/6iFQ04yJN2r4/PRD51Kec8YePBd
GgJUw4xnVPWz9NFfOuD6Zpv74bCCYnWJza0GhPK+hyzNrR2UbtlEijWjMrwmiE35mMVVzMRTfeaI
ebCYoBhiYpb7xKxeO3fuidshFBAmOGKaxxA5HFatiSNTl0+O9930phHaGYpo8dktRN5NZ+bgyM9i
Qkk9pnZeO4OrDnJ237gkPFb+KVVNLd6DETvVXvMXfII1ODeVmb+rWdOgQT9faHK+3dYt3RhViw3R
SJqtjgl8uyjvDyAN5OZi5yz0Z1O/GMnC6YkQNoj1+QNz9A1+jXCeyRxY2x4+z7ZsMW5pAriGtP/Q
7sFXhMF8o+wXNWRJ4CziTNFPRUADhR9yrdlKDN5KH4nwI11rCNQBb4ds7yTrTbo9XkGdg0+HW72n
dL7FLL4bp/INqtkrx9Fk7+PyCfLF/k0qduSFCVOGfqDVWpKdXAlN69L8WhHCt6u/ouo0+W5Ki8ti
VuJirY3YEn+rQlKPr2yotc04NS1wo9zau558Vn5OKWms91uORinczlU+pGl3snTrUYi+uo7afFvX
+rO+oy8zaLBAU47zkKRs5EjritjF+8gCdTecjF7Q7mGMR8I+5i6uCSngxkxCP4Vgb69IeLWQeWQM
nKgXmZxT0CeTQ3iHPVF9ZP/3CBLvaPg9duMRqbzggc47Gi/nKnEPc/Y69iwnz5iVYH6P3t5MZ+1E
LFAGQlh9iIFJnFiROKfCpITD1kToixyqwyqOohbf69CWoVt5ryvelZfmjmRMVsqL+vHk+PQFQyZ7
j1W3YfEvHlaXZrzR8K+j+FdRERUtIiL6zI7SXTaJmqwreFjdeZaZa7PX6+Zd2xkvVFrI7TQwWlVI
nl5nPSrNo/zBh1zrZ1oZzFbV32+xR3tQxrmp4ANOswz7bsGwQ23lTaTbSndZ7KdWaONvCRpJoMOo
jxz7OOCsa1haFE+BFCFPUxbmQzeUkWuya2oLYZ3bP8LAKJAVrnsifvUz57pJq3UGwm6s0q2tad+d
wX+kuyesczOm98aBMO6z96gQYWkwsXe6mLF7LW+GR+1ix4oEth/NVxiuHxviQ4xD6VYAf9kMMS8P
bRK8v50YXIMgJNR5zrlnkg/0FKJTVmUv1pSOG1LDr0sHVK31kr/lcOjlj6mjgHiy+qrGAi4v8A6o
Bf3Ojr0/eSo+6H4mKuVRRpUS99ZytnsLIwoMkQA6grcZytoPGhc1Y66RIoae/lFuvxLbx3mAkCO9
NgnTlsfl2LoKbzbKiJPefJOdR2rIb9PmH4xLyqlYfz7EI1jpBW6aT0mmPiQ/TibcnYHhlRA1MIba
AWoMe1S53o4p6lImnA/xWdcNTeWTH4sj3Vo1DxfYjBnfR1tHmvRvaEvzhjP4FJjWcJKL4AjWtfDK
/IGOHPPLlypyLdI7nI3oa3+Zl5nZhCXYpixXDkrqxdJXUixV7HN5e6fRrp5wEb638LY2lqMbQQy7
IPxaFJjdTPdfMPvj8wbnDgutj25DC3MVoRcOIpYo2nHaHTzBlGou0ZZxNKXDvC2624TyeTcD3nBP
XnVF2tAch19dFRGtBl5Ze0FfMpBgO5h/4+nNNE09mtdT3Y6fVFCAy7Gz46zICQkCpghELvw7MDUE
4x12FoL7crPiKyYfqFdUnBNJQS93/uU1c/zKy8tAm5fLEcGricgbHefcgiuXIPOiIu6q1o046Jwb
rnnYqvmbuyxQPudj1bLG48O94xj23aTIPMx4bfraB+diRGr14w3l5NGKcSGSGZ9qwp/ZuR+bq2+S
CbdGyFdHdn/7lP4jZeLjm7NIYdhsKLJV2Q69zdx3fU0ZB3JC85i7019zdMYIFOHGTD6xxl7bZcHB
1VasOsqhxYGL/absxFvKU8DyJXqO0b+7ExuOO9TU8TJcARLT10xMkawNlShUAGPLZKu7tB7EJo4j
0arcZ2AQdcChmwB+jWdoXhkWIZ5p5fdgQT1bhPbNdMuifIBfX+KGx3jAkuuuoFgetG//KUe5Dft4
uLme9nz/RtZ0dU+rNT0Pv2PZDVsGddYXC55cpwkYq80T3Tlsl/vM2OUiPymENYpaOHRVM99TXD26
+specSZElK8Ib7HCw5973AfiCUlSRR/OOmFtb+sTfRlUUE0/LNjZOVACvAczCtA33pI5eJi9xkQ2
zE7xwlaFnvOoI/vDq4xQhz9NeHynEHo9BOiV+QU16tdy+gNEBgA6qjmz0MaJ4iKdoB1e/LXiJheX
aU7e6pUDv88SQ83vpVi9bZHYkWun/ZaqifTRQDNoFWq4ZT94KDmJGHZDrx2qnhcy1ecqanvKI5o8
/WXwYyOCh2bjWUA3lk5+6VX5PA6G/Yqe0mxiuhI18UJu8pajTGwLn6JyuWYPqTU0H4s8bTj484Uq
mDkVC056S92r12ItSxGNLQHOyffFX8vtOJspOq3Y3tn8FAWqLmbu0CAHHwB/ea5r90oKnNpok2uU
EfO7sdhIjb5mbVrzmcDoFnzMzh15VNuNZ4dpuhK2k7bBhZou+87BAmyNszzZ9TTu5JRe8ABWe0zM
29JRwzlzCT4lz1W8ensHYXabag2bGS7gZcJx0GISG/WpDspF/WX8m/cQYfxTDq13pbGEIwuDR1HW
PMOs+c0CThNknQH1WuOW97gjszGhjqLMPqoR8Jipp8WB64Q2gbTqgrqkfVmWF2uIPUSt0dsk+sBc
twAFsX3vqlvqeRD8dnHdfpKDPbg1B4DJGyNEsfhi6k2yyRIew2bJso9qRj+kZQNhgg3/BudQS7Az
26GevrJl/bAszT/WzPR6iRkuwTRh9tCyBrOnrpDrjS4HnnptaoeuZb71cczaX4NQjTT5OwknO3aD
ZyEA2GLPWcjLTrUOGrmv5r9ZGwPGow8yLQfMPfoQubnNpdq9LDyUJ1uMmIFx1uc5cFtRCs42rndg
32sHlm8nx3h5VEhy5ypLPrx1Kjfr3GQ3IpXMV/UBmhsqoE/Zt+ppwdGdZI6ojvBHiFn4MD9ZxgV+
YbN9gAtjFaa+afucj0jDDdUm+oEYGX9uuEkeq4nnTucNUJHvw439xJIHZxtspm3iaK+cQ2EpsxzV
1IQTU9c+HIFH2vPik1TZJY1h1pq182I6uBgcVrTcHf3J0RPCefBesf8EK+6TC2DKv9adX23ck0eV
cymKd7NTX9pSWJ8pzH7WFi5ScGVQOT1qdaCNmAUIBRKd7S+zwVrLcXt6qWmdI1fTb2k3Aq1Fjjxm
CxF1aMYbmlte6Y4AtZq4Dz4S2cOkJ8fFwv6uNfZz3etvqT+YO20u26M+8uh17zktJiMCqurDKz5b
Pok/bSwYflzq4zU6ctq2sV/14ponTrnNCqZ+DpfZxiAldrVBh8wAHF0V+7u5dED6Z1m7KQbQVAT9
701rxkEMQEUtg9PLUKf3bq9zteJwgEGjsWmnFfuOjwm9kVWhnSX1LoPehRfHP5ox35hKhsPAnfmE
nYHsjpdxNY8eoN17EYgYKUPHmmQlhPsmNgKtM3fbXNHEPjETGD4BQ7P/thoqc3Lap/OGiSNdu4TX
lBPQzVVspSffcHDcP7xl2AvdTHatBo8pT/P5jAv1qSQYdhqksbdXPJpW6j8O9ygfhxt3w+ynH0rb
+Labqd6yzge6dY8T24CxKKm4aZjNQS7G9LOXeErlbmhyccly82UeWb5l+XzrS6N9GFkOrLm7yzhr
/MRoBRtI8E3ER2gTfsBQbKpE7IsCc56ZJpAt2r+8hoijFi6ybJpR7wMnJJgFPKu5xL7uNVXYVIgH
yl72FtUdG5N4ROcvHJUNy41cg5/3Y2o3Mek/gQifT534s3gOi6ac2z7WfQnBAYhlHLOvu+tpBBbe
Dcv5Z3tOwnGjwWVGynx0pRX1eGDZWHLUWB+SRpjMwyg7ZtXvjXXxw2Y0YCmu7a+VdJ/WXJMRMtav
TJfUft+vHt9llW5OyQdLFu3oaI4W1jaeVY9ke2h7rJc7j2eX5jYPccf+T9RVNDaufRk/S9+mfcrV
yUAnDYWeaJA7ImXgs2zmYZrf64MiPBVRGciO32UI51/YseB4LKoaFpCyj27tv/tEPzMaYss5bU9L
CeWv9WaUouXqI6yw/dfyiz8kPps0BuHS+5gomTjbwIf0fNneFzlgjphMn3CJxWGC+Hl3HVZRgvXw
ISMFIXN+aU+x2s5zEgnEvcNGpvsUoiFNkNQDlsoNhlqnnKXVp6NyBSlcnwJ28AbRYK6QqyWgICzQ
jEzizsIDmT62lCwbBGrBaOAVE3rUiOXIyZprYizvGC/t1FkM55ASoxzXfWixTMBOgg6urGozzeg+
euLYtzUx93H7mavCfnQ1yluwQEPUsqG95WGai+ciTj/1gaVv7zQHO6HDMmmMo6fbP62x/vVtI4CV
623EN84Ajy2ite68IQ8STJOHuFqeF9u7P98Py1KifrTWqSjxpsGXDGZ55/WxBNivFgad2h+taIUe
CS5BnklChabK0dtW9zY2rcO+uvaOVfH7v/PTVmZ1YaP+lyvADayWcodZQhSj3KnY+eP45Tr1iS5u
9h64l4MuzVAJ7JoAHVedzYxLTJ9pWcaXFbBA5eNT5Nyh7hW6O+yvr3Y9wKfMmJBge/+FKosEpVHb
kxT6q+q4lyaDO6jOaa5IUIXzI7s4hSsZBovXdIfShPXmFNofaLX2kZMuAeqWN5Fu0RzVmLNAdG81
klja39irNDI/1ojnmvIDca+UrstpAoOOpy43WHg6FULruAdQvu9oct1b9vgX7o0Tqcx9W7G4iClV
QatZTxhz2ami2IUFTuQWysqraYh9nwztpkYUivqJrX1H1D8km6I2c8HZ3k5xg7JsYvR7Id+n86ST
Dm3J2vzuuOnV/9/6myKnC0YtwkZya+X5W5/LF4x52HPoOIBe5hbAp4icqEJPgiI1wLckHhVx3g+n
aQy1a8OAV/bcSB1phc4rblLL5MnLvqkF4U2EKzNsoc1dcPCj0MpDbLY/Et/MleXHyMKTod3FMjAa
udq4Zlk/cBFz1spG/CsT67es7WgFhxVSFhk4lbh7p6NzK7JZAFk1YnwmeOTMNgHFa9M+pGPbcMfk
C/1PD1a7Io6yKpY/I4u7NMHlpjz9CxXLDWl+0YNyhOHdJPalqwl4NLCWAdhC/iigbClOzh6ESqd6
Zf9gn5NG0XCoFWABy+ZKFD3dIpy+Eli3do5GdZdY2xceL/aG3hUkLPfDM5FUU4aFvWFf8UvFD1h7
1ho0XgOmufTJrtqrVwWmr0BucCkFwHUhpmSHcQgFZyYGP+y5VoU5vysOjVerqKi0FfQ0SSrYI7vc
TmkT6K2TQawQ+r2As1rbp1GrIgTReN8DChkXP+LQV2xYqy4hdhrM2lb8VqEi72cXiuaEtTvTXQpB
NNjMY96c55o5gCC+JAa9I/fO2gOlngUSVIC8qCNHA1xITQQhDKKWOF+OCWA9npPlPzVLQrqLv19s
2qZXUXxmwNmpFmnmo4mAtOiNOhdG/DMOK8bHWxMv7kV3XcyYJtUbceKGYB6RI1btBjcNkGDdfCAZ
Lax3f1WKG7kUBRYQcuOK6SSY+nq3ZFl3MLCCQdE46eOj0ULB8UkW3Hs/usCVtJjUKSHpbOoxOuMY
XPNyuzrsgOuEzXbbHvoYgDXvpyFIs9GOOMZDfLMVaKBRyBNDAivxhgn9zZlX44TTtdTNlAUasjYa
U7ZpwPBt6Drzjl1tTdd2Nndc2uNh0fh+C45Ct7GbD0usxGkBFwK78y33DOfEgSJMi8rZl8NiAlbq
lwjcOPJCmqhzBRgFxa7mFT89Qo3QjlVvaUe4NgjMdUzZHWxePERUbiBz8JIHzm/i3z2sNc8JUxP+
Vk0wcVJWoic2obeFFMteLekYrOba78FasrJIfbWH0IjkxHgWTUhHwTDqJbY8C0N1Pf5yBF9PxFH1
EymT79yQ+bZb7900BSG+wGMRFeodQGb0JhRsH9QERJxPZ2jcE8bOnyxeBIPZvcoMXN/OcmojZHKt
8PKsgLUkGUPDjsW1z9zjF2H2/DARqh4Kpm7LaNrdZJCz0NkGR005OniEbXUlhEl+No2Tn5aOzI7n
3uAVL6osrafM7vbSzJL3pUrMc16Tmfr/L+PO8HZ0P9UoDvxdwajJiSovDgOPHWzWWn1Jmwm2tbSn
U2ZBYcUZdxxT76JpKY4HqozOZR0nR+ja4USo+LJW1Gil1i/8i2w7iAOdb+u2ies/CuPYplj6r0yz
s5DFIC/fyVmW62IkDwMLlKPZMbaY6zhsjWbXDoP+6qJ0BuVqHeOeBylGOXL9gW/Z9alIRB8OBo6s
ZYET3XCAIvhmAPx2YXeWNgY0mP/0EYxOOE2J/lhNhOtp4Q0tZWgn1RYveY0EMsDTDUaXZ7UaGddy
7ULIy2VCOq1TMbx5LmI+UpuDBFLPGI9KPy4vrQ/9lnFJYonpzGPPjL0oumYpHaOJ6Z43E1XyYOod
RoHPoe36q15rMc5C5zWn6sL7WOj1KL2XhL3Eym7EpT+SJ9RuYVC0nceko83M9S59l9GFlm2b+kPV
5V6fVuw65YnzyC7Bktt6L3McY3mgPQARJGhJUvWcB12+zSwHJ3NDOduVag5KqmhnzBFz79MtIV8b
TACrAhGe4gkxjwPPXt3wXwwkvn6EGqDag+pIbN3huaoj/Y1GoN6NftmM/RAA/n6DiykmLFPJQbs3
23XZ0aAhaZjDAcEVgj5NsigWarBO/USiAKsAC6hzRYatpnGy5E9kSifw2nefDVgLgAOj+bHFxK1U
yHbJkvidmoc5+/YGO2pNbd/STxwjf2ogrYzl416g0CQeslK/V2Ihzldv2R/vZ31lUdh9pII7caFo
DiRj6ZgIxOgSIyMU5jkdjsoI7wK46rnx/ROjB7GML611nvjuQzG40WS/62o96tQQFPNIfmq5IdgD
sRteDQ3Xs53wZ75qb4k0n8fkVYhqBxcrckqAn98N1L090YMqezeXPwl4HzeZ2Y8yRmjMCy1aPzOV
1Z5Vi0xYU4Y3/JZENXE5g0GgNn7GVaXCPG9wB9eYNb9d77logTUQzInDfoLf5WuvLsXtSX4BdFBI
ovjy00PbsPNmkwx4G1YvYLwHPEpif+O3VMjWzXZlHVJ4jBfjke84GKaGkVudZNeFIGkCFIh3wIGb
Cfu2pne7wcJJUN1Qc0hsP2Cv3eZk4zkBKf2DnFsAQJliD53l1XNDfKIpTwarNPgS6Ems3lN8H/Om
cuaotc6EvkaB6duu2YIgyNIwX19Lu7yo9XOct7gQA5pGdwWFgTof4+pstbI5SFccFbswF6a/IJjK
AuyCwXK3AmRYsaDTXRvI/idm1eLzGp6q58Lm68EWWOL2o8nZzbtPHBwRqbJtquLXxpx2EyivgeoE
eOim7WyBlq3Gl430TL8tPKh/We2cTIqhEnFB0dcWgUmCxvOJcGmXct/ze1nm5xEFyEtKzm/3lV2Q
e1SYx4DrK9rCYKFJC+oHO+TcsbdNemyyEymzvWNx/lJ/cJ3vE07/wDM461iHGsvG5Hwn7XNufA2C
brDySWfJm/sv5vCvF9lfi2u2kj+CIJPeHIG9CUY0Z/hq9JMGMNfgUTPyUTnPDL8hKIwA9DOOkhrA
DMSujUFwBIURbeHQccHp8UPVgkU4Z1xL9Jkg3svdTLAtkRF1BhvTfxz78aOgs5RuVcqu5j3lagcr
exuKHxzfGxK+OoJw1lzhhDdg77nn6KVA1c8e8jsQYeJGF5999VLiWYHqD6nrWnRv4MP2uD4edHHU
sajG1Q1w9M4oFqSWS6sduUGCPD8TgQgmUwXli92grYO1nrI6iAvg+M7Bo3cx2Vf3xajKcez/ucvg
SX7WUChxb+ri0sc7lGQsr8dc5UcXJ3zp877rWYPxe0sJS7dELLMJi+kXNtQsGy4zFoRy3k5I2tOq
B4ZG01uxq6p+Y46YZ9n1te9moQUQvbE5VOQqDb6PvYftU/JY1Agajyax9X4vOz9ql5+7HDhMH+0w
vg0kkPx5oeGx4xQeknvca3iEMW+GBDq3iJvhcO8QkO9kkVt72FjszNXY7mZzitTIJFWB9ej+ZagR
PkvZxH8YPZw5NRDCGWy0OFEevGlg6qmcAk37Mndg0JmcezQLNg+sjAmDOlExE+bE+Jw/AC85uuO1
o4BGK9KL2x60/DyQpjWXK1wesgrUqHGCnGTUQUMSdNgVLBPNLKgHM6j9bDuWKMIJ43i/HYFokqrk
Ab/tJ5u1BdiLPKr+cQIKHNQAPdU3vN6RePi++22huyfOOJC37g4bqFsxRAmAI1gW23l4qtL6MQP7
x5s6mDOcBBb2q/w6Kp4kcQ8GHSGQRExidawqGUoQVpciPTyqRT6SZt7pDDdYEDDqdxDPrg3GVswk
ocCvlPhs6ghCx84HrVFUSnC2R62HlLSp08eyY56d4sjGZiqxZpucrwhMoDfQpZj9M9TLHT0h8WUj
rqGAUINDKqjj9OdS0nlUiEwNltLC+NFjfp3qvTXktmqKjd2TGhkI/LZooOTWZawYJx6B+mwcC6Ip
z60qfYRhwFASrkm8Lfo4wAQS6tXdA8P+YmFnX2/gomx6qr01TwOL9feeTSAYfqn/4+i8lly1tij6
RVSRw6sQCJRD63R4oTqSc+brPfCDXb5VPr7dEuy9wpxjKq1vonbuUokQBdUZpVcRl8wiH4bwIRiJ
LTQVTnz9ZJmPPO5wa7e7+2oO1+drU3A3KMITkgRbKS4Rc4MkbOSqXVZd1j4iFzdRo1OzbrVWmVU/
ehNaHyR7I9C9MkYFkuceEJINI/pdA7ArTdV8w8IkzPo9PbKdyKcc2wEtMV/xRblq5UlcV/ekD0gu
mwxacO02cIxPvNRzu2dp2+fE+S3ZisJHpTJQt9KgyejNEnIa6+hVFN4QaxlYoXtyDmc/K9iPAY5l
/88E7CXszn39HbTfyvgaN8zvnsYkPhCruVHI7oW2vYtIISgxw0fzlzpb/G+vsf60ATE5r2k5NFip
xpdG/yLLipaC2Yd4J1YYtA5dQ8s8/SAv5UPSrsW4H1smzlp+aJULmrmVRuXkwbWpkptJADexSbEZ
E6WibouIMIvA2FHa74vYqzTxLdZ/Yl21Ozswb2Z71hEkFYaFem2C9Ummp0wmhcRbw4olnWt+XIr9
vvaUjgE1AbYKhLjyKXcHVJVeaGaI6hmZwdg0v9XiJBW9b0BfIY3TlfoCphL5B0QRgTJo1HNbYUGN
E4iwnRPyugH5vsoc91FunCGGvUcydI7Uwr7y1WfMoVeq6Yzo5pQzcMaKLpiRm6bzrVXlvcAAR5v2
zeQHTIYrBW1VcG7VFKH2n0DmIrslgofe5PZXBe0TMt8cIgHxxhuJku6kjLdrjp8KKKwhpwzCV78v
DuGSvF3k5ZhEiSw22jvJhFtpMHxFCx3DZCCCBIBT3Ryj3aztRDml/XmrG+om5AcM2LpLqzLXmBDM
Ta9hyjmFHmzdTkIPOdFsOpLJIZy3uUNODltqt+waiXus9MtEdXievq0GHEOo+PQ/rjj/0Yofir68
yXVMD2J1bjGuphKLN0Q9pLycWvBniuTyQk1LlH2zvI36S6b+jAEiRQHYDtw7cG8lDFVjuRWFeRst
wt8IwQ4D4Ycg5ENOtnAgPNGov4yMQlis/AgCwi4tZ/aDCHhkoAY44aljbLSwA6tsI7Bg0edwR86n
XDA6Bp2qq8cSaH7hBBEqM4lYNdSPhW6Migk+Eee6Lh5h7uM0HDdQYaiHKfGpuzD9pVFzMZPwMM3p
G2oqqlOInSo1v2q8qATc0K3O1Dug/ZCPCMk/3oqtbNbHEj2Uoje3JQoZfmbIupkkBNLWMui/65Zs
0ZSxUPkAhYssVEFdgFhPFmxhjI6muuxrnUg+f9K0Y0P8UTnNPrafjmS/YRF49480Kru5lDwBYmFy
aaLMzbwauupcaUc4pg5R6PC7zPCLZCLC91IOt8IHPrpr1LfOOltRu4FktjHo9ktKDKsSuANZ4Qwm
ucRduev5N7XUszpEfFbtdSwo69baRuG6nW4B3AnfyyqUSpgZ9yzmDlIVbDMl2mmzt2itU8lMhdfC
QmjZt5f/dPIDyYBZFskN0GHwsCi5lw0KJM4vARd0pcovWVE8QJ06Is1fruKw5HEXoRrpA+gyeT+p
vlha6D35WZI09ozZM8lENYTesUBcKcZLMgwvAVCgtd8Uob+2dinqjMuhnKiI1pgmryDQ3lfl6MIg
nyKQgPviMhiKq6nLpkNY3WVvyfqjdldwZqyVI+h9NbC3KrS1/qmI2Csakg96/bL091URIg2fuqEc
tHW3GH7MCt0nMfWVcdMWvNozXjV0zm9FnnCWz0Sh1UQbIwKhXWpPFVbbINH3SkxBupDDds7APKb6
dSBhs2W1bwmvFawM7DUux89SHiyBeDWzeW1ZRKk4+VpgTVgNiir3Gbk7gah5MvTghHN4Fk6LMDzG
qbjHhLDJlFHmUrgquNyobj3AxsRY4Zliih0HHw02EkKRN7KMet7guwa+8dNAAYaQsx3Berd1vJ9a
0FHjbokblyR424zfAVYeQ+Z7a+AtMSuGem3be9PcVvwLhGFBvRrKeaFBQrWQQWGfKJMj3UkmyHEh
TiAW/bUoXPQSxrrpFAEdMECmdAW2yiyiUGGLyfLPIlFt0yPJysAaE0p4EdUSJBECusQwPU5oZ6Ka
oIwrqKQrUr7nlRTHLi/md5MlP5+lTcQ7UHE2MAxyZTkkvedfKRHmqyDGj56BRlEuQRi50anbZJXp
r4O0M8PiZHRAWXHtm8eUUsWqblhYx/6TezRZvQU4HvF2huhQa045Ps8OtU7Y/zaVRqHEWpBIM9QC
ojBh7AIBSq8uMYjuJydcw0y+c/TOQx9tpLRy2uqG/NYn04UFIKq2ESTCBmjxhhxlG2HWmOzpGB2L
gWxfkh9EZDOAyYCQ6ClHlFcQ/9FcJdFjXQmVfo+t5VBzk7UxWUztDiidzRbmjYIfvbKkoDVzIZT6
enCMV9+rOJ6RGACNMEl/3cVaAJ0CS3aVb1v1XWc4LAokPku4wUtKQuvKZpeVsESGD6hUQTwMZCwW
hDSLyz2U9grEKZFNTsxghTGh20VXFm/qhviWFqyxTFqVwW+Geo1Fc+E2gTdCAw4BV87dnTZBrnXA
Xv4sr9GgMwGv6YscXoFEpA3blnMJJiLQP/BuIBOEdEHObT+hALn3ZXjQ2UCx6rGL+tCaWA9x1Wep
W8d4IV4DpaNZN2xVa918LWRUQL6h2yB/zbv8E0Tsx6QedDq6rAg8GeePUaveGEL2ZvRZlcbnQqs3
FIVnsYc1SihizFnKfYlzqmKWBnun069rRCjPW2RFGGt4UeaCu/tsiH+VQHRQDijURwNT5JLbWpRJ
nLmmfg/bR5rjxK4YLhsuO8gk/9UFYCjfafRRWv7YlBdgKtuAgX+zMKAamfL0l0Hi0Hcq8zOURB+4
EOmMNAAtXottGW5Tgdz5Zl23EanIjjtX/LQ5dp1nxEeJcpK4YNytBLniQTPZZ0JZiXQvYknAasrV
hjV3WQIxP+zq3gTjan1m8fyyyJ3b47kjS7U/pcVwVAVqMF0j8hqIpz2qAxClXnwozY82DIkLGWAf
yHCjlHGqHUuUBneoIG9Yo9aeQS1s2Np3brqOWbR9DFSCwATrSRZnD36WdTE0PYYzQRr6WjV6Q8cX
rM+KSiMTgVVs8Uv0SiJuq9WSlRtReoRnxXT/PFgtOsVISXdTqD7Sqo79Gkt0jADDmZO82MSpqXpt
JD+mph0v6C4LBz1XyAwStlWihpyoaDgR8ozoODZWUYpOm+c/cBUGzvL8M65LJkMKIxaFDVrC9jZA
rnAJ6+RsKsk5HCZ1J/VM6PKBHEsAM0DjthUMUK9HsOqT/rVRc8XcWtb8mvELnhjb/WtXPUHeEDgj
xPuURQxL/LUXxFFdW/V3XyLjiXFdq4QAnyBg/StGzIudWfcHIWFoDNvVV/XWNRbaPiOLzWfClHLX
qwkoIAJ6dJ2ewSIbHVv5ZYr1yQMng2d9GAov5snRWgtzg/XKvuE+FEB9REl8Ms7/R+AEUijSICBr
9SUi0S5/kYjPRvvAFJOc9WBC+1YY3VdVj0zfggpOvvGkS+gJB7bcihGoE8eDZFdtMO0MZDSqOOyI
K+svq5uhykRcGJDV4SLodw7yezoNwJ5L4MG9yJmYj+qfhCj9DDRe0QPY+Jz9AbCIzljmM4t8KVlA
x47TL/rvfo9+MbKLQOl304RBS8okMpgC6SuImlunG9V3BsIZwpav9RLpOBm1zZBE7JO0yJm5w8uf
EqCuN1o0tvmcXE1gXqOkyJs2eG80gEW7ueanakam3OW6rtGD0NNBxm9aopOjX8kQ1oQr7LRytFQO
RArSjX6lANdDwW8KKhc5gJzvLcavJYRE9ZJoUJMXoaB7TSD4NH3CkJYcVz0mcfIzUiheRpX23BgA
vJJwsujlNU/R3C5gLb7LtLU8aRB+kXrTn7Kt2RhB8FaNCXcS3BmA6/qbqM1ckBi5OBpuuhZy6Cgx
4xjEZKMsjna1sN1o0/Y3iqy18Bm4VqbZqUQyH1nxsP+ZYzc1Bb5DZeAREkBJLg/y0v31uagHS/UW
FUBdLln1rtGD5yjA4tLCbG9G+iEOBVDVjCUkLf6HJtzYq3h6+zWLbqnjb0N+kyZKfrvgEhKakzTr
005ZMpns4R9lQM8JlhooZpP6askIOlgr4gkwl6LpL6o15udZMk5Z1e5lK+X0w49bVhJzQyjkZIKh
ygGFiFC3S3s3qaQFPz735hTpEiOHdNjoBcY/lAhjF32CA+fAmsbyKHdvAwTxQBm/MpLmzHhNVJdD
bnbhgPaUbN3GXxgqEjHr9otyIix0pwATUbRsP/cLGmEIazoSWOWiEIaVNrc8bbdY7/Zl/OwScy/J
vZMieg2HzG0McnWrr4b0JTADiJoSR0K2BTvAkAX+b381gLONXO1N8tgwqZ2ScwFfxo7WwDkuaA/b
kUO97qoMfJPwwegGl/TsVtxrdTajv+faLp8YR1wE5KBwCZhhLS6IxV2L72VsfdEf52BKdLHEj/U1
qd+kPzBF/SjW6QUPlpWM+Gp2KTrtpcK+8GmYF6lBumoRaCuylMgJjutf9YjcOBL/DBZ/xvAaLrMn
tyCTg2+maS9pQJZjbBwaieAQZ25qwpgbN24DPlo2WzBB0xT/la4QByvuiOh0B0ICdOuqd91Olp/1
8pfKnxN6zxEsVUUTGTA/DhhYS/VsY3g+S+95RfVwFizTUaR/pCp2E7j39WMqmLNU5r9WpCjrT81O
wwSp7MT+M2XuAo2RMTj71pRYhpRc+SK5LgwZlIjOAuRg0jgRh9+C+V9U/kBDIEfndpqQctFfxDR+
cYPuOG33kvqSRoBwkFONfNzY7nD4WfeBsU1KOOyASLwvpg20zb2SbGTzw8h3ReLrmpMRfRrclObf
ZB51HqpoxW7/FObiV5DEyLKhWUmOGdMqgcYtzp2QqqGA3mjG0zWTjkt/Aclih1VhVyOJfQqQ+v4m
q9p1VJ6mtY3Nl/+nvoYHK4NZDCvmhmJz1VOYvW5bwX3Ap6KlCooOxKTzdErzZRuHgW3oD7M8yzlp
Y/2yVzuoN2lxKsDdzxL8F56oSXn0XsGIMY1q4FAI7xSE04Xs14g7aM0yUvvkgB0cr4GYnGi0aXkA
w/NeMkRBQ0beUBQz5DDsKhL8xUJ9gwyMsGyeduTngg/M4zKXi4c9hs0T+awqrQklfv6dqK9Ei9AL
gjnr4J+4+mghkXB4mXqttYf0I0GnlCmvuOV3Ci1Gi0h50wgiqx8FyjqQUeaLQ7cr2V4sM75OjTEr
ZUBOcyMdJ6KTKbKdUD32MxMNU7ov5C5bY/9b0cQXiJkynAH7HmbvwDwJCqc9sWtOEUhOhzZ/h7Gw
jCiSzD2SC0x1q0IPGbzNbAqTiF2WCOqgf1o9w29XzXB0Vp/AatbRUX+X+kuJ2nPsgJMQ7zKi8EpI
uWVxl2cnVE+mhr8g4h0Jt8SfLsE1ikl7SHiQm03QjuyKdmSuQPFlyHMuzVuskxGBC4tIgQ2fVhzu
qKGN6SQJTF2Wx5n9wL2sX43qLiOzBEJpC8p7A96rUbA/ITAzA0TUvpC0R8D3bH7/JWzqAFU5rKoh
Bv8kHKBTC0E65o1C7Cp+ClR4Wd9xUX4I6J26jIsT+eY04MxnmWGhZC+lsy591tlHzisiBjtkRrYs
l0SfSHYN5IMEFmHkZz/12XstaUS6Tt5UghRhKJTIqLpqoDMZFZf5LYZ4XZhJiMTcsb7dBFkDjZjX
ScMIAy2iSdYQC+mRmiJfTkkX0hzqqL0ss0o7YJ26xDh39EuLGB7V/AH3z+WeYe4MwijGL1eJ6Fuf
gzz8SHV9BRYctek+NqaXJpN2CWwnuotN0wVvQ1KQYj+d9Sr6GWRy6JM1bYb5Dh/iaFFSRQp6otno
/yZwxHFOYhFYkuBgTIB4A6PmFlOkjT61W7KDbgEGW3G5Dq3i9IX6Adn81q1UTCq66GyEpmtIDovz
u9njoAssu2hlRCq47ZKNznx+qKfjbCXUOmPx/6poaAT8SFyDZkVtio8g65494kZAL68pwhxJ/hyk
8muAi5x12bnI6RC5U3OST1mssV+K95HyIUuvehVe9U+puzWYz4L2hzzkQIm+1Fbct3KM5dh8H4XJ
lZf1qEzfE2JzGz4ZDvD3tmfYRE1r8DSvNl/WIQNQ+SBvEL+l1wIXN/tbhv4NDc0QmdiEyn0Yx9s+
RLBjMUyvKotHWPdDS931wD4tsfLrho2Mui5K3kUpQ2E8v45Z+tK35V0YDWKK+02hfLbQKDS5p2Mx
D8v0KfWgehSoUeXox3C3C/AEurlQsWzETfkzHok1VVObmObB7oMc4W21kQyT3XLsLxEo6+reYM+T
GxT8fXTJrYg/0flVBCqqPgirdw7vrZxML2jy9lbV2/XxZVTpHWlyxEG46tKCX06xK9HhIxAMYsMu
OQtDdloYLg5lpb0EMzui+YvCUKI/3nYgh0yG6vDlWIGTUb2x2LCazZlseaKSYgrWbsMzBHcuWsmM
Fcoh/lI5z3X08BK3vYi7JVR/17h3rPQo8KTlElmkOzthfVKSvdi+Z5Z5E+OdNd+RgFPPxtJhaXR4
upKXAOMvjxFagohjdim/r7xv7hw9yR3aoiQ+9LqxE/K/rpC89aUY4teoemg4dgqgVmGucNxfEKrC
t9BmB7CRBkXxlOeXpnZZgCBjMyTPSCE/bzGP68TgYglmikKdkPidiNVmC5sXK5HBRaK4HI0gUVln
4WYlt0ABQHNL/nF441gXgKxjhdGYXaKA5BazDXFH5VqgFiar4MFiWD/yCKyp5f/kH6t2gRs4BEGI
vS1T56UPCxHoJj4iOGEjLfvIIZq/RJGfmawB2mLoL8MdsTDCm2BJeom9cnVNiH3Vue2MBlBek7Ok
bI1bl6v2d8YmMDJFX5b4ZjDdOvjWxdo3o8omPcDPyPYu+pEhKHc9ybR5ipwS0qsmhVuJUYnF4ocb
hUHBWHnE+2VdvI3xo3t8HtKJVgFN6PRMUc9vUZNmjR0Em/yq/BWfM3r8S4kaE8CIsI/92W9fpieG
0yXdmpTC1bZ+ZypgIWce7PfwrXzhdVsVx1fLr6+gdzdYWmZMinfkxHiy1ewlRLcwcpPzPV4yOAND
joRomEl9y5id4Flim0gtObM4m6SvOCgZnRvDnzBslY+R5W29XWxrj1Cgf1GPErcQQdwSQWe29UvD
YUFoR2LK5IPlCBCSn/yKpA7zHI1fIbzCPme1KxEoXp/0R4kRxtzxtXXpfqq4WTeNU2ERxVmOOmA5
TciBZ6Dtm+JvfoNKgE4Z3wVl6IIdvnAs5T1fnSsec1+0w+EGN25hmojfeHYpgjbUCjz3/GjDQjAP
PyA/Cp7zfnFrVoTZnoy6LuNnQnWI8c4Nqq1QPvDUIA/AwzmGx0x0LMmjJXXGYa+GB8E85NGB26+a
fYrisGNu7AnVAZUQOpgevtG+hFbHFwgZnmvzrXS7EyYJOdi0xg8mX+OXPDgUsyWUsdFjc8IYhf0e
JLx6OUus08NTbXw1JpPT6aD38Ii2NTwcH7WrpJ1n5clWOcxexPahVK5WPxvuLprR8FF9lKqnmcde
uxA6HaaXtuZHmNCsw8zpL0HL7XF6aiFvwquYuLnmdagCAGNQtQX8ovqj559K+S5MpxxavY4MWPoO
Mlf4qzpXFoHxOW24ie6cRAikGbNh4KMYjG0U66jY2Lak3xJKRSBApvNEWdCqT5qBjsk0Ib7Sqjhp
NQ6snQZVecf2wMxPKnp8PMjQmhYb/43KGAypprQLUgIR6VDdNHNxb9dkILPljJ9S4CSph6ZT7XZ1
5sqtD9VmrF84KHi8AwwRPGckBbG4YGIWfoHJDiIUPDz2pKm4hfJi9naX+Ia0mx9jbs/LYXyVGclH
KFPOmuCMKolNA0LsrfWRctbiNcCDprzwiBTVgW+37fjDp2DYNSUcS5ZdnLSeXp0WXheSqzUU1Lu8
8XmIUaExDr9lrxHqhMRvmvVXUkhAfF2IujNtbVdrnKrRpyae9OlglIeWyGdhbxKJmu051SXTTrbU
PvOqbVznEgVpLPODX0iMaOPOC7lZxJ8n6q4OvxfDlkoui+q2GFuzwp211WdMLzuZeKDUL8q/TNkr
8h7MTgDFdLnUnaOCLPnjo+A75J4kLTq1J22r6Ge4LXw9nT+d0f5WKJKinWpRmYGDjXbMEAv5MsrX
6WyLYA2aLe0Xa1yh2EmLUzU/TLINCHKd34SAIZ0EFAanUMIqwBkweqOUO1FyspANsPUT3873xeag
fSXwI6EMBYGCWK9kG2lXw6OlnLF+KAfVlrUbK+0tsFyr3ohUQynOqE19wXgYXjL42MMJ+xYLb56A
4Hv4WMj/SKFg2SRm9cWmQqUnQ0pjcYFAF1ecvTKOVFiezFX2A0J1wtRIa062De0QYgatIMILG/Yl
feCrktsDfy5AbElBv2l05ilb1Df6q/AXc6MsPqgICninGwCy7DJuxPLBW8OvTi7NsGOuX8ANzfgG
/5Eqn3ysGL83BZKctUeuJ1KldDZ6u5x/gH6ZbIiD5WsGPMinS85NgxeWjRVKhZdu1P2OER6HHSlf
Wo266TFN9IUibTdTIQD68m0VlAzC3SAQAv0QPhbYAjtj8OTmVCM6wnwkomB+FvKOlVvc703OYF6Q
DE4BsZskV24b6TQzSovFc8cho84PlWWm5kyM5FVMN15S7pqW42ML+CC9jtt3ha5wk4aHkA/rLZ9c
DmI58PNwmyExnK5gztim1CI4gNvCVoatVbNnnmjVNvMB4ksteafr8LWhHES83UeCZnkPZ2S409ZY
nJoQ8YrBxGY8rp6txZEA7hLnVIrQWTmxXbxzWXSLaCEA4iCx2coopoZd/D5Z9mydxpgKz0PKGZDS
qW5RqnSirVS4P7eh4YHkqcCPEGCRunK/CV+Yr9XfEtF1T94xCjg+WRCKtclJulWaoxJdWh4cBtv5
3fosZruvkMjglruQKZWu54GtN4z4SbfzUKsJiRchi7fOHchlDIGVDVKsDj+JctQJOpP3lejxq5WR
k6pOCYuAXf7vKG35+WYYcKxqPkJkkg+hOatXDfsYOBQWlcRMatzt2+YzjVlN+LRQiFlx8ahvRM9Q
L3Fnggvq1Lei/Bbr7dDciZoZ+FcaZ/xpybyhPnF4nXgt+Npan4eHKJLsMzovyM/YRJD1166nLVwT
cTykfNXLFVrErDKEIoVw0x+F9KHza/Y2ixXWcWXjp8GeRQZZ6zKPfmBeVGsPVJ65befkhsdBrRFc
ILwysJ9ylLduwgafPHX8sht2ddOZ02Bi6NJj674DF2QJirXrKCMZ6PYaZCkheJ0NDyGeOrut8ruQ
VhBj6b4Mf/jyoAd8l83W7Haz9WkafguaXYXw0HhtTTDS+FCKQ9QdGWMlIpNLEEpIy7wUQUFjPJi8
KU+Oi/HCzZzj+4i98qL8K7Xv3PiaG2/EEdxWjLj5j/agv5B/AHGBiGr6JYouA+2928DGaTw92Nfm
bmDBTa2OUmM5Ycdk6TlyLeSZrSIfx76xkRlnOLxDXLHYy1poDNiZ0IUvG3qBkncFBYy2VonycsCP
xZGGPrUGvsIRifWV+li20zdK6v5SnY3bioH09Tdl3xGrlIx2tiCMhNFwFwweeAcSGB0UdYkBwOsa
mtQf6P+2mXihQO0H5j9YwjfMiovql6IkNr6xVnDr8OYL+Zass9Ty0+qytKBvaRhcQydzCqyKM7JD
DD6x3to9mRwXoi7YnnN9pQzayRh3ubep6BE3dtYjTZ4woCJbfoMEp49MBQ/gPRruO+mEXSFkYDJs
m2yrFfsG8UIxHlWyNBByEKc2dqcqukjTXUjQ/Vac68SI4Bo1qJHkY4Im5WVBBr/A7A0Nl8eMuqqk
hQTCXE4HrD3E2PJecNzx0lVnHj9jpLP0QIcBqEEnBvdqFzanSCSjcuVJ8NAZT56sfTkVrAKgSa3l
K49VVOwoaKkA4qvO9P9NtTbDPj2SHMnBwd8Zt1DK8JLLCqu05zjuydJgIePrmAVxbhuOsq4PmS/b
Ch6eEAoTebucPkeYokB9pNQpWQjE31a/BS9AKlL4M525Herrkj/mEeaseBUq4hKQ1cChpbllxSwK
m5hMpiaY/MgS/bCK9/3SeyF02qkiVJnmFG0gElt0I7Wjs1bVO/G+pnnM2i+X9piMSBUIhenfSAmn
KjOIC3+JTTRY40UYkeFlvsrYhSmJInn2OtEG00krGZ+graygNAZbAiNRMvAYhyEnnMjd5ZkrxXqz
qAKy6pe2Ih5DwxFsFVvRILRbQKNNh9APVxif2/o615d56ukzTkX5RSANxzs6u+jWcLKXxYfSLE4x
f2bYt9F6Fh8tJ+9M/lRCyoMgmahfEMhIH1rbgbOuXLPkcx4kR0ReMPoaQ7EKVELaJ3z1GXUG7DXs
R6nBscLLUp8XTn91eOuMDjKR6rfER2k1u6xROk3ZjJ0F4YZ2C4kFTBYmTQqux0a7mhnUIB4EY2Lm
nBmbsSfAcDlmTHxY8TYDk2wBIHro9ioKuK1aX+KeXdYPH3KXcpYvz1j+LhpSJ0LCretPFYJLW6V2
PozMvqDxUcfx3bXMPsNrK74qMlasr2eRXVUNWAELxu9WPTGxD4aPodI2ncVo7zoBm8rqN1H5IBsL
vft9if4h+nAJRLxnqI4hTureNLxmas24M9SAgawx4SrtTkSF2neEj81kKWjlovl9TYKUZhKhoI73
Xpr0HQu3RsLxY6oW9T5e+iHq3VClMZATTmfJLLzQYuMiTG3O7mssyDebqANNzsSuR8oy4WYXra2Q
Thwz2PoQXZFUz67FqWs2dw0DWnaPf23BbqgbZM/IOZX0BcwVtQcqt1RgOwXnQ6khBdSsKGs7lBrK
uMBkLIb6nUDuRUi4rgKBZnxmOUqAtp1qu0jP0r0AEZXVf3WcdB698Bib/b8YqktoaQEqEO0WzPgV
tOBBwkWIEFhgO6/DWatRd+uWib5KNl7b/xk89xlJkvAbqMqp1FMvMPkOQnHE5EgLEbevJVKKss9Z
yZoSLC3pqhYdRkPFCSbGW50+OHlcPTVOJeKT8DH7fam+43ob6IYGV1MsP5ubc9Wr340Q3kiCdSw9
2EkdA4N4oftZDVbLrEQOIBSsHv/KDjd6UHYH0QxfcilNbPVOoa3WUHAXgRze1mAwNovWtbfyP701
vgYyTZNCcYc5O2DG9qW6++0CDTM5bUTF6qsoDHucI+wJMq2mvG+z5L0SQ4XVyxoqWB6DQUFlU5kE
+U5HWYIk0PxMnJlaVS4ohVKok7L1U+fCV1IxuC9J8UK/gb/H6kpwXSFqF1Mn7K/s9gHZtewX1pi2
+2TMRw3H7jY7FVN6F4MxYQGeHMBs4PlsKRo6EgbkioEfyHTVHQzB7QXgYZKm6sxbGdgQBI02fq2F
Jk7nTOkbIFL4w+to1XjvmrQ5pJDTCmpXvPasIfHrbpE4iujPZ+LMVFKuhmECEsTnKMkvohrdstJ4
TScogj0+ApAPhz7P74rYH1Z1MEVybUokqCchFvfmYImsI2rJm8LoB006rHIAgYwIIaw1RN7grDmy
ATyTTYLZmsMFrCjpyKYy+NF40hiy1cRQaQGffmnoPP35QSj0s2z1v3rD+28Ib1Nwr+e1zu2ucgJW
PGTUD+d80ZI9KfX7zES6PfX8fpmjMQYtEv1varRDB+dXMMZbC8V5Y06cKsVwkEjcSJETp3x5Pavb
gtHuslwqlkOJpOzaxvgCKIiFhcAaSF0onMoUOw1j/TTIvnojeE05dTcRAi5+RBeK6wvg/JO0CLw3
euFDBGB/WO6VNnQ1KfYri5SWCCQtg8HwrvXIWPs/Rp6nQJ1O/Ww+8JEqXXcDnE7WhQDiLaC3lOnx
eYw8R6Gho/TwTLabIvBbhTGzkm1pPxbrAs32YUqMrxt113Rcset0LCbfoGLO2N37al+XbDWN/NRE
2i4dDs08eGneXhQFJ6VmPWMpONXJm7KiINe1v4LaGPNX3sVerLw0CjbsjglFTrs2MChLjimySRNa
3EwxphNIvobcJujPehIfyYoqKWduQ54zc8xQCL1NyVc6fizJAG/8WCjfcDfhRC2blpUvlCdv7AhK
WphrsSHEp4UitWCdnk+aU1GAxC2iUSrxAbuUXE2EE5n4SwI7wZBWr7IErhS1/qzQjrV8LlIsbKsp
wrPEdidjzQgIjZhMdFoJ8/Gl1e1eTOxAKGxx3kukucU/RvjetNie6JQ5zFwBqRnUQbYyLSAT5NVS
afccs2FaOtP41pgfivkB+oyocceMHlX6TugBo56RPgtF5pAf2zZGaKhu2z48NjEHTJf5GXjtsLvI
a6ylCpwoaHdJrrkFCLKyZ1YpkmTW6BBjIQOQ7CANFqtgUtoIbiUUzZWhWKtAe3gBugoOyvwNk2uj
Pdu+O5dK6MbaR1GgRm4tRr9/YDDJ3Il2cA0dok7QcCqOHFS8agjZQWNNAILa+VhNb6JpnaSM5XJm
4xw+JkuwT5VlL08DsSg9aW8FXR07OXmvjsGnBFyaFcSx7BZ2pwVxYTO6DRHEnDCxpwRkHgXEKUtH
1im7hBjZEC/h2LOIH0fGSGANe0V7U6nFMBKQyKJOzUPkBGY3vB3DGQcF2IHCcGgiGbSAQLFDq7Vl
6t0Sf6CdZExXNXFb86eJ/Kry+TwEKpgc4yqzaO86rNkjY5CxpdfokaEHvc+peUWE5IVptKuKgo0E
nSyoqavKcDM2+a8zW56L6RrXZw3A3MaKxV3YY/8IxHNDmDZn9FVeyKHUhEPN+kPLzd8aSZCwmHcK
kADjvigbQL7Arp1wRBPUV3oIjrMq+BP08ZUwooO0yA89WvZYUI8GSkviTqC6k9IiAIA3pGsBg1Qu
IQubkxeKX210CurQHQPhXOysgVu49CCW3uQpP1u5skuX5rLojLTZ2ViSdZ/jBv4pvO9BP0aY/acJ
SA8kz2eBcSVEmhMjU1ZIugGs5hvQtAua3snC7F8elSUF/VKc+7FBg/ywFqgS3fiF1Y8phsRni7UB
R2Ha/cfReSw3bkRR9ItQhRy2Ys6ZomaDUkSOjUb6eh94MbZnLFsUCaBfuPfccGN0LnPlH8lU1+6W
7IePethslNycW37xpzbIhqPgPjTpkqr0RI/X0Ik0Cjp95nS2oz4MWwPvYq75ngyk1D9VuMchGmZN
ZQBRU9cWgBIL1Fos9Pe6K19SiqPVVTvyMAkJfvUJGmZd30O7JFC944iUd9tyiLMCmRWirEb+VY/t
i0URpfnKdq4iNNZRr5A+kRxGNtCQfcDQObeM5WTV+teauayVoVpycB975atsP5p2OIxJdcvb8aXq
0UGSxoT/HtZm8i37c0PCadA/Fdq4uGKKhJcfHHN20EeuoPgW8+b2AVV6Fs2dsLzCM2ONE7Tsj8Qe
7hUQXfLkm2SRAiET2oX7dYka6iBxO6TchlZofLu9z8ixhBcTfamNeKsisQyC6NLoHrm0JD1adndK
Ea+zRqYZ6rC9kSf80IliQCl47JX01ozeM1eDm8UYXGNQB+1nk2nOnyrxkDoJVVUORJgREnTuEouy
CjHIu2XSuOuglWAJQ9FojqJg0R+ThchevkhtIPnRoUVWnPny24m45OG4zlnxOPQTfNdpKARowOqv
/SRkHm/Qlq9d7Ty9Onqv3WpZBsZPLVDmxEXxCpEMEE6+7Ov6AOGSfGLbO1pefR4sfRaxg1dLtFXO
uKumJYLDGe7XH4ggVNVZW5b2ETbuiSaMJ7q7r4ti75iTzqIOMOE1J9dcNliSs9T23iyJvwYxySZk
fUGYV4K7oCnEE7rsk8NrlWLYMPsHDKj3kli6QqYPZd939dGtkocotXVWdFylqMlq7btMZ2HYr5PC
RAzSiFvpX31f/lAgoWhsF+b0cZOijnm6R9tW3FA2fQ3mAVHiuSuqraUlL503CUwrQsJVNXVs0KnW
/ujvkoGLbVB/wMeulSBC33/sSB2pADslLTu0ONrpU0qEhVK2bDXagvBWpdqxkNos6eSqq/tjKJrf
QeYnM1WWuV39L6VEOsZ8NGiYPae9QZrS3PZp/2vnE4LL2ZhmCx5h1Fb/oTnilGv5wRwQb8LxGwaU
68UHUXMnHaTDckzwTrnZnroi0I13eyyJvXKZWSrtyi2mqsPfFYHcw0eCA5HOGm9PuuKyYLLZKTyA
IDIEqbauUb7U7FPLKJlsRNx5k70p+ZfFcIH0vwK7HxQeeFg/sl0KZddRRYjyHdw80MhnkjKpwRUX
IMUQCAa4ZbX0i/AFwrohQKwaTsGJtZyBIacBfOtKsayx16iMUzNUDCJiQ+U+KyZTCna6wWix2sAw
gVlip/Ngwrc0UBrFH8GwlAqfbs8MliJs8FvwYDAPGpQQFmjLEoImdkfmEgoQl2ToyRdDRqaG6w7E
Ukh4X4/BHG/NuoQZqWvoEQokuu9RgmSBF+cGH1AFyZcdVllckmQUrGX7U9bDvGNaXgIia9BntR6x
8xXbQLZNhufOxiGFoE8ypHlOTn5M1djVO7Aem04E9GQ+bLcKiwnrZidH32YuRsQxFQo6DcGDQx5c
UjgbpbhIrFhJ++iLkwKVp44B2ir/HKZ6NfpYS1goo/CSTiEhPZbtoVnFHC8Dzt/GRAzOWhmJmW+A
IYYhgG2y7VXkqYTCT7mlEK7cCK8ZDaKaP03hzBSWY5XezMmqYBvYo+R0F3YQnOK4XSsVI7Su2VL2
LvyjROuZ8FiZ7gAfFrKAk6pipOQYmY929mMED+ZUSPMWVOf9wP6buW5cXpz2Vpb9lnyQZVOvecbR
V/EmtEwZJ4kiwQI1Fv+YXNtSMB7Wm4VdISqDGxGx13BgeWq/A+7ckZArHommdUEuYXg2+xJrVbLD
wUBWU+byt04+jWoT6fY+MNstum79A2fb0ix+pm/TTeNSbCU1Av7s1MME0sEg+gxwCeB+C5lD5chy
4B3W3xyJb53Yo298y7A1118Dgic1YHhsfcucQq9N2YBc/IwL5D3xbqg1xvIA+gDCY7+Z0K56sm3t
b6GcG7niK434Afnfa9/NfK23v9hFKu0Lf2wSfUhscEl8Ii9XF4C+rsCZeCYui5KcOk64TEQHwsoO
IaYK7Jz1xgtYRVbymLj9A4ATMpbywPCY6WLgaDvyklHtIFG4qopYgzWnhv0UxY9AnJRtHeZilnx3
5Wl0x//L7jT95B43ZfYakNBq5rWKWoDrHpIvB1fCwpEzezzZ3JIeOk8b+QETSIrpDgFFHg1zFcl+
PbwL9k/UCiyLHsVE807/QKezFHqUQKIQ1pIqy2ycXhXJMgQFSKYUNxqzUKtaA0xh/KohyjaO8O8S
OGn6pIiS3lwiJcPdiahy3aYoZcunh8Eusl4Kqn1sz6zfIdZwlNRokpJxH+IwGXHySwhuAsu1CDXQ
GFw0eALguvCl1jwI3eX0QCFmdWGg86jUbuUiLmG+KiENGOop9D2mo2z9eKCFNZ7yzlnThpNFVNOP
7n1Eim3nb1vQ7JIJdoHFb4SmIIH7WChClXCg3EJpru/pfEzV3oiKAQLjbgEIz+37mcqkSaLBGwu2
PgFUywr3FTLPQV+nMGFs1Dkm3y8nQKtg39FVydaFheZKgBfYYQMmo6CyZkWIGQdTsq88K2ShPUvq
iw3zNRpoIHHR8nxkDAaoLVmOKktRRLkaAgqPszpkTIjcFjnnMgyBKUSMBTFFEO1VwDMYwGS1uFLs
GF1uAliuZD0QPMwE/68PBV1ETNq8dSSYGiRrIYiM6og4iVAQdNrH4KYHTowFTeMqx1jim/lS3zFA
Y01GM7IsWcaMwTgH9E6McAkf1zwq5NbCrDDw3QwDtD5ANV2YbNLEWJX8CInFbgzxEofWhRTQAyld
FVsIP4ROlnbzSVMalfEOWtPS8qY/mwiecLRKY9Vhm/I6czc5dkm/3jYaZsSAKIsiIzekg4Kikp2F
PBZJMUxMYmrZtcGTxNSyGEFOa+scjavU2jk553MTbQP6iDXhKXitqze+yBrURRNWMEaVOe3kCnzo
FTLIMmzQF3HSh120gZU9rXpj5ynkb5qwM2gvziQF5hlq2v8EM2bu/CK9CyxddTbhn2fM/xD1D3Mz
w/8e/UkwmV0ll4r6WyV0X859YGwEGHCZf9cwcrjJGtIMrPyjrS6gDP93HqGOsQFdqiZ9OLUoMeTI
87HJwHfG/6Lk7GJfMcM6dNKN+KfQY4XjPVAu6ojYlxMYwdJuwDAUJJfcfSbN2VJ+Ah+IKRIYyyGf
7Ckzvg74iMKuvGG3N+I21S+ZeEbRpQtfev1LZHhafzjNqzSeIwNbg7VrrRClFL2DgnTVj4KevEVT
1bNSyZB/d/JsyYMWrXrqKS/6GtBoA280HTwcK7U/Bf4Z7DgG8rcIPbSN2lB/A/Te3RBWGelZlbdR
f6Xxr21CDc9g58EovUg6v/4ehqTLLkkqHrSHRphsB5vEQXpaQn7Q2Ni27i9Nm5mtg6zACtfMvJgr
CGFs1P42wZan3NokEY84Nk7hV6xlPxbVfoYDuGFp5ML7cNp71EKRGaqlMegIAADgpdnKJ5djYN8w
ICzIRo48rGEhKBgnwTxilAfv3JPrYikAfTyI0lxKQWEjIk4owbrZQ/XrGRbCpeqxsk3YJDLpoJOW
fAweI0Y9uZjj16QQBhgOxoH7Srfe6ujZDq9WALSDyZLRzTlYOPOWSXd6z1wa2dPILEx7YJhzlZ1X
LO1qUXV/kf2PgXIrWNRO9Z3D9MZF2ItoBmQ2UkzU5YgOR1miO5WzrKD6aC2kr9Z8MlvHyXEEXdTp
CwCR7rhMVObtFCcZIUQcGT6Rqt0BqCYvZp8H97784shV7HcS3LjU/6UBEIirFv2Mxk1FEW+2v5YB
Gd688XEa4z0Tl7b4KweI4ifX3aTuXDB+8R99GywTCzMxR69Y84Okw0XW+2CKTw09MDOA+plVKK+C
FZpQ73H4LBZBfHObzwxxDICiDvNm0yUgoaguto5j8kEdSntdak+LxX1TXHJqkpQS1JPvBfVAaMwK
ZUC78uWyxLaRYhNg9GZbF27HTpyJ+kRHARInviXASEb1WRSU2iiYcP8EHWpu71x0/zqNPXa28+qT
VVxGFG1uAP+DWbjIKDl1trg4FMCGBMUkZeQuOSc2q+oKoY39YSEOL7yWXFpkktYXkfQzYBEN926a
Mo8M76745AVhDLf9V66svOyzQoVWG++99xOBoihYiYTRNxOpeROfzeZYT91jsZfyLJ1LYG484xjG
Z/6ahMug2CbmCW1+ryDAUQCFIys06dIxXHPxoIl3JluUWbLYo2qMkXrG/QYjEDO+cSHUYWNK/+RK
WtGmW8doTZ0O12ShHCeT3yg2vZM9pt8qMtmNYcWOG/UknSi9+roLa566wwEIA5B0sifCa1dyk45Y
XiEtafGw1yN3q8doM0x72yf7oCd2bvhn69qqAglBMNZSdrRamkHMqEZyorYH8Qz8TyWcQAMDBqYF
oLqlgVBMzJXrSzbFdDuFizwzPkPNPwIK/w7QgPohk26nuUaRdmHX82mm9aqfLFn4YWVjLzlhy1Ru
ImabKgMnVwJ784pddBS1CXkpOjkdKRyhQDHaf+i1dkWqjwuif1cDncySYQn/d90mj8jQWVNCFCpi
Bpz5yujiK1Gd26FTtsYULhr0u4SyKnfbRTIB2utiP6RTs8bjZsqL6d2PgkPNjjDdyWHvyIpcJewa
XfwSZnAn3fTSkl/dYTMTNjox3V+R8bnOGF+l+reCkK0jjRcuwjRf00Zr7fgdbit7mwPM8uNsNSbW
xqfEsWFOAshAj+5sAd8robuJ62ZjMLV09HAd+KS4gB0MKfl0okYKhtogcowGh6VisnrqxnXs+jfL
xolnZA9d75U33WodrM+boGFBmnfdY6zYTAZs/UkRu7QG31LP9Yc98WDDksGdzxWA8Ih9JzvcSczF
w7FfdLOhk0hFamS2RDZRl2k/JUmclj71KNVLdFCy9EthNO1uynXNfKYqaVDdDMXc27JZaVHFFk6B
jGIceZGbGKVMwcpw1qow2MfiYGblp1Db9Qg2fXJcZtPCaOJrdRbt8OB9SYh6A1FSb4Egqtiwzwm1
rkPGA4fAeKoNCgsfXiMtOFD9Ocj0PfbGS6d1sKn+2qQ9JgZrxj5U/1oodZS8JdhMVcn+jTkXqel+
KpRuyo8NzmMkP6oC9NHrJBFPViIMjl3/5Va75Jm5yt1CnOejXqvr8oSX6TPDNlJkpHeTf8UqkLUA
TglLaN+9B6nLbnnRVcRigVmE3x9rTTuavHa4PsfO6c7CVs8he8I2hi5S3nQ5flUyPGP4+CxfTjRQ
i7LuzyeVBEhP22/uUPf3Pc8xI4MuSmfNvmdnusNVQNl3rEfnRmu/+U2ghZWu8i5U92xW6dWiD0Qp
sLDtdGd5WCztlTUypy/ay2gbJ7iSe9uI9wPLPwEHVkiyQtVtxZQ/j8a9X4+ros2uUHlswnAzAs5V
JWBYo/W3KA5fvsvaVEpM9joz4xxce0Yr5+T6AjfKouzrhUHsheesDBjTKSKaNHYPDVreSAlWPWm6
RA4DGfeJnoBI3RWsRXEZ8GAHsXFWG6JAyaWXHDxkagELb95K9U9Llh7zTRzao/Gd+4CfciZTkoVB
oTXrOKAQdu4S3EidfEXtsBlR6cQmWM7IXhhFs5x6wxDoizs+bKasFttcvpE1aHs1LM9Grr27yTgb
44fdKtuY7boL2WoIEOMbb/NEvRjOZwwkDAw4uQERLif2oWA6QVCs7cw7IWJybqVn4mxmAE7gN8aj
uRVBFTGZLgAYsrNDZ0z7uDcJ88EVXODdP98etsB20UFqi7CR61GgIjQ1poef5njq0Y8SSoQ8O4Rx
KrzuYvnRBU7oEazKmohLFTFSO/poWBFANxFxkCGWjEwuXYUyikKib19x6iENIfMvTjHQAPU0qLRi
0OwInvOMIRM8FBvSYr3m1NbXOWTQkJu+dPVzzC/Dts++5Z7TBvU+6C09URCws0B+2U5wCShxYU9u
gdb9i8m5a8pok7FhkNJc60q5H6AJ6BP6Vck3qUF75gzjxo+cfVH9NEh5RWlh10i3wvPwImAlV+2D
2xt76xWe7aA86vwCyXYhLQF6u3FxQ5wSpf5ZoWouwP31qfUcB+09UpV/QZ+eAzEuQMg5r2JIjpZI
VqlEAUkql2UzoMNYnmnBNrfqdxpJM4RZtImQe9H0txDBnLteLOiG+FP+AZAKgDKyZnAJIVjKz6Oz
Gd1PnwdSHqzM5koCcKEf8J58FSQMVnvRrbV6G0UA07gc92Z3H3Me2msQplEyVUU+jxTQBP41qN7j
+DsEpGbxq8mmaXyEfAyFy7APtwUtgmee9WxTI3Wlfc0WhbiCihqJ9TO/JfbH8q4Zf0MZvUX1OY4/
6/7G6LV/aflpzD5YgfQU9+a1cdbM3uj5yvbleKtM20hto7hbpdkUoHoqb+b4B3X41+HfZL3q5B+C
cYPbPA39XdZgDinw8Ik0yg+YJh5nPxiukL3+JEQedNPLHYjcMX/T6rspEZ996ICeCv3HNa8aly0K
9MlatkS2XiHXyC5jDMzqXssPqmwzupPWjbuM4gp3oaP+IkFgXdqKdDFOIwuUgwlexC6lrCyf/PBt
tIdEx2mGJmlrKjsnv9oO/stDQ2Jefk4qrLWYbmq6pcLzsTn94ZVYjPUGhvyRQLmZASU8Edy5/EKN
TdkLBa95WdAilfykK3sYG2L8kmJXtx9Otw0o/ASPCAZ/Civsbpf62344gs6oEHKxiUwODVZYPKn6
Xy95q8abnr6Dmh6REkZ7pzkUzVHzAqyx0Zvh/kauu01xM1H/+iB4fNNiszqxXGdkGLKeJ70HWXoF
E7UPr5Bepo+Xy7vQN2GAnhR0ZIIWq8yg3++p71SMq+a35bLvftfqDa+s83ay3pWApx3QJM8g/2nc
zxEycdu9q8zympzIsZep7GvJbuCMJDr+pbeApdn0B6dbZ95SIYeezGy5CY1r4B4p6FMs3JYD7OHb
Kf5ptH3gLEzxlUAY1s5+dTTHBbbNMiTZhCf4vSgZeTe/lvtnyHuZXcl0CosHA3vN/0n1W0MVzXqR
e8Bl8ur411RhqaR/ZtYhoG2ufXB+w1dhHvrmxGw4tWC2zGCQ1hamzAc3zRjj3rhr8iB0KPeYeif2
3bUbkLhv/fFfaO0zd4fwKm+YqpKbc7IZ27rvdC+B9hljaa6543oG7HmKQOfkgb5izsWY52TKz4Hd
fNYnCxdTQQOSiLXJm9YnMzP7nfrt6TnBiweyyZBiOHvFYeBZD9U9asHjf2XiK4IUMx1uR4XHn//0
UBGTHIRaJlq02SHtl6H90/fvnv4b63+2c5NcXj0jd90lvwZ7dknmZkSL/NV2gLvKuV0j8irfdX+v
QJux5xE6bBzvyqSIxsoYnl0TdMu68U9ts5H1MR13jrg02tG1j3b9yNKzI95jBFmeZbw5WE807y6S
M8B3xTr5yYp/SHkwajgz8j8/ADvgvlyoIxH0YY1ROgwnwD+H0P6t0i0Z7SoSUvWcKOdBvwN5pkVg
W93jjHvw0asYTuAfaHwkevms9LsZHGps1lq6xLQ1CHRBB7tDePQMgz/PuDFAsTEOSnKM8i+daZOJ
odJk5qayo2SqBDf3V4hzH2A/KJ4Zg1IOAde7Dd6xjP+J8WDArdHe0+rfdIPhMVUn75sGPFX7Y6LY
YbAY7HvCsDvI32R6C4ytqR+qajm2RzZtPSZz/RZhGnD9q1dss+TsDQh75rV8JwoEPDjCuJ3GotPU
dw5Fu7bR/BOLD595rcRl0B/bCVyAibKRiL/7sQSHAq0n9Qt7niiBTYyz9STR/hW4qJQRMpyHEVvd
4L9CGoJAj9BcEm005S7TphI6LZxrptiPPA+/lKT6HtJkISl2tEH8OlSac699Jbj/3kqdGYbLclGQ
+zsSIMeSXj33NuVxL8WzzTp094EKcSQAM+467pwQEXK0M0KvPJss7TJ2FhkhnVWTHTS9BEWlAWrX
AkSwALX5RColYYFQxnPI9yZq3Qm9pnS/SVUiIoLX7RihtShMgSDdx0bBluUPygfbsDCdUAfkxuNA
stHm98Zacxj5SLNgjGviwYjNmFYutpQ5N1+2sptiQ6Hv71ImyOjVV4qszrYh53FnzP9feBK3gQqw
rlh9hssxQ4DrNGHIhMPmQhvh4+FmhSw+ymXdqtuUGBVGu/ZZdUvWUSXQmXGgtyr7VWO5wxGOq6lC
7LdiBsbNgDo/VdCvox3nzbDmvgz1JRHN876ImmUjeSDqEQ1UOXq/mdboywSqWaGzxI2VjTtoETgW
MZdRBgVCtbFMmuHAPXztW2OXqSEBjalgXq0oe5MiimVpRjVIl05eJgcDmwyHPox8terkh97KzV1y
SgRJli5D3baqJrJP8CGxeDfD8Fko+FnqiY1r5XlPtVHs3AStZBHwCJk+byj9G5dwboRLnBddRdK4
9+MwLFdzAHIWaLkKAC7ve7TpYqBLiuDVduyvZw4tW99AXnb6gfMBegWJJsrboGGCYWu/iypzWDe1
+Ve7bk7k04+ZpROlo1RmslXDzUj0+TLtSlTfNSN2EtsA10a1vmTSmatPUwPbOaJDkJa+C7XiWnV1
edW4wFkrg4vF3dVZ5bcF24YoH7FjSyK2bcERb9J0tkUC20AB3YuSdRY2uCIqO73nqIJE/RoxBIWG
pa3IRuSpqRnzEH3pbBBFtSLWaDHkDqFeXbxkGekiOJmmftO5TkY0c3gnV5fC1v5KnQmDdCr8iIwF
+M6uwBc8YFTWW+VmKd4JDEuOYZHctdzLj25WVSRktiu/fG9GRJWOC3I0ysx8I8njGlpXOUQwBXxV
77ZxROkT4gCG7L8XBl6x1IkRkocctancafVwSCbtg9r66E3LemUqdPBeScp7xsgb7wu7GYj0REFV
ob7wRQwPp8eU3UfcsSbTnaJCM2HUQO74H1MfhPZ+yNz4JOX44Yo0X45utFIV05g3AArxxRvpxss9
exVKgqkyNyDdBS3n21DwJbboqYlGA9QyMDhzoGbXs+y8joiOXJS+ii/aCV59hg8KmJGDqiZWL60Y
kdKP156p3SotWSZbUvkwE/9E4eXv+qIDwtLgHskihTVGozHhA3PWOafBAUAwFqC1dM9xqKucrUMm
FjVIcIbDhjBfFDuuanWmRAl0/mTyVtvmhXwZvAFJemgzm11GjI0gbK9aHs9TkxWTZcf6MqoxoSdI
yXUT00rpmxhmVWJdCtqnxn8r+66Zdxo8DPS489pj3NWZo5wZvY3YWC8+a6NL3/KCUAlTqXHPoPKH
nB/MSGxBbNSSxZEzCnOJyEVuyoBXZeecpco6rmiTrNaD4sLWKIlR1NuyBqtW+UudcR1SaT4GM81Z
J7BRlqXNjixs+5kgjIMYxGhRtxYuCu/USyTywh3A5COtAqTdbtohR0cbj68oJKNLAZO+ZLJyizP7
wZW2omT7Y/IMcHU0GY+23RP4voEFoTgBvHpZsWB97EoqAe3HhzBjFfgyyODZoK26JD6fcRwPghso
3KS60jElCv4qHQOXGNhK9kgQQE/JmUnnq8rmkmZYiOOsgx7nXbwMppviY8FibsHDHYFiSqb0QlbO
M27CvW8oO+ZuisNT2ivKV9uZd5BCV4mJTiT+vNM1HXB+Ra4ob64twecJ1ftOYfuuTBlvC4PFl8Js
ArVQcBIZp4imnyO93Q6sPgFbPGKe2TMbE1BgG4uiYSPgDsFe70KGSQPaFkLkectq7I2s0tImuUPx
J43EHr9dQ/0kpeIz0747xkjxYBNdD9mBlOF6odf933Sfdu1Q8ZsKCrN7EHZkbCIDooAkxKUki27m
OtbZCTjVnbQlPDqFD28Dt60hQeL4YB3B4+TNMBEHi9hQV/WYPyfoPIRltN6q2i8ShWiOoNXnXjSt
p9CbjSGTcWtkU4pE42ZBm/Z6i3LX0n8iuM8IfKCkT+y8ODNf6Vin5wYpZm8euzHdesnwHRZSJ66F
+V7rT9vU1CN3IQusJdRUHr2YhZLBIYloS/VOJcelyLPK55B+GESdleaUScUdv6y9Cn8dvWJZ/WYt
c9ogLO1lJ3ZscFFxC5eNPNJHu/Ivg+5ka4TsDick2ZbZYhBOw8OQtXebVvD78rNdqWwhSS71IphS
sS1OEape2FyHxrQAz6vN3W9gI4XQvpDbyr3HCqYxsIJMHE7Qz37H9lG8WqwnLNqZdR4QMJ0aOi7H
Gelzub8MDpmOstCr135L504SnTHPM/CmI3LXIf6jIePs3Pkj20/f4N1UdOMWOWq417pFg69dd3Al
OQ2ZYqWJN42lJCRJgV+uOps976PeNMab1ftPZdRmrcHDVIYEAUobkXVR4PmzBs6pAQ+1w33sG+aH
q46XQjF1euNmP+jFqyL/I+5bNCMhblzl4noyWAKb5y1jqzuwB3el8x1o3rIAP7spYzVFD3pv/XRr
NViZujBzuXk4E1Dt8un4Ndww9C5KZlOWYt4KYvypEG9Y+7sYB4imQz/F3ZUrtywHXmCK+qcSE2Sn
rc/ZYHdzjbIxVmxkRlDNCrK+ksxapW7dMbyBPttj2E+dV+TooI6wwyCXvXtjjFuXMYPPnHUuvPge
ZS45W1H5EujG5+J/tEiNm1ibq0X2PWDjCroYdHrIFqZztV+peHfVS1Z6Qc2pOxQHpr2Kee4CdAk/
hYyvpspl6Xnou6U1b3QZY566+Urnzirn4cXAQcl5+R2cKtgMDRg51uMTn9nHF5UwGrXYgvAmKfHJ
TrwpBQ/QfO8QDsAeJLYsPBhtSjCrp3vksBj7vBWfbSOPafxgtvsbBu06UtoN6W9rC1WNq960CsNM
33Qsj60K37H8teI/LzEYfElWSgUe7WSaGnikgkonfWW2/UBCwZXBZxEbOB3TouBWjfGLJ8Bn9Yz8
rBbYVouHByyDupUKy9pENWB7D0tMCQCaWRW14bANKH+FpCGvdD4Nw60PvYVaJQ6ah0UcPBEEjG4w
1q0bijyIMp2G74R1ADvITTulEKfQVIYSSqGjGEyTvW9n+s/yjiZgTGjtO3NeDLaFiwZLrIvCbJ6l
ycnymVzGmWrwLxtllln6YTRbNDsqIX9mgsqo5CCPY5p81r2k3pCraw6/YKewSARGRLgNHScyEt+s
alJcAm1FtQ9eyTBInvfYjRoQtiqBk0MlR1E3sdS7w9M0q2tarjj2F2rd/TopXO3g2IyAWFobHWbT
yrWeWztrJCm8Spr5/19RTP+bsYjPfjw8na6ga2oqDm8D73yG5KD3we2DGGdro7660fsMdM7Ziqn4
G3Pa0cs5KiqMuUMnNshfuGCt9pACLtZIr3FLdA6xj41aUfSbyLHRGENO/XWWCtq7QEgx09TyEZaU
dlGpk1ialvdKgAnScOeUkvBBW4lJ59FxQCkJ9AyH2M8sw1RWNPHdpm1Fh/OVDbTb4Z9nOd2yNgAe
hnSTgmynyYAFqya3t7ZT9VCicndJDvhGKLLfmmWIdb1F1V3bzDI9ZBhRt4fQjcWg7O7qyKUwNjY4
2LFDmm4CIbFx7xVDC3RXHZc0nyNNRfftM54PQlRLFY+CUEHuB3M4x/klg6tvty4T1Hgp3CxGy56w
mY5aRLAANRz70STq0+tx3ORkNAknO3VTsI2fynfBM4ofG82L1PkgzeEd0TQVDntRAADnTlW/zWBS
sAt7n6jhIw6ZDfZBhXC6wMwP6Ycdb6csDbrPt6FFjOMHNzNR3hUfh3gUmAjiNLbElel8WwHVFCIM
pEgNYM3eh33CkGIm0iBeuRgwlcbaBdAfGUCgrqxdz3sbksmRo+drVYyw08o7Kcsz1Rg/C0EzSmYN
Mx176+Zy5fYd0MJEanMJJRqFOkpTF+UN+sYcEkCiYIuD/n3XCmI42UU0nEUvbUKkES+GQFknOcF3
LqoS81EmHvb4IFzGkIBRezneoi2GXSlkvs3Kiocwz4pe7EFUwlfQI/zYQ5jt8KEQAFtvTC7iIWYC
USfgWUmnkpgorHDdjulPb1ARBzb2gyHfRmn3mxNbOfMqnTTp5JSU6U3Ta2OeGE+0Vh9NVN6bR3ai
KploNbD3hxBZk0PiFMPKZecgrTY8AgTp8K6Isf6SPgzw99ePpmJwm5pzXTjApuNkYkBzCjBThm/3
lVv5m147yyG2HiX6rTFWfpwa+bQli1Wuo7QYVU78ksiBLOIJXXYfWsG0lfB3sBG10q1FYxNTIhFk
qQOVhUnyuquQeZFRTbfwaRl1K6zXDK9aBPrRzqHBdpq5N0XfzLZxHd5p18GfBlG4Cwxz6ZSxDjcY
G0FgsBWJlhgFIWaRHsYko6jOranhpOksdwF/beDtIR3GyJ6eZFruQpZQKoIspRsgdmnnEFhfql3I
pT8FJdY4DMeUmsOQD2mEew55NUCq0DosG83abBDSgiZKh0moZjGakblLrANc4V4V66hF5uZBrq8z
X19raQjHqiHxyQczPInj8JJi7Gk2wkbgqkAxaehauiLCqWM111ERpxJZn2IQekDlxnAr+4ndlplv
tW9l8Ns16ldG1pLW2FgC4J/E6XjXXO0OPJaWIQ+xFGlovqz6WLWgzuwIY3yKo0r0sAUVayQ6Vh8v
MqWqJqKUZVTorQ2uE0plZaMQlK32sIQT6rm8ir5kEL7TzfEzRA0dBudooxabykQdo2gEJIcJZ183
0VyKZaCRcjIEfK8ORRsLCC56Rn6K29/SpjrGyniehHgi6HkNNAOxTMJNpJyqksy8PLe2cSDvtcf9
Xrky2//H2Hk1R45kWfqvlOXzosfhUI61qX5g6AhGUIvkC4zJZEJrh/z1+4HdO9OVa9azZmVR1BkK
7n7vPec7JGWvSmUxxfY8BDPjKK6KCtltlsacNHwgkU6BqKE2Rx4mGVN16u3ZGV98su60Yd/NS7yr
ktEDDkOsA2zrtdW4LAkFHjZJKoIndcvJnguLYy3JZBmCjweZRzGa/ug2XrQGWI3SyRxW3vIv+Xjb
kp40v0AZh0/SymAi5brfDP59rVkjdG0T4iBevJAtyLHeSSXC9Vyf7DA55WP3gyUGx1qKKYPewR43
5B5B3UcQ9Ndl6IUrr+1veS2iznjxCQJ3MA4zJIXEiH0S0E2+NA45wofJSJUUZigz2puwkttpidXI
q6epL+50i8EkFhbWVfM1iASll+LO6LTa1vX46BFmRF+b1WXizVKV7RuGz3pNBuYHysvHRsPunQos
DrEk2myWnHISRWc7G7yN0VfhWn9WZXlrGergeAbinZLYF2h9dwqtzeIOaFcisFHPkYkxZB7V5tC8
2LGcj1piEy4GkAxgXaFCiJg29HCnvWzvVDXGwpoTeZcvntgRSzahDg6K67VhBT98mwaRP4b3hrWf
YvmIkuIXwRdqMw3w6r2WnEAbHXZEtsmVQ+PECClxA3+EzlQ9dXj2H+fxw1MhMztBazhdgkNGJrO9
jl4TO8bYVOUzDWZa3docyW8mTgzoSUpXpg9v2avAXuQedA6BfKuu5LQqOv97NGlOYjHM20yobbix
SApGPMhRoiJGxZqAoQ6gsOgIk7qRQBewk4/ecu0rqc0fQ580yMkWoyCt99p1ns0wvKOrdSY0+JTH
Nvs1awxN5rUGozRabEtOV/9qermi+/zWOjkBEazwJhPvrIHVtdSQqLVRerxThNDsto9DQVgfBpz4
ylX9YaqQCbUt4xHTZQ3mhLr0EFcAHiBNKrCTAYqflTACyIMkQRHchreAaibLkpvIsIdjky3sm341
O9MPIyleHfpEynYOSiEXnPG+9qjRaZqazzLufqTCe3bjaAU/cETzxAWoaqA+MZpq8h365SmWgDPg
R78LYnPxFo/XyI3W9FTfM2QOLYInjcVR2imxs7XPUZqTy9yFxTpQLMOich8GY75xCBGggAZJ7S57
nbXjINfDNIntbYEmp3WIQ2iIHQCFfwx08iYp/JGymgRMDUynfFeqjSIsrM+RuOZBmpNyFn+OMn3y
WveXCrgGqdrbAkN/UT51ncJqzulb9oBnOg0Xos58sjSWG9JM4FcUy0wU7x/TfUijpouBw5E7s8ry
jV9Zj/hh8SSgCytmmAd4txJJkFM8WMeEV3o7uuAkIyyKKllYhSQrTjHmN+3A01w0MqS5/RpnnGaI
H/wZNrsIkLVVvii35JoujWclN1L8GvPu2Q3y+4JkednLO1DEycUaiD0xPPiu5QQSNW3meysK6PeE
S/cd/mx0nCe2KMCy/rrOgxd7zF+CBCHpFNACXEB7eZhCyYya15pAp8wD/oHbmeXX8Ft8FZwwkwTJ
xzwm7wDfraB7m+esQefPPIZk2IVCBqrGIuz5pueiJGPkJVleN18FZLpARrSOeVvoJ4v5jFNCBe91
iYi1Ivmnpo+0sZt0WvsV85PC5sxTOTDdm65sljv4Y5rcl5ZQD1xfIZMfnBbEXDe71AOpbc0zE+L0
u1PTFPSUd9uXFRoLI5TryNz3HeTO3C/DS92q9opTuNyXFnqtNMFNXyBLRj+J8JpcsnjfEzDGS8n7
M7Bq69AWtCgnFNawN5lPupMCdGljoUf+CgeJROKJo6pRXIkURlU2ThbS1mOP4JemJdrlBKsijVOe
2mbdK1DhZS/9q6DSDROzlB093tYl02W/9yHYSWbCVs6vWzaUCtJIRgHToyYiF228MLcYJMco66BH
TT8rBJ9FOf2QSzbXYID2m90HrpWf/eQKlLyZXGeMSXPCA/dJNT2WEvdlN6JQ8zOYc4Xt0QGp6EDu
a8VfsMsi2qARmpvPQYmjA3DVDBmemB5Q7wRojVGo6ehBUvJkqrdBrl8DN882mc0AoTAIkJ95gzZR
+R1GwWtZ9mCqOvoEPCuVEXGA7cLFS3eriCigw4Y1Km9AuTQS9/PMvGGVE+obOmrv9xZASgWwsHPu
rTZzt7bHcNQA+p6xh67MDH+duAyNZW4rRQSPywnTbZpnRPwE0ehHI8XJUM97WsjfM88FF4bfzBsr
eHAmI1Gz+BkEw9FyCoNDJRPxfu4uLSXCkFI6amMk188DAZXBVIGUgRkkXhMyV68So8NAqeUyWe5J
5r6zO/elDumBmQZgu2ByyQA262PTj4fOBQUM37VYj7/yMPZWiPoDDnQmpi1GjMaTUc363JKJjVV0
3LWWsacxd2tMul019BCx3ZMPSGTZyjaAdluYzrkSzY30hnvPt6B0BeiBvcncWvGsj1aOdLJktLVV
i2ij6HCLzDZ9CydpmOkpksxBDnsIvxYAppW18JowQbU9SaONX5Jv6daCDvdorBvGxydT09opUSXU
9bGdSMzMxn4pb7k6c3QfcTJwfnBywqoHSBg+UVN5XdKFgJplmQxRRu+SCQuTvE0GeBiJx7zgMq04
RGae6rHIpndNGdh3rh6vnJD8UTdFKU0vlLAcD8UvwV0kklLNMN8r4CW5nrup8rRYW02QboYMz8IA
yMWwZH/r4Dif4tthcuTekaQsOjQZ6SW5Ym8SU8xZ10e1qR3jLjGrvYKCNmBVP0ZT8WzqvD9kbnnt
BoBnLMMhqce0iKoYxYYADcJGJsZaYW2808n71eZQC5Vb/TAiH4xUHTwpoDN0BHiy04YsXM1bIR4n
mKXSg9Qe/+xs8C6RcD96TxB+ja6zGjDSIDGYvABgfRdPGyeZ9wOFMGFNclgVGBBiX6CghjdqLUaf
DMwtom8sHyzVayTNBgF5mS1fqcjfqmQewXSiT59rpjz5QLTsezuyT8hXGxEccVv02CgQ1Ti/pg7Q
ush5H5PrcWKbtKLhBo4v44HwpmttGK6+wEHWh4Cteuaa86sz1R6xUPUzAczuClXefWlnd4NBloyI
zLfWre7IraJLwRPGlk0/lhltQMcB8hCwYD9dhtzB8vTM1Y/Yme6jFum6tov7abQfnGnuaX/Bohlc
86lzsgMHeObWPY7KGmUx/2wSnKnMIeyjGyEgBVfXfFd3/kPTvxhkWrrufE0yibyidQfTAsBZp+ju
am/u9znD1sghwrNxsZ9UECOlOR3pNIVM6ckNprtINUoWT+eSJBLSFVsMdaMEQjGPSIarXT/D05NX
mmmbFfTsmERuk5XbjdOuBJCWIN8m95kXBCBMg0EiGw4tF+UMktHMv0cMj4LsM/SbQ9Ell5qluP2V
+uzfXkevo2c21RhH2XeaxlsGV6op1ynD8h2ntpZjEoqN0tiI1LmL4/wtyMMXpoBwP3pmuz5ap2Ab
UtD3amZeRpcMeVjIP+GeAyL0Sv/WNyTrJ5Y6S25cdJoN59SxuJ7Lp7HCCylgTjflUzu4NiplOKo+
0SQW0dGBIraEMbm2yrcM707JGcjRA3rF8ZzA3M+RK5koj0L6MCmA1kLyfwWOOKmvnPy9iW+zrqdB
h5kVA0zHmZ2c1nWM5YdMPfq2H6a29kTWR1zgyIDmDiJ0HJkruSxMtaJ3iQKIvz+X05pmy5UAxb/0
Ai3I5y1F3UBp2lBZh7G9wsRqbWJaxbnvgxpgIFzF+4JYW5i8tMrdjrKSthUzKGbfMFFREtoDpEjO
hfYPEmJWPaNAQQGN2Wldl+bKRuuSpyunZkpUzdGHdmgDF/5unOfuaspo5ZHT0K8409wOCbavlMRy
ToCwJiNCZBErZEbtkN/kACAzFs/9rvF9Nm13XxuvFSbZtveweMTbilCyDLBd2lGgV+llSWT3EcqO
guJJZccOnxxr2zUFi+Y1Ds8h8oO+eBfeo0N3NFsyU1VOMFHMPodOWuAYMT/DQsA7VvWL0p3F8aX0
t65VYheF5xn0JvV1gErGD9PNkqu6hPu5uH4F4JbJQKQLDzihgQk0IKeyz/oJ10xxTe8ZZ3V9rZw3
BGi5o1xSYdFGhixtCUEkVosf3k+JpsbNuyzZ+ByAPiCTnNpXs9LfZcCymDrejdTWa5n4UPNNKiPg
JpWUYhVZtFazKmbWbWRPnW1tXaNY60I/aEENY01gAe1gUc7vHAlqEhthTT6uv66S0nmShKHJpo2+
2yUmUbcDicAw17hvc2Q7Y9bP17ODUrh33Q7Vkq2PORmi4F7g8ZD2TQnpsw33lvEeJl3/aPWAZtqB
Gmd8YbMR3fTkzkl493WDMnw69ZzkAs94yrIxughvwEaDtP8mVOAs+3y8ZkpSn2YTGpNXBMV1OTDr
mlSf3jI99q9aLxQ7ZTQOsQNQOGYP97JKnu2qGe4Nrax1b03eIex7kjxH5xI7lUKNVFUEPPAq0IzJ
jlWF9ocL5Yj7Z3rzPal4aa3h6IVd+bR8nbCKwUKM6waLXzhKfwbTLK6Z9vcHj5hPK1Hlq91G90Zr
2XelzrG48dNfX55T1yXppFabuO+YfumqpvBMon3uIChvaR88LaiUtsjJh7Q67xgKrhDLndNX1y7J
W6q9i90Y05Z5d/kSzcW9ZXrqlmlX/TTA8/z6Mh0b+vwVrp+i9eqVJSP1/auvn4xBsR9KDLqjxwG9
HRHIYwr34asu57GpcDbU1fCsekNuK9RND2UJX7y1PM07fxONkf1TjhXNWqXVfewjMilGOmy6jcMb
TwNUHzqruRL+0FzrGblPQ1jcUzykzkrhxHjwNIoDtzXfhtZOLrTbCCmwJ/dT0qPTt8J3xJ1KG/8m
aZtbR4JI419+aWJg1yJQ+lrj12qygUItbKbXuJo/Kieqb+n+9fd1Pt347Li2x3h6DnctXBDIXZN1
PRsK1pjZ3WfkX62V4bxWNYLfvMAaN1dNulMWeh0L9QKFkNGeoMtcxSAo9hOi8geDrEQPHllkVuWh
lXrkvQP3qEx1tUvc8GEZcOw9O/LPU9R99yzdnmqsrfCYxiOQtsgJ+Y6WxqVjJU9pLp6nNNPEW47H
qc0kqqgYh1BuvGXzwGcuewZsMNQzYXbT+PDlmo4olg54wk2aAypvOf+SrADw++sm95AIzWmudtS+
Z1fwlheBHE5u0s/bcFag8XkH3Y62/AiBtb2PSP6ABNoXKyG4kC4qQzovsC4xHquRq5V+VNtv3KDK
eJ9I+7qsKmQgrtgqQVBh1tTfx4DMADlCRZ9hgE7sVVEJmLeJR8IAhIRfMsxbQBjwjM3hh2vu7ILT
4dUce9uZEfdG2K7eDT0v5+j54NOSXTQNmKFi/W7HHZe/SqdT5MJAho+SrGaobuLKrZr2YMF585Zh
e0QLaw7Li2+iU+eoDQzHgBLQMCvfmvaS2C05qtIz2ld+hEio62MPJRs610GYCGRm2Ww4l9/roQjP
owsWW2UcgfNmOrJruEcvBcAWeXr6jsoPv1wVQ/5upQ9ibH4XWjaPRYUJqdUAf12V0XIUcjXQq76e
JvbxctD1yYIbqfJg5lgoKFWkgUCsBFvBfnaoR0nBNZknD84a3qgbn497JRHYuSm8JZKbdOmpIxCJ
4oXmGKeAVH/vwNAj0KUfDdTTaKL7qYP91HZeuYmYWzISFnqVCBNyOTLfaszNB2khHAx5P3wIWdxk
TrI2JuTStmMM5wTaCmNYxNrtZIy0s2pENBQ5W/5scqztrVW57jXlPSZcQ3qbmpfjkNnxQauhfZUW
7A2BycJhhYAh5GRntQBq3MXaDrug8Kinw15zPnHiek9TBZmJJZKdOyVqX48209peNNVlisAnmUDO
wH00THa/bnBTQISaC5R3b8xrEPYzm77BAsWWmk0QxnSGZGu5aTUTdWNGWY7yRR2tCaA1IX7nMkPS
GXf9iZkZdWSVNAQ79uJsi/iuqwZ7n3hdeob1qa+iuim3X5/aRpqer2YbIpTFRXI1A5xcdJo0LDTd
wcKTxBYa7SMWwvpWOdj+TJXhH+PdeuvZ5i1R3fiXPN2c9HIj6gwSlJD7uM6do1JmcECCkvyEFICV
q8mme4nmYDe01k8tnI+0yeuT77saI4kvSNkpUs4k7SHiJLsGRqQfCXkfdrLSmiEflG67dMOzi1Lh
qnUN88aXFrypjDCUzk+mSz5KMBdq246O+iwCRKOpnIxN40NBDXVActVszVv5jJoppgn+ISkjB6N1
T67My8vQUc/6o8VZe8DFBXDDudawMeOGYqcz0cmlY0F/ym8JIXbFkz8s0kAXinRJoX1s3LjbxFGJ
ecdAjlgYiAEN4Hxd459KJ7SfK/Kc+oJ3YBFM0GESfBpzQHcrksCrugFnbNkgawpbcdcFi2aEsFth
bEs3p8PkJCbaONKhIjM9aZxQp7T2t10RDMuydlUIz2Vibaen0OjTk+gz/m5O2SOR+zyPDjE7c26W
e95OPzQsmMso6a66bQ5iP2XjU3ZJ+LzfHdJSdQ9+ZVa3gasoBCPO8Wl4pAiITm7GoKnchVUrLhVl
2UNeFfwq4VWoFqcrNXjypGUwnpRBkpyG6PV1wwiBVBW6tYp2/HVIL7YCknGExgngmpQv81WOOrjT
nXly7KR/WKBHXWR1KLysYK+TU8cie67olTAf7IsHVZNmUsTDLQvuacY8eTbtWuK2o5NDLlfmu+5p
DgxwUssNjwedSlRMa+KlLTahhFKORUauY4vhW1kL6zpfbnScPE34knadiIIOvjRf+/puMuQAu5Lg
jiqvWByujzTcgPZDA7h83Xx9/esjLee3qeP0/dvXvz61xBJCJDsCtv0mYPBb1wlJjxzt83RSlxYC
Le7WZF9KczP2Qw9rmBWgLChoSN6VWFAkCoqAy0ep6nZ2Qyz9cxBdxsJAjj6nZrZR2ZKg0IroYsId
vHx9xBPgn8y2Bf/D4pFwBDs1li+OzIUd+ukxqr6GedS2tw0odlF/MQQtM6ddrp4vuNNyw1h53qoQ
j0TcF905ox9bhxx7mq6BoFok/s2cdv5N4aCYTnyPNVLWjzYutn3YvzSuORyNJh2O9M0FyKfM+d4L
xSmw8wOYHol39rLg1TV5nodKaHAT0R2qMY7Cyyv49ZFePv36qJG0cpjWgCrkcVaLHbLswoOQ1Qyq
mpssTfENz/j1YvQXoZPW/B0tbr5uQIbisW3t0yTEwQqDao9x1AHyH+ojpMEqc6zrZrlJ6qbZCclo
y3GKX35ij4fWqRKQOfKXnVT69N83FS7XvUpMUpwb1YuFcYrUDvoAwScsa5QxjJG71v/wRUuOBRsK
NtFfYxzKZ48GGZvAMl/0Sav1MbtGFf6NqFUdkhwfj5BZG0/xjO0yjgAd50PzsChsOgrZ0Qi6Uz8J
5/x1w3gl3thzDVVlDvMf8IpdwhI6ptgSwmFBkC770hpVyYSZbKLbgUyinF39K6PmaloMQa4Kiq2H
auKICkZdM7w9qpz6VzblTdX0lwQzAdc0q2k64nuahokmjXODyhgem4G6ws6i4GFCxbmSmu6AlXEe
F4aTLZePekz9glEQKYiQO95r+qv3oQuKKLdbkEQdWxqwDaMkJGTG1XqhX0Kol3AgnhrW69xP6tRk
mY8CnkoNhyX4s8Aldc0Lq5dEWBXXDeecBoJhjgRhy9j+qBV8+xFLuEGRtTYLaL8eCK81EUGUipYy
D+Ii/JK8XjsVj0OKwqOn0RRMbzVqmBW+jvjigsg4xY245xdfkl5NBzlB0g8Y5KBI2WReDvmppS3V
QGrdBDAzN0V7zWyU0O6IpkcFszKPXUCKnsBxEZn3dErWZuX9TPyamqb3rdsxJbcpSNuM0I3QIYzP
otsSWf5dUhL1kI8NZZWwzvQ+yQBa3hSQfQomoCEm0p6XLDDlh53QUBqY4Sb9GOytsZbnIlMPSfwQ
fwazbWz8Qo9bME3xs+BubIpZkM5NXtqm0onPyuGgYwqOpfNT+GpJzVtMb0X0GKbytXcKptuZfCwV
9KmIaNTjuMQGu7I86g5zUS7FjRdTtdkFOSKc6qJdklIy5DMG3ImRmkTCsunbGqCHIiMy8e3mrHwE
2W2sBOSsjmI47x+FxEUvGvISAUgWWMBoh0S2a16CPJOXWiLKm4NgmyxLkqRp56MIR9SKMQgPEewl
WbxlkRXhFPPVune78YwWpeRMip50jva4A8RmiIzqMIIAMmJrCUzQ02tmiK1h1OZDGPQLHaqkUMGR
fEFYeAcSM9+XZgcZpgvjx6H3UGLU8X4IFO3uPtPbwfTiJ8v8LtxePhRNmTyBAT7VUIevKk3KNYLO
6TGabKTo4fBrtqD2o1qTRyZxSGx88P288pzyuqDb+V00ra0Mtpnvl/Qu4sh6nKmmATYxFqoGIR/z
CJVoUdOqdkrm68avoTrbkWxvdGbgncuWxYTT2S6ORXKvhpLGZSQybCJQYlC4j8co7sYdMqyEboAf
PssA9gOQ53DbDt7NyHjjHtrF98A0+g8plqKWet1Z2gVzIF/8tqMdyjlwo43M2fZocMDGE5PqV0aJ
a78n3aUfPwkQ7f+xt35toZWBnW4Y8N5myi1v2iJtSUgIjM3Xp/mUVTf5iwkScBMSjcfJz6RradyS
LVGAcnDC14K0ITUHeEE7d9faeXuoFDZuvFcEFHACocCAYShDlVzEcoMmZNqaDaUeFkaguzZ0jobp
432SG8596d0pZG70vkccGXbNpETWcu/nJBRCiESEghoSQVlb3olmfs4GY3hk3foUIxiQ3onCfSGs
8MEzrmbCprny7eLTr548C1/XYGvrmI4GB7/l0DkuHEr/ajbgd0GUNm6DMkQlOeKe9CLzJS8DJrqF
vvVq2FFlIYy9UaJMaSyBHjhHw2nqytz1wXSXTJ13rdRrFCJdlhPZP16bknHqjkSoUBDTFyTHx5p+
1Mnwjg7Re5j7fOvDet2anh1sszZKX1jST2QZOj/GhjARzwFMMTEtQcdSI/xCGvhSul6Oi5qA4nAo
pvvQaA9Ix4t1TAm5a8gZfIwalFzhMLRbHM2sznOL1WoYqc/iq3clgD/aMJgvtHiZtcYeIZxRjCPJ
7MVeuw7GupjoV6ig6BCw5ynIp0Y7YC8G2bDyOjG9gimKJ6u5LpKoBTGH4LJOEjQsMUxboLgSgIn0
P0Sr7YNqxnbjZareGCE4kgVYf/Zz/D95/EbW2M63gSFgA6JGhy0e28kZ4Sy51KMc1075XCLZgxtC
hEPdthCElDVsPKP396FL1TFP+LVGN224zqEt2XxAM85+/dkOdf6BALSiTRTT6vfLW8F74OCrxVbY
uPeiQq6APrPdR0Ykz2MOdd8NI/sGzYhcO46NUEUnT5S+BrA4uz4bJVe7bBwCj9oyuh785KPIGeiP
FThcOr9ghFoKUk9lDzzB5cWz23rz7Y//+Pt//sfH+L/Dz/KWIhEXQvv3/+TzD577Jg4j/dunf999
lpf3/LP9+q3/+qm//s7fH8uc//7tj5zjj6Zsy1/6959a7s1//V3+9X/eu/W7fv/LJ5uC5sd01302
0/1n22X66z7wOJaf/P/95h+fX3/lcao+//z2QUKBXv5aGJfFt39+6/Dzz2/S8r+eqH88T8vf/+c3
l2fiz2+P78X8XsTv/8+vfL63+s9vtvibbQvlKsvzXNJhbe/bH8Pn8h3p/82SnukiNFKWZfuu+e2P
oiQU5c9vhvib7yNFF0KYUpiuZJT57Y+27L6+aZp/82yYfL5SEh2ZJe1v//fR/+VV/O9X9Y+iy2+x
Aer2z2+m9e2P6h8v9vLoSBH1PJM/YlouV7PpWi7f/3i/p5u2/PT/8kWk7H6QJDvMMzZbr37qNbjl
qi8vBmn0GzhxGOpdVLs6F++69Md1QW5NlgVQOqfPf3nu/nnv/nJvln/t93ujpLJsni8LGYP4672p
iVqoKeKJUeUSWacOao3Q7517Ajice+xgj3C0AVSgBS3YuuOQ8RWi5vyeeNtsg1+7WHcDzi76Ys0p
UF23+/f3z5K/3z9f2sIXQi0vqGP7y/f/5dmq3Ao/Tk9yTKU4K4iFb0TDD++GJV9rWU475Kp54mEq
GdSS4YBxghey26LFu2rs1oIEGdf4Mp2a+OpsOqvUf6V5ihXOwGE9EBqAV6nxrvs2ZHzsdjf1FN2l
VpKtkz4gfbD3dxh3oAl2mO1kCsiwIcvRNVmU//0jlbyNfnspeKiW7ygerU23zl6+/y8PdSDa10bP
sXjDzPJZy/E8swPeCJPxlQ9Bau2HgN0yh1mwqI3+1qxb/M94m9GJzM9TPMib3jV/MKp772ZzuP26
yaHqbmpc0tBAPZZxj845BsL6EjbAytOYlmg1O+OKIY1HS6egLh/bitSbzqtuYxTgE9y2c95WAFkK
xPaXENsE1rNHjbFyo2LTeZw70A1DXd2VDHc3Vm2Pt+izOOSuRhA1F7sMS8Yzhtq3ZU6eT25ZlOOD
OmUyPSFwjv5xEzUmUP9ROGubQJ4VxqYNYH8Y27Ef7GQ0VSsrFOI6iOpj4c3jHn08bBm0mFMUIIYh
J4N6zH012+EUYJr05sLd0yYlM7D3L67luLdeVkE1toLrwoU0YcSfxTDpdcRutcUfPtyWjRkhpB/M
UzlO0Pcz1d6Q4TvvKAoT2vfluishb2DlH6hrNKjyOgyOAjz+Mp6hhYJ3emBIa5GLlXf9BDQlji7Y
eUroZ/m67+yds0jG54IU39R7z+ZCHYMuuHUlgAd3htmRQmgOO0/wLnRfHAQitLsT+yBsiCRl6Jt3
kxgOeiQA0XCZoOCwI/tNF/YFifIwBucEa9GKaQD+n8BOYDIkyU1VevGVqOz4GBf2S88A4rpy+/ZS
BZY6auKEwV5kyTaw43xnctcmejG7FDfMWptmfFfFzy6ETfo0+tF0JOhNFzWVEdvFQ5T370lqW0cR
Af10wtTYWyo6W7YDuD5Lz5lLqzjI2m1bz/0Rqre7ek56DW0NucpJRzBrK6wzKpG7mvf83m5hXxdt
wzPaWMAvOFuCfiT1z3Sb1xQH3EWHTbKp/ZooIXRxWxdx0+AW/TVJGKQM2loTDHntN0YOqAYGiY9b
G7rBFI/fuwEBtRVOm74htGpGilbRLr2eRHxIZJM8AmNFKmEW9Xb0nKW5BXsxgeNvJ419U1R0p3Wn
22NkEtTVmdAtkJyG15nkrSC6J1ebTy0apyeAhWtRATcDcqJ3cQNlpZ3ybd344EInpHraVT8Ck4jP
yLRPmECqtR918aaLiDm0XGKE4hDGtYUih5bmHN01VHL/fqEx1W/rjGSns12Fx8Iygbwr9sG/rDN1
PQ1Zj9TE98kqj4C2HpuwUitSSb/KYWuYd1bIHSZBhAA6tSTcVnP1hvBqwyyfgIrRsrnzYeyc4Oah
j6wAK/3j9POXw8+/3ZgkC6RrO0JSgLIqOr9tk5VblBZTefBe2g5vAvZ0VBTWVcwkps1DlAjzML3l
jJjREKOJGPeYuIJ9sMi80RGZB3Ss3+OxDa6RMT79D8/gclT4y64ppWXa0nNtRhme5ytOLP/6FCax
4efp3OU4VozwxpAcJ2NiyRfqEWZEMelnE/EYyXZm9ChFCbjYtI74e8JVmcPlcSWmIH5XkS3ZNHtj
mO/zCOqUilTzNKU7EUT59dwzfk0K+5gM9nSg7Y6GYcjODTXMCRThuqXxcEpyPOP9ZMVPnh+/IkJv
r4p0yo+qMfHEjQOU16xNDvhZt1zq7U3U40SsUjgpNKeG64L5GHlOHPSHvDMJbVUWVVT90mW2+S5m
DzAfweIrp0HKnJQzGlAZZYdEozqpI6O5jy2/vAk8QisTyydDj5uug4wSBjlMsRHnIKEP7Z3rPFRu
Xt0WfEF4OrmbKqxpGSvvc9RH8mpEDHqVO/ET5dtw/uoTlDaLmOQERIsI4Kwzm/sqxfE7QYw4J4g0
EDb8GgPh3Y9hCiZDEJcXCVQ2EzpskAM13YIi/oH8TD7Mmz6yytOgGdp/3XQ5zVSt4fXGy4OS7TwT
v2LGG6Ei0kuSynicFYz9SSfEdUP9xfc33gQzXaqcRIMtTs6ZPYxY31IrAf5tBtGVjmfbRdNEK2A6
aTTS5x6uE3jRXdKI9r3OXUKPBGil0vzh+7X36RbDO1q6Fl2/C0TWxzBsjhj0RrS0B7It8CuPKe2a
HMloUGcXZ1bOM5Prfec40x2aJ5aUrP3eSCMn9tfM7/jpR8Hcosk5soBXyra4gpyLoWk32nIEVl8Z
sBHzYk98QvWMHFMfCsITSR2rb1s62rN+c+wewzPUFZgQ1JYOCxqhMQy9Z1TYCBAbvS/8pj//D1fU
74diKRe4meMKDuhCmuq3Y2iROJFE7VLhQKMz0bitD+qRmYeIooNi99gWrVkcnAxsJeMpMssaszkj
2Uoe0+HWm/3X/+H+SMqE365w11wKCe7P10q0LKL/chhLdN367F/wQWxvF9Dy29OirbdRZ+ZvlWmu
dSNOsimqdyPmqCg0GnAH8IoXOnSJGnOXtVP9iG30wTJGtfH7WBDKUWNi8JEfeI1MbsIOXw32kUuY
uk+gPxmcot56GuG70Xvy3W0Vz2C7phSF3eIOmrhUeBVIr+ur+lTPNGobkhrbXMon9q23wDZ2sace
xtYpv+fYi7WT3P8fys5st3Fly7ZfRIBkMNi8Wp3V2JJly3L6hXB27MlgGyS/vga9C6iqU4V7cIEN
wkokdsoSGbFirTnHJE6ofouWixwB940ZeVnLq5DMMLT4+sNDSozvGezKqsjVTwzczsGpk+lp7A2g
LlZ8/L7ky09BofHX98PCoV7ySa0C9iCg6bcASkeXjZQnAlLK6Dk8HQUeIWUE+jPpklsSNzao405t
mhLZt+xy72QV/vhi52Cgkyo7KqJuBbXCuZYdhSQlxmibIS31u9fWzDAoes4lJBlgAqT2oP9EpOQM
VwqTeC62QuB/qfuqA47K3VFNOj1EVh+gu0aANJulfZiLOr3G+UTiYKVryhKMeZKl9dwUZrGfyoGW
PO6XMfXjYzNobPV9UF4t6yNvu5EYGS4KfePKEZB6Mjkmx+KnlfnhcwbaaRyK6BpFLIszM5qnSGfJ
jQTe8MOb7PIVaoO/VhZNzX9zl8r/4yb1ReA4sGs8Yf3rHtlPTi9qSyxtN4xhIv0pownFUx+CPVRV
A8LSfSG98MuT/Z/M5o6tRWwiLh4/Exn6R1uYv5rs4d+8qf+1N5LiGHgmu9f35v2vx5jaSxviMhkO
ei5V64jccKssV+1l2BlrizH0j7YX9nk0aVwWNoroiHw65CTD+P9dQgjmZr6Qnu1Y/Lec6f/7M0zj
TEVaeDjG0JaCh947s4MAJpyqp6Spxm0VI/e2SA9iKCnc1dAA9qkGl+1peldTht4L6cXGHYLXkPDr
f/MxLSXCfz9428IzZeDTTXAcIemZ/883R9FOb4ywzwed+OW2TFtaqWLjT9MmhDz20+yB58DxJ6sE
0blaPjvfJo/EBmPBABruqvTUxiuBKGVF1Z5A7Wc3u553pSQ36P/9Xh0r+NezqeDdelIKOii8V+H9
yzG8beoKlQXmOz1F+yJMxrOpgpdmAgBAGfeMrmWLPIYUan9Ee9VAVZbuvrYIhC0mga483zqtFW1r
E2xyby0EKXG2Kv86qE4By7GeGgvkalay1aEUJvTOb5JN0RbJgQU32YQW0wl1N3pUcaS5IuXsZ0l+
AW0BWzu/OlGQkqbmHsptme4wVhvyrjDmhRXze/q7zWJzKtLhTPLYT3vUuPAnonP69lob+LxYzQTm
UOe9h0UF2AruCocSuokh0XKideDX+v2BuzhEhQkbUgdvo0PVE6v+w3XN14H92yGMPqIVsu9DmpSG
A9uRaASeTHwDFRYy02tN6FQ1omCNFE02ESY5Qx6ChsHOEhbW1fOJftV8QDt5i1v6v+E8c44lNiDR
4xrwmIkrNb5Plp1RVZAp0rQGkFdwjt4uziVms5L/Td39tZ+d0odiCDpnFU+Xju/7oSJ4Yo0vxlnp
joGZ12PKLyBeYy3HOZ4NZQAcG/lfSZzCQ18L75CZUf6s6/jqhPBbvRFrGQnW6Q4DB+0XLGAb3x36
Y82mHew7zuynKRILKD6viJRinhK6xrOH4zvRXKpEvtBtSAgzecgCS2GUmoBTsTAz5w45hcC4IBfx
azbREaOR5VPTrn5PupPKGn1Hj09apotROEVzrNMOmbWLYqLXNTh/CF19NyHhBjjaQ2pCCkxgh2pv
NvxeElQYa+hwByeC7ALgAbGT5lfBZAfaEr/x0PykW6xXwoIyQGU5PDTAR9r2NFLtvPp5nz6WYIxw
vBI+lEz2fnI0N3msSXcAB2LTi2EkSxZ7O0hIsmm8UgbMsXxWeFL96KPTpDS3huMRAk3iSOsBnZ+F
cy2CMXmSqfEaelW7j9pfU53/pfXzK2jiP2lezUcnB/DJh7FAWVKC7xiBijf+4YO2THJyQ+eHbr7Y
Yl7G1A3WpSg3Kt7RZ3wUVfrmYOnbDJN3dkaL6aUXn5w+Z09GVejpjpDhkfHUMJvDa4sEE4DsJRJo
AIo8IhhzZr5oRSVJMhwBptg+JHI8F6jPAwlXtYRP+wGr2cbaHr/akYdqrBtPWZrQFmL+RXiEX3bv
Y5Nerbqsr7RftnaHGbWW6mi6HiKDuBsPHDwe+1K+9jMZTUPY2huJxWAbl1DO7KHe1inOKSKIC+qB
A0MEAAEEXew7O3qyXYmmu271ujeN36DdbTTEubnB+A25hlnhyopJMIiirDj1+lOYYHemOa92S0Rw
wInQkL26qcow1hlqcBs4Cjpf7LpTlK70gPAqzcmKaRrmnb36DKqON0exrdnet97svokK2zgRRe8a
p4rAXLPhnPyzw/COyoG7MzZn/djk/Rqn8LubqiMMrmhN20dveAhKCzliWg8BQb9kpNA1QdFUAHiK
E/znCKXwA+E8G8lUL9NPKydNIaURt1PTfUKej1cMY9lk1lOEmxi+KXcbJFuG8v1jrzLCYPro1cxy
dQSsnRJOm+/iNgbcY8HYdt3+99wYUJwYr6wbJ2Eoi0/zwamJasdivEKPP72mDoHHrRT3tNL0Stzh
3bJAniOapNvj3KVI7mYPgrfrNzrKMkqmcRv0lF3IyDiuLLYnh3CwTV2hwhznwuQ4SN5dW4RAOeBR
wZ6izi8Q72K4OIC8eWazTh5bU50i8DN7AooquCqP1OAwQ8sOsHnjPhUF7Utz8GOwaaiwJt/cMuaP
znPyHkroeV6ApED0G1taH32EdaQkLwsbkd4n6CXgr4S7LhhCiL5k7CbEd7XB8mnlwTOSJ9SeTmui
hUNV0+g5PqqQwTc3SvVZR+ql8T31iNEGzi+uScGYepk9b6MiIoxqOaf6TQveIqiqbcO+vvJm8Nu9
EW8CK662iNKLtarfhrn2fvK5GqSYYyKVYlJ01ieNsi25kRzzdxyd+WIajaLR/MevfgN5j59RnizZ
H7nzmEWoQYWtDZDd8sOq4EHEkIvgTiOg6vxgA8kAS1oYYPgI5yuNmV05pHQm/QWYTw8zLwlytNvr
oKE4cQbeFEWkbwMWjlU+AS9B0E7ExkxnKDGJTwPagjdoiBjyTwVSYsT/qVvlT3Rt3tLEBirNhph2
Ln5IB0JIhfkmyMsLghFUvQWia2TZ7ePEFP4KJ1aMHcvvbDYIByuI7njEzZZ0ELPkBufD5HZiWyrH
teX/yfG4rj2Jq4c+ArjJui5fa5C8bbrAL+yg/OFMD15Pn2Ooh3k9NAYc+XQkhjr1V75gsJ73CHAl
UKImjJwXbPSb2a/tDR3fH2NdWwwU+cKszA4fKhcJvipIUHTIu2G9eWvNBlKouw5DWf+qi/kOzggj
po8WzhrGXcN55NrUHl2zbHpve6ILuqZoWeYXUqfJmX/JmQ38NNs0Ll8DPrAVIpGtjABD+PnWYyi+
KxbKCRs3IHNdgtUdsm2XN8HG01AdZz3+6Zpkx/Am2SQ+OybIlD6VHMdbl7QttFQHazwWGDPWZIga
ewqxlR2XBlwKA1147derYZLJo2uRlsviKnfMnsEKkPp09DS0lZxT087vuUOmwh4/2lHh8+Zwg0tP
UmD0+q2dtzB0sAasJ6YOXyD+EaTO3bU2619RXtg7E4cZ4JuwB5jREmffqeIrxLC+t5w8oC1nkjQP
Y3c7YfR609AhSKOswz2akCNujmlnabu4WSHAiYrntqp7DomGjVqQRJvJ08UTcKv6AdqqtWvd4Vrk
2O04os3x3syjX1HobSJTux/l0I2bohrB0w7RWxWBhkHqtDdvKpjXkUDdrCBhHPMqzNkAAPV69aUD
tvQyLJfZk4duFMEJ23z8gsaEhi8nJN0RJh3APHBItxI0kD4qOPxbQ1p615aBcaFHTBZJ+xrQK4f6
1a/9MKN4GgzjQSog4fg3A8b0nncE8vVj5hE9zB3GFzLlIRrZEmgomniBFJOvWVfSe6LSUStociyR
E2dZJ1ctGrS5Pct+euEWLS5ThKKoc4MGQVeiwfjViJAThOrTTDe9mcnLE5ykzk4zVruE1eqBaN34
JYGIs6nM7DIlNBYSUdTbXk5i04xzSexhZBPiKBgCdWQvqQBbe2GGB4wg/H4gTJ5CutnnhNEUNS0t
KJsHj7/WbAJq8fVoZeEGgavYFxVYwDbMxcEDv7kKSoBrosvEJmtTfGtd8CXpRNnVPLwYKgiv3oDX
uXQ7pGbfL01jPKOywZ7kg7MeGrgD7T3vM+MFxY19w+m/q6UTAjBxzpgjmJ4K5/ckYvluauprqnKC
AHFEzWRlyfacmU7+0HnvbqZ8Wm8pXqwJXRwTnhyXtAuupcu7d8XTnGP1PDgFcOTUTcfT90//dfn+
szw2fxjQD3YY/X+BAjQw/UTWOfHb302asqJyJ2+VwDtk2/WjXbCltKX1ERT+IjbxICjJwHsYlcTn
ZFXJzewHbGE5kNbWsA/YiO2D6o1dWQbRZ9JIkEYz263X4Lst3Jmgu3BO3qxUmBtqBJKXjcJ8iusy
W+eR7z+aXgZ1XFbBaxy4xopRPoVRGh8UHBfWDUI46zg1AfaNxSXuvOgNjRTisEkXjwZupTds9e+9
2curp4jg1bHfvnS11W1wpCcXakjSoyIHYLjtqH5biFcR2g2hZEn1RJMMaVBBEIjr5f3T7HvdExX1
W144E7kqbEVzPz0ZsceZyyW2QVogQHH6eD+6Md/ho+9+V3BmOBMA1XBN1Dff2m/JkByKtV3D4Xut
7VeTPFWOnFzChqgYs8ZyomOBq6TVw54+XvQQE4x4KeIiOvnEIC6Hw/C1DsJbJPr+APWgfAspXrf0
RcAixF1zSnt64dogaG4eZ71tbevWaDu/xoWwnw0xMmaV2fDDrEkgECOz1qobumdFaMxWCz9fCYzE
53zseZZqFCpRx3wc0N4X6JmNqoT7O3XIGafF129ymYtVRyvg3IJeOrefRltwak6y+AwGhwuap4Mk
M2WfWAHTFqweuXiBcVpfy0yJfSm/EJ/DLYAdD6yVfMzitc9leHJFa5x095XgB8TH1HFK6bLw9H3x
5uIeTxZGtTx6tkgpfMrbObim5qD2Ghls2VhwzFwV/hAzZyFfdtHZL6EzReieD61mWpH0EJ04yKQv
SUXyRRcCZnYMWxC88seXmuz5xQsO46ZGdD+rv12AebKsOJfDK/wN7Kh7S+y0fCtADS9xnZoyKQ/e
miq2bq5I710XBr/oLbzSKmreqfKGbYGW55BioTmGhN8Nvc43liVQHSPD3s9zWT/SvceTM7kxhh/K
lFm5cvc9ZpgG3P+zTBFSDa26+KNQhNL2Drg3OrIytLMnV8DitgCTgRUKMFSN9TbI2RpkVt4st8f7
ZbwOAf8wO613agu2yw4rEH0czPJANY2JXCtv3jp2YOGJJODBoWO9wjjzpSkEX4cpvSIvSL5iEwGH
E8g/PHzTQSwCrC5whzVes7chpW4lwqM65YYc1kUf98w+VfuSZS+tstpj2iATdUPmWZSPY5o6l3zw
iXOYGD9XSVgQ/T6w1ykN+HQytm0Qq1PXORW+xL46odvi7JQnqG/zsVhJIyuvQThTV1Tp1gimeIOa
zb10y8XBjodH2qBH1hRYT6eYOrtynzt/cp+b5cJxAV+tDspdroU+ItK/GZn2gRczBh8l4jx6ivZt
gA7ExCACpLZA+kcDVnAakBRmEiDgOqncQh31Tsuc9yGUrk9eECiksbRg5uf+GeiM988l9klILRnw
Id3VB8LfcqSX2NKbrDW/ZG1h7mjt3/6Mf2Wq5CfVYHc1XGjNFNjV2cbd1Ud04mVc5e9TTW+WCts5
JsGps4lySgLLv6VLhL0ImxcOgmfXISYrX4wkaYKpUKf69P2qUVAJqI3jw1CQbRzV1lu9pDNC20L7
pb0rQqMCWGw4nf26ZQzvXlRugS6Ip/poLZeoWDLCRrLIS8QLy44kl0s79u2Z+gupsDUfTOTzpyGN
QEaX+aaLR/J2CBzbdLU3f7oKVO3UFL+KOGPgpafmzHAWN4X+G/vGSx10u8H3+hOTJHuH8wI/U2uL
W7pQzpvcZlyNO/sgc6Zdso2sI4uKeeyatDl41OFlP78kqTEdp9mRF9l0XDiSojX59Iy4OQxiaFA3
HiNUPz+m3sr3k6SD76gRaVI86scMUdsRV/Jz1UXyM/OxUlYBs7BEWOFTULr5SiKz/WxJYp5KlwNn
jPfYzurqeRhzuunLczcasKp6cNAhQVHX0tHdEdUEe2ZeDefY9slcmM0PiE/HLDHa16gR3atq9iAp
OXCEaN1N5Z6/f+qC7gMJ7K1zkwIU5ZjcwhG4YDzaxsbCCru3iSdeay+CKZt4+bGxkwYgDOrfiISx
x6ZyiNUDDrW37dHadVlX7hz6AmuojiEHVEsh7ew4xATBBb32USbWUwvg+XGeirWLtALRf50dvQZr
IRyveS1qck5A6zYvZftEBtFAJpHLznzu1RQgOAdwNI5pfQag5GxhFwaYCCxg23OXZSjBSBYv8WcD
NRme7IY1ZhrTGHNeowl/52JgOuvgO50sZrqcsjK9w/n2aWgVbjW24wP5Y3BkB57eBkUKySdgrYN3
6kwDjj3tvNjNpwto7vIU23DqdWEjpqqJPguD96HuQAYaQNF8xLUYIAQzKJiPZbmfqeq2hjuFn67x
kPVy+CwEoqu+A7BFETrvazIH0Gg1zT6exr+lksNXmNLjlDrKL2SwlGRb2DaWT8afVtqf0rGaX2OA
kbZICHtzZbAp0LV81dVX11g9m1PY7aqcdxdTW/5QFKWWHlBTDN4t7Jyjl1S4z8j34tYKTGARjd64
Psy2xpOXwDcJRyQgcvQ9el+5ms/CMJ3n2M79B2TSzZPBkW1lTu3vWM8Gw2TFQcupmdaFZfNFelbQ
5PHPOHubMJivOfYFe2eo3JvCJDE6rfic0s4j69uaHvlU1zb9jffA7CASiPGH35lbmn+/p4F5WlBO
xDEp6yWQFn258pw4s/qlDPWCa7J8xzmGZyMhHqEWRJCZJquZ0btf3lgfrGoYnxkR4qOuwhcR1l8c
qrIn2Y/Z2U/IRnO7pPoZxrTxZmlDyMk8MC7Oez4X9t7K7WAV1+2rq/15DWgByxdDyrjrzGvoAcOm
jrXOfup0J1OR8KkE4K+8x1enK+ywebPpWIK2AKR+tuHfSGVv9Jr6Q5XR+CWgqvga4fg+zBymLwa/
mbvcA0mI+akOhxIIJMeBfeH5/WdtIeyGc0K4aMttE8IdNOq3PrOSSxy39uuyOkQq71++X/UK+2Ru
mzS9ZCpIfycAEKn3Q2Am2SbSiHy1uRGlcQpMCH4ofaO3Nod45Hj2Hbo3oCJSZ9cGtK04D+c1JrtX
B1U1iTOnLFEKjEGXbUkSnGvE2mVQ/0nnU0tbFWxLFtMgaT7xCVQbBGC4N5TJHS3+mF11gx2Sbpwl
AW2Onphs+HTDu9o9ZPhK5DJ2dTKfqT90FBR3HxNZqnsKgnidksBlpV+5b/3MU9ARETbQU7eAYCpB
NHWaoFyKaDN1AUyydNTZZe58xqh98ydGChhSYq1dEQGGZTIM8fKpk41Grm1Fx5HdtggIBF7gcHiO
6hKrr2OUP5tCwd8l5t58stJW0QSzzt+vVFxbh7GL705fws1Mx49JesXb4Ef/LBCJ0ZNZE1qXiEnt
/uoBPSI6y9wEaWfRvBztH7ly6V24RQMUwTMu5QyRHI/uj7AvVijOYKq2ERKmxn2PvcJ7CKkpUbe1
v+mkx89zkY67NC66TS7mQ+HiAxhQbl9hED3pVIm7FeEoHUDZbwY/fWUZp2oMpo/B5+axdfpXADRB
mhLG97owSFseZXEMYaDeR5VcemUnLwwFc0gAbrvLCIpPgC3OXqYu0lLPfhuu0oK3AUv2it2jv/cW
waG2U+YARbJP7AXWeXaYuNVh0z6GJQQPtAKweZPorQn8RbG2IeUkfjLoTt7LcO1Qw9Ab46ssAn1O
WXeiePHQsvM99Ia8AbAvHktFtnJX0akiGPpuZShSg7bNj4PrlPfWwV5o2OGL3aqzZ5YsKewknLL9
X23GIx1M4XhoBIzR75c12Z67MIW5pmwIoLLo9I+sq1/bWAx7F2zyAuUJ+ObNSwh7ZjOgLZnS5xbx
6TbVMUHtk6wu3pTffFGM67ljtc4iMKKeYKooRVh8dNMy5gFCuheUdrYRje9RHG4zTaKXtit6VoOT
vhAa8qHsWzuF6q33gz+kKDVbXwf4be1guvbSPE8Gtly+XsDpo1+/lxVvjHhVfA8gC2U03uixT+nw
2PnOHZcWiwoUjL1nDhqSBV/iPM/pPQgH3peOgh1G5vQOakKTRsNTnmR4hiuS5Z69Mfqaox8obMjv
1XV3NBjKX/gnv7KcOWrtEraRePTxv19GBeImt/HuyQw3Kg1r8cz88MbMYzNGMrm7saOehMlD/X2b
gSMBgdGWn+hYQJc0fbmSpW4P12DQrFoso0gpVXRPDH1V2TRfCpL4jgYpb6vBPQxQNze5JsYOi+ul
ciuBMdx+mc2pAKHqOZx8+MbzGdOct7xEA8iNo1p0s6hpCUrpDXwS29iuks0UochpFKdTLBjiJRZk
+YkmuSNXmI84DJiwZbl3TJyBVHkZDtvKwbvdWtm1gxhVFZP5YszMHYjSwMAhx2ev/wOng45sa0QH
YpM4CJb6nEWErVaO8VQFCIM4zRArtnhmLG0kQDjCGI8+/YAlpGcs8v595pzK7eKeBVUpRN9R31Vm
vfoYoS81ncZDAbnkIWfbY884ZKKp4Uu4j422xMn2CC0LscreBze3tpi7yGYfqK5pUUXcl+5Np2vH
C80DNDtwADSakWeBWLmoQrb3CecrljVYQ5HbtPe5xg8ZxpK6hBx3tOzfHrAnJs2rMkgjJh68Acm6
qHT4otR4yrPQOvoFsUKW6dzaGQ+S0iVjyuW2adWCGmTMuBIpjk2He5yWMqI3eKGrPCgJY+uM9EPy
kdZ5Wd9SqBHPuJtJSOFW0D3kXNfb+KDLDlB/arAQon7Ts7flt9DgkGLv0OdFde9cFqYymykG7Pmt
TeDxcgzZy4LQPFWzjXsgSHCk8DfhoIP+gWOklG2Sv9IshvfEOvasITae+atfkUdY8bB+L24KqMfi
MaIf38b9PYomgqfxEu2qqv1VzWK4LN916w0ExdhUbi3vMp0MEhPbVdB78YdMes5EDtEjTKfbtZ03
8dZussdQRe5uSh262WnnfwyleR+UuDYDAepG4T3x6zyaY0Ae/XCjhg7OsQNryAmdnZFi5EEGjsiy
ReKzjsPyc/IavPXzpuskRBbGtOvatX9hEec2NuqS5L+5PGTzhG41Ha+OUYx7F43VgU+wPnRB0j4G
VbiGkMkUwJhM8jNTGN3mSAJcYfPd2iSTusXi3iFFFKJwLb6ifETMO3uXtE8tRCIBdZnlnlTnd/vB
0R9AxsKt7G5RWhFnavTtwZB2sp2a6XNwbNJ/uukrCxraXGONCDAusBiEL06GnaqbaL1684uZ8aw7
v62CGI7QKsoD0SnlIVgu3z/FMFrWuZUx/rcVwmLdHJhHtuZqqEkbnoy4JWcA3CtW03YNtK6le8gF
Zmj3z0/fLwGtGHsGD2XTdcyGs/+82Eg2N0oGv8vIsh8j8vz6KNKHGunIg+mlw1pn9PhDkt9NVyLN
4f/Zgr88fP9EgBDiDTP+S1t+OhDfMh2qmCh1bP1YqQLxS/cQeGNC6TdTS7by9wUeyX/+VPqpt/NT
oi/p8ewx7qGT7ZQYDtwiw8Gc+oHsjJjZJcv7WjUSsoyDn62EEEkWkuSwaxWHmCbBwV8+tu+XZDID
kZQvxPPC1kzsL6JyTuMYjWsM7ehuPS9Z/3NPOArxptfV+cP36+/LRDNZOL3azkxykJSL+aEFO0I2
81LIOQSQpcZpkrSLgiQq1obJN+vmCR+VfNFELq+LIDLx2YUUfRFGW6ss1QEPZHWYscOqFgO6/qlz
UHVCWutJTC8c4RmM+wnzg+T7ykz4GvfMcQwfHRq0J4s8ybJbf9/DzfKmv98pjlJAZV4vHoy5io+l
1/J51FVK38EFbbVcyiTt//lJOAROFq3DPyTKQzMsmefLT07bkhrMbCF7tCfgIrgO8AartRjSP2UU
4BctcLvWAY1vY8Z01FQ7wxr3jYWnOR2VuTH4s0OwXDKbjsF/Xb7/DJo14/zIeko8tozvWxuQ/WOU
6QVfMJtHA7vGUThxu6pNf+809t2P5K71BWSpuUs2tpNybJvI+4twwh6+LyG8F/A34RWAiT7R2cCH
RzdfI0h6kM70q4mzeBGOvPEDMFIG6smg38yC2WXr2BcsSzV2cR99tSTLIszUYRMqINd4/Xc4BRPi
E/DOAnsYiGRB3hjO4xoQDqy+8tmNCN/owYWsMjv4lMw2GTlBcs4YczVR8CMb1adUOblVGUxl3eLO
QUSL9oTRj3dCs1OfhwUUYYnpeRz+dMFyKEI2zB1Dt8/g6EooOjASazOrhoDe1DmWtW3iFkhhhw3P
Uz5fgUS8kYxOmsiU792+eaQao5EQMpgfSbnm5qbSj4LyAxsi2uP4XJlBvqtYNmhQv9Bi8rZDlryO
gjvWwgJPlwYwolH+iXWxclj8NqZ3mFAqozEo6QRVJRETRXPH8Z9tzTk40ph/ZP1hlW6SLXgLorfM
/l5OiJjiXh0ZTTNGcod9KEgA4Kw57DTsoSj0f5Ddd22ldhHGetYurrwfpW8/l5XZc+/rQ5KWirkT
BCVUFMkj0pQMohjCKnsh78N6AiKdPNcuSqGoh8AYaHt8zDJ5LwK/O0IxoLUVyv2M6vms5+ixEnIx
dBZMTDmkQe0atvUMS75lsTqBI+NbBI30GAIF349h42yTJOBc6HiPCv3mESNVxPkUSawbifppNL3x
woHm91C8N71LlWuU196fLmVUQPbHLo+7HF8q/9t4IGW2ajCgTLRW4+mXNELnKYj0S2tQu0RV9hqb
zrGyjWX+DWm21i1tdDIqLXBvNunZTPtRMNluuGky0t8TZL3r1iH6VRU7DqbVrqlZ5YX8xcj1ZzuE
m95f2i+1wYwwPGQwtKWPCuLZBF6xJwuFREfxxKHxlrfaXsVpmq0VINPhFBiF/dAi73qYa0S3Rop8
JyenqZ/vfYbybSFRmmKv8/ZJKHTpRPKAOVVE1VUG2/PUfRrZe5TmHL4yz36vvaQ4wJUBfNFkI0T6
jiRPG/3hAGfvVDlfQzx3Z93c6aOSLJFvzMrnGQ7SVQZw6jHOOFsn4XAvTJrSFaYdJkrnMJWryVbW
nlYt7EXt3kdgLvhzJPz0hGkisE8Xp/UDKkpvo9knE6xeuPV+G4i91lnd96uxC3Zl4eyEzm5Jk4Or
mIoPVHuXtq3WJRlRmxlh3oqoT1hJS/pMmyh6jlH74ERVsWll/l7AHI3dp2ZgYhhKpu/FMnsWKdr4
7ge+iVfwkes6mnkOUY7Qk3tElfFpN8VNcRAtElO9Gr5gPEESY94u0mqZffTBSHwI+JLKnJDy139V
QNgP5IRXVYZfnLlyZFAt4gHnwy8W6btt2BuVCvjwf8gyePUGbl7hkW7A9PYN9ql1rPPmoDz5ZyQC
YDW02XjGcsHuSnonjVzW9ph8wbj4lON8sGLkeo0torWnQDWWsdqAvYHHHHGUyXJ7K2qjOLhgmVZg
G7IdwwTsI0SrgpwhGMbPhvyDp4/JPE74BMzgAtEgOL2zXxPJLLCATvI4uJ1/8lR+R+DNPlbSL60K
bzsGnnzpjQ7xg59dKizWSJpK29d7MmRHMn3IPq6lYQGKC/pXbwRCTcn90Ddwu0OXeMkqTD91c2bC
nvCuekDXCPVXU7UOTbekODI5AVB9KrQszmwfkxRayugYbNbVhWIwvFX5oRkjYA8Eh2nu0BVTg1uE
BG/mWBtJ9kcZrEK49vwN+RZIdecwmD8MLRDC0BMkSYa3xKzxTk7onwyAOt5UXM3O3w0eaOhGIsvv
ljqvoj/FA01DLoRq9Deg2nx0O6b6RT2tcwcMsm+Mn3DgfR/Nl1kQfWSxxBKzFP6tQw/5HvtyEmA0
qNV7EowfaXFAEvwV5jx4bR+fuyJ2V27RG8DmSQGYmAPZbDpTVNIstV5s8amBImKfMQDVSxJ4FE98
nM0MNbwDjIeHihDhsK70Q9oiF6Ii/xu1atPx1T0aTfVWiJQxYo1PKt+Rdgseh3Rm+yg6Hj/Ru89k
Ufi7pIBRXThfgPV+ALDrSFfxF/5SglTI8nfNSY6YszpiKF7jvvtr5cMWELv3Juzq3ECrh485BqjN
iNyAG/oRN0785JbuZtaqx1kBgdbv1Q8NNfyKqB7E8SjlSjXsT3MIxDNwsb807YV5xqlzss8izO9B
idpAptUfv8lp3kU7OmoX3tEx4hxO/25dpGawkq7Su3oSz6DMDkqO5dnniJ+ExgOJ3H/nkXn2iJ5Q
YFfs6aaT/mlhJsIxOdFyWBMuBbvLQFTqQDTpS/rvBOgZAM+dGZUB2AISWtljq4xnvoItuqqp7JsQ
2nIWl7daMmJw+pTsBsvAEIXImr6pdFeQ8ZKHUJcbkfOVum4OkTqYLsOATtB98lAi3gSZm15ZbyrC
+TaOG/TbgGe+RauJ9/mD3HaiRizONX2Do2ch6OpnTLrhq2c3R5q5uAmdkCY/uqpUNmft2v/B3Jns
No6tW/pVLmrOBLm52U0KuJKoXrbkJuzwhAjbYfY9N7unr48+WTiZp3BQdVGTO0gjHHY6ZIni/pu1
vrUzM946LBG6TTg/to0JbSgPfuQkrg2ahaQq+Yq1Bq1eG1+kNx0SUpQzZkUEZWm4ZTv1bBqANPSf
fQZfsh/jHZLOndf34r6JZ5TOmSJbiZn4pv3oIu/mqPytIQsEp9id0boL73vJGJjTl2QBu5mO168R
u9k+e6JmrlAFBGjhetN9YSnU+BPDNzjaANvNPk0PtoFOMss74CYDhueRbUPJ/nPFFpU9a9O+FXlL
4KaLIKWNx6eqpoLts+wrzrmiXa9/0Nr5knMYf+KyJhNJtnfubH8M7FyYFM/4WsLk5rYueetSxwhu
IbQgFDAgjSKYul2RRteRf04E4bubD8U+aUgCQ52BkLEoNkIOPwLYdusp+XBRRnuCbQMynYvpZPhC
7J+h692R16lWoROUh75iKIDYuGMz1LjjtJ285CTb8LFPDJhATnxNhnQbxbV9QDdX44baZkb/iiHx
GM6s0IMY8QijzqWrrdfY38OVbsMPJ8WAyV70k9y/Z/ejpLEmN2UVqGLHhcd94V6I5rkK3JUrcQ6R
1prsRhwIXeOSCCoRaMvmDC4czXyZ3UVD1R4blb2lM7iRAAnHKh+EL9ucCNYwuWNg8Cuxs2fipM+o
YtWq2Nezd9SH4HfqcWklWK8NEuMs9apnKYd7gjI9yRIfUsy1D+Sno1VPmZbtTItu3UZQgu9tXmeh
PawjJH5JGBxYZ49+poY7YnwqR8Ot3fIXXd3tU5ZdhxBFd1j2OlJR8xjrqjpAMd2PXToRY0DRnI0N
vBnP2eLBNVa5kNHGGHV73wv7ISOltMCStjPYKqtPw2rI34H0u2P6RVkPKnw7ieDEwffsNKEkXsZh
SGT/1LS22tWO/IJ1eLC0ykS3QaSKnRtLfKDjPuQ0apjleEnG4iExa1/prrxP2S9uzVSUXBIa8D8X
yVWo6cTqENHYTSxosoHuuz/rJaZmCaxzhetyybOlNKkX0LAGetdo5IaGj+dihAiVwWay9B92V392
RYANN15Cy4Y9YjUCI736pHTjsQrHm3Ltk1XN7NUQTGvFeNWy2KNs1BNEgGSwTdaTIiraMacfc5Iz
UzG6nbAICxkdlW31geMG/tYOWci2shRvuqQ7eWYouT8SwFYCB5LEoWTpSU+oFcZwuteH4amPZwTp
CTlUkYWcdUTXtkUIc9JC7gNiSgSK+4pRBkQedL2rrMvvNRcE24yzPbHY+ek98kyWTVzmwNfnvNq1
OYkCPfWjIKBWqYzFUvaeDTHmGJr4oAT7HbCmcpYyJguxSeCAaJwczKtJRkdvWchfN6kjHyJJbQRG
4LkIqodm9sXsensShB81CdwIVfAua6pbEohLa+ckJI3h+9z9QltS+aEzvjQ92Pm6sn/gaYtXcQvZ
bbahKuaaRocNpcGuSbXUqwjK+Mz9RlG9bBIEZsfJi8fj95+IfZBrYGnhegzLBp8Ls5/YYdG/V8D/
V3WNbyGIiuTUcQ2eiugF5s10QRTJCD+MaXDynNgT4XBpzsOBjst7TNNI241c8WuDgvXRiTOyYBwv
h3I+c16qHkqWVx6zkA6tckiFN2Y5HgNhvZD+xMqoC6pzbbtgv4tE+CK3wqOawUSneXE3WVOAZghe
7Z3gSnRc9CU9kR3rybZNdIU93yeXXFviVn2s5/ZmnHvzypKg3DdjQrxtbrg+HtrXGKErG4A2vdZD
fU1A6J0rJyXnvZEQbW0cJ51AMJ/F0weqM5tbW9twy7RCgANYt5oUCU/bbml5GOmqrlvDa3Uu0OXv
xpakTLyS8tSa0UtoJM15ZI94DDVsPTxLoc8C98dg63g1PGO4MeMabzLTn5pObwFsL/69AFi5Z0H8
sBZioU6mAKGnl9l61GfA+lDUaaAYYOkdayzHjO4yy2LsUYjfCZLme5YAJJGrPAX47dznfTqfjNKZ
Tt9/igMZInnLXgf09uD1epgkZlic3EY1NPhM0kZjLs9Ga/PWIECEgZ/G5mRqzvqUuXdi+dCNE6If
L7VR6elUR7YBT3CZj1YhEu9Vng/EpKS6UpRW8WcuYvzj/PxtosnXgVnH2c2XvIDS7TZkkJunUbC/
YqyOZiqIDwilopseqwXzkfhlF6d72q2nQsbvdml3bNizYKtXonw0OqmBfYxy6gR+75znxksKE3o5
PeTsxTsvjD9C3atvRJLtUrrcH4Unh4NeN7qP8UO8DTObx1n27L6wDTGtsleMsYiErieXHTcErQrV
QGkYhBjro7UXunizwm6n4qT/jXnuLnccw7cqfqjFSYY+wjBuWZBou3lKmsPo1PBQZM2Uvmz9ovTi
n6i92falH21pRMxdJsFoSiOYtx+drUsjB9i6uW9YuH/MHr7I1nG/umTQjkNWaMdoNMg4qUrjly1o
3Gz7VZmGdpgirip3CRgdB/Fla9nNlGxNmoJIUSbit06P5q/Fj1JVbUw3HVxnLUd6KtTMSscG0SYo
KyASE0coUbgRadavo9LcuYjHuenrLa2R493nGUIevd/N5AW/UK4ks4tMLmUiAYvI+NG2SltQpAhu
6cQ92ympzghib0u3P/MkTHQErf5DSentidpoNmbXulekFycDsN19EhOXMeQSz0E5gSBND+z7zBvO
a7EDO4yjdnbNW5/dTbUJq4D3MxnjiXHqAiPYBUz/NshenI0mkKE2CVOUbJgJIJqOxIqrfRlqzRNP
NUCMPiXAHAaf6EmgxBw17EmxrDffn2LrqPYqzd61Rn9Ti5jV9XhGBB4nym0ISQ8xNO4H2+7yR4CF
yzTFNXyJVOYUKIaQvV57N13yf/SBe7FL4d3icPTuPRmuv7/2/UHTEHBhtK7XrMXfijarbu1MqYJr
4Q7ArUA2PD+jae1Uk/0aCvuWedF9FBZqXWl2stdM/PEEIlV+VHHjKEiAi/UImX5q4kXWAvduMAqq
EmNAiThddNT7x7LLpY8cyGKfMkx3onZeMWy/AAQL/Fb76aYZWdgtUrWM7NGjY0INsG2CdBCfbQ3d
TR6+PwToa4r8lxdP9S0sTHuHMIYPllv+6Kf0MsRN8x6jO15FVeT51UyMSBPG9+RPcC9gtbibQbOf
9KHBds66OvEadaWZ98jhOIW0r1fTMTgpSjh9C1qAKMD5GOYEyWe5ou0PFX4dB2aSVgXph45GYiyW
lDG3ZOPezpgZglU4m+Nyk8bCCEW3CiZILlH6SBZQ4WOoI11LGHTdkWlsMHnYp5jqVCvROOasUQnU
mM6BmsobnhBGgS6rBpRf1ZI0HaPpLJBR02gd4e8SeZUumUqZfYduCn1dEvupnYOKLPSt3gr0aznp
OKqE8ERAPRGPazfuf/RahAWSADqZxx3u0uphdN34uTTogLh1sEFdh4phfedN67Lkipoal+QPkFga
fEQCE3aom01eb2urY0bBnffgEF43Z/JkJhVp67xjQ0RzNGgQbUZCSuwFt6nnV89pf8xOxkI79ZYC
rl3LIfGASIrCz/qncQltjTPjMRisjGQOClC7J6Uzd9I93qdwnQXIuPhuonf1tt7JvmMhIH4HbUJC
FlpJdnK/PB0eCUcrzfMsr0QGpfvBzG5J3X7aCZrKYNSydT71LNSZrSZZhvxFgpxvh62A23ZLTGxj
Bealef6wnAmykc5Qkv3UGuF/s6UG8Cd+/GYcjIc56UHbWiyhh6lsdouvqOPnTSLEU2CVXLAwVbO4
oc1jdu63FBu+gJHArNBJ6fZqBK8JEuSgMLMNb71rwShu5XiKWjHnuZhSlErdGO3bXt61OBxCbLmm
OE9RdceNZJVGo4+0DXCgDQOwDuqtDElaImAJom3Tg+lA40SXoun+nHbaivEF4CV9emw4bEgR/UV/
1qw7neJG46BeDxJ6u/CY+ZOKG/O71nCro7zBjEHkgkKl/hCL+prn+TpQlb3oq5f6vgqOObL8ltL1
snRsTUsrh8FqFcbOzGoUPTXvRy8YW6Jhbc4QHPlKkLx9yIuG9buw3W1Qs3ufxnNgJPdWZj0xzDPX
YUbR5pl4BCv3F+sC9xB05p1wR3GQpXevYS2rYMzvmSbBL8v199lsfvL8TisBSn0nLWddht18juTV
FC56veWWoMz+hUoRxQgmavDGe4Eud5eF2K20YfzozaQ9gHCeQKmxfmKjzDvcI5+wAmnEzCTwCKTl
x9MvFniPHUc7kgNtrtRceRvNMW/pRMQZySjlvo+Ka9SXkHo8S/quw1S6r+kEIbbQlSWQ1uZ+iVca
i70KCJDdBE2vbmQB/fJ6uyAXPucX9pPqGcOSukE/zzZRrWo0MaW7n6LoywVYFdrSvu+LMTuEbIt3
xncaolFiVmzFE8QcB4AOSYcOBb9W79KERLBoshnaV29jobNRE9Wn3jK+1TmkthJGBPNRvb5DvWjp
zpV4ZbKG0bSsx96jswH7uWkdgWgEpLVQ8DVdNzkwp/8EW0VHbaNd7yJi6uSvMdaKo1L9eSbLKisW
98YyhZ+So70IQiw9RUlFd70pAtpPBSfU5HFcdWROcTgleyT+LA8qegXT3QtFBGKojQ9aA21c5pBv
GqbiWwSya/E+6AwhVekSTzHUjBq96Yme7RX9wXbuyvzkllS+OIJ/CHZuC6CZjY4BVsvMkpeKM95P
U9JXixQ3HKKdN+Qa71NSbmCK3VMJo6wSFjW2Hj+4TIB4c8grVfSVRLyVpsfWYcSnsWpTRGFaSE52
yLYniQwExe1rp6vXyLK8AxsyX9edB/47uyxuVVP/biPIAdxDu1WiMMTocgd+bq9pqBG9NP4Uanzr
Wx1jIUXoyHvRK5hjQhVlcRLmB5Gzt7Mih6V5jthippeT5NHula0eJKQ1Zhr9igzkcSud+BSM3c8x
Y+6BGYTJCeEMavxtT3iqlhy3qXtmmvJpMEc00vl3nQMCcKaWMp31B7tPnCIExz6g4FyJQv+M0reB
83o9QzjwiI9DWggXK4JCr12AzL7a4yckMWj8mD46RaEYVM39VKbMXSsL1YbN1IV3fmKjrbVnphoq
IWi0JiyDG/KbobfPI9ZgstuxWEV68otAidGvTYKdEoYRZLrCuw0ZFoqIBsJTpzHR+m3UxefQpAgL
p/SY2PPkO9wF2PpgsDH14FwqtR1KEmiC6FALXPOxov1HbcsFL965fXyqbH7RTQJgu/YBePNsiMeM
qQDma3E19dn2Q+XOfqrjnpvcvXTGwywbuMASY2Y8eI+2QQFptyGZL+iVEqvvtrZakq6DI5B7kgaS
9ou663UqmBj3xmhx9HFU5PETG5N7RfDbrhupnCQYKKU5Wyit9XoEW+mPTnFQuWUzsrUCFJXtYehQ
xc+MqdZkwh9Q9QU73pfrLhqIjFfsqCzJOhSEFh0NgzHZeO2hKBNuRkKCkwvYsRdsUWtkLlD/Mvxg
9m9uP5uveEAX0mAEQGIvN2UkXqsgp4oj4MJo35i03FEFYMTvNkOov6NS2iLV4f3UOJSPvAZU4vJW
NeYjOUdr3cvfEq8Dm1mRZT404+vAg9R0Luq4ONj82izf5/7BCI85VPT3KMAclVpZdxlCGvAknqoz
007V9xP5P7b7aBXSw02HUDGK+TTog2GPRpjJ0fIpARsSXRfm2uUzPXKchxCrJIyjdWWV6llwrT25
+aViNTGunWmnUmE+xfxTz1HMYLWwksfvz7CA7AazjDhwKpoakRbX7w+hKNBvpsEJ+UZxlXg2r+3j
2ITT2SkY7c4WUThaWt4txaxBM8sX5tldff9dUHfs2VVGHRWPzskkher0/SfymOh86w4ae7l8IAiS
mU3R0J6YGXXU9zd9f+X7e74/dTA62cGESXShocGc1k9L+m2Q59nl+6++/2SRpT4Q+MO3uIPBWo0U
ppVaImK+/+4fX/7n/6O7gOYqaVjb7++p4Yj++X8by4/oyii5ZP4/v//7u+yC5prMJv/7l0xCLAAR
dqLlWVALzZWxDnGqM/OETosdOlV2lNqAKFjnanDGbLxGaCQfYYzs6ySOXk0Ky0No9A3HMd8l7VIn
bdWNcTXzVQdSaSodXq8wuuOKaDhPbPMYVaN5LFQzrsa44BgyzJ1E2TJmlFItcL517Z109A5FyE7L
ECFvq1RS53cxiSw6I6a8qoeDAglCCEqxgumQbKOwIsXWy10kBpF27BMZcI+O+iNKE8yE+M89hxUp
tpeN5TGZE8Hka5EczznE+wHZEGMBUne9kcZDzUxkgP4c26y3jg15ZxsvJRyzZyJwQFlTuuPa0/Tm
KDi+8H3+DDMmwcLF6smC7/j9wRwHkvoIKZ/3sTVAM+ULVkfCHC3ebgQNwoI9fuu1Gk0CLhBSD4JD
TuJrgBY3g/DBjfa1S364bLlAzGR7xENIABrgeGbgvMsZnBfs2uyuZAa8q+35p2ZbybJzimgfzlmv
4Tgw4SzgK4JYmRJNSJYsdT1PWueMHUiTRUw3fFne8J6mzMWaxtc8IlXT7GlIuC9nqCS47TknNaGa
tmqucjR6TxVBLqPZYTTv62M/WGRCg6scbSyWebBxFuhni5kvHBAeBhVp3HP+NGP9W6vUO2Y1tVmu
LryYZ5H3n5pmbUivITwt3s+ufSwiBTeo0r+AsmBwiMRtUl9zRtKRQPjgj3r43tcQzXRzfBDto9YY
9RriGNpe2frB9MvCN7DRRuembOeLDeNKwmdgOcvziYH1wsR98odET5gJifuBwcKmXaIyM6we67kc
nnPEK3F0JhcETfCzURKgJiDW4ssMD9RqNtbBrEBJfekVz4szxQd7vK9rEhv7eMO9ZzgYEYPl3PKA
TtBKMTr/Ycjy3uRZIwvV9Px0DF5ZvYLkKoPDpOnDKkj17ghc91pTSHyHhJVsu9o6to5x0KKBd3yT
fSMvr7GpCxC4MLpyElrUjNwTEZ8LjYJBsZrTx9DjzGb9DZWsEhjvc0R4ZpuP2yYfx00Spf2W+fGV
l6bbDzZFZ0rqjoEk0o+TJVLeEkfEKhpz7lG+2A6jXq0z96zw5N7kX60JjgQ5vSl6ImFNzyh5n16z
ErlQBxUBG4nBvXPk+DBr8LHjcvW1tXckAW2xYyE0RHy8In0t3wRqPEEXf22GcvHjCC5O4wCkXT+Q
5g13h4Og5GkLWbyE3Yj/ijSZew5wqyX5yMjcDO+kccAPs4OviKCvu3e9RT7jeB4R4it7zHhXFda8
Hd32K2axu67qCOVvGD17zPy8riDKezQ3rMqY673XNP3MKRCLqsH4amDonrK8OXHnglVgrRI6O0CY
S6cGSqBDJeIQorDKGtBWM7FhVh88kRfrnUJ5X3HZGyX8F8LgXSZmbLQnfZGpZM7aLCZ18mzCeIdy
7w0ZFrCdQ6IEivyzPi/pknOMuXEuNwm2k83YZBtMe9BRZlp0HFAzDpkBuAAJc265/sZl/YlGv/4/
gduf/j+Y7H9Fsv9bAvzyaP6bgdsNC4YZhPt/MF7/D3D75dfHr/I/Hv/z4a/k9u//5x/kdsMw/1iA
aI4pDVN3YZH/b3L791ew+uG+EZ5k5gdL7U9yuxB/CIPlievqYFhNYkT+x3/8yW3nSwbRKML1EGU7
0ta9/wq23fs7odKBys0eEpWRsISAhmYuX/8LELKC7RSwY+1PLHp8M4+2Lr75NCHUGsnqWGrrBr9L
iHTCRRgWZJ9e/RNwJ8MubIzhE3qElZoOKn0sUOln556UwDn51ZOzWeR3ESyD0bu0oDgi1e5Kdnhk
Jp288MGCeVAhENOQjaBBo/+OV5EXAX5wQDGZG43AWIz7KydFnjtmF1byay8Xv+HKX4hhO0yGhmGz
PWfceyD6ltEnucv7MTNQvXIvVreYI01z0CpXXyULb8TaPGizZw6D4rWii+gGyw8RdNXRbiazl8RP
yxa/wdCQPb94dDzo1AHazlOVvZs9HHbGymj9gCq+m6L7mZKTnQG6b+h62NSeDETD7tQdLBtyjTMg
ine2gXlpGTP95eL68034V4Cw+Dsc8fsFs11I+y4uEROK578gRbVOdr2hkv4UQxDSwl9Z/2qE4XtN
h83iXomNmDxW6bgSqmrXBC9xck4xFtS/BtGPKAA+w37dIo7Qh6syn61gjynxJQp0ZnPDFwbL/xs3
0Vke0D+JgH8+YKG7wsSKAqT+X6DCc9YXyBYsxYz2WZNnTpcmKlaZcdd28Sbk1Os8n4eXyjeYQ+wb
NJDURPCa7hr76RrgKB3TzC6HM2S46/QXLz80kA8zQdY457RWaY9tUF4MYfuq+1XK57o96c6NNZvF
vjFDLZJzOfJM0VWsBBzc7gn0xWrSXhLvORjOFHiBfKtNIITFJ8oM6um7LERF/2gxrcrr83JNhL/z
NMZUTZFO04byU43PhhcwQUL7wCzCa7qVlr0W3gcwvayBHHg1m3NcPTswVLT+lXrBcuu7VFrwU+DU
Tg9ZEWLihdeiNiHH4BxRenGVAyeHSIeal4cYzvHGGb5KuSmM54TdGsTyFZmPKz2zN5XoVqGrbewn
KjNZ3YmAKkW1T54s/JbM9EoSWm3VcL4IW3ZpTwPmXRMCT7MCLorx8VMRKO49p6MHSKBbdyzgpqEh
IYa4KrPYNUDkLQCc5EZTK3abTHsZ4jtd+8BluQlbbSOHgihicIUjZWE0+zbZbw7S2by/qiQBD0ei
o27fIw5+6NSOncyeDLoNicisuvCLeMQL9o9dy7kawgQrUcSkCUIj+l48Smzb853GLChltiCB4c0B
OkDi7K1q24QhQwCcKB2jew7YyDJWkrhu0t4N9jD/9VPv38aM/PWw+p93v/q4+Cr/NYrkb9/zb3/S
f8NzT3Dm/Ptjb/W7iP+eb8K3/+PEM/9wLWN5pwOL0A1um9zCht9LVon+h+P8PXIE4OafR54h/pDQ
zjkHQUtyGEnI6H8eefYfHE0G+RGWZ9uGa1viv3LkCTCkf78lke8hYX6aBoerYzk8zr8fekkeRMRs
U4UClj1ZJGIQxyCZqkbufCeD9mdigvBr9dS8I8ZX3KG5YM3v7ln6Y5N2xFOdqvlQsAE3gYIuzO4C
jpk1yme7DsOLVYTq1NQWa06VI8Ju5ZnOZJ5D7/L9oR2o/RDHnQtQqYTkQjHjD0cyEMI7Ym1/p6lX
7ua5c46WAyexna1zKCrr7A7cR8bI2H1/9v33aVExLXSl7luqgVYHhZY6w9hix7VPciAxlufgdXAH
hj8AwNs5OTL/Dep/YAlnhDO+LsbnaE6zDeq6lsBhg+Geh7rUSptLDM5z4/Y4GQkgc05JQPRo2TOp
YHRfnr5JfIqI6zZCur5oWk9OH/4MmEyBlhbJBTRZSbQAMdDLZ0OAfACZUrLjoUsf7ioOT/jpaxlH
GmHtsbGG2wS2CsWpm6gMgRED8i79NVVWDKLbOVa9mI79oSQ4PvdYdcMPPSd4xbRJPnSYg5mbKqK0
rXNjVt1W9unVmhDVdGwJjrrnvJQN2O0wRtbkaEHwVLfofghHhwLWIOFx4YGRGAjvbou7mXzuLKHX
7kCTLKlU2H7YkX5YqEBaN5ArySu4ttqh4Y7kvXeoptY4RoDWmxFezuQLRNG+dGWyze3I3kzeOYx5
NZgTKMIh2vveMoafLPR9Ess+09r+otG+ERKOrbn4iC098ZNakBRVNGwIESmjlg+Zg4/wMrAxwYhk
cuCO0jt4ncPYLUVtiXKYOQFhF8LMT0Cjh2NPaHebc7BFQZ2vyRpRRy2KsJLiNMnRHY5lmx0wnh5k
HXySS31Ns6al7YkWfFuzL8f0wtI13lnuLTYL5MhgJfvQeHQmWAlNbB/ZW0FZyyLURO3FIo02F91u
rINhlQE6uu9TZ6vQns4ECFpD121LfKqnts9ONVpIluUsHIfeunx/YLD9k64SIkrY6YT56eWK8EvG
oCw78mWWKvnpxCJ63ge2DmNLIOMr5rfkBDg0OZXz+NDCrtxaDVatKoBRMVqttbJ6XGtzXfywZUw2
WRV+Wg07iy4nuNJckaqCDSflRYQ5STh1qDusSmXEXK3ykw5GSmp+CT1zUTBh2Jux9uEvXZd6xkA3
MQf61XBaBxoBusO0mUPFOtx6LhKKwaKSLJzrZ1KiBlp1vT6Y/FYJ5iHK8YJZ8qBvmjFaw8qNLpAX
EUbpGEFRIJ6FXstVSn9OM+/mKJZ5Ys25aDdMx4adZdmfc1A5vm5BSIixAKzyHWn1vJlEpNg2yx/p
mL3yqANcIKjfm1E+0UnrfoGIrVg2eD3qM/aQIjgbRuBXxOGsdeZim2IuOc7T7IYkyPZbctqQVyxA
9Hhaw7ejzKB6GoY+ByCDADYee/Yi6KLO85Oq4vWgJzjONKXupWqMjaMNzIOs1recdttZxVMhkIPV
RHHXerAW1k89Zp0UzqyK9Gpns7jTWxxEOqx57jlMDoK2WpNxWm7maibV2eOVRN3Cv1uh9Iv7AHhY
ke1Y5/wcpPFgWnzT6JRvHXX6RkOLpxMGinYR/WwDImWbJHm1njNuBRUG67bLGdNMoF2SxCMoB/BV
ayAv0SOF7C93+Of1AixyfChbNLdRgQAo60L07BUQTAilCAwEZhDyq7AW2V/sDLyNLRd5TOm81hUs
TXeKYq5ZXI4hv4QpWW4rBUDIJra1rEDEWeDgUwJE2RbZug+Cdy2jWiICEGdeonSP5O1ApN4tGoqL
gXppJdzqNXfZsegUoqT2XUF2DKzbdgGb4x1YLRg+KmBFnYfvNqmZKyWFfdwW05J8VM+ot838sS8b
vnAxkcot8oHH2fB4ODo1LwCBFEm277Ga12MsCniiqMowvq6HCCGK8KjHGkYgSz4JiKTXlFnYJiuZ
vloWGSb5eI9JW27haKOkm7R4NRpw8OseErjTm2sEz28L6QZUJmypYuIPhrbMS/L3FNK1ClgDkURa
0Q5m+y5h2WlzV4yh3fdfrHJOFddonA8B7vhxM3Q6ecupNR9K03x0FwMtCLj1aFUNL1R3tCA3R0Xw
A4set0p7fgTyzHEU5MU2gdP12Br2znHlzG20Y8rMVItMhEDbuurdbdi3ox1/KOkxkbGHD1PKD7E9
TD246XS9uh+YLK3IEXrImR0hvVSnFLgQokxcX2jLC4zBfgSfjCDsfWjaguawPMTxgB9MEZCrV88Q
7os1hynSZnuApc2hmlCiE0WxoO5HvGWLrpIh7XaQKYOftoeTMeJtIviLJ/daDTNDbzBoaiRCIpL9
g5mw+GThkq6VVDryqEhj+N/uhqEMD22ubaehbvw8Rd5A4BM8h/qzdISxMQdsE/Ij6OCiVk7b7wqi
0Zxljcizwqs2jRdrFLtBZPaFhJZzPVYPaUSPkmDlxgVdo5isptbv7AE6s4EJUTidbydp9mKFPZER
CYik/BPhg0JqUeQbL4FlQCIHOQaiNn3bCqEKxVyNblTuEmGTJOExo5doxsM5QJBqHjrdcHZGF/Je
CfMfvROTnZDfV2KE46T0u1Djqp8XSluSzinjcennzezeog+CZAq6dmZzxLLgwBoWHHGbnEOjS/dz
HQhes4+6x0GaA2Iu+xpRo0eDkYNvhYnhE0WyVm40PeTDUox95GNubtnsfsRhZR8wr0N9K8+OhuNF
gEXuC7s44XmvIveXVYWXpBKk9TrzxFi0X2afim0fuZUsyuVWdFRvThtLOtzkpiXwATqnflZpB80w
J0E+cZ0t/rLnyuGV7dPxBZUM/EAo21yMRIchaSQJJ/ltivja5MhMDWuodjln3aZJG7JCw3hrxHRK
Xu+CBSnRqczZXgYzmi4HHYMwSlpXkKMAcuz1LLNsl/VxB4JCzw7tdE/1Y52lpV/N1ktuc6L3cFLt
fjsReYmEA/dkn5dQYwJsFnEE/j3OX9E5rwfVZthQc9KzRPHUpYp3azLsXBfRAsgraeiwfWJu5URH
vXtz8zzmBjaj1PoZZXG6lUNtwOMrb5Isr0tSkOMTIQhHUUtsqh7u8kC+lzkjJGtgfs+G1HdQjKzA
wgLZKMWyPD02I7sWCcYNJRwAXzoPnwHziSsadxChGI1b3+rIuDV1/CIBiiD8e6tazv8SM87KIcyo
lsZ+TKu3dGw2wzRoPhU24i0kFnlp3uEL67YAM+Ek4ExVUE/sMkQzqLxNXw/aesDVUgiWW1gCo6eo
I2jaZfsiIbGA9kvmAwYLGPLNfBaiGKlDmX5j2MDOUheHtlHvxtxQGwOrdLCEBk0S3owkXqjz2XBx
iHUwBioPHTL7UIUNY69hy+92LmcV79OMoqHdhog8YYhkju9gai7N/jKQL3Cww+k55uZ7U3l8DbTq
yr1H3AeKKNUQKiGZDCXjefk7mlA5VCY4By2Rt6BhoTCgMnI8IVdV0j3VHu9NxQWwoYqyb2YNHlFb
IDSdCi8RbM3YteuluthYqfuA5QufCo17GdkH1FmGJm5DWB9HhbioCgLuBZASzcy46UiajKC7uSr4
TEjvw1mHkmhS75HJsE1EB6ir5tFTJPKiJBzXRV0/Z3FxEjDRNdomsOUOFB03fpApcgW3dxs/xVjo
SzFABzODfRMhgnN7vghujuNgjF2/GfO7Ypp3C5BoB9H3Y1bQAE3w2wgJl6niWkrU0wVVJagI9bsd
5HWoGnyLHGxeA0mJ4FU4ULJ5z7UuA6nAFIYJi0fGY7nY/YTypo3sanelx7AB7CZfjWgKmduMie+Q
OBvbmLRZAx0QLXrAjz5chWRsiJcY71ztqApe4N1eNAbHa62hOSi07rV14hRdLb+wjuyvTImPdmxn
bfSts4bxXPl5dOixf6zGNgdaTZRFPc9XUqfLbVA8xK1uXKIWFkfO3VD1VfPoFfPz/2LvTJYbR7Iu
/SptvUeYA3BMi95wFklRAzWFNrBgSMI8z3j6/3NGVlVmVlaV1a7Nuhcpi8jQQIGA+/V7z/lOa2nT
R2Dfd2y1iaHFP2PPx12oioWmECtPJCQDq7FkN6HjzWOSfUiMhU7t2kw9jfKWWOT6mdijDB5w3rxX
QU6MRY6pPkSc3wsNzwWHVrT3fnv0UGYFY/pVNlm/owSwT2Hv2Kf4+qGd8fb6NmWNOX3vXDM9XT9M
EC6X2EqLNYfdCS4JQAKZBcZCLmehGbtaI6JCS+F7gnDdub3xyBsdkVXj6BxgnJkKJsezEFdkJg6v
QRYyUWzXRYMap2+z8m603knYQsqTpPMu08BDgym5pyPG2ThOvkZ4GcqwdemgvW8CcwsrE2q4C3Kl
OkjymIsC5YseIkmpqxbNea6vQgtJqgN1ngLSeUN8WWJyQeFI4hz0Nvvg+jQ6eQg3ITVCRdDEtmHy
u+I2QJP4RoFx26Hc29iD/xQljAGxbifriUhC4nr1trQeIoMypnZBJFmJgZN9kfhI5tnmhiUe1Jze
MClDQwEaxBg3dqIzzi0cNbJc6E6/73JQbhM59zh0buyaRnmDB3FnpES058DfblJjKdyy5zBGQZtk
9tGV07jigSHHAj2VrstVlSHCLnTkwFlV7JT/t0qnOwd1MV4D1OxG/Ty0lE0jHDkTjBsdH+NR5B38
l7TZu0mH/UWypExwIksMAUsMUWtNBRixfr2iYRsXm2mquo3rTiUH337tts3Pku360M7+vNZMcArB
dzfn8RFWXlDCNW+m/2BHt3ZDZkDOANqtF+1IiEjTD9hapmFTwrfid/XNdQsspR0abnFENQDdo0Nn
eeTOmc17ndwlCj3cZdU2Cig1iL3IN64ZI73zxoOexGvXQyga6rPP2cDdBl7hca6xei6uRFsKzy0m
oXKhZfiWRy9AlRGwZcRmDRLPthuGm+KSW4V+rLC1kX9WGsuhGuptEsCjtrshvult8TEpAdxYkLEC
JhZ2PE8ijPWPRrecB893V8R9bKXdg1uq5I0ZjKdeNBSwWobHuBGHhA6EVyXP1PEhTw4GsyYY7Zu2
d06dTlvdrxlcNqk+rCWtKJfYmkUKWKR2iLpB09Onw/CAcAko9cBZy68sfTlM0JfgLIjDqauKvUsZ
mhV0JcLwmLnxM6FxgqFoMiDendZWzQXp2gTlmIC0VrQ3HoXHWjQcbcK82fCK6EV7AZW8l7aLZlbS
Gecdqtu0I9GuWvrT2QMTM0DcjvjUqmTBdct0NSmDN6JNJq4GugRXGhuN2XNmJe8x8Q6bBGo+xEf2
tdr4ivXwfUZa1BWXJlKlhV4Pq/hSxnA+yQliyU194O02uR/FU6pP32E7HzuvfjQyQu018ty9MvEX
sasYmT9d4hnSpL9hkMHcWdIHjDr8XbMVhcgwYg2FigfH0nePEFYO0GAUb5l3nmS7Y99DyUngZtI3
T24ngkQZbuvWwsW+sdW4ssdMzt/zkdmCFAGHxpkwz8jqnQdSPe/t7LbDyr9pago7qCD8EzBHCkMS
IebGAqjnskKP1Utp4vjRKqpvdEnrogowf5rdfqhx5EEpiB+HBsNM52eI0ca9SXVCrNRwUyXimTtE
M34UkxQrx2yf81qlBdv6qU92aSTBIc/xQ05cBUdxRoSWyM+TT85CWy8oR8+etGkEop3AaZGjqeA4
mv6mORloq83y2NXxw1hUR3V3+kX2wtP0aY3oqQE3d9RhtkWkseh4ckwmXuol9H37M3ZWdemWC9AB
49bQSJ7zGXBwdb4cWd4BnYXHOT1OstukffBaWbRjqs46wdyFe1J8xSECRYLfL/VYndOkWHfjdO9p
1iJkNnIoCOojmgZ4OwSJxTCOh4hzHEDCE+VHtXLp8xl9tg6rT7M0TSgmtbmyWvHp4ytMO+Isi5wW
aq/EMOQWKRO4ueHQoC8s0dy2MDDs0NkKppVx/nOqrRe2hK1sHB9Ve/04jPYZIYZ4La/SFJItyeqq
73wNjSzRkfapqB9oKg67NqS21oMHMTn3NCludXqYGNm16kaOTrOqmT8FRUFyX8C7XeQSEWVtvvmh
bE8Y/rPlVOrms231DMaQmTLuLE5TpL1KgRnOFp3Y2IRjbAoyWzij8mbG6evMN1U+AJMJKfBWP+lI
gjSefRuxZOhrcOTsCZsTvWaBU3WXsqt4JBgZDe2IqjxM3lcSsivGhTxO0c9UVOadpfVb+rE/5lxE
O6f2H2dKl86IoF+lp8aDhYwf2jT0Qx1T1Hg1cHth9o9e5a8qE7IPgUiPI+1cLSmpcFRvyBvsG09q
T3U6fCV+txNSW42l/m6ULKtIB58g7yyggb/2ZndD+ipHGJdmhA9F2KKc9Vv9UW+Nd2DUjAOxnzie
xRFy3BviZEfdAa/CDJ0TWElpugT8UCrXNMesgn7MGPrHwXHtHbNArMo3lbTSZU6sRBbLaJkwnk2G
0UXngUop03eMGKZNEOS3kP4X3hQ8eA2QOyazFA11eZsaaE2mlLYAFG29p/GOHP/RKXyaGdp4MHgk
Ku40xaZt17FrnUnNU7qu+X0e752hc1mM2Hn6QzbGNO0+g6TfN3520iWhUmSQhjpf1xbGY5HRoAqX
XdmeA/pVOvH2i7hGp+Nk4KabCtMwErwt5/MPYT2WVWVwyJjvtDrR6dwU1VJO/J6OrvQxHhPBMn5O
WvOn7YrdPEanGbmMqTV7PNZnGrJr6CgrohfFik38HVLQM9wU/JdWSX+a4UQj1YjQQHNj3HJor3f9
OGxaUr6WxlB9uPoz52JKXftHXE/bhnTKyLLPvtBYCjsMdV1hLRIN8pFZbwyE0mWJpcsKuq1TBa+a
J9+AUVfIi7axY57lPFzAdkdueokk+Cs7EwfbGm8drIVvZvKCv6wlszN8nH0AvFZa3E4Ga2vCCokk
K6tWWjRdBDFLpV1tO+sjYAKjBxxWYonpmrfj2NQGJhF6SCLtT04FURHKA/CS6rEROObKijdTaAzB
9eehHy9D/dzpA4R4g653ERfrASuy42vLVnofbuS+TW68i+Lh2a9I5AkxMQI7dCt2utbvD11cH4IW
DTBnO55IUzvX/vSuZTVwzRQHYzfCmese4wlTJIEqpFDQhjXpXaOWoiq300cMEky6E2/riRLsvga3
wGmPc4ODu2wwlk2GvZ1Fhhoa0OcMqwrk1F1dBbuGdsXCTVkapig59Uzmk5kACeHd93F2o4/mq9YE
R6LpEeu5I+k3DMVbaTyRExH0tEUizSVKaBzv50yiFnbyHcZ7MAoo81xZOGwHJgMX473rpnOfJiH4
1IK1Enu0m9xh3lTnMmGTMJtfXLe/mZlr4A0OyPSB5Mi3aQF6asu+8866z5QoBjUu6bYSvX2TRXaE
HWh8jlq5BoyikzIB2MJA/L+vhuGmb7S9ibZvqO18ncBL22QdD6zMGo5dwzajeUROymJIWPTJ6HyM
kRfKqtaxFDvnVNOI6bStcy1RbNURWl0TY3XXBYcagHqsmQgBlTXKIafU8/MCY056pqH1OIf6uiPD
emmq3b+PolXfizMS0Q9Q88GybKZVkWCIkEz5uWDGMhixYPikLpOGpqNfFeKGnDcIYCZM6bBDMQcz
No7zd9ulxosR1dnjfJehG12XQfiuBwS9kfxCgqiX7gtv3OnGj1YnSafQWmgxtvvTmLmtIo2zRShX
s0Q2IKakX/fN69CpRntoHzN88y3Gq0aPie4ac2ifxhIrOX33koEB+J6P2c53nrPqSm3VZQQhJal+
B2vjmT5kO+jME4Td3s+EnNsYhDkv0x3whogkZvKfIJXrNPbGDjtFnB2GaBxQwOgw+0X7ANMQ2vZP
6OItVI2xYBbGoxm09GUWGsF5dKUdH4cLT3xiRF/GEImN3s5Ltx71W6LPIRelxrrnoAmZIb6RyhZu
hLJ+DHX/Lc/96nXAGyESGi4xL6DGCklRDAskNeUuzfN8O6TI+LzcQM4bp99Tb2g3VpmIRcX44YBO
oezrcd/c614kV/0kZoJwJhNKYs1BhsHAwjCLZNmibmYHpo/cAX5aYl51F2U2qPydB7i/SgyRP4el
Gx+7IOm2UWdRq8rmOM7x0XQotMoZw6CvMYMTkc+hFnc184V2w7fb83bjF6i8+OSX2bzOFRe7yE1k
y4wYHuOAA7spOOUHbfYVd8GjPQ07zP7yvkWoRecH/XTnM81x8qLhoGq22xliatdY48WKcP91Sc3I
3NJ4iDX1ksEKGRxZaGIEd8zOeSGSHicGf2zzHsD0MN4xp4SA29MVa7zywDZ/0HucRXUBpA2xO3dn
39Y7EU9yE+K27xu3ex3Qou2bkZFXE4bPtaDDmZWpf0ttEKzneHCwzIzx29wkt8LFzTjNXfmgayyI
DYmVTItJMlBS6BRXpLIMuWhZPvTJr09GBtq4UpTUzqjGQwPjMe3h1bbgp3XLoDp0NV6lnr41RhZv
Gs+Z1gzZPlC83/YtcAcxN/G2wFM3hYjDrx+KTHC8ji20pSnIhLAPKETo/Rupa+2dNEy3ElVbI91y
H7oFcZAU1AvDnsfbxoFfU0Q9bj+34Hib9nsXmc8qojZYNlq2cuAqKNQFcFkmxn3Za7xlkM5g1RKb
qXkoVhPzXJZ6tQCj22z87DnXaCrN2AAsGv2hm0wkmSLFH6RkDWUYw47/7sKfJVSv8Jaaz3TS1yAp
Wjk8oGEeB44vIAaDLKV3EdEBGO9tWddLRvPzsg3Sp5HQITTM5OR5+R1vy3Qy84DAdITg3BUdZ2cg
YMdZuJfBmnleMn8zo8Ndl9ChFrLA6k1TyVv2Y/HaldVlSrk9R4LaEGsgj8LwkG1qq5ZMMxO2rgG4
sxWQmtBS8ZTz2BzLWrKWGpiF6PovhroqX/B8c84qiSVPlhLu/TZVK69TwhUsbes2gu6bG93TkI7n
qdcY1FoP+si5O/Lph+IZbUCjMWtKwY9j2LhUFY3ZYQCBUkTFo5wnbhkQ/y5nEGZWdBbrhFk19pl1
hrSA9blO2n2po37IHYcSG0uNUQDfaWMTpp8+7D2SDBajXVhrA8yrbAivyuMyXAKfqFDgy7t0iuJD
ZTsPlS2wyM1hucGtfya1jvjWZAI3KDm1WMnU7AAEMZFnfBoqbZb+DGs13ncIVG5SLKmtz0gpycc9
E9pXn3xsWsPTBfxtfSzSp6YLNGYb47rTXB+XSn/QOxMuUkrpBMXPmittA1EPRmU6rgVBhUACVCit
EawdDnZaETF/8UzGk85X1BjqaB2F/K5yU3s27uncRsiSwJ7DmllFYbweaAEtTAduqQ89ek9zFVKO
XwCB9NN4XmmJMHc9676NM301gORiWlvxENBaWGlNC8AZb8OeI+Gw5uR0CSIGfNcPJOgYO10XS5zO
kPEcZnSRQdR3Nmj0hdBtcn3JlraVsyNITm3YuPvrB6NVXIG0IU2neSvhPK5ai2lLkGebfkSlLgn/
JJoBH8zi+ves21VGRzwkGE5yL3S5JY8F0mgkrYOu7B1xyfx5cEZzmYgcgYzJtlHzuC0CiWpdRhV2
M0Tq5MxaO7PThqXLSMum7CfRL2s7bYUWBG8FcJsWrEtq6dUGWuf3yL81sOYlZkS/yUg3E3RdIFKF
cHl8xnaVAdrdV2LcFUUgt3qDy8VUHwpDknGgPthiRQVw04h+2hFEN+99cRwVwFcoMG1qSbqHAj5+
Tvt9S/eU461NM2CvMf3YS+6Ydaq7HedE39uhLyGgme6SjOwXLBfndLKPmPr4eTF9RsgGS1liymk8
okhNeqPl2MUPVakfbRLhSZLES1dHxKJn4r6sIX9YHEIQtGTHkGmUqKd78jxB47FGtWgO5gDvWRHW
DyXNIgzmzdMg0axgD3lxbLwDehhx8UkapjHOMH8q9oaZgJLDv6wxUrGTRywSFdZFh7PxyD7v4YG2
6svc4scejPGRacxO16azbrILEYVzmE26XvFI/K6coseydrfziFO/mewfomV7Y/9xTURS5ktKiEbV
ahsW009aKiYz/6CmQ/bpaZhNGGWV5MID8tYJ+ykY40DWvReEFuuA4QAc0T5i4jARktEx22FRILYq
0342EQBGwL/KGvTdZ57ArBpEeTCJW8c1P1yNgRL+2+exc1895v6udhmalGrKs7ZV4daUh4w8tL2u
JT9Ss7hJRq6nE5E4QNWbJd4DVeMzDgp0boGP1rNDkTqQaEjiwYsfVTwFzKegsJD96M33ml7e5R3V
nRN26FjDbewyR7SYnNCCGsnGWBsAZbvAZCacUPmmvr+LBv1u9OY3ql3ROD/HBPVMzTBfCQ2AtJuU
hODlTTNBPpM+Z0SSwkQyqZIWmIhfhDb6C+J56aTyNMxwe90BqqfI+oPCbgAyf2t1+4X4r7MVRUy+
PHiRX0VewhkYwZ16N5gYOXp7t23u/QjIMVpZmnuojih5Xhq32kO34jegZF0bHqeX0HnLKqteRGZh
76SWXE5zWR6SBK2W7TIAKtiUJkw7HkfyGHQhpBZ3iUMceQeRVoDLs6jfVdEa7jNWSStGbmySkzom
UKVdVRKnyLSweMed+YKdaMsc28QwaFpr0Or9IrwFLtsu/bPo5Vc8BjdTyVPmottAxwPfOWQiUUl6
nrSA3n0XfrMBrnXrT/fwFbql7gZPca8c1XAHrSiz1rWnHRxp3kA/hVMQOfGm5c3RiVlbGTGPmAnK
M61ovBRDs6pKHv3/XkX7/6J3RBpoVv+djJaEnx/5/9p9AkVpm987SH77yt8UtdY3l6BAISTCWkxO
FtrYX4pa0/pmuTbQHFewiwmc838X1JrmNxNMis48VpqudOx/CGpN4xtRhJYhHEvHTqGj0P2bv+UP
PqDgs/gLSwK2lD/paW0mNZ6HywUxrS0d/U8mEm/qusGOPHydfZzuciva2pMJkre2bFwII0JQ2JT1
NC7rttu7HYGbRWfcmh2UhNQK72okskvL0lbIUZ5JLHjxR/wfnOYAfWvBR6SHDzjr2DUG42j2hKP2
2TaA8ry0u/kUduQe56xuuSlLVTdJmCnOueV6H6OJFUv60wvqz32b5FvltAvG5qS5qEZFe5j6lCQI
yBiq4UG3hu50kD+URXwrPP8NdYqhTp/ZMijah3bsjyljdacSKDZQSVqAMax5r9EZIEWmjL5zxJ43
aUriDQmJ5PPOrt8eINYgKu3hIrc4kQH3pRzVEBgw26otyWw5sKzgtWyT6pwUusH20I3gTUYYGm3Q
NjeZHDAOoyejcwHWkRFgnn06nAIXpKOHGHEKb5+kMLLaCGWV1s8kHGPCrCm7EHjG5k2Nql9hM+Do
Vy3YLLDEyILK9gC5FNDugLI1hxeAyU7/SGO4lR6EOCrV3SQI9CpSmgt90jIznV088iKW264BmhDJ
/MnJp2g3BT6WasHmWC4gwTefaTTshrI6D3rxBqWAyX6qPzU9sCYmXzpGAo0drtDOWUxKUJXOsHXV
hlKY3+tcS+tlh+BuO08KJR/s7YgjTlHbytPS5voa6MCWgdkPyAjAJHSa+IPArzP3B80jgLgxjORu
GFA7GjMEl4FKlojWbtyFDbJCP0ZKyX2w1+w4XEMIAXkYCBTCul5ilIjjzST88uDBFH+AmNudS21o
iCfFwovPsyShya449SPo7dJE8Xpdf4PycUAROtAENouTbNnFatugX5V5ctlV2uW/X0n/pYvgD16D
v15v/y80Glg4hv610YC9EkHiH9ZG9QW/FkYpv1lSWIZjUiH83WYgzW8G/jj0eA6W7atF7m8uA7Jc
vpm2pWO4c7AkqeXv7zYDTVkQDMatQugguASr6n+zLBrS+cOyiCfdxsAq0Ue5lkt0hK1sCL/z1vWZ
mMHj2IBXQvLFSfJGDhq/tsCum6EAZeWddAMVct3ZeOANBHXlTAdZ+N+9sL+fBokVtnUpd+zkAmh6
kwoOWT05o8R9Az+3kB6U0Fb06WfHvBWAFWSEcCZ+Mk2Su0Aku3AeDr3TgQBssP8GIR/S6SUivQAM
NDw2otseKqiC5MxebAlrjikZA+/A6Un84IUZRXJJRAfRR/LZJWOpwDaOYcLP0ZjcLTCangmfvaWp
zSAcC/j1/46Gc6O+smdZ9UJjbUt+7vWfW+1QeBzCcjWty/iWo8FJv60ijk7JiNyNnpGDPJaF01l0
BCwbZbb3YqdZUCz1Knzs0ub1qXGquxFG1CKq8s04KgmNfWOnzkl9wpxWZBvxP129bdfX32W0Gzo8
c3LbIEflGMYvZJjA05rp++zyfUfXInCJJEmcx86H+ibX756l/SfsulUeB4DLfHzkWt9yNsHHS4e/
vC2y5n4M0ovtVOYir0DQJHQJfLiCDvP2NqLnmk6kaok4RONWfuDoOldhdGlsUAMNcB0VM9quOz28
xD2zID1xbghxvrNYqSVgThL/YuQY8EjqStAwi9Idqh/oOlr5aLoUbF7JNFZmghcXthAm+S1RLCzj
TmJKUC+qGMY3DG0jO5v3hGUQAh+a3xmAGGNL3hQtYM6iASJN4tk6VLpLonHM16Xl0K5pOu4dVH1L
e9O15rABgKyNprmW6l5umvRy/RHVEMDGF0+xuqrk9B5dwZBPliv1I7Uu2hi6TbeeW3kYibTXE/sT
VysSxZbwvjSGyhNecM/HtBcKz9xnsf+kBaTBOROCY70KEZ9wuRtRIDzT7BM+wteMuXDEwBdSA5Qc
Lbr46l5U/+pFCU22FtJ1wBf9+sqZGx853tSwR10vWOeVt0HAu8VD5q7yeqTX1CRPALmSEn1P20tt
rXXMbLKkv9itr1GSD7fSdfeSMHEMBep2JPfbitu31EZuRsgelT1qzFxM65xO6/UbXy+3rM0v5Hph
NR+9kguLbobnS/1GiYpFbIiNEhjC1avVCh7l2Ybv5qEMV5/iq6j0mqy41m+erH5sf9Xk7AF/XbZR
/v3Ol6lWJ0ta0pACvjI2Ywcr1u9XJ8cmkWQOKmvRWywyfmbfGIyoGSG6T9ef/7tF+y+KRGWp+ocL
9LefZpusrDZ9F8/901qoG4I1CN/BQp94csnMvAToJugRteWwIVLhVuudJ3XT/Psf+0e37D//WPXv
v1uCR1pigN4xPvQuAPwhvkR+zuyJp/0/XM1rjftPvyD+acO2+E/8+RccMmhTUYuRwzBZifD7J1bE
g43vv3BQ0ocIzNKZp9/jMaDbesrw4ZoyeVKH03//O+t/LMd//dJMQizLNZRbTvypHB/KhumELFW8
gYduqL2RcbX3epZt9Xr0kLc7rnLMH8FXmtz0SXMTB/JVvbrMj3Z1vLJLbnKvGV8yQT/2P7y6P/qB
//nV/elOGJMYQJfgvssSxMy5dpdg1yEwiPu/iq2bjg0uULtYXE5baTDI+Q8/3/yrF+BI1+JGVD56
60+Xx5vJZYMHh86msZHaNuaC+jZGITmxU6rHFN8IbbWo/UCeu/B779h47kejDSxZRFgvJhc62Jyb
X2buPllg4NrS+x7rLUtUfMYO+aS37hPKcCSInNtZ/6NlarJjJzobyah9b2YQVV0yHzn2HJj5XGj4
k/fNLh/buGg65S6YT+BUccaiPls0iKfxIXdwFwvigu1T7qS4LRyDuXLPlFDnjQ6G++uWonuFi82X
R0xtNXrshnz596Lkc6eIRZS4JNadwKEmlncSgQoYSX+pVtFBXQP1hy750cr6nbYMQC+12XkWPMpw
2lDG/yjl6bp11OVnqtuPRORtexRxC0dtVsnYP81WepdK+6kaPw3fBH/dsTF0nr+mp0XKYout3l7H
mXaKeTxEgBDe0F8Qr3CxYi490m2iQGf+mlwvmXXwhP0zJLrbl9wT1x+jbuJrRaUpPm5QIFGoyExS
NQfaSmoNdekHy32yvY1yQnAnE8PI0vKrvLF69lDjdaixDUf8vte95Lq2Rx7vUt6or6ZZRum4/PVV
7CF2db5+3r+/Fw1dLbJ/WjV4SFmIXcAjNlOnP65Pro8cd7QcmwqHggs1NbR7M3iYXf5WJkQmQVpf
lgEvqRTuje3GF2dwHkK/eKvUzqUuBWpiiJna1pm4YdRFyJvuntyvM0fweddHFJc10YyL67N/FzTi
DbnjEvjfelD4Td/xtLXtaOtpii4tAu5F3HKlW5GdkBIiD1KPIj9GFZ5DRm6EVu4KemwERZ+ChAqk
iHiHc7mzAfYzi44ufZZe2pkTuZGBqet5VxFyIsOwxndPxapVwUp9SqqutvrOncPhWzblvaACGtl+
rhUjHn+1z6tbv+EmDHr3IcuJbum5leuBOqhIxSMM5ANLIFnb6ubGPbguw/BtGDdmiA9F3c2uWva0
oHrXoFbVOrFddf10vdet8nOQ9szYJNwOAsC9qklGL6ERB0bf4DmZIiq1wvOeJmE9wdL6VYPUJncn
2Z8WkizDOl1/vMfm5ZDnS/lQqoizowzULmcSUXB9GImruajVYigo22zkCLyShZlRc0y8tdrwk/gm
bjn1yJc1lwXt+XsDcej6F8T2aK768QmK9f76f3CWxdybW7Qfh74kIIUgo4tadfSESktVlIkXfKj5
eyS0H+b8FrneOc954PgcbSIk0eIMbk8Q5BjLoxrFbuMZlEy2uvEpxuhn8zORAbMuwQnOB8IoUjLl
rlUMLC3sweNba7EiXh/TwhATEmmUMLpGtm6gglniC+6NZpGotS2R6gPygWyofd5U/jZGPSL99q6t
SQnQVDrd9YyiThFNwRvhMhUPhP5pmxrvDNt12dhP1yc7Mkeyh+ZPfB/HzIBtB+X10tI2XXpp/FLX
5rl2wgvQIapnFKlVkVES85dseHEI30Zk0GB+5DqMvkLt3V4LWvpWZHXWAB/tGPKVDr2D+2JxXRGu
z/z/x+g8TeXn//nfPwsEYvX0+BngbP19Q9MwWfv+9TH/qQiKf/r03wg631wO5a7nOfAhWSgpGH41
PzXxTZeOaQghQKE4kr2csvNvPAH9G/Qyj2VV110h4X3//aBvf0OOLtj8SZyxXGHRGf1v2p+e/OMq
7sAToNFqAH216YHSpv3TKt7UiV6a2Rexa3kUPvakkyDgYUaM02gJOBaIDomHq441DHa1l994RJGt
dboaq06vUJiEpGH0sLd2WMiTjUcDbalrtrzL2yo9tQmIrqE37zACYxNGlr1t9MS8K2bzNZwcC7t5
WK+aLC0AZfbiRhfgbaCybRM/ZbCR1ul+SKy9NEvIqnEJyk+fN7UkZqWuu1Wmuv4xhpQMiz8aRg98
DqMBTEvJxlDTgrywbvopPHrESsMkjh81WWI8jGJKnAg/gH/fgR3YdgNKFx5A9EXw9tzCY3ilZhUO
QwuAwqRQQOl0S+cre4nVbCO6HdWko1Yzj65g0c2raGtK68VQc5GMAQlZIstKTUwqka9iiWs7Tqjd
IzonarqSqTlLz7ylINyI6Yur5jAkoj1W852p5jMJs8NVY0cfmlsd3plOXmI1zcnVXCdlwGMy6LHV
xAeKJmwZhkDN4LxEJxowh1BNiDpGRSJ2bwtWp4Iqvc8Ao03kWIRfIQMmm01wZODUMXiiuQkENN+B
ADq4IoB8O8G5VbMq8mpXCT1q0J7ui6XhMYwYbDGYiuv8eday52gS99xhik1bLxs1EZvUbAzxzk+P
eQ8jM3uaSQzzYMgzSzOisSFeieA5Yx0zbNMNDq3QGLCwQkjGrfUYJzADQETc+d58z9B7YZkeaiIj
EauScR72/JtMzfcSNelzDdgWONCeu8h5oGewJv/iK1XTwYwx4TgiizqGanZYqyliwjixgLu5cLuf
oQqicfxXnVAeT80fXQaRIQPJPnObDT6heFEyrMzU1LJlfBkyxmyziXoD5XYUV3eRAs7E4HkMRp9u
lt7LRL/31Ew0a62PCem8kyFICZFlADb8IrauXvhUhljRo6+aEWvGqDUerBcM+3KFdFEn4EMNZNVk
tmJEazGqpSTNySxrmN4S3mmoea7BYNcj/GrA0gBChm/e4C0z7mWKvrmRRCMFegdQjjFx4aD0eMUT
wEVkiuzVAbQ/NVgmnfzgqlGzYOYsmUAzmOue0pF3PojQoqkBdW2TiwTwgaNnvNGZYUcM2pyZoXaq
xts6EZh1Pt03zL1DREi8ZXD8ambiKPXjB1uNyVs1L78OztUIfdDiVZ6jfyhL98hedTaZtsc26I42
a7aWGsQnaiRvqeF8QD9976iBfaT+9I+/FmqerzPYF2rYP6kPupr4X/9kWUdNaQFapQqwkdY5YmWM
Cq8slXrAUB9KpSggNHDXVTMAQpeAPIcNHmdfWR+vHyrQ5xs349jrwzUvTmi9v5cVvG601s9Jpt/H
vCNs26gbEMg6iB08RA9SqR8apYNA0LAFc+SusABXy0apJczQAaNA9sehGEFtJEpVYSh9RaKUFtzc
eEmV+qLL0GHUSpHh6zsq5PjQjBlgFPWnQQk4fv2pzjed0nVUSuExI/UYIH8RHtEfwWVMcPMJZhNO
hfhd6URUZd6RcrqIsDkcYgiaq0bpSpAx88SiNAmV8OT6YUSGMig9SqSUKUGLRgXgaLwqlW6FGBR9
YTtA++IQERjhx4D9lM5FKV5IVCjBTCQxBZkSw0gli4GarPSDDpNk2QD6Rj2ToKJplJyGRAyyTFGw
VKnjLEVN5UYg2Lpi4MZpIl5ghAuI8aL30QTRiVttXSntTkrI2KbW0EA7Q/5KhOd3FHaHXil+Yqpz
zJuIfNACKU0QXcaLplRC0GVeSanE/6IURIhxDKMHgT1U8d54jpTSyMaqh0tT33oUa7tMSNp3AUGo
nqi7fauVZ3pmWImUfoli9MFSOhqZ2nfxVeOk1E6W0j0ZeYaGurfW2Cq46ZQ6qlMyKaWXspRyqkBC
VSktFYbwZi8b8rlo4qG1SqJSAjBFByU4M9QIsoLKwBGYVI9B61VrzhMkmyHf4g3TNqpVa1+VXUrj
ZSi1V204DxNZ8RBsz1LpwWL7rkIe5iqdWKYUY5bSjjGxoz/6I1SaslGpy1ylM/MRnFVKeVYpDVqH
GM1WqjRD6dMKpVRrlGatUuo1aaFjm5SibVbath6R24DYbVaqN0vp3yqlhBNKE+cjjhuVSk7QoW+V
bi5VCrpB00lPj5xqlSt9nYXQLkVwh9QLGj4SvEFp8RylysMLYCqVXp5WKRqQAI8wCj5bafk0peq7
0kdcpfRD4MWbiPhvLlmfaeQhVdQCdJKgi2APbAWSwUJpB435GW5vu3GCCSqX0hdGCA1rpTi0UZFu
6tLRHqVI1mNX6RvNUYwLfN/TJLWlSytuNXcdYiSvXBepLtat0jhyUB1vM6V7ZCfrV63SQlqIIjEX
p9ssJCNmIKEQGTjaSVOpKPscPWWJsJK8ZsJTA725j5iObAelwYwQYzqIMskqntjP2ngDq/utVMpN
KIjloUPMmV1Vncg7e6XzhPfAi1DaT0OpQLvw43/YO48lSZU2275Lz2lDOjC4kwgImVpnTrCsrCpH
C0c48PS9ON3W959ca+v5nZTZUXWiIsH9E3uvTepREFWbPpR530ZiQzPab+pRGxnp+o+edFOWmkhM
p01ram6qU2vTn/IjSW5xJlTEFKevw6ZSnTe9qt6UqwR6MjxGy9ptqlZ707cS7cudtGleWVtfB0Sw
YlPDTpsuViGQLRDK1ptitti0s96mop2R00IKBS3qhEdh8LgXm+Z22tS3YtPhTpsiF1Q42D89HA2C
og/TptsN/lHwblpe8kvcBx95b4HMF/X+X3fT/RabAlhvWuB2UwU3mz6YfD3S6zfNcL2phydkxAVD
bsw2eFkK4mqMTWs8ZNiB3U1/DKblBi3ncEMs5GuF++AY2mVx4y7tawNqcmchrizZgDd5EFAMQALo
HHKYW1cP/GWPDnhkX+6xT45dE4OVD+Jjnw5A8PqnELPIRbUUriiqxaatrjaV9WJmn06arAAgUWCn
WH2OTmq4gPcbLCYQUmTOb5l6bYvaGROcUu9Dnn4mIu+fmppb3/OLc9fla0zsgB2PNTTC0bfA8pj7
sW7NA8iiv1WBv9geC+OaV3Z9yJgzDQh50Jj7m9p83HTnGQJ0Kzl4tjE8doZznjeFeurgTdd8AGEQ
atZmnbH3hlpGBDVNZHVACpguLpfargP7AT09DDnymERaDDoEPoUoKacVs/CjOxlxG1SEvqQjgZbG
2F8APzR7Ihq4EUkkZvK1+vGa8pMhOaWO2E3OvDlgwqvCi2TiviAsPMhAkuk92ZtiazYv+Tz7ccOV
w9uf7/vWvsEGbx690fsIyey7C7wBWXY/3JGe/hTk9oEMJJynjr71Cr9CBloMcRb4VHuDtE9VJd/I
PH6QJdjBNftkxxLXC96nMaUgrF+gRlgPCDve1vJ1cn1E0OS9ro0DtXhJmzunW1Y2ftu5M6Cngwew
r5XGeYK51ZyEtScCfjrlTvurbVLz7p9f6NhvMJ135xXYpoEmYM5vQ0NyIyXNTai8H9/ErjiU5HUq
G5Igwl03tgkLnxU+1J00ARR0jcR/Vj3Zi0rjwZ4/c2O8L3qOu77IOQBrcWfjRMKNoonDKHpsqmVJ
7Li2rLtFdPV1soibYXOosO3gpZp/GrD2m/k9Tiw14P4yeEmLhqyJGc/uKikL/YoRi6n0cmN5G4XG
LyNP6+qyFMAZs/Y3BMwZIZ/4mCW2egzjV8F8aB8G+WNlWnFX9H/dkmRE4XCcjAQQFH351CgSh9AU
EvoIqGrqRn0JJFYmE8SiEbK+LJE29qMmGayf497KQJgS5bQmNASp4M/LEquMTBPWmAWmyqj570yf
xK2uajHXKffib79A1ObNoEb0Mn1T1z4629ndzYv/RkbnA8lfhhWQLNekh34131IJRqjP0agUdQq1
ExwR+LBZ7+cUTHq+hdt0pEOg3OPIE8HV8UF1DT8TBKa7BExBD0TphALFDJv7ujScQynbJ3vyqGw0
do7J8QgId9laleT/ZPWhofzEaV2gs8ds5I9/ik6/u63zkYky3DNNeK1n68PK9QWb4D5N8KSTs4P0
1tOb8yDt2cZbLjbB+VmNtOwDyZaeqp/ZSwY0ne3QvJreiqhmxltVFb57rku2Z1tQu5kbfrQY9Uey
IKascvvPWoK7tIz5F3XMGNVkqhhcxnEaSvb9XvKC6eZsKeLdkpCeuZJkxdZVAFWggUXGqeCvuRfP
5Mqws0UdqrKvYM67J5LYhr03tRjT+S0XS7eRWk1arUAjKgV9FCTmwWn619Frfzn2lJ3zWw/Dwy4c
t5a6IMRaq3U+LpqvMav9DzMNke7KOWqGWwT5sai2F1MHp9rGNgedayAE1teZgXaLnDlDvzgDBBqY
PDwzRN9AU/i1+slzqflTJMEnrvN7D70pyl+725V9fyyXnChD514Z/TFM0lgZf6cKFFcycGCxN/9W
qfN7UD6aWXyl6MD2/1wPafpN1O+p6joy0SHsaB/hKTiCCrh6xBTxhgqTAn2z2TdVdSP89H3O15tK
splxDHNm67re+yldmwzTd7Uly3crZda6tie3sr7AH50sjdEUFyV5ZwYVRoezW30QsnPQk9/EZa++
cKY9OKsiek3FtrL50NWO3QLCgdS4qd7950yz+2s1QeW4zZlGBLgGPEqkJVP3qbvtdeF+K2JN/Kpy
TtbIc9rqBOG7+eQ1Gig7a+3Fb18THphIexRajfwJJRyzEpZAXZaP0imXyFCtfRmo7FIcYku7eTyq
kUTfaEbMnBlrtZ8F5LdBjLzFud7L7XJKsKEZa3bjlIEfI8IiAGrt35MSFAueF5erVuKF26cMg/Px
PhD2PdEQE920rGLs2EG0MlGJjIWpaN83B8fsf09C0fFwyCdzU8Zg0IMDtuAnkC7A6NyI/MCnSjnX
NO1+qYVJLEYcoHfCPsBq29kzxHmABs/BmL0HTnXyrHnZmacQqaqT4E3z4Z9t5WQSuV5BLErXx9if
uVmFbC8NyXp4OSvUtRi5KURuDSsjdgdXpkN+RMByXoDUhgqgeSLNdl9SdRTcWkH6y1/s7GZkwjM1
a32umRecJl8+mPUjSQ93OfZLCFwlSbXgJGPFFD/29GsOgYRMUagUHsZOzH3btk7jSllvQDmdOXIP
cKqejdp8NlvxMOjld2GUlNmyO7OZOTOVa/EfpO/GuH7YVof+rqb1S1gjGvMLpZUVmymeg2ZI3+TI
m1kHyzN5WQcn++1U5leTcpaIRvMDD9Q9kDNnxmZSNf0f1wOPQQD2x1J8sqhhYFh/wvV7NcoqJ4am
+5G294xcsYYbND1krf/je4ChKzxMmuAorfwCufZNUlJsI74nNMJVcYizU7Y833ZXyAO5dAfis9KH
euT9qzHscrIcnXG9rEV62V4N9MRgK4fkRSDbljJ5C1b1sOHNNsF1Fo02l51Mkl9lMj3abDaOGXWG
D4hJ27jUsyaajPGL3ByUdZ7zEBbTV1EWX76Danoia1Fkryvnwdp1CKO3vOrZpvBS7rOmgGDKQsNf
yWO1OgkhSwIL5SAfVtuwcCO5v+BGfUzS+/EI8lHdah7ysZOkEzZZrHVxgbz83NXLs9s3J0Bu/W5o
nF8sNR/KMLgdoYrw+q6/HZeJaj4QUJta+WujsCkWPpSKUUIBTGBB0Em+FKHxunpKHcYKM7o18prY
QBYy0yZuiPgGvrZDrgK4CehnwgnV4TRwXq9b3pPPF6dVXuwTJruxBRg9HbHm6+WE1eV98ECYewkR
Mj5HzdBSJkCYEFSuO+9cFz0bJ+febeyZoEpGKEEFDtOHwcBIbIZFwo7E2NWquB1H65kIIK6m7LVd
8FGYCU7XLIX9qVtesno89VXGWtyHveKV7U1Od0VcMfHUSfGRdRaWTuA24Qb9pLo4NlArDuS23jNf
WHEygaleMmL1CKrGH+0w0h3lq+DCrB2gj/Pa/sWEFpUD7+ecQ/izHFNHFs9jsszfWNk0x0H+sCxs
8iTEhRmn21xdtrIdC7eP4N4AV4tTFva1K/2Tcs2Dy5yDOGZI21R2+3GaR/DT4Z3qeYX59gnurM6j
KZ8FGlNlXk1knPGMSwNcJjD7zMWr7IDGsboVDoeLu/2tJQfTs0aUtICY6gwgVH+rbHchQFx+2800
H+rFORLfkeyB0KdRpgWfP5uJAwHHWWh3iLqQn4xMjCBKavVN6qJ8aET7WWh4oovzeyum43rtb8zq
VqbLbYAB9MhMNTeDdbd0RMDpzNkvYflmoAYu+Q6T07wAGavMZ/rnr4w1IKwzGTvGGHto2o7GyNy2
KJ8dRDw7KEZP5LVmR9R0Z8PActVZNDZj2Fxluv2YqM7Q17W48M2brM/e+9p7szr4hq35mK3igYby
2q3EQY2FSTtCYm3uLr/4fou9tcIOrAbG9tq/4XIgdyYVbKFh5aE53KRDcZZaLw62WcA3GqEU2QJ7
MDX3YR6xQLjkU39lUBgALu1QxdXVB7ncH2wHOcW60IwcNYIrCoJ9XvKo2HVtn9OiioNZ2RBgEETx
4TBceQSMrmOBT6b6nhv/s4Oa5buG4u1YrbepXXeTgCFvUixVsw/AjIN81xrWstObxosEnO9gWzIC
zv098UhDnUJ/TOCkV7wBb2alWINbJgRvlzyKJHyUQfs5dPM51d62TF6f7WC7Tp5UQSWnyuZOpH13
KVyy8no9RRhGEHqQ1JVKos4Cf7wfF06LekspJxaUai05S0Nx+aPrZ4guhxj4Itdt/ubpXB6Hfrol
JaS9oTniuaA3XszI9OYhnl1D7qEbfyzsoW7ICroCn4f6l7wx6D8vXvbSdosPjG/oI039jSwu7XZN
MX9s9/U6ziB+LRg8mvnrOqBvqCYiml33Mc3KDnkBenI088dVOGrnPA4T+mwe8thQdbfXJNE0Zd/B
9DNN7OgZ+9vQ2ay+8rrSuOAfhZsYiqo4tNN0VdL10MtAuCWNiyGucaLz9ysEhUnPm20xOUIRU59d
kFZHN0gh74XZuzLxYRI02xuEOsLHcubUfswhSA/cYYMgrnbtrQfLyUETaWQdra3/Vll5nKYSeTku
CPx8jnXsXHlqLZJpFzH9rlXz6oYQkeqqI4M7uGjUaDeElSOdneUxg+O9q5w0mqVV3vKy5j0+Id1b
wZ10tuIjy7iIElyglcEV3BI4NZLd69ukqBdYbwZj/DAqyzitiOPjoCOWQTcgfwx8izrzwCN2v4za
Bu9nepub9yWA1rpDSfZTkBvMEme61g4EhtXCmQhzaGcGnA+m5yIfLYJIBCudVd68ztbwstbrt+Pz
M0OMf+szXPYNOjhHMKjwEnbcMKYvAP2bS4Ez8zglcA0FltUL992BCJI5ssn53Lcoq8TC6kHPRNZU
bhgp1XMrIoRfkm+8BQBKGYLbTa+OFYb8yF/JcJyLivu+BqSZ6+BuBfK6L9PxFR/VDwrGfe1329/1
YfbWvBwi50AWdhsDhbtMLScZl8hXTpQuiDaQXxZEkhNqJGITZIMeQl7zAXytkdlvDNK/29SZUPUX
T53HoyqkieO+tUGCYa7YUu3ccbJiuvUkAvtRbwOQ1WaEMRbNz7RU5m1z9an045K8wyjs+hvmzgPc
RhrtVYV5TAe8JTyNfxF9NAcOjG9d9PbJ8dmGGS021kAUS1SlrXcZnWnz9TKBL1Lv0rSuy4veHSZv
4SXtXbKjimw4r2SCE0zQ93HA5NvHx3qufJpNrWCtlDXutdZILl2zssslu/IGaVLiMsGbHZ/kr7QC
gOVP6TGc+LEzPHtWAwlZlp6fkKYB0KnHX05r3BV0JGXSB4Dkah61nFdzTmrIzsPqkMeKDgb9VHho
kXDJAuavXJsvp892Ptah4wIsaj/7ZG8MHE29IFGssgQk0Ume7IF7q0YdU5OEvRt7m6KMSWrgB8lp
9fWN3Tt/SG74YkZGB4lsGR9kRYdMgtmh7OionFLS9CMK8Wv6ArP9WkLzgbVSNKe9vWW4hVjnzRtA
McuUnNy2/NWa4nZGKnOsgKq1dvG6NvQtaauPgKGe6Nme5n6Tl2OW7noQLJyAzUeRwDdHr9QULMxa
z9WRmfYfjiqeSsrhw4piaVcv5ks6j1cQHcwUhgDpyjanYrOyWzC/OfIBLL934pHHxjoWMXoSXHBc
btKh7MkljnhbvIdz85oD8ERlDClFDWRf14DuMpU8V7z0fi0Qhutkpxx+8VEUoiA/sRp71Hpmf8Qh
QLnVHED7CR7q/ChcmNtkAP8FehGkZRGvf9NXk5i1eEgBIWcG43MEDnFWc+qZFUF1YiiO5Pb4eNhj
NKV82y4LRfJceZbcaUVqxOQyBORwdLuQPYfJ17IIoDyairI1eZn8/Mq9fMaBdKVyIzXFdxGGiUuW
jhioDNTVo1F+NxmRYMGEeI75/h6C0UbwRFtmtAp85LqNmbfU62L442fuzEdiRjAr+syVsVTBZijS
wmE5WoGSGRYo/cNYPwRsF3bRnFcQWWb/FnDKnzlPYMG7Yw22k9Mm9UQH/JaBbtIQMI28Z7k69iAe
mbpFkxo2zpJHcvsMjl0ARcXQs5zHYXqZXeKRgSUGrEgPZDf+oLt9UWb/Rl2uDowjeZw6qrq2pyIN
GZgAjRjSuPbpwf9JXyW/iOZtZe/q2NUtU1nocv1y7sLst0/0G08+Tn0v/EO8xRK7S/9Y1ptzUrTQ
Z9vi+v/lQAiuhuV/kANZHm6Z/7cc6Pa7zP5VDvTPv/5fnp9/x9CIuSdw3QACCNiN/9YDYeDBkSHM
TSrk21gL/q8bcgsh6ZtxSP/Pv1nIhrzQM9lEBsiRXd//38h/0CChJPoXEafnM7ZASMz/GZMPyHBn
U9r/i8icrVie4gY5JBMRugMbSDac4dmY0o41DrSqJvlEBAT1beXqTa+lGJmF0NFE+Yr3w7Ru2wB7
oE3m1FoLgt1xghx0NzP+mwQX9YtqWXwakMdQqU0kEWv7YHvIYMiiKqsQBXeQfCJvIHrBdNazJM+j
rPZrnqtHxt8c96n1pAyXBJJa7vPOBClsLaArzXFL3GApP+d3yzBRyTK83C2MKbqaoHfLAt9jZT9r
5U3kIg4lZZ1F/qA5z6fZDf/OA/tnEJDDhi8xV1M9C27KNOu+5qCrCOxFEyDd4AD3FhZNbuL1BA0t
GkyLskDQl66tjg2/6+JuTL6L6tmniu/YR3cSI6Mpxvk4jx8wrG9VwMCt1hLoiTVSoeobUbmXpoTB
oOUZYDVxXhZRk2UOLKCuLrR6f6HwPzXm8uX6CeMBBLZyDo6iMeRBjMMzFJRdX4NJtt2npQL9hzE0
MoHs9aU6G7Z7qnP7IWNxe2zqZwSffM+UDn6NU6nS86PX+eDw52DfWd23Gw7DHhXvxWrLMsaSeGuL
8X1t8gllkXNZvG6+bDCh0u6/glD91El7ThrOm7TGsNOUpzllvNC21SfpiHws23RIalE3XTW+zLho
p9T9WpgfLy6XCoTfiBEknQMx99Lz40W15zbVAGYTaqlac72j6m3jZTTteAX7wV8UOyvbIioTQI2h
2RQ3XrPcYrKsL8JZX6wp/4vH0hXDACRwHHYMJwDHUe+ayoTighN3Q0IHXpafSjLpDrZEUlkUpD5a
YOoIehA9G1nB/kK3pT5oA9aWcPv9klRAGxZJQfG33wz8FSGTL+2WN8UueAvnwaGGeWZoq9cpuGUF
SuKuI7AfeGiG1rC880fX3vVWQrYiXjOye6lwMyM9mjXVPuIu6zgtWfhYkDrZ9cPFYB2NpwI0IgkP
dyax83tzYlezJu4fZ6IF840DfPHwaGZFTlGVP6y5/M2alj56mT5XnrXLgm93apPPOvhWRgGGvB0h
D9Xgm/JUjGhTx5tQNy/zCP/Lrpd74l77xnu35zeVooDQVn3Vk8zipRDzjqSYneUsxZXjhJmingCN
Osub3UrGKAMqfLTX5yVnFe7pYzuWV4JcWJtJQNB0FwjebHlfjsV9ACx0IQqkspddmDlv4Yi6eWyM
sxeWX86aVJBf2xsJ7nGCTMzO4gAu9HZL7EQzM51L54+ddaiERRZnpbohaGDmwqUtbef3xgi/G4sY
Ns2AeucHYEZ75mqkOA8Mes38iH4IZYl139PdK7u/s7NBomCEKLWk58GivAsyk1I4jOlDjpbqPs2G
LWo5Nl+yHBhFGR9DIU7EI9JNmuV+ScVPDpeZeHa10xbaOxEEn3PmHYWzRHmNHTsc5hd77Z6mtf41
pAhvSkPBjUifHJmODHcnQgtmTccoEnS9qwAqu6Zx5vnbHGjdWagDZTXEluzo+HO21oNvsxgW4X03
NRcWpH+9tL+u5coCX7yNY6j3RdD2p60kYosHFWTKHmSavg3T5k529HFJ2hqLOnJ8qBqhra6ahYbJ
ybkTAwIc1V+tpIHpnuEOpldyvY5Y1uSHzf9ttyYnWwev5AofrIA3aWaI2Iu8ijpN3Q9BF/Ek3T+S
tNmmNoatmZo0PWVGce4QD6uK5zBfMOI1PrK04Ei3ALbLmDWbSunQxnhRQ8133uJOliWgUJLfGTst
+rfxwCDx6HfzWxjiI1gzou0HcuCGM6ay+tKSrx0ZuR0hRHHikDE6Vs/2vBCfBU61Ko7wpLfWu4+k
qZqDrpW7MwihiDmovm2/H09F5d95dogg3inR5LTWueP2Plv1esZLkDPS7kn8YQgrB4zY3UwkYxcw
t+I0MCvLP/nhEeUqVkXBfQYxM+51+OMsm5igYaW5NNapFcN0aCpWk/WT7aTAQlLWoOssbEQlDcMv
8jRq+cpRuQftbeN4kOjDJtI2HkkL+DP03FHCwMm/BA+9T/ZWLSAHYvfcixKw3Gg8u1b/6TA/obBF
WvrGtOdCYKu/WUWZOkrrecrsaM1tWuPS2Ubjn03WeYcWjjPjhuDdSAP+uSJcxEcgMeUvItlyLFd5
byqG2LnyXuaKPId2YXoy63DYLQI0UZg/1Ax1KNjZZej0pehdglRMoh509wMyPIHecrMM7dM/0l3k
ksnBmVB/ktx8nwf2QyLllS/zrpkqf9dnZPMQBJnuBlKO0LFU6SnjpXHwQEemrb2daU3fhF6sO+KB
0BAUmtRukIfT1LDrlejnPOh/dvUxWzAT66ysDo1WaWTn3vsMOY8RqfYmsTOL4c0MpisrRDJyhnKf
OCFThByNqa+OCXk+ytu0N5yYM70ghATGuT22sjCIp9Wh3xfL14xOFJ8BSMDOjBODRULjM6uY21Hd
d+lt19U0IbnJYM6kwCgspj0FuSZ9s7zXDdzZnM2WaVakczQvKPPkHufY1wYvttiuQzU59fJ9KRfi
vRnq+ew7NnXC5xZJslcVC9LAkfX1P3/xoPa79vgu0AMTUt3dmnZGRPu0Rhnm7bgtvZvao2Aj2bs6
yA4iZRL+Ymad2Sb7ZRbbcu1vVzvDhls4wb6fnVimG4uuPAY0xfRA+tMS1vuw2mjg3PS46YZF6N4T
PXDLciU/BLJdmWSPUcGElOxP87WcIJUpuqHYqAIrmlenhJHwkdPMnOwFo2vxolHq1MY8nBrPfxaw
bPj7X2PuP/WK4SsGN+swzCMonzz4GjRuXZ6Pa6G9kaGnAig1incYZ5igDQHM2L7xQqbKdgCe1MpR
XCS+pe7Nug8vQ5kDR0KMh9Dzt70Js7GsJS9h9yhyKNXD0F6Um5Rxtuo7JZ1TQrEGe67O9+GKUJKl
NWMt37tjMGEe1lLmPCM9xxDS6CFVD+WMwVmj6ov4Kohy1+Q5u45x7Pg4GU7SIyP192B7S2ampkIv
THaqLgBZxYHFaHE/Zm7F0yxYZOReNOX84GxyvXaqRO7jdcjGi3C66EaUV0MiuwHgRCbE3MUBGjlD
wfWjycwEyyrP/cOYcAFJoR+KIsrRzqatTc66I5/a3L1dKud91h6q6CBDIln+bsQSk7nA2JmQDB9j
0SH3JhTOAb3oNLOysa9pyEyYFFsRhdWtC0AJMHn34BvLubfmN134MFGmP8pQaNF1h507z54DGoTd
0kLpzxMD4pj5EizLH+SJiD6y4GFmC4m02rjhQTolcnH3OK88xD6smKfggxgs+y6Y0K5Sp2Dm6rna
w7w5u4GM/Jx6KhQFIW9CxRZOsuCvr0ZGygowhl/3e65WWmVlnuZ5KqLlD+GJiO/LokX8x6ZdnFDC
hZE/tqgNw/TUIlfr3OqePT7aOqBshByQRb2H7LGFf75JZGzQD6pbDE/dnsXSjr3Z75QxTpyr99Do
XkSOxVIzk8auzLaufZoH8wZsTJ/mj2Pbvza49hkL+eObnyaPumvE3kzYRKIzxV0IPfUcjsafEG4c
LQifspAfPZxV0nluVjm9icV6DGv/Z2l+kDnyzwXLw9ocT75TPIOQ3C06xQq+hH8cZM27ZgGXOnsd
DD/vT9oMfydmugcbQTyDcFh3OV9baAD3mNJL3pFP7IBYH8uDb1kvQ9/0MBHdH2+wbgHT+hBsrLty
HM7wABBJpMsRsvcj+pK7BGyy1y4XHsr3mUgMm9er761vJUpqdoFUE4YuGtF7uN8n2Ny/VyuIEw8z
mQFm3Z1arhJS10CA7aqUbSQZlFQGXo+GoUTHoi33IX9QnkEycmgRJLWk5AGBKSyd5UEPjPEAtZDN
UdL9jWnxmufyzoYCua4YTDyn48NqTiNhPrjGHPKiAKAK6+ehtJ48FP/myAYaPTxOdiRwXp1cCdNh
qQTXAVdqsm67ymfg2SRLdPX7snznk33wKGMBBO+TAPGMzp5kKi6dg4yjTzr0Nko8IeiaDq6yzk0y
co7yJiKW26Z+1nnNSAMsrfarqwG+5bSHTsCxkWmW24041hOtT+dMFz+UFQJDMtbw1wMwrCmgtigt
B31F0NrrkeXAuPOefcWPuJ+LjkOj+b14m6KadIzJoL81WtNCaXQdShcx49a4WX510jVO2nnuyQBM
OO/woYwr5tUl7e7NIqXpV8RTQTAKFqZJrDTuLIVjtnMcSkgjKtXr0r+bLRoVVVU7lcCcnM96AMGd
mGiXgmmBsEY77GfWD0HOn/3QNoeOJxbHK81hAv8gbkV5gWXv4ktxOW5+JovxvLFSaKYKHbqC2cAy
nWXWWJ0bRme8C8u9FcLtqwiIOJZ4hDoF1jvXv1ebXC9BSWUZ8gQ2kuQCCQiYaB4cv7242O0vjSor
hdBwIKLsyG6bIeci/04ADajhI99rIRKDVUT+weZwJSGP7ckIn3JMD4qf6DWz2AQLguRgmmjST2jz
nSV/QlHEyqMmdos4PkQvK8vrgDulduSPMgd5tLWFwHrwZURbplhShQdhUce0/DkHboMmpVfOedO7
ObPiFP1c7ISpH+lA/PFqyNyNB+QDpAgJ121y16qnpUXPU9lhTEDRh5ngQpwMo7xOwUiRWUsorinL
K6K4dAzNHiAeRzVD2szq65twExeX8q2wB05txexGEXDExlTEdr7+gLKiTM+Ip+y3yq8mAYnkgWPl
KLTtCI6wGZKAjs0cuySH7pRzqRmapoGwy2ckFJHZBmG0BjuHruFUDxCDfIMKpmVy3cuSVk7QpLeV
vDqe/yWIJT0yIs7TjuVzWSeRH5RvY9HSLUqtAdGixeobH2A6Mhzqo4nHwl2uc96/lLKh2Tf3hbio
pqYa4OiwfdOOWmg0+Ac+FtyVCziGsmnxP3Z53NVTfZ0X9r0Vjm2r2x5DzzxIQvLiceSySUEhpzNu
mcwWr9LC/Tl1GwIqezE6t96GPQ9Bj6uiWTHK+gQ1EUgnI6K39anL0yOahzwq8m6bnocN940+g0V4
TpoEens11FHXyiJ2R9zz9WLAjk2Ev2OnV7BmIZbaC7VkHYpqiVHDyRAobLoqg/WEScatR1wEjf6s
qwwrlMWwgKV5dSrz+mlqPMxe+YqCt5Mf8ssCkv601CSmzRN34+xOP37qxgMkhz1Tvzk2CJ9kuTWs
p1ybJD+2NtmZDJh3sqD3bpbwEpIou5dfKIvwryN4f1bldK8oK0SRk71qarJ1J0COBR82KMha9y0q
XW+Oqr4D05tRsTizq65lmD0OleGyTeULNzlSEa5iGiDVJs1rlo6rpldAPASIHbGnQOOZoz5oneBl
mUk+Z8B0CJPpRfjZNS3No8yN/MXBkB/18M1OVlm/t4lFGo9pNlG1drGVGafE7Msjj/h7mo/5EWkB
m8TV/kaCAvgr27Pd++OoaYrWsv8OaY5sjM9TR4Z3bcvD0gHpqpe0P6PYxWCB3Y6VwISNtuV97mTZ
shLxf/c+qMrCLM//zHUcovJMd947Cb/AbodD7YZvvZlfpEAKpjYDDY1rhck5CsQHVx5NGskkZ8lT
xNzJvUt00Z0RRwXffjOXe4/gQ/iK+Ux/gFm96KYnWGBoxpP0JmBUlYXuYbRtoi5aQn9syx9QC3od
KlL0NXb1xEmAziJEEM0GjHSh7VCiWn9L1ZOjbWR+Pdrirq1O3JNqzzb4blGci+vI/zXDm0geb8Nk
0r7vR/fYi8lDIWn3seYkSSfbP7Ys8atKN/fhTFpeWhDrtIWwYJhnD0w4Ixd2iGFjnXmsnbwO4sA+
FegJOrOvnuYwOBNcgh/PBp3pV8t04DHv4sHo5Gdjx64XHknhHs6N3PwjqQswNHPkmZblHHTigGax
vmY5NNysWeKkZplcb7+d6HL9UMqVKKbwzcI89pKzuM80QdWm9TYIVJi+lQHqoxGd5XTrcRTc96vz
ylz5e1SdfULuxgAW5x8WBcDDBKv9KtB77IbCO6TC/iG2FlsdtdGav1Og9ljzH/p61PHkdY8aySnj
m6wnAJfGLwzCZV+V2+RzfJ7sOrktgvJsVrw/yq3USZESSZ4YhRJFWLtUb7zKd0O5pNepnNgERYNJ
mLBq0xsrdMZYKImZoN38k0FbxK2y2OAW6qpYrkW6gIzpGqlxlQTnpmlypAT5KNzJhjw3PPS8VAdi
O7I9jDhc77514H02d4i3dzUm4INNNcFtGiMaodBtBdTbwO6ZiP0h1qO6VCB4HVxjI4FE3N9hmQKD
XbEJBNCM2UIh+4QWhmuEgRSSkEhOTHOAb5HA1x4axzwHbqavou/Pvpc2UdtS7CqVPjMdIabMgglA
gAsyzTY/wEy4mnDuTikJgkbe+BFiSf88uOXeKBPq9r6nScy6T9b6f2XHIrgsO2Q6PeIoBvpoQ9EY
N75krufrN714v8DCbBWH8xyWfbw6yjzzqBMb+R98ncdy5EqbZJ8ozAIa2KZCSmoWydrAWOQtaC0j
nr4PODZz28b+7g2tyKJMZCIi/HM/Ph0TRa14K1hBPQpWxwRLNJ16r72FkuMaAZE2JvtFVkI3Vtnb
FAgqn9jV5mYx3+ms7XZBZf3xgpSeiKbH4p0Z/pYtsdoxnfy0Z+PdLqMV8QVJOJpwfCUOIuosZmIk
PElk5LtAtmeaKYYthJhLgb2+Mxd4WxzZd0E8DzcxMAGO/BzWeMVtwFzAHrIHjbVXAYTCtFRTgbst
MA5sW9f8VXOrRMCAA0bfyGbEk0Q7z1lnuYupatA7+MdPdsZom7OlT6DOEUc2NyEk9nhv5EVK2aXa
ZJ5r8RClWEn6GWyIZX0A5vEPbTycJ+OB1tLutRr69lmrhMcTj1THesPw3U2x+JkQHinSHJ3koegf
a0YTnlh2Fn0++xKRcz91PD/s3sDBSmR03zsrqgvHkEXr38FSzrRreXIAGXPvExphHZ0doYiKU4Ap
5MkeLLE1+5JGHXd6Kn2PaU1SWpQ8t5cMQj0WX/spWgL7VrSOJE+a/Ymaxtr3ZDDoFz5E3UR8K66s
rY3ScjIjenkRIXsrzcMZWNPW1KV8kqmcEATYZA7Sdu9s4WPFadEGDFwKSB9fNQI9/kg/eMAnj206
csbVI2UcnGLCueRTM9hLRvFZFX/rpaQQoL+ajaamgHfCDJvQdqWIPyJwz3dFMO1oJV8LMgGlyKkF
/q6X56ljH2Zq6YQ087APy2BnJ0xOYoM7L62KVZjq/s4SCO55Mp/p82qw1Tj+hVThR2OSABfe+KoM
03qW7GY50F671UY4c7vFzhi4x2Vyfmn2PHNhTnh9TYIinB/pHBYMqqpqZ8f6ZUJJeYxjEBKTap50
oYinp8XIaB+8SbOg4mpL3DMhmc9FKUO3JSxZ1aLZ4+u2T7JYHlS9eqqGniYnyVamnwnrjyYec3Tp
q5ECCXCpL6LEmUZPt5WXITp7ayMwdQ2PP2+42cC3VKk4LF/L6tMzvaw4qVbM4SCHZGvX2anoZH5L
+4giRGO6MymxfiyBPrO+FHLbShE2nd9fKLJiR48ubkuulefwxRTg1GFu9GfdjneaDA/PXDMMhITY
GWNMCSJ/eORnozmYfXWam/qbPKFJiaJzyYHUXnFjXoeZ8f1o+Q84ohjMQHF+/nkz6AdtyORQi9QH
B0J1T1R6v/MmPdbc5fZBoWC4pQUunNmjx7KID7Pynxs3AP5sGhiWymTdG5jeuWpPHN2cs3tLTGVe
KQPf2AsO8Iqj436uXOIZisN1MbJBC8yRsMvgm5wzBgJatf826yK6pknnX7udKj3aD9rgS+VBHVbt
QvFFC1MFLiy2I2pOypSG2ECHCy0U+aTDoWH7NJjjsuskJiUnIteLeRvbSGpP93OsOAJ78TmZRb0V
y3gM2KJsKd/COWvX/XFwHNreuJXb8fBWWSPcqIUeVW6AyalfUpwwblC8RZqzdjUPxBlcBqgLc6ZG
IOt2nbVmSxoeHg4HId7akS7Xo+WIkXlEaQKRr95kGk+PmWA/Z1Z/xz4p7sH2sgmtbXA1ip4/y7ax
rvRU+A2YUFqTJGpqFafGSg74OtJjCazhHP2T9e4AQt7hBBivySQQRaFjUAfN9v6QlXZ19hI6deOZ
yHBRfHV9gEJIFeaKuVnKkVokieUmrcu3oKnNS5Qa8tRG+GaFtp6zBZKwq4M7rjjTuNjcBQ5ace1P
dJMb9g3qWfFukdjhbKac2wB974hmBsMC74odM0zK5/JWt5FD1B4pnZloz+AAKRufKSh4+I9zyoVF
QAIGgf+rXNRT78XpzeqaLbbCnek1C9+c5dPMLWypavzr6cehVtGeE8hLTNUJa2touZHa0vjoWCl1
qtNbKq1qM3rKZ+WQbyVHKDagMsDlNVknptJ52EP1LQW93ONITaFrkiFiyzRV4m9vSf7WHFaP4/5T
T7i+crWctEj6M/DMP8RAa04+Y4DFC/PNNFRsFk0mwrnvPKpZUQFsRSNMSNFshIz/BGYSbYvKPxq0
L27LFe7R5k281fQjVjG/gacjTDu5f+9ADz4UNFETowa1uP4aKPVdsC8zXPJSOGpLtxjsBUD64RL8
rc2ecC/1w0wxSlzMjfwmyJweJ+Mvp6z2XsGhBLKXnZDOX+YABIrdsuuZhOccOdxhJ0p+5yWTbt9Y
2nvq4zD6rUQ1oSVBKQp4tvZA+LZFAs/FelBsObIL8c3xpjtak/iQ0ngY83hG+jVQjL2OUVL+rQpH
hC66TYprlXTNjGvQXEMAiOu4m2hfA+KhPtxBBOfO7T7LpsuvAnawyYxg7/rq24vFY+94yU6Z+ll6
9IYDC/zi7EnBV1QexzlGFLBIXjvMu1KG5JeW0uhIaGhqLpYizFfHutf4seW1NzFnmmbN0CSDTbZk
RrTGgRjOO5216x0awKe6SH9Z1OxtJs8y3quI098YojP1JHDidUYhkZyyVyH84oWSuDvLwaQ69gjZ
Ay7WK0lRtc8FMrYZ9ZyOcoiZTQJQATV6ufb6vvG8+FTmBcbEJcbQNyrml4mJnTppHrk9Z6C4rPY0
Za68nxsATqWZbJMKU3E0jG+BRjqHKx2WPpHfYnDdsJ6iHUXr7qVkjdnaZE/xmWFG+dlbp1r5x95d
bWbyl9OflyR+WKYC5ZH5PzfK3MBBEk/JbYrQ1OvGpyVAtualyMZzF1GLWTD1vbRIssARxlPV8kRI
fTgagrLShJbYC228zWUuL84iA0ihFrntJlaXrmDT7PlswxdVhbaxvLJAfsQitw69M/2OJiSehXa3
FNNZ6nSSM4GnLj9vKtsnCEZg483E5XgosOQypT1nyauZ4YDOJ0WrDuC4OCeRmCCTcK7mTVzkryBT
mVfRHUjGQr5ADcEqItPvmcP3PjXUruXBulhN63YMAutm1RZBYOkFioxH5sjRM8c8JCJa5z8Dtk6H
zuWWsORGvK366RXjA1Uswn+MOz1R4SCJ7lM7CiG4669tU49hMgQveT2zVZyxXg5zZ1+iANGz0Qr3
bxWvKScjtHT7OJUlNfLe8pEwu6VBx/gKBvsVzAEvq8z7hiduYptpAvyxbJl/vlNtJoLkU808GMH8
ouBbYD4Kegw3VMkJBaSCrXx58VyTuruJiZrjqOayNGQ+vOkyZaS9LPri933MSH1WqFPWZH4tCQgC
0bheuAzF/TghfTuMmNmyJPc/34+spOAlQPEEm1m65sablzUThXPWgExW+/hyvQZr7z0eGGx+hn8q
e0uc6/VND8SEgGdyXHe+ZwZZI/vScxVUpIKRgllwXWRlkk6MQ5L2bE92w2fRNsKd3cOasXFE/dx6
M62MU2JsPJTKHa1WNW2AStEyXmeI1wmHcCPmGB8P4ycVUISKkoXTuh0S836sqmkMSbNXyM7kQDPS
ynz1/30zNmyAc8Yj4ag/rLmX+6nh5qXHAJNF2/sQURwvjIboq4TtxifsBufVApcQYrACK59e/bh4
SuJIbgu9GqejT7ccPty8qR8KB6nVFnB2ggYZ3nb0ndmx+sdmgDmKmMde8fihjQRLyFMXhyUFpWe3
WJ0EOMykGbX/JGsR+RJ/G63vHfu0t3YZ9VCRscxPfsJhyfKnfeYWFJW5pJTWH+FGLhH/YDga+P3X
ZyBmEqp90CQ2Yzc5ZwN0gmfCa4gIE28LvKVbuNxQdiDseWTeD7aDE13/Linjm5bqhcuPCdQmyahm
iyASfuVEFqSSyDGmurlrlN3fbFExFBjOi4hIfKW4zFq7Lm8wAmljJVgEnoTfkxLoM56HWwPp+b43
yv1iRd4lh+7jVWWNrEGQxAa/j7YGAtrAN7XPGuJQfkpCoczteB976X2cTd5tSGCoNBFlBBzacVGt
HZPpcUVw6ZKLaGfTs9uKF7F696y+75D8inzHvlGxr2Ik0gQPC/eVLdhrfvO0fWroACCmaEOnUAzC
gzm/VLPZPEbuQpFW0DPXSj2Cnb6qrxwOn6rZWKeuxChMG7HEjNFE6TnnMpcDR/nYYlbgDiHT+F/Z
kNFWU8yv1rD36ZFER5xpYDYp3ERrZVid9c9JtqAHZxx7ggH6OmFpC+N2aZhEWNLhdaAGndF/8cjE
laWzBAJEgoe+EpK8Ce2cDcO6TuFb4sMkTdiNYnsOKTGPwpLun12WMVzxEL3Obo2gg4gkNraPB7Bt
MVjwWzst7NVk5DLSsv1P7sHpnnCFh53gpPHzdToazj//ShEsQ9OzUIxbdS58dj8jY/+s8J8gQS3r
5G7GY8AkfDRofhLoYQyc9yIvcHAku1ZzvJUNhbszdH90GuLm2qW4ufAC89hHheJpZ3fHYZ2HOLAr
XxxFIpIZCEXyUfLLu+dpEh0dr8cMImwYEiv+xrFQO23CRLjXl82IYuaJ7Dw/BYSmCI0XnzZ7KIo9
aYI1bFZNOwOh7eUPwxRFmNv9Q6p0dU5i47VsWZvGeR3MM/VQBB82nafUmb5fY9+BcbS6gftPUOjd
wDGSwDEyvjNm4zamcXArId+RrmKOojSpAxMi4t7dmp1VYvnCmZRkLjVGP7f05jz7/qP0JLYt4VK+
vF7fiArEklC7k+QBIb3VA7b+n91mBS90fKw/YKiff5Fs5CWErWYblQit5ULnqHZOiWhxiaE+tYNx
Hwzc8yrNBXE5kOxAVVC1WDbtid0OQB4baZay0B3U1vjQmOkviBDdeSJGUtrSPFqNaM8zoWaISk4I
oGmx8T8Ucf+tVMC37GG9VXaMEMcOIMUHasDL4JUqv13He02w6pN9HwgE1MBtUIqTYy86RujlS7Hi
aoRV6/Mi+zch2NoWWFzPy0T8lb5LKHgDhXVMaPM7mMrs0MXjyOn59HOdCJbX52Y8Orh8ITiX30VJ
0rSr2dkMD8BuypPLg+FA2cHDMq57zeRx4uECbcNEKc5z1Mua14aVRWHTkJVin75ltCeOdVu2e6QQ
HAZ1353JiGM38ZxfHAV5b30DWTVi8BxYtLmxEP1cfnYm5FF6SgGtHBDbooj7J+A3s/VP+nlT92l1
thtfH0quCrrlcIZGun71EDIC5JcfWQljWRhHZfs7K4eryl61ac/SMhmvYMeUiB1nObExxkb6YY4W
oC59N/MsPqnkVVXJckOq9HbBog32lGK6yxrKHg17PJGSwf7lixshfLykAzunNBjbO/a0itsFDSlT
g97TAMiLpjcGcPmaPDbOdmqemtaryaMXh2yO5wtJ6BKZKPtDu0sIfzG7Q0GoQg+DEojmFqWnZBS0
TvNXZ/SxmkR/M9zid9847VHqOLgZ9JmEjlDfFULDZYao0+ewFaVySMcrY5tbWYr1GRuMhj27X6Wc
O9B+wYmIwJ3vxczPKjpqmK4VF36/gxY6pgPbfrKFF1zxBmwt6tF2jYmgUGYTlFZJ7lcH+XBYDEdt
3LRYrg2FBEUg8jum5HDW08HGKFU86UEdNdpC6jNvf8LeVOzGuPrKHX9ruyBDKuGrI2dvJPZ4L43R
Z5aPW6+tAX2RtnvOi0sziysJQnYuucHoyY9LlFBYffSUDEpE16yjJnY2cZMMPWWR07gcbcBAcJee
Wj+TB0lwd8ufVZTuPoXD9SCc5hv4jx9NmHVL47LMCT5l6rJvAUwAPuUrJcUko/owTGD6EqJNDy6K
Wcy+EfVgU3MDVjMz5jh+Ttbqdq2je8a3zs7k7jX6pOc7o4DcEDzlNuusdOnxNI0sxGwaLm3cbdqs
Jjvmp+3OK7Ot895FqBcJzPhD1lBiXvtUgLviwWK3vON6Jrsgyn6PomGqwQ9kuGq2+376w1LIU1cQ
jTZQrpgc0v3G97/GDYW2RbvsMviK28727p3kMyWRj1a+WLvAxBdu+K+Ji8iEkwEpujRJw5T/5LI7
AOH4bCv/Y0jNP6aQp8qF9tfnHFOjFKpthmEXXm7qorMzPaRFjGH1ZlqlZNO9y1RjEnrtlhAaO8Pp
RuVftoIgaNc1HtYKswCHEZZS4zuPcSho85tlU/cNkSP8kimRLIgV2b7D4a8hWVn9AIrAkOIwZQ66
YHIfLfY/tYvcVc3Mo0Z/+MQgBK7QcBAofJrbiuw9LnZJZvxq5xY+IQsTdE8G7B475bUWh/bvRJPV
ZDdWZMaLUYwXQcuoNTmvjjUfo5b6bg8HHPXTj3lEUSbB5x2LZbTzCUV6VvdVRuJcaqyUtDyb1ZLu
AuXF4dIL5+Bz1mRb9zTJayzPIJ7/DJ5888v2Mx6HlwYjawO/z/X6X1HEU4ofjMDh/uNGHMSAa31N
fVxv6rHdUxaA2XK4STeAJwMZp4OtMxJ42jXzFzO9ct/j69oObfuPz+45NMX0QFXMqSQwD/iRDXyk
fHkSQfsCk8E9iDWEhlW63HvlWqvsk8r3RkNyLuyvc4ELUeG8SLzsOWFUs89vgU5IFw35OXakvesa
YJnp0j7HeWgwlQO7YIjtbOFVd/qcED9Mv3ABjNam+QuVp48mr8qtV4OAZGCcHaootq7aT14ML5qO
GqIrukbFkjTEf8fcAd60PKmcL1lSEWw79YfCXgTi8YNpf7I3WBWgEvJSL36teGisisAbFI5+ke69
aHlUCJ69q0+maSKBdOBQ0IWoCmTOw2hpw5AVD1RX7S1jdDZdKTGJCcB6U5TfbN1Eh85mXbDpbD0b
vUFdamRsk1kRPANHSCiGwiyZjhvLm2vGEnZoFTpMnfqvhPqy8eeq3ZSGtZ0KlCQYb1iDEGExaCDm
euO7A3pkAxu+w5009Btbqk/cqCa3kaMzivcFjrRNzLlgCWga532InIEWVihhOTeflnsUHsz9bPEX
tHOwjwoHo3dJMD+yCLJVbNCYMTxR1st6Uopyvz7BJwgNt2jJj64/XtrB20/EWTba5A0gMMgws7R2
uUXbebo0a+3LbJ0yQzOZq5aTWSp11RyTdl2xmsrdYUEY8T263jkaxzlHkNQo20tqUlLTYUCpnHbP
a9gLB6t9wzhQn+rsoh3nodC5hSOJy6+qbeku37RQfop2dTy77ZcduQcGH9xxYvMy00Z6aBYfwEtA
8sG6euwQD3YqQMcFHRFaXIoyYyYT4b4vg88kaR4IStw4ZAAZXS/0RB1NghxFvZmxDUbIqZlFxhuI
HO5BteNG5BQiAQsMZaQrzHeV9QRkbwQmT3YJ/jZjBjQQNJCTvQ+opE9K9avLFuTQ5CHCNW9GBJsb
biEdePOtE/NoydnDXRcai3ecJ5TKJXA+lXbPdjceVQFbu3yl8D7feag8h7vFR4FHaOi2tFqiaMKE
MlODMUFWAzwl+I1O7l/y3+T48Eo1zdkokW0gapDPN8cbBqwpzM3kT43kcDDCwezyHQjWjJYxpvNu
/5R3wXsrlkvexs2BpvRlHzj3CFm7nAeV7CrDubpNGgq54/ekiooPN/JxNDmpPnAND7WhyOJPqmOI
oF+nYg4udOV4O107WCuiJzPzL0S0ItzuKoyRe05z5FXXyXdqlrcCMJP2r3R9gHsuEuTNnKXS6ytE
IRT4LWXf2B3dbqVER8kuN4gsEy/CKjweC2EMh9pFb6ik7NjRUo/mJ16PlSV2eVgW+xC7brNNkH02
lkNWx7WYuGSEMnTTlc+8zvCfEXg3PkA2xNskcR9HYdnbWMGd93IsVEWVf0gfhhhlQM5S6H2usKO7
DUaCGdRGZaGSz4E/7eaBY33Ne4EZ1Dvsihc63YDsc9aBgVSFOkG+xPcNsgKwcxTVuMUAqFTG6uCp
StRo47HiEnKKaU8U6U1HczI/Ex5XjPiYjrD9HWBTFcfZ+JbTbB/jNbfWpDRELet9wsv+AjO4axJY
DpWRjkiV4JXK9CzHZdxrHGmbmB4ITLAAifhdbtQVYRs2JBI9GuxmQWS8d3xQzFVDWG8e0vmuVSt4
oyqnvQ6+yIDpk5EDMAp8Cx05uDpDVSPEDKBkBwTUyEUandxr38ze3hDlJZ/ov46Mna5wNrrFQ9lA
Dojyy5zwUJE7KLfO6NAIU043PPzHrHbW6AD8KvztVbjYbc2YWmrwJOKiSAV9GMZchAv544OBq+8C
z4jdfazXu0n6nPmNc6dauMA45pKPCdIHGQGnOBczN3tdts2JxuZM80hDkLzIClZSoglveHYdvFsr
KYCJKZskKexDk1kAexJnr4pZvQeBlZ3ILNiBT2TIzeoPLH1fhVbuQ0Bd38NocRP3k8euapaPxTfn
XYDbDaBEMmHHBoWWZ18BB7cPBkEFSdrcpMHZePKLxL84/NVswagsjaFtUzoyzZdc938wNT5FtWG9
L6p80lRLbWNrmDn58SMY80N+miosiZQVtBgRbqrmGUkdUrQxUZJvcelz1ou5Q2QtaNJqXrz3dMXp
uOVHtz4UHCLNCGOg9o3qw7R3BWUC+JwsYFyniG5MLvD8OTXzJaOqJeRoG4cVYfVDBrtRYwPczWM6
vERNd8rMMsQGzaa6wP4RZ8ObVzj1MUiECzCdnxdoaEOmWuzLbCzRThsuczAMdj9/HU0czkmKRVJB
Vqv72UUTq/RusaOT1/bGrWO+dfv5Fyagp9JImSYAR+t90LYlUIC7UTylGMF/m9GQ7oq5PVf2WBxB
Z4BuwopOEzCpjASUJ4Gb/LNn6LTrerxA1cxkBU2TA3Nnox6L73qZKV5wzz9Pq4n779XpeD7EDbtD
cKNMqrllJ7yyND9FTw0xSBeLEtEMoj2jxIVhV7+thssJGPWKmoHCuYDqG3P2C5N8CRyCiXj17yev
+GzxhO+iFDCzlHGw75cRu/hc9CETf5nh/8zlFw1UxiUFlktsjgghOvE2qY951oMc8T1370NCP8I9
/YtFazpZgikUgfdqn/fcrOu6K3CR3rOLBtqQlOmVNeAYzP0zqK67NsnSfWaQszEHodhgmyqk8Bwv
k/gyZx4HX0/qhr2fFtG6NmF9smCPxTydRzh4fANRWHEoIjMOk/EuNccKY8akLp7zm0rh+r4Zsgur
wcHIXmCt9Yck6C+UCmKBs8v2oCebxNsk8LvPSXO3Ah8wpNtZ0z0vPtYvG5rq5Pp75In2wVqNyCM7
2V7yU8yUPqZeqvQcAY7ed2ocfyMxIqbB0wna2r74c29dVO+BzTabm9E6SD/KzR/j0X0BW+afOSf+
xUWQ3EmiydsuGXygcz7PR8mTS9yNDpqdF7niQlb5mqn0bpbkEOuR3A+rFKtyL/WF8ywbb7PojozM
OMj35d+oqMEZsf3GpJhsWsWjuDq/tzTQiF2cdwPYewakpFVuvSH7J6hH733BUWBkzHUp0+pIgBiL
LL2De2N9cJI8r+DnG79yWQW/8UQvWzdpqluOrewh8B45NbO172b3I+kpcXOGxuJgbb0OigXexemp
fq790lJ45xh7zGHd7xgDFkGjij2klUzEUsQEG3q5d6f9wGrrmV12RZ6aWDkIwunC3somfgJE48+l
g/DAFNfu8k2BkHgsCFesSmzlx+absDJm1HNU72c2v2/CxBpkeRfTGp1Xo49xUq4b/SaBF+iP9i0B
vYB90jnz/JtfMvMVkg4y9sLL2rIQVxhAL2xgZAzOSvlECuDZIliuR3yPrY5o/qS9cXYGzw7h0BIJ
nItzagEYKtI/P7fa3ODLC0OvwmV5wj5+l7mLOpkp22BnHu4iECK/A3vOdmS5IFT3BnBirk8wSM6u
DbKBPbQh6OP4lGM1xPfHfHqILZgvzMNZpXO6qyxOOKPNeZ+S6Wc7AX/f9q9ugUTD7sjcmT4Himx9
DnDtVvlD/IVwdKBt/dVSdYYqlBNulRxYMMay8Has46Mt34QdsUIAwbqrXSyjRkW3TGcGb669vEGp
DIU7/mJ3k18bPZzVED/Z7vInsT08GiyvS8d2fVioxuvLhEMh+86t5lJlyntyTC460yWaKXAL1Fbs
HjFFpoxAu+6UDDkud9MkWOw8m0Q/F4+ZbSfLS+TUARt6hkN5XH0IKnCNhU3TvD7GQQH8uK36gWqF
9jWJuOi24F5spom/hbe8K8F4ptrv9nKN8xE/I04x3FsGQyIbdyvD8FMHsjxsV/+CH/3xc0bUhW/6
H56lz10vrZegDvzLNLGpG1sqgtYFmyYkRhud/R4HnHBmWzqs62sreF9DegzSnl5dE8NEhnrXyrK9
rwLb2pctYOk8lWM4exkEHm38SgZ3oxQvA7nMaNJdxczeaHcOFD4HlB+QeoBxc4PIWBjPWarrJ3Sc
rymzvSNLUr9pJ6v9CMioIImADTPWXpwMhhmmkuWg5pqTTURyMCkuMYvEPLVyw5Y2v+qMUXqqvvuC
i6QEKei0mw46ah5Fx76BieQfz39Jila86cl5bmOHLWlZ3sV1Goc9ecsP/NFACUhZQaLycEnYNDHx
gv35TMXNiPqzaESQ+NlY4UZAimtEd56JKrx38y+HpstfOD0P2aI/uo4Ht86hDTjWp72uhFPba/LY
Pa9vdAKewWd4XCcGENbW8iz/aANYuXDrFphIto4v5TtAX06eKpf7mqQ2W5zIeKc/Yt3EdN1zmdg2
ZzJuhdmcIEYMdwmxkg877R9wC1XP+VQtt8HVMe1IE79QzO1oZE52A8iNQ3CM7n8+n7prkxFr7R67
3rtVqn6W8USVsOOxxS/FdXFuhmBPI8nAHBvNlsW3hfkBOM0lZi1comTjDGuuwtX7RJfmc2Uv9YfM
uS12scGTwxT1x0pW5qrhQcXNdKianAVxGc2TR3/qDt8ptvKJZV2Ww31qJd9ydJeHNHObR9ao97FR
0btAYtwrw8P4kcfivYntg0LN3eYQ40JT2fclpzE8Ss14sGu6nkxTLu/5qEijdh4aloZ+zEtd3GSM
dBuo33AoIk6GDid5tqUWf9lHWUn0qsl7tXH0XIUqAM4WSfqRd/UnPTo3wEr+FT1vfDYSmI3rK2qS
BoOtJdW82OviPRd//8+HYzqlbRtttRmJ/OXssAcwXKHVBR9eGrtI9kF/NyNLbQDCuR/U4a64u2IA
XTNFT0abgoQ8UK2SbTDiKE78wNhpfCEDOtBpTjlD8lYkassU2/mYl/676MApyFgCjDU0o+hsfOwE
rmRU7AA3yXstW2ZcIsFrRPDvOc30cxPJuzrkZFk/+Uuhjk3BZre3xueBYXPI0wV8HGaWrkIDAbEF
ATRn84+RKngf3vLG7V7jqQ15wDFOuFSWIGCMBwZkLMKpH280rta7ST/htY4fZ2hcG0o8sjuzkB9T
XDNx6BjAZBZTwABUdt+N3JuJek8d/mBkqV9tPkI3Qw3YJBNXOMNyplzlYpH2GTw4TEl+3sw9I6v/
9LGf//33P34+79+P/fvu//ixn/9I/t8P+nn3P33s32/1P/60ny/73z/vP33n//FjP9/q35/277f/
3z/272/w8xU/n/z/fYykENLhsAQhAV6XhqZScVvOxNk1EDREGtDupyEm6biaqZ3vJ1YFsvxyCGir
h5NJiGT9Z5mtgC7q2ecr4SmiNkl5XNYv+W+f89/++fNfcUN404tMY//zdY3hBdy0w4WB9kVaRI4B
reHKGwN2v8LCNWkmr6NhIsCs6gcjOEiLVUxoelLV9edjhOqr68+7vm7i0wBvo0d8xM8oY3X1R072
yyyjPZLocl3c5m81Y8ewrD46zMH85Tuu2vH6WLaq8eoL2vIGGA/Sfmz+k84UTc2RRpkxkFYTAdlb
RfadmqM3I6+JlLn6SofihgJfXqDiNHlKk37iuBZTHFW22Xs/uV89xlb0ky67aZWbxzFIn4JBN9tF
AeYb2+Qzsv60jSRArdcGGofKCKUvsCFRWVfYddS7FF+sDTtyxJRd7+0e+0e1/nCul0tWaDUWcOhi
J+LuQP7sCCmCOpYOlLc+3unI0HiFWNeZCco9J+kPJ0XzAWdca6cnFgk6xGrFMG629VzpPSgXG2ro
eDGaZdkXUfR6bErsNhHAHjSklpqj4WanqLHGkn73tf07QsUv269xIf6AnmSf26HFmeTEEGmyW2Dz
wNH6sfpJOVJ4Y3kcMvnO7VBe/VYSy08E+z79rbKJs0Xat7scTtikI0h5Tbl1Y/8b69U+s2msYhm9
evbo7DzmFDkHxJZRKVKkPlq468eGdof1YZRcI3ckusl0EoF9iqDNVO1Op7Dss1E423RwH6iAv+BJ
6+DwDRmGOnyFUxNj+0HBWxh9M0kF0TOJ9hk+OXTXAIXWSd0bO8AJ16oXTjPBBeklYSIDNs6x96IL
wGOQ81HzfY2yy0Fw1SBw+LTdX1LGd+AD42PiguuWyxMgEzANIxaqpEjuFs9Yy9jS30WrUs6vKYfd
9Vk7DMNyTSWOoToqsQkDazg41fjJkwtrtssXGQz45dDOPHh0XPU+B7Oqdk+OhnYW51RYjiW2zijr
LGjbK3CI3/BmsmvntMMD7KS4FqzeALs29XSmt2wup53AtU/ylZiw7aUJYqUTX1Nj2lvMnnc+Yhsn
BfKEfPYz6gluGyY9/OdCi/aYhzqLP4NIgOCYPfQCwIUICvL3ItnJGb13TtdXMN1mwbaBwsrW1djY
WXWRQRzsshKdOU7403/+/qSzOWz8vF8Mq6d3RtCD0NJTPbH349+Ez3jMba/fdya9OdAkngXAVdP2
/mlbrOSSOH2/+PMWQgyvOM2l5DTh7JYWzW1oiXCzqNpn1YGEmCi8agwQ2YO7m6jkOvGEOPUNmk/E
WbmzUOYsexB7PS73Sx2cItchAtNjDAwK2XPrq4YrR5nQ4pXhMuiBOG7/F13ntdu4sm3RLyJAshhf
JVGSlZzjC+HITBZTMXz9GdQ+Fxs4wH0R2m6325ZE1gpzjilOTZlzIVnlyECVbAgT0gLZRE534kcT
2you/0j+6k5YR0ChQhSAEa9GpFR5UFjzS1TVSdDo1dHWgZUyTRQb2odN7sEnojSX3CWX7Z37yrjv
scJ8zmiR10Nb9vhC6RvDUjob1oyTe2ZNyCnLFr0bWps54ITECaRDk+AUQof3gbi22lu6dmIaYkpC
vxSYL5Di40Mdh1A7x+rIbDOwvKJHGZeOJ1E4A6SHdKOk/zjM6AnDmcWLoyf/HA3X2/5EosRGs5OM
DqoBt9ODKzsa3HAiGplNGpk2uvksPVlOcldZs0dbg9u073kvCISOkacJZM71wRN866qB6RKSanhK
i/Chk2zAqRmntSGnI5zres+c623I60tOtQ3n78ueUmQFNrOEQUdHB1a428ZW+jJNmOuSONmZwE7Z
dRMex8wAjjJRUBgTDLzt3eskjRV+pWwlxkVU9IFIGaRBw10WRMurLPp2mW9lN1bfHa/H4vUhK8Wi
Zgr/OTRdZ1agAzga//2K659cOX1XRvJpVVzJJtvHUzhhxNVcEEHXD7uF2Xn9U+4N/qkapbNDFf7s
W4S3NZYVAu03b4fQftfrYdzb4950C8jsqcKTVfHUecAkdj2oY5zOG/tZ06evZgBbNbnadxx7QZFa
t2GdPUZLfJrJTRNvwcqDm8x7KHlEB+bzg3A3S9lJJBYHsR55ezvn7dzY1r03xi9zG7MpEn576peH
ScdIrukoUUe+UYYZogOiirFvoE7Vn8qY9A8cjnNgmYODYq18ioT26hbdDxOpZ2kMAXvh6OC3oXOE
6Tz36m9ZYu3ssHr1bJRwruNu52EiV5z/oGmEE5DNx1kbwatciouMke0ENzgoC46xRNzZqUtcn2ke
zOXAkZaiNU3hU1RJswVzvM0NdNo+k6kw6pKgB5tL9uBfjPEdOTlG3ZYR21ahY8+S8okdNYZ2TbaB
1YXy1FUj8KeQ9Fczd06EzDmnAknmStnA8mcy49DzFtE29D+G0ig3rKI1WjxBYhOjVofmeG0QTXaq
eyh2TsgLF+YsM7s6I3Nizk6EFaY3Ti4O9didFRw61k+KoRv7vxOVPJKQRNW8M89T2fzWi3v0+l36
gZmI9J+uH1iIwdaKimrPtvSSthw/buPDK/AfJYFNMPVcJliL8TduT8kkmtPikj+p0RYH24HmsjzP
5pROjPWJ9ikTuXZz7Gu6EwJRyORNzfR0jiPAnoYG2e97xj5+VL4uTw2SFvZWxkZLGFzJ5boaDOvJ
aCGUWH5yzF20mzQNU8GSrUEndkqX/7owuQOowXyq53EzVXaEsocKQ5+XVz9N6wD0EMjYaXxI54jc
HVHB1uOHXwa4XZWcrh9cH/o264hO0bCEYoPbF01yr/J2iS3z3XXaIgu53p0V25BaB0VnuhmntfYa
c2fH9L7np1SrdnlesY8td6toOmi82tfDaxq04iQI2jtZmduic8sxFTXyKfFmc4cGkrQ4N9w7Pi95
44AeZxAV5OYUH+pU9KdqeTDL+ojdW9/X7JfwRpEiqihesM/8NM06LxDfMf9C9jHBIvNT6zPufWKb
Csl4C2g/OtWBbh8FZvSoZg5ev0KpMM7+zYgm/zSOsGEMpAis5MdNNhNO0MenbJjYyk10bzRo+F1R
oFn2B7Dura3pv45p7dAh0M/a3P0onYc7tvGnVnVnk3i6NWSXjVwgTHkB+QqlXp/hUoiqW8vR5C4m
4D6mHBEkriEOjIi1W9oFcPW4DAnWZtxfPBTmyMDM5hdJl66y1ndy1l4K/sPTvw8+LIeTSe1JOF74
IBICYKkosEiHGYVC11eBFhKQUxB/pUl5lolGyFHPpBiPLyYCgDOp9tyOGkVbWB/G1rbgzg4PTUHi
hkvWZdxZd5POZaml+aZud1m35Dvie0pL57bACL3nZNZP/VJUKfJlkaiucwgnNA0c+Nd3d+J6lCkY
o/cIak8AaNjE5z9Sx1MM4cOzQ4tln/VpD3a+MyP4Qn7f3vjJvIlQ1pK5tBTkdnjDnsIAaej/XL8p
CVPydP3T9WT/93PXD02TViJznX++lqTY/37tv//gf/69XN6e1daMifn0jfytHJxqV8fVtNX0xHir
S/1VwBm991Re38/Sebl+2urIQZAWaIjrh5OX3+NGrBBYZfKu6LKf66fx2gPmoJbbge9o9p7Ps9ct
G9DIaYcLunaMwgCed3Yhhsv1L/792847jlFrna9fCuOCnociz94Tkvvx71eRHpYdJIFhyVSZlwnv
57oj/zi4fmiMHfYrz1FAk0PjUhdNSXD6Px+AHzEv109fHzQsVCmqSeDy046dWsoB7qMNLsXF7Kf/
PvQszvdOjMYGm+fcqO5y/YLrA5MZcWmBSW7qFIxI2WHNiS0PyoFynQseh+fGU29pNLA/+VQYwA5J
Vh41gtk2dmY++zoOEL2xzoVNt4OD9OXfHv46fEDPR0nbgdh0aN1W5Pb2hzLBoJGAPjQ7tz1i0mdH
WwCo65Zvj/mmOZAs839/Ej1CyDljobz8rcs+CPrPtswfIhuJJAE//sZr4SJfHwYOsbVwgGb6SzLc
okSgT9Z3HZYmduJUV4CMYVMnJ0SUIOZE3DIduj5mJvraLnZr4rq6IAPot2+Wj66f8krWXT1Kba1z
bAJoP8TihzBdJQ+ww2hk/ebeH8xnCuhTbCDALeoCJ9ryp+tDI9rsMA4gP+cb2TMSLmUzb/pFhOoV
g4/ZihklahOOj8gc3QMwphlArnohm/CXrjHGYFz+jgZN6zyQKps4Vn/IGIMHiWm+XT/FeMrDQc6L
U6Ci2OWRWR3GvnA3wIfgriwfutTVCGELkD+4eMRqWoZP4Zjo+6gbCQDusNkiDG572Wxi5nuI7YAo
1NQaHCpgpWKHjynNqwM3B/z2vBBNVaxEpuzN/zvEmWvnrWBjHoyLjtvs63JGOcIQLKrss601bJHA
rQRpUi8XFfmtXZ/cJMYfHSAiJzemP1BTzv+7OPBEWRL76rlfpinGoFjifa+//D/PgPMsO8CnkZjz
LcuvZyWhHF0fXC0cdxB+cDjiPytShKL4Kp+vL8D1YcpQPWeF/hLa8Y0NBxgZckN/G9e88fbtbJ+d
MU/3SFqzig/7+5wiEJGoeI1G9QIKtd1en00K/upwfbKheZIZWOUecmkjDBLN3k2+eAtJsSQcAEsI
b2Fb7Ko25Nbe4+hfnpN/J2N1nxM+mBmvoeP/5RVTRctHk90AoTh41B2jYDozRuGPkRVP1/+aDbR1
k2m7f36OZfCnN3k7rw1f9fsCGdb/zMrajoE203PAUUYVH/UfkvzmRUzfg5GwxdbRNAKKk54cHnxk
lnGTLd4cylHgWnHyyiae4ITlU93yJ1DBUhNPZGYRRJbZ7xBT0A5maUmsJneF672gx92C/275Rf0U
8AcLHHHDJQtUQ4/WPrRROjsWIwkJJ5shktY6HI3yQsxseREGMV79XLiB2ZBZXNT2GSBKglQKv6j2
0wnm72RoYpFKSU9gd7wXEJP/6D3x+HQnt3Git1TvnsPYdz8x4/9mqssYkVCIY+Tk5DAnEF0znMC0
o4fS0ARN43Qpq2BprMrE906kApqXbKTAn5aWgusq8F2gZUaY/vdBddNXziYcUhIU1KH1wIlNEfQB
zf6MpvDJs2GMkN8TH2Odp9zKw/eB+cUq0TvybfX31u+dG/SMuzgNk70sI7hjqhtocbm9HiIqmVUb
0gmwFkY7rWGs6f8YnLCSCZdBxRPuW4frewbUQYYqm0QCG9l3A7RZIszcvWHi7mcm/Vn1mIBJhMM2
P4L3IGGR9NwOC0g11dh7moYxFU6tPOl30VAMN+S83klegm2PY2ZNDCnatmhGsj37B5PITIOku6NP
tC5eAQBLlVDYlbMO7Ae0O+rLQwPU4obOn3+7HBiLTzeUfJMwP6dtbuwshLGXxiXAw9bMS5y5/YV7
xnawCI0mwQIYHOKIRwmSj4mG9FbwKQTbhxnbJwpy7y8v0Mqo4ruNFJSeVNCPSo6vgiS/KQS0jXQ1
YwRo66ywPgqFQJOSlrRZE2Qx+bqaQqUR/lisxEk8xWPccDBpovV2aDHjw5i9DQV6zDDW4fJ1I2V/
Kz8jb9yxEb3vdMhAFE+vaAiJCLRAf5SjP3LPPYOzTtke97ckEmPREjl+/0JbMC9MzjYJNPPVUOhB
j69vYzCkIpon2Q3JB/0MQu4rx58Qul0IHk+2kFFiYr86q3lTxrIcmSsD26HJ3hJTCymWi5s6JHaT
Uq7lyhoNedvY+o6+7lbzCD0142U4MvL2nOK/wWo2UtUfAPO4I7LvHOZ4a+mdhWJVRidv4S45GI3J
c78prfkgo9JHFpQ2q7bQUMA3TDeS9MjUkXtp3D/gukxY/QNQL3ETW7044G+atjlYtUKjYbPs6RZ4
cwKUSZxkOyJrKvwXtzGGo+Y7N3nfQh9RMD9qH1m5Y1tpMGBpkSMuwNoVTwiD3hhp32e1Y+wid67X
QsDyi8jN8VwG6zXRFchduCg0IIxWGCvsLNVh0qwXjgDE5jkD1FmDAFJQUTAgoHjo78g00AIHSXVo
FP5REu+ufDbEQ+YdmzZ+7Jmu0jcj8YuIss0ybg+0H9NZuT3kGJKkgDumjMTARGz7xN+3ZnPfdejR
tA6zzmDcxOgYYOtGB4JZIXDlU7/X/fjIZqg9ZBlsJs0i8B10cYvo47OK/E8hrPJONpCB0hb5VNEf
/VaYq7h0orOLfGJjIEfFS+nehhJ7hVd3vw18mFXphkTAxyjvVZHHW6NNPtTcu+h/7fKUZbHcd5IJ
6Eh8EnFqf3MmXQaYJsPq5cdITkMYfycp5wfUnCKAnQDcTkbPNVQIRI0mAJMIPUhF4mMhVMgmH4Qt
l7mkbyXbGzdOt1qoRztA5cV6CGsJpDc0VoaD4rdETXeToVzhl9gaNKj8xvWeNupCDEa+S/3SO0wK
/ywpMIhIwRsfMQOEojzRa8Z7uzI+JoNbJJzeaKO3+nPbKoO0t4xOcobzRYe7hSFlexzupaLMLEke
3doVwxvYNk6REOzjlZLcDnsvWudh6IcvO3OgUZqA2gomG5NM95GCj52hZkMnW7a7vLzUvTUsMXnh
Ob7teNqdUrt3ATxz0SIVQuDBKGYk8I+VhxoYpKl+y1/vLdpqFNWzjn/Pa3dpGh88CzObN3x5FSgK
9gv+Ygs+1MxYVx3uCdS5Gb7Col4XYX3W5soE1dLngecPrwW0dwNOD2ohspd7swAk5gy3DZfiLadU
JiyfFQQ/XUvk9FqwSthmI+4OL9Hebd2Z9pMx//Fa4N5rsOsbLLNXfE9ueAsPvEaNF8RNamyHnvK6
aHY++7MbBn+s6o0eDkyP3znxF5bNsNcMZmgG7qVdVhgbB+81sm1gtPF4QDKFKsCdWUDBLpMUT65G
KlE25CxE7ayAPeTe54l8mBzvBQ13M6IJAN5O/CTpPEt8XTOnajXW6KaxKb5gQDh36dL53w01TRTD
3xc/Kj+R4GQbbSFhMhr3cZAv++svp1koXwyKUb19WJ2MtxruYp5b6L2D4HnpkhqKYe3vgIzX50Iv
9koX27K3EeqR947hZcFICf0sVPyk6beNg/lVZLCfpwjowIzemzsbAD/6Cl5B4hjQ04Ov7VoJgRnF
LDhpll41EqC7ENxvNvjlRRXDlnH8yJ1+JhzbfIkwo3B69z8xemvGGSO7cHyB9fydDGBc3bl71mYn
vlhDfaYtfdNC1keOELhpDfMIFArxWgSF19e6W0z+mL6ZSgMKpZArBMCdOJrWltY/6x3k3RA4Sq5Z
P0yx7gbfRD5SQkgg0SrMrf5Ygtx/7dDkRbl/ntp5eB0M56mrX2MUaWuF7xerWoVCoA1YY+f7yISq
F1pIj1FnluBJEFezgMFSWTpnOQ7p1iubG0OIM9OQEfsuytup0s6mNxyqwvnRZweTEWg/lClq3yt1
W6P9GNq/2eyMwOiy7QRiol0EJsNIyyEd7QSU7BthZEk0eH8AbvliOfWrW4239c002E+E1nJZEEyI
0Z2cn7LAzpP0v44bFWRVen+MQqO+feMIRwLkog8vYo0m07gfhvTO5U296vT+MwWkuJKp2vROdksb
4KL5IsCo1Ot6C8rztm50SMnwNhB2ayyr0OVLZeIv0wjOng4WM1FLtOPKasY8wIycOfFdUYu7MEe8
htWlh9yA8d04Zjz/iR5nAW6qRwRxuDEUb0fxaNSGcXYbD3qkmxAdHLEDlSCf+8l8U5ZerE1MbYpm
BzCm2oXSuU0G+YmR7ynkHcg4ZjyMqfZX+8dlUnccM7GDrhqo7MWd6G8xZ54s9zCW/r4e/5ohuxW0
uCu3G7+I9tw56BMmXyMVwAJ3NOGYlhJSWFdo+MUxQsEbRGYMOrsvf5OCK7R3FtnEF6OmnuzPjPWs
NXQ/fuNWG8azhBOhH+z8GiK4rQKnle399UHv7mrLSIPU8/axmVr7hqCgJGYKNeF13o9d7D84unhA
Q0+yqB6a5BrZW2bBF/Ty9gl58o7gghTnl36cw2Y+kfr1m3YzIik2Hq3HO4AbJ0xQJ/2aSk41XdjN
0SnpcjDhErxR2UCPPDZsTc181Rz6QGDDg1PIvKwiyxKJ5IvA/514AKVTZmEzwuX1aJP/5QCZi9k/
rEYX5ZtjaW8l2kPoOHqKKpLjpTFtEzS5LgOB3XZtEMDVDf4YuF3+ytZxCJag5RhgnrLeHZEMgFBd
41a4nQ08sSVApGnljlePwYADfxPhKhpZASCx2biu2rOfD58byw16ByZfOLg/3M+qwDTAn0BdQ2IG
gGw7phO0BOmsk4gs7pgNadVZ4UaNIrur28i7cfE76wOZGdi195Hvp/B/fEqjEnSPkEz3OvaaG9vA
OZLHyCQ62zyx6wV3tdQ70LH0IAYWQJRA1KQ76UTpuugshrjzxgAuxZiFHJOs4/dfJJKe1sdHx3zu
fds4+JEQwM6asxXjXBhUogLoz6d+mO78JRyPUtNb65BHStbeWzUDXZixH9bOTAhAzwg3S7NHCFtp
4z+E5s3UCjgxIQ7C1nftTV2jTGcbrhwUmJQKmy7ikgL4qBn5jRYtJ54Bc54Qk11dRL+FTmarR9Qk
FG8kmYbgNtYuuMoy/tIsvOVuy/w2oSKFaJjtofsRIHE7k08ydDqFS53+5BjUDp4jPx3M1AgPeQu5
J1ag7Br76tutTTzxbgsg2vILFJ4uEjEQxx1Bepln/NqCNYvRE7MhGQisMum7N6T/0KYU6q7uP5sW
IqDnUUgDp4R/9tbbxJL+c02CQka44fOeZoRS3jodIoqiwAH3riwSbiv8zyOnyYpVy31hZQcIEa+o
zwlIzKhTmsHi9wUnGWn1g5N5ANFy5s5RdWMshln+Ncj5EO0i3VXjEnE/gHREcAbFGMraHoNMoDGx
LmsWxGZzGsM2u1X0/pYsNl5PaScpDpzU4l6lc+GUeXsCniV56fs/ATYJRvB7GhPK1k4ea+6y2Whj
hCax0aOd0tMXD+BkEOX3fe78EHOV8SLSf9VsqCVzIigemERnZd40oL17og5Q+iXhFtzjb235j30/
D9swzCgqtpjtWUYhOCBE1zl1JdizLnXWHbKWrdui2W0IbUbzALd6bG4K1av1yK4LCCO/8By9MvVf
/O7RO7YCIi3t9nnSx1NhR7wyssdSmtcUTtOB4cVDXMIoS2Y3sHqW95n6tkhZM4zxVUQt0QrxerCG
v1SUWhC+6DRLPc7tssf341kwwZNpa+RfMNEOIdPdYKZMg+CBTj+ZQGPk6Lc5evQvLHMfbSL3bvtF
R2SfQzzZ6ZT9zgaHqhxihOD6YawGth2UW2SnbGMD94yLjN32EJFjKNkWYfkXDQlc9sRp1uHETZ7J
CVsYgsdJpwWpY4JCHhj4RJcgQc7jpsbBiCjDSpZS8F5+cQteoii/iDI+4YvSUL0LULLaKyhp3AFz
tC8yllyObXMu9q9FBnygRkSHXcrbwtZ7LIpe2wDQYQqTM7cumSwbyUEaDVvlgdXvIpIu827nWx6S
gQwXr202/roC1caxUd7QWQste6XBgYSVa0fT5NtN8nWITTrAnINKjxZug3quGwQJafyVD/yIOPie
Ou7UQ+q+jAPSaj0Dv+8gBCWlaDc1cXPBbrXkjhK1GseiwF43LtJBCFUMqA0aTKKRFvNsXXl7Lz/X
Y/1sxxAgCmPcFU2744Z/N5lVv4XreqIsd1ej7VMJsRt0B/vDh1c94EBC0uOfGKN82U7tBPPY7vdJ
V96GDYZV2/QvaQ4qUybxuxUNO91Wv7iz/mSSvCey2cfaqK1Ufqfo58WMAcImHD1AIP5Z+fFEAhkq
giyhLE+Zs3G5zsYHGTV/0zS1nI4wjNRkQcwztzJ0OaDrH6ERfM14G8pbHh48+89i0LCyder85T1g
ceDqCztu8rsATfy3oyq4g5N4ywec2GpGXpbn6pjEst6YFPNWGe9ZMOMfDWd8yUUR9FbKzhS8Zuty
q+0dxCowbVcJz4KcrY09I0OY9Og8yvpnEAnYEEgpeW7u0IsFmdU95o6cNnQ6kWeB0Jr6T46lZ7tD
uTtQnOGt0JZgkX6ktNbFD1qf57gIt0Rc8a8tj8KCvillmw0+mWdW1+xLHNQO7hkPp9TadbtnvSh+
UHLRJXbFCyG4gdm28YqQm6fW1xvKhwqtdcq5PpZE1Ik+/V3oUv48WrQhvTyJUK4m5jCNXkP6atgd
xnAHIh98i5fyVoNE9MWZvJ2iriV32Oy2upS7MkGnYuGmj3oDoFuF4wDEAAr6rEG83iE297J23nsG
VrQxBesmFnyuahsoYEfRWxhI0M+ulDHGB4c3KyqEhluXGnZRE984fcpgEa/KveUcNKHN32E6vml2
9hF3rXbjOEP7Ak15yWfy240RL90YSBm965Z3qLfOXK3diyEmlrro9W1thuCtdBFtbVmTl/dWufJE
rMcBBTXSAuHR6YwaoprwPDADD9Dg3Uxqol/xvde0Rrhc4URtRYdMy/yLbWLqHeuMxIclNCg8x0wI
/qDb7uPpeWr6nzktnkuqiOVe+yVt3jBC1UdtNi4u6VKgybaeYy2gMLXxqhqqsnAveTqjg3MaeiDX
3HiuYLGv5JdBJ1ktlNJofDXYt24pjDze4aB1cAXZNeKFyEd95Pdbs2O4HM7zwabJAY5vU4sZ74lZ
gEh1479OnkWdaltjqLd9wSib83PljNl2zrzF+E66pzRRCPXmZgA5s3GM+N4iJXMzjpz7proZWP4w
JfBxyjvEnYbaoyF+i6zN1r0EUhZzOFcZ7QIL8RghkP6NtOdhtODi6xNGSqgXjpd/+nnTHCs4Orxa
2U8/xCNqyPR5nKpsb/n2PXQhL5COIJ6hN3DUgPsut3NV50RoAGofkMIxg9D3yq1FECOry1LGfn24
m4voVOdEB1XEiwx6cgEpx5vIg4LIbRn0c8+7zK4XoVT5PjYOQTgEiFVeguegcpMNZDay2Ms43EQi
ucyDwVSAdMbJ1H88X/BLVN5LTX4v8VCq3oe59k08FvQrjVekGervonb4tRGqKi1/byWUuzT6ZoHG
PSElGCZscB6BGQHV9acK5mrl9AJGdmPmdN5paTB9KcpnY5mlGAvZE7D9/jxX1asoDNwKyXutXDAC
qRYwljnozogexvA+ipwrG23and64TyabWNv+gZrCf45mDYrSXVt4PVAR7gZetZsd5uScZ0jtzZLR
I4jDqCF+xnWbfWeB9s0gK7JObdMOV00xHRPZ3qjYhEbvUnpr1B+rsIifxAgxlGC1B0aFjKCobdLR
tYlXaNxVXRxynaGmljKvnKylRIlXZu3oK9lIsCxheLJzDEcEWHC+W8xtYx+FyEDlPDvaGvHYsZb5
ZcRGenFwz8BlejSH6KNh67Idah90f3lrxGy1YQShznW4QDL1lbGuXgM1MsnAuNPxT2ghqHb4YgxW
bqsWPcUQwqL1PUgeUKLaWPm7qa+hY+qAG4md6Nx+QdoQ5VBV5y5hyNOonVHg659zNG8maVoR7QJD
6odmqneaz02nKt9C3YoOKSquZMlFYM51h7D3yz4WuknwZjJ+gcb6ZTbmT84XFq0mIOWOobPSCA1I
3QfkVocB+eiqkUSXOzUACPfccxDWMAd2+G5YuGnTyVdqGwpDD5xnP+pe0S68tBoMVUFhUJGpRDCd
/mUDfr+QkLwv8KfLcDPBIBxQ+W9Vg5jCxbFup/pLt+2MsF8PPSqJFvTBcu6uiM19dsk2iHU9OcRU
2Jm+aTqeyMG8RbKUkGecHs2LrwNUqzWcnGVxSRRyZXpdNEf1fESjE0TM+HdpjCqUfTru7btCS9vd
oMwPPRRBFzWk1klonnrifJd2yHra/9Elyi3XruDrVs4jREFCtpl2qOqpTZyPKvUSSihcqXFBA4CW
8KtwzwxhzmAekk+J6E+JdANPBGWqmrauxl3JY8KxkEv7psygPw4Tmd35I2NIRhpW9uuyCWEIoInA
it+jmfyiPjFp4pLwxJRjYp6ZhecQ2V3ndkdWvovv2IXh2lUvomKQW6YUv6NLPSJokq14/hmYXBYE
uAgv2loCiy1TwQM4FBsUJaAHx6ss4noUCtzWol4ogdm0dBkrvxcFFHnmdCamL9693Nej2CIncyMG
7zfDt2Xr6iGSU8Wgz/gbUu1i+jiyZUXaafVr1i7gTls7df7iDQR3rtkpzI8xfoxsaq3Bn18VsTGN
VT6BHWg3YdgUR2nY8HMFeJ3eiOBpYuP28tcs6h9GrQTlXfoPrF1vHeQca5gHaQBo47dqGQTPY0kp
6hG6M7lLElAe+A6EeIz8+hT2weAyA3B1LJxpje0nGZjJv8JMeWkV0Bu8xRcOWYVPn9ijnlD3qpn2
g4ThJQnU3Ee1f9cb9gemluRchO23O85/beg9Wu5466FObOaX1OwUJZa6TxIuDJQthzZhnl+35tHQ
DqO0T6D4vqyWCt/mMur9t55pE1UUfe9CS1a9sVK8LOwTbyY27ZTQFIJJR31VBFxxe8/uPiUNKBcC
zU3swVmeQefZvgy8rrttCWZS7lNE4uW6I+bPkgxiSoRLm8HpfvMmzThw2odm9O6aiJC5Tnbws60d
ZBvkgUb5WFTuHnC6aQi8QZyVZh0xkwAWGDoA2owKQyBBShjALrXLFGHMrA/CQ9dl5JZ4WgXHvlne
T5mKNq3+QM5FM7uvRMJ+zZm64zw/R3h8A3JqINYpdZP18gz+yH0Oibw1mPH75nQBUv2aa6m9rQfU
WlAGT6Z9tLrffpw5XUH95gu01dIXRx+Rhq0hdn5vgmUT9ZNKq0/g4NgZlDzXbkjFYKz7zpQ8cfdA
+Vhchrcj1NaVVc87rQX1A6F2Rn4CiiRDgEDP+iL05t5GP1CTwiVH7vAYAKO14j4OtVltBJpWAimY
Phi1dZtOBESyY2m3ugFfVObZgIJW7rxQ1wBr+WdZEtCig5pISvJBRgIbJEtrYqtfa+VsPXLymA0T
UkJkuVd2apP6OJtD/W+o6hT3Jasic3qsQvWe9pl1snI29TlbcqHxNObceMMGdZ3jwkYykbtCFve5
6SbrzhWUDDbvZG2Qf25sMD22NhrxkUFhZ+6mazY5UiikTcZXIzUqOynXghxlzUS51upHe4iKFTsq
T8hXlsBE11sDh1Xb3YYtGYZD8WGIbF979YME2O36vLX63AY+DarSwMqOtIgL3IZtp7m8j43hEM6k
PXn3rmlLqDXDzED2k1pE2xWUS7ZHxEVkc/n08XgcnPaJVRbeiVmwJradB681zikaB7p6bQ4iX7yX
QQytFCK/uSJ+eOfDrYGd4JAi2hmHTEHQdtUzxLJ0VzHAW/nc3D3nyZrA/6s7P+u5HxYZClhyIweU
A1N3B4jCWKGQCZm9QvtmjLq1GOAweJWk0Gr+DdZPDqYI/mAUtfs0FHC0CHCCEGVwm8nItdJIMmSH
6x9Vo98hPecNNbbmNowKe4LXSWJTOpkdO50EVdfy4BhEPkRuO231KffQk5awv0IuTShbnrdBCtsD
LYyAyWeIAxhRa7wGw4ZTaRtRKa/tpmRx1RK21/EyaO0U5HZ2pM5h6yLKiK24yW7Kw6A+JqK+6+rw
j6BEf0MjVq8n8IyopGNsDg/4tRZymE8sTYJM1vO/eUV+6q6t9yy/I7ATLHX9tj1MVj2u0OvAvCvo
cEiKxPXDWBKM83DEVJQHrFRs5JJkUptqk4RUrEqifu3bR1swVNRmoOtxdkesFYYQhaiwDhOSyVhP
51Z9VCXU2Nhrf3kNYAmmeEV6u8NSwn2/d7sf0BhbrRB3qqSaZInoXoZOHU0HnGqkCiK/ivdhpgEl
FUwjjrMHPGMxuLLj5Fsrh3IdYS+G6/Aw9eOb6ZlEj5DzHCJNwQkTeK304NQ/8tTdWy1yRsxLfHmT
vYtJ6cdIS/a++YjUYVh14XhhxTat1LazIsg0AhS3oGbUa2Z4XTpADpYPFCH1qpudu4q+oLNIFsag
tdXDBEB6DYCOvsymQu0PXE3Nrpu5XEkl9+sXNuX+nhBfxjHbZm7vHFhyZjHvfVuRPYb4ahU6i/tt
KlnYkYtclNY5ZN5sGpO4tXPzFn7VOuF83NSwnhEdVRCzAXpV6h1MM08ubX2pih2oqT9UF09Zxjbe
82DxeZMBJY+gVvpvXAVVxDi7xYIpHLHlICfY3BQbRnsC16b7yca8AReBYIwQTqBgADNsdCV6FgHO
D99aSa5AkTZf1VT+koYh14TfPdqTrvAmY5ib297fmV31VOk4+KRnL4sR1q0puduGPx3rKKw3ek9Q
SgbVyI7VIzGiBbcOunoZVtk2tf1bh5jPWHODxmAL1CfNfxg7r+XGsWzb/kpFPl/0wYbbwI1T/SAa
0JOifL4glEolvPf4+jvArO4yfaLOjahgiRKTEmG2WWvOMZ+0KvgwbX9Yqh0hyVkGW6g3XyetsiGu
QfQIxGtmGPfppEQQqPRNHDsHJcLIMahtRIEyd826MFxZl96SW7ELnsMalR2JDz8MRpWhSF+7xCMy
kkpgdjGD41QnL06AfI3sOiZfFANF94kz9kMJinUIsacgojKq1a8C1dcCrR9ReGbxGAUEMA8e+5db
Shq9BqHQy44FyBempYJmXsk8QhMtZT4HBSa9H33P1rwP2H+3mI1Cb/zGyoMipmRIyO0EbVnCBd3Q
juO419s4gsVvUTmJOjDwAz1kp9Lyi7pyCgLT/D5/9c34ffZXLHUYpA0chYVkB71i3pIrSqtsVaIh
YRM80RqGByW9dK31VO+Exe4XLOSjl1OJA2q+jWWvLkS7lcFHxGUDBaJcYmBocasTD8kdiKbIL1G0
4wtuCu+rTqYcMoGVxKp0Ht56AqfGvDJdm9EJ8UUMI8lz0M6Sk0YUlDyl2T26ECjAdvSmQZdBBVQT
UxmSuGla1i5OW+9g6QwVPYXpwqoJYNHGNfjdK2gcowAhXaOuW4byQ0rVWagod5VBy7cSyRvM2yp2
LQbrKuofSkJNq1qclWSk8WLfR8h2VoGpkNWo4t2zzfj7PJ5iuJckrdDwTh151mKERX2x1dWiZkZn
uY9LKGE/AqUzJJCCIBg22zS++M0EQYvecQsiUBe+DW5KWtCKOrxtRnFMyYDlfL1AmcvR3Fcqejh/
uMM3pa9KKlZuW5YfQnWOJIRQLnK4X3NPfxqbYAt9xSQbpLnWdXtPBLMf41HKpOa4qAm/0s9douAN
t6YKW4qA98bs+kuRsh+R9IbpaBD8kJU4NJTphyiokqvs9VcaDt10bBa9xR0ZRd19pZPM14hw6bHl
XtrKuDIlS7NAFpteGb4a6P+gfnHpc34rPbTWAYInT7KmTotO30nwKUx6kLAalk4uQF+QRDTF2CUS
mWv7075O4OkFXu9wxaOcKCrgpV3iOqNa0C+kvzWQSbjo2XcjTCkLtqrlmhSbcJMW0sBFxqydG75G
s6laGR5FAEMvjLWj6ynatujU0lG8Ux0V6UI9aKe8VffAzM8ebMCwIkaqBIBMWdDnqw7M2BSQ9TR1
DHYdu6rar15bgyAbktDhdNbRWUbBRsx5LJnzDmi5OsQ+sM7YJKjNb5Nj4Gyjig4q/PdkX03Oo2hQ
YY1saOI4+dGZHsVaDemK0T0pfnssEimWlRf8QBkb30VIBaL6HJKWNRVOtuDaN+/sDrEEAH44iR7h
2YO/wfClrLJmeC1L7YcjLIbYJlsEI8jjMnijWmwRtEQivPGVBRVVIqIrK+RGyVDus6bdKGOzrTRg
aJXyEJWNt7Sq+JQQLYaIaUWeuotRlfKc9t57/iP85xdf+q9e5n1mxruKKjVW+s9QR800+kfVNDEs
FME+BXmUaOKU++Gx6z2aiAh+kxYpmwhN41QWzpmiEcoZIiGaLBlXUWxTWLAUrBoejYdp0Fjq4R5p
09y8g//ezeHtLBXaKnjRZw7YWD4gQH3B1ii5IpqPuKc71duQ1NKwfSSQDfu5Mr7RDHkqPH06EFLw
obqdwSEsWQad1DF4VYvoO58Wafvkq+vG49KtyJ1eG5r5XeP+oMvIkZQgM9OUABV1bGz8Y/lLOtG6
bttD3Nj96fYgfPMTnWS/1pSyYEOdbTJdrhMuRgTWobdXkHvVwJAWlI3MReqAhL2IMgLtG6vhimQX
ClvAhRe6UsH8Ald9jBPEYMBYHzQy1Gtxscd4xwA465qmbVVwS6YlOEdV2Q5lqqzTUv0eBtZ7qWjt
yWiLZaxYT53A224ZcG8iSVpPfm8jAthrQnmtLJSkba+ma0vH+kWkzDca2PEqdNiKjc7bmBZcKkSG
BnrYLIapf8M7AxQuNn5UIgchaCRUEPiTuoF9a5LGEPzV/OTI7MlEer0zu20Ji+ao18hwFaXkxepV
pz63hCkCqhen7mKQ+vdYGYmiC31wTw2tw9IDyqkVgIi+/PJf//zv//oY/q//mV/yBL9QVv/zv3n+
kRdEnfkU2//89J+Pecp/t3/z79f85SXH8KPK6/xH87evcj/z03v6Wf/1RfNf8+935rf/9tct35v3
Pz3hXgyb8b79rMbrZ00t6/ZX8DnmV/7//vCXz9u7PI7F569fPtCINPO74TDMvvz2o+33X78Iy7od
qJ/HaX7/3344f4Bfvxw/h/Aj/49/8PleN79+UWzrH5LdvmUBvtQ1QxPOl1/6z9uPhLD/oUvTsFXL
FLZpGvLLL1leNcGvX3TtH1JAJrYlywWg+Ibx5Rc6ffOPhPEPE5ml5WiE4+iGJuWXf330P53C30/p
L5SSL3mYNfWvX0z1yy/FzzM9fzRTlbqms0xQLcLs4LbY/KLi4/0aZj6vFv+n0jsRZqxejjmmi5UP
E7SjXnVN26G5xrV+p1fyEtC/OWJGH38+kIvy21c6mSSgvHwguUSbjPGJyPbwA5jeOOdbtWfChNSd
o/slvQA1ee4N78lP8hU3e8suTwu1oylksG/m+Jk+rZoH28z6S2rgES8k0ylhjSt9/m2w++CjJoiM
ppZxNa6NzyghgIXW6lcZ1juENHt4ABWJpiNYgHYuZkPvrM9Wh+ghH3DShvPToB2ufzjXvx3QPx5A
oYq/HkFOHP1SiUiYPoGlc7H88QiGfZgEcVN0h9AiQWEJzAh+E1ikJRtxe9NodXosYauyv2FPqatN
evHieEL+HaIU96N2OVRhQICH5Zvwf74jJfoWqEF28UYtvThG2u1iw3ZjPxCHgprd0kGIgoiGp6HB
JhzZebYfjU7uQUVRdyML64VOn0IFY7prgNu/KuG5H2XxlmlZeBtQUGSggI3MlECGBqWQRFVw33VK
v0kalEV5EJRwMKLiUOcjepy62TDf47dIw/EyMuhcVGeuaM2ziwYILcIcewf4CMZEg8bWjvNuFyCn
YNwipzQEseq3mnpUjGFYZm3VX29fhYXeX7PR7VLPXjRzjCNZb3A4NN/56MEhSycBnUoTEbrARPED
iuCiSCLzLBlvp0iZ9lk95hBJpn0Uy/Tx9tCzuEVw7JxzmGd3TSdr4li8Yk8Fqlm2RTh+BYS/jcon
xSvsT8NuFznghBCQMvUHrRc/yMZlklCa96RB1VF2o3juwtAEtYhB6u+vnP+89WydWo2tmpRM/4cL
R0MC1gAJFQfMIBqNo9QjzZZqwkNnNdG5wSdEeFPUI/jFs0taoPpNH7DUJj4MAEqjJlTrrnsUui8u
XaS5t2eGAw6Mpe+w9BFl0+vobOsp6bQ3oUqqAWoyogVMurS6y9OQWsGqBAX12RVFjltNaI/NdFbZ
ctPwwqKkWxWoRs8Ri45I1acIFfu2L01KFQ3rGhJjg3AnROmwk7TIUgrN4qOXupAQ4uZauI3mzjIo
uHvjRCqlnYqDkM9/fxAN/c93n1B1hyMoTEs4miEAHv357tPHIuFyLdI9rG9aWggk1aErrw3G8ydv
QslsROU1MRtmcKchddJ+xJA7frV9mmTQdcZlZZE8BgN5ui/h8qHJ6aZ3w4edgacnu6eKkBykLYvl
VEKRAm/hpHp50kIf2n6cXX5/4MK2F6lAuB4IM70Iwv4qVTn9HHZk/SRqx9s6Y1BCaQ6QKEtPPwUy
ASmSplS5ysI4wYZ6+vvDI/86ODmOaZqaJmydI6QJ6y/DO1EEhlboJqyK2+CE+MO8ZoL4sxLRFdsf
tTgi62L5mBvaMYhoiwG49qY1qHP12iqDg9JMpC57VnG9fU9+G+qwuWJgpr43ZWe19LmANYlEVFD2
1fqcj64zko128O50MXGjHTK72AwkW+gcCV2GkLpPG/OxMtTXUB8TxkgnXAWGgpia5ncoq3tvfgCU
i0GsgZWzzuwR2QVV2TDG6D6x2OxFdO30UN3nWm5QneiiizqvfrsSvNkwTNVWG2dduvSLF1wQ+CLH
kCxmoG/UmdTnKqNoTXQ6ijoA7RBzcD1LYxPDZzsmSj5ulaj59Odh2JmH4dtXhBZ+5po/biHsHf/+
PBl/OU9CRWmg2kzsjkAOrzt/mURoDAiDrbTYe6Iq92M1viFbTX9I+j+2UsffI+Ib0Nyl5gMmT8QU
PvKx2HCKNWe/eElEAT/VC0fEF3b+0lTKFsGH1pkkVda+9YANQSybOpeoC/JzOAqVfNCGDYZEL9XY
xoOJdXyLxtuwde+t9HPKPGE5nnSrIPSRrihAfzDrpndi0z0RA8FDYOfRwVHFRnaSb8Wttflfjon9
H7e2LeaQFluyTJm/+POtnYWBNyT8rn2YfIfkFx4tnwDVpDamZWnnFhtoE2KLHpgPfQ5xZOhEhScL
bbHIKUAxuOosoxG2VnV6YYCi+prQL0kmTX9BmI/773tDKvxGqZP8iByYAoFddPnRbntjO2nW9JRY
ZrEmZqDeiRy4a841t0gh832wtpd+mSCSoi6s1DAOlYoE7VB1egTm3DQ6YLlvZGPiGPDTr0Vhaauq
Akirw6a8V9jz3/W1Ocz1yCedpJ3/5cBp/3ngJJcQtHHKNpRg5zXfH9Z02ZQrNCjHZi+MPDlTHmOu
qIckW2L7FN/GBLEYKWsK0eU0EivismEBEUQtdIWqrkamDZRp3y0H5B14CF+wAEPM1avyNMYgMnvZ
O08QV5EPjXW/mEyrZyABBmGUMWJ38Mt3OC+nx5QiAF7F2D9UrChWZmtG62RQ41XpN2gG2GsfHOoW
3gDFNZ5PStdSt2787skaKVf7Rq2vJmP0l61med/+/hBp/8O0gbjV5lZjxWaYfx0XKfbCL0fdt8d6
E68JvOmvUIoPBHgoL1qf5NsGlA/AIAv/zoCA1cmZeeOp9T5CNKtqjENk9ipUanix/ADxEDLEdWEl
T5ZWu3al+8QkzWlDqDJJqs59ysJ//wn0eWL7w8JdUOqfR3RAxNwf83bgzycZPLpl+4Y27ACric2g
DPW9PuqBm2gkknWWs6i5K5ZiskwkI0p/rGF6LQGuV1ubLT3EgEo+VzEdfjqkDYlnhIznCiLbqa/T
M53pTZ5E+ndNsx4iZKrvCs6WO3bR6msWJvIOg1XjZiBjVgJRdl5Fxusk4Sjym9LtUIA2EE7otpok
xd3XnzKCES7zMy1QmZdtK777+8OhmX89HIZhSBtVNlc8h8aYf/6Ha16xjEQnu77cUf2IBjwBoX8a
jWXaK+a1CPq7mniM2TMYxxR5ybURsspP01T90OZKOIAiIs9DYG8t285rkrVsgRA+aZ1CwcguXnKq
99/TaQ63aynOjoVtowwaSRAwsv/lzAq2fX8+s4ZhSbZ2luYwY2vWX25fWEGcJR0vudf24r4I33tV
n96Af5z1ug1d8Lfmgx8Oyt7I0N3FZUOInY/JEp8LnKrJ1oqZXYN7FiWFBcFFLtuMle7fH3AhNHWe
lP54CbKnFUJQHdVYPKni9kH+cMyR+w4eqdcdkCBM/ITu0Et46kGzVsNFG8UmaI5t/mCHBYEpsHnn
qhxcHy+kmhgnp06ziMMddhRk142aQ9+kmS39jQ4pIJqah0ovVnhmenr//NNDQyEsGOB3k3pV1O3X
PNCfzoGo32OyADTf2wZac4x6+5gKhozmoFVgZso76w1Z2yqPrVOioZgu/XWU2a+NQZxsGM6aMsrT
novmW2u8Q1YKINxnk/GyUvRd3PTrAiEb/YeV1vUExzzpMSwg+gfImh8nCoJ5RWgYuQt3I/nW7MTu
JmtaViiSki5zY11fxRVu8fjTid4i+y0dn+gqQ09u9X3ibc1ig7e5pIjzAAAn+kBKnVpLNT15iPu7
8pxccj5sgIBBfazMH70N/YKFeuC5PsNoUN9XynkwnhXHFbhgnG+q8uBBNW3tPWiBqKHxEmyYJ2Nz
mRgbylBRsZQ0B8h38Sh/St9Z63azrFFqjZto4GQFbKqIchwm5aUr461qYCCJ1W2ByUbUeEz6TTqp
9xa17yJM4BXqV8/KHztTP2LLdCGX3DnG1o/lJhxRi9Dsv2NM34Rd5Kqyvq+TaadNNftUY0t0wiOx
UWh08ZYXQIoSXCc16Sjdvg7QY8ivBBtfAi1DNfdK6fEIHdt1IkryqbEsIuC89FhomNsPCLKLbtiY
urapSGIxVTRcNjbtNtTX4Uz2neglCAJk8lcnh/64TZAJ+uIr4zdNETRv2gVyz5wESrf+UlfPMZFF
IOBpNvp3EpiKHfav/hiv7OmcUKc26JEQluL7+OX0A7Z3A0Nu/4Oy7M5xLJS03RYtMHnZRNPNMY+r
ofWIf8LHPKnAiCqPWa/djyOXi7/3nmuf4CTMquZuMJ7M4kyCJfOk9mT4C914T5VgCekGPc73FgRA
CoPL8cH6RSYg9GSRi1eCvKmJPHQ6CrTEhs280ivodY9N9RYPT5GzKfyvtXXpmsdOX9rPvY8jtGHP
cR8CU4ZMD1yNNwucneIg9gpOmrb3yydjYunspcveaZAL7ktIzZGznTx8xDvJwYQsnHlv1lvu7wz9
kog35gskz/lXCqI1ztZ6jaUBTiGicZKeCccI7rBYz3+Ll+J/wUIQKuFWB15ABtoSw+KyiB3ePF2S
6nNX4VRS8UbiHrkooeYW/bMae5C+44X9qekNFVR1E5vjOtKoOs97Dc9ZRY1Dx55w4sbc8X8+Yruk
Fb6a0yI5DGjf3cxAdc2qAt1yDHIMg9SC/Iwl6OItq4EFdRw37gy3YaXUq8NW5/Kfm7pxdJ+XZDWU
nWuQwBVZ2Wqou4VVUlly2q2C8Uh2cOl87N1VtJd09kdxZB+5raPiZGfiQrjqttQwzVfdoW60XUeh
HNjPgz/k7pga7rxp71Pm7kQlzA+dHYGaCpoZC7f31B+EsZ5r1gPt9XibKOeU9I525dMKznd5sCl1
l2ysqdyixZtwe/nAUSkO7zTuiukQAFtC4pKMz1r8EQqxs+D/ZXA+nSBxTV1ZdoYx1/COw1guAw/+
fsXedUw7HNjcdPshsTnYVfScSpJjauF5bySizW1vDRHbSIjriDJqGJRH1mlizTBDq1hfaWXK0jKw
7vE3t0SvI99LidVy0g5BcnGObG9YE/cczL4yg8Yd6bXmVH2L8zFB2GD1D87Qb4mQi2CTmYwPHSEb
aG3R5NgpWJvKuNKOxM7iqfgvJ7lF2Zav9ChQN7OuqqNC9ZTAKz2XoNB0R7qiU8vX1EaEWntELFW5
E2+Linxz8ApvlKIENbuzo6ogrsc5qc1W3KAkd6RzqteGxeDWEaGD7KaqX1Wro5tSyvSokkXxnMyh
DfPLCruTWPojm2UDT32yEBcpfJx9R5zHXScHJhjaf1qAvjOrtEMKHH0ho/5ZH6z0Ph/KbsniDYiY
ZnSv6KsWfd1bT4M9Tccc1gQWKbV/xbdHfpTWEkw0ytOgioFOpb8eAwRJQPuGtT7HS9Yz9eT2oEed
vR7S6Hj7fj6RwwCkwgePM9WapFNMJpJd44wfi63RGcUO2tfI3WmGWH/+9U4VfbRS0zhidfzVU0cV
+xyYF8+mCFS1ZENbfvyeA535+Ttv//D2cPve709vf9Hv38Ns7aY+N3hzg/kEoUo1OSUDycdajETr
BuKZWTFjmrKgxsSeTwtZYTimwWsv6bvnu/DfD0GW8pfcnmfNvADPa+wcQ9tGi2gmwXizVEoL9ZNF
wlGJayBpm1WeeKvc0Okv3lu8OeS3XYdIGXHynTBp74qBPhaxpmQQkmQLeGRYdUW0sirufb854d1h
Yq2XUQY2E6FQlusg0vutmmnbGeSusiYSx15Kt1XEKYW557V0H1sX96zrBV8jjZ02orGOYDNNqGuz
RDIVjI95CXsm5RQgTpqqgoHTudYQdvI6cMsM1nnHgOFoJF8Sggi9KTfmGm3lcjA3NUkQTu3Ow1WO
KbNUtWVKzq9VgN4L46NW5ava2Cd2ADcxXKOuXeWRxSBYr5UGyYYSuXWXLH3q71k0HVWqwjQ5SKvp
SPCxXIP7NyEBuIpBPWemKwxi5SNsSB4Au8JZjYvJiLd+YX0tzGafkj/stMT5gTARESTmiXCSWZON
1zkIrQvSt7M1GOcRmSlUEvxNcDicdtc1OJeU7GioOoS96r2koFZVL0nLPOVBZpXTNzN5Qs3ksjo/
yLp2uzneXhPnQGmOeVhcQqvd+vlpKBO3kWgcOHlth7ZtBhyn2gbx+qGvmTVgG5JWQZ9brrXxsQOY
kMJvplewMmlEpg0pmB0IGZ+wDWipRQHZros3lT3tuPfPdNBQv8evToTGEBuyAM2gqm4w6+kcZmQ6
Dn26Tj5jFUI892w8kC5ed27oqeu4hahcaYTR+64KidhudlTPtmFS7CQDmkncxmiXLCbttVJDX4Kk
j8xYMR3gD0AfYX02DlCT9DCpLId08IzaG5rHu8ic0JdYSwPDR45/E9DOCke72+bKnT/uoK8tTZrD
42gvyU508nan+YELUcCVqbp2GvCTOWPzay/sS0nUU8cZ9tXcRZq3TvRhrfaAh/kDe5VbqCFlKU+5
y1xtCNdKFO/laMPHBiIT0KooGBoEtgSNWCM+NpqcVWY/q6wwRB6tnDZbScNirkfXkIZLq8E+Nq9W
8esIu95b+rDPSeLOYtATcthU7WWyi3UWOUt0VCuU70uzbnFY0HINNLSOZGGx5+ux3Qi2swSoginj
so4wE1ZulforOfUcvXiLVYlT6qqsXxxAiIqGEHQoWWuq11IL9/TZD12InwUBoBY6bs7inhXq1vhK
JAI8z+IIaZyAU2hDpnhiZ7S10mbvqWLdImdnnAaEpqKmHtaWdk+ndYcKetUg5ivbrw7ZXGyQERCS
0+fJ06gGD+woXtW8ORd58DQnmvfFGSopfXY8xln+lAcVpNVxoxoIgDv+5E5zZf8AnnjT6hh5AAam
iuJWdMt8LPoaIS+E+aLIpJaPQhXXVl8hnJylAhNcbf9egS4xsx3SeY5FLJ9jlTIrDTVgT3431mHd
v+ZNcTCbF2UyDlF/qiF7zP0eY5Lr1Oda000WPvZOgG+c5iwlzKuOamyY7F2YpQdqK4+lMblAq3Zd
DlIj23bRdPWn4SOxqq3ThnvoKRfOUCfTdeshwMFwX8Bl1GkhcTZnCeZ9heHG7WNxCWLfRR3Eaa1c
Q4+PIelM6QR3AMu+6lC5yL7N63wNoTIlzaVmtGCJlM1E/VgN1yXjL363tUJmONvVlRJCpSSHPWWB
RO5JB0i1suttwhAYyXtq3StRKu+l422cKdlbirfVjBpZGPd/znlkbB4TmJrrpp3wAmJ+SYwdDEav
hP9RvOH62+XteGxnJ7iXMZfsEmtaML2sMGDU1ri3lZ4RsXYlwqQJtYySvOpcICnM21qShQuUVY7k
euvnbDwHk/nZ9w9GFl3Yrd4ZdXYdyWUO7e1gQWeeLqVBts6obiujX0/hDGj/plbWZqyHrUMHJtdB
nav6ymxMt8zhO9g15JeOsekKi+IcgzxMSRGgz7w0rfZqytkteIigEQabUKO0jjkNAS49Aa/qWROv
K6PbFJ7v+ikXMB0ABFdfK28doYzmrC8wRLLdFuuhzxHhzJnH6DXU1M0yudLzOYu3OZYOpgB0I7S7
kqMzBIdGVXcwNg8DKBeD6j713ZeuC57iQX8IDBYrHpl7Rk/L4QRoBoASeQSRsinT6JH14L1RGtfY
oAqNWDF3rvS8zyZqyHQ4+dhGCaJzMM99VX19ZRUHq4dQgk1rPcRnu3pyvnn9PVgt5nu3ih49bZ8n
rq3WRxXZVWyFB5zlT4pMr7UoFpkkAy2Z9gzI21C1d0aTviZCfu+k/0Y0y6pWo11QBeskyQ/z/Adg
YzfXGhJyRgqn2UiLPyYwjpjHr1nb74f6oWDkQHnkZ6siV+ackkWH0Yng9E39YCj1FrcbZKjRNaZm
a/bJVeI0sMp+2waSZLXg0arfCApEmT5ukYFuVXWkAtKsUa4uJ9msPLPbmUWzxeuqeuwtAyAISMyb
IHsete5E8XitdBTUNdutPGLVUeMR55gOb7nuHBBbbuC9bkzN3wg1QYVmreIk2ZQsNqX+nDxWeBoL
M17a2j5L5qVLNEc45E+TYZ2hruwLMzwORFmS7+miLdp0XniMhH3CbniqwCILNjkhFs3O3LCYXHYB
0ycSO5lpG8o0J1QKV1qw+Om7a6EMl6IBVqQGG3klGdHI4qPiSdLLwKzhS0DUDslKZcFGlHHloQ0s
06OFKLqPlUdFAZOkCEJ2mo3tZ8jlyWHyvEdF2M+ao19oYlybAXZJGZ8MDEcJVvkuzFZzhGCaOsdU
DzaT3uzyAqi28Dd2FLkkel6Keb8MX8szp0uiNZtSjidfZE+jN93H0QSm/S4hdBE0HPmD9Ux43OWJ
vjV6dkHAo0IKVXa9bmGMkel5BThxDO38YGvmdqoOdmeh/rddkYuN6pVPTto8295Hgsnfr6kG+PVZ
gMsfehdmxD7J/A0u5n3JVdAP6sIAYig6KOT5+KJP3gZcEN6+7K2IzJcqGO9T1XuqRX6tyaoe5pEy
VI8pe8YxV98YKZ8dVnXmrN9V4qVFpdzx6jdr8i6+325Fk5MVtNByQGFlfq82Ym8HP5Ksfw9RgUxF
e6mJ2ww71hUBuXZatMIvqfbZsvNb2B6wy+jvwRHZxX7EQGDswCVf0cnwLtVzMyfHtwa2vPouibaN
YQG1AGEW+fd2ai/jMQER6+AMEvdVVINhNFdRTuYITp9Eza6Y1L5mgdxhzTrNl7ga+V8TazbLtKAA
5bUtjf2gb/HN7yDZ7S2n3ydJcrGlta/ZFA7Dk8rU2GblOuMdqBJ+TBko7JJahAYjfiAItFkKbi/0
52tdemsygg9tpG1p6CTtc6HJrW34196sN60n91SQawhmTAGs0vG6UE2NIKriUpBvlY0iHAwsTdpd
Z2j7dsSqpTZEbOFeT4KXrg4hoOkP0peu0kd3tEPOhXxMbHMv2/CY29q21pMDPYxjZ8qDang4SUEM
ju6o1gsJhrm1VZxBbgeuPRPWCnyJKz+GXCPsC8MeyJUuIpgwns6AaC8Rt7HPXTrp6CP0ox/QTwSO
XmDHSax6S0PmoVXl3idHF2HxEZbdCpfr2rdeckvuimBwnYYt/oswpr03lC6ZhRCWCDVVp52iFafK
Ge5bNrLs8dBkUq+zIpJfhhMmrBwrSqiyaJ2ofoTTnnbTs8L9BgxtqQDgwQy9gE3IOqfZWk1CVwGP
yiEjUkaa1oYaDuagGbqK9Vr03mpsSu6aYMveV5HiIhucDoRhlnZ7FHV2Rmm3JedvPyIGyXX9e5c1
e5ryyElxSoIzxIWwyEP1gsH+LHX9KSFNjSiWz26QDLCoTa1k08Yrc3hOVLhE6XSmJXRsw446HG77
kjAEJ01WfZrfK5P9JKW80vO6iF5ZjyK+JrSvO32T4peDdwjqc6dEPRt3qs2p2HRjM1cyD0bWr+LC
wGXDWrs2dpY57Lt0wrsXndmLnxI/OBjtsFWr94GckM4zEByOj0DYPmSjbSwD812H5TEzNnrX7nLK
sl3Y7vvR3EXiRYEoYqcMYnyAQqfv0SLgimpGqma/LZxiL410L7EbUMFdSqV0jRYpZpIdIsgNCojk
fng1sXMPdoY6VnkNW/+ieFAE2WO4NM9XlLsGQiCVYVX8aKGMFeNZUnTTVXNVspgoGfbCkTWQEbmN
ZrF3A6qJDwGd2tIrlQ2egXWufyrpjxq/pKeq54SVW82lZ5Xxmqw8k1KHQoSRX4LfrNdCazfSJm9I
td2aRbBQtH18Xxr5exn4W1sBfKui4cb2mofP3IN7BqiL1tabMBfXENaVjG3krHiNwxMyL+qROOmh
38tMbHx/2KD8dyGGbyuLJQaxEpEjNqZ4H0rvLOP06DU1hHcWK+M0gybvvIoCSqa365SooIXiB/xl
JvmL/lnpdKqi/y6t3KohjtlSr7h98/b8Vie5Pb093Eo3vz9t6yJZzjjPO5khkPpXkeb2jwjw+GP1
J3aWXkEWvVSpGvdaQCmgnuPC5Aghr+/pBOR1mFFW4AE3CBgOApSX0Yx+vn3v9lX2EwI9vyac3TZD
6ANWEx3qDAD52a70FRvzmsjYsdjDjkU4YOowKHeYi4qdWldMzUJyoaI22Ymh+u2hiCTk5J/PqRnM
C6t//dyjB40ocdjcvkVkQbFrJTyHP7zk9s3bP/7tfX5/i6nGRlDVSY3xhKNxK/7cDlMKUQufzxzV
M/8gl82LnjnhWlV0AfaVB1ga3p3BDIlBMYUCHXkp/VUBsW3+KkFEw6EboY071ks7H5BmPlS3r9r5
UCidT1yxx1JzrrDdTtntV41Zh83c1r4nhhfRGk4GKiidli8pMgDYvr1Bps1H9Od7zW9tm9GHJ6nP
B2RhU38rFgjknC3RbtluMs3056+9fXX7Xils/CfeRCssSthJ8Ba3N/v9tbfvRagDxp+/5vaTqCan
w1Hjhzrm8Dc9p8cz5mPdVORvKCNyvU5xSAEYT11Ru8VYrtuxWEvqRni73L7RqTgQm/SjYZ+UjuUK
K/tCaU32B5Bz6xK7ZEp67+C2WGnVZljEw/hYjs43pTh6sPU6+84/V9G47i1c6N0PpEwXXavZlfWr
nJq4OtcV4vE0/gCVcgqmaau2cNnJw/PDZmnK/0fXmyy3zXRNt1eECPTNlH1PSqQk2xOEZcnoUUAB
he7q/wX6ifeLMzgThAjRkiWRQFXuzJUoQBkQIBBQXboeK+fICGwPivnFkOLKdHYLx41BKA2s/GHK
m5jMY6XHVFnTOSjJSLTlVrOWBmb4hkX16O5jFWwgJpE8iA5RE67T+RYEDlUcybDscvos2HFyU9RX
xCmPcEsumVc/kFP+OtqGTtkjbm5SOVLcMYcdFLHQVpFhspyd3OZpsmo7cBvJuIw7+rv5feSJ2DKI
P0qocYLFg16kO7MJDrb2k4byFytmBdt9zb8G2L9rt8hWvCLxqaHRTTXYLXNFH+QGc9629xUL4+9G
lzCaj+hru9QGeVnHa2z2BFUWkU7ttBYuQidfWUa01FmcjA2NFUG0qwCvVyw9MkyYVZ1BfqMBrF5/
GRqkwYk9gJhOyspW8UQYOmIlN5KDMDze9+nWbrM1BqCFHVhEK2CHIGW23gieGRqFfITsrkgMbgRL
mJhv0WnOfvTda2oxm69eLW946CTz7Cx5tDZMBuTHcWJvGxsvaU2vCDvHNrf4JfErpz4zawAjmHr7
GsUK9FG49oZ5AcnoBEjwaLcrt+t3tpAA43LuGMYWNO66amZzCSh4VkAZg1a91mCglUs9spc5CmVW
lpuYH68T9XI2TjKy2bnaR6NrC+z+Ky7Qyyx+GP4rVLttB22Y6p11PHSr4pzuUZEXemHORbDLEaC9
Vu4S7dUGmMKeYZUUX4nzw83/WkQhTaAsxUC5NlmFrNy4bbXpdHNXEQgCvblKMHKFNeIz4TKoEWu9
L9aJJY6129MkYq68+kWoHG8zFGPGpxCt2Deny0HQl+5hWB1Dcl/aUlfkd6LqCIl+79FDVhfsEIkX
lI4LJgNo+Tr2UDKz9laG9c+kDLYN3ywN6XgI4IRlzu9JMPyYHeFwrtIZ5BHS00yCLeGWEiHpqel3
jdzkMftyMSEYoLrg8gh08Sh9oCFo5MSyYM4wMoCOgoXW24gIOTqzXEVQspTNXJw+ONlDEbenhaHI
YtAFrHfjwYu9TzZveK20bR1V714CW9CPyEOA+K9MDIz5MmihFHCxNjC6aWqYrbKox+2yBq6TQgDI
tim9dkCB5dmET5+H07qKFUPKs09CI9X5Y4HT5s0DCh4bgDglxCd6uI4KsFU5BrBKwhvzuLVFHx3f
fD30/BDpCcvhztdoEg/QKXEeZrhfW3ZIqvtj8UVHScwNBdSqJOy14BCTTsl8cF1tsw0Ys3i0EYwK
4SqESngysnTtkbwiUbgbRnKeNdSVnlcbNolswpLLhKLpoaKMIVkdXpzE7IzpW1efhQFDl2/d8WtT
+b6wD2DQVgYUlASMeI4S2kbVDmQyAVm1mxLSSaAXCUMvo/DvKO1FAWtkLs9LANaSg48wPEzXaSx2
IqOX2M7WHhPlwYhPwZz6Qyu2aRX0uR6n6EV5/leF1evA8BHE8y5mP0E2+9DBkvGJxuQYUJAx4yI/
VGVwibwf1hCTJ5srn6tdGL7TpMMA39tUDPVAqGxzbhlO5y7CnpmnZm98PCvCK7e2p9FhNIJRhCRA
dj2ABJ61xT5k81LnwZYd9iEaxdav/hTkLFsLXI+CCeXJBSZKVcPqRTgpjq2jP2JAqY6pH+ra39iM
UtUQgXxqWete4Z69GB7TiLq6N24Gqaxujj3YAcq819xrUK+yKdiSpF1nE1655F3ozkYDOlaRLpsv
nmGQ7QxVU2OII72+2YNcVgXokgRkG/2BRkBFb9ADJ4Q+QqzY5//uTixSZr63Q/umS/UnO0sDQdCj
2azgwpvH5KZh1U3YPRNGPj3R0FFQguJdFfvQOqJkLklfKHo8UhGLbKCvOtO/1Km1Dibaw2ybbUC1
o8AcqY+qKWAf7oRnHO5rYUYomMaLljjbWJl7IGR/42Yfj3er6iagOvMAyqG0yHp3rHZddNHe5jed
0D7mE2QozHME+dHgCgJE/UelkreBFK9lE4UV8S+rlYfUK/dl5v9gPLsUBVdEnd3HvCN2M3LhDKy7
ArAkP5htXgQxR8Et3W2dY4fZqTJuE6We1LWck+JuBt05TcZ7HHQ/CdZ/TZJdkHDe4GUtnQpk3jQ5
p9jUXxvNJWdRLBOaF0D9NtZLZuSEuFIWNiyYuoEdHr3zY7ithHGOguQeGs5VhtFPoWkP3+DeUqpH
U6YnlXg7k2qJkBdC6GwKbyRXpRCoIhgsBDwwIGAtvE8bJzRv/ZAca4oZEYDWApSMlWSbsB7WbDlX
IYK5AJ7fpzE8i1Plc+u2tZUUiLtGcBxTHTwfSMdxH+voFT2f5o+fmCljZwzR8sWfLMpN95FihUCK
nEDkKR65WXQp5Z72mcvh/Lbf0FbN5eGGDgY1olxH1Cdoyrs6DCKjJMOdpe0zsz3UAtHEPaN1vknT
PJWBdywr49D3yUKl/gXw5VEClJMV3Ax4W/X0awiDwyjSfWKqve8jLkbc7SzKp5HDe4TvjMS6ak6p
9qunzQHA+iKHPxW6rC7Y9aisAeH0hzTQooOaG1V/lH8fxc0z3udazJJSyGat2ziR5A/XeBjTrcCX
CLA3oogVnMEqSI+h9yK6v5N9q3dafFPqm6g/GGV0cOL3rXpY/bYxQQrwun8pvXdLw9K0H9+NcMEN
Uz7MZJk7e/27WIZX8SMhBl2tGjy9+jL4tH8HH1xTiiWdJ/mlujjLek+ZzANPAIuMmj8bg/a74lJp
L1p/o5h9LGLwFX872Nvo55Qqumyi3VRyv+vbW+Z1E4O2zD5OVHBdhEZ+ENe38aCq606nLVNtHXh+
LdpXpOL64AwghQzXAHcWmS6THOx2fCNz4Y7xTNcEXME1KAbAHJe7Ns7B+cwP8yQdoRPzn5rRLpFS
HlWw+t0pouGieV39p44VKy+q7fv1OEiC0IYAneP6HW+Gdt07lXas++hcBL1quZtC07A1h0VqmXi0
YrO0hdZQMpTw43CTdRaQ4Tn3Q/QWaMw43BzPht4MlXybko3mqgeYOJjMU66juVHT4K/9roXMzDXt
LRtHAqijME5BTFRJgDJcpHNyKf7fQRvdnVkY7FnAi54TNxAr8BnwqXC6nZ/nsrJodqGaKOKFt3uC
PeAtBY0ov8ys2jeUkFDyaTyEkNnL01djBsbjeSozqhUh3pC3EYNq3a0FNWrkKxN8sdwJgXOiXV6e
BzpxE3QprELGya0icSKnN15kGk0X0zDGywRydmfVNpAyTjEVZh9bJBfYG9Z10hBw57/M86/FfpK9
a8abnwqSTT3HaADb6PCqihkjrQ33dDSwZjJPoyoIa+b8L5+HKv2dGKb1QkHNTNfWAzrkfHkKPSi1
z48cTZ4o+rnUbmYcnl8ZEwoqg6Hk2tWrby3Vnbtqa6aBIm5XBetG6oJZZs/xPdiKwznuyOWY/HE7
JcKDHUzescdlv9Eqkb5UugbUq2fM7lkVwDefFVwXFDxb+jmBIb1NmOJOxfQ7i3/b7qj9rPWJQoQy
sHdpBQIat8MxH4p1XBTVq27JEC6VRbWeOVgfsObuhIe/cbMQqYd1CckAOF8vzyjyro1SFbzog+Hs
2D40dzZZMeSSqfjT+yEINYdFnG9oq8buDposrFMKs/NWk/y4ZRbvLK1hwgPwxSatUe6rTgdz76XL
2GmbS472s2BVmK0K2x5/xFaPbt3X/clTcfqh5b8CmZnnUua0BURztZ2iNTnqo34dCS89Eik0DOV+
qZrEOyh9rJ9TX/A7gblFa0QSn1v3ZSRofop07aZD3F+YWlcdDRoTL4Ly2tXQDMm67XXcM8lww3lu
/bWovrAZw3wNMehTftoccox2MMBQFiuvcdNt5Gh/GaScI6e2vkSfnQXB/V4qRK1i57VxfAZoDzaj
hrpXUEthEq0pVqnKrpoMnG1CH9zRcWsP7IRMPqvqOrHXY8hvZuvnywRgTzCk+d1WHe/ygQbEDDTi
GYEhOme66WySVzR/sQ4wbp8kavwpi2W2FnX8y7Wl2lueBNQU9D1mNES0TOR8e5862jYw0ps7cCUL
O+ut7/PxPk+8G6tQ28GuGOgiR7m2sP/GhrlFSvJ+u0B1FuVY0ICCdrB6vrIjyOc+9urGtN7QyPui
f40sQZdgbt4FOvGQhM67JKB2gRQegUbonffYNDFPdR2TaLs2tpNh+dysS8bctiS4oYzuEZWhczUF
6mYQ94+WCdDCANe2rNOpe7DCvOExci7BqHUPksNg34QXIQhkHQSQITxGrxkXkBjac3n2orj/PRgm
obpC1W9WyRRNlgM3IMqMl8qG90YLEaU/+k6fVPol5ldko/QeEg0GM6cSNLOZML9FlUUPW8c7nA2d
+0XFLxubNv6UkttU0ZQhS8PMZ3rXJwi5Rk6bVZmcy6EO1lOjN/ep4KcwMWi0lKmcGbE2V3IKzpm0
LKkP1VxFlLVXVYBIbXMx7W23HNYBjje0VtnHFLJ6uGXm6KoaQU6xhGVzRkXfmGvFzTUin8ndqENS
Ju72POiRARjVbcfl6GMMs+b67vnvlAapuEfzu2fy/EU65h4DQ3pVswl3s18X8ZmYFcHDMK1e4KZg
ElL5KX1+Z8/sbLLvpqDxB1OF2TvETAAQB73P69ECitD3gKGMaSRpGjTi0rQxhBOztB7wdpdhGRAw
nA+2Thmehil9UyQByIw5ojimbfrST+aHgB4GjKlpKJlhFqorhnfJQPDNbFhRPJN6BGkzwIhsq7ma
/6h7x/6woausqpmI70RND1x58+8KYLYhOcnJIcbXxeKI2IN3QdmXdKI+1aSymssSyaLcoBStrouN
P4eLnqeeh8436HzQ9ZPnhNmhtNUfmvRYbTOgZaWZHMqS6yDKCSzvgv0MqmN4HDU2gaGlFESqHM6C
N9HzxoSFVYk5ZJhZk/oQu+EMyRAEIdMStEMS4VIq0q9U2T875f7+lzMuaG1YStuN777mDmfLcW6u
peL788CFnMaQzNJ2LXZDWtPdcgns+6brNp5TKhJWnus0r4hV22LM7IuVxzgJU4OaUIrKKqKlFCyE
7mSv3YSaH5BBbrAL7PRECJ4LXOD2DM2eWUMDhOWq9svx8jwYvYUM5BCsqsb/TkFGIDFE0/KGFd/a
y0f5y7GrCdKwW5zpb3JPfF8Xnq4TMIQNjR0+Ui2lL1rCrGWOU297GFO/cAnVmEcVFdvgDkezPDjh
SFJTttsUR40jh/ysM90/R32Zn58Pnx8xPdFwWtJ4Mz/jeUoRNVkR37TnBIFxGmw195Xa/x00C870
EHvlRrO9US28Zva/DkY9HposXdEiVp5Ae5V4pBp/62j+y/OUSzLi3/nnR/+dM7d+kKE7Gyn3yTKP
MMX4kB0diI81PSaLyulqRtM8biE0L9wc+HAhwUsCF79mE/Ph5yEIuLR3gt60/516PsObzwue/zxv
ybLZ92CHFh1V1/eK8H+WOP3L85FpoXcI4XU0COTJq+9+FoVZX312kKMlcDDNB+5+9jKQmvHvXDY/
I+QZHbHyFYlbqLUVS47KLFjf9bkHuxhBB/dCeXM7+l/rIKcjZf5EpGBdFl3x7UrN3qpYr0/dKPHk
0cB3jTx5wpjj7aSJ3GWwlHxtMkN/7ecFtV+11C7O5yhYLeeke0SXaRwhn2GMY5s0oX+6Tp2frKw/
x6Vh3ezG8PfYJUEGdNjMo8FcR80UvrQWa0flpx08JqZZz3Oxn0OWDsbzcwWbUY5yehbWevr4RdRa
QbodIpMyNLcazqmZvpMksDe1Ha5Z36OJYHtf9YPtN0vbfu+GoXn0Uxsxl2phtvhZtg7QRo5eIrWb
o3cgyUNbfVLQ8yIjvX0LJrvY2X/MzJE7t4NRJkevRPiW9oee+j887kEHn9rLld1W5WZU7EVxJFlv
lFj872GyssVQXDy6p9pCdJdngjkwAqhjkfUvEUrx+HdKSQsXOpopZVw8TODk0K6zUeNyY6plOiku
8WykcVP7GXZ4E7Cg4SCdsNh5j+ye/ZJuxtsOHx4r2CLcj7wuZr9Oc/ZyU2yQzBqUTBYMuVVObzS3
mOSzF/AOgz8t1R9sDu2/iWNdwW4PP/FPT5QsTyxSe8WUWaUdFXmqPId2wLdU6WtWuOJDWMiQfl6G
x2R+mDW0GAP7OGDGkAtnas03c7qVVT89nplkHsS2+W55efiSFyEOx7IQuxr/znsypud8VoJCobxD
kujpK9bHZjFY7MgZXeN98O+MoD2adv99sSC8UVnvb9nZ1Zt4KIE+UQd60WpJw2zihsQ7CgbOup7t
yMpXsIE8XJtBkLxOJcJprCb06bm2x6+qu9b55s3SnP4NyNDi+bNlwj+35mjulWI9K4ey+mjrUtvS
Ll2vNbfhx81+YbU1N9mI7OrpOgt3t8zMqzGd8WAlyzpgnuOZhbjUrV9enh9F0cQIJ8DimLYdfAGT
ZjzHlOUu5X63C9pgOOKno1c9UvWRqiZzVUdYkvUggxAxn5NBVYHq6QgcyfQumohi7f8dfCIF/x4a
tSJpUxRYWOfPVgqSOZsMe9MXRi+2VWoAGoKdSqNBCKZAJPTVxH5/fN4VIqH1h7qRJzHfKPS6rcyF
NhrXfoiKnRM6zrE2euY+AuWzsQmRevM5o5LkVHQ7e3jh/Zkbb0sJJN83KEkuBhqPqK5mJbYzIUxv
lZP5Hwq4m7Ca+NOn3brWwxWarNgasrTeKrMr1qLnmc+XTs4YeBlrWKtdHdlyspFORPffAQp6eHSA
XNpMDbR26TV4/JoqGnE1RFVN5EUh1zsthZR1gbD2HohWSx+VqRd7Z7JL0k9JeuksZ1OSnnmZjLR5
qXU7ubT/n1NTIPdexSuicwVVCH34kmpZ+GJ5tFzY4L1ozuTc88Av/kGtqGQwYefrZN48ZfPBi+tu
r2e4TbRytG5OOOnHOtDPOQ2h52TEByj9S88gFswnh+fpMcMzrhRewxR9Z3RFKNeRXg1bcrbc68UE
0kAlDpnKvux3k04nC4GS+s7k7tWHSbeiKpzhxHx9lAEKdl/Z8XlovO88rvMPplDFKhNJcdOsOX7h
hQniYPI94VPZAc5PXmBjkKqChP27Ch5QEg/2EGTXpg+KR6gpdrDcZjGoWeWLOTsdjd4+N1W5+4cn
qLwGy7dmAVop8uCIdU8w6cpAlA0Og6B49srqc2CVzaE8hjbvPsVaxmtM96thUknUvfyESns0CJGi
Zk/1gelN8sPrkEbLenpwPe4xkel/6btLf/DvgEZokWPv3Jwu8CG2XvkK7k53C4c7kovVMGzK7xi/
YA13KxuPrmu9dC3GiOcjFj/Fdsrd308YTIF35Qb/O94mDRzQeMYTPM/VHrm5UiavRvRTl1HxGseq
u6cq7lf6MPmb58OJIkNsQvELu4EAMslHVUfA+bS6w9BvRT+z3H6xgaS/0nZUX1OH8u7c89sjeYuG
KQkcHTtFxn/+Ip+HcexKCLtgTbMGAfq5BQzhgRBC03ymIC3Y+H9L5cBCajKHwftwhnAfDfQ9js9d
NAoSdJhYkC2gkuP2/CitK/02xDDqRB39APXo7jx2VwdREy8ScW6ffZl8Yyd/NHk3/qozlzYmkOdH
JyzYpgAAoHSh7C6eD23sCfvgJpAwP69pgBDVq9sa+q1JUnanenN6PhocA6+bAsRs0Yu5hk4EIMPq
ypsJDoT0DGSPelJy54+dXOKl4kbuhNHJpET25PhyWfSmd3Ps2L8N0tvaY9Wcn6eeB0AbeMUrKDph
SFWYrKc31GUiSPGYneJJxIeo62kCSev+7Pmy2MS63iOSZ9ypsyJ9V2UwSxPUFrCkvUrRNC92waCg
LAzavuIxXMmoiS/CLsK1o1c0LATUT0He1N4sG0XVCHrzV4k0lI6u992b3TIdYOlQPx6/Oine8KrI
/kbd7F0R/a++M42F6Zbqzc1ZGYZQbW9s83piCuYuYvt7oKSv3A5tR4s8b/EtzQ3/fTTN5+L5s9Hg
2NCG/3+eJ8CO05WxI25ifRhyekVxA3otGbZFFRCXKLMTNvjVRPJ8SlZRZUx3Uaj/Por/d+752f97
nnAbhw4JkpvPp0zzF/j30dilr3Y3EgeECeh13Lx1U+/Wo0Rlpwsye+0t8LpsntqNgseX1LZzfBJP
mBrQ7Rb5996oGIfjWVqpnIW2IOuze15yKgtDqQp9C0eXW93JhE1CynPgIIGC1rHeng+9+WE7I2mw
O7BkzZJhRXkrOH52MD80xU+ZSkxyPXdMcKJ3qXxnX89BPY1FRLYaOtDA2hDpahUaNfa2J4npeRhQ
syXSnki0/FBOyd+nlkhEuPayBq8j6mLmjnMMyMnXgAQ2/yS93GQGaJXtmW44/xeIlQC7a2rdi6GZ
1rFfWGetoC5B9L2Hlc1Xl1z0JH5Vrz+qWukLyjLC3xJrbhjGd0Y24q01yNVWiRPepSFZdwqGpcrP
nGOjC+xZXBfv8UBVpu203bs5uu/5VSuc6KfWluIwgbJaPR/2VKwvOtkal4Ec5t10nDP6dbwZRJLt
2jGdNp3Rjdsqk/VPwwzX3NPHt350y5MMUOUjqIA/CxlTEOuqiYFQYKxqPSbkCgT7BNR/2kyGkS3s
tnNPE2IpXG6djAK9zRurBWPjzIcaYNiiFRkRgarxznmlARjNTYo7KeptrjRLMhV0xL5WLhc2rtTY
0StdsOonsfFP0JSeu4hMRGWry/FyzKK0HZJ5KaXGfX1WrJ0xYrcaZMzAYyipvcFE4T9lz4b6NFhM
+RIn4Io7y339ZIXrrhlxVi/NtqHisW/rIzCT+siPEfh0zfKhFHa8NRvNrEm+mwk5BhRkdkTNCc/O
W9krffs89Tz8n7JsWrHa4A+m8Y31NvVHVqYf094jDh62+rH7soJUHRGPupo2b848n/A84CweKXvO
GBNOhU3JHEUBi8KitIQrHpCwvNDUwi3mqHQxfxj4vnV6Pu4j9hUFbu7JV84u0IMLDEsA+V2fm2eu
cv4Ckd6h29hK5tCHDYHGk/eseQeIreggS43yxqN/IpYT189H2VA0L6NftJteJPDaR4jWPoS2f0o8
eAAA1ykVLM28LVLUJf/7rNR9+FbzZ59PliYzhiCPum0wg4jIWy09r62uxfzVn6carVraeVpdn4+e
9I35WalJj1IvpxcBCfYSG0zF+kjFP7OwzleMXm12DIH6UQBWrrvmRqHZZx6ZDu5gvWNsremMxtts
z9q3XI3mqL/bdUciLegN3kHzZxG+6VQxiAjZ/SGluvhHOEHr9zX/AbZPXCm5QTl/nnf5Rzj6EK6j
9b9fktaIfP18/PwPw6n2sPajI9Q6cf40osjz3xOfjxuYmqD+NJauuku/DwcnCv/76P/OSSte6SCF
NhOmN2wF1GCxH2XhaBBvan7VqtgYFL8OyWCixzS8XUYkBsH8SvfMmDQ14icMW91ATy5Bm5IEfg+y
aesnRrXWVDBRfL8fJMvviDYt1fZYNBo2ywatIpkJBQn9d9Nof1hfMv1soXqF9A/Z6aZopi2mpGY9
SeOmNLqUbUkMKhgaf+n69UVVFmVEfrpw4vJkqcgh71h/wLHDehbuZkEdiw1bPDxOgWZdufWTOGX1
zkWYAp/fRKuak26aDJVq802lwNu0SjFEFAgl2HeDMGR4Hb/4NpcbwEVMqIjQ6JhwRUDLTJn9Jinz
yiB5Y4aTYAhZkQZMZ/0D5zue2yHoT4VJLrLwy1cnwOpC/dbZwVPIn4v5TCJa9ltptwtddJgYlb7w
33T4VLzb/HtcDCc6gNDeepjmDf7ghEsNTa/Bz1DIfdIab/O1ZKvDhy5a8eEOwIq6rHxxePk5lr0s
ss+mjG5DpD7nPymQb1aRgnC4jquICWC0+NG6vJ97Fy1jnLxL2mtkP5R5Gn3ArA0B2IzIXpCG71Nn
PPIyuDJjIzaSDSwQ3fjTrLsfXM/KhaENL2SjxbawjJVifl3b5rcVu1+a+CGicVwUtSKjWL/KMCVv
1SyR9756ob5qLT9Vko1lMM21h2274Ttt3Ag5Rcv2TZfyYsqjTYbytJAstRemA3jdYsRtY2/MZhqG
RpKtke6hp65gjjyHzMNzOW31rMfwLJsN3UevYrLuYele0MzSpYt2VdcEv9ohedTS/EiCIVob9njo
PGzU7fzi9gr3ZpYaePe82FggCdNebZJep+VkuAaBdaWEGFdVXy99tNqRdAFmHbIW/jsTOH9sfzdd
8F3ZjoMRh6Q5qS/D0z0osoxPCS+oyPr0NbKQUbmprRFMeZu5+PAqf2GGcmQR2O7qQVyRjH7TAUgY
JkU2tw1K34b8KzIB2dVtdEMfU7hu6IlMux+V43+YgYbC5uRHRsn08fjp3qjag8aVdZ0WIz4mtmzD
7EerwmBRKRWtKrQAUeGh9qttVLvRyou4UU66cRT6lZKnem3ToB4MBRyRISDeApk+xmi/6Bzxwnrj
lITofLJtCStkU7NopHMmExkxcqalLF2xFG1n70pnImlWt9bIHwENtuuxgS6BxLZ0hO0fo6mHZESB
s+dmpHoM/molTPTUBWvn8FoXNXa+IfqunE2IbXrF3aNCIaNdsmEmArTqwHuZ8g7FpqWpX3U/qTdV
JljfB6R1g27ZF4S2ccYQe89T0AdegjKan/ivcfmZJ4AZhsyqjbDoy/hAVv0lld6fPGlApU/B2Rj4
yiWSWjl90T6AelORSI6hITQI6huFV3jhyrWVsaWE6/tpEmEejN3oEDYbat1Yjljd6+IaVtStCK/5
0GL57TNwnTEP1Gpt6f2jt8fQvjWX7l9MKCLCE+XKAxUNW4rT1eAehVPuwaXkK9FC5cZ45C5kaf90
Mq6GVFx8Rn5oEUzUqewrsJUaMVtzz6Zsmx4WfriJG24QbRO0K1a/CJMU0mytVMOI4bZcVMfmXuft
B4unb4KHr14cfrHy3fqCujifYLw9QLCvKxms3E/yUa9Zm75ppLlk9xf5kj2WRg3vKAiWpPHKElht
TBjHyygi+pulzJRpZmLc0fxSUmWbvuKPosMLl4nBDxhPpBSzT7tofo8BhBBC1Y7SMCoZ1S/CuLwW
uhy3iG3sgXpuhfxyvMKg+jJ5Cakna7n6ei6Oziz2x40Jct+y2/bE6Oq38sDU+vGxrMd8M2ZYDbvy
0U3ZV1S1TK/d5sPKLIVEYNENRF9iSSB3GElLBnIXTZNx7orhHncNQWKoML21C7KmWIyha61TL4UR
BFpA9yR3bKKnAN20ZR4O9HCH8THIsAHCr7BcgISl860N4wdOdvRSg2f40NvqJvYXUxdei1LtJ9pT
sNvKc4efQ+up40V4yuxVfgmE/1NZUFUY9l1Zch4sz8FlCLGB+qjkYYR8TREYwEZhZeugCfzU/DIM
TFkxYXdzlsvrdKBhCNdSHzEfL1NSHPR1aOC82oDyUt8y8E50krXu5P1x3AFTjWzftCBe+7L1KSVp
aelSD+UC6maSOFjVW12OEdGodGt47bh2/QBEP5hl3w0c2iVoXSm7pR0GO0+ZX36DX9fnAkREeVhS
8ouw6dfvmt9epeH/jQrqg1VZQHZyrA5ii2UQEu1uXd7/7RHKfZvLZpwXP1hqvPPqoUjRki8jfj9j
0nUy6urbRMVcVlTsDFpWLX2dTtwix8nHtInWHYaPSXgp8V7mEqepIQ6a20HwlHQk5P23mWvNqhcF
t39tE7PeyEvCV6EFCIr1wBXCfjIAKarrkk1Z88tmKr/IlPEOWq9YCt4Yi6FVn3ozMVQNx5Ps02uk
CAx7fiWx7oG93KgAYiBeLXkxyolcK+2NXu6+elqsaOoNy/WIArsA60YWmcgsBCgKJzwfE7ADuot1
D24dbB8gRMDO0xxeXkyXoHqaDROynXp0GCL2mLX6yeb/EJTnqilIgktkAkoOwMNMwQcvTyCa1s40
TY/yCaSlNNE/MpVQ/tLPY9iqZ9+gj+TzYsoUCenkLUVTlNHE0NbDAed84z9Qa1a9Y8YXL6//xDOS
udQCvG/NdEmfgOb5wDBn2mLIaBdpJpsLNCWfNe9FH8o/fTPIR+RcQFPpKZCbXdsiWqSF9gfQVREJ
hfg2QRQS3MyT2mKPqwdso9o4ZedA8+JUfZVBWt3MlsahKRVYayAKNGLuqhUJM2R+eV2CJRb8lhur
3wEtqrYtXYaU66Tt+4tZ8wq13JELLu0xmI7AYHBRzXLWgU2QHprQuhUe12O/yncZRu/EKjZN5eRb
14kpOcN9jKuwfZW4WwhgUcBC9DdcDCL/zLlymw74pNLtd47t6VtdTp9NXH/7IwEQk13xogqou+x4
0iKLTYT3mJoX8Ka8nIFqNbE3HiNuznHb/2Y7R/A7hBDXNs6b7bfuujJzDLLo632kPerUz1HDa9YA
6ivH4rCI9bPMY6BrTvNzaLQviWk8qqxyafsQxaiYvXb7JNC4ew8++5oWPbnvho808bkBBOa4srrk
1jbWX2hqudf9zIJZFWwoTMkSE5+g5C7fY1fuEhe9nQuEDQnHC8xdyc6Gtmd30/gs1HOK0qrkHtXa
1o8gUYhhkBDQvGWikx3sunI6jJjBcRWB2BW6TZ/7/+PqPJYbV7Ig+kWIgKmC2dI7UaS8tEGopW54
7wr4+jmgZl6/mA2CpEiJIoEy92aepAsyBWiTONcB1vEfo2xfev1ED3Fyv0B7uetJawtodIhoSxIN
140KP7RomNXXJLVPC0cb+nMWT+exJPxc0xAgsNgohWlvypLfDcT50+V1/aT0Q+oUF1XiWs6r61SY
3zortHZyPmVpfNtCvyc5eLZEb0rFKpgciVlcfUIyN1eMA0QZuQjhdB9o5OxCyherIs4Q9wR5v87C
3t15vvviDJO2ZLl2sVqWpoSLfYcjBW7Tq2GTUOcIN67bHbwObJKR+Z8yI3pt0P6M0eSvdTLGAHcX
s3GBFakfE+nYO/2zwIY6xONrTtkEUjAQ3676LMOwX/n9nQhlviHPzEL7sTU0hMlSUQxPAtQ6Oie3
ZdI5MCn0L0RFjc4sxw3xRPeiqWkocGkttLnJaRNLgLcdaF1x9cpWHfUkOxlhwBTs9q/wEjZjQMKY
lQC2qmVKsL2NnjNXL4OXjzPnY6KMYCCGtI1sYYv4NZTVSQpBlGM65w6PlcI9gdHX4G8XZE0tpLW3
hxKCcwnunEyaXJER1rFdJAvFfYnWeUs9AmdEgM7jKEP+ZNnRkpijFxbKgRDcG9RInRqfh2x0b20K
5jm4Rnh07QmPZgS8ImlwVPR7WaBQLiSDLEMkfgBIUC0JZqGGT7zv2ZaB555dPMhpnRHIR5VHp0K3
SHey+k0Z20cMrsRBFvzHWtTEh1kNGRQTdSKG67UbPNNNhJ2a4Cp1C0INQ7kIA9EckaWx3TPZ/TpJ
vtar2GEPDa5X76qNXwoLzI9+H0/R3eSYzi53MoKKB31Tdxi6qWUiR+zZCfcs+x29KvcmfrZFKynW
oU04DUjVqXLf2UOBTL5hFMtIAx0Z167M1Sh0YY/4FmvVoKF4SN93WPQVpmCHmvXeHTmTZYt23Ath
tqEMdZb1pdchErLbJX3QZrPHqdddGXGQpzQHtzYR3JqsrrJ2B8cCDnHnfwAAVKb8ZVAhWuqtqi/T
BIDWtuHK24VJ3GQPzD3Fz1tU/gaVkLbouprtfpt/Nvqk1mPCwr/LqBxaYm+m0sOIBkuq8ehApXF1
UbL8Jr55KEryR0KF+yWjs6Oh+Upt21gD+ea00Kiaq5a81FYjITkAxKDN67N8aNOVDpfRcO1PwQC2
6QNxTFS6NCSBR7pmn61Sqw4WQt6BoBT6A7HNO+oZWIELJY6+i9Dzss62F3Hn6ESfi62RYRwYjOAt
oJGzajOX2qyevcJAfnJ6cZYdmyE4NNR5CTyj2kjsNszclHC5JNKN1zRVeCMkAjwvVuwZ5lUR9CpC
EtASWwEVSYTxGlJ0pvQXeouPVeTma/gsOAwm1MuNhbI6+BOPzh1ZqW9kvpPNlZNhmrOugzxbYk4j
9zGBtBdNzZ1mZX9cFWMQzljkUnN4Q4l+jyqrXrNMJbXYYczkisTQkIQYk4g4XRg7X+eEKXrxG+7G
fqxpIZC3Qq+CS7jvYbb0MJEKLvt1W1vmQupzbqyi6UbhmbaNCaBMpleJm6JREgGh436nZACpwLlv
SgHKzd0XgYfXqkRhqBzsUtN9LtwHJ09PeNVyCMNojpwQrpT7wmgvbDpTcdPRjrQ4Kw3hkQGLJyk5
d5756g66TcM0OtFC3CdjhaGRWL7IM79c3/mKHCiWoXaMHAEX0q2Q0ednct0TgkMhPDDAj9g44O6L
bpn7/i8HTRpAOkDKg/G7nP8c2bXtoo3S94Q44aXeMIR2tO9ZOxifrjPixfb/SIPIYnhb+9hmX9q3
4BzZxn+mUfs41OO2QRFHU5VFOnuNrWjslyYzWEN0gmsCPKCHY9m1Om1nkslMDQKPoOt8lIQ0Lmtv
3DuOAtmeYUn2RITwRb1lIVUmJyvosrYAovPSvHPTiOZIk/oso/8EWrYbiad7uB1i+gnbAMXh8na3
YaeFV4cs3Gn0qj2Ly23mghIKE0x1YEGCTZD1xmHiPR6qEfRMLEc0r4ykmOdnzo6CL5CGhzBL7is9
a/dtH94XYebtoNg9lbO4NNHIlx3ZKjFHUCOnI+HHu3Qqp2XbKo9NoDWgKSDqUceaDiJuWnmW/lo6
pXbORybcSA9O+oh5T9MxpntQv/pRJuvGwJMVeLT4jaA+4VPWF5B8u30vnXe7PIGkeRP55K/cMlso
qkp7OilPaZR9KQpSfaseySQod3CMa1b6Q7gY8ujRowq79mBSTUO5hVLCXKZYjFBgfs9E9pha1VE2
Jp54eNJdSFeA2LN7zWnP7jC99Y67tdP4LDwAMHGNd9JyMRMmOTIZ1r+MU9VblBYXQFwrkb4YaBzv
JqzvlkZe7IjCkpnHQ5JVH9IGmGxE7yJVoMEcB5KL2zvNyiARMenxGnWOtayhM05uzgq7yw7ID86u
lrMZ1oO1z5dfkQO89fMZNEWtznRg5aSvNk100jqpj5jqviqKj9JMPrVaHjXkUZtmUlDqeScIZoMy
2NIr8yH4CmulDw4ykbhfWk5PVFjhvlYm5kbTAvNbIAqFvUgtLnvMkOofHeWA0eD0hnvgVEenntrN
/E91TiY3JgUz38iumRn7NOzjXzVhE4jU0xoy6RC9qRzUjUFSOk4Wig18OFjdInYyxFPQ3BlOro6d
liR5RksSEJDSpQ3KJJlHdMDDj8Ay1wwBhzjLZlBdEa4CDSZiR4ajbmISaUsy6Nmo4zvUgcD3hFyD
uu0/emzISdmgHDPsz84PPtkcP0ZNd5cU3bkhLLOwapyGOYjpyehf3TD96CD8E0xIDWGog70pg8c+
aPaxGL8mInhW1WCeAyZThtLeXDowycju6N3gyQIPqefaEzGAAb5hvFeD9RAn9xDyQ1LM2CInXney
CsDK4T0O1mMTyXXk57T7rV8o7iFbUDtbE/bOEoPSkGF+ctaDAfX6Q1Ole+ROakmcxnmMtoHTEXRd
1+UqcnF0Nq35XUXhBrbigTYEldGUCCiCLPvKMtYQyX6PMQUJvWZHEPBFdxnBaiKzG4xu4ohc/NGL
5QpfCjUT0V+Hqv6FhvKAnJSAwbzwdiZ1v9xv7gwdJ/nsZXWR6aPYZhiuBu+F1sAmGJovsjCnRVRX
J84favLBSavpqzat8R5Ofopbzlu4nKl1dzbMfk9kGA6+mE+7NgbEwhhQ9SECzsvM3Lfyl16Ob5Wr
doOVIluvX7PxkAL6pJo8oskOCAPNVnZoP0ppvrQ6INeueQls/7P8HkfrUfn2iuXUSfjgH7lGuHot
+K9Of5rC6DLGIt0A/nmqXHLU6wbrQDW+QV2FIoavE4oCNd2gRZ1jnDo+rEqsq99+GFxBu126gvEg
n7eHgqaFy5SjamYnH4IDHbBVWKJUnG0zgRRPhZz4GFp3Wsv5BIkxSqrKeIvZcK+czrgCfXEWY1SD
NK80PgjrBeL4h3iva3sTqRB1LMu3hVn077ICqZbgCDWOrc/841G+nXlxbFKxs+dB9xQNxqtKXrvw
G+rFVZqJv7jEtdg2gYLm6Kln8Mj7fKIujI2IlD+sl+XIrpPxAAFszKZQa1+kziwWRuOvEE3ZRtI/
XRvjcJpGuKSjxBJA3Q1hIKujWnyWVk3AiFMuJ9ypXN/q2CXypcQdiYLzjj0nacd1fva15g+ipk08
Jp82CdgQJD/cSxN6u9ZS9zoF/4oA32UfsPceXQ1uTgFuZew++zH6ppop4RqW35OXcc7gW8Npsgus
8UMx0G4nPmOTPbGavukRO+wjKETmVrXrrXn/3dC+TTIoi7mfnsLoOyHbaaVpkJ6FX9PMEaCJbIqZ
OQVeUmYJfxl9bVHqBLfWG0rxnDZtvpCpxQI0daI1UaB8dNZQbMZ8AM9ETGXJSjVknAlHb0fq869Q
63EukRTdBOwCs/xcUTFHOfmlSvdg5IheqQzMmYstXULJPriBIDmyW8ZYFj1TWzg3zhZObuINCPdd
qGrNaFJpoi7gudROdCRy+Pa6NxnDFASaWDcJMyFcR0oQWwHrY92ncAG7ce/3BJFWDVZtr6F32Gmv
ehZ+Z4wKS8/y3pxCsJ5vADwWmHuDPvKWeAOX0JVKKo07q+3ujR6jO/Uy8qHrIN0a66oyMW/W2I2r
r2CWmubU8fB7oe4uGJHD3MTYER+Eq95SEzAAtQExM2aGklEwKBHa7eOQoiQevAz7wEhWomD9XJWh
tYbEyHDOUq41vQNfLBaFu2aOC6u77RyuOvrWIZf5KtJcjbPgNrbER6YEtSzQLC8cW7NI6n4A7fzW
9bEPUIJGyCCvnj7H8fr9g94V+abLvGdfDM/IRvGT5ANSovBomfI+MugI6OjlWLq0i0SKE7ktdwYx
67hEcbZPLN19lDXbLHqoNP3JssoQvb33HvQsUqA73E1xdhdRQVw4kbw2ifnodoumafIlyaPElgaQ
SUZiC4rQE2Ahpw+StpawVTlZ2y+q2u8YHa5DSKXRyPC6jZr95RXfSM7ecgpwbIV5zNc2opnmFSuw
E70gHafGyOiF8kDS913jZc91gXYkTr17C5u0lpV79jlvupc1i4Il0rKXNdvydNhZksK/p8dbagcI
SmW7cqUJ7DOhmYJU02BFuIyQKK1i03gAiOstTQjzQ5vv7RiMhkcwVZ7rnxCt4Dw7s1KcIcpOKZj6
xnSNyNRZstSFIOOCLJT1bzoRcDkS608XhbiwQL2E8Jzamp5wqY3e2saCwPoKKMDoII9EMxajgvLX
JLM+ckFBIAmtXyJs3k32gscK5Ec+IbZxtQ2+MwYudHRaxSAsMLPSeMJuoD065Hug89hYzbGI2rci
psMcKH/ZJvJVVt1drQImIZxqi1Bld3IQ585ApOyXFWAUh12aXzXPujrEtvqg87XtG9pxlMxTHITe
GP1JRURhKywHIqqyMw2pU6CGpwGKCQuDma5E6juE38+aIobW4vuNHCiJeN2XVY53XMRHOlnRomYp
7LY5vYfSf66EQ9gLqFGjprtaCwLYu7780K3iQHHtYaxjhpHqHRQ63PE+uMwk2gkPHq2+cRUreBs4
8Dzz4GfNby1zCNSSd/4Q8z+7S10GsEoz+h9+SPU1L9lzVnhiQiCHtqUWcZHsOyU/aaG5tXcXGRXZ
9klVAb7oSWcOg1+mmz+zuWHu1bABh/0WwdywdDLvPgbPtHWH4ZdDBd0O4kugVLl3ugu9lGk5zS0t
idmQksGwNtXwTPovxIFiXm6lzbFeU9T67UApZJdNFpVNqqhNf4aBZ6JZCbiSROQFc8trEMbkSElx
HSi5YHj/NF218rxumRIbe55kTmqzqb7swJgWns1m2bfzF5ZlLwnLGNtjR+Bh/0X8bQ84KJE7+05+
l7n2pkJAhpoCUUboTFRe8l+UxM+p9YxtJli6dOkX7PH+9ATgmlm2bbsC/KzZOquwQtqZoFCY4u5e
asW2iKOTHeNjzQlqN9vkjvrTd8kctKCsjzfiNZ96d99lEBd1PUNKEhAZSPm5phS1LHRtV8YUPhuX
gSOkBe4B9RigZlHzso99iiRh6D6YkiNUyvXCZDqdBqQ/jaifqLfLnZQNEr6kO/nf/jS414xypt0+
sbe2sRs+ELozQxdhwGTMgfnjEA8ZxkDszb1JRy03qGGD25u4DocIFpMFrgU0gRc4wFYSOP598yo0
dEUphn5Ks2l04rLqMMqtBCeN2/R3TlZtmILMDRuy1VxCEg1toyLoj1OIltO1FFVu3XtoQn0fyy7d
1V73bJoVV5XJeoA96G/0+E/uhADB7gLYIzGzRBugoEldzomWAkz/CrKa5YDNZRpCfsdXRjQHehFQ
T/t6bLdsNxFXqXXNApOFbPhK/pO90G0WvwLNZws3cJFHSc/uygaEGsbvvUdIs53lwdyB/3A73DVU
4S2vvdh86VNavrLzJbBn6g9D7P4ORn1YtIRgZJB3FmlRPI7eyWhGm4AThMyul+56vATRyMeoHDf6
iHtNLRilumVSsaxsh3xDma3wydVQOxEJkC4dtYrg3HfOibGKgTPpCQ3RjsaYvsRlQmGkfGVl1u1T
fXjTB9RjOMqd5FiXFP2k31HYw63rAzKsyWk/KzBrURRtHEiSC2MgtL5UrDkilxLclLP/WbSVtpce
GfXTINdpMGNZu/La+dmpznUiqahiwZNhR4zUoW8T/hHySGnWNhPVOOd34ZKOV+Z2vA677tq6Db+M
bRbantSwulU5oROWFPe3BIE9ggqGJhNpyCSQHWV68TAhW1z2InvS+2g/BBZ1UHAq1fRbVCBO4/S5
zZKvLjLfW5eLzU2157ChLDu16kME8sMzAbfGgw3tYEQ51hTDwpLp7kvUGqBtrV6lpQmZnHi5bKTe
SfWd7TUrerZknjE1G53tKfv4d6pEu0QfXigTLZyS6yZIn6Kp/hg/9XqgyKatYnurF45Bz73Zs8x3
SJyiegjiCpm3i0GxQswGb4IW89oJMOyBCNkMIECK8YqG6NUIzK9i7J6miWplLtOX2ouf2qbBNUva
8go5UHwYmKZH3TlPVfqup4iQpJEC2VOgyMvyGaMATQCxddtMbCVpKxOdts6OnK0ch6OIrLWBBWYL
9PKkWdpXYOeK7ASCuuhCMk4M+Cbnyid2UhTUA/vlVVcDencB6g8+6Fi/hYRksPiHzItgJM1WtD4v
bVSu68r+zC1nb3rVnyotzm7jqEWT0W7y9gab6mVZxcmCCB8oWrRZS6J7qkDt8WVeWFzD+yYhR9fL
e5Yz8KBa6jKolineMSsPpHaJBkyel1l0eadTlAE6jauzGrmWMJhRZY1gLQRvHrLiRWxQc/fA9LNy
JswKNPW2Z0ajnQ22rMVr71viq9SS78QW3yNIu6jF3WNTam5fB4XnwYnNa6tRo5mDAhp03AsSN+jL
G9MqUwi67XZcpb1tLdsme2VlAscKmSFFzQ7YeEpUaz6/YVKcHIXvfPKeIXCwZgknOECZxM3BR9AU
uLQc91SLEGbJNhJGtawUYQUBVkXibg3G3t5A1xJ/Wm5DXk0kIF3Vw8rMu3Xd5+SXTVgdNDDXgGMw
K9KVYam/MtrxYnY5xC5r+JiS4ikiV+QX5rxwR8QmVRvCWhlyySgFZDvljIMOuCGh85WQKHmHbShY
Dql3KlL1aunWudPt9yLVV45v/kmIPcbC2jnLJlh26GFWht17nz6Y6HndZEA4avKjV4XPmLQw1TM/
pOGXbiYDu/o3pOHfpkVxATHOZ5aOr2pgDdmETBuuERBfUALLAw6Wpey6a4EoEHEDyN2XoTIebKHp
7MtDaI3suvygANVlKJ3BqjKW8Gm4DCh5LQtfWksCMF/0EfacoDVvtngIUBP7dIXammGkTarnvsbI
YjDPVXQ+ev0zr8d9MHnN2rame9XSNtRD8myRchQQ1/JNQ5TYyo6R5kdIueF2vUxhWm70SnUr3XO6
Dd7ur7RnRtIEfU+NnVYEYHQyAJeG/RPyqZXe8gv9WL8K/gGYP1a0dz1KxyarGbHzq1HHWjG9lQqu
VWBSN2cJ8g3WieGBfYcyLMRE/apDMrKcehQKevBZpRT79cr9NRlsZoHcXfuKVW4n73oFf6top57S
E30gnCDiY6KU7OcRnBabcnuUmKwn2lc7M2vmSRrhRERhNhKJBoY428imUavGZmOUNIDzKOpJPRZk
/LCNH0dCdc1hBqhQm17W4IaXpdl9dZrjn2vxUTRU0W3TSVmWTL8ZTdo7elebRgFTp7wbaX86fsj3
3OEzDWhC94FhLUTosLEsN0aOQMEFdjLO3QOvMfTTGLESTd1rmHvjzhI5u+FxKNeyTUGXG8MWW1q9
qTQ74XE327XMz2vXTz56MyAMJPOpsQLmFDCcHopkC2JbRea08H1Ai250ydrmu630AsM22OnRGV88
BTFdCWpssQAiF2Dx7cxw1uuU7Y4WLaAIcM46i7AE9fUS9dNUh6+Zhd7b6vWQsBD9xOZdYUWMqUam
jP5jEtN89E6aFhsLr/feWweIWdqrP607UozlpNLwJegltUroo0u4LUDBW2unKlGxJxDRxkDoz7lt
zBMtPocYfF5eJwUlgu7EbssIiwLx0yybCPCVlG13sqFEmTTq1yV5PJt6qA5xI95TwB4U4us7IdI9
GaDPWkyrxrQ2JFrOBU6wctI0iLs34vuyBaBtUgwJUM9tJ2gZC3xbDEjBRs1NGHSmdJjqFl+q8yps
Vtj6wLbRtc0dNXH9Ouq0UBFa7mXS+lcT7wtidshkdg6g3avkKjfQEaqR8hqWPTLRGDNjPphiKsMT
nmu638AqFmHCVMkpNBk+/4yey0U20AlzqDqYpQeqKVVPuaF/F6bubw2X+AxgaCPzJZ9dV7CInMjw
An1ERKwW085unJ7gEnYAjcbq7WhySiZRnK9FM1aHWkA+vR1ud+2yLudcvAeXOjK8aYumt5wjdn5u
4tyqUakXyHh6DATY7FCl1v3IcQpc/Jq+ZPPetAXyxOaEQE7bxIGJm3V+6HZAOs6WTcij3SH7F3Nc
zt9DOAfjxLd0HPKXd9hel92MDsUBDRj0dmtGhP69W8ygKwtOMzOgyg4lV2jyc1OfaaPjfPAzn+43
xkt2qQBRbwct+t+t2113BqeSk9kCsdtrBfNNmQEPZPHMzduBMAjyPURxETO7NpmzeWImtwVFS0Jr
517q7dD6ef1zK3O93ljfHsRk1yDknZ+UGmbFGxo/svmiq0N7gEWu/nsQImJTPZysLNQw+phfXgrg
0OEdss0wlg5FMRYIHtBIX9Nr3oTd81WlirQpOiMiK6i2Noge/YEmVm2DpDKHieCA+ZO5/cO3Wyx1
+BDa+F7XJFgDLKFTkAKFOyTYtg8oWjc20OZs/nZ78Vw3iMbCACXeaC8dqyhh+CcWWIBA0KYhHBE6
/nHQ+NT1iOSLv9/M7du6HZr5e/NbIh0QHxHh83E7D6JReOvOEB9xgw4/P2q/RUAtQvEh2cbjiJR1
lRUV/Tn24pbxTUH0N9l1Gl5zjK4tv2XSuuYAfgpfVzVTn+P/+1wE7TNiY3e3z+rnx/S3mbSkxyKw
ahW9+BnSW+sSftzt5pCYgG6rbGiITrS/fh7r0en8/Li73QwquzjcDkM2s58rG2HBjSYcOa2bcJHN
J+x8mkpzcoh4S17Nho3nz8n0/+fV7eTyk8zfQLA7MUf61dvtlGx7A+RtAfHFUHGM4CrcBwgctreP
1L0ReG8ftvrn0vi5Pv65mzcZUlVEGDZfawYq4HC7VQQTZbuaPiPCCEqiVVMffg66999bt0+MbgLt
3poOfli10yFl4XQYVYKOaT4kUmuRCLIkydHFsOMGSthXVXRt5wNthW7pQsjZCMdn3zgKogirnHkS
XFN49caYL9esYhrZlHWjitKIUJODldKzL/SQ5GmIxkObWday88IWNRO4l/p2oL4f0o4+/32+gU5t
YbZxs7+9/PYDM3SJh8gpE9xedftBOUbtLp6IVDYiwzpKy7v4euBdKsekTUthOMt5iCQ0VDUO0FfL
yfr72zNCv/Yuwuo+kIHPEUr/e2XWwQoPSkbr0UxXJWXnq9Tc4GpXg76mJNT+PDYYKrhqbk7MS1WY
aL25ezsQh6uOFvyZ26tur8d61NyPTBLdP8/6eSoeo7zMunOYRRdXL+xjXHXiQrIlxgRs0eyTY3EJ
58dGfNDrjKb3ahJpCBuHlTgDYf1+e8rf59nREQKkdn/7RcPE5pgTYFqj+UC/qy5RKc2fP3J7Ai4c
QUrixAYOnySjIH9Ol6W71dKA8FQEk+gCQjTxeuFTa4/sdaqTV7VIZSIvQusO1eRbp3F+LeO7vGhk
ACwzzLjb22O3A9OvZIlDIeDvY8YYp6d5PThGlb9XlfpDLTK6lk4yXspyrah7XV2ImzbyuzM4W/Ni
2+NjnOj5sW1D63J7qBvpCjqkRK00pB63h24/jFGu722TzcDtsdvBs8aGL/vfj2gVe76ALZUwicf5
+9R8aKA7lYoe/vyU2w9iSRZVa4vXv3/99jhMo0VSO4SY/POuPBZflKTpy9+eMc5vPmvbetPZGnig
0qkuUJdzV/r35XyoXXi1guS5fsIA5AaDvBiFIy86I/KysMcK6SGPgX+SFxjnaiaV0gmbH7sdPEgR
xzn8GnTE39Mr1mR6toVHw+04UJhaJFXnrLUJSGnVkw6JXP5Z2XF8VKjn6QojHugc+sOKlShs7+HS
Vo8inB7rlvX65KgVpr/Ppk20SzUf8lqFm9D0w7l07l9uP9AL8pZNQu4XEh0tjgaVJndK9fvbU34e
q/1jxZ7/8nMv1owrORfHwRTmljzwcFdqBG1gN57OyAIWU0H8zNzpiorhFNTykxnrpWmI2PLZZsUq
Qnnf0E5PzhItxkJpRrTymoEc83o9RcZT3JveoqjoxSrDfS5Nf9cATG183jCjxkLW9sJ2UJI03t2A
P2nE6daq4Lv0YDVGpROtmsJeVGTsNJnvbaK0/faHbh8bGMaqyK8XnZnUC69Iv1RCyCiu3txUv+0q
1QGB74Pcoupl98SH++Wn8AxrZwUR0R+It7mi7xiq5WFisV7ya+4yNf0KNPJIufaPIxqOCpMuN28H
u3V11neDoy1vN8V8//YTmRaghSA/t8n91CiGjdsTvDT2//vc2/3SSA2gpryq/ueWn0/jYcq+ySch
buz2w/977s9Pbq9w44Z09EzfV5oGdf3vs3/+aAeFGjXN/Lv5b17SsvU3t9f965fffvrzxibADU4b
E1c8vyUKm9aiHk2xGl3/f2/79ux//dqfF8ZWW67qMsL7NL/y7/s1/v7vP3/y73/shXGNZdf7+vvQ
v/6x//+kpD66O0FaGFptvoO/r1HQwZaY7wBpjuqxkjLegnKXpVDXoiz7By1S3i4YfWdBGsHM2BVI
VuG5xXsrNvoHoQ/ltacaM9+5PRI7tdqWbtgTzImRkl713kl7dAkNI8jd2HfjsSyGizVuO8I6XpSt
1WfE9AQCx8p5EGlPEWL2yR7lVI90gZJR0gyNqJpabMPH2kN6xPNXmpj6h9utIEe/S/c5PqJvr6my
e91Gt7TmwWaHR3kL8AwbDYNtV273jx4q0jneu04NbFglUcaGO3jLCSnp9vaq20HL8lXSiL1bQUi1
ib87mYLujOfIg0z65CS5lheV4ZIEIyX17Rw9WCgIFOo9Ne0roBO3e6QnTDQQ0JrkDUa1APjAfQSj
e5OPOSbn+ZZGcv1+oF/k09tzPdpL3UNKWNcjeE+DyKcZV6h3mPKwYDB1jh+lP7yHGf+8m7PB13Xk
oqVs/COSEKIAzdp5yXJni3uVtLpIEe40WHe0XIMldB3n3bXoE9MHzs4isbWrlntvA52F96p0z5mZ
vviuP36IGBkQ7Y1Hj23BMZVmSaWx9M7oHzAqFdoLJV3nWk1jdc+L8amkFHHYD1Bmk9ObGWTYgPzK
enUYgUZNRA+elpOInXcz1NYA7eDOfmuNZuxdkRJ1R4BMRfmkTYBXdkd5OwfSiNY9pyHFRCzv95JV
6a6krAfUJ9zc3iVEnOVkmkTjdNNOUxp1fEpeqGUbLB257j+VoArmJt1wFxBMerBHPViKzPhOZD5e
qPmqn0OVUJkjMn07qOYPNKzaQq+unJ2jU4LJCc32p7EDXI77wtHGbaUr+viOE4PvbVr8CQiBNPT2
HtFS578Hbb5bD80lK9JlN2PMWoAluFEiWgvz3brVBWeUpy5AMCkqlM9pFog/uJ2eYVI0bzRB4bfn
ZbvxIxIRCnsLpcFplqFyMZETRnsyse8v2pE2LcE92O4NdmJH37b8Y9t3/s+tRPyK80E7hclYWqsK
GRsRR0b5IGcUHTLv59rXvGtFj4VLCEmf1tmQPStlYHOIWVv6viuh1iCo7WM3O5iZP9xRgGjw0vkb
NAPtHqVQ+coHBveaIEVTMG+WiYC5hvx70NLq2ljllzsm4StURbVCFh3fdz5CO1nSBrNK9RWhcSCS
AMBKaJsbMZQVxXOAq0NIJdFs6A8IAzNM1FAHGZPOux8s9lnJxLJNn+/eHgN7cvDKiqiMaRg/IuYN
0bTvgwfgPmWBt0lYUTGmhCFVs5qgJExoA8FDl38d0vo+cEv3KDxqk5kSEG3nYaSKuMLySb+kdlze
9VXwQIQAwZA6ba7jaAEVt0iDvScY2TnQJI42PVSnFy0qrkmEGBnaow9qqHszhGG/dqLMV2VlWvd1
KwkfCBLYDiYg2tLvTnWs2AXTAtoQ60xstBXKRzcsgjscO3huxn3uhe+Wn86WnnSkmVMJdXus0607
o4UxsWHN6V4DDbGxxICs8DacPIu6lZCueQhcYsHTGXET+r/pu7jnVrBEAZEUshJynBb+GMV6obXy
0Zd1vXaR4m/Y2zmnMoy+0HoXB0x4oFm0kAsaNOKnq3zkmJQ+rlaN4pZNffChDwAdCt+iUGlnx7Bk
VtRt/ZMEX5xfWthee/FYTi6nrUgTxCZOM7C741vDMoLp17D3sZW086DIurbtn43EH1n4u18j6RpE
mhod4hquXrsgUZ4pK9nfruixN+sd5rN+oWauppnBK8jg0Rb06ldjNC/g9L6+ujNvoMh6yqS9jx5p
vovzQ57ZFdx7qe/cRVpQPjNMM8f0LGKdQN8DguZ95vKxmRzxaPnVH4KKcpEYp2bmGkgJK9so+/yu
mu86891Qj9QSgwWxRIUdncEkYeqKkuxL5tukHetf44xGDdHbVYbtvaP+Pt/ItZCqlxqQ2EeND58S
lc6Q1uXFH/Qrs/gPIf4ikjE1BCxrJ9/rok3YN8ajNyUWccFBt/QbRfjYTAsslRVRqPcKTlPuRmgO
jzpZbGDMubw1Y2no9dKVciZG6k609XX1bbk2xsu6oc8r7DkFllkbIkdKpPwgkjv7/T90ncdy48i2
Rb8IEQkPTEXvjUSZmiBKKhVMwnvg698C1Pd23MGbMAhKXS1RYObJc/Zemy2tKFeCH2Gh2mV2BjLR
r+0QwTH8+r5rn8MapEsuXGDgXAUV40/Fx//ccRuFpXz+Wd8jYOw7GGs+IE+r/ijM/GQbEgq9ZP6b
pi2/NXf+gs8jWtt5BU7mR7cjeqKjM/qzGmLaQK0d67dxYP6hE6q2qrA63nzdPhZYVF/JKcNaleDI
nS9x9ihPqCuhYkV8cudlsDCAdMautovCzDmTqJtsgyFI8Fa0R7xo4gNchsv/xbAuY2wyC9ArU6Km
HM2XFM8DM+up3Tu5Hyztn2eKP/QLzH8gWCeElAMzaVtajCeiIWdIP79IWtVbKIKNJF2vM6tmrYqA
qrfv1UXgY7EOUjtdVXqTvKTIhKEDW386h1wg1c/VFYqK+pqjV0KJoj3mK1G4zJDXSq+KR5eUydEy
6UhmE8alVvDxdBru5w4p4GW0hgWar+G9LlFqIpLOd6EhgudI2ASwDtE66sXGaCtk4POOqnBkbTP6
E/NrRpUDFuyG8tbKwF2XA5kgCpjCrki+1NZ6yYwu3htEU6xTgZGmKC0IlpalX+cHyDFEidBsQjXF
a0GPkcEhq3kuyoSh21tNDcrFEDU45VVy8YI2JjIDY/aqn37kzsqQGMYUUvgb1avuY7rnnrH+WAMo
ytb/quUjbgATZKoTfDY6EajqGGZ3bezNPcQXvIHzjukxdyDRzS1v0Evd9fybzZeqgCFa2y6IUkSl
gjPksx7ob6aBuyeFvbxRgNTebNWh4YReeRHyUXkhC7iuO+s5LM32hf/pH60uvWOnELUcytBp750M
yUTxneqUu7jQ0lyxX1yNqIc6TIsLYbZoeu3mnqZud9E4lT9Uo7q35tBf5j9w7XX3TB3LQxEXV5C1
4bXxJaVOa8dfXkBn1EjVD80K8Le5YXrwBd9RKgBoCRsH+dQwSFBYzcjGa5uDr8fqZ21zdg8Up0XS
YaXvXg5HvncyuVXKKn2v2PVtg8pAuom42bF6N3QveWcTcTdJEa91C1VYiMSRQLtqlRkss2GaH0Yz
W3eKR/Bi1n61FrqguoVzlaYdKWmFb5wF9kd6MvgQw6K6DyL95bo0+BAzQIP0MnmGYfxK60N9AVwZ
vIBeUqYLC+/VBaIRfOD4gNqwfm6LtLmg8YnQIVy7soy/i/jmYTr61vhnKLc15wHFdGkZ3WRZCvM3
PxSEiyQuE6fpsqIKAB9RM/MqsMGadQEqrHDl0bJHYg9jfJ4/y05ouBazG1j5uUo+dx5xFpkv54eZ
n0/+JeZLp7RAfYKFrsvePim56+xHqkQfsTosi+k1skHZXdhoT22p4VWSUoGaVJIfiQd96QyQcJ8U
5Rkui33B/8qV3gyP2LDjg01r4drg/Nir6vhJKxMvTV7Cp562unm/YxiYQBLMcaCw8eVlVB30wn8I
kTbHpJsUutPWpP3v5b9fVYITNc7fto/6ezU65U4dmfDkaOropkPXm29DuxcM+iOVcN8wtI+WMpJk
FmpnLWdslc1behXkbJXWkK10gx5YUg7RqxeRDg3zI6ptJKGiCujDIYFozSg762OuUb82GjUpfe8n
mYF1+kHXiQzJfemIls4B65TKoO1dtkO7RGkrdvp02frmluzu8Z7KC/FC9iU1OYVwPhzek05e2fpy
ZrO9+Wxo+luPGA0Hn/+NQr9AEAqWrArLDEky1JNyppbVEg5FxaywHez8IxQSvonevpmm5uyTgKF5
0qfFqrfrluI3U060zzdAHsqbFRF4X6VrnwS3c1jYEKissaKm4GCIHhXdugH4U8189WQLJupK6kcv
AcsUgTzOGsSoWPQVYV6MQ7iuolwsLChfNyXhvpvf2KwJEMmSOrGwsMgu/azsT7ZCdAkdpk+EA+iJ
7V9K5H3/94mi9J+FWRjH+V8aVPGWij47zOtXhfoK228sTlIaPo57PFMEa9SwCfLuFzplVuG7BOu4
RIkNwMspWdej8qXM5QsHdSJ8p5c6m1ZZYep4TaYv9lXewKPBRjp/NXKc3yQpxOvcR6YqJwJiIhBb
dKprH0eYJA/SvFbz6+a0yEOydn8ufd98E7QN6Dw3ZEgiOJ2/yxmNbJUByqStWRfrMjSJdW6Ndx/I
6p9k5NivThswyV1laiLXwNy9Da3E/Moa+RUlqvxgYk3vsCuDZRwNxq6PSvQjvosLvWnPscZbwWRo
bZA7j6sNgLrbN+5nS15pZNjP0gmcr7ZzV4lip0jhQCN7WtR8uwoQjKg230lyyAkMQ9BKW4OCuPM3
taVEWBmb7jjBn6BFMbiO0SaADiqI+4B3AzIN0CIP9hKIrM850stfujct1Gm82U51cZUGLXxpOHQc
s+qU5eA2ArVwSKC1tfVElItBUQZSVV9cq/sgQ149DSSCvAwQDxac2b2tsPP1yL0NzRe3ldVze8qq
t16FVDiGG9GzJzEYJaNEb28aHG9Nnfil+VvIIT8z4vTRNFbaPi764Bm3MSWoNdzmK7Aj+Fccupkt
WTXzS0bhBs9G/9efvsmRYrxWo4Yg+j/HU34F0K2qCvx3Oq2OyJ/XuYmiOJY5uVS6RZGVedZvGqhM
JSbGn7Ada6WUFg7H6XIo0AM5sFBlksqPwM5eGnIg/CcfOA0F3l8389/xhxxHz+2Piczko587LLFW
ldRbjYWHH6jvzwcrbp1TXxAoxyrsvVfNZxA26hulIAdv/sSuLMLPulEubZLWD0/TxbbIm5eutXDU
FSmaxTEWlzQJxKLu9aWsY/MZQoDJX4Qfxxe9wikm0RYj+XdXvFMQ/7ntwLGsHb/GEQZm4bdVfEUF
hwCAYOo6Z8vDoS7DVyPoFkqtnkYqd1SCxNog/NdPjs5sgiBd8ouQJcBaCyakAhkmI5FnYeuniJZ9
GFrCD7dtgigcTqhNlE7en7yMzKu6yd113Cv2OVccejma9shLCxuAwVqv2JPmKSmbK+4nBIe2z/gX
Zz/zAJROstA21L39VaFWv/ZuK7d9SmqPyHVj5fkOxYbZtGzvyhbn20TyG9tabPux/coti4O0P2og
o+f/E3lyK8PzSbUIay/Y6txu4KLwyvdeQHC0nmbv8E+yVkcoXdXrhKWAW9TMzmrd6UyM62eh5vUO
Cpi5drLI2tMZMhDHVdWtFRPjwpxsoOMzvtZqBYVMgUFjVvefB4DvmGo1cECdUZTrLFoaIbETbR3W
9/mhj3MCJGU9boI0/vRlUt59GUNd0vNvMFE/T6ZXfAmxdNRCDzl9Nqw5JGZbgZP0Leu2meNy/nLg
c/g5wwm15FnPPZUV9aUq7ezSyqSGwuWJz47fY0tWKqFqkX+cwbMEaEAXs7QRwkETnkGHnMjrC6ak
PRpSCm8VSO9SvYTIy6zWU84/3dM6F/ESjgtaiBYaGefWoFujltsQCTWBrfWKvmKf4dHo/N3PnwLv
87AKfdgjtaR0cRL1yH0b7zqqEaiHVL9+c6VXMNyqJM3u02+G88LvhPU1Pcmcwf7yZUc/DVJh37Qv
liWm/mNtbPTcdl8DfdiJKv3TjpF+VdU62VQuJKC4SpzFDy1T8dl/7DS/FBVKhhnaqecu1LDEPARf
iCv7M0pAlP6TX/zn9klFfCpCRSFVID83gSoXMdDXAxRg9xD6uAznNJrcA+fYxG5wgByPjiNFfyO7
FiCImpGl2ZeSkE1vGK7iOy6oCBhXkU9bCHU73wbDAEwBgVGwQmRD34POyPygwr1By42zS0/hCTPf
Wft6L+/6VLt7folPuGZv00yNAKlh6U/QTC0pnU0IVWkdE3pyAtWHNBtttxsXAf9f3poeUQpTkFsg
Te+77v5izAr+pAoyrLxChvWTIRKh2y1xBCfLRkbZltSjW6/y1X9/OD2heU/A688yADlQiEUX0nOS
VVsdQExyrjfD8NNRD7qCMq+UcEBrEd7x4Kp3ZuRL1+ySs+P0L03Sti+BHrYvkugh+MvPnquX+yzj
NEQIRUwFqmvVSynY+VQLg0oYNGgkp48R43KViRjwJqOahOHGvs16ogALjAZNlbBUCOS9vtOI888v
pjd6sMHdaKP2cvtNgcxlE7sI/iKJaSOLLWdjTKU73ZCCBPDEONUE+CC3yyx5Et22tKGigvwzt1ps
Km9Nj2mKo8tuKCb6cRMDgvmfL8rM/a2PwjnPGNmS8uNUoBieAZdxRxcVRdLRbutykYH1AokUo+Uc
REwega9d5790BIK1FjJg6FZqwyHIim6vRhxO+7D7nj85qc6MKYrSXeU77qkwIgcCjSMRZDXvdZIp
WyK38Jp7yrUBDfARsyjhqg3cKx4sbWMo+jVvgnGpT8f8QhD16XqMgbWJoF3QdJ2h8hSxkFfmpQuS
KYkGtruvFDrGbm/ihUqbsdjRHk+rZmIy0LFouwknwiu+vAWJzR2LsXyp2MZw6H0f56HEdU5Dfvzt
0Kl6akZU64oTYzyuNeVg1Pm4clytuAK15E+I3yLEkgOQOMtU1kNHfv/7RK4CT2PSKPP3yJP+KjdG
jOOu+NOn4bCKkAns6N8XLHFJs6VFVN3n03s0hSqNWgWBqKGPBtESuRaQ9acYg8an5odrV++Mv9xj
e9eKs40FJG9luslwwnflP1Vq7Pym2CbyBt/RIXByY0tFkTGNdhkxsuOpBrpMt242P+sPKECCDRKz
ebVJ9oyEHH95FpEIRi/pqnq9x9Be4Mc3TJ0moEtcRKphcNLd57rEPNFNjQT6rw1qymGXT80REjKW
ZQEGQpYj4EmN+9gOk9u82Behf8sq1TwT2jVZgsvkK+q/hRDV7xwd+RIu9KLtvQFiIZVUp3L/5sTD
gEiqlvNnCyBZfe9iUlJVO2wQ3qDDm0DHHDe0ZdxFI3mHCsGRBKEbZkg3YRABw3X4WLaprueVwp7W
sm4cMbgjv/0Jixn7/q9gXbwZov8qYtjfQAG7hRcMGzD/1DtKFr817mubOOMWXgbkT83r95mGra1O
B+0E8AD3odI9EmtU3xAbqUvD8YszhM0GmlVxatAs4RsBn4djvSiBX/neou+sEXtb9mKBiP9bqp/0
68w1PNNs1YPAPdFUX5pT6lKfD8lJb9GYdqQWzQ/VYLsHOr9k+poLEAXhpTKTr593OSi001wPVDr6
1a4GEEEH6A91ubLImn5ikbfqcbBi0vN8Akfgou9DjT1oqjFb5u6nClm8EABk8lwR15Y8hb1sjYM1
tHSvszzsnuHgmyhVk/KUYC99IkJnuNoCFGBC4HZmx/YfJ9ARZ+U9ZPTEg2Dh588eKYe4o0BKDmip
UHTB5FXLdoH72idyB9KNhq1m06eYXMcuJtgwxSHsYJhvhlrs66CH0QuqCatdz4pZ1Jt5VY18SGGa
OZ7csFLB49iIv30dzo4zus8jgSto0rtnxXLDzXwXlUbT76XdIYdkAnz+2VczVspTLxlCAJZyz6OS
/3GpyymWO3CRaUX7PjH3NgFazzLTnufsHzPD6xi78la68S3SGdYEduVef/7BMqQ74oflWiWadBla
dM9obugr0yppytYRA5z8VxT6B8dXm11qG/6JzpWOSpdiBZPYk7Si6tI4Vv9UNx4mIfKA7IvjjiPN
0te8KUgkGDPLXoLwYI42FVNOx/pFBUMqoJUAJfGCXKWLa2MLLoq3oM0IsAnDYQnqRHxwVv2KDGap
WQwpCqvf3fEql0MbJOK4Cfe9anaIvfDaZUXY4F3jWaS3/zwL/vtsRGzSi8x4/P/f24GixzuGS6tk
QerHDFrAFG7AFEnBGky/eQ41oJUME9F5rlJ90zeJtsPLn601Q8iPkBAxfLztZ9poiOtbQzkVjk7+
SAWCjb6M7qnyVx3LXdRzMkU3fkv12H+3bPS8Af7AE3l43ppG4cnDuL5DPMfsNGnGs1lDH5dVVL8Y
QTYJQcBZDQpRpzQQ1umklZrr/vkB8CLjErqj0Fi+vCLjLxuT9GNGsB8MBeQwuhUOtxV+l8EQpHpN
OpxAxN2Knmq5kmQHEQbNQzHm3c4qdKfYBJFZAHeG055MZ8ykgQ9VlyOu+ySHBxvSYBk0mkTMgbWn
gLMkkFRcQyrI2n2cpDi6sKK8tgPqZ6wr/ma+hAGFkIm/e8jplRAtD2K0zdhY6EP4KX3KX0f58xNb
gAmq3NqZ1tH2x0M4YFQ6mJ3jHXJvGvqjUZ/5ZsLRs9P8bH7waJISbk5mWFAY4UrTgeLpoyH2GpbY
+VecH4bklbFZ9h6p48Ge9i0dQXMKx/jTACM1+IAc1qnWGUvR6uygXrwTBJfhrfe1Qzs9zK9XyT8p
cmmgW2siikcargxuuYN6Dh/cVnNA21y+e3nz3lcEP5twNExpxFfcWyY44wb3mvRxIGhwIwKmaJnn
os/JrGyb0iw+9gU6cqlgNQCzRe7CtNHMi0UfuK8/P6leEvNETqADsQFxblNGh8FM2C97uuBlrEHo
4gF3nXqo8lysYjD6QHeleVOw4DFfV14Dn3BQ4N0QyKdLvJTeknG2ueo9rcfAFerY4kaUadufqQ+Q
/F2IrhzASgULyJ5nVgRXhcQlJwCTalifGd2BfxUcBlsCP+ivWYiggc/GUAI0K+jz5NYbEhnFQNlJ
dnYk7eRFccxgGQwxCvWahLfQNaplWjk3pYv7r/994lM6jUrgHQ0yLRj4Yrycm1OahvtgUnSfbYtJ
gC+SQ1tak4JfhWVmCpwlyjxXb4Iq3Oh+ObyXeAsOP4tkocU/t5UtdPRfkeD+SL2g/7nr0rHrF3WJ
PatP4kNf5Mkj5Y3ixGvYRBc4NyI8pv4F02q7KKKtn2OZCAKDwwdRoU8hHsx16vT5Ze5RKlmontWM
oZ2sdgaajtUsLKHIW+mlo7x6HKF3EWD3Bei8DFKVSpudfqC3A6/EOapIrWVk22/qSE0/T3F0ivFr
WFmw3tyuX5nTpQzEXlSZuY9HvVo5X6kNTVifyifbVbR7RBxekeq7UeHlIVDLZ8aF2z7K9Te3Sod9
QGcR9dQXoSXeQaumgD6yjniK3xAcc0hXgyRJOkhxRqZEg9pvVnoUk1mCjzex9A5IolQ4/tpKw/rk
5fSpK/pJ/lQngT5sdkrBKJFDCJASbUKragGuf5Bae6Z/2VmE+DeY8Ha0c0ONGFxlWNNjpEGfOiul
Y0SL6ZRW2U/+mR6yDCrMc/Ix1S8aniTqrWkdmebOP+fyIE9s3BtR+uI3sl/XjeAIVOgJETupv0Rd
z9+orhjrD0IPtr3lHs2ioh4hFDKfklJM7q0Ti8YhraIMQrMeeviP4dfo4LsgUrTDmtBb7TFfloGt
rWIwBl5Z5N4CsMcxZS6/RVlYbNKqEie6g/884yb/51l66nVolK4imesKVCdYJT4MU8G3OD2kbgFh
Kp4kWmGRHok1yS9xIV+EkBOarR5wvwdet+qmHRNbLtg4QTruzztU8E0LW0UfAXRFWRpuEBzTzjc4
jWRhyc8ZyZMxFXnzdh8H9N7zHHtvAyBFGmrzjAM4m5RbER+Lu6k6G3pscnp3ft6iNDCORtsd2jx+
H6JBucSOUr1KczePe1CPNWftMHrVH7UJPWwDCImY4GfqAq/qkiRLCB9KJmBMJOFvJ5HPVru2czX4
NEsO/4jHk0PXS/2GI3mDfpxpFEW70I1zDraX40c46jS3pHxRNKZrZlLjf2vsNtvYqm7syNP28GaG
1qKeTgpFkzrbykvwXM4VH+P+ExSKYlObGsVFGymPJq8X2C3p7o4lAyfX4p1mX7T6wNijjEAu1tNZ
gU3WFbhRpficyFaBv/JtTXxGTfoxqzhqvdOfiVZwTOX0cxjM3I6GvJcqRxdbrItTtoJ05LaBfndd
q95Si0dbznUpjR8GQK1CsKXX9Es1XcxTa5Idk+v8LIWQ56irerSotyX7Sl5yxKb9Z579MH/gqDdf
NWGAL0oM9FkuXXGQBg3L+Lola+rhO+o3OtWdr7MXxOUVoig9PD3l7ppPtY0T1ns/jqpVTdWxwxhT
YDeUm1kqotJ1XdDH3lBfxHeVyIFFaMXDRzTKe2379IKjgZpCNitG7+4OFYPc9BpG3Mhlxul203mA
Js96/pzMH5v50nForg9Gujb7VLng2wwuTRcgRYFaBKWUduR0tCunkbeTefHmZz5eDpgFfePipYW2
nVvvnd0ba0xMcjVfOkFh72sgHMSbszc0wx/ym4jInnRzbhSh6PZD4xJ5WnUTwv3IY4S6San8Zgc4
dCVDzenJMDrDlZAFuRiF4U0zcMJNpkP//CCXIHG3ETrsT790HlY6qK99aWkr8vusg9Tz7lSno4b1
FDK6njOqUlTbXSqaEp48s0uPwJzuicAdLulCvygkA9LUSMkO9vJdXwVTdx0VRInmh7CJEo1XRyNT
Sptks6itbprWItTQaFaC76IDy7+yARGc7OvauM2bsMxQ6lR6rXJAxY6ZZlkLRJ8PdKVUB7TZ8cVg
xAZ923SX2pQbHhLnckaJCb9+LIIVn8x0ZwQlEi/Bx1bAt76oFXlkohf125DS0dTEsWgVZ2camU0K
4iQ7Rf9BU0g0pEoZwcHRi+A875NjgjQKs8pb1UNlnT9QZgHhscLe8OrbOilDWF2DEZimnD+e0we1
nNopPwsg7f/wbmqNuuE42S/mv4HTa+4ynSR9I1DAFdGAKSIjS3sgYjePFOQXtSatuXd6/dSZlMjY
FsQrI02XO8w1EGdPlyNnX19FeMWvFRLkXDdLMuVGOoc2Xerp1K6x7G9KvcHpPfXZakN/G4QR7OJJ
46eWZbJ39KZaSo0ls7CV8UIaa3yJBPff/OGZvwBUGyboAEFSY3hyqhVoEaPh0vLhZmi7yH7UChtG
ksAXcUp+WNs36PZPGgwC4g5qA9EwcBqM+zYyOn2yWOSIFRsMlqeGspjhWLJzySV9ctSyIG6bgQGy
v+FqNjBoRjsm2UIDY4fUgK9OKhlv5GFIGZFnzYfvSgEZvFOutW1OGg7Eq73yqirZfX4P0swynxsA
85EXFbvB8qCD43HdecJwj76NsraO1Ore5LRHQnqq71VkvhGeMOm0GhtMuEUz2RgK54SsxyoLUCTT
olr2mAsoU+Mr5kB924aDvhVqGZz7IFt1USOezIASSSd+bzP1A6Ep5f6brrvVkm073ImoNZZkyESr
khzrs+LjG3OdbvdTscKzxCQWyz9Do9fYwXHc6moXXP59cHMm2oPS/Pn3JUxW6yJsi6MTg06dS7Ws
Y4wpYiioPuXMMnXCdhPOXt7pmT8/G1ImKVGEl43bo8tKkBJNBTmva245HWkM00b7otJOd1XNvldO
JXdh65RLxcLH2znIpwkAP9kmdOHpigwyAjxazHZNeQKcN/6uTEzZNqi5fSpLsudT5c0kHvfkYS1a
mJ2d85v22hI5BZYFnJaHrqEgwruuvhid60AWKIkxU5ynnNPvoifI8emnfrFp/EPT+vujsxo6NVxJ
9T8xsJ3WO7tWr7b6NF1KKfy3wK0zePZcqiaTw4K2DwepfODUxMPw32ejMbLyN2Ib1S4KI1t9pwIk
m4eoELCtehRtIiTQ70NsYbMQwWdFdwWFnrPUa7d5Uy31tYaP940Ya9HHAzmmaope22E2puOPPtGj
yd8cmo8jza+HZdNYN023wB6hbH5EPLWv3fzS3ybcrae4Zu2Z1HXF9OANukUuSruZly5pamKpeQTl
REGJfKPEMOK4U3vAx/PMcA/tFzpHZi/GuZ2uQgIur7EG8oH8LUY50+X8BT9yn8j77VaBJHZs/jEc
RtXr+VKdusgT0YMuaXRJygmSMZ2GIFfFp6TWfs1XJusrB2j0Synt67Xij+3l32dKNPXVycZd5lUE
ITC3PTxT43tGP/Dut8HbUNfRgs9dgRSPZ/Se2canZ+H0mtL1/3w1bPnV0i7/+d759fk75u9NQyjV
sre/K1oXW9MZ5Up1Y+NNjwx6iDGU2S6zrrOyIepMxJ/Da6eDpVeJ/l7PhVNBXu1aMI2IpTNOGVGA
cqcGp+cOl0Yh8NG2w2w3f2tdNQVN80bymSKw0NPa4BAOuTzYGviLWOE0NHAAeLR1piwTvMJnIB7s
ewlcmUBUn2ZYVW+9zgI86fWHdgoKzw25Iyw0JBV4fHZrgJdJG8TXoBzao1OkxPkIO3ktM3WvoDs2
RV3ccyOqXhlR2bGrPOJQ958d2iHzq34LitcZmoelauVr3MnxiOSlfRrIAn+MxtmnBbHOxkmdbbX2
XXVYQYmTcz5hPjyqKIwfwGuUDVQnZTNf9nX0mL+hdidJlWnbZPLwn8//UFd0IyL7CcbWOp+9g9/M
d0p/7ToBckFV9Y5KnyNLIW/ld+i6134M65c0yKp9XyOjzIGX/kZbAMDFD95dLIhbW8FtSaZf8WoG
dKMiNEt196FDt98RW8pYeLpUZP1ClEp9T+u+OTdkSkK85PXAqwZoDUVyHOivPtSEJhnSXRqv/qmY
pr/NqCm7Pa5bKuKcqZeGWmPXpGGzLQGSHQ0r2cSZxnuDEm85L499Qz1YKiQmGsiLONvV9yE2gQyp
Qv5piQjRRP3NezuRANr6xQp70oaCrF70kQBVVdPfiBvXW7t7hJ+MVRq/rJ8BEopjmlCq/VwrPp4H
D4543vQPpchp5VP9X0Uw2Jw0lPKYSk/Z8cuaW5IArNMwUowVvX+Ya4s4K6OrT+NlvsJBhvurbu0D
+aXoRijSOw2vgpUN5b2yS3XLne9supEVLOfcuKEcszeV0zo7zTDSc5/BvIo7RX1N9f6rgcjxNyLS
hcP794Cm5QkGSRB3waMzWkT2BZuPxt/5UNo9URlpTCJzxl40Go34dj96YYyrVhbKkSqAWrYR5a1h
OT6mpGctS10vfyequuuIAHkNMaBt6aPCiIZygSTV53DPbaGSFjwJhELHRJaj5WyidRx8MJwnGYvH
owgjRmUmOWIVBhDEjNELPsYplMoI/sBlhbceVqSR6A/fpOFpFlhKwJv2T0bNhC9krlGjF2vgxByY
7FewR7ikFdAvPURuO5K6arQbBNs2Hnw3TD391ppqLdWkx1VYyHbmsmN+rRheHReiQ5CZ8VoVTnTv
ejHuDLynRA8zRJ5fK4viVx7G6PxS/PAtg5RgBX1DZejFNZzRSdI2afabNH+fXUWNVgc7p1O2SqDi
fSqTSQ6mTYk5FDENILdsUefxoSis4UwQkcJ0yi32YHsw3DXJa94KSOhRoa9tSPIfOtCgrMr7Sxa5
k2iZ4kwWjrGZFcFw4FZga7yHZU3ZCzbTXR9wfValt8SWys0qtOaItOReTlCc+aExSrzjsXfuwU69
cgOdUobDn6nDkTX04xybrWEfAlMBRZK6yVFJBiJfusx90hBGTVmk4q4HUYbLEnZeIdU7Q2T1LiWq
I0S9ePDc4pd8nitU6mcyq0/xfcz9ca0lUn9LdUiMnnQECVl1van7gNkHVs1hQzhkoCLDyZ0jGcUo
gJKU6OQonBSDW9IRiyO3EvOQulSqPWLtBzUIcsUhH86ypubze8feGngprpHUQB/6bK1dpsV7suqz
s5/r70Ebek+tLu3X+T9Af2i/chLznhjBOU963huXYKII+VHypdPDWtitXl8cWdNjrYJ1OfrWEUiz
WDE3SxaW6z4aO+pPRDu3L7XyXEKrfERUfvssTNtj7Bs3PXfKAz8ODhgYSe2yRFWxTObobiajC6rR
7lZovxPdg3fV+8p+rn8MYB21iTI51NiQJPlnSzsODPgbzkbrdLShtqg2qu/dw5LqXHNISowyBENj
O2Vx6x0IShSOS7UPi48mB6TgtVpyiaed1JfqKU+QWdyKMJ70J3Hb4eZCW2l2+W8ZWvrRrMj7IIgx
2LadBXUzsx+SWnqbVaSSzc9CeiC4Gexi0+Jq2wS4Xn4haMmabuGORgB9U/zzpUZhtSgR+FElzusb
wDwJ6Utvrm3mB3tFUzVwYYN8gQgXyL2Z3hNtHC6xEqeoKnqwzaP4ZaMnPhlIJLeja94Jzky2Dvrh
J2Q06iOzim+/kM23qTGhMiv9c0wZXxLMnt8kfMatTTVSEam14TOd30SG4lqQvv1HG5dZplt/egVZ
m+YPDgJb9OgSwlYGj3klwJf+Lr+BROW/iRT019rYdTutmdDLrZfuQx0upp0n6e/GgKI8DQSyyFij
xvzFkHm4J0ZL1Bo4GsJg3OE9QCWZVZ3yopmIKa1hfEVfWx2jSkV4P7UQ8pLama2qObmQ0kjzMjkL
2mgubWyD67ADZ7wgcubhqN2WPps4C811TvkAsgEDUvhZxKhXM3GrtUZ/TosmXGH3M7bNNJrS2vps
sHjdDQcleJJYN7bNYIH1MdvPp/dYoVeJmUwaFLytjp9Imp3EFkIjc3JnJUgwcAHAwkoJmwaOO74q
fueTMViK19RHWahkv3nP0QpbI+kkOirwVsVjnbtmdFfNqaul3awxZlnVS28f9zQKipBCMnVoscba
gr74xC204nfOcf5BevmrK2LziDCAeniaE6YVQcsRYgpSRPxHQZftVHokWQN9WBrCPs4dARfiGc3G
8pz3ZX3PR5Y1a9S6JdU6NX3vsvrSfQAfYQ40c/JRbNPEQ+raq+60lXo/71fJR11BDHh3fSu/qbn+
nCmuuEWdvFtaxepLaMQ6bEKcDLH9LfrEv5ZOat49zzvhg/zwk6kqLjBxcfz4kAVtASlN/dow538q
NMQkCdIinHwcO/OQtBKIvC5s3elQCkcCV3aqHKr41nSlfqkbB+0Rf9UHkjow945hfDaxTbuyTH/N
nUKwlTc1qMjeIOXp8n/Mndlu49iWpl8lEdfNUyT35tSorAtSs2xZHsJD3BB22MF5nvn0/VGOczIj
K3HQhb5pICCYksOSOGyutf7Jr32x7aMsPGYptOthSptt50/hWeoY7o89yUQVJmobPR6zB+oKBpMB
GsjLJiM1PqrANcbEyO/SyemC3/1jU102Zd1kuOxIZ9vNrYLRvE9ULCK/9eVkipgSM151sMNqtf3n
Ttd06r25mJTtRajTzOjWAiIfL9qdmntJGRS40C+pXuWS42L1KtHRitGhLFmeVFHFAyWUZEgum7pi
xjeMhq9rUfo/J0W4eJKtrh8urZgsh+SqIcGtJCzhrFTxV3as8kj6jX7ofXLxKgNdUdCROGmn/RvT
LmQis1rft2Wjnto5vZJUoaXX62SSNaaaHxgD1/cBtdRBr3GHVEmW12FOnyrmBBaOU1GG13oy7T63
yQiDGENUlVcaxPrEHXR0HTMPualz/HYwKREHn5usRH0FlaNM10qhyHu9tJVTQIiWg6nopQH8fEgU
WkErezEVawG2aAwv/aNdjP4mc1A6ziM+CoQupZsIWVjUtXiNdY5jwbhiuJdYBMqKKLJfAAZ3VhTh
wr+wCHWLq9rpLYSP/TrMQfFZQZkcWESBNmlj7sNUrVeXJSQomDKkYVQem2VF0XqV9TfO76B4Muv1
KzhNsdntbNn4q8uwfrQA1QaSqPe9Y41nqxXvRTh5ndkYTyC29i6Gwb35nIRw5wir0D76zZzDWIBT
TAaQ3F0o71H2MHFKr3BkMR4rSVpIbjra/rLZgMRg47dMdvTIfKxDY12r3bE0xuigUaZf6yyKIyTU
dVlzP4hagqhkxFJhc4LDpFVkgTyjztPDZf7lTLBXcAs9Xra0ZRpm42+88lGpYqYoD5fy5/KAqe2h
L8v6dNkiOK49zHRF2NCnLXdPSqVYEwWDWlW9KTJ/JBO+rvZVoyn7uhb3Ul0Az4W+N+QNV5ftPyV+
k0EUqDCoWrCZKlZwfAYfvjVxWTuATKA7WzYvD9CzJHGAGMbJicBgRwfnu1xKaTNdx+R/nz4vs8Hh
nU0z/3zx8hsdgL4FNnK6bAUJzcXUkagQzWCyqp4jrRtDYjcGmqIabLJbQ7E7+iMwhV79PPkuZ2CB
zAk8ds5hYPxzekEWLkISgjsSFZGbkeWOF7Z2cJeSLXJllZhPQtC9uzwV9E23BZ7i0C+/cXlBKrkK
w2kutpfnLg+wI84S4Swut2WK+afeOrsMM7yx0kEwMSdbzWgzBVFqmX8iEyw/cvodFIRTtGw28SE9
aTMDAM9XjMYRymHu9jVXkaJcALR+kteXWffCMNOnuD4a+AmjGKxeDUfH3HaRkMC+SldRHfuHfgy7
p5z7R1eRlxDl9t2F+J/lw9GvAQ+4lPoHpzYoI4Vo13gq3ls9hsPUvFACcacpcJuBeY098yHzzXlX
mTWUecbYuFUuD3Hf/fypwTRtjyE/wkl/W/v6AF2cO/FFLO0Q2XGYjeExarJqZ5Mu4lbFMF5/oqeL
WP7yk15ld2oASmVQEH4+FaWEzM40a+tWVvpp+VS44vrn/OJEZLT+WS37das70eny/OVBUbSIDpQK
ttR8DEEiIAhVixyG+/pjmBTKHqBSfVOKsd8Sng7NMB7Tl8tPxFVknz99Pqez8jKocdW8bm6NiCl3
Q7G3QbkVPSNF3ldCq3dAPCpcx36rTHn3MkeOv1Chp6tcr/trYdndKpGNujKSCuaCP38TOQqLy4Le
x3Bg8O6mp0tvoxIK52AdMs23D0NniOtuebj8hIgnuzbL7efGGMtr7IEIIoqguOkX9WwkS4cwDlSW
l2lePSXfrHoorg27aLd4c/dr0gCBZ2bNWDH4K8Hrhfo4mY7l+kVrHOPRVq6ystYYLRAiMaXd4xwP
Yi+ihhViGSqFucF8R8CyLxj0+7ASd70JuhU2oY+K4K3ubQb5SGjQ0wTOXkY3LMzlkwHh3QE9+ZTp
m6l5O89pcDfU3YY4PO04UKpVG33irtCor3QCRIU4NEgJ7gGu1lqQh5cHSQN9vGxiZspZNlp4Xix4
7Zgn34JYJhvHqWCt68hDsZ0ltHj54ypo4bHru2Hfg/D88ZRwCGW8NMJqZSKwW8o+aOZiP0RMBC+F
3+W5IbHJSMW4AjIOeWMIhrqgEPssKuNTnxKZyuRIxdjPlAffQCw/kqbtfgJ0l20WLia1KocqD0Nj
pzlivjKsIGaYC6ZhpdxzsmloDrJIh5OBU3a9bvw28QID9mHVDmc8wNJriM5ne0rFteyl96cCF5Qx
3szneiRpLYwcPFQWDOoy4L38lNtiQiYB60ZfHiaSq1eG6izcr3Jh/2RVQBPjR9Y9Glr9q20t6kTD
uTdyVXydy59bxQIpSbUfr8ziHeQK5wXLCk5aMOcYE7FJlXKTTZp1py4tXFYYR9QA/r0oquCQ5BAL
c38xjKxiewsvpfaSetDXfjojIen1JQBNjYyNlioIKcxCo9DL0KTJzvy5bVO3bIzS6D2tS+yzndHw
ZYrfrUZmmufLc/h9DnuVUQqxYMtzRTBS02MeqcYFnHVumezSOzlXSJqlGuwSxfn50zAoHzYAxQ40
qFkxEnReQsBoLSfAgMKhvwni8lgOsnidMsvmfhnN95E94w8zdf1GgSrLHKJXbyC8QhWodNirEr/n
1DHPSZbAxoTrTYiSGRuEBlWwsrt4A30Qf5u+JA0JesnRWR4um5eHOWpwx5/9M6a2w5XT+j2+0vxE
aibOTaUYj36OXJWnQ3UcrhTfglRy8c5QCMFIGoK01QpOf+E3ZKL866FNhHIdYYx21YI2ESaJW+Ri
f5eXI8bz0Jkx/NZWnyuvGRZXM7O2z4ILaRD3WBWZ2KXkasnP3U0LoZD6XvNgkJmHC4Wm0igINLo5
SbDfbUM+3eXppM/p1ugynG56nSr6EsUqtNuS88srbBsRoTGqt5cXzMUpT1attf/judGcz9IOOiaV
BLlBMNK9YrTqG4EznRvFmn+AAdF4SUGkIvly4in0QZiTbHjgZtSezYw02+XpmjRkVD4owiFWbwR3
0yccePc6FgFvrcHAaBJ2cKaGsqD75NYK9k/y1jSwh7iFhjEMqBFfGHsxF7HpbrdV0dmH2lyWeXsZ
UJL+eq+IitXUnOxX2QZE6qIKMwEr7YxopHAYAbcNCfScEBw+VrSAgUQFLqrkrFkLECRyBRseKvsG
Bex7kTyEbat/ADDC8czCGnZwaa7NliE0zjnlVUWLtibha/gKurloCB39Y+5fME8J3nXNRrZSNs9+
RtedgmQic0rmW0Fo8TqUtLMj6MqWq8i58mdT37U4MR5AZ8cD5izKjjDREZKyWW1jn6AHWjEb8GNM
b62e7i5spuVupt2CXmPwGTbqSy10UO2k/XBisjOxyAldiVE8fDr9I0urR+IA7Bc18pmIgQQ/RHar
r3LfCc9Mz2BJULxeWTjoHRBc6zurv84LxT8qMZTAaSrl1eUnynBxFRAatL389Mdz0a/PBYlhHhhm
koM75vueCdbOiM3xNI0WcTazln0NQbghA/jJd8zXAUpGXCBnzGWCZNTeaHpHV1fG4qYS5k2MHm8F
p6y/ETGAuLBQs3DROAfm5cEOexGbDGlM4qfQCW8qBMeTgSLebtrxwKgLg2GLOnWA3ML5r6IWQmnU
lk5wp1acurgzZJ+4H13PoETK7Zff/uO//vP7+L+Dj+JcpBNd5m95l52Z0bXN718M8eW38vPp/Tub
Bj6SyIRtSxpSJwhFSl7//noX4f78+xftfxkYJNdmjw5LWi22AEo63uLgSXQBMePfhCmvHUbzP3Sd
fKBOb76bNkEbjhGUD8ZAc2KXhE+F1dCusj5nM7Lyh74OcSIysuY7oMCqG6t0FXZBeW0CQBNm1THl
SFXrplDmxYy7bV6bCulmU1TcYCViKCZSgyeWBg/Hnva1KHTcVAP/A1rieYziGGg4aGaIZ9hs2+jn
PyXkMfQ9uNr/3MSgXhxHKDqfrxpWg3jzoljOigEf+oWhdaFp9RGW/TDt3Mt+/Y9fdmxz2dHfiT+B
Lc6o4tfN/7qOSENrih/tfy7/7V+/9pff2n4Up9fso/m3v/RQZPz766/88md595+fbvXavv6yQdht
1E633Uc93X00Xdr+8wRZfvP/9sXfPi5/5WEqP37/gjY5b5e/FkRF/uXnS8sJpemcYP86AZe///PF
5Tv+/uXwUTcf03/7Dx+4Gf7+RdH/oWrQMhxOQ1s40rKML78NHz9f0jlVsV2wTFXXhbCdL7/lmMeH
v3+Rzj90U7PhBQmmq9iomF9+a4ru50uaqaNc0qjiHCEM58s/v/rPa+PzmP39tWL/eqlIi0AF7sUO
dh8OiTsW7/PnS6XrwhYsirlHkX9o6U1kEDZFDBOzQh/cS/bR5zn0yyn052vz795Pk8Lhk1tScK39
+n7Ev5JYMPoEdMdXs/4+qMhWHyf9HdJfT3rGn47D3ywEmvU3306zKJUcDWqF+teFwGJKqWgqeaoT
Ltfp/BjslPImznBIozvszY+KC7KDcSrvG58k+uJAuuHGBDxRg63FcOfffxxD44D+eWGSFuRjViZp
G7pmqRaH7pe9jfM3YZ6x7N3AnO/BLIMWgHtpvxmyLJ7nfv6d4fhqySRm7KwR2sdqTfjscMZc/BHr
6etkfosUrCZL095ruepakzhEMWBCEt1WhnkS4O71QmGszbcpyK9mp17jLnusRucWp8A+qRcW1E7r
H5ruB15sbjVX64rkZ8KxvBzxusB4U/0QBG9ZLCBF/yYIQAvJ7gN91SjxIuhhzWOH2Yvf3ky4lWeo
cpB4rTCMhGBKdNiS44rPR0qZ0eEijeqoHRbsm5wpomJmsr0hi+VF6QJsect3CPmfEypqiqvYrL2Y
PhYMdr2oCn0z86KE98IyVop3Eyuk0lhyEzHOBxmZOrROWgs8GLkKBuek3a31Je8PiVk5vgejW5Ne
r4OxWuBOAzBwAavopmtu8Dlx00lx6c09J7qxUTxbNTKPCh6b9mgwx+FQIbFEFUcEjMBAjhmGgaku
WzXa2zBH7uC8M4/BOArzd801qkfilDCxgqBYYOf6LbJxXE8c0nhmV8zprjUBAod01S32rpFY2ZO2
NtjjdvLI4Mi1VXoARh/2txLyTs6V1xaPfGc/OQ8Vkv/Ma8n+0IMPOe7H6TENkIzz1ZUhcs1xScbD
wrFBPtXDjEZ+FcH3rdl7M21MXV9FA4K+Bmtdn2QypVwjZxve9b4gTO7bZLyXdroqbMGgSkUsShQN
H0ESdTgAh9q+cMsB5bmO0LeHIgc+ptEFEeNKbugGv6CVIDHPlqT12vHt8nVnzpcZUngiu1VEaZRh
lhpiZDoo7+l8VTTfSG93+rukuoVdVWO15yfEKoZiFUXV2q9uSvB/kyS4fBEyt642QW5iVDTjUIVr
j1BOevHN4OjlHKeJNmtuHpX5m5aSNIy7cqxVay34gDfnmq3XxvcwsaDRQ3oKgQQFh5PUMmiX5Mst
NgotYyB5eW2oM2/5veU4RNDpejI7RXfX5DcKV6Tp33FKIH5zISC4I6BFTGIoXIO1iR27wJhoOU0s
UihUsuctI1jjgLLOIyJc7ORI4B+Yy84pKcsI/BjpgasMISQ7WnXulm+oxR8hRxnmPIkREMnJuFWb
YEtXuaOw3uqG16bk2RU29SUG1jrfZ+lsU8cj05DQbLJlYi6F+KPmJM6aLcQZ1+dbRv2HVmyN6n1c
nArCgFBdsfI5bdiVVZi7WYogHFptrhou026s4v11QRJTmyRrDFVAc1IMvuxHVjQaf+zAlPG7VoO/
d9liwPNVFJKwzUUiLLfY7aGL07fQUVckE2sO5KpyNxsBUVUKoAoxuhoCNy782noZSniNnJ4laSW9
/pHMBKSk36IAnKnEih1Xjr56xAnIK7saIff7knjusEfbg61p6+XeNI63lrzXOFxo0TZIXdxi+NDb
lqzqjEQO0NmUc4qjFDaLpmwbxwW+bvW2iUwcfUnY5bx0gszj83UmAt3A3lOhesu62GcqS9tyl8Bx
jD2EpSbXCuciaW8YRLggmgk+aJa88xf21muI72dZIDjP7be8lgejN09zxzLEgueXNoPMb2m7GcNn
VBRuTA7Ucu4uFyrXgYp4VF0muXyk5e6kMfCW0GGFJlYGdHDdTHY157ASP06q2zQaV7XhGlyLafVu
MTvyx8dqfKy5iCLWUj37wMWAJW8f82GxZWLEpHvLOq7iqzMi6qxHbInHfUj+HcrWNbOORbLqxSYr
YD7zpbgtDq2rTzOqIaDP6qYiRJeSEkcpNSSLMEesaakbOxf4SwWbGu1OjRjVtXSdQTmTeok1lJ02
zw7uih2OA1bD0bI4KG3qRVO200mvUPmsUfaBVeB28DmDOSiCHZPBiILT2ul3dczuGZAbTS7mtJg5
okYN1ssalHCMh3betYG516l9c1rBtKlWCIW85QaUh93lyCWsYeahI6WuBBJ2GEsVDlYxUb0f5bhT
gSlHhcDzGia4Qe5IK6+6DH29TJZTO9j+z+vnvy96fyml/99K7P8P62dd+1Od9N/KZ/cjDaIu+3P9
vPyHz/LZ/IdU8UF0zEsNrP+rdtb/YUiJWaOj6raqGZqg8vtZOhvaPwykQwKH4AW4sWz+2B+lM62h
5ViCeluaqiP/J6Xzr8WchTzAMh0KeAo6wxSW/pdSVpXMz+E6smimcsketE5Jg79gnT74pE86scR/
0ag9JEP7P+2fvylrBd/gT2Xkz3emPdClTaw0Xe6vZWSEphvNn2RpH0i8lTNGUUr8YIQQTuYfDLj3
adZeGSkRPIV89AfxpPbTaycJdQqW4uiQHWj9fG5V/QFt/xmd5M2xOUOoJY7w1OkSis6wD7ptIHxE
lg33CGIKzmOWv/z7L6I58q87UaPpoCAWEMoMDrWxVPB/atW7KfBN1fd1GG7O5GkaiRbLMtGZ81Pc
19pGLq5QeUPGgNU7a9bNfWPmUCkL8RKM7Ru0NiIiascz50L3YGEE5k74yXPcA9g01vijb7vaM/yS
KBHyKdBbRdgw+aEH62cXCkdHCG69Bn6YMPriniLSYyTMj8DBmaMZCVjpBso+TGdJBknQU40pRiat
g/5dHb4RsCToY4D4gteBnDrXrPGvUjL9SrH6r37+Qzwb+e2g5t8lQ9QorB1k1YTFBnqN87bkA7fI
rD1ZRwmLHgIg58ekZorX4t6EUOBcmMpx7mT8iEYzuZGIGrrmbWxZy6cUQkrUpKmnZIBuwrq30TkR
M43LW+n84HLb4zofbPNAiVYwG56cvn6pOiM+KEQ9DXdSYLvL5B9GXkG1ZleHRgXebfr02uqwLcJT
0jVK9ajqjo6jCuAJo0V0DQ1tlN0Lt6WR9tSWWwaVym5uK44fOdmHqB6GkxiJZSOU1q0IUiI1CMgd
r7BN2i2pbomEjYCtMgTXmdSFeNkZxCIBrZhVdNU1gbJzECWcAp2ahnAacrczOYOMlpughB1Net6E
2Uu3zVE0bNJp3ighodKVqVHAxlDKERGtSlAaz0DTSOjS/FBGb4AK+OzD63UqvyNNDa8BukaEkwO+
RQijapqUOpPEwLUk4AbhSa/FFp7O0xCVjVc42LPWpnoPYl/SJkDtnEmRnTYbMQ7xlcZYnq65hhES
OkdRWzP7yE68eCwVskTLHThy59qmb60nx9iokjSpQqtIwiKACoB5mB9yWMFuZicY1BSQ0oK3JLFf
pkD55huqpxKztDbixvImY9qVxg+YfvbKwL58hfHjHhrkLVSPA63EVhk7bmqJOAk6WNfJZz5Am57J
I9l3RhhvpAhPTRkcMvQTBra73TxOK9+s7ssl9jvUDWK8rOkHeZ5ri/qIrkxS0d7gF/k8zqYG8LEn
zLYUxUTZ5EPe7BexaKdCahmPk1KiNSpbXIHJhNjhKxLeBBXsWhx56FOLYN1qXYTyhbTdab7qFTJu
oxwbrlrV3VZM/S6giGvzsT+PnWtmZFkg+7Xr7iWxkaahHwAEj8MniG00JmP6ajRSgpgo7pBlVxKW
OkoD9TloiYjMkTKpA5rbokcknSTXlZ7ra2y2ngscH0fLZExq2NU6dTinsjRMXbxhv+dJR6JpFQCc
WvlLqtIPmQsOR6q3U9OL4/2b1QWltjqsYru6spBT4hKuaDvuUAzjkQLDf0Jtky2NFRQc354HYIb6
HgIcvN2igmNCqr1B4LJgku4y4KMQVIzGXa4OTGwhaWgCuQGZ7tax6M0rRihonZ3FHAMNswt/+NgU
1qkTBDTh7XAfZj4Ue//HDHKIXYP2npYjXV5aETwbAh51UR2sKiosgRfpZjRJEZYGpMtRGJvZB2bG
z7SBvO2WGW4CEPmJx15s/CM/ug8K6SkiICQrr0sQ4eHsE/JoqRM6skzs635agyisOTNm6m+dWfmU
eKot231pR+Q6j3SmpWD45rcEYZQIUe23RNNwuYw184k+wBrfCVX8VipWwOXX+qhCENnLprtpgpLB
g//i15q4VYMppQ33m9Vo+rUnsTubn0SbCw+GHYHCChh1/6bYs35nmvZrGHNZx/7XSHKAga9G5Eqt
vsF4DfeE8mutAAJilnqj5CYWocTltuZ4q0olXmXPuiXnlY0dGBK8ApCCXVWWA0eFgbaXQmVcHHqe
h7mLjzXpr7Ol3SZT8WRgZ+AGta1tnXw/Fce67dG4hvJYfdVKTi7GDlgxPmZiMYGditcxKrlzlMhN
e5rojPe56mQJ5zhDFuRbZgHr72vZZdhaA8GuzNB8jTXtsUtxGvNjmLfaWGl4+8ZbWkEMHwVxVbbR
bip1vMtL+OYY9nr46dTU29MOh/Bdn5YvNQZbOAgpV/Uxn31/o4XwI4Zc/WrF1Q9yd26qKdvP0Chd
wBfqBJndVUW2T2f/pVNSsTO60tjisbvq8rnYJLbyY4ic55hVgznBfE+6IczCshBbB4qQZypN5TUk
sBWNmDcj16ENB+RQ+WW8oaxb7GRf0AK/dKpNQH1ooSrL5L5ra5twSuTUsjJJUtBJM2xoiIv+W5EV
IzaR4a2elMSB29EVBHoEHzNBWySzkpenhLjA1108egjJn+hUlpWgwthw8CHCEbydEEnZZ+mdOowD
F1S20e0alwZFvEUk1cHPhXffedy2kDbiVIDXUolWMO33eRKuJGQPrBVjuJClLAkpAjTIh8VvFfvY
xhbnmCMoK9u8lU2buWYnbbdtIK/DfQ83mowVEvAQ7mTNBPLNyKFrOIUKa0IlWpyNsR9dAlZzHH+r
3o0r/478orc2JLnSnEZSM23ruRmt+3yyw1WW5ceexs/pH6nX+C6kmRukeJrkga9oiJzNDOya2f0J
l9OAmIzxtmizyE2yAhiIhaSdvic6ZIK05n7Pve3UVf10jdoidmvg/22BjiMynrXEekXIUfRqe42C
61ugagDvrCuEkJ7movE9R58RPsT6d5TIyYF97g3VyP4QnX/Ss/hKaeDjYgG9CaWGm3He/lD81mVK
aXD/V7CpGgZuFvYAm6ovOljAxKtf94w79G03DafK7ha/Av2rr4a0htpSuCBZRWLnECg4y3GLgfCN
aZTUuCGsKkH7bCeNKzD59O3gQcc3SqkXT+6wfCxRsbisZa4ato9WZzPs9o03XIKP+AlsaElvst7y
hrH9rlm0xoE+0buGjD+RfXugtN+MEeJIFzmZNwwOsZyzVqzUvryDueyZQ0P8bxL5Xqy82l3GZYnN
uotaCe9Ct5GQpeOI5d6Gn2oYw7ocp3zb66RT8WF029+GzbgekaX2hn7TOeNT3doQFQurOteRoJSZ
bRuyokOgty1oxIfcW6iWR5JOum0DJcVVxT1emoQN5X6/ncLmayPU8dCMzc5J+mibTmGyU0F/BR3v
WHYbf5D5CgC2dlahzcqCy3Gw6bvkmUha8x4laYSB0crAj2ADVoizr2YxURljwC7Tvo/tgAVZ8xmd
YC1joGrdUGw/NSiAoeET6T1q1UMoGf905RhfmxnJfRPC06PuvOPWKOALgzhi5fMzgE4dO7Gu+TRu
swpJpKFqlIu9I6bjNgKomRmCJshoErlEJqi/69GQfZ38Hw1qtm1e9DbCILLRqVB7BQHxBNXoMI/N
WmnNfCVr2CfK2OyHNi1XD1S82gO3673eR8tkDTwb1rN0c2N+6KRQnizTXEfEVz9LmdmrOnaazWR2
9Y5dBvSbmPXKota7BPIBmSgJhNxyzGwka+lj6OQvOYanjAGfWiwSTwyJCZzm3XwneHO6eWJmiQ2p
ETu7XMz1Ohj84EVk5UeCP/Y5TZzqqCTmtZJAxvbr+bmC4gqjgjFVmcfr3nEE0xr86cxWP2WFOm7H
UWLW7TBMUuBzQAVsdrkPZw+zj6PaEb8rqdigX1ev6iAmOrzO3qckjXroEO610bouiajYBAYD8KDD
ik0wO/ZxtaMfQ3iqCK/g1mQN25hErYgUnBirzF0Qifu5a+ZroxsOsaZ/K2x9g2kSkIIaWG6I1RAE
UUfuKghiBEXg5it9Mndnu8RpTv8+DbJhYkmMQpHYz0KyOpVV21HPI5AswiNNHrMpxJHxs0H0DwE9
0U4XDWUqBi+osynqLg/mJFFHGLnA4LkzPZwyz32iFtuWKetQGRviS4trc3yROH4QN47rRxTtHJhZ
6dSiDTRb+2iYUUITMm/7SXtWaRw2iU/gyzwruDAz9KolFr0Mi0myndwSZ1nQGZndTpoZHIJgrDyN
9ykYv23gqFGOIlNz7ZhMl6Soq5Oh+l9HrN/vpqL+2uTmoeiV7+MY6ntLuSJSaT4Os/ldSbntBAqT
KrVHsJ1KpA9ZBkLfA8JHGT4GjqG5deVQ00G2O/RD7UACsZ6FE+Qb5vP+yhzqp7GMbjJaAOQTyBzy
DDqqkR0TBwyFi4dwFRuUYeAQdp2zxnxkW1YElULyZUnTW0wynHNRI8HSInKtO708yi4RXkkI7bZR
55fOD38QzZ6TKR590Mdh5z4v4qe6cdbE+BJGAYgDHIepXoNGs8rSzEvHCrcsWZ7i1CpxyPX7TdcS
vVApc3dMbAsGoaqX+7Dj0g+snAjGoDwmUa48q2NYgcP12qZH2rYnymj2eoI99lEdpW4X07Bh7tge
oReFiB9x1q30vl7jpERB7fd4lWrlNmA1NjmkDHgbCiSHWWIvrHVPZ1K3A6UUHK4lSvtk9D0yYXHW
uSZdrQ+R9UbxZsio7FUsSjKsblyai5Pi2A+iUgrPCt604IifWQyU5K976TxhuvJdziokd01u5sl6
7GIiH6rvOF9xw1Ymdc9tkEs4N8FH2rPiFOHOzrIjPXG+cpKAyrwC5YGdmbWaua76faqqrJt5b247
mDS+Hm3ytP2ecOB1sNtN1T8I2cA88PHf1rtjNym11+qF56T4tyH0O5t2/to6xNH0BgmKYMr6fdLv
B7Vo6K8ddwCNMoz51Krhs9G2S8mGR19V7IYWX7ysg2NfWe+g1DD6MioPo8KhstaMaS1L9RD0837s
rcTDIlc9Jb0pVkil002Bmn9rNs6DZiTB0YhKB4lYCaATw9EunHLL/SdYSSyWsjRGbQr8QLJeufdz
uKTZNjS5EfV2jgF2sjOr8JyMw30fDmvZcc8Oa+tQgqlfF4HDjoLpRsQSPP+AtHjt2e5RJohqps2y
K7nrDeJzOBncEr0Hbvj+M2EfyvWM4W+hxNEJzISYF1TlO01riBFQzKMfrVoW0l1cpB8BCRkh7l0o
GirBIJxW1c7jaNtOkj1UEoNjUUpSQNc7u83pCvObBH3Fykogc4batQ+wjAT2vgLl99B+/zB85UEb
E5rR5ZoznFrhUm36KwwNMCJ0+eYkn+IWc6iq+FRXdXOTtcZOxe+G9hkAp9PQ1YSpGA5ZRTihHoIH
qUFtbke/1e/6UtuFuJ0dK1PZVEMp72J0yXsjUzTajJjSP+0eCpyrH8qx3fI7dTV0Z7tWDALYZOJ1
WYPYtJ0bkuz5JaQgjNGULvZ8oYHl9mV2avJm22u6cipm6IXa0KyCPuvw0sYuz7KdcxJk8GTjxF5g
ngerdhxktRZkopxLK9Mc0PZkK4P6EbfR7Pz54MvHFg2IV5LkDgfJs4W0dxFKyXwY7JtZJxh81NN+
k/batnDU3o0EJhx+X6H8kg/QGgJ6ZKPZonO+Q+AEc7lKAg/PNSRrCOq7aa0bmrWunOia8kWskVTh
2MnFbxA+5U5FAwe5aK+IQgEwH2m8ZeXNjf5iDu21EZIYgCOAuZo1buMJDkpLvVMcGYjgy1caNMkW
ZoZpfUJ+na8W+5akOre1+YMgga/GSOZSbXbRCi4T5SD6InDAbR2o4IrHuOxIXLfke7KYq2XVVhXR
daAy0yumIXZh3mcrRNi7HLrfqpYUMf5SSbxafiSJeGbeYqk7YyLzfWpSesu2UtdTQ0PmFzPWJmjT
7aaM1kHEHsoGbaMpmthKZ2g9NFMWQI6ympkTphnTPwlN6xgV3LvQ0WtU0VHjDb2F8X+ba1yiI+uE
unOA/oGBk0OGdSoYMUSKxp9eSngtHqEgIGI6oLk6vfFK6UVDk64tLGXIPEQ4ilXBKsq6N2XBp7oc
XHvOHvTImNwxN3TXQiLoDQ14nan7iKgwmVgD+KXT+MqcnwuP2qSsQ0jPen1n9NV3iYMNM1W5jsbc
3NdT9b2h9K11As7qUd2liqIjeB2qdVQRVufnO1HTuWF9nh2jbN4k0P9XyFPe8/I1523xk8NXLIOa
z36FE5PMNF/MPM5pEB8YcKobf20tZjBBC+paDWipjtrYFgSbrFNdNddjx2UsOXlqTSXhPGL2IDT1
te7AmTEhZfH37+Y0Z8qFyNpLDYm1VHfjCChdKVqlld9F53Cero2YFFO8bY2tHkPKBI4zjUw8/h/y
zmM5cmTbsl+Ea3A45KQHDMkIBpnUYgIjU0ADDuUO4Ot7Rd7q7irazSx7ZW/wzHqQg2SQRDAAV+fs
vTZYpx/kBH7UK2n5r7ls2ZaN8ZuZYFIbJZAggmVdO9RzKk1rtUYR0Z0/5K7yKe4qpBRKj7cNBbhh
aNyDqkAYo08OT4UY9goe4TZSVCTrQGakNkAOahRnhTJX8BHrS0jGFShI1gzfL2CK0pyTKI15uEAQ
EjbfxKLmEBPcLBwoVFTJNd4j2tktPBXfZ08/WoepeZzTtDoECx80dfh1S8DkmbTBnbTuwoGgLgmV
2keWT0V5yHe9xoCM+/0K+ueG9i187rYlPkqT0FHGVxktEpq9Fwb98GbIn6qGs9/Uw5kHgQ+G/Wrx
QgoyyV5mSXY72tWdJjDngnMnMONQHzEXDNP0YcgyWPn5fNINMgpZVPNeumJvG/eNJLqLMiUrgWPc
HeJO9lEhsoBMInUpDdj/kvcLMxy+zJA8oFvILPWRgmjGajXdBAn+yxAsawGieoWMOt2dbySYW7Yj
6KuK9LEIkoZ0veC6Pesz2EiSH3/V1GQORP0ud9J61/X+s6oicpt7tpSyjXdleSW3GajNrU+ld1V2
xckU3cbExMY2TfZS4i4gfIJAvkpW67lPj/44N2vBpJO3N8FQ3rdZ7x76pbh1/bC8barp2ursVTJ4
X0U7XkPRPkfyHqw62PRYC7KkYgvrjnt0GieVzkisa4KXPBzhHlkpzpITl+4TOm8FBAULzv9SORyg
gO96S8MM4pToCihBr/BInFX7F8GAz6HiozI9HNEsHr+OCKlDC1d4EEVbTHoOK7qbsSDqL2bpo4tA
FsGqsAx5FP60jiaerSanPESexrnsmvg7v6UToLEYca9AxViVldLazY4N1lZaIlgfUK1K+TUbwnRl
EWNBKSa56Dxf7VW/IAAKznZjnyZ4UNE4r0ICW+GkdrS6c3FBZgHoRxCf0ZmuGFf+ilLvVsdY2F33
5J/to11IZaDMcDLUfDfD2kOO0yx79DkumnZ1mZfZSdUoQ5um+shMBlHQDZ8BHKDUIFppU6c1eWGa
7npSe7tWkbglCm5PZH944zrujA/57rpqUbwvdg2pgY/VSse7Ti5ISFmZOvcZmiKrqETEndcgnv1l
ZxGMtePZp9gEsYGTCZ0nfQ45WTigVgZJlMhhGKPV6Vuq6YE71uswme+DYN6Mcct012d38wJDnwYf
U2O1yI3tNvuAckAdNWB9eJYBwGt9qpL+ufbUgU0kt488Tnq3YjW3+84KgAuahBaL51MiEaLa2nXO
dD4CJcYJrKZ0lbjLq+9UP2QfPXUkxyjf5BsRcDhwUNwsCcHHiaefIyOexlRt6Pl4O5N1Nz1Hs3oY
nueCRuK8dCgxFro1yfRACWnvj8GloMmxcmIQNlBCGIzaWUWpc+97zSM5RARGyG9hKiBLzanZFZ79
JT8fLpp+NIh6nsRSzQcs6JvI0+satYnn9Wo7pByT8eqvKHBah8Tq3kRQUcMDH76aKgTWfc0e09Xj
dghmcQpXyZaTEzkYARq62W2ul2p4WZSYL0ecVID3zL6u7dc4k+pq5AvAVNCIceZWsQWF3xm+NJPA
eGFEsXGd/KMj0GyN9jRau5SIQYIXXjAfZG4ulzyqVyFoCp4l6pt+NmOMaK232bexcDrDIYvhRaLE
GMb0xuTsy1UR+DsvMB9+YPQRbcQFLKuRekgysr1IH61CpJu43kiR/eiUiG7c2t1LssbcakqurULT
bsH0t0IHtEcn9FDkzIouhfDKii5YC0FvhNNNMtAXieOxO4azi5mRtMYVlvwcR4OsLkas5ayp1IcY
t7S3gotFkFjWEqc5Y5k4DtR5WF5KirGbVOVPelqu1ZL6W1Uk8KVUdBPUk8sxh/Zikuen0bXKDSVr
dj6gBv10eiAS8C7vCMTLguauztK7TLPXd2xrDWb+wZmwgeHzpj+h/Y/YFSTFOhwesCI2OYIZDPcw
Vmrzo/YD/BQc4UhZ5YPiZG8SDiBp7A+7IsLlUPvZzhRnhkG73KpZbmJgWBi8/OFy6UC+9NhRCEVc
IYRkU1US2zlX5Roj8LjJzloyAADiMLO7yBMGTDpMZt118gNn56MR59oChJ3V4k88UBVEEnyhUxQf
ljmXexoLX1ILkl5Sc7bLJ4rASWnW/aidvRc157yIo530e7sp0fEkSYaq5koBVdjIgHKckRsQtuGu
69RRDIjn7Yk6JiF9+zgr7yloFQGcaFJPKqCz68ZCOF/H+TEYwFb0XrrzMRFHpn6MCmKbiIicNnGF
GSsPt5CyUzbY+2oCVtVPIzaF8VY3NOKG7NEL/Q+7Ya/hT6Jns51TCPXRfZVnbZ88E69IdMOD10ow
dpaFskGPNtqkvr7jOf7IwuTHOF5HDX9BnkKKaCRVJUIb1jMHuoszyVVBVTvNDvkFc2eH68rrvgVl
V10MiBrGQXJjw+YOIJMdDl+cUaebpTbPNnagNWD0FWuPuZhOXWXUxRCZJ916ZJZaAfAdPvwg7b41
jvNQWhWaJ2ovxey/tDMTGtG8m4W8hd2sUFVHJXuGqqDDL4r8qVx0ellHiO6mrrmERehsY1rt22xq
D5TmqZSwtq+CeijBzAkaYCn97MCTl8GESDYJimAb5uK6FNZN9LItHDo+ZTzGcPzpnAak0JAfjZW7
jc6Jon3/FFbjd1Ii8SnCNMTuOL111nxfUYBazSRhPbtncxPs4XVrhXduk2bX0IYO/kSzlbMika6d
KLad9PEfqfqF0AWbHZcmPXOYpye7MXK1ZN3Om9IEVUG79TqwXT02OOwPemN3QXeJ9fpumIabsRbv
7XnV/qkm+cMA8Icu5pMf4dN//9f/j/Kqn+KnX9sTju/Le5H2w/tfPQ1nxdS/NVZh8C8pPMdGhYNw
KvRQRf3hUHCRX0WOR8YzenWX11Hz/x+Vlfcv13U8jLLS8ckYEn8yKNj/On/di6SPscDn5/4rKquz
lun/eXlgy2BRCB1s3H8VBsFT1caQ3rANhNP19NXy1oeRo+qH32uQfvX7zxqrPwmPWjivFLj0snXp
kDF5c/bgqO04oG/+2QXsv14AN2c8dCozmCGFObatzI74Q6rN73/7X/0U//fjCc+6qj+9/XnRcpxK
fnsXEghphyS3lFWP2HHyN+lifzdBRjFhRF3/++uhuPtPtyM8v48/XU9jpIS9NnMCbjtxy9VhePUw
tHxXTbe/v8TZcvIf7nj4SQpWOZgnZ48zTcV0s4liF7eoG62nbrppfeef3ZXwk99lBlSV53G8bOu5
/JYJAJoXLLvRH1apX9pczu/1P/0N54/vTx+TklDCqYuSEoaw+6OCunXNUmEdbTnmOyfqOHaGif6b
v+VX9+T8aP/pYlEezlL2w7LtDF1P+tFkZLvNC/Q3cfP7W/KrK8i/XqHv/ZlWD1cI+ojyQUcVX2zw
3UGKwqBEMPnvL/OLsRh+GutmaV0/Ke16C39m/Bo0Pt4G9i999Q9//6exHhN0PWDJpk1ixeB+Qme+
YZGjPf/7t/+rT+nTSLfKsqFpHaImKEAjN2qAylXQjBi9Rm7/0SWCT8M9NgE4MGeptpM3omfgDmxL
C8nQ3Bf13e8v8YsZJfg0wr2p1RbxA9MWb/mNhPE/UFkp5E0Y0i0py/6ag/g/u9Kngd5lFjqeSE/b
JaB5g37K2w6+3T4Yi/omhRL7Ls0G/ELK8rLN7y/5iyfss80Nb1LdkN5IFoCObSQOJLcf2Bzbb7//
9b94AoLz1/80ErnvNLpABm2RMjc7xHxAFSkmYPPR//AZDj4N9ilzow4FI63OpZnw1sbKvXF0Yf3N
A/aru/9ppEdhbHEaKKtdLVI4CbgGGItvEnJae9cjhPhROin1gcgYPBDAJ6Ac/M0s9otpP/g0+OH2
xgF1JhBPRAYgzgxiY06J7CZ8CWXWdIh6EZge/9mN+jQTELbH7ScUYtsHtNmCqMBERDRJlSJUDdOr
31/kVw/bp/lgIB+172dVEb9Q1m8W+nGHFFeduH/zif1ikfE/TQZhSXwRNV/K4GXmda9Tm84umRp5
Ul2Stqi/Q/Zrt7OcWu9vloFfPBz+p6lh8SQy8a4qaO9bFJbtyu2CO006RPtF5aMBs0xSOUFPZRTq
e5l3lnn6/Sf5i3Hlf5ophAbb2S0dhPFw0uFeDew5tw2SLjwyRAMm/2wC98+P5p+GbzHSdIscu9j6
UVbdh7alv2EeKn6Mk7Hl31zjFw+F/2mKgHtroJEkbMqoRCeoQzvKSRQB/m4RYoPNu/0Pe4+fX//T
X5HwsS9tJRFYpxIdnCEYBcpuVlgjUREWBPNYVAyt2jRucLJEhXfSmt3EJyJroqcn7Aj7GKiWWK+W
ll3MLRGWY7OJO5jucLiNI4bTAIm4vAxwpObrNvLA9VFdSJdLhzCK5ZRCj3Ff6wwS5dqKiat6DhQw
yomKfFW0b/VkVe17rQiToVZdxTP+Sc/x8UNB16A3nYL1alraD071LUaJWl50BHU3t1NiOn8/RA3I
Fr9AvvmljMuMuFW/8cSt4/bZcvDGJdFrP6Ps7MFKi2n7mUbqD1jcSbbpSPVx16E108Kppl5532HS
xvRiAgny8XaMp0YW6AK0SUloUqKvNlPqOd4HFHkR3ks1JdC10qrBqFyOSX8iP7WdT03eGvqqIlrm
FtVHo6eTjVkBIHHYTpBCeJfOe677kJQ2U5KmjawjE0imTRvO6MXp22U4xPruRLUzm1GQ5hqV7pKr
4BzmlCq3OjeIXNpvNTENxQfFy8R+JMrWDt/zKPXCr03sienbUHt2+EE8uTei4DZuZ/ZF6OUIKGFG
WAnGianLSHJofK3FSzCoEesAH20FUwZtB87vGEE7CZPoW1rcGC8W5351aJAy8Lkg4gV0c+azu+Le
7xc5kOsVxkv3Tiek925bHDrDIwJUlwy0Smh1kkZ6zBZUpPUDKkFEhhd9lIwlgrFa1S4eNp2QyjGE
9DWjte4DSDVkS8/FQcsIUk2YOiTwTGUcVNuSZDF+2QQS7tz98UmNIiylKnXwERA50HyLnBGjSKC7
MH+s7Uhhma2Z1w++KcCdEjvMo3iiDtlMR0sHKUpdG604u2ZY1oVEw9sZ54s7dmlzmrSonUdttb5/
b9WOSmwCB6laI64kwYnEsSDpqvgmqpKgO9VCDXs36ItwtVDTRyTX2shgBysU9rkQlOZ+hdHcj2c6
gUlMnZxMizzeqQCVr4uktY/81ey6CVV9QwSC7WKCsVpSzkkyQlJRD9ZS0L+s+h5voJO1Ax8cgSsp
FRkCCtqFFbNR9VVEZJ2mFJi6xmhq6KUZ3+rQdYKn2EZQdggyzS5E+ZD21wgmOvNi9yjJVpbb4wxh
SObZl6LHYnIQ0hQTKnEaN9VlJyJggehQXJd8PFXP87VMdBneh4jq++8+ssH4By7FCK+3gY1HO5Bo
EXC4K390QjWdCcIpybd+aud30axSCqZZOxfNhmzUIsQ73BsRbpK6KTLgWpabZchYg3Ys6LelS3Y5
BU7rf2RFVMaPgZX4BV1TSSmgLOFGou4oPBW9GOJ5p/XQibE9jWRNLQS8Jhg8cOkMg7722gAYIugl
hEBLahtn3aRlYF9S7IoG0B5uSJl0krOVHlrhZeK5qIn6vR5UuogHCNTsuHM/Pguyhq6OUiZJl662
ZQ8QphvyrZcr4oc69ws5VhBTOYPlIyisnu1RvUfnIg6pg2rIjjOk9HXcaO8lmLSpN+Gc5d0aEhV6
kVmP/YwZS2Kit1NaSF/A7CY4TlTpFBtdNazjmYlnfw9GqCRdIm1juNySFK/HUM/knK8cuxSAogrJ
YNnkAOT7U4bguL1UydDyF86uU8dnSTL6UXKlONfJ+4Gosvxu0Cggz2ZOJA/pxdI1rspWyk6aW5AR
gEEVfJUnX0/hR9CNYbm3EYZ5+qJvy1TvAsyi2XcjHeQllHErF7VXQOpRuxag35KLeBkXm1w8N8Rs
5VdBvwr9UlbRRUraV3htGyx2j17hVPMRr1MbXmnU5RSAS1TZ3roZliEGKN0jfoUsuqi1Hc/ozKoq
dJLGx71NniEiJpE2VXQ0Vc/zcpwniGEw/inoL+GKwA1jHqKkpzF6TfM4dcr9YljX0l1NudzCUBKL
MXjoEpkhLRDC7tHZjXRoDXC9eT20DRqrnF6y9VbTpACg0HgDTQnoicuyd+Z+ir7XCP9bCE6ipOHb
BiZp64dyIov34JMF+56Ws9OYTR7RMqbCa1UdqLWILJJLoyMn2ckMK9NlJfvOepkjOzDHKWcHvgEv
4wXvmQLncwwS2xpOYxQOhoTcaR5WS9KkPOtGeazQJEHETyEgU7G1Jzd11qOVkf9Hf68MAQR0C8Lw
aO6RVDjgkuIdvuLcISyljsPXGmoWXXe/d3tBjBlVnn1h6DyCGmghbPWob1MiKxrTOdVmVo7ISLND
rLB2Y29oTk1l6xfIIm1x7Ho50QOug9htiFFNwTZx6p70qvEQgfdrM7UUgMsZT9azhtGGU7xx8eqV
DfPlVTgQcf9ldqMy2ObMfPo6X9y8u0q7hWiyaZ4g0oMcsB0ABGTlTQeiQgYAOEjR6jPLMKnzSzlX
uX90tI8KJgogBqxL9LPOVi+2bz910eDM9goy9bRcskAt8VVZk6n1WA6qIMQv98X0NdO2Dt8S4bjN
l0CcPTFViQdmp80YiHU3ekm3gkLZmu/FyOywRmo6l7dhuZjoxpNdG+yaZJmblfGstv6R+ShA73rR
6uimX+wcFlmT4ZirOMvhqxkLp28fwbg1znf8e4H/NIiF7hjk6tSl4u7OmXoIR7tV4NZJAS1XjmIW
khdzRW/xEIbkJn+lfS0FS0FF5f0C4ryr4VDXpX5ZBhT81cpezFnQkrkJOXwNgbyHue40TespdOyt
LublrpfI1bcJhjm1L+HAe+qCfPeQ5IUl6UEuiw6Xa+fL2HzzxzbkOm3QdeYIuj4GeETBY0keUIk1
DZpdGdbfzvOIPX9jvk39XV+kerlJ6BHJ6wg7oKD57nU0fhABTfmOOICCUkzCJOJeT+ee7tqZBo88
+5ROxm1Q6E6vFxrmYHKt0g8+yKBxytuCoOP4uwEX77Dlc/Mg2MX2GEZ77GbJyfS2Hz6OWuY+ucyi
U91x8vCCA+RR3QPAaa9ZJ6OEQzUaAJwzICjt5wetlTWv50wu5N7RbzZPi14AXUtg4rFZh0j8mg3i
u1kf4jxzghecJTQyJyRGyIoWFFbsc5qqhH/QWwLgZjqUW50JVuRCJKp7Bn1HDGmiajhfMpVztslh
pSzrWlphCpjZxisWK57rE4a5TD+AE86XAekWnavNUCtOXO3glAWZZFiA0wuNRiG4IsS+wmsEkhax
FJWBM2PMaSH/sUSS3jOChbMT/Hh3kPhLykc1NsM3zeyjnofM8ggqKUZneFSWdsyLak3oHJ0euTS/
7XyLL3udWeamhuBungv4cT/8Xk/Nde7hydhnfMoxJcgpnk5LVw/zW9vjCTlnLaNDzJQILAy47TLt
w0YX5WVnOX6LtZAdNwqs3q6GI910S++WcWiGjbV0HouurXCYCTcOFKgWy1VH5NQSNWeqEFqsK2Cy
4abs5mx4gwdTzmI9C3N+HpDcjaQ+Zj3KTBRRZF8vlGYQv9ru6FxrGl1Maa6riCOvWKPGaJvOZRWs
wrYrwMAmwgK5YZsqIGtbhaEH1372l6uWJ1Z+U6XbIhawo8mE4ioVbNqmjZYtoPQL2UxFtk4TSrIk
NUeyvF0m41ZvVRE6GqpEJhiLYYUW5Zh2HXBAFWJsuiAKJZOHyrPowAWsyEO+gYrqIknSJMMf/Civ
y72RvTH7hIVw2RQL/bQ9R4Rq/sr+YCqvJXiK/kTmLCZhJZrARSY5TNWmg7oGTUdOtnNr2BrEP+ip
j+6RfOcIYRnHtu4r5hu32sOlSyNUsKXrMcgUEvpvYd/mOFyyICw7tutFPFU7RWHeRidiHO/Y2GNQ
PyKVDrMtAgqoOAumuPRlhOZAnINm7G6d857zBwQeC3kZsWMT8qUmCa12X5sMWZqVtty1TdN4lX+N
RdrLMDjKMi0uIlFOnH0AyLnzyXG7ol7PVulNe7pODOi4Rj72VhBGoPYZRg8shfRhhx5hl9TZ/J0J
RTFzEzNmYzYAYV+UK215k3gyXo7rlHR2hE115XnQ2tAtJbdxrufGrKcpj+Yrv2aq2/VtbZeXc2fV
05U4swTwaNMQvm4cP5dX4GGsiKjGBMHWnNbwXclTPQes91EEngIs6Rk4EpfTGrkUmUew25yFYyNo
81U8efjVsJekI4c9UPQYQXt77m49KvoZLo9FzTtUEk6HLXUeS/u+ioCtHiynGfTbVNYpYeHuOEf3
c2ovw3vkMNtdhtiCxNWYB9G0LmI7M2tM+5lea5LnNQDVuiagNUazJS7RDeX5jxTLTn9yGl+4dIpY
ZW9VacfjaxghE8QX39XfMqbV9jBlkuz03nWz0V8z60hMmktV6wiySV4iyLKIwkZMC39Fd1tXO+54
8NxOZwMJh2Fvvi4ZaWYarE7q22d/Q0jui5udqacpah02wnbUWM1tkaBFuZSqoK0VJ/NsXSazo8dz
1GljZZJ03DP6VmD1IcUmz0S6Rf1qapg+qOPIJWq0rLo1RzPy4C58MKbxEXNrb23LVJr0kHSdHp5R
XXUoM0QUINTjrOzgAtlPUaOUWNtFWSRfbW3VOJkD10xhdrIt6oMuz4SM65cobWVw5ZkGuy38FVyC
hLGyiceOTeJoeDVZssJp3jZtGD3qOlIuuiqTWV25mctAR9dVYttNhhiidzHxcL6Nh1fin6z6IJq8
Tx+6zEmzm9kPEgfJlFBmb7dsUd6xI8T6UmFNIh7TY65Nd3FHY4YSs5ZafbGG1s0eI5XN4zEUoJjQ
KZTeAMOZmcjmhODpvH+r/BaxX9F6QbqNOMVZK54ZxJoEHqkUQpPQmTp1md1T9e8VU1zUd4SjANpA
H+6WnPROzVyr8FVUE4qvrPWxoq+yxfVJxnPwPlmc5QtPbpPAa7O1pKLbfpvF2dFs8QYo6LpZyw5x
JmPgdbFHHkJkv0GMsV4MtcEdgON7F8fZzINMcIbejSqNw/coSgp0QW1bwhtbfBwxaBKSfJ73eYru
e9oNzazd+6jTwGsJKUMsfzuyV4wvBqeLkxvtj6HayLYV3SMd8BDVDmEtArBqWA0y3WAfrpK9aJUD
UDGehvIo8fHp01IokX8pMb8Me7bRrtipfhaI+iI7Hk4oKF3ntpO1Y9/ILsuKrewJDzvFSW3biE7y
uDlOpMBApWGBjo69OzswwInpsYrT7CleiCMCco4TNiXEvxiAAjXtLGR1bHLxGqf4ZhpR2DG+BpzO
EzczhjH6nTpDqKBL5iFrWRLZefGE1LhZvozWCMiH4pNC2SWWR84UeERDaTntdUIhUX0QQ1NSIuLk
Kuxv+M460ApOHIkHFMd40qYx8b07AhcivU1idIAsAFMTktmC8lE5azLE+oY9o1cH3cZvbD+mSDOy
qab+NNWciHsVbZ2w7uyfRvag9A4ecBT/NUtZbF9bN5i12YypI7oXDzaafsjZupyZa4z9BTSa6iNn
4wA8d/stEIpRopGNy9i6c+Eg+e8Uwxh5a0rPlfVAiC4VsotwEBkVlHqx7RAKArkp6hVwCV39C2bk
2slu67GdyvLIm5+7Yd/jXfGChxKW9lg/Mi2bBGwSNx2LuIe8EPBhTthH3tmkZWbEbJGCHcxTNQao
LuNw4v6D4laJOdiIEqz4Ps37RLbv4+IxG+IEmhfkeosJAUqVRQYfNCyj0Xu3hlSWuzgFnMC5KFja
Le4tPOAX1eQX3drYPVK6C0uRW3rtzKFQwOZsxaZq8DJvuOYgGs0/HJ8HFhtlEiffysoV7SNu2q7c
uS2msMPcUJPvMQGXyYiMqjTo1nDBMLgPM+GkIyHAVdW/xq5Jsn2n4cvcOiA0wIwzJYqPpmV3v3eL
RjX11o3GcDioohp7UnRqj/mdgDsfUqC9tMK/aRht1uUitJc+O6OKmrO5bpGCYHEKOmsWt6Tbe6ZF
ctjQumqwJJQ+OrA2DnlK703UJLhP3WSusNePyVCM9rVXKSWdS1lOyJfesK1La608Pu14G5RNPW1G
pteqWJtxxDK59SH6j0erj4s0gog1ljPi7JxTfbrK+yHOph35XTmQeoVHy14X1iRqJGqZuyCvI86y
rdd+XOjgakEMErYklLij+gLswPWIJy9RH1BoDNqoOjFxTjjrIdtWFw2MvGSLwrtiE2ux5N1kTMrm
rrcDhb8dbP/YPv9sf/x3K5t+RV39H4mEosfya83SfVO9l9n7X5lQ/MS/BUue+JcrpO8EPuc0IYIz
ZvPfSFXX/lfEqdcJJSKE80s0E/8QLAnBS1BWo8AhQxCRMb/uDyyUJf7l+3zNZoYIAhnaaKP+C0hV
iQLqLy2YUIBmsm0fJZUgxho39qdmrUQ8GiI/pd7vB8V69lBno85Rb5rNyUVHrsqNrYf+hiQHw86V
F3jX55muaa4H2eS3lKD42fMLXm0jwNSxc9Wh1L+jyv04Dr56Uxi625buge5jC9uaCR+J0d06WWW9
+oL+X1cYSpAxDA2ghqUrzKuXWM5etTLa/PxyAbgfb9hyL1w8HngJL3nHOLOMyR5723qjohJ/tUh3
LyqGeDY1xVZ3ysNljbGWqFnyG8p6q81Mx6cX7sZBvlu3WH2WaizubJgzV0XXAJ0YME3NNfWz8kxa
T/W2n2NvA/wzRfI6E62nKOqy//VvCoGtLZcR6kFL9k8cku8LMeTfvDZ/cKOWEx9/+mGBr4w7ywJm
QbHogFo+2/Vjeh7ZS/WqjX0IxtJZy0gUJ1lPR7vK5ddcGCLgZTLcJ1PWQdMDVZ67VXwvyKm6cMPC
+arS5DqLG/VsdRxewhY6lorz/gu7SmTKCTtyig9h9xWbkfmOMho+TSbTRyKH8m0W1uIYEGJ+ciPy
qLWTUpCrl+ef35vE40Y4sXn3ws6AbQLnWkBA2VuJHPZaThkx5+M1hY9zZ2JODqCmpkvN1Mn7GspN
ZfACjHk8Py01MECXXgIYp+opBGZ8jDqf40YdO7c2pesNpzkXyPk0bS2MOic6bu4uC8vqCqlAcRlT
BTz4nV4OP//784W5dN3dAujphDJq2tYmdG/aOhg2yPjlrcnFCFfJ8u57zvo0Abv0CeN4cMHemCXc
MONW9ca3PfPMvpGpvg36O195/qYuu/hEOUXsFxJJD/QEqyvSf60trcL+y6C0wSMUVI/cW4ekDNd5
K/vglgiY8EdsPTPEl5QFR24L4Qdfxzn4YWY/edF5Q3dymjFThyiRuXYj0/LasDBRP8gdMJtArpah
zy+tOvSvVGhwv7ct2nCLcgb7mu6e8CO9coBFPQ8m6Vgf5/ZdR91dPuf+d2OV65w8VExw8qp0MlTS
o5scHM/or8GUfDN9WLziVAbtMWbVo9PV+Ha7Zr4Vuo02TV+112yirJ2srA1VdnNoJjztONyG2zaS
xKT2i0OMbA8fyCvkR9QBNPMkPqwo2AfUlpFAFzAA4iR6a2dMmwpp32NRtoitJwmpn2rfDpG8c1wI
kjiEwZjvOzkGZBG69WYWFZnrU/Ho5TPWg95rvwL9OJSFEz9jmi22GCnbA44dnriiIYeibfkO291W
lklew44KMNus859m+eBgVXgohKr26D/ba2qVcPeN19ylJbOAJHrgyVcAZIrSk++NlNdCuVRq6+Gl
L0rg/SjcN+nAdpKjgLmIveijzNvg2SR+sGoN9RHHKqHQAu48opyhSdPHzQ7jsSS7HJ+x7Ez7bA3D
jyGR6Xd2gvjBAnoKBAdeUh+P3sGCsVuvWvtBFAujxOv0tb8UwR5/VrNuXZlduH0dffFdWEgdjaCv
vZovLPoT7yaQhNR5dHBBh7pXjBR3HQvRvoGRXldL4H/1Ko5WPvXs29krm0sAcc1OOyp9DJV4s1tj
XxU6IRuuC2ATz2ly27Mbh9igSoYAcRhLh6sBA1dySxhlcKpazBafXhC1Rxv+/BO5XSz//glHNa8D
LINDk/POteo+MmHlr4I0dfLHi3Avp6F49cFvNZjKnj2ZMgPY0PHGMSherc4EF3KOZ7r7rnqQarn8
+XV4EGoXN6G7/fnbqKWfouSdILH6mi2ze1+rBGgMEAwSVhP3HkJGdOUm8vXni875O1QzX4WaLKGf
39CGAYDdgQeF3eqPGRLGyyDtDDpY6N2AN2/u5mDgH1+fOItvhavb3c//yqm7GpJivPfiabycvIj4
QAsCLWvYs5c6hoECKYbSQ/KSFiyBanSaG/QSxaNqcnyQ4dknjrcG4xY/oYKwZQeH8/Pnf42M9oRq
6Pu8m/43V+e1HKkWbdkvIgJvXtN7K6XMCyGVSnizcRv4+h5k3e5zo18IQWXJZMI2a805Jg3dvnx7
Xm5l6a+TBtv98zQjmgvnrMyOLVLNt+Lx/GlNAugizrlRUzrYcxEo5mcr2re6aZQbfhRvb04xMs/r
WVpeEsPOX9CNLjq/cpZTW+qI47ZZkUGXXSzCeZcmsVK3ytF8bEdq+UokFYwrPV4l7GU/AvWsMlz9
qBktenhz1sXMcgsea+2t4r4oXxu3+WwJtv4QwXB7D4e+ebR4JW5pYq1js2of0CDM0+DV12Kw9pYa
VbtpeXvBMUffXXp4AVSFPN+2Dx5BqPT4uVKNvnWnkLQ9tLzYJd9OqyAiZDomCqwTUKSK6IMw14dt
ti2Um358adSLoajx37JjwMI4mbzmLr0sVRnSowxcY0dBGdceDpqrq+M6sTo/+6ozczMaVvcbZRi3
+ij8QgJVzFuifedVYOFsUhgI29K2XuKgKOeJ31kAxU1tMlM777C00lnXqcGXMKx3TD/lHxbnJ9I3
aqQ/LiXlpMM2avdUsGEIltM0HxhleLRyqS1G26s/3cFe1LiO/oTUGWeG7MubOyq7ZpoCahzpex/O
GKW9Xtlm4Mr2ojZyeCapPErP01bk05qgzbENF1SXKJrrCXbYwIG0gEU+7xrtLX3OHHy8n4gb3mkq
uH8iVCggZQqaMB15HwYcE6w7S3IyS2DYTKi6DrInGEzwP+BTlCJy/wor2ymiqf+KytpXRPD96O14
BOxQozOh4q7zfYekv+YFzIchU++jl3nfvq28tp7TfNtK9z50mf/VxdHXoA3dV2dpf7IgC77iePzV
krr/xGECkYXkvc98cpG4kEL25RCB++iVboHZpDl4rjUQSClC8i/H/psu89ayq+qNgSheazorNrvV
NhHA4rNu4bvrEhHedaH2c9VrirfExNWFNtX/IrvtZKTs/GCHhTMtwEIOP9iYa9PMWtb63cla6zMu
WfUOFBceZi48nCxlfKPTZS4Du2lO7NhC7MZ4MH1WQYlT1zsMdf4m6XP/EKbsIDNURme1Ueh0x7aC
MZG7nbkruAXxuFNr6GhGXLd/++qaBTL6aZF3QWCm+8GIW87bRJizUFotFryke/Px+XDnx1Os79C9
USrboazUblDi3Ftliu3zVVXSJkQqgg5/nraq0i8R11vr5yn3B4xL0YvT87T0MeuxZO7yVjnleQKN
onK3tVJ2d2njwecGgsxpd9V7H1YfjjXolyC3hhsKvtPzcmj32aYsIxXGtVe9e6SG4h1Khp3apqdG
sK4SFREl8ZCqH4keQGptHcps/rvGsvwBq0RZSkoG+/9eymJHLCVylm1YFihI+/CnAc/G5iFSGKRs
sSkUJnqBfOhe1RAzni9xhbtSBwPqC7StRReo48ERhCnTw2oWNE38T5oO8+dLgx46FxqE8CYrPixa
a8B0sjp5kWm5ZyIAdJ97VKm8eCs6g2pHDA5PG5qWPm0C7NFgfqR6kn+q4ZH5O/3AcTlsFPLUV8/L
CDWZ4b3hEQToVPw8Cpb/ro8snFt+juYLZ9/mpvLv29i9/2X0mnMdYVuTGlckaNrG/JMQMlzrvqOf
xyLTz4qBmrXujdVQKvYtsHVjE4uhWlCVLB58N9aOmJCXlSvLRxgV5TLTzHZNA6B89Gy85npe1ltU
uT9s/rNjxFphGTVmDym7rl4iIKBU+UcXvWxav4g8Dq62R5XQ14adnyUQScdIXAbVZdEGwvZ55hd6
sYejciAcHWkPyabbqlAnN2F7AgHenmrXxJ8ND07WxG0/r3swSsHo1JcyjbqVKQVedO6S2/NQRD2T
lJJfYoLAZgBaR94+PV77gpVu3lfJ3e0IrQI/Ndds4V+eZxrl+5UtTHPhBXq4CtIuXvUZLTyVmPWl
JkLvre2QkCXCUPY+8+BbT4aVWo/RowjlXVGjYTOWCr2MVnE/dOEBFCq1/uRXGSA6pfjOEF99xINb
LQyr8FmSat2GVB0VT2iyUGUaf2SB0myI2jJZRI7xh6M37ymFlisopPQyOF4we74sli3jQMsTFRSo
sfAv35QeYGen+DSxiGSguf+n5QObR3A8iNFoi+1UgFoXqPPYjrYm8Rrd/vn7OHELvzlNnU1N9+ID
H+Hzctea9Qal20Svi92P1NM3JLfkr6KGPlNXpKY7Ew5fTjs0TY3abaXbAfpHOTyoZI4rawLfxVZZ
rHHY6fyFg0XeOQZz3RoIgFUtJYCx300gVuNUkDf+icz1nEWRd/dCx99XFXdaoiEWo3SIxZBcMG/j
92i6PDjNR0TGxOe5VbdU1NI+8+vn+8pqT5Dabaz+rnEomvQYmWxDqC3a+15o3j6tUqb+vCvudszw
iPep2vsG74iwve+Szti7pwCDNXLbvCM7IfHPC6tzKtCcSERhuqnANc3b9sMyl10gzHc78L0tyBIm
Xhu+baqm5slutI1f6xXYpPYWeLn7W1j+zWb9spWlkSylL+1TpAVLj7YANzxnLkX/bTOxXz2c98vM
ZK9uIEzA36tsC8/T71r0xZAaHlFrTWb4wPro9C6eR4FUeLkY55kliV2m1HhsYw/7dlO6585o7i4Z
4bgveaafg6zea589DZaLzkq/1EcJj9d1fr3Iqa5CSb6AyLm7wCEjj/jheIWMdAtqQfvTs+Wga9se
GJu7LbqvdB838jVUnHaXB1p5HMmVdyryxggq3WEuCzlraX6lCQrpkv5GbhcAkkxzeK/p/7tCm5ia
+pfZK5/PL7A+fLl5ZpxLNp3UfqIlqvXhW9GpTQsRyFPes1GnlfhdACZcoyhVdnAm+n2gpRUKNTu+
0HKVeKnj7aCq6TFAnnJW1cRedLaNlsKf6X3u7tRQxns1Kr/i3PCO4JvTS15k0C6mutMQAHeu+EHH
HimqyipsGZkq036AGx8CGIR9xV2Rmlav7EQOb9ozJSTu6JRNpziPiXiJhtfaCfwzddHP5+VWWCNJ
qIGySOzmYaZk8mmund/8oA2mNGsJOIvAWMeSHl7UOFXmrMaBC8eUXVWzO/Rh1yHaieThefrfQTz/
Neu/EW1EtFCqH7vohi3qSxVAq+0c2PQfNbtVr+50KfAsgYJjctO7FjG8RsZ9orNPK2vnGHqf0GxM
YkE5MVCLrRQK7vMUaNeVBAxLN67Pr4MBDmWHDpUYBx0qaV6FhNkD+CR1iEm2suNT7bTJyegsZ11S
k59nSn3VURjcuyQ3Dlh/u7lkP/BZStbqZS2zdTyMPODoaS+WDBPGS2zGtbAu+nSpgC1P4rOfrMF4
jgcvc4d5jC6Rj7UfD/+uMWcvDAkrEJFlc1S5+fclTfsKBNOeKo1zyA3hXH1c5zy6VbtUkHijQiUL
bV8N/ptvWvVJ78N6Q1K9tSDF1XjQlaIc7jvpaZiAomzHxUz3UVWZcfoAknoPi/RIaoJ5oxK60gyl
vmVVaqK8gPP1PPWmVitdA2zbHknETVzL92jtSEoe0NF3bed9enKIjmgrP9UKAflOlaO+1nzIr1ES
6GfdKOb0A8PXYoTgifF6OYhEWahKWO88VcDtkkRlNKYC+QQqkVPr9k8rOwwe+txChXqCtl6c0QpB
/VXtbBuP8quslKNb1vueJjNqShhOz8DJGn3dsjdAnXiRPyt64s+dUdGOXU+vRQnIPXSHgxwM+xhA
zzNJCNoCFsPC31fxCuxOcOha5ViVfrZ5nv13MAUtMuTyHavRNt/3lE/3Pe3DvatXKG00pkvdqrwz
9C15Qns7qwzdO0d9+MK2B4y26XhrMBo1qoMqfJUgLnZsFFyAGkQHFQYpcZZWstqaDnIMSujtBKFG
DUhXXP/NzR67iqV4668B5DW3RIjPKGuGNVFw4z5SHNDn9IflUsZxPQ8pdNEPZ6HQq5r5EvsVprYI
hKMOnPb5a9KpQfJG9/3frKSGZAGlWkncsyPsD+Dwb0i2i9vUbD6R/ITGYboesHSbtxpTQNorV22E
muXDK53zCOnfGroKFMCnMFR+gSOZJGzm5q7wO3PnNQEkslhzNwNx7mbbZOdiFM0L1jtJp0uDRV5B
pUaJHOK9tJOzyjuTmVl91HqRYPINnUWhxjHEOsRCahoANYwY1DJQlLvc1nWGHw6jlSWzED3Kzorl
uEopQKxE5Y1vBTPebOx7hDawCOcuz93qSb9Moq5dumw058/T5yH2yVgZnCIhZ4sXq40Yd7KNxjeX
BlGW2s0m0DxlZiExmFt9M2wnFdQrWZGwesysITfUql+x9xGqFCvbOp0kx6HJJEIWlXNAKY0Mg/XB
agycgz5lGtqu2c9pRuabXDM+6Dn4p+dhLGEjiUr/rllAIzfW89e+V40V+QTsTHnXyAUDXq+pzaPu
Rv1P01P0FF34azg8YplI7qFegR0M3Q+jN50TYPfs0WYJxEVdXJ9nSBtnQwkrbpS2fUR7fAZyfayK
glpgYf4dUN/zDDfWuiZR50Qbst42lEBtAb8HABTKRY3WNJweQEWTHxvEZTfM0ZnWf5RsWbRFuJLT
w2kR0ZVxRHiB290hIDNmnQGn76ujoX7UNbt50/9Enpq8idHwTy16p8Afxb7QvV9hCW2nJqYG8W0Y
tR1YzZ7850uLCuLiDIsy0gzS07NHZcAu0gHL76N2HQpX4ePW2GIgOSVCCzi8o7Qnu5rAVIyFqypL
IezI4TvOxz+esOW98r0/Xg8Wo4rG7qH3gQFSAvLF87Qz9UdMt2MJXsEzt0aXWW85En9WWfJoOyrM
Lz7JYzMW5jGKgh+g6vyhHdgo5CzD//yD50NNrGuS5adLeiiIjPKmXIFcUdjuVAhtM2wTHW3oa5nb
3nqIBWxgIP0udBGoGWpZP5ABVq950PWXKQM3aILqlQyWYC0tVUFOg7OXzz3Z0Huvz89DrMv6jG7/
f/7BjzKxKvqymZeNSFkipdDd8sG4BLKFwYo8blGgwjuEYxIdbDIvQbsHUJ/8On4bI/lrlbZ/cCnn
BlVWHFRhFQcLXce/w/NamV+0ASVjXFBOmHbebpGk8ewjsxNjHdRywK8STbkT6e9YthNJMaapCz97
O3m8N4oDRjZQgEwTaSsfRlLSUNNY96NA0FSQJgUUDvZTB7rH7SGdosNsW+or2suvca0p68TJ7INp
xepiDGg1qVL5rbAZ7Jv8r5lRmfBtV53XJfvHyC39FYYab68D44EL30TrnNLC81Iqq7WYQEhDoSE2
NZw8mg8dXa/AbeiEqQGrC4BNC8S/pDqRrgzqKDAIpea0d1+CLtJ3dPIiAJLtu9TV6Iv2Wongf3CP
elfGF+krC1ize3/s71VfkELftv3hecB9SPBE3Cdv6Wile1NSWJN6TP6LF7g3ODnioA0qCCK7y+ea
Q9vc4hFZ2lH9EpTAvgv/S687dQHgX25S9ER3Pf4Uodbe3MQy72NvndkKbwyj9L4s6hBJ6/oPxVec
teNVw5pMavI/mEfm7ByhVk0HO9Tcw1g5s1oqE2PFH/ZioO8FKcy+uMi3ZmjVQPDprtx3qRxf/Eg4
C8cXAHUYzPYDmkKyWaF2lhCPVdXakCpHhc17zay4vSvE2AlDLR7IfuSF9sY5Nqha673/Qa6iezSy
STM7kqXo9pTODZBiMxq5+cO2qEfbOttqU0eCmRlQlVDSxjQMkMbt4fzM09yQR1Ld4lWlwVpBNiJe
1bbd4GHOrs8zbvtbZaPJ8RvDWVQ6WTEglSSrib7FEpHkbPky4nOxmaVLu/fyI+UdlK1u3K7wBoQ2
SuPELatHDRjPq9vyze7eUHsKoozj6kjQojiKQc+PNTBavn5erWJtbcso3uWOCS25DlwQuW3C//dS
tubJXLoJfyluyTlJfP3GsGxt4zm4X0bVN99LD3JfbZmUSRsTt4nuUyZOimg58g6REE8AmtuMX6Hf
h0vTU5s5qezEz/sQtoWSH1pPGTZF0KwojET7TAXDOyT5ts7N6qoSs7qqBvPbrKAlatCCX4qK/IZM
goWqonNga9EZ+1p0rgxjHYI03KNRXzQAzXagrNRz18A0rlwgW51DoLShlXD0ytSeOzXpF0lmF28e
dM1ZrXrZavCifpfXIXEz6b/j5BsQNYQlx+26vahKuQrTvr3jD9FmTlKofyZSWmZ46a8iBgbmwVk6
EaU62Gnwq/ncdxbhrWiwFW0hCknmjIP1PmjOlGXts5+kLBJVZ11l2TvZS95HPtKZSCsanRSmi5cy
VA9dOn4j9O02IWQw6Y+0a7S8eDSqv0L+293sGYlpwR5DfLhPBUtDUZOvEKZBGmy1csz3CPDyPdXq
74xe5IY6IcxIgbp81+jupbFFhrjt/x60dcx+9WCq+nioguZ/H/ABjQx1w0E0qr42Lenuet1yd+OE
DlNZ2riVgySor6w7JQN9V7DRmgWlYt7jNvc2aocUDMvGV21o1V/Lor4dWYQM9667qktZ/cF4lM0y
1smPyNfiqX6m7krdOCat7qOCgn4V9MigM9uLTl6I+COFzJk3YYKki1FdaOqwhKIWboe0eWEEMD4J
BAOYO5ri0FE4vwk3+WwbovZci2cxTrTo6PbOeIXm9MsCj2qbrF9tqISJ0w2fTqQRqQQU5yOgHzAL
2758p14IGCo20jfGNuCwyhA//CYD3B+6LYxRP92ACP4yEZf9aHa4htJVfyI6TsAmNtpJJ1NsR4sb
agGbkBcZTRnLVhx9C4OYCsD5+jhUbwNK983o6TbK1qL4pGqMnKv4skLHhQcXhnSso7uNsu0+4jPb
iDEZSFDQ0nsXj3TlQLV2Yz1sUw9OX+84gIkb+IAoQfdWYcB5wcO3JvOsnj/Lg4nXQ+CuycZbohuA
Sp5Fw4XtULu3nGg4VE6hHBPFoiA+MVBBjzcbrYKy61jdA2KFhtEi9Rcecq71oOhLLQNONsBQu7Wm
T7CQ6lQrkh3ad91jXxfWIMGorc3rwrQOqp1YB6GTx9pazvCKQ2qBfQQHEwSJTUnJckk7SXmvx+rb
7WvrAnheuRij/fm8zGrfWNp8zhvMH8EHf8YyFpGKtCWyDvjzkjm6POU9qskEw/hNbwRuw8Mk1O/5
3+m7ZNswr5Ll82dSAaH5KFTnDEvAv/rmr6pmmzolddFl4bfOox76LlzZtYc/ZJwkMjga8AN6ECBb
oz6ObL52XpL+UipguNDV7CPr1WlD/NVrTXs2E11Zsg1p9rIyYKdjG8R0ZRFzw0LPN+a21wwHSsDg
CafgF82iDNVTWt5CSxVrdG7xhggaa8HNHayhOJDDUUa7aAjdnUlaImYh5Jx6YCr3sP4DN8jcUCl3
Fz2lvQ/FsEOIpDK+sHMDvqgp6oK2dradSjxR749rUkncqVpekOcKvA5qvb7AKjK5aPxrHhqncsiI
6PVrm/ycU14N1D0JOuMGDzY9VOY1uU3boPPP/agf0pb0Tystx7lflQ3EPsSdSIs/i5I0zUoVaz/S
9VvbljiF/AK9b2ASJJGSmjMaY3X20TsyVupwX+1hS0pBc3seYiwMM6Zif1s5RDUOnUG+aMPNn/a5
2IMcLWcxxuhVPBo/bJPpfeZTxkeUrsPe+ElMobwpYQOHmfHx1jh9slK2Vt4EpzRuCRf2XfMgv6N4
zHaYV3ZKROGgdq9s+vKNK/EKulmPNjAEMYpe5M13NOvWInC9+aNS05Mb403MB3obUXdiA2xxc6cY
PILk93nZnV6vq39oRN01KRdj2Hdri4oRvmpaXIbM/6KJf0q5NnGgAemzlviTnJnp+T+W3l4DMUZ0
N71mgSdk2uZ3+iycpNDIquKjk2KABEgBKbxNtMeoWzEbRH5Ve6wx2KFCVPPwK7f43XqXPOcmgMGL
NdgCbBgVSwyE5tGaDs+vGJ3I3phYsrTCXAwJ6HaDUW1OYUK4b8GiYU7BlN24p677VvnNkLzMrCj+
wkCIUksjxKFnopNaGC7qsqcXVPDekfa1NoOyPlWe2lPP9bdlmvfoNxv8Uok4jboe78LCmQnD1BZp
pWvLsu2Tuw+9tfFjrMWkT6uZfgmpHb8l3so2lWwRVeV4tt3yJ2jND8kacpchEJ7Ql9Xcc5U7c8YB
xDwZO06pk2ICutcpWuNuXZqaJOgOmUkdUCOrS6PbsdAfZgSqdGszqb7IYsb6EQOe7IK9HOigWfl4
8QUJqKFw3HuHO4TlmMe20AtfWaYCbc6j4lG3kNv9LCpPddi/J/4CZSrcWQA8LyhXtbltjOHBbTOU
16WTz2v2mA+ImIQCD0b0XvUJkQhkNm1NC3UcWwqmQPTNit7YhzCLYiKykUZNoFrlkgN7T3D2TwVd
wsYJ0JlRManeaf985Xm3KdklnSIkdbDx2+IitGLO7hDI7wlt2rBTmhKqf56qQEDljZ2EuyVpprvi
dumuEKtnDiHb68FlGVoVdggou8C0bvRvkVv7a7Hx8Ifsekd7IS7CvWaKCBcy0IZV53pEYJn+UTH0
7uLTw1gDgaI7hEVIG6V7NamBXUt7SJbcH5/0SCDEGkZ8haMWX9mBsY+QNnRfyecxyvQw+uxxcR6Z
K16hHszWPg8U+xeYm4C49sZrYhj1HlZgfu0UVVuq/NzF85RMH+MiKD03LEatemgWkxyBwaUZcbSE
hbcy9PtgCnUlbJ9IpkRZyVQNr+2G3hKgEj1INjrOoqNPaLiapuk1ILxuNhoEwCZtm1y7WPTrCsvJ
vCwniHqjyrWPkXgl4CkvDAftvq7ouG36H4ENfEfraFRmjSvtuWVVV9vQCEkRDf8pAFtPlby+9gV4
aNkxwEt9KFel24ULfCr11YGUMjO8ql6PY7khvhxLV4HLKayskl9kVBZU6NJlSTcj72V5Vs1EXEvL
hAc6vVvP0+dr8fgg1CLct28XoDvFVTE8G90XKWwpXA6MA6BtjAZ+bZPgj24ruRppIQVsH0+4N/yT
OYxzdIrp1RYtPcTOPtNd6o/RKI/4ypCyZAXjYfWnL2N7m5qqcXIquVScQruGLge3sM091stZW/UH
+/mWhIxVoM9JmKn5rMlZp58LK5+AXnNBsHOMbotPr9TIySCI8FG77bAPpQ6dl4SyWdUkCr05Dp6d
5oemr07YdPwDos8NsQR/uzwLF35fASf2Cnsa8Yq5pa6gKZxcI9VWfWiSzE0s6jXMsugcjt08dtX8
6lnKFufMX6UoSDso4n2ZJM2hBU7QmR0BDbbmrdqksK55rwq+Fbxn/y8BC93Fxoe/7HzefIC69QxR
P4MQceE1ottr5NA5IBaBHEjFD9HSfXeVbrFMOPqCpS5qB8ArrGzQU/Tvqj89pU6+ri3hX52OX73o
inxtYlZBlbgFlE4keqoc1FgDoTAMcicbwgpry/9jJyayPLFDpo7fpNftaxK7dJx1QEl45Z3r8xoW
TQUfab2uOtOYOVX9jWVY3z2f1dGy9CVLN5PIdh5dfXp0iRmgImmzLPbsNWlKSedFl06yQ2mKDgPt
NBIQhEWFn33lDbdRRjaQvQpESWf1niKHVAqv+Ex98ydwFPsLLP1r47XyD0b+UxfE2V8rcDZNVPi/
hqYvoADoIQJAyj/EEBHZ8u76JUYYC/NMqZIL7RDxTRV/QDyYZNQJEYtkWnWA+Rz94Lq/e4PVfjMY
fnW5ZX/i80wYbK3ig/mMrEmrMt+SsSOzzXfLh+ErAphj6r7ECrZOaTTyHvUUzWPuoVtERQ9IzEjI
TWmrRHhK/dx3SbVCKyBPXT/pXbKwOQZx7q5doQqaLGgC8O+XeyVEPsGWTOw86E70+qyaQKeu3/s4
rDdVLMYDKEtt3eiWdjQH313ZVmKfLMTIYMF05RywauDmd/OrLdFXmrknb7AECibRxLlXFg43Rxb5
q5cXBKVEtYaCGKm1bqrJO2REzPtlqH14dOFmpWjyr06iDEzQJGM4uqqV6H/6hq6e6ua/HbAMuwlC
+ltAXXmm6TZH7iaGeY8oaVzyrjAVQeCZaboKqtzN1SU2+u7XLdKdUffmT1eUlxJ4+p8kUd7yUWu/
bHAoPKiq82F3yGZLESJNUagOO2biPKilp9Sy1eaVv4t1mspu32QOXDhlp98qKqqLJnTrqzEaYGOH
Pr1YLUY4+MvKSY97CHDIUI6WSt1IqaYqtKnUG4XBZJ9XerENRa7TFMqQS7Wpuc2HIoVSjdhz9BE3
R8JX1jKri+NooEcbMOueSLZvUf62/TnO2WyQA2hektKIli12/lvKH7uQshL3Ouw8AnM0/cUw0mau
90r0yETrz2o7HN4ME2wL42340U7qKQfl52cpxm819bPvoolfhIFEq6zTI+TF4a+kH1uGJeVliAx0
AGwodmJ4+/e+l7OOdQJ6UYRS3A+s6jHA9IyU1DfbjE6i2/wlpfMYmhF6dd15iYjE/ZY8V7GZdJ+D
QmtQDNJ7N0eKXuSYNm9moJMI4Hj+a1vq7Vwrlf5FDlTca3XI7nqX9AvRxd5VV2WyzPxWvdQEVi9z
z2ig8FIQac2hOKl4DtY1uJGjKspog4koOoiUrZKFQ39fM/lsadXHOwtxNTGLabYdosACaVqhG4KS
f6hELNeCftARO7PBisuIzh7D8Uq6anFB8UwOZ2nLKz19ACwDmmCPMIkF8QPpCwq7ka6U2r+2Pi0B
CgbKw2TXOROu0b3rLk5GUjiDz4HbOnC18SsOUiJgZf7HVsZzUTvejyn0bRFa6q865ksManARtZz1
GXaKmP7y/N/b79mUnfDFUmxgtncaElE8ZkZJxvUv24p9S4DfT9V4Vy/P9W/IFB8O2uuvSiHGlCA1
+QE4HNKNWwdUe9BMdFUrH5mHsrGRZfyKAc6k01OyOEXrsWDwqW/EVBGt14/xlWmnX0LrcM9E5DD7
pJCOQiXcd3ET7ltMn/++IoCJ2m7jGPP/rj2/smus47P/Xl1P/+V//ct/Ly+UobPn/73y//sxNUWa
1Whq13/f8b//93zd8xRvHZBtp4tZ2CfhXuRDsMdo8T8H5/99lcVZbs+rBsFkyaTcG8UpbSk/lUO4
N+gtn1NVqw+BJOt2OkNfDEUiAri9T93xoAdhex6R5J7SgR2NR8pwW2BWwIjNAzc45yCOkDMTC6BM
lZxg/bxI6CdQC/bCeLN3Tej/hKxiFUJMlPQk+nIJEkuQ8KhmTKtFeU1dAJYY2tikV+XGNgKHxjfY
bjMN/mDKzJZkWKA5YYMW5uWr6uT2QZYYRZ6niAjtU1tYL8+arpfG9YE72z9Bb3orQ9d9TcgdOtW9
/Kk6J553Gka6xjDtbSMkVPlKVG9uiXVERYfdaKSWaUGrvovOWWimXi1GqdqbWvJc2eAUl/WQqIje
hbFj6ljqoTX8Zt2spYVeGyjkSh0zALixcan7ELma0EHKyfhN6/O9R45NSDs4rXjtED61t5mSTuKS
oSSexyNVE0i9zqyocHU3zisqKrjnrB43GpshNo7NvqvjnwDRAvFaSAQbjCSWhvNEwXY6d4XHKrgH
ReRbIVF3eQa0AiEiOAbvZE7Dvj4E+Yb4u37BWjNY6IFo5h326mWkd6Rndxpt5zKxoI8lWyUomDYr
MbkCl32b6bMKhNFS76sSBaZK7FUHTyrsMcfG+SlSQgW8wLemdCcwXPcgJSJLDIRBdNTA1DALFnRZ
qVxpeOc15xY53znrmGVZc5F6n3YLBFqiCq08KbFkIujVG/qrZp7bZJHoTfFOxYkKmszFou5x2Bss
V6OOjECHqLxNMoHoR1LgtZRo16CDShxG9WHQnHfbr611M7Dl0F1qSxPrPXfkofMkMVOoomd5n5Kc
EZfBMm+zfJNQpWkHcofgiWR7zX0rk7jEJY8QAMw2dYEBJoYwG4O9eEdSBgnZm9hKaBdTwm+tJkJ/
QrcYSC6rqJrvaUDggWawhFAH5ELIz7JPlnknundN+oskeXUiW/5NsSPOwlp+JmPdrAJyk+Yhrp15
rHjlPKTeO6M4vYRUcTfKu1oT7ICHZFxJyyXLoabfqZrBumgzE0DQ1g4Ai42SCnptvKTlLxlUnw4e
9LnhjPZaQKRBewqgIt+WbVu8mcaEu59yCDUx3JDQaHdXL5dAB5CrtclHU1XuUmH1Uamt4DZT2nnm
BBnPoyfJ+bCK7zZxVuCi1pk1ZjcekHqnmJND40UdfeMNCulCogt1aI58m3aozl2Sfk5liKLHUGki
owCqvnXod4R/1O+pdJB4NPkaRlm7kREaRh/ELfQVeD8CDoWmK+OiyUii8DFw32zT2EG/2nqx1XwV
RKzNSpTEl/9D3ZnsRo5sW/ZXCjXng7ExNkC9GjjpHb1RHwrFhIiWfWfs+fW1XIn3bqZuIgM1qEEN
UlCGQiE5nTQ7ds7ea1scZM8u8ANasItzpNmib2ehhaKxtBdTCQ2hdNTupg55bGNvZooeOisrg5Oh
uyubbDymeGxeYEBe37+W6vgNKtU2F1JgqnuyCG4T++ca3slbXXDGap1RPkBn006a17eBsbSg3ku1
zwkmgUZGwSWL7wjY1i+FqVEZ5yTkToCdVm04JhbDNHgK1stif49R8XMOI2CIdwZ/E9WHQbPmF3f/
KdH16LuL9r+Li54CDziHAxq7vW24fdJ8ckd7+X4rTrqB4MOISei946V3q0114q35y6xE/i2uym9e
BzMlninzZUEDDMjyvAOLU4aoacrw/bNJonp33dShRX/7yr8+fPg7H77vT9/y/k/868u6yuM9gs9L
74ClreY4Dmim1GF6+zBZQ0x6wn////tn5hDX4ftnoFkXo9/mLoGfcGDrckMpv4SGGZ/IV+8pa4ol
BPQwh7mJiVhrPLVJaqnCfmhJTOrH3g6UgCA/PqrCFCfc+iTKyaYNmoKm1PJEWDk1tb2Cs4yXlI9j
V7RhkxHiKPnB8wKRbqPYpGBYKvz475+CTKnD988+fmWQ8m/+/p/+9I9PjUV7agy93UXOOIcrDYww
dp1jK3hJECVZZ+2xCd8/G9KE3+dv/uxff4Wyd8vxrz00t2vTqWQhbaTtNkOBeEJAaWWw7C4daxdR
eqF5+/DH/wtPqDAWmQq1IudvZUtNHRRP35j0teGELL3Y6O/X5v0PKt3geGXu5iWOjsBVevqBZhe6
mUwCkZGXiAXlaE2Z2ibTgGuFf/z9h62Lp8JkhcIGUENe3m8PuJZV+P5ZTc0Wts1mYF0GSITseczN
XYdO1rN4ThyZ/XGV3i+VfrtU/cNEI48NiZBPT4+PM9SnfC7D2KrXcNW0BeWVA0HTWRYfekIfup1D
ydFGGyvXPJLttGkLGPJh7iKMDAUVZN8xbTNG5m42MqhDZcacgtriVHfGRFAWM7A0E15YO3vXAZkm
EtH6KQgxnDp8eP+sn/HLV/FyQJ8xhAAnh1BqllXAXeHT9z/s4yU6tPWDU68E9hnZD6ybmEqH8RuM
nnSra61DETHke68uy4PROmjy3eYwW9761cwcmBz6SysVCizyXc+LlhdbMUfd22g6O4ly7vtY0cdX
qDsf9ZtwYLYPsXDtLTGdDiQMGl+qhhwjTQaCJAraMOJZIzy0xRMZjKmVLZ9NvTiuMzF1zaKJc03f
3Pe0hoJXSjMY2jK65Jwp/EWY8fcBgUEfWV+lPts+7YsN8Nf4MpTpfKZwQmsPKOBAdBFupQJ+SdFV
G83qAleW6q11SYTONaO9eNgF7vS+xQKA3yCe2vmtaOLAVfBBFhcyG9bBvUqrdeOk6RZBX7d1IBjn
GY6U2YoOxaIuPUJ8fwIZ8F3JK6Dc9JtXwvlBSI4pBTHPVpQjOaS3O/b9tmXO7wb/TyAAl/S7qrv6
V/+//mL7f/ezf0fKR62T9P/7/yNUAK3Hf0IF7Ie0+vlV26Rd93X4MzDg/fv+AAYQavkftmlLHWal
IWyHec1/EQM03f4PR0CNcl1pY9yXBuTz/0IGGP+BiIcDmWc5EhTln5ABOqCB27/mmbp0PMks+v+G
GGDd6Or/QjZLh6QUw7LZP3R+R4mE+K8A6iHV6XVVLXJ9bzcl2Q8zz5Y7VYjNCnF4nDOyg1ozCt0B
a5txjey8ZVBHq7ozkgbmmEUjpUViiyms2xOp/dbrTru3BiZ+xpral7oZQ8LR7a2NRIeNuTd9C7nq
ya5dTuslhNKUfo+/CpKxrXYx7xJE1+s4cxaIYnlY8Rs0pfVYLluhDfp9O3yNlDvSvDQDwi0S35Qz
z1Nblcc/vZP3f1yA/0H5e19zyOj+83/KvwLH36+LpTuuIbk6lm64HzgKuZKV5nXJHfVihreSSWgB
vDHAt/hN02GYGZd2BvvcWjSs3ZQuOp5U+INWkFFT7/CKYweAKIpv0C63k4fy0xRWdrwVJU6zDmfZ
iB/NTcfSMOqFztpsItAzuOv1EzYP8qujMTunVkqTfjWTY7lXi0t43WIABGYD2DeMXXMHeDFr33wf
ud9sr/BTm9W85B1HEToh+UnXNEgN5LS1ZQo6LoCC3a6hQZIsO9Mbz6oTdZAkymCv+Qm8xAjJKIOF
67SvDW0q3x1MiFHa7zjkNwr9h3vOAnrhIAeRJOwYHyjyRpu762hrV6Q89X6CUkmH4Rqv2t7qhX6U
s7luOSDkQdoyEzMRimfmq2aLZyQmm9sA62kWJPThIgx0+Fr0YWW+rzKConD1m5us1HE866SyA9iC
SKmyC3MEdUDUMgcqpn8CPxFPKevurgJEsOsA7fiLOSTormRoceDcWKvR7b1bpnDUW1ui+QpS6bpP
Fg/Lb0j670COjxcDJofjCNs0HGF9uNFIOVpwIGpX5idb9ucIHylCejv/ZfUTu25yE8FO+rJxl4d4
sV6aKdplmbcps3kJ2PHyZdoaVd+QyYnUKU3Lbxr6j8Axsma3GsWvNutqxvkN1wUszfafnxL9b1YP
y3JMx7JJSxKe+WH1GFcdBu7iXbOyje4YXu+8uQ+SieFTWSALFimFGlC9oQeUmneorBLP23j8pc3a
dd//+Zd5X6o+XEnEPR6X0GYxQ67616XMbrErWU56Z7QGkiHJIUIDkOFrVAFY6yFhVIScbWcIlMTJ
mZjvOBa1Rft1JpoMLm6dvbCw3+ON3yf0A3ej7Vzsnh1e79bpYXAVG4FmnxnsXO/Zvef2OWqXz/hn
0q1TNExrTQCNiR3Bh0X3MgoME2sr4IAk0TFDfbSxNP1bPyPtLwu3ObbzWu0iuBzoR3nUqLXc3dQu
9+VEFOiip8vV101zOqBPcmi0puI8FM8ySU9JaR/++cqZf4XGvC92tmc6SAstKW/bzl+vXL7U2mgp
69oxbdi1AMmsjBxosOYSDYO5pamEV4wm4zvla+7QjVTZtdRUu5fJyPCRydOYWZcctRVK0mjZA4mU
pF8C2ujONg/gClIn1MpmB9XPxDJkQxUv0vmA9J7Hl4O45mguag9BYDhIcvFkmzXhoIoTJYtqi5yb
e/qfX7R+C9z4cLs4KCyhrrGVurr14UV31UIUpC6uxTyne/IelC+QscEJAMhgz1snSZsd5OsIDGF3
V43C/s0yqN8ejn/7BXSqA9uVkHzk7eH6U2pChzPaVJBpWVnwPwzZL7M+2MBKtotZPlRinPzJuJlK
xTNXLpQtKxoL9++ug3l7LP7t17B1YVpSp0Z5vzn+9GuIuHAKbxLY3Ks9QcLptrd+RmXsPqQItTb0
1S5G1+aXqbEfRR19LrzcCvsuRikvYgcgpsu+o0ZJHL2ozrri3nDxCa3Za9bRY4N6CZlbrQYwGeCx
Wl24vubEZH8v5BQPOnY7s7g9fpjuo/6QRrF1hcnVB7Y0MY1iD/zNZXf+7vXqhudIE82Vx3z6r5cd
taexaoW4tul8PxEZsDGYer2oeN/AY7kWJvGFlBiBJir3gYPiatOILNcxkFO+lxBGW9jU1xKPDhRR
3o2GFtJuxqeU1y5Joktx9YwxwufxA46tuxeqe4Dsn/nzon3P25y4WDOm7QyDjIPTDJIT+hvOAAW2
oUHmqcuDkVhfxGI9ZmWybAEI3zeitf3+hlwC7VQGCtvNCfD+AHHjlrMQe+DJbO+ThLRhrhjXaccR
W5PUALOjAcN0nqyS17N6PoO0alNBkPCHOE3x6mRFYHDqHSNPMVt+mBKBurG7Os+ee2fHEIGayLt2
PaFPqhybo1vtF4x6uwLiOoXcbxPrbiXvv92MhgdPSjg0gHg6P7w5oFviFKMDiszuILxo3PR6/aVy
xjYUBqvGivQbG/5tHJgK9FJa4GQydKtqn7vY0Ya2aXZETeD3ZlYUoeabaGTtLEXzrTbMAKA2yzjc
YxRKxeWfF5T3ze7jgyRvC+itpNYp0v76u2eTq1lV0V+lkXyl8lBn4N9bSJ2xHwHJCoRcnl19H0/p
TSI9TOGAZqjja32+T9Qt/bLmxiAi/bUe8kM7t+XeVvjvAfHdaX2WXeMUe7xS+iFTlRvQ8lp9NiT0
dYjvgw5V1cG4mSG8vGsC11hv35lM4T+/yL/ZKTh0WCb1ii7478PDQ2aLsSDPuy4TvEdr7uHT3Nw0
3fK1afPHf/5Zf/egcjrSUbIIG7DZh+yfpnCjqVXVNS/nZhdp6S+6kM3un3/GvxUNBABw6pEui4Fx
U+1/WITJVRGTZxjXHN/CRhn4QnRyH/YYyEIjt27SHd46KBPUgBa5AAtcXGoHsl0IHDXOWkE5beGl
LY0+vnlr9pYm98JLGjQvhJrHy7jLzcQ6IgCxoLUMS73TGBwH/WA9acr+cksHw8SZ3hPfUAcj+DQS
aQjJfq/fFDcayOe7IWWYGy01FV3JX5i75iXheLSxHfwLmfJcAFQYws1WUEKa5VnJxcf6OT82ieFX
l2jsOFRIFGy/uXZ/TYGifndJYKN05eDIQJ2j0l9veAKkY9WCnWIW/9zFFm3LW8LZojPtiTtt3zm3
eGPIbj7Db+hhDnV5Va2fzKL6tNioHAtiAUDiiUNTG0ck09VeukWBiYgkRhBUyDYRQkGb3qLs1cAI
q51m8d44EbNNhFSGH9tMM5zI9g1b4o/VUm2X8pTjVdNOjdnvC4GyQ+8NgYa5eai7NA30BtXsQMzK
vuaZ2+k5Ru1uLfJDJzL2uFFsldO/gaUFLRx7UA6qeLuyqKRJYGdvnKKd02y4P0Z46NtlbR8z25C/
SQhjM/qwCt4uLCoo0xMAc4X5sR6jibmujqGuTmYDCL0Nk9bU3axlc1Clq99PNraqpJ7/2ItNSfhm
lOu6P3bI2IQc8MDzShWR77QuLblNZeQc5bRpJMfJeJI5nf1mANuM9yEbsovCKNMkEy7DzmACaUHw
qmywHSPMBVDr48UwW2O7rvlr51n6sZy88pxZLhpS60uS2N5lrZEWGavSt3nBPBIYg42xjVV6dDsD
x1OGWMZlPgY9CnXYEkxyvgIVMTr0TbNn0D6wU+/cJgMDXbf+mpeGfch7+yf+X42SoryP13Gf6Pxb
7eCtp5FNSl81AC59V9wDJgrQFlF67xqHIeCQLzqPMy8nlkHctAx1+9Q6AlKB9pzMPHsybeEpVVds
CPjEsvr7cjtypW51xR+V3ss6hbxTeTzLVdiiRqXALRNYBs53d22YBqM1nQkhDslYgdcddmL+TLvG
51Dx08riJpA9cLKFrVXZpEXQmkxtvEddwlM8x4g5ucpXZ00Q7yOi9VmUjuAdxj0uTBNUFwmhDtnm
OxBbUJJBPR6rmvks/NQ7KKW/GMceKuCyl6a8kbkceVq6fs8ccNhYiGRtAsRMHFzvlWKcD/Fvymb5
cQe43ZsofWxTwJf03I87NJ1Xa2W4TPJ6Nh3cjlUzWuCdirLzNoaMkOLQ+QYlR/3uqkQ7FqZ8jtBa
7UeFUq6x3SGYZ57iJmYg0Ygrvoh144GwO5u3s25famh4iv7OXYiZWzQGn479g1OvE4K7xoAto2tC
1gaPtceFMo+l4toS7rJNhnE+OlYWliVECwPJ0rYUZA54HAu3iCcMf8mcp8hmogjq6D7XOH+kXvHm
Lbd4TjdTzKXSn3bfY8PnPWvLqtm5M2Huug1FCWUdsdsj8B3LrXk3mnT/z6up/rErwoX1GLhSiOvk
GzkfzyPpoCXSxBneD/rgjwP+BgbS4L2J2fGFk2OWHgm6fhFLf5FgxH/z0z/2u24/XdLwciwAp/Qj
b5vxn04BaoTBoUn3MqvFV4l6IQ3jpNs42glfNHwkSA0OFswaQ7c1E9s8ZiVvKaQrGITk8DB7CzBW
3A1r7QZTYYZk5P3uN/yb3caj4+kYdD8Nbr8P5zUnztt08LzLlEBdQprv5kPve/X8der5VUiDeYjj
2m9n+20ZGNqQOoOzjMktk6Fls8Bd2MWDsYmuXmRXv9kJOSz+25LtwXC1pE0ZYXm0cj8URlhoC5jq
9cWBo0aNCIgpW8dnqY3gL6KV2xpAc+fYEIRgQR+TUt2TDsFJQ2dvUZo64P1b2VB8WD9YF5mdX6q6
dz/l81dMnjhcSWoJMpD3gSIsmrTDc7NO0XaZQGfVjbI/Dbo3770bXKqYLPuT7QkyBZaeKUk8o+nj
PB6SAYxRx1bDKQNB9KnAyMgjOmrntGJbFOZj0rf6bmh69cf/WhDOD0KjiI4K2B1yNR7AJhFq1NzN
wnsp9ap5WvVRHicCWHhUXPnm4rvUEaZ9W8chhGpWbeBZQnw3bohIgDj+UDRzqJdAJ2RJAIZNt7da
MyiwxkKc0uyEJP1RzEQnHeDxnkyC67D2B4PvOCWatbCLKZw3N19Ca05hpyXVrrPtw9DbhH95V3hA
u3l1L16rRfcdgprAtXCQDt0t+IEwMILs2agw84c4oZpPlUDjpRBHXEZ7aD41/fSsjdllprz/3Mtk
Yy1ufvBGmKyFlS/7uEqT/VJY5T5qykckYT9H0gFFrpfwYKNAd9c9onMMXsRUwkHqcAoisVQ4CrrJ
Ia3eChZVLQAOjcccQBlN9TXUE9UEo7m2e4PR3cGaS32PtBdUSya3bTJ/cfXsJyYqA+8Aws44yh8W
m+lhvN6zlZ4wZTgbZSP0Rv6xszQRhXNnbSAvHMzZuDfmdntL6tyaGm1qlJ2P0yy3sLpgeN1kF9g1
DzIzfiAy23gGsVUUBvURO8Rdbw2W3wwRLcbU+mU7lrobSuegTcOvTBrg7Z36jrWMUCPVI3ZSjxAn
6YCvJR747IVS1RjQZXAQtuzvtek8udPyA0zhnbbyzRNW0o3F4WROPAnulGvGFvyIvYw2/xjOxfil
6aIvFQYGjBIMw9bpuz0BDWN6utEz9zkvFY2Z4Q5Ml0cclHOOCnPX69HbKO2wWit/miiU9aF2kcjF
V0a2x+jGfsvgEWGde1Ve9o1N/ZXkJfSeaVgt2jZWNpEKEW30uVufCprxJC59m9Mh9SeF/3OqtC+z
sKiNnBTIQbmgPM10P104pHoQmxzcmqHlquGAii1cUERs1eCiNdTUk4YWI8jsGiVtXw/bxHFJ1lm9
9RgntEoJZblYqsRPpQ2viP4EeKVb3koKEsMuMOzI28iEeBiIhVqHV4AcJ6eb5dXbKQ/7hlFznTLi
IQR6zBNT1vLajD8mTY7AWbmS2DPcQdf8vtYDrzCD1JrMHdT+eIdCuEMC4g0gU7qnOnN8PTF/VYnr
sKqQ/QjxYmM6eohrqj/nCPw2OsUn0VN3OokF55lyv5hjOnYdFojGtjH65tfWYtjdesmmxgAY5G5S
bj0iW3xU3hYK4w3QkhkxEtrGGaxuOYjASZM3h76sb2AorehdzEgXfEdHHLoygZIetX6luee+Bjmc
tY0TZHVhbSKXvDW1OuN2WqNdvmY/hWwSvwfTA2NwvsMj8MkGk4W6iekzTX6HFWSB6bmpps3YJj8I
frOCxBjgNXFymMQ3rVjE3otf3Vjegl3QgkLoX5OK2LksWs843qmdF4hxQyFPmtl/lcx1OXl/NvJH
TMGgvlJyhDVd7FZVkk6CRXRKrDdvxcBiJ5h5Y0n1O+Qv6doMvtMUK84LgzPfLcNQYw484Ts80LN8
it0lO0QL+4gw0bnF9XdPixzYlWIiX2N+ZaV/jRpynwWitTIGixR53ZtynR+ZQf1eYsLSSnTmUfqA
6mNFN/88cpUFDGegV/MmzfNXcxAlA+c50MeaqQJu3I2tf7b1OSMoQbELGPWB7C8Ssm5SoxIf7R0m
TmdDPvoui4p8a2k2/1fX08bpbeuQzkeWLzBoXfuNhhKDEyshgaUxfLNGg2/G8Vvak1a5WM2vmhbx
sYRb2plRHgCE/GGZ6jJ3M3qsXOfZpbTdxGJWe1tHlpuXGLnsOyLGkks6VPA72o5XlxsvAjrAbpXm
du6+GnbbHNooLvd5rk71TeITqaJft/00T7s8a58YhXqcfowyqMpy5gQjWnYMFmSv1LEfKHWYzawh
4wqTV6+jG24977Y6nPK1faNjbPk1o4EsNuqw+O8PFOB1OMQVmCVOGmCyjRXREW+y83XpZkG/n4GH
OfWUADIRyybPC3Art2/qGjctiFLn0/d/Dq3uK+1JZ/suwHv/IOClrYTurbt5SlwkZNBe/fevWAUu
qq74qupSboVqPhOw41L5ZxjxxYwYZKoSg9czbB00/639lCzqV28/LIN+xSHzlFMP0Vbm56/mfCxH
7tGpbOAZ44ANK7JwQ5xMn0Su+t1sGG9IAR2OhBaHOi05d3jcOlIrITbhJXbHjVla1/cr7pXIVexZ
7ifkxCgS5TMJsHS/1p21FLyx2oQcJG21J+P2kJMjBJeetTMgz8l6S3E1dZV7mSjPw2luT1Ra6+NC
zi0emNZfU28Gx1ERqeJYTCvpdI7zTG8NQPOFiuC1MOhyerZDWYBBtnAiSbKpSzCF19B6w8mxcabR
uurRtDXF8tw6gzp6+yxvPnlQta9ueguKBG7lmjM56vYL1AjaEMKrzq3mfC5KSs7EaR6HHvaJm5Fr
BYX7hdn2ejeb+t2IbHVHP/a+cVdQvlgFOO9KuLKCyl0Yn8rCTO4R8zqAoS+KyTVhVX3AaSTbCMss
tyQS0ePlUHuh2q03iP7qrVfYO7vrvgFt4HVaGj5O3WPq2zzoefEpJfnpLHoXnKzT7tJypLKpFcgS
EQsiY2MwO6W8avow7drY3DM3f7N7JY7i5h6iuxadeqnfe2JNHpolPis8EgGqv29tep/FmYWGGu+/
zR4+qmjmnh2ioGj7F4ENeG9918ebir7HEttPhyRy0NfGzquwV85+C+Scyfwh7WhFEmdkh0Jm3qFf
mJE1nGhmBsQvcDpPQ1SNnC/Oy+BwBM6Rxjk0wzBK9NV0HXjP9dQdLgrS5gE4vMHKP11tatI1Uxh8
FhX5pI1h6/VyXF3wad4/c3qj9NGaawH3eLfHkYUlbY1eXVj5ssutbVGvMz2MvePIAZ93/jU1jWlj
iwz9LXp0Ml3az8iHoCAVlW8ibPDnqj7oZryGVSq0Y29ig16GZh+bMy6hClNd3e1rjv+blZF1nQIq
ryLzZ5aIAjWfEc6sN3dOa/00RwBlY4whF5LzQpQbvcJk3jSWmF6AOxgbkzCyX31rNRfkUmFXK1bw
pX0SFcZqcLbj52lNH9N6Lghu6sGbooTEm20ml0koP75Rb+IKY2rutAZ6pMK9gT2YV/av0w27kJhk
igB/3pfJrlXym9K+DiO5syD5rvw/aJw23zizeMvSYYJK5zCYN5owX+GrAj7zYxpQV1D/PFHYwfGm
NtupbsfjoBAzG3FzZ/Yl3qgSZvJ+7R3sfyACF/LT6oGAJOgM8ugoXq8mc++xd9LvTESbHQTLmHZy
U5z1mSkQDJNkAQGLw0ZdeRfrDSB0kBl45Ebhr3b3aUgWrK140UroCwcahnNQrGZoTJlzNUYDA0Br
nnFTwOuGMXFwqbIZxxJ3Ngtx7Rr+XHYdqVBDlPo9e5kvbO3O7mdx0CTPmSLQMaA0uYt0p8aaXORH
orS/ofA5sYP1fmZSK1JN9NtaX6EMu+m1KL1bOubg7GdYNvCvtfGIMCSwUUO/jAbBnJlNjyGX+Vlr
6N/RSj7nwsQr26dP1aSGYxG3AFR6FvAafUjcITOvVmOvLOtzOs5tmInyS0uibOgMzlZbwFbEnf2Y
aMMptd37zNWiu9QiktHBfKVNZn5FJ9lAlQnNFqx6xTraS5sjc1fIQ442w59K32pb0jxlVKH8Hbug
dzx7VxB1uFkN+sXmgJm6zht1b/e37hqT2NWW7eeSbKc50vpTZY0Y8Rku+oxae1YlfdkX1WOi1+lL
TnCgx8TLz1odST33DegTm0JVa/P9MBPo1nppxgbgJidZjAB42AYeaowy916MU71X7ldaDgS98fak
kTlck5E4RTpIjw0ny4NZdq9Kj0mv8hDVEE/FTTVG8VsysscMD6KNsGKL+4w0elIBa1zOQ/4rz2gI
eDx+p0prFsSO7Q+dV78XpsGCPXSc+Ubne0pwCSzJ+dTl8XyScnkZeSt5fBU6DD2+k9C2OX/UB0uv
jde4vxDOmJ5Ggvf6hlOTTfQHlcyyA53mG6W+HIFtaBuVUE+ltAVZ1uXF0sC3J3Z1EBUOeTr/+5T4
ox0Q3s+LjfDIIbwcm2h9VzpwZoVReed6FjitOvEldb/oi6XOk+AUWTgz0ZVeSJde7AuZTL6r1XOA
wKIJAbtMJNha+b7haMwRj2Aw9J07ex7ifS+rp5wj7rahTVATLr9JJ2PY9p2KDmhiDZom6LORj2Ir
t6bn4tYcNmcJCtRgu05ZSXyyArj0jr7SeiDGwYzFaS6zayHqz6YzigOJC88G6Wk77tKOmrNPrwYa
F5/UTXIxDHXOmurayTV9dTso7CYv3qD3s7duiwLjgnfwZ0z5AEi+P0bjrDhhJFUIzcLvfiHrlU+z
AmNoL+OJ+rjn4BRlD5mXkyjTLIHeu0xQy9gkl8PZlT3AscTt7X1q6fc1IbrnJtNOtZPdmeQ5BWD/
rTCfJ2zVSE3zslPgiaL8zEJI27zMq50nBrIVvSrd0iYzuPEFN3Yf20Fe6GSRZBOxg/2qHUi8Wk6Y
991NVSRvNKeL8yCG13jKpq3ECIxJW8vP7urmvnTxLVjK28tep34kiuI60NJ1HFqqifcwkc+Rs2Qt
q5EgPz4D+EivWm3K05xHly4S3olruR2rlEYpXMYANmzorVlLszL7CXqCbE2swBDGUPYbS7XtFbbX
XLerk6nUZ2dJ0iMI8vFUt91OpflDJ4v0IIpl2kFlzwJ4uIfeBq2Xt4MbWAtiImjWfGZVCNwqCGBd
4kD7n1O5oV057ZdpfkzH9Rq7sbY1yFvc0rAkClgTB+FKdSSS78FKpzpwZ5numyHdW5gVL4wTHnPH
eR0z84R0jRaYxpd6WyOjQtncCvEp7ZbzxCB0O1Nk7NZE3jdO85UDQ7llkxX71cF/W7rfRqzj+/g4
YD64gha662RM1zbBNhjJb+NALnVcGJWfWHvIbFTajU3vI7O/eNxn+6HPXsWgzBMI2YDFODnL6lNW
L96ZHs2VHNT+jPzI2cZJrB3iPMl8U1vl4Xbxc4hdmaNtPcXJzhTmhUEshz76ew4tuIB2MpuBjdo6
jbujVZifQTTQt5QdMkcP25aFz9ydCx/TU7MTYE3aItJDhGxbfSgxoXlG+SUefQIDIAiV+qXM6mcr
T+KzVZU/ek93Dsb4mbreOwvkG9hrrY4GTgPwvst/DbbxS8Wi2cR6HkqpjD1sjcafAHzjZXOZd3pg
NcoILvUC7AeHwtAw97S9H/FATROzW++LoufkvGr4czChbpv88w1Rs0uILTuqIn5xyLPdUNLlFxKH
f+jF8gnJI6Gtg+C2NZ6tfgXXF1czp1nlsfTBXDEcN+iN9Sqa+LtetUNANmIbxPQ/73VkToPOWBke
AQgBbzFIpzf6AxGYxjOtqE0WyzqMFgB8TRF5xAUWzVFQFYhpFpeMmDycFXnG/sefpwkRGkzboMjr
w0uuXvSGsk5rT11VWQdYJtZOzhrOFjli/xMMMNY2L2jr1B7meUmI5KrdXE8lVjLK19CbjKco0ukn
dhao9JNgJ38g+Ieuk99RyZ2Ibi3YDhMvoEvARptOp0UoHOwwNpuShvRk3tKperzAjhKdbxjgSNNB
fXLsIdrFtmb5LLwPS56m2GrrM3gcVJKXlkXpgJY833TVeK+N3URScZLis0LMzpDE3dvDcm6MWvm1
CZKY01WQ3ZIY7V5spyEbjkhK77tS67fdBKvBKLPWj8Skn8ywb1CzRE3X7Ox6grNDbw/HM6/XJbpi
sZ41Fc8bnrYc39z8yVgJZ8hHfhiB7ClirqtRmV89JlSHytNeJstMYCeSchWPEzDzNb8Dp0f8gYJ9
kpIOutd669GeeUSySSyYcqagqHKGrAr8NF0p0yda57H1QBbjcOB8FPXiLk3r7/A/3XOtGy883ahQ
wtxQ4hvR4EjuM1Zni53BNbNla6+c3DB5J3cLez6Pz6nIK+AeXdXSFbF37CPQPcZl3rawQDduR0JD
5E0/1so0uE3r9Coov/y50UHMLSj6SPybdh6hgH7LppU3jnnq2Wg3sy2aw9Jpx6gjaCXWOprmaQpj
LMZJOKHvRiScXqHYhUh9C98ztZ/myppJNi/ZDC2SDg0yOA4wKhRw/6R0EU4dLdWu4CAaWLAnt3Sc
EONKCBvgeG+4VfvkUog/DNK8YIC+XdX+eS0Qy8xJupsVdhV6a5R0rrZjewAZOIxEenVWHrhui3Ta
WO49pgN7N6ZqwsKCLi+tzpXucaHLNg56m9LWione1svx0Vq8z+mUs/4lT1k128c4Tpk230ZqqybN
sKz4OYYcX5OBpLaubk+VYZ1Gd8S1Y+JPwp64aftBMotIYCGhfwDIVBm+1jH6EyD8Un3eA+RhmxMr
cEzkZtuBJR+qiZy4JfHl9qnzksvF/D/cnclu5NiapN+l97zgIQ8PyUVvnPTZXa7JpYjYEBpCnOeZ
T18f86KAql50o4Fe9UY38yYiQuEiz/Cb2WcnirHw04zLk05l7J52OYsqt8wiTOjT1148i84Pyiig
MuPeDsp6wHK7QVeA6+dQhdcgGTodOkU8Mh7rr7GBfaHnNfE6Ct69xuIMFBr1k0Es22vK5m2C/Yi2
iR8+pO59GwcOJ99Ug21pd+GuzenzqrlPAvYwqAMhpR04nfNsTtEFXODjSDxga9KjtA3Trth03KQe
86F4xzuk/F5XxnPZUW8/upFPyXy8gV4171HY3KC2zp1d+Fg3lg31ByehUXAkenMHaaK8CLfwOd6C
9cFvmaVPGjca35y8fhqGXaHlM/Ox7g2GAbtrl36xc9JkrK8D3pqW1tz9WeGFW0MrggMqkjcs4x2/
UfJvVez/dXfk/3exEWOVdv83DZN/i7/hR/ZfAyP//Ir/DIyIf5n4kTCl4sVkOmRiI/t3xaQm7H9Z
JiIICryNcVGuZqX/DIyofylXKKxzpEWQIk30SXADXfQ//4cw/mXqtrFmRRSRMZoK/m8CI+J/FYpN
pj0WM3+iEdzpKGz/70JxK2pM34P2ZImyehAivk81tORmbMB14RLfRsNobupRHjpZ0Z0j9B7sQbZs
isQSl3WWDGCQs8tmotIIgAlx0KS1xf/B1oW9YjVu/Tc3ns3nA/bd5uOwEWzX//5fBG1tDOoU0usl
mjRe8/ZxbWXdpXVCOnXWrn2dfLoZ1VIugJgKzC7/4GKbK8PxpbehczN1Chh5m6+iR+OLuuw761W4
qzPjDmbzHne8LoYDu7fPCSigMxm186Oa7BGYhuXRLglgL2J8P1nJr2QmWsAm9CpJuMIfPaBKi+0Y
I1CzAZ/HMOVGYmsbbTbPpp4J+lgKuaUMeNnBZBlIciijATjhQkxfzGJdz3aEA9p9q5hsBjFQbCp0
sNGFpxidkkYkrk5Dpg9w7JyXMgCNjFSoO+UxtTK+m7X9FiecDwXWHJ+XsYyBicn4mETA8FB4sVL1
1TfnduOCNkVQO6TtEO3F8MEnPEVm8URKCOB3MX5nauouZjyTiLNIZWpMLWNkRiLHKod/LmGeBCG4
Ey5jcdT8YYN9WmaLu6eK9yYU/41Dm+8ucYSCqfvTZB9hUoaXCkmAaiPGzRUDwAAZZTMA1NoFxnSL
Rkg9dqtPp3++qAgq1qi5EPBLXJ0r+D/oeo7JgWs/dPTApbbF2q9ZG5MaUCo6wq2h+CZzuLgx955x
mSdSy+A6ylD9iu0+Wh+SLyLhW31kThXKdFeGMSPHCM26apnP4mvKpXZych4B2OxES8saRpeNuGPs
ktbcNWRJNqoYwH+idMzx8oc45yH1srilHkZ0yIw0BvPcR59kJ82tXPrCHzH/jNmjCIRGdr851HGM
WtL/CGv4G1L94y7BL6yD61DbftAa3E9JV9yO+tTSklirLZCKz7jDsVZwdqwS6Tmj9afktIZxmHk2
pZUbC6fMhFi4a0f3EaTIHgwP0KC4OQFSu2OIHerSOeg4OpEUa+g9aG+LZezJ3pCVLezVyE1349hy
oVswiTygZe5hi3kiNVwvCzkMSSnfop5dPQ5foxyaSGCgtJZsysV8p2kOKWHqD0NkrA0JzbthhNum
HHDrYafG1vo+CRiWTXEsmJ+CqoCP48gEdBEZeIrI9q0DApDKWbwxojka8akDasCJIuM/g4IGOq35
jTa+sB7s4jmJtkWKmQaprMbkCeNpcfb2QrwhxAGdiuhXapBHmzONM5B2Rpd8wPLFpXH8W87Ts0Ff
KxbjlpF693xdHwLByX5ODa9NI+Vnc/1powfmc61tUMobTzKs3eKV+wH2SxVAMW+Jmm9iYePiJBIj
YiLeWT/tOHWd3CK5zoJTWRRkf/MOl1yfqatpf4LsB8FIQ4yrf6LEpASXs9QvXZyMA4BiT5tLCF00
uhjZp4qZMTmy80oI/XlUPDhB82zdKc3WILd1P4oDKc6dd0NM7wwOXrt0+LIIQBEhpolXlR5cZVAx
88kum3qrc5GhXBYboD5dRqu9cwpMNn2b/K4pyd4gJSKviN2sG9mmGHjHwKIdVcxvkxo5B+gJp12l
O7uhS5TXc8zOIQ9aI2Ysupf4HA5awPIw9AuzBem+1AzDBysOdkOKoNFGJX1eg3EMwRPVCWQium6x
MBvRiY0ovQ6Z+o6yJ3fkOIyT460Ah7xvBix1aYhhpW5nMroR/MS0+C2rgglL/8PQrNqXGREUHR3b
pumIo3u3dwkrepnqcx9YvTub6Y22j0tZu0fmXZulG7YOvrwDob3MB1K4I64NpyoAcAbeqHLNZG+w
1/pRecyydB1qYgiLtPp5GlsQtSNg53Thah0E3Eak/V7I9NTX6ZNrL9amLDEKjtI69uwEkR8XudpG
ZXEL0MRPIFWpAjjmHQ9UYK8ls7n+S4ZH10GvbltYyUr7Y7iqfwyZkNCVSao+YKxq9IBNlVm12wxP
Sk+fUE3AD0aV2igJoFq3meEVKyVoBNhgWDrBlgmGLqWuLRI3etqHBW+eDkFaZgmjHIqc/pF4vFU5
a9OSHubVuRnnJSpWhPIyfzgS4qyF68uD3zVtXMemlkefsI7l4d8clllQFNifqZ3fhEZ2rIxtzzN9
XTidj4oLI25r6gnHc0dMg055wKRLa9JcZRzTxn0OoI0k6UsGEmynYmIg2oSYMDEgaeaJ1wcjZ0wT
lRcNDBOogX7kKHGZhnhlnAX9bhyaawAWcj/geDvZxt2l0OJMa2CLYNwJr8d1byi32KO+Fx0YxFqF
eNjDJtmnBS1Zq+ijbwum7EeXNNOux+jNy8XdVAB3xZyk+RLU1sYqWkodQu5MpNrocKJT4mCyaWwc
bhK4YY7jZKaPVSehhEYW4kU4vQwVlTfU/e6BHHJ/Dok+BW3b3ip3KLd9GXxjwwuxFzrbJoWtRYn0
ASOXKClTrpNB7hrbnQFa56hMXEyshZQkvb6WH7mZcVN5zsub/yFP9mjbwGYTEPCFVbz3IxER6ip9
chDCYw6HftqHNBwXub7pTSvxy8VyEDSgKNslsxSDW7q9ziwsXhwd7zhyGwp+4mAyHeHgKC15W8p6
Tao/SippgMyM/batp+fMGbODU66Mm9EQEO/oFSa91p7VEGcPJHI/m7qTHs9mgOaZvDEv5cqSFX+1
WSyXGeoaWJSEprpoH2uFdVkxTWNj7Xo9AOBlMphFTH2e2dmfFyqpDklUjyjG5hGJUR5Sxzk0UiRM
Vh45xbVP/3xJSmvY4pD3ifzchhGmLFivyg9V/e1gxBmy/rF2LpY7fnaS1gvGPUW/fkNA1gvpwh2O
N/+8k73bIuY3M6eRTh4XelTsodkzBNg7YNKbADt7oce3ZvrBPXyw7FOfTBd4MCAq0jfD0rYzBRKl
65RnikDnRPtxKaM9aVxvRb+8Qin50KhRU9Owhwo0MJ+iNlpSqDTMxq9GdzhOTFB5wBUenMaZNkbN
KzU75oukW8Lqdc6swUuiRynLQLFpa4Y6OpPZuqcllrCQUVmPPZ7wR5dg3ZRtsW2wX3fkZyf9RLXS
Q4gm5Nc53WMiui4Lv5iAgYWQiGadTfWuchETdCC/9InmtywafZNmX4x804c25ZTI96D1GvNpUjmo
w3xElosHUI/trxRPnOP82DB2Tkn/t2QWutFRhjeLi42nB7LlE1F/VSennG6Wqt/N2H7rpvaE77o4
Bov6gs9ymRAyNp2Jz3hp0ouB7IymxYVjbH8aVKhhuI2gaxk7YA5eVLitcvVtOuNpgUVeOtBxJzlO
3gi5xp/z8HGEdM8thKXHmpsns29f4jgxDg6GA4+c1kFnenJzJiWgyIx+KAoKAsZE+moESYHyKqA+
nHHozRejcT67mngCWTeK3lz0tzGQ1UtF+wj7ySYkz/ZcROEnfqVNlZj9pUIypZwkOcX8th5Mu9ID
qsljeK2JmuP5tTQmsWqbtS2h3tD9iHWM6678M2c4vwlPjZypMSNTagXyFrd5PeDNCuqMDa1W5VFH
L9uVZfBAvkSxTxd45ZnrbBdEVA6luARzeqUPUWytC1rhxdDFGMQxG4/5qcBYBeicvGhMa72idX4L
nf6nYCn3JBnX0qYK9i/jKh3apZ8ZnQFlNuj2mP1Mo/oqp0keqJiddw5Oq2ot4EqLgg+oZcRXnRBu
sQK1KudouJYLhsvRDEiUEj/UvCkbP4YohSzIKsCz+8WiL8l86+zEQ7g1g+EXE0jI7Ov/DTnhO9JK
5r/pDcs3AE2KggisOnTitDvyLvlrEUw/ISoxwuSxYd0nTHEqSfBuSDagceLc8oekpM6rpZXCks8Y
61O/r2DIF23ypGUBx0RtKbdd9jqXMuLOVtQ74RSQlrGR+EHULttkDON9TlWhR53KF7Z0UPGgdByQ
ySo7VbXlvJOm9GO9wga1dNvBEMBeUyiNCDw2ryVIsaVVewe+TETHpYHL1Ktw6ca0mW8YRP5t3PYw
OhzGNTdwfDL++0F3AsawiLLcQz3idBn5PvN5AJu4wcS1WGcaNU/c/lBP2j82yZizgx8+c/Vymy2h
D7LsD13q0MBIvA9LQwKjsJNjEth3keNQGgI72NvTBVzveG8474k2OLZaWGMz7VsvSfRdV+m3KWln
ij9wJ6/QIYyiYIwLmgNsPoKiOBiB/YaXkNVM+iAdYJsGD7B01FWfi/weFRP3hKgTx7a1vFnG6i0f
vWJpgk1P/InHuvzt1nX+0EzceY0QSz4WwZ0IMRFpaZe8zNFPO10jhWrnyvaGxLQpLVh1kzDYcoY/
zginwpyxSg/xO9s0mZRCWzV6AIjFa8UL501lXXhDnXeAuorpygaYnlQW4I6YQXaHAb6tsTO/BG5H
4DLxO0SF10L7SFdibF7WPxVKlgcn8ElZ5TZEJVytnQRqclyZdcQhLY+F9DPZEEhPynLbQHn0VP3T
VaB1LDu7y2WNwPTOyIE1vXZVhRW7hY1nHoCcr6hNIlBBgE4Y1A3zPbNHCZkGBNLwVDjx/Ath5pnU
IUAM2GZRO2V7i8WWD9Q5NXCkQrsiYEvulziKcS+7YOeKZGbsEvhMOpgXE3TCSm0lnhpW0JLgzhLe
WVWnp0ZbT3A2FWNV+yKT4Q/epJVUZ+xbkfwYjA1drQS/jdoeO79jG3dQZY03riwXY04xbXYFVZPQ
SycenyxtS091AouAbhwVViPGptYpjy374rDkl8S3ygUPdyStw+o2D6xmV1IbqUT5jqdw3EdVcSsN
Oq0IM81XwzBMBvI+jxv2rJD6Sq3YggckF2o49P9oCRcN8gxcnoqGkuXmwFh22GKI2Mu10DeyNYIh
s1HjT4mhY9iCuUf3VZiwXcv6Lw3MvrmwtI4mFaKqTbaBzh8dsH/sGkvvNrrggEQ91rlvSgK1Sdw9
AQetkZ8zrnrjlsHMW8JZR+utt7TO+SCdRedbd8F5GBXkQTJLCrU1DGYTmUhQMYRsDVZsxVXg2qmW
rdNges2DuoRK8cH5wvEUHl66XmkvgvgvuWlQJAXQPd8ojjzc8O1vhiGPliO/IWUyvo+W/lhh5U57
eZqGETSJFT+U8EA3XZRfF2wPHL2LN+ZeJvi7cdMHHDpKO+o3pQ2mf0BC29h5+qfr3J+cYlbGHwp8
ofkGzvHuFNoNVMxa8JffFrzO7lJ9MYa2/JxiD63Ay+LivG9jndD32uJgFm/FnFG7kPMyCJfS3rSP
6WSAmgnciN94sPNt7KTnEmvTJisJJ9h5bFz0sP8MbHwsBaXh4GpYCtT8t9MrC+VlUigX6QE8Nbyp
lgBESkbIynBjbmvXT/Eht820bLMkOLvMy+iNPGhx4BVmepJpQsqN7VBkart0vAdRN3x1Fpe5ZVVL
zKHB9Usb504O4d42cSOxDoOrCVZx2gLMbWoorkvz2KYayTKZ3bDyTgfDnR+4R1HNAxmbndgZ06Oo
tR3mjh+Mr7BuOLXsB7zNG3c0f6o6wBEt5Bn/NgklNtnNMFpMEFOo+Q1GVwxUGyemObyAm7Kx6uFW
1J9d131LulU9Y60k08uG69+4CTQ+t866BVV8SQyHt6l5YXcaXrviGNGJtilT5zUaDGzOtbWBXIPr
wBxfHBmdGZemHsbB0Wsc8UxhmI8jhqOh436W9GAyrMHtEUXg7RyYrEFr72Lg9BA3wk1HNstnd2ef
rqACIKg6xCEqGgXwP/q6YurWiOnxETKdixBsrVZYngN0PJN61X6v0/ZKIRTzC7zTw+Q+QEvkh1Hj
7SRw9ZovUX2QtnHBY/AqowNaF7tEifOevM1v3IflgTbygpAftseUo74XNhjX54y6p0wsNBo2e3O8
xKF6q2RVbqmZQKi3w9PUy9qPnNxjUf8pJlFuilm+k9jT9nFdvItOHIBPH5PBOkvFFQAj7DnIsct2
I3iCaaDOZnGMs4Go2id+oAH2CRZ3C2mX10nNP5oFJjd5wlO2YFnNFdGePNoyTsZZ0UMozZgc9msy
clCU+ZLxGYMcF5sC8N70TINdg629MmTiT+0Owt3Nao1up9UInB0p/tkWK73k0nSJ3wnrPTK2ruJs
bPH5Y02dPjqkSG6DVOtZC/c3Q5lw/ZkoZ9lrYMg/UGoxCUTW+0pmU2P4GaakSAKy66GUHEOJw3UT
kb5sZH8muUcPIU+jonPciTadcu9Kpc+Jw+tCzLLBTcePTGLmKGH8RlcMoVjggww+CqerjgoA3rtv
hXvPYdvp2bcrk55dg59FbvCTzmcJvtN81GNax3vH3UyJpMtuQNbS8uwhzgE+9Sy1jqKhGJ9vLZj8
YGCatnSpcCCBi6ehiTnN16yBJNeIE5md+SN7ExxM+8FGLi71XP+WrftsudLnFjd5bT4YJAOxqLkQ
nT1nYIKVd0u0+WvAUNgY6XRfcsoVWrxfBK3YYDDwmS2zsFBZCo9jdG7wFN+ixptc7Q/1p+VjaNu4
PlgCsubeRBz+UdmEB+SjhOqSinNuuvOLLJ+RClxfb3STjjuWsmE01mGyPHK0PxdLxj3eyMJDbJe/
1EKUwrSYKqZhuk1a+VGPuET15B4M3Ce0wvkqM/tPPguwHes8yio+7XRrLq+DWHub3l1tBEdfAA8I
Fh6e3lyYlgZqQBIk9tqEv5mK4EKuUOEbYAUDtHE9we1DIfDqgCL/EjTNG9FshrhBvg8zaqsb0zWe
uvzHSVyaNVHHjYnh5mThTChhdi2B2Mu20P2ZSwUbNClR+CcgsduJRdq4NSrTToW0+PaGezBZ2jOD
2ClxMHrqJrPLKbr1SBqM2xmKyZa+x/i9y+khT/Ta2JlatueNPMUWnmli9ZWVUhnW1QDbBoFTa4r8
QbpniV2OC7mryIiGvygSeZhqs/dtg/EJ+rw2pfCQY/NKnuwrnw2ulQA1mdINJ9XjXtDM8lpk/fMw
4lYiEVp5ytA/Sbkl3pgUR1JLsDDmB2GAEWTgWTHKLohY7bplfjVk/bQYKS1HOlVwVCG/tm0S+zl5
2U2JQSbMzT1nLfYC0z3YHFGMzm7PiztgSJ54vw2FBS7/7Ms63GcQ0ylCMavoiWH34g1DVnsdh8MY
ZM85jLL4mrv1m8i0B7dnQDO4LOAK1sqQ5w80JdkPTG23k6VGLpo2F6m+/kgydJImfm3ISnGhJezQ
GMYt0e2KrABgFjJ0OzerSMpaGK6c2vH6xTw3cRTtk6GEkjy3P0PFIGWm76I2yl0Ltdvve+lwdoD0
C65d98vRxA2cmQ9BTyVMo+mPQx/F9MMtX7Mt420hsw9jzOsbJyFkweCQ6MMPq62T4zF0Kqalihb2
Q9nWza6vR0aDwT4OMcSRHkq1r8FaIqb5DE9mjCtsb9VxbAoq//TlsFIY6iXzo8o8iyFI/KQK3ikc
CROL1oASX/vi0GFUzFdiTJ2fWVrro4EYeAmWF2T8r6QUIBij7pjhNOmInfIOHESv+t3cmTcnmV3u
wtlLpMERcDXKAGpg/Wn7FVFkktHjBuuS02zXhcc4G3amw48s6VpcI+17ivYA8YK5GqoZEUAGif30
lEqz8iZ9zUK338hYa1kkTfdNl9Ll0TLZzwEAZEnjR5aBL7I0SHGagW8DOGXUg88qN5OdRvMpOQqu
Sq7gJDobWQBtrmqwgPbfLBDlP2WCfsfND9PWZS6KZykCk4twPG1a2Q+3KSv3pW61uAl4jTV7+qqd
CVFQWTOBQvmlOk2c9NHY6j1VxF0cv7hkt0nriJ1bfusZJ6Sck8jEcN9LlXwLYBJn+PQZYPKMj1/h
I1MngT2qXHNS7G0ufghOnhl1PE7yMKrxtW4Hb2ioju60AfJxqINiyMy31gZcT3cnaNSZACupwQjv
s2h9JtTPZkORcyC+S+oZNjRy+JWVMCFPR+Q/88loOeXGkCUi1du74Q267M1+w8XB5WGRSUyLg+q3
RqrX3Dyn8Jyzr2CTBuAhksikH8s0zvEaTGxo8S3wtJ7CothwhaF34JYzib5RWe8Pbt5cFeW+h8G4
qphhQ+su04pTdh9T3d2x9s6vLvmrxyDKcDLOG3pcxvtCsORWJvJPEjXLe8iqCbwPhwwTH21n0yzx
e6I9cKys+QPvVeDnkR6diyIUz8LpvkiTabZA5yN7VtqFfiXXOuysLp4wycQ4r1YQddF/unN9iwaJ
v3pq50c9yL6CSNm/zGKQOPEwMFWMvj0l6R3BAy+D3P5tDWreM6QD0WfW0T2xc8w3e4HL4FNzGMjY
VZFfLYGBBpkCFo8NCVGHabLX4+e0sNsfaAC/R3Ki75gSF4DPgTxC/n1xMz04iLqo8bPGLi5JpFaJ
FfO1jmwLtdIaGWiQRUFJoR+UZri3DuutHcp3RqfyNpaVzknXTv0aXW2w4XckfW8RbpT5IR0aQP+A
dhkujeBYB614N5u1/y51GXIb2fc/dakGpSa+BpZ7b5Zdfdcn3HEJRRJOlRBYtEb3WRAJejbzfScd
l79NA3hex9tpYy/eEooIdw6U8JecjXHf9BKcUpN9FWHUHGSu3dyWWTlqGjXD9m10CNtisz31EF9P
RNQhRQVX4OXxMRS14mkVe30xzaPIgTEjvXHvdahv5H9RrI8jx/ynlnAg3ipqK7Pi0L5Yzo8gP+HR
Yql2g5U8lSbQ9LgVH6RuCkZCery3yAN5pGsR5vihknZEQsrVOxVivJhaSsk5c35VrsIp925swdV+
URQwO1gHMNNRNsf9QdT2sddjLFn62FF2K1KPBz2O4tVD6JxyQ9OPS8fik3ax2kJId06V7ayn2f6l
dznIVjRy6hx7jmkRLFvioB+h4t4FTyp7LqqU1MnvhuTgq1uQO+hNgr0h16YoTGxsuwSb9cDyrImy
PTcq7zy15T4dLObbPOSbMGs7TNbd4Ke9DrdAjpCSo6vBzelCXGX2+2A5JZ1Zvc30sIUdvehRI49G
xT0dt1/xOJntd92GGKjZP8Y0qnd1DbOYZ/doyyW54KSU/Wjh8B7p3GNRzaixxlxwTQ3+Mnj17o1D
oDqJ66smhwuGwtFLqulu4L/Y2cKmn0vJX1Ya7BQ3un0ul7sbmPNeLPPd5jbrjW7s7rs0K7ZGRuzY
zrhNAStMfnPPLpv8oSXT8TU7f6TOOImwUXJM5/pu9kV+ALEG99smeNSJ8zgFPXdEjgT0Nbsv47Bj
ntLs4FcHGydrB7+x55eFkXZT0S4aNeG4F1K9Vs2k7xsj+GOOon1gOUC2ylRB0NxNL1QQM9erXXgC
4WCeFRzJXaKfuHH8btc4Nc0nxT5P4kdjrC9xLNwtmkfsmVRX23aG+kLrtRvBTmp72j5beyFMaAo+
CQeXO3/H7chQlCtCxRxFMbexOhMjoWAqlhWEl+IyOhgtVmMT7jMDHJqdgXASHCTxs0ClQJ8nDad0
d7uQqt6uIr0ARr3F+UrX9dQyASgDDmzJtqSN6FoYmNor1H+tnW6F4CSrev05yWM6uzn4xEWUHopk
ROLLVpFxwEHBCQuJ99lKc0aCU/87myr4Ybn+yJJsbBF9b+aav+wZOFpt7xxqQEmEfHvzSjcJH0QF
H2fA79muMPB+/RLZnUN82CmmjZDtMxoiP8KQBavqyorWObjwXJ3okXPbS73+W+KYxb+/CNRffLca
b59mjHc9XK7KCRGWyKg2pzKwVxQY1x435fhO+pkIELV5dVeDvcHsEup/TZHHTDGQFtPgKN24Oi1T
U5G2g7lSas16LHSsU7ws1slOmFJ0Jk9zX0ObtxCPEPzn6M1IVbTLtBaaerP+uf/84WNYNifdGaCH
LxavyZDvhRmcpVXaJ3TyD7cm1VJZn50yOfoX41Eu7qE1mvwAqh/7g5bwLGiEpeN8jLbxaMOqyu1z
Hiz8hdljSDN01UHXBYUbFSmxfqBvRVDMFKC54lKPrqkNjKvS62vfVf0+I1/6ZJhjzjOy1aiM2bVz
P26bns4Cl5YP0VWE5shHtFyDasaKtCmSEaEdjlARXRo2zXC9k+v33LrWHF6Y7pFZp7AsYJWbX/lW
d7IWki6FpLrEa4mEO0/GDoDZTxewFDKtlk+uG7xXufFSho12MxlovrlI9EN8t4RGP6xyPwA5Iexk
MRmw0gMAQoNlslx1ixo+BK1n6GtAQ0LBrDxfj7PhfSlYxgtbYTDP7Tfbkexg83iPMex7Qcm0yHZ7
nCV4ypolc3YkDQCMpfLKpHne683yG8gwFztR10fkkQ4ND09xllCLYVi1tTUkCTtmOONqq+0l3cMd
ccFjnDjPMR/ZmQkfEt6nVeLwhbb+0BGaChxj8lVh2GwvzXC1K/3HrXABjs7F1JxD66aImNwC+P4e
5jyh6kAmnPI1eOn0r59cm1sY9OuQUf/42tPj6Ms0lccxih5lAwO5Y66eQc+wOgkSIQ3YdXUsXNh1
90bNjGxhqLO35tzc9jbWZkMSzhzM8KKRHc4Dc7WQM1gH2dzQ6A7tICsD4Xez0Ahwt5LkhzNgu6EV
3bKXo8pNUK8Bhh1h0pQ5OoVzKCRuaxWL4KRM7mg9B+5iRvINhLufIUA+Gs8yKHn0S+tvBYrPw6nO
KChqo8c6lGCpKGL3k9BlzNwT/Cd3RuF0J/IdUAm5lepMPOQvtE9rP1AzvAk5ghRIHk9aOV/CLKsf
Bp6tDfmcgxvpjDlV/AQJ7VGkIzAbIxG3zLnUSXKYhQhPtIZHHrTfxO8Tsud4yE6YmsnbQQvkTMQM
gLygwPUb6MzdHM0rA8n0qR1OwmR3Shv1HDNn9OY8Ojp84juD4M91rC1aPZhLzOyo1dCbjzMmJ6um
gMaK7Okxh9C1cDM7isHBY1DZk9dNPFT2KjdC8N+4sYVGRuuBPWEpI9JK3La6D5azbIcwOIyhFRwB
9DHacVRwItb2xRTrAUR0yVQ24BYvQb8BN2uIsb4Z4GforaPzLL4HQLcFcG3h6A/BYxGsUfMHY1Kt
764DL6dpHuaMbiKpE2ChO93C3WlE+y4vc45I9lubdXLTrvluqNq0wIUOMdkuAVSXJX+mkPW2ywW+
7xCxuopuXRRydxUWsaCV5hhpi72hJJRNUqqjLZoO2cOJd/pE5CM2CTjbaN+r+dEsapflUwNgZpyl
rvJd1D7gVmhORbQAPA0W8gKBBIn+ZGf6J9na7hJP4Z4iO7x20aSD1lFbbMEWdNr5OdO42eWJnu0S
0RbXogKQrbL3ko/e14Nv2Yrp4JoMRFDgy2vZUZ8elt1t4BZMzLaN9lYcE4qb+x0oI+Oh6jkktLRs
F67xk6mKgB2prkNaO3ujSjjW6/rRSIksF2unqsor8CZrMsYGSlAmJTq8dgiipTqaDfNEHRmPpuRw
y4ERH00bxX6rC/IhS88AXFUePT+0yBshDZdV9yAkv2eCMYQYtW3fmXAzALILnPuDdqAzdL3vE8Lu
x8wv+7D1bKppLi2NyGXO1ZC+xHtiQn7TrPJpqEe8aipBAEegc4LVV8zHcKxJ1RlucU2nKXp7JiKZ
Y5ixeKQIpxD/IDlgExQBl/aVDi0J/KDnJ82Yp8UGJilTmsQU3gJ7+hyMu0PEcGM5usWur7Vb7hnc
Po3oKzLc5DOU2ErZ7NpLU8vXEQmBZUKvznZEQ3zDAuuMLptDS4C+rOURYRNpcQ58XkJy0VokNkuY
qyvHdqQk+jBjq38zi+6yhP1eWQ2bsUz+2FoF3oCoYhMyo63jn2qaYSxQKq+pGGWfo8kpqIp77gYQ
NijDSkI2whgtjykPdwRHX446Mvl+iOV7bKItGQBnkzJGIEudX4BexcvUM+BsOKcmxsBUIJCTNzdc
6xK3fHLpxaDQdEVcFs5tnruKpSL5RXlcstObdebE9g/kxQQSRUzMap97GbFQ2zQBh7PwUpkx94j4
wVoadV05NjtFoyp+2KfYbMVxaLUPuZQwCFQTe+FKxJ3KnjMUV7uQtwWy3qFJ0MqWoHyrh6W6Jk70
UOTIVWqyLU/TysGPAehUCfNoNg29tc5hPPCrF5Ls7fLLtkF3xKn5AuFD30ladpJEPDW0BcImiL8n
ylCjZXrQFCtLt34TLMHLWRQrmEEYRwqzsZStXxacMNPhn39UZrQNaqhiOddDxp2Z5vWcZg7/ID0U
3yrMgAbOB0s7QQ+SXp7QflEYQOMHhT0UwgVOHXiy0ch4swjisLQftSijQa16HxqcpOoznprfQWvO
/8HeeSzJjW1X9F80xwsAFxdmoEkapC9vOblBslnw3uPrtYB+UvSjQurQXJPq7mhWMSsT15xz9l77
LPXun19QnfQbU7UD+71bgx7mM8A/BDUG68neMftwA8CLi8XypcA5dlaDRzfWViat7WxT7vPaUb4r
wnu69i+YRsNDVZVbN9WYwWoE3Kxf1m+nC7CMvoaROQf/Q6uI2XH/64+s/1kUMw3bKPDFQvWPKu8J
1RlzLHpNmvdugD2jM4zHht+Cj2fMvnXwiTYOEoVymq+y6b87uPs5lLJXL5uwbkHZsZbwZIGZdSpN
rhTRT0H/M7VRAQXa1hyjc1NZb25HSeG2F5GnPZllNsS6jNTr8INU7HZjR117cvsHYYnZT9Oh5jJS
Vsg7UvozeZ1eicKEKuigsxPuTXQM9oIy59ia5h/MToDCuGgqaFe0vjNwXrpNWuzJ9GOA1VQvmpfZ
zBtHh4Vm3YH/6C9dUg2+6Aro/IWDzkaMiJvYz3c1EQweZvRD3n0qMXDjt5Od0/b0exwhWJ8aNx8l
b0xJH5qq9+3sqxQjs+KmwNLVx5CD4Qq5fQw9rqt/QboiRZJuFzXDITf6x1AnCZwn6lxYpDMXdo7n
DYilYYKbtVNwAKVjfJGQEByVW19L0YjdJD3tDGC69yhUlCnjA7sbN7iZrcIwTYPKYLJ85mz21g3k
nSQi1Ri4UI+dt4uzYN6JGB0gYe9buhjpntzRbRa6n1VpF6+xATOUmxDIVZAHIN+rV/DUyKcq8vhs
dyTLGhbrUzuiFbBrmELtpSFKYK8l5UeO75vk+WFcCAoHoqusG0HVcozJ6PXa1zyieUn63SYl9I4M
Il3Q+XReIWl/TP0DjA/mpGXcPVperHyVoXGi8v9O2lnzlKT0P7ryDOg+ONTJ8BSKVu1t7KSw0UmX
0LTPMI2nzWiyOZqI809Zln0tDROGd8shOHW7nNVAxZl0W8J62103zA+dQdIyHjqd7kFfXfNCQxVh
dVsSmNUhdnJcv16rIbMqH2pez10FO0MSbWJLlM+zzgZn1fCGGuKOa1T0UzLcaSbnqSwFLRe80wHr
D9nwRwBz12+swWBkN721nSbOQBGBmFrJaer3ZX4pWzqfnhHdVzGnjGNZqF4KWK4AGDZtEwc7Ypf4
FTJtKwuchsFIcZeEk0vusgm+is7jlAS4JSJO2KEIuLEAm2jUMgJxdjXB9xzYiNnRJPJZleRKFJ12
SCfYd2U9kV4ANo+Smx+1/MK5TUM4t8BdSJbKxk2erJrqPe7Ro+owox7GICMGK9s0yfSOV6FI6okO
J5w2elJIUeNzb+eofZGDbMxeu9HyDg+eGP9grglMSf2h68204yZe7dyoPRaleU4NCOH08/k55n03
jDPeUo/ccNTyFS5UkRBHmcJRyEPtwSzdT0SFMw6B7HuBhfucEWm4tBaSIjePRQ9vEaH4O0kuCUVq
8CPtHIB4C5m0sJg0E9z+qHOj2yA6zG9OCHtIG771Pf4hvePcQ/Vuax4Jm5wUIV2OHdphuFzDUsG6
SKhgNQOAsk7AbJ8z5A/AB9HBjBXDJ895EDoN3CRtqksxOeUmApTGXfNzZiRDriS5VCU0YlrU2YcY
6NF5xj2xmwlDpuoaSiwXk6bBnPTaGDN3d7VHHiysjsfJUfDime74tKdxFo3tIzSmm0cLivqyXfid
5MS61rDDe5aeQsq1yEMh1kaa7udm7w9MAnvvu7JyFkSHCCWCRJnWKYqxGQuwg3UpUeiPeu+X1bGi
e328GNxc6EUN1p3L3QyzRvo1kk5zYMoArxkc81ZmFJ6RpCdSxB0RrEh+chiomFYLUMZ+5MbCZyvj
nFM2zInEyAHt79bvMkN+oxTCC3k+pFUalFJO5NBP5KlujIEbXzzfizz/ps24mQqT+zg3FosJH43i
tstAczjdtKOrsEO6Ty57ywJAbU16TzLSYFLocO0PTFDVOZENsWp9Eewa0k232LFOdgWIF5cFVPAM
+mEQqG2qZd8MqyUKHpXvVtPPhaZZ18MIK7hCr28QIUtgL2DshNqU1D8048FiUUjUGFyL8En2oAiQ
lbXb0QR5TuTms9YHT/kAn5ZhmY92sR9pAaEVPXbIBuDY0NRwOqa+Jflrg4k0eYRaQOyJSeQpwrjJ
IKnJAVZXFOKxQPC+S4xJHVwrvyCFwvfdURQMgm1w+gi1BGMBU969LNA6L7TtJOB/x2YO8g2AZtyU
wMWqc61p4jQMAciqKXgqg2fwoFsj4HxXc5c+0eMCUJdcnCt0k/oKa+dUG+a7EDlVOCpcWkm/SJ8P
/XHCWwUOm2R7XQ9PKUPcfkhw3reCFk3d/UJarQ4M1H6SnMbSg5bnd2SNMSGKH+Gg6syaSZkRFeJN
l155GIrnaBI3oZsP/F3CTsZr2dWoDQcCW5o536BUKy6e4T6iXKpPXaAxpG2DJ7PCjuDSJdqS7QqQ
f1FiRkFgnMJoQvoYdxc5k4IQxfEfVkBU+mQof+1EhmHbUtaJRz1bauqU8a4qDe54Ub53p/ynqO2H
jv7oxUtg602g3vNOPg9myLy0zg4088dbYzY3YJfvFuLkYwGeRyvNCf+Dcb+YvWwweDvs8i+6Ymzt
TslrAC6b8oyjhhgpwEyLLX6gjjZiHBNZopf7LMJ6zmgaqGECuwOMNhIcX/PCnucKbWqlyRdhOSQG
K4LTZ6RTui3nh9AAc4r++1oR/7vlNRJhGKYWZTVgF57JVuj1HnpAtD03WsX7SHK3qnPxYOk69x3z
e5DiERcKjdoIr7dQPe1zFfmQXbwdz2xBC7q+NxyPUNYJ+EU/+ywhZ9ckPFuTFr7WWDnONHHpCWQc
joQg8pZ2PMTlQpB2I3FBcw7tx2bLTGI6Ng6FOA8QoxXHbihC9Mk4eZbzhUBxBnGb8ziBPBwLAUW8
/wKSV1yhvWEaD6NnVCWfqiy6o1Hspz4DGuPqtPhsJz4g8dhWOAAQMEBQDbiTpWrGYpRiATOWg2eq
+jtHBWyQUUkzMk4CWGywoztuW0y+6SuWnMtxSZKwEDjypsX+Do1uRvzlyJI7gD54lPY2S8hDzTWX
tO9GBK3UtpW71xsDk0RhhKwEVpZUiC6tpUMxc8BulA4FqB76WwnSjxPAtyI2Pms0Wm7vItimw/zZ
apazUUb6YMYQZIeI5GNxJ6WTXb36Sl0Rn3IkTnkbNIfSG18n7JY7LxAROWDJmz0xuW1sR+w9ty5f
Wv1WJsfSCIubjrSC5rZIfMzvdz0meTq89Nu43RbwdAASzbFFpk0RKBQE5vioaYxkyaIsK82l9AOi
00bzrQBvhV00j334jwdtsL/pLly9Nqs+ayQplxy/ikLfxi3iJAfIgEH1De5puyc481fqtfamyNJu
h9XTAjoBxkXPiysaIzry2KhReybZrqqKCnJ/SarcMk5A0HpfQKYxyGN+AcACaJtpXH1J0nHYFIDg
9h4eU69OYgJLCY837DMAcy5WZeud+4n7ayKmD2x99WOvyfs5cdS2M+dFwxhf2uW2gSiJmV7Aquxm
9CWcqlt650RMBxLGIe0YhvdcqkMLYHwo6kMhkP9EgpDKoT5EHl5qQ8KpmHV3GdtLwCSWgA+FlTaY
wboos2/IpyqOKEqfs4VA14CiyxhPn8itnM8DmDoaNwG9Esh1uVL7OWg/AHkgC2/zRVLB+9SGOVYT
1cFXOiQLCc+CYbB3gONBaIDchFInmD30kq2DsYILDkc8aD1j6NPL+m/CQqTNybMVI89VtcBGCayy
2ft3eUCnsoREeEOyDDx4uotkFD6R/PUQt+fKiIaDaq6Ynjgd7faC3Mp+xRnpbkMYuwDQveMwe9AC
c0LJg/xXkmJKmBeioBc478HKGAQ2aOlz4pNm/DJ8NYyuD+PUv06cobvaZLRrd97PIqpSJvHwWcro
wQZpKDNagwWDZZogIZwj44GutboAWw4fZQsT0QaOWAJJnIlk9u3Qoa9QDhc9T3WuyogLw4WumIJZ
nBfeYriSF0EwVqJ8HAYsjDNwxoG+yA4x3I9c2n4D435vLyRHZ2E6Tiio0RvQd8LuQ7MqhP3ICHeX
K927CePaAXt5wL37xg1WoHlwPyJ6KsgNUffGgfYQj6IGQSXubWXN92jwaZSpIMDuDQOHIv8pnMkX
n1r1USfLQmgsUGeJ95qQGag34bzVSS4vuQjcaW39tkBxRE2KtP4iyZ0RgW3dDcPSA0ULedCSkF/Y
iGzEJey5VVT4IYwg0CPzO6Rz40ZHF400NiIHYvC5Sdpy3zN03cKURMWa6AdzzvQnZrSXgebJ2Q3U
bWlBa5wKn3lrOLuq5nAHDQbyvDW159EkR40WWrVBx+/zLbupd156dFF7E1phvrBc8Q9k5zaRd0zy
kJ1DHkWF8g7zdzNjPrg6LKRW8g1pJj8bMeI1duVbtoBM0wVp2i9wU0rGhPQGgKcpA7rENs1zZmfP
dinuGvsxgJBaDO4zXpOWVd8vANV5Qal6C1TVmha+6lyXH33XgFxtvq8jwGgJS+9XLuuwIFrHeWaw
uVBb1/+zflHmAnWF7poE9J/GBfhar+zX9V/jBQhrLWhYc6XEpgswdmzYZGPnu6yy1wFp6bmLuXAj
/YRFuXz/+pPWL9HyM3O4tNkCqE2i9rPOQzxGmTqP5vQ40upCyR7TzNQA3JazefRi66kaRo+eBp/h
ZqItwDUJNG4MI1fY+oDVPu8Yci/vOIzxC7qC7ICYZCHdfJ+g7c6w13D6Wq85WmR9jzmUZ7S3j/nS
aFq/DE7Hj17/NZmWsV1xyXgkGb73wXxZv0ApYUdGJwDNmU6YXX+ENsKmBqzUZapx0LATscegYLro
osTxFrenIowOekLOpeqRC1aIqiyn5lpB/3/Qkc4ZcMtFR4iXhSaZ0Jm5oaNNAKBD8HTpvHb9dLTy
Efjl3B/VDLOgqBzTD/TwkHhztEeHdi0TXO5anOPpLHIMNbgGeYo+UAg8jFS8W4JBnxTActLtLL/R
I78Bmcgdwz0mnKkbY9kwbVc3acmRBOxgLKTp9MuwOHF0qz8jqdxMNb5IF/cPM7BdG+XHKUKsBy57
NGmcTh189NnAGMhllJor5ApIJuViLa3LaG9WDKKSEmtCX5UYFQbnQvzPWD1FnkJ2zby76bVTPKbp
tmQVbiOj6w8Q/17rlNlNjP+Neu51dlw0dMlLFqWfSUlrj4weDyLjbuhD7CFDfOG1vbD54EBLP4oW
V+sUcqVMl6rRS/lzBsWsh9bVQd8bGkpnfD27+7KnIhBzue8k8IlRznATxYdl4ERpo/4qOWr9SpeQ
Ni39LdR6sSFBOd9XtJjLEH8Zc6JHmTqoba2P0a2/w8+3d4PDlWlO9Yd5Vq8js8ckE+WRiqzmntNj
fifeGz9e/8EIvGfaFhzigclJ5MCq0xHtWVW2UzMzCWsg0Zb0g7gPaG+55asXLrHG+R+WbHHWcuLX
+AgMGQLlBl/QIEnY1w1djADthG+6Bfmk+YscIPMWbmCfQX++BHXQ+Ez4kciUaYscdTvB1/SLsghO
GdIMA48E4hf6293IZJ+hkjY3V4NRMIRIIrHrIDgre6Yt3du8GSHnzYYmNy5Pu3ltAesfCZPGW+3h
WhDaWzZzUk4pf7YPxB9aqHlHq0/wqaj2qnd1fSI3+1CZNdcTuEvQy7d2aj/mgatOelY92A6eQqz2
6VHWiDVQXW/LAM05mT1BEN+N5sC7OzCVXiE3/08DepnKX//+bz+LLm/r6elXEBX5X9k+NgCd/xkG
dKp/pd/zP37/hn+ygOx/6Fz+dezzGByksBYYz3+ygPR/WAREERnj2jZx0ILAkX+ygKT8h3AtaTum
rUPBXoPTmmJlAUnjH/xRw3N08lpdSzjy/8QC+i30hCLItjxbrn+H4Ujrt7Q+L0MB4DUtdlBXy5+D
yX0YwznFqp90x6AEUll4DepS7BS0kysaQDaBUrrn/QqyBdpuyDNDRXUIuJ4iqceW3wh23sDLBnBg
f5Ov4/2W98mLdRxhmxDB+M090/0t4cZFu5MnZoIQd8Qviopo34fpWW9ceen1zGODTFBTxoRChqkD
74HmkQvCH7rYw6iq8rNvH5UTWTs6R9/W32tNQ4WRVOw0g2tCYD8EJfPVgn9K5PMyxlykKUNc4pHs
OC9jVICStDuoCubrKC+OLfawkwgFGHDidPbRjZscVoJxTySmztUaBuoSe9eYPVgys4WPGg9L3MMA
H99V+mKzp+aKs1+2qSWnmhjW45qhVNk35PjxyXAXbGaowq1l1O8BcRxbo9WLG4goXBB0FY6znuCe
b81vmOKmgwgFVQ3hPgGioKxyiruKUzUJvINXMQptpsG+ypGIvHTGODARPs1oYPKnjkG1kAx66llK
pGLZzazBKqloirZa4GbMNeDmozhS41FLLEbvU/5NH9Hztp7cx9RJ5yqhLcxN/G/SqszfKFDLh+4y
U8fiKIUh6If+KwWqHnH6eQkfukEI3qZc5gVdVShIAAHm7eULvofm0hb6mQleeen6Dhe5UFuAMXLr
hjbjNAXhIk/qj5Uh2vKrZHMVngZ9vo/GybzOKSomx1FXGY9/lyv0G2zrz5dvkyXpGIbp6NZvkZKV
G4bJbMJojAzRnIo0n+8cGUMj4n7QxiDGeSAP8A1bzIiPWAy8Q+gmAEc1+46YTjKfTcLgEpOZWKel
CCSIwypQq/5lx3r4k6n116z035Fg66vkfdYFKUeSZKHfcgApsqDhFjj+xmp+IMj4RlQTbkl7IPhh
MqPTqH+f4auf6SZF1Ui/wagRoJd2etdWCbmzEwr8oH2xnOEuhZB5QSncHv/mNf63rcq1BTvlsvB1
3dR/zypEJ+9WqUbECE0Yw8eH8Z2ev/IZyiXXdrEbJ0sHd2RJarT+/ESrUiAV1zRuk/36Vk4JWhA3
VACIAREFFRozpou5qP8mU3tNnPwLuAyzNuYhy3Q9PnEAZvryTPwFXOakUSA8g9AmICtf0E/FqwrR
WXd3BtOIReCPBOkDJ2P61howWhe669qDDP4zcDJagvLKnhRJaJG/jLn+koIe2woFw9fYdveWWW3X
D2Ewl32oJ/8lbOCYxEvcbuNUYLsWACatGRoVbvCipxCylWiQg5NO1ZQmKeVpSdyPSpv7LMzI4Osm
P7dQs48u6jf0SQ9ZfSGvVGCaQNXjfsnA6Z6aED2dtGJ5CU3ooyTtaEn0d2vmt4C6P98/VrsH6245
M39b8sgTuNJUjFWtKa8OEHGAZUaUwuuerQ9sbdTLrx06FHTi1TGrEblwb2dsGmRH0hPxARl05bjZ
19p0939/DC1jOTFpe9EOdX4/MT0NgX9K6l9e6nDucxP+Cic1kSTF1c0xLrjj+NMOoaHi3QzL7Dw1
pF7YzOJGFVqnHukulCncAVoV7QLBrba3E+2+j3HG/+8v1fwtj255H3nzgAryD0/wkv/1ORwbjRgG
rtrwOMECNbxnmAVwhJl5nrI+xo+2yVBXIV0+xG2v/2jUjJV9shbn8SIqrfAv1MgjReLSOq9pn+Ti
nNdMqSG7vgdMoP7mhDeWV/T7ynEMqbMhmZalW8sN4C8rR0BFUxLI2LbIe3ROnZtCVKA725DMkYNx
7ZFXXk3d9PFKL/EQjns27aS9gePr/+7gWXbmf30tRIpbrnB0zxSG8Xtane2MVqAC4C1epzmbCurf
/Wwm00mbvLf1v9pONy/aGB9xw093rUnMpCb1N5m0uFCW1ZfJ9GuYYrWDfy+OqYX6edYZXelTzehO
gf0P3AHRZu3uOttw/KHSqGzL8G/eVbac/76iwEpygproddlBxW8oRRBHDa3iNGFwXgR+W4f51U3l
ebKQhjE/p82hgVubbYhxrXmYlS4vpixRHXRYApcdRrTzRwoFBdRVh4NywLtQ6R1DZFWY+K62dmUR
gDPVl7zr0MAECfhWo3wYygwDewRxzzMvfYFPtvRgY6/3LljUhLIC3fY1AGAnGEj8NRECW0AvnIjW
T2huV8yHWIRTXKdipMK0v4O2p3ugJthRY/DDRCHCvMpBD90/efPs3sOoNpCJxt9Lkot6LJhHE4yb
P4Xd1Vry14cCo8aKsW9ipsSN6nTqz6GHhRWbeHOnbeS0zk25mb/exGzGnp8A4z9xzYX7ymXEnTTR
czXSiaNLBZhE7pWDF8wrB6jvMM/viN6CTGHetMTdWKm6MSBF7Km1Je37bNwbgyADsEie1wvqMEGl
i1Vz77CaD6QuvOPMs44ewTx6wNgByQTwbg+bxvoGRXN2QDVU3BLPOGJMhcuuW1d6g6Pfp6hEbTMr
7oacNJSpL32t1O6tHhAUyvij1EKugZnzKNxJ7hyv+snvEJ7mGVG3PpJMhiHhNWvzD2ANVOIENh3W
j9i1C42bLm0Ql20O1NmP9ZUMA7A7z75kfMTDVKp9l3qTX2FdRe85PhSIVA/t0BEBlTf8vdSsu3iW
L42iPaRGAJWSaDTFZ54BBlr3GzpdRKqo6kWsASSl1/Z+Cyf6wCgd+SAa1Z2be2hszfroBFA3HFmQ
7G7w48Nwhv8w9PhMl9l/XE3Pemv0u7TN3iLc4fsqqoydRXLegNgC5a8jnju65s7ijR7V5PPLdjiA
NpnpOXuvb8mjaXuPkACPHFveSdLEfMeNoEAHQ+knDX38OoRCGkj6iQW6EWgYRHWUY3XyJqX5ZRZL
36jdI2Mjpkk48HyyTg4jbAqmgk3wMXxVDk0AnZVxGJbipSfgJrQAh3Qa4cnOgAC/slqSAdEEKxca
V+5O5SGr0YRYKbD5UDHrDaqfTm+JbourDp8+lYA0fq63yLjP9uxtgg4X3vYgx/0z+FVW5EsiKy9m
dn8YTIY260OuVF0824D/wsqQl7nkNr8s7imxSY+XMBuH2wyrfcOhaByjFCONS1F5kQ4Lyp7bkCg6
kR3XEpJmxhFxKNlR7vRuVr1+SmbmnwisaKR4f6AuRINadBVvX2zvV9nKhIfN7+wPQG7EDhKkIBoX
+9bk3CfIoSLjGs91fljf/dLKdnOZ0VqT+LYaUatntyJueO7vCjuwNqVDJ9ErFipsWZsQOKBoOIM8
oh0U55jRAIM9FnwObcrMsxdRGm/Y0OkpLeddOecvHnApYFtQ7/IiY4XnTXNgTAAUFA5UE0Hkgf2F
U6C8H4N9FoOlTJwvaodrbKQ5UhxvT8rdvinYEl0FIlqWAbfQJiTTcCmwtdHuoXABWSgmNr7EMt+I
3wrv05MMEb4mYXS3LlNfSODZEnnTTumOswkJuYaTJ+eL97NCo9SOUQwvbWakpAbY2gViAC6/rqBi
73QIB11Iei+uqGfUtfsqzwCuNe5dQPztA73kcaM6F0So4lkO6yo5eC2mgzT7sb796062ANb7ojKe
sGzorDT10GV4Z0cFDB68TsFrUCmzQSIzbn1Er3G7XszilGzE5SGy6cJ6C4r+z8VsoC0ktSeCTsUD
LAN6ouFhIPbsuD5p9VLPkmC57s4V6568chenfPwN63BzH3O0onxCTxBkdx0S5c24GK8wTSCQqjcQ
lbEpNEy6lhPXWSLVwRKcJPUtMlQOb4rI7lQsypiEyTop5nTaohpjL0EkVUXyXmL1ypdzAhl+7O49
DsFt6orUn5nL79YlEsXE+tXStrdVZB61nnp/XUhSALQQFpYlRHxOjY6wJERyAl+bTpJRmxFBwMF8
WKOLQh3Et1F8WATYFM6hMXooMUHnF+Ahgph9pUstBHPp1xQbeysZkgO11Hr+riemXY7mtodw7k4e
04Z5zM9Auuis4g7QWjwZIWa9ht9OjcjmBlfiFnbx95JF/s+PoRufvLjsL6NKp13AY47QBfBvA2HE
beuMceRPrCV7VUzxG6r/l6ThWk0YUrfPW4+09gbMCW3UQ29r1y6LnSPYOKrSyKWySvrsooaw2esu
KJrSesDF0p9mt7gCE/Lu4+jNDAbv1kPt2FZSmY/Oh2UiEV1v9QbwIjzIMDbKhkmVhuTcqTXOdlWo
M+VAc8BvN6IQIBQUc9r40ETWd5zzOpcmEjm8eB5v0ZgjxILTsQG9/RNaFzNAlg10XGaBs9oLMRFo
tuy1oJKD7dwSCsnLU0c5BUfET6PfTvqw/TPJaP2oejLkMqKQAArnqABTNGoGe2LQL5ETHhv7iO+O
lvEAxKDJSmiiLCEnM49jOLp+5YDExXpiPtqjtRtL2KMNqfCfQ1JyDeoOWhvE75BRD9ZQIXrS6+AG
+y/aaZDBsuKQeuZ3LSZIEtDEl8gIBCAmIsn1nr46a32t0NcnQrKA6zpNr7xDXGa85kQQZMLALt/G
haBQsfuYkbwDMIYh9YkgEXeLnPlnVBCb3fVQSmewC4gcpo80o/Cc3fl+ihL7sP70tQlQ0Js3anS2
SaG4GpZjcdAH45CQRUAttqSzaKjYI/pdRNPqnwgIeizIyVHMyF+zbmyfVNLoPLd0FUqPFvmEBpdc
3faAQ2lAjUNqKfv1ek6WqSCJSanndJSnivTKqyUhY7nxcCqTOHxejPppw0iW8YIAKRB804eOyRJx
mF3KqZU23K6x6A9b0poETKD5USoj9Bl3eTC14axBZBrjskBbhbHFs6BOm2TdsCfWJ4Z3C1QT7hcD
nOReGtsheCb9TJx494myte239cjWjO+mN6DkJ/hhprvAgVpBgK5Utu2COfJBrTib9a6xLt/EDea9
FU1HMx4xXIUGlqylxBcQ9aQ+E6MuvfBOgjLYOwK9bQyQTmTYLgFoctguMRJ9LnVfI5fIp1qpTgVB
hfdpFlzseUmhn++LmYMtzKC5FLA7/zwuQ4XNyA3GfqOEp93+3LeZJ3zBsIU7Yjj40Vqn33rTlOzX
jVgnfokkqO6ubtgtKSiQz7KnruWhDL0vEaLhLJjdoRuGsru2WL14BHVuMDHzyn4jsTghdXFyqsr1
MmYbLgAT2sO5h/pKolrsRX4di3zfkGe6QTJOK0IND+sZLBrkdIivku16OOFcxHbREajcOCeUcZ7f
mnsbBeqliB5Uqme39SX2KXZXTDUeZ8P90nAlu/4Cu47hVtPMu7JtqhPxoevab2Ll+V5sQH3DA8hV
uX0ZpkcEIO6di7BiTNBpLhvJ2ppZH/ei7uSumwMU+RadpCG8DuSgkJtH8G+i6rt8jm6kv5rbtgvu
s7JxbvrrerGRgJfOyoSq4MEOy5PowaHfeJId8tB+tCceeoI7ggzRVFoEeOCa+taX85sGbOI0Z4TC
CPzmwGqBtKZ+zvOwbS0J8WLBMuaEd/vrB1Chdq565r+GnohdZvQ0eu0QB09cHtdHcKgrTqupOJA2
1e3CvKJRTfO57S160YYN7JI+NItApu6250M5DWgNzpUQN4f2j0IvfzOq8Ccze2LioGjnPjFuVBVj
mn9Ys7ynC/uCqe5iBdUy2otueMBerFF90wIn9HF/hMY2K0LscX1vPdVe3+MM7kiY9PQaOOlVMRq+
OVl930p0yRomjx1EqghQrRfvLRc9QMtA0rG/kTzmbLoyJ7/NfamqHEpUqQ7QxOilVtWXJEtplzOP
IYsaS5bogTwWlGZo2AnXNVHa6vXPooGDNtvlieoHRfYcuj6psA9TNjuI/jFr1BEgqcYFhQ0UCU5G
rI/FVhifXWvT6C+Sbhd43QLAwNYY492KMEOR3Uy2Y4CHA90soWrLt6SGjtzPnp/TFkKpAS0ALjt3
NH18xw+P78g1P4rZAOkMRh+ND7iogKtj3+0Azv6SVEYTzQUW2nPeIElEYTNudEQwFdfKiuE1eBHm
umaf7xMbebZtkyI5iuqdNKfw3JeEwWWKmCtSbg7c9tKtdHF8IPeD/Xg1o1+FuMAnnLaNyTdrEa5U
iRcmdn2XMjGIKoIPzIRIMA/Q69SDWiFuaK8XwTdT6l/W2DeXqBtpuhbSZ014u4kIoU2NOZURieQE
VNHRzMHdZV0R+5aDU5Lnazs1CJjqrNy3QbILreCamZq4TqlNb5QyvTQWiJkEqYcKxdrPszkjj94O
bfJE4+ILACPk0QkGf0XrF9dctCspprYe0o7YthUjGggK2D0OHtIHl2jD81x6nyH2QND9QPTrWh4h
AvLU1ZFfJgLFL9TjUAzdxc6hfpGPZ+NBJqSHUbAVN58J7OZxRJzpjkyQhRd9ok57c5bRDqWV4tJC
z//U5plzMJEZ6kUI91Hh5V3el6CFTlrPKDrqOXyHenoAvD5Bmkn9IB1+oBWy6l5wyayMjWPxjPZJ
Nx5FY0NGGH6gqlPHqtCxmDrGDlRV9SAQjUO8/KLaTS6KG3od5/d22sp9q0e/QqDjBdLvbZeUiE90
ohmB+labivk68Jt9ako+DmP6pvVI2ir0l8mSNShsLAUuUnfAUK2z61v3koMPRhCBerNE3w0qiXYs
xXzwPvC7TDEDgMLSKWujHBk2hYb1NEN5QCp+q7GlR8OXIjvUrlHYxdE24+Kwac3C2pETfQlvgYqX
ybl+pbf8DMT7afJO4cwu0WXzlzMum3anRlAX8pkw9LPMk/RECvsG2wkstwoPshP+ASHDPkqaRKaB
KpjFAry4ILW01r0fg7Req0avUHm776WhHfSAAIL0U8qSZl7ufe9S9RaIjq4VA3WVzdk2RS/NXekV
0oDYtzBfdNd88DiUoLo/csG8RUXwY/IsACODd14ssOALF735UCEdkePOcQgMd8NmSxgu2sjO5UXl
8m2EQuJzwe8dyqYxSe9VSHC2NtwnGcJK+kc2pzAqWUQkKO35rLKEdja++SQsHsN5cVzpnuanI/Y4
DzqvnejyvTabt9Yr/FryO6K7gSiTReiDADUx/6cpHw3VFjUnskWz+m7Kwt4zMoCdSi0AtxnGXj1o
C6FrZDPnVhZa7ls/qKPCf0po80giQLyNSSJzq/Baq+QLFw7hAbHxXMcIKCr71FZ2fysm948OxdFW
tVRm2Ce+ggQE14RzdUcmHm4Ys+sWTrAiIcGkx6ijEUPEFadzfQksNW3bsrG3Ji7fQZinGWvZEcVr
QAFVyr3MQYZqzSWdM9iEFkmaWvIh0EQgaS+5rgON8WKuCSSxvU+jNV1gV+/K2bKPZY5qcjRKXCt0
Fr/qZStzAQNsQnIOvLYr7vi0aclSvHJFMeJ8oyRWXDRU41oqlskSElWes+Ec04nYqNbVdyKbd6pR
r0zkxz0CYRpGKcGqKIQ3YT9dchUjgmlKPsC5/LA7qztyff8yzWcTBiAbpA1vKT4UTv2tGIiOiDDS
zkl10v+DvTNZjhtZs/SrtNUeaZjhaCvrRUQg5ghOGihuYJQoYZ7hcABP3x/AtKqsW2X9BL25dlNK
KUkG4P4P53ynC9nj0CujMK2mfW+PhzKD/mFFNoS2InrITO+cmJyz0kNMOMRQbmSCSWje+i3YXct6
pN5QWyI0kw2FJI78GK4PynnmzIFlAoDtJTRTNuPdrs7ZcVfNo5Cc+H0h2q1HOt3iwjuptve2dscU
wLPKP/bQP5Ri39fMasIOtbKEOx/wIe4S4jmOOWQ9zmj1knugQX0Be6VmathZw4kevLoO1VhtJHmw
/Ghqjre+jWigEFXrMFQGR3IM+vMJmRaK9WH4mepKkU8/nAfF5qbon5lj32urPxLznPHE03Ij8tvb
EUyPJGlfSZU5raI5YnfJXvXco1Y/lYQ4Ho2y/OMNBhLR+n1K6y9tn/xJ/QL+S2z2Z1NzgHr4C8DD
1I1tpBtcRTkg/db+zWQzeao8zDjgHD2XWVlytIF7E9/MrG8p1DWgP6n7XghONPILn2HqkB/e/0Fd
8NYr/HMDBvKt7rKys+cugHTH6bsE7CrZTGRHf4V/nl7C+EFH4YVGnvtp7OKg0/K3uS/gOffWvHPD
UW7J48ENKEkvLxFZjpmJbtwNOT7MJYSEVFIgohMqAIzNimbbUU/clZjCbOdb57jWZoCN1TuFc26E
H1AMc7rY7MunqMeqpKPz8viqHcEUXdEgI+TLxPRbza8aLMGTo4uXKTzP6AACR+Gy7mtK977AnmXG
+QXeFh4Th/4q1zFPXbzJHa5FDeuMMQYMHcoaaBJkJyMQdzn/WHnAUIkaDlCyWm0R4ljAcDfBnSWu
wc4CLEg5JdsMtA637Bgiy9daQJqq5hSdFhuzP+9Hy30a7Ad3OLbl8BNd6+/ItJ8m2JJb4m6+y5kW
Amfne+VeSpfzrUqku9FVYR3NiSDvyNyNJGfuRY1w3/VdNoc6KQCkjeCEtuo7dEUiFSANBG5HjDKZ
nngmIKiGM68EgwhNw44omD/iEXLyHbRIbn/2xzFH1SL8jVsSOrE97dPE74KshOA3Nq5+ruP2Qw7J
vGdQ/Fg09Xjxfe/JAyJ6UG1OurL2nNV4GOrG/iPRJpF8El0y6J446Od3yqaHMDXzYBTNd1vhVYG/
4aKprX63SOgp2RHIg7WfSnvaEuFD8aLlAAYGSMh+qtxTHnsYBlr9PQWjdNC85ibmrQbet8057NKK
8UiRNe+1OIWEywdh73F2R/pOh1HZW+9RXchNDyBuMxPxxWQ4BE7Ui+7I8vJoWOrX3JgvdtxTzoTU
QxFDgC6CP2NyXntR923oGPPFL6QXnG0KMOhGhHNNTOv4m6CxxIa9sWqgrE5FanXbWFiODPoE8mwQ
RoYELVCyQsPERuIWQO3AeuW8CMWU/ojj5FQ3wNug2T65/iM7ma9GPGIJRew81DiUPRMyjJBwqqyG
vNtMD0d2Am57gJZu7Zqh9b6A7HTOKFEBSCz/yKJUu8eieVp/k9Wy/9KnV6trELl7eolrHDDz+m+2
FfaAPgdZWpgzSY4UNo/d8j9thtrTr+z2iDnSerT82X5UZGHtG6MLxhErrJnn3pdSEbuAIVglCaVi
irCqgruEXpFWe8BVliS+d8NKtSdFFpRvKs8czmpbDQAd3QX9PGGlOnbMC7fzGAZqzovDIAjDjCBj
TfVr7JX+nqNK0gQihkxzmEZxiDAZBwWhJnT1YMwQX9bqIZQQurrSYn6Pjw5Yf1mcjOy17ccAp235
SHAZsvQlSdheZAIlBOVPVQEb+oOpX7yQI2ka5/ZE9g1pVlnVHDJNT3ZZB4+GM0eMXEvZjPxoakhp
qUzfDoalGcWj1wc6v/SpdireE9IKDpS4KLutmfSMxlJ7Y6YitljHZPwQc7dHnaJGkL02SdDs+yCq
AX8+zsXvvu3br1xMq/Zsaf+Lkfz5LMybvV+jYBIFVmplzD+GlO+a0Rxd2jttFG5rxmZMH6CBkFtx
yQaMp9YUjQcBiAo0CTd19xG1CHxr4fX3GaaHbsaEgfc4g8uGIq8EU3E9molwTq6KGTwP4e/ZtLgx
ZNsFUU8hXkmORxu34zXW0CJ7GoLszuXLtwsdXJI+NY8mXCigCi5I6um5zR1xiHxUeHnff6V4S4ZG
Cyxlmshu0ocyn5JvYvxOQ7AE2Cczi6z0VlbVR5vT9Pt5+6oJqZ6snmd7HSvV9PZZFH3LEre92RPQ
Zj0xz9Fsfq2z3r/XTdwcXD/93U/ZCFMPQpPvSe88j99FyLx6nZqAW8MLFkc6o3I2NHHow0qN5W2d
w08uBjujir3TOo9Ypz5lghrFC9PxYNsNrKYCIHWq6feqs2gvHdB5Mbi3dcJoFB2PsBkaD11GHCa9
w9ZuDFAERjTyVaj687GNYnoHZWdHQyGUJ4s5mEz5mkq//dJn3p0+0rvNXOIUown19N7PjhVkoV3u
443SGpZts1VzJYR/fEbrF7ThImLPjTUUntpEcprgKdCGfD+4ixUQFd81JwEniNR0pSSPz3UE3Hl5
mFnMjY+Z2b8mmfEldIl1wZULCMYWfxh94xwYs8u6qKst1go5mgFQa2j7O/yR6whUDLye1kR5g07v
A1WTdWqpzFHqsBJP+4rFQcaNTgDeKU+YUudSgp3oRp7i+EVkuK2Be8mdITuuI50xxvpdUzfDJmMr
qGBnB1XtpkHvz2JD5h0vIXq/2hGY5NS8Wf87Dp5a/oWMVjDJMcUTIgSvosQ+3SHy/hQqVoxeD17s
bxo7FMf1SahV9C00II21bEr7RD5TRPrHXpPm1ufnAcQ52tR4PfbZmKLjdzrIWnAAcNtSCkzdZASC
A3cry7baJVBut2kBZbeVTC81B+uNmFr8eTmVTZ1gup/Y8+JWXG5v9uuIC1BO1LTsKY5ifJS/e0N/
jD19uCK9Z3jqYrDwu+URx47oLXIcSGlkv2T+vg0npOvzuBd6/70rq5ptQkxvEetPNrvmUy5BTtt1
89ijQrzorX1Hh78Rs/JPvU9sG7Mw9gUDVoTNkLnPy1jUjFtYDiRVHKWpe4eks/60vRAHaHPTMen5
RmKMrnVbx1fkqj9A3Xp3w5+Yh70mM9S6yQwBZEpHfepvmEM1+OpaosaXGXYYJc7Br/DEeEB5DmVl
HN1hyrAiw4SkXTqGE2C2RuMSTen7H53EHe51it0r5fTFp7pPoYEtxy0bXQhIMxf6nKNEC+0nryQ2
uFtuA+8Nxt90qcwqPlfCg32D0ixDUtUrF2+ZBs9v0Vd6HXAvIHMIELFoTHgL+uSkCVFcaO15PHzx
ECZwWdK4eICIG6QOnurBKpxg6twXUzEsFU370bk4JRuXWB6r/VgfGjmW4NOi5iuz+++w5775avCg
ui9vQusLXLhaE0CpR+OOB8+W3j1OWiR0zb2MX7rctxaNxXe7deqzXM4QbQkFshDcHkeGANvGsr9b
IiL5UZsIfikxY/cgpCfC6yno7b9n4n5HQZrUYxzEBZeta9sUJjbbywpq7653fprstS++Gx1JZu9O
OcvJPMNMVYLl2NF8g81bQERR4d2cqUs2bR3+rDJeuXWoXWaIH0zZRQ9WTfqma74b1L53z0jkuQxJ
a1g/JIamBpz7wdgarEJWHz8Myy8GfJEbCIUPq0uOich/qIrVt+0bL4BRmpM1OfO+GA0T8qPAgWub
0WPSVx/COK9ShWnOEREg9LmKGKM6QcFHb+yx6kTabwAfxAcL8wmdCWxH5pOJQjOCmz6CWgWFvx73
ec81OSXSu63fSkQqzj6igsEjSE8mfBHgACP7EBLgsWEYjCWhf815157gzGLgLNuglEiP40Q7CYtl
/jDZN1zQGq518V6V7tP6FKDfci5pVryalfNFUc83dobYIit+RhjJg6w/V45UzD2bX0Vru9shLedd
57PEHlFP6pb+hWRFgOQhLOLYs5HayDgg0ZFDK0TlnMQ63MXod1UNmwxur+WJ7Gs/hNfSQi7SCILc
TT27mP55PYOgIodII+dp53hQ3zPYgRszGX/PKvuDicTaNmjvKLpZO+N3ASvfmfNmreDWC62o+zZg
O3TKQWOvRUnVae0JogmewQqgnRkhri5M/B+CQM2j37MVE5wb+iK8apPwpvvTn0iF0Q+dV2nVea6F
0nrMr9dFLZs/hoCKoyZWJb69HSoRPhU2WZnWyFujpQSlS+lcsjbrGHoxmy1ABrqCuYJBDuTOCUkj
6vPICYQk+zGvq9eRkGmKanvreLaPB4bkF4hIy883JQtA1MO4Wz+rQgjrGMvoZNdCsRMuntbjal6k
LLFV4oiEqMnqQzL8YKtfOsUpYnWyGRzgYFDyv6/3yKeAHmWU9mYkiXbWsvnHjECBgg6H8fpz9BxR
M2NX9gNosx/wfBhx+PKoCg0/eJuALWv9K7P96Ex6QAJHv9IP4RB/wNnADCPNK4fMPaxFdpeu/1u4
2mlI7S/gN1Ev2OaSDAXmBqaT1AIySny2gDYmgeXAxA/FGqrlxFW2ZMdMZWaHw/QtIQNkvyp3V9We
o2vPsQ98bGQqc1D5ND5I6AARTxl3Mw/WQNjUgjaBIlGTAvSWa+HvdT8pl6V9rdqPMXG2ShEz1Gvt
NaplguPJfRwMfgafqiEKispoy4vblYzWTQM63wBixSo1dSLu8e5HcQeHARgt3T2C3kXJwh1D4Ent
P1Tquzl1FtoxEz9A2+w4kWuKZ7b/kIirCzJtVoCLmLuXmKfkQAxHn01asH4I0mLepHz7q4oQQKYK
ZkBtltvIJctx+ZCWK7D6hUeWAZi0ze36ubqUJnuwVAmpQ7XaaVYe3011ydJLGpmLbQK6dqHxFMac
tusqHyTLKU8T98EevXMfoXq25raCQpU+rH9jhBjqUJo8WDJcuCAseaDqy2DGeXJ0uyneg8KpQ/QT
wFMK+qZY28X49qk3uQkYgrEW5Ylk3pTftXEiqafRzqg47ujMv1pR7sPm0R5tWZgEYQCtAEUB2DqP
D+sH7Y5pf/VGVjPWctCNcX3EylVtDdPyGGS1p6wyhyBVg0aRiQaSB2HtstbSm88GML6q3gmlUTu/
x06JBxGFpUMB2WAxoRLukX/4r1VVvEg8F/fSQ4bWkAN1yby+AsXIUF/nNU05Dna5gyMSSWC7r50K
gidu9oYf42rdmKFWzbHOiCNvvIvGWXzPU55E2rJ6rwr/nEQES7UM/nbrp1dZPb8JpXXDdB967KJO
tueXienGY8kXKskvOoWdluxCYPCYILN0t5aR4H87JibDNGl3EkfOyWAQV9ezpllenVJzILw5qBbr
mV1ONX+s4nuF0jOo7OTacWRytwsMQ7otw/36UzXyvCLOAag76tJMExidUdiJ2dahRhZILAwbZhow
OVpe44iU4qnj9jybdf19ydRM+uYtTsabgYvu88rl9SaxGwlMgBCs2Gp20WzsaV1XveFTjA/rbebT
K2oNTt1VOZPmDHGdiUUuhRfGYvXiZ7b22eIUizAi1SwDZa96WLvgSJaHxoF9VTc+DnXHJ1TgyclI
2vR6WBJETfq7jtno+kZOVc+b5G0rywlv641ZnGYtdQ/raR6lraQ/97tz0YrkEI7FxW5iJoF++bJ2
pyMXGBPGEJ2QEvhp8+pdabzon0JaY6dbWX9ZT671HplqF8BfxZaampb/8OydXL2htYJvFOTlO3Nj
6yQbNXFHMGO3kuhoEs+GSEiq/XocrOJcjq+D3uiBbThj0AzOL4EbftDkqQHZsR37sD9Ke2KxUCnS
C3IDEL0Af1HG6pXQI1yTcylomrH2j9XJwsqGJ4dFeFygfUojipCyElOQLNhO0qbRfkbRd8cnSws6
fRy0LmJcnnXrgJ31nlpQFZcnWa/BI1R8VYyxnpO5bj5brUirNjrh1kSNXj4X2xozeGnK2+qHWj8E
m2Urc+vAJ+HigoYKNEfW0LPziqEi1AKQxgAeRe4eNItJmxfWp2GInz0YITD7zSAkN20rkvHNwDG/
X1WwSLHN5ygUgdc7LBRALm/y3L8gg73XvRd+nq0wV7Sgr82n9Xgh7gp/sPAgWPasfuKUUFXETTe4
YW96J8uj1ukgqLHn1ovAhSysD29R9dpEPG4caYoATH111i32QqWlbv50sgZG1YviPF8qZm/p2tc3
1c2Iy5Q2kz4ybSCTZx5AMhttYrN0m9UiZmub5Ig+wtyMyfjNh5C0zUFdHzG6ZyhHKEemJSO+ahBM
Osz5yE9A+UisQJ6NUNXY6V7W/1dO/iN7SA5Jn/I37MrfDixJZbHbYxk2bXTzZ7V8Nx1+3TjtIU0g
ttsQ9iAoHb2d7Lv39RVzl6J7uVdmxOqJst5rTqBbW7EWXi18gjf1oj9SEyMchksN8xunxZoA2Xoz
TCORTZcphPDEWXBmcPzaAiPrnOg3+lx2vyN/q11U1wLp8s5qTQDhNGeagSUckPct8cW+roxfkUbw
TCvZ7qw3/sw8YTMKjH7JxEBUUxrNqlbextBrL9YIzUs3hnwHB+QJue2XTFmscMcKlh4yGOS6CHz6
Nn+cs/QXS5j8XoGt2EM+2bBc4cT0668tb+xetRD9tcTYZa51tnutDjJhpEedFnUTWcav1CUPPUEH
TcVHekJeiJweGGciYb7OXYU+4isbK2fm/ilRI3WRyoPOzbnNYTIyOkCGvSgyPw8NRx+ORTe2Wzc0
Xu2clQ3jPHdneqy8OhkbO8VwnH5xIeWO7KUKHRt5NPfsGHn8kfmEiyxu3CiGrbuhzTgmfEgvqIRX
edo6GBJju+8G1hBxliky43cZ0aa7fNEwR32BGD8EDTKQ3TOG/oNm9gxjUKT2EnoUbA14M4U4MLcl
Wk7Sn322i1X7d6FB4PyH02j2Y5W+IQEZN8SO1ken/Ghi6VG3xZDbq4hRSiF3/tz1T1M//9AWMnQK
xpNv1ARWIuOX3t7ZVSV2a12mmd3eylljJouCwHeBTxGl9oy/XSd2qbf3jZ2/+QrHBoFnL/aCuG6b
6iYl2c8ZkOVIpkTHogJlkl4f+sJtA2moqzVO4jw302tXVfGNkiTbotSrmvjFPuOnEafCyAzkuy06
NpXuOyTkl2IiQ2BW/c4ymbZa3E3NSH/VkhrdTNnTBGMoyb2nyXBC5PkQmmZTPZscyPeu4JswktP6
4WmwaOkoEc4wfewOVdrTNSNNNcOGTpq96pTNQPqpFs/puZYdgS7YATmEOFg5Xa9kkhOacwKGFz3i
9XTBW9ZzA5eQGk6kgDUMC1WB48UPhub450+576r5R06F8JDYUP/kNGFyrlhKELMQlIn1weTRDFqu
UDpWVizsrJADTv5yyFCpjZlEw+T1SIrM6azzYzwQ5yPOK5WOvPqthgfy3HiivJp+hSOHe6G3xhc9
7PUHfpwgUHuSIU1kHBuW9vg6BvGW+BYsvJErlsdvB6pF3GTFpS1GvPtzfOuhYG5A40dB4hJZXKfg
qxHQ4TlY/FHL1dOWbXd26MUJwtRwRC3dcuy8jww1bg3D6H1nuMHkK1TZBI3t1j/jM7U4wfotaAh5
akZ5JGXcuTSF9/Y5IOvCDxHWhwSh0mUth4m5XGiz2k606CpmRZK76zZImWKWtWEdffjhI0LB4rRK
CEsRqUs+zMm1GcOnTJ/GQ6274zE3wtccrnuUIhDyzfCnAcmYvFFwqJ7zJ10QXGu3STrLQ1tX3mOh
NftWl3gsUgTUkR899N/s0moe16eIzGaUlQBzN8Tj4oIOIcLkXr3Nl2Fl+Q1z7RtSCe9lyJicjENx
YoTSHZOOqcJY/9aqiyqHBA18Vpwqxoy2QBbv2TbyTHRp+zaB7U2qgLPj02/LSZ5H5MyVNlpohIAv
rs9rW7ARttKb6kJUVJH5IRejcztUr8VgNVCqCX+SMj3MSZVeqswkvgtLHYtbGGaIxZM+3Olk0Owt
v262g2mLQ071RdkaoifcrGLutVKVOIGPeRp97WyCcRwzu68/6FhCv+vG4YefEW5YOElzVTLarthA
gmL9C7HQeDvC5AU434PLlFTYrFMc0H3rHDIZnfbAxuhltfYmOId8goaP6PYP6+haN9xNk5UnUfXM
c11C69Z6rkxQ/qKIZTC4zpN8pAoskw5JAvFBAMW/RA77WiOD1rFUAH0zp/QDE5t7spKIWlri1jt2
CXnNqaojCSezCROHMZ2WTYlFeuXGwcV9Ch2UZ+sRu367Wa+fR/aDwWQBL/V1J0Dule0wGIzHyB+K
G2O/bw1YOz4kArMMgn9h2RIdSIrVveyAk+Ts5UN5tPlyzyiFvsfjUtLTQwV9GMUPpvXhAiw9J1X+
S+Vzhi6LNUVo/ETN1nx+5AVIrn2rLJZCIE+upa7Iry8yAjRIUJXy3SyQy6/lXSYNFBFG3O/RUE6Y
l/zo5pC/MUFzurp4dbdzF1+xF8ISgUcrhll/CLtnUmvDs7nMBBHivSUGZjjG2EPVW4SQE9259iZ4
FbeVcLRLvAiuspaF1DKKJise9TzCtiOg8op7ZYsJ4sd6uPTL88rol6Q4LUIIvbTkVfYaA0kkvfUV
G8eXQpHFbVq8LF2BWXm145uJ55yyjCQ0L7TOdfrpxujQCW70tvR3LCvLnZ47U+BbqDuAXbHCD6/r
DwBBQQK9eH0hdDS7Gf3OgOqe7E7xiE7+xZekb8kpvnrwmy5uNLmXtQ6gI6guNdqjLZmdEQaMoTij
2L1kGaEcwfo8NIO1WytQJI87w5Qgokgq2EWJW11nu7qbeL0OGp4Y9s68I+TvvRB/Wd2JgjE8k9Fx
2mT7dWeyXrGhrg/3EU8+y5TU2bZj/8ErSeJNUZAQFw/XSiAlivmp0sOhou8paQgjjY41nMN1PODn
nCIdEXOM3Bo0e2z3HLeFHLnM+8uYkIy1DET6cPWTLgTnpF+tPmOjuCxZO5Q/zvxWgfn38AD+qFSz
SVKdXNs4So/KD7stC9+0N6AopAmrE8YA21Ea+Uk4428RRagjeY5KOF7kss/eU71I2w3uyFQ1BHtV
XCOhmqfLaFuHOk+ABc4z2G3fbq9I3oktobxPwjo+Wh67OgA3x3VWMLSO8YD97ZGtP8mxy0JlCE1W
p5CJpE5UyqClyX6IEdI0w2TsRxtUH6qE5A6TjtgJA0XZWFr2KVTW77XG0hodhPQYtkAm2w4zfA94
NC4f1zFi7Ktk68z19MDLTUYCCKW1o2l6+Y0lYndk1fCGoATK9eLMzPDTB0Tp0KeGI3rXiuPElL2+
j2P47H2L7qpCUGQizRz4flxJqh7kEACCv5hzml8zYlHI8WQnCPh3aw0JnZY+T8zfFbO4uTs3oQtb
gM1LoqWP64BikFr/OEbDQz0SUD/3GuFBo0ZOsmbLizdTiK/ev8knIKFByt41vnNB0Zjs5rj/sd6l
BXOxI/lOxFGT900YjApIkCDhsWZuRSbCXVBFOXNvQiw/GEXQSI8La2GFcIRZwfo7XvGHtKMdeQ3d
viSibJd0qXYWEvc2saGR0gXj4CcrJSnwc64yNvwC+xDTj45dmLEcMkZ8IAwQyiTyLsDt02c7UmLf
LfuXrmi/+eQf7GSnfkYQhY5lz2kfISRHUF0MyGe0fGcrV2fpxY6/7QwGkpRae23Mv8Rd+cFKEmya
Ph09Rz/1ig+mGlVJqYXiPa2+YxDPiKnU/GsZ/6wj4s483hruXf0Fcqn+EtH7FQy09JrsWelHFF2d
Pt5D1//i6JY6Zz3FWaUjVGCrAhTFZ1ysLGxylOjtdSzT99U5UMMFW/kijRk7u/WXSArrka03+qXV
zegeM0pnmcoRvDQVQxM999i9EbNhIZ5qcY99j8Zu0aRD1tfOqdPQg3XTW6fmL1Ctb73rv7kUqxvE
WgtmPgcuNcRoqQaHAlK+kWPUn6IhVnsn7h4YsJ5nfhALLzEKtJnOzxwtBoKaBiFBd/NDX48LHA9/
mZrreAvzSw/MqAXCunzdTmFtK5eKrRQHtiYpvdOUE43tqEvSGx6i4fQpLlPiA39aZA9sMoNtpc1u
wyLtVEo3vCRfinYiwFtLeDEyZBF2brIOVsVrTIzxHrfMn9BvxwCYNUIpPiJbXMx00HeuH5V/cL44
R+bF4oppaKei+qUtlTrAA9+6pue9WJCgTizeb+u92nS1d8l18chWKroxRoDS4LU9b7/P0sw1jzDK
z52ROM/rQwcFvSQtSXwv2NleWy82z45v1Du37gwosUZCE1fuOMQtDELEJi2id8K7gHvAiM696Y6w
l++40M/W5KY7g0ousCNjDlq2M0/OzZ4h41tj9h3h5i8EIN3DgEa/jsR09oqaLGOpJfSDdJ+xFqBM
w5Rj1N2m1iVDXMXJt55rXc7fDcsdjf1SfhsNKl+rnN/nxSu3tqeOy4pvrNj4gdUgr5xUMttO67NA
9euUuvXVzo23fKpfUtwTB7w9ScDYyt+EqapILMkNxMImRtIuB9lokm1NLlLYmL/0mJzx3uxH/pZ6
32mufGQvbT61g8mOEqCYrby3SBPnlZ+R1valJO7oMnPCorBGz2hXKfEmgzVc5tk9Vx3Sq2gqSw5V
rO6aXmB4IiNia6JQ4E1Ahb+QebCQsbVJ2UiBrZjBUz6ks/HL6BVKxgxxQzvxIEcO55HL2Cpmy71W
ImWL5NiTEIdpcEzd/5WRVJTx+r8IMpRt1NprAdrG3XfReO1Z2gPCP2Qe/Ln2KSPf6Wqzw52QxCdT
kVM+mSGQFMn9ZvRed6FBehqmTh3csigYuzXjsbBiBoAYJY7ejKjcwOwNl5ENmqNI6TNGtw+6smiv
6RQ+Jyd7qbta8oTO3Fa4yuOMEG/IraVpiidPvqNAqg74Vqwg1YwL3L2ryHpIHss2bAUxlXn9tSbw
bZ9yue7q2CQhaOBoClOPaU+2CT2+b5aMiMeKL7kvxtMs4SzYSAk8ATJuSh1cV0PH5zaAOsyFao9a
RIpBndhRgMoXo0PNpJ683OFBG+pwpxzvfV0FWlb620PsCTd8+LouBDTFayiNrr5yau6qnhdPx9u9
szTCxzzXPOVeEd47IDAbn3zQwACQGYU4efHoVbyH0U/b66rjbLUDXjFK9jIxGEI6wx+V82WxTYBc
qEX7qSRtj/2YCRGLCDVEOrUDS5kK3N+TPfNQ2uaSKVw+ry56Y4mOWt4StwmJsc+z55Rd/nKdtVZ9
UMt20EpYnBZTbu3xklwZzuIpWkzJnJToHdiyGlwkxIgWRPgQQ3juUW6zsEa9SkCMn+b5IXVxZJf9
r/WPFeZELqgCjU55W2RdeC8tCE1DZBIS2AzDDf2h/hNoBGHjPfvnpuRJwWc/xi7tvN3KbwrnA2TC
8iWc2NaiYebgIPjMzvUcU6D8u+teAeoAU4lM9glIqi3EshJbdjZ1L5B97bsrMzNQ/ewScRxe1rRA
ArzYqpP8Q/e6O4Ts9G/YW/lAmtq5dJ24ZixDbgRO2ttYsp8rws45xDp84/V2xuQmn4ziIEp5Jjrc
uziVsi6sDS+TVcUvjaZdQ4sZTlswkLOl7B8n2ICbNvTAeTjPYQe3pDVba9enA9sZdySlNkem2cKz
n9CnpD8/7zkU1pj+G0VYmY+8AuLb531Uzh24x+Wv5O6W7PPh1KesvRTSn2Ako/5hJorHWhRPNm+t
lUUtq9EiPWoQX3YQkeZgBUEI/WklbwBLcU8IVplaTb0NgYKMM3dEsVnmUY4YceM1GNFywN5bNlrZ
Sc+wd8U+ngx/SJsjlovCrb7XSINKL9Sf+dg+FR/DmJ4NWyeST+u/tIPAzsGlhSfZOueCddX02gKW
fxB6+7xWyiFze4paYgrgtdeHLFQw/sHyBfGMaimL/wBwG5CJW6AZcUzsgYXbo/ZmmwkQLGxNrDjZ
Xv3bf9L6/if21X9nzqDmNDF0wNXjiVzZKf9gzgC0UGPLBb81OywdHSGfxxq0LSGQqsLnQvXie4Lp
tsmsUpFqgZqCdFZPzcal+mRc/X/C4pf/N2ERJeU/PrTde//+v35T5bIGeC8gM97eJROg9zJ5/ydl
cf1Df2MW7b+E6cEu0xHGOsbCTPy3/8Asen/prusYCLQtx/Wt5fP9G7Noen+ZvoAtB6MR3JCx4Ia6
T8yiYf/lGY5j+wg5fH/9rf/z77/G/41E5O9nqvuXf/4nX20lLf2DJeTBsnJdQvh0z/dAndj/Ao2K
bAV+NtZf+3akqsxy56m17OfCLK6d6cX3PiO4u2x4/W0tbN9jI/qIUiM6Fgg1zQ25aN1F05zwXvgx
ybj9vPU0LzqwoHoxl97KqRFFUXFRo4Ae8fAo7u32VCn9WyJCE/qvx55XhhcVqfmWOoRRt44JTFcu
AmjjR620aSdUiEHL9QWLJXbFTArfXZ+bIHQeyoGtUKdwkPzjQ/wf3jzbMv+FjudZ5FEbhgEjzXdt
F9TXf+U9VaYWcTbFd7esH0fT+zAtoBiu7ZwcTX5FbjptWeGMG4e4iw0hEJtC1imW8eFBgssPxpRf
DsnkcyxmRPCMLehq7WtUdzeWbFysYvjqNowrDc34VQn3lNViPPdmRnmpPmyXNgs1SmNaOlmDi0S8
G/e6UzLRCLsnN2S1EBf8CJqMEImxYETsljNW28qsN26NbIsnccCfycoDWBRAmBHvQVkT+eJpD7OR
fkEzp1Oeq4tRkuLIMFmnPrBRK5D564rmxgrhEKdzflEh8v64GAgyNMiqipwh3s+1fJOW952dZkOi
TPIzVK6H4xpLKNFVBIngnxyy9zHOvxE3Q5jAo0xH3HZRfZvc/luuWMeWMeLRKUxRQqZIXHDqdSO4
No/0HVd8K5L62Zz9p0GU+FbtVgSDJPKwZz7Lb+cnbOr7sIaOkTM1N8pFT4nzkuS0nZnWAPRMMj96
Sx2NxKfwMSaT3YW6O2NOUMNsjKcSzr3SujPtrLFv2KqwSCDkQ2IV2ZoliBVF4wHXJ5m300B0oUzm
I2y/Nz3EQZE68BgwCZec+Syvssn3sQFtyla2D1Oajw+9D6LJZtWH87/dmVV4E/X83ej0PEgHZR6l
2d3mtG22dF75vjaZLhBGRlRLfk4mVlIw5Bkxq/lnlkZHLNznyBesR4xZ31X6FG0H1zlKuZeqwoQy
19tizPcWhPuAtwHQFzXc8hA8w+4/RA8ic8NbLW1cOuPd9NiziAb5Nc0oReVU/1/Kzmw3UiXKol+E
FMzwmoNzwvPsF1RVrmIM5iHg63uBq9tXV92t7itdRJJZ6TROiIhz9l4bGL4T9Mv0AszYiLlo/tmM
3oPwnKODa2xbOzl2HpOOmD8cmhoSzIwPkpBtxLxYWCYLUn5iko6gqLFkzAuPrW48GwO2H0Lmww0U
vQ/0O/FRw1lPbLNeOuWF+A1iOboGx6w9emcZseQtrfAGbndz5Ea6ZV18ler6i9QSMgWdBVsVczoH
yh9oa7A0WTTuD7kiPsiBI7czBrzxdsLonaNr3jplpu30OYq3hlkheJ+MIJmq6Fl3/E2pT5JyRaYd
BnIZqTQFZnaD8028TVnl7nsh/+gKmlhbkUmdIanxXbsI+rl3N6JNPnqZx6gMScCWxMvtajPFIFt3
v/0K5LNOn+GWm9TBMRByEi0RXXutadA4lYDHCbkuG2iZhMLdFREpvYAEf2TCAbkyatZNmt24JDye
Zz++oNciCrMZEYAn0Tmqde3Uj0hZtK45tx21XqO57xL/SNyfuHL6ND8wnTdZFaNXigw5QdAn+5q5
+qWj1L9HTljuh1J7GDLvQnAbNp6B7GNd+he7754Mg1z0sKcYSzucOtpEywGxXk4mdV8R11DX7svE
VGqcyuGK5lSBvbhDiWlrqI4J+9NMPLppQ/JSzlQ4E7FxgPV2Xyb2W+sV1pPeMLIAapkUAfdTkjKJ
Hwpi1DRcKcQdnAYV0iiSsOta7kj0z4M6plUP+WG+NWT0XMWUxPGXYbSzz22xhM3TPUNAn2wonT7U
UkBUZ4W3RPSIDrp35YMS7MiO2zFlOkuyzeF3UllBatV5hDSUqE7xtidXMlb73mqRkA31h7KanT0x
0xu5Y+YGEUDg0WimO7etLQ7TAlZqqWK3VPKbRG0qE9jTRMBw7uJQ1+dSp5+6AAGt5k3i20YVr6H0
J/UI9Ssr+rogklHvQQd81CURTEJvdmHDijqq9H1tod9xIhNYqWYsfRTSBdEMAAVI5XhbuxNi7hoL
c8xNfvT0q6oTCp+X9xqLWjsywN9rrjqkWvPD7RR1Eg5vB6mozmRvFYKdM3hzjwoN1njwSZsIrBa9
jk9DG2iwVgPJHjhJaNTkw1SfExMG8RLkGzuLtoFydy5BL8yVc4OxdQyaiARVc5C/MlncTr73B4Uu
1CRSEDfIuKOK3CF30XeHSfZYD5gqBws6g+ebV1Hm9kTEaMYNHVIC/ibCattcP3jU0FjncOerF8A/
NVeQL+RB1M2pn0V/JjYliYEqQ9zPIJn181YJmqAQ3DWMf5COpXa2JwN+lyBrpOtoyZcmUEYKzHfa
sBTvk/4g0kodIZA3u2mizBhmU7wwd9TeI5i2sJB5jYU9HUu9+mFbFO5LJVyqpHAluG+NpYvSIZ7k
2ZAzWbnCoQRbPM310+iynsdc8ceYJw2p1EZ0KI3GBLOcR/LqeZa2OCNTmpGyijw9ggg+tLVJiFHy
MXFJ0AyBemXp0Qd5zDEAOie+UOV0KKKGTzhDl8lOskgyMMYM4XiQOaXCsZt+otDXmQ+wCV1Lv7Ho
vswairRcFTNL+9S4KRGNBK1ZbFIuvlbcJBpqmgwLSQmpDEMGNAnNN8qDbdHzbAcDmXFT/ZZm4/0Y
mKAUrGve4mgIaoRV7mCPf6KhPubo2cF/4PRoTUyoo6l9xooyr6m2qLVsQmYRELeRu3drzuvEzYU2
TFOgLMmgK2m+hjnMohyTNCViEVIVhizc9RFXlpcONqYuj/W9a5BYhCaJPlnRv7Q9IDdDc2mfYGZ4
byzMPvS1nvJl8KnKc7sE2pvLnuyyV0nFFlgFh0oVGaeEgAlslwzz8XVtm1e+VoOObA3idObPXHDK
VYrWq+mIqPrO1BiWFIxaS3cAvPrjPxI31PKElxz7yrJO6wORUdmxot9Unj3az/quzsnKMf1yPmMP
85a7AkXA0Xytemxfa6rH+u7rnuj1t4K+z56OzGzf+55DSpAHKEv5JmFpLP17lwA8F8G+lnVwEZY4
jjWT4+uDVKQDlK56KTz7NQPMTbN5pJwCjPiYpF2KJsO+RpecDQC3Ss44boTi2BfpSYzGi8KwetUB
VT6vm1H2z6hdkXIJRnfLmQNHC9WBMQCr47Kh8fAc5U5+5Rv6DADppShqFAHLJvQnNibRi7Hn/gTj
Wp3dJZyWfhAXgom1FL9fT84rBdGKfKyTi5e2AIK4HAG4pDXIramyrCdF72ts5OM0F+fc9020+s7b
95/m+wyux4yMInvTlJQFXDvmZ23c5U8U4alnHueToYRaD4k3ShoW9+1N01cNiG7syJ3bM1WcDr5K
xHE9nZ0EX2VIzMVO7rViv55tw554ox7z6Powbw2GW7O84AFmwrH+9klmv3mkv+ynMf57QhDhqr3f
FL/jtkZ1nHu/paNepggLi6ajJvb6VhHNrBdbF0YJeeDLn0FWzUwaNXkLI/xTn68SBcBztITsrpt8
CUBZ9wyCvFkkPvt+c49nPNvq7lCdjcGqzpH5EWKN2EkTz45bFOSQuzUpa2zSJUe3TJjdrI+WnHDq
pShtynWbC51PJ5NAI4Ip5NvHZYRT1e0jcWB+95X60li6v+Ga1bYut6nzugmbykf5nDGe2/fioMlp
yDezFnMfB420k1BoSWQdKfDWNsnxy55anm11jVjEcOo2hkImmjjtO05iCozp2J8daQNOsnrWGHWX
H9e7wfoX/7pwuC9QhQ23THCvq2XI0Dvr2e2LmpNWkrzE2xe/BoKqNxr4MGOcni0td8lBIei1wbLF
cBvFu3axppShZ95Mkecbm8K0cVOGmyQm8ttAfHMkh8C8WTcgykysMaQF6l4KYlUcig7LlVuVpLyX
xs26yeL57x5hKhMF+a/DYR6BazEn8kaXF8QoiklvKkf8Hzz0Zx8cfkMEhzTHG9yWC6w8+0DqR4Rd
6bCGWp+AA2td23nw/ar1pRRY1U0aOzpyDaZj3896C62kEdRuW711DxpgjatIT7jjdNknGNXqzo7m
8mH28vv1MAoyebCpiH69SlTOiz/k9b0Vl/K+KcTr+qomhgeBYqqkj6rnb2aMHBSvV1kEmF2rYPRF
FeBSqP7xcD02LU+se8yYPk2KXlfrP1hfux7/179fj4nJ/1R6oV8BejwRCQF6qnY6HFdit1jjSM7z
js5o5wens374GMgCZC21iHGVpfmnP2snowfWa0bH1PUwHK1vyniVbKSYsQIC2tyO8mXo6nGbU58E
VVdHR7jSeJDpN3R9em7ag9LSHMRE9CPprDvwqAyrMtlTZ34AG2TtNT+sz+jhqYVqz2YCjtdglTpn
PREHFOjTpLmWob2nXeqcbDgfe0A8+kakEfyhBF9QmYUPZk4OZZimMijw8v9jU8/aSwpHCSAITjOD
aF8ccns9lA/e2JIuP0VUHyorwtvvkVZNuDAx5cS+Jd2n7WgI06PydsgIZmOdciXlXa0KVhF9RBeM
MbsbumtDJME0jndgkExyZrosWYBiBxZ5vzspr6Rlf/T5lO6r5uxMHlKZAa3cEAc5rqMzs5Yd2ZbE
DinmKVNM5ahTM6qdUiLvZt1Pb/gxshR1YA++Nwgj3ZYVTRz/GKbWj3yacSkJOp9SxuPeBHfcqE8K
DqAkIh9fWJnvK7468MzrRcjUB82y4dTHZ9fC2e/4886lncHtPzxWUIVOqTcbB25JT0ojJtHG4kbx
iq/nPGoySGn3BZHWQqmNpnPN7JKVAkSqFt82kNbxmJT+yUqTN2m4sHRqkR7bgWSE2DKDrMWgqlif
jjkKm6JJ7mNXU8dZ01roZBn5B2ncBuum6sokSKqlON4GplkeaTUu+Fb1AKF6kSempAHNEOXqiS/G
XNrRuUGKMY7GU2HMuODjvgno7tXBLGf8pCALN9Ld8imTi8HIASHuqZ5BPqdFhZfBJ0xRc/3T1yUD
Zeki5C8YV7QLEcY3VbEXCWxH3QlPXg5LG44gpZR8aZKmEysBNLbYH7ejssl8Xn40rc0mqJcP7y35
BY7lbpm/3Q1Ke1z+z3D502BTNyNmgiP+NzRzDoSKofKfSHIHVMKDZjmvc9H8ttT1hFWcaWHYgSNs
3WAucZnP4LYWkc21m5tEjLFMc5nfB9jpswAuOVS79V16SDw6s1D4MTrVmWyv5UxPkI2TQwtqbqf5
H5MnoyvBhb4ZbZnui8oyNmjsnEBfNiJsdz3kl7O93JUyDd1oHmqgHhMi/mAMUlYi+46uE3msCXVF
Lf0zeJKF+pTsPX9o6JtOnzbqmrYE2LnkH9bWkF7MOBNBRKfw7KScneR+DimTzgX4XS+jgMfslaIL
HRCabbu2MZ19sZxnMU4/PcclRwpDCVLlV4zWrAb74Y+fEWAfgiMzx+gMwGlvp8OzJ7vP5evop8WT
bYzOhmi+eV/Gdbo1U/E0mxRf+tLZ+RBad+RLwq7TBDB3oLwI3gO1bAQJtmhwk5fMse8dAuD2euQd
U6J3Dtly5xGkc5mR6e/aDiZrzcVWUUCLTe01XhYUWp09GpFzy3xnr8v4s8XZR5tk/hm+GJ1AYU3m
G/4mpghlRRzyQNdTq6CVqKNODtwRlf27Fpq3rWWFKBo7PC/F8FwpYK3SG/2AtZQf9F0Wfu2RPRnR
Za7xkixP2CWr66jIf3jVRMPZH4LvjQAeHXjO/PfYvMyUwe2cvl9BeeOCqiY7EQLboo7yXi2cFDtm
A+12/LDQcu5N4kg3M9IUaXavsizRqCzXVdaE+6GGX206BVF5cXKYp946JFb6ImFdXClyKyhBN1Sg
ppQCpPmTdF4Kv3l9A4rkzUANdST+5TLrLgF1VY1aS4YPGr3doGoszD8mYsrOq8+xh1rO4swNfQST
DSTNtiLqDN1YchcaWRow67S3oPPownX9BjlJfimGhiJv5CTIZ3TH3E3LidDncQxoCBMAxlurueLm
MGg0vtKdJZ0xQKOvAtuT/TkrIHCr8tKgG4S1qx7GBiqOWbXNntsC1sFAoZg8qtz8aBN0Dw095HIw
aAqPrb3Nspn6ZDiD74GJ118Z1iDO/M87oQtvu5yK2xjnR5PQZst9TQ2tuqwju/Ta7iz5OAYRLjtH
FP22FeUlLutkD5roxc1BygyDOjvkEGKKt+oNwasdZcPij5415pXTOl1gjrDSLNgCFHcKnOIFX+f1
7gwiUOwslXxKKz/IqugCMJxtINvMvNIcBvyJO7vo1a2FgWHfmqzURIiHPyU7dayiE4nJCAIkJBsE
qYxA/lFH7aZHwmLaiid/qkd3b2VIiIZZh4orqRh0Cp8pnw1vumhQNLi/I4ZzPUPJbjCyDNRioZfC
T/ejj86hXK5mh2bsmB9lJ05kSasgaSyka1rE7voYfFe30X2+C3ZaXCSR3gRk4gWdOjgmy+ClM5c7
T3CCkkl85G4OAmF0uW2FWokhN/lRkPqGkwYYlB7PezjGqLv6/FHqdFf8jjq51SB3SvVhLyE2Bza2
xcCwdW8fWcRxklZhpnV6AqN4ZbXUqNBpQkSaOOmmz9VOXnhyrbU4+7WUPwlFph4GuHL2zgyHoyxB
sHkeVbCEcHJ9mVQZ0wQoB6JVN3AlO0X/Y8gHMPShxHxKVW/bd50K1t9fEQ6NZQuND16zj4k2GKvD
+Eb1zFNgV8u9IdQDK7ejVAw/rT3eVFn/JzY7DHtOWW7BnkzBYHI3G3INJXTkPiWC0oTuQvQeq2ZT
9O7BIgzsiFL/WvO5sKueP+Wo1Y9qYFiejC7ed66/5fsAKpuaJi2xLiXdTzYw660Lq5O7rNfsrUgG
ZMUsNnJqqyA+m37PMklu9DF89WYmL/DFADxkD0lnzMewhrrpdU9VrF0RzmLT7LaDzFL+McqpXlnh
52Bygsc5PBM1v2+Ttt4lOboJc/7sY9ZIfg0eC5m9CPpUANLp5bFtsnsUAsCJgO5vYdZf57Mdnahj
bCOkTudBRfIQS1zpDI228wFM7ZNqCZK6ubvOrPqAqyWnZG2Me/j34TPoZKx04XDJYxzR1cgogzRW
45bT+VHIOfJRn5IN6aAZIy3w3S1ZII8aE3Kzdme4ENGOBCeiFCil7WjU7Sq9dnaxSyZimER7A8D8
uewoKiCVZ13vVQt56HbqVQNMz9l3OpH1Fb3UneNdTJslj7OcxqYSDEDmz6GOf/jm0vXr6HgMfvIg
psw46mmTXnczSwm+Xb+KOn0T0WTv6xydjDtR/ozjszO47zWlGa7sOTAyJF78jebQohzGiTM8yAsE
4MwXXMQMepHxe6TDAPzJY1RwgfV6k9q2lHR20Tz/sswWf9Q4ktvhVH/Wb+00kg/q91G7EfzwoJsa
WDp9FaGM4a4Cg68IYMbSQ1g260O3iORVxXxmsx4bdAbi1IifE80kIJQZFVp1wd/G1LzLlFT+JXdZ
c7r+Zb3F0zjV9zHORibIy21/GRO/5v//2F2fUrE8ktU+ntZ/V6Q5a4SvsXEZKnp/6Z/4eb+oSbkt
rKMpAfbxLkrBB7i6pi4hetJJTi7gKDBHm6ZTsO19v7j6Lsd817L+dex7rb6+5PvZfxVw/sfXrU98
L/u/3+Bfx77ffn3n9XX//2P/15/2/fbfP+2/O/a/f4L1X/yPJwICM/nwRjHTp2sOtIVAQXKr22uN
eOkbaoqFoxCqSXqaWXpjNhrpD1HZnJulsiJ1412NAA3g4KXT8GlX5gP5JtM1qc/Fo1Vmd1oVz+/R
Qn7sqLEcu9kInwvN3FfzTisr9a48vAHm0EjYara4eAbvZIbhdWYOxcPYZtdZWzFNdQmaTnXHfXdy
GFuDvaQRkirxTB3xFDuwuXo0l9t4RjiDrJQbZEUAzrSwwJd/ROFsm5hN8Yp/qgCQogGi70PnXRPe
Syrq6mGahvDaFEh/1+MSx8QGq8B8NEGg+b5kydHU7pkZF5rGpnuPkrY9pnAr97X2QArv66h5zYOv
U1yiW/mSWdgpjWbot+i5vTdHK/GrJ7UksjvTX0JSNETCqA4g7K03I3/fzlgsjVhQVOm0N01ZW72M
5IthqJbRXquA2nF84pfdykRPg24upxePera1HPfGgXuxAwUk4YoiBiOf3rXSe1ZpVjz4dT7ejKQd
bvxCNQ8TeuM59eP9hD1701uqRUie+e/eACyCOKpXlfjOqW3Ba2qi26Elt54YismbGZomyETOzFzP
H4oQCAm/mSii6hzPVvv1cNYyIh6m+4kIIo/8pEPra6fOTqebdnIf7V7tM2LNGUASpvImfGATORFR
3mDYh5ywBx+UcdyP2nPmtA+R3SQPfTk1d0bt/cpM23ib0lZDXOthtBgKatZjfaZnZj6OXejcoFmo
N1U5E12vpXA+h999xwmrHAtzvj8ByWygJWkdsFlBn012zVEjAozY7outsPENkt5vCgOawW9I3ovF
N+ZEYtr3hntHzwphuZG8pT5sCL+gg8IU48BH/FCey3RsSOWbaeU/YteplsyH7tHz7VPdVzO8uoZC
NPoA4nTp9iZLFEs498apwvjJyrCi2FEepxQcmWMuGCCsgUAwQJq4Vum/pSMeTTeW46XEJfjquvfr
qccu5Z3yuRU7N+28t6Fm8Btoc92A4BGPA7/VZGfQ/zvIJ0qAWe8p9e/xaL2Lmro7wvGzJ9PhHeky
QSKWFt9Mw5jj3qBy37nObxrkh5SZ5XmsNPdNorMZrTetS+2zgGTILJajk5e4m9Ieom3SdvVeiNl8
Sf132wzlmx7L9iJMpfCX8nB2oHQpW6mDmTRHj/SRN8/XdmjMvCfPkcmtbYNzd5bjo1f1mD+JhOg0
nxEd7fW1ksNPVYO7b2LfebSb6MjEOn2bC2mcVEcHfNFNnHzHGAGGQnrDku3v0RqTBzwXzmsNzHLE
uPcMM0Dd6qnzmYpqeGVF1ctRLEsiemyU116Fy2+EglQP1ofZ+DSJdniBat2CUKNnCmgEeoXF9STc
1gkasgGPTqNjl6xl+trxH3NpKzu1vTncUeJ/FKgLWYjH+g3hQclrN/y2XFfhN03SwO9ldaul5p/1
h1WVmjfJ0txHHutTRdGsV2oQ3J0HywhM+L6vWfpixSHgYzXKS5KqU28z+UwFF24bh82hoF+F3aGi
AUQyK3WWBqz48jAqf3gG6TbJIJ/w7ue3DZg2UNP6a2LB18ISJPbrwzKG2jBZ5o+EMD0CaGrxmiFz
aJQiSHrsoqAIa/PWLcUvD0rDK0qa+SBg0O7MgSqeSNzXyKOxgcckuna4Y7+S1GHLUL7OJSFgjme0
UC8jVlVZ7MFCobxrZ4ZztZ6A1Kgr1vNdcdM0ggX/cJpKMIWuaxE/M/cgOnKutFDXjrVfsrybzPbc
oOK8mmvjpYyVeYauYJ41WZrnATMiHcck2lVWIySCCl/Q6VVoE5rsKAD8nuVc0AxRiz6hI+LgAAvn
KkUMx0wwd6mBfe2vz6+vX/f+u4fT8m7/eonE9vf3zf/179ZX/+NpGXHmHL0gT3dpiAsaJeteR0WO
WxkbHG1/98IYBAMWcB5HNfhUiIo2tXEx3GnLrxHqsjhH5A9kG9ar1z7xCles8stzt2wyj4+57q3H
fMi429JgMHKWdmZDPeeMugJrlk6XJl4aQaEmGOgpJhxNgYlW6MziuYM353VD8efvXqLgZZoz2SfL
k07L79EtXR9XsZAvdSp2CJnRvfu5tYuYpC4orRpITE5JwjTq8/fDBPjhebxzKhKiDA9XWeEaZ5Eo
WsB9bd16sXSvjDGezl6U0GIbWM4D753OZglf2FN+f/DDMEDrCBwwagGwLT/DgkW4z9ro5/oTv3/s
98P147EaL2iSn9bP38DAOzNIkiK17kKIoCArl/j1NK7P9tL9+t6sx9qBRHiw6XcodaAapPLkDR4x
Ty3WDNrifJARbEWOR/H4/Qv3U0tuWKIdjLWptmwgrcptpnoSI6JmFntz6XD6Qz0fmoxxYuk4Oku/
c93LlyatoBzEzZ9a+rQ2wob4OhkgpvuLxmHdTNKhs5giWWKZK+od0T/elswDm/AeT+Ap7si4wPa+
9aWS58m25Xnd+95oCcROxt4XmJbufv2mxSmH3IgZ3lavKmIhWO1vZA2vRzRcqQNR8ud10/3XXum7
2slsNyEjB9Ts5YdhKUYOjvZ9yW2dQ8zPfImd9dr8/im9TovTjLIf65d43RSzr1E7W77U68bz4k2l
TTnJ03yT1++0bwtjU1YgF5TbA/NZv9TaGP4K5+Gugs1H53Die07N/+9GIzEMCiV69GhpC1ZI3+05
7L72XM2iS+jEAZBPgQ8yhzxEA9theZlon44zFILgMx1pQFErXSN3z0hPBDnh9uMt1vchLffv3nqM
uj8KwPXgv17jLT9aVdR2dYbrHa794bxupr7/u7c+9Nqk2yrFSrxM6Y3rLU3h0rD6v3vrMS8VB2F5
jLpZq++/bjPtktGX/jHzvKZrK13nTNfZQTxCR2dsQaTHTt2oKyghFNwE4HA8nMd5EXWFTsPMcWpe
iwQQle2TdcC8w78ijetuctQcfG/qBZkvtJlW4BIWQvQdP7Qt97oN41kB27mYc3tfwgFEKYiVREii
MtJSI+jhbTC64bJuKnJ6cbVI2Gw4OLDSac6lRSRzmR3lfu2tD1G2ib23fDqzbKi7aOlFX16R5K57
iZbNurc+aSb5de0J49AKSNF6l+yplOkb8Cd7GS2l1fvS/K1PoHyLWZj3zKnxHxAf243ykAj414Sy
jBgNSJKZZbw4QbsssBMRHpOkpQs3RPACJ3/io3yqwdQDOiveKRl6+5BhZbyzqJ1zpWytljmsqlKS
CJp7v9AizI/C2Y1TM15YijX3s21Q3tdHmpLIX49piwq3HJLseqy96MqUJC/V08UBfg7RcJY7ADbN
oyXlZyH0JKAQNyBRMwwswwDRE0vzgMwrqPbLw3Uz2T3W2UxD7YZWpenS5hgWw3C7bvRSm2+QkKKi
ZgjF5ox2Mhc7w5ElSt2q2IoYq4Uis6VFo0cxzNHdeuf35TMm65F8neIW9EB2dPQBt8RYwSeBUVIR
judngVb956a2ZB7oWvsLETYF1OW4CFP0T1W8+34p5RhAexHW95H7WqAtFdd1r22j/tBQUi+WJpLV
qkckySPBuTQ41o1nFS6EGuYxbkPdeJozB7azTs+1EU678TpSMKyCJGIxtTL4OhiiQroYAH+WmmW+
VC+p+ZrbjJYaiNbkSuvpcybESO2lexv5fnSqfZLamvbdz1G8UWc5G0tRxW0N72LFgjpXQh20n2NO
ZNycJsIaCZfjdjxwmYUaiAI+Uhw0JR59vJWfbad7O1TDR4xafjAIinUxLriNoyNugqj9AQrh3W56
M/ja5AlNDrodKLZDxC9Sg+o6KTzUSy1oGXWDqEvuFXNx4eWMmJmvvjZ9cWXrbnp2emprJtJ7kGMM
LwtqmyJovxFGaW5l32tnHYrIoXK8M1Da/msjuiTSt7kSBWX+Baykde/o6Di/FNDPdI+Zpy17XmkE
YiAdcL0HW42F1Jeq1G6dYmj4bc7fM4712GhUBLSZ8NjXyYZWt/+cdqwPU6Ps4WLbv7DOMWVZpxxf
u25TNIc5y87r2O33FhT7dVinE4uaKL6rluF9Hb8jUHRY6Nise+smBpVgZw3pSRhAc9xz5ntjc4v1
C+9pfRtrmeIovbtze1tdxVmf6Pv1X0qrKzYWVwrFWp3YHmbFSGWWUX2Ymy1Jh/JkIrHdUdBELlGR
ZTcrm1Z0vtiHqgYgDgI4FgfNJdcbKC2OLiX28Q8Q4t0+ctvfk5+oc7o8t+4V3Uj7JpkPyKAZUMmW
4KpZd1scEGBIrd1sKjwD6/BdQiRG4b0MvVjrvCi0od4z2q4Dub/MINe99dhY9EfUYuMht1LJV355
dp030pz5iHO4QOtUEsEZC6LQ7iMEc6kyyCUU0U6kLf6MdSBe55UGIn8yOLCZc2oyJm4QkJjBslnH
D2MZ3e1u/mGohtO1bPTljKxPQkvKdmEMrbIWuTpkZnzqFmnPsGwSQuSB9yyzHmYwzilxoHQw6RHL
kXKR6qx767H1oZ43u0qrRgjYTtwci6Ejzb3BoN10HU1+w1hyUdk1XR12BPgv2hzI3pfojGo5npsM
5eveeqyWsEZd5s98VXli3bQdQ3e9bNaHmJcpUE/ot+qOLt/eUjnEOFJmUCTNV0VU367Tl++JeYrc
PUvIctONB/gKCnNeXN3plbiZ6KZQBTBw57C6i6J0gCBmvo2+0i/GAERsRM3Tat5DT9N9a/UthGlD
85cUClfsQsOHa6ZNT5W3ROGZ4btuUDROufMARmSm4kGacSLc+HkV59frRvdl4FrkFVDPU0DqavOu
qhoKfyw54kU0JxcN5bonfH6c7kJ9n/XWuhlrtFteiw4E50xK42HE7Gm9ua7JNWsmw9GrZXyNsvp1
Itj42PZzGaQipExdm68eao0eSt8YjkGY1uQEZI13xusoNqY1AIVJ6pF++XTUEG0zj7Xdm0hlAHEa
ps6ePhaIYv8UDrSthOozeur4zkjR86Jc8c8Zg+Vm1EMiOrU32FT60UtrwAeCFEvkn8ntMJK0VVrZ
c5Zzi0UQZuyHfHrUPZgZXZ95YHbM3gsaoq2/NoYpPyyn3Ee03UDIjRQhxRwMej/dZ4wyLcLq155g
RbqhtLX8wnhqpN28NVMF1tLxm62yxmYrSKofNv0YTodEjcOjav0fU5z2wfooG/sQlBa9NuAbWwgA
7pvR+sku113rDLrSfYNnp4/3hj86O6GBek6T+uxXujga453XusiD8+k1J0nvpaiIioy00A3Wh5gR
Dkbquw980dKnVFY7yxy1F4sEOl/T4GZ4lnGoja44JP2k7jufRtDQVcfacyMIBGm8BYjsYRXU9fss
1n6Cg/qIhOwe87pEEAwZ/Nm2Y7ln4uNe570DDU88MN2sbr+sXVLQqC+B3V7zPvczniOWcsm2GGaf
NJSclPUQYlOaEx2TTzILpqK76eLkIV/m2hkJcwRQCnWlCqFu3ZxG7Vgl00cqDPrr0/yCb58Fzqjq
l9zPA5JM5T0WsfoFXgd2JKN/Ul5ygjvSL0yv6KqMuVeVWmfc6VZi3IH3SAMwEdel9tToFhVrJydI
S1f6OckynCH4kfdT/sSQaD4PaLGYHTlgzSwqf5VTGJd69r0LFJCeYFtno5zipVYTobqAaV74rDjv
9btpJHSmbrTrdRPOiHJTRd8s7IbtJI3sdrT9mTkymahF3uPO8HK059yFH4YofkCFHe5m1SwwZq48
y4GoTPHohP142iGXVG9RQe5pUsluF1aDz5plaO5pJrIIMq4TemuyHR6yAUglfb3yBjfNeFK5hSG7
j83+iF/PvfZY0lxPT2VePkVOUz/OtZ5dKa+VF1urJd1RFOlADcD0pvlPH6JROstfLMGRWUtR3LSj
5wQqFMMOoMD4lGQg/D1EbK5FUdpX0XOk20+DL6ab9RFDKMolq0X6ujzZySLZtT3qbchqjxTcK3Rs
XRjgFaawPx16xGRbCx7MYRhsvCvmTWoY5cPX12vGvbSPGk3tyPaxL3ikO2b394NDuHSFC+NaTXcZ
pcLrFZi0bvw5+k2shn+u0x8YJLTNkECSC6smfmzyPD3lrnYoYhSPhe7FP/WWTDineAjNTjyDAn30
krR59Bzw3hZ1sB3tUYwYSOmbaSx2poAdZCLFIsDVZ0RpDbxy+FNeipAPNkwQhfNR3cDKoFUfRt7b
6AJDJPxbQ5fOrNbhr272QtuJrDqITPMf3TBi8tOpZwMK8bONsYOZ8nNZROp5IJ7U7eWTSG8rOFN4
mrU0KEaMa30xJbeGM5GoE8YHAEna/bpJZxY4FOT6yb6zJ318djNn14FleXDaRD2TLnWkPdLfr8/J
TA/a/2DvPJbjVras/S49RweQyIQZ9KRQllXFojeaIGhEeO/x9P8H3ht/X+mc0HmBnihISlRVwSR2
7r3Wt7qhIwdyOvZpGV2CiXQnMVpMRmxS3r+/DdT877/ItFCyt9fP3z+nE4zfo8Nw1k9mdv7+o7bJ
oEXItdwtRAzgecKtRDHvx9+xdVZ2N9aP6Dnae7n80c48b0J7xmI12M190Y4KaUP/8v0dbTyxmcAw
eKHsyOZzrc6/in0LnreO8OvgMH3vpMnPmgnXTTKe7akYCti5DL+lHObTaM2cQ3dvB2RlaCbcXe/7
ywIv/fH7K5K3+qMxiC8zR8UTkrZa0vkpEcXNsX1oClKglu+YY5TH769CNRINY0FaiuMOEcTkNNNZ
UJaex9p8SmOyhNhPTeegGD/b1iyI3AVFbEVtvi7Amm2+vyUWdboJ+0JcST96/v5Ralg5QXmy21tx
ppHEvnz7/WtjP/z714QFvdwoBEEyulmzPYhC3EJtew8vI7hOcbkSUdfef/9ILn5IG7Hk8ftnBrfg
gSso8L7/9vtnqEWppfz+Zp7C9n4WVAhh3tJhWP6TnjYW8SDEVy5/2UfBUxBSwkQyRCPGFj1TzlmX
rn3fEIW3bmxN284B3Ca3ixePS6MfzYqW1fc/gXbp3LdM0GenH26/f1S6ityrzC/2blg59yJFs9oE
Fu1ph6Tg2D0zeajQGOTIJcHAt8QcTGtppMMB+2DPAB6/Rz+aK1KdYBEksJjHVMtuRhxM2+9ohWDE
mJbDmDkw0BePuuYvUcFEiOuQsgrDcq7teHCu2fOzpS4yEnozbIeBnR8LXwZXo22GUNfXYY1FCVT1
Vd9C0oQut8c3YbL/ysdMbEpz+gRUW3HvJPS+r6Kvnui1yuQ59pIaBr3OGCg1KURPsW3eqnF6aY3c
WeU9EvgWS02X/iSpHLnGPN+5KfkKs4rvcAHKdDpSC2q4W5KreVBPbgy+q9MQGA410sWJY1mE84MF
hrX3Ua76GVoiU0MwZetQmANpGcfgLovnDySKyouMBSt45ST201BVEhTfQDOeLNBSfqpMbMsM7bve
ddF9UkryvfFRwDO6mnP7Q83hvK+dsVwFzvghx8Ddo0pp1mRf75xB9Rdzxio7LDk9EZNYHw0hUrHj
NBgdrUBAqQCKPh2KzkVl6W9LiSVUo7ZZ2UPaYUME0AtwiFY/PjyQeGtW3e5o+ESqkK0Cx9HBjZeV
1z2qQXSj2QgtLohWpfNp5PYMI8+Eq9bPt4nAz9zMgCVM8mliK/ccvXs2c5ojGdxvBFlbZYUHrfEj
L+ljfxXM0DSS5mOC/pq7mr0PNGunnPQ+mRScxVpdyiikiT0D6o7Im/MByJslKnLQf1oxfISxuO+1
nlClIGWs5C7Lds7gfHKY2xRIyyOFbaRC2Os/q17FePfMYwnIw8SpY0IN2/d1/q61UXlA2VSsLUzZ
HQd71yXax3AMgzZcscMATz8eJNTNrWVCG2piUwEMWzQXWC/a6QuG/GGZvBkDKQ2o2d5G0pQ2cOw+
ZruKTqZPBdSS2IBMwyQKRl2KhVlHV55ky046q1qz+3Upiu04o9kr8WUHU/MVQQ9cmUER7nwQxUnm
YhyGyMjoCq/eEuFl4YqMdLvcVEJc1NAQuZDPOV6Zhyh1IbV01dsY2bTZFIScBBFK4hf2dZdl14SN
JCsIlnejw055DMML4RFPg91FZzyP8jjaE8Z+4JYzPFDPLuNbFC3oLS89H3VXpCX0L1hWjoEbjKvh
2wzSB40HaMZlvz95SH53eZOcceUs5K2YwqN0HgZG3asc5dG+U81taekPcUFMQSvCjRNbqBBpYcf6
9WCmu5GoWM5i7C3kF79i+xjrRrEmneYuHqqzBXgdwLrTX2mNvfZ7jMJ5wX1iS5zaFZokzr8YoYuh
CF0z0QRnHbxkoAMO5khJ0En3qKVjSGuop2HZVLtCJRjwYXEpMwOMHHPb5XyCUWxDDUARFMBnXL/N
1vWDY6fne3MML1ChNAiObBM6B35fGtwnzvgYQ4+prJTyW1z0hlltpyw8OS1NoDEe8Ds1ub7GbL7D
U7wfVMdlM2KGqjQkzCyQ16X46svSvA1g2a1Emea7VjEwMdonxyaBzML9SIIqwH84giubuC/mBtPV
hE1wXQWvUQ4QLWhpKuNprVc4xRE4tA5CKdpTXhK+DAbM1PnBSTaO4tKn+Fjlk/GzTKFQFc6HhrCN
3kv8WA9YDxssGnaKHmFuv6KRWx5P2gv8K1KWIhw5ek/aT2/hdRYoucnBW821bq5Vnbprs7hLTXe6
HxPj2KBfFNeGloP6p3KlV9g+Vu51kWkN1Yle3KR99EaV3jtEgPt+dJScKdqoA1PEniVJMqHiBS9T
BsvUSCigbIJDP6nQwpXdjxMPK23mt6uFo9OLTVojAQPIsYY1e1eF7WuG0f0EC+CtaNRFtObXrJHQ
NGr5benUHz715AIfqlDMlRaRddZEYroTz8+2xfti+xVmmrkWWpZex9i23UiLdkQuuKs50g/xbN5k
hoIiaiYbUVg4p1rCR9P5bLOHVT18bz/yP+eW9cvR1r1WM8gnOyof4rMJsTaoJPB/krcQ1ESOU6yV
RUT1aD86JsOYyQLoTH1ZNxBsOJuHAUkXk2HArqN1FkXyFkR6uI6S+N0OHJLf1LOTFUsCuPxR1/kD
5CtCyVN5kXOx7IKCHXIL5J5ifpNQ4jwKbHQpYtMY6jmnqCIU8lT580XRx56XpDPZCMTTTXpJ5y00
a7xDVhd70A0hMFnQu3s/GwnLbo1VqtkHH+RUmHKV97quLTK1bRBl3N1BjSIkpusrovS2jk8gwLnK
icm2QBBtXI2ZH+y3uOOeF8cBtTSUEC5oN2N0CKX8SMcc3WJsH8m0Rask9rQjnlUxsjRP8rk2GQUg
DPxy8QTgzUKo2kT0CTgX6dwXmzCwnsRwGuwaeK3Bw2RisiZxlzcW+ui2JW51TMkrGWy9II7Gf82K
mFjXmjhcM9xD13swbYF7Bom4r/UP7lgnWJsld7VhXwtQ0St8KT4Vt6fHHRB2G8ppCIotzNwW1e/s
np6qBSCFNJdNS5GudZGVhGECMEyIPPHIhgTXhOhwTVsoWCEgvaYPtCV65UhECXufhCT4wIU6lY7B
R9LjhUSWwUPMvKPPNnj+ANTeluGRlsM9oks0f2mlEGPP73C4HoKgAw6bH6Ih6B+C+j4STgQHNTol
Bc8iV1spKhFtLsDMJUjbOyhjZTJ8xupdVuRoGHj/6TMR9DRj4WiA2TqojrpBEfTtz8Uq4uB4mi6P
xRLH6QzmF4NGIHC5Ne9GWbJyF+UXLVlSrYfkEBVo++EXzMEn2TLXahYYciRaikQDCUuD92Y00SZo
ivZ7g/zAramQwAFsTbQ0FCNyS2sWFElH5FGjuF2Ctv+Y2hpwfkrDnA3nysQDmZnUbDko2jbajxrA
s845sgWfNzA0jrW7RuxCGzeslgdS3Iy7QVifWpoBu5bWttFZygxr+tlGBlcFPOOFU+I5Tf3ej9I4
jRmj6bxYhqFOcozRu280G9tLvtCzyO856C6RBElW46mJuQ5yM3/yZfRDD1m2HDpqPh1LDwAijQVS
VJ25/JhQfWFMvOhI01ZEE9zIeXzMLPNJlpaX5plaNa37ZYrwx5zwngMH/imZJy2TiaoHaTAgQS9N
Tkj+NCkWtCbMzvmS8Rmp6HroByJsOnlVKHEJSrs79PiVNqluf/K4v2kq/zMKXMOrC/y9etNqXljQ
FAC6yTAcdczKyYXjKf9NhOzsGjw0XgL4eLMAHEwXSFs/x7fVkrbhTiYiveS2StQ6EIiXK8PKKO1J
t2+IACKCxXwiJf69tpqnmfwMh1lwFKAIzOKovW1r1tqxl4sJgyei0lswPea4Ffwajd9kE+hduBIz
QmuEc8QKVD/rKj+S6/SBkslgThivw8RdgpIoawutIhJkbnckzw4ogdo9+sKaWHWN6k2DalEhFd5l
GXS9WMs39RS+RRLfx8zklDTyFZ31+Ry0vHRQ5peBvuBOGcUzYqK1r1fbrAByXcs9FjBGVikagyS/
dFVvnyoyF6oSoneeGtgHDWDUSbPk7xCdlcvwlfEGyQmIjkWsn6YoGS8VmMVx8l+HaRUW0E9RpXu1
EX/Vo0XTMEa5E/c/iuZes/oOtSRZ3Go2xlvtQaPY2qh+wEFUUSw1BfdBHvDcyQz8CL01HvPW346x
eHSUwQdBrcbOKDjW3DpXkhCfgHignaVZzZKffNFkcpcBbHoxA7qHvblDFeZ7TCpHL7MkvrUeQ2xB
ib0if4lLjKquzNd9zyS1c4aVOWPPYG/xOIowv4rsn1WNCcKOC7SvkpshjQwJczFyVgAgIoaoTnzW
UC+vLJlvyKm6raIByECXfzldjxVteAOD90BQ5rNuwIXpW/NDc0cydqZ8vkE5YO0sqeFotNDpdFVG
PE2xhOD20O27MIf0ejB6G5le46t1mgTPs22d3EEf4Dm0P4yALV6MXSOpsRU41SWw6KvU43kMv3xM
BPf6cl2WLuR3Y6l8RrgMataza9Cer4zPYy+ba3/FJnCUkfXEEfWABRuHIEeBNk959jjHIa6FyL/u
Rv3c5xKcnrXzZ/UU0/8JMQWsRgZdBeRIL3bjas3qSX7ZdC6biZiyaesMXeNR4FVrRLIEf1I7TvSk
rHGRpvs7PSOKN/Ltx66MkwO7+pIWDVHEyrWOEKV/hEg2yqWjnlA+9RYo+6hufvQ+kUhInyrNPOLW
bHrEgbp5Z4JpIvQ+YiHPrG2n0yRVaYx2HGhOgYxipRUdUs8Iezyjp27EppXB/SyIRNs4eNNyom4Y
NrB0EQQcJVA/O4FTQxRzuwl16P4B/0+lHEqq9KqSTuHFng61Hq9B8pF2rkNESxDt3LCZIaL2cq07
yPyJyKy2YyHDTZM+xDyiUBio3Iub8FZkEQn2Aewqt7kzGpeTj+iBoZntrpOYmnxw0UFMzsGMqa1Y
nA4ae/LMH78kYPIHKqitPTjv+ijtPRSVeFckF5J/Ms9S+mc7pBIXCks31OAXA/LiWKNX+P5xNH7Q
Cpnp6ibaakiHt6DJNS9WIgX9JacDCQnw/ywe2NMM2ba84uk+4LLI31EolWwZk1UO13Cbj6Pcs2H+
6Pw1bKJ2RwwsbOqQ80DxCDa3nPB2OWpHOVbsdB2GpeO/2kayEAjS+2G2ztOwNFUhooa9yVSFyRRx
U62XMujbB1L30YTxONTSKti4Iw9DV8t5SBX+9Rz5JiGaVnFA2oy1oSfIcBlQdcBBvX7ocWjpNv73
NBdnR/4AZ5muQxBISdO4DPmtjZwUbSvd4go7k3/R3YxRgJrBwCKmCLsvigr4eozv12Y7gbbjHctt
ezeBySp5R70vy/vUDcNVpDEoaYh23Bq1816G44RplzXLNVZqMO1tM8RyzSLH43oY1vZoGdu5drRL
SVAsSLjZC6NY7EXX3E9qqm9hBHn9kto5ZsFNry+Qe9M82zkIu5EwFFyU54DEWQS9FID+Mm8XaddS
WuW5N1lVuo9Fu9H66rWzmYEFswlmpXruDesBAtbwjMj73OSEZCbW+IwOrzsOcVeyJcNI64r3b6bd
/xEc/4Hg6Mrv4/QvQuJfAI67n3X2lk//SW9cfuFf8EZD/bduunScbZeWlGvAZxx+Nu3//Jf6b8dS
loCXaOq6NJTOr/yb3Kj4HXhL/HtDCMX95P5/cqME6mgr2wEECQqS31f/9Rup8U/kRsGrl/9LbrR1
QxeWA7+a92XzOibvofwPOihuV6TMLUtsJ1v6CBCryIcmWE0rO1jNMwGoOIRRSJNxep7JDNrFqYM/
OcnzG/RMB5huWyBBDXHUqXU2icHZSyMOkfwwZNfdUhCuxrd25Ce7rh4+v1nZc0WAKfG7XNWzefiP
A/830EXzV9zp9weydVc4CCKUBXJx+fv/+EA2zpJYC0KGjCWI41n6R4Lq/aOCLeK43YsjiAyckaAf
J4F/36UpcfIpBU/+nOir3o4Zq6CHi1r3FDfsTPSimC4+oqQ2RC8ypb7clYYiqGHubR4koXMyA5Dq
cCCdEy45RqcgY7aGFQznLGJM4gv8cz2VwZ8/pv3Xj2kKYZq6ENKwpGP/RtwswHzKnkAStkyEdVRl
pdUbOjafPDtjwlPoW4DmIHeYSVWUmXKnKhZuDKHmI4/p+tL26cnMs/HcjuHeKNnzRFIP74MOtoGa
L04pjH1HY+MmtjPcm6WV+kAL8uyQ+jCIle+7XrVwtRyfpxt7/fdS7XJ5sBh3XHrQN3tk1+roTrWi
O6P/LPvAeG1jC4p02efElAU0FHJmh9exbZks7m6Bk16Da2WjF/nWBjZpfiRAFEV3mBOe00nrSIoW
scUQl1+a3rK2aRMb2+9vR5oJKzwXisSn3Dk6A/vCdIbCaJbaITGtZxyOlP2CQEmcBPY1aaroXtpU
Y/wsUfcl/b//IMVg9+cT9RsCdLkeTWFJCJ2usFEnm7+dqFbCACSqvID02WZb2CDIP0q4VFrUp3tH
2+tdirgqi8UZl066MUgtP+qaZKzB2HkfTuNbBkl9xXVbXFdTh7inn/Q7HS3FuW+o5GLaVYBollwJ
0mqCtIgOucDkQ9Y2+96oMY4oUeetnfII/4ePttBLf107Fr6pJH7XUtK0xG+3WjmUw9xrSIuXmdNe
mkGJRsLKroeIQjCsyLqwx9pmuw0wfOX4NBaCDEqZEZoWHdK29MoS9ZaUEWkvhVus0Y1CPXTESzaF
/rU+KPM0iiY9udp0+vNbN/7mrdvCcCyhc2osmla/rhK9XqRVNWmxB+VvTUSmdehlnD59Q/dpVh7L
dmKXvwQFODAfsRExUM7CxPvz22Ct/ssRtFng4TPDiTVpBP/6NiAVjm2nx4k31ESLtmnvAHVPW8aO
8pHAjfzkk0ZxCpevJj2vdk1ePocAuznl9r2rbkOtd0k1Z5z9/dWoQv9fXwWW3dG4ANLRa119Mmog
4L3F+WHcOyMmbOt/+ih/d0TRH3C9Kwuclrl81P9Yd5vcsidRwpDqICVtiFfsj615BybegGnDN92i
+v3+ai6Kel8XzbSPlmvkf/+Yl+SwKaa1UkWRs/1+VtAi32hDfcwlRECa9/+wjv7dhcAdz3MPMQ3v
W/12IZRdazpTYmaeTQoQKl20mspISFwc2dj3BiE+QfyZ1YaLvVnDzSG/dC35h2eWsawBv91IVAdi
Wci5BuTvi/kIP4ag9SrzxtJXeF6CD+UkYGhzJgas8/rJDdAKNxgJV0wdbmjj9f9w+oxfScXLMiV1
XZnwoh1WKfmXG2KCLjomdeolaaqOyFFNgnzS4hzFWIhT3T86RfMOJjXZTa5GB5B+QG8Ot7LKTXRR
5f2Yh+PZgqQlqqCHtl+A8crcLjn/+Y75m0Ml8dvgAbctSh9cY79eZiD4hYPJHHOf1nGFL4j4Gjnm
lWiWa6SrTpXNCFUywTqF2T0J1+HVn9/B95H49WRxnfDSgNF0SrTfF3RbY7PDbAsHeL03ZBDdo1lh
j6s/fWvKrJg+VFMtk+SueZygbtG418RBEYjGMMU42U2SbxOHFqWPBPDUOg33PC20jQ7XBZ8kQOxZ
0WcEEnCnN6RxSduVB6Eghiq1tUq3eLHBd6z8CcvT9wM960kY1ZLiWSSkn+vWLK9FTSc8GpsEPTa3
GEKJ5vjnw2BQgf52zUJOgDbuGgZHQVe/LV2tz4AoytlfDRjOvQZgROxsgzKyEY2Dsy+sWj/VhOOs
5UQmb2dOmEgsdvuQgJ06rDwzazJCJ6J5PTbmfil27xuG5XhR//xGxV9vLpsqCcW/waPYQTf06xWT
4KYtWp8AICemtWrPpI3RbrkOG1u/Nu2WfNmwP6guver6ptlMzP+MOjcfEZEfcaWlV3bPOB4xYg9t
YiZ7pjWvEmxLh7ZNdS+KSB398xv+mwOrmwblgk5Vbsvf3+884cIceY7/q7JrK2D81iCCE6Tfjs/g
vgDpZ9OcFIwP+68/v7b915OqsxRSrPJAkiRt/HqsrMyXcUzu1uLqcndmPNAQm02meYjcsgfeMne9
jvf0z68q/vrsYCbBJcRugqcx7aBfX7bNm6AdS172O1JjKBk1h0CtRGc9xmaYbQsV3pHH29zGkCRg
7hICXmv9ruurmOjdulCeyFS7TeFOl1aVnEc845cuWQYDvt/e6zPNL0Di//C2/+ZgATAjhYQHiPPX
pagynAAlDj0VE84CI6WeliHmE/yyoCRFFu6/kyX/4VD9pWKw8PPwrED3qCvBl78eqs6OZ2a5kvzu
ymCxNl67qmtx7Y23LgEakWPDvbbBD1l01Jw0IC48yq58R0eXw6R2lTvpTavH9xOeOTdpcMm2IT4X
/wXCFG37Stt1yCDqOCGm3A919BjqHy5vi2vp96vMEnDATYpGJbkp7d+uspjT07p16KxiSd04OfK2
HlG8oWzcdnPM894JYTyF4Y5cSEG+dbKepBbf9Vs0Jg0ADRQrpHzooJM3UqGbsDQYH7Pvwi4vyQAB
hoZSTFl0frJ5G+XpTdmasadA0q8Hp8/puOC+mdnGqt7dmoXhnqmrD1AW020jtZ8KihLa8I1madKb
i+SYuO1dLpRzR1Yhh1GgjXCYvuREfZKbQ+gUmXuQlFrAL7Ru/Nab+6ca0AzCh/bY0YNbWfSliRBM
EOLEYCCj5mh0Lz0ZRZhWpdhg6WNwUM6mh8EQaieNvBQhZOMOj/h+xcosw59NaW6LBidTTs291gO7
WtILvyy8UTs7zi8pzMbGJTvR1Y5DqZ3y6tHxm+b+lq1cuSkG6G0szK03kDq1dgKwRZiKDqagbe6w
M8cD/RboENwpN6x1r1u4wf1kH8qB0IEcO14zWC/MSWEetVx9sY3NBjVEysvWSTAe5WzcjBodNITo
54FUoVub9CIkZWazJnT42dTxkncTLf2k1rbhmBGMEhFtzJSOmCV6zD6zQY1wtF1jYKkoaO7H3W1j
Dfj8DVni5/E7JCcIV6Gsd5s87mGHl/Ag0LGza2x78Injc5xN72M49sjeaWBqeTxwalm87LealK16
RO89JipnoDxfOWGORnEE5rvg0pPqKIR2PaaJ8IIeM5NJs3mROqF30j7IGT/5LQbzwEins1Mwlaqm
9yYX0VozsOKnKSw51FcEAHgZu7tVmyXRuotprbb5W+tTuE0aDsgy6zYjsY8ErUaXztGR8wJ5W1MT
0myhrFk1dYMHpzsgWZDETzPknMOQSL0EzUn9kiAY3Daa+9lZBCQRx5ChtisT0DcEmMVOXtLfvqoD
46rzE4eAG/Onmzp32eJQSJP82B0d7NAE0Uy32OiMc+DyH7T5eCtaMh6w3L6HjBgVIPWrWf9pKaa5
kUhIAU3CZBuMXOJZKp+rICdmoPNDeq6uJ7j2DsvUNcGhhv9hreeq2SpQR0w71bJZhewHEiOQjEZD
k6080ewfQcyxd7mTVyJNey93EDbHzCe3qAq0K/RRSJACSN0d/w1TM/gKo4ZDbMw/sqnau0Hcrkqg
QzvVYVaCpY2didRAbU5mGsv9jLp6BhOdN5FX1d8s7wwkY3c71NGxaVhP3IkwxG6jmlDsq6bdVbMx
70o7uccpTw5hmJnr9JAJ2lRaAmGuG7NDnYztehJOz+gd7RpAHJK+QwLXggFwRN/1BVzFgjnd8Emu
q7FCaheHGCLZ/DOjtjd9wpXGCOop7RAy2hYKNuq87IrFflqnOprhjJy1VTw0nVf3wDAsI4AMr9+b
OeAUkqgN3BcCDC4AQ9i4w0MoP/zWrYB7fC6hMR5JMA8YCzUvVUg0EtrBeydB2hgZPiQrzoxf1PcJ
Cwxhz4vJdX7VCTLbmnH+bvHRBPDPjXLluM5a4cW1P3motP0NxeZDmE/hMYlbsE0GM9PaSIBQHoiK
8k8xscqMupiQmmSbDETxekLG5YahJfNT3Q8XkdCnSweizLJg3SyR1VZ+U7uktUbpgygOiAleM5OY
zLy3EZ6My2BX19e1xrjERWYZQYKK2fISaz4AtKqB7rUyfWIaBlCvNLGn84XGhZuBMNJdqNpF0X60
y0pRcHvOQXtIRuTI2jgka6oQkn6n8m0qkWMiF+pOsrV+qKYDUzPMP8LwK4wT8gcSxKMVAxMOZB/d
TI12Q5ICI8IlJxLzq7ayR+3Vcau9U5QSVzvpfHHKAwQY+XSqQxAgAr0Wm/tx1SrI6SKN7hpDP/k5
2RxWrV7Ay9tw73XWQZCdY0hb0lbJiz5AqY2H17RtrNsyRZZhwjvYEgi+gsYGG99xovXQ68+zmHAT
ATpfSdRw/hKjkKZ3mhX6uzik3wKx5V5vYY85evojw02FK6x/qMJL+ECR9zOzneZ2bNSp9QH7qggX
ao9+UXSAtot65nJKkRkGGbOnIq8RYdADYkfhovYobIEmkUFlMEo8OaDJ1o1Mn3t1C7kbVaKekQQp
D0NoN4e6gF3SlQxg3XBEEORQuankHt+85aFC7ElbJdws64IPhGGLWD4jWNX+oTT0HCEUOWWdsm4G
yypEfdUQZ7wJ4gs8mIu0EkFXMP2UKAxu6e/RVNQsoPzRG3gGtC+dWPFExyzT6eo1DJicmyKCht0B
P4trgueCax6VBwCBoMRl4KkheAkNglDTwhwgCYYXJfMzyEN1Ih/rjV2AWncdUSzVOFylNYQQAh2u
WaayO0QyFKu8LxCpniFAXGdALx3/gc32gQDqiH9mb02XvLTElftkNPZJVM9eLQeP7AkG6Rj5MJFS
8xa93OdlGR3oGJ6NVGVbC/j2OtGsExzgYkfQPb7kgmC8QP/I68xeudRroxkiSohs4sYLUCVTpXm1
w89ZK96MQr8IY0GqE1dDyD1quPwtl1N/aAt00Gk1gxpEO1y2jANLYArNAAOgI5okg+Yn5wjSom5v
Ebc1lyAsSOFLJ7GD6UaivSU+pq6eSaJzBcl7tr0XtIq5kclsyvqebOwEmWtauCt7uUb1ScDxLN6E
9pW2mNoycikZm5OLOECVWo912tD7de4oUM+z4S+IG7wfI3o6d3mXaaeyW40kPdM8lZEwX3nipZu8
jykjKrztdsy9YLHPpBRct+j4Vl3O79LpQ409XAWowLfsPuzjwxBn+TvJ6vc5G86V7qBbTDubLnPF
UDK4Ksr0BW3efZKQyF0QpBlsKUcYvO1rdIVKxD8jKfYq1ZiyPo66CrahuZ/KieVtctBpuHKTMVpm
Tso6IdRNFPnrNqwVz4CM6FjaxIi/WOZJG7F0bIl9XLDcgdMhGPvO0Bmgo+ICg9nuoSwvmiUXk1uV
POQx139l5P0mV8OubdD6QaS9uORNep0hpr2oJagsI/hoTctAnpHtQYZc8lQn/93xYYCOP+IhMzdW
U57NYHjt686gt5Qegrrq1n1BbVqrwBt7zmnTDls9sqg723VWzc+dnPYD6liEoe1XJ+d3Nw5tSlSN
TEx01agiIJruxoScxVEy9246a9OZw02uaUieS4bVpX2BQJhxp+G16fS9U6aehTFwnSncclrlms/s
Eh8EdqOkG5FEmxYRe7q1w+QQ2+kr6WBUV8iWVtqiUhzFLtPt7mw3/qtabolUGNcspvkuiYA+lSoQ
7Ivam77Lgk1TWzguA+cucYpHzF/VIafuwBN6M8QzqlVFgGft5Ee9nKmTVlVNoY3XbM8iq22KxJzu
cFT22ynSh/VU3AAhdQ+xMNk7SSLWbUn1iSQ6Nsw17Jr2XhtJFCMoAzIjZoZOxi6EWO0VV5l+KYy9
1WU6VeacnpAMEz/LYpLRhURNnH0RmYnuL+PuCPdFdR03ab8OFSE3bKGLewwDOyI5t/UNTV+xaiMt
2ExklAxLToleZ2tbmx8GKd+hVFzMmCAvoz4SeX3wzcpBvohkS7HMG037hdjL0uOfDau13lznCWDt
mnpQwKdN62xVCP2UGMOeXcmNdAChVw8qJuvSIgQqbaJdjrbQijEjZMYPemJLhfbmGrJbJU9mb99O
ZKAafX4Q+DeAc5ZU8KZ2hy3lbFpMM8CIrGEfzjBk5utSEQPugiYAepMc/Ny6pdKJbivqKlTNxhXA
52c2JcRPJDBYQTmCIKTgGHzwFO587DPjKndj9msAfijoi90QNj/QuJlcR5MNnb3An209DOoqhU2O
JdvKEOHG2kOTD0cSY7iqYMITJDajy+edFsUcHFzu6V4Q7tIlxM4on/cLZjmq/a01ibtQGKc83ul5
dJNKYawWWUTR6p8h9rOiMYJ14jiYUomP2uOdXHd07HhGvzJslV7SFeS1qPBxQMEHzWQlAxJZO1xV
xG791BP1ruuAzjErmito7SOWxXHlu/mZnU+O6NGtNoQL3mYqwlYb9ZtZOthb8+c08R+5M5BzWfpr
ZDvvslNr3A8vkiOLFWyNYJiUdD9+tAL/esBggP7spqH0p/+NxDSXww6aWBA8s7ec6upHN0+vUVne
tq2FuqbGctHKCiRL0K7ZGEWHBAc76WaYL+VzlohzVdpkH4iaJOhKBRtpXtl1hbXQJ7x8lsbB0NkA
l13iZfoiOjPgzhviEkU2D79UC2luRnj7K8TfdV6moAvRIhEefaUJn/grw6BboT01i7VvG811cOh6
/cHPERAag+tZQQZ/QYRfwEsmCITz0yTcHhZHvHOEe1eagM4M2KpOSLAtu7srnrlbKRpxDYmLHboW
AAmi6ENf5+k9aWxumb5VjfZqzAROZa38GQM3zEyuHdY5vwDZ5YYftsZx5Xl9PdkVhS/YGXp3bD18
tgIIM8AnwPzt0JlsMPVjVrgXtmj2bMH/H1dnttyo0gbbJyKCqSi41TxYli2P7RuiPTTFPFPA05+F
d8T5T5wbheXuvduWRFGVX+bKJ/ygR1IP5dpTZrTqHd4aGcXj2swwpxYzG528Be4bx5QDdH/j4cKt
2xs05SthGB2rcvywEwsZCAY8xsjgVDTGXdoUGzorPqgArw/K9pItFhz8QGlHuqDFb+J6tzq3Ocax
1aeUzJX+llMnL16qScKdqZVlKBepXTl1cj1LC/5DEd98qGnYseUTlm2IHzHTh0lmrJIt6GjBIpPD
PFuFKbRE123UHn90tFukmC3odYj9uM793qUGbqJRjVXT5KSE65pOVKeP/f2U5DkwEMrXynB4TCG9
Hew0Jd5QxJjcMVauqJcG5C8402YFwJgqXDRzY3hwh4MSdDjQGTCfw2Ms3fZEdRujkmErHW6PKvBx
AYMbawf3ZKDaMi+OPwg8/4QNuyU3NK+9dvmYqrdmxDfHjr9aMSGpVoGLX1Vk8gcWx9a4zYil+yok
UVCjavS+gLrokO70CNx3QUV6YKEnj1n/mJbDSZVev6+78qinfpOKiWoaz8rOZg3JMq34GBlFBKww
ccID4fh/v0AI5UHR9jkuTK2S21G5f9yEKfBM2Rcg2tcaZZsQMHca8m1AjLKLC5mJTz12IvZwh84E
9tcPWb/DoiZPIfApSSXM0en1Je3br1E766RKCDCMFp7I3vb2ddw+uCRdyW5ThMibg/HJfotTsHlg
9Kltozdz6337DXb3WrtqBwPb4LSRdMcmN3aTIdUdI0WolliXTTeuNr6Ibj4+uucaA2YoGKrlzeck
WFuLuEzWYRLn27YtNsEgubmNhPT6BvRvahzrRUMCeXFReY6e4RNAEagsusFinQx3WZzsBte4LSmV
mpX9lGka5bPl2Bk030GE2EfD0QcBr/2Q2QQDM++7aPEs6IJfq0+ixzqJXjPi4GvTXRazkRtVThB3
2479hxH2LETWcfKm/TwaLAPhq4Jv3JfZ3h/kmVnWJ3saWIhV+lrRINHlGe8OmW/DUW++xWRSifpO
fzBQ5vhLw+ZegdEG+qFWyrNaNtkYRUcWKRmUuKClT7tE9YlmcIw6yhaZj48bfCbcRA08ZqTFCbeQ
CF87ghck1P0uFgjv5GnZ77EoTjaxrbBEJsfzwEGv6hdbGHaaLH1Zgm4AYIY7UZFVqpezA8zKjR3T
Lw84BkPjfBo90cIvttB459be1Zw5AlPuC4sFS42VsQW0ysY3nP0V6O7cQf3LhEFhOXUOq4od6RAC
iJ8jPvupaOrN3I8rk9SRLCwMdFZ0im2vYHraQz4w2fCNw0yMS/3rPPcNfYTokP0R2FAt3QAcsDNw
+QyWsWY4uoRX8u8sGva+h3An9aTXulZwrDRyqK2+yt79YU2tkRJ503DrEGfixJpNgEwdKJ7rvH4l
FP5YEGkN+XgEAdj0fO5dNo7iZmNzzFTbHotwoKbdvcVF+GNMuoQLWEgC+wDjDWJTCxOkmPAOZxG7
HBPdInMw1zf5iK+kkRQqdqhdy/tRuz1zUumBoe5v2qrVPrDqZ/J4oMsCNzpTXEVxhljUdKI2E+Y8
3KPJBgmbsqVfZltsXL3xEtsSESmjfz4J463uC7LGnTGDrmQDoycJ8dDhg9np9lgayJPk6gApI/MY
wY2mtk09lTfDl9VxjP80hVJUSrRbr6tJweUhC4RWrCTTKU+NtyB98+rnfsLtlM3uo7Q0Iou5mktR
HnM9vmHwKdZhM1EOXRubZnSOsZPxnah550yZrL2BWoeubl7qBhqkVuzWVXeZQ+PTwYS/Atu4nTua
I0ydkDto8Q/HkWxwlpaHTBLBaBVBO8bZtUPeitNYJXR7kthfWRaGnSxSFjzbRD+pbfKbbwGl9ycM
5EEUlZsKIipZBvOYdwGHyiDcU+oNRNfFz+CHyYVxDH5wxTVFQPy+q7o3p1HftgBWSEhS8OlYSDKZ
2IhRE4Gki3a21D31FE9l6K1Jmh6zZH5xRHkJ7Iy3P3Tm+xnv+5rMttppWF0+GAaIGyDr8nBGrSPj
JySOBSAXX8U0qQO1KDsZYnvHMwUpbGUNdboRZo1BvHbhd49s9Ux03cIaMM5gjJ2LISa1Pbd7a+jv
PPsPeAhzPVlzBxFidndZMV+7YlEkA+OrY68AjpQ4cF4CI+8xelfDsmGqiwDoABH1vB7ezUsIqWol
IK5zKkMVMAM+KlQertnLnI0mvXYziAQFmwJ4vs2AH/CHk0Bu4lh6Myj44JRAY06YcfTOC4MhEiPH
tOUyZ6cA5pNcb+YOL2hZehU2YsIJbMkVDKQvQ/FP1UX3aLiM36gS5iSRw6EhAkPm7MqlyD6JikWH
z6+vO3/vEWrfuq0VrOPPKZ+/S96BdW3R9VXDL94AMQ1WLklXe9Z76myfZWkgBw3d0Q1tscrAX27s
iC722aYZvuFc0HUhvmnzL9DPGU0QGozukzMyJnukghtwZSU0gxRMIxz01rEabhB5d6a2ysOQjv6W
gocKBdbCi6s0l2yb7SGRgD/Sc7ZPvI5yXCbuS5D9gmxR7qWpP8HaR3tKuE6OzWdqgquzxiBubAmT
f3OwYrV2nUuTJcY+CcZvpr/50xQRRlHcq9oKzAomKGKFqbBfqXymLXituwwLcBpCT/KVfyRZdusJ
m7BQZacm8J5EJ7+4iaAkDGo6Szv6Jgn8Mvi+OMa2ccIZCPa4z5kq/Xg+afOgfHN99sUqfG2b5Ls1
jA9n0i0xwLCkEuM8wVHcR/wavJC4ntxOzDvlY4fhPlezNHP0Xoidm1JAuwgthC6c5Ou52gHESzd9
VKS7Eto84K0cwDx90pAithhA/hYEq1Z2dAGuQjVQH6/DuHSfoWRw/U75fW9hA/Kx4mv3Ru6tpJNr
lQ7d85wMO0Vs5sSqtjdi9S/S4FDqZTRdcAxc8PVMPNqfxrAubRjVO/hyL3HdLWVMd1XBG5TZ9EaA
yIAwRUXjdC+bnAwL9YHrObcGmKc5VJ/qjQuJ/UD2Ey0HttGu2RdE3PgUtsONRcJsPe4yQfH1IBlZ
NMHkbazGfSE4yy6zYEXiVk0z7qUIip+5Tbp12HvfE2pEWCWLGOpc5j59qJymol0ZtMjs46dJEB0b
B7mvK8UdjQk7s4mCO3cogo1V86MX49vQ1QwQOwUDqccflnOprJ2+3ZmDJBTUfWdG9ZqH1SENkujZ
G6OTczUBJgffsqbKidJPpJ0nPBnlLtTWLezd9z5kZa54DVAbTxOfW8H7RUMTvTSFaa8n7dyb44eU
IOE8yyDNHYSEaLZBJvjJx78Fg2KrMenvMOB19d0+tqYvdyLI46HdAxJ67WxBk+jsnRhkHEOuBjJ2
GB3T5DDKJKKiJG+pP2GrSqXTKvfgvw15e02V/uc7LFLAIdtNqLubcLaZAeIChvVb13B9exhj6GB4
Vj5VUBOP68KCZTVPFiKNz5FJJu2aeDRlLmOablhbgCi0cJfKnAbpAArO6CF1+uoaeDXUGr+mjMPS
O8vNDMBqrbupE/+p8hqElkBvlWz6dWJldLWFtLIOIEE3OnLoiuhsShjKVaW4X9YaJqjI2zfwwq36
IJCv927csf8DarJLKNldt2H+REJn3rjIXWvNWc8aU5okRfXqpDKHWpJzCyiNipw1Wbn0027InrgV
i40xYZHJ+nHPUZE8TZ3XxzphmI/zic+n1+8EZLBtiHbFhqZ5KOy22HYOeKPGy99QXN29LSPEUSHT
rcUBfB2W31S+mocW0ZgAOmkEu6p2c8eQhbC9DdZmlxCkWnXGcJUehMFJIl7mmJ45Nph8/Av7r2RL
RwtQww03YLvC4lYjhgzvQrPmD9IQ0KmSb29meiAqrVdtlZ/RgtgqAjDK5MJkjZiWMpY7ep19rnLm
VBmUQXrViVlHfU3E2gFBkaYRs2pf0T9rDmvHd0+86V9TSxmey8tfJByFekJ1UQKV0Om2hK4S+pYQ
izuN9SIryCla9drPBdOn1v2ngb9twaHyX3kHm/6eftTNtlGoVslmajnO9pxpV/Yp15rIxaD5z3TG
EIO4kWtI0PMtA5x22tXANKOwQbug9XfKkpNvIWZJJ72yHGzSQMi1Se8Trx2fyhZrAGkqDymAlix0
4CjYN8J4c9vuS6A2IxIExIp64z3iWJL7/mtvhFe/CHusRSZJPnCq2CDZUdkB3c5jROSy6pkXBbgd
StndKW63hHfKA+fKc1y494iJ0ypgh08FGb1oVbKJp/5rZJpcoGHp6dvqWEUam4PDOAoGbhxtG8dZ
ZtkXm2rJlTYzcA1z/V7O9GImztlv4n9JYL/JCbRzb5evXlDrY12m1pqm0Y0erXxTz+JJh7DlpYJO
LWJazEp1NAeDmvTlI0SbOMbty+iSkbI9mLOZEVMYmHC5lBlR7KR9Q4J+dBr7OqKNQ1QnlhqNm5DF
GNwwPsJ6ZJ8AYpZM4RTs/VYzJSy/PJGcMARwqUt5l+DuQXiCF+WDpGHjWQCbwIdB2RjCx5+/AOEA
EY/QaNOcTotqQQuayXNcho9EbP7GDbmuBDDqyiPHgfuox63n2o+M7rwVJn/OTSSj+Cp1N0rN72IC
fKEgEwwFh3ERDTQdBd/1ACLeat+aNrS2Wey+V6wiW7tjTQrr8FqH9ibhGB1Zj1lGPmrgIJ5YFEhk
w4F9Mdjrt7DNK4Ca/xrO/mtqoc18xjqYFC/mUGPo88WdSezHCox33GenaqBaCnyl2hQtAjtMcLaf
+fg4le3Fhn96SHukOtjVF+qrVkP9DOuuh+tLmBgozVfOy0nDNZlg9xGRyzuFEYSBKWqXbkZqxe1J
IdnMq9Tvf7pJY2VIgpudoJo5WX60eiradN7RDMkVro38KbGbHwh2VH6P3baR7l4ViA5tu8RSUz5u
JXIvNrJD0HrNPhoFvT55wi0aokQwz49yWtKVBFm3tv4LOj7fwro7WxnsviBlf1pOyR/QYAvdjLgv
79XOCAm6lj5xKNqhONpQRlmGQPnQWKXTULVhN5gGpgZo7K1Osw9RNIeuLV7aPN1w6nBYjsPzhHN6
HQDs3Poxe4+mRNVZZlKr3pLBEbTWK40jkD8hCnCjBHiecBwgYk4+1x+O5GDi59KEwpxPS3D7MWwZ
OVlW/dejsILRKQY1IRrix06zLUqQgdqev2z1PTDqOKSMOaPcBQNZPSUePN8Em0fOQSDkBGBYtyak
Mwetl50GAcVmZFzom3cDxzwxcdfojfg7LexhharAbSGNEQen7AHwcjVyAvLkRRT5Az44XD2Ent1m
WnEGWMqgiTSa9bbvvMMMxJkNZ/dchFRgVEBHbHSrwM3Q36QstplzLGr50Vuczxpr/ivkLg+bLz9A
qaos+AhtSjpOj+OGUyfUjwQ9GxLlS9RM5i5lcFgPAclQKkn04nl1jfw+hdwMQeYpaZnnB4gOxMXT
i0AuObhefMrdmONC5WS7kqkt1b+YoRrK0hceykDTfAsrzuDfq4ro7BK/T130NdHWr0PsNVtlcDsz
1+nMDULIZDVEg6Ry+jt2p03JDovZhYBZwhQRcCYwhEkcx54SvrYyoWxiIklT+BGE1WnhYqXZxMOA
k6NtCEIKd1eGzaO3VESgSO8MbPi8yFfyzUizPapdW/6dusRi6sM6BvDrpfcGOuUlC0BDOMZCSBtQ
vps2dy6TwXUmUEaqzMfX7z/b8VebWjdLl1DNygU2ayN/liN5517+KBUma8PT7x3NJvxWGeHT2t15
RfL3ltObsiFTfKsmOqdDp0EZa98Hs3+ZdYIN4hXbZpkHHCIG8jbGzpyzeFu2RbHtK47DPbS9EM3M
YXrU+O4hCyb2OI6xjutWAhOYvG0cmJw4+4/coZJxYjqzqrvuM9LYkbCF8XH9lgOSUNNJ935e6mra
5M5T+sRGnPYZuxNblVEcmZh/oyClFsuwfnRqMpzX9rie/ehfZ1TUzScY4tygYBHjdppMU7iTY/k+
WcmPCTO/kZ0LX7bAo5g1/9B6vCG7Ua16Skf2f67PfTyAb1f6mBTmoEBgYfq5MvtiCU4+utaw84Yk
3vY144M043IULu2M1svs+xsPJM/Zq7K9GHBUWEDNSW5hwes5qdu5hmHd2D8mHdPvKbzhaduGLlxs
w32KJ9afuASHIfrXPsne65TtA3OD5yqdDTxIGI9HYnDoMSi2bC+UJ8GdJH8cCSrS99IPOWIpiVH0
0BheTZ+KDdYtSNySZTNvjHWb0BxTCKvh/4GsUDKJZ7OV0XNmZwdaP79E8fBT4t7sk7redAIrXO8k
bwMosgdwCs1AAVdnjatAyWQzBPVbMwvqJcIi2xhejp8QI4GdO4v9yNksmO7lEvlXxdW7lRKagurz
EA2o9JQm7dN6eBprbVFCPQwbfETtqjBa3sf20Ryr3ZQvC5iRZhu/7H/CQDJ/xNADf9bZm3HLComV
bGNP059gNs9mJu98fpjLGOc2gXv5p3fsat8DDjJJGFvAwUpXnHEZfdazuyBMSkLns3MfUUq+1YP0
gSSxrx+a/GZP4FK66Ssg7oOmzhs3IEqOPkFf7so7yR5+PSr4ZroKgQV4AXCV3gDQb46flgqXicf0
V5uet56xV66R1XbcNyH52eyvlvZ4ioeGh2l4LM2Gtk+S7itSGF9WV7+a2Wfs0bbkgEFgxZuwMOgO
/Ya5VF7isUuwDJQW1ilqTuJlgocQF58tGWZ7Ejk45WtnPwne1ESUxTJA96DoVseI7K5hdempNf35
oaA/9GFwFEh9i34oX90BeiueRjE/97nIGIGZLq5NDZK7MY5WQDZB6eRqBaJFCcahEyWMeXKK3+sG
xXakSbVX+ik1k71TzMYfU0HOzNR+FnNFI0vKpIu0UyhUfQ/p5i62uX8PIvjjw1Ym8AftKeZQs2ss
dnpNrVDGnV1ei/5ooz+h6+IsFhKN1Bewkpuh3kcmaeZR5951dB3C+NajRaPD1o2miEF73b6WvLHE
Dtu7maYj/MrpY1vSeJOLs8lY+ayCtoErlrB/nd+MGskMQH3EW45FK/TQZcNx/pFsy8fEeFJlejd0
iv26j6rrx87JBMfBii8vxaxhk8ZYMFIhbtmY0JSC2ZnuBW81TFFznGVbYZqbKeoQvsfNG8Kg747X
UU4fAFovo01gsQfD1OqgpjcW7V1HybGL7c8GynrVhPbB8w24MyisDr0cayJMf2ka5crA2LaudXTr
EYUbQ2/54GMHLO7quSQibsbq7KZfw8ACX8vsKsnpsAYnMHntqds0CL72A87PcItAeJydVK2b68iW
+GT5Md0T1TBAQPGvOPgXzZVuiUSgcQp+w4SVVIdXy0jwgdc+1aCZ2pRzBhh3pMcxVPhd3HxVyGBf
KvBP5dK4BQmgTYcLzIP02s/1QWj52PUUwuoUjo3ZEI/v5mtjNOY5nvJ+JVHk2VeGpxxQ1CaMmatX
9dZB9kJQ8FgkRB48JeHHCBbslB/ypjmacfRcd8HN4Za0KgnY73zGHk0/H+o5wi0AqbRw8nNld0cL
/9WUTFffHXZh2E57Mnl0ThjoZl0q3nLEf9hPJZ47I0sPdbCMHbj35X6/zavYebHsGpeKLNQ/iJCu
178jW+bAr0H46pGt2qDzf3ppFTKhUq9sfCcrF6jpqujqh2as7YNlxLtC4iaNdY0vha3Vhk5zSTWd
u6sMETEvw5hMefzXSFNZP+XqgeailMtCeYd+2kte2R+/sW4AGSBkzO3NYuh7650Oto5rO6ffpw73
+PWYYxUXYWmc7WjBwZYRb3VKOrTKQ/PBlV57qUzaSNvKeuiXh/++78iHSvbTuXEgWfA6CYbOVX+X
lMkhmoHY5PWonkQdqKegM8icejbEMCnFgR2UslbSzsv7quToY6kp2InlqRzNaGcMqH8sQIbNpTax
qgbphXXbuf996ChP4ReIkL0ZBNE8+VLokG1vpNrrGMcjXkGnuuFBr1xNVoJawDPg9PmVKNrf0i7C
+99nGeY9qF3Ro+6oQVrSJmmor9zAadhEK3n2dZWybvfeQn+BlOFGxTERF7twAza1jXjqvLl86sGZ
LE+iiltzXqf3KZC/glzpDSi6dTOr7OxGcJBNS2XHsC0hsOetuy/wZ2BWFeND85Q3TEN1DPOmk+ys
J1X8QQanjxyAX1+Fwa43Frio56q1zfJ/5L6PvP2bcseuRmOVmMBk1NV4bpeZ5u9Dqiemm3UljkkL
MWZJZJrabe6m5eH36e9D3rsXU1KFwQcJbTChdCMXwSnoyDKvfsNjNQgqfMrhF1TC5tH+43kifezD
oHkUfgCLQxP7sv9Mtnmd6eqp8PO/wz01WK/q/qRVGr/HJjtHvxvwabTqYWLnuOX3bnee0NlZUEiE
37T61IWb3v/SUVur+eyXZxJi2Gb04Eu6VJ8+TlK95swVzkPph9jJfe8Rv/byJ78Pddu65yzroaB1
3yYutuepR6SxfOBRNZXpm47R30NW6XbvteYLkNwMVB52OwJg5c5FFFhEi9fSj/CYEaJbj+MAUrfZ
6nkOrgWCwhX1AIAcJLAyuBKW67YcgkDS1aZzJjTlnCkBcEi+9d++cpCQBcKFtOvneFLlvSWb8r4F
GVcEfXDOm2PXRrgzJ6V2kuHo7fehBSRbjBUatZl1t7EFjGX78TYPOzCdieH+gYJIEnD6ICRIIy9B
u/++nbK/kzjGhGE+NvQlP8QTYlQwQmIbcERv5oBrCn9Wt3Zqlw8MQYw1OMfmxS9lsTZS0b1WqcK8
kGKXAW2Pezy6q4s8fQ/Ck09A62iWdfaaVBBE6DGobsYcnwkJAtHNDQYqcqyOmad3VDwmN0OGcqd6
Z2RESP9byZCUewJWGjyh8DdV+2aJIviHTttoAkzazLkFWHI4L9uCFeGhGZnI01e6Gn4QK9xN4EKu
0VZh4CTgSmO/JZ4QT2CK908SDvKV7s//SoEM7ED16rcf6PfBSV3C6FNG6CFJg/0YvhnKt5845asX
e/SJeZvhler0YgeDedhmPullrRvnCANKKf3t1tQK+cNIB2jb5aeq7L5MymT2acvuEMyAY99N/XMO
C3rJqLCVl10NpaucTq4WyR2FJftcug8td9QHuqadPf+/9uD2un/CGbgylL3L3CD6Dxb+P2x4Uerv
0iR24LVQ0CTcok+yWfhKWVtvORhrAMBjy+bciR4yFESm4381/plvM4BQBKUpe/KwJe49yxz2JGKT
w+86bEufxg5SY6vGzNxdQfh7a8TRfdQM4kbaM3rAwf8zYl6516qj8jBQOwMD31m2rNAmJZWcJ+Se
nWq+NybOb/E44HgtzXD/uzjoZVWYNW8io/edhSNHmAjspDOaRynoIxnGoD2BC8BfmjSvdgGSjb4G
JpllHL+Hpop3tar1HrpX/C5j/4/IynwnWpvjWzW15yiv2rOzfKXqeBeSCXiIOO4zq67+SKm6PXZ7
dxdIvIftBEUk9Zkj9h1QsInx1+33wZHum4E79vz7jBwRl3OkNglL339/gRQDcHzjqw0dJqncte8N
ELKdbK9umLVXLzb8Q5i6P1VdnCgH/Mor1TO2juOXTo0LA2G4gaoaVzb/ydkggr/xm2Rkd4AwpCvT
+TRdJgoys75FhIG+iFNM7LU7PrhpNd8PE5MZMyg/hIIwFmTjsK0T9x/AScBDAwPFtRhxd4Rdxk5X
ApMkC6YuDaXkiB3K37Xc39FynfvKHMxLsTzYKVrV6ve5qwu1I6Ln/Pc0yGnrYa7pYcqI2uswV4qR
dpGdBrGErmR1I5SW4MGp6Uh1ON0WjY9jZ6F2jCQxnmyM0CvfCRi/LaHkYbLj8+9fGXqZ3cUeLhU+
DqX3hnb6Vvp2+1n65XNpnROGABfP6dWT49bWwZFGtg5k6EEsLBnlC1Sd31UOzwR+imYXVPiYK3Wj
NSI7ONhpDnETLLgGB3pv+6AVhGqEct0hm+j27r8v9TjsUmt0yEQq/Gc9Zbm5nCzKyNqFW86e3KL9
cVvkeIqrTFivmeGz0rJupg5brMJM90ErbwwmwH8VzA6LHLm0BWqJsM/oOBbJlv2e9zQh09zj/rsE
YVPtWa8hBtpp/yDG5KRN7ghDp0FrCQBkpaG2jvmHWsb+/qHjwrinmy7dgLL9TDrb2BtzO65r3+/v
lCYzJ4Q5MyDqjzIYX52gLg5pRsDasrMXDCGGNh4SY3JXRTHNSLE9bj8OnFunIKYdcPk99L31arQC
fbdjgj3JHotMSzlRzkhfW2yJS23/uGSCt8pzzDNuePOcMe5oLTe/H4wxXyU0H+s0aY6gjeMVfDxr
X0LRvPt9sI3iTDXmuE9YYhjuhO1uGpJ3WnG4y+GFQ71F92f/aJ2LCmHdZFYJs3+bEX1aszT9NCRr
9rOOr4lIuYEIcZ2dmumzbZyrARR6Cxpy25i4022IJI+TX+wdU1/Yr9L86ultgjf5kkqXt451zsGd
q3sLZG/aHTS2+D9ZJDQgN4kPjzGvHPEi6rgLaWUbqgsZARMcViUOcCfb+3rQFWOdKX1WepHSMkvc
F7DbVoYxvhVII5+Fa//3xfIdo0QEjSOiGgT7gHHhATzg7gqeMzXeeuJnmNXxSnazzoCjkMyTgx+t
2ty2XwKP36FOwydM8rvpHb509V7FBXhgTtNrr6qm99E1j1RmuVC3caLXha8vTSLf+ghpgFPAeGF/
O+7nuOlXSZ0CirCWi7jLxNNojdwhrZMrWuOWtvLVJTbGCVI+OV5M72XCLCK36uqBmN4feNSnPB6i
586zu2vVkYPjU/j0+0Ba5VGnBgxKGYKXVhGG7P9v8/i7g/z9HpZJieHgpx6s6pE0J2nEOM0htPoH
2Jnprmt0t3NGzq2eiF/V4iwOLF5lbiLh0k8mnZ2ygU54ywFgYLm4T83u07ZK3tYFWfD7EE7M2Wnw
oAfL0ddxarxd4nIICqZaPBgQeLZBaZ8tS6pzM8nhEHlJsy7Q9Zgv5d1hWpYsC9zkhfVPEGA4KbO7
0/3AOYQ52r2KlHUJ8OiEcGM+krk9qIa3ZcvMpT1kbTFtYgzoH7VlHaGGBy95m8zHoo8/C1Fe7IS7
sDkM1tX2DYbXCgEj6aZ7MrDBfgJXvhoLWnEzj7oO6iq5A0pY6b87y8pQ4zWBJcDFpvmH6WfC8W62
D0Aeuntft+DhLXaCObajY2citdr91HEQIuQzNRVbsAWGRK/uYbCUe8gNnLNtaZaXrqnLi6jrnenW
0+n3mZX2VHhm6WWqn5Bo5EPS2+GjIY2nEfO2TRknM4CZQaJIrIcGXt02SHtvUy9Pf78XDNwywBIS
Sp4W3lZW1da5Tzq+5Ljyt7KnYu8y0Lr7fSg9Srlg/GOr8Ou7trsaqmZzhxvjPPWdhetJWHhZ/fEc
VAxga9hZGz/snSOeIT77VThSCtBPxRsvD/PwcvqIEyW4SrPiGA6aYajHMFlTNb7hXxKYYDv5nHj6
rkTR++DgY+OnGNBW6DUC7OtEl9hMEw13W6mLhECWt5py7oZ0hWkVmDXNfN9Z2j80ttc+VabNFZv2
9gaUH/vl0s8B6LunkcwdM0mf5nQvlZSQOWoXt0s3daHz69yeQ5KTr7Qo7QhSTB+tQ7grqrzpqMTo
PnpV8BITW4U8MAeEmXvv/i0PAkwTlmDwOAtPX9CM76cuJq7eezo7pCEEUVUAS3Ui+0yg7R0jEpaN
bEh2mNg4rg4x4lc7m6vJDWvqoomKN35GktVy6EPOxX3QR/OPmwmm3+DL73lVwCPK2jwQgX0opBtd
LOotdnNoFdsSX8ZOeZk804yskGoC+syXF9/pmNZDtu2vKROpqxySm6t7YOJVeG9NafUhrIEbue+7
t9HNQI5k00SHBtJE6At7H00YWFRXmfsIbsmu1EF//f0KOs9wVcH8TAxNgx9H7pReAhNgWffa2dZ3
efMOH9O9r5EAD8Ib/kUJz361gN/vD9oUe6Vg4TM1rpnJYWcyS+bSfIYAaODyKSiJ+L9/ZOiBSmyQ
KSTbpU3tibf+JaMYywrz+5UTO8MeEsNrC5f6/L+Heaj+36dtKjhE9tB7/vsrMe6oKqjb1f9+tN+f
1FvGJEphtvn9gz5mM2hZU3LWdUg15zx8WA7rVErAimFPGu8jb1bnsOmmu95rGPGT5sEBNT3OWTg+
0o8BQ7RXVxqdqng9/y3rrn4EMzw9jo7gpTRyCgv4i0JpeMkkknZC2unJB0IHyPuhZlB/Vy4PcSEx
xf3veY4DMPCyK/zP8a/lAx/266Z97ALUzXFoK5y5OLAo4diC4/s2LfdZxcRvB26ju9jWR991/+CT
Iazv4k3xTVOuE5dovJPs+DizSgciXdV2HO8QD46G5zwl/JRR9NjbanhujfEjZkTRNSEuwXoXcUO7
SBG8M2439mrcdpV0L4GXRHugRv7apUaEcfW6clPjkGej9TzZA7k3BshgunHGjZm301V5x/lm2Yol
HMvSYj5amlfed8sPXYxwozh3/B/GzrM3du3M0n/F8He69ya5GRptA1NVrFxSKevoC6HInDN//Tw8
9sy0rwH3XPge40DhllTk5hvWetY+aFsE5VYtV2PQfpBnP9zncafWeFsOQk8db03INteUaggnX0JB
REG16DqIoUU0+2cDrtgZHjrtdpZA/uNvCKn2GG6ffRupCfwQtRkIFCRCrjwmdXAtG6zipQwJBWXu
F1bdfCox1pEyte0qRJVihMJQ22HjmaVzW1kzEJlCW7n2/OIo1oHKYD9IFAxjth9DsNA205YAsDZ4
LrNUcuaPm6nt0FDaLXDqgMT1JeiRlsLatuboYsCBzg5Cad0yj1tjfNXXKVqcekt1gxQ9xFuusdCO
02MaRgUjMMxcYV5cO5mdwoYpZaZnjVfq1T4Pkg+7a64ZLmktdm8DoyIIvp/vRJNdWre/OKqy173F
zIpHGH4IDfQ5wwdAAmiVOn9VTzj2kaX3qLbE8NQtKxSzQQakU0dtmnQoz/GsjmxPZ8jNQbM062tR
TcMjjeM1gKy3TM+YqIvhwSzYo9QywsyjuYL4I6qPYDyrGBUTFlTnFM08sZTGKK1OW2+uTeR9XWpc
kuilLrLnanaYSwjUaZVQXhOJc24FwX1VsdjN2d4wTjoxh74lgQ9JjHSGo5PxOMclA91xMj2O7uXq
NFZ+2PYb32qzPV2M8KpCfldqZymkZGPTGueCCKS5IrONrLcUzGx5bTIk0VrQXvym/iya6J1QCthm
wZDvVahIu2RkgGB5jNZNbX2McYRZoa9rr5+GGv9ZrG+SaIsCuKKxIS1tdk/dEhaDa5FuNPCxNYTI
ArKEq3HWnb3j/Fj99M0DnpGBrr7L9ypzXkemZHihmL0TbntJxUC+lI+MCvMrTyNzxqxVxbTEFq9S
/AoC6Bk4Ba4dCxO089kb6E9ST/zBG+VMkR/U4xpBkX9AsOJpVfdVdaK8Y3nKN5ymE8qPNWWS8/ec
zaoiYnO5gnItPmpVbR+6FPVm3qtTze2P2jZQ4BaGKetXhRPi3e5Yl8gKkibJiGjGEYUsTuUnZ9Dv
xkTkuymqfvX5FK8NCXTEbP1ug0a32PjdFpK7cwM7kd1jZ+Hp0t2tXopPt2WkwWqY/mpYiNdJv8d6
nxEnlXhdLW9C3khPy8IYyLG2xW0BT6FTzXtSgSNExo7mZX6p9WJHCg2jk+c+V+kenaGLyKg0PbfL
H9SgmkMWBzdJX0FU6ctx05isyO2EVSDz1E2ZmpyL/YPUfWOtDdam8MdXs+1Obp/thro49E3G47/N
JBoQUphGolJ3PhoCYheZ0zjDBI9A0+6Cg9mGRExrBGdX/TgDSwPpjV3qiGQq33QNhmFnyL0+FMYh
Ecg7aNo8BnTGNhgIsuhabL2p8RiOs8Z+1NrqRY2CJtQ7zxp7zK+CJj9S29J0L32v7awxY1PXDhGD
If9aldJfXD8K2RsbE7rVm8l51Hyq4gdIGzjWiRkJAveZADjQ+DleL2ew1pbbvbmC9qxxT6ZltvuA
nE5ZsAPnzuYhHmktOlFCctJgPsogPJCyEXlSwp0YbcqPsc4FwIAQhdKEwlu56uT4wzuimQT1rnlX
GuU6GAKXXVOLC0FnZ4erxF/5rXOb1lrkpRls5xZbQIf8ahp1ZFJGFe9THQgyy/B4UXkhAMS3HCMb
4BjjxKC6tCKQtRkXhE1Pwk0y4R+YgvbUtuoyAXG96F2/jSeiffXuuXcN5oEaP61Zgomoihs/IZpA
2gQA67mew3eKcDwuI/2+YDeUNgZOb2KDVlba0iGzuFtzXODxoJ5AW4lXrkOhZAXJMezL6szy7rWd
+tOU+9pWa8t3h11MlXPWLc/ETcKIW8Ntyh67DpD4DTTPv7IkJnATH1o3Oxo1wUdrkm2XlURL2GX3
4ZNrs82m/MTWfDcNzYPhREdTC7JNr4g5m9ojTlMUpROTZxgh7smtu8cks1+LKQQl2j+WTRUidVEo
iVKbNVFb3jnzrHuzxjaqz8qf1E+9ONZ8L5EkWbn9ptIm3IY1RgtGQvsshzjAspiablqWI7Q5RWTf
toPd456sxNZJFh1FbAF10KW8KuSxKxOjyhwNLE3jcWsrHReDGe/cQuKD5VimuYdlyv+h26AZyCtP
r/z0JKOvyUCJo+Ho6HMicCXZf4aP7aOYBX+zrhkn7yYapHEiD5qxU4WpH1/mdlITQjgK5tylxyHP
CrQJK1UTRT3y/NrwSit4SUM0tIHzFGlUpSOzM24TfzwQZ8FklUyakW1pEWpvdUo5GRMfeTAT4ztS
zJ1uQIP7l/hEqWuRlx4i/oZ6y+PvvqlqOlryTDD8e8DDEIHBahUMZFgEoDePHJLHhoy4C/LXDkkx
BNyLksF4CsJHG14KVdUvjZ4/pp35EHYa62wierxcM/CMBrdhRl5M7k+nLkfBrGJ26M7UXnIzKy/U
owofo9scNOxUGrZFtLrLsvTDGGJKDgg7gDs6n5K/+CjFXN5VEoNeG/cwP4KIFQA49oRwD69f+mOy
j+ErWI5HZjlmT338cCN5n7TtTa8acgWM8a2GddwlrrG3Q/lmPehg0a726KJ6WPLE6Ul58kji7kW6
sSt1pyX6asxmxVoWREV01ss5OVYB11RTR57B6AxWvFoc9dgrw05cYbPsy/fWqrVbHsa4LxUsgHBe
sdGjLShra4fqHOXbFaSrvkG2zEnhP5fkOE6VbR7hRFfrTDaf3EpfffKaOG3tpRqA42AAoADz+iZF
xIlVbh37JFlMboMDWGfYmxU1W+vEm4mb2ki0zRvT6QR34ahwrZHBMrg/eq69ZA3e/5rkcEIX/AX7
xDqoV4xo8Tq6m07vsNM0zTnqom5TW12PWa7/6TkNTilaptLoAQgItu9DgJ5da1BYdcaxaPXdnIuH
QXFMWb7vLDAg24swxePnp14znBrvjVwbCbIylNnGjoD3T9caUSRDGEORlm+LJDdPpRm/S43HJ9ie
mbCu2RSvrQ7mIjZvifh9xhEdb9UC5xFmswmbZM/Rj5DMYilkYlbTFEavaWtmLjjJwjkyxJQYA4e1
mQb1NposQjO0kNRynqstxog1ze9nOTtIL2o2zJGjvyMXlKs+727FFNoYsEAIEj1KToHnxOwiNYE2
eOzvh5Q708omQlNC5cAuiNwnV615UpUUx4gCw/c+VUiZ4/558NN9nhXjIS36N6dp1zU034CVzpr2
quKFoDn3M/OA9CdbMYqFOJ36v8ruF6TIxTjJz2zPPhORXj/lDXyimphAReoaU3cugLQsjF3Wz/6h
j2bCiZBM9ZH7GjvaT5vPxTaOHPAzUK/9GMFHGTu/JovcUTO7t3yy36cgwvyVpIfaSG97t/lhuPtE
GjlUrNn3t9WpLguNTBbQE2n5C1j2vlfz3u1JjGbELNcZKeKsb+/7cm63TVYc0yibMD1GO1jScosF
IMO+h1AkQQ9kh9Z7hMpwQ8YCg4/+qZvBk5YBQaAddRNVa6jOMyLWoKyxwNSpgYC9eE8NDJwDdv8B
Bgq54KvyaUaWn08IEyeS4vKDVjlyZ9qFjk+keJlseUdQOzYv/FTtnLzC3pN0Hiwy3WmuV3qleCtl
gUcO7xxTevLV3mbIfTwLESU7Ce9R6FyaPr+tyHbZ0n88UcNsfa1l82Y73La8c14+PkHOGhZe3zs6
Af3ejPqPQMPBK2xklJHBAc4JeUh7qwaY4DcbsdTEuiqNOzt3fhFcjDKxuY2ylvF91vq7QiPNGgrK
mzV+CebKsbReYon91XCdj7ooN2B3f7OtHoeKUCrujUeSxtsDbkOWBwOWsJlQBxNHZdPTomqZcXDE
9ABAYQXs9urzrF3Hi+pwaI11ZAUPCgcxci5AgjJBRE2nUrZIFCc/izeDMagtqaKr1IZ6YgboXOu+
3nUpN+A84XdAeoqnMMZJ0mJcIgUa6XZr/8jZOU5d+tCVOlaWRt10qAskU0Us0AGYOCDfgHess3Xi
97Xt2DatYh5yIDDoDjVFje+i9NWLDut8YW57SRPTJUXlBar08JI/aA4OO+xlbN9R9NVLFFDK5HJt
SSRMugG1pIiQYDE7tOJ+2DgZkn8Mv5kLdUTzDS6l8YR1ZcO7/yty4c+MXfyudURdB9AFbQxpLBae
WAp6dkZDR27sKi7nDzrcduX7M19fp0eLQW+3CXhD1sQDCqJZhYrehxbfSRIdw6Z+ayv6FVtrEKWm
ySeEH2dVQpwrq/DGbc/c3Du7K37pJO9wDrXXyEnf3VTSK7aoZbuZpA5E7uwqPrKxOgZJd27Mrl2N
TX+BgkGNrBOArZmeSZLnOpD9S4AbZTXF/k80j/sk5GxydC4WfMbQxVe2Xb4MrnnxdQr2UJoclATh
9GawNYdmOZs/7TDy+vI8aw+iZlSk6zlFPaLykTy9wT2nhBTPS/yN6orHRtnPBFGG63mkdF1edZW2
TxZAhIxxUvTJeNxCmqRDfdKK53KkranMJ61r8RwWjEt0MexIAG3YdPQ70CGsjIK2QACzakf2H46e
34fTNGx4Phwhh3uVeXCpkwLeXaJtSDib2vlZkhC2FTwn8e4Z2d3Evo473yurPltNywECGSamVCDS
rBY57D40DCXOeph2MNhEirUuV09aiPOTEdrKbXV43pzY5w6spZHDNbQFVdpUMZnMFk9YirXzYmpt
u6K0JXw0KBk82+V1dNGiVlX3XobaC1OBausXIyFTo/Fl2Y8o9gEOdLxLGC+kt5wWBJLhy4oC4rTw
zi02qhyVbmg2e8apt+iJvha9TQBRYpsbCjSehsTR7gOPekNHPIGRsR6t57nrHtF3AEyz80dbZuc0
9G+DiueRLT6M8McOmnjT1QzPwyy8SVgDAyF5ZXs9rLP4ZtC7MxyLJ0OQdj2M1lq3uZ0wHC3zGfdT
qzFxxjV+txp3MdxanQWlA32OnZwtLS57Gd0ZeICYLQw7ZxIfptU+jrgdSN8hsDfEl1LchwHslCQM
Ue3mEDZEnX04WuPuh1wRc6DkhxaxmknYOG8UyWsrdzC/GMOUK9/AReTHhOpkNI42exouJZdfQzHw
vKECzbX7MOchiEan8AzagZWUMyjvCDNiv85aLUIj7L/qAodCUGOYKW3lEZdIFlluHdO8v/SVudcy
Ui9S9+DYzM7L4VdWi1sdmeQGueQNOIur0U0bJkuPposzjkg9fidu7pWqx+poadSGEg6g7mScfaBD
1o3FktLKkWq1hr790mExeg4JttwfKJcJNK92lJn6jPzElvVNZIEUs4NuP6VU79SQE17m0l3L6W1B
zBgWs2lrRMlI8fg4B/kXRhWGo3GP+SyVFDjs91sAXSasL4qx9FvN6l2m7SNNHSyGId7ALT37dYPB
WMPJY9H84dWtIYRw1WuMaVdZxm0mwC1N5HzdpDRF5F+C7/dKafDbtzVmZvYOd56Lt+OaCu1nzu8T
CJa7wURc7AwR89SWLq/U4rsYCcHktAwJLDKk1WRumty42mX+ybKg3Kg+fAiQLwaAyTmEIo8IUsI2
ncA4NHBW4sZ+qbvkrUS/N7HQ3GS2fpETy+YOlc1wibDsDgMgIfhKrlcXoG8cZEpiRA8cYccGMQcR
cioJ3TLDx8ZV5lrk3IhFb1PNWPe6rkKvJtsMr0D0HPl5cmoLVZJ3Bx9UDOQnt9Vt5JL+agTZ5CUz
F2RKnMfg4+iYAJDklfbJBrTk2++1UO1ztw0vlcp4S3yex5E/bKDpsbGZ0rU5+N44c89RMBxmN2Cf
pDnsDJPuRRAxekZNBcKK6gXSoFx4P2rUzVXFqry2tauF8uCIzHpBUzac4l3krg33OWIi5YEzIfds
4fVU7q+wRnZL48Aoe1TfqPjnlc3TdcPdvkVhtBazKLdaWTZra2bYObsYy3u2SQAnJJ9au++mQB0R
FVfY6xVmcRTTwG0hWmLf8zjj4eUgOk39LIKDxrMeH9Zel/2+woW0Tmwfk7U4z45+nwNNWAWWuwvR
VPCybUIVA6Nf4ghWOXSGFR5BkgfdmqPPcsyLaoaXzKCQ7zI075hBMGUnzAKmiNFW5bhfiJ7AwlT1
iW40P2bF9Mjgj7jmQj+D3v1VElVdozEo5dRfi1o7DvJSce+kjUMq6Sxg2y23a9O541F0hqdkx/Om
C58DcfTN9mkYufrrtFqu3ptQz55VCCatbewaObKAXZlEzgWPT7+SOJM8iq/noiWJsYVQqaz5lYRh
JguWv+07dW/LAG0f6Rd9BgrUEf1x1sSJxMSbXOvJEhXsj+OJlkswpY4GLBmEbvK4UoKAnvCaWcQ0
9/TUHFdHbgG0oGZ3kV1xrwu9OGd9sKc3z1aMAG5lFb8ro2IzprULFucOe0K5vNqWQecxQargtW4g
uFjtTcFC7gb+cYi5Wfuoc2ob1/EQI7k8cKPVWEvAWLBM1fQ02E57wI/go1JbE70nN41OkdelAQe1
FZsb1amLhbsAuGbBHNl6rJ+0OF/8PM4IvDo7iw4lkNb1XGrB6NWuYrs7gjwPbMAnWUI8WNpul3/r
JrmJK0e/JJj0N3OSoD1GpoK5Xb9DHOYgdB/fiElQ7B+3IMC8PDRHSknubV2xqBwZWjIy4TxNVOoN
bc3IRYPcVTU0J36ypXfboae9qln7yePCK3SQnjxsSHic7GWJEJ4y51eba9GhbkB+gfJZ6VoAHdRG
YW+E7gU1fMhimXeakehWt/BJCCvH8pkJfnOOyO9msw/XwnFmKlj83GXIMMIOKpruDj07hgpj25Ov
5M/tzYRPSuWCyFqzeSlgy3t+tEiLtGPb2id9HL2g5ocUAgtCLLX5WDUG+lJ959htcOcQtrmuIkqs
mGf9u6mM2zHoaHL7O3DU9SE0nJO2VL2A0edtj8V8pbXD1R2j1Jsbc48XqbuJuLRigmll30LyDkR4
kKb8mWbkNVL161ETLU/V8hyIliGRBU3YZdKgE71ZBF9WY/kw8ECmmNzvm6KtP5CDMJyLWWDNJ9N0
1LHDSu0E+VW6xssClCbgyZQ8dQzTHtftTUjE1Frxx25u5b5vkufGCcQrFWCAB8O/1pbe3dDGD+fc
pTJP6+SZpa64JM7oHN0FIGQOD4Yq37MB++dYf0GqUUgDmlsYwmw7BNjLKAiDs9m96qnUzmZYXQBG
W7u4CdkqlCWHt554IuEIdidcGPaMZSyJkM4QvnidXoue5U3YEM8Uo+zdyJIte24Ul/xetG1yyJN+
07LTobMFO4Rqdt6Nk154gqAuzpV1GBC804xAGaB4noq0/jbyPsdWMoQLSwnHJEQ/zxHuYwTrpKky
nkGmVu+Fg3MCVYnnDlR2vWk+kGe5i0zb3VZjtHMZO5ZToW5TSB0P3FuAY5vXWkPJnDIwlZ6OUtIt
vkeOfV0wulBSsgkc6A86jWx4NkWcrz5r5CpQbEJBDYDc/Ui66rns3YvRf9iluGkwOwdTlb1aoNto
xwb6V2Ie2XNX87sRMFkwoy1IpWmtt/3IOKQ/6jCET4l6DlsrPqqgILQd7Mq6xV82xkxEwLumOEQB
eSzRvBPWmJZRk1NKL2pqb5w4RsQU2BsZhncqjh/AkFu72kLoOWKISFsGmnaAt7qq6xdraMINv07q
zqQ8adWibS1PTRyaD0MAF2Fx1pgi9gg5+9Go5SyaOk+fz42oml2h27dF7d4MAQNh2U/GKerN+QDQ
hPkwaBuoCwGosrZ+HFuT+rNN4t1w685GfuiL4teQCk/KQb/BwqxvxG/UpaK268GzYFTacFyBgsXT
tCsbnCVBVl0TtyueoVS+BRtpAM6kDUIAy5A5KGeeDN1TaLvYDLmi6LM/rADuVLs01yFHZShJ07H0
8CIBnK9bErT1I3lYNBcTiDALE0fLjh8VXnQbKQoHVctgzcP7O7HsN7+Kr4ks8u3EMgKOavUombwh
ckjXcA8OgWDHRg1A22Po4F1cT6NiZy4zHlmQWPWj7S9QgQmbAgQA6DINkvxpo9rJxLUO2ELTk+1o
1o9W+u1Ug3nLXK1DZhnNKc9BBICXQThXhLNnZUTVtsm/SuGqbdMtUhqOkowyDyMfp5kqCrYpackc
2L/GQ/s2BvIpVxYjSFrfNLHPGn60AKBp1bAvHQNG1dRDICLZUXA2blTzhmQFhzhq/M0w9F8dMB9P
z9JnhLYj2B9uL71PnmZSoKDkrf0Ul+dYpvuqGJZQeSrmYEr3bZfexpYjvLpcpFbISkA8dwkHitHw
G4rQrVAdl1uRx4cBvFSmGh93jPVYDh0h5Okbjchn0FHCzo3VboU+7eqmAn0zwpsw2FvYrboZmwic
xPhiLvrGpnI/fav4NhexhW1Cr62ZgYha9Ix2YFNQ//wUc/3QzyQq24xXyhT+NDycCELgDzp9rIKd
M68kT0dbaNuCjaNlmlci0wpRRTtlUqI75VuGtmoNyankppmy8h2d/CeS1W09gSIV/LCils5Kz0lM
1jXncTTlr6zXvmRlHiNXtZd+3OVlcG/b457PvtXoOja5H8NA06PRQ6d7KeG/c9UoDW4Ei4tAao8g
Z9z1TBi9U2NSGXqy3EqxxaJzRoOC0ZkFFxr3jFEYROYeJYLR5j/ZsIx9WqQCjvHj98ZXL55qeHM9
y4+tVYP2DhvX3OQDZu9ak19ugoBWOGjzK2MeNwRHD4cYMYD7HWf3+BLeEiNtGO+cioElrZNO8b7C
KMgUCRTYSHNgUuONwroAvu0Ru1b1fIRkIVjzkMORJ69+ajFq4sheAcj5GTUkvEY2JGsk7Y92JF5N
Vi8IHsxbK415eLMlj0NQpthSQvIjpnEHEmZVBGv0M7ehkayr8qew93Cxo62sk0/yGlkpVx1Sitmu
PbdVFQtAGmwHij7D8XA9NaTRzgk9cAcoRLNM9BX59CQScerRMM8M5nehiyVNB8oSIO9GVBd9sfQ6
YQ/FIq8JbT1ozmdFPhUATXxmAZHkA6Um2JcHCaejHKEP1d0y0jXtbZwN1KfhS20598RDbOfJCQ96
W97mKEx6Pm9t+2xJA4AFVlFxB8bhG8/9kYtwRh5Cjw4NcOAwiAGjOe4zEOHm7Iec4LKW/tZ3zaus
KDL0uj/pLiEMTlTdzlhFttGAEM7FWm9p5Ub0IccviTRGar8LdYeq9ZjZ48sUIecrsF6sIlYr7M2r
GkQ22o9daFebIIiBDlpQKZBTA6NMIP0ti7DOXrxxpCXqTnzCctzm8Q/Hac862FMt10DcDcYuNLGa
5hFwrSalsTdwP3fhvFED5GqfRgga/6KD6z8awLU5Dhke4/5bkuOxsNEI6yQMHftgQ/vvem3LS7R6
rDC+8ZOSfr0hu/5Z6/glVkjHAQw9uXLE31rUOTuggm/oTPt2SK52StnYozgZhwlJYsDSFkX3JsCW
cp7GdG93+1K6CbsBY9WUCXilpBMenV6AHEL+QkOKhTBq202SEmoVEsVzKnzzaqEUigZcQa1hfPkl
Ey78vBdD+tp+mPGfGXYmNvaUD3eMsciOPzloCK1Y/yKYueqCgIxtY1zZTCAPkwG5kP3O0Q2kWht2
qOgLCn4m+eDH6U1Xopgtee25nBATdcabYVZ3UzfoXo6n9DoT+wcz4xDmxnxMZyU8c4I6h/u6leKx
9IOOcj0cttNYvVdBk+0j5IVWxXVOWf1h+OQUiEWr3+S3rGyr4xwV7y4gY9zp+c4J3W9s868zuNM4
Nj4nYUx7e4KlJLkOhj5xWAHMG2lNd7Xegw5jRECUdnJqVHbwbxqROnf6MJ+GWgUXhbXLw+iabuoy
7U5lqe7hQzf35gL5meyax+HcMyYfrKVlRlxA0XkulAvrR5rm1pG57gkp8lNdkLWmYRzMc04SvAfZ
rlCm2o2UKWWmrecADcsMDm5bhotXnuJpN1Y4vl1nmDdD06tNqWsu/XRzUnpu73pczJ7G5b4ytKVi
Mo8L0o5cB/0EyBfYBGbHdRuhyW9FuQOq764QHuc3Q4MPsDnye3PXmqbzcWZha4o6JPZGv88y9cCp
zwaeHYcya3HIUS+vHEtCzwPnlfjsqYo8OlYGLZhA8LUyYYB2of5W8yK9XjDE1WQkT1JDZ6XPibop
0TL7UdlvZupG3pObMGn8kxUlz3EzHuMsYeCUgYQF7EC0RvSYOiwOxzj7gGS2Hft+l0zZfYRk3Qm1
vZsyi+jUWNw6FXQlN1wPFrc2jCmc1O5AEDizoDW2drnOTfgu1vjTpOYlruFs98gGaz+Pdr6f3g0F
CDvBfbCRkfMtg/I8mKEBkzo9KKN4L8CDrx0m1bjzWH7bqB/0Vn7avj6AzEoYh7TbSJY20vBe98bO
Bt9YBj9Okj+kM1uyelmqG5Q6anSf3TD68BVROIZEXeeO3BW5iMn36SKULpw3xDcALIt5NyGusxPn
aEw0iYGSXkVDX4ORcE9gAbCpPlYcFOLSGBxtFNsgXWrBUNoi1AkH5nkIpofBjHAJhe9ugGZ3TjKY
mqEXEpi0syngCbKzNj6q29aSiPEnxzoOCa7xRo4XUVQnSImoc9CndqyM/30ImPkvEXFENNq2YxlL
ECEhYEuo83/L2mQq02u/F+U51dSjy3U8me78PqG0XmGLPxUkHd2I2HJP7KpqT87WO2VCv5+4+e9o
Qx7aUhavrYZSKdEdltKLzIrkm5MJX4anCWYUrWV8r5WCuzx6ULUm7sHSWpzJdXExhAmQiigRzP45
MtKMsfGUmNc8YF6bFxCDoLc8q9go2OQgzS4RMK7CfLzVzC5fF0JWezZazW1pe3/Pho1aTFGBTjj2
ypySu8FHEVe5k33x8UZ6//6XZ/xLbJstqHltEN+GblrGHwOiDS5s1Dga2jmzspZgHdvzi849Ng7L
elA/4P4FxJy53kxlg+ShNNxtjpSWAnM61gmIEoOFHlq4YJtoIZ0YWXlrvYr2dZ0QmBFANBKReYhL
wjnikaGp0SBUW3dFWW4qgEl3qqswTMtx52ameTKKlBDgwWavmgXuozNpGzS9zl3VjdXWAZD9P+Sv
SfdfIr9tBihCGLq+BFla5h+uHjSLIFoMpLqkeeGoKSx5LfzwFLda+KJYezMvDNjrZezkSywzr3Ua
fg/NiDgool0XaVQxusppkzTAyB5q6omzKZ9uEtAtuIACXFWdQpvK7PB3hPQMXwyl6jEkcmaPUb65
Cy3+0Bvwb2YBYiQh3eZMZfFu1PlHUw+vQJkXMGCjb8Z6qPDussnp9PhpcCWavpYct6y1Nq5out08
FfKx1aS1XeSJXoCGfWUaPFyNUi8e0jh4oGun+WPIczZCAVCKo28V2WVwhG2V0sMA49cgKt5Yw8qu
COmQyxd2AyyzMk7FAdH/kmCDiadMGph34GmyFsjR5LfilnnyfBh7RTFS5MO6ok9eopl7tg+QA+cu
YEZdUvxljv4B99e9VchcXTIRLn44HTPCH/aVJLtZGaOLEjh4K8zwR+97Zzs60LKaFJFdsBDec538
8t+BrGliJhCXe1Avmiax3Ul5UwtqsRpCE3yVxa+0/x3fWBkAUiebCAK/6yKA/8519IH5gDwobkLF
AgeY68dEJNi0tRYGfQgDB7+BPP/+Y8wtec5ccT+ldviLF3cMrY5T1Rie/Ka0NkMKC+h3wHpV9P6p
aN+J5LnRUUDtCf2Kdqxx3Hdgq5TkE3LVskaOMDdbveTm9AJbFx8d6JK1WdkXg5jWG7ZA6OH15pYN
ubMZQnVETqdOspxRZFtNfg17HY1PZ37YxWBT2LOLmZaFHmP1L2Ma5a7txbjpoZPdzfUnxNQz12dG
aEE+X3Q9KD23QiwAThDUW1GFd1kvXqIiSmC7gDcKF9FCvZTO7PegW0LKvDgWujcxssBsjPoxmasF
Olk2zCGhj4MNqX4JjpAkHm+qxQs9T0ihE40QRUYuKz0U+pPVwJyf0Fxv5hDmojLm5gDRLL82PdDo
EkfxprZjQZPbK5T7GAZ9c2C1EgwJfoAq2f4+/P7jc/zP4Lu4/j2mtvnbf/H3z6Kcauqk9g9//dtj
kfG//1q+5v9+zj9/xd8u0WcNXvCn/beftfsubt6z7+aPn/RP35n/+j9e3ea9ff+nvywpFe10133X
0/1306Xt71fBz7F85v/vB//0/fu7PE7l91///Fl0ebt8tyAq8j//40OHr7/+WRfkaP7Hf//+//jg
8gP89c8P791X9Kf/Vb9/RO//8mXf70371z8r9ReLf1zHVMqRQpk8Vobv5SOG+ReTJHCeKi7+HWkv
Sbk8qdqQD+l/kcoQFoQaA2SRu2QJN0W3fEhafxGuLYSLyNyRzGvtP/+fl/dPb+P/e1v/lHfZlUjd
tuEb/yEWVLcNEnIt6bIiNnGfW3+IsYbkkiQmED7InOrN8rlvSPOx8FW3OCxm+lu7YZQzqNm+wSQa
XhQHL/5cHU9brc+HeNa+gkHT9hhfgcQq/TTN2g7pQnOdAjO6crVsAS+Y73gbuBtFQFkdtSFxa/Pa
HQD9sCFj0RAnghl/J5Yb5yPBYLVNsEB6Hf81duwhtaYa/ocAb/0P2bG/f3LFQ8w1Jc802/lDIDRZ
ZWlR5fCIzQE9zcQYZ92DxL9OdkBMTkl2k5un8oDi+Py/OTuv5UiVpl1fERFAYU/be6llRuaEGKPB
e8/V7wd6viWt1opR/PtEoe4GqnBVWZmviWOMlsBrGUtTSUjZ+l2xUt3vCYuVLengYO0NYAdK0KQH
QeBPctfub30D6JfeF1/4J1/5bY/dNk2S7rIObd2AvPTvEC4K3XwIfbx+co3VI/HYLvFjpOiGfiFC
B1ajBsttiIBVfHiw/zw5H5+Uq+iHdjVTMS3V0g3DMg11dEv+EDpWgQSfRqNsMPRCWzHLAVGykMI1
RX0M2k0V6F/EW1fRxtSg0GUy7sLgTbhuEDU96sQeDJY8C9It1qVqfvYUaA4ZEmRfXFTl89npmmLj
KWsR2wDHuHoN9M4K9BJbsLnvdN4OTUYqDWV/doAMU2VJjVs1wROmCVP5UUOeG6/KGTw64+C06nMd
KPJNGOOGh9S+O8swkWtRDvrief18301TEwwfikrqS1WveihwEjKqMSNcZVmwNaTc2BvA+7Sm6ebE
6jDx3PyUOlZw8/f7Po5CH/26uQ+WrKloA1m6Igh+rxpuMrm2bXw55paYqVr3ZLdJ8jBp6ZgsJ5n6
ySdZL5NwDkDOJ8e08McdRjwOQit3ea+2+HQxIU0fcd6J7oSpPLDc/qKfn2+hZcoGg6ZtG4YQxtWL
ARPZ9uoyZiE1hJis5HF64M14swuT2JP0xEwBB3uuW+yeYFNEIjnXLJGXBavJvZK0lOdTlH6qt0wH
TxVU1mUG/dcE+vH9UT9dR6SYNEVVOTtLHx/qf79AaJh01DxZ6LlES2oL110FGc6qEaf3UkMuMOXt
WruIQkDLk9/SkdHtyPFjIvXBymiV8qSNf1ItMMFAFeSrKY7MlKTutnErqhnKZ9G6KnSxgxe1bNp4
NYrh/zTzEeUbh+ZKC6Hgl6Nacpl0iy+uvrh+SnhEWBQASVd0lpjK1dmlhpzZRo+tY1PqD3p330pu
+Qvk1MLNkDgJ5a0bKuVbzQKg8MJXX4+/JbkjPQR9+YVtu/iPnugGHuQQVG1hqtfjhooAYewrFjJs
HfOGbe+GSrZ3QSs/MGx6CMkKUO1gaAkzqwPgoVetjG40tTAQkCNRgoXJ2kGn7BYazhonKPHcVu0C
scbmpA3BSjOGdqv2IBNAOw27DHwawXFCfcXFuFmTKUkLspGWgXhDGFChM8hjoHHibrH7+uKiT6dy
CdXG2MRUTU1FdFdRFEzfbVO1rh55kmqYIkk6gEVTx2OWB2yr4SzqGC5l4NKR7kmSv0Hj0DbEfKvU
H8XZTaXZetpQHKwOYxFZAKsu1PhGwypAVZyTljvbvgu0O12xv+qvceXfPfbXYKoVEDcIOIhf/v0K
+A6LRyaNeJ50wxkZnGAHM+tOgYJP6Rf6cdOE7iKPzWDTd9UDbHJn35BSXavJMKzl4bnrHeMlrTHf
Vk0DBQFf+Y6OJXoAjp6vwEKufN8zN2UvsnU0gESPSXQvsB7OjmUaogahGQ46MQX5g8DcE1eaVC3R
PIqr0HtKBWycqOEOQl/E3Ti0hn3QAt21Eupd5JOKFTK97YOrdeChNSs7GL3t4KAJghwierANfHwN
EqTIVkrswXRTjW9N2kSHumx+xiYgS4caIiRcizqc5N97Foo2CaoPCad+D9trlkJ8dHE03srC/+JJ
UT6FeTokOEvX7XEQZ/q4mr1L1A3A0Hi4riZA24GS4933OgIeARQ3P5pI9uaKjkaQi/Up2qMZQVEv
buTMWiqx/xaBA75LJSG2/7dRg3WkrsiM2opqGHRsyjh8CCr60qhhyCrAYQbyoR0STvMaSb9NJFAX
twIYkaqSWLO01zfD0B9JtBVxO7w1fprP/Lr58ffuXE2xY2+Ipwg5kLDiQl33JrODClYciopxplir
HmMfLhkuByjcD/K2D6WfFPyz3d8bVcZL/+ElJvRXTZNZQVfxFBJEIP9+KVCZxLLdhspqOIp7Bs/c
LclyUD61XfEopIZUqBqgYhE32xzlYnvc4IsuXIXCly6MHWA4YWi6ji0MlFRYiUNC978rnnsM+0x+
IBGBoCzE30OHA7xieDrIIvfBVLFOa3rQdX/vw9UDShcEhRANsrmuEZNfzx8AmIs26DOq51L7yxGM
nHZa/4pUXvO/N3Q1DY8N6SqiZgycOgGVdvUmeD1ZY7UIIPcB0u/D8FuN+UHSG1jhVDV0YfsBM7if
CMGc/t7uf5yggVqlrAtax3toHBs/POqt3PYyY5k062CQLKYzjKQwWNjjuX7R1H+cI7kYwnRdHcNo
5aqtyEHivhRYymfCRak9j7tb6KrB1nefoJpSMs3VY14GGnrTY3FBd6wTQjgaAFSnf63hZQC6in54
VEa2kOO6M9ZBlo1lm18ctbLzFprjmmPtvkYLCZVuSYvXdgEiMlN8cQ6jKlyXWrBLNXnlWilOn4SA
PRLx8xQZ9SS3wFe1YufnrnWi+rBEMRpUlC7DjfZtDKqQnHOo1L4WQEUzpLy3YUWuzwq7eh/GNXgO
vCa7PKzPuWAoVtXBmYMKG5aYuUTPpaF1WDXqzUq1wp/Y/8knPTIGuM7R8MUdvQo4eZI05jMAXsBJ
EPg1rp6kpAI/E5Q+GraDDa2/7M4mhXbRWN/QDg2WtlyE/+eXROOJJcDVuKfmp2cIZIcHnYkgRsmb
R7NuH5u4fpT5/+/Pz+fHRyOtMEZzimJAhb86scAPtCzx4JRWCtUOgT6Ea6ChmFguikCIyLqU3Mr0
pGEX8sUJfhqBuaQWcBtTFrycvCr/fkn8WjYtKoQ4daLLUNgosnvoMpwsnWKXb6vyrq2RG6qsrwbA
q5hxvJWGqgub+dFWWbJetTv0oFwKFexO1QOr90jyQtEFn0IhI94bVUedwkTAEq/SYJNAHp/5hd2s
KiAsa8JNqmVeefv3e6D8x6VgTmQSsiweMPM6VmqSUMJIA9PSokwosiNimhdWsZMlAEED0IA+8OVt
JOfREUUSwOYmajGDi511lqb62nckfYWf9d5vsdQl57QLYzBpluo3m793VB2DzH/PX5rJi2CROxIk
pq6fllilUpNLwp2TzQ739Uhld622e5PiWYFJ0Enx4URnVYhtGPWRWarH3YbhL4cl7/xcIk9vz5GB
o1jt1JhtpSkWoUBs/cEcOe+GuqE0C4tAqdnUsNEyqN0vopDP7zGXmdKOIlMW41Suoug4xh3FNrHJ
yIv+URmarV+itV8Z1SO7xUiffDFufJ4JDJ3pHp4UqwfSeFcPmxK0lov3FvZ3Qze9xRZv8v/PW2wY
jE9TrgD20vV9qbK0IwVVUy620Pno3fqp7wmb2qxIjqULaEhKFq5shXvZjMOvZqBPzwQwLRTnSG0S
130K9FvsYlyhkFZjltmNAxWCKLuvT/HzneOZ01gHKWTC8Fe5upJIzflllWsS6FFXoI21kWwyEqlz
C4492Qde9evvz/rnO2eycme5xVNONG1dDYy6J/lFUNn2rBxAx1PkBGWjY8b89ZldJb8YkBiA8YtV
WFZjvXbdUmXGvZ8GFnwHlHXvEUK/hIOS2Y+KptoXuYn/aM0as4lUhxl09esQNG7RHHfKzgG007e3
cKBSbFLAMeTWKrLK5ouHQ/082pIDUhRVEO8ysmnjZf4QCrFE9H3Nq2A6gp+LOlBAMZZ8aObhZVAk
WnEujBRjWUzIgL5SkAY6/SMy5JNROsWhVFOyBmZyAxKGydbMfjatOMgotKS2i0k4BrJd1McIMJTG
XVoZ5ezvz8DnyZEek8u3SYLaiq5edR5/3MQxR2qUWkX5UpYalPj8oVlEbTdsESGKFzIseYR5xB0e
H1+G6v917QzLZqVCtlL/NHiIHPMyz2GwaoIa8GMv/5yCNqDQIKftdp1JrgOAUb0HnzZsNQ/aXauF
P7K6ErdaCZb/71fj05NDTlhRTI18lqx+TrqFcWD3rWFLM5HWJy6Gv5DIcy1tc296TfDFKvbTlMji
ZFScI/vJM6pr4+8fnhs4TkWj0Rpwv+GWZALmYjo6Se5KhPetQagC1+mrC35dJhAkViwuNlDwMSQi
Nvh3o3UWNJJB9R4+lq69pC1VPM46ONjUOpexDMoQVSPW1XXs/cRMbVYGiFB4lv2cV0V2yJu0xGLr
Aa77LfUS6APw5mrHX2G0YxxhkgazYci+qhEonxZ0dJq6EkPw9KheL3K6WpSW4eagzr0MEpHWnoFx
VxshUnluV7m3AH1rrrIAbawKGksn7kMgMF9k4j6NlnTCVi1hEaoCyLqegOQgsFgjCEJ6J/aOAcwY
iBq4A9hW8EUMcl3FGm8SjQlb4yGUxafA2GFNn6K+D06zRse3/g0zONVcYz2M9Psh1qVFx6BzV4Xt
W+OV3jwmgbMLzMbbYzhxLCvUGzArcCACgg/S4rzajDaOtzBB9y436pahxZylMYCcIAXe0thod+Oe
vCrLHpZskt1QwZZPXubgOEuKSkN3FrQoWCRvIFnFOk3ZYYeiLv/+8imfQi8eSyoWFisCyhe6PI5V
H14ISLdFBtZofDYhKRPLI7AdA11m7XtjuMq2y2JlBbmvx7WQhCQLXO82scQJh+vwrPb+bVbZx7/3
SZ1i5X/Fg3RqXDYgoaszxF+/MKXbtglkPJ69Iq2ArwH3toxXyJgDMLhqRDkPJ9LfLnInhoX4qqcc
MqQlk/oWvYuzJsA6uLW88esOsVffS+8Yb5/9BI5ShAVREzhP8PfRTe5SKCiygnNaIJIbMmnqLDLs
H0jXqGeyKZ5K3Ii6L5i60VlLkttNhoDPs9+66g+eWqjRRWMRmN5ruV3fdZL0HcwKJtuOo1HqANeW
EexnrtQuCh1rkph4iWo9zqdWQ4WDyTlb+I2d3fSq+QsNdzR3JWeeja4a0uBoS93RIE7DO1r7kN77
MkseTekYmVW8LezCW7TUt8jZly+g1MBchb66CUznmHnVES1j6bYLkC4eq06LJCOzrPIKqU4+I4Vi
QfNpgBFbwEikrPi1aPN2P9jGsLOLCFH6zFtrZZDPJF3+1rTScw0H5QxO0z8PnfsbTecmSMF9wotY
4WlXzAzMhG6wvQQ2H0AdwzRAnesisLaynj0B9Nd2cYfwUItn1s5q4JEUuGgAjCmKg6JAn4hIrUvM
8hspxSC57MP+0UN2mpKqeq6S6m2COGRq3+7UDDaABl4VS8ARFqJL+i6wQU44Ag3ngGzFrSoQFh+S
9FcMAX2b5pi3YBCUnEoEAEVe7lWzgCxk6Nox0pEzZBDOliJSj0kUSQ9x8mwU+JgbgSmOVhbfWomp
r8ImMFeOcJD2y4zToAjpSMphFbqqBegul9dV71rHwAofAvDwGwgHb3WF+Q6G9SxZSGJ0VPgwdAra
Q+COTBah37Q1MHDXrPNXt1+ETdXvG7m4lbwIJTQfJDP0ImNTeqyFkJMFvi26ZgHglJcUbPk69sRP
Kfe9B9lLeVI7P91nOZrV/ZA1N8Lvto4LNMys7GHfDMKaJ7Wl3AgT7ye4UphEF8G+iPpFI8no2tdh
/i0pHr2ceSfIfeNoFT267W5dbPJIY82nwAm1hyi8QXb6VY+T9MYOjd+G7qXnCuXUeVLdlKKOH7JE
/m3Gvn20wuEJmq1ZN84hqZTy6CndvZkG9rqsU3MrBnkDr62/R2GqBJ3rAIpXnaODUMcKT9FXnJwj
rFwAe7n5Ufh7ig3NrYKf2m1cQLvJIxVPccv2NkJH+122YUWXrfRVnu9TZGJbVBnILFMyHSslV7F6
SeDaBbVp4zksti7aJTNU6aE7ydi90I2vpiDlU2BGe+O6wGTVBTXwOoE5CmvJ6C87IH7I8dkgwhHk
J0IRRrGxQwR4AAUAx2LyP3UV9iFIRx9sZJTR+0E/Xkq+/30c/rQ0ojvEqABENAZjYqZ/Tw2W6XB1
GUxnoY6FYx9F6V7GB7VTi3iGu1G6NUP5+e9NXodnDLYkHBUUnknh2Op1gTMt2qjAwFyaZRkETs3B
YCVQG7Ej9NDWDkyeTO2AAnaPf2/2+kbTLFEhZXuqjsAirhEsCOv4g17RLIbMTH8WA/4Yj6MeGNwl
zd3fG/uUrac1W1ZtCsxEG5Q7r2JQJ/LVuvRkZxQlSveYhKN8rYwEnjruFwCDob12FfLqwDSXqiA1
KeFs+MW8f31vxz4Ig2z9CMYgYXaVsNCKEArhqDkyTfuIsY3AyXCueYq0UDQigSYsvkpffwopp0Z5
uA2DaIUU3dUD5QdplapA4meNRHLVCeJDnWKNZcFLXDLloj4E0dcVcHw8N/6R+NkuKdPo/ovLfx1T
jr2gtMujS8Lp87q461M3Q3yTUzeGYGQAiIVgZQLipqBsXoTr2JaKU4ue8iFKrASpvtY/eg6cJmb8
+zZp69VQYwiF94zxxcLwusZGO4w3FC/GfIRCQvhqxPHxo7D6FNLitGYvMqu+NdpwCWPnIbWso2yH
+BQr8a8yVtJHdAytEtMw6kleJklPUgD9Hx279vz3K3a9XJ06BSJCs3heqK1cPa+SVCgBIpzOjDSD
d3RGW0IIH/1jmItgE5qw45CxBp1t3CDkLL5YHV7Hp2PjxORkZ7Qxu3adVwiDrPbTtMZdpKX0nMas
ztzU1r648JoxYbU+xpzcYojRguvPcgNw1NUbURZoyXgpliU1yjNg+LNdatp3hhl+V8OtI8tvaJ15
ywgN0aMtkjcvCrB5d9UX8mM/Ky/5bpf1ibWlscKsaKF6zjMCzMOmlOVt0TruUY3dGfqv+FZJu8Ib
frtRmow5+BwFcZNkK2vPReS3MuSRFNlCVDC3Lk50M1dP8Q7S5UdbUt9YQhO+Op6N37OSbrAiwrlR
XdeDli39GBMe3UFnw+Klx1ohPyks347c1hn6H78iUy03ZfwWqJjPC99BPV6xf+L9EKyVQVnAlIXi
myRHp2p/S0nW7NCvQ2vbqXGpyWAU9C+VPLiHwmvWDqARF03ohRgZ5Hjdo+dnuQcjHqBJlzv4DeW+
8pyXIgVY5OFSxLhqnGq9WFvxcyZrgDKzZ13HDLtA3Z1ynS+tKdSeGC2XUZmjU2IZ+UyP7oyWhJIs
IK3IvrMZFGuDqGqEOgMpGVycO2hy+IshAIQ8giafNDtYy4G5rZrWWoHFgglr5PedrD34viHPN3aL
oKYmKWc/6x+SGtTzYB2UzkROINQwQrSsH0bu3pUFIj8DElC5XZ7UMnvEqG+p+b29UeOT7qNYJVNj
HBpzXshBh2MRbJ+yI4WI/kc8dxpTGd2KSf8P3lyvbYtIRVk7QCDjmNpd1IqtfvTab54eof7AShbU
H8aGeUJsbGTwtzRgB3BTfNg84XqAGQWv3BMjQHzTyeTz0NAncMTcZ1aVeEdkRLuOV/jrxgd4IPCa
1bPYAOPqrAcJbmas4jc6ZHo3k6soWFd1/L2Kg+cxE79KEncd+W68LFXzMVZaMQp3SfYh99zfLCwS
XIfTl6ZBuC8UDZo8bv5ip86TpiXxGqTqvHdRV8B/wTthm1fl7YuKN+mhhHBXKKM0Sckt0o2zCWmq
H5oNgUSLDPlMV5xspsjObygwq4r3bjFAlJrnSG8tGhtinqGzqChRClYT+AqRCZ9GTiEHN80wj6Oi
2/gJFnhIgM6zFo51hsJS4JdrE5DEovKVJwxGrGVqNke1MaFh42QD4kxHkTI4ofC3GVIvWYB7D9ET
RR/aFt1O1eGvhDDye0Nej4mCGV7cJe42i5KF2ZzX8CFiodiSz/RT+V4Km3ORhjdGSxAPL3XlV6j4
OB6ipUI7ot2z5GR8LvLCkRN7a6OK6rOYwy0QhgWZoKrO1kaYPWYuaBGMula67j2CzqEu53fS/IfW
qvlCShxsy/1E3ziVhJ2cXK0sXXpTzfBRKoLhFuHGpVWE3l2fdCjylG9OYrT3kau9jtZLESvXZzdp
V03V/oLGasOtU+n8UCz9AP1nu8Gmrc/bbBF1OQh8bF3XbUrUDVU39wR6CdVbkEcmUCW0NmCN9XDE
Xpq8VCGNBtmcEqoSyPW6LAwUfwcMS3EViG9Lr4epJNlvIwZ9KQlci82+fsYB7KcHr3rjOLCeikaJ
jygQxBjxruF0yZtI0vIHswk3nUJ6hBKvPDNNuZoDrrEghdTyTqlvDOqHWKkX+rZtsYzH9GOmDRxO
a0ObhbJwt5CroBak0jNkPwPzW+FsQ28ooSMTvaI3iYhVsFBLaAyNQfmkSe+VKmXMNxDKDxJcuZsI
PTMddSeUjgBhsphZyRAMGFZWhckKM0VxRim6hxL+h4vZx5ysyBz1DkwxjWaVA+tvIrA3sEiQPTRC
/VBFAPMLPLN2faxtMLmqfrRudkqjaKNi8vmD6fzglZbzTWfYWsSB9aTH0sYhNJPxHyEH0aLP0Rvm
LuzzBz8qIKGgyLXwC4HCMyntl3DwEexBuWmDK3N7QOdoBrbfxpBn0OeKJzdbl4T9vK+cUfupkhZR
NYbVVtuscw8glV72+U6Mf3Ity3dmZPurTu6RItLM7K6AtNwL332Y/rgF/DtEHvR9F9onvOZxKIht
FcXe2rlxVJuUg+fiHMSnGEzAzUBiC9BkEW4NT8rOjLLtEeUbksp80lDTtEpPGiT0L829haroxsc/
gzcuc5/iiBFTk+sIaeXAe7JH0mUNu+kYDKr7lCao6SVudj9Qz7h3AWGqcfMLzdNsIyp8IpTxz/Rf
a5TtwW5sHykHdKmhUGrp6v0XFEa6w7TN9N1lw2gI8EyTxbcP371vMx0bCTuOWFXFqAXTba4OM218
9V06QJ8e4miX6Db+p1q6Jcio9tMfO+mrvdKksPmG6e/7T9N/iZnc1kOQbQJV8ljrtXFAOqkqlGWZ
oPgvNyoSRX2qaofpz+V3C6XXuK6c1fQdZMk/vyoRspKFK+frMA2R+0bKy5MZxkJfx4g3bMIds0Wy
UpTEflJ8YxsoWvJTCrAyw1RyOMdgfXYtM/TKwif4SWApE4/HcEYmKY4N2tm0E2uLD2e9Qse1fSql
bD8dw2rw/jMQJTvjDaptRfmK2I7mPLRKq++inBfWGYS5M7soeTZL3m0MHr7lPbOLVil4vI7fez6U
7j6V3c30UeTSWSSudjZQzzvnLgCKcSvQIf5m8GMW6/GQPKPvB/LaOcZ53t0Fg5UfMb+6a3Ph3ctU
O+7DzqcAGNj+1ssL9Mwivz8miXlbyHGYzh3H9+c9ct+baeNAz/Rj2NRA29h1OggY0XBeRI0gPmnO
iajlR/W3iQTmm2saLUiYIrk3YmToPdRAd8qIFs1qw0WQt8hehybeoBSQvfWx+0iCJ34yOuzR3bCy
DtDlXPSnFKyypM79pvvej+mwXm8ubFfvv+s5XLoa/dVbH4HybReo1jo1tfDONxHDaUWa/DLU3XT4
IJeLmYn48b3elGjRqA22X6qlnJj/R53GSH7BO3k3HZ8h9lyCknmSHdTYCqUpjoUt93uiPm+FC0T1
CFjncoawm+fQd7MfA9I/86KPlFuHMGWjhBIuZciSn7nqHpq2dvlQY0SOUDD6ChmxolMkyWNQQ3RF
3QVEaSAnj44pKQtoKPJ6+lXq5AC5W+iO1rhxDG9grcEeX0y/mgnuWKB48Kwf9+0UfD+7gluNFXv8
2Apme8fvX6YfK+gzt64S76Y9SbQ090wJiBhz2OlPYT32fefcT1sjw7hpTDs4T0fShPoNZcDmNP2W
N0gY4rkUIsI3nsCocmsMEhpxYyd8E/meMug9nAzGTuS1tvQ6UeBSyMYRUjlrl6XcnxMorGhbRzbq
1+PGRkAWT3YEOM9xYxH6HaIcxa/USDTwuQLRxCgg9PVGVTLHVuPLHyooMXpiTY6CXAG/5H0bPfRQ
5p02v3wrpeegwDtx2uX9CNMWhJzxwQpUGrj8LKGT1Ybh9w8HvPw77fjhqHkM6A7NUoKdsStaZ9Pq
p8ONPzWdsRyCEunPsbH385g+ftjZF26xSRLu37jX+6/vHZ1+mP68n0uCgcPcJGs+hs9/Dn/pzPvW
77+0ynDCsjLdlBUEwEDNt27iiqOZ5eLY5obZzxoLAAq+uv4a3QbP2QUCeFpVHBE474p1RcizltoA
aUUzb/vF+94yVHn0t+Nk+eGX6edaFWs7L5Td5RC5KYytClkQcYOmX9hj09N2cslrUMKpmAdtPUb7
//Rs2kYa3Be7KJgO+hCAa4N51EEFwXP5KGGctRxy9DkaOT8B7usO8ei8mY11cQLqGwDcBOl9XiH2
SobBwX3kEIFOPk+bBa44J3XoHVAuQbskzw1EWCJrf/lYOu5DLtnqftphOmQQFI9o2+E3PB3SkVVU
ocmzT0eb/kBef0ahJf5zDNE2L0PbI9n23q3QeHUVNNsvrdhB8cOtM7G7HLKI3V9OWvR/PuIV80b8
Vf3ZmDIl7MYwJ3b953h2JrxZhTHVn10cLLLAPKnO9r1XbYWInUz2F5PQ8Vqg053MINLJ2+m0pg3J
CqSjpUO7vXRMkXpsZU1cey/7kM8qkcew4g/HlXSK9zkLkst304Uy8oGVD/nvzfuxI0zBZhHmfpvL
sRuBDwFKj/KGMi8VxlqxMP4BTQQcfeyfHlM0cpUWltD0ORBUFJNeQqF+vLOXO1jB/W2txv9zTFbQ
0qwEGL9+P2/BWnRutIGxvrRj6DiyIsCsrN/7VptqPNdE1a0vfWsjIv44hJyaT21D+EOPWcfm8v24
HYrG81Yto/Wlf6FKRqKXXJT7xvsybUhhlPmqD20W8ePTZSCgObeqTP/zufQ6DemHRiEkHK9BabPM
ttO2W12OWcsxUM2qr1bvfXVlx13EIClXf/pmiWDySEfnhXZVBTJJJd/WFbTxmMl5XWnLRMn3wqu8
rZ8VNZRdvTrBFl5Onxp0HNeImyDlG/rYdRTt2sBLwpvbjrCP2r8/suZf275ZnMMuLs+9TjVUtnvE
WBG/mU8fxy0u+7f/+/XyMWx066jH8nraNR73n75yuRPvh5y+wmBiLVtDh6dYBKFcboqzTar2yLJ0
LY2tT9snMZK3IoHyPR7L2RWtTioCJYIVqw3rWOnq5bid1JXnIG+s43jcqfVp/+krB7G699b/2XHa
Z/q+cU3EEdjq/at4PPw/O16+R4qDcpVbL8IsXisKM4/lF9m5RI/lpFTB4v0ru3DkUxd8t9H66KO2
PVPTac+pKw2nTsJaW8co1ouSx+m0lZQkTOZWKwmy57xtrWidF3LFcbny4xnqDG5Iw2KqNPXWQhzj
WGFM/H5OSo2hUZrb/7sreXrZ4s9NGj/KjvThUjWxg9s7X13uajtuMX6crpzjFljp1BHaw8SvbRm8
UrRWEWwrrLWSe8a5lpG2aVYiSsMXB8+9beANwzKILfMlKGI8M1RxSgP/pmIcPViaJM+HzhAbx8J4
OXZQitMy+dz1UrTv7KGFZgQ5UA8r6aVTh2JOHI+4AFqSmOagzaygx4oFgnqMag+Fxz4Mdplq+E+e
QGy2ytxXNWyNVQcKFakuPmLprpdzlaTYc6x18VYuQ4r8Vuu8ABE7AFlIH1rLDA+Br4l5qtpIopoU
YPUG+f+0G4pbz8Syz+wI7Kc+1S41SL/q3GNiheE9iYk74dX6yg86EkSIOaGK1OrfLCWKFrKqDbeN
GyfrDok+zEXiYdHLWXeI4E7V4Lb4d/rMmvLPf0KNniqj6tfvX03/+UU+rtvHPabdRKnDuvFsZXY5
FtXqDsW7/x0mmBrAezA/ABB7//5ymOnz+x7TxzxHUEfrZBYUU1Pv+0ztXVrREjtZB5H6+r7z9dbv
x0a0nWRnE+3eT3HaLbcDTv79VGIzGXU4Iet/uCxXzU9bS7VZbkPT2rzv++fkx/N+79L0c16Y99mA
Y/uHDr5vctkPPc1wqWkdUiLTEcY/l82nQ3zow4CdWtvuPnzzz7277nSG3CDMSs1ZXg56dWPe20gy
BdhL3/36dDr/7DIdIfELY5uG34rGv43MPn1RCpUoUM6r2ziIY/Qg+n5r5FF3GrSaCNXQzG9ZIv2o
6r75zQmmRqm9eT7OWDJL5Ec/xQeLNSqe2X6Z7zKHDG+HbAOoKwWWlpq2r0Pp7svcb38bXrAOYkf7
jmgEr52tVXeaBVgHikGwt7VMOwwi0pY1gnQPCJeiEFyL6ldFqa8ZG/e80f+k8Z5t0tgLRN/rm1hx
rU0CXnVDGqC5mX6YNmHR8/inxyPLUyt/6aMLEkry/cPgYzfX+652mBpGNthe6V1b303dmjpYGR6J
X9oMMDzMK6N5lSh4zrWqqs7TKVIcyXfTaRsYOmKy3YjHmKLEzAR59KagyN37ze/xulnjBewTWSCU
2bYn+CeokIyGKKmmVLfTxS/tMH1JO/f2cpU0pNfz0P8peRQnYtVs7gtR5Ss/T+x96SIUhNIy3Dsz
ae/rArI06vb+T8XyF1OPx/tKzYCqA/Mi1I4INWWoc5c/fdbhaORUYksiM9jKfbFE1Dc5JYrvotAN
lmQQNS5dYdt9s2RsK+um3FieotzERQi9s2CMTcKBSdRxYLeaBep8jg7XlTVShdfYLtR9QkLMlO3i
O049w7Is9AdvIDhCccY9Kq2fgyBlFk0aDem3Hm0uszGlncGAvWPCegU4D3xHsrxTo0j+IUikTZ4j
G8nNSF4GM3/xA5b+VSHmJqqea0CL0TaMBJKKiloeUcJt73wt28kG+KEhcPNlYGrdUVcRm+sK21ph
vicgzzvimA+pdvS7fMmc6C9cO5A3KGwqmDrgVKuIR6/hOLwH4T34pmiBV9MaSvZwl+SUNFBHFsdd
GjoPaodZSyn8liQsy9E6Kr7JemFzcRIMFXpjY2HjB4CpQjGlCh8bN3Afi2rkB/fZPTKEP6Um1hcO
Fm3HxJNLJlqRLWs3xYi2T+8rq89vIAr1K1dI9Vqz1wX8aZeaENnXFwNbmaeky5UFDKL2lAfpaPuE
sgQdk9ZNWRm3XRjLiG417qsFAVWpnfwhTUS5Ulqz2YnxD8kkZVFY+l6Dg3pEg9w99saBfKw4Tt+A
A/uF26lBZMtXcpu8KX6JG0oae/tE1dONzXU9FkQ+KyE14Tlqbisbfbe6JJJUCmiOppN0zxSl/MB8
QRe7+Dnk+WOfm82jih+nlOUZL3gSHOusC455X6lbxYd+FFnI+xGihU/4CfskyEjjqtkhrgvpoOtS
e0yNrCMeeLDwp5xpaEg8hfDBl2j/oENEOHSH6I0PN2M+UDR9yuP/x9h57TiuZFn0iwKgN6/y3qXP
FyKr6l56b4Lk188is7vrdmEwmBdCFI2USomMOGfvvRSxwnJn7vIod9+qOLwXUij3IMODbiCfNb18
WFZ6FO37cjzTJkbRoAHZKhspCH6kEHpOELwTmh0dNGWQPykdO4s+VKM3MN6EeMT2jxp81sIrNYBs
o4YW39aMnVWTXeqbqXrlKiFWbUnGkd0pwQ35lOV2o79UME7dZZstbM3bNbbl/SiJ8iuBRf2gx4/8
zWr0m9MTFlSYQ0PxVMvuXRjtNCP4VQ5ZfMncyFqNapwitjHirQ9oYjl/RAUU3gUF4HyTTh9WIxh4
VB2ktqSjL58XXH2p52+SrBkfeCGX5ZC4H7jEyTQtaZaNowedI5sSnFtkJUWc3n3S3T+ItSMzPA4r
KmhGdtIriMCVkR+ichWRknyi7r3u0XRsIlT9+wAWBviW8VLlRboMoPPeMO05ey2HZG421kZPi+SN
8RSxf4NxYFprP+wheIuZ9H4SruksqYEXJ/2/nqcS+p40ubdXCtIUVlnXATStskOm5FjmyhzUEPSf
jXQYEdZkLawUO2kOcWRmB8+e1OJ+dbNa6yTAop00xR9OIAv0Yzu8aPx8r25JQRUGuX0oszy84mNf
Vxrhvb5cq2aafpS97W7HvMg2+rTaFOO9GylRjtmQ71S9rndx2yW70fG9u6BMDf/uTYBef54XyfBs
jQwJnSG1j3BM9Rf0Elx2Y6psJRyEpicFsMwJNALH3tBLXWFYzc8jca8tI8ODLQv9RLPJacmud4hA
8RahLr03vjr+dvD1Vwwv3HCyND0hcKDeVtjtskoLY5O0vnHTWyS4qpWtQz3vj1qlSRC6Qh7rIP4g
yPq9oAPUWgbaSnp2D01xokdE3ZKv8y3FR0pOVhEcSossuVgV1oO+DaMBC6dsN1b2g/yrJyhv41V2
lH4G8RHTGMBSoTt+QQ9ONI88MpejFRUbA9v6hkH7uK1dotvjQlEunc70RurjDx2B4dIwRvvq1pVY
VaT575ssezfror5z3ae/+VZOnx1EL8JT1YKPKtW071WYcfuOhrE/+e6zwuXaZ1a3KnDQNNJ0uemx
ckVCWGSgAoYgeKYrXdyBNK9MX/Ue3DmemtGMIQ/bykN4z2TKk2WbaP3FJG9b6uWV92rsBZeto1o1
4cZMTNpfLTqd0jUd8jH9A6XZSxJk9kdY8IUvqvJUTAjVsDtHtGpRPprdMzDa564tJ+Nm9TGYb0Nk
Gp94AIHkmGFzML2iRkKtcxEqnPSAtFNfN3SXFhFa3U3EVX5dWgLe+LToI2geLVSPQAPMIqvrWJK+
MZSadvPqK0O6dFs7uY64FY0W0sVnExzwB/mMRKBRdtjPqww+jHRoIac64jbq6qY1m+x9yJmi6UBk
9+WWv3HcE3btrClNk8xo5VQY/Ew7465Rz1YeEEZv0nQxUrU4qo0OPIZG51dCx7stOxuQDbF8UY9y
TJSFeegTLVyZbh2uTd+zTpQpKESplBkzjxB6RfWAz6FBOphuAz+DkLdmJAOtJuSBQMgieph9jWiZ
AL2rE3KxVltQUOFQfGYF2pq4oldJqfeZDxMvLJQDSIdmvM0aYcC+NXQs52AToACqe7B/yYYbMo0W
P/xC0O0921axJc9BHCmwBxeH/ikdX6dYVG4m7lERefThIVoMMUFLvezpAdlVfsn1SzOYBsBH5Kt+
2x4rKIW71pkub3BLXihdX3y3VY9ekaB51mKk8hmRlWojN4oeD9vW0dJPK8es5mZLkWb+ZgxkdDSI
UtvrTbORP8reCCDSG9VFsQHt9fyoGdX5u1oGI1lkyq62e0INYoKetNpULkVyFE3d7DKbUb6dkvla
KOayskuCQiIVM7ahZRtEBOUhDvJ4F5nNQ9RYz/NS7S5eoubPIbVSald2f00taKhpLhSghGiU8zyO
d2BNCMPQ+g4OQ43zLaeRK+jYl4Vxib1yozSQXnPfJRQkIhmkjkx3K0tuldwGCy5YTkOHTHhAE3rk
C01tYSPm2rkpq08Em+Nr3Bbjhgqm9mWk9o8kjAkq94anyPySWp89bFj1iODANqmGnz8im8a9RcFn
YaJ+33VGRvlOJIeaGBLpxMPRlGq07j1LHiNKwRt4919O0eXnNIrdVUq3V9XHbCVJ7jwUos0phHoZ
BFnfMGlGDdayRW2ykg2xmHVVVKu6DQgdbuEcYcyMKAfo3bbz0bZYjhdwu3WVX05HhRt8xs3TqNoY
U/SJQuDVOmmEexvcfVSP/VOcIRBTR7TDshj0pV9XxH1ixLgGXfiV17qx7xpyMgy3k4s8g+PeVZW+
zRErgYo1Tx7Cu4VfQU0h5A9eddiPx8rzdC7NAzGDgd7cvFiYsKj8fGHXA4Or6eqUREJfNiWUVtJ6
a3cF9THYjKpVPXlpchEy8ymrJJN6ldaZCuGEIb92HRgEPnmJuZZK6jxbvb6h1gAkWtLAHhip7MkQ
i9dqNLofg5vdMw2vui2s4Yxmo1wYFXCsSHX8G47Na9Gp2tUAELuMuKliORj/sjJqOLY9nDqFGF9i
tpN1syE3uj/3Hn4vPffGbVrc8K4eMi3ZdUiM4WTSYR5RcW4qYcRH/tHaauCND0r/I3Lz5tYouTyT
UnThP89onHC1TxpAd9Ssw1dgtKi8i3Os+NEZc61xhwVqL8fQQetVJdpRVB86l94PopNdq13mHtLi
UubQqmwt/qQWx5uvyguGbW+tua+edIsfUNhxKtrtsEmsgaxRLCuok7lPxx3phpiqu2WTdDSoWpLP
sZXoB00gTzEp6p2RPH52rVu+MhrBHx26/k00AbMMdWzWZo9qocyc9FgekFzrL26oVtQsaHCo+DTs
2Hggg2ucVczcbVG1OsGXQQIASAktBAjgNSyjPWCLbQ+9DJgDTI8y4q4YkijTqcm9WuVZCcNn2izc
oTv8Xo1p9Gy582/cKpYHjzHKPxa/n6typFiJ1dqrOGrkQdJxJZfHUgkMby2EK021sXpPMgFJlZ1u
QTUh70OsoqwXt0H6I9BA075GakeArXUzAk/siZPaEbRu30eruWQI/P1cJXcZEdVKKfKbgyOQAkWv
rNtobFdqLaFqdi16lDAZAJQM7Ebq3MlVTmWlGdvECA4VHrdLxm9xX07cj7q+oRzszknHHM1J03Yb
tbVHos1k6I2E9UpUHG4kXVvG2RidjQL1WtTkBD2UCKJSkvaOfmlbS51Q5g/PRGefeJfAHrxPFUZn
p4cnrbH7hZeMwzox+ruZ9cTzO04LDtElrXt+OC+isOw2Jr2xqXmanIqpPV20J3xujDSAeLeneT1B
XJIUurUrcXSyQfeMTaB3f1VhxWpupNynSd5cqK5Z442LmlM9LebVeYHCHtiNYjRLtXe3mqu0SHPS
GjUOC7+WPApq2SxSP2rXo1KA0pvHVATWQSNBchNbQwu5bXrSS0vsos2wTrEknkM3HvZ6jPpRL4hw
W0SyN892KjdmO3q3HLVSYTLHbkpFPxLooB/nR03iAcONCKufnnft1PjX89Pqn/v+5zmNIRAk2Wk9
dpWj57TFzstU7Dt/HMJN9f84DRnWwzpSJRCo+eD/78vPb38+tdvg/wpFvP/jdefVP56bD8jMaQgy
bzFKACCJD7fyHx/H9Cf946/7387z+7RxVSx7TSd74P/8M//xmk5CjKCU2O+LIbuGpDD/AAMLuMxI
yruZ+8zHUmtYm/GQfBKcT5Ow0n80RN1DOxgj4mxdyZy9Esv5UC34hVZdAAgASRighgQvJ5QbUa3a
Yt4haNxj7DcujASbzBItMHaguOJnzy0+5x0Yp/oQTcfkKR+Umk9Rjpu+KcUbpfbdvIdKXQB8QGBe
R98WjH0Rl4+pHZM1u7I8B6tZiGOURFz9FEe5dylQe36/Oz9IEfqOwQd1omjjqDI4eIHMHpmtUymY
/nQYtM8AeeMXIzXiHbG1+taE5P6ihu1t3sGpiWoJwqq/N67XH4wh1bnhW/bHyMBz/my0th+XAhfw
hdj88hwIRojzoVH8zMWn+PLNLF43Zdce24gSYC0S8/vF1dg9+EBV3phfMY2jNLobaWc/hVn4Yz6D
rpR/peHQPKlUovYQknRIk4H2Zsd83ab/SwpFa6HYtrhOwUPHTJZIn5ljfnnMjaYd/AGFZiIq72TG
lX4hz635/mgIRFj1KF8/yoAb2Fir2cHmJ3VHasJ4dzq0dYMnUWT1C049yAi5Ym8bsxlf+sq7z+em
oEmpOizMuxbl9UH0ub2O+3H48DyAI9MppI22r4m7/uIb6MLJAEtX3OlXthYO752rLTMi3d49hDQb
F0bqLuD29ULo8QWtoPs1ETCXvIZ2SboqQKpSdiB0AvdL2NpBD63uNXOQv9VWXmxlH0fv6PvX8w5l
gWfY4NtyCi0+myAHRDl2g/MVm9kr46ro2WypU7hOj1pHjpDRm+u8HZl2sPaVJjrWdRQ9UgDr/zow
JHMaA6Rz1wO+5ArB1WT9c0ateEm0tv20QyPemE4n90lflc/wGV/m7SRaQ14NG+uahaM4NSqVMtKo
3K+2I8XM9+y33LLqbZVqAaJdob56rgDCzQ6O1fekuOXOGR+KfVHCEjnu9Lnwj7km3ti+UJEzd3ag
64yb6xScTfF9ateHydv2XXgyy945gVN7KlLnkhVV+pRmInkqx4wkIpfErXl1QkoeG634Na99Lyym
ZeDTuuP3UXEQHnyXhEdF68wcgJh3z+CSnovpnKGoq10cRs2yrfR/vYQjkFCJgsHetAc1eoT/mt6s
5rPPzxneo82r8DEfY9TwR9rYGNfzDjYOmHsb/vz9ls1slyQIgyu17I9cLpq3vOL60GfJk0RQ8MAS
RH0+bd6KZgiPUUb1fl5NI7Jj1NJCrzht9YhxBp3Mh1rR/H5rswfo6/QVvqR1rS3xMZ+5a1HK0k0e
V/MxiFuKVd1kcj8fEzfqSyrK9labRAMxnZ6uXs0b5mboTlUmUfDxQhg20q1ZTrDhaTWBi7UscoUR
+vS6pWlu/SjPn0pv6B4tFej5IAsHwdFPDeim00F2443rUVXgY04H+R1jbUiv3nneCo+HgUjxKg1V
v5be+Dnv1LdU0IkYVVbzakB27gpMy/D93j0re2nwqt/MqqleyK5czHtpVp5xo2amEX6FUhvpe/97
gZ9VOY9tPZ5NgtnXbsrfMW+dN/zeb340ZPzeoczYq98bErVHxjGvtwPS5SSKg+0/nvx+WArqcUWi
7X8fOOUwUP4KLzGZTyd/ekfx4LaUN6e3VHd5eExbkKXgaPt/vF6QQlNRi/jj9zv/PhO1UHONb47h
3B+HmK1BoHA0NN+nwS0JQiumoJapZCX6tBLSaYqaaaB91Lz+oDRMotcIE1VLlZPlDsGZEg4A0sDw
LhV3JL4C2ZLZr/JJ2pLPQZW3U/t2eDNyMsWN3H7pNf+g50UO3aYJVkobg8Uy/eY6LzxZNVdpZMG2
alHl/7EhjjV1I2pT/Lkhd3DLRLyn5XwEhffmOp/KqEEAjWVOSXB6jfm5+ZFKPOsaQDLD9P/eENB5
AQZJU/yPDW4U4dOI4B79saEckLdBgm1Xv08/75JVSov51Ka1OP1Z83PzYgy8ZGUic1n/sSHqQJrm
RVP9uUFUgISxHqjr32eZH1G149pDrt7mjw1Kj8Gj9GCT/bFBbdD9qFXJ3PG/P3YMtyR4qiqf/bTh
94foJfh0msJqvjfMW+c3Pig2M7pqkgv996kQoFEuqdEf/d55flRPBmx91Mc/N8hK/rKtMNj/cUCM
aoJuTPv9fJhhk/JN8BakKeZ3tLzJ2hU9vJcQY3ZiNRGUDqC5fI2DuxuNkBaZwN2yXCvWXt24N9kI
umBMZW5U9aq1zFPz5nY+9AOmlrcsjdt14pTqTQaAh10jG28J84K1VE1586mJ8mpBd0O6yZSmFPVN
asPIfk558zNd4dVkcUMJq3I+I71JkLhrnGDxTY50e+EXhrxabLI1JytBK6y119jeVfgUC10jdq+4
3Z21bAzrSpvDnV7NvGaUi/jbfB1fuBDsJ5Sr3yUB6TnecPVrzBJu5Eksdn20STDaXWXFHZlfUXN1
OyNh61Bds5QWgZeQJiFlnW9klGXXxG+KjUyyhFdTsJuJPrpmtV1tknIIrrhd641rDOKSlGW7kVbu
Xtil21A2ti8Sfucm8VXzIiO737g+WhU/jUa2BtrFbyoFGFhIedsY1Q0k8x7fpKNtpJtIHtGH16UL
nL2mZkM9/ZWYBGRAQU/HN8tftTJTLt4IGmzaZiOSPsENGtA+TKuDEhwS4UAomlbV1o12lPeM1Xwo
wWb1RrZ2upm39o7rrgS1sS1+dmAfSTUuSUEGytPK7qj0rvXCXBkDVJ2SGz+t0igqF7FUxu9VpqqT
pc1Nzm5b2i9ZmfxtKqN5nveNy/CLWWl9mbdFdvPaFFFwnbfponiMQaHsVGAO2yaxs01RoMhHA2Vx
JQcjcmYOZA4Lj/yzRd6CjEtUml7/3EHPqlWc690RVc6/dw9FwEMSt/aOcC7zeeaFP4wQqwjZV1d9
2WnLeb/vF/teYjr4SVfA2c675/Nrc9vFTSXKlH9H0Z5DgiyWqQzTL2k6j4Igzuc8DPpDkUDcBDac
fpVjsHJiK3qvJyEUfxS+Oje1P9T2EQRK8qWphr2WxNrsBUHoL5ZPrOJ0nKWPEa6lOsOG4Fl3hRRh
3GocMBSpgetXr64JjoTLSGBM3HWAHg3FPZq2bG8Gww6sYVrxw4/Ge+FY+Utux93ObJCPKVkwvLkB
Y+F5h04F1TmMwyXHa3nGTWNCUMqKHxlwcnoB9Huk3pNV7VIdJ3f/WSr5+3xkXvkV1vJW3v0sIVUg
LrmeOIn3BXNn3qEgLQO4iCvp/HDDK4DFrcegKc70vcrz/CimrH/SEWn999Pfq/95LiiZ01lZjPNu
es4XGueYHoX/eVTX8Dji3KUcwfOJWqX94o/9TP4WqtACLvS/j/9+nf+8m7rU2o0+UA8JpeAE35vn
tzEvph29ysOahf/pHxv/c4L5OZU0lxVUJyBm/9t7yUd9OFoEonzv/Kgz5TrYeX5XpkWijrTXrfSU
ZfFfNGlB1JoGja0SRrCd1PtaRy/gOwmhR8xKVoRCrqlrURBUGv+ht6IhqhcUqiIC6JTTcwURaauI
eEf6c8oLUSk9NEP8nxCD/HPv6r9M5hA3movargVOtjDt0XvSoEgLQi+3KXoKBEYhWCkPLFmBiXJF
jhTuADDSfZj9dFPXOShj0F+yUNP3uRzvFYoAJVFP6EooBxUW+j4zzKEBqllKmT+B6M1s5bNjSBRX
5HKOei53bVgepSC3P4i74e430HJGrb/h9yK42bQefqhqdL0Ch0wOgbCtpLuYtOk+DMtmncalyuWU
SIMIUMfWE2201b0yX1taEq/bsEg2jiL6Jwks6kKU5lm0FNRBVcmHqt/DJP3oWyO4CtctXtumRxGc
hY95LQy24u9gqIxbDbrvPjpDclPLvyLSCc/QlJ7lYIp9Imr/mjUaAFbfVT/8rj+k/SQ7s/xqrwk0
pgbUvpXtozFX+PPWFAEWgeL0t3nRUOG44Gq9BL2Zf9i5+YqIYFEwRtei2rzWjCZR2trOQSiKXNMB
G3ajVxjvqjVuCNB8LXsUjlTBQ49RpBdrmE7DfB+X0lpzrz0EdBGPWEpAm3de56wL7CgLKQpvkauE
wlKTNHaxw60hYCzApB3mquHhJ0tKPHON/hGQGrQywEndinJqYSOXwO9GlwdUFL5iLKE/0cjDTQyj
F7t9dg0LeHlgN4c+ozqUp/GFe+vWgbB1KVwzeiiieMn1KDmV4bXsnwK7C99xERO0Wh96E2MAjOS/
iU0h3nsqGqpyJO5ZGuVJcTaZHxXvqRYp+6i70i70z0nA3wWdJnyNmU0dnTEn8dV18ZY6ChbLShdb
s0/LVRbX9T2l/rmrWq/A/49vrW0HG0QvCtqae7InQ+VUT/RcJIP9m0+/j6SIpWv4/l9GmvyluqNK
KLmwlm60IiAwOaUDtO+AJvm+Kz1zWSITW+OBsNdz+FRKvQGjzqOamtAp1fvUyP172TTr0Mu7x/RM
0vLTg2r+EVGUPwtKV4twaMXGjM1PWajKKSkKAy/XQgTIS4q0IG7TZ8RuFyZnCYTDVVDNFyquxqtO
c1kJh/yH40uwpKQMHAqnfnVFnF/qBhFRnXs4kKs0XUmN0o0umEP3nf9QbTs92IFdbw0LWCN9LWfv
ZQ0MVYtcxan7XUmHq4dVRQchR+foIV5aeg1p3Iwy2l0VaOnOD8ue2B/KHgNm3C8lKV9Hp+9wsbs6
ATOZvGiBu4HHftfEuItlYn/YobjUYdSFC2X0dlGnHmz6nM98//NlRpgRjVo/2YV6K09wGpOdPz3C
vJTQ+5XJXvjpQfj0R5Zol+VJyOJqKnGzhwAnCTjT7V1fMZlP6hqGexjJW04+Er4DuHVQF6Mr3Rmi
MZBEIILiFY2RcSK40vGQe767ZNJPhCvtKQ+bwLZBAMcIAbxzIONhWZM88BIwNTTaujjqk9svJN3/
1GsUkmwncQ4GmSWLskvrXdQ7P/MuO8Hv5jeiVEDJp8Zv1nzIoNyrgDZfi+Yzi9FJDqbbXb/Hye21
5WZ888tGXaWgS1ZuNerruHFrKNVFs0nq8AOLtnx0xanIregDIaC600xGuCa6iE+cXpOf0GKuaDuU
2TTtAYYGBjllly0j7DeV7sCjDOz3tMZSz1ilYd6fKushtgfi5nPz2UtQnKu18qYqgzhKAwc9PN0N
nlPxalV8SbvYqJZoLd/EUJivdqh9mDbiT8WdtCRCX5noeradHphP5STe99zobNsYtGilXlphXHqZ
aifXEutw6Gp6wFDAB3TfkB0/CcGKN2nrtXtPymbJx5DuFBmT8ltkwc5WlRCHQqefqsRkkUYPcleC
c0XA4lNaH3u77p7VKt+Tca8v6fxgTB6N67xw0/LkNJp77K0w2mDhJtV+DMubYAKxsvHH7W2b+aeT
/y3y6FfbhaARPO0HUXHe3bpEdMoN0ZhP8yJs0jd4FycNlgc+SFRgTVWPn6WaPjcKBLs+1Ow9EcHN
Wg9Cf6vO8fGpc894tNeHMjs4Shc9DBUJeADj8CPslJ9MBZwfwMsuvaN7yPb1v/3ASDdEkhqrCZTz
6EX6S7HQqteTmiWR2a+6CoZtKqtnarYKaqvgrGDJ3jMwTg79VJPkxqzuiWfERefWL0YVmBuz4LcR
gEDc6oqpvXqWfib3QvwQNkl9jQ+Gs41Qd4Jkj1UkMGp4I5KiEZG+Sa16XJVOreHnBOGgDVX6s0YJ
QsCZ+w7yHexeaO2dio5jLzT6ANLsf4T9r6pVm73dRuUeT/ROD9z4zdAK7BoEXawRfm6aSYnRBWBJ
0QqRBtFqBy2ukvPBtOp6rdEiRYjFrVSJ/UuVxdGJy8ZejVUHCa5nL+afkvSNl3qQWPkmGwdVRLLc
mB0UtbimbeAcrDhqV/7glU9QsndJ5Wl3J+rrVWAysGWofAtxQR6G2qpp8aEPQsgan2HRLVvmG1he
LoKM9Pdc1+EkJ1n86MKQ0LnGX9uU23YtLqyVa8plHztAT8384sKTnXNIHWrAz2omkbbF3i1A+tq2
Vbhuk+QQUp+Gq+d/mCoAVVm8Q6OzD75OCteYUyX1OqU7MvI2F0lm6o8y75OtX/b1wWl8uSPyu1lk
1BwXWhimr2rXeAdVKaKljArsUJn8SSYQk37371btKCwm5bbmba7NVvp7ch1o2jm181ZUFz2M83Og
6esMly06vDKDae2OG2lrT6QP+Uf8+dHW8QkNiEOVKqMxVLceJshq6BAgO2FLvbYrrF0SaeqaAk+y
0oVwd0BxSOtGHodQy16hhwaZlzqHJmypctddsBOaIEikjpK9nGZ4gaI8O0gd11PM4lPXHkzbPRiO
7t8bqy1edQ04hUMhg4vRIIT1kRr2I8DTFwefNurCZUUuxaYfiknSq+EBhokVFRWSMidD0FNLucLK
HJ/d7KsKsvIl0rtqmyvkss2LwKjVX6bYQUlf8PGYOiNWkW3G6cfLja5fRQYSmPm3PK92eWWsiZk7
olZOPmqrWtFeMp+Cwj6MLvlCjSjCRS7ChNIgHhLR9ulbR7W2k5X5V22HqwQn0kp0dcEAWiEMcrBx
h8t/PkDrg9So38IlqPFVsUikiMi/GVsMa8443ZXN/fwoIz/U9Ck/RHbwpE+aVzq3YoWCEgVNqT5b
Uh6ZvLjX2AgffM3adeO51T0jBXLU4J2DVLNPTBGMfSvSaEUNt965bV7uIfj8QggdPmyDBpyhaSb/
liZ8MPt1LnVKqFuTrmx3yhYJm2TTqELBL0bxwk75X+sNsriCvnuIEM1z6nIXiPT01UXrcFJeiJrP
talideUH+IKLSjlEYdX+HI7VYMi915J/OHa6eowJxtj6lfdkTAJfSULyEfX+stPa/DR4I8Ray3wK
B9FfDXPYFwNMNL9GEJF3vnYmDKoCQSTsPU0VQNDeV+RrIGC56xL2V6k3k6YuyMhW/qi96JoAD9wW
fIOXCRFW16Z8tjD4bwq/ABitGAjipZmthlB5Dmb6BrMVZ0WU6pTSaHlHnDxiJX1b+aAfRkHLzV/1
tky2MhbnBgr0OsOX9BEl+ZqZ6/DTL6W2GP2hvGteQAJNb0ZbNyckoA/s+BXqZ3+wK4YpKTdeoKPe
e8NFNpW2+a5JCnot1/MTzTXt3PcdKh8U2CPykNeuGYgALDAppZB4Vmqqt/vYQvpG2LjN/5i8oaBr
XtpafjGolleC3ewVdQBnS0NrrTUifhAV4z7FXkA1w8/Sn9QA9cu8ID+2PRFqjlCNmwHhSMW2xl6D
WAgM7qg0SMN8A5c3KpU1wYUSnTXPmbr8bBlFU9TzSARL7FfRGWITtU28o8EJ1xNN7bTwhE00bqeY
68Dt26cWeEaFkuBCwXMaZKlnW0ZvjVFRxhjUZm0XBnC/wINNlBv6keGIuQCkVh5dyLF7YTvMZnpT
5UfdmfSv3bIJ36O8YpRW9sDBdW3YRJrbEN0Rwv5x/PO8kCJ7hyZM2mdYVeQ/FsObL6ZLhVGcDbeP
r2bs6Rut8e2z03AzY/Aznoyiydct6UAoAZ1+JTMveGFW+Z43Wrb20sxcyqosXmtghyuXm+6iaLSP
sfbCq2eM4dVq/X4nh+ornLTSWRTUp0Iv3IUvUd34eTR9/ZDxpLWQuwEgakIu6wW2Y7QTESITvyPP
sgxUa1VKfr1DfdfNp3bA3qK5pXnnTp+s+jY0dphpYJ1QBDW67EYLaLhbNRwUx0JWFlv2jViaVdI2
4pGp6noG1kZcwlUl2DO6RCrHTWdtOL12NAXZLvhPlrNUWSkSsTdCPlTHZMwYWVp/n0g9g+mTUFUh
Bw1UGMWNopNmpKfc7e0xPrVVtm9aflAjAs5NPEVaeX6/ATeJ2U0fULzLL10p7Kcq7dJFqks8wdzC
PrA0BOioPtBk/fRjnIiqgdsjwzt2hlKer4TJ7y1XEQKYRV+tc1d/4QPtF2mZg1rqvlCxAA3G9Hmd
rFUH1DwvZa+PvFGAjqlt0rIGTnRxB8xvmAXcy9jnNffvKX61KaBNxWQ30ScebggQ9vmE/mq1FBX4
pIqmQbasA2wzheGrP5hXcQfL2w/MIb/8BrV0GVcMaQ3mEGlUPUpF8faU9i59JiVpMATVCjwRC4Nh
wzHF8BeqNaoBHyg56dcPUr43g9uLX/LYBsPN5BL2Srg1uWhRvNY7v3wWgfRuej4+0b6A9U5t+BIN
2z4PWuJHQ3lPldT8EGBwIVei+Y2VrNpkXdWeiDi2Vn1Eo9x9BmXhXhXTh5Pt0TTg7rP0VBUuO+7u
oeWqIzUAxhqqgkPN6IprTzI89I4eqyJSop49DWmjPZrPZcGgxB9dLvJi0Bd9ZPYr1GT6tlXa/AZG
/mefyOE90sK9EycdSrNoeA9BKJJSGRAjaTHjmNWZo4EynDhNkntoanZl+FcYNPF7LCJvgysUAi8X
22VuVjVZcR0GPgpGuKAy88FNw7/hG9oaGROOXm0/Aq/DntV9IDRnhpSLHwYhBSvX8/KNqeF3Cc1P
IJX2XnUUc9GqhvJUUawheKafQuaqihDDMvuEnp3y5S+aLUmqvyqjCt90SY26bd/ydko9ixDzR//D
3JktR45sV/ZXZPcd1RgdgJmuHgDEzGBwZpIvMDKTCcc8OOav7xWsUtu9Uptaemuzqshkco4A3I+f
s/faSg6vnjF7u6oGvlOXWh6icBb7XvPICMG1sRv4ng+VvGcZYOzsq51u1OtFtfaTolCpeZnfacOc
ptqN3Jhges2hj2SkdAWnWX/9hnp3EpbCaqmf8SzqE3nKIioMLTnNq6kHtpZkW8X0/zLlPTjZsb0u
q97PK6LfbRr/S3lusBY/i3aWVwizfCxHlma/WzByJMTJD4+uWwO1XUbI3NdlloM1DaV2eJsavb9L
rPT3aoqonF+kS3+wdGV/XzhY/IcV923fgyYyimHXkpm68ZiEbZo4p//nld5DuZRN1I0onOohr7aA
JZjVaIQtV+t4cfzM2Islnzl6+89iaJklDM4uJ9D52KzrK95ZbNoAZE6J1b5o7Aph6aGkqMlgv2TK
s4/KM9YQfnSU54LejkZGc63slzwtEW+QIc0x5cUDo/Op9eZ57Ly7pGm/69H0ONvGfnDn5PT9YLkd
8iW/uamczr61zPRrntoO5Ph8FdnMzGga+1RL0dx9Pxh0ay1Ta27dGMmSm3hbqHnxudP0dhdLTAqi
sbW7GKXPjsHPAOIvMns5vPV9EfodSCTtxdUX8eina/5UpUcrXz/6RFrs3Ra96Da9K1tZb7CVqLvc
nX4kg5Vue20YyLLm2qHWOrVd50YlzqcVcdDdIq35boo/Z2cYsLGwDRkWuiJOwiCJa57lqW223/2W
tOqY9l3nflrG0olzJg2NBLhBJ7LyLIdYwa7K1lMqxKUEqYHtpGSiXAyH7+qYy+Oc91Z/qqweDiN+
KQ5RNa1slf4UsxD7+grlWzAWWUPzWdJBjrq+NViVtCbModt0a7rT8EJQwjm7lmRmjDqTc1NZtCOF
W1ZbNxPTjT1tG4cqo9NNIDlLtim6Ig7p1boPvszRTTBOQspO/0pfCFAuiDgk8KrkSFTpJy2r9pPA
W+VYZxBCBmA6NzvBTOM8N3tvusZvnM9iuyLK33K4zm9MGuGTyU2IYSHeJPzG9wMj0DDdrlbncc/3
ztPUidfZ9MELFOwk5YpNPyHjE0LDWyL4SQoOAQfRg9yiot7ipoz3o9Pd4hOvHosFVJ854h2p6uWT
4hxnht+e87TlgiVUkhmPelS1tD8YQYCJQaAA/SX9wn0RY5XRJRywq2ZoiP0naGC4xChDWt0sP9O+
u8BobX5LZMZmFyf3aLCzqMybjdlp/UdFOznkKJbdqdglzqv17sz2cfVnTCLKtR9at/mEhLhrNSfe
10bx4ZV4xDQkdQ/J43DFeqtYDjctbMkDAl57iyUfyZtWUzwONvgVhG5EUbxMFf6tZRyuGjy9Cvwc
BLjq8l+FtD5TK7VuZAqK3lXs224Xt3tPyDXyfJVvfYNhB9U/aCCLbo9dPY9XAZHrKeNAyQXfPjaP
1bS0P0ne/WXBYHqr3NYNsJ/WYRHH3S7rVHqO1xxvHpaI0ZbupoSGAvNqCK4D5dDWhc/YdPJvHKmQ
jiC/V74W6rIzMSF28xbolkl6qDUjXwRmR/SIQ5q91u1SujoBJ4DedvATeN6IqLvtCCju046GCqBr
c9B4vTgHeEOijh1do2BoYRQF8UnVqX+sVZ+cvh8ceCE7Znby3IwVc89+8U9L2vgn4/o3Naxo4jqj
2rKcm0Ezv65gAo4jGj02TSt5Kmo0y3pJtCY6+vkB8jU+D7ujnskHb+/V+XKCV2xHplFSN2voYezM
Lm56b/6ZKNwzsW/jmmUgv/ZcIAXKe4Y/fq82ZKCt+IMEfJ/UvqCYkRg28g0WjtPgz2j3S+NOzX52
EAuKdcRo8jZ3tILujotG1V8YM4o68qzZ3ZKsXm86CoFQ61g0TXOwjjbVa6tx11cKdkHi2hYTSvVu
DuUpU1by6GQI2Aa30DZLLxn5x8ayRQTuQNTGZ0oFC9qToEY6Oka6yaohdDwqQFaZ/iHnLHWQY/yM
/Jsrs6lcvIT6r3VyiRRjrOroMEBWvQMdVbYMK7J63vErfVmde9NMPVttYnypHkhgVlTzXlchEyiu
m9Q0wO7guNLdtzyptBPMq8OYYKiYW25rBkfjZiyT6714PY5KXrwBoKDX2Vuh5Jet91DM6gU1Ai6h
/0fww3/GcJOdaTFrt03huNAu/xk4vugLXAmngsx8XYsmVdK4ljYQbB/0wtL/SRb+X/8Up6y+g+1/
kk3bEQPR/4c3/+2pLvnvX6+f838+5p8/49/O6c+uVvXv/r/8qN1XfftRfqn/+EH/9JX57n/9dNFH
//FPb4BjTfvlfvjqlocvNRT990+RfNXXj/zvvvNfvr6/ytPSfP39bz/roeqvXy1J6+pvf73rmvlr
6OY/8J+vX/+vd15/gb//bfexfvzLY9+lzX/6pK8P1f/9b5b9hyNwa+B+40+iWeBBT1xK3+8xDc+l
sjRchwPtNdioqrte8i7jD8hJDokeHn19eOO8tor98s93mVfkO6GhwtU9Xv2//fsv/1em/J+vGk/G
X2//Y0Y2yUFcJf8AcjaJVHIF1HrPugaCWu5/uIp6CZW46ZIhtDqz2a5C5luPpSXQKbLOwp/STb50
EwPEqzzrmnRR9JbxaNKPbFpitIcyDQyZdZuZ2+l1Bp9wB6HygCv+1QYi7NEpVG0dgjrFh8QmDXbA
muc9R3G8IRZjS2WFSFnCongur6I5Tq47t85PhEmlweQUU8Ax725c5jPm8rBpqru+a7elWl4QtSSR
1S83uhA3SFOZbNsWTg1/Dccyfa5McVfFqgvtNrvp26Tatxg/mY8hYiDn4dZr+rehyMtghNpkN9ay
SZq0Po5L/WPSR3+j4A4GUPhQUBPnGbSW050bl1qXlXLrlyoEC/A8auuWDqjr69NO6q4Z+i1buIXr
BSUD/JMmqJzCOKsGzcWghuZmSNwtc4qNjaESn1U1Hzgg12pn+RlY1DHqdWNbZerYIgbKJCb48pbV
5ZyRh+g13hs/5u7bIO/Ez3nP3JkY1XjBQO2R7pm78q0thuwsqgKHs+onDFB6Du+mpmWNiTbMUXnm
dScZydiIgeKe7lEwCwQkMWY8Frw63X7fDP+jVeO/tyT839eW/w8XBG6T/2pBeP+g1CI64s/F5bqC
fH/CX4uB9QchUYQH+SZXu02I0r8vBqbxB/9qkfwiXKGbjgVW/q/FQPP+ME2bNqVjmNj9EPiyE/y1
GjAy/kMnW5fJkKcTJGwQzv4/WA4c5hP/tB6wCvl8LUfXfYd0MbJPr0FX/5BwVKyuvyzGkAf9BD+t
K0B0+1WLzS4PR+mRL5tIBCBkNuoG4XGDA4rDWgWpK/jtDkK76TKM69WCF6Czp4dYyCFqy1bbiuzV
r6td3zTYjVyNHvMIOT1JIuDKZNjbODLRpHhQpozfTo66wIaiF6x5fqbYqHEezTIYRYzFqS7XwNII
tjCg7k1++55rnR15WDiDUh++0LXhyx3L8wvi/znS6gFvi9c9uda6RWlhncbW/HBqYqbt1TQPcHe1
zVz2ZEDrzj1SQM9xLnY/IWcp8Eg2xrzAMkB6Maj+pluM4pjNLCFd7BqQyvPAdog6sFaH/j9RQzs0
PuPjYmT0laT8yiFubDVbffke9/MoLPpsoHPMguRnrzfIsHOvmi97MTZxO9nAca2VBk4zba26/NRt
T6IUk3e6JcC72Eu6m8fVicw2+yV1Uu6HsoGqMOnPlZ50D66ZETBmlhvEaqEifOBUFn2K6GViBmo6
7q36DijOHhKvCSFYyL2XuNPey2EWY4bx7tJhqcM+pnSoP4ReUklYVFzgm9/xo0DhN382uTkQ9+gl
tz2kFxd0xpF8WA46ffIzWTLvPOjODwaFkG31vqODxy/sVQ/9mngR9rnbSu8Vg3XP3Xs7r+ObVw5R
EmOM1s7XCjMa3MfeIMam0oG7FB6rXt2m9Q4nAHjvbNCCEl3d0fLsLe1QJ9IQAoGvrrpzYqEN8hyg
55XwTPqbYLrEmqI6ooeNlOlAn3/bMCGgj+wOx7oWxLyOvbyUEqFPebV0orIjSIKt/DIpY7fmhX7x
Yv9n0jftzsaOElp9SZ/Kj6sNZsQDXrqK+GTxJebsUBnV8IGCl2payv4G418G78vuDnJAp2e2WFVb
MT0ZaZDK8augWUvztBx3q78z0paBND37J+mX1WnwBMxvddf4mDEVBTctmKo7GLOZhiRswjWZbv2s
eyHpsXyC8HJeS5lehlZWT+7FsKG7A70meMsFjui5yj861aUzEXw7qGI2SeK9ZViq9k3rP+eZqW6W
rv5lOuayYS5cHXSsuyTDe+l9n04Aj+NUO7aG394kVYtouhXOwzCtWdj4afrDyue9NF/Q4jj33w9p
3XAWtfRym9MYdNp7S/nZPYTz7H5BsH87M3H6fqu0tD7htHJEI9PdtdcP+P53V2r7Ph+6858f4Nvy
A0QM+M/rR+g9inWjy+vN2AtGQR0NSiMr7Uvj2k04zQkchEEWP66GiFS+m8mawWI24Z6bKNobF5WN
2d+kCDK2+jrMuD+TR9E3M4YC/4CN/ss3lYv0xC3D9zYpdUZvKNKKKd+lNFIjAHUGa2K1W+gGE1vX
DphJLdQeye3oYt7BV4Yqp3AvVmNIpqPOVg6aIB6j+glc+GfmS491T18wZtd2oCBYR5nVRZOeP+H6
+BCd3u4LZBaj20emaJnNWNVezn69T9fsrWCyE8W/m6nE+2YRXJJ3nIaINdkOnkUvaBoix+hv0SEw
QsCzTRKBeeMNS7cvq/7I/KSn/OrXzWc1AjbJYTodJn+JjJkDpk0YLy5p/curJHSh0dLhqvfYXU9S
X92wAAQZTcYF9FzQOGm2iVf/fpTlR26uFCg2qsyYSqaQL8gzlsD0nK8s66tNIfX9BDyEezCeAxQl
l6Vr7jA49zde29+bczOEOGWG0JTLEKZEWXG5ij0jDj0onTkc5+VHbJkvSa3noSpGN4KYSbaeRySg
0t7KJf/KKViiDLY2tJvhrsUOEhgzppLG0DhH1hWA3RTx4DXOi5DpJm7fOox9t2bchGNF7weAjr1N
vYFTH4Ik7KhsFX3li8uaThfYE1tvqLV35tgymCvnhZA07KXahN5mafdTbtwvTJDBgllsStyTrFyb
sRKvE72F3cq8OkpTP93g8y1CaMvMYpuG+cYgtmbThb1ZonOAkqYbmA9wS4tgmqQdscsmt5qfz0Hk
E9QnNRu4Fc7vapieRk2+WFKQOy116NQ18OZ5ZmN0yzEUDL5oTBh7zCvtam6MejYZ8EckJJyQDVJh
y+mFXn8yNsjaV2cNiiVddrEzRUZLK9Xu0Dwk3vVKz64NGdlFs9f+zGRvHAdGpxvhl2Y420uC3D5+
NRLnhlJloOWfzNGqgFlPPjkji75rHC05+ndxLGgFN9xJkMAIInCUgwuJNR3Oothm0pLMCGGrTwSc
gz9jf0ygRJg4J2oHmUCObKV0NRBjM1rV3LC3AKMPnpXaJ6MYw0JCp8UQdtM5C6kKA9YoF6O7FRTs
AttV4xjuF6LeOUwCA8Yfm17QS3RvIP9zlYy0bTuMpfUDsBWia/Tq1KdjfSQb+x0l1GmRSxkRCddE
o0OKt8Z6BanMuMHTDN2lNCmPLANffkHMx6S/LbhcD4lliU2b4nd26EhHWnEl+BhP5Rp3jCDIjJCL
Zxws+iI9fi+7Lfl2U72G+tXBoCvTDdps7eAqNWVQGfK0+v5t1ziMaa2hIPvBRO/RueazWOpfxNg9
Qn/DY9CJ/eAzl9FHfMOEYO3g9sEskFhWZnp9tH/ijXJWgjqnoBRJvpnhUl6VJlheDac4eTZICLvL
XvJGnYcslSFzXzwTK4C7WjcDLTW/NFLC71Sh39m+tvemewe+/A8rc15L80QfEfliNkHOWfJI9IKo
jHnOAM75BHEInXyCIkbZNuECgycS2OVVqu4297KxmHLon/4kxiMZeefEYK6M903rnPQkmL+nXMzV
iMVrRHWyAxyB86oEX7RWaSAmj9uFXmFf+MeigkflzUz3q2Z9GWKsd5RPktiw0MImqUqC+vSBdNIa
3nhYln76ZqmBlRwm6Wg8s6nsOjFOrL+XGdJdACC5H61QpckUtc7Cw4SAHwpcjdzoYMDlatoU1Uex
jFutG5+QWVH51AfF/0hz1+OwPg25ukXPbV1Yjrm5ekCcbrt3zY2E5hjBnj2pzmAdyj6ckQpgNbM0
GB1zDXNOCddxw7BdVh1FLwwJ+R22jc8n6AdT7a7CIjeOlxsaMc15yhBIlDZXQFtBxcgO8HvWgy/U
l25bG6vtD+naNbtZtQi7m+pRocsLCG9FopY0e9mt9lM9XrdhskVcBWzL18NZAdKjKKmeZOuFw0A5
6yQZulWVnbPaVncV+2RYKITGnWJWqK+l/lDiH0nqCGTPuGWCNcfKCAzHyPZ8662YjOXORZ2+HXtf
BkzFoYbnmM5NFOzXh7rSSuqB/m3NdQrrKXv8ftDMgfTAbu4iIwHQ0LIUXtT1wfBalm1A4DvdVvc2
xdlRTxB3QaThpy2NVO4nSvY//9ZS919y111pOcNlIS0KNLoDnRCaT6qfG92oOLVT4cH0cVK4Cz3K
Zx3hxha1uroXqdffVF19mRah7t1UVTv6OILo7PlIKQ9wL2GPMpT3MCS+exFi8S5JJ8cLo9cyF94x
br0IUWp1HhWWltWorICcVOu2XR3r1uqVdy6qy/cbqtLyIPZsmK1Wlt4KN0wglQRDRhGo1fZDXkaG
KzkScCU8iMbaYu4M7MTeU2nah27usW1qScUJJvucUem8UBre+ZKn3GIUTmqLzcDZ85MXRhsbVKFo
RgZXHsBa6Y8V2TBuXaxHryEpObH828Fdaa9jIEDbTwxJ++KVS3U7Gal7m9otPZCKVYWufYZWv2Gy
xdJFqhAc/mSgAuagJF+0fMpuQIksf75p4TQNqrUTW6lpN6t7aCjU7jTH/OJ4zHSqWZZbzAxYkbt8
47Jj+L4sT4upNpXjqqfG42BX/55rH02Lb4ARbWImmM56zwb9VHRRkakCtbYPETAmAIQCgIwmMK93
vn/mnDiGnseMVAOOcfv9sMzTtEM2T/gVpYAGNkTvKNSwZ1JlpA5UJHAbDgGMN9JmwqrXbJ6zro+3
ENEIoOW1ny0TfDn1O4La4anqNDh/CAldN+vCSi+zcGlIhFbo+3ZNSmAtem3r0fN6/x59TTC59a1c
M54KQWZ0ZyBFKNjqpGXTwZHrp+741WZuyi9jneL71rk2qxwTQcvEizyp65jVtx4q58pCT7uXWCOa
sGodeQ92uT/YDuy5KVd6IMhDYVTlyIcGqPfdWD9x9v41pzdiIiRNq8p9IakErBGfpY4Z7qF0xA24
xAXBBUylxm+tM+elm++3KkkiLLaCQ5pb3ffTG0qtXbY9V0karkPVhE3OIlWl6VETcrqXwu/Cq7Bn
I9DCAo7i4sjJo11Eu+e+rwPfL+TO8ZqTQ1BEoxDAJ/LH4FPLZQ7X2bpmNTpsSCm4LmQJF3kxTblh
WrlRCfQ5t9XFEfUGUgSnfWPMnt8YacmovSURyJCHKYMawFYStEbs4N9riyiNseVB0CRxatgZOVKP
BXw2GwhY6tn1yPQah5BUWKTq9PXIpGZiLxN944zJWZRZsaV7g5KaaqhuuzmcmALNKyMir3/3AfP0
mf1cYF4/zmudo0YRDKBocETSLE5VOjFCip1nVY/vpTJOqT+n+ykdP+LFZGKW2smu5DUMZjuZOGJ9
upPD+mcMP2nanNyZ7W9gIx8kFoAycWx+6fVH0g5qlyVe2AGk7UBsBKoT80OeBsWIOXiV43NZioj4
8B9dh8u2K35LRF8QlvwqqExCdYXT5wczUS9PvDYWq2T2YU9EaLdhMbYk7SC685M2tGClEi2UWFHj
T0ZkFBiI5sQL2INdpiZmfmrUwWEhRjb3uJq9vmFFxlaiDftpSqdN25V9kCUxG7q1nae6+5Fd5ikJ
rHitPvS8XQIXtW9txPrGHNHR6RnKWO51YK02eioZT5E+32JkHGgWU/Gj+COZquVE3gs8g+iCt7G7
AS+0RJ3PLEk3sHKu4iJmqF2jlVB/qvYdmTsS6NY22IKEs+9ai4irMSHtycQMIp8sgxCvWaacLAjf
nYzmJ6O2/dIYWah7yVPMWFY4E0IxDElBIuvmtPQdCV/0iVrVMEFsq61n1mRONUtUq7gIpevzMhCi
Vpre3ZAOOGiJICZtIJl3qwe0b+ZMnIx8TgZeeaPc8XZOpl/jpHgGLfU29uvv0p8fFOFsMakAtmGE
ozU9QOjgmBkTrexMJRigDBc5Wui7dYjR38bPToF2puhd1DxLukmMCa2r3h1JWn3z7cEmqRcPVDHa
L17XPK8uK5ptiffYXiayBPGTdusr60F7cHRSdogioCTjFGRTK3QiyCzvJte474zBOC8aF1rezhV6
I3mHaA6/Re6E8NWdUOKcqHvb3K7x+OwkekKxM+1HT//lx0a+w86xncf60Rok40HJA88w2YzJ3lAN
akMyYXa5n/zAf0U5IK0UBJ0hr925KKfC3SemsxHTs8gT/eB0i4dap9ynlG6ENC7FNmETt9G2a9cG
/mgI7cD5/dyPyS8chSXtuzEmU5pwvSZ5qy1H2w7kGzaFcfStBEhc/94uXn5MsS8Maagp89OiZNQp
6IJW6j+Aal7mWh/YW4ZrjTkfZk6XASoK4zFBrulLR4v07MWG8LR1KKy52/aaQGeNPp0Tq+0f/3wo
QEO5tLKoPqszzVlUTrVZUELQZ5BagQRcvzYCqRAP8ioxgld/iwCpDDgmbSwxfyy1xw9exXMo+pbr
vzc3y2p/jt302okcuWI2XWKNbApXTX3k93JEN0okoYDIqfnFW0O1RTHJkbNn2Rmz7IP6PF+bA+WO
CvtV/OxRitAb625NJ/3V1XILamLc2vqK46pNt4hq1r3Qb/QJ3YRjLQdZiYCRL7qxsdylsRnhGR1D
Y+p/t33HDSrLWxvBNJQK213xr+SWt4mz4qlINmui4ymFC1bkJsdXe9QjE55dqBLdujpniLx1bgdz
+PJ192NWsmT1KfogJik3QC0C4i2VOkt4+YP4dOpRJt6htPOnOY9mfb0+rdcoAKvfZWyptEycLicy
3NWeGeZ9jlrRR7Plxnskf/f4vR4QD+Vh1WIqyuqSqW8Mx7sFApcK4zwY4kENHZ5Gg9jrqVuee3xB
G2OKnwzf/WxSorKyknVSTs+JjTQoQay+WUwapbRBn3Xrrcrs37zYDwvOATYy7QoEkDQzc/Ip9fks
ywr9fhz6ieQunHV+UDlXR1FNqMZ16jDNj2x4ZZFqUrTyWk+Pk5oPwuRxsIb0yPDzUAwpt3XWhmuc
ETJS3RDkuLBxwfSPDWWGi7Jk2MyGCEB9YehhRLw1ZhoC6xXV1ngZIjZAFpUW33hmJbdDM+WBZoCk
UEV+1pd+PeGRrwJtcttdseR4AzvG9LT662KyDuyIVujoD6KgekjVQMuh9z/SZn7meIc/gIx1UJrp
xsDYyLHt6K2OCjS3g02Q2rfkv1bB0EBjcHpO2ZaThkXrlFHVzp8qN2ZiNTu1S0AOmdBnVDoxFvdf
nM8uBQ7b2TEcnyshry2QANGTyT1GYgYhrhu9OaES7u9T7LjCNZaz+N1eBfkNx4CENLQNlsY9gLXq
hOHhPNBtD0tN0b+dpm3siPdlvNYCzB7coiHSd562aECsjdOSVDnaCeryTFhR34qTnggvQub424K6
EFRoHOOCIQnYRM2l+WOAZupEbL1qjO26Ac1lbl5G7apQReCf5xfYpIBGZlkHzgoqjuNGExlY95CV
x7s+abKL1gqNaLIJnZP5LkDQHWknAlYPF1dbTqjUym0/+7/zOtajRK9FWM9uRXHy7NPYC5xCy/cY
ovZsWfcxfEmbun7yuvu8rj7K0v3Z0nPZTIhQyEgNYkd/WjHjbrlOz7HuWfuJezXA3zMctdWDTWHD
K7pev7NlvSsr3qIKf5PgWsFbZvXOQO+V1qoIW03LIm+2fqUL4sSmWKMaXe3GPSUDU5JRip91b6HV
Ud0lc2i1GcSRHuo24wRo7jRrqBFDFa95NaHbaaz7SqzvmXEy8Ug7Qv5ccvcjq8gn0JL5jbEcGEaP
QPamnn4BdSgCF9vCiitTciICCLavK7+jiGAJMXRk9PAZIqnTW/QoGSkdrYyDtj+mXEY+faSSlM9O
4yic+e/NsNz1rtlvq5S2XQED0qHppa+IvMYNYAdx3xZHayQ1k+mbETDtc7frVGVhBjUjbGhUBAvd
HUNZ93ZflJveK365XEs3tjilPdoiMRubciCnINUlcD3rVkEl3FE2HvCVqyBNHaZCHmF+41WsOiCf
NTOsEw4Hacz+FgldjVNjMiQfpWxHjkbmFpkQeuY4BnvqPAq9mO+AArzhA0J5VoE9G7I6nNpU3+Em
CPOCXooNJgKlg6QR20TrleXBQM8MpjSXgVPSgBy67vaQ+g5X6tTu42V5MGuVHwnKjmCPdCd8pUz1
xGdhQ3VJ3Tl0tNHmOn7NQE4flkKBhMjTp2bNtbDW/Pd5bckIre1w0OfXJqPXS5MqiEvtBRTo66jc
+gbbgdzUVMXlJJPQKbLb3oZXlYgcvq7ot90o8m21sO803UFPcgll1Xx0vCt20B7vTbXtUhjPbUnc
VEbhiuje2lZm5LexfkKrRMnn2vfKzICAi+VRTUZxB4PVzQq0gqMkb0QWmNBMFqEeqjUHNVDLAHhJ
qJnCzDE+pUEFASMZ9YF5KBSujNVcUBk5I5bOMvQ4B8q1p0Ptc4LVfQUPSF3GZvq0By74Afww3iUC
jDlOtgHuLT0aC9vdaYN4pfP/ZCRleuv33pnOCw38VVLruWil3VoP6PqKrcL7iMz7uezNhzgT66WB
9+lYKguU4WaBbFZAzvFoRiYh6WSBmIQBVXbUmveNKmuqOZv55KBGRn+EejtC/eg8WI5raxxcNWwV
DqdgppSpmM5si5lO5qwe0aO/FEkuGASUhMA67VOSzBe2FzS6LuHNC8pXWWwQV8rrSDEP49qq6B0q
H3xxtSeD0qWpOfXbfII2k7o3rSrse5vhBlyxAQyMuiYv0Ybjgq+i3ml5+lP9vZH5LQdrBA/8y6Yu
cSwnuXayxfqDjcPTcu1o4ZNGXtO8CPilTs4abbd5HTUYFtC1vMoK3OwyYt1KypYei+aFsec+eZlk
apr6j7Njb2mRAwXpGrKMCua5sMoj4M6kTHr9hXWgSYjokLZlHjrumXSWY7hUEyJCvPo4q5mbjIA5
J39aOT85j4Y3iZdxVu/xqG5KYC+vlVNiAHijlXU1/GKWRaFBSpKJqT7WED9Px7av4PHyhHPbaSrE
objMHFEryMW6ph44AuAbt+36PjZVWF1DKKqWvULXnEsN/eB+XjXj2LKB1X6o10R7FmUMN6YXu0mK
0GgmVm+4E6S1aRchHQDTudDQ3+UIZRjBjJ3zwjZYBTJGeuLb2dZPBsWG0vw2e9/deYN+l9GSpTuE
xTlryzJAfn9KGkHTh3HyqtIhGsvqopfWvlxHiKltciIDfN/ldk/f3BI0q6ZgLsQvH41u6OwxP4vb
lnDf0K6XGKBf9gygYAPso30te07qCFvOetWY58TuLwrJ42lcMM02RrcTNisqL7UZqnYOswEbhYM0
a5O262MXF89rx1EdE75Opw0gptGDaGw6+76M9yB+HjouJhqD7e/C/oFgrKcbD75IvzhlTssE7VCe
0ijW1+1MuLsOzxN/88+OnPZx0LponTZOvH5NCfCp3Osj6aYxMqKU6sjLxsBxmqO5Or/TnBwq3SDg
GuFIZCzrPhlqcdeq5cjPjNKJAHKlf4LdwRs44nouJ3xRRa3d6g7P1qipk+ioaye9jbeEIRD1tUxM
1vCPFv2TrCGSxGt5sEw06NkykJdQ/tAQKdaGxZmrjSyE5q+OeGB8v5WKBb+38YprELgDQ6RnMine
mOu1G4TnKAwtjQnp3H61gxdkQ9aDkqE81mgmzKn2BTnE2SwaM+wKVy3RkIO3pRMynepBG3mZd76Y
ve2aMLccXhaoSdbap7s6gWdQ0yFi1lue6qXcLu7wI//fhJ3Zcpxam22fiAhYLLrbBDLJTPWWJVk3
hBqbvu8WPH0N/J+KfWpHRdSNw7JlWZmCxdfMOaa5PGdNOQdzw4WniGU/mJ86MaLD4CzHZJ9JkCbQ
HxN3fgKQwurZIxq5bC+D0xZ+ji4hMhihysGWD2La0kMTW6d4ARKKV1cPUZtlfuacWW3mh6rm3mRM
eBAFGVqZBgZTfuDLiDxbMhYeeC25aX17LjK2aVHsjbcrD32b9HXcjeWsF9dhg5MmPWKobN15wAnD
bqi7o3tmJTfBHTX4Pg4teEVSgXhetu8jUmHflTl2GdGCZ2YWPc/I8Jfu3A3iGY9IEYqGXAlMBwm2
LFWeU3unYZU5ZPj0D05EXu68dQB47JLCLp8ei/anxn1aQXqYbXQKzfrBq+LPuelAO+9BT3W3nkxD
O42IPAxL/Bm1mo0/fnpzk+HoMIXP8/LBbb06GjodW6ZrknHRQgjXCCaqSXa4tIADRMwcXvMYRhgJ
7retlcFaezcIsY2gWUoUbZDJFjMHbKDUFz4CFZigCk58pTXqBAJknbRIc35NutQLt1IQdSQ5QMeN
lBcHVSKCwAnuBcOI/pdT6VQyxeyTfZFGeWdjFnXuWSULYteNO4DGzplQmg9V81NO7Qq8hUVKeSye
NSNH0HyjdV3v58KGNFL3+UGTZ2zNIswOqrG1SxyrwfdKb48Ouk8zZzutKIkOw7DyEGI6UI7Vbb1l
zyBe4gtVMQj1CppP7FV8zQ6Vojk+AaVozlVa9X5ZgV/tapUdTS8TJyW3lKqRZJdJ39yQegxt4vYx
DJJHvA7NvkpoZ8qWbB1XYqWtkV8RIYnhzx12Mxqah94yWd3KLlQFU6VCm9nJxoeOBKfOFDcNk6TD
eB1neTd4bRptxRZkFe+E603SbxjjHlKvfNBqDIJWDr9iYAjC2NEpOFz0zB/RSISyT3DyZH1+FDrO
78FqnjZBlYdU8ujwkCSLoT9ZluIeheyBzsF42ua5CJh1hqPo+6PTZSv1UnwcLSe+aI34cqcaxx+E
eOS4j4QcNLK2UIjwBXU8tVG9zoGmtNJ3csylRTd8K7N8ZM5QRGITDznJIAdmtExpyv5DsclDQkWk
QSd+W/Po9zppP/POTqviaT5oe7butAA/Y6YfmdvS0o5amLNK4wdAhvRQgSBosGlaS85dKhk1uw7U
fx1wRewML5tePfQeqjS7AqYwGidg4MDAcgvwq6wjvZRXM1vvZcZ6rCJEcJRHzxlNCgj31KOw7JyF
a9NqaDDoeyck8em0lQdlwDBMukcIcwcPedZP0dZPsnGHsB8wny4aWIFsBvYKj1dhK54akJM7oMoY
xPtS63gNKkiidZ6FIveitbTvQCJ1QS8IvpVAKEzHYeuswQQj4CKQ4/rGk+bgWt1dDKD2UdvZCiPV
6LayH8hHJgskrF211DSCWRgeC7+hOmFqYHScFjuGlPAM3KR+VsEX2kz1o6afmoeNSWWTPaw1jijU
dwGm4OJrcPBO8vTf74ZJ+Gll78z5bLug4cWkiuFAOkYF5X6sHlD2eqPw+OL99LBt5Yux9ChPbd29
6pvJ6dcBLBgSwEEbLqCs5UjIkfTyTOn7z2UtbqXlNi9yi+1TWpv2icDq7nGrqw9G93+Dav7+Uifp
0bEd9+gSEYJTDB/Dolon4LU5N7EcnZu/v/v7S9KVRujkrFr/9Rf/+vDvJ0vzy3QZf/7zz//+7l+f
Cl138zPepOBff/GvT0YTNV76bQj/+bTE+u9v7p8/+/uv5o5mlaka7o3/+f3/62vGGFJOxjh9/G+f
Zi7m///Si6y/1DaTof/tc//5Mw1IRqDPtEH//Nnf//Vf//XfD28UvtV/v8f/+sTGozFFUhD/H+9P
bzTTedGKyz///p/3558/q8Xw6AmkAuNo4VbNrZs+m6v58PfjFcLVOR7a//xtUZgYzPbPE4rFKZxH
eD30/TokC7qDQs7bThRNf442ULVxNJLo74crnRTxvHGoTR1ymbnxgtYtqxtEWLhjzPhPnD2tSGXR
TtVvgq1y5ExGcZyXn86gyofJWCpoS6D6zXbeLgQeoD0t3NAeSXrW9P7YW1vx2TcWAdaNZdymbmne
jXHbIDJHSJV02k9nbA08taRX4OSrf+Qxwk9LcBfCvjqDEhquTE7wpzFbQzRlv6T0UAGOlD0EZ2lp
y3OWp81AytsP28uS75xliF43N8A/ivtGMslj8hfBRz23on/H3MmLKQJgmsTNY21mKH51kial9LY6
P263E1z67LyJzH6JrJF5EDOhSM486znW9slOOb0wtUXf2R28fBQ+zuiFGYV4Ulj3ib9jBVbU+1Ox
G091NX5T+5jnvKMmQHrjqxbphUq1t9RuvmAeE6uisoQaN819k9niAcvtmf0MGtSc1XqVaWDjXDIa
1HYUy/ypdf21zMkh0ASReYiR9yK4l3CWiFlD6ItZgOIvRPcZX1gTrH6fCSZucOwnsANUKGdpbr/H
GbxLrOtvGS2g4qbu7WygR5yOdF9+s0wJT84JaDgxchspglNuQqjDjdW4z8YuyEgRJRCWFjAuRZf3
lTdcI7nUzSOwnFBXPIOd2JqijkI97BAX8EynKJkX+6qkzZdj9YMUbTuIeEmCIWfETSDDm2nDuCp6
9gfrOkB2thL0vFO5hey9Q2/x3tqYcxi+GXoJIrpLbHcivyY2aKU+vVhadhamc87YGbhxRbomU9cL
ZVlsoglS8qoxeYpSoHGaMN5RfehXt5kCZkfonTYg+5P22OWKlY9tn0eet8eCTY2+2K9rNTa3jobA
MrPmBWNW/7A6KEGgsLF7gDICq7QgWi7BFrvyVM89aiuedDxkCEJJlqMRb29ZKU5LS6S0JsvnGVkQ
jWKEHrw8IAL6vba7fiND1pa2Glgf+AsHb+kBASbjcvWW+0IDu2Qa4rmu6FnnYWQ84ZF7VqEWkrlv
Q2eNqMUPXj2PYdc55WEa0EAWmfUH8onOhYtQq270Eta6ToAj+cIsQNBajZSMbf3VyrU5p3rytLW8
niaGRboJeU8FUdY8WVXDIIWXFWuGDIesIn1aihNa6NWH4kDdyk42zAzzsStwXjM0QzA4/xmHVcF8
HFBQdEYBkaAtLwKGCT8xbPol3hHQMVjhKoQt2jMJMiCzWlEeM50ujbS/Z6M1kHM1xt2Qm7QR/dZh
P2Gsamg7t71YPLg43AFJ4x76oRof2km749quj2XaReMysEE3m1d9YwuOSfquxEh/6G2KHgNjKySj
Djv4BDegkqFkF+W0VhKSVvQ5qjiYtQWsgFAs2WldbcaCXbK9aZChfSel/nLtHkYlYxg9pXc09Q5q
CtioU2dQ/sCyQMK45p/T1H85VcmgyOTubtYhD8c82zhvmH15rOnXdRxuaufNQZZxyNgDRVhXWYQ3
6PPnbPuaplE/wRPb47an0iMzBsHt7DqZb4PrvsbFk63K9TIxqwkY9dl+kTx4bFJ9OpYtmqX8nsfx
F2jCg7tQguWVEpw0EMe93sJzk53hRZkHu1RNaGW3OvLoM+rTF01Nr4XiSd9P5nE2tJfFnL9oFr/K
2VYonwpyLD3DF9iT3AUJukuY4u5/NfPaPdpqcsPGvqf8ZkG4VS0NdA33s5jP0jZojEBpFuasndA6
YA42qf1t5zAJJmZ/r7JmWadDbGtNgD389/6tTDa+q34jbSapd0EDY1ODtTLIR1V0T1mxZJceCgOz
ZGR1W2t+dZlWHdws/hEvTPp6bJdbngWw41JIi6FIph+1tg9NW+adY6nz/1rvk/Wpyt+JvnxqOjp6
o+R4RJaUGa6fmRXz4ZpVl4DxAVAFbWinA1CqSVCMAZKPXd5B+jNe15IsK/YYQ1QnyHzmtmeElqOj
TkfG3Hb+PHvp02zbiFc7jsnGRlSgDw+zoV7WomLApEs2sNktq5f0regQ3JiEwop5vLUw/rNFCmPH
tnD2qunU2qt36MgUMZsEiZAhXoeMjkFDZDWaX87Sv4Pl3lfKmAYSFZ/YJbTsYJNnaHSsgooFUezk
frFfY75k2dG8z6Zy+9hW6A+QOdxjkXOuqQuZxMDsHvo51DIGkEQTVB6W5jo/9xx6UV9OYTeYP3Xy
RIKNZ1wAGtgvmdHzkUWJoQ9/RN+KkN13eUOgJpQrphkOCwBEXwdO7JsCp3FkqAtDYHUYZoMJ2eye
OrdV4CvoCQXvpav1DGi8Juwg2bkYK9i4tMW53+i0un0wmTe/6S7ovHskY+4MbicFPJkOaTia3KQq
1oJBm0tGijnAUKf+aeycjSKXN17TnbJhgQs4IclDiMrUETmt205HJR3e3+lcS7r2NttxW+niF00b
9rrrnLZ1JAW47V8r7vBAN+nD9W2JEgZGYyq9h9xujmzcY7oQVdwoOjN6tQ0HEis5PBL8fEFfzba8
R95IS1/E9dXN0p9a9jKCgeK4SzmXF3y3fV7D2zLRIpftzoZxWIWgEnt3MaCfbE9jn9Yyfk5meWMO
yK+H3EE9E2vfjaV/dqWIr5Tvw6EXVoGobgLFDUcngzPWZ49mab3vZ/zG9OQIKUOLkGZhTx7vKtv6
wVZlJkHWRSwJ9/KQ9Uw4YhZsqoiBrg812zRNXhqhm5Hs4SIBHzq0Mxx5rRM3sASF3013CSp438QJ
ObNY862igTrIM0a2IQlPJLURXwirTafmmDwWouNLHUsCD0r+u6vsqxIQI0gFVZIWks/Mvyiz4TVO
47mD0VnEFmeFggUru9fSpMFX8F7mvMJHsE370cI3MTdrhF/jzPN9PVRl96uqDPfQzdbXprdvpHgi
yUkghsDZSliUNH3noUuNGgtR+5IaH1wSqOmcR8Me1CvVC/tfD2UhwUbfORs6xnbe+pyjdG+lmQV9
N3bhmOpnRWMYWik/dyKMfzD4DuFLMhVg3XfqiWVjGd7dqSKbMIvTVzOGVuiuJjNl/KTFZAgzZt+Z
PSCIW6azVfKmNws660LIAzS9b1W2oTuUfehMimeUvTBAdJC9nMsf6Y48JHOIXdwkfkNneEBo45wI
xAnNfrZO2O5+jYz4NQJXfN0aPOa6TnJyygq9y5Dj8jlpswcsBMhAVT50jfeY2fMbIGhxmUFqH+yR
6bNXVhc1xCbreXQyq1bFfufJhys8LTNwjZRgmOmPcNSD1m/OjW7KJnLGkSgqa7rfais5iXK+8oPR
zq5+grbUPzBqRAIvQttJZZj1TySA8iMwSv2UqoyFWqkFW88ECS+RPDBfHwmS0w+MaTq/ptT2i/mj
HcycyZ39Igr7wcQEQVab9LeqiUM4Q79YWqgL+IPjwFYxinkaVON8TivLOJAySKpOPzaXwvXwBfbF
vYn+9wIxsbn8/Z1oUxcge/D3A7i6EPBd8+gkWlcCPcrHfdbONHAgYs5k+elRuVmlSy8xNSnzWja+
oZ1leI/7NRxlw2yizqhUFuFEKQnHnOPd5e8votWIrtys5EJhQRlbXeL5YE7iD5RbYCddG6xJvI9N
qjmwHGuhLiQXXVLbXAg9AX0itt9a2duhvXnvxbDoDL/WR/irNA0Zw2B3ReCz/5O20Nv//AImYDoI
m231iG73YljOT0Nf1qM1uTsD28nD3MwGaIg9m0HpMIIat1UPC2TnaRLfc2XAXB5X+pD9PfPiRkUb
QYwtDclKDlJWX5gTIUpuOEitNNcvrYOOPHPF16pWI4iziZKZ0cqaQW1hx3ghi68/TEufnUejYj7r
sscGb5gFcaxzlBZoMvMGIEvseAUSKDYzyuNkjL0NSnDsaCjZGAuh1PlUC4Nwb51slMaLIraNfi61
wEXEwkLzEHOOWVQ7gSkXFCawqxXRN6w/cdgViE9ymxa4RMOeZuVXXrGsHQ37S/fGezubMZ2YnhEm
8/zDM0D7OvY6MBDkgEVIdRZKsZWg9HanCJvoyJLpPBiEDvDgrwh/CJIyv8nNIYmyZDpaaf9F1tkT
E6kvBIgEzBX9a52aPnZNnTpVcbDO5UuFr3Bd8rfqPMKKzqZqoCKp5REfaVB607fd0RBJ7XviWguX
HYmcdeRD4c1nqA9fIh95yE8u9iYPLwOeLvSMs3so2LqHeABB3OSbBdzUomxlfq97t2sH69yrIfzg
Y8JfFZuA32a2yFwp/oCDkz2xdwAnEyyFfFpWkuKlAlIqtWrwS4bozcpjh5Aobjhu6GmrXurFDoaN
ZBG3WTt/3zKSSoU0aCqf00R+DeIG1gmgTl7n7OCy2GAXZQ21s21bPG2n8ofmOi9GS6ASNRkXmHhB
4g+H2VwuDbAorHFmxB74JTYA4Giu6BCiZbdokRJJhKaL1LBAQlinCUfKjFDL0tmTd7y6ticBDSRz
yGG6HCRKw5OeIs83nPJoOdPvCYFxYAAWzbWhDTevhapTJbSJc3/Vyqnz13G9naNyNfPQEfBxS/LR
jbgpzhsVXlOK5wQdyrPBoLYFJGI2+q1t2Q5HOXuNelgu+UrAa9byMm3XeRsBMpE3+E3fSuTFQAS5
Kh0EdxsD69rIAnz03V7hqfJpXLgcZ/BsHEY8KCfy2gna2qcVmU+/rYWta/WhIGgo6YYzRgDepRVQ
dlvh3LRvwGNCAVrYMsEeNTvJFmViDukhA533dadsmzst57I0Vk9cUBq1hj2DoxkhvjIiy2lUz0l5
NbrEYefiNCdKHtRC1FxHt+i4kAzGLdsgofXR9iB6tilo0pdZ76ubRnsqGwVpCEru4Pa/URv9ICmG
qPv1DwuyAaEB3SVE916URKhDH7AhnbWyQxUhO1bmlf3Ghg6Pos4WZJx3ergLNkjZOdFxM95Mdx8A
uRVSlL4IZDZyJfWenw/MWHiTsBxU4+pDwEXhm0S6hj8XJNFA4SOiKa3jU6sI9Tba+9TD65S74xol
ZPHRa7mRxhSOpB9iKoQJMIGuJy8rLHRse7nwA4iFzL2b5hfm8wGZ6OjAI7yZa+bEu9SV5wfvqRp5
hsOHLSYvNDuDDSiFPQdudVT2u2Oyvk0a9u3Spgk23fYbCJa/2hRUdmFOx6JB9NjY5GcN4PbQSBDx
mbtUogN0y5xETqdDz1fLp0kY1Y6+6QNpIMeDF7QQ6zREltvD9ifqGlURi/V1vrpo8g6jmV9SmH7A
33BOmSOMRFRWjBDpEu4nG0B6ywDk3CKjmnov0rb0vJkEJS9TiXS6QohCn7QGiSKgRlkUoWLJfidL
XJ/kDIPcnKBCN0vn3A41CvrWZeEPo845uluRnzSjxBLoIb5weiNwbYvHmvhhsOHwiCQOi221TxTs
SrnGZeTNVLlkaYLfq0DcT83V6MdiWIlnqDx/2KXC/QPBOX+o6O4nk6MirmcJsj1bLlIU83Eyhs+Y
1fVx69yfpCTrD57QntLx2lKj+Vpuo3s1+yYQynAjQ6i33XGdTfNfWDnvG++L5/UwP/v6zZLmbZ7M
aJsz86wtw3vHc/snc500WEZ9u7eXhTXtWAZsSaE71+7Z0toXtyZpUe+0+LBs6kepY8bRgRHplFAh
Xp8Ht2je4niLGvVq91InwbiktKDrIRwOR5b0UOSjTNEbnqB9HQHSJt5dYcvlqPRnjzD4ZWv+FCMm
/20unxhdLNxG9H64Qi2g0GdTTpzu8wOMFvLgkWVo4JEZc6QWyDvgpxVDROxTTZnZEYIsEPgW1tIC
1GyKsq/Ko3ntuA2SHtHqHkS35Ft1ghu5C/qWwFOc481o/LKyvjmSZxC6fGGYlNN5mJwfWPvvJsWj
UCep4LDpK8pqufhzxnOIf4AecSx8J0tvxLL9WHN5QhJlkhPyuqBG9icqGT/v+rCzgDcTi5LfLFNO
qdK2THWV9hnbKCg1m108E5snRpZ8V111TXnPQzl3X1MLqmlCBWoK40GYeJDBea5IswnAoxzLT9bA
lBtymT8V4rvtknekCRBwF3CoJHtCh6ByBnmcZlSStkSkRd2GigemC2OGm0mBN+jV9k3aE04CT2GJ
nJP2zm7W2068rrkbBzbx76Z7R1AuiKq6UT4g0e/9Rzbt+V9/A7rgA+AZB2NMsM9ZCKmFccvDPTNR
GhUlQnNktWh7X3o01H1HXFaekDeaj+3tVInat5xeD05r1qMgN1YR0bBAq3u3Faq2nkuU9AemLGmf
3ZUuV1Jbjx72C/nTkEN/AExsXJRZvTZ1Adiiz5lkFLLABpVfC1XeJ435DfqK19Gt36XN+1a4C7e8
59JEGsvHNjono13d44TsUyKjLkrE3ZgzP0ZdNqdmY05mERV8RMRXHGyHUfHQ7WqRFBUqifQZ+Zve
TD+XtrYiRklKlhJ4oYkNINp44aJjbg/b1rByf0RcaTTahiPa2ylq+ucyLw6KTg0BiLbeV12nTgWR
Z75A4U0DzXk9exmoy+wesG11uzje0YVxhQC67BG0nYqpOxmlAviFyvJYAVMPNhL00JZciIj/f7/E
1vrfH64MMJFcnxl0bCAdto+tUrgGUuOTH3t+P2bGcMoUpfu6QREzBbon6kc6fkaEpdaGsz39rg1u
P6mcD0uL7ywi4qOG28pH44fegoeKS0uB5ObYciAek3r3xJ2SGa41vUVFV8aE1O6taCuTv5YaYgXo
EBgqi6s3LWgJ7BRBSk6WDlhCw6m/GTHfO4WJfHyR773e3zbSJZqiqtsgXmO4BB8DzO1Qj8HTwQpl
zb8HbI8auOo1PRiLeOpa7XUG0YQaQqtD3e5v1oQttl6lHMZquthIcTYr18KZhyWA8+TcIHQKSnxJ
jJhvB3KtnNYkac8Cw8Qu+LeSLEJxfBCJsS0fWmc8QBi5TZX8Mvr1V+ZtPxWBTEdJOkvu4t3KZujl
s+Cum+X+lIpRE2uGTYAHrIuZh4CAGB52qQtiaUKnIZgObeN6rtM2xRqNITxDLUiWswq1OPd5+rxs
DhWYwfLeLc7gZyAET9mACaR7lLr1Z0RPGZWL+DnUA+NpUTxP3kddlBkoEIQ6BUN3Nvd2SKQmgEy9
fUlBjgMusraAm+riiIvr4JWZFZAXfL43pBUcRaq0o/xyJFLMbtIIrjGftZhxUwXoD4iGu28LApbs
7MdqLT/rA5W+nY7aYVjM9dinaKyZRx0IMmBCobVHQShtUk9nT9IhVfBCcg3aNJYYFPyt96iQuYdj
MrNXYbyeTigP3cr0TqBO6NUwc2976thSP8Up62e9Y+WEjVWh9XSG/ZdrPq9OUAuAqNZEZJYinzxI
OS98TbYPad8Wl6T3jgzLyrsUlrq1S1vT3r7YAmNAM0+RsHstcurkdRxxsE7sx472vLy2cvrO9Y/a
5ITHY7YHgzymDXRdq3hM9N0DX3KgV+37KtAt9RqJFNWoX4Z5sSI3WwtflbVvoJmkTKpv81lAMWdW
vKyKR+VfVdgTUOrpjOniJtGSlWp1QCMg4RoqIZKrZtYVlZ3hHPrVdi4KY5Ix5BMI1/KxIDXrVOn2
dXWTmXtWh55dlYGh46LshAAAurJdxFmUVcSXKhYVqssuqb7S9MbPZt5Zp2VuuZvXNTklcB/BbDqO
3zdLeyI5EMYP0zSBq+sMLfDJtMA+Dy0N+aTQImfzsreH6o3n8c88Nh7J1yXAIbksKHOofzNcnGZ7
gy3ECm8S4XzAUM6OciUm0Xy34ByfO8fjeqcL65qUqbKwfvY1AxqvdLNAomzyIc5w1FKA7Hc4xkAY
LMDP/MrAlKGwJAVpaaPp3gUXk/2du+XPwpMNurD4UFmL+TgkfpyxzcrEAncm+dTRNC35grmsW14r
xX3RuGXIDlDzzaWFrdMuZ3NsX9FG/anmuD5DzTfiJfZHBb84HrQgbumhPdNMdvecdxunQAwFeYIo
5xq5x4wqhmr61JoUamsVZiEEwdOIFRJxJ1RBnfqLHXp2WoR2cAaosXNmt/CBOBm6llgXc2VKCpX/
WJM+krsMCBJlRoRe8uRel9sJjqTg58cq0WtwZVMJWTNas9rr+G8Vmz5rzS5FjVepImNxKBM6shFy
dSKh4tsWovmNwC2aBBgODGHKWuBR54ypiPiYail8K96lWi7lJvFBydFSX+vuEV3ifQfOTjJrChaj
LcoZLUm/HQnlAm9UgE8WFFoGe5gjp/Yr5soGVKWuJ5q1799VZXVRBsmm1vBqTwWUt1W8rXF2qZzE
5pnovY1mN8ED6AiLkeXtGKvqCtMHbwUiRQMW+mHEPnXAHvgLw1wEs3qMmtm7xdCSHBtuFx8WVaBb
eYGfRws1oz1RYsCYQzpDqYnDIK/nG2sAJbvZp5wFI3UntVXpoe5SCQ0YPtPZJiejXrYVPpf3wUyS
6x3Pd6fcVwSgNlgOVoOpeZO1NyM65mDJ7GDMuIRWnlzkQXbITBndWBydnZjfAXU95asI66a+I9X2
WzGHuiv0yI4LCOw1xwZOaJYW+a1R2LeDWOtIGiqKa9YQExzOYBTpLbAmcR1SczzM9cnhUI0ZYVXI
eCOzTspAWuSPdfjQMo0NOjy/QzamfYinKeE4NnBxci1qI9p0uZEA1OdoucR6R2DrECoCZ8K6wGa/
GDcOirZwEPbn0Pf9yXT8Lo2ny2T8wCGPsWSLL4NBF1NkKLI0L7upOiJRi7QPhJues8l9ImeAezdL
H1ZMhJyq0O4zbgawmQyoLB685YYtjGnH3ovxIIzbFzo303eHvA4d7w4+tnlYEv5KTiTTzVrD5Qca
q9RMxiKMuxbjt8B0x6F2wH8M3cqaKxBfXoC0A8dFPquQzRvCAIIfAsKLWpZ1zhrs28V17m/MFDiO
17gPENy3A9xdtLYsJLhO6yAzssd6GN4LrwS8ZZt4YeKr7kxki67TLotuUb17Q7gUNIZkXfkzauaI
YfnP1ti8I9id9byAlKjuvTr+thhVMkZAiJ+n9Y+xZWg1tVvn5/V673KxhZpevdnbj1gZA0vz31ue
vkNgrpDkGS0TEmYXVcF2OJGPves0cGx2jIIMFpE655Vom4ONV8keGBc5KfnVEj1IqhO7tsFSCohU
/bAE0Ine3DyfzJl0g8S1Tu4NzKDvvO1eRk1GZa2v55kCrpuTE5JRrAIjbuRUluyu3ZdiZWCRQHhH
erH7pMeiD+AZ/gSXfQbCVV/j5nnNyu4qt/pxGA08B5CeCTS5F7A5aRR6lB8rk8tufmJ7/BI7y3zo
85UOG9xF0UsgOZWJ94PeYb+lnquqN7DHJa+UUOp2wPipLFhFKv8SvUI9WXPixGtl3ktJRDQBTEz8
0Px4R8voX8zCLk6eDpEf5zGPDFKYPmkhAKF7jytCf4BTBtp0DtnKZNNd6PnA+reJhi0LADdLvxr7
OKyMYiEQyD7hDWG945UswlDlwu9Zj7Mq+0gb8GJ52JOEriURw8kM+UL8ONajvwnbYuB5Nsauvcbx
/ujt8oBwwE9Hcx/zOLsZUHxFRjYA+2PVyNjkutj2ds4laXnber8Yy5Odl5etqmlnJl0/yUyPrKy8
c8fczwpNiwQVIX2eXQU2zsS1x2MIlp6MN609NNs4R924eYdi4oAuJP5ujoAUab7XXxGTXnJqYywk
pItRIB7grVzAo9wmxAIzhTAPAhBYGw+0lrhDZIwOUtHT8mAx4ZohhLR7TJ2bvvn005pfb4NF+G3u
p51osZX8buEeBQSsYYuTzR9PZIDLHe6wWYAQtph8Vh2PXWtgIePiNPFJB7Ob51gnGNBoWTA60gXN
xjcmyKcaurjh4E4xrK1Z5EG6atCtH8gndLls//NV9GJZD9gQmIxWVPdJbW1+aiv8IzrvO8mSUEXO
dJ6o3bG9YtfnbQY2VjnEHGzS4GZl/YTc2uqqNyPuCFiobKzXmTzP8/YjaxnDd3b8STQzBL1uQlyG
onVI9Ri3FiwgObPirw13BKHhIrwj/3SXzsN5ABB+8GDaYCaJeRruyYP6ZF+BZe2S2l8sDvTIsXkK
ONnW+rR5TFnRu+nLPcEn91MOn8dYx/vFWZoHsW5c6cyxwJ4dKk7vrQVbEpvULTynQxOGY0yQXJhu
hBMMfjewjcL4+eqyceWjgXN7RMHuaSfVWhaGx/SOISTzrg5qXttSv4EuYNVHcVcvMTSHTEbE2LG3
+eZ15L7QMBQWXpz66oMU14UxHUWrLB8ls5C6rufT0iyM1zUc6aPR4qNq0JGbXYvHabNpXtlG9Dpk
nk2pm7zwHjRUI3Uxfa5r/CsfBhshqqYFdrk+VoSUdqzv8bUO3HxlfFwg6BBpNP60y/6ZFR9w3IKJ
DI8+UPVZ8bqySGoZqKTWEDDTN6hiO5dSr/imheIa6DJkTCgnD32ClkK5WYcvlYd8WaMxXyU0Cyrh
dmHto0f6bssUaGgiVbDL7rXmNI4rPncTBhJL69M88FBb4IP7+DM3f01KM4RTQYc7lii8zIUVSQew
zNdnEWVuhmN86O4wVDMfzOgne+tabbp1davyvkt6fb8WxmtRTVGqF/lFgP3hG7MqilFJFgWTP9Ck
8lyTmSYb0FPGgEJo5GTVdU5iqeNP3IDVGZMjL5ZH/Zqn8ztRMqwTmB9yPTE6SXX0t9aIb04yvd6t
/0Vq7S+Agrw3C8YiQ3ztuaKGNH4QHiQMz/tdD54Hw0P/omm71oRTD47xu5JUlEDkL65n888STdFJ
D/ell3ZBIm11WEoymYAgQvPrXvSKURTQvIWzdXxfevHdkBOFm6en2CncL+yw1w0HojU0ddQi0BcO
MsYmPg21QAShKfzKHrmwnVwRk0Do/C/yzmtbdWRJ16+yR93TDQh7xjg3KQkhg4QMIHTDgAnCe8/T
ny80a5+1alX1rjaXPS0IKW1kxB+RkRH67oN/zNl+ntH17w8txe0sr0wOqIhvDL0ambRKVzY5thPz
0r5xuuy049jaFddknGs+nKowXsQXwCPgxdkBtkTOuN/oN0IAdbYfTQOH4xOFY6g63fdZs7Xd2JP6
B59CjjeodfN5co+YQ99Q/AovIIZv+WKPmVzjT/YDKjuJabr0T9rt6rS3l3zD/JGq/r1T5+vkoq8v
S/3aQBy0n8nq+sQNjzjCnfPuMcZvkb3PSrB+lc6WRowkjhdedYxAeG5W2U2oYg7acjK506hiCvtU
BqVbtm4Sd6H8wXPg0OA89evzNkvV1+yxb5qN43aDbW3JufWczDwPVcNezwaFWh1rmKNJrcY5PXeL
v5W+X7a0XrUuWtWh5lWPSK/aDmlaJ6MJHkZRpYQJ9nFlAMtHNn8wU+q3wz5+viv2ud0h+5F+O9cv
zmt5vIAPn7+/usqrH29/3PLjvl9uKT74T9z3y2NFHcW10nGCC+P/uJiigO+y/sOqfnTiR3VyZJ0t
6L8fi79s8S9V/SiGfE613btlc9wRG2SJPKhOu15jg3nd0g7OcsduJY5UtQoRu+tk2ZDPSW11cGqH
nVjV5X31ibuSW1x93LAZqeIltvg3Ef3khu97f73KETp8a6Ws1ZJjsUiof77/Lqr+2F3SHxdPHE8m
WMzOLrbWn3VcBIpXl2WJKouXv77fEP/g870VXziVYublffGSnHh4tBYPFO/fDdkk+LWA4v1JtvKL
Vz9uL15VN61/Fv9dXFFS8dF3cT/e/3jyR8N/XCteff/5lO9ma/mcVVrrE+kmiGvAXnLj6GxIdHXo
LsnU7VQaZ5yKi6s3YmX+/v6nj4qr7CVvSAj1vDqvymViNUq3IwlVtTFuy+lyXeJg7rP5cCZYjW7E
XFy9P0yD/LnVtgQ1lFftesshmAg75iR7MvH05Ui85NTak7552Xhy8PlU80qT1vT4BFdt7wR4f6Em
XogGtznl+CwhBtkwgMVyUvh9wJx+nLAx/cCvoNS4zt8fDQu3xCc+70lLyS7RwVhymN087A7zz/0T
453o4mNEEL0Le+1sjbzVc3V8EmOKs6Yc5Jpx0InccDf9uWxVOS20C5dEeaU6fD5I+iOer/b6dOeg
Elo7yaWXZq1J6IL1lZN/u4nPieIKzv+qtTrcyDBXq6FFBuTwzojkYOwuh2NwIUsvFfbbr8e7U7qR
e6yKy8d2tekQsKU8wDRE5J8NsbrKBikjWnr5fQURnkmNxKbmicioOCm/J9VghT/3q16pdy6vZYQz
l8aG23q8qXwuxvHwvHG880p2qYdJiMfBobZtsDX2xCPkveac75VzszVSKX1wN3x9NjuyK7EPfry+
yrpWeS/29WtF35K322hoGEI2y1JC3mbrsb/expPWDaSxB7cun83BSmDtQSfxzTG5aWsg+Gt+vV2W
Lu6Oq+658jHPd3KbccSIs8D7HBfjo7rfnxzwBkVO7qfe6s0JIJyoK/qTjKt6e0JIkevnSWipHj7U
HBpAwXKIXvUiziAHl893nOZPb8701o/sM+PgfhiTpDEqXypkFsO5snNovjgQdbk/SVu2rap2q3Ts
NHCgwCulZLLXMiaa7368Og/ql0mF7Eotfncceibg/4kNT4Upa7a9V3GWrq81Ax9+Em0HNW32fq0m
pvYUxe1SMle1pt9+aLNKSSKRHSpno1zd4aV7JoviZH9cZpPrA+LmCHijVEfo7vGZ1cq19Lbn2O+k
ue5hhh60iOR1an8IRVjb9N6PKhEarnuEtIPWUHEr9VO6Jp8VR78VxpZ3v3pr4hJz+tT0BllwbRJp
jtv4mTVPnDKsriZ7b7naHQitbW1WbALjoYMB4Ylm/WxgTybqWbytVF5mWzviVHZgu/7VFq+nfVSv
lfLPo/U0SgT70AETE+JcVsP3bkJSXOt6wYEB/Wt2qGCkJhT1S10I9Lwnpl2/vK4xpNgxH2USK5Y5
wXjDOg/y27/6OA0Q1mnYXO+IrXgFbpBtt8RBGgnSeOvgZHgh61LlfM9fh4u3Kx3CtrbaGdvNY1C7
jLTtemO0QeXl3fXYqe3YLt7X7PLxgqcTDngSWkM8g2pX9mT33e3yMj1wMlY/VsiQe2NfRGdXnj38
ya3b2hMJp1Zj4+ZWcTlzfVBbbZ3gL4HFXsMQPrluZ6cK8cX3+HZJ5I7tuZ6WqnIOiRQv2AKOHDg4
ViJomtyZD7YA693yjRBhn1rDKV9OOKlXmenSi4PAh4rxerDQroQRqPMk0S8PHD7Gu6s1WLda1rbe
I1cQkK7ywP3ksV482fshvjl6+GffxpmEU4vnF6rdjT2vSmVPm19Ndogf+7KPavHxOYa+dzlE1r1K
fPzlhlBrr2atUTVqK0LTbjn1+ineXpla/601Px4ZVNXt+OFwUK3RwMNPXhZ/LpidCYjw0+XioRs8
8bitPLxdRfyOv6/JQ6XPpYtL/sQ57y/Hj1Wp3QmteX7axR0NlLkr8N57nzguVCU+w+RVSgnug/9L
9e5eyxoH97dEg63cvcdnH7aI/Ny9VrXe8kpaMNl1J0Vu2SAe72dyaOMHR7DK3YsosBz8IzLJmlOB
/vbRcrUDx5E+R0yUWAzZYW5vCXhRrVJbw96fLk+DUzgZPjsh7tdrqyQ+ktrqorm7PSFYtTNOERWO
2t5bO86ptJ0Hxm7ztN72q8/aTj+iDAOqicazauPbtYpP7zITW21ifoV+FCnj33hYNprQ1esFMn4u
ne1ynRG2bCLn3b/IIuagfLGlQ1xH88MCJ4SThsfVEqetSqdcwdOkiim51CRCxJv9BdQLPiAsndpe
GhYGhJdJgsU+6RNeBDiphWf8cQ3iO+D7SDhnVo19bjQW9dKnWyZDFLvunydbGpf0XN3jd9e4dSn0
rnZaHffDNroKqfiOVWO5JWXbRcvuj2ZCezpLrb6oVjZxu3no1R+1J6l5CWP0/qT796573tDASq1t
tE+7oP6pTm/rOiLnfSQeDimz3u1Pj4hBmvO4J60zUdgaRDVqvB/4Wz1P5vt4G5SvexwgcDtePStm
hewphG9ytcunxBH4XvuObaN+qWIOKBG9lARYF/D+jZxPnC9o+00s/bJFyWEgLXqeH1ezXCO8YOvO
INZWu3DCrp9OFO+l0bw3qpwIJ8fC5P2yDjdsAHftSBjLFgaS9YNgzfgIo3m0NULtbfOG89Fw4CH3
7JnTUfh33lBSbhrZIkqrSXRe4p/zauy9Rz25NFuz9gSYuquv7CbWkXcNh/+yRlNIPYG38NKr3O82
Kyd/Holuc39uv8rVSkeCAt7K168jKVyJnH8fbvaXsHYoe63dZIprKHGrTnjJlSctD8VIR2XGBXFD
RtT9g1zfbGKQOuoY3pbbh3luV4e4Th2NxmSfvhuQSBWoaF7eSWXX4DjytUds/OQILrg3eiSWyvBg
cC6cAlSrJtlYlw+CkeKAmd32e/e13q0h28rEbVxe/u3WaJOxojl6rndojfVrC4wkVilyO6xv08vz
MNDea7up1fPDfjNl01Ijp8/FfV+Z3E2l4ZKvlQ28tLHDQF8qEzGGiLT7z31IsMGH8/gg/Q/l6/xW
6u4a5IIstYHCzxuR4B8rPBzWpIltVw9HnMqt5pZ4io9W9t7G5FK/K+1xtj8HojQ/Wye7WSE0JZbA
mn5+NXutFzRdwVxhfjCPGJPDoabXTpvF60yorUptSTTeFYfSOHaDD9pmCZmiJBMACOxF7rkPWar1
yXkEu6qSBYx0m3jQ6ZNVa/BekR38fq/FZKbzSqsIf1rClRAHhN0xXNdPG5stEdzlVi2yE9axYL2r
LRQW8hxytsO/ExGk87jXerUdOYFJiU0gTtz9W++LJSe2tBontw8Ne/ssfYz2Eul1POYcnVd3YuN2
Tvew/N4+yfgBqiAu56N25/j8lRNB5yd+t9pjbeyfzQjNgfh05AhavlccPT+YdJLoCERj0ButVn6v
cMRlwrQf1ptqd3VcGqXVg9jlbe90xO5+3EywVe/Z/Hk1JuzdXpb9EvEHDzui1lbIaabKJYFIdZyK
LmWiOl3rT+f9+fp8NP2D/ydhPwgXeV8d16pdIT7Iimz31xOgEqzNVqO5IQOEKh3uUblKro43kuXB
eYYWLoyrS4XRqFXhtY2asW+PaqXJoj6ZLFmdp+HneGfL+H7Kte2lt/9IqGTA5+fEMcL9C5v0tRmR
v4GtF61itTlFYDau+ZJIQmX2XdiNeDyMzavSw5GR+CHNk7Vi9x90/1D3JjG/bugR2nrt1W7HtXls
Hr6uj6XJkG9NTpb47/rpbl6eilh1zva1x4Ua2z8JEq4kaKlybre+5LTktdI6m5vL0WvX2hb5q2V3
zFs1gNNLMhsT4RMuUFv2XtcybhW3aQ1xTwzJm8X2MtifQEmEPyUjn8ZeLNEhLZgGwQevGOgPq0NQ
0nB3Pk1eRLXfh0jvE86D5wVbsOi2HEc74MTRAL6BudfG83rOH3dO2rTrEhgUVHAnCJROIAlCkE9w
9L5yWJ64ZLgEHV/Jp4L5vHo8jZ4fnGTe9+F1WRvDTtv64wLLWW5JIFj+YHWdkOmdXOl4jWkf9vuH
dN8/bQjd83qv5i1O20gEnc6BE3IlCaReOpby+651Ci7aqrsv1/qfR/WryUaF/lp9ravV7PPAM4nt
ZBjEBUPwTTI973CfZE/QqZwvTWtfP5WsQ/MaHT+lKSEc2WSUeAWwV0Q4IbYZ2f26ES5PRDr7LNnE
5TCHub7jH7lubI11DS/3w2Rxeb62He3MFlL5VqmwaTg9PTnvW2q+MN1NSNV1PbTRkQ4e07D7b2Sq
Sv4X5rerV8q//ePf/5kz6k/57eLp+nD7h5qSlm6xW+zfPye2Kh79TmxValT/jV3XcrNcqba1dq2u
kTfqO82dfNRmS6nertVa1Rop78iAR3BkSWZXaf5bu1krt1oNeFlV49P/n9mKj1rNchOxVi435ZPq
fyWxFd5sv/3jpzx39XqrQTq9irSM0MA4JEreq5/yWj0Jdo+uPqka6VEFvSxLkkj1PSuwowSPWcVp
MYM408pequCoZpGdBR8VfVRvrWxzbCVJgA+OZXn9qA9yV0n0UlHfcviHFOPtgs/GC5wLTPaYnGdn
45M+SV2spyJ2l1Wyd9Y6WJknvay6rHpVN+axMwy9kefEw2E3jsl5rsLucKOH8V0ZKUfWVCbX5ns1
RMFTeW/ejcNuNx66YfenCf2rHIDtP+b8+tPY1KCIn8dG298kOh7uoS46oHLTh/HWCS/Fd52hKTtp
6s576dxIe1ngZsTQUnY/ytKgs1SzTrRTnq87/vim8Dri/q+FfTN6UT+y1ypIe2FopLb1UkGULPoH
NfYPatTUIzs5q0RZX2eVpe5ezVRU1tOhptyPWpqLfkM11M18KKvfJ+eq6vf7i8ieBZGFEVW3vEFZ
OXzFoTTRDc2GGp2Nr6We566b5iflj1tqWtFRcfWB465UHM+3yh0ytOHc93HaUk8Vtky8u9Rw2VHd
kEw8au6G7t8MbRMC/jPZVautFpkaIeSyJPH8iexwZHgRIrVdNXoEOVdZls0NWhHGej53N/pwr3r8
ukwr+5PIGivNhne9rPcyYveopYpSI03JI6tONkHEVC700c33UMhW0XeoI+txtJVB6BptBcnKBLC3
rQ/DfKe7vQB/AZUslXrwCURcUsli1SnpfdW3kyiKrAUU3NatPTMXRWvddxoq+nqpfsMgSKtdM4gC
pwCOCg8pnfC2CYeFdFzmzL1dNnYRqow64co7GDhhmC+N7pzJdJ+KOfY8Lk/U9O+ItV4nLeZfDCmn
Xsu4EzZrxUr/aUibJXBzMaQcrKfZyw5apO4KpR4VZ7AVWRh5lRIwUJHJwmiqYWDb6JKQ9Md4GNks
sfpB52LjGsiUBK6bbVVKJGe1ZWEHNd1a8pq5Oit7q0ezIEj2DrwgWqpLl6HM6goW0oNLhIOnisMw
gJApZ61mxNEJlwrCZvaGrj/Q32p+ZNKreuoaWQbjidiU0T2bshYR63vosoR6mkoznLQ6X0d9Y7xg
Jx911gOyb5uzoKGfpTNrg/T0zHJZL5uzpTIv6qP3S3pTbynfg01xNqLobLRgonhXhYYOLMMbz9X1
OS5e6KaVDqdb1AtC+XSe5sO4mngQc2u0dmZEUVUp2FaxW6+IFKpvFJNJKHEKS86UWbT4ZQxP+jzM
4I/pMCUuXCeVKcieZsNifRnERtYBemaOtZ1BDJ40A+MTtcxZXuOLivNwiA8vqw+XMOVy+p0nNEVF
7luFd8VQrdV8p7f04dWRtT0czJedsj4fplU9yOahc1EpENA4q42BTsX6XRvv7lNdKYmI1sYAp17F
gdJO2ckYKHbiIXvArL5UWyY2YAuNUttGy5R60YtU52ZwWEffMfL9xa6jdbdOUNZLdHh8pfsfI8A0
wChhePUeHn5b5tpvBq/OfkoWDtwOk6PP2kkIZ8xNK31xVU+roR8Mmcyl9ei2bAyYFERgAWPile0a
LScGAAQqHYbh6vZMZqJszUMSKamFPSNOPEyQYF7MckWfWsnsLLffTZwYjaRktowRyUj10aaT7IzE
Orjl/rN/UmPC++veTX2tdXPVYV+xU+489FEjuKkRrIT5WFgTujmKZCXAGmiIsbVwnjZralHSExnQ
EQ19dL/a+lHvzCLPIs2NPjH6C44DqaimvL1ui2S0buptOD42T1aczCV03ok8D+Zc0qcXNXW+9vrU
XKp1uDMWV13rEinC3VpfW32BhwW3B0JTKR4dZu6G0NIqKOmP7srocxTDluYPDvqccPrdie4gWXj0
i1gexoluNZnJ0WIpo6SiilpZIYiS5fKhc5wq7Vizpz6cN1mG6qVWiA8cC7h50X/AzdBB4PexiVO9
6t/Uk9JwoTWslREd6fRL2d54X8z/UY/6wheCpKHGQXCGS/YjXAjocUnvBHBV3FUUgV2UFuENraw2
/U2O+qrTMoiVypUtj+ytI0MyIqYN3W7pNb8FIye7iI5eRg6qEuwL8k8DK+r3v7JewrkZs2F4DzW6
wZnpZd2464R4h7yf+l0YHUIjiq6dBdzpBWO3zkYCX2IoIsvq+47veL45fuktg/l46GuP/YeecIqV
fzPfHWfiP9WUQx/G17Wz95q9Xd4KiDxD+46skqwHS7ISiP5mzPo1gyAxaqf8wbvTCB46h4qUuaMu
6U7woOv0Cspgs4jvgwqy6OM3ezW1tKecFNOlzW540vXR1WjqFhk6eS6aZS2WxqR7MsfcNUEMm9iU
1RLardrXDrkxGbuWYfVbCha6QlzG5AnVt4hxZ2yNPtaoob48zFFqTPQA9dC9fKvmcT7noCbf85Ou
mRygsTSA2ESNPro/ciaqqgYnZRNuphBZ/kl5IrwWLTDCUu+vDG9vy7GUmFI2OvwKv2Jn2rZwA9Nj
nxpX7nRnEjlNv6vhPIb3hxslMCPXc9aqjMRDLUZWLPOKDDTwG2TQnwaxKhQh/fWtcdCXIv3hWNzS
hO0M+XkrF3Hx1i/w4zo1t3QBJ2TLMuZvvZfAUC1WAAnHjOxkpFcT7igk8NTPXRL/qY0tlHGyt/7N
vnmIMjLF0R9vp8g3oz4m4X1NwnPA2VN3CO/lFIL5VDKcImdkzpE186XBShR+m/Z2OisHgQEgGmLc
h8cH7pBj18b8CWd/GNjDWR3bLqz6baZ389F5GC/jYO/sk/d0mjEHSrtHOHvTIMnDtRuuVLepUiYR
lLfT01kEEhoOQ0rk+00FbgysAfjdVYzbhxHnN8Ml6ZTqpcsO8844y1BtGLv50DR9h4XzVC79KXXc
U0q8bd3D7UI1Tc93lgYSPoxHA4cI3YYL4YQ0YGW19CZjJgihEKcyvjJOcBgITB/Aisem58zdnc4k
HSzHGq2UO8dCE9Tchqvf+3ebs8N9jtJ2oLoD88muhg7GJ68aHFaZcKS+34KepoKHwHfOeOzBDYBL
rESujx/mWNNzehOCGpxyR9iY4NO3jfMnRE7wHJ2HnXijpnsjXik/zg/WsvPkk4GJXGcVTjfKdYdd
qA45l5/0uk7B3tcOTQbCDanWnyhzy61fwt5oDcV4fcv3qx3M0h2sB9R4N2jJRPlPj5VBakx1tSkY
yjaB1TszHgx8QqMJAaNyMIYk0VDS8mJthfqaIeJshh26qesM5jlCWvdjyCY86OMpow5RswhbrJrB
Sc8nZrXXjiFcoNfO6nY3OuhgCli8f2eo/3r9n/8gl3kTRfLPyFDTKqQwLlfqrcovuYsPx2PlycYw
Op6b9lJQWmZHQcZLF2gfhnO3Ox9CfSmXsqbqwXaBeQWS42NjCOKbwdXtRRTZ8N0osVHxvJGaCmO1
okXEIu8ry4O9elGBnuU6ip8ojTYqZSdZCAse+Z4XWSNPtEaK4QGd6YQU4zgvA36A8HEOKxPGxp+u
MxXVLgcb5WE40cMuWDr87YfS/hc6Xk2U7H85NqKo/ISat+QP0a4txmaYZr2QsUl6tCMcumm2Vp00
Due0L0R7StMs4A8CGpSL5ick4CKs7VkiQ9WTkQzd2OVWNw0df4DyQpFZwijYGc9nEEBvD7txEZ1B
Hro9BlaGK2IwMhS/IMmoIJWZ6GUps5DxuMBjliFoHCycRH3Ei8uMuRSG+ovGToulCubGitI0SJIE
icnMMBPfqowtVbyUVaBry7MiK5Ea+1Eys5kWhGGfX29BvfwEtuUtKIEPfN83R0mQJcEs67nzLJPC
pa4kQv0MFmPKov9F+6mPZ9D8PQ8ioFjPHPvm1PR9Z0A5+kCWN2slDlHw6GQYDxzTn/q6P/YdXg0c
SCFkimFhoTt0x1CTH4cDpGLkyeqPucwYd3kGUupDRh73jHk6jlM3D6dUs1E5TDOO4+5GUakzyJm7
fIg0gTswYKK7wx+HY2kWN/ieZY1NE1KFnmEY/tgzeXiYhU7sAp7/Na1VyCL+V8RGyvIyFh8NNe2X
hXgk2wFbnNWq4Yo+iKKaMZEYF3oBUw110X8hFGhmDhQLw6HQw/e09KAFuuAy30IYQkJMCP+yGf/d
FO0jCSAvN44ZN8pMQ4gH0ksoWqiukKoUJx+hLulCWKIQ8mGGhkN70J1plBsOwzn0D7FyJ//kGcqV
gcOmwGByiZ0P+TeE4oc8KAObcXuWsXSyIHR0TBBu1oalgNwY3yjKMiYvlLICWn5U8+40Zoa7LLRA
Hg24m3shYr5s6G0oLCmDfaQ5o0JfeNQdZuBNNUtYLNI6yIiPZE2yVvmIdci6lYXsGnIj98jKzRik
QOqNUGTpccoqZZADdMmsx109buohD4GIA51hp2QeoblQfId6aW7nqGCELOgkQ4+VQaQXlEhLGCjK
7yWs3rDHGkbNTQLuLzgtnaeeM61LZiwf+s/MyxSGrN6MhSUNCAKZZHRlSqdYGsMDs94MDTKYUQ1F
0v9ZFvQoKSo6xnM8IlSCtcfp8teJIWtTLD8FSchipSyqo2xKtWfYqqTFfMByTzJKZ9FaVMeQ0Cyx
5CWBa4Qy7jZvguJXSIRufv9ATkw53EkoD17ATVgQAmEnC88aK88asZYCFKEZFi6IhtlFzCwVfB+O
IIpmSmdsuIYwGAjjK7KlTfC+oLeIBpH/Vl3PgSn14YwFy+K2EevcM02QqUctJrWY/PWi0dfIaykT
sQ8rMEfjqYfh0Bv7VBMlMmuw5wVLewwa4GnaJ0zFs2Yz4Y0sjmDGL92nw7AZSgTiR8gmDlop+iRS
CoYnAzZ2BrTYT4pmR33fCmB3IzggRVKoY47giZ6/VeCbcd/z1Ig7x0LevseKRC7KjWN/asKyPCE1
+QNQd2Kk5kh4KGO3w64HT6KXfRmckYVIPSgrsy06CKODETpiGoUxU4DjSFehMP7Q0oiuLuhDRBdh
5zyMFiBcTvgcbZT7WI9BxOCNqO93wxtDwcPUhoyWNjnmdBzZ0Azt8BEFfW9shnPEsDMFG/noBzQb
jSXyaBrT4jAtvlxijMYWTP+koMLc75s0mPJEvjuONJRqsJaoCJ4t0iDMu/54RKMsLJ+ePOYtEHC0
G148HlPxiKlmzBgN6sB6KUMz9gcIGIJTKPi/HzuYnj3mwZwyCSwNljSzJiPCnXlMg5gOqEcmCZ4f
h7J4YyydU2c85fKAJe840+nAyRH7EJA/njphF3MKxuewy7CPvAETSOWDHO6ABj8VUYXCw5LLgSn+
9ALexJxKoUgxOOIAO6vnMwR8DczIS+wFQ8lAgPzyLoLHs6CrAPqG4TjegEuMGPXFQ4adgrqCirgf
WQRMkLXtMGeQXxeEJDXIV46ogn9Kp5ibmKJgunFouGk3Bbaw6jvC61hwdDg30qGbxY4JIw1j34FL
irCN/THFgQPhkzzcFYHkIEFcmDVMXJjr0PmWyIgf4bY0R1oWpkEYUxPMV0QrF7HccjHpUd0QqQbm
9n25/+9kaK35VzK0VWG7oq7Vq0DaPwK2dmmPZ1S1ggzFOAmMQjAIGBLpzugVfDTFKCR8JiBynFz8
FnUpkg0JW3Buxq8AWiIFZIWLyIUX0hvYH2tEfrNEwFUnc7PAM0WKfl//BmbCsGGbwoSlzqLmTKrl
93emC68v63IF6fp9qyA52CEQW+xv6VvPClEg4rnHO0PEMFIuRQZ3c2aaKcvcXtilsYww0+68VdwF
m8j8cBeXwQvS1DTMZbrAmLkeOzzriiyFQ8PeM+aTBiKqUqYvhNsCShPmL2b+CjEigwS+kD/MXM7D
HeSpDIrci+RhXQVI4WKwhF/SXGnnEE0SkcxroIrAhm4OZUlvKQtC4D/UAViF1FgvSKlujnCWUaOT
DDabNoXoBW/NBVlQpiuExLBQtOAFGlyIOJB/sRwQVFkgDIttlgI7I5lErNk9A7IU7CcCcQApIoGZ
FchfADGYl8bsGT34TlcgQYFG+IxC5Kc3DLsIfXlL/wpiL2QXHU+iYMZHtlwP2LtJ2NfCFgRMsb5Q
ZZHQDBPwDe1JNACgHUNG36mwGNjEGgsAQpIkCdyJOWMzhjbDo5KhFC/M11sIFgc0C3iGkVtw2L5l
j0wAlYyB2ZcikA/SF88HoINhTbSw39E7Vh8EnW+NRzBSRCZWWga7CwOD7Tkm7EaENfBHWiGNhxyQ
70g9hi2Wbbq+5/iohTI5WW8IkIn6cqesD/iqrCbbHjnJd9cdB3WDSkRuFaIS0+cYbgyRxPIfloZ8
GOueKa1FWsVCz3k80Gk6z6BDAqRsm4dEEMbdsWUH2Oi6dDVEoqA8MGAB9VvwRggH5ioYgvb0UoYb
5okoZkaAMICJYjYWIvMLdMXnXEHWWAhHf+yEPjIF1k4zfH9swYoLYoXSkaJjwTYL5ISIkK41cmD3
MZIONod5wU4AG0UPBsgAUIAoCSKHrE93gfBDwxkvAENoYQIgxgiEfOAzW+AIrgjCRc4xfyNkmImi
w+OyCQTDF2AmP5jL0HBEWMinpp3YfQSLt4hGI4HNaEB0ZsRDQB2Z8NydY9d1Q0QXTeIxQUdSwlv5
kIMpaIdJl1Fz0JaQSVOHjadxHzOcLTM6mxXISOYWrCrK/UqXAQNboshjqgTnCqaXa3RjdtQZYJns
sxJzqlgCROtH1jvMkQAJesEsCGoCFU1NJof9YbBIf8S+cN8ycV6hzwyPmcfzEEPpCHpThfmH8YBW
zQH0B+XGA4QTohiG4mBHQvwzC/JDJxgNkAJlmBh5xmNZT5EYkCANQCNdHrNC6B8KecAaFaIA/4xj
mCbkB5FN/anTHYwZqinQYOrHsWC0HMVo3qXIAlFNEe+URKMtYAOFMn8YNaHKGFNYzMZV6JLuGstP
DKEAHgaigg6YTXgPlciEphr6+hh4Mtanzkbs9XkeHzBmzSEO4VA59ow5iyHH7pL+jYTUGrIrfdy9
l8eDPf+/v/2+a92qNbVGvdyuICP/KCDZcX2WT+UyAhKe1MtmNjjSF5sbqxhRiY0APid8gFkSEQLz
Er2AVcBVYYYCCJEdQOQEFgwvRgbAndBvxLwhHYQdMtQUiAEJOYovAIQCgpR1AVeyMDwgPoWbiz4J
TwRV8CZNO0UNKHXwP+Su8DJPoCHuBiB7jPtSBgsJWCetxv6DaAh9+Ay3RpYpcAW5AFfhAp/Mh8Ba
C04n1UO9tgfCAi9iV2BCWZtYL2VR+fAUgVFUMjVZnwBySxgk6IxlI1xAihaNHOULaQoohBRDIUWA
mdSJ3hPSW7COCLQhsiQDSenyhOvig+A4odsddv9mNhv1v4Y7P2ZT++NsrtbP1f16ZTZTdBpGiiGN
hyKr2c9HFUOCsTYZDcCKqFGCCjCTAQ8AfDLZLGMR4cz5DEEdBAvAjjwDaQh7xaLHUMvaLPQTbKJR
YVMSAc6zBl2lyNQFsyABGIMMxv278OLppBApkA+0AEEssBGKmWmvRwvYQUJbUuBTYiMysxQDNMsG
5O/4mLkzIAugBltD8dVLZzYiKrGzWecsm/K2cHr6hkpc4I+CG8kODkYpi09RQOn2NxigCyLCTJl0
kARTBi5n+oVx429h9aHoxPZM/mGeQr0RKi8oSii9YOdoFrBOCoLFArbhqLwUAsVIjMwS0SM/sLM+
9rKCXAsrEiwZCQfq8GL4MlZhgS3YhR02QlxslwhCmoaQMn09H7P4QUzYseYgOUH/zCF7bsK5UGxZ
CQze97fY6DDjocDCVIEw3EpJrBPABEIJ1xI/tnxAlR66OU0W+RHnsH1DF2TeGwLoc5hXmg4cWoJm
ITTDFg3QDeOKwB+AFRYDdKIutnAFcuvdRUFEIgAD5xA148jS8NmI5EtaDglknTT34zb+GagyxReK
oawMfkGAeOtgnZQx4HbRCILAEFBASwrV5W/cHrS/8Hpo4DterzQr7TLeTeJf9bP9lghu63sNFyrx
0cFWI4vVZa1A3XYCNoZUkaFRApqF9WSMIIsmxcwEKVT1Hhg0xSrDdVYEhM0n0CtGKDBGhL7pRxYL
CFQhFjqKCCKxccMhPU/eYtuRRWBxPYpG+C8s+mIcpwIhLsSfRRtgKCxPTIxQCpZTsRN4IUyKVcfQ
5w4E6YPdEDhowah5UF4f6wa0S11ChaL0QvVjU6AJ/BBEhGJIT6E2QLXYq77XvetIJcACmBHiH6gr
E4csFYXS890YPuiG+rxA1W7OOMkaB7WmoY+eETvFfIUMg/Bt1+26OZ4FHkuUXqTomAg8oeD8t39p
hG9qf2ZyTGK93dLadWJGs0/xx0msPy6n1uT+hMnBchApaJGseYHR/CkBu2e8FB1PvsHlGAeFzcGa
xJ4sS0gUI9Fy+PlWI4bCCGVHDM0hL9TogofDkMSkxut5LMRJKXSf5/hNwZO9gB3eYYrygKoG1+Me
QzQ8+i/8VIShK3zL6Rb2UdEse28ciuQOYbculn9gl991WSKFYE0oK+0BxdkPpQ9pKoa/XkabhEnT
A7FYYmn4nrR8GOLaxOeYEwuVcyasVSSzULDQjgn5CA4SAio0VpkbZgxB1GNP0rYWSS+ZyUMiJBHj
8FIeh23LsizQBwtyTk8Q2yL2gxljLXfA3kwAOljL5zkqhfQwQgl/g4vNoH7RvVAj0BukfNGYxZT7
rSKiMhboEmBBmVg66SaWD55muYBpIyyg0iS5UMhqxEXBzIXI4X0QefFF+aJoUTpGG5FVDIRofMLh
wekgNsbXMwFP9AZIEGE96S+ZLEEUchvAoeDfIv0tHOx4ltVJnYBueVQqGwu+AxoUdiHMRxiRZBME
LE37WHaY8kyx+XDntLDnfSmsTFjFxf4BvwZXCDqE69KFEXqL2OIQVYVhcsz8m5i4IAWwBjexcswR
FjtW8JwWCFTdIAQZaYw9/OWOruBRQIeYo2glm0csWVi8gyz/16ut1vxrntnS8PvUmq1Ks/kLz/yQ
MXRLEtOqgeOURewWdrvZTFZhVXfbdl2V4lIaXQKiiXf+H3Nn1uSotm3nv+LwO8eAkAQR9n1g0SNQ
r2xeFNmKHgFCCP16f+x94vrs2/o+OMJRUVWZqZSA1cw1mzHHyKwynirpymG0s7f7Sx7f910EydCW
/gSEt+wGKMOFKj1Hd+JWr+i2mg+OCUA9ZhnA6GfKsUT+F8kVZ3Qz4b07Thq9zzdb4633Hg6MIcxg
f4RCBPgVfRXARqCANmklszo392ZOCrintH9qodoohnLHWRCS1okg+rCezvUwxhXqP6CpQLS9KE62
Ug5dVAejDfV/JQp7YUOkdsy4Z3jqJzArFfPWh8DPBhzvZk4aIjcNsbIJZok+2YfuqnMTiiJIOetf
Zd3ANfw2QhRnVcc7SGCABULZxPTK2hBS7+bW8EILsDW4E3zhTaV+3ngQjURqQMcUcDTNQT8OuEG+
rkC5Ji6RA3/hfxP7JmzNkYq+B5Bk93gvQULskQnegolwZeAs0A4CxkKH1CtWi6WZBNdg8VmIq2u8
ASy3QGPYdG/zoTF3cjPboyRxycsOLVAuDIYGrmofRBs5KBojrDMzJTOKj/CJUAwApID/Sw/uL2/J
pN/8ypHMsBLvF4SrzE8NpECNfk+NSCrVom0RpA7VM697v3nIdjJqM6sMcrEGojScnubiNEaPFfzC
3hg//CufBn3s08zt5boe7fZruMC9YBbb3oPmy6pZHpZsXq39xQc84OWO4eviFzXpFxnU2XvtDYHh
ZQE8Q+YQlY3Z8eGlh4LQkpaekwIXZDTzbiea5+2zNezGE/Cy6Pyw5NPU2pjYmsg281UOUkP9cEqb
ZqfDzN1Bzr5SIEYAcQwYuTVlJClu6BWIh0a76rptkQ2IWDiIS/RzM2e0GVCnCYv3AaCZ87CUtXSg
10BnSLdPOH5/oE8OH/bNTR1GiW2U/EBr52reRRQfIBi2KkR167sDXgu8oUFtX95dQpzO5gnGCSQi
I5+4s7W+YzKa34elBTNfQZzxG2aMytbCxl8AwmqZWIgs3q7HlBpAvdFeH/HCgfChWVduvZesm1vu
56J1z7H2zhKxiuP9eHH6TmTbW29Jvhxe9mppSr50uLNkM1t7kVfyCpY3i166SBdFAK0rOhy2GiyY
HxS/p212XdFuFLSviqOzgtgoGPkWdTjQS6grUJWCHWrYztYoW9KqYd4cWNCd3mytPj5b7zqb+gZO
LrxbEFub69x+vVgAGf8ASrFlATLPwmndQZUn5ta6iSDOc95TWwvKcE3/UNCwCeamsoc1TnH63+a0
CDqBdi2ueHAP4UjnuonFXjcRgAVbdmaLQ5dmSvZCgMA53Kynjw9XWcoBoQkPPBZQz4dfCo29/4V+
5tYrMCsD6LXSlYPc7gU4M2Cbc7Bsn7OQBjrG33Bdtg2YHC4kOrcWT2cheFYfc3d4iPXdS/3KyvzR
Dr9psVtBibWHgxwbsAZsiP0iD5GKdc81z65yaN6vThNnbxebH41A39pV6dQv4A7L4yfYJnpI8diX
VgGMl+6SFU25WFouDK2ZdbENcQ4mGOA9KBwdxhs3fe8CrK+zXlo3Hi/nVjsLFhqTGEN563dXH+ow
uwxKcX0pj1EXhsW6DZFpmNOcc1K+gL++zFCMKq2LGqijuVyjHJygRGLp20dHt84mQV1xi7l/9pA2
m9epZQk1BeveWE1pL95HTgegZbyoBhAmovJOt/cEirm7HivGw1IxffAoeiBsARrlYG0BJKLw7OU6
jGvOVbXQOZ1bj/Xzq/mQo4fFUslP80NnQ3JkPDeKBL25dbWWlZmdkTGzbvQcoVhyQIoLtji06TVI
lQfBckzpFwK6ZiWw4qGiZ85PA2eR6sjo9mJYz3usjrm/ORDQWe0pm7oIwGXDoUd+JrHzU6Cb+7t1
qvzRu/IOFjNREf7WfhBXH9M+IXQV6xXn+vz5C2745TSdK7392CgCOyxGK3VGmw9r/dKRw9cJKYtx
OWbgBVHRxkzTAJrYCiy65tNdvM6iaGLCBCVdmLvBpiHVhH3m6rAKVtNpiA9Ko+YF2CyZVudwYQNU
qzGu40b07uxl7iGeDZqbUwdkpWZNN4OdlFij66VYaxBwBlCAWV1hP3x2rP4jH2+bp/eEJd7IxWOl
/tSxYv7Izk7iyb6zTerJ0UB++7XyU0/xdCu6WeqHfPxqMAGyfVvXAqoKIGIzUa2XTgdwsXEl87qG
bgfPNXPkU3EXiy34vZlTiEVEeznLd41csTNzz9vzBOaDQNLjgHR3ms26Uszt6yKYvISzeD3MHS83
P8N32uFPaL6KDEy6HNxW56h21JcQGRBghAXrXLEG8MGsQ2v3EE51GIOLl++ewNIfNgeSKOOO/VWb
5+B5yJx5aABDRkcJ/LQEVKvxA8W+uqGMOdIDTaguUNlIFd+/IfMFQBjeARNsOJg++2KVFusI83V2
T59YQjMRClNEcZz/D2gBm0gxgH6t4xM+CMDswjoHwOJ0rzIPt+/MWdrsXmD4pahdBaAcoFzz6xIN
ZLDf0/js1sESzOwNfKKlAq69eIec/d6Jp4/x2BWbMmhc2XGSjUQXCrKCAdXrytk8RQmkGou/SsTD
A+P7gdoGXs6dMaW+u3qtxSfWbDVwIDbmLxPIagGQbQ/eww1Lot6b/0pbsfW+XPs/V69d7XLxDodj
8EkawoVSjUM/XV/9Tiiv6+cqtWeBr4KjW7NiDWenfyVWHd+sYuMDqR2s0YE8UKinmaX6Exzy6dTB
zTzkceY0+GTbJyt7E+MEeT8SyOKlW236k2zvcAeE4o0nJhLxDRMmZjFUoIYNaL7sg9sA21xixaJN
eizWkHP4KmBv8PeX1duwqmXzI90YYrk1niLduIqthk8AhrnQzA/4KqHRwkIPVuXeT0br3D+SOD90
/s1EOuKCxPjoZB/QK0pXevHM4rf/qj5mYGSvp5KtHgMDf7lxnnxJgJZHvEJEEjeo8H0UZmAMNr6D
k1r9fpEyq8+Pyh7CQDVo5LYaGineRtlBS097m+ExpE6Xf7XwGx4MAJ278ynbnCMW0gouRJIRTSSZ
4EUh9ZIDDWCr/qu79a70krf2bXFST3QvHFP0yc3sai5f8m1lSdAt4sguUM226m0aGDcz7LArpVfT
jSGZP9ka0/RzfqtOGXulM/NI/UZ37YdWzjVU2RfVVHvzAYmMn6ogcm9BFmvraicv3BlQRozpWvWe
ETJra22XsVgKDGll9yv6W8uD7PFLH9kp31QumjonfGJxPymY0cotD/btV4KnVVzs8p1bfh/o9jQ1
ye0fwWwRPKQwxX0CZNm6aIxka9a/t3SqPpjD4A2dOoeNL18dLJY8c/HetAKvwphco8H7ONuPdX06
v9cviNGuaGA282CM5p8d7HWI5x6m9npRr5bsbIg/1x/0pr6eP6sY7Y5565yNaP4+ix/hiBBmOLfL
Vf91b4TIdiokFXRAf93FI9ydmebHaX7qDiUHAWIoTgxBpTt4w4GTbQdZfGU3h9K6fei9yWBKp/bl
Hg4gu9/UTfnawEGSCSkTzegWiVlH9JkvP1HqtBXimJmY+Y0tafbsC+QwXQ9LtvEDS6b+nAPOBlpX
OQVS9HP45ZXulh604OnO4OBqa1P6KuMWQ//ag6HP7Sst7+R/c3MtxQZ9dmDs96mdu4lDXxnC92Fq
G3FCEwEoaMm+2ccVDr4cdbs5bNKb97NgfKcgaKGZjGAfyXa7Qq91Ota8sOTYlbesJbwrrOhCZHt1
I22fwUzInuYg0WAyVBAvrPYf0GBYiQOY1qs39X65uXzNPgzWQ6zi4tMTcQ/lt5m7xLrCv3LJLN1S
OEsSC80lG24zs3aeg5WeTd0pPtCjQ403VlpTOtKDPF2YI2TViLWEFwZP+SqLz/t6xXEvYMaRN0sM
4j4PxxODaN+xVDQ1ETk2P2cfh94FZ+9e2MRx9anevRwziQuyL3f3fX9KxBDNObXRmIzROqAcdree
lXn3FS47CnS/nIZthetDkRIl5OAFbqAZ7uTiFbJ2p3CyDZuR4+K6u5rzFZ0wJif7G50ub0vns/Sh
0rbv4SH1HgfFacSPbs6EmWLv0YSknyyL0Xa927C4dKb7pLkhVlc0e6xVQgL4L4kOOyexvtp46U5N
C+PX9aT6S1f2ZWf+O3ij9YOmOhCm1i7i2trsmhWkYhoi9JzveFsz+zw4A+3psrU89f49uonbDtLF
+mbT2v6k8+ZLOrYfbVz6Co7fwyp0axkksdYjg7RFMHrxjB8n6bfYLcuA3bCwxz7Qv2aZL221NbJU
94nCw2LXo3w+h6y89eYg8V+lj4srb/rMvvcOCk23bH/FCH6eH257dzo4aMX96iGpNXNUd2npo9nZ
hd+uGrtbmOdoCFAEs2j0Nou1IQ75lrWO7gGONFJF1oozC5e9cXf9akanDjQv3v30gNfQ3i2Ifwya
Unc1J8BtNH/wTNrClLa6Yn5M1YcXWscxu2gzQzrq9la3Ua3nL53jLFtE2b/rSPFoi1otzAr3J6fR
IT7jusiObOlg3ajiyd4wtzkLkIrfXn+RFUNBB3km1hvHTOpWJwNs1E28MXacPbo551xLOPCvNPzv
Jop2WulymrlhdQqMb+MN5op71O4W9EU1kL0LGK6H1qfNfaYE8ld/sWR6yjcDYPfKLCNkPTzkWPwR
5ro1t3o0hOlPPVlfHwHSarvBSTwZdD/11KJhuIpfrber8IoVUOhWt0vc5YcLU7OcufrEWeXCggaf
uonSaQV3TycGlntlQghgdKKHojG3u/cL3OpormGeCY4shb6GYvMKZY8lvbbYL3yiqxhsHVfwboUj
LRt9VH3fV519pdGrd3cGuye3d9d9sm/E5pV4ZUd30ZouTY5p5aWDcNhEt46EQ/vHbmqEhEaC1cVE
3SYvT020bHamumOv4bISAtFJglkprBtjXNKAlGL5bvacxrOeaejpcArOeEWsdUej+0t+7R0YkMTl
oPfiGVe/D2h9rcvgpe9LPHtaLz6Xmt/QmvAy13wWO3kHxMOOcyRIGzyXDEbT6HrFO3v6iyd+FG5o
+sHefTP8i4OlcojkxTYqrFcSFRjFJ7FFGWuEdLiFFzvdpR5+vL902kMe0cY0dWLRgRjOI9JwZNnY
xT0/KCZbBHoLrxBjZ9cBR4dZvz/AWk6+5XS072Bx/Vo6NCgZEb1WjCz9QaS1Ope0SEjBfXrLWv1O
Bb44AdDdBHtCD6iTW79nvNAL1JN8/xRvhflR43TZAWsHaQdRM+psjcRqiDlWGb7BeZ3zqMjD/Cxo
REuYsHvocOj4ivnF1BGXfCJzUnrpdgpb8A6dqTMwwVceaBfAm+RQeYc8FYOJlJaDO2btDkgBiPxY
C6LW3PZnGDiFrrvJmV+IS0Dou8Y9dDqc8hwPkvd9auJXfH+ekqBwOx4PfiQcxJw//W4aFcXDsW79
hl4s2nxw3q3DxSOfBacbU8dAda5kj2L7+qCB7EKzTuZ2DCV+H1tqWlTQNdpnL+P5tjB0CkJwU/EM
fE2asuw0sGuXh8IlhxPNgQpsO7qvqZ26Sth+zuIAh9qGGE28J+txZs4J01sXpipsQi2+yujiEv6i
ZbTHp0R2hYycPtn6i99bH+nqskmZgo51TDW6wuwg6lCb8y0/XcG8bgapS3hG3xKUNCIwppCLum2G
IbyKn4GZSqZ28ymqhn/H+lJESjMyaZDoIh7BLXwETwGFi+lpUWKI+U8S0jtKu5/qZZ5k6c78pPx2
juGW/nOrcMkbRgde8u2woTnuVIwmZn6NYmCNPLlVf50naj6kPVaJ9q7QPbSjS5qhgXxtW5NrWQSc
KlZOjdpjea9Zhruld9leRuYnWSt0cK5wephCCIxs5QUXafYSTgkyf8xwVZBXZGku2M/GcbRasfgK
flBOcKsYktPTXFzeBvgDjLeSrFgCTnNhSgEcOWSBpibda8DRtStOV5zT0k/dr4Jm+a+LhUWdVK5w
zKdh49kYMxyTaSrOeBeGMHYdq+DVeadxbjI2U/IJv/J9ikumQI+EqbmjvvxV/9A0iy9dmAcUP9ev
YIyjNZNwCwlWpsgrQwVOLG0063jT3OM0CXW/CdjH2z7uJ1QNQatJJEVq61BGkfb2yh4wD4sN+Y7P
DRX13IbzltjpLN6f3mgX617cwp4Nff1EpFv4CxJdDJJzp5UbEOTDxLHj8V0SV0+rYfDJo9nldiA1
xZU45FjKnA7ByzOgI42kfu+sJz/NnTsSFmOF5gXNwlfxJtnvmcWbMgxD5kR4VJONYCoWq6tztmal
Odse8cG+EKg3d2K/+rrYd6EwFhBXYg7QepheSO2r83VQGUVEwfBnavJM9UeBTjqp/TWBNDRmHsUG
yVkT5GNOS9tgx00mEPIhAm+Dw4tIhrZ93ovW+BSwUmKwQ3X3nPqoOpe986rTfm6Yh6kz/EF3KJ9E
9s9+R/ReNC6dy+aMvt3aTV1EYGn+qsI0qChV0EHMIJAWEBFem1iTcgFsxyyS0mNxIqJjrs/WKtvG
Gp9sTNm7w9W/e8uoEqhSMDs33ELpuNa22G5T9gk4uFHSIQw0fru4kpImsgwRRWFEXuWY5J1Iw45z
bgdqrGdL5+T375jrV4w3R+BatzqrIJZswTucD0ygO4vxWKkz6JwIceu+3HFFnkHuqgfFhUbOvNtT
w+5dNCSE1cMDEwjTjVhpFlDscXIXsVp+99aTUqnM39F8m70/Alg5eDqNp8YRYYD2REg3stfWTVxF
c2Cl0GJa+8feukAv0a+61f4ZXDZkcUg4sl5wD/mCblBbs2Zup5q/kICteFEkW3bjFhdtVbnJT7XK
2TQ83pkEDDIjexYk+y0ksIV+gRDJ/FiSCVbByyckXjRKMq60IfW2bWzGdG2sKhJy0ZL0i9daccJe
OZtbUshPj/R2EmRuzsPPzACyBbw9LeiD8oUaxlsVTaNIYznUp1Ok/vzpfAQCWYkuuRtyNYTKtHXH
eFSk1BXa/dWLOYS5Q4IuuIhy//h5/uRv40p6iN7wcpThSK/AG8rxzsUWryWNjSQ4aKtnrm7mMrqG
TwB9PZ939fD8ONsuVJWgwbM7a/feTseyS7TTvsQX7IyC0z9OjqswxAt0AlRomOFS/AQrbDpDtHp4
HWvxrWKeRovARXztVzoR0sXirOEPB9xIrzINltuFrYIJpJrk4O2I5cixkPrzncYcnh3D+igiW3kf
Lf8+HWx+x1mRsYR3HOnuQ0gWREwYCo4wxgviTzYxx5zgnJ+7xzeDbYKYE7txag/l/Q6dkDQ9k0QG
+1biWZ9h2WBssZ+mV9sP5+qHe2ihZPKfxgGVGDO4we9CRya7ZGt4BQn6QkQQv2FsUv8iNP+M10i9
SacnmbuxqD1qyHciPWrWZO766brBlywu3r7waXMVvx97imfOjP1AVUZ2FcfXxOMLQnDaim+iwFvj
JCCR4VRxQvYs8ffXmDTjjNZMQnZae2nU8xTnRGoyZyOP5P8NjGlTW8RN1ZEImiSqO43vxbmuDIvK
wMRO6tVOtb1TvLIf9uODjeKxUr8UulSp+pBCnItQFiHunzW6c2tkWdxwQWo/Mzt2gTatvJfKbOMk
0L2C4sVDoDglJJ+Qj65m1WSboWZH/ZAhDmhdZWjvseTiL5irQhynHGjlSix4EiW/iqDWQy0p3yvr
QsRzd7l5/dhnruFnkeriGm6mOlNQWhK6LVRZiQCNveIgSv6S7iWv8+6O7j7eKncU4RMuNbYLfsUv
VcLDr47Bxy1KxmBMnQXZRP/nhl+Bm66QDIofHCG4J+/kGHhygw08hhAFg+RCPiFKHYIW8/w+RQLM
gjgTDYSGwllC2csqvHsEsdm3RLkPvXevsQMYWenWRtmDyD8VDVuefJJNxTEkmyyObZQc2eUu9Pr2
SEs3jgTFEjfZ0r3dMKdgO+xtxZxtPRjnp/apztxWLkI8JlWOmwNIibOSM2PdMw/fRJjmObzbHzr2
YxFXPp6hN7MRnGujiQTbS7GbpAhf2ZrmIr5j09oII0TRFPMptg9H9r5liAbgK8Ln6HztZXRb95X2
X2bk/iNbNTdLUsRs6PmFPiSqfUoWR57QOo3eK/UFEY5hQ/YQTKgs9hJ56NEetk9nu1xdcGao0XHD
F++8UUIDm7mGJAzn9kUGd6aKIRwCnd5t9NbwDgb8TR3rOeUNceYiiWLdElKUAvaWEO3bkYZxWXhT
mePhcIsjpXrELngaBV9p05mnJszgA5mYEybWpflbeXdqHlpjFV/Y4yybkdpYdyeVRs1i2KsywJoz
ywBmYlzL3kI8xvwmTZlaISkrP/M2ceVSwQtzaxGPWGOohWKYcmHoNSNclNpTKXWyKks2PW3m3kPs
J3ahzB2o3YAxSPeNfY6fSxil4RI0q+iIPMQDMqK5b1ydItAfjiaJ4Wara5K0ULSEjYVShTeFR5r5
huDAimKrNT1UZsNbC12f1b6zSa07E1VEC5hVBTubf9nWVHi94jgieKOreChkCn4IyavTYTV7bLGU
GKFhELD/OyOqAgRezSlz1CZSdm1BFFafSCEt15oarm6LKP/oa1KL5rymDHNKqYcWOXYdZCl+FMKd
GNAF4XNuZ4vdAr/Szgm2FOy0Jiq60i0yUtRFqx2pYtrkmSzJGV6THXkTSry+DP+DFFBe4mZIpcZt
rPz0e5rQRu+WWwVMJX+EFOk6C7ROLFztBf0LEfQvhZ1b+h/2pN3etuX6mxKfw3QkQRWA/1lSjs8x
ciyM480FRSYTtZ9ZwTKbmx5+oAdUjjS4ukrnZfDmZCwDeK4FpFDArVI4Y84RHAT47hDRQDnqFx5m
YRV0L0ngwU+ergtXC1PnIuTPGG8lOp0QEWVysGukcIpgwJVTnGpFrdNfUqUsfDg9Ph8AJRqIc2B6
spFvc1jZHgNuQpN3WgAWgBrlajdhpyA6ZOq7ofYTLPTs4zwjVoDhefPkGGt8qk02+AKZQ/XyOtAR
THGwW18QM/6UrKMC58dAWbx1UpLQLobsqNj9ulwvB3TpzT5EEbN2yNAUF/H8KSGkodJtodYNkgMG
dTvf67sSy/LE6mXH23FyZDiAaPhZXRxs2lGLZA9mXOg/ggS2AmRSsHrH3FliD0kV2lcK0QMkTdKq
OPbIWAVJoIXFVtmSVsK6y+zSirp8smK7m8rvsyVH2lP8uhF7ZvhDRTRVxzg82lOLfSPJ7Oov6be2
QiZwov542mbhTUZn5kyWeSKqyNl06QZiWqCp87Ue9DtjQjKQvcN1ftj8VMasLNz5W/uTMF8/7Xag
/IhL9jaGz/c7ldzDkxyb1ayep5ozu90aG8Jlq4NoYjrypA1Wgvqle8R4rral9Q26AU+1CiVO/0WI
8hWRANX+44TBeXIoyfy+j6wisBBmhrNvRxlVtaoYugzpW/LQ30RrhMQKPCVEIWYAD2eYTKc/2IIF
TsE3Zd3gZu3PQvL07dmWLIry/U/Yh0cMOg4+B65NUb0n2JDWNQc1pJcMe4vY/X/S363/6+5uUIw6
pHxwxKqAUSeCrn+gErgoXTtq6Q0qAYXW6Ne7Q8qL06PCp7haIFqYDAJHdxZWZCSLEKeK+KTBChgc
UwBcPCPWoHnpyVSj18qZON+RwJ/8iNIhaEodStNLGPNwhKmust0woxNm0WBdFuKlMOGUMCziR9jU
vj1gcvja/zF2TFn86+aCvz7jv0Bqjgs9R9uPZwRaQZRSXrBvsALFyud50+ocwRPISLYpXL70EcSq
xZTYIS5rdtpx6g95einhlgLFEuab1D0lPH6aU8CaqiCk3NzJiXVBy4LQc8HhgnCH9ehGFm/JmP2Q
MqGlVzc3Y0bg3jtog7pSQKpd36BVgwW6ud2+tHDnmebJYJYgAdiuThUN3jk+c6KvXgB74aoMABMg
QcNg/yZ2j2ek7pIIShmJ4TQAtR3hi+HN7B6/xCHRHNXRHNmkzknCeYE1GEndYF8nnBbynuLI4Yxk
EQz2Vg3L7Lr81Hd/DP//+AuVR/cH5+RXfR3b9JLc/sW3/xSlXy0SFb+3/zm97Z9/7a9v+qd/m7Hz
L+/gg/9+4Ync8i/f2MhX3sZt/9OOu5+uL27/SIP5f/vif/v541OAfvz8r//+VffVbfq0S1pX/8iV
qciKvFgasFL++1yb4Ueftmn+b7/tT57NpQ7Npo4m82K2VKETnAFp/JNmk1c0daEBDdcN2N/l6VJ/
Z9mcqX9TtbkBOye0nMuZrsIN0tX9RMA5U/4Gxa2Oyipad8uFsvyvsWzO/gpwllRF49og1P9FsyqD
MSRNeZFQynuk4FRyRCyvUIkvxslZMJQQnV7c6FK1i/r+XRhy3Cb6qjmDfWykw+M8KyJFzxKx5NSR
qtFOhkToGkZd36nz5FuTEor5ac/PumOeVV9NOfMvhgJdXpLVq9lZjrWidgvoddtS+qpmCF4i0Ef1
oWydvKg3eivjThuqbGWXRTZJwCPGPBGAP6UQZVwKBVr/Cv97IuorSMmcEufluZ5LS69OvhclcKgO
LnL9OtunTwJR5WX++O270h3m81cE1Tm6H+mLhrM2Q8EccGX3gTKAIqTloU7k71qWYYueqVu0Ke3x
xtFsSOlheNyHWMoQkUM+cD1eWkLpC+KsRnWlXjbe3uf9+emf68fFmcn9rrzO45n+uAWGgc6xjACX
2V4N1UUKm4zvJbtCf9yRgbmX1LsuaIuijFLb81FL7HvZcFhc+qWZXWZXFKbym/+A3Hgr1+elnY/M
jDEMbodch7NoL5/lTSJDrkIwzNPUvlZdl961a+hjM2zp+cQQyPyTSXfqPn2ZiJKjApBBQ7fv/fya
1NefQtEQhZzn3216BaYgqw/HuKHk2nYV2Ydzkn7Kj26wkJFKzOVF+2mTx219KzJy5SqHnp6i9gUp
vc8OoOh6u0EehwKyO583F1Pupf7P9or/Bwbn3zVL/x/aHGM5X3JG/0cmZ/9T5R95/9/8rviovrt/
ND3//O4/LY+ian+bL1RFZi4VTddmGJE/LY+izv6mzZez2UJDvFpXVPyBv1sedQ71L3bHkOe8QssD
N/N3y8NLtLJAiqrODH2hwxL+X+H31bS/ctj+s+VRJt7ff3BG5s9BW6b3bBZB5R42QRdLa4lcyNVC
wVcHmjh9C+devLAJCKjH4mSPgbJvwV6vz9uUAJizMhpfRg+0BQjabD24aaBS7+uCbJV/IBkFrahh
qqSAfM3t8Ykv1oPEqELaOrdUa2Evgjt1qbungcUE8mGpuEHAXgLVbtxHmOAONR5+PNAkhNxD1Np9
yRvJXite6lH9nMgqXQ3cU+5mZPclp/YWwXV/CWaUifJ40r2nxqjA8XZ1rs7cKeNLfJ942WbUUchx
TuCqBrTwKo+WQJbVgADZbeIxQtcHBtdnUMQpad0rlavOLRzNljzq2kG9PW+kuNjngRHXUek1wc1r
iSgonfoJDpwUkXMRZ1+nQLSkdJSsCzILsHpnZn48b3qNAOKzDG6+ZhPv8bEzKl4/PunAswNKntqz
uyCyUe3zLxA1fuPqLf64DYohHp9gISVnPT0Nx69zbHlzXj0o/0w4D+mPClHvVpR7BgfNABvDEfaW
4rbe4q0NQX3CZrawZkEO9mWARy33FXeAOPLu9e6wK7eUrlxj26ekL3Qn2WJo4I8sg16DkRESQ9JM
IyF1SgIqIx7JAt2Z/SpBvsm/1S8D4DcVSYAUrdkfSMdR8sAnQ2Ep6FboYKwxiLAK3qlDXD158ru8
frXcntcjJSkEgqg4TSnyxlqss528Kr+fpwY0FTnnu1BVRGZFG8tWS/V2FhtR5+f76xGEjf/4lcFW
Y/LA4MlOuknCu0vhyp37gLBsBdcui7RoDlz2PPOnsAXPGezJ0m+5Gp41OZnceQJSCiCLxbVLLflF
A96shsOL5Jd4cSo3q9u3r5SviS89bVeGM7/3jAzNYqHH2g5ZEldzz/iChd2wTzhWd989fQXKJv1k
//Cb2Zboxk2pOwaaKznpOt9nUbZSA8D7Ebx/uywi5e22q8yfwm8t7P6Tvg5Fk//K5f1/9jrW5B/3
+rBMc5i9dTkibI4mcDI1FOrwsMF6JZloHg4UESGPTmaQUhgo9OUqWWkuIFdqIQM/lSyScUCs7Tlf
pmSMTnAnU4WGSnliA5z4WCfs5J1AcUmaqwjIyFGRgkjXuTtXMus9VwNFqLsL906wu8Tlz6h4EwdA
39gitGg2UzaKbyeu1gvpc5AFE0eisyCP2/p6cGaEW3DmFeM8xWjyO3LT/vSBnbcAmC2D53w4DV8l
zDYoEf6gaPAIdbcnHtbJGUw/yD9u0O123tyq+V4mzsx39DKQu0DZmkQ11QY38wfq0GjC8eGNTe7K
5+asPx+EyJQaNPpmAMt14LQ4CHbm8y6C8amVojn1PJ1KmQcZTh45jxk0rM/MeTjUhTBaD6f+yA58
PuOqUmY5Tz0o7o2qMdgvgNlk3KlQYQ4DPo/hJoshbYrj2dbthlsaf5kWihqZGD8Jjy/7M50Txy5s
PAodJEUWjBwoX4HmD/OcUmscMNAV0/kHh7GTIIdNXkkVOnTAU8yp8b0My+BEtztS7Za4+z/HDKwB
k3lxyDuS65t2NOKkREZTXpacoLUkSZo7EtNbU5YBdGHVXAScul2Sgl5R97OA21HGWnCRnkcnQUEK
iDdxIeTxKGJOeORp6U3hL+gf//mqA+0ZGQ60y8lEKw6GEFg8AFa/C5o/enwWrgSPcANT5uhVhGKk
bon4SeGRL9+X3D2pexYcbfVTxQ+AAAHYdM2JrhiwK/BiEjB8NQ3yjZvP+Tt1vsiY4qvK7fwRjXtq
eHMX3oKIEblXi9DZk0LyT6G0GQgGR9bxdC2N42naIzCD2skfC5NkOnWjlgm6ui2FQOJwlgYGfcnO
m5YE+OyA5OK0kklM02FlJyS2EDYlJTlYGExSchMb9PP1+Zr4lCtHK3EbDy1rqLSdJTZqyfrWXHon
ClaejDlpPmnMmnJh7FnVTUAhSuziaaWmse6qwd2RvNaBEnigikLhAGJPyJ75FZIP5MqfmOkR+0nm
BC5onVxJ4t++NNLGBvkl1IncniFVWdLTo06liKn+BgyYSyzBFYAxBWnKiLpsqa1+HLZaTMKOuS4t
JSqtabyv3AxIF+rVXNecEtDkDUlQ4++ajdNyHxVZCsZDpPzOyPPXWATdHZiXIZ6AH3zHRibW9nt2
whlb9L+pO4/lSJalOT9R0kqLbXdXawE5EJuyATAorXU+Pb/E4c9z/mv3kisuaGMDQ6N1VVZkhIe7
h8mnwluateCx/2s772J/Oly+GuQLLwDehW5f/xa7irBW8ZwhqH4p8UZBFxcBmUKCOTfKQVS9sw/L
ESAdlhkbL7wYRnptyk0NTMPp5b31g6faD/SneDwHud9yYDfa0fyJbWD/Pxe3TsQa1OvyfstaV2FI
41RzpdICVs65C1+hPavh2vSYYo4pfBl4qNB3aTj2MYdxIZJUBDLMxuFtK1Nf5U2ePcRf1VUd6uZo
80FzDgPRk/thbpFLeLv0CabwBqY91sY0C1HVwDLeyZN0LkBK98ufee/ScOwhUya7ed/CYuPlleiE
h/lXn0khJ9IplHCkE5fomIMmb/U9N4/lFjHXMTpSLNL85Hk3ZHyX7tL9UT7RC+QQR7GvdjNtgOd8
Sy6457PQMFfYuwYMg+M1KjikCCum+8G5UG2jiHShRgCi+vgKzwoRHdBxBMlrSWYa4pLictJUVv+g
DmhfMHdJdnxa6KrzrRrpzH28DNf5DP9z69GAlIG/w3t5M+9r4CZe3gA7SuhvMtPWv0L72DF0kVwD
et2hPtnX8MmG5M4v2qP73DjPSwt11CXjjLfM8kOcRw5kM3SGfh0fkcMCHBc4TyPB5NCfwkP1zPFl
oVgb4wbchKm4cTchtKMF9mwdjEN+Mt+tL+/Jukt2HB4emz6qdqvzlvzxr+3JuSt2UQAlik4JwGMQ
RevoHhpB0O4LGsXRsYAQ6651qHVBBEOp4XsWGNhH/Dkk0QMpBM2ljb/67PcZEKiNS9wIbNit7uZ1
/7v83eHwDvvjDI0ITH+tVBbTtg5Kzj/VjdXsmRKaHPx3GzCWp70ajxB4bNYJv1So4iY6Eer0CpWt
0rpqESeaa49jWB1UAongiPPm84IdRHlrPol3+wK3YSO6M3Ps6KtFTyYtqkMCpgvpGBLhJn2DDLL5
VBa/4ee0mbZzgOWuCgpI2VYeVyKf0YUlw4BQ+tc+WWXN2u25tWwm+oWQyYFAlQ9wxDUODQmlg5et
SBbJizU8rI2tru/46yJot37Dswp6OuPw1KC1PxmfcH/gw8ZXaW/n74XBDCFvR6q8DhOg7j5QrSPY
4XSLoTzwTnwKdF6Rtxf31PrbZqs+Bi2CDczv6Ct/yK9LtLO2dIK59Cu2ppqwRm9pXe/JoC8ubAza
ZoSRFCwQVSLvpW2BsgEOyx17DieOtbv+3WPBHeE4DFLBg6AS8l+dANoTWzbun8Ut6Ro9f6f0jWtI
Bh79Yr4iBLWeN1nYopmW8gL4zkuiAeNzt2zZ6kOpVh7wEt9poaumdE7KjNngb4wX5ZAhMGV38Wne
VJBNVFYnmLXBpkYWXRLsaMyqbVR1jNRBJ3/elTSqDRBpyQehL02QV+mgD6pOtzrwts1TRfD3AaVh
9fLxZSDQAqjtjQzrZvMFrL1/ZB09NbCgQzalKejoAKjRHTS/2XuhB8OTq9c/gDa0DpDlXazCcKCO
ck5fWwXa9qxYAd+YJWMMX/NGaaAsu0lcaEco8gqJFP1+7ZggV4b+u6GvkWwN5eeuZnWQ45MjAL+Q
W6pdLYf+4G7+ARD8OythQ6XZfxvv/J1+/6vhDtPOi6Wq9QtJKpkm8/xKKmL29Z/GQ+BQ6bKHlBhN
s5O7vDHsFBjmsHu5viEYEwEtms4qP1NpLiK/fX6n8q0ZShX7AjxolWIpipsaGiFv4XN4CS/tGcUq
QpjxMO10SjOfjJWBAhDSx+10tCl2u1/504Iitz+E5MgTrUFzi9xJVZh7oPYLjv2ndl/y39kQhILk
0p8c6I4qiHiPijiqItD4Mr/MqzuXTYg59M9yVd66S/rYMRSCN35S+xutGVic9l6HbkWIuXdPcAXU
9ISC/UCFKnh3/INd8WP/b7GcoYrvZQzBSu2OtDqIakpAFq97li1JI4j+pj0JoqG+8Y7ON+0e4kq8
qWFkKIINB4+KGHRBbSlyg8e6Yg7xNEo+GBzwmhR5WCWtW7UpoXjZ0iBgq2UkJTlaSENfZTdqPIqa
/MHUQfgMpHWURAb0tY5Apg4Ee+lO7JgYtpE/Xycm+USqQ5jijMAThENTB9VBHqHKA4VyzdGKJNvi
mauJTJpIPq/TEi6yogI5j3x1wgAkomD8hYqCC82EVcLsvUN0sNm1kSbAFV2Il2bAxUGdldAy7dj8
ISBQH6k80oemoBiDC3v7wnegGbi2+5t/V1+0l/S+gIhE1zNILzQqyVtVpBLRel2QhNV0mcnuXLq+
ak3SVNq0lFoQE6LtM1T89YDXf0yYXugNzw5UiVYFEBgWCa+Tcs3SOqQEJMAE002liHgBoHqEAR80
2tZCj37MaVjmCIv1y8yBGw5srcQSuOR8dCICaZmyxCcLN8+qKHG5HtXQB158NZ3Dz/wa0cqZiUnp
fkTnzixosjFv/X++Wk33P0Dy+r+YH0zVYDD7u9Gx7SD/isGsGBNAhdD9tINqKvZ28/2tFN0uGBYf
9aAEnBpJW78RT+aB4jJQM05UFNEornvyPDVWBo53Quk88HVgtgU+pJa9vmnRkJjbDCGly4L8TLjK
wFy4ClT2Y1JJkNexlZpgQv3JUtkAog3+9VwT3oaEYl/d2yd9j6KZdCpSDLA/yOFz92h36+6P/Cie
Rwjf2S57Rgw8Q0FbbvUeOHqdoa84PahZOOKXtWn5W78P3xDSkLJYTPAJN9Wz9xZd4G1eo+Tsgbxc
GGURZKxE40k+2A8qlxyP7qWAvnsYj9E5P0mUEN3Wutk7k+YBj1Y7NPsLp5rdi3U/K/Roq5I3tad9
owta/4Zi/kk2wmaK4QFkExJmWrbm6us75flqt1ePDcnUqXmhh6h9sDvYx+msVgDn/+JdFXowU5aP
h1zFBzibPJhS04KmQrQPaFe8gM+wSAn52gHrARW9+HBfIJ7UxpwUqp2SZTdS0P+k3ycfYiMFX5Bd
JaW7F3gPME/YcVgOtA+gcqlhExAs2CCVOL48iBuFHe+bX5aP6OagkFS8PK6LoNqqFqIPjlBRuEV7
DVwFBS+t7BbacsJ+6SiduarFoZ4pSnoCS4AeJAXfAsVJLSp46OyK3xH4qZIwwetFDWizlwEQwO7i
UYh8HxoGBbhP7huMIZZf8qquTAqlgwCvVZW6SgSY6rAJHyjQ2CLZcwAO/A32ETQo/6+zBez/tOn9
y2y0IqvtLI899xL+YUD40Ye3x6tTNj1rD/LRQQdwGdGUqXrQ4wCqCg2qx524TaDM/Zt9SB7tu+oE
qnYvP/Mzf//OrphK7EmVA+/okdnHN6VrUEl4eBcdy8fxVJ90hJnyW2n7FFlRBgYo54LyQbHGkQhT
o5lsHulBsdz8bbxt9zDXSdmdu/bkPssj+B5tYnJPKDgVkTY5F+cOpOaCiTSncL3Rrhl5gwwQ8GgH
4854648IBHlWRWoygeEOgJwNB9vZdwf/3os20+e4wNJptrg1nPxbDp8BYADYpySWmDfj2kF8AMGC
jcLp2fn/z3o0//80hW1oBf+5H3z5nf+ekn/2ZOj7cvN319O5pbWiO56h2YZDB0aziPt/9WNo9zou
DlOa7tPvNf7uxgj/f5gOPWDf0mzPMNRv/7sdI5i3qB77Xx3w/5UI/tWV//fzN9Sz/5EXYlVs0uGh
lcMISPo5mkOH6J/wbLS4gxtlAm7wQlPQ9KvqSXj5yBzPGfuQySufmsEeb9Vkn37uTLJ2Zc4tgI2V
iMvfP8qwE5fEdsogs0W7/vuOTD0u9nIHa4RG7t1Ouy50NPepk4mjjKrr0EjGw9rTq9ZarNsGo5uf
m3lD9VRmenPVm855cuJ0O4hifo2zKTu4A3Or2y67/uNc/Zs82fDUyfnvB8TTbEfDs00zacwzH/O/
H5BKGI1pCnrNNLmf4zlNTukI8bft8nCTdw4yZPUj72K4S0t231gtNKERbH8yK5iPfXqTmU1ROqLq
TseXyqwZi+SmfxpRbqIwR01gWYwma+B29n7CHOL83crEc+oklEul9rj03blyIT+15XfTRekqb2Fs
DAutEWqqHA2wUdugPlIe/DRHIR3piM91+z41zVfRN/l5qoHqMhPme8ZU1mIOmjYNkhZ3DENj5rGg
atYG2IvjjIiW7nC4WNFqiEYSZQegIs+H0yxkjlCyo5yqC9hmVsdMwn44zAbcZemBs2QhpiPN8NRG
EzhQcvGNNpC+R52Qm9m5HvbtFJNiWn0ehB602sSDaW4dxpAv3lshHhPiw2UuN9L5U6sbFeO4F4ba
Jiw6xj8HxWChW9BBOtLK3eV1mW7KcHJXfMjOnimeGcG80UX0NbQWj64SJqCTHmnWq1UC0tGHXrUp
zFJLVJAZkvDmhOIzKehASQDw7KalxTFN8ygw7Uyu5/xWVaxEe7mm4XIsJ1pfRndH1x/9fLYQX/GJ
MMW2zPJfpiOoBsIBXh+K7lL3oXq1kHaS8hjZ0ASYHJmsFiaRu0X4WOcujPmh3XuDl521kW03Z+Rz
UvtUv5m0mQCdIgX2oJul7qeOgFFIJw2csUEaHXpUtrr9PNVwgJu2kqtR2kTuqQS+DMVJM8Jo4yFs
zLGtqG1fD2CRrGqzH3dJHV6iTpYB/X4AK79ai2bG+sWLXYgQZiAmBk7rIe8H7aNkOLDx4C7iZmts
53qSQyQO62UPDeFqFkuQ1CDovfOgN4u3lqn+y0WBN4T5OZ1MCkdWwjzANijNbBPX7YMf0ezy+xKt
YGRfDFfTgiH0550FTQOTAhuprBH5BJBTPcTwxPKR5TfqYJ5N+5bE7iHLYDCby7a3zZvwtOzenYD7
qoxsSfhLEPrVsGbIcFA61vjWzP5aosa0Fo98PBsu6QT9ashSexNRDsLw2dg6Gq1S9ueE8lTajFWr
5bLRO/NmSX0Oxir/Ys5OsbFSbBa6KryTiX6YIv+BaSnRKkHatXiUogbK2KxsvtzCSJgHnsiDZ6JL
WWKWmX/yS/+sQ7gAQGrYknuWkeRCZ0ouPe1ugiLpX5qYvmaWIf2w8YqY3ZPns5jGjCLJ9iFFV/W9
M1HfYTyT9K8u3Bk9zk+LpoN9j/Z+JhKvsz57joo4Xg+GtspsXti2I/RbvUXS32jHqq7DwLJlp7Qr
0awdDSGug5l9CLcSzFcfxnXqVWer7XArciWg0qD90mPkRHyoi7dMj8Oc3iLXo23t9KC/PtiIK46R
tTxlwkBSa2VyNdUh6qh+BFFeS9duz2GIzUymFZCzAbiG+mSE2vdUUNHZg3Zpk+FxGr0trwWyO9vW
Xku43CdmZyd6GJ+6LPqtN6Z/bA0yFsa47xLTvi8nQMN2KhFa4RRX4S1hopkvoh7GTh2euiEKT3Cq
yr0+oq1JTf9UzZqpDsh/3euUJvJpIUBj1YN9RtRzIhLmbReywvUht8MVyw/znrypzoURVWdb/eZY
qRVEdkf5aXZvlb3A9Z0y8L4k9bdh7ULOsz6YliO3fuJvR/FURz37VFS3CCxle/v5LUqRjRPnVpZu
QGxVd/79w7WgP/fC2VXTEq30LLp6SdJfZDitI8cwnrSOcD8UzXz8uWksRhXIMNa2PzebNnquclNs
Yg/opq4a46nqCtyAkvrj51abuuLBMsqVYfj6Uz92iNBnoFUjjaPtmGgfzohUaCqZXb9UY3mEglYe
f377+6auF/SlO8PaZKInzfeAXoXTnurcyHeVaB7bjiUI2cc+ygo+YtXZf7w4es+K0frF0Pc0mLui
v2Dz52ycTPkg5H67z+dmXqWJxYYZy+sSp6sqreh5OF79Evb+q+dkYGnDxs7vlyEpvowEt7G4Gr3H
WbMx2Uka57SUTnnWKhugfNKnncmVsmncGh+MIfO/bCD5Xi+++0n77OJqQhsax0EVRvUxnTFc6PLh
GHKZ7IZwyR7K2N9Ytfkpu9Y9e44FDsxQ4L0FWW1ciCuTG9UPehL9ibJQYE4xr+qheS6W0XiKQz9d
h2mNyVlrm4HVW/ISlQKOtWtcnSyKD14ukqtfNkPgL4b72PsdYiY9Md5j3nU20IzU8zPRsHmfP3wb
Ta9ZDF+Lm76UlXyYozo7aLmXrOJUfE5j99nOfn5fJou77SdXnPJ+sY6GGzk7J4/9VaVrw252Oxqe
ecGRCiMZlIlzl/W0rLq0+j0uAyqWUOrbOWMxz5ERHh3TMQIxu/araIadm0TdJycTl0Dd6O7rZECe
2Q5i4/ceYrEZyKyPYOZY18qu851ZHlJ3Wjj9HChd9JBsWlscLbOzj7mcmBtfVcT2WaMPJ+x62xcR
VNjBA7kOi2zXC6wZnDpLcNgy5EOhp+gC3z2nlHeyWOKtbcTGVapcZUrq7zgT3kbza5pLL3lUTxtj
ZtB8Pi9GsZJdoR8Fdg9D7uYHmTrmsQgTWutVW6+zYXopOvHWmWmB7nK06mNsJ9hsZOmuzvVzR0L4
EAOcNSZsiKx6nqayforq+bAQyEvRXuu6vzYzthTp/G17+bOAz7CqBiHQ4eHbUhDKXMOZTvFn1PUw
uZ0E37ypdle+G1p7Z6x/1VPSnysQqiyKjqK1Wrnuwuwal/m8jguYGXNSy9PsV/JQzZTNnFfNSHdO
i9hErxoZTI2Fn4GcbpOWi52OtjAc5UUmSXItreoxse1sP+RfnvS63Wh1r7kTeSQVfbI2JkM+6l67
G+eYxpeda9vOkMN1KbIXb2y6jWPj1Nc4+KgZ8IQm9yqnxby1ufe7r512X2WCQiCiM+c7KKb6dg7K
KAG2mwXR+H42WB66VQ9P0bRY+87PHny2UD8s6ru8yIkNRfSo51p0K2Z/2XYmK3VxGu86XbzBLU4y
Dx8jYaXsNhhZev10p88kZ5VnvWbOPB5DL07u+zJ8MWx/2Pwkz5HZYhGkfoy5dfHbOjrk1ketSw9P
y8V46jVEjVGaMF7ZS+ojJ+6lLiq8okITw77Ga8+DNOhgTnDFes5X7XnjNu6EuzadJlt1cTecTGmM
j6OdY/IxgUQtDc56dTg8/vxIXMieXnKaxt6/CLOwrhiWPpqj85IawryL7IIeoCz6nSWRG2dzf1e4
FtKr2HYDbc5pGVjF9CCXk02H6D5eUIWNVXqOioWEjGB9ddL6w4rF2s95bsi0mSAuBkTE6UTaKgzo
BGbj3lfqh9mUCFd8J9o4CzsJZVi6Z0FjOCnGnFSiRpE8pE0Q5eMJTvc1t9z+2TPJttIkfo04Qifb
qdB2zVr0Gutju7ESjXa+ulcMUOINf3n05hwPuXZ+/XmUUxeQ6gQ5d6QZ2nqJKrCveqyuocgYrNxs
s6i0eH9uWCHmiyXLeQzt/KIlU34RRZFfimCoYkSB6g8/f21D5kCufh7VWLq91T3kKX8/3tE97v65
/ddjKowM/EmHOKFe4q+7f1757+ckIR2KuNZOP39yw8U4eR72ZSmJV9s77qlWP35uWmY+IjUpW3hI
nczWP/f8PCZO5YDbj3qOZabeXw9vBy5b0fRA9epLahI5VRstZx/USV/9/K2QdnX1SnSB6o7+0dbD
6K4xx/IuH7PwFBvlOTWy8u7nh+hrRC5mFR+mEifayOufi9JOH5MEmx51a4RD9eQtu8bpzXntFxdT
JuNTY1fDM8TPdexDAYxd9yFJHO8x0uiQ2Z51/3NLLyqINWOIvEbdaRG/D05pYRqgbo7juDyW/SpL
KJ9m3opMNO8vXCnQLLzQ+zCio9fI8cGVWkyv4BDpGuCfC4WB1VDVAnae3wOy+sV7u1TrpjUfq8G6
j2MiTxpZHQmwRJ6tD9s50j5GI8WPDb82W7u6eveu2dGFgn9fx8brLB1rM/bxNZ1apVbvRjxSPEyp
LJxM4iZvNm5XEnHD8NgbDIavUm1ltz5swRB7JUsLkT7CbxxJGo5DPKH24FNqbhbuZAbmVvnjuhpy
xoov4GECU91BLE6g98Whnw0aGrpPO3QQ7nZGPYNjxDU0xbLTtPhWJk9jFZlBGnb2uqkREqdSe/XT
7nvIKyLmEB7doTln9tgTcq155XbRySVnWKWT/5h7yLPKgpAQ9dMhnBpvT4yeWkMGbt8DvUb6nZ2M
aO4n7bEvj1rfPbDrHAZ7enELiOjC+LCSJkiHxKd80uHOzdFhrrygHobtYmoMKG/ynejbZJU5Eh7+
kh1jUy+o2JPzQgW4jcLh1NgFrQ4XewY5xQhwDdjaJv7ImTcHiZb+/kl9dIlHkqHB18/zd6/JEGul
9GEKgc+nI8Ygj1okYj0WwbX9IiuSCEFWOwwG9jh1NgRhxiTp+SufcQLEyqxZgIhC+R7OWqDZsEvM
iCG0+ptZal8SYJLhvDo9s9Srj37cvuvu0u3aAn++TP4x0uqPSMYvp26f9W7GzKa62frwx3AFxmPk
7b1fPYdJ+xbV8UlW5rxdjAHbzqbYjM7wYEdjvvdJv1dxa16d2MWcyOOCtZbsUHgw0sOSbnw9Nyqq
BlPHqjaH+T3Mkq8ogkMBo3qfatYuG/Sj3nCF9PGC8WLb/CHjX+mae+b/g4xAVmzbPwza8Cpl95rF
+qmJNEzXYmR7WY8Jnh1DQtDhxdtk9NpEFCitO7QECHO15CE3bMx5QwMX5L68ybTa+KX2EfXVu3QS
fac1gAR66GCe4UQvqV87a1jdHIwBBtjTaFFq1qLxtjbkj0Fg8UZZcxpAG7bF0NPlSTAu0qveDnQ3
/i6Ej2QLUWcycBnWA+L+ufkD2oVOLa3ITPuyCerUfdOc5BL6oAOdhXJfXxx2xmzY+sODK2T5glCj
1M1k1+rhV5Rnr8ky3LVdM2+I7Ie8cOO1HT3FoFb1MmFhM7c5X7UJt3YrydBEd8oWj/ZdFt+MwaWJ
qcES8TyupKLTPoye9Lae13W3HEVfOXfaIveNZXCekOus4sy4sEq/9aY9irrEtcep8Baz8T5IOlC4
yirWvWn80bArHQSE8ETs6jb7rDWB+qnZOqNLh7/cSJKRIE/xRJHaLc/uENv027h4I8/9bny72aCA
ecjDfewZ1n095EGfpnYQxqTGS1uKYxPmz3EjHy3Phew1kOZSDq6tLEKXIQSy8Wxod8PSPrWplZ+E
2d9kWRsgAOKS91GyFqHRvLgcb1Omz2a1hJu6WlTmHjtXa+/p2Qyu43wtXH4OUXDdAKVtbBnvjbKJ
TrlERFmY+6Eob0tH9bO4NQSdyjnbFe6FDRRIre31TeLNJQibdqf3Pn6Wc42MfsAlyCffyjuDxB3N
txuZvya+F/KPOShyA0FcrVvsrv6NGM1MdbvlmxVwO5LC2dWu+yur2vhxstZJZb37tqEfp9KL77PE
url9x6pKPIBDo1trllXdt0haVlJ0D1kpMeBZUG+LjVUI7m7xbqr7Uq7z6ViHwMazkZ8p1BCzlS2y
uLSNt/P0VtjFQ66X1Ys/dudhZtvwJueXltuPow/6OBRe4PcSFgVw7Xoup3YXz/FIPo+blmUahyqK
mq3h39kA2aMbuxvdLHNSyRwtUVt/N6kEOpH4n7aG95j1UGB0+8muBQVyWj0sk0GPbADILKbypU/n
ldlkXKaVi6GuHI6uY9S/jBDvrsQLjzVETke+ipSGXhFCWLGbOfDnYVr3ZXIFenjv+MtKNGO5oeJH
AiA62JQtvaEJmU3d5WyeLshaxyU/TlBR+xGDnIk9Umb+3q9MDi2So3VRZPD3YnwfxK/UHaPjpCOS
EmK6aXbzlMUFjppRRmsnlL+m7jGbkfu4rl9udWimreZhQtuxfTT6oYw8+2I51AxLRpspqsb1oi16
0GekHw4ZvoxRLNSJcRiKdJNOjbHRR/YrVKZs/BaajVx0x7AeQddq7SF1nOduMDcFS3k7lzkXjAZG
YvnOyrBqvE815zLbbnzV6u5JJgjCrcndtQM1Tdul5GemH69ACdndh95cSb2nNG5u0u+eKz9vN7pX
WURMnNNi/FH7YS/8Zt7HpQf26mqHpUmxNMzad5HJD1MW09qL7YMYzGK3+F611VFmaBOYXeR59DqZ
sa24EP2k53edszz2RhoFmWPcp3XCYkp17eROG2fozG2T0tHVmwIuruM+FcV2Sfvxvq+M0zxoj9rk
QY1hHkGajmsRa9m20rFGdDhLgwX3wG/jazEhr7aMGNCkjgPpzdhZyejFL8SvXon6U4eRBdr84rod
bGHZvJQCZcNY492bJU9z3pXbZHCsg9a+WGLEWzpxcZK1SAsy5wPEdSVG0Zwsh4NvptkxHKcHd56a
fezbq709tO01Vy8MergC/4CKpZPViBT4S7fjrdlj95hz0ThUQmOTaDttSKt1WHrPeopctlisN1uj
EODCCxsbZe8QYoTlG9u8gepSa/d5OJhBYbrLavHqj8GwwRINavQRvlzW8tjceXUa42sMM5hrWn/Q
CiveOarKr5r4MrTdQzNqARgoXgrzaSwj/xwX6dekEVHrVr93Fu3ZN0qo1VUu1iMxeW2Hg7vVxYS/
mkP3wPEOrT8797OHf3mkUBXcTnL/V5FQ6LvE+GpY7hL/XeRsaqEJpXi0hlU4JmixM50tCEKvm4O+
a8PdWAE4aGAmZZLiQ1D62KiwdPaO6T/38QS6vAKSgs0z91++12JB4RvAd/H8lpWddpGZ+9tx4k9z
CVeZfqoc+S5K/b5bWsjMSfrijhSVtdR31RDfNEn2n9gs+KVrb2Vvdqshdj6pDDCVPFWxlQTCF4hV
PGflzuZXLQSEpKrD4jfEnJTVTxCpMY6ytLdu8oFa9Pd2FPPGrLR53WbuIW214WgNDtSDKbP25Zhe
zMXVtmFkPgFpg0MT6vPYCArP/8yc+vfotfcmDSjf9dZZjSQ3KfZWLrK9V5Ma5M1zOZNVCQl6l1Zg
i93sf4MdF7gWGMp8ha1WHO2yyo5W+d76LfzGxhGbLqpTlJPQ6kf2Co0KdWNJCg93Ri869RaYZZbd
PDjkArrnUGq3pQD0kXyVZsZU3IHBmWDfO04R273j0o3ZGl1Pt8ER3zJyvE0HRJiBAW2kR4zWDU1b
uZkJt7FD01GHNtsaNPLEp5nOBtbh+EkA67lMW21tCUxa9BlHSiwFLHKyoDTcYdtU1Sr5cpx2uTRj
/Gfyqv5ei071ZHlB1+mc9USdoaSAvdecGyuMgyZR3+xj9n+1iYKOjK4lcARz25LkZvq8ao3hI640
TGxNGw4ypUCv6qlYNQiq0ri6AqTAq4yObuFRyxpYixnObGGbboaxhjwPdlj2/m/gCghsORC+pT10
qcV6zSfzkIBErjSSo4x6gN4Z5OpmofWw9PLU5tklHVucUBuJS2EywOUV4bmKFlx36jjbmAuxS4vp
+hlVtJ2yJV77re2sZvAbMnh0wSNJ5Moz54Wq8LyEabwjqUAKOiTvoT4cispMjlWOnIhoLsJ+OLY1
Jhemh6G8Jgkebo0ftsA4dajonFXjiEmrWwRtid1dm19zD9NRtX6RVNMxBOtdNTF8wZwNpta/tfrN
S+znpSIDFItXBsLUml1u9889kM/K1+AJ+e6HMYVPtdsg0Uin50pyrXplgdhtth6SaNIvelHAaTYO
ZhVheCRpxNS5ltGChCdiZ/e5JcN9a0X9pijdj2jxn/NUAE3bJZ2gnZWY/a7MxHnRyGuXbJNY2dOS
uTrQXgfJRaav6UQPj2OUQBCOAKDqBPF94WMTlti/i7D9UyT2VdT9R2dX5h3cL5O6utE2czXTiAVF
HcfB2czOJvSTp8SbsKNKR2fdOv5+sn+ZmolMcAIQNZtvv2TfSUNjE4+QurWErZlQYSSRPOhTc+9q
56bJJcT0BjKvJp+apudqyKLtkEZfwnaaazw1weybn3XbY3iayfqgf0xp+rvu5YccHWigskGrPaZv
FJWIeEZsRx1n2I55ywEyBbaXlMC3EixDiv6FGvvDbPSAxvaycQwbpquPX3Zbjb8hCwBoOtDYGye5
AluvbEszD4auJ5ve4vyF9gLvNAHQbalo1jNS8zKR4crWTJqN2ugff36M7GGh40VrPVr2lmyOyFbR
MqW/2PLFRkyUg2mhP04l8HRJx9P1BgfzSm1gmUa3OtZepYPjrdFmO9eS/5O581pyHMm27BehDe4O
+UrNYAiGzMx4gaWE1oAD8K+fxeqaO1lhFRXT/XQfuq26FJug4/gRe6/zbUQ842U3S2znV2kxvAYq
PrVTYF+V096hVbfrm/hLphEqW0206XO+AGPX79WC5LRcrGNnILGqDOfB2N/H1QJfwl2mVU3cDOch
WKe+MseU8Z0B4m/N0aEW82bsFl6LiCOSxSGdhTD+vCQzRN++sQ5+fAhLH6B5kqR7OfJfk64fQ+Xv
gkjk+zGwf9AmODi0fFaVHJ5jMXMb24yF/Rm71HD5mQZrQ9i9C6juuNlpH7jC3NjCbdaW5V0HfQeE
19nDGaB4DIJDaMotmShkH2v6lDOOCh2+w1Q6r0pEuImy6jlnvuMwd9gnQwkprfO+qLrvriaNYU71
KZb7S+vbST5387NFW+eur7LknCZM88KiOIyUf1SIJZgKNT1oh+nsXEUGT0Tp6Qdjpl8VQ7eRmnw7
xdOPzte3aZqx6KAx/AsoTyrgBMwunWlfd9R9ZVojuZPeuQK6UvhEiqn00D96GeJ8Koye+n034nBn
HIEAV3Cyoqg+xVpxL7hc41bpHwMZ0dsVGcFNH2bRfPdcw+ofHcILVRMyN4vKQP7swhaKUwvSfvFY
bwFBYhW7XbqZ+/Z1VDEOiHlINwHf2Yjirg0LazvBntiEPqMYv9vRWIRK2EbHbGYj0jSGNFZCQkoe
3CZ9Nm+S2ak2XShuTFZS+GuTbytBD9WLWLVB/F7JyFRfp4mx9N001d1nddGhcJl6NBRIZAO9tXHa
N3UWb5SpEFS306OgV1rkx9Ye8lNnFRg6WnCdVsDT1J3YRDTKNkzk6WRVMJl1cJfrtkEgqKZRbt0q
+5rmXCqPIu5fUirTI3PSZTPaNBNiJpLXlfiluSu2bu19LkpvsyT6OdFkuqyG6Tpvfmhjbuc2r7Zp
jL2rGbn/XPMZcYCzHhIBIofhgjcjmwhcebLF+N2b3I6FL98mB/5x0bqglFIn3pcj4PN66r+2fZse
ih66ba1f3ch9No2NELepTtFM6V60HkpX2lOrvKRU50p8DoLy5A+vkxE0PiFIx145Q78Hp4LAYd26
Qb5DlXKdJ7GNOAJQSunRPQwp1JtEI8Gb/eC6pPkyz4iS7LxBVRzqfe3bxSbNBWm+LjaLLjzQwwuQ
oQibsAyTo3ExEBX1g6zi4rqvhy/hjM1FlaF3ZceksXbcbWcpsTmUILvSpgbaFBy06OHM5bpf0+Mq
V14TJ59rCJ1pfu0EDaKBItn7boaDXCOnzlHmVhndE9eakbow6uzJN9Y++wqobDECouJaKbsC0Zcu
56Kb0uuMfJ3SAk+RPaHvzMn5s0X5a+nop97P440prG6fDxYtyoCaup2qGxlbE4PI7HHpxYCC2N16
zNMOgGJe8j4r915TfEvLIVtrNCHzsjBdH9MbauH7ODXWlkuP0lMxLrDHlgnbrraiaqNdwTaYJr/J
Q/8aXsFau/2nllKkIZOvfdo00mOxRW8OqKKfVbityxILh6KNqRjEIQcq1VVWz892MPPlNcnfEoQL
SQW4ax3gTbJIVZcw2XdW9iuzwgfLypdH1eS7MhkwD/lKbzzG+GXR4tOyQujJzYA5N18jNVMXvRM5
KR2/tS5HgKmlHm7ipnotqcJWdkh9bLx2In5qOGJhlOzkcAriaDnE2r4ZF/1prNr7qA2jvWXXuPGG
n8UkGk4KVuyZ4WdoPXh5wPllMDlTxK2iQkA0l9XJncSwrmXukEx429BSsKMzB1eSprNdiOCuTr1v
ukhoVGVlsBuZNJLb9PK+oG5kXhGDLggg7ymD+dJnS1hjbQu7hYbsek9qLpxdMOcMBjxgmj7/lins
LBKbbDexvK4wxcnLxNGdTbOnFKDZCpR+mEaGAYbkwGLgk1pF8q2Px+ulgfFFbYydyT8loQUYK2O7
xIwUZ8nJiOrZQSPCoH4jJ4+he56dnMx/UJ7CXWlnj1lDSOzjFu+02++E6zt3vGmvftpAbFSSnzuu
+rU2dPlshHWNw+D5JYi8YiungVEN1eqJP2lODpsi5Bgcch/XaUO73/VLfjhIFvuwQj2t6i9N7R77
rGIKV8hfk2Wva9LQDe2TfN2NLtJ1zwl3eeCUN7RY1CGfxJ1OK5DnuaKRPLZ4O5wMdSMjOreMf8zG
R0ecB4fJ6uDWzDWSbCv+lAjnNafQ2Gakq5vUYpAs5aZs+nzjp7QgrMH5VS3VtDOLA4OfE7e2xXLK
pS63uhCcDeX+KItiN6d0kRgo2tKkhzK/74JeXSOE3DpexJKpUqCGMzluNhXmt7xlP0ZlrjKTM4yf
Y8qAxiUNzUfqP19gZCaEMOslDfPyUxTnd1NGT3Qu3V2l3HArJou+nCV+KjqidBCzDUGv24rZQarO
VNZrua+GehekOTYux0UaVBILA7Vc9BPhmpPRnEb7AfkTuj8HtmLXXzWaW6ZrGGmjuTrPHhhHkcSC
V63ZtxO6dS+mCEk7bgLUXqskpgeKXsdadTW9hbL1vCvXwoGudssIRTWBPTcskXfWjn3wZzvfjC19
zcyGNhf6UHKmBWhPl3+qMaE6mu6RzUcrFzEh/Yf+MPVg49ielHboOytqB2QMKAuJ4ysqvSKjda10
9lJP9k2F59YymlWNJtjzQ6X3rtUchKWZYUdtt3aXpHmMrGnHvGxvIoZRS7Sw+k/Lz/B3Hma0QyrK
220h/afR5CUp/Gtv4p4QjbbfHc0VHaTaaY9Drud94VS8257vrGM3/prNNrFZPucedCLf9iL6Hf0R
K9cObkt+ZXTPiiknoiSSZP/OaN1kXohfxeh8Uxvo5TMLJOo+xzow2ps2CWJKo/CzmY/FnP1qW/Pi
hdW0H1ASNKWVcy9TGXkVaP0ox6mVZjUVUfaYRG29rcYZEoU1nPoSoWuvxcFUmow1Lh6sjEUM1Rj1
ezV46SZJnC+xQnSOjhlL6TeVC7MhMTxDUYKy78PvVHZIuTuxmMp2T1bXPk1jC0AY8tIiv0Bz8uqM
wz0gCFTMrKnfFRDGsnxoF1uuY8mcwMrIGyPd3oTmtSe92pTaDvcC1Zyg93WIZv9HI2dAhSz489Jx
V6viUavma4Vizmpxb+cZwEpb4Pr22R7RCRsiy5Kfx8Rn+og4YuvrivZH2O868r5cF/MmG3w0hrqe
jlJVO+U3qAsK8aKsa79JcRt7NEgCd/glSD3DVmbHfnb3HaKQZYgg5Td0HjrxPTI2y/ioCS5D6KAH
C0AL5uBTxK2Ftr+Wc/FYTWF+kDPNapteXDkVwZbMZl4zrj3yKk+twGqTcIA7e5+FZf+YtBZKkFm1
FKj85LGso6vSHg/kgS2X4FVAH53zoRmioCEZ00Az0Dz3RYmsIaKhEniwCek82oH+0TlIWXgwKLjv
oroA62LmfV63AElpNSZsn5EG8wkxuq7N6+xzP3XO48DNVSCn2FQuaYaPiHxjVRLieWnTG3JcuNTb
xO8/oWQhl3KrdN9XXGVBke9GhsIFic+qjFneURjzOk50Qxa+4UaiV10trlmbsQp2cVktK6Qq9512
16ZAblzM8nrMu22nRvapZmgFgqp1eYOFux5gLviMMCfNVDLXD8KtnqXHzqM+mK784VppFC1pm0Nt
VcPnrk+L29b3HjPZ7RJBQhdPISs5EgYW33sz9TufIn5VlxOMPne5FkXG/O/GghW2MUzG11lPbLd9
dYi88sGeE15YTHJuwUqLEN1w5MvXtmp3SZMtO3fOMIQmyc1iNiWtNtmS2jRcP9ChLVfxsiedpE/N
WpIQtEY4u+UpdLkf6eBe95ZtXYWNwK9mIFwOmGUr8bMaN8FMEhP4476xqvsU6efeaox7lOilygiB
a1I0D0naUs3Q4FIa9aKXVEc/n5CoDyaFsTay9EEsV3WdXgSG7mGQ9M1E+ZgBEkoQO1yho/iF/AGE
cF97Ox+Zzn6ZyTdNPlUPXmVdj5oGuwisT23AgCdhzr+eR2qQtMM8mwPGZc62Zopitn2BlMxrJAkr
12VvudsBjTwDGP4TIl6KuuiqHbg8OzBm4QUiV3WwMaV8XXJk4Itj5et8Rlw2hdNj0vRny7SPUsQM
sJTzvWfWIMs+3YTNchL1/FC6DWqZlNl+MHIVhOPruFBkRmpLXY44bHC/d1H/5CvnZQl1sWUwt3Wl
ZuBFyUUNjxSw2RhKb1JAiTGOUYNlt8e64xYMBnYbecO9Scx1LGAryrkAQ27jW2CMcixU8C2i7Qm1
chUvDfbImdaDF6U3zsyNl8y8Qilm4CxO/PVCtNFL+JSLDm6Q1e4HlbNFJ/DXTDXJfFAa0lRxqpZ7
D9mU1QgW/SQOTKnOxlwXtsPKqBC0VSUvqXlz9BpUUFlag+HQQUi79IJ0VWwMasOsY/o7PWXjZ1XL
eJ0Ld9jHqv45qwCr14jfM2gPJu/krdOtTddhC62nctMnsIMXWkn8VGWAglM9O2PgosFLD5kDSa7L
qGfH+MwwQxNKSPD9wSCrdftTmRU/rDAAdRFfakuRYBFlPBbHsP4QOPRw4AccECs74kLOJ/b+lDO8
8rb7tkjWGCfJeLr0e1PG2FHkjleDHr4vSOFWXTQOWyfzCBdDCslnkZ+Vp/eFjKdtXlPjeANNDFsI
QD/EmvmPqaCV9+swUflVYctrHflU7FO2kaXCvm1VcKgqRgGym/dW4v7o3PCenuh9kWVM4lyxbytw
D3JklIT3A32y9W+39n9Etvt7P9RfqJrvYu3+8nft2ZH5tfzZv0Vy/i9k3ynhXRyv75urHpvu61As
f0e++/Of/ZN7J7x/OT4iTNvD9uCHHiaef/ushACeKZTPtDF0GN1L/PB/cu/4K44nbf4hQLmKBAQT
Vv9v4qb3L+QekEA95aAnlypQ/4nn6g8X79948f/g1/6Gvcvp3AcqVy1RjZVJ6qkU1UotWDqdcGNw
RJCytxbHKlPPNv/ztyf1N9amvxq9/gcA4L7xM2XIZ5kPNPVx8gDUKyBPYjiPi3hu+VRhIBBk+bep
S8///HHirzDe//d5bwxloyuLossd6xh7y4lG3J5CFTGk2if8b8kLEzlq5fSCYjPa//NnvvcVL27q
355rmYwu90FImrroU2zcUzahT/SIt5HZo8HDJAAMoAg++Lj3fsc/LGS/fV7vxrFrBR05GeKy1EFV
7zYbNZH3Y9yQ/XlaXHw5n6lMbCt++efv+O5zfQNwblVp0e1qwuMks29B7m1Kr7ui91DxnQOW9soU
qlj9KWXb0T9/4ntP9QJ0++1bFq1KR3ccwyN6/6+Rjre9456Qhu7zCEhHCZ7c4oaN3I+e6uWA/M3b
8YeZ97fPC1MwuYwBwuM8AqyP0kNfvQTLpSVuIzZGHO9BA8pWmjcjoxFRBc79DDw9Gmi8ZudYY/Pv
HFxTzgcvzrs/8xt0RlFo0U3Yio59SO/M/xw0gGWil176u6QyJzEFXLYsB2nyc1s7Hz2Gy+P9u8fw
BgEgtVkSM3C42uVOTOx4CcpnOwlPRYF5eIRg8guo63oWLCd0eoUEwGM3ZkAXSH3wu7/7vd+4pytg
yYNSJjjmmdiX2D/oDeJWAyBHg6ClDhkGsZcF6pioAtSrPnref3Vg/k/k+IMW+tsBqGNJCFZZcoXF
YxOEyBmb/n4MsE9G+rQMd7PFn+YtbmJ30/bhc8mWwFjOdMOGc7uEBBjxwSN45yg6b2KYbrH1KZR5
R4/f+BLDLnJ54kk2XcY+0V62H/7c74TLiyP4L29ZJTxMVTHj+dK/6/AtqZa4NebnKGNPaZ1sLzFM
T+7Z1NlHoeQde7xz+QF+e9C5aUUadNo/KoQ3i5CbtgpOdRN+LZ3xlLTyj5iiFshQPFlMpqeOJ00t
98HTFe99/ptQZqc2ijY7VEf0Ls/e5GzcqNg17g/JMXeDpzKFgccxc5LubLnLyU/MiSbQB8fsnbDm
XN673758l1uhLebFPYoaVgnVfxCcL++Wzyyx4PedEggh7ge+4ne/6uUR/PZpfkNTe0DId2wj5xQt
yWcV7y9xBGGoQ78h807VEL9IW2FdO3kYusxAn/mfA/h7L7Ij//rhnrHmxIgJ2mshUGCeMQ3t3S4+
pD3aqhweTH9GWHJCUrL5+N157/m+iV9BOFu17ZvhmGMOa6Zwo2zSaA0B0vU2zkwbEqVeygX9wZd8
7zC9iVZ2LKaEiedyzMeHiXTGqSBL8lFxHG/1/A37yEqnEq0zS+vSjjZjxXjG++AwvROy/nDX//bz
lsgPCtnL+Wg4SK2G/DUiJA5M+oKe/tt/9w0vEOffz1C6THbYTvP8RwZnFnS6xEQVSRa0pnQSwYsS
Iq5LfRqrJ1f1qHC77T9/9DtxUL0JTotVjXnfeNkVBeQJDe7GTvUJDjrHZaHnLjcj79A/f9R7b4p6
E5QcRVNduV12VR2bMMRg3z3jOjzM6XjOaiR51o3uirMrOLMeK9TZTXv84JPfCcHqTTgyapblHFtg
8Zz6XOXAO6H3XUJC0sDbyxoGCyeNG7V++OAD3zmy6k0IcrpgTj27jI5ttSfquBHLmV3SF37SVV0/
JCjj+/QhYdprsvjg+x/RwN59xm+iEdKgsHDaBmYJBXv7OQzjbwENxMszvoS/xGwHr3lYgpvALBTW
LOyq7Q9+33fCgnoTi0YGq9rNqwjXefvtUoZUAWhEpc8T1Xca+6eaLG/o1Adh4b2T+yYKWSKRQ2/q
6FhpoJSXSocSYOnu4hDFBYc2yT9ME987Pm8CUJdMSi/OyG3aXfVu9R0X3aaU0XMFA5CUfe009VU4
3Y0fVnTi8sz+JkWUl2f8W9QpvFIsaI2so50hgSihAEUoRDuzEpjY/eZsQ0okBqGCpec9l9dVefjg
5F4e39998ptQpF17CdohCI7N5+Yx/YnAbJrXBQ35T91NhA0zW/2XH/Qm8ij8EdhmLYYegbMP6j3m
lqOraaPFCzMmTk3rs/HB23RWu47mDz/2vSf7JgiJJeycWgJvaJej6edD0OoNo/BtmpBhUz+bX2UW
rYfIorxk+WTy0dd973PfhKAZ83GlVCjgYwwnKzVINB+YY9MjhjEkxCkltY0W/y7iabgZtNMFje0H
j/qd8yvfRKPaZswwFKi768U+J5F9FbhP9NPo4/XPeHG5dUjEB7OSaM3/y498E4dyp42RXLT1cUEb
fzfeFnfDJ+Yz1Qsp70fPVL5zN186Pb+/JSZBPKN1nB8V23+ZqEfFVSGfKvsLD3XlclSDGco2Ixsd
AzVbzn3IckKsFLZnrWzUrvMRTQkWY2aUNCxR9YRSXRMYb5lKbu8TVBIfPI3Lj/x3L9XbWKUmepKz
jbz+kpMRBtnBsOm4ECJ84iBBaw0ArntNBWfgUgwMzblMmRIQn4cPS573kkX5JoyJqQzjwlrk0QmR
RTFcmJwULlzUrjydnX2k0CJCV06ZHfDHqf3n+fuPmp7/fx3Nv2+N/i/sZ4pLqvZ+N/P6a93/BRR1
+dv/bGDa/r9oNnoARlyH0Q1H5c/+pW3/yw4wFfm4K+A1CU77/93bIf/l2rYKWOQTApT4Y5nQn/1L
oWh6wuRHGBjYrvDd4D/qX7reJSa8PaqBZPD013cKeRTumtGCWG8qdlSG9fzkxeNlElKL9jUeZHGr
cVB8zxM5oUy1xhslLadgUa1p9dEMM6or4fsuiHTE+a8p2nSCi6zqnxjQUArYQZ3TBK1kcpzhkWBT
hBmUjg4zbWco3admKcSzhy0WSkOl2M+AdgmKQszwFAMdU+zbWXb+J7vpJhTTGesmwkLftlkLWMox
04vHjA39chPi6U09d3gMuiB+CnXuXXepBybBkxhL7C7Kv0dtFe/scWmKAyWG/GX5KFbWlb8g7Oli
lnBYZfBgZhcBTa0H98Uz2YBOsGn7FwcFXIJ7pXEeVeIrBP65X0GfJG+HCIT2LpOD3yMjq/rrLGjV
vYrCvNkGGaIGdGmsilRz8GkJppld04FnIZTMIuuMImd8BFSTvrRz1L46Uz6dirDtT3rhNhyV36Nq
R9D4WKkKo+qYtgxAo5LOKKIyEDEaf9iW58Ewfi5NcpMivWZIz1feTl6HWZ06AxdE2Xs7t12cbZ3r
5U4HonzwIxNSv9kArcOqvrVGWENjjPF8hT6LsVJUNeJzOnfyoQ4650UxsFvFaJaS1TLr5tkE1vyz
6BC1JQ46QVS7UPAT0aCrLVnAnOc2oM7IvtiC8ZzRDIBD3Y5gN1D0OcjCyvLQsUloXQjt3FR1Awo6
G4b7EFILDSG86KrxzUmlcXWdlqNgcXbpYHBPxyp86HpZ3w4Ok6sSmgBeitLG4m9NHLHVEAjWStjI
L3qgFMjTbFVeNUUYbfK4YIM8zspdWzis1bCUPMdz3zerjBE02hGPRuyIjWLvoSV/SdslPsPuTF/V
6ICKaDl02mVT1srqs+QISQwwapUx5WYXlHiRQ5n/4McBz+ItgGaWbGZsjBY6OkSiLraMvJsFLRO6
up1Ss3d26nQ6uWXor3uvTL4X7M/qV1OdRte+P8aHxKe+v7wCr6lj1HXqFaSBFp5wt5fxbSNRVWN9
mjdxMSKllF5yWXTajdHOIK08Duls/bKZzPxszWKOiR9m6LHDbsBnXji3yLfN1ghv2IVOelk0iXXl
VHhpexVCXDo6DfSLtRO7NZT7HvXNFLoX3RYd8cWk0+uSmvhz2Qi9NcoPf9gQjx5VGbVPMNOy67bT
9vMsXP2C+Ci9AoZmfiYpsuYDnrxpq1CgnpC+AHmHq3DKAuE8WEtjfw3ohDM7JYB+mXI/O+SAGjDP
2ggGo764HYYEOEOh6Xd4OJcm+CABaypMgl4xbWCSunJm6bI79eCB5wIzmAgXbLq1qCZc05N/I5d+
ukF0otZK9tmdv7g4u8IBlrPuFo/+Rdh8rd2yA9KZB8M5Q8SJ1sZLGMTHAQsakpQxAE6Or/zl9tOY
LdHet0PxXC4DogXAZ2sUhyMPak5B0naB2EN5IsXgdbxDZOJsmzjIPud1mXyReZAdesgPqGkRhV3r
ZnS32SJ6OpOZOC1iYKFNDg6N/2f64Ll+f4dxf7kVcmzWLlLhk5zmtliFuG+ujcymn8sMfuUxwthy
VKUyT6C1SphXikUP2sQ3xu6QUiXTjMOK0InxqRlf595Tt37jte6KpXTzOQws7yQdL0fKU9ESRsF+
HmVHmItUB4di6pPEbNxE9HtYPCJd+Rz3ncILb9D2pOERaEL34GPm2viIU1DjNMV14wj1qZK9vuqx
me5rnaY/cSXoc98s2XPeZMiUsoGUKCW5sx50KcSrqYa+WdduV0UYekePbSFIFNBxu56/SZYQzXiD
cOYV5W3JIt22So4e4e1uKA3nvKna5idwGIinszPeOqxwg66LN+GUefFwzeI+qVZzkXX3Jpy7Y+fP
4rExqJJzMWS3dCenu0bGzqdoDjpM46i3n2oksexsZqke4lhR7ah6i3WNiZJGVDw33ya21F1XVRHe
a8vRK6R5etvX8WfpRfWjX+CqmWcnu7P8rjzIqAhe50xn8aqoRHzTmcr9PtQBBFY5DKjwrPZGxLjh
MQsTjBrdZd+bJpmOlTWwgSWy69UcLcOustgDVeplOiRLET4LEQ1HHOGDvcUdFTy5qQge2gLx0Tim
2Bfopl87BaCYbsjt2waU0V7U4wT6qG5rySykBrWVzP4+9WEJYKvKfrTx3O3CLkg/CbzaW9127WNg
HP9nLQ37COI+smjYo+LH6NF9xRo670ST9xuKOsC3hdQ3dZy6u36SsEKSGS1RXgTeTawXRdCli7qf
uMC/MLMHKMiIhGZtKu1vaNs0DrUqQzsw5u5yV5VS3k5RN4M9yev8dqkdZxfPozioOABLTzsg9/0Y
yaKLCcPE+WGamwR/tFX8HOoQNwhyZWpnHxrZqvLH3ltVrgaLPFB7rdJ4WZ5C2eir0B6bm6T39NHr
2+ReoBy6CoA6HEsWEp472cpH2kl8Fz5o3cgeSfngOmywCFsWL4UqfhxUIvaNnRi8X8Yyn6Qr9Kee
l/iBtjyndslG2IWttsR97CQuiL80SF6yqpVXQtXd15R3ZN9lg1nWM2KVtUiXDidnBcRsnXWdytDB
R/LKSiysPZXGcmAl43WeR+0JnU5112oP5lxoz+o2CBk9N+6AoweekVi1QV1eO3KOrtzMNl+xcplj
MWJEy71avSqFQTv28ulzm6XuuUzK7lgier6aoRwhiJkLmA65p/F1yM4ar0Z5zBnmFAYuBOuVTqDI
8Cegvvedbaq5bTMLrb1JRnw8iWO9xCUsxKQVWDcKNkfduhEOM9/CkQynyhwVLTrIyGM7s52gnVjo
jND5YrnzDgm1OuahuK86nN8QBWNkpJuaYcMJBxoGYMzth9jKFNsoPPd7PwZkewjp+3M7dyV0GKaa
3GfZFxblLk/DEpKe9Lpl71q8xDdF4UcHVIzLxpp7dTMJTNddXEWwTI2peHRz6J9MXiVbzxERZIJ6
CW5NlQF+HLzuKRjz+EkupT4OdjLCx1iW40SS8KnoWljKxoW11U65dXEDWRHuBH+gldxaDdDtfh5Y
URQAk1Ic9WfypOwFRX2+a4QIiQ2xN53xKnb0QxpI8TKwgPIXsOFgdzRyEzXO0G7EAoU76VgRrvL+
NQEgtSmy2L52czXgUirHCJvLDCrTq5NPPdiYT63y5yfUPuoJnEx6lHYeYeRQqYfZr2CpdaDzw+z0
aL4wqzcAWFJ+MJb4mV6tB1mLp8DOCbeNKnbVWH5Nk56VX05AVjHEGI67yoG1bgULxA+jNBtB+Fck
HidpkqoO1oOuqu/FIvS9P0PdUnUOd046wY3dly3gGZNfLIt2cMeqTWDWOpq/QR6h9478iFqihiCD
THax7m3LzW4QGIf9isx4vnYyl0ymNb5brbSVMkqV7ejvHZ9u96rSXYqlRtjbWNrAL3FwV7y7fnJT
e4s+19igrhutiaeQDTdFUrMkSgUD27eqCUdYl2iYfcKTt9rnPVkc2Jgrx2HgFAQKqv3kAbubxt5f
T5biD5fCvQffSmKWTKRfUZWwJCLO4+3UxO0ZtA1S/CrR5yyzxW3Nw8MzLPhML/QrwRZPtbzQWPVP
6ezgRLR4yypgsUBJgZtWXVafFCr0bbGU8r4MuvyrtHX1GITCwaomBpZzeQMqNrAXrDJNciHunXrm
wl0GVhrUpTyMmYpeZu113cqAz3n2hnwCvyvAqoeL+bxg2vxqeotrvjaI1BoTDYfAGoGjppnmMIWj
+9WEAyvaGb3dD8Kaf7h+kN1xqY0/cDTiu4xZBxsUPSuUQMhdeZ0JnXVURuF2ilz9OtVRc6RKGZ60
CNuVkEV3puDyby1zQa3yUphtSYZ9GW0h/Yz8uTrU2nWp7fz5+9RH7q9QiuR+7AQL4ods+jGKhdUG
oRVfY4JCHJ/U4ismB3VwyyX8tMS83P2lhkJFX0PFdmACRU5p7uwxnrGbDgXSMg8D21maud9V+Cee
dVzH90Aqw70JxvpWZHH+1XEt56p0eueOlg3LvmcJ36z2zX0rgvb7GDvOC7L/BNVrbP1wm66/bGYl
M6xhX6270AM71UrWK+UL/vmcYE6WheADbCCjd5GyOUdlMttB1FA3y2Jhk52X1jlNic883EUfuOXZ
OLdGWOKrsrG2QTyIvzd04tnw0Uu2ZpWBdUP+qG8TC37cTjg1bT80UujlxjLcuDZdchNJ+b0dB5+1
vcLhYsSQe+VVaPgH37L24eLpJ6KTomRI+nUaAyB2yqxD44sp/RfM1+SHiY3xNiAl8HPDGruY6rvi
xfea+nYZwgq1sfQ3vcgGlkbA+djNnvF+Ahge6GLbc7RZIv5xlU7+jEpfFnfRiKN2a/t9dIp8sbCf
Kq7ta2lcHnLIhdR0XGdFepFWBngUXiZFPqdb/k/eUGhhmQ+KBvFkk7C/SansLqV0pfEISWBVlCO8
xc62mi1PC8uJP6T39Yz+fS1zauTatvxfdPvJTPJqvpKUCFcLJqGjjFWwCcpa8JahZ2SSMXxu0ija
trnrPUTBmG186I0KhktfA2l19N2Qlu0htOV4ZebUuYFhzBqGdDEKI/cinG435PiAVyNDmNsGhuIu
qI36NuXa9rHFo+CHRGP5G28oyyvQJuOv5P9Qdx47sivbdv0iPtCbLl36zKosu6tDlKUJek9+vQbf
kyBIkBpq6jQuzsEtlzQRK9aac0ycytZ1bCCpuKoFMYTyUmpUe1+pxOFlB5ThfETL7ARSWtAYHItW
sutU1nd0jvnq6tmw3ixRN3An586+1Ch3BdWVVGhuk2vqHel/dWLJys8aideo3nkGDnO/FAt+wm50
bjoK142Jqr2q0qK/TYu0PslGnXBss8yXzcR+nGRbaSnpdApmMTTxR7PK2Z/MoeEr1YeenYQTG8dy
adsQaqAIaNzfGegU97RbFowkUa29jlrW3W0xb7SKIjFxVayS8iSVFs4ts18SIjtygClu02MD88zZ
EH+ZsXDhqqqr30ZN6X4zqdR/EpHByqHVJX5Q7BJPUa99CFCkfVqrArd8Vgq6GHox1qfSTKzvZTHJ
WLXKSXdHXNgghaw1/45YTU9JryYh3unpLVkrbl5j5rssG4bLyDb6WzhpNOColNEzO7oRA4EuJo0M
6qGeY07j2QA+ojRBtyXQx/8B9CyoEEX8LxFVf5wxa/vGYJX3fOQUjVmXE46a1MnZVBPcEm2dpF/0
plG1dkl/VkvVfpMUpf7JFhNVuWQW8HdLIDTGtDHlyJbGpBM1UYQXPGpB381Ws34Jumk4GJdyfBma
lAa0JOoB3rJlKK89/g2yRLAa/AxJwWowxNNUuIsd05WwRkM78n6UM5ZIShCXMYKzLzjpvGPNQYNt
ylXp5hW9MFftavlRMrouECO8KTfrYiVFbj/Y700jw+glPHs59o5GAk4tbwYuAIum2+VqZXgTarsz
aHqz4J0plL86FfmbvvZxs0uh2Pdum0bdr2lBsuM76uYyzbn9oA1dqrB8ceT7oZW1PFQ6GLZQUoTJ
rh0VRubKiqg/cO3nCs6AVCa1TrV3ZrVN8/V0hHgTW2v0Ypdx9ZHBTUWbNpovcQQWRLHwnxmKoHPU
aATFpTIR5UljwraVJnHGEK1/2HlLu3QdxvmtVfVG9TTdlh/ycoYt10qcWzlWAfZuIgNi4aRlz/lm
iEaKEuvSUY0VbC46JKezrtgOKn519gZz6n4idZJ2zbzhuZ01Vndm2gL6mif1pVJWwlUqSvQId+Xn
GCX2HkmscmZ0iAh66cfhedI6c6eOYGnarm4eKNEB88X1xhdcivWxVvTxMZcqNUyTqmEpVocylAtz
Sfyi66W7kVfrEdqH4vVWRbbrbDG9MCcRhboYycM1ugr4g4Bkn3Zr/YzOH4tqKYHXISAGpJTfN6MW
2P1KIFevFs/0Qe0Qu4n9l5eS9GdYqXyTZkfAsIhAUORYYn4KQYeUAz9ZNuYcQfjRtZ1jLv2pjiEp
2zP2jDYCfcGGyXZn26v1ac8J45IeC5VaDNLPVKectmXk/C6ug/mQzJLxpAyg89dUan5FFSWY2Ytk
H8cZExY1/TadYjnourW+Ny3oXeLUZ1Azsh4TsSTEcunXiTiTyjQ/plbSssAasKSOrTF+lYXs+GOp
jD6kIkLEwCbTPHFwXbkqjYCgH7LyTzi1se8YIUOMm9UPQVo8gTOj3TynDm+6kdTADcslAkihWaAz
IkisGIUHWqSTyMW5yOXNM2bBxymhN60QYYAN1l+VpO8ThQ5kbhfHhK4I9t29lKzYi2gZwh4xSZTT
8vLJ3D6tBu2c+Oe0xnakpnyfC9e3YB/q2RFcRHmcSuaxst+VuZd+9XWVPqtkJLpLZWfuWZwqnjYz
2hWwUDklp1V67hqMPB7MUNKfR36Ha4/QT7tEgIQj+N6+KATJf0lKRfettFEyZrTXDlrdzudBsZMD
jAlV7JwEcoeXlMIgEmAFHVuC7A5WHbazJ0EP0txMw9mi2Lp11Ka1I79x6e2TFOdT50Zy3IfIVPL3
zDLbB5A+EmajJCIip5rhV0W2cl5gIxyqOZsP8cbQGTIV3LQMruEHhVTq5W0M7J3OhNq6prRS/8x5
lYaa7hAKHC/Snb+h3kecI4+2OZQvy7rKNAz6PojoC+2Uvh4DU5X6BxHVElVZXJJ4WNIrNGKJHl8y
PbKwksVptTnEeX1jkIHnH2SIL50ta5dcUbM3tetKon303tkrcQlmA9rNMzyu8sVaOV3GCz0Zturx
E2cdCecUEntccmA0hoHSz6aztkf5QfLRXMrvmKrIplYzgo5EGccUZHl6duIFABnSRgja+O7ydswO
QsEmhRu3eyrqbLiaVHEeRSrPHXjpi93V3d7JOyzZlpVeZEsm20BX2VtT2DdzpuFM6UdR7KIxjdEp
q+Ytr3reXqmXLrTwmAAVGgnWnVUprmbO7XOjlxqPhmHHlNuFkRyxYxIWlyrVyWkisKLKMCqYQ+Vx
Qh3alZ/s88XoWrpdoJiMne6niHUkASagTERKhuHPTSnRYYcUccgWxlaunRtp43FstJ6B8AlCHyxl
H0+GdILTlOL2ayepfpx4Mu+Y1yPLQ/9b5TvBSTPbRYukfWVpZ96atc7ei86ARbLOmFE5ulQBeHXL
3BtiE5oxwR9QgEnDa2Mv5vNClUMEUdnp90jTGzKYLU1E4N9mIP9YbhTPMrpWDvSkggU4ZfaRVg4T
WEtY6WHpKnIHJCFLxIHRgv6multXT1dQIfh5VW56sE6KPo3Z5BY0PRVzMI8Tu7y6GOA0nNF6hPcH
lMWSsvhaae2AuX1JIxDFeq6SRp/UcxrESR4TAJLQrPR7jKxkC6AqUc4xvWMwt3NHDIKsVoSgxHK9
fM+JjKtbbWqN3nxTNaPLTxypurumnPfMCKNdlQsnPi0jOqJ3p0/kP7lebecJaw96Q+5c9tJ1CwC8
LAEhRc2t5hPnThrS6TdpMP26V3hUpaBEAP2bTqvWwtdfkZ73dMGn77KMS2unGAt1wpRn8688V23u
Dw7d4CDnRoKOiqkPfSfaOq8oqhfKkkqxvmfAJkVo2raUBc08sIQ09mDuY0OBlWRWEvQlGjSw9LKi
VFOKaAskVVlnqRpWKqTSqpc4XsSrah0bfZIetLUner1LzJRl3+6Vr6jqMQIKC1YjmzHYDKe+jHk/
OgHEK7ZYvpZ8u1EzPto6z37WdqAtmK3tg71GVIExia5O1TRwGW2i6RcYPRtQoj+w3Q1E7Mjwzllr
sLEiGgH6YRdS8g712fntqGh/J320s2DoJdbVnFYYBqhsbH7jKR6znVQ49QxDpSG6kw4d/ARa1Yts
5J/ZOkLbyRgUXAnrQA6MKATDbJn/Wbbe36pVrS8cf8lQlVvzAJ0xskI9ginYSat454PpkCxbzZ9W
Vb/FbWycLDkb3tZ+acNMXbHE0aWTjsUAdVyuZ755robPnnEpETBkBexKjjSfdF0pt5l45H+DXBT/
KjtaboOtpFBQtO4bh9cQ1rUpVS4o7OTSMqlFiziZjzgVxrCVOkq5vmugxXJgV0/jVGn3QtWGp342
tV2n28MxqU2IN3plp++mKipmDhZdJWXpbkUy2aeNgb4DkMaMi3mmrzfgPQ1bqlkTlfll6ZkUo71p
j8PUm4cuiaVdXqYtUUCDjst+aQgMGKrliv+RgAOOb4s72HBoktqxFp/rot0Fb/XTaCkZP1fFD9fC
3+sUzXOaZn6IrboB6VFOr5wOgaKhYgNDAFSAQJpB/aD4J0kR5+gOmxpsoKibQIM26LTxtCNDc4Uk
bztbt4JQFr1mvpB3gi9RyH0BRKeybqZYkxZKeNY/9BKThTPDY3sAQsBohSgOrKwVtRG1hwkSZtIv
aq1Ifs2ABDu7Mev/qmLrG1rzYHw7ss1Fi7jjHMA7+6g0SczBrhhAPhbFXNbcuVk3AlUpFVYfAOTS
fwmI/p80I/9nNcj/rxY4RUcL9X+XjDzl0LFE+vm/yEa2b/kv2YiKBMREcWCbqmYalqoim/vvuhHz
PyiBLF0myAMhmb3J3v+7bkR3/sOUNUV3dBQiJnFi/8P1plv/Yam2Ilu6oeIcpSv3/6Ia0XRlE+39
T9WIJTMO1Bgkc7w1bFtR/3dFFnMzax1bvL6qqEv0pS048ajZzVlmXmlXPQOxceCDqNOxqVvPAkV7
LUw0FYxfEtE7Vw1ERQgYLvVg+xR7M9efU0Qe52kY31tevQDEIhmPMwidARen25DGcO00wvNmzgil
VBO3Xqaqz2CputEgyd2VlmKwFgazGxxqct+nz8QyzWDxHDVg8p947I32QWuYxyQQ7g8h52T70MzT
Gef63mwX5vLSCGemNyevbDQSNxYO3MxO+X5zIFGVFhHojunJkq9r0cj4xSLct6O2Wf98G3Q4Pcff
HrMrgWN0M3rlnvNSu0SsIVGxxWlZ6z369lcRlY96nr3GHWDONNchEPUGkUn4ngUcjnVWyKRVFXzy
fHVgMK/yeh1LWK+Ce7WpedO6OWNcA/USQ/MrljlyZ3omBuCYRfT/Ytqxubz84QP+HracHVHDgE72
ZQUTpqguat7fh6I45cl8akBvWzQROFzYr3RvX+rOOjjW8K31dNSXRMHXD3N6aWeItiIc5eVBXWIW
mKilMTO/R2l6b7cpUROT+x4339DR7sXkM/+9tg2jvHQG5Sn3aQT7mhxPRSW8cwlN6v+5FHdbH26q
vrwMKHSm+hVMEZt9HqFVqZ5bE3NUbP2j8SE8o0HFAE84sIyxDIC1c0ItpQ9BP3E/FvVTnabHlHRW
EG0J5/Na/zUqxbw0bFTKmDyJJHdCNA2cjEhzYNOV6MEVEpNGc9FByPW7wsAeVUT5QseD1NKiNHdt
M/euw31liCxvtGaGn6mOZJ6oEJe6qAitBISYNDwboBhf9bb/t5kHLKN9ZOjwRLIJkcFw22iR0lch
gCmnjqPPAuA06opALzN3tdbiRPtRQg7rlH4/zsQvYymHZkGdmQLu9uu6e8kbWIqZQXUyxtN3lDrd
MWbA726kyCR2yEgf6nekST6AqEBlu9fpKoMqLzAzpgncKajnTpMQ8NCSGGmkJ9BKqBEjKKNFN/Ye
MbVAgCbCi/ImHNAZbyNjd5IjAtpLsGqMcD7szLIJSaBpMMhaiLXMCU3mC8BNaIpidFfaCLzD3Ktu
JQTqiLjepUVLNo0dA0Ed+Ptj/PtanBahUUCFLeSDyYH7WEb5b2KZhN7B90665McmaWY/ZaBTiwUU
C1TQZWN9Za1W7zShv3c1WAKJfE/Atj66qpYHItHz8UIXIMz0AZc+XxLQGdgALYADzdgJaF7B6+3r
fzCFQcstzT5PFbho8RB28eh4Ui6bPDs12Ib5ZVrFz+jUsseYaYBwQfeQu/bAF3JPRMQ5jJkTAzSM
6iqpBt0Wa6PCJaHI41VQWWnym6wyZtEQTlFqWnto++qOpRw6V/FGCiBGKWgKavE+z5iEoO4bbpsb
LKdSt1fEMu9jK6P92X0Nljz4Q1ZMR0e1PpWpmwMrmeC+k0tD3QrxxOLzDFlyX3IzCVJpTZgINPNO
qbXEF9rIWoaNd2fnfp0CRqPz1yfirKnlg7JyNBil8aatsw20oKdNZuX0rakq6G2Ypw62rO5E4mJZ
wE61pgHneQHItnJDKhrby5EGg+HTXH2CtNxbiDCaWOXypzDUeyRbPFdtszMZSjG70RD5bN0/GyZp
lG7zExANMEJhy8/N1QFSCWTe8VMl6/BE9gVwA6CyEktIZpf2tVRY9qflnETlVUwf8tRhHaS/XvcO
Mw5LPKJMYWQfcYsiELuQxey7WNLk1nS2gJXpjMdFA88XacNGZiZdrRT1ceSXNXGbMoUB9M+RSJfT
f1nD/MZyHtcVcWKcgxoC110b4ltbddBxvJOpCke7FN1zsgnJGOEPrlyU40P06MR3Ncui/SqzmmtJ
5jfWeMRh/NYRSJLpynmmaeR3Q5mS11AZxCFNYFCWKyOWB6a8URgzpXMtWn2wEenAaXtNWSG4wxJj
f425VaBegNSyfuaG3HhtKwg6ZGaDThN+PIKEOTrPq6wHrT4WvlmtW+bRJnZbGpzMCtoiqTk2/HOG
fHuoaPiFoshuiWxfMn36kVK/QIEBawqVnsJPd+PaZtuNkxtKgsO6Dh0Ur0LdWZF1MNAL7YxZ+amW
xQjkSSNhIOdZKleTCDwrYeHHgxgSWrNr5PSWZiTL1dBdaCChCEggERYDGA0lJm/CEBtj0J6/Ej5/
G1mkp8eTxqIxhmkB/XAy0u8+HwK1g8HYmokP0IOYY5UI5H5rlA3o7KDS0x+p0+eORA50YMyI04Qc
55yYO+wwZI+k+m+ZWKOb9bpJ7B56Dqv9XNd8DSU93YnY/Ix7BSoKkwRo9iRsICbx6nrcjVu0QgRR
dleYJekb6MfGaqSr0sYzg8qIpWSJr2ZnN6d2etPVTn9c7ReWWsetG35XPjqMbnXeVd0kPkOhnwVw
jjE/bhbPFKzGoP7ELilZDuhI+WpOeGpSAwhOi8XyHGpztJDgwASlGSyjtHTnfv1TF1J4uoCNViWn
gA6t0bMIZSDeZrA4rt4OJgj0LvZ7Eh7cusZzwVCp2rIUYGgynDW2sZDNFNWNqyT3i55MZFpWkFkV
8g66n1SFNRYXm75Nh5uSR+3VGufnCAUrkS2cnisbkYppolAxwB04P8NsV35ZIHRX2vSrz+WPalyY
pQssiilc1wTpuQAqv5O7+ntIDcOz2go8Sz99lZOU0c8AzZbw5rfy/CPDJt8zoF5uBVNNnz2UWKiY
IIs1ifyI0d+OBpYNtUTwAq3XeOtpEUBWQDypGNVv8vZhqKdL1ldIKFPir8sYSK/uaWgrlN5vq7Y8
JbFxqw2OdyuPiVQs04XgjLfcWVq8gEbCJwOAmXTG86KhR1WGhwSOppC4qGBmYKvRj9jghgHexGxf
K/2H5bQ/40jiKkzCFKUYSwQHtm1ciLYzzb7UFKvzRCMlVBF3+ZHCS706suWjYhxo6DFdkjTaB028
oiPBw2Ak07ecQ+dnDzjNTMHXIQtEKl3J2XmZ464AcYiDhe687DYNWQDdAsxdgIlO2aM051PdAIxI
larAtB6bHLQjmbUMWLehmAi62HRbLYW641iPukmlZ3dfHa/fBysQ9JfkNXLuW4Ceon2gZs4xUej2
jTI3g22mJh/N8Nzrl2T5rouLYdyq/OEr07+y/NNO3qeWADhQRSwbaYZ+0CvZkXqEMEZmoJP9ZNru
bn6nTP2u49caaptiBlP+06gHiH0y2CPH04pQUYU3Ch3Svz+jryjXMzkMJznnwWFwU6FJkuniz631
sCb2DsRiWMXQOcW9jWgjyESx1XRg8/ba2cvemoxDIsbd5LxLRPq2yjUzUW7yboEzk5OeNxsaX4MZ
q6HziZYpPnWl6o4LEVUkXxpqw0hw8K3ss18aUg0YDZCQyBzDk2M8FsqHNu5wx1rxVzawcCkfkkXd
2T06Ru6ptMmq6suWL40z7hvl1twnDZN0Pz8MhC+NzU2GH9yala9HS9gDTrSKlxImpV60bs7xxCnC
VX4bdSpQcjxMKblzp8Ie5k0ZiwuyDk+I3gtXZw/zZ2o7NxsOZKm6zbY90PMuXqwBoJqiB7b1XpKX
MCUEwBdhU//J60q5rt43nLpmtuick73FRk95k8Om4oedCka5lZHh6VQPZQ8CeaWooMhLzJXAN26M
zMiDzp4pPaQZ9c/y1NzV1esf9D9Cb7FgRYOPrjEDO4gdCuDa6sKdBMuaY4/PQaf4TNfMxQfMUFsE
teSuAbHpsAmSxomV6QUpidJsVZ+mnMmDbQmGAyVwyc564kUf5MGndyKeKVXyYdfBfsaP2QVzF1Q1
Urqz/Vi+q0sALXCSAie6xcrFJDqeHImlBJIWCHk/Sp9K6yfyVWYmrh4z3Wu6MMM6dRJwEivip1iz
u8CG1ClZhzFDavy6pbPFl5Hqk2qll3YcP1wEkp4836vkNi1kfBG9ZD1XGTr5c8N10svj2PgQe+OS
i+8ZElBsH4FiP2MQOzFcLD55WNrQHl+M+pmltYU2l9NM3zVir7WkbPnAoNjfHyPIR0m0lYqIXAFN
gmwtxXnoOOn5xMnZaF1ywrl3WQeGd8dUUe7CpvkBh2vpv1mBKJrNkOBovBt+It2wcEq07sUhvVM/
ojwtVnrD9EiDNQla806HqDaC2Wb+LM7tuflUjzZZCk/5w3gjwrr9x8KaGu4WUkpsAHnMJGTw2i5e
ZJ/M2DOMPcBFxgIMeEmQbRj90ACsAlZegK0s14kZRLsMWznQgEdUz1OzJWZ7Op1w52I1+y7xkBOb
2d4sTwDXSmpcI1wyHG8BbHwjOmajwz7tT8ouUo6yxVLF+YW08qL5nqqf7F8NbnVf0o1t3PFhYS72
YjDELZ95RwKp3Y9dgJq0jC75wqJztqZT4TyRdurxy2Jo3EI98lg13ZdQdtPkL9VPzY7N2mE/pvmT
hghRlH8T92vZ/qqVJBYCQwr1yFMnECFDAIzWvcihnMG1QqDm9g/wZ/PSHT5on4qGs1HI88crmvTv
PGft6BbZYQ5JZjaQuhanqHwotlhqPZT4a0pI37DQdwMRYUD4IeDPT8W1a116gIt4Wge3ix46pizG
iWSBWNmJJSAGuih3Gsjam/Gdph6sWvsYF65BgdO4RsiZFtA4JXzZBpbim6Pfand7+18W+H9xFMjM
PjEUs/d/RvHFUBDLBJV8sPu79A0d0yn+idal+Ot5ghtfe8jna/waJ177jRsc4knGA2b5FrK9KKgS
qLhBXIJw83J7P0tHJFF4V8zhk/dcY1gN9K47aiWBu8Ha7iHeLSk6RIQgAXm5Yr0wyLXsGyj3tMVo
4ZXftOxt40hQuprcWsaCI1CMhzb2a9IqDQKRvPqd1kn6x9pRvSJ3gVsmU7iCUyKUIDs0RJoi71A9
qfMlzQfab3P3Aal1Z7O8MrBePhcVaIqbd76DDFNhcZ+7R8PZwVUBwp9iulsLhpXo1uE0etWVj8a9
NbsQQN6G6DDDaaYuOZvDeap2VX0yZ4CKPPYSXGSU31CS3bE99gijnGAxHlMoNQL7Chy5BzLgyxhE
5NGxqdHC4pMbJ+pTjdUwhG8ciHs8I5P1pSUsx93aMdCExxeaEhLIXSw91fzFS4RYS3D0u1gJ+FyO
ob7V7RMWi3JnqkehHfEILe2rYx943U1EKMrFHvcC81PgVMBBXTs7TdJdYa1O0jvPT7OZTGG7ZlSl
M1D7V1V9tpGZpUTYxVB3XnuupeoTJ6+rO5n9IIEdGeRAA5HKDOi9iMhx6UMImew0L3OORCq3ZJdd
xUejhfnyilS8ov4THhHBrChkEcq+JD8VDTPS3cC2smBKYRZOQ08KuCHWW1WRscqSylrmwiUpI9/Y
a92J/8qfrOQ2Zp5ZhnTWOvaYNAOlFRYVOk7sukdS5FDLJRWJsR6Nk1zf82os6gmcC5RU1ozBhExJ
JJY7fah/JsUTrtTer8ZL0d+SG0T7lqYWJa8HEptXikqiln3OCQYnWyssnJ9+Qa/71GJtqIKx9Wgn
CZyqmtu/CYsKFw5ESQm4B7pK8ttyGVUGiGd5DVLCwHAiSbe5D6iKOhKfyC4CtWz+GDhJxl3XhVze
YvYV2w3ZdZNHcP2tHMoVA/3dhCMB4ToL75IfGGSrBzSTiqubVzBXjvC0JiiCjA/t7HrKFAiQa1BH
N3UD9J5W6ZjEp0z/G7vDQChvvl+M0IE+qjyik0YtR4VOsevX8Xeq73jNpJnpZEliQBABHIye2Hsw
6UBVpBHMGZzeTeI7iW/1R1ney9WJzVdi+7PQDV2mETI8l/6QASHNzt0bw/Fq5f8Px/bggLV/i+RH
v0fl1wXDeigPDhDI6rodK831Yph7p99RB4zziY8tSYQkHJCvtwvL507LXhYWbyYsnJK+eRXrEc20
4+WMEjGCbMjyYH4z7ZMOI/KZa4FbpFs9K3tRlrDqQlXaPhDk9Hj8gumu8XaZtNEwLexZrfEakMJT
iUNEf6sNWXIx5bFjs3tP44sioUe+6AXlZjhKIR9paMPZ3lHQVPwKVN/MnvogIUM3YiG9VIjHdyZm
vXXXEztY+72CwOsyCJ9QsV5/UTrvi5aftnLu9/Jv9lzZwdROXY9p0IOxpdD/Iur5nD/ThWF14r1h
o+UNoUJQlG8Nz2M5XePlUqt3qlhg+U+IaQ3+jV7EkO9KY69k4Ty8mfHhq7U5bHrjDUMR81b2Lrrc
iUANcBiNm2kzgNs3H3L81M1ul7kQgXRYvqBt+eXitmovqnElvk2weNE5DRYNocWJdgzl2rfSXGZr
bzpXyitqk7x22aDNac+Lk443HGL2b8xK3Pyi5KiUw3CpQ/2D8gSCKOYAfThzeyM0/KfWOGc4CPt9
rF1KDo/qQZfweZ9ampr1CRtHousBp8qallZ8xkujcJXzIENyWPs0NuEk84wYy9tIbdQfF3j3ZkiD
fYBASx8LerARcEUtB7m8p0Us9VsJ1TK7Z8Er4Akrvk4Hbl+sQVJ8JH1Q8mXsJ6MrZp+dM/0E0isB
1EUfprwazgXi739O2wMUEi2JnGz8x6HcFWJPgHn6qssXChLqWLUIrA5hnbfNw0lKum9BhSOeLT9H
i45QjawciWbWdr9rxHl8B5jvq/qq04M9j5A4AUrv22+KzllZ/pp0qKkg9a+Sd2ZSjpSOuALJf2OU
0sk3GXEB7AuExDdZ98FuJhse+7n8z4rE7u7p57Jwfbh39+gw3Im6SEt/eiXdwJ1Wz+gRLrgMgZmH
rrhj/U2p9iK/0ng+2tWJHh17Yhbdmqv1jUOnuEepN9P9BBMKIdVfXhAsQfdZrpSMHDKqXQ1KlA1k
rvcmeQotgwFr5iR4V1hDVqWh5HVCYkIPFgpK7E2MPslb0ivE5jX8ue6AptnqGaWn1Fo4e2bJDrhi
ieF1g/Oo0e8qlb4lr4twmrxmuX9AVXOIifVxOSAOqKkIgl0PtWEGkqS/UH+hoFEOHUdgxzUvoFLr
d216itaDWD1unqMH9xlb1E/+XjpMUAP1QqxL+roox1WEFE8lXHuq2pqYyW3FKKSAAp9jONqk8T1L
79m/iPwDanQqYYrZcnsypYJDjcsVSQBY6KGR5AdtQFTMu4hFpSL6qPPxDmoOa41Xan7XhHN72/ja
T3DP+ZPsCIS5v9QPyJM8Qqw4z2duNj5Z41tFv9FY1b2l/g0C9pGenmZj9pvhRRmz8FXTvtFR8ayx
6F3Tct1PkoIlDuI9rsU6mPSbDYk33SVS9Lh2/1rGE/Il44lC6BLdJBop+JHsxNPLP5uYl5ruVdNL
RzQBXsmZLbOEi5+Vc0JeHHwZQ+dAOG0njefGbq9RwjtL8nBsxZ5MLrEdDPO/TPYp5tCqLcrX4Fyn
yXqG4HwCAopWjDLy1ubnhkLDDND6eKmmPMpj8qiRyjfJqf+UXqN68HpbHIdmfZ4jhdy86GSsJ7AR
BHWNh2HJznGT3ZTWxl06nI25vWs5XuaMKAVmV0VNwnXh0tooaF1y8A+rKxIshfsz30lnsQ6zQ1SM
1R96vEF4EBh3odbCfuwbJW2dVmATJ05KcVGN/0VKB9N2vveO3BPBF93TonhdVDphhiG9O8m/PofA
Gy2OdJZjim3K7nazcTDtIHM3knmZynJw+3w0jjNqBpQP5jWWiku9Ilxt9C0XV5Ulz8zUejel2Z9K
8Ebo1NKn+eOw1taZigZlTDk2Qcu10vmnJmVlbAes0N0e6/5Lv5iltygkJpTLR6yzqYtSPmWaxbmw
5pWLWXGaj7xnNMNaSBWr1oeG/iVt/q38MQuoaK4iaS9ZWqt7KMtYLJ1x3bInAhp8BjJdWpXaIjKv
WmpmPOkvXhgWTQO3qJkbATRB9hLyO3W1eDLV+CGW/tqseSGfok60E8bWSz+8G1rxMJCSsFSr5m32
ORnF745IjQel6pSrrso76kQThWYphYOwyFFYSXkixwA1Uukca1Sx3hopjJdNtJV6xPGTrCfSpCqK
KFHCgB+Jq2iSh2jsHQDzKWo+JBhe4VALO+zWiHv3qvgGNQhTkivBkAw5f/WTtKnx2CU4g7USVHtv
0x7pxEuuUTH1SLx6kllcxRD7tbF+RUJqChnwXj/g/ZkXQk0n7Loj/g9P9ESUEcdGEmtuv2Q1HVSg
fzGBLlTXFhWs4rT6TjbSXaz7cuvcrck5MERAuWIWh1FHDuIkyRsWj2JL/+Y4IJaFk1ZbUI2PWPyy
NwW9sYsNpUACUk8+amOxEZUzJjjys9FtUeCDoTNdaq+r86/WjO+il2dXzzmRBa3Izo5G31tiMOc6
NS3QEuEnuqcPRRi/eUlYTkvbnaFN/UFoKFuIExPoDajea9Rh39Tjo6bDkBkinWYuQ1dw6gGOKldo
6pcR9/siI610WKjvhGK6JvIJV8noZ+O3IshxyCKsmik9zCIkZeIVh+VLahK3Zuukby04T+wZZEyc
DBzlILM3lUO3r+pebVG0ZJGzY9AsrfsiOTZmx34u8ThP9utkc1pwWl6zZjD+TehaI03+klOqiYX4
hrqSDgLzHTE1sBQY8IRlLq1+YmcwWEzlJX4wpVxxy/m/UXfm2pUqbbZ9l+vzDyCAAOM6u2/USykp
5TAkZYo26IkAnr4mp37jlnGNGmWVezJPplLaEPGtb625Cu4amp2Bi2Kb4qfa2Ll9BV6jgNstzSEe
phdgtGjDav5TdiW1mENxyUPpHgpnNR5J9adYozVyAtNNGvWg9dwcurrkTjCiEVShBce7HH7Fpgu5
L2Krqp13GfqEdVjAHBy5n4fphlJpd9cPVPkYMxEc5N8up+5jUfFedjlncd0zfHDMFVq9ytF/npQ4
JBGHfQ1FyDV5thtJIrqpdO/IqP/Q/nDC402JpWSrHJjK4/VHHiLhmxXjVFhr2nFuPgTpQKn0oj56
65db05HQ5j+43c9O2jLY1dTatBFvdvgQu5TiFrYN+bGfk5ep45rc5feYwTBYJwGhZ+rNvJ40QjRB
4ECVPqy2w7Cc7ycyy9tCIvRycGelDE/i0cnKV6vCulpSIRTPSDTxzJeku2kvovwcJLW6Ds78NefZ
0fh0H7hogL7GBlXPxZ3spx9PcnIMHvTcsX/CenvtpOx3s5O1B2I179RmhKSXgTsFr4O79zJcEiTR
1Z42dZ5OFvobYOhbwVO4oWNKwRdGLZYyPIjxIQbmtk/TVQeS2dVbt5hqnt9iz3qwWvUe51O/6xbI
9UQhWQPckgenhBuy3k5PfISCzs1QzbObKizQdxwFMIwWHg2oY6saLhYpRrFdSw9z0RyCis1Q6qfv
vlzf2k7fbuym+7XMsLnscGNPxbMl5prRHmFXgA3ELhbyVi2Xbd5yBrqBuV/oMSckXb0ug99c6Jp8
7esaWRCZZvTqQ55yuHkByccZ4Ug69h02R0YlJxM7r0Z59/M9feiMzd087LLUfYb5/DFweXWZumOu
BITXL0UbkgYqvNe6G+6NcH6nw/jpS3XJ7f7kT9yHlLfHfLkVoZffNDabWvHW+SjAXUoZbutTJTGF
+VFVv4XsOIWm6mMsECWxbFxM3j90xPm7oh12edP8Sgv/z2doVx9ON7Olcn5XaZYwmkccs03xNhWM
/BQi7irtlRuPi1qZIE/ZBcN2ULdH3J3+aXqMZwGhDi4/l6WXzK7KG5MN72td4N4S9ZfS0a/Eba3L
2N2mAyV8du0iXCufR8Zm20ycKGT5np6dMAhp3pD8sHV1Q2xb7qP5Y3RlvfcFIq7vd6fRKIrEQ3U/
LhblsNS5TUH0VQ2lf2J5W2dTva9N9z3HZgVsaGbo/Jk95KOZk29ZJNaO/Ymza+kswxydYKyVJOTF
8q1SIrEstWGWlePZ8ZLXzimcs6Nj1CAPTnJeTHdEg9f2pPuCA2NXpJykCX5lfBL+TeQ335OJzx38
BG4F6Fgq0XdS9eOx4vGhQrk74/VGNe3aB6caHhY6lVyXv9SHMXRMwIxjicCzzbYvIb5KIME5ZWsz
SheCECZevRvldCIK4wPFAfZhYtwuPF+z99C6MeUUKviIK+tRCwFurnlLkuUvlgqXBQsLC3xVRFTx
OhftthXdtF1Y8wQOzp9yYOvRls+4Z5BICgxNOpLUucB3tRKDrDcfOp8263Bg3GDpflPa8o/xY1wI
/Evo25OsA+1sKXYBue7NIE2D1CXyk/KxYwbh9BLRX876iz681KFeZKw+W8xFQCMQqvvZ7MOlZ2Tq
0XJ7FbNC5+02xVlAIoRCIorGX0tpi5Prdy9eq5MDgNa7hep27L3fdlXoPcc8NY+h9+Z13jXNA1Yl
Tp5hRRvGq1IRxaEBjw5JJdLLFXZrLIP/zK6VncHiXqTZxilHohX/GjEOJ+FPTDnQ0k43sgsxncjU
3U5Ds7PS/upIryO4Pa6L3mHZ6lQePZTmksWL8JOPsvqjyESXkzon7S9MqenZwha7d8sGZ6D1SjbR
5e5bLRy1HNud7w9b3DThsVCcX3l/zEekv2Q60RRebQ1NRvQFGnwlRJm5GqX0IH0R3lQ7k1WnJMus
rQ1HxbXFZ8jc61oYjaeFZ1cUq08qCQ0rFHNITNVQF/EeOa0F3iD50wiHH34ibBaI3rivEPssi6Hm
xg8dyvMKbktiiB5IfT7IKAGD0L57kKv2LEaZLL34DQTwXTvY6BU5OKiIYBlyazcMX/5jNI5MMln/
uqQ+bLr5PpS09uVuvV8meqMDOz/ky0n4Pp/IafhdeBVfRSxPImf917e0V0q/3c/UvQFi+aWn/qar
q99FJu9NkN5gTfrTWgPJasT+6jpUqLGth1KSwOAZRqItuA82U9K+i5Db5FK4tG4F742v8fOwNG2R
b/Gf0bSVxnLva45uUgWHOVtTMh5RJbrkgq3k29Xz6OWdUbgQxW2Nu3srbKQCX+c875Z7btLfZnl3
ct3AfsLs1RSvaXWtXfWY0KfL3Oaz/x+AQg2hOLf+esTXdnmAFrVV+Cm3QxbYW83NFYpWx62dbL+1
LC8L+aFiioad0zA855n3MQXB3s/ckSUtIc66YbkuHBu/2Xy0R/FMS99RLQQBe4XWDzTreZ76X42S
l9RlZAMdxQ3X7Q/eviSOicZaE9SwmjeSxVsXaxUfCAV5M5kf48QOzk1IP7DNcqVrwyvO7JhFy7y3
6PPdEPSkfN0wTETZyQ0mcRSwqnSe53e6jzir0m6vLNYwvpgv2hq7m9CQR5TSineLF5yUg0Fm4GTY
9d30PbQSELkIKKiOI7Y01Mtd/USvqELKRi25/A1UX10Ib56dCuyF1ZWfi27gMVPzW0C7tQPtH2yn
QkxXXYc3j+9124G29FK/u9Lu0x+WLqbYJ21BQpSMFYKa6NCniWUTYzRkPpvyqz2158KW8loM1ZNX
L2ffIoDhUd9LzKI6BaZc5/Db3llQWBP9ifGw2eJhpUZnbLgpGJLVfVA3B8baQ2UKeZOkCHQ4DB6I
IlW3BpUujNRdkdn9JaoyDFmBQVOp/eOAC9fCc35pR1ZtYfBNMDC5lKYzp3wOr8RfzS71o/zkz+Tg
/GV5hucRHaaEC3fKK33bkHXEeduftGipQZy84VKPCG2uV5RPacSslaeZTYP1dix/Jc24Szz6mzaZ
v5SnAHCBrvP0RLEPB2bjPQX05J6wHRMxAzJTycq6FVRGHyDZ58BqmH/8nhcKgL6TLfB11i62Kcr6
gOlN7r6OoHvSaHLLIvxINRNR5PXz3fJa6uqMYD1Vcftec1W045xhyxXHf/6Kaoq6g08+bcvwSHys
uLGER3YmB9xEoX1xIDtGvVzvfJjGLe6avv0Z4ukJg6bPe41jKfcVnXxNIbnz1gRzoCLRD1tmPJW8
rNzAGVGc3IKNDm4yu9tru5/Ps5ouxUxXQyW7M+/K9hqM9JeMs0/NEt7DRlIKCS+lOAU6/CTXCm0L
6NQha/ACmqTf1pBjtotD4J3mHX0jXX1Kgor5xFIogqa9xZkNANMeaKLTxecarCeQppI9XdGGKBTh
PzOf6zq+S/yFVWTR5ZS5UzqlS6xQKW89qdKzyU15rtd5TK8W3HkQGFnbDwuqJ6bXvMKfSKAcWK9D
WDnd1bDf90Vv17usj6aD31T0is8hBt4ybnYV8MJ9kHnyxUc+UDK6EI4bPvsxo8mQAt7RCj4DgRxR
ud6nwI6gOjxjfZCZ+7DJFRlVarITdD7tFN5Vlz2ONTGyv0ZeKtXMFhkAqZBIvJo/4VRCYCFNE/Lf
MvEy03f9nBGtwqfPrbVciwpN+yMpm+16+ePiSD95w8lWJt+KfPgKrOgtUuiEpRvO+KrFCyn0b4ON
lsKuY+PZZJan5MI70sNWnV34Jq4EujrcwHJ56YCCHDFg3Y+YBGwSmABBzXtHffzelUSOlCeHLSiB
sOCugteIjuWuoEepAKQ2sc7zxPIThBVVgsMEf3Xk4gRr8CeNGRFnXnqHpD97mfUGGyPnLq3yfTJR
dTfw9bbSU9vYxf+vo/E0dCY5Zw3RTtAiIgCkHHAnBiQCO3pCaai8S9OwzCtNQmyGq3saSLqp+IJj
eqTvcw9/kpTddw/egGuZQOfICQeFaZVui3xcBxmYcX3lHST1dIWNBJL07iWyUJoTY0VHK5ZXBmTY
J+IqKSQ/RCRbTgMl0fjYHeYjJ2W307feVi5sed1sYIWOVXgosG+wtQ6iWt+HycQKhcVq5/HRiuCX
VRXhPTri3vqYPmwwAzZ8iFKZeldabAjoIXtYLJxnBLrfArQKLDLBKaRi3kk5uQP2YvHQx6cs+PTt
9ZtWN+OmTuIbW41/g8wuz2u/uir48tcK9bi/jwxBqvKoVH+IbXX0JLrpXGbUCSIeYlxxJVWoqYvY
T2l8Q2foTdkCPxzFUxThmLRM3J5aq6EYbPAPAFFWkoHESYCnuw9gCCLtSdaDwE/ak99S/dfaYAMD
FbqbJQ5dDH8RPuN+OfhJhwcFltfGNlW7H9qFpjMMMDEtvJcq+Tv2iYIA1RyddqJPsAI0r/nzTj5z
qlvW/qlM2UfKiqk0J7S5keZRO9ML7fDJYxTqR/5oXMIO2VvL6t8495OXEZWcLreZk7mKqMomLwC7
tGRZSXEZtv50Wthl2NXVtuPy2PS8JAY7O0PTq56n+kAMoXqQDenRAoOnJcf3qIO8BAAYlKXHFg/e
ht44Xv9myFlinMwdxrgGckoO6y836AVx560FE1jgCA5wN3Qx+Vjh1vIS5HQsJFqkvzN4KLu6sz7T
kY+pTX0s9CvvF6+DGSYFo4Yt9q3LZTKsI5wEztFfQZ1zzikRZ1wc/I4PRga/WEvzlEMOgF5mP5Gv
AzyWTfTF9Uds45hbS5g1GV9KSVzoBB1nM9TzwstTPXWS8pwAhhDlptObhDJ+ZHVg/7K0Hdx6Kd+w
LOuWY0Bl9s3CFmDJFHEPCzNwqZb+XIZsFdKI0Av+7/jwT87pvxX1+p/ggf+3BsJWuPv/Pw+2+Vt+
duN/oQiv/8Pfz374v/9HuP+S0pbsC9zIA3EUghf+zzSYK/7lyFDwnwPaA4S3gof/nQbzA36JkJht
e45vi8gGMPxvirDv/Mv1AxFJl241x/P8/1YLmnTEf6XIS9uTvgh9N4JXzC+SPiMv9v9w7NtoYULj
79kB63I5XOuSPkclb+NxnXqAqwgUhlNoI10nNFtCkGTvZ6KNAY9HsKW4DqQTj5MmDTA6nXstF2Dw
WfrB4CM2yp8I/3PZD6dndn+cd8Y6Efp9HuLhoZxp8wmjJ1fQER6LOd6olVy5sGrsccwGvedsFt/6
GgV79aT6ckfnMi2apmBrAHmE3y1AuuIpls/9gm7X1oKZsuForF10/6jhGPbESFutjcvOJcHgVy7F
8iE5SKd/cyP2EiX1h7EjX2tU2g2izPoyxDjSzXO8nkT3IvmoWmxpQ6LBEOk/7eOCBoIpqD63mIFX
R+VRhNw8kHNMvndkf+gpKac/dfjTsgCZu/7BVF8m4JjzxF44/oAm5/ao4jVWcj/GbeXsYR5yurKQ
6LmgbUcjTpj1NQvqche504W75CFHyx2CIDtAabipWxyWnJNJyvQ6FSh7kVkuve1w6c/nS1KzV9UL
Bbo1W87wbxa31o7mVtoubbaUGCCQabI4OZumflt/ImUZ/9B9vA6z6OuDl7GOHymclubDC6/Cxapv
6dfKWX7ebWvwDljgiQpwr5rVfqzNj0NFKk2j3X2NVbwLqYFsXMirgzkELap0ZHU3DGwrx/zIZgmY
aQkYsm2m66vSQ0+sWPdb0kK7WVovy9SNW4I1Db4cxGtnOxsiOzIwb3HQPMECu6YyX9Me9F+GPYeO
Wk55FgxwtwwtpZZAb662oehvUlxhNuAzUmHjyetaAv2+w35SX6PQaKI+q0U3Jzs+8bOIAjvb/0MB
SqDnxv4lETmxLxXexnH/kCzpnaAN4TgRwq5w0HUZJpisY8drkvDYZzhj45AfKJ6sOFu+LJJTRKDm
3Wh8eTPU6osFNI7Y9KEyUBcZGwEBt4b7LDr1buqw0EpP3kBHTZhnhyOP3KWVuClGhb2FBCBdKPRJ
9IJNk7GKEG3+NYzJVqQZz12Z+r9FDBeET9sxaxGGFrwAodN8cqDS/J1/j855nvM/U8e6pvCSX0hC
I04TgpbpgP0hE1Bml/Ami/6Jtcf1PjGUkafaYzbLSaHNY3ZwgM3wcVpGdmHDySolo3eI7bqZX5HM
6CEGfgd4jU1Jao4pWQ6uvTFNs7WNATv1IenY2Xfr4533UVY2urDdgzUH32Trw2sULe41+Jhl5uEp
NtMFrYLIoXbv2p41lLtY0YFqhJ1tWnFvw+7KSRAI14EonYq1+bd99OD+kF966Lq53nua6aKGzSeG
ybmBUYeiiAOCovFqm5fg+wYDjbof/EfPtFwseQ2kFiHLdhYvdjCbo1Wl/j4Jwmd7a/pA3I9oUVnR
Rlf8eEvtV3vV/BR9Et9XM8mgNTwLKXqjFu/Nj6S91/14taw5udahReZqNi9BFZJcbxUquv8F3dS/
hH6B1G75OFPNexNVwdVeYv/KK7/fSXRxQJzGujLwhyc+sGdwIMNNa6KJqmWKGwc1s8bz1hLZsgCW
QgEyVUQXC75fE9F2wuym7qOOzmMXig4rqWOYJx3RJ74g1jv2lgyK3zpYI5xpRzKGWE6cj4fW3ILr
xExat/meGzSxjnRIiM5jJW7G4q1dP7pV1r6yOvtMkoa13YKf14HxEZrxJtYYxB0JtrBbRgAoZm8H
ZXcAcU3Lbw7V1+leUu/Qo3scLfim9fjox1Nz4AcicAhQ7PHXRNJhghRrHw94XT/qlm2YxgeH30Fm
rrmDIyhPKJzXfsZWFUzEmCOH7NLSiHfmfLJI+RIfEUmC5Jrk6sUWFI073UVGvLlLHwepXwRQ7dJv
uDLodtPyRmaRFyCzXpjxvDHugKZhFAtZEaYdtFOPnIvvdOxxgUZuRVnPB5cyiLxl+5mI+QjT4G2p
pzfQf7jaYLTzoSm3I1u8yW1dHuloLW1OygMkhjfbNHwPIm72eULov0KLq3nDNo54Tdogg5LaY6hN
/VsOv7tau83TXH5VISoejHFzF7rOk8mgOPCjtXkJL6HCu0DGQHw1kmazfvHDo8mx8RnLMtuEzexZ
jvXJ9rz7doSUEuE5BHitxSTPRNNAkozqFtLjZ79od+vVcbSLGR6KFIcMm9fmXmVcAwglvcKJsGHK
e+kVRMSpr6EIgalCa/vSLkCTmGejAmFxBV6OQHiMmpztna7eS9qSD/kYQYTpIDlEJQcELyBvZaWN
ubFx5RW3rrtG0vz6YZTNcKoJG/V5yKxnObwB55kogD99qeOSl8MXq52A4bP0jkWlnpXT18dcYl2M
iSHMQUBvEh0G7HL7hXs+hEndNef6w+IDcIUYu4W5pO7buGX/jkNyqmd3O0b60YvBSY7UX8sIlnvi
q2VHi8C30YQ4HCv8G4Qwnp1yvIimcY+6GkFD5+B/3fR3TKJ+5zbTI+fbBJ11gPs54oOKwB1hzygQ
e0MbyS3td3FgHziR+8vCCjxzhLzpex7gNuuwirbnyTF/mzwl3zzL4WVpxZNZ/0G+TYKAomZImXV/
b2e+c1uhMZOhSN/zsd/VaXAoOVJYyYO/cMr0Z2HcQrv80K5zo4m4MK9FyR7RjvpyXd+qIN6xYgsv
nuNIskBUlPeIAHjFy5TNUvwdEqg6lKPUOC9pi+8NALCKILKTuH943/3uYqKK6CPdOtsyxMOqkENA
3StDalWy+au9M2HF5iqT+YIMON6ZPB2OovYodxgE9lMv9yDY9e+O4R1dZ8XEVkoFVNc/EVzUu4nh
/ZzS484C2HsIpxKPHUtuvgu52EXadbcILvz2vlm5W9hg0lrhyx0FskLJ569mCdpkd0bj8isC1AHf
su9jxAaGLVrrrWA5jxYTOIAaPuej2hd4yYPxAdBQcqp6loGai51af3n03J+pYKUWARIYc/zgXjWd
vZVe4Ln+dBjStiWf2oacvHjeMR64B8Lv3BsWSds1QZeW4huhxYb2+hetyRiQhcMwk27nbJw5790f
5QjwxUs7Hzz7EUVxJg6u0LoDeyE1WHyOYiIHndvqACWAkokAqpWcXLMJ2XTL3iyk6U2xRzrMeR+J
89QQ68jUPZczloNFj4iUw21zipsJFHCzdD3EKXvf+kvGA5Lf2iLDdltm6YMJiPa1U7HLPLZFdR0S
uC/Sy0LVN45aT+7H1iWpk0rk/LHUB5Yje2juHJD0gfeJD1wOt0tmg8/JvTJDyWTz3UiX/sohZWHB
qwl+1+q/nekjaV6AC+P+lydXoyiIissgloHDvMDLD9YTppy8n9YyD6aobpIuuI/w7rL1uOtjQO4j
1RBltyN1gG697HnEz0S3V5iif45Zw/Ljeg/z2wUM6ClDr+RUhS1UI51HGS9WmGdlmuHLK4gLrriW
Lj5bbJAw530u8aROfmadFuLa+4rqIWxFZl+2y0fpUMI3vSCxx6CW23Qfjv5j0DiEZNP2CHO9YOCf
H420DOifXZ9kOfxq/ymZh/mAEIZkNuKaUpn56qCzYkRlxcW6Ch+2Xe0pUme/XE10Xq0aNSLALh7C
btfq4b2D3rYR1eAeTE66tGZThLjDpj+Sp6lvTukUni12xlt3HqODSYPotjgSQ4t35Zqtz+EZV1Wd
PTg9DvsAUBuVBe1FWWF1mWqchcNqqEoh27kZEFYXzP1thnHN6sv8MCAQspLqiBMMersApLmhsOgM
txT7cVowN5VYUwOXSMOC+XFMq/vRX8TB1tleLp0k9BsDyE8wtHZunxwnPnGd38xbnTVbe23htgX7
iEVDJmM9fLeE0002oeAJn+LTTg/jbZKvLNQFZqzd7+NQ8umQ7QdZQTYoZRdvszC6c7XlbrtVvlR8
1CoplxsdzskR7frblwATVeBscuhcexaeSLwcoavPvYIpPjTOTs/Qp4A+Pmd+/RavCWd7LTBYxuIr
7ycUQz5AdjCAo1dyLwbGMNhOxzHpfsEwQVYNyXSHEwCSlrlgt9Sy3TGOFY3cxvqUu+595cHyj/uZ
21/oXKXSewQ487QsET7aAb5uSxQ/79BIy2h468JQUfiRfo4dAQoU25OilI36DKhRU5F6+yEcXlRt
T+eoegjwjZy4f+3wq/FcAL3bqRefoWPnLT53T2za0HcfmyBaCMauDklL32XWQWeR2Stmejbl7Ute
8txXAG2n5M1l87EtwkDuA8EMDCAR6yQemMKGlODtWq5Pu9BdxiPxZYWF1WeKDdXJiYNjUAi89Sr7
FdGGsFsdLcaVfyy/rbhe6p2m6W0jyuI3hA3Ycctzquf3Ac7kxmlu56o5wB5kmWvz4lxeULNeYTh1
2zEdnkI7YrpD8e60YBVFCtNtILDDF4gKtnABa/3Kb9/6BDgcj+AxMDiRRqdk+wziE5s6tpCDr7lm
F+NzFvr4FWyDLXVM18gqq1QTMn9l8D0EtABeSzF2tojYpb7mpbiUIQYwbcu1CQ+jWCnouAjn9zgk
8+32bEOj0ueRD/czkf+AvKY/e5Dih9dAQnmyjFguXBjPqPHsfUO2oBZrlqaO1gB//TnkFnXK4FV3
lPN6k0Lhz4GMaCzdOfSrZpkFFg+Xb6hWZB2KJ14776xvUkN8yTH6TTJh8K/LopOtJU5d9c0jxMDV
9AwMeM3WC/3pn99d06WMtsFHNbPHcZu5BYJDVjdkhjj+SplpXNY41mEuFgznpOpzvK9nPUbqxupN
u53sqDxZOmIwxDaIpZvBJCOFjMmMqyGkOex5L57NQJ6GEmp23FMdxEbP0eouzkgS4p56t0dMZKru
/0Dk9sjMIQL1pjmZqksP/VC5J6/Qz7xYjr72/COdrgA8FhyZzVAc+w5dKrIw1uIne+Es0Hd/XaXv
isTMDwPMrTK3bn2sVZVJphtnzK9W/qLjaNhn9MxscoERXJDN7aWFhyrHMh8wDqZl6JOGIdBQlN6j
HVXHshOa0Ir6Iz12cQ7Imhow2WCJiY4WkgILJt9BtY91y7o3jYZHFnfV3lbFozDqIQoJSrqYSjaG
kyXHSro3I6m4tuElZhGgA36QtPOuMgMgNjaQLPnE7wYby8ni5nawfezjoxv9bYIBP4BDoeU0Ae6Y
O+1cIv0nK6LwbsHYDYoBSJl322tOwEVkHzEJd/4f4hJjdVvA/5jWGLOo8xeMS4QMEoanOb3FO3wX
++4vq5JAcoro19LjvV0xmlPBTtHhHj02hwLJhmQo7xQ7B1hQuTmL0omViYu9O3Hqg2dYm+rrkDu8
HAFUbxurekkq50dr4l5sZbyiPnKRvJJZ532qf/N0qP3itRfDLxTKwwDUYTmoFwcd7VPOawScZGXi
DMF9UVwbSiYLTcy8y+Vr6Hanri23qUNCY6JLBkOEbzv7dMaiEfWkCeKFPJSuthSbME/QpeXjT41j
j+Yqq+addvZSLFyd4H3klSHKWCi3TXWu8dRRQLT3awUR0Rn3Nd58Y7a92z/lAd5zIiqmWjDwpRWw
//Oi5vjsoddNbFUSU3Z4elZDS1ifasEgnnmvsWrw3EEzodzgrR+wJ3FzbU8JRMOtSkaJCTnlnoAE
lpdkw+ckZ2S3cc8wRmPElOth41Tk/euQsFab3nkeEopnhg6TcvIQAim4Y310LUdV3hurewRms58D
J7hdYvZ+lE9RYOAvZ9ttlqvTMfYUNZvnWwHfDmc8G2KS4aAk4KvWSbfNFt9g8IjS6zhFfJSVPoIB
srfQNQccoCM/vKz7wl+4kIDiUCql+ynp2nn2J0KhFHGwXGq9nRN4NNEVYt90pIAByUzkwqGBjo3Q
ELfm+zxXtD5kSgJSietbBNtk09PiwqujKglJmk/Zxg/s261Dj7iLJKyGjdYZl3LuJrIPPtO20jfl
cA1Xt4n72uACx8kw3Zux5U/BU87HAZhKHriMKXMYX0r5irytb11clAq8ztZ3rUeP4WrreOrB4Vjk
6wzZvQT+ikxMuPrnvIjRS4qR8XYGWlVMACQ8xSdCF8ktboFxWuorDNBXFOUO4CriWwkmiW8u4HQS
mHVActvLux0MdrMRssmwkSiGlP6OJa7cZ0t84dsU3Dt8lctIYYXsSFvphUUSZ/cnb+SIoq/llGk2
725fVqxpc8CjHseV24eMHx4tdC1xoDxxo0NHW8SuauFHlHl/6uIUiTDB+ltNizx0WUK+B78BxzMm
1ICP011jJddUo3FMPB3HKXQ+a61uEr6cHR8xcFjMipEHE1PjCt2WoOpwD03+PuvEMVDD8mH16s7u
1HMbFNYt3N+NSjq8wtFoH5bce9KpRgUGgrpp1bEr/IioIw4l8tfjHun4KmXT3/meemmHXzbWuY0t
rSuMluyUKXhDFL+dKhVf56yudk4WdLs4isjO1rj3EuwIS/EJbNpsCgIKO2rgiq3LCYxRtiFEHy7X
xSHjoVV/a9tcsF2U3mPOtWU/S/JGU8eWW0AHjT1oaYt7EZYzP8QrzUugQ1Itd/E1aCZ3cTnFmNq2
Ab1IgOQhHOn0NXTADCc1veBljxm4BmYwg4Trq/oBwkiyzegeAobv78og5DadjcdxRYmFZZJvfIFY
1mdsPxY/fnQn+7F97LzRnC20wrya/I1r47JbDO73xMYoYDl/ot5Q6IKFzogfi8uOihdDzMz9cCWO
umbZyVhH124dWukN609t7WMaK3HsdNOXNbVPucfWRdFHtGujCFKaZz3NAwnXoXMo5kPzOfTue1Xl
425ePVVVMKV7lSOFdBnhqbgr+r1bvbgVvhNbPCSQrC+1ACnhsbFMJxQ2QiT0PgwL2GTv9I+lUukq
hEb84oaufX7ACET5Wxffk6t4KlWCC2Ng8hf6zmHoBdkj31Wjf7CHw6kpSwhpYcIhhjrgzWseLKGc
kiotlxdRnu9CTX9Wk6XZyaFUA4vWwvS42OkF+wShGBiIe6Zowob0y9Rl/2uSDvV4K7pGidvOjE9Z
DFPWLfw7t4uJqEhYnp230gViYx8a/PoH133rpuKxo8gmFk1wof3lIxSG61iD2Mi5h2sQEnVTUugt
6Oht69y6CRIfBQnAPRwneEFVd+QqRyANuPfJD2IUVW4Xc1g9AQzZ+MYVeydiLYQ16MRb7i809qv2
gGDQkJhGcU5Wh5ubKzy9Mzg3SfGH74hQDIBQPVUb0gJmbOBxgv5wGq2iln9uv2vJ/pBx6sR2FN9F
qKwzfw+E5+IYRBcCCnoDjBIiwRix2/eS7tSa/APSvb5q2VzotOBDFEbfOUj+E3eeW62G5qgCQMEm
aLj9wRfkR21oN4QMVmVhTDAJlJmbI24C9uf8bwvqGCoOQpZat1U6XIskw8BgopaHwj54uJNfo+HP
uHYM2FXc7YiCWxltEaFfxsSik8/MYpYHPIUnerMqahIP94AVyuNfaHOXYUZhI/4zLX9y57uvv2T4
0c+/uS8VigziWztUcpuHqHAVlrh+5c2YyCqOVBbgNvnsYrg0Qiw591aG2MnN/RvbXt4AGz/qTDi4
hrs/oIcoiFcRaAU/oYNZBr/qiOeb5MJ+1njnSnYt/NN5pLF7E/AV4tAp9ybSQKcAQulkuCbYnp0V
rtvr78avPiZ/GLf/wdF5LbdubEH0i1CFHF4ZAGaJFKlwXlCKM8g5fr0X/HCrXLds+ZgCMXt6d692
Ov3dZonv/7aD/tRNU32OF9SPCVh5PSrSRhXry11dlx9aNA9XD8hvHhdrBQjzJinTcadHeTAJxTk4
RbSNSw3Eg61/zQb+at56RkA5YsBY/08biS1Hg8PFY/yB95/SxGkMpzQOyUdqhJ/7sjR8tiO8ugeZ
nekz2HaT/sYTx4lFV+IKA91H/InMg9fJugKLozyn4XMw/01d/Ca6fuXRoLmSnHnayB+vB+IBrtzZ
z3wioijSE6+TdcGl4KWrpJ/D3831jIC4rASeegmijkJXBHR2L0I89BTqpmrOLFDkXyVtgr0A/YoR
JwWVFhrAk1kNnKr9LermBlvwklvFI+5bm1w5oRq78raZobkHo8puaU6ioizFH/r4ndHY8CF2i6Nr
8mabe2/XdK7BGVCe+W+8KgzIm07HxZc7qNRi4iWs4OCLvPrY2iy+UHwFht9vjHv4V8vTSA/swSKO
PLsOeJ7qqS+hBaQJJjSl0eB1c5XBpMgBGq6hxyNKIC106vBovck5wwTDz2W1jHpqUZ+xyCFHKKG1
xc/H/dP6StO5Z5lTTseUCtNNDlN+41Hn0Y58HINuru2UvLfXQCrBCTmhBm6HzCXvi8Z6Hxv71ure
Ll8kDV0OEWwCyzzyoWzqsbZeFJSLI03X8JMJBReNujFHE5p8wzE2QvjCjfYJMtO5knkaWKpxNavt
NL04qXpOnXvumOLcZAnEizl/ShRX3ReyOPfkv7axxSm5BRe/CUmQhiGaCL3Dc/4PseWkFdif8DIW
/NTOTEhavNKURgKr3QC8JPxVBtQ1fC3RMXayFEQgE7I0Gs8OOA4vJ+gUv6fpa4ZKXOk3zDondgab
wriZiMI2ezhFX3UVPWdMXNSGDStPMrLgQY8hstXRayK+GoPvEQPvchKWbGI1tvTZsMrqpzD/GOx/
MMhXIk8ueDgCMHcvI7/U3rB3M74jAAkVSUh6/TQKFYGfq3AdKyXW/U5dzHQh8qg2QZYDGN+SF6e4
wSIOpfl9XD2rCF1806DHg27gjP7IXfvPo9OHSsdg+f+IMOYDsmJTXJs82rdpC7ezOuOnvDheW5F7
tILJmNli/LYqJ2BqQhhMV0P/44G7xCnM9gOZnhWOYWMtddVrA8tHaTCut9a9MJ7t3ArKhNenKb4n
8uSGzSfx1+T/UgQtGiD8UgA3Ic3cn1S41bQj0rmI7drj+E4RZXXlX16E75aebpophtEhkMpeNeRp
7BTbMTngjhggfsQj7TUlCUAXFwmBHQf5JsnddTJIkpoqL1LC+UtU0AIL7rCbcCk/+6aKqczoqHD3
PK/P4yReJzcKPDfaTkV8aUquhwpSJIokRlSdXymXnPrNZF3Z5mS2CW+wfMEiv1fhvDuwBZOcjU1F
zA10S7sjrfI6SZ5x3KcARBrNPrBS8q1Jf2UdtxgAWZ+w5xESzgONdlOS+HTZQCWjFKwa71JP3jRL
NAhqEGi0AashaDR8GN4cPk/q1cjLVWbsJBGjoKTgB+2JTl7eL95wbRF7TELWbDIkMcnSeJoMym9F
eDTMKWAA4Y1GSsvSfFNciOxwbm0s7WG3sA5SeUiIANfXKb+i2z8b5SVR8C2wryyro9ffDZ2HuOVT
LXa58WENFDPm7251JYm07eBTpApRp2oOOvs21GQultoG/nyKkIFVUvgUnQ3bfU5YaXCJWHmIjopJ
kEUD8NMh6NKbXOTFXktgOeoomZVvWp/WANGgZyHsqC+d4D8BlbA99PCcFe0dBgt+JIT/YdMM+iUh
v9Fr6ckmM2J6OeiWB6uPbTQAr8U2QSc0Oaa/ZVVgo3ALi2Rg0z8YgNlE8usw1k1t7WjLPBYTqc8Y
vy6wkeIW9fK740LCP3QfCNVHSgKWNwc1cJL6h6bxj7PJcMGc3LjEDbgcExxKEmeflO2VVsT2mIVn
CkPNl4Yz8Y4p9K5WCezN3HU3c5Pwxxp1wIKp3xmatyd4mYJBzMstfOqaRs5+uiKALU2TrbEHhXmK
7SG6mIAh9xVcl7n/Ig+kW/9C8TnDGllEghk8luntpzxHVsGQUAaqqq1KLT3qNZMETuZijeLNH3es
ZCBnlQYIbi6tpQFi0cx/0QigJVOT9wKpibo3YkuWIEqutDhsTeleFU8gs+NYxK47AoIBBUejNvgZ
MIJq90djCUkHLqXUhyurGV5OWbnxoeJt0mGpkQXYvEc69j9JOu/H+tPIedJBW2YGlXk9FvSQZ2VV
K4KDSX/ktXaMMlCJ9La4m3QIfZvXLYcMB8RCPS2Br8Rj8kmJJpqUhTg4AxeKTbTZ6h2QfRBi6YyT
fJ/RAjPoWBdlZKGoZscMbkAUPxsSgzVB5jB/pG/ubN1ofwblo/UnL29Z+LUkJ2MHGA63N4VlxVIq
w6EOlIA3iRM0HrmCaKYWgb+pcYwr27z9AG1tRBcClh7IXtlHo/M2OgK/QUQiT9fPSkZKlFyiKndc
Yb/KGnaSB7Aq0XiUxmMfln5HhUTnWRu7HL4ahOIxbsAzZ88kQ377A4vY17JOXkmABCh5C6oDrAO2
ACaDTH5hhEZciKyAZQxXTZNkO1WJW9k9RtcNLEDKS20q27Rtq43ZyuypAfEowSiMZT/knVkULP4n
JjxSjJ0ekJX1BeZhfq0r18ELU751TbpxpnFfAlAe9fTKXH7RuDxY5ZfZYtqYnM+q5Ps2Zridu4EJ
Ts7oUflHm8WYxmDUudqlEfG1cGI/q8gVFB1sGkrv9tJoH+Ys/Zn4o8kX3QRlpMbGj5p9FlHxSSPR
l7rcRwcHMandpnQQwGa0Gp9SsvfRxALikHDLBMhfemMtzmC6cY6O5BtRgZXqol47Y59g790O1apM
zbdccV8qaNeV7NpjWuPHgFYZJRNlj8TxI/K8lgaFuu/UdRVpb6RpGjDpkmYGGOgJ+ufAhbs3hK82
uc5rLXm3YNvltv5En7f2mpeoP/Kue4p9IL7QrfWOJZKcWdKlXs/vnouYsjADnaLhMtDju+hxTaUo
BzQuW1tZcJYN+a3p9pm+R4NcW2ogXDB6Br427wp2Am/OfCcAy8+wm5upGK9GqBNVJ0xEFXV5TilR
2sYVvDgl5GtSx1a8MT0qfCScLgF7NeKtmp5IZK4aM3miAn6tkb+gKYfNP6GmutmoGZYw/t3V8GaZ
5cY1kyCM4qsxfYGNZuGu+CPgTYNXxeAAj3CywU+B2Y2jva/q9+Y9im5qfU4JFAiQEwb1kUBRSD2H
RHuobS8PlL37evvmzDuKBjcwI/C8xYGLzUh056n/iDvASQxghB193WLNHM9ELT7ccQHIM0H8mxgN
a9OGQK+PN0MF2zqrpKFymuKcNVUVwYD0yyUyZPQEclPapy6L2UqIaUd3l8eCHi6nHbJjCbNv2koQ
jEeDy4mdHqqy81ZzzEjYNJ+K7rymBEpDokD1xNxKq2l5GFmDk4sSl5w6H5vuSNHA5czFPZ2Ts1IU
oC2clKbhKfnWMGRujUrlWbGjS141HyX58PWQWxeb79uhdjCP65U1bjN4IVmnnWjAubiO8TzV1s1r
0rsI56CedNiHbLeLmcV3Gx11CuCDLv5XuMUB9fNDZ9KuvMA2m8CEWwnowCIp21DV0tjzvZzVNV2Z
gUyf9c7ZYcA6L5fP8JIUX0VzGq21VrQ+pgG0NM6e91Qy6/fhYYpc33RbaHXtrWBPxmFOzufFbB8x
LSXCiCASO9tm8HZhRNAEY1z+Ry/lUwItUrOVDU2v6yzh8qpNwNHCba9AkQS81ppzMJX51q5eVKU+
e+z3Ws18lJyqU5SdE9SydTkwehXfY0S5YNr4nvtc9Eeld58iylK9GG2++ypZJDBl+DNAY21m2dmW
2F7fWx65VNxAkOb9CAij9dURyh/VE94sOVfbHTznpnt4qrKNAAUMKOR6BA5a1kHUTxycrzNoAbUN
6oGbCvbPogv08oU3FdiWlE06ICcBqoh/VHSBqYjAMRahHOLhLHcTQ0UtsdTXKT8jBCDLyL+kV3ty
gwAyunHYtAS2beLvTr1LyPANPCQsP2md2XXcvRx/TGqsltu621a4AHFQEffZzozotfMQFVQca7MM
X/iWc0plcjXZLwgdxta1jOvnsk+fhH1G6Wf/0Jxclai4UW/lbAeCdWWZLhSQl96BFikziMAzMApA
chKSYK8EbfURTewFsYdW9m8Waf6k9Os2Z2M2q0SysmQ+sDnbpklyZlNEYmvJYGUW9pzU/CX0cmjG
J+ZjVKr8ZC5ldIkkW0wExp3VCR4lV0v+lWV5S0lmdUN5KWINZzAEXQqieMJeki6m6kgASHUXrlXe
Qs2S9RNJCObL74izsySR2lR4HbxzPEOCoY/QtM6tPW2bHCAYhJYsgT5PpgXzWOAUw3aRpZPiKF3P
T3pYlnm7a4b2XNVvE1XzLVCXlawWoVMetDkhVFvvvNgCrGVF0GhFd4w7jORlOKwgY2knpcC/y8H5
k5K2M8v4klruPTSUEzeNDc0+T463bQhazro4MKmOQP4UvHFp6Dw8Fmkri+EYJAR/zM9Mx3RkuMVz
Qu5VdXGSgDwpGw24pAK2PcTcBCImf0b53vHlcjXtlNRMF/nwF1FCgR7pAiCP1VMBcZpbNHNAHrOu
mwBVNEQgVbf+NXX5XSbzTfF40maNVXXpsPHYWbH7J8vmFLPI9aUC6NmkzUSp3+dKeSIE9j5rxR67
wnqMEQyU2DoMY1PvzKa6yl49lZIVO4++oFN6ZffNjVRjshXRw4ZKwcIJzFkzwSOftQMFFZavq1ht
YcjggNQzdD14Of3MyjNUiVYmL6LGG+llb17/z0vfHRD3Gl6TxEP8G068rX1oSXblcq43azqbQa3W
70nsbCvWk7p8baimwAB8xoO2WMkc5blj77DTJc3LqYrPdOo0fNjtOUNpDpv6mInmTgcN9rca2EFb
fRtdlx2agbFxkqu4ASa+CNRxPH/1pskbj1JbJMX4mszuj2xfrYXzO9rKbU7IuTqfpXoidsfZw+Zq
+sHUzxNvLnc3ZVM7VaAZ+qveIEK7JSQcZZuYFfUK8MPqmE3c9+gYjzRLAiKpbByG2C+83yGSCm/9
lgFTuzgCGkQDszJhVSf40LHLsug7I67Dk0o9iiOS7aSNgTY4L4kmvqb+mACH2uERO1QS3HDMrTId
00DvYWpGT+yBWAjjdXQHcaKPzdlF3vSsqMlEEKoTR0XjSQU+MxNVUoTKK4xootubgdOEj9pTIADx
k036vFaqJCKLqYbkZBYUvCJYa+p33rfvYoTd7C6AhoGGtZLyiZWFC6ttzTUjEUqJPA4FlT75DA54
qK/Q2AGCleWZK8Zez4pbRWw74xlcNU22y1z1g1Qs12btO2058MNOYl+v39VFP0kJ51na0ZXNU5SQ
LhxhlQ17IfSXsZt2Up0Coyr9qMARAOtMjtER2zM4HxJdeGzwS33kU/U2VOlWtB2AUXA71ljeuznf
U86+0Q3tm2R/4LTGg/8x+UD50YS9ZdlI2tY+UCIGikjH3FLYAHg7p/rShz4FVNwvaK+tC6RqCuXe
VaN/s+fSBRNbd2bmkz3/uHZEj6BSP5HpedKS0FwRuXnm1wrsGAbi3J9mDKB+wgZDnQClTDEVGbPB
ToluMnh9QjtqVg5W3TvVsvzo5TxhXymPSCZ3GgERR52nNtMIothUI/fHHI9xYS7yK4jkkM2cV4EP
r/dEJdnXt7RfDERvBvMWJV/4ATaxMyJbiuRnNestHA+8n0W3QRPymbIv2IJxajXGUbi8XS2rT7GH
08XYG9csK046dNw4+knKmmIn1uHq64RNuqcqxdH59XNhVAHumPa2M8uXQq1vczlcCGWCx8Nn6YU3
u9JocGDE435EZUsLb9AkeB6Dbqo0bb0g0wyGsbGcD0r9hUmq7++enVGxAPdBd7ldMDYmFunjBWqN
aRCqyP+12dabgQKUIQgbNLNxtwD4dza6U1zS52YLUFmAEIzoWCjy0FDJx9LaOuChaBgtw0cv1Isn
hqDh+Ej0k+uwxFuTyF/Rubyn9fNMLh0GYfhsTMapNXleawBvUYKkh6IU19uOeKRLpL10oicB414p
6qCFQV0Pxr00XCwF5k3iJJejuo/kI8YRt+Zt0DoH6pJXpYojgcBTmP9VrXWhHXE9LWOkbd5y9Cpo
IMU+ml5JrO9FqznBBM3T1L7mkGTKNKDFWW5ziEE3TtIXwrT93LCOii7vfQrSrJCsKPNe3lNM5ysR
RleFXu1NfFXd5CNmLuhl8aIPYKq76KTZc+GX3Zxe54kYxBjeJtYtQp13bujdRaJswBcsTGrmEFPd
ipdwxKAUs3oxIQ1PrHy3MYv9UDnW3bfaKn7Yv2M4gkmJsCOVoKBcyB6HdQe0QrGbTRY1QVeTasL9
O8/tp5NBw8LZeOBbjcgTlZDCzSN9iT5WtHZTueKYo+g5gpJ306JtfpzgfpTtO0U3foTNsMmsAE2h
DVr+lp7eE9ka/uB143vauYeuDZeHcaEqjsxtlDfvSxWMWx1mB2WEnYRk2nx7BFw8bkK2G5/CFOtf
mUBdsW6VJw99A4jgVfYReNu3coSGp5BwEYStxoWjDHGAK/Wgf7ce9gWiWft6JtmZD962gxRT6vw1
0zXpKvA3AG94pLyjCTlSbsJyW47TmTFzaXjCjMbez/HzTlGAhbkPnpEkfDY1poMSz9Y2BM7ZgVsC
lo001ToIkpa+bzUtyKN8CVBE6HKz2HpOBSh50cIAv7j9z0BRlhmm83GyvEMT9zzAnXHoZudrcsV3
BqDTUDIcmpx4rW6XWw37Cf5ZJkecf3PPImXceqk8ewULJdcyEW95ubvOic+E/UZIQFcjIa91GxMH
T5LIdw1Q0m624WzbLC5X6RxoI80RwDu6vUztCzMdnjJ7jd12nWv1LsuiRQzhMVRAlAgcSjpIF0cT
49YpQZURTdka0PdAQsP1ntuD1drwE8rqAfHwkbjYI6J5y4Qguafihg9pKt9QdVptQ3O+hxgrHXvc
6CMWQNuwvnh/PHpqF6wSMIm77UMuX4Syo1gGkRzWlIisCuKBa1K4X9jgVfxovuGCp+4cLsJxySHT
sIl25U+NE5Bt20deFE8WdCM3FNizIRiIiWHce4LwgN5VIpQxp5SmfjJs7xYqYudkwShe5AGMysFL
vXNjEnBinAz19jpZqGcGmeAsfpS2fpmSe+PAKG0R+2tYjAWjPi0t/VD6U6seNdbAFO89yuFROwsQ
hIC49TxYwgdq9uoqE7A5lepxBQpNqj11o/aUMGs0hiSP3VW+y/uIxguLIpBC45L6G7vROkrrYNR/
aVQnob62Xbbq5lLF+wDPg7cWuSHt17bJjRUjATd7O1XXkRIhCiFP5XO0pYoCVKla48017jEUnETP
PkJARjq7GdhZ58TExt1VrClklWxd2o2rSSOEFL4CLrIHZ+8kVBFNRACa8KeIsTqAvDI69mNG8sLt
H0NOfB+UhtB9lI5rpSclwc4lyKoar5N61mhWTwgK9VepuIeKdtqV+0RgFB/YZL8pyENDXXgsLBd7
vXVSnHpALSueGjBNIfewwiruqlkepibajZX1Akox8GKcmtIQJCSqGUO3vWtbB92iKsTipMk2NNis
TM04xi6smVz7cg0D13OKmUi2hd/CkLSybDNb5kmDxC4yjegUUfsBgUKFDMJ+/w3N9GQ31icF74sH
ftu26g1cwHaQSKjcuHnh7LQWpBtMDcwqKUx5FB/O1C3WcJ+r7lmENUcnjjLD+ZYa10v6+l7UMKS3
YNyTLtot2MVG+XQiniZeTDzwT4PTHDrAl9nAqoKvhpa/ojLy4Kf3qBKM/RRKG1wnBDez0ep9rXGQ
ej9SOX0ldaDPGm+5Sn4j3OwbIz0z/v/VIXcAOuwswCuIsm14b7Ti2lftmhz8Xx/PZ8MybhPmQUwZ
Qakr95HRoouVQC0jDp3iqI/zOtM+DEFgqHKjfazlB7EgJF3R70Ld1TBpVl84gj8xavj0sjnI5umW
5jFq5nrjhnKi10DuovRfkw4znO/qZUw4zDJWgzA4fkWXvIdl+kvf0J871h9mSGyxaSjGZeooGnGJ
B9YgzU3Kmb0SC66I2GEmUO+Je1AMMS7SeabtOrC4bD7fMks5ROmAf5bfE3JvlsNiKXTKwmLgP+QJ
NnGuBYodYXBo+Na4nnZpxfA3hfaXwSqp6RcjdaG+KPgv6hbhJQlBg+rvoQk1QEbTR0Rb7sQCcIjq
Q048jsAwHzw+9rjdzAawCo4bQt7rgRMmRniT1nr03rJiPJDxI6PL5TeducImKi278C5RD0mO6fLq
LAbeBffEZ2wYuE+wtQjh8L1aeAIiKIgwTveUiU8W+7Dn7BE/9Np1XnGoeTsM0eeMBNoojOh48sRK
zVKVOoOWvpja+HFsZHWLprWN/eJpoMEHAA8OXFKi3qu6gX1cCtrqh1dkwXXdL3gGQXRMX/cu8qBS
+IPafFYGvjdvlwllpaTpTkU0KUrl6gzuJgYWWKXTlvXRLVl6d0T+kgB+zWGzMLzhW8/9gl1bbVJ1
4TnupiyqGyTfq6ZMb8neraFvdU11jsd4HznfpCsPpRneSlOmW31ZKRWc1pQw4IDZzQURMil7OOhW
hU2+plFN/6gkzxQKA6AjA2wPIXMts46Vs7OK8pvUyoXcGm6VtPzkXvVSeB1t5WIZqq1mXXvhd12L
XVwCYe5+aO+Dv5ND6NcX5cqr+GaS7PJy79FE/XkCEj0uRUeknvHHRuEPXuK11s0fDg2HDbKatcAq
cI1fySbXZL2BYm3BwZDtMs6Emk7R5P46yBbkNDHO2qF3dPLXnGm48sagsjyxztzqtbFpU4BiqruP
Uv3oJKS1eeTLyaMsnGLXePq7blt41VndUti9ba3xKgfriYD8IfGwwUz5uu5YtJkoFqKlOs2dHvTI
Zb3OGpnQy2wWj9HCVtfo1B2LyMKCWxHfmenSAzxy15l8yKk77xWLC8AsGECj/9+mtDB859QpDW71
7FXlnsPqU4+Xro2UIbS4uBFArgxNO8MEWYodo1utKZjVugcJs1vpoNcY6XRwG/chjEeoxE/e7MCE
xufcsiW0qHkq2YFh/8zooytYyDpoOUzSgz9WJy8dXkyNHh+3CPKM0zEFW15X647VXq6H94i7BtHi
Fzduz0Taiag0fA0MvFi14osWktiQYPfVVAAe4lKneB0VwPkGYWvjGumMZmaJIhxCpCnWwsSeT752
lynJIbdjmtKb5J+q/IuQrisrCyLjk93ecaTTxkX3wHx0SD1SqMLkA6+vdo3tyXCeljHMpGQMp7jn
zG8Iy3WNwD3H+07yKU7ZIWTmLentSjg9t1CKN5GTX0rJns7tmq8I3pMEGj3RnRjxm21UubZL+8Vx
+QnRdMr012p+IQ+xVlkj1qCCakW5C9rVasv8YX+54ncOMXW5frISWzOGst1IMWTrvqypWo3cFTET
gnEt1vIUfhUNfOT3PG758dp1NNCm76Wh3wvebJhiNhX5lzRFutWp65HzIo9i0Ms6f0rdj9bjk867
G+lwv5DZJozp3MkFnXwpkZ/2kuY0LDQxi0n2PrMHD9GbyqvaQUQnzy1RnsMFllc21J25KZUX93SI
9xrdIE4x3Yl2frU5ZTAYd+Mxepq19lqIA2cuSn32rKL22GaPQ2HcCsvF/uOhouOL0+BTQAitCCSG
WA2oleNZcvDOU0LpJ4DDLcIjrP6QesKzQj6hiSClxmS0zeYwFN6t167N/Gxa+m7ojKOOj0o5d95P
minrevQYz2rgwiAKFJQBzBVGjcE3JbA8uSxG68DWKgLFzmcNuMyIr4DAHpahvnczCrEddlR/fMgU
2O9iTjXLDv1zOEEQODCfUKkWOzu4TXcDGbuz+xvtulrxbGX6zWqNrQuJqF4s4pJIvY6HUuf37M5+
l3WXkWKUxrooBuhfzfxmzexnLRI7I7mJccTM0kNU9c9VyXWIVjIXCnFe/7YtqnHMIiMrp1Ns0Bqx
7FBTcc9NfPUDeW4u5caod3D/YIFNqhOwpPssVBsaDt5nRz0xIbxEhCJXaJifLgO0xqKzid7nTFt3
JXpvNwpvMRJ/YoDUuKmth7a/YMuVFHDYKKbkLCZlU8ncj5mtNJUlxNSDmiw2S7KsaeRpUm2qDC2a
dUozQjITt7lzzrAz78WkfGjQrJV6OIahdle4gnow+Odsn9Bpk07fXW2+N5Z1GnHIxQLEWZdYr5XO
az+twWiwEyHdF3Ds7DoXY7wdHnP7IMpHyVHRUXBQ9PmmcFhy68axp4OnbRRCjOYOaJILNsN7GAvA
FYfXxKghC2NL3GNn02OiYgcJp9gXGFX07ARI968ylTfPYAuTMKiI4WDDr+u4eiUio56QcWeq6zMv
a0iQSPZJCNvRmx5tKP+Z2fRcol8ofGmknj2lHIhFA1LbgyRc9XtJEeHIk7Qqh5SVQ2hfdcTMUKCt
xgVCFfB/KtYUpd2abhoiYuCRGVU3ELq+G0mscNclxa6NuwFjQxrZ16G/5hphj6TxEEjTU82L0WiI
yFODPGKHNQcew3x6lkr6SZryfZ4k4IDlPw2taMpnnijb/Gd3GXHmIAPdO6Zs3Fo/ZiM7lRp6uMjP
jaKcXNC6mvFRi3evYpaJs08PYnOUdMd6ooFD1QMIvHQGA/zIbY2SPriG2RZr97rQTuHQ+xlyZ0rf
FBDzn1olE0uijaY9V7tC4cJIT/spYO1daKe+7tBz7sSQS83Ku/CI0P5SNOzojX/0lxrrEHRUAukw
VHvWRQmVQZUVbaFUr8ULtwYQqcy5Rfis9soOauI6ERoDo+a+pDILlBi4Tu9yrC+4EGVCpWrQkt6y
Mb62IYl53EaEG0rS6XrzjeZJT/CCy2Hzu7yAMzM7u0rQIQAr0jyXY3sgfnLAX7pzsQ+AGuYRriCt
/uJbQwBPN4R2GCopQGK4coE1dgTYzA3r1ZZd3qT+aROu/jA61a3Jl8Hj3i92qvbmmiNBG/xTcYCU
i7MIc1QK15ZtfLIYMsXziMxeYR1Y1Z7xGlf2hgnMql8lP3ouTnH6nYUPhy5PWf5GjEw0pLyozL1R
NO8F1WnxmD2p83M8NYeklz8KBRMYTtdD174Lsz6Q8NQnHDF5boElUZlJFoNhrr6CBHlOCu+SJPFm
NMuHW01rQHxrRcFaLvR/Yqq3fOdPHQVEdvQhmsNIzjPkiMtJDhPDkbG1zqa7w6iUoR+h4vcBaxJG
wJ7uEtfvC2V9i8i743NbI3BsvT452KO9pufl2ApWCk1zmHBNu32+jzS+TKy7wvA3zbrA66hvt35U
Mk2ZuDn134h0CqqNCgA+H+2QuPOVEuVnuJG6XexE+AfelmPWQZvm7G18o/8c4k/HS7Y1Xys0F0FV
CYDElR5r/LwXs/9QJmUt6gb8nKR69Z+RqoB/bpDfH3ayzJvWk5IQ5Et2cUNJIFRmTUv5hpqWx+XO
2xu4SVZyUC9NpGJlzra5yrvLTJ3hOR7JShsyO/Sw+9lmnRrX3Dp5v1FrImy0ffQIZyyFXO8fC4xL
Nr6qyVlwJCtLJJhvhp28KBiEBhPQaIGCZfRgqfotiIJdPNyXt2DkrNZSofRGia9O+sMBT4hinHfT
8JcVeaCw6u2zv0of8QcA1S2Su1E+O3Seun8R+07dGHGrHIv81nL1jtUv196BOlhL86W18oDShhVn
IwPM3Q6vMQZzTqe1FhcbWz4GE11oemLm1tnE1pXwa04hbLF6jTyAl9Gos8RPIVSnFb0QfCrNF+bC
D9HZ/J01XTOR/cJ5s26vDfBnTHPk5tNyeovz/k+3dYdy37bbgD9J1y6qxc5Iv7l5CTpXyVSgRuBr
Zc/Wtv/0PrYew+heoBYEPZE2GhIJDw6depFFca26wl55onqve2lvhJW5r301/WiVGLEZkxKjuh42
Nlk20DZ714IeboUvJDJoWZ/5bHXV/KCM+TcGNCOVlh+oMI01pJRQHmVQ59B7SycvtjlfXtuNNKQd
K93numbvRwQyBJX+WyVkDp1PbSgvvcETKp+z9M62ffJZUWKYrWp1p5e0Q8TTw+LlOoVfAy9AqBWF
8402Xcz/6n6nUDWV3Km8HrBfZ95Dx6Q4UeYTh5lvkqzWkC9Cj/5Z9S/V37sp91HLatjgsIFsb1/b
YMMSH+qIVX7OvPh71ioTDlrmSB7IBsYiAX8fAxUr4RZrZmFibORjF/ZRWO+kE914p8eQOKonG75E
iAhZXAeeZsVQ9pPl+poelCwIeAmlMJrRriRtTGXhE+ZlULrWA+rgU8PFvrJ+8RSbUGQzYuF2/8Ap
6uFzBTGhU1c045Gg0oiAnw2yPQesJCBBDNvGxn9e/8bYQ6K5DgiPri3vr1Y6vwJ7kOCZo+1q7wI5
Tn9HOgkXhpm9MyXfctWvHWZcfHA1zuzlRit4HWPzGb3feDjr8tF2jDrRoZQ/bU3Dgbsx3a9x2FJG
RLU1Y1N/QDKKPUyA9NFkLjzE8B7Wx4pmz5DNYTHfys7AoKAiwBzFsHd5/2b1gfTKZmjOMSGbjmre
9tLNz7L/rbSj99vDzxy1A9+U/yg7r97olexq/xVjrl2DYiYBjy/UOauVpRtC6WVmMadf74c64znB
+Ax/wIGOWumVusmq2nuv9ayFIC+0eMmKCgkWmQlM8khVODTVuaP347fPOTI0fYTo3bGKgjQi4KHj
3qIVSa1OclEHzvYZIN6NU7xWeDkFhNj06HHsNgmDaOjbW2G3pNmymLUEGpNqm1JX2XdFSX8D6Xh1
I+n568E59c8tIGdPewV5ABTmJuCOZ1KGxxD+JrlmFM4xmiA48u8/Vw7NDL/HWUign5ZxanBnQ/nW
LsnEoG+jmpVD0jSGzp5WZ6Mwzmt3tvUW1O6yNzce7LEp4T5gQ/KmC4UEmLzCONraxrSvCdz7flGS
SthwAJniPYAjvAkEM86RnfFOsEszPPQwH2O+YkYOLYcZI7ouC53fXk6YvXlqMqw1I+7tmmAv6WVL
PdaXDk9Nol7s2cDrP3jEXVY00gLOo7F6VvqA/PwtNXA3cEyswmvoHEFYH52aGq5krRSLsHtteJZN
NimdRarg/z1evda5BuTfjArSl3PTynrnIibKi2dkfvRc3ObcoSDPrHeUAr5khyg5dfaQxCJcvhg8
EhgQfQmCM11EPSjNjc8psoSlWTBwQgNDkQh6DYudzcVwbXoC3VHpwFHLiq9ctbsUm0FvvVXRHt3L
FrLtNpjqmwkQ/IBwFD0MBJQAQkm0zpl+zheMuXSJSk7UtmXEhK12EVnvDs9aQYpCMb7Lij9qussr
8wacQVW329Z87NiTh5hrpvuFTBOlCRJchkzMgXKWq5gRqd2htWZSqTNGJbEDHAsIxBFEUbN3OpCL
zPGnAWEVMdSoZl2L8pqVJOIeBuHMvgO1gFMapiJCacj3xB2Bus1TDyrMHyptvq6xlVo5hxCNiM4u
R/7HtIb7WvIrJOIhD0EK9UHCgN0NaV7p7UcjbIAg43RL5snQquVE/7JguFO06kbo9xY8L8YRa453
IE+9OY1LlX4OIQmxZdYaJkgnrDp5Ui2VV82dSBquPhlHKJOHdh03M2tjJNyxjBMsUfyhTAmWIt31
eSQ2ZRDcmgTSVb30lgMtnzAAAI0eu3+GZYnhs/5UacG5XZSQWhMrOketfALFWxgto41YPgVJjeov
Th9ayqyD5XT3BmrkHuTgDFOZUa3KZsKLahZxgFUBA++fEwtONUiigHQTgIKwg3BETQKw31GLL+SG
IMp3NgYvbMsMjpqPVlGxGEm4hVq1mxhYsZgghewOYXotupcWI6Ovnw31hTPuJji1/hNK9L0MEzgo
9c6ni2OgDWOrW7kmXVgN26C0smdDgwySOWFy/Hkzs+6TodMOJgWcxpTcM/AfS2X+SlRfL3MbhXAg
qxCyofYR9EG3tki98gMfApLVe3fSJotyjKovj5Lvps3r5aDp3XU+njEe2MRBR757AzlDkCtT6h6C
14T0AYOQLMdIOJXHr4mNzqIwMTpivsPB3BorLuP2lHl0kJxKmG8x9Koq4sQDinjADhKoqbivcp8h
DzuHg++pIZIguB2Jx7VlxQ3Y0N10RtwCEqwUZGh0UyOLRZ2Ni15ZgA077I5T/hxO/kvfjEeV6V89
l++TwLsJRS7YjHYaQdMtbuOkNp+dss9WpiBEK4axlW16rqcYgQ+ef7CEM9JynFKkzvu2xRYkcW7V
yxqpFvewZ4yHxNRovLEiq/DUTOW9SsfbknO5ZfLatUdNAmlDSSpDd85j0LDpaItJZO3Ct6z7X4y2
znK6q/LklGeBC9ux/hj9g10Ob83Ykf3rX0OjPeUWr2WZMmx0mBa63jfKneYmQGynEuNYGqE9Y04u
qUVmztRcSwo7k6WhVzAqNWJkN0XDH2XRP69RAgwosPGSSMhvoexfh67+mJHkbTYncciFidUDYzRy
BSYxXKxB1h/0zrrPQwPq43uNqLIs+XDHxk+nsBbfldleO2rsAa94g+M9Z8dgn6Zr/J3F70LdjfIu
as5+Fa1TabORBTuteMidjxaFYemqXSq79Zjv8DkYwX2JqQHH39IKY/CC+qLOTlrCbAIddREgxFIM
iZBtFsvCICWHP6i0kmvEJo1zCuLFY0pv0Rtp6EnmUyGSxAaB0YYznmKRn0Xvbv7S13T/m/bJEN+D
+TwF/FIAkGz50iDHjMmwiqYv7vK9Is66gODxlFHbjGR/V7hJrCp6hPYOublfd/5XnpSrrOGsQojd
ej73h2s/IDs+tMiUxgOdjmcDZAIxJsbaTC1yQO8MjRqU/TFAAakXKBgS2uNtMm0HttV+xFQ7AiKC
UFKOzT6VclXxzE6Ds2lTpmmTtGBND3c5sZiaicKqtPxP1eT7pO0eYoes6+rEQJN4Ubjxbvyk9INW
0gWlToCmvhyYOZaI+crX0X+dk0U60smh9t9XPqQalyEf5h66RMv8muGWJ6mONKRoMdEILUz7rqMc
Z2YKg5bIR2hxSVPufQyolfYUxdVLZMHnsknVY/F2wGKUH14WLJWeX0pl7+HYLBThzwEHVkHby4hw
EbstHYWOQ4ODgjnAK4wIoXdounfrINqForvECRy8cU6IWga6ea5oZpmM5U0cnm5wtmuWLq1f5Qmu
2nZZBeLJZ/Khl8VWURCHAKg82yGOKkSnRmthzh+ge4dSOoWx0zbhKTKvVl5vJo2ZE0Gk/CfCS+9F
sHXXbS64VMDd1nj66oYDlfba4ZhTdY+3Y2M1NJtAatbs7brVvXXmuCB6auQYiSIq9RwIvtQlOrme
BvLd3DafEl6AnDLWqmZgEiNf4S0EOX2V6DaJjE8GRThlkgjsZZYR11DVTxzxPRHylBwyveayavbz
/D3uGELqtJ+7jpNC6uNOqMHK4IOZvsbxm2nmPpE+yg9ykLtt9OtXGBt8MztB/QiDgKBaBuzKOGZI
SQtyg4QOTZeLDRlJ2hWrMPiy2n415nTGoFKN8SPr/03tBieU4q9NfN+nHEHQMeL9uPWpWWx9uCX7
Zm0m9hXe60qE2O5sH3M65/VRMXRFkVGxO7a+QBvCtFRPXmfZU0tOs+34q0EURz/Ob2f7ZOJfCwiP
irWsr7QdEtqlO4F6ku85uRUcg1Afiukh6lgOpn4Pmu9F4ygUkyKkG4wzpbMu9WyTewJLeX03QJhj
TynnEM+opE1SM+AyQnp28jCrpGX4MUARsDtqm7C8umAyuhFYj3FVGAPwKOw2AAiX3tB+hnl1Px+t
NAQni9BvdyX+G0+0qMOL4AbV/VLX7f2A+T8HBSDig45ctyEPncWF6wZgoiB/kGP8MugOMHSIVolA
JaA7DA/KQhwEGUW55i4rrY2Fnpkas2qrXwLBYNzUh0TX7mtqgdE/BfnFheQ6yPS9mPK1+TWEF7Nu
iPduz3kO6xB7EkbSnjsOrgYzG3Rh+riTlrgzychmznasMVekdQlRTL8x/Ljh5K12eb9l07o4pAA3
koK2BUA63BsTeISkc79DitiofbatirUyWcOGesRHsY0QSjT1eqAxalFE2t6XMAt4T0wuxR09vdwj
a0AvHuN+3PafynA2DgYgbLg7W/d4qpNxW9tgIp3qtfXoxUxMa54GufWoSTKzPISagsZhrKPqGg/u
czyqU2l4N+b8+sBFNt295T7NJP1Bmy7O7JSZZzrcHi79LaYmuWguwiWqyn0J1cacvtMxW3dMK+wQ
CEOcfcdt/mBw8QvcDdx4HNV3klxttEM3IYibZKw3BBuhoW73GimgbSM+YareAlRqRHgvEgxhZr/X
WjQ0YDC1Ltp2JqLaLj03qb3VGEYHyFYxgJyImwGWgyqXqXfM81OujVA8hD0AIqvbdCaRxzGWIDNF
lh8utPw2a+kZ1ukaCxJzLvgIe41NwPgO+hkvcWNQmtvCXyWkpqZH13C2SQGhCI+K44cPXu9t6q48
d8WnW9HJCrn1KQ9KeDtdstPpfwWcaI3mrinKC/BmqtF2ZdcwUTSNCIPxkmnxSzddKhr1Sv+u2sck
tOHVJLMOgTV1o4fFvjFJNQoLNAoDAln2a/S8Mim2OXVJUgRfQc7JmsOPl03PwUQsnPy2qjXg600a
TajDniyiHz0dxfIHAg0AQv7tlLbgnv2vGPqJql7z7CNi+oY9OUSP2EX5JYRPeqBDv22CbBGX6O7X
FFI5HuioeOq1K3ApAKuMa1Af6cGrM84FV7CyP0TSbFqgPxJdWUBymRXxb2tvHPneSs7oGB8x+EAP
x/uY0+rM6IfSx2bmx1Z0VhNNXzHeoNzLzIbm9ltiwtbL3nSFrzR2nqUDSXN8qfzvOteWDYWz32y9
+iMpho1oOVRLeccpVWPQBId759jPCLWI8mTM76Eh5tiriL2vrpOT3gn7vnfFu7Bv04GYCVRPARkN
kfMrya0jpJob3JVFGbznyGT1lnjFQgATBqwt+puRRcqffuls80NKfjHaHaA9HLc3pflrDAWuUzEn
YDKnfjTUA8BKKH4CJawPnpFhLWhHmETICwl6pw6Fu4b6PF7P4/kOJ4hXnmebm61pK4PFLES7nGb5
2h3h0dXxe6hDo8/6uywgy9RBWMQAQhB02jNSGLHX2fd1zu7m3hqpdZ19S3mJJJWZ+wASgrxLMpHK
LRiY/fDtF4AqW8Ab0VAvAywJ5LksJTK6G4aRcGfMNVKuXRJIWn39J5kqtKEKvMiVl6AsBFEOUXAb
dydp7qpHBi2CA2i67a78pv4kD8N5wBXsxLdRekUIjvxUlBbtmCc/vMQdILwvScctWNOz7b2HsLtM
04Z85SjE77Z03jw1w7heFcK8tmLuqZcrQRqXvodeuDNYaexf+uCtTebrJgT/mh3LHY+d1i5sEMtd
zbV1CYkCDkzv3s5pSA3JkenlWMWH0vQ24PcObk0/yfpCDsDFg/7e43ggjJuuoilZ21fuKc7HHfdV
uCFdgAZNfTG7X7mQqDZOJnsaTCxqD+Mx1MLupq8uRCo0QX1w2NDLAatsv9DFpQmL9dCIs3uIm0cb
iEeiPwb0NcfM2aHVJ4ET4OIyzojBGw4VI8eMkah7bvjXB/LMpJGJjRXq9UUNbxmBvb0YgjMyiXwp
QJXZbeXdNH186MZK30dhG/P6UKXkyPGgd3FqdxAkjGQ+SxQs3Tg2TwG/Cd5a2vOQoYiI72gNwQlC
x5HEmb7V+vzB8dAOyzIis6/KL1NQyyuquqU/VbA3sNysrLjwVkGiQUo0XZORLP2RWoN2leASX7pI
CtCvLISXr7waBXeWWvj9YWONgLceJSk2U9sAAGdFqF1H3w9acG5t8GMDlDaWbGFGBNaW7w3KOybv
2Yuu+dO6tnawdYjiC41fzITe2zaPTzlUahb8YC/Box99SIoM7zyqRoDrqBv2EYCvQwM+DYl4UZxC
YWXkUNQpYx3KXMPvgmfL7GABwiXa/DysHZBjkVegDJ0/izeA2LDRuCO7IXtA125zsq8Rz3zGCi0A
ke4kCPWGTdKbiSZa5Nw/Fn0wa47scJr8mlCn7PDFSHcfaoV9cRNoXE0zxevcInHHtJW2nJrJ3aiR
DLgxd60DLeCvyByhxxnum0ZKA8er3l1JQ4pDXYRAEJMpWJSkUcAX02JYKKX10VepPDSMlg4eKdk5
oMx13cps2c6hlbBqcHlCa8L95Q3bqqCKGPWp3vYjs7zBI2/Vc7JbbxhL/lELRqkb+OvOAsnflihS
dNSN3gwF6LqiRHVbJQe7jgucDoVD58UQ+7RtBX9gd60M0oGymjijEMBjOPfmpAtaNW1GfR+kub2t
wNGRTGkfHLwLYws5WTnWIUMmy2VY35Z5qDD74p/kPAp6hqQwoMPuvqnofvtyiDh76OYmC4PoGEZn
q580suqfItcujiAY9TZCNWMYLf5W+mRaDhTb0SL6Dv6E9K0ty10ebKHJ4QbCbLQ28/rNizrwqmy4
dgw20gyiiuA8LmzJLPJ2aq88cdZBVouBpJ/dxAUMoROivu7SeEb1lKa5dbLkL/gmLGKqeEVmPqGA
Ebc18E2OgAGTvVZ3t5PDNoQ56DRh2pkEKdT+5yALOJgNtWRY9KQCJizlhXqLkFqdKuFvtaki9tNW
3/1IRx69NsQgPzrUg9jbDiY/2y/VKtbNVQ57dUWpSltNpMmmybo9W9t9AxFH+DAzQsnoLOyS8MBg
D+YNGBzP8J/aUeHmTFrq2mI22rSjhypqM/mtv20EJ3ZlHsrJgm2P641JvIUKK/M5GQwIIcD1DVMy
ywqhGoRVugvxyGD76k/4pDE8UTOUuyqlD2bmc7s9wmzYOxg7Uk9iEWESPypypsA6STn6WF8uhLqq
raOD38mc12ameLuzhdGcygdLlDNKpzM2Q1k/ugZmNjLVL9D9GBuoQcI5zs2jlT/W0LF3nY1wkwbj
RqW01xT4xVKB0QvMU9rKcVtYdJCMDlIsHHhyE9hFSbhgrcpM5q8CQOo0cSqyWyARA4BTaKZrZm/g
UMdwoGunIQON0JKXqDLJLq2ebQ40WxlahKhihI1air0ki+ZQD0a3waDOejqLYFiSZUhipNPr7aUL
6+6CrPjTrOJkN4HmCHL9lFVwXLJujLBSofKK2LJcks+4GG7QaXmLbELGW0dwBT3lflo6K3oSanPl
GHBUygjTyZw5DRnRjDDteXVIH6o2ewLbxmQT23xJAN3a1Xv8905IeIfon3UCbmG2J3LttQ9FJMuz
EUbfZmJGG4m3FFWrcJZ1awFkS2hUSAUEoI2c7Yhx5THBfOg5/bTUhcJtGtl3nmCIZswti8Z7iurK
XukmEatpxzy6k4TpbBG/Zgsj0SySk6dlnuHfB1UWrQdSPzg7edy+WStWMhVfJDbQLtDxEgKriFDW
I0ipRwkQ1ofINhrui9422IWAjO98G28srb6beE/2bHCkkb6sWgY4Xg7k0Gz0RzO0cWV4/XBjyeGL
FG2IcVFuo+bOHyeKsJRGLVQjXqs8qDZiOmkZ5VpfINWD0oQLm9wfo/Ww4RfQSX+Y9nlbHopweHdr
J8U0TnlSGchXs9kcOqn+q28DdWLWrE6x9msIBnfva4O9KSbnVhuSZO/YoGxFGx9FVdIH0ozVCDyc
fGVYvh0DOE7GuLjbsd9BgzyMNL2OJWIEH3WIX8v7kNb3ziNSuyowuBeAem7MD8xLZEBzjZd+/5UI
7VMobW8E4IXd2i52EzPqBK1QkFj3SD9IBkdB62AGssV4h6jMvHrl2xjoW/p4JuZPmG/BQM3Whpp9
E+vVCidWD/Wx8lflbF4PBramNttoRmMDu5N7XjO58gjtJnZu2jelOvtFiWqdzWXlMD7XDWqXkBDB
pYLHHPXIgqGemRQCVbcPbdgXGaI1J568dZB6sOFNgaMccIyRJIqchIHwz4TEUlvt54v8PFlguwSN
LVRpNe6/u1IYwVagaHMK4P4qYfFNxRE16KvrFLSWCUedgiI90YrsFoZ3iTwrPZSaz0ByLEnuJEAp
rCSsBPFsD+Y+y5WL3cphLwiaDZhmSgHREiTe+yDnsoKqtnIxiLRQNh2dMlyhbfIc2exSD61g89YU
jnkyFTk1NYo13ynOpavHuJU5mLE/qSUDqIx+fBCsUlGIfeZHr5ZGGK2esnJGYraLKR0+HqOcamje
wqb5lVoOJ+jcBAic11s5crIQOJBWINcTHRxZ7dX7LEClrQV1tPKo9808DNfSsL+LwHmOK504cYph
1nx340tUb2mm4eJkPIuL9DWt3P4wNe4dAjzCFjt4o7ZLjC4xy9667Wx8iCgAvZKPN4wvyQRl88TJ
aPoW+X/JAK4CGgc+FdzyrltT/4XlFw2la5LOAKUhsLZthnUtEYUJc8Ep6CnicA0hkH6OsLdmT02V
IZEMk/62a4tmEyb6Q10k1iknUgHEDUJYeNmSlhAzxlt0+SfQ1sajHzB57S0AyG1tfsCk0naqxl0+
TIF3mmYZdk/xYHX6Ni1842Ch0on5N44FypOFydcT1zI225F9E1ly9gSUMFuXMH9xpAUXWUJ+nJKJ
l6aAp6vXH9ITL0HccayBAEiCfYUegj5kVQ7r0sC/ETeIIulbAJluXSD5JNzygwiutZo7pg47jUAs
LEzePowB8BsRtC/KfdCzlI7LMrN7+MqDWFeuNcPbjKNEE8KktbmBGkMl7ZACKwrEZw1jcieKgERm
dri0Bx/Ha8LVA+wXA6B50eifEGgbEYAa2NlaSy9VWZiPlQuTTQFYjXQRr0aOPy+JfAutYXildS9I
FVhKhfysSrty3+SoJUxdf8IUcF9yrrxMCUmp1A5nwPhnJj/dmqPaI2p5ktx0dFiq5jcqRmc92agB
AHMDzbOdmlvLZgZQnzpDHScLO8UIfnXhSFujFk0NVNGCfqw/GW8wVd+H8blrBvvUxE6z5OxelPoX
4bPyNCJi0CzGl5YMTtAj6oMFkUuzS+TWygb6QWEQDdHJcRk+Wql30KR49QdUexSZ9BK12ZDgPY5t
NrcIe+iKY3JHm4fGpiyPju3DRYQXB2zd2xeB3HWCugUdcrvSU3aiPjEOw9AkFyatC9LeXwvI6uhx
VpMNS6+HTkXEqkDnHKGWg8PmdR7dClLxbp2pQ+EeBa9972dHb7ySTBigI5mDURw6TYRXLuPE05dm
1eCcFWG3i9x0aYLEQud1xCwAx0frXjHA78YoNda1P37lUlgbJzp0pFzlJoMcgsJvWstmrJ63v4hX
wdMS0WXq0PnmNpKdqEX5y8sHHEIvjxnMVbyTfr9IjOqtd00KDOUDOgvedHd8ZO/c1BTjW3tk7epb
kGhGQ/ibnkeIzxv4pXqHwbWvC3GqmBrmQzLAuLZ3aTWyYiHqle50b2vKu2QDuaq97rCBj4B4G5r5
AEuIfOLUEuQVIia4Vgh8013WurM2InoN28C4OAicChECbKu0cYt3DUKJ0T8VDabMyAQuk886R1cb
dm4MeDd3s37LTOKrkTT0EYiAqY41e5lg7iGl9o4JINAkQJHbnhcaD35WO83R8du1EfHrEj5wMlu9
3UytFaP29ZDQxMW4FZmvYes0GJhYnPm4lAlfk6RPt/G60O9Ru6MgQQN7k5TJB0JxJvTCI2Iu8y6V
ldyHFTJVg0VmGdop0QWVBBk4QADUnarduJ71pc/JpXGYw28vvSMZ3g75dcmSUOxpOdjEPdDNPARG
U7yS2X1OvJJQVU6YiAC8W10IvPC7QWByaBpwMBOZTEOFopBO7DLifr7J8plclYS/SDmCXRIjUpoc
mL0Dbty+r8naLpalYZ6LoX6SgSDdpwivtok2MQnIfLfQ7DbO0D+7kPYbOLB9wDyFIohcC60esFuF
/RqtNPbevDrWLfoV3a532mT/qiC4LYMJVzuNnWXgdR1ZlpQqw9DeDF6pr6hnkHHGh35sYO+E6gwU
0geysElGC5MLnk2c7p9kd3mwDNWB68RY/7sks4CMny5YhdqdJpxjgT0R69yywmC0JIUYXUy0N6u2
X/eskluFvKyG0r4MRoSU8GaaJTrkYZFO3vbfVRrrQHXMiQhgTuG1x6GicIBYW2DKbfS3OFIbB7V0
Er3m4q7wEaaQRk4Aof7g+Xa//f8PeUUdx3//MQfDfqpihAkeNv/5H3969H/Lgd18q/N79l3/9Uf9
6SfX//nz6eBbLd+b9z89WHGpNeO1/a7Gu++6TX/7Lf75lf/XT/7b989PeRiL73/87VO1eTP/tABa
OCmtP5/aff3jb5pGNOr/O+V1l3+p/LuO3v/H9/wW9MqY9u9S1xzuFks6hBtb/x306ll/16WJxdZw
2MwN849Br3+3SXLwPNczmcRwkOGbasW88h9/E5r8uyctU6LKQnnh6Kb9t5+XgD/+FglCoHKeN16S
3x//W95mt4RFNDV/je4Q5Prb181/nWtbmtR1uNA2jgTX1OQcBPuHoNdOuF07NjaTzS4e/LU3FN0R
oW99TYoR2mrav+SmDhhs1PyLSiucbXhoyqIU+P7pUeHYEPdmgBhCdYn3ZaGmqAsEyD6KdjpLtNVN
63MQpNSNFrycoukgmiji/KLhLsIe/dLWdOtHImTHSA6XIB4/yH3PPovcesb/4z+0Fkc8y+Wma003
o0fbfSjfnhac/rKtX7KUaUlZbSCBca5Xg3cRUc0gLuvBuyrddjdjNsAbCZnGKcR5iWuUaEdhKk4J
2R0aKWRvcIguKoIHR0MTZ1bdPWRWgh4rjGALzA/DemC5mVJA//PDQYbNfioDpBI5dZEkai9cihAk
Vd+XR/qG3zn+vfvOCC3OJmqbwl24cHeTqgUR0ofLT65Gkbn1RjdgCdHfEGtb9xMC0lxyFlsg9ZVH
Lfnz0LWyXW4WFVBe7z2HiPL+r3fyMvpAwy/X0pSYqtkDNCQ3KWV5l9wn+oR/u9DCD85vt6JX5aOW
TJw17cxdD4DYX8oEqGxGaZo0kPBsM0cj2BJhYkY+6lgGG7gzxrdeZxriWd5dHVre0beQs0JUFysz
VvVj16M+MnTZfEdcCwEcvc+uoSOsrGq4Fjb5JW2lol2d+f3qD3fZPy/kP164DjHIf75usZs5tpSW
rVuWzk305+u2AeSHAwLV5BAzSSxK1RDb5cB2l6Gz/nmI2R8yqCOKVxb0dle3HGkaPW8vFSKUWfQD
OapPvoyKnC4vciqMT0q/jbRt5hElmtcoc0Ba1FdUaVCoCd+4mdIkP9miABzZOjyxHhFNdVq+OJyy
AKiGp9A1yGf0NI+ZSa1fA0Tuy3h+j4UZy52aBXY4VuPhu+1H+01DqoAedMrtBwe5QFV4w0trVmrf
tM0xwNr4oA0m6iyjH3Y2QpjnMB3O0o5DoHTkXpCN/K4H1fjS9yaHfduhNFERbEyyzLaAoOdRQcFA
PZebQkJYykqb8adOnouQw/rnIY1efEA5MMLe0S8Rq861brJrNBoVdlDeuC36YFXAdv952EYw1v73
V9I1/ucrqeusZJrDWkgM6vz5P6xAVTgY6D982MKKqmql3IBe3DxsSOQk9qrNqoXiZjkFxdBtCAlr
Tog//vs91WMrevz987+/9/OVwWDdGW6qP3UDvgMRuq9aqyraGFBi/Xboju1sha7TbnxLfXQGcAOW
Fp64Yx1EB/jO0UdhigLUVzectbgTJwUsbjH7UmVnMeuTZrDGkxwetSJWBL5SWHmR6LdJRug0fMHh
lOZGf9ICGvt2lolmZxl0ZprRGV4yTLSQG5OnpmvJpm+09yHX01VeTu4ckuBSzOfh1gV/f5t7ib/Q
uYtO0LdeAG6F93hOZjFzmaL3IfG3NAIWIZiwvFDzp1WW7VKdOlGQurPsdWUzosNKMFkF09PAzw/9
QCgQreHowyw3ZH71gH3z8ZHlawegKn/5319l3ZWkk//xjnXm7UzSbXI9NkLPcP+y0xh9GTKCju0T
9yBHGVIapBsxXu7x4nfzm5+Hv7/5+Zgb2YoxVY99ZATQD2CGmQryUOemawFU/+GDJv2tPXgu2g8/
7/71Uz8fJPeC7Lkeg+f8c34+9PNmcowc4PMA2PL3z0zVrAz6efzbD8tbGx84LAddL8p9iR/3tzdN
FJb7oKHrjCuVD3bz458P/jyk+2ZscSct8pQ4vWic8n36r/eGELmjXmJE+/1jP1/SE0dEAte/vvov
3/yXhz9f9/Ox339MYLfNBuz9rp+luwI15W9vBqvGbqabEatXRL6fZWUQe6uZCDG/yzJhU5uLMv/n
u3/4gkbE5kb68aZ1mS4s4vmLLMmNukrmX3TSnr0igdirH70Z6+2H7jeXAxHXHVHyjjobDBxRjV4s
DvwIaLoLhkpgkfiyRtekvWiNm6xw8Pg+WC5C3jy6ZLrFITlunRkAc5RJ9007bxvlnrkOY/eYkRVj
ohpDv5WtR4XD1bNKpl8x0dOiZqCRjA++A85NgoI1GstYDU5+rBhEdSVyMDmpTZlPq8DRy1nJBANw
il5HMDGJspAckFZdTE/uUFBIOWBkikxDCNo8e6FgwhFiY9ZLfQn54ziIEh0Tft61qogv0ADzOx9M
hxgV6tkqNbuPvMnfqiopYLxdg6Qrt/3k7fWYFdfrrk0QjBvyVnTJiaIcgrciQGNlMjz3Zmuf31GH
Sj99yHLt6tsHs7UU3kvcntXOm/U6JTtOeapVR7rljOPBk2A9JY36dlBeRM4RixmGw0Z/6JFwwlh7
qFzkk+NM1u36+FbDmlikRA4PMB5iHImR+DaRXjDeoK7MQuwkV73FiGVtETKhKL2H04KfvzHv6xAX
YR/InrXl2y7HO/iFSGXQayfxypFhDO67R33sbEqbzoppQjiQqNv9Cmo72Z+p3MTwMOLQBpNa9yTm
ICbqUUQyaIFo292Z4VSS/TW9RQtLY6wVlcc8kAuviu8UfcgtILN15ldvzSzxk9m0sVp1RFlWQu/0
tyMEyBsbQ90SYtK2KqnKOs86J5V3y30puTIJ7Evyfi3JDodI3qEtbYhK0eMz6VU5SeMl2cMDOjda
z3hC0w/TjzHQwRXILLlWtrPP3PZogxuBW9QTYtuXn1OmFnaX3PlxdO8y8TcNUL9Bx8imfPA99WUW
2sUETpB4W/LLZFUAY2jsJ9cx3gnV3bVm7zCcojiedO3JUZLza1evM6N4Mnv10U0TrHS4AH5g3Wc2
YIHuRhPAiatO4dqDxcx9veTIYWDNR5hW1UQsUCbuoq59KJ3om4MFLIgnxx9e7VrXV+UY3FfWcAeF
5D0o9VeStW5FM+cNSNgnoE6Nhm6GESYjjb/xyc3IiJM1eHFysRdwk2E4zxAez3xVuZEvusyAbRye
CetGFzrCbiZvF7Q6cePNq4rQ6pBzcYz5FRkG3zS1952L6sscGLcg9sbRxQy63+bk9jhFAOulz/Ji
Tz6Q2nM02IpBjBtytMt9ZbpweEBvkXLwr8deF11H1eEomNemnzc/a+PP+vTz3u+f+Fkv/4uw82qO
lMm26C8iAp/wqvLeqCS19EK0+RrvPb/+LlJ9Rz0TE/e+EJCUukulAjLP2XtteWjkUGNiO6JHN98S
5X3R1xxuifI+KAflRt4LNbvBkyWP/9qF2Eo8KZig0HZHisG8i2wvN4Hb23yV8fTHlgmxXdPSbK/N
jxy5J1/zn4f/esnn2flQ7qWf/0IzIjGaPRPy7X/9Ilna8x98/Yqfz4WvwbQOKCfL86Wv8FvIz0Ue
f31MjUmFNh1oAuQ4BKg+z/+7g1nz81kh977G5KHgLcTocf73NfL0509/vRzMzA8TU9SqqFu9PtDW
zPe9Zat/duVD2MPykm2pUy563dS3VtXkn0/LYEIRSmXWnxN7kaLluGxhvM7PcRJC04Z7Iv+cPPab
+C0oJxKCXOAhZk1gJotw86apBWrktAFN6JkjOUhOBjIZ6licJUzEK1uhaaXtWqecTkWr5ufWF0Tc
pEB14tHn9lc1xO5M3NOZCQzrqainrW/OtpxCMZ+9stfu7ng3LcN6liNZkKJlbZJ4L8fs8kN18ups
UbwJdbRxeCDrS6D39SXUgQkHXg4GZUzj4ygIYldrsVMJN6W/wPJ9owQIB+OaPmXnzzk/fZLs0bhk
u8q0g+ewwaOUj3CxbKMNntPOik9QLJ9taxT7ycFUoLu+8dIcwrAZXhKSZV6wcAbPEYFwfJVfcl+z
zmgVWC7MdntvMr0Dgt4/GznmImtbhvPHVeLJ0hQook8CoOfZmje+XZvkEbwlfJFReGXbkhC2XZra
hHSSUr4ngLugVIamZYHN81AGkzgPEUwoc4x+mwoRw8T+dTceDy7OH/yUfErxd56OovK7H4qIkPRM
w3hUQ7e9FLAw7QqNupHF7gO0m3ou0FjJI1VJw+cey688+twgL+87xb2pApmXE0ffiTS2j3OupzVa
j8R18kUI3XEHKsF6IDkEa+3Ri+/mQ00rjG0fVxaCLg5JRIYE0hJ6Zpr62um89GZMRnOzcGObHXqH
RQijzSXE/C7/Ndup3jWYSif5X02B/Quxpbp0x+CmmDp/3MJHcQZlB2GgEtKAsRJi6cLuwx+gfc07
UyKs78NQf+SAVdAB1B8DHBzIphFWbjTvSRTaF1g43jkUJH0lnTt+IKD/c6KeT5itsW1yZd/YgpCw
zLNXTRhqx7Yx1eNgtuoxAMZNdnJzzaNrj8DzFclSeoXf9Tr0U/7WsUTcjSoNBKoE+NmG7jIIw7gK
h7y8NvZh8YWReZVjnV4As7S9V3mEWXRJCxznWUmSmxYqN6Yb4m4MzV5BEH4Py3oLatI8tx3BOR0Y
nYSk07McEpmDnjhgBjG04Ydl2cNbyGN92cVTf8HfqgIcQsEoZsZzlLVHOobRBueyD8PKnI5OPXmr
xM7c53T+qpqlJS78bg/XnRrEm3MPeRL81TwmbWfbKgH6BWES8E5QAPgO0m95iCwpOPetsccz1p1Q
hSurUqNlQeCAmlDL197MmrZR7bnKpm8S55pnBKQRTlt9J2qV+Whu+rdWWLCEJ43G3nyi0MJDShvg
RZDpta2M/IkSHOlVkWU9dAVS7xjhG1GIWnqwmOP7nvZnrF3WA82q9hjX8kydkrjQjTk2Xme4aExJ
zw2+rEfh6g3NehHv7CntHm7UeggaBofkvjLYpjrWXt0qvAO0nD8bchNDjJY8oOdxI4ZBm2co/fF8
nwYXGQc9t/Ejp4f1xEyIEvxU2SfbMNDdCC49M+lS7rVOfe5wLD23kxvvAFq6T9wkh7UboyQfZvGB
3LR98g48Gd3yLEX4Gq+jDFa4jxK1qpy2wTQDVYj5HhIxqhvHzu4+VIA6W6oZeCUdpdFOYf9G7rd5
NptyV9dO+9y56Jh711ZP3dBN99pyH0pt2O/YVtxlZY0I9IJgfGtDE9NogrJHrZsN30c8pH5zz123
frKGpnjWHQwbZZ51EMCEubfRGxGKUofJNvdjh9BsnxZoL+AnNxnERC0rT197htr+PWYluNDiptao
YtbYJY0i8w9pAwMihzXzQS0UzHk8XdQQuFAT56Qxe7T/crQyT6aegPxUw/aiYgJd/8dejoNyacDp
pFpYYnsJVEwa82a0CsTLBmZ0+trXzo/tbR/ODH035ZPT0cKHXtytAMmZp1gk444HMXIYx1DOiPng
4LPWyHtz2ulcGg8HeywmmFhZy8OyagCjge9YZK3GtyueLaOycON6eGPk5wqF/L11EvtW1HZ5Ljsa
eHI8oCG8SFVvhNgd6nekI8xd+TtENrGsJlo4sKAW2bllf8CIRCpIPQITUACQWkTlHgwXWfE0OAfw
ls5z3oY4YKni4Z8Ky3fb14mqJiFkR2f8WSd3gJT7OPyWVYiE+mIocYCM9IdY4+AfC78ZYV0e+oAe
o9oW5V1RaO5OyV3TWvuX6+knonzLb+TYwPXHlzzFQIXNqHaA5LrZTxMNPfACqrXcD4eTPCQW/rcc
kpvJc4at0hkq+oQaAitvFMefvVfyJLkhw/NI32j6owW4Rp5yQ26NgeuMGzXDYkHSws/CCYdjPleS
+3hZqGn53M8V5f6fyKRYI7zEPUZxX7xBmljqvV8+zLixWVnmJ8fO87uR2mb5w3FaghXHlnQK0/jt
koGsd87wU2GlBczFrVkH5lh7UWFhiGeF3f8DDbJ8Csq8fYzWQB56ZorDOPHF9QkXS3pRWnsrjYkT
jgpIaq+Bmttwpntw5Jk9ux4STW2BYLA2wpc4XkM9jy8aPvau6h79KIp3J1SMlaol41b0RfkeA8pw
o6J8G4CR1xYO3TTQiYOPoaLnZXGtnCsZyf7JDGapzaQrmLpVS23/ib3Ye/gTIDtcl2jqGT34rfGj
rXETIaA331APQ8BikrRvvdJ4q6YA9/S0obMRQBbwqI8mRX0ZsHNfIlJF0yFZCcuKV4EuusfoTPqy
Fmm6CTCzPcJ4cLb4lMaFPEusigkC0GfuhKh2dtcR0V5NS1NPxS/bp1Wf+YP6iAZCH3XmRvuAxunF
z5qWHjrkYzMs3rqkhZfU2tmO3ObizYUk5LU0QeJ4pm/Y7ntEDoyJoOwkGzKi0vDHMEQyY3UKWsvf
OnFl2BtDwVdsUCE4TomjHnHBMkOpKe9opfM9Lbj791c7SM3rZNvG1Zz39D57R+457b/Gcdy0S2WM
iFlQwl559jLrFsSe/Qvx6843dTiCJca3QA1UVvN2s4s6r1qMier9GPPfzWSJb0zLV/zhhpMxcF2Z
pmUt5SHUuJ1uBtleHslNylPiaYjIxBh7ZBTwi0Bd4/PcDA3FC/m9HnsqP6ltW0ee10A0Z7KHWiUP
3c8cKvxVhimBpDDWBcZx1NKRq5lwNl9Q3Ijozz/pqLMsvdCOmVtkjyIhz73NAyKgejfFBD/EW8Ug
OsYemnWlKekb6eNkhiIOv6td2O/zXO1W7pAlr0ql7CrV0V+safKPGuV4fKeF8ZLqxlFMlMYFEJZ6
mRdzYyBOMKhrIAKj1BuZxBFFF8x70zz2tef39fTx9TpKHJQfo+1/vCC38fQNQwaQxYQJK1DD62qK
IEM04hTMG7mHDEKccuUDkal6CDvqVCXtRVbncEOf+CvzMRY5PsFh/A6ZODzFsDCBcdgE4nUDiLn5
kEAiQIpJW+6sCDmN3HC/+a6ahvrXkEbh7uKQyzS/SAw8b32vQLaVAm7vNID+mgEYtRyq5g4qzYav
twtcbJC1b4Bmq6A/jEqln+0K5ovtFeK5pMm8CL3efi+14VGSYffb1V9aV714hR3fyEqpcA1qJ7l8
+dcRAj6Q/fUg1r5JIUFHY60OLoo+TxDmkkRki/HnpEruauFtPitXRXKlVAzgKeQr5Jh8RVazPleI
aBd2Fu/kmqFQ/aPOGvgq1wy6AQNkKBr/KE/GIdf8pJB3JM8SNhQBUQnFiiVpvcn6WnUpfk7Nh2+P
/dGvVAgbjaa81kWF4tI0i5U8TBO88/ZsBFCLxjlZBZGKbRhs28zN3suuCJDE9O0RsfZ0AmvK1KBz
3Q+zcmAVhA5LIR7WKmovqOJNfndTuG1CGQkSCk3tue2xJju1FxIOHW5B8uRry2MqQKeTHCcbMwFX
GqEV8BBOOt2f3dhhs46oGJ0Zy1dtYfL7hJG7ykSmnERcXiq/nXYj/NVu4zYQQ8LAQb8+n22S32VN
VrtVjCOSwmw8W54FkJEO73pKwpJ6X+sO52xCg8K1ySKkKcMdt/+1zDCtC3/EVMDGMPwCQ2FkDIem
tOhIpdnBdwPnOPX9UZQmykZ5mMUNmEzMYiVZFjWzZ2SGAVg4xLXi9LmrJGf1iSDCiiCtCrcdumcw
uSe5YbKTn+oJQqdoLRDVnb8YA1O5UOxr7pS2AF5PMWjS3qnvRoO13a6YxFRTZd46UL3WhIYXTJ6J
0ShYRNp3E019k8fiAHk/PycocdZNLdp1pwd3oLTTpcO2/6Ka0T2t7fEyUTYkC9B77VXlJs+X8/1l
4NXu/OqIlJCyb62HrYAAV9RXU5kmkMA4n/J+0m+4RawVi5y3NjfzrTHPQSY7tfolPl5tn8jZJur1
S5LUGDa4IIv5gswHgNPYJmi8zGOeaxMZmzR3mmG/UrMVp8om/SvsBzQkLMcoOJfGqyUn96Hir4ln
O1VhZLyMHi2pPIpWiVC2peeqN01TkucW9bg1dylD1Dh7YlTe/Yleo0a9ImdFSvlgTasgXcv3It+B
xlckTYqG6FHg2CJv/tEx/awM267W2lyugPH45zCoPmK1yG5qZo43/E3y5+WmLHsAvlY908JTd6kX
lPLWfj4YmwZEJ9odOol1WdWXzOBOFtT5N+Kam0vPJcVDaopKJEjJoD2cQvQ3xSpXk8UkcFGKingP
hsQUa49awfZBbRO5XYlUqshVZVP1IC6SuLAEWH7VJc2O+LaCLvpYlenRskbn1OZ5vkTJWH4vwQMp
IKl+OX4GEaBGz+CnRIxnOStya1Qpeelxdi2MLrva1Xh12v6Uzjm6XxvV9dGyOSV12RK/q5/Ev/5t
h4JA8jkCmGvtqcCwlZEvkl4aylZ+nKyuFPjTirKNEjhJeVb+tucLVm5a1dUPtk24lrxe5VhjOOO5
qBARQ5e/aMKMVrNW9mr32nj1KXscPKu+fQ51RDUCLGGlpMttkn2ub7uFl+h40J0p/janmgXG+K0J
ovTAgt9E3ezk6y5Iys0QBpBApjA7DFFhvKX0lNreykHREC4deAq9/DjoVvkAIoKgd+Qek+WGa6wv
7Sqi7ny0aiI4HWHS0CQ2HBGl/27ohCZ9foPdMp3tFjADZ22uGlfOTh7C68vPtc7KAB35bUqdaiWa
ykYVOFZQEP93zNGMU2vEN5DgKEey7KppMHO5uZQuUj6d1hNCOIsKHUlDORrUcb58sMSf1WgI1q6m
/wx1gK67uB3GXeFa0d21XfsslGFtIyu4y6EpU3mABkMEqg7jKdpKLOwooe5DMZI4YPWfR3EOvSBl
lkdSRBU8m5mD0r3AV5TZ+MHjGO06kYTp1WN1fQiG4k7Mc3b9U+QcSqb3WmQr+DlIT5qs4So3Cobm
K7WBa+7g3qrDbksC2Gx2HjTynjPE72WttDvm4MVb7PvvSRSLS5a6w2sHAJ/bwnbU8IbIx3/Qlv+E
eZUd5FGXpNFFUcK1cu/IGP9e6Y0O5zToDhhOontXEMomT6COJjir6MxrZKITMqMGfOLcPpeNdGD4
f7rp7oT1M2dVvjZEUR5aq9r2tlq8Z0AGg1mYMSpqzgpA6Y5hVyXnusXwXHU0Emy6JWZn/tn7GuuL
hjia0V5WiQjuwrCxG0+gxz21iQ96j9WzbnzlmqIsWrRWOu0LlcQuU+AImRfxuohIpW9jMs4rN7wF
wFbNnnJ4NUbiasPdPek59eWs1MePNNcJxCFexJEJO3MFzpbzNLLuaaRYGQkZZnk0VeQIYRyS3OCl
s28D8SKCfGXlplDoUjdsHk4neFJaYfcPCmWexN7asoya8BTPOoSl9mfzdViKttvz5FBG1MUAjkxz
LL9rcfRT7jid/9dO6SaPmGqR1rThBX1tM6tJsqweuOp85/FZ8cGAEhxdKgBrYp1VvP5IlT6vfTSX
oNBqtV8NFVlthrCLM7gfZCvUyWkj7c2SRG1miSxnWaMtLad/TXR7Vlao+kvR+7P7S28/HwLZfBj4
ZrC2k5OwqB9pwHWGWUU2Npjo0sn7cGx42tMMrTNVcfUVO9vGugV4xs+7S6ugdQ9rnFEKN6mVr2Ah
GecSqtxTfHN4Z0lKDM28l9lET8w1pEUcauG2dTOVgJSGiIMkHr/ZbaEDq+vLQ+MM47follZ+f3c7
IN5WphovYVBg0+p0AuWw4KA+ZvkIM+3eaiWT0871iXczyOtLsOg/B3Vo0eCYnlu1ulCspJyoWT39
bLJSV23k4BDQF/KVcTt/IXXtkoaFsSuk1uPz8kxJtA5ayKx6Z+P1VjTzAC8EKljkHNR5zqQ2bnck
K9MHJj0fpw1I3URhaTX42Z/T2DAelmF2O2NeD/vuhNF3TQWtuChAJVeh4gm0/d6SZqH9yy8tFjLT
RKWyDaiNcXHV2AFeppLIOZCV3afGyEkNd933LXUmXD0IzLutrk++8SQQ+4PJ07lCTRbMLrPfvpl+
5e1gXloRBTul19rtgM332tRcqlPpjitLwRsvH4WRFganKuj8k2ZZlEdmyVBrmU8T85rvhkeF1R8a
7BEJwAZXMT6YRUEaQsF97kfHW/+3vRwY719n8++BCQqHyJVkfBrIYd0H9GRZpmhHIOOU/4apORF3
J85yUUgP80U1wuSShHPOStjnKwRYPmnOiX5pQvIpKITX0JMT7Zr77Q+n0u++COMXjCoQjOe9DN4Y
ZqBpOk1dcwpn9WVP8MK6B7cGTYtlvywAyDFdoQUV/iznpk+pJfUhdMHfGClWcC2qi+Xk2vBugmra
gdxJrtQBcOCUzEqwesKREx5lJGUhtYkmwdDPQwI45bOAt5WPu25+5lUsBLegpi3mm2N1K8yyO4kB
U+wSUZG3GKzwN//jsOntFp21rhVbtTC0XT8LMM0QGbpZ1WQASimmHAQYAWSw36eNmuG1oI5VVeO4
jA1fYQ5EjStpi/hYNDa9IN6V3AQJWekY8Hal0ijHpgSw2oka71KE5s4+JaZLVSjC7h7Gx5hnxIla
ByQEH0pi0gc0z/oCG2tY4RBBdv/U9V22dca02rad6pG5EOGebEX32iEVVVtKZ1764uaTfUEohnlC
hITxBCagVYd1RmE8COmzf03CmReC2Q9LAwiUJqQuZFSKsDzxnMwIk3iTeyEzjLe+436pREDEeNTA
Ppofti4/e+7IX3MsBaenVtfWqQvznvaj6mDOTdJmmdQVkxi+1JHnau+9PVRr9Oikq4z6CvpYqD2V
TYBZsDLuBgLxI07UYKXoivg2zpekUlQYnIyfDhEtL9pkirVT4s5o7TC7tgKcedt67k/RA2sazbVh
aNOKflEPFzppvsm9Xq/WqEKzs5zqWDG49YZK0WLEq3xELEzgNf8k+i2oAZldDKfc7IODSiCl2gpI
4mbSvpaqfSkMV9lZE6B009IGxGsB3Zp5DYcseTgFZYQlA8GF4qgYFYcEPEx7lb2GakittTIBXpDD
mvVfh/v26lA0umVqTsJZFd7ncDnqU8mCxwgKApuikp2ax2FSgpvbRRGlMxW3rNUqr5VmKquUKeVG
HhYZs66uLbuD5WfQXdzg2nqCiYmX2r8SFBgx4rDvUL5AdXqUPzunbNCIQv6KhKM+vl6rp9qShzXs
+AQEg0qt9jAYefCcWV69pq6kI/EPMvqNNH3cNCg3pEM6T27IMw5dWrfoGhAPhmwMjxF5h9YBd1N1
RIxcH8vPzsg0hnBdQRrNE8fAJBkCKw6BU3UJG9MfMGEMME1WFD5JFOvJcEAfIdzioACAWyIWrxZu
7wAoGnlmluhw9vJBXBmAnKcEvcWA1FUViv0RW+U9Vxz3xTODYpNUvdjiGCvop9H+HKzBW6bToG/Q
hrdXShtPchL7OZPlGbJrsWd/jlmWJaihg/EIhhH9IzKuFBQzNaAYlMl7EBRHChLDc0FM67kTKqCZ
JgneE6BCS7zy3MmD3P4mrm5kJZBBWQKpqd7fLZdFla1gnXRZ6IIZUm/T3NA1daxK7jSJYz23bLso
xvVNaXgh8ui3/GzlRn7UxJo8uaManD/XFAZA6dLQFaYPiL8BBOz/emrFEfQ3G9ePVU/qlt5X96C4
THiimiLtmQ/DuTsc6s5veeSDuKoGczjXqeEvK80WoDrnq740ynKvp/UH5HHAHymaqLLIxbW0PXH1
FmKwzKs14MyVm8a2Xgqicg5fQ2kzHWIr3YCXi39V3Ndzw/6VTaCe6sTuVs3sarTDgPzU1CrWjTZf
CUXi0CUy5r72fItX7FQ/tHX77sQ80IdkQqY6r7lrwsqIVldwmcxFNqZ7f85+vU6+pE4KyL/zS+QJ
33YhbxilODtztKbTtcNazl36aIhvGUIIeZTPOKtAE1p6oIE2bCLrbcgbQEkmiJ1pjKrfYZVex4KW
d1Sgl85Fpb41CWKuCbfy8zgkhLlmRX11smhCRZrlpyQMza0TpOmfx9jQqKiI5xLLshDjqbbsbj+I
FEGAXbZH2oAaCh3M7XKumSpQYymLc9+wZlDeuJAK6cQasmc9HhdKbTG57Jm9N1mTgooV+qqYiyDU
mY3F5zyYvI+bWcY+yH9O6MKy9y7RX5//klD6P4eepjTPkCgW7r+G5A/IV3z9vI/d6km4QlvjFodI
YbTphu/LS5Rj854d5NZBt9t2U1ugTixLC+7MuV9AoZbvJS38FRG50BITt2CJhnKLcGrLatrvSsyn
Cd+aVF4P5AbZlT7+I2E8J4WO2MeO7Z9FVx1q0w++DWNlrgYjSg5K72862+k3tl6o12kU9hNmyvSn
o7brOnGVb4FPHwTPQbu2pbyZx1PL0wlhjZSG+F6LH7kz3nNyhm+13e/lOyOPKVn6deztcwykb6HC
5Ht+xy4aEDqUoHkSRaT1EnecrCVEewRaHWw2tbp1jXkDGW28IdiLd1pvz4ufjGQSG7XAZ5mDoOpl
wtNoK//E/nwYduYmpyazsmZ5DCBl9UyK9V4eyY3hM1EyCjKlPpcwhm10T06iFW/CglNMI4epz8QD
uqQSQKzmP9pcRzDiwKAP7fyj9sF4sIzxh6xi/teipjxjBeKsVWLBhz43m7nEjXlTipiJX2Nu5NDX
vYDFzdJuNWza8+1BJSp4UU4kxnp95GxCX1N3Lpycc8lXe+kbdf8tjLJdOvw2jV55Ncqh25sAnxfy
sFTSYt2aDujw+SwTtoI8iNLaouWuiTMj1Kv34qNU8wQktj1ZGiTLlFSbex4XD3hqw9Gb9Pqu6ZV2
EujuGxcFECL1fTWv5JSk1LdxDwjSGwPv6Iv+lXlGdQPfQEp47NtbWGvch8L52DQAdKmOj6dyHA8E
M1YHcDJo/ueNOdfsULv/NW7q5BFbYYDAC4lG3tXmNnXM1y+FBl0FoIWfAo5mQxWhO0lhhxwJ8R0v
W0HnpHQ7mkcxgdNhahC16irEb9u1ug8717gq2Whcm1Zk69gwfycC93qOYeAFiWm7cHkIfe7JsSaq
d+hDSXBqSupCA0qAid9vb5MqevJrUsc6y9EeeNXJtVYK56euxQthQulthXERhTK8oxKcFkqM7dHR
CZKPTGU4o/JC2ZfqxbtddC4Ua6vCK9xbpGFDxFu7eou2FD5LgjgSH6ysABmOmhFjZWGQhG4ONhdH
PdrKM26NQkdC7h3iMJ/2ckxuai+tznhsRwXjiJFRAU80m+dSzCTvPAdKjoExXGEsjwvHD4a9MZo/
yUMO4bg0pPIQt7nyNdZbfU2YNvhWUqAUSNEuWBbTQAuSTvRi5XHb9OnaV0qDJD/dO6dx7XFnQJrX
5f60kYdfJ8LZwcQf4mdQTyP5WWN2lRNQuSmgNFBOB7pHbqac7ufe5J+qoS0OhWYsfHSD197w22Nf
azt55DY8BpOoxYo+fxH90tuZoUs7VX4PFUvZoTBolkqTBVB1MkCXX0tMuee0GXUvHTCAPAwQmjeY
bvcV4gpv0mqy6Sgsf1aX+5aUcKUDJ4YCDZYN5izaH8csJkSNkl6yjSMsrZaVgW00iS68NUG3rRAi
8uzRqPYZblNuAfp750SkfzZ1SoBh4IO3/Lwp1bhM6yDs7j2NluV/24O5DX4hHLQtzdQiXUKIV0EN
Zi8UKuY6N+lYDpFnroOWh53IaKoIg/O1JvJogaVN7EZTie4JrtpAb5FazEciQ1USEpMrjwah/+O2
3UjKbmkenVioC8+hwzkK8VGLqrgblW8eK9oW6Pmpt3yu0ctUeGut6ToElYUi9hWRmXJmmwDZdptk
eI7Riq+NvBZbocXOG9gICOJzxWwe1+bxnvhOUMhn+YF3BqCQoh1hd8z1/MCmIvyn81Ha5U5+iKXp
/agGBdqT/JzlpwvPwSBopCL+PR9++46uX2DrRzsH+tbnE9zgz/V5WEZATjGu6BuNKhwJoV5CsAeT
JHmYDDE2dXeEJByRbmz2HYWsiolLhkgtQTOLkVIR1xpQ5lNJ7+V71xq/LB5dd2uOY1OIdF7JH7C0
eRUPe7jOjklVJeveLctdTM3wBaLLpeqc6btwW7rthYtzkLbrBeg8mWCQ/xah6NJz1senPrWNX/OO
YpafO+M80pvhKVML89fIjuIDpwbz9x60WrMg0dc/WFJ7EAcnlKLiNtlt/ojGfkmDMn8rPQ9yvxUh
DZlfpRP9vakLeh3yh8JgmEHa8AM6tpuWP+vOTsxg1zhmcSq1pqQw2BU3G5Posqe+99JlLB2RwHgf
ea7fcGaqvxtWJ8AKlqj+iJoqMMwB6Z8OkT+M11YdNTz3WD7jqrq4ke68DEribcwSgGqC6t1Sp/oF
4+1F1438pndqSuovkAsKOm8+9uUz2RkEOc+HXXT+vx1N2mzd/cvQJBwH56xw7dnSJJixOi7n/zKu
ZV0DKLaBYpRzZ9moY5Ns0Os6p3wAaPi5Bx+MuBOF32fu7qDZR4PZT3d5lFaTsU2qCYGkCXcggj3C
HlX4wGKDUd8+oAI8u3LFMGnfy4g7vK+P4z1uaZWYnlZ901zrB71S5ZfKEsfFvxpQxUSA4NflL1Cr
vw2tsd4Ae/yoM/UWZ2N3M2IqLkpbDQeSjCbCSjp3zfJkuOk+SQDMqexvlh+8JqKJQfzmHulA4M6A
OhIuURm1hkwUD0wTd3dUmCOAzD5d+jxEWaba6jPO2Ls1Uqv2GqSx66JICK7Fjh82kU/3r6tuTojT
Uo7htvztGoF6QAt7DtA5Po/zQtnXEkiVssSZxQF1jciAaACI8yT3eGLxNf73sc+zPuDgsqBSO1jt
uKZVPn5k0c/I1N1v1jTkWzlMp+eILdklMa0eCO0yk7koreIrZG9UjD97cmxMYo2VeeseE4ulJ6ba
msn4o/I0wjloPB/kYZ2q1ZqpW77SWI5Ske5es3CMiVDN/Q+5x3Rfef9rLx5eRfMezrpvf97IxWhT
goxURQZCah5LnPz4/3xfnX+3zM7fVwENV7dMrHi6Ydjz9/mv76tKTEkjHL9fu0zBtqlWrQfb898n
PNEUCwb7qS184+A3xUus1uMhHdL6puZVsrTTIQdgpdQHboX1oZn3ikkHDUOK0EKecOjLEo0DS0KV
ptauTn+kMQyX4pHSX/jmD0W5UbvU26AuVk4Qg9slnxDVrcrelpQWnkoCCjCe9khpESzcvVYvVtRb
71il9B0gOGMfkCr4uSfHhnksmsf8QZvjn2Es2GUZnnMHyGfFiugNW8Bbb8XehyLK464dvHg2lsfL
lqo92tN0PNGbjIgOt9Of9/84rSLmXrU568aqKKxt5jlMdqjTnPlLEb9cTP0DlyYhDVlZ/WD9vQma
8ArZZHxH7LsZSI/8bkekdTq24d5TKh4smAZYQ2j8ZVtMicN2maXALOSh3BQautiI9ohsuse25hyl
1CBkFjdMIHh9EKNFyixzDAheMsWPRoDQJDQ7HiHcmMXDiz6gHQUHBXPa1Yh+6hGSPuQg/7RZnCKx
s7mKWStfiziyNn7Fyr/XEVLXdMwW0u89aQ1+KUgbt6zBjcqT6lfSmuLimM7vLumB39YI1Pl6PYWs
e6j4dt1uBI25z3qj2ylmzZ4eGk9UBhzozdRybZaJ6mylVVMS9ZBrudfBNjsoTglRXoN7kg2HcO46
yP6D46BUn8flkRzPi10GOWspuoJZqh9z7QH4ePjzjTIvU7rhCO481rtb0fXWSr5PNYAwEnJNIElL
pq2XlLRzUQHqZpES0p4R/jcfOoQzeF2ZbaoWMV9X0o1cgfHotm0LZkW+tcit+xVoNB2EkkjPoxUM
u2RP/Cve7XkxnJFTVYyx+iCwd3wKsRSvgOlABzCn6ig3SeFWR2vo7cX/c02L2TT7b/gGF8u0qs3m
aXoPgCH+/ZouqHEivYqDrW+XOtBlHL9D5b5oczfoX0eyNaXOHC6dPHCMpc2qF4m5K11zfIz5tQvn
mB4KRyf5yjKNQDHRvaNhlfJ5K53+S5COTlpFfglMIGQLzUUDjHmLVaN5DvsyfUBI3RqzGZ2pEKwf
rcWObGQCMy63HUCqtnKXe7Hf/tlzUu0G+0wF/wksSBtudhyC+KX5IbsdalYsM0UR50gUQCJd1u6i
yD5cf2zOUgxW2sVHrWUNkECahvORNQvCMv54S0WM06pSffd1GDrqgYgyh/8h7LyWHFeyZPtFMIMK
iFdqJslkavUCKwmtNb5+VgRrzpmua3fmhU0w2aeYSQCxY2/35aN/ymwRbJcio+VjSYdEUPh4H/Ts
kQW1OozjQDBa7nBDsAJE5o6cVHUz2timNqKDMibAZ8EJl4ycW3Y4mFv1eQcPBmOcvJKdVZ6ClK2c
MngLbYAnLWLzZNYkqUj5d0DsrIxZkA/ttJhvuouvr+9Ojc6SYWe5vXPrPLp4UvGqHlJtsVeFR5dF
Ndoz2Dh3dedsbaGNl6QK4Vum6Y+0zvI9OMJubfVg4q3ebM2rr1vI8uPsPZ3r6DUbbHtfoWo+jC7K
MrPPcrLoLRHc9pC2HdIez9A6MwhMyEa2GXTB5SFu0dZJqZ6bF2ar+9Rvk+d2sPn9scPfY5lrr2o4
zN3zZCOsXdEv2GncdeiOV/7x9ixASDwj3A5dCPhWT8hLBCrj0wzJMEiK5RVlTnGudDGQK87rTaph
/4nyHXYKrknJrXSkx8gq2UvfTq1OfQQKnpFcKP0YLEP/5RWpAUE8HoCq48FHBA08NAN+oaE/nbs0
ANuf5ffa6IPzc8f9aLPRWv3vVySbAv2vS5KEZl23bFNQMfq+DqDlP5bZpXU1RLspbgpoGrI/g0+H
ydnOH0L/pB68yWMH/O+xTUhh7HbfpjT7XsseopZ62X0+Ad6MHPdqUE5/pp6dMttyvhdoWp4KZiNn
YVHs2K1dorgjXnXl1VRhYFg2Xd+Lkx3RMev1+lnVabXlcWPgW8NkFJz7IjSutAXh38kbMzmMDzAq
3cccvbRCYYR6HWxLUqQZHtCNFLazwzLAxCLUX7XCeaN9QyqGvO6oa/qNKQ9vvTcHggKqQ2ZoLMyo
JjlTkeO9ljo4kjAVzOypC/iMugEWozFcVj+z+SZgVq/txM8eBU7ag0AT7hQznFo5fVSbd9u0PS4m
a9ip1whgkURK22afS593wnq3yI3ZP0fq08gjR0+NJ9Wn/udnfz64RRBowp2P/NoVJSx8mxkJ5+JF
CyjZFtXNOI/ryLODe9y34WWB84CLrokYSKrytOt9gA4LyJxPuzKdDxPZm5oX9ZH95ljFcNfTDN6Y
MiaklA36us9J+2qGb/w/P0bqlxWSLSLx5MSzKIbsHGrT71IE3qMzh+cpmlMyapAKqYdcL02a4EOx
vw16dAZbThhRGRiRexEiEcfSgfNWl2376NJQ/NOdhmJqE/c8EhQqvfaq2ZkjyiczTU4dexBiYd75
pPdx4rmhgWRo6OHQi/GiVM6uldDS90pSiXBnl2Zev8AEQVWlWe9ibstTZHX9GgYPG2CPYbyWP7Z1
Pp41z75PxoqGH6v9J/JL4wGUYbHt2a4c6dbHb2Tbsspm8+72fwzjWd976u63EHWCcvrgy9tgWH2/
XfMsQcTU+tB0p8GdXw0XVXenabuJFtQma5B5E+/sDKfGLIxiFyIn5UqQXxFYa/zKMlG0RE1NAcr/
Fl7xu3UQa+czKbFzG44yXMgP9sPUais1dDed99s/LDCDyJQujJ55xXrVhg489yq5y5D3rxpgky2h
alRt5J+5UfFbK4oqZazjEVCgFkITdQPRP9n0kFYaXVHqjsgLpoMZDwSphFqzjxCvbd0hAAIgabFC
nhIzaeCPWlKD3OT70eHW7lMF+bGXO+5c4X3i0X5edXXwhlceonRmp0Tuwo2UH5A967BubAJN2VWI
58Wyg6OOp80kbMvKaxRs/zywvL0UIQkEZlQ2x8HTZ7QjabNb/Ch+KXwVDmz0jzcBwDh8lk2ZP8K8
qkkUtOPdCO0Vw2TpQGfWKHvElL+XPaMC5vo+PVzzU/kswKKzB7RI6xPKUGUkZMfj3DWQ20z2/Swf
8KX+eajM8Wjl65HUuBOuq47kSyRI6sETw4lCkOnqAI/KryMISGQx3Bd5gVm5c/GDR374Swn9MlJZ
NoZLXIRfa8W7ZuF9FEGBiVBH+aoeQP/+nJkynlg6oWsHcbcn7QPCS0YQe0/34aUOKxrhgZ7v1aGL
5POAcHNed6KS+x+bRBZZt9Rftz+RN1EL1Hp+TrMxPjulQGYtSuulJul0hWPAO1SkRXTHsg+b1+Zd
idnzxX32Idht8YNW73bIsobeyGAyuVb3/4ZyTF0ORksyHCmoDllKXB0Vhjx6qwuX8s16O1VNsk26
vuLW1VuvJRA56U9eBekI9aFJ2q2DdmSv1pmJ1BUpU+xP7DcJKcsnItuLJrpUrmedHb5L3QovfVed
br/YPFvXtrCbxwy6dCSM4nYUpR0th2R5K/t6n4aVfdfWsDH2Ftr8taqx1IMnq60uN/S74VYeujG5
UJRmyXOQTfNPm4H1Cggeaq/SzdpPKAgZiryoOZeJ2NHMDvaui1wXXCp+zjR10nUrVWKWTU6FXIsi
l2k0TcxfWcppLzgljwj1jfvSj2yu8358G7rgd+2N8WUOc4d5PFIE9Xcu8XQLc3FfwjkE3A5xfmqT
flcsAFhD+DofmV8wWsUF6TTdr5shMC05xZuQm7uy3LKSPjfCvGZhZF+dxB9Obp9W2yylNhwyvTkF
oXXk93J/apVODEbdvAn7iomjxT1E+zTQijejqV8BerfrQu6Z06J9H3yGC9y4cV6zYK79iOPt0Ocx
Ulmd0D+nrPcD3anXmIauWQRYjtpGEKQ14H5qP0ea++dSis3SeP4Bsb88oroFyw4Fyq3o3C7aNMFa
hIHUozxGPOGc4ir8GqTqVD3UxmLhmwGq8skNGsuNUa6VD82s4+qZ7qu6VZE+SfO07HvEs1F0sdwG
r1YDIrclIveoTlRNnq29FrbnKX/szDa/RCWlERxQi+I9zi8hl/mKPHnyK6H/k+1uaNtRSsd9IuA0
GlDvI5tWcEsOKCepAitc9NHqAe70d7svIByb8MYrv5tuPhS1qSbOoprQeWQNoj41kRKFW12TrFhX
srwQbdU+mrEHaFGddgOyq1WPx2WW212s6cOxNMjmYGtPpROjv0JJ1e59i0rHH4viBRdhfN/FBkwm
jDRQH2CHe/Z8B40cLnJfvZMxURHdGLsr2w2rdz0g6AeOZLVLLPdMAeY/hIJRWhniWVPPAMnRuq+4
wQYtQTNZxb4G2bygv6aVZ0sbfhUp9Gs6GG+G3RJ8lKfOOc37EaduDZFd/qmdZKhXboSSR62pVRVt
QoMI2hJp/6OO+Xb77zO9sYzDbalaaHGt3NR5UUI7NfZQD6HffOhJ1lxoyh76KCp+gNRGye703wDH
mKdynsZ9nOTxncslfJ/kgIiDuEb7AKaOuFeUxJgtHxScygb1vHOQzv7RwtCq3cRArB8MUg+emT77
O4Igv4zRMB6gxPtHvairrbr8AhC7GjGQG1ezhj1kAfvepPZZZYtpvU/YTfdssiKsn4hv5B7hjpC4
8m7GwMga31uPYfTTD5v6xek/1SZSHcTNl1j0nyWb5rNqzY5+75zpvuwdZppkUUm21mL85vqH3iN1
scpVULOPud15QXYFawP36W287HdafYks40dNl+JHvVyhiLo/R8ucwErPghBEqVo0jLY6STKIV9vx
Yy4v0txlrOIa1rRRh/0wuYfbnWqEEYx4aTXmLm5LWUA447EzyeO2sGretxD/Sw9BwpRBIHQa50nY
9bv6i829xRoVedV5sHDe5115e90vIMcb8fRhGrRL1d+PxtZ6NJ3itSwjccVh931Gj7wKwIg/9CEG
7DYBUqMb4Rbiu3FpSHa/i8fjNKH5cnFePQH7I2Mqz6YfM0RtwKj9CyD+fDUL8jMoBcu1yGfvC5/o
KkqW7QhJ5kXH7fhglelb4w7We8C06zA69mtAFbcjdLveNNJrFyPzP6A8Q8AENorPrcUH1S4mDcbV
OvOpms2NMKfsoibIBXIUKtre3qnD2E/I5ezmhhpNwwwdJu+RHhOS7JNVNmWh9dZXzd004KXWJ3bj
BXFKj+ybPIZXE/GmSrPWuIDA5y449lM6nKZ2ojNSh+D5MPqctLDjPtOZnfwJx/asXcK8f/cn6OXc
YYiFk+e2Ov1DE772XI3iTinDTCubTpZ8i/ppRWzVA3dRCunmFa5I+9ARdPNaTe/tRBCy0xnZ/Syj
FrMoyq8gAn71JC3skbYvO2WucL3wM4gKn/mtj7s4L55FVc0frEF/v8ue9eCSLODuJtQTZOlASFj+
eVaO+p/X/n0WRhGrM9nMt/eVQVpdLGn9JUpt78LpvRvSNrpfDPY9VV7X78IY8NsTB6GzaFy8uuvv
NKdF/AEp+ePmjy606pGcESTvefmue5yMjJTM4zT/4NX+osQkjZjfw9EljnwumRFn/DLkogThbpSD
3TijxmnxTe/VobqrD2FjrHQy6bBpnLwUgOY05y/qiqiDLt4EgVMwiSQdEQMbAhg5zAhFX6zTqpKX
PCkfU24ulE60gRNal4/TgIpWPVOvRfK1Rb6mniVeuAujwFhpUpsigOttyFjI79RhZ9ZYMlILGnqI
e1O2OoGntlc0M/DBsqjFNzq1J8bAd8E04ePSc2/jzUPD5bhgm6p9sAoZd6fbPXpm0IA4cXhWeBVk
Hl+N7sznKOqHZ93unT3TRkKXJXuFaQ2zPI0ZZT1SXYURFiRn+bDSYPheke5DNIRp3nfMKE9DPxjb
pvTtdVYZxr63F4hpjd4+5Fmd7QMiDzmRZ/sOnoO2t4Mpuw4uCEHhme2L7hvExgND9nQzfrTc0TxV
Y2JtBskX1LIPO/PjT6e4jsYknrueyHK8YfyKqbCfzVz3T06mv+n2sB3hqN6RIEFhKx/MaDA2U280
h4VMwrLWif+cZDphnFqYtcyb435umItzO69XJqPP8zIgUI9t51tdEmItBZyYPyA91zrsujZgm5K0
mNfqbtyou7166EV1HbOAVtLc7W771qoijPH2F8cLzCTSjb88Fru7TA7zbgsFQ5LNQlKUqiuioeOO
4S7NpleKu0Qew0xj8u6xRukxWZRmPPPvC4/ZxMglk+KItRHq3hFkBUE1BAG3JGXzEY14/EPhua8p
vKys7sONZUyI5nAWoSsmiyYW9adgY0RWaexttZLclRvGyELwdmy09iHrMvGcyIdmCZ50zZ7OjfEt
keMlWhk1+VJheIjkoXots5tc8t+Kq4UDa03YTCdvLw76bLlcLci0SbjRyQnLMnEyZHupo700Vu7w
loXTlavqiSVw/hBGSbpW0o47kXrJdkrBrYqB3N8JhTK2J2s3AhUgKcKDK5dLNRffzlKY7Bg6aN9l
olFEydKGuzb0vLK9CxZPu1KZszxpnMD1haKsYsnsSk6hettiWfy+yLTVTkuyizl77bXyGm1lNcLa
pKGgFls08tZ1lLtcmfETS9erO1b1J10PA14uAwsNVdB6lCVfH817I/Kbl8rptI0eMyooxvxF1Qvj
4pZXedQJM7xrW1/finniS2u68FsQt4+JN5q/+xg9Wu84pNyk9kYz5+CnD7quy8z+kz9hgMnSKR9G
nRNQ3gayyPHotRNWOpGkSlwUtMABVc4OdQl7sBxlnBaz3ZzdOjqnmL1fkXJt6RHFx57ZwM4Y2O3l
zaA9NshpURRbyUnDQXjWcHDtMisqtx5i1z0bn/NQxfOXazv2Jktb0IDWZNxxnmUg9lmySzgmHzBO
KFSsoX9n8t6SK3RMRxebEo6GM+xOuixy6lHb4mKAW31rUAdBpMEc1kYO+6+aNhn6Eevc5tNBRrGV
oX8MRWf++s8nUeSegzGNN5omd5NG3l38gt5LGCbkBIj4y+GfOCn9WdAF3X1VFMxt6mFvWlSDQQxU
oTL5/RDttR+Lkx0oLbIfuU8lHWnc1KIw2iYsOIj4+/4Sjjr8fPkskq+pZ+o1wIvLRkczv+kHH0sd
Dq5PB2iWK80uQlxIU+BXxKTaI1J7SrMST4UxXJKS2Ei13BgM6XU/Gc+EAC0PuXgHIzcwxQXO59VE
3Qg4g1+oVa6enxF5XterzMOZt2Lj+UzLIdh4CCmPfkbk35AE6LZloT+mpXdP55QWgoCew4197oFW
N401rGfpjzQZUXBLaMJdMlhPvpXHZ9Vy4Bv3t30kvBeUkTkulpjZmWU4a+ypC43M8X/sjNoSuaNj
k8BuITqpq779YXeA66S1SvT2Z9c7/ltUub96YaAEK6Z540j5pFHg6KsNunVkkKh3x0PxfcIL8gZb
Kd1y3fQXW9phNbdERuD7mzR3l2Ncoi5Xl1HnzcuxcYwFyeXwAiNnfmbUlqw00eZPbH4doIpzuYUt
SOSDeLes1zEkUhgJcXpw58jcqS0zLyOIyT5ru0oPJTsQQAJBfHR+3lzYyD7OlrvcaRGIjYZJ5dXC
OEenUMs+fa26H6u0v7QVtJBR138PsTE+YuxHlhTSn+ZmgwvJSWnKymeLeoaVl8AQOdqSg5PVDQHF
bOZ3MXXxCR1S+eQOjnZUjVNktlgtUKrduSlIO5FVNC7D0t/ZfkHWrNx6ep1ZIYKD2KjKVGOuveNt
wYkMzzqwWUAsT3cNz1lNjB6pGSYBri63tWc/HmlG0/EuSUonR736pSbFbdcEh6nBf2TKESDj4NZr
jDPZYJA7a+9JWSkjk7FR5GbVuozHiPF53gPc4VlpOt2hE8sWdz8m2ehQcfW/EAbizWgOXbqnRZNG
YvWnvZMlHTIKOHK1OdtHgHXhriXAYpfro79KnDx8GLvIO+UxNsY0qLLv4CKDTDO+29gXWDKt8ey3
U3n1xzL/8wPCnR1bRgK3PUBGaw4vKXhMJNfkD6ptbVIw08ui5Q5MTYySr0da0B7Ap5W/S6f66wmW
kkPia9LnkxNRKa3LdkO6Q+456caHr0zUGsvKZWicvUNEmmEWy6WTmr5GPhiBVZ2aBKyMTciet6BY
VHsOQirGnTkIpPtSsUJAYvgcEg/SCmSsU1BjRR1sBjKz4060zQv79k1Zid2e1CF7ZXJ+R7hA6rWk
b2zwmnSwzCLqyAbFzTEWlISP+qy76zD5UqdHJRAQrLzBLk4t5Tob4JXy+RJMzVDSJepwk4vhCcsJ
falFWPfqIUDkAmkVLR+bfhhSCYHA7WKvXZSPtzJl4KS5u12qVtoRXQY2V7VV/u2yiGBqSFw2+qNL
qNDWGTHPqN5HE9vjKXbI+Lg1Pyj3psp3zxqR34H/rBdG+JJyHq/GsqPvN0fRC4iVcr/I7on6KQPs
+Jql2tm1vOEaRi1jesM41u1SHEr84A9TWsnoH7IC5iJ5i8JSu49rpPl5kX2gXfCflzoBSxFp+GLZ
R34JIn9oWVbovW0i3NnV39X0YW/WZNURqpl3b5wUt7GH/gn/Vjq+YyVGzxOVbzcoe22kiMZJ9lC3
N4AWd2aWZl+0nfCsGxEe7i6/qjOlMnKxtcxsvl3DSrsMVu5cD8I8j1I7T6mM/iBK0WSqOV2lWfem
hqUgkFqo2Jx28ZATiCyhEgPK9BVCL3ftaf28mbqOXkozFZIiUH11ZrDLidrb3L4tVxkTfHgcKx8u
DAtuPr7j44hLbBi3gqrCa3Fz76JiIUQYEfOqavpj4kY3vr9XmMV2Irf9SJkSvcnXB9LAzVJz3yvs
LFsxdNzQTO32s56R8JqiMN4Lbhb8YfNdIIk/WM8JtW9HtoKx/eBYo/076KHakhX8c866lqmy5r40
bWBubp/acK01+D3jqtx/ONvoJGbS9FClJeNmDSsNZUVp0o1X1gB7cnbxGFev8Av6c8XMYR2U4l1L
Qv+J4LdXDcv8d8grfz+pyxN2a2LsHPcX3gkwgAlD6oayLKH++alNxfdyLK0PUyQl47W5ewZ1VG+B
2fanItAORY6FN0xb5xJnWrYv+K2Rn5HfrZ6F8rVY/vTv94FcPbBYviZUXrsAg/hDFQc4GuoxenUK
xiRW1OqfJbb1SEeumbvGtmymGOVcexIBVp3VaIfnJCdLTqC/Oky+yaavZs/pIuM6UF2IQ8Rc6mEM
mIQ6I3KjIrHZcyb9L6rwr7qZTTavWGyolYPr2BQflmo+moQJLHNfbNRhUsObjquaxC53emotRsJB
PSU/YpGtO5nkoWnVhzyAol9dOolOqgPGoq2onIOJfemlhdB/cFK2SuCXEHoY5jdTowkSEcFURekj
jgTxWZfYe5AuNE8gCqtdxq6mCl9qo3/tJRJgcSwN9FIRXZXCVWldleqVMKnr0Jfx2lXuEvb9N7Xc
H7NW9EMLiN0bkdreBNJ1CX+HSi86CQvOySB5Y9pkd6sB6uV90Hr1401aOIT5s8KHMBXwLxVEUnWk
2CSUgZes1k59iZp2TYP1dRi89Gwg6XwqweU8hDm4IdtkLhFGvwOG41crjUnmUWIgkWxMr9U+LQuW
CPOb7mQF5UtmxwxW/VpfuTKTozCMV73PmhcXk9xxKOaAZPCc3LKhYvPO8t7EhXny5JhWHVoDmWqt
sNdKE4V99Y9WKmlNtjVF6W/ntN4RAYMIWr1F/SClL8msNPuYlmG819rRObRO6RHaRAGpd9O8Dulz
nIzhWAWAUcXINsDtPe2shueWPIyXJzoV1QnaQ/6CfnncovCPd+ow8/r25Ar8cGSqXRrqA8ANwXKC
tkjmdU8bxAIeunUK9lPEGqoAiQRGVb4ZvCg5irk/snFzTkano8jOkc4rd5N6yNzGOalnfP3lSity
fasFgVWvlsECHzu0//0UheK0cpBzTEMAsT43cSqzom2jONBe5qjl02VB+dMo8cj3w8/Rde03tw+f
ZjdaPvE9tes66fInoyYTIxuM5Eycy4BcpB62k+xWkORgnNwKmNIgD6WBZjXXPZxBCdGhk73u0ky7
qjMH65aGZZn5m+aYTFNZ0eOcBdIsLQ6lVy52s5FoZSwJIbMn6pju2YmT4NiOREegCLS+rPJpjPnb
dZYGGy8nMIKKWz04brCsB7Pw9+rQJzHw2gwZ0baYH8OifIIZrz+1PvHD8l9u5FHlaxv1bWp6kO+a
HG4VXAwIhOzTrSlq9vU4MudyqDiKttUvRWwwqc7MEn0C29oCZPuHFjK91sbYOhiZTzo8nWCLHLjf
ybwH6sBl3hv5U4xd49OcmGbBEDWO5rBoW6+8gQ5s2b9KfefahdNRyTfUg66V4zqvwnjfNdbhzwxz
QeYy0Cw8Nm0o76DoANNBN7dgkYMn4fj1WvSd+Iji+muGevirM5BTSQjHRI9gazT9lRsZiVuyaSws
p9xUpkUUwETLaTAEmnm5ygazRIVU5WPBl3KeE7oCSgDwzyEbqOCQ9ea8JonHOUdDMeIDmbRXEh4v
3oTKeoqSF8U9kEeYnpIXLyuOt7WtgGk50Kk8lnHjbxQpooFdTKPfMVYVvbBNJl1VXjbnJ5z6vxTj
RaREYwxg7HTIzlsg+iGBpFI+4ZYEj5WYmjNrjnfqveqBL+M4Nkl1LxqaipAF6czq3kTcs3G0aTYi
bOMolRDGtnUaGPJEUKRpfd/Iu7ieO/N9VI8PlbG47Xoskl3pOdaB9fTHDbWo5GdNT4OrI+5mQ+qp
+tTq354JM5MbMfQjaTNebvfUMLOMB98wcP+7fsuOi38mNBGNoWEhWbSoYsTd0vkpAv9rsKOrOguU
ugfvC/zeCfgvoiFpflbqaPiXmhnSraJNf5+i1AGKkT8MnQ48yHV6oC5UhmZoFZ8M+GhiyuApwn2B
BNQXq6K+5WtLyHZoRnjLZv6Q0VB+iCPiCEyAzpuWLexKXRy0FmhYmlD+1SHTSPNYjeWKNPlhm1CT
0bn2ZY+OX4ZwY43URPT2fYsWzifGCbdmsgUaW+0U4CTW9fhSOsYH7WD3D61jXEztVocxwovu2EDj
fCvt4UFLxmn777O5TcaHEAbndsYg5wcVVGfZbUQKf486ST8lWTnTLa0XwALCk2mY85cDYWrl2H35
wM58uKclN6AJqyOHTYFe7mr4GvvCDVKyoCEf13qff4UAdvyQXppm07klBMx9WvKgpkIFQdQu7fMA
9ePkUXWu7WEGZCcgM+chVV0I7qrztA/y5n+IkmJY5EA++YiKXZWNPtGAZAgW8RgcxsIPT4VpdMdZ
PtNsVpQwRdipDtUP1FvmoeuOVFDRaZTP/v2pbGve/gO39/XLGxRyMvdE2D4G1gSUL4nYt9LUW4uY
ryIB8oC/2pv7g8D/t+roORzoR/or5eu1Z2eH7SF8wlM1Pv9pbE6MnH33Aetlf/8/llBe0qons0lJ
twpr6hjslfaA0XJqsVxGOYIhLajtHczc2/0ZDoR41KGktlG9U1d9PJbh0fCzZDsM5Xiw0iGBykjR
nw36s0+7CqtcR+9jDNvfCmhj9w8iG5afhm+PpCZ2f3qv3Vy+p+MMlkX20waGJ++iS74JwRcCLs+e
Q/cSGGhRUouEkzH3erQXGHagRo6rmH7tRRl26ASwrYBu3ibusnd6vT00smU3WEP2anr9W7cghI8W
78c4OjOYjhYvu2x150Oz65mHrRtzYKupXtSLYmu0xnhJ5Vt8+tFc9nl8Sebh5Adx/ivMpxNXODGA
QXdK+dJuqnY0rpvGjewbSqpu6rdB6/HG0P55q4Gpy889VVgkhiZHKBI+qS/Oy0MdZlvwyBTX3DhM
B++SShRQnlggupnOZBSLfCv81P0wOkRMsk+ccalRqOUnLYmqZw0EHVRWZuxFmgHsCBmiFpc0Dgsw
r6jY1b+sJ7SoPeZgmh9Pb9ZM9ZwmT3RZcfgikXdkzzjI2CBTmyWX0CtI1BgNMiWJVeJyf5nQj8Pb
L9lByTW4qqP4zhspMtSNJYaJDIieSZ+6s0PrI/UrG82jIyEvo+3W+wQE1OY56H3zPTJj5+Ih/lop
pXoOZGLTkArj2ynoc9QMz6WYfquqU5aYOVmYr2hohv3MhAZkMsH2auWNSPU+LS0CY8YtxkbEU7Gf
PazUkZ0d1RqmjhzWr95czIsbkNu6uDM0JUGhmHrpd1030t9exuQZbRmmWeuhSQLv3q5JP9bgZm+E
T9nodXp8b43Mm6OJ9GQHp21jtt9j+kS3N0w59oy4ZvD8/74BXicD7ck+/vUmzdilWdb9//8r//0G
9TlaKw8vnRed2G4n55FOMQG6jfY52SawHSOScm99ebZ71J7y9cQxsm1ugbfHTW6/9zh+1PvdhOkM
mfXlnqFwt57wqW9n1yDGZcn26oyM46X9s/CVDFxGZG9sHeU+cSpl8DR+/EXXaJsiliAmt4HFMDvG
yY5jyu7Ay840ZtXXrgli5wmzCG+HRHh91wRRNk495dc0QwDWyPnGZDb3UeFatAhAYVnWAPQ2DG7F
HcGT876o8j+HeebP+6brvs1x4K6cUI/RqHjhGsLW8Kl7/nvcR9Mv2yrJZadVusKdsklriql4nr6s
XrNOrcTEzIJFsjZKD3BLHLAbRhdaiNx/H3RxqWoBZaZ33/Us8V/9zmh3yAxpk3AxXtOYyWlKssd6
gs5wV0NzWte9VzwJX4y7YnLTc4RQ8URKXrvnjyEe+jQ9N0WJhknNFhr+9u7yZWCRDfzurEqC257P
dbie3aIFbBWuRGV3b1Y/kcOVQFpkF9zedwubLDVSsmoL5ra/hCf0hum2l7NIz12FtbBhrBnVdijc
Caof/6HU79nux3GyQWqfo+XPojf1jK1++OcZO26qf8gtDbt3bUHGGyHxXdRGdxkrsgXt9qc5IMGF
/lC8LWReLnP1pY8lTVwU18NFB22olSRJMmueGUZC1DsDWvIe1EPrextVP3g45q45gfXhVHTYBOjO
qYIfUITGnsj7ji0SE7j6qcNmQSPOyOmWS+2n1u1cWWijwkyy32MiEGaN04QNUnsXe3l2tafBW6dJ
X33DDrtRSC/wLvEKuKP+EuKi2oH0WudeWJJFIf369sRvkmkEF/tsZ3d5DVBAiYU7x9eP6hAKBQzs
3sLRPVXPXZzmP3TwwnBeoBnNMn1kAJN1Fwi3ud0IHaeK75aedHF1XxRujbxKpgjEukbAZZo+6oIP
rM0N86uS0rknERALQeQgiC0vsaQQLqUW3AGRAdsg14yyZUaaivj2X4x884fH+O5GKAnq5bOEpMCc
67EnNJnQkblAK0XtVOmYeFGxYvMqFnGs2GQd4wVLnz7Rrb19qACxSTrRGVUfVieM6RT/52FW0mDU
ynYbVlH8VYQIHrRkif48K/0Lq9DwyISz3uRhMFyFnxgHTNzFsStMGrWyL2ajIEhqLXpIzUqjV7B8
+JK2oOrtkty8NVcaYmG8Atbg/h8hjJZt/uVaAEHp+z6oB8txdC7Dv/I0+7qxcobZ2JJLw8a/RDCY
Pb+6bZWgkhzQXBjO70z6+xqp/7Sz7N60/OwUzVbxNRtY4+JoRt3LXrVa2uQRARFlyZNwn1y6pWKF
Z/DAEmRwzfnLi5Eal2W2f1Ooo1vF+WusQgctr7D8dsuSEXz49tZpjUNWROUH951kN0IrvUub9K1o
PWg5cnvnWahguHyWrT/jYg8jE1Mrhu0A1sl9Mk31Okqc7rLU+UOY9sGPiSekofjqSZju+yoKyC3v
jHUsWB2qPmGEPlcUOMw7YQqlPbgf27PX8zi2p4TexkYqMfcBbX4Y8Wgkmqkt6YzhilWSLGqGDeuj
98Ifs11hopQyWx9FlNEPL0NU33c6CvzZYZjdehJ5Gg5XR/7JUqJkcmpdNsiMvJXuwEwW1LUGyhCp
LJ6sCYGM5QoSydm/moAAViN075OikMxBwfza6jtSTaXevTQjlCoesNeoM93n0m60dYjj3m72kzFw
N/JyrgYlK14Cl1oi9btdqVPVqmeKYV66prWC4UcT0R+7o4Ml5QEEG0EpefKeCJc0e5b4Ws6MZ+O1
TGm8T6GF0aHF9WOLCgYH3At5p6PPeLad0kC0xYYucDT9DhOYwdxraR6QCKabVmtbBprtz26hegnx
+h/gzjSu4xHvHu79RqueR9P21xx4Ve2+IzPr5U/+eUvWCzAUVc9apr5AJILAIBYZ29fy1d5YiSgq
OqxqP+qp+9a0zPfdSLxXU5Y8x93orgz8B/djMKQPC/LmVT/bBR0M1AqibqA9kWtwm/fmrJ4HdyG+
/iZAC6COmeHoHEUBVgSQsrO7aSxab8XoNwHxL2NeRUhHKfP+i7D3WHIb6aKt3+WOf0QACT+4E3pb
xTIqmQlCFt57PP1dmdTfaumLaE0YBNldqiIB5Mlz9l4bWIuk4wAKtS+eAYrVBRKr5pV5GK8XuS9r
g/D7HDc3JYijeVsdDbKRN04Tm+9zTXc5XdtdXevJTunU1APbNaKEtCU71vL6LGNnWcVd4a+CCkTs
EABBHLmj3b1eObPrR3D1B5XXosc09RIN5onUUC4ZYglDs59tPQufNb156A2CXhqc7EflxXSNalp3
QfBaRy593rrUNois3U9TsWBpopeZ9M/qPlAMwIfdZnFWtpV/M1ig241RI+m+6ympxmmcwMna2Xhq
4PrS9QzEmCPMLc81lu7dDFV7rZZ+n2SsQ2K6wNfKqL6MwVwfmLzVl8jAyubG9i6VqUGhA4DXraFH
d8rAR6KBfxgNwTdFSEkLe4k2FkABLYettMxbhZGshQP4oy2ny31DRtD88Ey4pXGYem3GoYMKgBHa
e3DFuFfhXqAw5HOKvgemYxyg+9p8GojQxs4Vuxoh3Fo1M5xx+pTZ9XKK2Iwidg38VzNyfsQ4ggir
KeptMlFgQx/2DzTlujM5GmjRQx8MzMyWjFguvjZjGda1384bOFffVdWpoae8yqNKhCgZ58HcxzH5
UVJXHvXpq9UO2puDDH2ENr3hvi3uX6tRMe1KZsO56iWd95bzAb8FfSwjFxRuCPP9fx6yCa1hbVoX
FO7JqrOS4qoP1UinBdXOuHCGLuxhDupjGOb2S90K67HCKJxPXndU1OMqcOkqNHzGKBG+ej5OPNJ2
081/m+1s8af91Tcs3QQep+uuLUzP+sPS3lHft0tTUSrFzJn6iOAYfVnWZQRk2mwiuDap+SHwjGBr
yHF4aabuqvea/DxpCRNHNVQQMQSjipbnA/Gv1XnIjCuhAOnnJi9JRJnzr4aJhym1GETIddByaiqJ
Fp35L3G0etb1xZtpaAcmbvS4fD8jY1mS2RWeXfdNOuHmnG8NSL2kTib9FdNBRIe6O6sxxdz0fBMG
HfZimHZiXvx1MEXt2WNH+LZQrpBaw96zMcpDQsrzjtsysY9QZ/ZOG5O/jtnQIJ0g8kl+lM1mUa/z
furuHpchH4gnz5vx6LfkSXnBcCoNjQlsOYjnX8/CzN8TeYSvp/KBBgUEROEzcgDeyeOCRqj62xaC
nyRSWnF56jErDxHBuwD+eE1Re1Sfbibip7JrvNyJ8Ld6GLv7dizIJBhF/Am7Vbpqq4dk4exSffbQ
izuGxhEaAqaKLzVp5PLnpR6DLU/3j+pfDEorOZEn9Kb8oFilTpgqjZPjZ/HG8crlwK3B3w00/I+d
r9sXtcbNzrLsl7CItkXfeCAvluRBvZEaGWiwACPyBRVkv1IvlgBdDsodE6cYs0KtNbZFaAcPS8sJ
UUpjBn1lghqM7DAZnr5JxkTbq92+zlewieRh1DoPdZaYZMYJTImpQRyKXtjHeqmrJzjXtzAsnRsV
vM4Y7jrJfp2qWgb5bKpFAhhds7b5Yv98gyZzEpA5qgSsDoa1rkg/tVYErwKe8F45UHh5mT1z1Q4V
BTca/oNVjcVTls+cq402fPWz1ZA7K0frh8c6kJErMVIBoLvPyBCqozLz5rjR1uDdtK2Ye+shQHjr
jHpx1KSMQD209hSulOsxjIfyqBaY2p3FrkNJvtGTZ72AvO06dvu8RJzA2GS+1lHfwgVK4ZcGCOBJ
moWXP0BNsaRlfEwhdZNkviqMxj4Hlk8qtNRquDnMKzPXxv0916qpyROqynZfd5gX6Pm38zyddN+e
Nk3qrJJpcL552oxV0XSsF713QqK6cH1h2mRDaZfaWu8W5smQdx60jTa0JP4RqLrX+jpat1g0L3Yl
rDdBQmbpjl9gDaQAZvuROFu5grPNWGjkjfkKn7M4qnVX0+3+eC8vIkALsiZieLN2szn7ZPvRU9TR
40umyn5ilA38WDNhf9TuyUsd69XOtctdkQxCc7OY0f7+k+5+SIQFXMfytqWKPFX4NULvN4MQxCvi
IMZuAZDKG1m/gmJoj/df0xCMVYRabttOr1fNmDe7VhKTp2GwN/gAq7u8Ixxc1l74l2pYUleavSMv
c97WOlkUS5I7O1cecgM+QGXzr0ivo3OALW2jbDmFiORMsd6WwrIQMCMMLFuv+ljOekWXN/iO6ZGU
APU6lP41nCJCbnrLYZA3myt/ygipb8p1VXcwpiU2n6lMtxWdxw4M5Bgaw6Dp4w1LF6Ef1EqbLNT0
bwjM6FgqERY526xxE7h6uZPDDP4uljwv5YNHc98+KZGVAGQBgLdbVoipP6l/qJZ3+7Dsdo4WSx1p
+qp0nUpPVaTxq8Z+EThRu1P/tSrRioqdsJKzhWB6VexXIwPAjOgxaE1xiS2xvfvCKFuLZzi8TIF1
4JqNR75xhaMl85BX22C0iSSeV3wE/aMqNJMkZr2Y+NKP6rYzM4/cUXJUpwyn2x4keLN2kMplazwy
0yrtffB56jdxLBspxBQw8q7y/OQRBvjQ2wQJOs1gXOkHJ2u8CE9BVMdQnLA0AHXyr6MBl0lPXkGb
x1d19QrQ5ftcT9bqjqd+Cbcwk61FcVIjbXzKjX7coH/SsS1lA8nWRU/SSq/vhqbKD3EUcFplw7gV
qOy2XeuPl1b01qVgld1Wk4EUPtVNHsQru3T/C0be15KhKVDcJDwtYRgcSzIMQgchiTB7yJkVEYKZ
MUSXDHvCmnGI+d6Ylmk7jdwzWmP6fG/dNxknjtlcfj30QdIfMB485IuH8HFO3gmqvC8ToEFTWg1d
aBKrluTNDYr1cN/KRdNT6+fAJm97R32GfravTN3d/BTgOXW8nXQcYWWu6+faTn8opwZjF3ZzlTff
0vG7b1XaFxF53DwRaT52DJ8kyTdpQNAtYRauiqo530UKBZu0lWc6F7XAlUq9xffNTUcJrT1X94ma
NTYA6bBPgha/Cu2DKlB80nGIBuzsc8kW1IvT5rX2SvtAumS9Qk/31kJpsSL6hsRdHVLDFSdVmriX
Ee7hhZpiIkpKP81sg1a+l+3KzDauc5w6+ybTGOYMwG70dzSYsQgAtFoXxgjPWkR7z5nQBoxTQwfC
PpAxTBPf6twNigXEgnTSnagszwJd9RprmUPzD7d6HzOgmYOa34KrCoCi3+wX5GsbS16c+kLjbYna
4tRZ5JxzS03+0tWwZNPiFx0F4pFBYq3wTN+zDFyg1h+Ero5GvGEMZGyMOYVZHngpAgH/pZjbET6C
88PTpGUEg0BQxF+MpdCRmbI5qMZxRtu9Vfs7w/APE+BByCcgqrK2/rHQ2pOsxOKpwUn7wowuf/J8
RAhyK29q1kb0ifNgxjpxJEmU3ndpDDTFrbTm6SbiRtxcmubYLc+q+PArBZcrmNcpLImqxzM6ksFk
A+Dqenm3knhD91tlOdrj/XnG1vS/62khP4/fPi/H8yxTB2Vm6Ta/gkRbfP38TFpD+3//j/H/uX1L
kiQ9+73u4FWzBFEfINW/pH1/fyJf0ceeeNEaZ98/7zdx+35qnGmVuIi36fWkA/gGGUqkep9VMLmb
xGxRYGbjd7UFHwwGTonevpuj6a0ZcUs8G/P0qjpyqdOEa8turf1f/jrjTzKHT4MNYpvO6eD5wlK7
iX/9efBWRsKERXxCWgWAMS6HivuwXuJwFmsajO2jT0fYBm7+2OfTsEJZHn+r7G3Y9+63IfIM4gBq
Z5XbzXRUBaiNGO1gT8mhbMwtvrT2SXXHdMPMYf/ptzprsUeFryH7oQeRJSXKGrJlhoR26f1eYNd1
jgpnCW5xF69DeYpVtDjWTAHphmoOM7c5g8qaVw0NclOXjXOSs9h/H6w0QoBnTRVOafVfz2aMIrT2
q02IJuY6ycAU4ZGxBPAJYIMKqcPb6enX+42G2NSmA+iycwLbPndl4iB5Qvunajs7cDvIPgQMGIPx
du8EmwuCny5obnR1wKevW/TL71yGNleWUDpQKKFZxwYQMvKzhC6FnR5qKAU9Ylr14H26f/T8TDKW
6WDYcxx/mMo826ed1h7wYDjv8LI/LAO+fbmF6iJ7AE88w1BkittcXLQFq3uby0TYSxXerDMqPRYr
Tji1JAM5dsZN3xX4X3XrkIZRtfnDhU6IX4geRCq5raEkTJt1bMMcsrn0nl9t63w6mb33cq+tRnhT
1zqoiUFVtvZsAtd3P7VlQutO/SNOelb+dnc0XKIt4n3NyzehNd8bA75jMmPnoJIC9W6iRlf2zmzS
r/eFnN3hpyrN4+0Y2M3DXQljpeSAambUrxew9Lt7X4vpogypkzzquKZrksktmnog+js4O3Kbpg4Z
8tWrvAGWmJqIc9vJ6I/Ko6QsC+o1DFD9sevcTx0G5iM5P9Zj4BrMGublFVcI4djgU/EC8WwRdgvC
ABOvOgwCjd6gigcSEWvUr49+qYduj5xwf1e6csHd+sR29tB3StrDBRyCLg7HzZRp+c2k8bJ1KlC2
izxEPs7y43Z4h9KaBi7rNZApaJQ4lVOzuJjjTLilTLjE7GHAShnpaDS1c54iRHDTFKY3TZjGQz4w
nzF8TEf3y6LtuKbYnra6oJGiLcf/vq3Y/9ODoPNomq7PXVP3dN35Y5FhtfYMZontyRTmOY3yet05
kXinnnn4Nx8WdliM/Q37tatt+vwZ20rTiJzXrEMZR4DkvDHkIXVfcQY3BR+/7J3XpYygCXT5Vf2v
bgJss0yNTjzesYwlxIW9jp9yLAbzQ93PtzsgSsYxWBIOhYQ9248+0vpq7JC2ebglQmM6L3Yf0El1
9Y+5RIhXS2w/JmNj3Bpo3ys/qoyPWYyiCLcaRDHlfQ6w3bwf0VUrjI3mVuh567h9Mcti/ktPhwX6
t0XIc3yLNj9TSIFm2WQdMn9fhEYMrmPqgbm63wMnJMcXDf+061ku5Xbnb7TUsHbRPBNmJnd2qhiL
4Dg3dgsdwVnCzYCMeN/MQbW9E838+OehgoIws0A8VGRcRXroLavJcue7RD/T6elZWrAe3Cl+qpNC
SKMyo+whxvR+JWWq/AxmxV1lgSMeW03zkCJL93oZzs/51JGXkoXpEfqB/tpy41eWv8UJxMrsy+lx
CV5nDUuc4i+wxWz2hU8N7uT1R41cQuK9iINqcsfdxFUQryerpy+nNSi4XYn5E3aGRQgJFIUVMw3G
B7uZene9jHZ28BMUjqrKh69Un/K0+xGGon4MgIL1ttu/NF5FXWaU7l4dDnM8X2gHfLofsYF8MaP5
rWf+LONTyr215KDT8gq1DkCjvQoTTxLaT42dk2Mu34UlE6wV36gaGXUbTic1fqZ7rGmr76MmDA6t
nqLbMp2BHiVKUTVB632ij4Hp0v2WDpaqMw+IPeZ7rVqNkNEreyLiLKJydHLtPlby6t66Ikt5jOlt
743F495tGIglDdTfEC+RQbIJxAiC/BGb2MnVxF+udNVN/FUecWbauukJx7VdQ7cs888Zmenkepy4
5gghaTWVRXDGKei995qdMljr7tAe2B8BIZL0CwXCKLHLWll7cX1Y3sriWTJ2B6zmpS+LPpebsi2z
FxKLfj4jQhKvaIGa1qYfBePK3913n+R0rUa0YXfPQFcLYoD7FvywZKo2GOm38ZJom7oE/sR2Hst9
m76I2tIOuh+ETwPZAwwpYH1NifuRbo2BrtWxjmGLZ6d695c7ovidNCo/KNs2PdO2LFuw3/Tl+/8q
tOqmizraGfU5j4xpwyrQnbXcEDnaRrdYuVLsgkSI+XDJZ1eQrdA7xaleEEU7Qb8dm6+eWXP60o30
hYFLRa3TgXmDEsbA20BFdq8iMfr2VrjB1ypbFn05zO+8k5oNhlEIXoWNEjoQd0vGQXnBth9ewAdG
uyhAJ6D3pb/ytwioy6dYJ9717ka/915KBKNH1ZazlqLGczlvadh5GwYREd1GW3/PuHNlMpX9KNoS
aFOXvEE/nFYtPOzHru2fnJJctDwaree2TcH3M+9FZVPfDXQ18VrR0D9nVtvSExL1AYVLsE3bhsky
u5YrddC4GVqrRi5q+gfBPe0sJvx3qtNB0N41ccr8eF9l42I83iMX6rE5hOX4RTH8XYnMU69Ddvxx
7w3BN/vD2RMERXr4aRzGRLUyvS7c0BrwP8WMs5UJUu6Uol0RVB6mblxrqoRoYueptZgglISvXsII
oWRUV/pNPUvkszKoPtShFh2p84/ERhe3XOovfddmdozIgoXKYGmKje1E5RVtIer9wBhG2TKSFqPJ
rqzfZQuB2brBLVPdAZFZERoloYPs8WGwxCngxZD78RLpvBFQeypPeaqPcMHmgKRf5X+2NHvbmzFt
0dIhsDVM8q+VM/N3MkK9s5iWAMe+4lSNBmmcmhZg4VVZS9ZkVGtvDPD2hXwhaMmmS23ye866M1wT
LDlCTgnyJAVAnkWfvCCedveYoyT/4TKb3t9bPE2ReSsk5s5unGjZuTnwy73Xv8ZmMF+KMWDhDypU
E/c2EomtDgG65nitcWFvYRg5K6vIupMrhsOvLzgO7WYL631YKz6lI5mVk6bXgHEgJcmpmOHAr/e9
zkG/y09L6GCu69q3N0ZTx3ujEuQKzwH+PeorYsrFz2dtBloNsf9G3WK4n3NBJDqWKalfHKsIhVxu
HRfbGa8Dzs+rM0Qfg7m8kLxFiNPIjMVbkg/3z0EdTtG4X+YQpRRMn9juog0wMMrVOa9e6mF8dYeG
O2E4HyJtbqMnp9A/kszVHOJU3yqLHU3Y6rmBKB14L7FclYcKvLZA+vPSouJvgdBOftDekI/7qyVm
Dn2vIAJtRv5P4JTaEZkRkx+7xfb1LZWEY2ugF915RGvntcsFY8T8ilH65k3iLW3bXaq53bv+JZN1
1RQ6ZH6aIxMBeWjnwwcvG6cHssKMDYWgfqzCpHwb6JUoKGYzwSxTp2tCMQeCbCD5WOkhfNthtjka
KEakAzzN2YahMEXZJDeggbO5A7dGx4gvvvzE1YMInGMOQXiVclt75M9JdxlCvI295Oal961k40zx
Qd0AKxyjp/vNDGUoRCJbwvMS3X5BoeAwTtdWVNniycbxvfKpow8up/sO9SaGzaDqSJd2rW1l2toz
5u94TfZj8wrN0yYlBGe/Jwh/79rS30QOsh/VMh7kISWusc1s0EhShRHk2ZatngXj2452ATv9fQwu
16RtFm8io5kvaqRgV/ZDpJFed9eXLsB017nZ5juaIAvISlFf0yiGgVWjpYMZLm5GhifBlVaaIRgu
iJNQ0E3m5yK3P6knWhl8KvTBfDJy8hzVbNMxmg1WwekERwRIfJol2pmxIUM02WOPYYNeCl2jsTkk
sCyYVr5bSphfbpeSfrtKsJIzu+Id9eSft8aMJLn21ch7qQSFRBa1pGLQBgnflwZTXv4UWo1JdqIN
pu29woQQIaeTxVBTNvjvzJL5gqpgKR+d89zsGuvWaWjupDAgkm1x1sVqM1pTslHnCpDZfFsn3iVg
TU+iWid+uJ0vJkOmh8GIDCjF9SNpLdF+VAPL0XioWpSQXxKv8B7UrLpKRvuWlTsNEMNKzx2CpOSd
gq645AkO3Nuwdk17Ps3n+7C+n0OxQ1tsgyHx/FUTELGhjElTjvDJIfubTGwfdQpq8M2vuagKIJNQ
SDsDDFAOwVrxDtRtFoFT+9inZrX1muldI+pVBJf9UT2Q6+QR1SeSf72WuG121RUlgpSNNy5FzDBg
Ara6/KDUp0X+H2C4X++oninFgziHZX7VNC3ZF2Sr/3wWE2iUhM5JbZbYU4VXjBZ2xogX7WH6Elps
ta3QT06qSO06rCfqsLd94oUW29gB5Ogf6wHTO8F+gUT3q2cmXeCVM9b0vsv2XTQM1vPCWvzcWBvK
76hYLzbxq900DQwLw5hjMtgCbRiw5/PfonYdIR/hcZ9C6EdK4O9FT5XheC+tswznX69H9OZ/vV53
brXh6sRU3EwvDoCzXaDV6U79/pY89Oc03SkfUqAb07YbnwJPfs9kPXxKvqt/SiCGZQNuT/sS0DOv
AoPR1t2gmZeMLBGgY01NfGvzF27u/7ZqHWb5nifYYAndtlXv7l8lI796m1qBae9LdBRwpSWyoZ0z
Gg5L/DXcqnEQNo1kY03pcm1bq78GeluvZ4ISyLkSnWZe1Ygs6spv1hzNB6dySEIdLVdyjj32H/Ws
b7TQrJ7VswLm4zMXAHAP+azQkcuqvANwiDYS98Je58tAI8lMvkcinzY67eAnE3lMZ1TQM+yR+guA
7Ifcqc7AXgOqOVe7lcx7l6iKP7Rz6O9j2q3bHibOh1hS5TLJQ/nvYtuT2+FfmxJ63JQ/pIGZjhC+
Q3vzD+Fep80gTIwUQ65qAhaRCXedz++dUeEW8RmZVrbdE2zJKjs1+SMjNV8GMMDSyKM1oUn9trPH
8RrJ6Yt61iD4WjX6lJym/gM61eZVTbG9ECeYVu/zRIPOt9Dkd8N0Ab2ZfUBzUR7VsFprc6ALgpog
CO7Fakqy3/ao0IymdMCNAPwAubcvyiivJ9G5t1qqCdpEx2Top73VlvVzCPmb69BavjLkXhVYGKgX
gQZ4VcmAT14TA0GdleUzurMY7S1FIM6AxH3mrNG6s9v41UEM+lq79dc+asT6HiRmzwGkIBsAiFaF
2n1yUdFpI6hxFJehjJFsYZE64l8qUHGhB1YS7TgzxDZwGFYWhksFVjPKVeEP2uQ1z1RUq0j6IzG/
tn9pyXtSwfL718sOymOSZ7oGWTTGH90QGqX6mNDb2sdGW1/yYp4YrbvT/Rk2ouY02xae6v//pUoU
zapJwpxsr7C5lhFGafV5LVb4I2Pq9OgE31Q1bvdmeECLQbq6LM6B7QxHsno/O1aJmwSC2pV2nD+7
104+qFcX4KB7gXdmhdoJfNW3wHfSR0satpTkzUaeG1cInCBknWZIP/paPc2r0sCMEBgbUxeXbGGl
LgMX2s7ifwtSqNRzls2vkRubO09yk2u/0B58CtB1r5FDSYW/hezof1ui+ZsrahfIeLJsGKjS/ONE
3bdF9oyWxzkT2OicG4u4mBVVL5rOSG5i0mw+wM43Vr8MZ17jT/fX9O4WVXr7uajwXJejF32IA/wa
HUKDlwi5xtbAuvQYl4Sz4V5ozmjwrdMyl/5fxhOqT/jHN+2iv3Utm0AZy/8zniPJ/ZDGQ0NJLnoE
JQ3xcvZQeCtLH41VbjgzamTimRlpNagsEve+W9GWmgAZO5q2ZWdWt6p9VZVijfbn+LORPNnurulZ
bYcJgbYUlgWae4ZwGezmUNffkSO2UazLLjV/JA3dUws/8KNfmjRq47l9y+KKPBMSeb7pIlxTnOMB
ccLwhG/ln6a76rwno/OhQAq0y5O+39Q9su7Rw2fo9+P8AN24EqtS169aXnDalnN61R3U8pMknvmi
wxkAb3Vl6DAmqLL9fp0VbIjz5Ss7XP+HkY63WZj551KEuJpY+t/QMMabIq3GJ9Jy852ZtMOV9Cn/
4KZdfPjvG637v1ei6aLO833TcnwX7eHvTQ30LxrKECDMZWWITS1nGiXtsGPSu58TGVunHtTrQHa1
6Y0e5rPCv/UT5o4JcAfME0alaI1wmYA4V9cl7Id1jf/9vR8SMxLqoPINN2SHxOtL5T3EfpqeaJ0Z
D/USGg9uKvSHvKZ3oadhA26aN9Rr6l27mMQ1m58BnulHV69e21DSIiyAx/QIK6LXyFifm/JkjyJ4
LmvxrTC86IuJZIGSdzSe+sR4HYuZkOUAWdXvCWwjRI6gcsUrSDKfzuXi7VTJwHhjtPp0MzaTt1eu
aMu1NXhBRNKrw8Sy5yOZ9zHlHGMI6cOoergDtZYUD6gHq4cmbbs1Av75LxeVL/Mvfr+o6EOZume6
qKPlXfT3L60p8TiL0kj2cKTSh742oxe/Cc0dMESyaRU2OdHjT2FhWne1cuNXX1Fr/2p01Hll4quD
MGd2Kak9lnVlvRpPgRVnaw0Bwwbxvn12jVKsYO/GT8jBOyhy1WrUqRMmLPDvUx/tq17M1ZEPoHpP
SNEnJk76oz0ahDVVYCrjGOGUDyWdvnTYHdWhesCITtMiHxBDZQwA4MRuf+HxZjmZ2pfeePa6NH5Q
vY7FqDk7kWTsNLvPnkdWZIlNFvtwcrN3Tde+gRgkb1O4+WMdL0RhLD3FA6f3ewFEnYZa2d7jFlTw
Qm3qN4w5xvFXDEOC22xddFm/L1rfuTk4ldVeQJlX0Ol/iosyP4zl7Bs7/FjrFrTdc1o7nykpUD6r
lq9pfpa9F3Cf9gf9C1Qi67PfjP1WACRGMguLwmdW9N9XsPP7ycAi6rumsFxszETtmp4jPRD/qjEZ
c/YVYNBp13bWvAVrVD5Ufk4XOu2Lfd819i5kQr1Os/gFqUR9E2VtvzkESact3US7E09T5ZwZt9hv
5ZhDY2wBpVXyUIh8PoT5YmzAyB3L1u/fj6O+dqRBk6yFB5OZ1Ed3dsd1AgqaDFOwJvR/WamDIPjZ
vFPtOgTga+vLXNus07m4NZKO/M+RUgD/czTV7cchDLtbnuCUcOam2YaSGW4K6AKpkf8IYT+ep7wg
oKxDbUI1s3D+RfmRErwmdQfgWFC75pONtmWNWIhYB60majB1pi+0Nk5GMs9/CaFS19uv61F9BZZn
C8sRPgJv1/jjJhqMhdMP+QJwtvS/qxa5elDQcfWMO/yOUdshLhzXOgwE7QYGq3eqD89DRn6QAgCi
R9rURW6QOeixieqc7loMsX7JOO+hHAc2WEsa5gMj+Q5e5AzgdHLC87jUGH1px6eFwC0mon6rGhdW
GrzNmGoeWtlGpv3/RnWL47z0s4s32g7dRcRf0QzPz6vD9YiJA8bbpqxJliDZxXgWYqhJCLf0XZh5
S06Y5FtH0f3E3V9/7po6OYDgbECUjt36v89pTtzf7nCeYxM24uqu6xrCZPPk/XFS95WHaTes7V0D
mNATy3s/IkEacO/pvlkmokHbJ7Nfb0zg28e2r6r3ph98jLzJfCzJiX+DNTp7eb6mQ0S14euMeqVv
I9fDfdBl7dtgMyn49XrUabu5b46RdKAOUA92oTABAUtGwgiB99jawOqc6qWX7HwzzcgHLezxEgl3
eE1HaHt1nteglZlrOcDVAetglzLoQNwQb3tX/ghizAfs46zE6GnZue4bevmbkjyBl4S+6I0ad8fX
X661ruGeiu7hdWAQPEP0QbnBv6qxHq1B9Inj/dChqQaY4Dzp/fTsLhZNJamYb6xjVNvleUSBswnk
mWHUXnN/8ORhDgh2lbD3v6H+99YlStJnzMkX8hlPLShOA3m8iw98lNLjxeZcxBx0UKJNE5H1pq5m
0l8yEJ60kexNgZRjfY8emkQaX0z7jhoec5iJ2sQd705tImmiikVAtHXwdbAGsFCZfwv6qT3mrftV
nbPq/X+OkszykB8G5r51QjkhpkLqJemRlptYjcYcP7YjSZd24w98xfQJQqaBTJSKdE/KiftOi+Kd
Gv06xKXtLLCvezUinqJ4M/Ts/EBf478eYQ+EHRxQldYc4LSMWlE/zDPkiNQjEItt/M1UaNIhozmp
N8k9izo2LGwrJNc0iXPUunI+BSQebFTk2JRn+Eiq/J1n58/tkuF5MPP0Yzu+qfKi9Ok9BdOYHrRF
Vy/nVkGwjo5U3vEqxNqWW20V0cQYiMjWM4CMBATWrwj/97mohvf/fc25f64jNsGPCMqEgZjIM2z3
j6KiJ3WkGaYEFlfBTKhpDDoFXDAtPnyyTBh6Yiq23teTDhKM14vE/vl6kYayKWQPe3byBknXoXmX
gtCCAz1uRu9bEWPtVO/2VtzsGR5i/oTYC0d6r5ogXGK4mjLCDktsg2enT/RVAxnka1vqm1wiGqZA
v5RWX3+CGtuup5qzIvNBiMV2cuUTGm7qBLLH7Gr+djQFYXGamKGooKRkWwSw5xFLl8/qGUlm5XM8
0ekuRq18DuWzuIM8mvnudHeuLkvkQS+bEbpLO09Msw2ZklaRpgDNELXrrVtsn8a1ccL4M7yqh7yZ
NgG986dBvkRm2rBq27gA+0Af8r+/OaH/z2SSbTRLD+WgoGfiOVLM8a8SoBGj2bsptW0FDm3TmvOZ
Ihg1U1why6oq/WQ6vXuri+w1nPh+tao+K6UXgPyCG5AE4ZpZ5l6Hqt2Mkuo+OczLE4gCr+WyhhXL
PizRx5t6lmIjormXYX2T8O8mz8RGNBk8MBgLqyiM/Wvg4llL9aJ9cefR2nspIPk2Yh+4A0EzrEp/
AQFqzjtdT+oD5odqqw+LtzEXuTmbl+V9IDoSmipzbreBIFCD0A50of2DSlL5laniadkz6voRcPNw
63xEyBZLk2IOyqMOrfKzkj/LI8a6ey+x95xz5lndzPQu0lfZgI7ahQpSIuH8paNmFgE+e2G91Mx0
lWi9uNznDh7BW/t7d9YeP2hGaB2m+KfzopnWEJP0uxKCjwnXMWhPgQmS5ODqm/rFBgs0lzwS2ItX
g5oCOzGmSi1NvL2PfPkYOpF/A96AIYVAHenN6WEci2nDdj85qJ+iDlPMqVw9MREldT3vRsJMdToY
4JQnJKp6Q0gKLRzMn4CjqV1b3XhQQgscB90O0nu/VoeLKdjzKIif3S0pkuIe7xzT4WM+WcbbZKU7
Nd2yAckDX7TP96nrlJDhVuNefp+FxVFpQuKk5ja3jNlDEtfmYUxIwlogbt2mnIlE1LvRl2QMPrQA
vRAv5e7aJ/tRe1l8f0WcsIG7m5aQKvfqzngxg9zbBY7JqKHS9YOWTM5Ba8qIoGfNWbMseB+rEgOR
e+wkJCfhplItfv4pmHpzHVljhRar/2C48MqDMTyDWUXISiHwoDnjG4jmD5k3pueyif11GtCat3Os
yMU4hEcVtVguxQ5awSrKO/N275bn+sZyE+tZNZvDjMaPMGMsDlV/ACE8ylhE66cBu/Q/0Lebn7m5
jxezx0ugy/2vjui5oL90643Pc9r7j3Gb1wcWmpqdL4epS97NKu+lWLQwesS6ESJmGoO60L9VTpT8
RZj0R6MVUQP2WoxGwiK4nFvIn504XZuXmugN92SMAVdv2kkwktPdx4ZJEUZn/JYPZkN0V0csIOUh
N5Y0Ct/FcZC/2PJ1huY/X8dO+U43k5geTU6TbHGtF79GbWT6Q35aZGATuvvpYOU4h4I2e4Fw+7nl
yf8j7LyW5US2rvtERCQebsvb7aVtbghZvE380/+DLJ1P3TrxH90QQEnd2rUhzVpzjrnuZ9/b3TTj
KavVCy/1obf8YVVlc/7U97ho7GlK3kl5bPDBBDVavvaoriQok9v9zK1Y9lsBhti4oF2pe8eB0m+0
XS4LX8v3RjDexSCpH7RiMh/qkswLP0Ljqe6Rrcs9jXqCToZHJVocbf1MqEEl0ElVQTltppS40jDB
MxSpfp9CkVKV0/x6D0fZ/ToUuPCdYv7u0Zj998nczbc7OieuKd0V/AltM3T8qGyOy4tmtc1BA2X6
l+lBF0s23+/tiesbJgprH0EmvSzW1H8upgesYjqSVP1E3SC6Tyun27HS8bdu47brVBNmei1N7VPr
a9kd6McILi+/5KgKC6SInXiY0mFP7miJhDzvHjqzbNa51kYYWb7lgp6zaNnaTHk8PfB7LE9F43/o
TTs9mMuBXal+uPV9gcvza28vCU2Y17Bv513lV/rRzrtr2vXW6TbqN56+aZzm+8K+gC9enaASlI9A
DgW9Xeyh1IaGfVLrJLCV/l1QsfQuJ/PZsnNWsSXRmpDSOmyB8MXTCRB3VYTDsV/ayFVdd/tRYBzL
8uzVaqtiV8/BT+XP8hkOt2Js/IPu1XKNXx5J9KQxai7O42maquucdfdYv47V7IhPntqLQF3fqrFx
uT+hBcXf9q2JoDB3ffsdp98d8Emf1DK+StnQhkRRbOwTtJPeaqg6H9Y1Q0BMPwaVDByPhmE7Etq7
a+n5LjXFcPQwdK3DjFDrtkHh2Pmed42ref5F4LKjtCJovkN5AfsGo3rU5kyr31q14qqN/nspaTH/
7wWH4/9bUs+oYbimDVbVBxTgo6v/Qx2KFXf0c0QCp9g149NY9ruonu7CeHgMpyT+ZjsnlcnQm/TY
nRaeJ8Q9/5hXwibRoGNLRNhCOHY8X0k8v6uzMhbT7Sz6v3vq01FSv/n95yBtfZttCb3QL6fLaNj1
ulmwNN0Auqqxi/I6aMI7p3BJVx0OBMgU2ucMnP3V1FJkOMtlzwqE5Sx4CnWJ9sHfYHP83jYJ4MPc
MD610I02UWI0B2Uc6tVlD8lIn79nTlYG2NLhJQnElHuM4uODOqSSgEJUHTTozCXTAajXPXRT/75f
zmrpSlB1MQnVy6XvgjsrkIIdSV4INwBFw4O5sEc9VtvHpCmJPV0uAYe/U0Avx8eilhAd2cr93tSp
/VyD7WFba/GgPUfleDKWgBFtvFO1raEF3Og7HTyRpaqta+RtzVU+b5K8T4kgWvIJjFBHwpM7/XMd
QWowGjIqQ0zhz30o28cS2nuCQLjCtTOQe6yn61mGGAeX/169uMWgWJXrm/Jf9+i9F7WV4XNHPB7N
JnIJolk3rk9lrS8iYytzGWy7OsN4tOiulGsm8rNf92LqKyt4/4B3cI1emRz+eWgjcw81vyRBivtJ
Y5F2OXriGM0SASiJj9twKUVmNGMx84bVaVgKlTUZDiLv8EVR2xwNf+1EQXPWCkpcPhBYNVRksVMe
CkfTtp1Weau8HsR2dE3zIccVfU4G70XTYqvdEpS00M2ye+HFHuveWm40x0Q02XfBWZ0ZeaSdSc2c
z6CrQ7u0VrfRj1wS4Ntl9rnthU34A911bemu04kZsGihhiiXNGiDwu5WfTp3lXvxpvio2dqCf+tT
48Ij/OBQb5vn8UvkVuO2S72WxEZpPrlB8zOVGaa9lvbvKIPH2hnkW0l7ZQNOxL3LBeJRQxvAfEzy
TWYy26mcMrNBk2KyAdi5Mh33fmTKvSzJxrRbv7jTfJG+Wmgz3N58xVeKGpCpdD2VsXnNzHTeWGZS
v/eQb/oA7xy8OwsbgdVcnCiWF3WmDrTmw9XoJCvyJAjWaoeG1zBBK0A07ujI8KBNbr6LpNRP5BaI
TRa5WPjD9rVJx2BPMmqzz/RpeLNkvPGg+nzpOjFvhjoW5wmIjRzNdGOh+dd32YBN/1YFn4Y8vxiR
iaqG+hzfhR4gU0W1ambF55RlZbeiWaNfpuVQBtimpaY/x4N0NmzE/YPqbBjl/IxCH6eZite7rX4n
UopPXiKLI/uSE5OcuCidc17kUNIS3wPzz8RBRrC+kY0ct07URMeMNd3q9wewW0iuRllyj+d1NdRR
eu8JjOlyhqAcT0m+camEnbqqGV51Vt9pZ7BSbmhNBB4iCSvNTqJH5jPZjbNjMdutWsHCQtc75/u2
snv7ez9AoemQJS7Bpl5TyHWEwOBs5Kn5WsHnbfugvjQIo9fFOMQbUELmBzAdUpMC5zvMzUuayF1n
WAcDT/PZrdHh3SgUWY/aQ8BW/GVH0J35TL8C566SNJbaTJbT2DlnitfGIXRN5zyA/jr42lbVfnx3
2lMtsh/R9ZqgS8c99N0L8GsY+BA5ozU8s5qvYWPWiG1BoqCBQfQEVAoB10wHbWvomXiXDFUYmkbS
rGS3I2vPg8nZ+u62myBLKydbG+XVfVTzgFUMU1k4tC+6WFVLdG0LMZsmpBRXXzrbWwxpNJDfF0aI
o6wIJhf205WSnjGZe2fTxuSaIxO7D2XjrWqzvKqWJnZ97RwI47MkNdZIFEWRKfx+gv2V4yuwMoQK
Ss5rNuRSxF75bFQo3hq7g6Gi0p8iicXb6KIPJUswrfZtcHjFSu1Za0ztc91XO2EMiAkpjT7TPEeA
kYavPo3la935GKJF5z87A4oCkXk4YMuRYGqD98t1ryUGMYqDhYzOjTL7eGX6mum1fslwX0HECHkR
0PCvQ9B4G1qtBEsuuyWYee1lpDmPAP0O9mf3Panz2wm4+92yq85SI3tQW9IYOoBImuyhWGyRrWL2
dAG763DZ95lOStqSbrz2acBiebbyg1bg9XB9a1xnmAlgtfkRCZaILTNoDtsclx0BLMaSV0EcsGVS
iuKl24nMng91wR9j3GxXmW+Mx9jIENEj16RC254dzXJuGQJqe0vR2z3r3nzpBF55mrH6Kq7Q2Kg+
ZZTrmz4wxI8SfGXl8o6hdslCoAPYAcLnOWcHx8P2XhLLs66LIH7S6mXdKj1U12JKzsP0ahgx7NvF
zVs3ubbKWqu6qMvlZSf7o1/3vdncW7pWwihqm3d1pgODvp2pe4NBVFoiPpjT+sd+1tsrkn1YT8vP
TXf9p0uexarOwuboJLVHhBHoZo8y4Dsge4L1TLqfBs3su07lHxe5SyMyi5493ciAqnnufTcAMyVK
4IY2qBAQXU1kfgCKbHgAxBfg2y5QzfSD/jCkLYL10S6QGGnTRmlleyMwHmxM6hhQUJeF33E/28+h
0Idtwqp7q3Z78MBQo6mCUp1gp4q7bF7doAxtL+M9ahAKBIucnzbMtzDLF4BPMG80nD740Gg+24vJ
rs57cfEcVz/GImVpGxqYSqtmXv1mhIdusTM846QYMXV5CGMQv161MCxns0PIBMNiimDwTY31rvbz
85zUa2bE/TSb7aEK7em2QyX8pn2SIU+o6x6ToJo35CfkO8uP6vvRrnBXKbfQOOcfUeB+NpaAYeX0
UgdJvhsDk8/URnksMS9jSX8pC9xiq4GbedUK+VCTkD1S/b0GWWzddRlxUHrIcsECQ1Y2jn/xh2Hb
x5PFKx+iM8LRDcn3xa77+nCzhKiyS+HOX4OJNGSbfv3t4BhZelH3PHMkEsgvyB2p529BgJ1fjbMY
k8B0UqCUu7IzH4bc3/5//xtNTLTzZE93NS3fG7Mw7K1L45ZPmlVMnwqZULTIjS/LSSgMtmA82UfF
OpblxjVC/6GGkLHVwmo8gvWjVEb8zcRJachHVzn8Ups0IGht5XpqhuC94vu5YfVbyAFWEf1sJ++r
odXDyWjYDvnL8lmEkbbzJhmu1WWWeyyflw8GUlVW6bLgNvMGIUAwkhOV+1e1smQ3R+5SRwYB68Qv
amHYj2F+DD1SOlROQEpPddMBBDpYiU02sh3Yd4j132Qw1A86Jc+XjiKPAssbATPS4s4BR1ifQ0BF
RyeadyD0UbDE3XRWZ78PBXWPTdBFP//31kv/bxcKzm8bO/PCBYK2L/7YerV4Q21D+P3pRq0ZSERd
CyQbO9iT+YE697C+ZaAD70OeuqzPgXOfWAeQ7GVZzcacyLe1mvazo5uEQlIMvfEBWLhdtMIvKPi4
r+p3qr7FqORWMPuvgR1OpHEX+SpEA3EkV+pbt/BMkE5OD/NyAAy8lUbmXEFAU0+K4/tSauNW65v4
UiNYIL3VcTaRuDMGuA8qlYwa8wiBohfnXnrOJomonpYOGchg3rPPv85+3IqTy/7tmcSdDzuS44vj
84aD0jjKhH52nKVL9NT0llTReOxKRDe6uM6x+VOozvxyNXKlqsFpBpRM0KQ/G5G+5FhKaBm1vUkE
MDU2vP6uaWso77gjn/pAe0qkG2J/DLHVLnseWVRjuR+DEst/SD4nAkycnqT8LtbkYTlYEEhPTe88
wXxMj7YzukimTXvnhU299TIh1vbABs3Uh/FCksRj3LbFnVPU83GOXIumrOEfqUL0IOWqYUscOzyM
AtywN35h0VtvKDrDMJXVAbRWc1JGBd+Z9L3tatV7R8MJ9j1Kfg/JOxsIwLx1MvHODfW9m4JDqef5
fnZAp4DA/yDjxSCIQiyMKGLi8FHlsv6LYMX8owKFnNOyXUpQwvJtOhV/qsDYYGqGLYpsb853mfTl
x9z70SLQH+6SQE/nz5mABeT7c/mglWyLrdGqcBFn0Zk8Q3OXl2P9LH1I5rMjze0fS0LBRJNafng1
yiU/SsZGyVID/eWiNZa/SONaUe8qAeRN6k58aT1mFYvWzUbxvlqX7MwGxe1JvetTm5xj//0vb65Y
Gmj/KMPxJVCfZ67WHQOBrPOnasdlNJiGLqr31KYnDASj/Tya4Kcs7IrjcpU0Af0IUjR+eXTqVgB9
HYwJ9gersY7A303jzaQ0WeG6VgV7QbHgYDszto3FHSubRcW6xC6PHnHCcxy1T2VZAC9fzublXjjq
+apogfSjsnLvhpg4P7MvHkyvbO5rGLu3gpZZf7Nl9KbkrJoVXIO5hw4RE06qrHv0bMiakQSW/tbt
+H45bHhzRsYjrVjRpqmWvJBqLytm9yKkqqoKprBK8UpUmvVYC3+plNFwtkfQIBryfhhM/pUgK2s1
t7TS59GfdpULorFYDlNxLVLjS1LXO5fnH5BKDbrkNj/HHRLNZQmRd1AM6ZKFOyFxYNk6raqb6ger
9E1PbGplt7YDulJmUuD2StDwN7zLLNss9G/BevZQnq383IWaucQVYHnT7/zUI+/Ze04gNL0Ql5Ju
ahSId0HSuKc5R1abWOhOyTalu7zA89T4aY8y/4s6mqbsfz9KFs4bJC0GyyBWTXz+j4ZfYhAOOQRp
uScqkDTJ2gh3zejyDdLQflIHyEA/tW6u10VI/E4LYkiFy8EFJxmnNPIrtEvzcc5hlIbRKTy7sZ3e
VSyR78iXzrZzIBgdJSk/EuLyXFPSTLMO0ldaE7uGMpZifoaHpa0PbYUB7FbiKNup341DqR3QKyXb
zhunty5NQEspTVpjFmt9WT6xESge1JlRjsWaqFBrVXYxme6gw+Gfme/qLJk68z2q5501Nv1FucNG
fdJIgovflDI38lvrWkvvaBRDc1UN4LytYNZ61IqVE3oeo2AXJOmb+jCtZbxlFeKsl1v6IMxdwdZ/
pyxkauQOdeeBmhrOICMs7qw+JlMX5slWrfXMosgvY2CRJmSG1lr1eRuToTtw61vXV90S40XX6vE5
zJDUIOgI9pj62ZYupthiQMYEPsl09mYhHiXqilPgQHuPczjouu2lr+S7vrEf804zKIjtHI/3PuXi
N9YeOYVuguUmz5PH3sBGgdD/a+w1pMy3lUCWz1lhDGI/lIcY+v1BMWy8SLyI2fSIdwi056lhIRiH
ZKKGOJnMmfDMmNxckqygDQeF0HdJiNRVXWJxPEBtuSK3d79KGE9JXaZ/0U7dcDW/h0XP8cimEa6w
PVQ+0FmsP5vXiS7ILiyL4yjbGdNDLm3n229nW4U6bdWnJMOzlsy8oxalL5Ni1ZSWIB98cJ/teAYF
OyP20Vu92LFf0++RNvJeL54kTEIeca1szHmlP+eDXh+6zv5axnpjbpQVSd3zY++rW2k/bwvuuqq1
ZltMucmjUg4X4rKyZYpRB9IPoysQG/iauvtEjejN4uVDDodDHY8wHaqFVKJF9oupadNBGfSyVmMo
ijyME4UX7PSocvetkXv0pACQd6l4VNodEZd3WqHlb5GeR9tQS+ECSEqOcOQJUk+teavbGTgxS6+e
fHdXKG8Qdjy/T9vrYAafiYDMDnMurZPRkRK7/JvVCD1VXXHQtdC2Dp1z8FvAXUeIF19BaDdYTLFq
OmJY1RjGtqifEJhFaBYu6mC6SbILWq8P8BjHYC86Z5SrbGG3gH/6dYhApvHV8npVi0FlrrUvUDWc
dWQMQFMcFyb4GN68mrEKgDQCKDAQO8XS8bD7pxpU70PRfw3Bvj8qgFcT0JprW+/Ul1p+x7vr7yL8
ravY9sUZuM+xWUqSWibliarXIvbjstEQKPktpVeSgmLaRgO84DJJLvacfLrZZm7zhdRDCpA9yn8d
NrKCD6lDtth5WaKccZE/G44971XKivqMRgesJywwK5028RWWxD8+jMbuDFk8uag/atOp+YsqzvxT
5sECAs6PyZ7douXyX0t/Zj42LKNoj75m9WvHreb1TY/aJ0VxknrREgaW7dUad0Rj8Vhl6R6f8/xp
PpjtHO1DL0xewmgZkJfyF4FB60Fm82PHOoaUl8wiKiHJDtDdsgdsiOEmCGv5hi/qU15YLKWTT10w
4xoIjuq9USoIdeYM83byDaRyqUFPVXer9yB9rIv6L1+B+++Jj8HC08HG6Mx9DCSQKxc5+z8mPljM
kWUnAS4Afbj6vY5m1dXHU8MSZl2jQfqMQcLdhQ2EdXf5lMYPVU2BCUR9KkZc9nbTkGdgRCTR2GRF
2JPxoRzhjhkdELL47z1h3OjDumE1zrq/pkBYPCg3iVcXRM6O2pJJhLkkq51f70UYa9W2bIrXdNaZ
vGiRLBey7+XX5cSsbL7jGTMufruTiUfpvo5mdx3w8JJ3QqdJl9EWjChu0sUhbvYTdczGQPaCJeRA
G9CEpfJolZQTqZTkr7mfoCNNpylayqb5y9yM/a4P62yrLDupHzuXOhffpNnlL+yIcB40NvnmmWyP
cx18UsZIdRDObN2pM5uSwf9e8pp/Sso8D9cHBHbTESY/lSJz/eO35aL/yooyDU8m2ipSTSKiNjTr
Q+RxtO4gsz8Lmsy7Lhb+xeQbPAkCqvai2LMTontBMumOIB/CrmoqNOqQdfJHHpBGpnVBCxlycPdM
4hik6/bjVoiGgHsu8sz7Hs801po1E2lKRZiImhqh9rRq2oykFOQkcY7WqEAG/5fm6H+12z1oY4K8
NNP0HRpvQqn3//FTk4kHhHFGI+gSbrJp3UZeWPevYrd1r6ZmgntZDupM3RspNa0tYnCXSrgW2O99
bvak5nEle/O9KevknPnJQVmcIVgCYEOohwYJPUVd6PLsj3OxGiw8s9XcOtYh8nh6ZlLaWUqVNF2W
vHbKf+EqxBReyvA/Zx65XFHTx1hiq204lt1738UTsoA5XlSnj7PtWeT/2jO7WpcaNj4dqnXyXp3J
LJxXqZc/FoLOOcGh9l5zZPnazTQwjC6YrgR8Vq91JlYOJXgCPlz8BBnjZ9d66ynwwrvCqqKr4eYS
VFLbHywTfFbo5Z8ERM+vywnEHP8wBxWhEtVwL+euf6rmsHpIqvlb3mbaJRVLExaa9sHJQFEp4aUv
3sppiN+TzMwOUu+gy+YDRS9hPbMtgwVhUF8bCc3siZp6gZJD68VP8rPU3GI/NDhNnbEyzw360X5x
Vtjs3Fe27mB/WKjjBMGtaH4Zr8FskalAOg2Iv/oUgXrF0D96f1FvmH8qoX3D5nFiHkQHbVnYIf89
4g0RUYRRNZWnKjIfkmgyVh5b7New6QxCP8zknq7hkiSZZCiVbHmQI8sBdTBLm19YFsJuCftk27jd
nbakmqqDKpc7VQfRvmucYzNY9grTrbbDMDednNx6ghYyk+EQb2+0g8jNm2OHdd460E2cHwqzQxUy
a9pGyfl/Xyo9P2Fb5V/G/v/+JizDR5q6YLGhHBM/9u9vAng8qlVfWCd2CRd96XvZjCs7+iw4LBZj
GfJsbUe22q/LME0ZWCk0ma17Ln0PaLrWM8z+57JGohY6LECK3Gg2yfJ6RstBnWHTdq+S3tO1t0mV
5jZL9Z8LR23lzFn6FGHrvZgWTmVy4Agk5GCNqPztiBqhutSqRLv+7wHV+3cdBd0FgJ6l8IdOy6I0
+CeVK8txuhhG4J+yKPO2VUHwZjKWPxobQGEdSPdFzxpE5JaWnmk3U4gTur4pbW98a6buDu1V+cNp
5RUKLGGDVT9tYjDhd66b92y7ymVqStfD8tCbpjE+JH24VvYFp6eDOoVNsA2FSdkotfP9jV9TAUte
WeHQG8fETlDEphkfY3kpvVoH5gRzqsrDldfUR6NzMxKsoNH9Pug69vEe/cSalKjsvmxy1DFVKld0
ITJ6bLZurUIWcmdL8teWe1PhAVBjgiQmYWruJ03/oXY5k46VcdY7Y0symfXqQ/BnW09Q4VRl5AW0
Fu3PgIYbpqpP//6bRZ2TIIA6esuLVGAlnEjRdsyMopK5Kf0cdF3kRjSQiZRTv1ijJmw21xcc5PIk
qHsRRuhNYZvRziZG+i/zqG7826WHHcKzUNpYlot+VQByWJ6Lf0wpAfU+q40bbZ/lcbCe9OpLJ4eO
HWbgH1tQbdRsKuNjHp/nsLR2erss4hxS4Yx6HPZVH+rvI9h4FyDH56BpcXrag9w4Q6e/J0tgyRRn
pECgiQBj3V09F0OJIYK7MR1Hf2MEwBDSfC4P0xjcaZNoD791DoPdsayZLJKDzS5dqYZrya/yYfK0
jbOgQ9Uh7qt0M5YCXb7WUCcW7l02ec42nkdE05Uf72/IQLMipdhJw3lrVKN1sIeqfk/DH4WX6a9e
JW2Qqy4xRZncKde1bpdiX/c2Qoylyksm1COBVeilYhrTdc0TeOtFJQkZvogIzU3VRtEpldpVgTzI
32lXQ0rUkPBI5ehFET+7hkYEgR1jzxjt9LMeFI+KcRmVwNs7u8w3kp38va1haJO0bw/l6MWPU55/
3Mruym6mz92bqiyW+iwPXlzkuE/IV7AdUWOC6PgVZtFrV+kbgnraT1nmWNfmOq7HORmuQVds2wWI
ptqXQ112p1sx4/bDzNVgr5qwKOSGbucRCO0HXbd8Xy+rJCmM7nGs7/TBk7gSNEmUUzofopjydKi5
D8q5iDrDOYq66lZ9RHru/x6jKEH9yQ6k0oljH9mhZ+iULP5cpKeuVbNP0cURdnl8iudUPvGDbZ14
GFdm0VS70qQTrQ44a5bsmBIgLKEp4XboCCWfzZxaGkuRt8IgpQNVloF/voHSYwNpyZy8eS/Ham0u
5C8njxdxkdtfgs5IH1gIXhtodc6bp9/n+POxR6G8q7GPw7fkaHg+ha3lwD+c+pkZfFfWYkHedNWR
IDJqIyufMU8PSK1853RbIPxaWDmLMmr0L0lrBT/GOjoyDc0fZiChdjTe9EDKkLvLggpHQJqsb/NN
Vwb9Tl37kWbtAim7lTkUZbSJa90+dy0ti42XaktWNApCrbWfJd74FVvX+KIuod6E+1mT46aqfGdT
NVZ9atD9AckeX/Q5Cq9zI1K6mahGnFyC3mgD+1IEc3K8bdu9oMxWQu/iL1FQoY4lyaoIp26dOHBA
VE2ALc+8b5SYywVSl3YCUu7/2aBv7FE87dTf9elBcYvYhyFN75vkeAuMiUR7dTXxmExwf9fwcv71
KbLtq104+or0Ae8By9N0MjUHkUyiV2dv6WZfDUJWt7kVFccZaBlBO9J/qrMGDXDdGp9vP0gyjx/R
2OZUOPTuAnouP5SphSCkkcTypQM17bk5Dy1KK1WlVAd1v4T5+vtWQNTarcSTeVhmi8VoAOEPmrNu
p9OqLQLoA9YU79FN/WyqLHiJdeSdzDHzKXUT/44J8fqL4NYSb+j701sLhRuLON0j9ega2vRsWZN3
vJU7VIkxRwZ6e9iFHq4F+9Unz2/Hm23Ltu6nJBu/ddTCVmIChLmqZHlqszSkoKl3jxgHiNegnLX2
o3z+UB8IPY1OJrzcB8YtFwfXMO1NClY87QbuMAWm6b0pp6omKBFjX0k6EgwtDSl7tVyOaR4+xFgj
GuT1m9vDkINtWNFYJE2plwT2jgFyVcse7HvNXbd++HKr2EQU60kNCVNi1VYleS7YR5Pvftgdmuow
Vnr8PJiRDW4WiaasIgT2y7Odw3vfRDHtppRePEoP80BjtXvuXZPou2ByqFK0wA9lFux6Zyp2lusH
ryZuBHYW5HiSMBf2zbViG/7dJ9l3eRPRIkUrU2vnTwIi61ZUWJZKBP7VIjBs6FIiLa4+1BXjrXFI
aghrpdmQ3lW3QHojO/k8afVjWIELh108n0WX+kdSTOgSaFr6OBHGo/oeyiACVTK8Cv9HpbeH2z/W
BFZ4DHr+31gy2/eOJJx01JpLiPNp/GSIUWCSpyOg/gmKy9fp1HGMlAwrN4lIC1qakOoDs2OPrmB0
bNZZg/REM6JCoCnvFdMdJnW0+fHYbEgBGokF7HOkam4LQtRpTqHAaKu7c3a1erhtQUz3XilR2uZz
zZv32Rkc566zf1TlcFXQWXVAMPSLQatotIlYE3Lc3CX8/OSAhD3Nctp7GBwrOsFIyOCNsJvGVGqA
O3parpSIS12JSdso4YHul0J9NjAWrAmFCfa/131G21NiJKDLOyfBNqao1ztsFnX4B4jhEf5k5FQa
iX2efOtDrSDUykKfcfKWHcT6pH2ZNcwWo2nIFxXVgItFvozLPfVpWFU/0yoe7vvJqJ8bp1ory0/Q
1fWzMYGiDoe1pvXegxq9OogtGyFoHDo4n1e12kaHk0vUiSqGCqdr9noRg8WZYDYPIiOaZkzrfTAZ
+UNlSPuMXOmqqkLsyLvr0hhWw6k6aKyPV20daNva6uIjRo+n32ORmLL6jI7tH8PTE9aB4q5jS36X
+aGkr6tjYfebLwadn9vXePsG1Tc6MZ9fXH5X840axKNVH9WbL5s+Od8GnNZPybtSFVKfFzMOksfW
FuazsGHILrddgGqrNAko1JqhdkHDQytmFuP9hLp0q8I63Ez8UEgiv5qvSZZkpDFEJHsNpbnpdFB5
WBxfMwsuLGJ6Aq1ao3513Uc1OpozpPQhMGm5xU50I3M4LQEaeW/VSKlCkxnOQY0HiW8bsL1BqZpG
V2nIr7qpMXujz31pBny5Q0OUZ1g344Wwe2Pr2en8eEO0gzekchtrdwPZ3ju7b7U7D2LnqijEPSmA
vGCeHZ7DCJfhSADFQxmn4xZrxPBAl2i4nal7CNJ/fTp2bogYkpyH339YnSG28NZx0eOGXYKUPBG9
tWNmHeKEUqqyBIAkWoPScnc3RWTuw7hvqq0aAtRgYOZjeM+uYh10B2HU4qpGmNldCGk5oj2HIiaI
cv1Qdgjaf5+RO0pEF1jQvUvo29YQZ6+ehtvf1g2p/apJZkCbD2Bdwqtk7YtOMS43gW1aa8dwwOnl
8Q++WPlEsHz4WGrfCxpt2dqsCmcvJzZ+M76WcMDztlnE+q0W3sxxv/+NIXPoUBNg0jm9dogrKLmY
a31A3v783ozjbZFUQ+rwHWiPWP67qtDuAVrcB37g7G1Hc4jxCuV9VfYlNMmK1cFyqQ4jFatt707y
apNQN5vZW0LJ7RxIBGQyEN0+nWfvlviS6nF0bSvUKQ5joPqJ9QCYj6rslLOeXsOm0rb0CIz7VNM1
NCroCZMYbsh/WKJx0wE6kPvcATgB1qV6ZsIBPF5Nb0sHYWctM6xIzecWpkm5RQL8WfCan0jRxRqq
8gFu5PA+wQyvhgF1yJFnhMZYkc9LvbgIbLQ29vAICw3RPXhNvmmogRo+JCDiX9TkEqPj3bkaMXv2
BFPU/mpYpXGuRjqGTsVvaKxycRb99EX99nCktk8N5I7NxBvLvN61V0SY39TPORiZcW/NxGoRzYZp
WLHNQTJnV/V/8vLmGtVecooGtgcVaXzIoFz3klsnTS2DPFyJFMWrTTzH/RuT9CpqRx8+GHFw6jEu
gmWX7DTvfaNvUUdiA6wdf2e1w/Q5C5P7OvGdQzaE+i0fPGDjInBBrFF/m3cFNQjFLM1L+WXUsvhU
AzrfYb8grJjJJSnxAFIQWCl+QRxF+nMJRG0JrDimfq7f1HtTIp+CSAZXZS8LESgzHtGwDQ3ryewM
rPNxQARQPcbgeJxWe+bNxwOchC9VXvvrskRqLANNHm9PYu1cE+HDYJ3ij9yf1iVzwgfrU3K7Cn0+
a6ZEWpT6xqpaDl43CarJy2WYiVckB+bKpDfM+Lf4jcMxBbRW5dO6TxvjvUAQrPooSO/XGCfNb1GF
LbIHu/So44RFlUFDx2tjbz+36DfZNU7btLf9dVNAUGzJQbwEejMfKgoSmxZB/lpFsSmNF9bFJQaD
zAJwn06Jq8Fw24uSPSirL0sq2r0BOau/4jdw5289KN+E00b6rtRCHwWfYzXb/lbj06qvtOXsi28x
GCgfetng4/Cg25ykwAFcoZ0aY+JcVmz4wqtlBtc0hwQQmpZ97Qtxw3zAdQ1PuRXu6o6VeWxSSakt
8kXspTbAyvFuUl8Vdpds8WwhBTEDepYtKgQAWrbOKiELJwpLIfae3Oy0XSPcka2VeM21otkgPSVq
c3lebGkahzKeP7oq7daBgZWrndzxTZMmLQbyWU2exnXYxvnaw5y/R2bnXi0I5LezIe7E9pfUM4Tp
aKmNGF3ga2PKz/+PsPNabhvbtugX7Srk8Eowk6JysF5Qlm0h54yvvwObPkfdPre6X1ggSNkiBeyw
1pxj6tSeas/Vp5sqXF1bxCn12ruOnfWmGwrjZFBhuwVrfn991e/j7uiEDcJqf5p/BxHGpGaTXq6j
Lv2vZDDU+37HL3r3/0kJ5ducqUUWNCvBplWX4notH2WOXeDoyqnOvXaCUFk3rHKuyXbyRXPJTRiX
BAX5dOqrbBv1DOvNpE8XMn1SSt8X+QCBkUkxDBb2pqq1u+vzuE0PPrSkm7aoHqtWmCcpa5GwTdQD
j1YwWScxZdZdUuyVrDQOU2HB2ehd3IORvy2JWXmR543QzonEMt8rxxTHKRXTk51pN7ViPiBUaQ5f
17F0FbWIAgugZ8QLOcntFJFjP1VGsC+cmVCamtxt1R6IOx0Q6oDXtI5zHtyBzo+aDaX9BEf+F7cy
UDNlNYoDhJYZvD7kUQnQ/GpgWjHgDPkqgWn+QSmb0Hor1Gk7arg9Z70aTjAjnceJRaqbYcRp/OKk
6BOyj9w/465muytULr0wsaoPGYZTDwoSdZSXk4yKyQJCa+2qLtfjiF509edLWT+UkF94v1Jjg8ea
iTPbtosb0aQEz/jwYsoJoSuLMP9KVU0T82BAwSarPmesa5Yu5XIT9vJ+nCt8UaSez5uQrkBcDv3Z
Sm2j3ZHqhtcvI1Mb9l0mzHtRx+V9xKZ2rPPqORpoKEkxVTzq6RYoyYD8x4mucaVk/TS3Mrj064Wv
c9BFHzrIZYcwculwud1xBr91tNMe1m2z/H/mQuDTHHtYkerxEMAfWf/lr+QEyjmokqNkjaZ+j5qU
zehZj9tbNGSQJRAvyjHDD6gG2UZneGjD0LZPob3rR7vCa9Gg6jRNbV9Pk7pH4AjCBF/OgyTaTINA
rxSb6lGe04wqvGBGRnIE6caMMveUTOYPOEskkUBcw8xZLMwwaEIRaM+NfOrYdXxslRxa3PKqBtLt
lmb9LdhilbUpkdvZwF6T3tJnjzP8GHeafy8fav8XgZ/jXbicAb6DdiBC/wlGLvZUQZsXVbmyXZu9
QovyOp6X/nOtCbIRJObXtwgyA0UCy3UZONMO+Z3im9B25ThaOv19Mcar39/Q3Nxd74ssmyN0jsF3
ciMpCi5FUmOw38vGeqI7F85E7GV+9dLYGVJ9TXlrUGFef7InkmIjfe5OhRLFdOZuJ39ePmWR3u3M
0OhOc9wF+8DoycwOBBHmSvug11p+tsbpRbZsLccdthg3utVfLn41fKmnmaIs9em1nA8qUzNvory+
FRj7z1lU316v5S/srqDF7tTiTVX1HjoKcwjAp/k0T92nIpxpp03dgHwIDGq3Rj8YH0rfDHcRsNAX
zIZQeAiR/D33pbYF8RAuLyFt9mHEcJvZi+9engOkZnvdMGsb9vflamm/HdIztHYyCBZLVzRbxE+e
f2cicbbM+vx+Ok7LO3K93fh6Gp1hFzzL78tSUbAUzWB7ItDESzSmT1TirJ9I9c9xrczPhhKs55JF
Wq/Y/l5Hs/zaVvrVg50oRbCFhRiAV15GFywvlvdlm5RHVQiKpG6JfSMz72IUWeIBwyOxkdxux+jQ
B/dk6sgRlt6JQ819gtuwjDahi1HOZn1yUuym27l2W2/lTF8x+ZcmHY2uARdMYZNpmYSp+GgF2Wvd
s5cQwyudWPKgQre4rg58LFmRn5fHfsZpvUQRfg2x8ihsUPjlTbpWidHdlMZUoKpDcUz6Uj1G82tS
j8nZKpyLb7WU8ZHSQEJG1uAOKGnAkw0HIv/mVTiIiL0/s/ByNQdmiqdcBorlTS+OjjPe174dnq//
ACU21rSB+0TN2LgpW/2XARaLNIEs2eXObN4vpp3lUhqpv2K+rwzQMPvcr4wY9PZeGI3JFTXsBTaN
X2FQeRJ7Lh86c2ZClssUkZvtXl6ociUE8Re/B+4YD3+b2F0LyGy48yOSzX9z92vmn70hqu2UXzRU
xeDHLF32jv7SGwpcs3SiwdAPcxq7H8lDLwqcUl17GcH9nnsCkbe6neQra1J2mRFZ/iroiw2tS/uG
zCK5OESD5pVaG1OQgh4X1TUDaW5N+8LlsgVJkR2UoLzRkEvdyVPUAsutalbY79zpKIbUuet7RYUf
NrkfOu11+a+qhPmc7QQgt0kLww5ZeMmurWX16jZXjM2oKR1VjxYV9gB7WeWeIcihddZmRf60kQBA
AqKFpthGl0N/t1VTGpKwQPAem/MdVoDvfYVaTI10XHRDisTVWoIZAntZVGd3RW7sla6LP5lUOLDG
PVVpZ8MPt8ccoPpOLOgyWV4KC+ObyK3qIPe3Oi5X26EzkZRj8miib8EnFdZbC1LoCtbc9EQX7ckp
AbULH0Jia+QWtxksZG3JOzfsoCRaLum3aTmrCGLxIBcxnnGBlbqAa76Xezcj78u7qc08UU+CqISM
LG1Fewby9dAJd1ocLuGmSugoxDrNxkVycqRCaTy2LWnV2Ix+OVPyLn/hQZT2VlQVbNjCfp/8iOSz
jq7dsjPWqWvv0LvW1LzIxs3JKRAobvGdKpsaduvGpCgV8r2mrKqS7bU7kCrfRTTaO8fKGUPhLm3m
jNaX7EhlNBq8XF5J8BKsByfEn1+oxU0p6jdrsYhWU+OyYQIK7ixPbdRZu2omKEe+KvMbDD/fJJpI
z1qMprwX6ujJGuhMIAkkoXH2GmP4ZnXMEuwwA5g6A67OoleMa3yEusOd/0vq4gtWzveKGe1IwSBc
oTaoKlPwqMcwP5mp/wNbChHSibggH+BfS81cPzqDE9wUOalo/JroP5T6UJHQ9GrHg8C3XxQPLQ7l
XU+MpVegkyH2u20fABmF18CZFJH5Kk4U+6glaNWpbqQgQ4LuPY2nbUYB+6wqE4oKaUgVivB8CsW3
svtWDhhXMP7GWzSE2tZtG8Xrl45FoloqDth+IxdZBtAvf2SN5ibkrVsJ1hSJnwJ2vlML+ptWQ7q9
sJT8KQnbBrqOrt05S6R2Q4BMGZv5e+Ak8baLU/VAvWC+C3C+x7QlKOXr81Nda1CA9Sq6zCBgDoaF
C0qrJn/LYuaXiffvbOFr9NS8OEXARB8DtyJNpjCqbzms/GIQverZASkw125QiR3W8YnjNjX72c2n
h4Cx8JIkAM662j7YuLsvwWCTPGHnE05Kph/5MFEJaurTP/cg9T/Tthz6NDTx0GaZmkLX/A9NMVQH
snes3jzktvnNhYF8mJFyP3YzVCcKRytzgQLKAmNBZWrtxo66Z595VJXAuqSF5YMj1eN5FwC3IsFC
mW9cw/4kfvhTaGAklzVXPyXOcXmG+3gVjkQkC2f8EFpo7A2bSQkDAjFaVo4htKKt/M8fUHX/Rwjp
qq7JYK8b4MDcaw/2L6M+SMQ4mbDaHK5DeqlZj4g7SXQI1OEbcejZykkn/2LF6u+/FfUGGnaqgKlu
41JU1PK+1IDOI8A/xzDCd00baDu/HDS2x3p36WtCIaU6VFRY4glyfFUwa20AfK5KLNdw25pB9eYp
jU5Do7MSzfTkNnBKpPzLy/gJCE8MhHokQmh6Y2PcjQzydSrie4jXNDAAEFzo1lvb2e+/RcTBrIPF
7dqaOnWFJHruutqbEmh7K5ul6rmeTjXiiiclfS2w69867MYoDiTVN82tujUSne5oVhoAhyV+QWrU
xrR+CMwhYslkO+d4VOydPAr/e1Sw/vfyRH+QBTpZzW9ilPVJiVm0UrWLFBYAFGj2EyOM6XQ/kWVS
88CwJDYuOUprXVCwSfra2CTu5yQ3eG5d+6yBnAbWM+E0oZSDx/4ZdKm9UxKzXMlmBAvi+ay4313q
6tLHj5lV3ypivlU6gQc/rP3rkfBVH76caW10rXxFc5Md++VZKDhvdEPiqZGzlf4z+R9SeIfINKOF
D4YRQX+c/dCycpF3b6rF4pHZIr/EtXa6jogmmT0oikR+hFhXgCjBU78EROF8KS5OEny4iK3uRCvS
dWWlOREF3HqnIAi48DvXfY7rKvfCOldOo2Y7H2rHXMA2IzhErhZtHNSOm+t0ERuZjvCRNSWXb/Rj
in9oCy9kqOZPWqvmYWw72+s1F8U4CleUelN6f/0VE7PC0yR3t1VCcKRcaYCyGGlzv4ghzhDyaciG
8qn0Jsr30MKK6Zby0earBIZtkPJaAhumRitLOYwgvO8lkqXTqBchPRFjj2TQWKFu20l5CHEYfH6V
yKQAdgk797+YPGVlptAQGIRNrx41ObWMfbEURHC+/vPtbkqgzt9MEi4yWtViLFPB/CGA/rsAqOv9
AMFJGpJjaYOvMC3YovNiR1UW07aDD3MTTHl/18BN9eIOzMNS6ZDJylnYlzsa2uV2VuyZ+g5rgus3
WZOO4KVm0q71rKBibhldfpLPe25mTwY5B0Gkbm29rDxqDpR2zXm8cv+qNHa8OUN3n0Fc6ZW0fZAP
pvVRpkN0bzYdeYrxoJ5AN42sshLjMGrndqISR7UKc1URiF9mdSPaXEfOlxoUiEJskyl4R7m21+22
oCPlOs9Jb1PCCcncM/uN1WjWTzvUf2BabJ4t1Nu5qc1HY+qMi8zdKSOj3sNd+XR915u4wVE0WezG
c4cFHQRJD3nu+D3OiR8tRv+Xm/aETIrc3gd+T8vWd01gUhHJLeqQwmkfmIcRqp5aSGGAC9BtyLfM
KlkOEuJQLUrdeMJ8y1bPs3q8uJLhkOXIUl394Ch+/1q0MAa4ct/85V4q7Wglf2xqa+1sJXG5srvR
IKLEjjbSu2ksdr4ye5nYxN6x3a7vIYO029kkz6u3Uk9qUR0I4zdt1d/AImeLBhyXSuglz6J8JSl6
g2p8k3cK06TpIQg7MGI0NwCEm/uqbp8JEB1P/z195VYkioBltqoC1XgJTdPaKuSzb8wB0MkyjElr
S16ZSwdgWQIYZuH/pQytm81OAFyGX2+E/Ee6vhs+fk899P+mcnqUS/mEzNgmr4c9WmnrLi5yb6yT
6RIbaDYZQnvCPqb44lcNc9bYz3QWe2257SE30JWM1lK+KoWsBMMVPrFTqhk7R0dGq6GeV9fXOzL0
uaGLBWcWEzCfpcJ9DBfYuUZQTICxa21UZk97xw0fZ7KxA794Rlj8JPcpTqWVt2keP7H261dyd9UX
jr54dws2qvbgqSRH9muFdOBuG6eIsNvE/tDrfHzOEfBv3VlExyxWu51sf1VdE2PJrMy9axP24CyI
oq54yJJOsG9Q9A+0vp6rkVcWi15sxARlfIJGdIhpmf5OAjaV6ob2rvuhutt5bvAbLdXB5d8z1ACz
QdAfkA0Zm+vknCUWCEprRipE09qx6QGFBgnEhR9DDTDdD8fNioPkx7dFeNuFGBecpMb5TG6SXKsH
lKWchlGN+lF9ECCJZUNbSoNynLxQC+dqW+VQ6GGgHqXyBjOKOBUsSNLaosAG33pvMLOtbPLwWO66
3d6Ywb4VwtnYy7OvtwkWYitTK/qjsGL9rneDMwpQLx768FfR5CuQTmgRZwv3WgMKWc42bpE7N9VS
b7Ds+m4okxYr07zSKC3cyW1WMgt7r7CHQDg1ph9TezQII91wvcQHN+icHfVcFg1Gkx3QkWDCy+Mf
JW2Op5oaLIqYaUOh9Xc3HsSUJ6iunGxkj3ApsDvCPKQIKdsTyAzRhDD8olwLuH+Jq/SjS69Rpkgg
qceqVW0LIDiHIfb3pNuBZx64oHblZJpeE+OtawS/ta22hOXSlvkgFGx33QL1ZVrs5e+R0pOlaT4u
Hm8fSDE7LakWsTJSsPFfqujhM32tNqn9cv3ZOPa/z9YwEChC+coB53CsOnSVpdvewF5MVDPYhRqb
l0O+/HK5UkQewTXtS240HxhlD0GedS+TRnn1elq+YdCpitjxw/Xtw1g9lo17tuLsIpfH8kEBme/V
fuU5jV7snLo191wDuEWbYGd3lMqgCP3s4tbapB3wG67lByX4Jrc5ErvP+KSuuCv0dd+yHZLlSBQf
mlfYRb676i1lB2ZIC/UY10gHiEMvH+CzAQ53e/RyATyoxTwdUGAlDyw7yM1VETaWN6Z2t2n021ld
egmx+a5Obf8EeoIJ33IXtWG0cvoWEu6SCNlgF9gOCfSsa4lA5FwKDTmPMLD2NISJ3Z3SCXpHSmRs
OJsIPullhy9jXInnOMp2UYrJIHIUFOg+jCgK4DVI3qlDJTkOuzys27V0WwfhT8ksaNnPr9opn86T
gIhsBSA8KqUmSkgFfj8pGivEXB/309KtMlHyHwrTCD0pspLCK/BeBpHsghre2WyN4pSGxWPgj9uq
D9qTbAGnllUSu9Ibv1yt0G9UwkrG/tZGI3bwl6S70G5GqE/zS6fkKqhcGjt2RGPOMkg0/HJ+W03v
n6/fwdWFY6GXWbkSW4Z74xQY2IaTRKMEYhfBHrrzZ6dqyVEurkld5Y/sAFeYGKBkX1k+GHqZePKc
VEvYHVEQJQGM8ntFYszttTjMieOdDgP+B28gVJlsbdN4tCZRH/DNROyFTZTQWvTNiMO9Wtf153Kg
q6xdJAeYCCZlpxeOwxWGRFWZS3vd9eASuLepfBTxc4pqk6IyM4hK4M/KF/M+cxPlxQVA7USB9RNq
0PeJ6g6J3Qt+RUAaWOWKla3J1Cwf5VFeBW9Fpjwwrs8nA8PChsS84l2Eg2dqT2ieYTQQ0bFKR2uH
UKDfO4XVHtWexscVmkL352ybobt1/JC1v+4QU1S4SDl6Xz0JVTWB1FAybm3zmXZnd9MbLKvtmTzS
K925N5z81NT84v9iyvhfQx6OXUxesMNd3TRM5Y+ddlsIQWm8SI9N/siVUey+zFoRqljW/vGd7ArQ
T8XInTCV+0r9FsNe3U1OKk7m4PinLCXxXR7Jc7qbz9urrKIOnR61ho8SamhC5oris1y2MNdK5XJe
HpEjeCYKWoUADO9pPZMs24yVe+wX2M6QUPTJkqeiBsZHpZ8sjgWuTwUaD4VNkq7E6VOCn45m7NIH
XV5t2+pOjCZSeYtShTaPx9Fp8QlgoFnyDnfVtX+So8pfjylTtRT9NAbDRUkKDKtfRDpuYKxqieKk
pMiioAWx56AukOFAdMYuV6FA5c/pqidndA+3H327GTT3Vq3W93bQD//C4jD+rBy4imODOVYtY/Fc
q9ofXoKOUgGEN786jvn4Ok0B8NFBNwww/iRTsvrHEhpYBO1pAiJWv5I2s2vEZqV8j+x7LR7trZLA
gWf3aRBMH8MUDyo/Pknpjaw5yiOnis3NbJD9NFikiTdJlH+rlBj6S+j/siBZN13ovg/K8DSrQYwt
iU/thkSkJ+74Lp+F3bsra/tmmO9tt/7NQlaLrT0k+b8Z95w/dOvgXFSTpZKOZc+wweT+YbVqojCP
qk5oVA37DPWTgmTO6grErwwC7cUIaEiL2IEpymoJ2KCgKhmRWa7nSAySjM5uH+TpFp01qorKpZvR
VsnZtmc80v+JZu/GbroUlTEcLGciEMtuivs2iOg6TqaCP27swOszcbQVJIsW2fS6I/h6k+NHuiFe
aC3n+g58Mi49Aijt4CYvujtJ5K99bKtONjQnswKjM6F+QQRHusgcmMHBXq4nRwqdzGyGcFfcU6LT
fsDM+zooGrveNgWV6zAmIxKbOGyYHh9tXLbE/+YkVFxdtllie0GQO4dJi6yX5V5YiYl6r1L59U5v
VfOY+E6LG0rNnvH6/UTDQIp8g4VCsdN2FwR2f1NUrMmMZS1tRpQJUr3dXSe+2IXZXPvtTs4PFak6
rFmKfZtVv9QxNrZ95lKLDm3CXssBp5NWA1H57wM25sgL41asv87Jo1adboljJH0Riv62cOioy12W
JlyfvAiSMHJHMdbWrLSvle68JIu02A8neH1ZcqR4qe5NY6AqQYMjnsNq1Vih8phmzbdS2DQMhKm9
6R3timGMPrpcDddDY7hnSJqE01BCOQVDNiDGSzxIvQQpjVhDGjVGard0sprGsI7y6bWx1RjQaXPi
ABu/+yU3qmnyrCJq/NmFsPGrtv1GO4lqxVLJlg/+cpQbBT2SSSVfXkU5V09EfquKEz8w+CUPaAS8
sqzjO3mKzM9Fqd9UycYv1e9p4IwvvdV9Ul1LP1PLo/difA5d9D7bXbivQ7RqkmUgN4KUS1f4DSeA
DHTMEEJCVZ749JrlaHQrywO3c7ipqRKs5QeKRKpityictfy4DvuGf8OiGH8Y5LmBCTNzKfry2eiJ
6frfqyTVaLYtqlFi4DJ05Fee+CT6hWupzGyoYgivXRSii7f65I5AggAe5VKdghtD4mKQjveuPv6K
FSPawyxipWJVyhMo+ydqH0z9KJIa7EU9q6Ltlys8qlRKyEn0Tm2Titii9JMv2sSmXJYfCueuXjcS
vNg7SCQosGVP8A6wEjrdcGoXk3Y81MF2Cpt5U+PbLvrAJm7XTNdohdFpyfxkuArlRh/Jaa3p8tzV
lm/fpe2qtIDIyjPWONt36lS9an7uHr9OxZHyikpn9IKc2OAsnqzycr03KD5Q2jk27O5zN8Fp7c+/
eRHySMBrvhqz4qldh4sAJBjT4rYmYthexHy29nFVt1Zm+C0r3d/ECImNQOpQbOeRSlVHIM4mWy58
qXqeB9CCK10ZHmMLjBq3G1E6TRl4eh1p69YMIXXU1r0WdclbmPq/proW36cxQtFZE7Q8ArYJGEKW
g4kzYijaSzbZ08pdxNgmDbisUcuLBDkkBYynK5oYDfctsdzJuYBmeU6Fqh9zkBdfp8wZEpdu6fd9
kUE4J8TiUhPScMktbfA6xqgP/2LMhKqibjlL119lRM4tZXBkJyFFWCPW/T3uOYKG1e/XBnQ3J9He
WviAUjpluxU+RoloDHABbuoYnybD6zj3A1zNlIL2YhOz2q7/l4Wa+XfrKG4sDOkmt4bCXL640v+o
IAZ1xSY807qjvi3t9jEWav+oNI55QvxSeN1MmA+MgE0MTBzR/8I8ks9RmIPU0i0cLxbvA6e30aAh
3yZNsq3VxjmhK1/UAUGz9v38IyzC4ikfx/eJHtWvifthLJXxh60h7ZYOqXZKQEVi+miVsn8cMhU6
2ZJ63vTLBJK9o4PM15a51JIVXXuE6vuAIkQ8Wz2g5Rnzqd8mxM4NTtF7BMKnu3JRFtdTu4gsBTB5
HNhDrbt7uYsMwZxsDaJz1vJpWqbitnr95+Ks/Oa+arPLN2s5qqGqBNZqfMF/jjrmrJcsKHrt6FwB
h7WpeZUdpa/UE99klbNxY6I2tO6d4go63gRwR1BSXHC4FTGd/OfIABMBYeW19BW+/gq6MokfPWQO
89Pp6/Qo2ZgdMZY4vTOxWRj4hdW3ITpt5fdRyDnQeRiflcJKbroRhX1oFkyvc6G8m6O/aocq+8FO
kDJo5VS3bZ9CRzWIPcdrvxKWqmAfK+YdEuvaG019b4WGDsuZh9AIjbOvBbbH9wvLJUZQEAwLbslK
nzIrH8/SgqiPkwK8lFQe6UFUEJBnUXpXCYBaKlv80xiE5RmzVLmaqVV50MaT+3IenL2m5eEexUW7
L0gGZVUtsitps+zTT9Nw+sMgmgKVTlayqYub27G1fY8P/1KLIjiHKcSSsmy7rRL0/bZoE0q1ZitO
dlK+KGMxbMijJxgsWfydefUwCAImLDtxV2bNVWOqZBcKTfXPHfiQNcV29/s/XymUGP9cfDuuoy8c
ONQa3IyErv19hmr6ouvHPPIP131ZUixbymjGjNFn7bHAJrM1Gjtmnk11uo9ZcgeW9GeGkexNAV++
VWaadPJpliqXwWiTC9Q1ZSOHPgmeGWzidIJlxuHG+8iMcjhKmVCp2sOOQTinGcYkDKGBxWTXhmeL
HpbUa/RqdD9afXaT0PW/n3XhSSqd0bnZY91smiBEJ5lV/UHW+ds+rO+t5lr0V5G7rXSsVcdGH8hG
xFd7bA3H3PTII9YJmJB9PhrROgq07qy02DvpuIN1CkfIrVLqU/S9tZpa9Dodpb218NsRdX+BwzJN
Ck/WM0olqx6HZJ32aY3fpKP7gewAdeJCyU8IYGbw8hf5t5s9aWQ4nsIUzpXthNq2UDPDu/Kdo8b4
zjLvjQ6UticpZ3pTC3tXtrSsezSwqk62gqYO5b7uEJXSA4nXmFPSt3CYXxBHWg++CN++AtW+UPzk
qDYb/BKEKRVDTLbvGA+eI+xhYyMxstdAM4FbtWSG2jg8AKlFKzeIzB3mhBw5lP8pqWgI9aNVV2bZ
AZVsdkfBu95YKmBW5GvFTW8P1QHE5s1M2tiNT/xet1YrEWy0KiphG/ds5uqo6s+a9ragfIAltfjg
q07J2GCWCWT5BZtqhJ1/RCZ9L599PVh6X3sQbKrilvHiFHequ0p1FadxaxhPppihNw7OjWrBQZ4Z
9x40VRzNBS3eaLuiNdvbAW3KiiycZK+ZtXtb6pp7m1dxduvoRCcb8e2VBMeekYbSpD+4iZ8SPz6r
j0a8rPcX635GsFg5a/Zac3oE9TLuCTFBtW5KUOAioomFPardXk0K9CmaDZQX6m8EenIHc3WAiLL7
xzYl760Z6vmAipyMb2MrKVq5kFYMa53nxjlmVrzLStZjJs5Lk8iX64XlwM7cKU3ZXrS8em8zTXvO
jfn6TBbz5Wup8azq51y4T72Al86e+aS1ufMWuDoEbVuhamhn6iVSkW0uXpLcrZ297aNPEnV3kY2Q
yVXgloy9fkVY+DB4r0+hlb4ROGw+CEcASSnsZ/4szT6tlHSntnkIK9j0ovISLqR2MkB/IbVNnmNw
ilsIWpSsJsP13H4xWnQiWhvsr95hCS4TPDr3lAqsFCzSIIA3BhVlmoa95LnKh1avayw2JETONWTX
Do++d204xqFGunHu/pa0w4dTzpmTNYwj6Gs9eBH+a6Cr+im0MSgYJvJxi87xlbBVFWQVUGGUa7O0
d/y1YmKAIk6RBSK++FNGBxW24PQ8dfFdgO3hQxVgepY+Hbb7JzQ6zqtPw24qlvaYXWfHtreKFYRx
PCYNTR051inW1NxdK5E4x2SJQzXbb6gw9eoD94+dBuOOwO7qpmhzyPPLkbucK0A/s0hF961glSCi
xK5uvt4s+jjZuepf3v/1BtMq8KITi3MYu7XImNxE6TK9slG+b1znpUjIKKkRti+CI3tP7af32sJ2
j7prIl1Fr2nEQlsR7yLuAh0qYBsvUe5hJc4awQCrkd6ZpzAPEKeRkqEYsOCRa9I0yvfaTIpHUmb1
vmibN/AcLL3syOuAHf1g3UqchY+UDDZ+DzWIwScay5/IpbM9dUfbn9tfmvIB2Sv56YcgRVI9bB7h
/7AEGf17o2rib1nzmi6hf3pNSlcdFOm+m+hF92W3bdVFaK2AQssUNNXy+29jjAS9n4770tB+2HWv
H74mqCpWScZDUhWPQrnVkiI+1FXT7GMFXoMb8bnaLmdu0o1wrS96RJjy9/RRp0NTZAEZ02Y3nens
IF2uTPwu5LkvyJuxAh6UWGSi1jqjaxpzGxkmst+ivLAa2coeqqn09b1pV+ImaQHB7mrsaqXxKv8B
4Dtsaaas0Q6ZZpEhkmyuf1BnGhwPTO0qT0V/uobtaAJhdR711g4dXHkMkd6spXTWTx1WzoOhndFR
wR8L41Xa6fFjbrgPwFP8daTCfZRHeTYr9xNFbpF2Gob+uYTzh40Nd1eJ1kU+z7I83thmWV//9c+x
IHTOr4vJu9aoQpdlmk90DMIaUsL6nmC91lBvrurkhoQeogN/BumQexYYx0eunfqXa7KTj6e0vlyn
qyFAhg4uujhkAOjWkqOMInOZPIz7a+jFnIl9nc/jimWB8tiWdBFGxy1O8A1p86pps6GB8O5UaYR0
N7zpLaNAVa+MD+msn6LQGp6FJPIOeDkYI9OVqFz91eZvSUBk5q40qzJe20kn+cmuf9uKcs1wD+VQ
f9SKEZ6NoMnPPjFmm2w23KeAkuvKz9Nyr/XYPmZkQmtbT5Oj1BRXeNXmUilWwsjKpyHNXokIaD/Y
Kr5Symy+Gzo9APGZcLU+ThV2Sgur96518+e5xgFYVZO7IpwsO2CLyi+qEvVrBCrRW1tam8nKh6dg
Fgg0o3DRrURvU069ZR7tcasvT9XZPnSig20/Z0/shTGtLfqwnl5jaeKkC11DbKaCvViIL/4eruUn
GVgrx06Yvo0yvyXktL7VRzxuseZ0tP/rcV+VCJeRWgan618k1e111jjGxo0NZaXbdQK7Ws0JASfV
xMsUTLajEpPHYbXlYzxT7i678dVS/GNLZKqsrNUV3v+ZkHQM+Cymrjt910KegzlsbU+W+ox/dbxR
0wxeb6iT9WLRq7sW3Cdy3UqTdXYwqJs5cD8zVph3lhsVexFaqAUMt7t10oWKCyVrDaHDPgY6CZGZ
asQ39aQVLyPfMr48D9yDAg8VBPAKz3t/56j6sGeT7NMt7OxbCwqNBwDHv4Jre8wKgVYob5Vat3uA
Kt22pg2xD1QKDLrSTbuizPwrEUY+jV3UWLKySMudtMRy2+CW36bLTrs2FptrZoibzoCKTUrVETfz
D2WanPsy1qKb3MIofk0OTow7q5oJItCTGils31XH6/2DvsPaUS4Yn6Mo2iJdKr+xe5h2ovbnre6X
yp0do5WHt9A+TEqMwNSJ1P1VDLqca/Z96hcP8kSRFNbejtiPiNlyb4gPYJWrJcAGlwdHWO4mb8mq
jfLOXFUZoagt4J4jPlRYmUshqU6q8iHqleszgTLh+ksSpb2V63lLUeham5VYJ21qPtbRgKlloqNI
dwQuDRh+KALp0S5wcpqO5pyngo/npK0NRdpKvzMKr6IegS5oWnFb1sAl3Mp3nzTYShu1GnJE/lza
s8N6IIObioIIENVyFCbN76NYhddY5xQUyiL8lpZiuvDTxG6l2beg18UpGGFzjQSexWg5H8dm9pHh
zu6jPBeMJnyFPGXJp+AL8P5TmqDyCcWqvuehp+4QQ4OPKH+PzViuSc2ILsht/4+w81qSG8my7RfB
DFq8htapM0m+wJIKWsOhvv4u92A3u2uuzTxUGIDIIpMRgItz9l7bAjvyTWvxkS92XR1TTy/euiB+
6AZ/+XSRI64JEp628TA1TPUSBpIUrb7Bu0BVU2aHgTddT6MtBbRN9yxK/agyxFx9BkFD/NJq6JNu
Z3agSeYsitaM/tCQgEqdkbqNrE/88asVpyg0mPP/8RO2xT+sJIZRH4pvSe6tmjkxvvfD6KzjxABP
Jl9guzjYR3mDOiiYDhIvbbqY29alBy5EPT5RZCUYpRKXQW2S7MpvsWYsHWv2LLwm7nRWwghMg9G1
x94Ci5tHL3Fid6/uMnW/8c+oAAh2pHi66SFpsu446lONG2/O8ZHP4Ze8ax9Ek35Okz29GFoi+HNq
47UWYt4ay1JeOwbBk8hpWY/he67dGvkVD339SJXCZ8IOryjcr/msZa+oVBk10eclAbg6KuznOBgb
fk968E2Qa1eKV+uGtGpku4GZ8+fLEcvSlmmnO1O8DWQXXtXOcm18LzyPLEK+6pU2uiYpyjIYrHWs
x7Lr+m0ijyJ5TR2pa1G7jNQ2s81cwHdQDkdVsAsWUtLUNbWwiZuRb47yKkSliom7mYfHYGgiFDu0
gGi9628iab9kRp/+FHX+ODo2ADOnN88KMtRrRHfBw34AZZdvOssBOG/7z1KP/c66utzhAyWstx2N
Bwct5JrRyftRvvbC8NaFHy5HFzfmY18sNCJ1ND93hV76EedB+OYZTBfIcb4p01BmLOEhDJN03ce6
t4PKG4lVQPnlYjz0E8AIPwJrHMoXj5hPsUp7lDZxGvo7L0sQy9UhWgzLf6JpfFPZX1q6MOLoAPW8
BiKEO0IPoxH+nOFKeaa14aL5ZEBXtDGt5NkcKCBC9YEVHGbIpFSM0VW9toZRPVo5BjuZYdSNwsYT
Co+oxpi1HwO7OPg5ZFM2nb+NUNt1beX8Bl69I1rH/i3fyvzIhUSzjJdUhifGLguEJiS5pkGRza3k
x9+LcnoqtBdr9OInNxT+swjmc+Z26ZeqzfMjzisCH0ot+UIwZ7FOPBnoY48IqnQTSmhcdatFlNUr
PcNyFxeVddbCbr6YFAK3uvY410ly8akhP7XR+LZM0QubLszrbVNdO9acV3X096UVfnnMB5ukneJ4
X7olvl68o5Z/8FBJ/+rscOdikfikUNmt0/rB88Jsa1I6u7B4r65xlngbnSrkY13VJwND7UHXpmmV
qFJtHcaHeqKi4A2x9i1NsdjXRvpzkHAhODvlc0rt7uCx0Nsj2RxuWs2mqQz9L1pV5HerquO6LnkY
yytezRzm0r+Qq1YP9GeB87wPuQNvmh7vFsWLoUt0z03zp5RRM2xgEHTiuVhIx6J8JzPKJoouUqAN
rNDgZm3K2ziyYmNlI+VttvvUszOyZbB6J3dGutwZ8VyTsV0MhwXxU5JlHQg2xz6mvaAEJde4zRj9
x3UjzX+NufuK4MIZCZ6rGLFNUjTztL7CzfpVTgQQFEVo74Xpffnb3/ATfeVUQfNBeWtj5kb2URZF
fTRYe2zBI45rjzLKTvOh8QZKVNhbwy94JYTLemifNfs9kXmxKkhWvUz1DypS4oGcE/t+ORqdZuVZ
JhYj0YujI10DHS07TE1htb27V/t001bT/KxMaKkTWvc30cSKTRQFIwKYivJ6pA8wUCcsPYpZUXup
cQ3dQ59CiWMKyq5TMe6UOcfLyWap4+VdSfRcifACaBZfM++PglA6L9RlVy9+GER/odc0525VyNZI
CQl43xgLQBQr24HdLnA7e/aqd9JmKzDTXtxkWMgKA38TLua5rYbwDL4jvB+pU4vW8tmYV3H4olLk
5hLluWfnwTMLMWufNXgT7ntzVkzm1qEQSSW/C7+1Lv1wqQ1IguaWVf6wD3PWaUqUH0GOXbN7W+59
N5brD27uEwWgGdXBIdLiOBRifFBCg6aaw6dYD+gVYfFULwGLm53tWQJRs/hzDSZQf76veZdZ+xnH
zTs2VYvB1EfQ1bNhVqcgv4h0I2m7nGLtMklJfN4JIAwKQcwulb81Ml4hUgTfp5JOoTwY/nUg36L+
DrLQcb/9/38uTurwq9G38IfSG5Ug9+fSYkwkNOPDbkS7bcusu2g5jOROhBhB3aL8Yoj8NsY8VDZO
iYdBRoAhZ6xOhW4PX/L8kMunziCv4lAUIKU1UndsUX2Q+Vlv+g5qYC/q+mPMClrXgUPNTG/puHv1
frTfVTZgMibORUGk1GnKso4oJZ2lNT2+IYuGs2u8/GfDL8j3EIazSbYz0mcYTVM8JoA/TXNVOl37
pF6ESWhi2LvM6VKKOC/CP5cx90qfEK0aRNP8MpAksVJ08to+DD42FrvzH5XPix6zucOB98jCa94M
7PjOgDsiIFiJYIE22s/oU3GKt5AiPGwBTTS150xyf6Z6ZCMs0328DKJyAI1Jmfemwe43vijLSyAI
/KEFQsUOqSjVMBZnPTSSOBnGywxMdGPH0Wsit3Gt5/+2st6XgYvlxtDDHA9yN2z6QXgrAJH6qZxj
kqqQcWAtDopn+lMVK7sHqhPgl//7KO6j8H4tVUeUPDe1ZEbysJ3V/WcPnUbA3cLSRN6dKGXAWpTf
3CaoP/krWFRT7elc+yFxM4+5zT2UJIyty5g42TQb+ZZbtJUsO4Pr0hvVh4XFG8Vv9FqKl8olJchx
KKUtU04mqY7APPJpjBCTGdXjldAiHML/EGf1MUnN7qSdgH9hWrOjvd7T0FHAKYsEEFQLQbpdsrY6
At1taZlLdMff89QBDWxrNn7y5aUfkuZRfUexodf7+9a2m/AghcMpcp3xlzzoEmdSBwCGwkuDD+vO
cWyLkjnr30THZQkoB9QkksvriO2P9BK6q5rLshC/TO5Y/kap0QqQp1tM9flm0FBs4fgXv8KOVvVk
dj+KNAF5otfe04CpfU+ydH20asw4I0Kf9Zzp0X4cDH2Htuz3ouvWt27yfqPS+XOQlBZ3YvsYLVKl
UtHXUcVft/w1On34PhDeeumjEsuqrAkHXWit2hJuhZ8jh5lxMfQqIEcd+tNDFOi7OmxYhuZhdiGv
MbvYTc+IDU1y2KRaHW1LADhSCY6/S0pJ8n+fhnM+PM0iRHVD2c+Z/eVcLiRsqeyLQlgo1sWCrjso
16bTW28gF7oXdSadqFkZyJB1KYsYB7N8CYnrBrhhgEKqreZYU93f2gm21sUOz4F8UUe9PXDXpIS1
HnNVZfOD4TfurKfF9xP8ngW3g7nPrIiAZTq/iYtO086S6NErcdMYnoFMFsfhehy6jtnWKnd3FIBG
NjCJmaFxrGdtXs9m4F9RJy7YXGJqo5IGahb9eShq1iURImc5L5EhVW4qKrprE6HK/RdUbwTVk9OE
LNSkE0jZgcaa5qlLBtE2drFk7VMySwntnsWvNtWrTaQNN3SQ3t7ObOP892Xhg2tWTY0sOxhgUinY
CtutP9gVdWqYdnoIg/zWGpP0m5V45aWaQomRI3lk9uKtrNl53j8yiKjIHksNAV0cE2aDGPWePRJY
Q71OlFqb7M4XsjadbdF2Lrc6kYFAeF+E3y+fbLpSGiyGdQuxU900lzTUZMD02A+NfSPy8burifR5
ifDFVYtL8xzI0Z7e3QiRlhnSrtOzb9c+HHjOFBehtyLvVMQudmsMcrMSuxI8tFDGTt2z1ONsjbQv
VhS5g25Xf7nfOEau2ez0Ge1TMkq2bYP++S9LoTMMumU6KU2qGdFSY+i11j72UzachdkP506+qCN1
bYIndO4Sn9pzVBwar38QbWifVM9ikp2KJYhHrPtmd1CNCz5BVou22aBw4MNkVSPg8vHbGGRFXplw
9mqNrmdDDScjnO8r+L/rdrWWh0qenYuJ2NzQPVo4Ba73ScZ00j1uSKA+5Q+9Dn8uqe8xohkf92Gs
X3r3u4WlIlossvJGt19ZIrGwk+Tzts+W/IA58BgsITsY4UIV08vtHNvta+i6+cEgwGMfEUDy6rTW
F/Wk0PL9tLsZEXWYEzfcyNWUplvrRDFoWj09kGFVPcTJaO9Twy63QRi+BPR73kJRi/0UhMYhyakC
G0EarUJTZN/QeezmjB2OfBL7IsKV4zTTY61TrQvC1NpqtZV8lT+hz8vP0svyZz6mYAMfR5zMOOne
rHk6WVijtm7dmX8SmEEgxqskGl/qKjIOha2XX1xmVYUthcNR7nj4j0Ifjd3MLvvZQiwByNwZH/4U
tWlTr9iAHNRvFWeEVAF9nS+t2XhUfCiOj/BatSqojwkSqTRtD30bd1+biCi+hu7EyW0ok6f0kpHG
Z1OjfV+a8dfQ5fH7nATttmsxJ4lFennyPjmqvXk6mSH7b31e56CptwTOMw7ZmdFubF1voCtjY4hc
JKqmwK/cFE29s0Z8S4qvqWtmQ8aCw8YVQieZNJuJcptCS0pe2YtPbtDaj5x3EIUTjNCufmVq/ey0
oH/Khf7FkSS6zsm/a/Eg6QB+sEba2JzrIvisZFRLmvR7gbHxA03FapCEdkxN0xG5ukViWu4eLJa4
9xV6J5fpzgBK2AzDI/S1eG+n7bgf5jBfKVBn0/Q2fqnxSf21ylWCJIoHwwDQ3dhj+5oIBD+2+SC8
IFrHWo5cR6K06srYs1vNb3m+JOva6TOWS9R08rnLrup0hit4Fg16VmaIaOuEenNa4DygcUSrH5tV
uu8jy9xAig3Xyobq5pc/i/A4a6+OUQUPjR34D2VSNWRkhQ7uixE2i4XesNNDvPoxQXpQWq1m68G5
oOtt7VQWLVNt92S1FCZlMkaQptHp/idPtj5sqij4lia++SkPOtHfD/TRSb+4eYXBvtqZWPPeFlEU
z/LMWXogdG220qs4fgyZulddQ065ctGo5ay61gqSmdOh2KovmqCv8JFsmTXi3nB/3yNQEvdu1fDq
LnjgDTmeqk1IaHTtIZtwC0xWaDzkY7+IX3aALt5W8S8VuZnbwtWClWuUTxFk92Mi2Uq0VigCSqKS
OjIqO9um5OaslWS4jQzrcCf9OWLXyFwCnIrBFoiZsYEMmz2ra2OW9Ss3E+YxAnP8SN3lubDIRbtn
9ZIsBMXARqiaO9MWwIF4GIMYNoSfDPejVh5loc2E2Q/2+9ROt4KO9RtDmzjg8kv3JHuyCdW8KtvS
xPtEBI1wB6eo69SeRJzXtDThYhQTKmgqLQ2ZVjhCwlkDjOyUPlgBPJ+eZT3CnbEf1VG6aM9xCUZO
nVmLXR28qTCb7zqQs51Lj4I96bNq8qd2fe6aodzqGumQSpOpLfT9narXrq2B4sU1FoAXOn3tnAUI
Pgune+7zMltVuByeK1Ro/Df+KAcbKXhrOLuWlR6iLDFtyjHEIJIzefD/i3OUZvaNML4Rc1smIUI1
qoWP+3cAi9ne/606MFJ7m3nuq3Wgv6YLMLw0Brh5B4XH9dIhDKBbJIuRaVaZ2zhPy0d1VBWC2GG/
P6RjuqyUIIG2BrDn2s6lZw9Z2SAy46rGHELOqY4lxkWfy6MqEqjaQO8laBQc4wihbdl3Imc5JWXm
NorBk5FqP7wOa62vAUx32p8s77VVracVMUVZuo0kecQyaA757kBgrmM5L7NjhYiA5zwmKKGhuVIu
e1Mv/As+F1TzlQBq7gEbY+9V9a/W3O/VMNKa+C7VnXEn2hPP264smiXYIDPrIyysekdUZUI1erI+
AJOSQ02U9h3ON2p0cZQNI3LxYli2Px7+POYGfwwBas3VD1pvXcoqYOa628BPkO+4ZbpnS3og0WRZ
34HGXamVR5y+H0GGgM6FOrJVneDOTnn8E5s6hayfKMdj5xnRZYALk/asmtsc3vi92IRj4Ta3sXNU
hipBSsNxAhEaFOYX5KHAgTMNGEYX3iq9I6q9tyP2LlLXwqOFTyjMr0rg4vZWCPyGiTZKy3mP3Q9H
iURGmw69ItRMBvVin70iaLYHdQTQbD5K+sWqDJrfAwLEN33OzKukVNAsTS73z6trXik6DQesqtbT
HGJapmvn/Nz6Xf/7/rnp1VeCM9yfhHezHdBHyhiUZAKcR1vXDopDIjtP7EaKw+QNrErlKRiJ3b2F
rgsGsNpNNuqrdVjkrg2cB+Rg9/JI6nLGZfYxtgraPV2grfVu+Z01en2FctxCCU6oVooaZ1m9fAQT
YsisTcUmK3BRMHJ7Jz7T/hnv9PSAl3QbQ4O/3TuGbglzgQ3RJY5ig347efbVoE3ntP6ehs5zGVoD
dE52v1pEthFFDlnzpHp1z0jvHfxBNvxGIGjJ2J7QjOxJo0aaXPBc3ttLUNTXaUe8OISA7qKOonru
LrG8tshrEYH1f97NAtJOVMcFQGN8/zcFGU4DpJ+reiZ21a7s+iAwMN5GWpbbvG485ik0+WGnuV9z
a3q1y0n/bQavPUrVF1IhqnWv0TwVZv5hFRHjj8LzxRERk+omEjY62C5z2TeEvnXz9Tncx4Smr+y+
tG8OEPQLNcu1AD4MVjXvGFLU3uFUQh2/JLPVXup/H1WDqR9FiBmxflay2iV2p9fIeL5H+ky9OlHv
+MNoEn9SNQeNUMy9bXFqyYAoQJu4HpFYI1WULRocE9mTm2vlPp6baWs3unhvBi3bOkZs7QFiDu+J
3gzrGGn0Sb3bB1O5qqOluy5lKd5TG5JVHvuPYd86SAkDc+3Q8V+nGssFLYf31YfZbz1KnPe7V04D
Z2r0Jnu9YVi2+kjmSd2I1zKf3YvOXI4eeOfjNcXlCalZH7R0xR5qbJKAJmEfHJRsdTQp03p986DO
OkxKhyoirHEqvv8VkmghjYukjb/nsshU1xkKFN2sqVgmHx1Zax9RFuAnMZzk1uLXx4w2juipQjDe
Q/ecYWsEI2L538GUr1vyXH/FWbCfTKQLUvpXGBndrqVoLhZZnjsSR39WoQO5K2qHtZB1SOzQ0mHX
WNs6Je3Mrouf6v9Uwln8up93/UoyV2jy6so3dlqOGSJyWf4pLbV68YlEuc4NpEh3CtMTYd3mo+kY
O8pQNOT8Ynlwxxi0QuO+sV6YT71U29RwT9ohvKnxMikad+OEAi5XEZqYL/hslQ8zlw3mnMTmnJCK
tciI16imSdsEY2hgGbOK11Bk88mjbbgiGQ8VZ7dBM549uuGwrH0T4EHWZiA3GwP5j114EV4ChgsT
TM39hr/f2MY20xfjNjPIr1J2RBAfsoKgi7Kfrr2HdjUx0wSw1gJDE3HTTxQSK7+MosuoNd7Gq0kx
GLKCBo2cb7pMe2ySfngK+pEQvj6u5HRRk+0Y9Rtl8iMO9aEo2uxVXc/l9UKbh2MZ4SXMg2Rh5T/E
R+gj9qtVVy+dNARVLV7AxPbOPfZP1QlNwooeamXc+6JFCZtYbarvm6CKB+cC61Ccu7J89+lrnP++
END5n6fqjbmyspVToJMsQ+IvFccLVX0VoySeIUe3f6ru7ggHakhTan3IBg9zGSTrBHUkM2NFIdTk
lpYj/H2Yn5z1MCIWVYOrGmbHF89ZBqZCsFmW3cW7QUbCqWdfSicPVJrKVWwS95CnYUf7AD4B5Hy4
Wa45XNXg8fdUvYtO9c+75lzmoHFi+rtGT5UjiT5EWBe3tobHZ4RD9AFGLzsONZFx6t0hL+utNp7v
amq86sahb4QS20Y2nKOZXyWAGxv1zsWRcWhGXf1eLAQzIiWLhQI2EgK5Iv9b5iDYBzVkZ44Hv3Gd
HUUgKNHgGZ6EITfllNfUGTzggymLZOqMct4hoHFhpOKi0DHAuONj0xYAmbLZOpvBkG/UJGc71Fcj
bXpR12m1wQ2rdO9sEkNJDatsntj9P6j43aSb5tMYz6TFy3Bemba9Tb1uY/cuWqfS1AnpqCZ+d37h
xQr7G08QvY1IiM1ghNE+D4KVJxl1KH079EuMJAj020ffNiDi5rZGLJfWuv12nPORUYHVVGZl2q5p
RAFrTAKzHcEEUpcvMZCb4+RFDpFzZOAVsyhxm1sgvzKiUeo5vDC+AeRMHX1tW+WzTaThyUchflJH
UbgCajI/II6m0SyFhAT+2quQEfBm4AR46FHtr3L+Ya+225xL+RiSWviVxOSUdIXCR0UVbSLuz3Md
F/1apF57sYzCBQ/jVx9JM/m7BMLeTnU5tGoo1lEx0MU0S+NQpkm392MCWzLkBiuD1vRK7dWQHg90
0Rpa3DYziypVCj/pj+xuQ76QGte9NCerU/USBu7Ke8+ojTvOlTTWP08JYVr5DvxztWLf/FnVms6a
vbZPQcXEovWTtbrPTGHm5ze4H805g6DCk4lysWBx7ATJVU/6k+vYP1ROgdUNyapNunpjp9OXTjo2
2Oh/Oho1uvut/mcJ01IwDOW+Rkn/yVArD/jfhlUmnB//u3fB1v9pXSBZTzdtA/iQ7gaO/U93rI5/
0MUd1Z40dtx71GtI7cPUPodBtVyTsTEorIFWS6MhgeSL42laAuOofDd+Qb2nnctqXbinpjOemhFk
Duna+S2rxXd1NpR2dtP88XuZhq/o5aqvnS6pbTz5HGRNO/+ohPfR4U16jNAAnBPWCLSMQR4gN052
btqu4tz0XxyEI6elmT61Dtdx0kf6qZE50O1EtVQzd8hp/N00ZNMxAUy29Yb0eQ5r76Jb4149352B
s7TuOpiRvlE/zMWCjBm1ReebzlFJqPoeuDjwwAYMj+VJ4C/b5SWU7WdQ7ulYvqaDlqxNuIVH20zL
VyPDVw0IpH8aNDfatkM9sPZBA5shrr9iSu5XyHe6W9H7+qtRLSybPkNSVZ8p6ltvOh5Kc5yNZ6lh
oQ2HikQhERgpf5AlW7+gvtXR1XntCyAoc9e2IjnXPpGhhLsal8EJ3VNpmC8qcR34t3VdbBs0I+Kb
sBfAzOyy0nbowCpa4gySLQlHZzuOUcDBOC3HKbykptteqNHLslunnUzbMteJ4RSPSitUTATTZjZW
UwwsyRrZgVz+xtWV2YiHQqYjFQ4+mwUfxzV3opa+WmbuhLZoT2Uf7LBkT0cTaeo2GTwZH1pQqheD
oHzvWuF5dMOMrRKfgqbFfyLO70e6lKGVGLT2AfiUQ9AE7b6wA9JQ+4wA0sL/FpRde9WXvJtWLqrK
6/086Msz2bQbdUm9mPcfoVtOvNZF9cTaZNpPzTCd0mL+LdsjZw8T1ZM7ZQSr87VgvHZ2FQBG/Fcj
VqMYv1qls+adfOf7vW5A2BEbsk5gUJiGGPYnZQNha7/COn2P/cb+umSEamVZFB9dSuHXxejfPQSj
P7UaHY5Ai7oyq1UNujRZdWO8zU13+BWaTCH+3CAV6ZCZB+nw0WpaswY1Qexf43+bszQ5O2mXUL3n
yExgPyShd1ikZENF/KjYH7/yIqT1HYaVpg6GvZm7X53EJS0OqDnR6MIhakm1YwBs1avBbqL1VE2F
RKpJ+I3hwOFfAA8PMBUOuJNAOSuFlzy1B3fYDOUS3RLH/qoAS5Xw59VozcFR10lktZFkbnFl6ddE
pFdVf1EvZhka21pPApqpxZuC1839qZbsHm9hlrVS/O3wmuq5Rz4VSHuiIiyYnf7Ny11rs4S6c9Y9
ipN1WXx1LL2nVk7FdG57e2MM4iAcC/SKlvxQDbjOo4BHZslN15rqsYuy9UzCM2OMU0Ari1g21Shp
Bq95C92w3Tnp4p+ElzYHlBQGDyr1fdom10kv6v00mgvinTSA6Rp18E3wsxSdOFZQy1/GlgnchGIg
jr5ZHRFZpug221eFKjTchyFG+vmXf1Jo8dc2wZQ3ZsMj0xka1r5HOi6PIkGSmNB67xa7/bPtWuOD
SugJ/eF5rPQB0wzi7AKjFg69LDjF+QRU2878LX9z/Fp75sL3iVTqXrzRsqm9dNRWy3rOvyctIx7F
SudhqOjBG0v2bJBssQ5nMpfVAq4fefzV6Tim5ua+04vmpV6pzQT7T0lIXKhNU7dZRx2+mJEC1sGe
6vyC5flYkhmN5IvYKSJhlstNJVAZnhuRgyzRC2aUL/jomSTciqnQ6Ofmqu4tj8btStg5grGi3EKv
Yf6Jo1+5RPzoXacBrB2pOGhzJz/K3EQWQTxAxE1LrFpwy8KG2jZ4phpg2n5y4OR3i+Oc/W78Zvvr
ri2rn6RHROtiEuhI88I+pIw999nW6sf8K93jGPw7/X6+FoxIsnCvXtCgscsXdARcMY4rUeX6Q5/2
2QMNI6wDqgcyI7W0hvIxliNnTZfnFEXN10iH3RNr/nekXNVN7ezUGlJgd+fnoTikYR1tnKgM9mlB
I0+zE9xPGhtXUvyy/4M1SEAjHsS/flZCZQ3HtZF7gU0l1tj8Z351nDMB0c70T0PnuCt/DrDoSoRk
4Q4vbWZ0J1GCO2lrS6LeiGDTqUG8NMQ6xkx3TDmif/Xr0UHyiK956gEYpC92TIYyBBw4A+ZrHjJJ
oV6jg2TH6UMNkzn0q/GTbUDZZOPPVHRQ3xbieYWQLsQ8fc0HJ7kmspVCMYt+aCK+w/2KLnq59LvB
Tgd01nnH7jKkKxAAWnJ9xIz0tJqMDFo36EYZmWnB5NGRPFe0j8LSjHbq1GmMct0uwauSU05ZWT4u
QF0qt1yu6L3ZhDueUe/wXGG5kYorTziAQWpUCq1PJC9r6cxYsTzHlVCbZMbYtn8/iuW1BUMsrAzg
IFNElZpVtJR5sqwL5t8JACZS2eUtb2DGJBuLeLWsXOIrJt6UAmrgEgFlNLcoa73d0hPyof5GdvMr
tQ8vUaFvfCOGXzTgdI7b9NMmYtRPu4WkEY7GpHG/isxk9P9v1Z4FiWuD07g80pwaKcw63loVj63s
5V5es8lbKinDbVHI9E82lBL23F2/gpgw/EmyiJkI9xH2ZhQz+bAjrxA2ZeORRYkP9w459YnFduLs
jXi+4q2dNoCeSCDkUD7dMQNlEN+Gqk8/prAnJSPXgcTzjb/AiH2zMPWsw5zcpjrCxdOH/lfgcuO6
dLzuSTOWFl5taJyaJUXAApirH0iVW8AEXNRL5eNQ9ivzm7o32jkR13ngA21l8qzwwodyhhjGONyu
/vfFsvM/1soGGBkWyaRVG+iK/H8wdmAHQBJE5XgK/FjfjsiiOrfUf8gDKzTvB07aFh+2qD+B9KPg
MIZbbprLUUS1vbaNOL84ZQhBHgNUU9btMSV7aW05+sW3TYYcKSac65rJzA1+3UdxAB1bZXAiwSCi
qlwBAMcV6jiifVGtLa2G1W8m7UvrFRTbUjSufT2/jxB9vrf/Osi04T1G5rumQkCoonyqlEChy5Zd
7o3dRV1SL4pa3XAdz0p3Yb0Z/R9EDzAc/2MsYjzybKYDj9xvjv/bL836IcxTCPTntJ3+QFujzrgg
yFippCPnLo/MG0wIwqmrB1BKyW6yWgORTGAC7USQTSOElJBy1yaMZ21Qak9wzfxrm2hHrNDhk7WM
4VO5UDwAUwP0WF5TLxHwIkkDP7XavLA4cyETI6zaNvBYGNtacHcTd11fP6gtjDenr4s8gwfTMAx4
wcrA4t+BNIRNGZqkcDIbX/zeSi7UHZRWVeXdhAW9UbXSympHfypmtvYu6OqnITDEIanrZg9scU22
ZXomTKa5LVNdb9ooyBB797wHad6kNKeAmOrFjQl5SOmc3T3cCPZQqjnx02BMzkscBenGkxK48qi2
RtOCZVx42dsCfanps/yYLw1IAUk98/X6s3OMEiA6VZdK699UrnzZZ9nN45fqXW2dxUh32cFo695K
OcrMaNOqI/muVXjf/SpGFs/l+w/IH7XtzqZ3bzXkv5k7gxR3MD9duy7zEmkOQYR7rx+PNoS8xwZb
8n2TGBblqkJSg4WguNF1FT/lwULOzV7T3XK/DBXfM4XfvVrbaQInM6lICOH9q2dh9BbaLLZu+ds8
kX0DWnJ2hnViQ1BNugbf9dAf2to/otsnQkqa4abMOjsLeocBkldcOhKiX5DYtzFS62zryy+KaN2m
qLLf0xQfvVH7UZqNvc5xfkyO920RTUnggPBp4gbbCEFFXhefS0JDzdE3mlnTb2zNdxMBDzgHUntI
gnOkgE37ERlGtytl4mHhxpKSiCg7Q+E1zMGJR1djQqNDYiW7pLH2djfxJ+Jemkcz2bcVaxEvJczL
bjP+9URHDaHYezbcy6p3BY4r/TTOsFXhSGYbD9lHv6tdExdgk7+NffCSlM3pkEVs+RDnOl161rnJ
1uwLyq3vkTNXrCyj2fdIyesIbk2ROFIF1m6z8Q0Pgg62pi0vCCW4D+CuEt3X7ZucRGBGoDA35ouM
tVxlXRc9U8TBc0vSWbLMLOrq57Asot24dJeuIYJyiirz6DgIs9vg4gGeWPlVajPdsKj12ZuJrJxO
WlG+uq6JTCTCqWeP7rKW/N5IQAtOy2mDt2dlFEzSJHUd2dl/aRymRujnlxrtGbb4Az7wn4udEAKp
f7ONRwrJ2crE4TlgOiy8jqrGPO7n3vspyoA7PRX9wYcunLZyIe0tL3mQko0mSUiDYR/Z59FtiXAK
AVYXr0vlnOayYWXimlej1H7if8ApF69mLIEPeiiueeGevZT4N8SnlwZmF6sNkkdGDdZPAJauF/05
0BJzbbTkvDH471ujdVbSTs68SzF7guznT6CWNJ5bv+mus0slZCTTPiieuvK3Tu8ttNiLD+bXZc7c
7dQiI4nL1wBSIN0EqzvYgU4CRV8th1HEF19vP8Yynq4KKI78jEo6JSuZmWvUhFpafm6+dyB7i3b8
kbRz8Jj5er6r/YVE9kUfXtJyPI2JhrlbZP3WkPOYnw4puRUsGb2hf5sNxC9xWNVP/di/B+UIsWeK
Tn+b5YQLV+du6deZnuNzl2P8SO95///4OrPlRrUti34REfSwXwH1liz3dr4QTmcmfc+m+/oawqcq
T92KqBvnOmTJdtoI2GuvNeeYDW2AqriUQ1EG/YKtLG8wOONOM34UhgX5dcH83tPWf6NYDZBKBQoD
j4GUr5C3bOJwFQTApmjYb/+fhyfMkMTKUHLO8hFL9gXrtx/ar6nMvX5euGnnQcm9wlWvSfKjhi1D
Vx5Dwl2HYDquf4NGISwZxu29au87dx/hORtwERXqdppoVideHuEysXfA2uAPm6GXJ++jdP0G241J
0LYucJ9v3AwT7UJjGqx0cpzVbdEetRbhixuiU1CYtr2i2xd+pL7Rg/1ZcuO5d7PHtfcvwY35jRky
R6qVR8Fs4xRK604L6US6VgS31c5PWnnrKRh3Rn5UJ7cNFtD/p3KinhrN4ncEDSyAnxHfawjeS+2H
MUJABLc8pqTA6eHoxYiKfOAJxBuaGT2HqEdpo4ePQxj6sVtAsqDNfcyGD9eiLSnd8LntwmIDROpt
1lS2gRUhAfnwMoxZc86lgmjSdU5cfeohiZFYtULjklgqFgnV0AKaXfsQid1JYmxSF24jc93lh8lW
Tn15A/5DInchhm/h5FdnezbvdZV0rYYRgsy+KiIclWYjeu3TMWcw8HRSvbwt4q3EljW3hyhbzAMm
4s9MvPVhpSI077/QPLCBG3JxXXebTUw0n8s6nA0+HDSaYnpX791abehwTtDBsvhODZ33VSqEZpT+
mVvoPvY+m2buUO6XTFC+MfbdpKNePhZVjUhi6VRvKIhss2UE0dOgg4Cr20D/1SLaqhzjYkDuAN6a
35SaPLe+StuvCnQD6eZ5NFKSjsc7RVAYCbtsLt/95a7GH5B3CcTrpBvfUEvReSb4c8XKfn8rBBy5
17RGuNjSWBmwyqJeiDaiEzEDD0QHK53NrOeWVHI93JuOS5eM9mgp09nX6TRuqKJUvDVYrME6Gm99
p8xbUbjmNrk1XHnLgCHeEIazJOSc/dayXVUmOOZjHGkprbxVP2NjmooRGO2sKdmXUdJ/7/Ar1Lzs
a/m0yogKNRBHbVYGpznSkG8r8kD10t58963+/7JdWzH6/3vre+tyq7YlbJeQc/uWtfSvVA2dKtgm
ADA/9RYbthV257q9HWTDMPok98Sn7wH8WrvT8d933O5f2179oHGCyF3My3ZkgnkexRjkyM6eBrV/
KhdH2YNSJz7qpuOV7kh7ZIzTD6uzApkO5etUa+fv7apR/dLix7V4icfR8AXmt5PAR3DClpNhRsWI
AfclfCp0YBR1TQLI1Alr72TymE4z7qdIrWYS2ZTnfuIiMizjM7bqyFtQfz8bRJlsHSUtggI9Efcl
YAV1V4r9up/gVJ6DyBFf44Kew8iH5WlStSSoOla4sQhwpzZvisP0aCyc7BxL03hbqkPcNM4lT4bu
OutQEG677rxJUz8bXI7PUD5kk6NuLeZywXgrP0mBdi/Gcu6aaQcaBzEfmmtxbpcZqFtJMK5ozive
qc2bT2WUUNBv+Qw1q8pWgKsIGOI3vo1z+iyjHvXJ4HaQbBJ5mhM2wqvuB+dh7TCTy1UKKQLNb6I/
PKzx3SqEcmWU3TvyxZmM7vIt2UBe2J8zGkD305yc1sG1iwj7sbCGQw9x/GtuuoJp/GQ+5nm1+dbW
/P+nn+Hq5n9sd1zTYNqD2103hOaq7n+cf10/zb2USnTobNTKGgTb5zIU7la2MBrV3BDPidOJA3I0
tDW3V2npz+eoCD/XFx3NtR8amX1/5/oFgLe9ZY6LraXJMFifWqoa6IFt0HXjBzqiNDzb7MRxfRH4
wxhA59d366t///X11b7WxMEc8IBK18r3yyiFH9fZ+Jg7+3nSyqf1Q4uwMBiAoGzXT1HWdvdpVO9z
Na6+v0KXbkbimPPPd9E1We6yNnz/+zPGIc+RGsF7DvW+enIiXOotGyBv/ZKJjjG2lvLiSPsp0Yl4
WHtDplKQ46QiwqOFwrRJ1uaTZi92AGfM3AyFAsEzFc5pjEt9Txysc2KPfsvXLtyT2hoaXev0YPca
8xLNEPkVVIS9iyX59WsDmfRGBayJW0OSVnEmNapOyODKamOz7zlo9w7r/K7RxMMwpPIgbTmdBb+b
ZycpgU+3TyGr+UNXKe/m+Gk54fhJs8YIIpC5QOHa+Vg1zmsTRt3pXzJ5vcPadR+ZxOPo+Ka9FdwX
09Rp7FILCnvR3kDHU1IB3VONNJBDNf9MmNf7OVk0XhXGBmU8XjWuarZYbUkCHLNf+rW1IPP+1sQs
+o5mMUEzd7PQN0UR4W3JxVGyfP9QB1nSmgkzECaDYNTp4MVFsLAZiFxwktTdId6D8BvGdmA63Wtp
j+SkqYBwojL89yNlGP/Pc//6OhD/skMpOPdl+ZJA0I7Gsgd2fyMM23Zy6uwuC2ivze95xECNad1I
gKclLh3EFWK+1Qqk4kSMNW5ZzWMQx6lckcIxYXP0VCLFH5YxHs6gbBp/9ZLqNapienDvQH6LYL3r
9rl7UFQSB/xybg7f0YIIGamercKvNau5qwxug0b0tEZsqEr0mcI8ZNeYbGWqa9/+otVzRB/hneMb
nlbLkbn4M9qkQ+fS6Ft3s2M0K4w4m57zgZCAcqqVQ1lT8KZz+6vCRK7fA8GwbvKDcANGwbr/+yiq
8QP3jToc1+QgSyoZBedsHBuSdsMblImWhXoHcjffAsGuYaX893NO3G27Qv3shs7YkQkjPkDnDBb5
fUUqxOGvISaNnJ45HpN3t5pPbTLPp/XR3w8qA+iD4vbfX/H3edvnAoFc1MYAPTuru2Gh4vP6QfSO
GpARGQUuWTaXXtSB1dXIpyjKHuIhVoOIgM1dO5X1G4M1pXyjbqjv+6r6ygq7ehMyjQmZVaegmYl/
JXPM5aTGO2Y1SOOndG4+XIeKvTKn8Lh0bv+W6SRH3J6vKzrNE0nJa7yHGr5BdOye10/y6Q1Icn6h
+3Zd41FSBXlvlRSF//cyNIZo+X4uY+e7V1DNwGZENjFi2PKMsel26xVOztXHsEYFp6guPAQB2Y4I
j/zVEcnDotX5B8BI+nLC2lotl+M3YovRLXHSvXtpl8n7S+Kq5wpCiojAxww4gZWwLrcyorvzfc6D
ux/YWDAcVkobacuc/Mxm+DpzmMLvNpPoVMSoJnU0P9/ncgrAvhkaeVpN/YzpgkE08zMKzu6qheEb
I1p5sXguQAi/W+3bpNwDdU6JUR/Ww6jTPCiZak8dIs5MoTQAZ4ylHGqq0j7HlVge18Y6aQn8JSg3
uGzUQ3dr+FYx6tv1MlivAID3b5msg8rK0V1aMQsFKsqLMzT2sbtJky1T2fYVivGy6OptiaQkyMA7
f/8pM1tXpW+Pq69EwesR4MUSgaWJco8nHLgj7bTt2ieMzFoGbtY4ByYWuwxq1J/bgzixvx+ArPl+
sL5Exmiga9CYxi9zwPD610udycw55EOte2Fb0F4Z7JSi2EEO3klKPkMfoq1FhiXT02zE6A8aLy1I
VmljF2EPm6W+TY4NXcO+sd2LSBxcsEjVjvMURx6+ObaYVb9tjSj3FudG6lpjnIBqH79PKDOprqsS
uxQEFuUU1n47tdaTbekRw/992yi2XxrTePjG/1WR7R6mAaqNWvhNa101p8j+uT8OGg1grVEwvnJ9
exqpbYe0TZMnFsvuDizYh9B0LrH1VUslWc0obLP5qZgaZd4t6dduc3c/mEiQ//ICQsmYeExhl8JD
+mR8Je6/UYB6pp9sNEjfn/3P82Jk34lpnUZBq7M/5Iip+HBhIRftbv0USVrK1j23Lsis7I2Iy3wn
l00nsTBn0WReIH4jDFw/rSqW8zKzg/XVwl1I5YDzhawh261/26SX+XVa4k04RQsJPb15GHTZebYV
Vb+dbtPcdJjjQpBwo9ndS1ka73naGoeE9JP1jLTNJT8MDIO8FQFsXwxAxw/r47KvTCbSqBRptcID
RkDYbqpW0fyiXo6qlL/MMo8Pa//UFqwpzDnCU0pHU52ZVke3/xjzJAwf+fUm9FcorIzpZkpuJkT5
ENEtcG6bVXeG763fNTdUejxAtU0H9379ivWpVcdCmNw/32AncrnrRs0eHsseegojf8Wzwqa9EKm6
IAFcvoFhYIBMePNIwtZ7YFOo8ZEdF/wBRV+ei0ql6MrqcytwVm51Q1f3a+nQ6EZ7jsLrwJQwwA4C
8jrTbedAwExNzhDiqrxCrpCTomK6NTM+J/fzqau4DzfMY4B5v/Qpm90lJkKpzo0IfkQknrKsPhRx
M211t7XuQIp4YJ2VH1aWhUFDr+bY1I2CRWb1HxBw9tZV7cHUxuZhpVvdPjOmHHi/0ViH1qrSs+2C
JLR6MPk19f7mH3Sx0NqtibW0LlN7M9ziMt14sp9oTyO9QrlJpCgQIVtxrpFWjgdIN5usb3JaaKp4
axJk6U7u/HKqAqq6EBcnbP9gyGy2zKfag6wAkE1u9Nrzzv0kxp0OT93K6zQZMsDbWe96MF8ciPiy
QsNXq0pfAgOvF3JRaqs7rD9+hFYfOan6s6niW1hvk10HR7zFUBt2CZpuf7xlKWcpxtiyM0dUWbED
f75iqU/MzLMRBfxSo9zvyOwE3D6YR3hK3WcoZxwrS6M/MS1HTY9azbNqjB/rLU9bRxRqWmfBOIF9
dBWyd+LEtD8dIgicm1tkfZ4RSXws48RhYUaza2adexCisB9QBkicfB1l3fS8/ml/rTgJe75BabRT
bIaMZbJFuUtyHQy1mmJUcJuQ6hkEytTOV1OMJPXALwRf3MfiaE3NS4lri4YyYbTHTCl0pgIx2cfd
ZARWr6WPbvffjFhzAeiBPjvO0upeLW/xGizZukqah4n9HoLSrSg3E+1grN0VnK1PgO9v/rSkd2hI
sbp7bsIG9RYU/T146+mLVbPTH5VJ4yaiQPdQeuvpFhQWNEaW7lZgbTzXyimu9X3Y9gw5sPEpKaKF
XFF+YHxV/I7sNJba5Lo0IJOmUkQnLrb+ENXqP4/YtJfctu1qh7X953palyLPL004eWh+AJ0mIkOv
RWQkYobC+4aX1uwqzmnUR0/0uwIrqRXMJ7x9UdaV5B4AcfqPR4SwoczTwt2qcrLDmwvq2wkRCXSZ
ta4xpEbc38qQFAoorqhwXtcTTtUhdMixULaZPogXCFlBpYOFjpLxz+1BZcbTnyhjZ8//DjQ9201j
zRodVILA179HGtHF1Un/02IpD6bs+kecGTUKlrC7gi1iasDIX7CvqCY6c+r01Wt+faPbJDNw6xDh
11VvrZy7gTuTRKa7L7quvXYtlT19XwQxDlLbYFC15cEu5fM68GJpjdE2jXRWI5ORC8AA96C7jWcg
Ql+0ZL4kaf/PB0RrBNM1PVBJIrzX56P/eRGVPbwH7RNp0W6tYM3a6O/MbmCgHzWXlSNh9BN7cN0Y
H2UGi7O12+iY3c5I2c3ZDjef9NdCoF/cc5TyO0W3oL21+bR+ILUxQ3ggiVXPuk+rVI0X9DLVZdbl
J5ukDKqhx6i7Pza3E7TE1wp7Vf8aRFl66O/c89I6MI0RdgLN4CaBwRfOcevQOVk6bYsLx3xhN/Ed
486uUD00NWhfQ36tqtL1Q9yqdBlzwmy1rrzix+y973wes1VUIsLZbId5Nd7rua2flNjiuoWX5EvG
t35N6u7WMV1rP4RGfNfm+IyErnQHFf3nmiWx/plFjW57LOd5a6sKUeG6hMentuqJiXSx0Yv59Ztp
HnHr09qn/qaKtaSugRhiDEWQ3bxV61RupP4EyLG7jEWtXSUhqA8oWM7r2Vo0DXFvaadsJrMFFmcl
5NPNxi96wYyDGUgEjI1qhj/vkzbqp8bKgMtFofqQ5va/lJsGWsCXUA2V4PsYhNFwlNRowXpzWD/U
9OMV0A474qwRmn57gLPXgnDJO1Uj/5xUKZNGMQXvgC8bn12IHrI27vTCdHzcmYzD6Ek3sIX3U0ka
APHmpM+M9r2Z/RSSgDjcxJDNxCPMgeqRjuKegdKmL6unRBN3fTU/TE6NQIXJog8+73FyWtKiKhG0
RXPC1c6pEcnDqN2y3gZ73hgja5KcmJON+HGFEtSJwiicRCXmml7eh9JrpSG2KH4Dy8gaLxW6TX6F
2BICREg8UW++3nN5m6F86lua7ZOBZ2/u7xdd4LHASLtV4+4hzfT9jHJ0q4tM93s5YzcYyIie3Al9
Wyjvpox/1y2yrXCXJ3XWAi1umNos0U3XR0LrKC0/65U3jMIPGX7NYJhgG9ljbXvI539VFpkVcpZB
EwsYPRnI7Raze5QY9GBmHK1lz9YpnpEJ9+5OFP0dADEA4bVzHE1jOlitTcQNDry2NHJfFQbrxlh4
fYXkKW5mprposzwu5ueCBEAuVUIXJbOj7IfUf1RMr+s02+rl5Nemc7dI7DYNikUvcokw1UydcyQE
JqM5PyYbIFehvt2Ol8pVT668ICpEndl30W2xKMwobSiSyIQZD07It5qwhK02P5sqkOfcmp+hxdUb
UbW3heer0eDdGyRT2OWXTey0ubg5ZTMAsIlOKAzAY6wnP9zWvhA146WcAdpY3FmGUhzTTMFItIyf
tM08uImW1xUEAc0WFtl81idWqqg+JrNzpRvwNfblW5U416azFs9lqTK0XN9keksuoTOM5L6pV9Eq
R+IhlXM9zIeIJgnFMzOgBXM8xEailRfnqNbFb6vmUh8N8gpt8yem4KeEGXugSe2mp35WlgIJvHv7
pQx7S5yK7kVTqeDgSp5KkhZnbvQw2CKPMWvDgW6Coq6uqaWjO6e9jGI3XUAcTykQBgrNchLwfsO5
98gh0Rj4aKGvuO1Tnk3JRXJL6xL2TaAEGBgDrpEK85M4Od+4byEGC2/UzJdyaA3fbQ2H/Dhsdkl1
w0mzu8DbF39YimneQRVAv+x4eG8L3lSslJaWfMEi27dZMZ3COik2uRZDT+ieXL1D3YjJYsPt+K0d
l4+iGAEgtvQHQkPZmEnmArnvWkBKLOWJKn8YOSPAmBbBkED4wYR1r1kUAn2fPJb4Xc4uhLuQZHh1
dmffThr0aDgcSvMrHOi0Lwn4iLFNYFhr71Ni3oF/+U0lM+xaJ3owicXxTBhyvm7EX13dMEpzDUjL
VbEEY93JI2Ppk+rO9cZp+6OEexvoWELjJUeb7CgCyfsd01wO+az81hqoK9RAV6vHKZbY8uIKOnzg
sB4a1SHTcUgbLx+XX8haf/UNbzW8J5BR3XKIGv1TgcIdTWN/nW345UUYq9tKVsdezV65Md8DoJh9
J6HVUaBqZbDvk2H8QxRdd0hzqJE5SEfOZZg6fVbicUFXFs4IA0ZKLRW5WUr3Ioh6hKyxtUvr9t5x
8gdF0z8UewnZDiavkiShoCLh2oMS4WxRgTMzn40XB1fKKUvSnS1dSq5OaYMYwhYJGC9RsmT7yQ6q
SkeoQIL7bmnr1xLEdKdEuh8p0a8iHlM2ssjtkZkUJr0j80zwiroN9fJ9tivyvJUUdWHxezBwrsWZ
RNuDAAjRCykFXXZnRO996GwWxR38pUFwVw1YVgWNJkeyu0LkfapKk8VwQiBqIaN2HbRxapncC+Dg
udZ0Qatkl8bl7M+eR1NbXlwXS0zz2wBKvtMIagqymFAbWQFdIiQ3WLprHFufHFnUJNXrssBgsmzf
MUfivLBhwgB4IpblifdSHu04NJEmMZy1h+Kz13SOEzP7nt56Hj+M/ANy0h6Yx2gPYZIfVCOcN10f
f5Q1YTyTanyYDKp8yCXvfcR8vcYMj8eRdl+XkdxlDeq5aXFqIr3BfLToCEQkNiDwllgkCAcpXboI
CjRHggJAw86qa+6SxNovKgOpyt3O2sKol4RHL7QXksBl5NlifMrMczuiIgWR8mrUWDALKqUALgNm
o1nZqnaSbZtYDkwmZXKflfEJNSX6DPAjJtaB/cKo3Az1zRwxs8yVzvEKY+L0a/8safaAt+ABURKh
Jb2XIfMOUN+e7U4+YBDap9pMf7Sy30PLGWjBfmpYajf1KKsg7hMmNXDQy1F51lP9Xa3jHMUylhhC
W5F/oPpIQ+dZW6Cgk/6VUhCMRzlQjc9swgfwpHcOx80z5PgRkx5FxhwBYMSaowOkEVWF9ROq79Cd
9W1C79CrMxAMgtAye8x/T3r0WKo3Zm0DAjBXB2I6OyDQjb2g0zaax2wcNjKzrwzEI25AvFsZssxe
UwO3r/JzVzAesTqSGLtaD4Y51j3A8F+2tdwgkddRBX3OjOxVEqV6vNBS/apK4xo6TLRq3j9G1Z+l
oXHumPWmmyFDKdFrMnY7fZ5juhf8YvYCrAA8lX1OrY9IV09tI/MNNipKW91lWWjukJsyHXH8tGQv
N1oqi+BUb9W+vKhaA/ZGn/ccS+6vXESiS+9cNLdwJDJEe00UB47lfpTwNIPixsPXDffZzsIHR72R
PCqGQQYbQRA2RJ5E10wyB8tI/85aGmShm4ebgc2adys1WU/2lE9kjCftA9cgZimJMJn65Y/TJU8y
CUsfnydqiwVdhEi0yY+r6Yo6HAhFtSXXXDvaE8L+urVOTh5jSUIftmmjmutUjjPSsjzIMeJCqBCK
J0y06am+nIu6+CgkqnqLLhO48Aerv2u1jygs2mDUKRJvI/+kHzfZcB71kYrHZSefpig/lRZogNQq
BsoZ9cf4bozM7i04pOds6q7QKN1A6PKV5tUQLBNUCgJT0CN12OyFTmkfDejK5tY1Anrux8wZZsZy
EZI1exSbWs8yvO1E2uDyxcJJ4LUbloOvwlnwRF0AtVgYWDZltR3DPg70ujABHYysBFr+s6clx5QD
Xq+tVD8iDrCm1M9motTc2y2ECbcSJwyLnWpabCWN2NhkMUk7i3A33WC8J53zZRac+gY6x2dsLN1s
bxwS5rlzIXrTES93tfEnKdBJAMNghaMjCeY4DCA/H3M6ldTi9OWtnne+4hA2Bs7G0Qgf1FSeKtZg
Tp9uPGDZyQhANcukOwxjvSV6r6Jo7vr7iRxCcsXYHZnWe2wq6FmA6hOdkjCammfYD8vr1HR3gC9v
Bk2u9kG3fwxudFToukPbS36zrSH0aKkhVwmOnJDmU5VbzyKeSt/8OUFM8Mm1TwPUtVe36DHkddi0
mOed+6pkZe7zIMEu4XeLgbtowGjURtBmxk6+DVTjuY6eixhp4gTd3yXrYV4mKWmmVhlMZsPepC8o
j2Jo2IpOFyWbKgaUB2Ji4Towb8rYehHY7aY065uglyy0Wq333HbLxlcLSuLceW5NUrKxmJPhQAQ1
F2aXGgkGGkzMUxNfgVUVb6joytR5kdjK6cJV1r4azrerZeDP6wfg9Z3q10r0EhXVezpDLeVtTfWe
nxdCK4pd/Kxj7Qts5eSmxFfDNd5MS6dcWJjIqYM1k/XRXNg+EGoPMyCp2C/NGO9d85ThqHdTJlR6
3v2igeGepPHLUqrKcyBOBHTWThRUN/1UeYkguXqRUVDSoFza1rgZx1K7sCnGjaZ22m5k5DUasC9d
mS2+YPATtA63+MibR+dE+mPHk0K5RFP8yxbFGZk9U7lEfVDQkvWtUp+VQm4XdR6RuPMmMIH/KR04
ecXMWRrOv8ymPKC4ZOSLscfCXWogN2Su91TmjywFs1dRFgojqY4Dw3T1ZjWA/vuEfv0UDaBlWwcu
5izG15zeRVVtpb2XtfYzjHDkKTTVidAwnTM+Cb1b9AAYN3ggMgxbW71K8CRTR+HQb6zEebERYvkg
zQKEI2Kn4370dMsij2DgbLxdyKo7/prHYo87WezHHh69neh3jmRqiavTx3IJWOthtnbOlOU/iJM6
OtByvIyaZ2MKPFljdGmqRr0OLXNyq8Q8mM2b1kbIFyFwPWTs0B/tKtqgsPSyhY3VUrLadIOiefrs
UMOW/VcfGkGNOeU0suebwTtiE+ffXhhngCp+ayLlCUOhDauSseE8toVvI/m52bEIQnD7k4yVt5np
ppcZtP0MtcVI6cSJV0CLvjWTnKPRVcXWTuIPe6QFZQv9KqLe9Qlcqje9diwcs/KKuiQSOQpfhInh
uezflQ7ebF1Xu8JKXsK8UfyBuDUoqtEPu3YfERIQnVR3UzDVRb3FonXXq/TL8FGda6JYKEoofOPS
SbeiZPLZh9z/R7DeCkloEPgvRR1xjqr7bE7DTW+MMHNiY/Rq1+iZWMSgosgc2GYh2/CilHsVsAi7
xSbcCEquki4r76OBSC6zpK+FQveyyWBbys0LQwTFat+8kzLWeIkzMhdmnLUfyulaJSFu13mY3p3m
FzdSFtmCG1bHzsxxJyIRbHe8G23gfdFALmsTM8sdEKKPU8vt3B2BoPdXy9IxZC3Oh8awm/igDRFP
1yxWoBRrv9plYK4ueoIEI9KuwBB5YVpgtO/l41ym+JZtlk+JnElDnZ9oyXRW41d3Is5gMWoGw64M
zKKXRwuvpBcOALKmZTlhJO1e+zrbkYzTJVnhC9wRG8JiUDiyrWWlYm/piKdGq6YDpkGMsIX7NWWj
ZHQT9w/QsYFjKx9ThJTBNCuK3D46FLW60c5ZMg+QWhNiVVp00B1nXc5ew8tihBC3dbyYww8nuZ20
KnJxFYlTQQYvBhowaNwvFpbBAJN7usvJeu0k/iDyk1CfK9nDzf5hWNnWKqBaksId8jOoLGxl8IzO
aALUitIbIikO9GBAlJraH62wjrWUn5OMGJuy7UWL3ywIu7Wt2pa2n0YxxwSp/8Gk2+25cYp7hgW9
Fe2fcg6/tNChVNXMK/m2aEzT+m5siCHJhsbZCIEriJm0uSN/bxN1iL3rCE+GFN0fzTqxwXQPcdi/
JXn62Cpxt4HgRRBSE9jxpF+TptE9rbKAWBbtVwZMGV8D8VoKhAaj6dMti+3PjmHa0FbExoHwREFo
0C7+U3ajE1DGRzgamy+haxsnth8iyUp02wZbrRltbKm9FQn9OCsCbShz686e1ZdldLwUAL4dORml
YUgJXCjPbS5fpqSCQ6jP73rTcUlY3cVRKpSYYFDo0y4P2IpOg0VZV1vZn5om68l2GCEICwJQq+Kf
CxO0PkB8iO0TkK+YZCBhUC66lk+ea88/Zn0sdhUuQkcnXgx5z5Y0C7yGtrpRgBzukOOepql+yJWY
eIFRfR4mbLAuZ7pnKVPO+JVxYXRT/ifWb2Usj7l8TUQqAnfKQr9HrO8qRoj+2C6D1GALjW6F4zGq
T0PXGFunnlJPT5HhjsQeq8/WZDXbxTpyu89oQhFVkw0TCA3BCqwwtu9YbK1+G91SzGALYhn5M6UU
psWIHUvObsYgnYo1i1uxTamsGzn9rlDW+6Q2lscuxm9pxE57uPHvvVu3G9QVRSR6IxOkfE6FUt18
3hGRS4OYH7PUolBYMGQsqUnXkNwVRc++YMVTxaa9r/W1sWe1QFVyFxZ0IFMZHdkGORu06okvpugz
R4Hn6+RjcZNZdo0Se6EY77lSWlbPOvYTS3vukRCNpbKzte5Fj5BSKRoXEeDil3jODDZq6mOZLj/j
Yel8u0h2ZYp/bdCnyM9u/ZjKIh93UHj/CT9THAtpc6zAOVVogwl2nY5qf5pg/ILaaY7OCIgEPzMr
j7Axj4JdGmnjsg35EkNteZPAcGq1LuJXWulCfNWZ2bMBf6C/wxQ70nbAMKZ9a+eELRgav7gN2IaM
aoJimlv3Sk98jSWvGOkJMJ3A18LK7GE2YPsOq9rQmE9r1YlR9kI5woURjsYd2aPTqdAaDHxRc2eq
yNWj0Km8mfb7TFJ2nabgZcslgGi8eOZsH4reehfFAv4iImROGPeNRWtsatNgQZxN700Ynj7Fj2gA
TpXh3hvFaNM5FJ+2I586p7kSZBEoIUM6wHmgREgc4SYsdrHG/XKo1C+pLxJBjYOtreYoK2X8Y1Ic
tPMLXeGlQvk24pkn3jRoFLlfKlg0uRMrG20Ynhxmeh54GCPIqaVRPtkAi7p05/bp+2jPBdsRC9Fv
KD/TTrYPAKrNduj8mViZkkYdXRMdP4nLTMBGRg4z5YD2r/Nxl9I1U6gSx6a+N0p2Ay5N3Tv676DX
W/RrLQ4kJRMPi7FgqxtDgh8z9vGZ+IXmN5gmllYjyTz6Kl/kQw8w7F7ITNoo5U2T1sHyicrkpZjr
GPc7ERwtRZdV4isKxbQEjh9mUeq3t3yPRCTPmiYPDKVpZagEYFDI0R+jqoe9+DJgPj7KKCIRtLFw
mGWZupkcWEBAEKOCLfdNnrSwdgKvW3bsg8ek7F+wce+0ukHyPugOLciby7b9CYsEgmNjC09MYe07
LOGaE5vw6fIfEMs/1Um8dDneB31sMgwPdYgEqg35C9Jfs2IlJ5gg+2ZK360MrXul5B8Qo3bWYseX
CEZyQIBzQtyLN8UxuSVDS5trPA6VzLdVmpa+obNnHZjT+xqVKTCnNNCbHqvVLKitNfOhd4ji0ays
3RZj8iNvw4/G6WEQs3FIACs66eucaaOXZBRL8xJjXJHR/VA25Mc5xBGwHaWnUkJxDyYdSwCGSOgM
o/TVLnkRLSe1a7GXLDosF7RTQAyTLhnhxdVc5XexFNe4HvVDYnDv063sQHIG/WTxX4Sd2XLbSrJF
vwgRhRl45TxToma9IGQdG/M84+vvKvDcdrc74vQLA6RlWySBQmXm3mv7AZd9bWyKdAhWYgzYcOXW
T7yUpI2G/bsJ5Wah+0JqamXCDGsOGqhfhLItsB8tXFcgoG6UQwSnmGbkT3NAG1171dUbxvKoxlG8
hI4Y0wjbKlHSbFD8tWRN2SMJuHB98Zj0cZ0uhyDeIptjL6G9xVViLvD0WyuGe0tY2cVOL9G8YgnQ
RovdQ8tbbWD8rSCGVIn+WrsgE2PnFRMARaOKF87OmPHHJlIi13sHDfNR8mFhgIFh6wcvcQKuUQRG
tMSpa+6qRn3op+GSDRY3tM5Ut0n5U4ThPuvLndk2ys2DsLLNyPScYo92G0r50E/XetIMB3YBH/4I
kir1kV84TYFkiO8wm+h1FcrKj02e1NYXv+7RyocdAZsEIbvKkdsEmofRxUIX7hvN/wS1SvXlOr9E
Ye0qNJ1Zq/3VDM5Oi/1DgljWGIf+AAD2alUaxq7IiDaaegpG9qZOhllK56SmR/ZdaSDRESG7Cyx7
tHqScWXHzKsw3pIUomHfatqf7arA97LtbNPbOiTWsmGyTnmWn3ACfJE1n6/cMTm2mfeBndlfTr0f
r6bMeDBUpKGBkWNcwlBT1AykaGz8CCwNDHvtUOkVxiZ2Bu88xVDBTaNBk6yETHSB5eloOwvCBaYI
NEnMOKMLkHVMwjubjv/G7TgYoEZmCcG0GEwRv0xLmEz42PWcLoc33Uh8iuhut9ZmsNilayaaKcuN
8bVxL6uqzngggf7bYQyKJKSjfUIlqxK1taitADg8UznUg0xHeh2vncG+iY1m8O30abfyybZklauR
aRnjVxwUgEF5W32xKPF78AkWL3TkNXpo21D07Rahp4nSE8Ex5FeSqtCssRc/hZH7YncYbno+9rZS
zB2yIyax2Ca63ss2xTFL6Gi3iBIjZnTPKcMoPPWcs9S+8AglNJ2zuG29HL1q80M45AXTIvpoa04V
Nfd3pBX6y7xmsZy8+MFGrwUJp6E66th922vdKsjKU2ydWF31zKqWbaKopZaEhMEE5aWx2KT4oOQ5
aeU16brrMOwe0aHiJxpTfWWNEZk0cOHQQxw6Vd1Oed7stSw+xtFwHBHEiG0FlpEGLrYxkcdPJFmm
Q/xUGcJaKtwGrQm7TOE3J6scjP3U9/hH0WPT7qe5CtBgUfYlrgntFQ8I1kxc3VMPD1r/aaTc8Ypx
15EGtYHwxwTA09BFqUC8kaQZGkRrRPe3rEB4gOvlOtoMlOB+7gq650sQImBIbGdp1lnCyTF6hIJZ
NtQPlbaCXh51DCoLVPhLS+Xb0Rvqjo4+7FATKQamhKHKgMhR67vyoCP7CkdWdS13doZTvo7q+LN4
w33l7To9osiCX7DQSjdDqp5lZ9+uDlMl7HUjt4QiO6nYpBaTn0D/g1yI1YV2GVC/G4X7BjjZunVN
VAnJQFqpfVCL4T2lCw9lSHD1Od92czErIkQip/wyBu0bWcgmx5GwGIpi6wyptUs0jwnuYK4tO00h
SVtbzfKe1XrceY0wIBky6YtLiOL4LBqvNBZq5+0roX0qLqW/45wAMk00qnqMbKX5EqfVdKTO+x4I
aC5kzpsx9s2+NtJVFPOrUzfyySTGSBDBLy10vyMSfPlG2N7HqXLRS1qqmZl9lkSG0D3zGCYV7X5q
L3l+82KkwcLf0AKn6LkOrSC3bhwcsr/MN8Uff7UlQysZArware5kuGxnzKInVjVCgpkWL5XrQfMt
xWeZMyhFD02T1IwnLBRfiqk9WePIfk/AIiBWj0Zv/URCgsXOQWOnpCfpamh/mg7hik7wgjeFcIDY
37n2+GaUqCybjjMSqkPBLJzojcB1iVVAXdZFxkuMICWotHdmDF95VVY0TgjAHempYOteuGNbyILl
THTfi1Wjy3Z7Y42GGnlq+Jln4TeIsC1bmmaJmBX/b0v/fxjycaVZD5llwjNKH/uM2qVX9GCjjulR
zycDMR76sHCyjh49qWUaMaSpnC2S9nSbWmLbWcAhvIqhOa0qZvcsQwYDu0Y3lmVG89F1k3jNdhPj
NheFkXPVRRZvzwUGZOrasWtoHmsJi3HD3DqkhU9jsyqkwh+CSzhdXR0DMaSFY9gr6xR8ECC74K+a
KfHCjeQSH/IhT7RSQZzra4E4Rw/V4Dgw7PA1JjuRiqU4KUj8hHPT5F0PSsL8UmLrK+0LaorJeFcq
TifV4aRBeWhzN2fDQ3KNr2nfSqc68lb9kssZBtq6ZFFqZbSj3MVWpvvbDLmGwb5xNfTuhzrSQEy1
tHxwhiZf5fKeExbNxtaVLxKqv1xN/5UZX3pMf1PrBbL1uHqykMkogL+5/7cMxQntqRjkLBrGP9vW
qp48V5T7UhFr3Us7AgyO5ObFezRCtDmVyqSD7+T8Ne+vkIQwpa/9cyUuA/AYGYEnpbMd3w8fhGm1
NUb05rkRkB1DpeXS8kjTsr48rsj1GBu3KSrw+MvtmIYzMaidZ3v6kZfOD6bV1tkFuQadGWtGe7MI
pd0UxEmoYKixji9KYWF+7q6Jt3It8MCcn4sodTTKRT1fUmASOeZoo0wD3tqa8C5OUZtLg81gPDXJ
JjLzA43nx7KxZSyHeBWt8rOQk1J4NyZ3ZZrcXsr0BiWBvQLtc6pQuldjo9PuMhBvDdWnpuvdKbeN
8qm84HM3j5VtpQtTra211dBXMRvffIgMT1+KIcg+HC98zBAd/pJ2eXoe5oXhMoS1mgVpI0s5bnb9
D7t0SDbK1X0w6PuY1uoZc65/nk3YrsPFpJcRQxHITPhpUBSywcjjVTw675o/lGgtqdRMBhtthDK7
mhX+VTxsspKcWMTOyU2tmxVyofyCbBQn9wi1P7WVjFBnQLF10u4wYda31keP5ypsGe9PRdLcihRN
dA+/mRVAEbu8gAhRF0I7/T5yvOTDEqDd5kSErIM2Ru/oIugoS+kpignie6ujWmvjOfEpPuboANse
N0Pm4HkBBbieYZPjQBwPiW/+aUbAOlq8tEwnRH4srSgFU1oYM2jMa007KwpKxnvs3qDpO2OMxDlF
ddgWXXDOnDA8MDAzGA0G5lOWW+ZTbF1piunoi2xGGHHTZNuy6K9V4Q7UnWgjbY1IjE43qj30/GJl
k5nIGR/2V+r2/DoaCMFm7uz8B5qF9y/GM/AAOxIdvFc927E5XWITeQKyZHAz8/8DIM86K5Ri616t
9Os4Ie+9uxaZvGnHgM3d7HEe1TB8Lm0iuSS7jTYXb1D+zYiBjRI54a71vB4+k5JsbCno8CXgOalf
/v58QwXuLRngZ/qNP+cMIUxs92d3mKKUqXtd8hqWU8We00y/s0gH/ZCan0WgvN7/mR6g/VeqT2tN
VacfRQTmUOcW9QRFK8Lt4oATb+vsiJBwPSb2MaFqYvQI00Ar2GoROmxsdZKecNya7zq6EYyc+GBs
vKt10NsEh6RA0w0aepYCQ72MfITZqv9X5Rb2YzYYEQt63WF1gkIuX29j/aEexRtGTXc9M2rNrge5
lWbemqm29qJX7IF7Pf7IMKdfFSORt2Bfu3LlRtznp3Fnxl0ste/xaSq6gWmyfJ56BZXmjPDuzO7U
0La7dPVYPdheQ03vhgevo3cZOkW+pnjRX5DAp9tQ6R9LwLL+oH0KrD6fkzGoSy8gFbYtwfPPiE3f
TdN10VXZRskV42kyREq9qr0VVv9Rz5J8MZD2HLvBdPRLRUppkYLqGv+SXRuHTKgR1H7k4gQKKeu7
wr9y3elhYicRThHzGp2pnqbbyUuFQBc5dijOepTGB26B4Sr2nMMoHSspJYyKd9zhoy83jTOM7xNY
ezJXTGvHXHF8byJI/Gm+roE50hWtgCzj+61XEQCSrTWxtVBykywWRdcPNE/FGbFusJ7Gwnx1NPZU
6Tie9NBwGUxDPiWqpfOih2gsHAfNlSJ7/dwKPQzc+8g3Vrn0ldGsOQrhNkct7t1tnOXyCh6Uh9zk
Sldq1J8M5fyVYFBFEzpj1C3ErhqRhw2+3On4RFZ1JVosNsEFEF48FHpnZ6veHZwl2mH/YgZFcEbx
Uq/MkpBrJi/eqiiKfhfnwdcMdrM1a9hScKBNkHhvUymWZJMCr5HP5pfSUf+ZdeSaj/SbVk6IOQj2
/aui6Tiv8DIdiiqxNiqZtM+58Bkxe1b77A4mq3rTB9W2RFPItEvT3/B8BZsm8KptKJ+ipoefPNjx
NgasQqEOxdjXo6sWiuhhcvJ6qZbI6QIZb6P+C+R1X+N+g71QzfCOhWixJpDkJJcv1QJkaNmYroq6
Kk/3j76v3OGoEY9bS4kuAWVUKYzwz20MIEGk1c2JE5xsceNkO7+vf80rih0jcrZdrjI80GKRZILA
xhnO7yBsOTd91x76utvc2ZRqa+xMNeITn9rm2eteO5wZ1/tHMYb8k13LvAc+zgGbAEeR7cJq85vd
DE2boeWFQadI79Hs3F8jMXHFb+lu84GZR1q71RXNlr6285I++sAGZraBo39YssaPn7p4t6n4m6gX
i9wk79c1/prNQ1YwfcNHLF9jd8zW0DMShk0MZWbhtj6YH1pYdZf58m4D58PUUiBK8AiWd5aVRWbv
XjFZR+YrVHEymQWZ3FI20Q82SSqN+1r7uvpwR2nX2QppIiCredHv+3B8pK/ep7DAw1Wfaxb+RYIY
ikoF9BAE1p2KNyaHMRRSRNKM+9nW1GSOdSis6YG1HP0fOEJl31hUhThtpr3r24h3irB74ry75yw7
BTbAPId1NJ9xiUCLNXrU3YSm+j/cRJ2+9Kp40ryuht6smNhETXM9vx5eIvBwXxHGhLWSaOM+HxnW
VElX7U1Z2ruGrx8cMp6YAaoCLj0ZjHPy8Qzomx+QxFmLVu97egzqlrsWWhsVQMW8FlLdtTfhfMA+
AD/vj8W+8wmtHvrnrBv0L4eOxCprvOHU+w4dYTZCuzkAbjYzVYh20b8R9BGowWYOVFYQSdhIF9d3
e4XTkBGLuK66kChH7I9q0IDovjUfsmk5FmKLoMt6zKoypo1kJj/ywGUQ3rWPfdjqi8jwQQ5xF5HB
7dYrxr9F1LXD2/22YIbcxkCeRfRainoLmTq6DoF5nWnsMzuy7rpvI7BwpEn+dDFScaCoarWri9Rl
XRuO+thhU1dlBtIchOTVOvqBMrMPdcfseaDfPyfRz3HzrRudmojb9/xsoAY8RfSKsvJ5ghzsxmX4
YwzQ8LeIvC8QIdQzca008uUfxFO0LXQIIII53baeiG0OFSV+lX9z/oH5b2YuUrCgAXgxDOGts5Xz
bDxVakPso5RhplK6+luFRmfV4btQcN2t7gGIiJ6Mi9YivQxDAgK0kWhEVQvR27Jn202Bdm6lp0qP
qXPsUOobx6o743eHsTK61ivEqh0526ecteOG57K6Fcl0mhdEu0rsfV8pKezEYliXLb97AP9eztC8
C+u78gShYWcWxUg9WvU7S5TdOpcYaRd0+cKsKv/sGM6ilwylsmE+n7Rpdar0JnsmDQugHyfuRndB
KmV8AseQEUBkOJ8MGM2nmSFdwCDKJ4CAdySbYFcne6LG5NYordv8ffTPYgjLD+JfY37XvlwDBCHV
VYiPrAQb39PsuSiZe5idRcB/XrSuEq9Da+pQrNqNZ3pfQVkg/pNM55oN1DUHPVAperVBWVRczTxp
V1qWF2+uYX+ldP9+la+ZYXa/TD171ph1v6XU9Suhu/05p/Y+miLV13D42/Xd5XffvBG78OArIrxU
9EqlHH169iJQvxAWux+pWW2nOsBzNiYFOQxB9W070D89kzl7bLxhdTMAWxYTzBjuVN1gtYvAUsSZ
GUvOfB/yga4F7VpHJLCZPcOmfFoqpUJ/m94XSgf/4NLBwCciIxiNeHpPE1NbxobJAN2NbGNnFepp
vo0YNL3rmPBzeU+ZH7KYhuL9fWg2AukZPGL4gKr83ItW89P5QZiKeoDH1++i3B+OeGUTvHcnkk7Y
4jmS8te1briZ5t2HLojgo3N1Ztw0vGuj4zCMK5JzVQDApfH34UXW51BRYM5Gb3uM452eBQIdAK/9
/gNciXHNnLtoh+8SIzGqEbk69wCYqF78YD3UzvW+6uoJKSpmPkUXnzTYlUVZ9VY2wVvcGN7PCu+U
OaC5h4Zg0lsuC77G3N0bVZq8wpndsviyr5Sv264D/Q8fDVMeUKldxFTPp/02r6zz3tIiihoUTTWF
+dfIark0NC98IDBH3asm25DcS5zl2EoF3mS2/lYvxqNFRflMpBB4HJGLPVxkma9h/Wp1i128lTMQ
9casP84g36pTzIMzeczuJNfXKQy8CmPbY8qlp0XnsBMYrmdyopsa2eqfMSyuhKz8OwTIMWwTtrpt
CR2rODbw/4QAVWREKG1Rpvs76wcWYE17PAyvPm79TfavI4fW6/21hguJINLqhai8hetH3osIgowo
BkzdbmCmj/dAyDxFlyUTBSYqqbUxDYCOrdiu7i+illT3Iz2XUDjDg9KVD4Kp5PHuc2wR466FURor
+k/tQhR+Nr2q/QM8bhdMs3xI4okNL3qtkhSI+fV4HPWzFbifDv/zk52r8cboBA7s3MuPlaU7m0jN
0hsm71seh6+G6Xovzminy/mIKUS27FNIKw2SS/IRdnNiy/wQ1qg0/YoUhvmp5gkCYIx0nXtMLOZU
mUDo/nk+0gL1tcT2ee5E+xYTuHfpZFYVQ6W3HkU2umXAGil18t+BM2T1lYbZPFa9mz43PUMwq37L
MZXAiKwxCcsHLwmNi+UI3rEdP7et9n7nQdl4ktGq4MC+M6irKfF2/3x6mPYfpwdJpigtNE4MgSsY
ze5/nh5pmniE8glIEA4y77hKce1I5pEftrfaoDV9R79Pg31uBDHRyFPKvTpo081yMd1YBfLcLFL2
pjb5kHcgLV/s3sc4HTa03n1mfUiXb8jzockru96uO3w+PFRD8mIXeXSZn6X+Ieo6CkP64NdAt3+x
stq3bLSeM6s2D5nfYWuUDXsAIofMwQD4xxGtAbGHJ9fhya6QNktPm/ToLFQr0xHppJf5igfEGeKO
Ip9v3k1ZiCR3qPvohgGQsLKrZ3b14Z8/Yd3674+YVQZFIFsnxxZCU//zI65KURQ0KOwtJmb/AvwK
PVToO68zDbdLCnNVdrGzrFoBIYEsCtrRi5YMBAYRWqvSiRuKvaorMtAvja4+fPjhhYg3ZVfbigOO
EZIB0Q/vlUGLJ+uDTeCiEJ35FAZDkO3YMxWDb4YaACeUxFBQKJk7zfBhNDBT3OiZYCQMBtomCqTc
aYIUwHm34tdSl4yGCTdvoW8KhNx8bnyyg2ZrG80v1HUrxnzdjUO+SmRGcCQf5qPfD7VDkdgZSB56
q6fh6FPWafMtJpN3m387TMl6iVogXkPVFY/YeOO1b4q11zgY9O3RoLbHo1238cWJ8/x9KGx/DSrH
PYGHZ4SdhxGJRrjK6rZL6e+RoGxk3k8oNeYtomtxCGmgr2MgcQuwNBjWxppQ1W7wJuowTEtlSLb5
/BSkGIw7FW537vjlrtShnLckbi3jtnXXc0iEZxbx6U6xyFhQth6RKlfPSm53EkhtjdfCzW4+OnHo
APSKx9SlWWxpUEXzxP3wQvo67DAwBRntWS1T6kU0wWeIxu5DmI1oMJhqfwISYWmKmu0ff5jK2Jnf
f6uniWfR939Mhuq1yEzvgoErOiJ3qhiXRtoujzv7+O9HSG6nSXrB7+8hmQqVaxa2ML8OVOawQ5lS
aTkbJMU3jZ3aJvxs1FkSXeDHWw3j/t5oav9pqqLXv6t2UT4xjxs/iz76ovzLb2HnGqc5MLUi1e96
/yJRPTDLCMYBBHFSQ6BxhnNu1fXWxyNwP8pFsg/QwVLf1FvTj2DSaF691eXRIF+rdXLsKcY28+kI
SEVbTEM5HMkY4pSZCePIC8iwKMi+JEbXx1RsD2UWrGrhu0fFsJG+tjJaNnLMfkcSyNXwzeexm8Qt
9US0gTmSEYWpI3tm2rzy0sLegr1wtydSzfrP0im1tQ5O+feOKrKtz6JtyCF1Q7psGRinfHqd4RY0
H5E1OeY1xYvzyH16N3cn8/94Flll+1jFNkwvggz83n8xbKc+hp4jls1MWO9Ev1Q+kb9kuzTr2DhF
I3zn+fkoHWZ9mj7BF9yACTZ+McjeBH2AWMWJcmx65BkhdSTCoOynfYyEcH3/0lAMimUrv/haPlTs
0TdZJdFV8mnOiiPVFcCUmumlM43oKUCxcgqCXy1kxMu8nKA4GDd3ho0IupVbDegdRTx9elGwLXFo
vepkq+7n1xsNzXMrlH4zd7KEi9OMmOfL/MxvHXrDLsrSjEuDTqETnbMeTcZcEZo4w845tjPZso1G
z91YoEUW9yg4tvskm7TDssUQgTvTjp+0aVpPPqzc+36YM2g4jA2T0VFJ/MOcmyBBv0gbut2936Cl
KBEQ3z8JhIWrKXWizfzBAUF5Hu7NgC7Hv+VXaDpEXZ4VuonemGfXvBnA1Je12Mx17PwwqAq23ybd
1JY1nuoOl/F8Nsz9qsYIaXI77dWUmZwl4RvwIn1n3VWasei9toCC1ENlkO0+HDm0zpT2Wg6Aybve
9eEXlNXSHTUSa0Rr4LWBsDF72ecmIvUzPmBp4WC9fOly81PXUvuvJlG4GfTeR+t9DHODJeAD38/3
SjMh0VrHhbx3HFYcEep4vqaOLG+GeC9+iSAqwtt2Sp2n335+gYxoFRqduaqjQr1Spc2/0vw7zA+x
mvwPFr31J4veYSzAvVS1TcHORZ2Zl//GtFS72i7QgGYHy+tzgMdm+DwYuBD0pn7Q5kXqvqDlg2of
/0Z0AetKyP7aezb608Qv13cKRpu0Ji10lodxbommQTGS7ccsuYa8ptKiOs3ud6DZ/EgQd5shBXOi
NeWwRfmj7ruKLARNth/np418GpBasBSKiUdRDrYDOP23+chX0/A2JyKoavBQFD73DHlVOujDHoRE
+DgEqd9Ps6rtwBiHKD6p7CACWTn/T2y6p2IYi2Uy1X9hp3WfEhtiflqmGEN6BE2+TaXUGFpwCfJ2
oBNEd5qcWIW3N/b/g2X/X2WF62ou9YRDSJZlC9f5Y1MTj4D4SYvyjuzWH8cM8JZwimY/4+xUewI9
oDYvXqoY5zwQ9BQl5m6gzYXMcmz2aZ7ZyPPlfR3Q2R5u6rSrx6gAJJBOmMm1RaUYxbtdDdOO8IFx
gcIVMXFoDlz5drhRKSFJ4ggiXBy85qdEZsUOlgbbrl8ynU1PnaVPjpe6dEnEbsYnqU5iHScQH7jn
Yu123wLEad4cZ4RKMGmsWujRJD6D2NmElHbnV6D13BpkbEAVTTJwnMjvDPPCQxda0cUcCRtM4+Bh
fml+MOB7rW2TrMXfr80/koBkQa6Sn+bXRSEWeu+25zleRY3t4TOOHXIjZcbKnLZCO43rEClDQ+vi
G8P8Kc7T7E3UpHM1WKUEE4h7fX8v8mVbJNLSd9cZuKahPe959hnrBoC60P7Z1WTf4RjTuu0QC2dR
YO9am2WlnJWw/B9bXs35c8vrcm4I1dRVExmfqjp/BB10KDbjaoxRWXpQzWZISZR6v0wzlypZBJFZ
ppLF5VZvdmm2J+bTLsVjabyBIFsZCdxrrBbSUC4Sabqon3qaiGQQgGK3uurJML2/X//9E7+P4vwX
1hHy1ecmkU7/Lo/FqZE4YbK/+8fqX0fGhF5+fs03C+he0XQYClJrpqbXD4jcUgTcDXnCxlRs0V6p
Z8e2CszmHJn0FGUIvJU8ZmXofWhJc2xAFv+MkvrARiH9nEaDsj4SC83Ti+MQeEcgZ3Dh7vdMHUPD
vQHrxya2PNmxAD29Mvs2fksburyeReD3Pbg3Fy7wW/AJWwpx8s5I7qIv4WjcDmPI2kI5erV3UzQV
hWQjdzWxXpRHKJabvsiGdY2C/qMd43Vv5oBWkGouYfnUW4MWz3rer06xUW/hKhJ50LpKs4fUE6yr
Kn5q5zCqMUV/Ho9vSl8MiKCd6VELy3c/dYuPfIjbtd/1yi6HVrZS73PqiaihNFU3CcotMEaa/pL4
eMIjueiRYY7apD5glrJv2mR4j/nIBIEmypvlMIq579MgTyd3ruTvDlke5vot1+Dw9J71wAdQYdjI
/z7Ka5WvLEa4akiwURTIyTV+vLrXTkOBAVyr1G5VlHlzmx/CwfyKWV+OidW0BFwLLEqowxGct9lD
5sCCN60Gvk3LW8YUyWxEbogaGnS4YclRVlJyOEKp6FR1dnRurQBNpw5ZTkpSrj1JZZp495gUBhN9
v5UdggFImiYzwWXHmhmj6PdugV4qDocKyYIVHbIYaPiceoIyTF37ReEsZ9h8jQFjXTYhZKxU/YAm
JDa2FimLRm9B/JAQ8QiScqU5LSG3arScGdlOoRZnoSDp6Uv8fIEwv5JafZk3IdbALktvWo15l1J8
hMLoNrSCopXSxePTH0cZImpdHcSJz/+hk+Fj6A9BGmoZWAMaI5Fhkb6phqQpSDBm7Izg2B0IsGhk
QTiTXDjuYKu/6rp3i7ESUPgn1ZZ/lY1wwIc5+I9qNn1kQRsc5yjAzIR0MsLF302038mH8Pbd2Nfn
UNqabbxuckksNPvVjIDA3fOssr5Tdkj25jkTocspfkfGOYBzj36YnYkQrV9aM8X8MKbfbgVxWCOB
T/76udXQPpW/ecm9fKONBADN4bDzAzYhpLLywWLTGlvK6f6uZor3/JBr4bTV7eKnRYm3mrWM44Sg
ZCGUJj/fDxGeMbzjFhDY4PwCDcnKPrEfTJcCDW9WjWKa4lPPtbMWBwxDuOvMOTVW9KiUDEXm8VjA
fnXn5/x6uA4fohT/3D/3Kow/w7Ic02EpEQZ6S8Ow/ovY3OIdSUOL8F+zM6yLFqVMihGQ6akePBit
VmtXQ5WUp5lIG+ohcbVS9B4A/lHMVqwKBQtLwg4VC7GPYKUsImdBKciANPUHCb9vefVeB5oDQoJW
Lb9VMyp2pqT2+pqCGdgEwSSJ6xXj6sM4us/wO12sylJvYmLhXvfFcx1H023mWg82ieCiDcZdJPOZ
M6DtcW+nmyHR63UsGavF4EOR5DZyCOVTtU9udt07DxaC/6d//gAJcfujn+ZYmgptHfiNCnddNf7Y
F1XMNVPVcK29Qi94KaK8TCEBFchboYTA60HVXrlmcDJlonnI0GaDxQnRvgv5MYGUhG3qTNnaP/hJ
8jYDI3U1Gna1lYND8BPMWbqo13Y9cfeOhAuNHX0CMxrvxwQtHKmo8SsXNyYIJh2tZEVXt0dPLUPA
5IMQPXTAsnn1daz89uD230hvgtgDfYd6YuEwbl4OoOioCiq6sOSCVBEJQPr/cy99F7x92kuzXQEz
x58uM4rKF/QCwyLzrygKdG4FaHPDjjw6khaQR8jTOZIPSoTB0yCJKxrd5D3vc0ijyGnuR4Vj0hRt
pgcVceBm8huGJXGYXAncIjfLvXpR6F/1eDCuhpbtG6OhWTS9wAppHhvcao+On7+O1gBaIC/VBQnV
UANq2wV3hGh321a0MC1QY+e8qmkDeWo8vdZpVeCTSL0TbvAT3rfqkdVrWuiGEZ5G3zp5eRc8Va1m
XO2UukjxjsKiXpPiIreJ3cvUja/zMzQK1Bd9vYqzun2d8voYtHbwY1AsBHUFeYxh19KwnkhultoZ
C4vvic6UjFOSz82mfHZHB3kmPNLyouRjugH+Vl45/ceSOGvBaHRdxlX5Ebj1j9ZQg0dLKOGDD3Vg
oU0K4rAwJC+hY8xrlk13KjQlJmw79bcdQNFbzkW2bGhAyoCRahd67ToeOr52Rf2lDJ73bIv+2UO1
TxpQnu2sQNRvXpxtpr6pvwxw3Cv2fNPRVofiZhrDT2zE1RfjWRhGWqJe9cn/Dqf0LBq3O2EO7U9g
IQaSNvydYLJ3SkHXSPYemC62VPxMW2+ZW9Qf7J0OOAzzF7sy+kMYcxJ7Bk6Ze4zc/7g656vv34ch
ruVawrKESRXpmuaf+9Io0w0EaGZy9Ou2fGEIJoHIsf86H+VGqdxfm498F8KTE3ypnaW9tFh4j3bl
SDE0TxmU1kcs98YiGJ2T1kxmDZe6j9bC7wliCUptO2eKzQt5OzTxIdXDp3nmO3dWDTn9ddnGbJMU
U43eTck2cSaYDhJz3bpUTCSeDWtbYq5d+YBPTHXaCwuocwiQJm0mO6heqtH59m10RxDBcd6qH0M4
Wnh07ODigQW7qUX9PL8ufCVDWhS2+9hynRcDjn4cupRJw/DEVr187OvgNo+yR3uK9m2oPmr01xbz
zDg0KhRsNRZj3CIOijwgJY/3pVwPn9kc7/ypx5cir/Ch79njRkpJrz+7VLaan5ReaV8ztLNyQoqO
3GIf0RkLmIGb+3DhzjxlciIlzyqZXWV0MeQ95R68keT1li5SvErB4+kVmhl0N96wUWPIPchuLra8
d3RZZ69Koh5QcSOM9eQcPhchjByAc5vK7gAl+DjDAUGssjKodmVmVIQJ8dA545s5GdmymcHribA/
bbvNH4BL1qc6U8vVTE4NI0knyMInJWwedKWH3UM5iT2gDn4ITIa5VA8UZl5uu8r67EO3uGDF92XE
eEub5nzfpwyg85dARsDo6l3zMOlEr2ie7e60rHCuhmWoS02XuSj/fO7r8sbzx6lvG7otVOFY3OD/
nEI4hL8pzKkJA0md4RsZH14rC7mGypER9HzfVg9r3ddfHdWJX7Ig0ZGv9exMKmiK92+7z1XzVFCF
EaNJdUoMKEqp5u+j+2vyT7P5tf/8OZ+Jx6JTkM6lWQ37VuoOo4Ieelx3139+q8Z/xezZIC8odqg9
hQOX6o+ZViDYvODH7I7Cse19ikDWmeWVaY0ZDb0+sDGw0XNLIsXgUsSO/szNtD+JfFAurensFQ0l
yfR/jJ3XctxKlrVfpePcowcJIGEmpueivGEVrURzg6AkCt4n7NP/H6Az3UfqCPUf0c3DohHJAipz
595rfStpCaBnAn4LaXs6tX37WEXyzw9FAaBORXhuSOLJZbSQDhvzFEZ0LJWkSpO2pZl3/ozXpbFh
33RO0t9UfQK1qK7158537tzKvfaWP76gA2e6leTfR1cdcjuPnn7/hLi/BnF4jsRGa9iCEBgdc/0v
M2DfRyYRmkI7wQPpEfYr3d+Yo8i2eVI0h0WyImI4MqlWQG/tKBuS2rT35Kqmh1HrET9O7mz/TMvH
ENTrbZgQTo8S6ZEgsRJGJ7Qu137WbK+8Kc3kVNTMolZC0HrCqOltFjyon4OaETp+F61tT42DZd2a
BSl8vT8N+nOSR8GuNYbTohSsOwgb0WuJAgfFMtq8KGwehij372VDfjGy7R3rl9z3OXHeCmzTj/cA
OpNAahBrJBOG8CBLcGEA03ipJfFJ0nLEAbTyhK8nr7e+8D573pDetLNA21IM55whOledj258QD2B
O4uUuNgtnp0cBbiodPK454dkII0rnNQB4iaVrxyQUyhcow1cAaSIQRo8zo8WURyXJLg2gUfGjwmt
YZEAILOFvbJcit9faOa1v77KHVsYunA5cyJeRV7O5//SHh3wxvSawTmKLyqOvHKnh06FW91JvF2P
qHiHXWZRR9ReTxL7lD9bEWkMeTc+N72C60eL12z86yLqwXSfzRo3VLguG9TYi2m9nEoqQw832Ygl
qlgCty1yVLTJVjhtjPHNluKWBSV76ke9ODtd/FDq/mM6y/GXN0tskA9sHbBcQ1y3Ugb5Vn2k7YyO
8ngpVJfcWjojZ6t3+RI6MTNiB7TYwqClnsKiHKFQCi0EVKTH3bcu2B6FHNRHzbFzw/KdBOcU3nfn
n32aDGcrMI5j2lgHnGXi+CN4Vs/76H6J44ni/M70EeDlg/yCH8ZHtqwQzEot91eRSc0n8nSHAoRU
A8u8a21ruBki/xvIGOwrlsbf2I7jvcrwf/stEVgC695y2DHcqTktsXNTEWnnCXKnL02yS0haCXaJ
JrRtnp6ojrSHsMAzgf3qWmB9eXJCLzxLA1ZcVJr+M1NrMhwZCTIitym60J/j6iJe1qEZ7nsFkebz
bby88XMUiJ60z/iq2ezMcq8V2J5VsG1yvbwH1HEdldA+T5mHmCWkJQpMM3gWmh7vYWgQYKza8CH2
yvdiGnbhHNSiOMVvFE2rkfnYZ9ogu6jvbQqFeUHRANxtlzsjr11JSh+NsQBO4CGDY75EcE0xZqPf
3+zWr6MAlneIrEgWiJYQDjvbz/e6kUVuy7Qf68jgpU/RmK2itkSaFQsC2TLLeBsUf5loq+SxiLtw
Vw3SuXGbKNz1g+vQ95McS1WHDHfIQFXOKGBbO5ql293682hlgXs3iTauaEOGHECLU1GSn6BCEpTJ
WNfPP7r1OeP2PAmeNCbOX5d3CH0BPZE+BIhEgaqK+A7VlzxYTLUOS5PQtNsXtPE1SZdlc0+6qfmf
5iT/tuSTZmCZns0iwH9xhP385LCJocoBpX0uhHfIS/WS9wqI/zDp2MX6dgTCNz/OmwzCTKtD9Q1A
1tit+qyysAUIGTGlX5YznC5nBfb1x0MY3O2Ph8LdC90Wb2akYyqzPe9ON0uFtWHeP6xYf5ett0uI
7Xz2Z/CEFvvVPkDSe/gxUUYKbGO5d7ELQ6L40bVj9NTdWXfdtjdrwHeB/xHlOmqeLH/JZnlfHBIn
R/i7PMY1mrjWFF87w4Ip1eGgY+qsvaf4PMs59CDhG8PS987eiFAo1x5/WGHqkkRKF2gu3HLzGdJR
uMPmWO89qO6/vz3lrwWX65iYoOh9G4ZBOfKr8IruQGaYeNDh0TYhAojsc28wmLWME+drND22W1zw
MybvVEHMoVzC3ClXMohu1XD1ZU70gx/D0q425lC6ALIY52QIpZCqle5ljL3sFvruxp4HiJBQ3vI0
Cw/1PEm0hJYe7QU2brDxHUeupRKIMPss0A8BcUo0D+XwNn/cR+66Sr3RPKja/1jcIb5Djxlc6Pel
SPvnI81PnLWd980Jsqt7njrQFIuoZnlD7s+O+K7uP+W3/1tLirLFsG30SURQW46n/zJKACDQGSb0
7ZMYpTgmnTk+jHMm2HwMQ8/XH6TM51QtzKe6MX6OlWwOVZJtfNI5XskVeg2S5nUAe/FlficoWaLr
FPzwsiTnitRNLSvYzQA875HSE/c7956KngVe8ypMt1lz5gDn3hoC9lEZTuRE0crZmznDYx0KwoOk
v39AazQdVDsMqyi3YA+IfBvM62Zk4PvKORWtCn7WHuZT+Vy2qOw7x7Vv0rmaCKXY5IFJHxfxzqgz
05s86X0utI+4jfCbuPKuSMoB0JYVPMYh1fOikW3kMzi7Hq1Bbx5paYC3623zEOhV9JKkqLKxKtxI
Gzo3sEpOjkP8RvN5IBegctH9ZbBAQWHuq7kjLnq3efCGd/pa8liwzZHIeAaGBJuzMM6FbiJNZYNi
AgVCWOgvdCbUQe98ZtCfYkGBxZcREhtLbJ8grgjMCcQD44Rh0yKI4rBPms2PE/3k4uGabDKPdbKm
6NCPL+GABpD7ndZ+FXx2Svd+sVoM/ZMepx9IioiRkXZ6ZS+mGzkPSkZeTSujEGsPAtYtDav/85w0
OcDC2G7+1McujotaD6etLGxKBlPGd9ooX5eKt/Pc4uCHCsjiMOX7Gdm1titFR2aE1XOTlXVyo1df
MI/KI+258pW4r23OSHMXFGNyJY/sr+/1U5euR4fGk+7gG+KEXlwdnai0368qwv63w41l2CitDWE5
lsX/f9n1zD4kHZl99aS5Y39EU22d0wAMxpxpi5QGEiD6791SBkyanWxcM/jzIWAK7UTBnrPgr5xY
AQKaF3geZDXN8eyz0WjN5UfsIjRi2cUvjtWSZIrmVlBSubvBUtWDmRR3Lqzve8OsMzxt4VFLhuRJ
VMWJY5N1ML1OXtm5aeR0IUUm865Vnfv9V68nkpVkpscCcTkVhzsdpjkyprAQ5U3zRFfKEJtH3ohH
c35v0AA71jY6/6q3Py83vdKrEyCWHLZcNo/SxvWiVxKO6x2J/ts18/RrEfZAtH8efU2t6qJp7pNx
YmY7fUultG/7qKDPJkwikQybAQ5hdcHFg9JdympGItDGwGt/SqegOy+z3145f06BW2K4DLMjcbIg
COQV2ufFYLrG6xenagtKYOTQwZVYIoaXJSbxa8xwPSEJdpZu/9XWWJaZIJr/4NBh/pHiKfg5oThd
gkVhGIkVQTtULVp48sqkviz1JqlCwc4X7bT5UXFKohZX6HWmY6el+8EM+kfHS5DhszLcSIbfL7hy
DTJtztOQ5TQ3dbRfEI4uWa70h9oqnji+Wa/BwIm1jFhSigDzhxMNwxpYs39e3gDcgKQoAbv862Pw
HwHJ5AYQohpQL8M5NCsj2+7OwkWxtlqoZrWhIk7FWPmGXnK4EsYPPWYDNAViP7JZ0ZN6mMGM0DCR
IqwhpjNNKdnK5JMY1Ucx543ktbNddC2/f03Jf6uVHGm41ozb86Rhc6v8XCsJafN6Gi1k8OTGrgyv
Zm47T4nglByHfNCeYau8NQOyr9kSrFw8Qyp9GEXc3MeyFien9L4vhxATsOhx6Ord4j3+V/bz8l5G
yNhsX4q2o+3YnEY7E+L56IyoCprssJwtNCsZ71yj0/dq8sD2zeeNsa2mc53r8jhUpfGJtk2HAnN+
9xDkdQH9oCAIdL5Dl5Zj0I5zvJN5XnqPfjkiiWUhP/UUv/asn9Sn5hFYRPycOUPPTKH5/vun0zDm
2vKnVpNH88U0ab4YLFQsVT8/n2iB8kLVWnAzWtRladyTn+m46U0y6mi8E8Yd8exopbD8rLklOkhB
53oJDeEJnIM/9I/l0dI3CFKoJLLUz8tixeDq6BZJfl/bOLziCDpqz96y2D1yL6HrXZ2BKRfvpYbw
pKXMakfzRvNF+c7I0pxDydqnjmbLLBwlogdxnS5Kc1tWRvSqPEwu84WfPM1BWFciXNda54Q/jVl0
1qCkEQD45T8dKIsXZVYdAUJRJ9twYEuqii/2h4hEe9WLQ2hyngMpfYxmO6KGR2un4lJfL/fLhLwl
M6vwHg43YcLmcI/PwaCqcLt4/UN/AN6FZ5MocpgpsNqb92VYE08GDQ8froZrYCSRMUyAkpnC2Wdp
SmlSPfQ9cfHCidJ12PbpkRmntlk0b5pEXuwk1r3RwdtsGM3TStgng7Lul9s7Cy2a0uU6glRp9Ago
HZ1UC3Jpqi0D5fALUuSoee0RgQ73Y+y4h3qWFJdL5J1G8ztxwniLb6VbEUSAH5h6MW0atVqatFU+
mvugokmr5ZW3aqg5SR9lE6rd9jjgtJgbJAlh1yI/ItE09qD8/Aeb7u1KSb7hzxHJzIg0B8/du5hV
jxWcobvRIXhanwWtEyKXO3c49xpTrQFU32r5gsR9+FGpdIk/rPWiIBss8h5SrtR5WYuXpRltNuiy
xlOHUuiEdDhSXCA57GCbWt8lPjUrL5J3r2kSiMNO81Db+SEapnKbxC1xHqFUj+AGKZYszhhL1aDS
/q6WyLYGXaNNQS7Gvozc6SiCSbua+Oo2xGrc2bkN7gr8EyLr8fqv42cO4X1Njq9+0U3mR4Eetbf/
es916wfPqK8NYZsUlHrzkKAdPGIXtXYW5Wlv11tiDdz9ojoIzOCbPSXjbYUS4pNr2ytppk+ytk6L
JFFrOI8KEAVbMUJQyvJdrvvpqZlnXUYnSzDHkM0Xt0Mu4UTVNmAd/CA7v0kLYiV402k63AS7Jk/w
nx9b3rNqIFZzHK1gqH/BTjVCEEGO9UOa+fv1x/x1iE2nkyk2dgZO1yjTfj14la6N3IL18zzouBxZ
quUj3WrzZGbQNZbG1vIxRwnEBMcmbZMffrJFL6QspzokuvWn0ayUksrGxYKNGFed8cCIm7Q29ZtB
fnJL1/jxkVI5L61PoMSiF6wa7yaYYLKrPtW245BUO7efCJCLdDhMc6W91Nzkv0NbI0hh32H7OYyO
YCP6US7+19fhv4MPBhDpGBBd9b//w+OvBSnm/Hz1y8P/fSoy/vc/8/f882t+/o7/vURfqYKK7+q3
X7X/KK7v2Ufz6xf99C/z0//87Tbv6v2nB9sc08d4337U48NH06Zq+S34O+av/P/95N8+ln/laSw/
/vHH16LN1fyvMbzP//jzU8dv//hjHgn811//+T8/N//+//hj/Z59Kb5F779+x8d7o/7xh9Cdv7NU
O5TeiCAkiKg//tZ//PiM8XfT9Dy6KiZVAprDP/6WF7UK+Sbr72w4fA4zkWu67mwCaYp2+ZT+d4vb
0WHeKBg/Oo7zx//9Zj9dwH9d0L/lbQZCOFcNf8nPbQWHeYZlua7nsb86bLK/dngNJ42neGAyz2F7
Dq4kUCyrnkinjG942RfHtmcXwtXIkCZMm2PQKp38jcFYd3rBWi3dgyb8npSEPtvO3buN1wTBrhyy
O1kDSh2UzxTSH/iHpgaysgvqDRcvuSv59ILYSyGimeTZE96Wisk790mQb3Hk2HwBfNQKGfs6Luwj
ephoTyRNC/ROpvS5fFrJoXpu64IWvBS7v1zAP5+mvz4t8udj0fK0ONjczNlpw7Oz+Jz+0vhuO6/N
IqayB6XLKxKw6hDxTRtOYJDD6byvU2Doq8ay6k3FpPG8PFfA/uVZiC7aJ+jZOCYjGStvHRFqqwIA
1zpTxXPUM61qsN2X0WBuLWGscfSLq+pMtdElHklfhIAnE3EfAqe+BK6JwDRrIiwSFcNBBWUy4zqu
zDJk9lX00d7sxi9j7Q67oNdeOhy4N57O0JxGjSvNY8DCTRLBkKDy/IAFuI8hgR4R4HyyYcneqMH5
D1Je42ex5o+nThogkyjWPJNe1c/lGlek0glHrpGvwRI3WhSDMO7CebLBQBEsYWDN2ViqOI752O2m
NtuUnFZyzXg30wjJe95dhKOgdgbdJ8/vScCzDxw7iCHlJl7ZNn9znmFZ1zRitXjjbrUCxlGAemZD
mly6+f298PMMZP57pOXyyrCEKS3cFLNE5y+3QqoTXD2Eojk480+2EaxUdq1tdKOI9nUmPtNEW2kZ
o62s7sT19z9b/Lz5LD+cI+SPtrQUzCB//uHKaFuFok4dmh5OO5QS45Sp9CmfL/xy44wTnV9yR/IQ
n4cRxRYSDricHKwYmefjd5sLcEyMAaCW1l3y2b1CCJ74D74/8e/LCL8m40AJxkq4lv3L7+nHg6SX
yO/JEwVysNemY9gyr6tsSMUc94hudlcw8rjObB209rLH0QLP//unyxS/zKXnJ8yzTIb+juEKx5TO
L41qu0yt3JvS/gBA76TnV1bFYaXVJh3PQY+33IV3RA2DGWmHky0wr4ZkPDEeHDexkFeq2UcCGSGH
2ZYBP0PYh4TzQGWQi2PH9UvuHGOLqt4Z3zCuUEtXpbPCfr7LHP1YaB2zV/NWQQ7uNKii0UwWaR38
mwZd2hF8O5PM8GbI4QP58ozduTs2pb1DNO5uJ4IzsHYJYkK95tnuCESIJkJWwiD+VEVeDTxR9Sdo
Xj0zYt4rc9DzsEuaLZEeFXibqY62DtTDa5vBiA7UutGz4liVVU8Sn02Ap1vQ+531ogAJdwUeyFXc
40MajTDdVhPBbY1p4D0hPX7FMQ4gOcTVc498FEwgIYVMgZjWIFvxvPjeG/vgcwH7KGHr2zG+L+A2
u5duUt9Ny3hEM3s3sc4fKX3uRzu4Iz2JmEISLqHll69AfzPImsNLqgNTl1/gsySb0WtMFoeUeE3u
1TVg3nE1CZRIcaEZIOSktVYc7Q5hbJsbVEUIMi3I2xbpHoQobCEF42hvzAvDuuM06tEqTogkMkog
3E7j68hoOI1bNKFXgXQfs9r4jjK8WhVecF8r9cbGFu8HRwH0aSFZpzpOVGl+iRFJZ0O17Xpj7Y9y
4JWl3Uf8dZbziGnoXvOMR8cc1T7VC2isnWlsso6lnJP3RfHztVSYmCzXKGRhDXa5WhHd+QzP0T/E
ff2hV+07orKB8Mn2iI23AtoE0jqcgyOVr+IVwnbySQuS8mzrOar2pjF61zjAdOh4FWJhynWywEhM
yLRHzALr3CBoYwRfbZnikwGdeyrlzQBD11dffEO+Z54HsEKUCLxC44wm51p7R6Ywt6hmDp2krYk1
i4gtWDzbCYigRWLWGA4Rjbz83TUHB8W1/aZ1E6u3AuA63ojJvBPteAm1+nXyPLVGR5asuj7/BDqx
3ccBrObwppScHWMPskTavLVj+RQwvmQX89RmgD6n7DZe9wFZlnYJMjyonHCXT4r4rsm/8IbBbx7u
rFh70/syWOuGobg/m/COsZe1903prxwzBS3o0UCB/vTWd01xG4ds0nYMDMXOmVREyMu8hn5vZHY7
DeXrygrh5xmxvKtaOMDiW8c+ihpIm3hBOJeesfOWEDEiJyqofK2ghZRYoj4k8NIIeVJwLxt5G9R9
uh2JQ8u1ijNkKJB6p+pGV2BlKyT0kyHkqmOYMMhWEQjD6Sbj9/KyGfE5GQAMKgenQsGNmZCX4nWc
qPmVyLPsrmiAz/qQBpfKTTdh59z6gUZnkARBRKrDscjVF80DYjo7plYjjsxVeBzb4JiNMA0CDORG
5BOuNAA4kp9Bs8O/7cqvcVh8NHEwPAqWqjTsaS7o04scCsb3sB1JSOjXpS27N+1oN8UhaTgF5mMl
N2hSEga4CMME8HEMlHB80u8yxEvdWXp8aN3mYI+TOPWFbPmlIIy7KYNmJCO42+sX1C3GZjCqjZ5l
Nrjf7qK5ZJuHOi0Pl9Bf5UXlFaLj61DUW8OYeqLvwC4Srk08LckyMSgj2BXtcwfTAi99QnhUY1z8
KVsnrkwOTswQv+a+US90S8kEhP238yPCtVjPDa5gV60cDYui2RGbHhfJW0wZC984vDfSK32C7myS
LzbkkrnNva7X6TYjOZEsRSzA46RgG0K/2U3CPwArLNZjnoxg0rtvhU/+R6br+7QgvTI7ZrH5gk2K
Fo+nk2g2WzJURKRLcB+Z+YNTaJ/gr12b6CNI7U2SavW+i0y5DXB7GR14IkOn6TkSFDJKZhtzfh8f
q6PyOESyQHVRp7unIu2crTGFaqumdAe7QvC0fqX0dBHwFVdbRSam1BpOgXYPYHNaGZA7N10sDkTc
VeshwI+g1c4lBQu+85nF6PQVjuyVnNv1+Nwk3oSa3uJV6rVgXwiMEXHHPgizKSaYfoNdqrPdaAMU
jVA7uMmDV7F6Blg5tjpmttO49Z2o2GuQV9YagPZkqlHnEFmgbGoVHeQuqh3Zpp91x3kk4ekx8/z3
qr4G0CxoYNpviTO34b30jr2BQWbTbETgkJdUZ3Lt0NQNb6M5ybgtx29uSTRIqrLXdIw4lxEfNnal
B9ASNhMq0HYncu9Dj5WFA5lOlNUm+6YIkqMop01rpjfZ4FaHO4Yd5r3ncrN1J9kDox51+NSJBWaM
nccL0lvTgZJOtxSJkqae8HRcQp/kL733Xyro/ygaL0OhdLyC2wngS5XmEq+PIXZabhxFJZ+Ullmb
NLCGtdPnR61zHpnr9TuPMUgyflWl5rxMMhs3QmoHI2om1P0cNKbomxnHiFMMAH6+H16gpdY71wkx
JA/1Fe+B9PphJ7FubojXJfcsDtud5BW2plvUMP3WocF3q6n03kJ0yXsrJ0zVsN29En19qndeYRo3
QSrWwxBizW3GjSfjZ4d44hVitPoomApdCm9wNh7V3YYbQB3RAtQArTMGnYz14orIiyyw50V033eG
XIG7d9edaC8DfMgbDBWASFubS4t4cGdkrTx3/WTd0FJ6i0q0J6Hd+Tek9+zLhIgPogX9TRQbCDVb
E7uv+Ep36K0tXH+f6dyx5KnZZ09RNfVD+TV1SFl1onClIxgzECGHk4urBs99bTnHUR+KC03BT26P
FRItQ7qVM0JFmDPYriWsB3YEc17J/TiRSOvEJBUO1vd4YINLbPvNjNMj5iXCiKIeyjlBmiiZ8nuH
qOlLiQ+cVyAn5LL/PlaCjjtLVUlcXO28iaG9Zpp2BoJKbG6bkoBjcstWItinRD9BnxgbZGPOG1EG
KwoumsixNqEV7dCY95QVAKiLMn4ELv7uERzOQjZ4K9MOP9VGR/iop38refX00mi3U/kAxBitb5m/
1Vq69bJBhxdmHMrh7KT6gwVf+iB9VJoI+1+9wTxhXNmg3nvK0mmTzsHANaMV2lhmMoP7SLEUWX4K
ouMUjnKDVUmtitb4TAPbXbtIxt2C1zFOzJhCZVRcjPK7izC2tlG79a2DqRBZEbK3Ffnpd5Ve3Yau
8RYDy0Wn8VRE3xKv/RCWT6fc7NmyQChOOvbBqtS/TRMJj5XJuTEntxJd7W6oX3xbh7UOP2mdGLm+
rTv/u0bkjd6q1yQ0h9WyR4yhOpEKDGE+xH8r5QAtbDwz2SI5aQAKJYS17Ss4CrVLsVqFt14WfvjT
rSb62yxvv2RaRcxGq7lbge9gJYdcMHCzOPdjX9nk8efKO4dd/knFzbqx8COCivrKmX905b1KJ42D
RsLYPw1Xlc2N1dDeoVbzzgwJDaHpRx8rj0OcA2hfCCR2Q2RARwd7yKvmLKfkVq9IvOmLemMU9Zy9
+qDIoUbWP8tFAShrxrepqzap7E+e3X7SR/9lAGgJg12ScyXm+MtB7CQlxqpzPW2fBMMdFrudXtLf
zyzXYfIuznj6WTfd5hoF3p0Aj7mSSGJWUSrvQn86d4NzM1bjFx+scjToqO36L7oD4mmaM2K84VRl
PocNW54ER+AVA2xUH2HXb6IxpcQZzHgNiouwz5Y6s41fVTbsYF3cOKZ7QRp6Z89ZHRj8aNcn8js1
6QDFqboktnXHkFltJo3wrzxBuo7hh1nmbaDhDSfr4RWWOlOR0m22RiSdNY5F/KuMZQGH8KM6pPVW
lWxR5gYIaBlSZF33WE6zex3oCC8eisuwyZ+aVBXbicPqQ2v1F6/piOOzm2qNupHjRM+1UzC7o8YM
D16fHGagfZ8iBEwsTgxM4+nlWBsw3Rh2iSBaNSLH9Od9RUBhHvJvo0/GUQ3GXdfjjxKszzbp7X3G
aweeDGDsis72pg7dozTUuUobBrxeuqnnyEaTPnrEttfg3F3ZDAWh2yKZQDLGIuaeFJ/b4VnO1h1C
60lO21DfaGHJxD5wifqFermz+gTImynWLfc9qKZml1nO99SpGOckWCEA9UM20x70spwONccDM2gf
x6B6TsrwGrO+rizh3ionfzHGJ5Au9JtTdTI6CiO9iL8RvoJF+Fvl456D9KrP6EOAYoXa00Cvtshx
Lx4kjhOBZ7hKu/QmNb11WwIo4btPiBBOXmDgviUD0zNIyJsSUuothhzFBHCaHyD0mTKjPwb0wDkB
9meWxq1wJ/7txJaYshu1zaV7aXMBJZTEYxWN1SoRpPOQp5Gucrs7AiYYZ0sjk5vpWbnCxdSkE0LT
PehJOd1lJ5suGImCETZ30rvzBN42COhVJ7ZFZTpHMQFXd5WkXO7cTcnyBYANjYgi9qsdrlpVoH4e
qeItO1MkFECRTKuo32R5ejar7BspJNaOS3i0YVYFaLU1WX2Sc/6ZhxihgBQcX2CeNpss6I6seXwi
pHmK9ltHkHkSDUut2d9x1H7wHQfuOXjIFHz/o0kG4AofDDPQufcQNdXwkIP8eyCvUSu6aD0RW7H3
DMKyKlc2R69waf2lAxPKAvkXtIVNrdf1Du9aeRZOU3IArtHBWlp+KNMGcHLRbpo68E/wf86NqZ36
EhWOiw2GQEx9YyJzvEv6uakwNS7Jr8NsCkMFPJbGNo+Hk+9k00ELnXdoMcUuHjhnrboExIGN/Myc
gDyabNM3rcX+1pr2xbcojqtuKA9ua36tU9bNhJCqnSvqS6ZjZQzb7NLD/973YdStMz95yLqw3NU9
1pGKUMl6Ojk0Fjj5GsZtqXdPafFSALO+x387c0diskogfFm1f6Vxq29scww2CZ1QZJvBxjI658EU
+s3MGzg0Kt1Ho7wYSHQhJgSEGzn9oe05/LOiAOCmybGd6m5Ho4b4755SuBzFsw3TYTWwAbW0Btdm
5N/BlwHvDzuOXjnj/wgQrhYdNbgvpE4bAZff3/Y+zWSvLPBo1d9y3WHurOpdbWo3GIdJxRi+OuTK
JVrT0ueJ3c0TwWtkjKaOYi8sWlwIdcDL57tV2zd11GRQtQkdNdlSVrDN1hAPMDSbVOxprr0ZenVP
RxocF5xc+iSITLxpJPAnDJ5wVWGdazgJhnRmp5NPpwy9vfFoZBAVIlAXZVvXdJtNuqxV+Sk0SB2o
K/infpk9OlrMwDfw32qa4b1ruCcDh0fVRK+8IvG++Xa7MXsDOL6Dq0XXOsJ75Kc66/vNpOOrp8/z
pBz7zEmG1VTRKWsovCskoKumxGFhORrqzbgHY5PyFLPYU8bSKEbtae3IhMR43CUmzlH52evQb5Np
Y69U3hbbsGWcEWr944RfOcMDE5H0uZo6yiuOa2wn5pHQtvREEiHsXXO6iBJQS5ViNbb66jYnUqUD
A7WSbqPv/cIXc1zHNak/MmHIg0tPyQj5FUZBsz66ixu6N0HvzDqL8t38auncHagVjpOXnzBSNfy5
JsuvVrVUEZkOzMN+Dc2pPsGWeusMMnGcgvweh95MyKHnSKmqrVto8cd2yOEPJO7W4Ga4ifu4PYRB
RQxv2G21krQdq/RvuopIX2VRd+ZFdHKiTONav1YeUcKFPocBnFqE89s8pysAfWnt6FevTZnJGBS8
Rj29t3Ag6CQqKt+hObI2EABnOU/ZoG1U0L1HaZZsGRzgsjVTj5dbV6xaI/9uaDG5W515n3ESIkhi
QFCYeV8ryMErGdqE2roAwYYS65Rlb+PhoRP1S2BB21T9+DmcTBaJh2zEAtFphtwEVXS0HGKdS934
JJQFWn+0vma6QVJrY20NP/8ui3Phj3ekHV16BBZrS5DxVWnZoekmA2ksOhQwRtfKHh8Vdvy9BjHR
1Mt8Uxh04uZUXEQwW71MsQGHwYlX7zUUlXOjCv2LW/ccCFIS0gP+PluyU3kUGZuR6B+SQpNVyEGw
Uq51TUbjCE9z7qmO1KqzUpw81agX4bbKsq/gHkAKaX4JhFNZO49aYjXVuzybS1j0H6ndHIbKAQOo
NnaknibYiau88Nn+kBG6FNjk68Y5ahUkivUOXBFJuzCCkSPvxwp/Pr5mmFX6qtSMp0r6j0Zl3Q5T
8qHGiqVA49PiwUdRuhJRNc5wsJYaJtqK1nmyrIR2cOYckIjuXaP5AqFmB9XvxQmlD8Ful0FF2yvo
zFv4ToB/pE4Og+1usEv4KxDen6w4KdYBJKO1ERrXyeQy556GxXeMv/Tk7nIsRLtnkLPMDx1fkyHc
6Z01K5my+3RK7wc6QasQ+9hQXhMbElWhoOy7IfneoM+2Ocuv3/ojbSsP4jlRnitMiE/SlNQhY3x1
M9z5YQ2QLy8mulL5QXPNhuIJPyhHMjA8nJSSGZ/gKRRRTaiNa1fBhoUZwpgTCDsuVxK3XDNJD2VY
Xo0EEYcgwMmUKZtzHgd7kZsbcyZAE1S7qQK2GS0hHY9e0aqwHcpAJ3buU6e/FNKarhMITgSEnC6z
tC0oNlMKzSB/6Hot25LaHu+aBlpjk8LMsskrnPr0PYBOs5bKhy3vQMYvrIfMlp8MTm1bCg36+mG7
NnPP2dgEWxdzPWrPjIqxpBJpHEoYkuV79BF7hEt7vE30TTnioftoDpGMjROL40MuRkJXzA9k61d3
6G60IdxnHacUpd2bE5y7fOoeVY6lvTXJuBdV8nUMTn0WneUhagWF2P9j70y220a2dP0q+QLIiy7Q
TEmAICWKMiVZljzBkmwZfd/j6esL2nlOWpmVvmfVoCY1yuUUGxCI2LGbv0kxmonTkyX6NzoL1Vag
NkpF2dV3g35dy1J+hdjF8mB1Dk5KxUNS63JJG7vvkflfP2B8k5YTc5C86K+wvsaxUze/AsjfILPE
d8J/gN49mp6wx+OiGR/tKPni2hgfZ84xrGdsjw5z6+KtuLp0LlRqHDDv3bYNoR+Fw3Ygo6Gpn79Z
WBFh3fqGcyyzubjLN87Gas07p8Oz3Iw1E0eUWfcE+KP+PFattq2x2UKAHJOdwaExYJRBjXQHh25N
faiegSGPh3m10BFzcCMER2WTw9SHbkjxvmzx4WQNaOFyp7QJQgTI+Wz6bJj3DStymcagTXrhTQwX
PYnRZmiyj1DGMAbnuhqSIGIF6q6iXqdrYCMlDn7f4cmpHyvRVF6tgCU2Qg07bXCXKWLNXrTeRyZN
JaUkVVHG0cPaL/V1phcrc0KfWDrvQtPv6hSZPlI7fWDpZum4V632bCSUNbpeL1ho3dG2ZbaQods8
s5pGxyZMtax8tMGszdobI8aHw0PbusZV64B5osuObCjX28x5ssOZ67ysq/DazDpryAG1mMGhbUg+
OlnPaTv7Rj+Ne8OYrsDl0NgPcd9YENdVGW1pjXUXmsmn0KI5NYP8d8f0eoZ6DNhtOCxWre+dublL
owG+PT32pFK6U6eOPpixzktCrfKcNscDQi0w2a69AbPwDYFs3LIz8KFYkRBnMg1PXqGnaZeLV9lj
cR2nGblV582CpgjdLGZkc+ICb24+5hoKtelXnPtcbwSj5uXu2CIYkqtM7YoBUgO/YYRRtmXMyRRo
CXcIEcWHPfOFz6ObLvci7W3aP/sxzWe/rUtgili4YLhkIHuzPBqqe8siB7jbEpsta8y2Q86EtEA1
AZ4QJoJsnG1eg4Aabf2G48GqofDWGmkljM5NGK/FJm+J/laoHtBC2Y1aCOB+tkmtTFZwUTh4tYBl
BKumxs4bWQgs1SVzEccoF2aDneYpsFa9ISP51Sx728/c8FpJCKwONstr3nBJ6YNBKeMlVApGk0++
jWg5I60d8qC3gwbpmtFLwjgcz3nNW8N0uHLRg0d4l4YLCwHJ06d+/ioZfnmlxJ+wp/lQD8W3eW5V
tKyx5JjDCDGDptxS61YAKSawgW1zlWfaPTjZc1o+heb8UBaV6+cdlDdnVK9Uut+2OSngRqIHyE+e
GJo3UmETNQa/AUn3ITEYgCnIcW7o+9DlHxaaHJNxVfBsPECj2O8t8ZM9rVeZqyh7daIT0KMJs5ts
yTtYHdBZ1oztNG0QxTXUbdxg60P9si0T52NrHIwQIecJcbU5H3djVtn8ZkDR2nQP1MEr3e4M7ypI
MKclxRPAEegSaGt1tlrGDTozP63HFkkthO4tMOCSOHuIZ1sn+aZvZotpF2s6nVeHxawpH0wcB9tW
HVGNP4kZVWXsNxS0hHXazBjX0jrBkRebzqxIP0QthUSrBYbah4/0kq47fvgWhqGz7eHLqRNzJmXJ
UPDSX1RtuVkqgNtG92lE4Haj20j3WzqDgRrS9UKStw1zvEcUHMY22Tw02MeV1SeZ0UEpbzbT0N6E
H0TND4qT2B8xG0OkON6UxYOIhzBokuYexdQdpziWaoM1+sXgPuTdBOI27a9XFH3Yc2yUCq9QKLDX
PU5hNVz3nabBwYEkSyKahJ/LohTsXno2QAY37bhUz0r87OZFt8GS7SnPUvYtuNBtPZQ3rhuJIJGX
USMaTEoEfHZQ4ienXr/AkaF/V1CAOQStWnss3GHCO0QpN0jXD9J/dGq/whw56iViiytJyKYCnklu
rVzDE2LwwwzEcg+RrKyTibQYAuWuoAG/MxQETiCy4iERrfm+D+9rR/tGs7O+cpdbTaPfDGXxJjTW
YI2ACmtWNHm4C28mczRu4uIpUXLoE4vmoREYBiMAw2o0XvUy34SJTpuDac+2dlATzd2WEWqkb53U
PXBSG16qY53XOa/CsD3AsJ9MGiRqj1FzI8agSsMIdYf50V0UhLlUKlMgZpuMcj6iBbmgChaP7Sez
IIrl402F8gn8z17fAjpe6KWv437uaLsBVQZ4uurldmXKjLkghu5okfuLFqq30h4vsqbqJkPxt1aX
20pwyJPfYuac77USpvPa3zW6e9WP1sJCN+mBierODCdrb1foauEV/JRAld60UZ/t3f6un6YMO8oE
aa1UuW9sZYucyYSHF/bzzEuwR4rYPgVGg83CNGwY51vNKHo/VJ/cbMTTW8lG+lp4hLat8ZzpqXMo
htxiTttRX6YgIWLcSO2w2Vh4HAUGDZM4Nq7WjoRu0JcSBBL2QnQKw41vMiG7pm83YiP8Ukw2kb0u
Et/E5Ghj0tyfw8LxbGC7NGlLZxNq3c7MmmIbITbC0kyu6Nn2u1objcDsZwuvVzOhQ6e+xTRNtkMx
wSNJFvBkYfM8h6d2SZ/rybnugNzaDt1jvQF4Mk3uZkR9mjSw9AZhadsqzLaC6ot+WTP5RgI/OXX5
56ppO3seXlAI82BhVd4QxamnuZoKa6zMtk21iWP6o+jj5z6S6wR+sOHQ5K5Wa2Q6XgBWN3tjK+wJ
l1HpSDmWOBMMzifklmiimHqXnyM6vZRsxjESPhIe5zKLP1nxl7zPlEOcMAZVigf4Z08xWl5RvSui
0LNMGVr1DDU+VeEITWQZu6ofCwbrOMbAEFXjkzuXapAtFepuWXeN3iB5XfQyMgHZJOaie7a13A2x
EcyhOGMuH3uzzwzkxnTjx/RuHOr5Lp4/Jk43bK3FZXjN8YvOCJS8io0GwzA+uhVSFJo9P8IM1zfO
WJAkZOFuQj1oU9Bt33Y4E8U1WZ6qsiArI35Zy68geZEr7Vn1iUNm7AJkLGocBxRelpTlJkJaZ2sX
xrFpcbkoe9e3Mn5um6y7HtH/vSBD6CztGWYR6JQqdQJqCG2vFMCeJmV8LJHVlHNDgUJNc1oTBrQq
JZwLD/yQt1QTzghUsOzMQ6Jg5ri0wQK11RON+imaNZrulrtLUtS0U1zGeXGvBFqofQAr+BamOQOF
goFe4sa7cdK+CtdmGFLA7ApjJWWCSGNpXaLr0oCU4FTnrB/Z3PhhCAqNHbqiXtyDoKkQVqOD+Yrx
Jjslth9XUl4DZ669ylyG3LHPGXQZo6cl6mulDoFWpNbeKasrQFAU9AA0arVH93ZMd8h+zofOpuNg
lzAGTc6dVu/6oAORgdb2FluI4VjQ0qsiZjYGDcah/6rCkPLqWWplQv5Z+ovWc8r9XOtjlFaE4UJc
U6LkfqV96KwWvqSj4L6oqleQf0E4oRWGyoojye4cw6L5XMTLlVOSGaH0uR/6agVVUh0H/Cg2+kyD
NjInRg6spixiehKjPVaWOL5Z/XidZZ+XlJDRQqHZNqmNA+bgeK0NY9hMjzm0EEYHWBOaGZNdQKPU
Pq1f4vlpYIe164bS1yxD30W2NrAcByZeSfdBMVnnZA/LYNG+LPObvGzd6y6p93M2BUgHOxQByAMZ
4NDmOT0smdHvEVAVPO0RJDpm3M1UqMdqPZnGivjyBO8cwJlvY5CJxlK26wz3G1oH/phob2zDzbog
v2tEmXKNNS5AajcYTdCVQAGeI4cjtIFYlufRY0mVgXDTslVXnXtPdSCG9IsTYS4EzpmbZJubXEDJ
mVi/YZYtnGRZwdS3CaZkId/svuSs+8BcB7BUVhTvVxyHBHWMW5a03xp6FxhrguT4bDeJFnAi4aru
lHRUrOiz0SNmzolIJ3D0G2QovE4Tz+riTlsnHlQcIkQK8MENzwa4j6mNvDJEV2hCWNLT8VdPLABM
upl6NSr+haXUfhiV9DzZdKw95LaWEnGtRtliEkiGbNkMtZDCA6eIAge1xbPWxZ/VrPi6huipoOTl
lAgQTfBcyy4nv++MQxNXD21hV9tcoN2N1qw44Bq/mWftW7ncdmppAf6l24rKle2H8QIuGPLjBi2L
9liOfI9L1t9lqNhOigvwo69u6ZV1G3tAoM7+rBgMOhdTh4k8Tg+k7zcMFIzNM0msCdpOC5Dcxs4q
be6WufCyZgjcmLLGoeHJgrM2mULgxeqYOjoyhg3PzUdV8hZVLiljidPR0irS+Qsc1NCG3B/yxNUe
tQBHnTz5yHm/7yH03KQIQWwrwgISURwFJRIv/VKRro5XdW1i9tZhud139udlqpcNkkYcOOYXtDe6
LaNV+H7dgVH3Swh1AeOS6BkzlsITTBiTMtuTi9ENX8vHOgceQFXgx4sB0tXC/pEmB5hozCN6atQs
KSdUBl56G0IUxRS1H20pvwDCGXWH1EFdahixy5vAtmw6PXrZq8J8NrClPmR2CpnNYpw94hIMTm3H
qAbilZl+kbD5gNXsqUARfYk12UzLWqIGg9ZnXZEBuYVLQpkydRDA7zi0gUIUOCCsoIwwv0TRpWMC
Gpf5C6XmQaRxuG/z5FoZS1BcFiAnydqumRbQ7fl4MZGbp0xlEgMyzFTQ9lCr8N7NEp9J9+oxYEXs
kK81pxyZidC5cTPsfVIE7Bbtiuwdc5wKXwLBmUIYgSIiXQuABKnjtxyH3W2pqmfLlQbswn1m5OnZ
Y5TeI4h7ULP2Lmlhj1Z28wlKSw5v2jmYbc3Zj4i6CdmqHxPzgTTXA4ASaDbOtgy7Un9xErw7J2PH
/bnRIoXmkUxqTKeeASDgXhU7LXSjpnhLxuUF94QDYwCg2Xbzza1gUGFfmnRQ4FILoSBE8J/sUAG6
AGaeqRfa/W+0Wu/bKXwBEwJ/FEF+kNDg8pb1MZnDJai15DlWEeLDXoQGKmg2W9H9GMf4nR5SqiRm
jAZo8zIb9eIVa/s6VcmjaiZ5ULjx7FWGcgvBrSknCLbrtVkXn4alOc5zRTcgplFjiK/MDcGr10Fr
a0xzVarN3Iqp/DsOWscSj86+6waTfdGe1BIAll485osW7SoKUZaVdqXpOsKJnbZr8TAN7IKWYkUo
MDFAicZO2zvg07w56YNpAdNTCfFlMaMjLcwZ9f2VThjmZr7Jmdst4WvjzHqwtu4T3gvqpnGL/DEs
D2E34/eZYDc0L+knF0s3j0Jv9PPQwWPNYg7iuAxMUYfKFf42GBDLEoBlVfNZS15nk3gbo7lQrJiK
53hVxTFvHBPs2110qqyUTtPYfewhdmymCr6WnVtYqHbsVQcPS+ni2kc26zVb70xGd8RSBh4x0K9O
e+xbLJq6oMB7dzPrlLVW+2lK9BK+GPM8GA47tnFqxQd77mWIoAwq9XCbwvGIaiYfMPK5B1Na+E0f
pIaa7YZmqPax3geWVftDo7fbJuzozGmYgqf29SCFCbE+P4gXfUGT2qVBR/GSvCw2LV08PJms6gm4
HGA1oaCMrBMa9LkLg2uUgOk4oK2GJlQ22zjO+MCHdC9tQX7MCb15Jb0ajfp2YG7ouHF8LNSFvDhO
rlOtxSZOyfcTI7JaRc8UkZ3Sr1FqTtZk8VXQn65oUwjodHtVDA49pOOAw6qlQ2ha9K0b5rdrzaFv
uYzsoopKxB63qa6SmcJf3qwlWIQyBowE5VSJx2std2iK48iLeCUJTUxbzNZJ+4AY09wor/Qo/6JP
0t69W2UPLDyEJR04e1Vf5gJ/oFFbNlEUPatGr3kOV+v1VhLtczFTY6yo0UwqbqEmhYa5V4TGMkJG
b+tiyWKHNAPNJrlD82A/kjGApVWYJg3Wy2IMj+D6ro3pwWj19IjtBdhIE7C7lRZwYnYOpCSQG60l
PQCvOteMPXtI0XtwaDdVZiwRG8UnFTS9x6ivwKQARl3IGEEYSnvkafIrcTOHJIr0KGH7EK7J6EP5
znYALwlOiFdUCe3okEMuyUf3tm1AKjdqvTPzjhxsoksDxgu5Jj36toaAgyR9w23mW+yMxW1u1pgx
ATvzGddPXhxmCNBVfXrdRvtKjwNFFfq5v4mKQTvZybd8FdVpsntPjPoD6kfiOp0HGQJRNigxWQFM
eKhjV2wwZStuWqN+aBJYpuWkN0EfYTORZL14GFrdd7MrHjMCgRxMkQP2STdaBh+Un0Nc3Vxee7nS
kIHmtR6DY0LcEPkCdgaApU00ZBWGSe4EWlNkHpA5JIlmsBQxiIF+utE7EOHNPE+HES2RmLV3dLAD
LzpbOSj9yigQjpI5YwAOZlu9dmPEpIb+DvWo7YWOZQNt2DZrnF7V+EeYfdwdWm35iniHe6VMVE6m
XfptCTBKKU17d+FrzTGHiatHnyzZ+06G2fTdgWZPkdHVApNMUo4t07GIIKc2mLVwEgM8L2+q6IF3
mUEM4JEcJ13vpVb+UwZJ5TTGackUJEdutU9SCQnjZ0e0W2d819c+Pat5clcMyRzQ62RQSe8R6B6p
TAf5/gi2DXI8I4IKBTOvAvLppTRJsa4cPmi99tG1YD+nRR4o87Uxz9bNEsa1P08pFuBai0G72ZW7
eSwaj/m9vq3HJ8Royg+gK8UO+fMvs+MchwblanzFPivUX9cwIw5qkd5nFcyOIs3EOSnWwmv6/EPd
9klQ2319lYUFQIJEPaEg4F5VZm0GkRodXKPLD00Zugw/TVw+azy85nU7KIN0mca6h5rEL1U4Exfe
W2mC0ODlNyUEZ7fvso3brtGTCrpIM1Iv7YlBtY5MfcnPtlqMbwpnwvlYasAOqE9GppsGOuC66xLx
c3yNXexH6k2hAdKoGBsOoPvBD5U4viyM0vJ+8paQyQg3z/2wFO3LTONf+o+JVuV5kPD0SDMc2lWw
U3E05zwyTlrf70WiWleKSCReMe936kw/HXnF8zzlKie/mLcF4BL00MJ0h55TB4iYdjAFZXQtGBJu
qt54Qz8QA7Ryqg5Ccv4WwUit181DM6MPbaCK7C9STKUV4HiTnBlnQ/jsxqECsA4ImO1L6SfwBrAK
v5c3dJB/WwQGVGUyfr5wulzJT0Rj5qpbOWFSM4zuhjYLgNgl2Nyl0BzgZnp2M9SHVP1AvAQUI4i+
ldZBIdDEl8sHzy3NE7w15qDSsM3sobBtwtJdgqTkkIS8+yWzSCWXlCOyqAGAYbrUMhNiRyRmWHiG
Me9ziJebeInxDDA2rvSnHJTVOlZJiP8n00eNrtEBxKW9wZJg9kWtXVWiSm9MSY9c0xqM3JIRSkTh
HKI59Ol13CFqhGhb8gJ1MbsTeuUp6NcHUdjnfte084fSdo4c5WB+TejfSFZ6FwpjyGiZRmS0b1vi
sYPxzCy5mWHXs75vK1r6cJGrZqvpuF4pTX1UOYe3wkCzqXDNhiacC7swEnsNfHJaMC9ThpT/nczL
MUT7HGlVJph5dmcpZrEV8axKsNDil+2oIddaPFWRPpxQEAsuEre0en0tt+wz6/gqkl28ZQRiNaeC
a2rSr2tma14hVxceoejojqHlKXUxHOzcfZGk+SLFhDPSIppkOZDw2jSwuOHl6PcBjI51/6vCorse
hipYcOVxxeze4UdI9ZY8VqnFAlHieKNUGElG+fDB7oR+NNueWTHQGDRpe4B6k7jKp+Y6QRk3AJTW
bU2XFRJ2yrRv01ilLJpvEwOURe8U5s5plgdj6V7Rn6ACDJ8zptLfCXE/KNE/8X2//B9h+zuXWxK2
dan79d8ztu/73x6T8guv/+2l/PpbH7/9FrRv5cvXpHzr/kzjvnzO24XHrVja71DmVcc1kWKHGaxC
BP1O5JZ/Qt7eEKoKPFOHpYkkzB9MbuN3A8yT7tJO1SBISuebP5jc+u/CgVGKfbVDQWMI/T9hcn9X
gPu3ToqAegmny7qQwg1Ng7D6M1c0cadGyRikeNVYHOUcj7FOkOEfqS5WIAB3F3gwjy7AM3305H97
sXUU3aOdADLdOdS0kqiLEZEk4koxybg8yrfarQiMzjiroxXoE6OT3j60lXOIjTv5Np0hZJKU26oV
Z/mWFeebEuQmkuSv4DXPY0wgnPRkr7cfMLI5Jgv0uMw+0Mk/l0Kc4AGcC50QgJkNuS3Inr28itQo
vLEPCrs4ilkEaRc+6NiByYuc3O2sF3u7r45NVxzl9Tlr+qq69qkczEfRXNWqc3BVRD5pUnh9l7+G
tXVAZo6OZIs0ghVUjhG4dcJkiM/FOHyzmgakRvCg3Nmz/EJF1WnrlfiBZq9xp58R+8Eg/hbJ3Tu0
OYJ4Ko+zGwcRnyE/cJ4gbpIfyosqS7Sf3XKzihJUYOjLq5E3dEzcB/leRKKfZts8yYtfGgaolggs
gdqMMIKaZ5fTGpqhTZFlPKRKetQKctJeHsLnJhKHxBYHq+Noj4wzMnVLa99aOhrwqXxEXbpRuunk
5LsFKVplME4sykO9FKgR50e6jl7YTYeya7eDYx9syziVJndYsw7y72VORuLsK4MgZsWMn5QAOtK5
cJDgWoxzW7dPbaudrXGgySkCUfiGaR2qjgsaaEiSmISOSUZGAsN/ER04JelHDecCy70F9Ow7YBH0
8A3BAwAzvGjgEWnxk1YXQVULViBPc7QODaMUamAAEjuBnqye58cpG29n8zRZoY9Zm9eJN/kGRJHJ
ZIIYgT6D57No5gnJkQ28rctPKbUCJq56Np3s8tPlu2GAeg1GrDUrAJs3KonB02L7MNT5K3nvN1U3
PMblfrGIQ2SYAbp6p2SmApC3BqlDVx7r8sdl1RHcBEhjdgP3RH6GXG3JbAac2Sd5edRy3sB3qlB/
JxPXQftgcOvk3pP7c2TAIFf+wL9R+QM9w0epLocCl8S9rBegNxMKN3C45BOGr+phfeq3RXFUuARJ
4Je7z6rs0zKE/lI7CLHahz4qjsUogPAN2BmPXgWXgTyQCYpxthbr0CdIUrPp12cav/eRepeod/L7
5GfK2EBn5TDxs2iAvywam17eIgVr5AnUX4Cq9bW8MQn8mUnvf8G21yWd/l0UM9Gkg2xPSETm4i/y
AQaU2QgKs2KXAGGxekG8U97kREle5ZXHmKAzH3cOlMsHuTNRHDwOgKQMokRrMjW3vVEZ/LprnwSr
kxlSEPJrN7gBycIA8BgBi6f0pxPkx0n7k2TEL677HfG8rsdRp/3NRDBvnuT2jIZym8wKsiH/Oqj+
5mveeWFdorxpmoahIZ+g68wLfo7yEwYyKHqWmYf2wnlOXxK78WU0zppotySHHitGpmRo9YToNQ2e
vGMFO1xPCXpEAStUHupenHocJRG2O2epcbpt6uLYIqRYw89XEC+EeL5TENp2UImDG2dmEbZ/xhbt
zHssLp4mgPLrkB/XfHgCSfogXy4D7Ao9Xq7THnN1p4L3xvYareYJ64ijbkWvDfbGmXtI+uy6T9sn
fRIo/QONHO2HtCPm/bGN5HU7U/pq5fZJrsnexcq4QjAcpm92BAS+TPq9jEWZXj3JeIEs6lGdoje1
FR6SREcZ7rTGPsiQo3eERMYor62Nf0ZsnmsgFo0ZqFRZKheclIDPtPgXq+Fn3Ya/PqV3q6Ey7B+r
WN5aeX8QH2SUSmhjT1e6OMUoY/7zyvi7jYMGg7BNVVhIFclL+pNOhemUuEIBSryc5/K4iWIeNVGu
qZVfaHyYf/tdjI8ttB5sHXn8n78LExegVJaeUgIRajjI/8gRoozDhuNOLjV5tMnjW4YahKRwFNmS
MshsQx6S8sDUDfuUEgiHyTzLYwiefcUCkfdHXngH9FDer5TNGqtmII+hhmUq7+PlTEAFyWEX4Ixg
y256YZzlgSbFkS7htHIfUM/2RpZwIlnInOb/fMs1+RjfByvhmmxFh7TP0aWMzJ/uuQZ0pCwdmq1d
t7Nt+0UFglCEbCRO8mSklI7eLFUE8mKVyDpEJA0LC+Gfr+LvHgZ6g4ZuuJqGW9C7vE8z6ET0g0i9
nvsl15o8+eVxhNrPL5b1O52P7+saeSq0idB4tHX13XdhXZnGDqwmT1ftk8z66L8H/d4EQVdNDJfZ
ohMZj9zBlN+/WHb2z6o837/dRWqabNm0ueXvVEYybaSFXLHsVryWN0VJlOILc4Yb8r+tYW2nrrzP
nZ7xMTw8jsEKrLlcbTJtTJvyKNelPFjkMSnPD5kSD6axn3trK9drNFgnm9BFnXxE6f84leZZHiAI
H5xkeFqJKqhWwroyAxnk5XesEykcIS5Gw2BTj+R2sRGkZRXMN5eQBQ9KSZUHmRXJk97V7IdaZ1te
8CKkc2AmWk3saAvIeIXhttI8oNG2kd8l00WjCv1ZZQ1zuCkpAo4nZTSvcpaZXFMzD/uf15MmH+K7
VW05UlvFQk8FbNC7SJIppYIDEpFEFhK6ltJZULchXnpZt5HrS16mjPMtvTvJxWLnyvQh4Vr/+Ure
ST9eHjhXAj0L9Wt0/nWKpz/vL7MJE5WJTOo1JcZLuhbk/S1A4CsXamfa7UPdOskMQG45eUHy4uix
HW2SURk4WhJskZonmTDJpMjgKmUyA5L02JbRL+6b/Te3jZhomNDjbNV5HxQVko3GxXbPW4gCtOQo
lh5k8m3jlZOXv8gDxF9DD3sQywzVNWTEN9/vhTg3Yzsk9FTkwDytc1SLqw4ou1vd9hHnHsVfaSt+
J8yzfDId9yCvOayprfDjQXHWo5Y89BmuU4Vz6vT8VlEMn7nKq4y3dS7OOUIm6wr8p2G4UHZPtFLA
2m9lkaelzkkmVzm0cgPUnDzqZfIl6xPQUE9yvYZaCaUogrpgn1zVOMmwPUFCdTsriA2DEQHzv147
KEhVZQYUOByLf6Gf9DcLSJ6IiHgZOoQD9b12aDVZJYbE3KVLHQlNMGcGkTFLmeyTzN7dhOgsM3fO
jARl5mJKXuUWVjAsLjPlaBMjGorc74WS4svf0xWKf3muff30z+v9r1kD/re4SZmcrCpm1e+W+9gS
uZ1oSclfKUii9ilpXT/CTatJxeFSCSjR7vKV/1GH6P9Pr+9/IvwnL+fPDaofl/e/qenn2mwewa75
V/Ytr+YnYT+vyr5Wv/2/3x5esreOCQtb9N8tpn+9/3t7iGj5O0FKQ7LP0n+I+f2Q+ZN/QT2Mw9JB
7s8xCbc/mkOG/Ts9GxtjP9SCbcOU2pM/mkPyTywi01E1ldUru03/gcyfJhOyf4d024GWaTokao5q
6/SpnHeJio5gQkV/szpHxbfU/DhDmGizziNnQe6cQQtokErCI3GMw5xyA5TmF0nKu1Tpr1cgFcT+
lCrFIdgV5Aaqc1OHGOaA1ywjr3LAMtwAm0D/yWmIU58L5ti9hZSm8vX/Fvr31fgL8UqZRf33a9zv
+qr8WbtSvuH7otad31kZ5AAsHMjF6F390fLUWdMqmZhL19FBilJWGz8WtXB/tyzXcGwpwEbrU67F
H4ta2L8T5PGwEPbl0/jTf7Co9Z/DpY2AAFvE5HtoFSBjgRLmT0tqjVfG0VakebW5zB+KsXVpnw1P
qYo20Wpn0IzMiycdfMfGeeus+aPZOp/gUjBb6SAil6O4XRghbSHVV6AjYTFdcjjFmnoM2zd64fQ7
2A3zB9PKDsgdjweIEsfQhE2hDwryTiHwwT/d/b+p742fz3WbnoeFJo3GeUX6ZbFrf/5RkzNB2BFN
4k9mHG40e/SU4tZYkHVoi+Ea8fneBxnugw06FUs6+3W7KmRGwA4Hte39y7V3rftgFXPvy8EfexzA
VCIH7iTNl5Zbs/BPXQMg18AvMvddbbQHJ0dhMEUpFIUSDmNu+wJ4oLvXE0BVjv7tn3/nu0qC36kZ
tMtpUqgyXfqLs2mZOvM0U7x7TbW6WzeGazuaD6aYES1q6LHB4gCSqmnbfLKGXdfEE8JR+vCL2809
/TkyXq4DXXGNJivubur7isaNnbXNccjwWi11gyLDqx3ZCJAdTxXkGKR03aCZdYY+xcjd69CVKAcx
gr9DFCQHOhllaJ0IbaMCerksrcur1xnBPd1BkBxFZzP+qihNtltE9rlQUdTJd4mlfcQAxUezt9Gn
59BmCKvAGEP0MgSZW99Zg/5x0rgX0U1kIXzU2xVK7wqiW6566qFk7bQ0uh4LrT5F4z5J++UUmeuH
JGnL6x5cVrKo+3HQuWnKBHdTJEh1hMvHQVMbhCbgFKa2wjvyzltgy22xzDQ2aYOwyDSP2wb0up8Y
xbpzp9fF7q2dJpAvK4yPTvRcCiDRRgzWcsREalOV6R3NDSjkrcNciwsrC/uxHwzwPJXxPKfIj1iw
RiM443nXg9CUm0ZT5m05myKoUP1DRbmXA2E93+TJckebaJYn0wMcUzcIofRvhwUCaWjAApgcKKcM
vb3FAL5jNOpOU9W3SbTHBEJPmSHHqHYAUEVb7SLpBCRMIPkMlxugSPi+yk+j5BCBfdRnGxdmixY0
2CAYLN1zTrVXFqBoTPnzknp8XSrtZVmdB5y93sBDXn52my0zReLceaAn3GiOPTyE2HmhjfmA/boI
3lvJTwHxGtXHCmlp/g2EUTZGGLly7Mov/Z7yNlqIWNp1HS4RZHOyvoEHcfk2cFy4HZUw//Z9DxRi
Sk5xWnfAoikzL5fdWZOftiJELcZJtl1jni7Xh0z9q1jARcow0GXFt85hGPHP29e+9Bn/lFEQfA2q
DlOz6dQ6xPR35zlYmAbCTqN66aw+6jV6OjC4FsmyhEUk77JQuvHohu6VCUg6MVbnVtWeV2Gn7BlH
oaL7ZlXa98fbKKoFZSW5z1vW3JjZyJsAcaSGmVBpi9IVxTP9ZrEBRdSu5jtzjCBa3UjDFJZ62uJ0
ao6g8WwIjxvGtP3WycVVZsriNAJddflY0ZSAift+3V12qDWp9b4aMWKX0ebyOEVZ234OVmwWwO+t
AS0HSZQf1cINdIOil5+sQo+uH8Ik0RCgknotYf6KU27uWSgpbDMIjoFIE9wbm/Y+hyy/oAkZorle
2rgouxK3IN4SLQfuqSOLfvluYpJXzsiKXZZqvrBy3CEKAJDLF9Tr7vKwZ718w9r3ORaZG7RFByCb
Jnde1slG09mzKSCsEh4QDcdPetgD5SJqpPUA6ZCB82VhlGIEY9FhkbDU+Ymw213J5TGmvr0oD2v7
OL4gOhhuqg5+aqs3bKD+0ZnQNslW1Bgutw2ZCHexEf+XzY4I0CLSAYXl1S1HBhAk0EhKbm7nlE6y
2+CPWgBSV1flc7yAOGxK++3yGC5ruO6IrTFkJYhv47WTueeWdAIc9X8Rdl5Ljhvbtv0iRAAJ/wp6
srzt0guiq6sL3nt8/RmZvHGOzA3pYe+QVI4EgcyVa805pjse9D7BiSLX3RRl1i7MKnIv1/aUWxq4
k/EzHGF3QGjGayE/vjRqo9OKiwP7Xnh24ra+5G12tCdju+i5gzd9/JU7a79zkRzbnXivpCJa7wr9
YjdcPM9MT9G6/jLpLl5XpCqMaTOv6NEadF4wq+qzWhR6ucmWc/GaIEmk1y9aNCGFvbUM85f6/DxB
45r/LTYPgj+cPSOLmWDxfUbBwidaq940U7XNReSTXSCAlZrja+FiDFdSnA7TOuWMj1E6Oxtr8ytx
opfE83f+FBoEcwhZmvCLyLbqd/qwz7Mc60ytLXu9i9/E7OFmmhzMwGPJbY3B+tJWgM5SAlnS/qzu
5SbH+1Le+eOC8G9ijY1nkqaBoabXxzeRy4x6hnvnGBliOHghW5NfN+wRLfg8Ip+4ZUv+OuY73Ibh
jZt6X+qW6BlFTMbw/34+Fat3+FSLn1Xg3tV7Lkpt8NUhwQYw8HfikJWxGn52NFmB/bMXqXu165Ld
6g0P//c96u6FwtDhbW67ALVEdP3wvSTEsyh05In0Efh6reXrvjbTR4AhwDL7wcI2nD9AajKDvmOr
n4ZywHc2cqsYrFRJjAxyLYkOkpuReuPqn/IaH3Tf4kN0Ev9WLUahvAZqx1T3nXpn6tvaCZgKrODN
ZCZFIHMi9nQjkseE3om76OG5auyndUATX6Ri6+gt/Ugz6oOhZqtV365+tZvhQchzkKM9i/fK/siO
NjvAiOYUvi0Qvi8tal8Gs+E/JxkhyEt7cuWbMGvGYqROJUDb+FedpTmg+pq24YwR3bUO6lXHmn4X
wSvYoQglpYRb0M8HEw2790kv6X0BT7+bqteoXxhby2faIVByoW99wII1I0WrKncX5Z9lrpGCN6C+
ArMZJK2Ds7DxCb9bseeVwNAcfThV8IcnK5LVBbzSwgFl7o/ER1E/BzRCdnpSVwf1aVcSljrlmhdw
N+Y2hpssunRaiUDb9bbj7AyHTG57ru/eDKn30Milg2Son1mfPclxuR++OyGfrCWfZiIYXs11ecEx
gBuvr7t3vCbtKUIby72zHKrEJoncZ/cvanpiW6wZ9X1WsaKk3aWUTyIJ0Ow5RmfcqJdntB1D1eg7
wXsZm0jrBlINeVamNyd5TTnQsiKk/i71e0Zw3MGN9EBMoF0Q3jbNbs6xGmbOBjpyMBrdvGk0Qph6
T9+PA3bAOeTJUHV7OPZY7dfmvdQ87wBuL+VE7uyynMfTLhiULFoiAvXmtRrig4tHQX5INVnhx9VY
oQmp25MSAnKavzHi6lqOpGP4wlTQxPpYMYyvzrI0iDo21jJhm6DBZwadJQFyzYxjK4Y9bVm3rVx/
Zxrxh07AzOq0MPDoj5ctd1o9sJo65SKeKFZuLUrPTm5VLQBnIAPaUT0ZauOaRg77g72DK0dINH8X
7xaCELmpeg34MEo5P0Rs7LAYCJ7afegYt+sKzwDHLGNUzDaGi3KjIcewbhJPnmOCpeTeYNVe9z/R
6rRbSDgsKlnxuYol2dh+N98ZPgejkA0OyR9TqRZ/jDMUz4XrJce0hdVFalKMy5+Pvc8ByVYOCYS1
3omHmEypeG14NKgzx8KB0o1yfahRvlJ0cDfzEddOkZ40St0Av2V4xobZ73LLeVEHyGoZ9aM8X6lv
dTsf70NTPDFMg4wriZMAf/W6Wc/q7sob7LPptNOb94XQ2OOCCXaneRgDbPDD83I0U5I8wMnhhTa+
1fKkWT4i8SnCTIS7iM8c8ACHWr3NghZrz85kGh3Mvm5vcBuuey3rH9uxBkop+IzkZ8A4AvPTTjdP
nbXiYYuQvOVyOx1Nt+F0/EdssKMYqT2dcGx3G54ztgk9nTcj+SDqpEn4AYZjr4MUy5pfxb6BxmK+
GIX06GU1U1WveNKt9CmbnXd1ISoHq3u1GK9q79OAzUD23Wfe+ECiKMtqzgUOrSF+npqFDUxWGGWI
mMhpYzzXrO++p9MdinSGJfH8oxbjnjhW4lU4L8g3ReWNdaSecarjFuTjM5Dy87nAOgPU5rXDThX3
sqfbCqoG+TMs8ZBaZbNA/luUUpgPIIXsOCLylirM4RySyAo0aySLNSbAQBUShTlAUjNsHGP83Fj/
kQHgI4+N2l89hOqf4hhdLRKH+PpmpolnFan+sfJXllqoqr085OLuyYk6ZuIDPX7YlwIVSY3Q1K3a
8YJCqfRe1C7oykNi4pqvUfecOLcSdH9QJ4mqAgxZJs1dnDUwhIg3YhC3vBaAiXkmsDerP6P2z0mu
Nb4sz6vqrOcoQEDoQ21NBGm8zaHDbsMony/bGda7Mhy7oBfP3bTcNV6LLwUgTcj9ZWvTLmoIfM2s
J90c12PSOT1cQuM4Y7jBadOeLKMRuyJJvhNQ8gypJvXs48ouNmaa3EZMza5PkjroT4PzPWX+cj2N
qqXELof3xmyfupXdfE6hhY+cJRvrCxw55hP5IpvY/Nmbyb4jnz1Qq1WYNZyV5GHLkCVXRYEXy0W9
/qXOuo7cHkxVibATDyQQkK/JC1GLfqvnl3okCzodWBPV2gW1T6KRseYigL2oE9vkrh9egqAHykO/
qysOQE0T7dzBOsuDYierihJIxn8cuARdsz93cOkL0SIWjkWPmRmv68q+0Z/6p2PDqukge7nWUOpG
bmbvGQvBwBnfeo+lQXMRenhYC4TSciitOxQHaRIDAYwKkPTxh4aA/Jzq9vfaCKh1LG9FR/ZlD64m
0tv71gXQ/+8HRfOvw0TVzxJsy+TeWCaN7L93niGZWX02GdEO/9SFGChS4g3O+g5OdW5+ZCZQOTI9
30TmRdXzdTw8omUxN10/lEEdd+vBy2i00AyBWwujv9O0W+FS64f2VBw5CQWdh6svBSOIrRqLgWDx
MAH5ZQLLcJYYzzy6DOT8r5H95kB46Ycqi9e4+4/59N+0S+q9mnT5DZPhn3Bot//1M/I5q9htXIZb
feExi8EXMqKl/VDKG1KrJ/8wxxpnWPl6OSNcj7bX7oilPah6J9NxiALwEXiQCZIrYFQ4UdueNOrI
dpyBlcvOgm70J6rHzdiDhY9K56K6ff/xyclX++cTPp1IbjroS+gbHMtRM4U/3XFkiCWg2JGeZ1iG
Evt7sOBDGDjbSbTFszlFD0YLF0XvXEy/ADJOauGQTY7BwblZLfl9ok+vhUzKUU+Z2gRyePVHHIpA
KcXHQhC2pxcL5V7U7M3Y3aToy+msVdnRAApbyQq1J1J9KwFZ8qIOxMcFyHfG+Ne/v92/DyhoBNJy
JevFRFfA+Nb724c39frKyTBztmrp9pamh5PBxrGwWwWmjhNFjBy1YvK9cWL62fMEbDkYF3zwRq69
/furMV3ZP/nL1eflCHrcNmoHn49APld/uvoTg28/MjJr6zvGF7nAeChXjQq8lrUlluT8MK00AIx5
ISSvifEi1cuyb+CD7IDAPtDxzDFUGXdrFHLe7/Xo2Hkob8NsPoWW1Z5iix8cu1t1JAuz5I8upTQs
df+G4xtVhWxRcSLz2hk2rywbyDIgORUcSnNIJYKsrr1lN6DYVTW3qoK0kA6HGw6IZVvWTXVenLqD
bkPuEGC19DXnCC5/s3osPLoOXnHR4T2AtuJwFqV2s+HX6ZBtvZ+Zxfko8ce9M+Ola+TRUNaxaZqR
pxR9k1L3xB1FejhbudebyN7cT7W/VXL5NQQ1LYSwYzfjEIsItvDGlVNj9K7uIzANPcUV5z3f8Jb9
tIC/6NbpELZJeFZ9XB17xsHyyHGQB3l5+BZj8hRW7NNzyRA5j0wkJVqFa3ZpNpOwgtqEdqOR3mSy
H9MLkYdgmsaAxnn6ZxYDWSpEUzrdai3JJUt/niwK/qbr3tQBRfU7MN/d4eHsggkn62kO6dkT9vMb
YdVNb9kfpkyyzVxGHQQ4IHzzxb4uwnyf2oils8pZN5Gg89nHr5FzmCw+SVUazpWxywfrk2k4px59
MW7aInloo9kOgDEIZ8meJn4ZQ0F6m+tCC6xarYCOaXsSTvot9T1S2zS19lkKD7YysXkHJ7TfRfVy
Ts2JlluL3qygBB6N9SUSVEby06IQHY8Zn/TWGVmz3byfH7qIymXBj5Ys8U0VDRAOtWk/dmAJLOrk
TUgHd6c/2AsTDOTu7P6SvZiiza5pkMu1MYe3HjCw7DaiaOFxmM6bWmNJZ8I+vaZfainKXHISG625
FhVGyK/7TXKCBZObmN4hYUPp3JQaSW8eIy15cZOxDkjIIR1oTdYAhtYTgB5ovGC8m5IYERNPjE1r
+UQYE+uSxjlmxH7VGQLfmTytThUnmZVelHqzfTe6KE1BX+BROsPZ8m6sL1W4gBLTRnDTqq5TZejC
BLRj2GPSe0vL+Ok6dpLnslxfmxMLjYUZUyN5nOIr5b8W68HoEa4PNI3VwurE/T0YAzw4cl+35XGK
VWXcaB1YsWmK+WuVJw6l5HvK9kQ2oxYFrnCCGPPsxyB5aLDTtG5TSPLynu8t7S7tLA9IOfMwzYNd
XgMdXYqSlnXcnlNwMfvRyH4XpAftw2gyAF6I/eRlYKex+qhDNGnoRxWI7LQFbjywZOpUZbSQDPS5
CdVJVKfy2boIjVQziDzsej/4W7g3nPiw0hMVsYumBn4lHHi8U5wV1DNchg0pwA0lsiy7r93NiJ5v
nPbvRkNYx0rgSWDh70YSXnfrXlXuKYUEpV8Nnsd/5Ux3yuXxukr9x7qy161bhiAzav9DbQMDnIeg
SGhN9r6H4XjIg65Pi1PvJAfQ890R5AhX19f4dfaDqHriLqmhVCfPaidmLW4BEbH0z6Wc3GEo8Iks
i3n42csyb6BHE0PVrUkJPHtyYoc9qoQU5Nzoq3sPpvDBsstv1X7T5f07sPVFXqtT283xzhxP6q1P
cpVImrA8eikyfD2qSF2fr3fXZLYGVLCH7nMMH7y0/UxkWeJNyTvpe1AEuWtVxaSemGhh4dE4OASO
IHhg0jCu245xow5IVp38MC1YhaKxP4d1zP9D7YVg8p97HsWTT+2EA8CnBfTXPc8sLT8XJUk6OLqN
mxJxfkG+iJql9BVOV/UaLbnliDy8Ye4SgXtTn1MZcz6tXPJvrDzWb1DZEdRN+7mydPZzbmZiFvgG
Ful1SG6dpHsbRQ+btLtrOJDeyJW7xVu8W+L6RrVUvKwPz6vH+uhDqV+7hKegelUPWhk/Z1nvb+TB
jJ4SmQgcUq8zS3ekzVsSTZQC6lSfiqt1XlCQp2rISY+63K78nDUvPxhkVl3nnKXJUc6PUL829c7A
HIPPBj+2eNez2bhR7ZkZ8JXrrDPuvOpWoueKonv14dOpg4qJiXfXsNZeu6fqbDLTBtnaE7Z45p5A
poEhDXECdjw+unVxGqQVoc9xeFBpb2ExLDVtW7lFyasBcO9HlHgyYYoj0/9+6WLQi2R6yQbrQ/IJ
E9Cd117pEJlY5bST+jiSxqI900K0TQ+6LBI59k1QD8z+6d/rJOMfRaohENvJk5FNIeT/I2zbX8y8
yyN3a+oM5NTJT+TJM5Zg1c9W907u4RvWl1/awCQuHNLLxPvhxMAKmYQ0Idox/w8t9j9Pa+iBSO1A
NQEa16HY+uud7MENWseiEttItgttJ/2xZn8YWvuOrWndm3KAqS6butfUJa59mm3q/lKPdLTGv8Vs
31R95715Jh4uFoz/XfBGH34J9Jj3f7+a/1BUmFjU0HMIYQvDMh3xN5lQWLqJrk2juaXNS7kiKyvR
2SgOgMX7OOMBTlKBqraxPTwhoqXyl+cRIYst0VtPYsBRjy7xRQ2U63W8+HbY7q+9CvoubgF70ZZD
dDmL6v3pvrbK1xCMm5qAMPjod//+nv4/d4glbw1HmLQJrX9o1XtfK8mMB9miZkNZzh6PheRBS8p1
b0+gyjOLOEfV7+oI65mA6gS9YT1kIawU1YgF2/DasWJv//2VmfJq/rXExzVIuDm3h2dxPP6bfsXN
yTiNs8nZRmH1atGwXnGe7n1PjZ7qPYev+a5npJaOnKBUwZqmdDgzOYjkk1kndAhlBZWNm/FUMKg5
5N+yAFNrkTpxqfFA7XaPU5yaO9AYdLXlKEf11jA7spdkFfWLZ/yHFpazyj+ELEIGZpKHJOQJkuzb
vz4CUR4tQ0QLjcFdDuY/bemdV9OpXgnw8I3lG1TWSKamcaujKo2tFMes++h0FgHu2RnLU/E8zYSU
Vq9eL9NThrl/akV71MdqOA22bl3U/0XT6DKo21Lddfsqjf8oSBW5x+Vu1O1yAyFe12vy70r7rJ/7
aHDvXAcBfuP4vzRYngOwuqecNPAO87vvZMvOul1o9u65VOmmXHjKjMI5JlGH/aQwn8Zc4gudENr1
7NubcdTajaVF64mwLKIqxmEXQZTepxMdUxqOL5V9y6CLscSMDGQO3S3QGONFz0jIADnfae1Kjth0
j3KV1pPe+9hzKkhRYXhTDbwAX0uR7TTal2GPj5ZTRoewSS6tLhkV0Ke34bhtxWKDoWwAg2kKcA/e
Na9mXpUNzJG9cNsMexrg+PW2WiaDm3zJ9z9kmNjJCDq24GTG6a3wlkNPW4IIc9h+Z7hym8UNkWms
91mX3fZIg4xtyFw7o5xJovLLjOa9Zw3fK9oEcBLbwqeHE8fY+UU0bVL929O0lzTy7uNh507cmiSu
7Zm4RKmlbaEyBUMVn9KeO5AsXQb6QZf3j6UG9bE2sMDPkOjZWeNQuyHj/b5L8mPS+Adnu7aCw18D
5iY9LvlyLrRffXFqClIguy7/w2ug+NVIMhLP/sFUax+75TsTST/eLq9mRgIMJ274fQVGJrFJDZg9
+vvc93jwvXhnRGJX1/Yhrtzb9iK+B9u802cVRPAQzzMYMrjh7ZGXGujGbTZtSTnYlM5Xk463Mpp2
WDdEmzIlyKzgdklv/RrKaJvCzDXvQhz/BK1sXRDNXEf4amNfbLFSneCsbVZI1pMxfrtTzSDnxiWC
QKzAVMAFc8Q7Whm66TghiAkMc2XBex3HT/5iWxE5P5avWXsoLhrUXFxQJDCz9d71jMq8xcQQyGUc
xj2t88DPtCOXON65CBZCr6NpnJwMZ7lbexrVcK12/kxoXOP6t1GDqD8ZLnSEGVA5lw4gX8Yvrxrr
024I3x3cn6T77MLqayTqIocov1REDmX+w6qTTh8JZhf29DxbLafu2mIqOZ5qEW87J7x122LfxzO2
1f6Y+/ZbSANVT/ILL+tjyYYnm3ebh/mmyh7yFMBKY78tdvxDw9g/pthTJw9ItRAH+HCXcm6RadVR
GBRdvcnAX6fwh7POOs4OJwDR38HoPczeeo6LaW84krMzSBfjsp3s8qgX4Y88bDgGh9OZYctOxLR7
7MzgMozxUYY+DG1CgnLzBKKS6fqNnc/7LvcfI6ED1njQtOV+mkJI4j+QX2wsIKcZXrlZZB+6pd2k
NZBFTuFkZDuuTyUY3xHi8FCv9X2olR+26QRRm2/GmVa0RdjW7FSHsCzvcREes6q77bWRWe1jEoZ3
JUkqMGYxjuyrRL+JPfM+ybNH8FrvsxM++EQQJTr5Jr4WyOmY5V1YSLZs8ujGQohmTaAxxop9NhOt
tXZR/7CIo5Y9+m3yR1Ybn2jhi8DS+6epJuzev9FiTuHCAXH6XBn73Ex3xvhuxr+N+PUCF5icVEKY
DKaZubXVnxPPeUTRey/Gn7x0QM/H2qRb9jpYr2G5BLn7XVmAKOhX5NFx7WHbDoC8kdkLWjf1DQ3M
LX7CwLvtE7hx4lk3N251B1pdEPBVP+ggjTRxF2k88v1yohW6r8FqlLYIwiV/BPFGTrhcPyNAzZvG
53xPqUJM7M5fcSv17fPAAb4csvsG4lNErsg4Hfq+vIT+RbTnziCmXEIzkZ0sdcLJIgs8aNck0dzP
3bnlga41aOIGBDxUSNn42Uf2k7v2l86K9tuYTLYhvHh8QojEd1PvHuMa/Yz1uJq/Zm04zmP7ZDvz
sYP6DMIQN3B90SwAwLJrjehFM8YbwJWHMvpu/IVW1s3a+FsDlknR9ls/kVl/H1ZLLE7E7JysN98W
SDMyPMN3nZlsR7sD6AN0V7iHvGTw6Ba7tpMMHPK8bjnEHhvQ/gEemXQ56AZCOK9+GKziRPTNvrOB
a62fYy3IJm5PJh0T6AJUHFwDEhvn+dDY5q6KNeKWSLyDtfV8ZZcYmD5gp+xROkIEyPHcwDc11m3q
ERIS94jrOhcUB4d2LB5uqT8J+z1FTgrxI5hGco8iSKTfVXPx5UoC/XE1+43rfc2kuwqQaogjrTII
sR3RUgMERLvfdn4NpnPqvOqCugGn95sRe+gbuyDP7o2JlhoiJmc9xMt7n+xGDXpeqIE21iGPfduc
nmOxkv3HEc3w3hOfYtQGoF11LwMv0QDHFfSFztSUk1nVPVlMszR6nzNndGRcsI/L10hfnlsd2RJO
xoBLd7bH9Txp8w5xDs8YPYd8Y+ktTJQ0RlgEElHX76ts2JtZcwDgstElRNgDlqYdB2P86NdQBMJt
yG2ppwus+XvdFL8c+n26WR/bxWJzzrck+jpoKjfkwYYERZWmm54H66GOs19zl2UMUnvm5KX7lrkh
0ELyWYOZ/k/1BfZlDHApboH4wm1z3ye/enWz4WzMzkYT2fOa0M/q0bkZRvog3oq02Dra09rPWxGa
dyNpYNs6aZ8JWXlo9Smj2WF9gWFH7gWZvrS5mdcuuxl192hW6dMw3Q4GsX3m6+h81WN5EVqDig4y
Kui4UZNdJeoaYE1wsrvyfYAIPI00fkrBzrnvOKkvWfXTHI19uDgfredsUyKruV1Jw8yyx2i8H9f0
4jEpEEV2ZA70EFsWo5N8XzGfLUzS7PhR78N1bYDTBTPxYRNfkKrcJmZ2cLj0Wdg8RNDbNHqozVq9
Zl5/U5HwThlkfza999mEYBXXKrk43XgeCVOGFuddRE6lQ9W00uWxd0sbGU9MtjZGmOsfKwp6tFaU
bWM5DI+pdTTYgyY/I+LCAI3cCmhVQWp8EsSFkptYqdQqWxlMa6LG2RKHrf9EcoPyYQjPs5+HEG74
p3QZcSH1ZXsz9d7I2jGVl9pBdBrHxXLKSiNhmh41R6GF2jPJxSvmbWLN66aNXhynGA5mDlJefdXJ
tene65fzWCxk4Gi9oKOVl+xF/Gho+yGggBl1mvzXuKr0S20upMiob06X305SgQxhlr5vijV7cdyM
DRga/tlv4JJHHCt3VMbVTRfCqsucS7tE5dsCTfPMw0tPYiqKN30a+qPX1jOsm7w+hXavbebRdvZt
3dsYNvmW1uiGXdx3pEvJXzDTDGKBWN0jVPLijVBO8qo0QJDqq6YUsVcTx2v1VZ84xgVyCedW4cio
h/Cd4B6MXg0KdysE0kqIH02O6ZiaVBThxxIun53Oqy9FIDWsdZWczO45d4qnNFkFj4O2LQFFBYO7
HGk8TxFq52Wk4B9J0QHnBJjDaB7jFC1m6tQH2No5W9a4nzr7XBn9vvTaLQjqZ88F5oQXgVkSbfEf
KXIOWuPJ+9R90Xs663P5HHsAjdKBlXQmt7Lzv5d0ckmBompgYHiwtPW3x04r/2e0zSaraW5O3rhv
dAL98tq1gwWixHIEOQ+HqCUSNcqP8SSmPTkUO7ssoq0Hj89bjPvOgdNLVGxS6fTz4+gV+th+EB3g
Je+YuOFT0wmSVtL1PIKjHUgb0phBwkYHnxhFh34dzoso/oj1fTiszl7KPuKu2+T6UG88cHwgiF0k
g8RYIX+K1xg5mUGk7rRp0/LWDdC3xedRaOginOjDjV3kfC1iWqsjSHjqRxQl692SwUNP2rM/lY8m
QXUccP1YKuLQRbBGlXQlQc33CAwSi9W2quIHmI5Cn0Apjx1ttNq5ZQyCFoZZ2TB5mAiAT511gOWt
x85PUxuJyvxr0Jn6mJl/M3v3wiFjXGseKr/ntqjWQ6+b8NaQFkGp3s6125LjO+8bZlRbSvheNEFf
VeWe4JLfJeWB30BcJxkmzp/SwrvVgVppmf2WIWNuJjRz1bSfhHPT2uZ2IQnDIMTB1ftnq3mI3a+a
XxrV1m/GU7DlwyBJXEK7+9eyLPbEk4ck4WiHOaIhMeUNwZvAdIS56XvUfhlIfF7J+mbHeBj05rdo
ey62m4YYGB/9qSVniQyMwLR4oCMbIV4a0/NmQyMD+W5KGF8SFlrsKrP+UbER7hC5PWjLFgHZLvTy
He4LyU+msglHQJYznOK1e4IdfmNqaL3mBvaqTRJ23Z2tdICWnabGoX4zc806RxAQRVndJQPZFSRG
AAT0QWmzRjQIdG7xvzwMzaPprOnJXuwl6JFV33DIUIMBB1grfQD4kLVwLoZWk21YaDKwGJyeUTp7
8F7wRAWDcUITliPtWcFJcoso7KnqwYSd/N7tWYqmgwft7pxVy60Shq2yz6k563sIEvCSe9oYhJFp
QTX0pttoCs8Lab9BPrbh1s2EfofWzNnEaxd+NAh4ToWhRRc9h5ZPRZUAuWBZKEy7uZ0G4HVXhB06
5onEv1o7m4gatjFn1wCw6/OKShSqTd0cm6K9LEsTXprRvRi0YDmzMT9D92ce+kY3L4LwE2iPTbqn
uUZmnrGADF0RAIyeZQNodd8LyG8PRN7xsOv9g2f6v7OYZFfTmhFLUp+PSWLeaAXbYpJZj5NBHTSM
5nhUBoUxJ5sAD/RFXdNB7FPCxusC1soAngXLy7qgO7SY2WLCCOoeqBPr2GPlAX0nW+eqBlV9TMj7
R2301g3HhgoxsPaz7LzHciHJDCExow0kRSvRB2tUPlObkBsuL2WN6nG30GmpMMnI+ZK5VII1bXpV
Om/VCFUTUNff6gl0taSnuLRcxi7yu73MuculBT50OCCa9BKuP1HxMDTObO4wf1LmWzJ6KvM/ptGi
TFm70yjFIeNgd7tfhZIKZyZJNmR+XFvzgP2lbWNBhDqu4TnJCx7DbLyMvnnMTQRbeoW+WG/8XdXx
lzxkr0os3bWoyJgq9pD0Al/2963YP7ZJ81bA3YSj0xHa1E57rfBelXhONe2LuGOlFXgglf7Np8MU
UO0c/BJRix2LI2s18zv5ft0+/C3KrLzMhnVVDaoBn6PNv9104lxI1lWW8OvUH1dTXjXv/L9GoXrn
VeFCT2diqprj6jeLVdcYZUCA1tH+kiWgvejRfGuTfSpk6z/3fIauHK/UBUYCUuA0QdGOm+qQiPaR
/Ymm+nViq74lNlBNrx7yMWJjedAk4wnFNtzJmsxzqQFOmKCjN9laJD9hyCaYr3by9z6EQ0ta7SOA
RhThclRYmfpximPSSqeTPUTJgUzMXhpoDJRWV9k1addyCcsM+6Q6m3IoUxvY2QTWkczKrB0KV0Be
ZGmoax6J6EMU3UFNcF0sIExYdJp1yab1Sx5CGOUuWrwtg7+acC/9gaQPpTHT2oWsbLRWLFNAOU+Z
LGoJ99lO3Q810uxISFq79ZL6TXEdcmbSv5RIsqxwunelH1/XJ8dJSZpkxqPeourVirYmIsPRD2p9
UpOAaG6e6UQ4aog+FYiXUlZ/dcUifLQQ9pudUsapEbLqtkeIis1xIVJKSt/UCFKJhRa/3S7ECM1Y
x3bKv6Bm0BqqWPS+tAddpukbzeCYVvsa5B37TdNo0SuJnrrcSqwbuusxKtYTvEYnKDzdQZzk79VE
SxtYA2dUXFvHjrFs5WIJOjzsNJ6AugwE5ZCPjFhOapWVRewqeNfWbydMShpe2svod1eZcdmmGsdF
2t7EDEkNUVpbYqs1Ps8tdFS5RW1rnWEgSNptFaKfGFlGOIg5kMRzNwAwLefw3ELUX0xZvHLaF+a0
UfNpZfsMpe2gJJ1j1Nk/a6+ggpC/tbfNVxtC+nWWRyca3xnDdWWb5Ey8Mc1quaedT5YZQzI1Eps5
LJG9+I0UgSHJUFuBQXt6o+4HgLIuNyCaUUKFo0g7XI1vDrD8GBLu+N4lXb1VVjs1tnKIR96WxNxq
SMCLQ+tF0PHbQnDD8AS1nDEO6nOYB0bybfKiFgfHl2XdQJ+61bjrdGjmcfvV9ZyJrYSenujulXC+
HRkNSmlWPRcXstX7fd5El3giuTJHKr+BLXNUH09Ojw41PYK56yZsCkh+HsQ99WzbNTX77HZ7M6J9
SnILT3ZEzqgREdTT1QDiWItEF4mntSWIPmeZvo7q1UwrmzErxUc1DPLn7mtYC1upQivff9EH+8VL
3H3UFZTCUuCSueMSaNmMin5B1SgV4STskW8opWAMShjb4VWVw/tyQZiqFyQdWCwo0sdyXTSlRUZj
J/b6qt2l+UBtbCQdPiVcdT2LrVrkrRaEfN65MFGlJrVt2PfX+F799jDBm2WP2RhoqYP/cqSDLNLx
K6qsjylytE2e+bdqmJKmy1NrTeRNddWnYa53dVF/GDStYr/9UcXILgl1Ii/bSC9hZj6bYxEfdQv2
axfVW02vawW9uypzG7DddGf36vlWD5hOBXUSlJzqHtJBgAWynBnzdNi31H5DJG7d0mTaIKw/hsjJ
aDkXDAfqiUgxZdzoUeFvkAYHapVUWlm1TKjbPBXUXCF+NN0z7pR0JWZgux3cWt/0ubuy3brNJmlu
wwKNQW/GFHFyU3Lme0sC6KX7aMwdPARoBgOABx5w07reqCUvKwsLaYuDX4RbGEfxemyAjZuxBeom
Blm7jM2N0kxLm+6BKSJZSBTymYfdS7oT5tH4ntzXZmxpMbT2L0vridOYhj9aUr1KgJx7iyc6sJCJ
0VVmrBh7WRsYi1NuLB/erR07yIhM0DArRwkmdLTcMgiPnpEzOpFvRD3+6iHUNdw4mbhX+gxtOaCH
OhKaXV2V48VorUEd2TrTi3XbS3VUmnCLtxa35Sy9M6H5sxjWQ9tDzL8O5o0k20bFPpPuM30kkM/j
ceN6fqoBnRoCq+VCLXnqcxHIp3dm24AjRvlcZNGXBhnnWvwq8YYJULEUH6UzaSdVNfY9ShmBzQJp
h3un3ogay8rN0LHFqdZ1JDNx8ttxbGQVpEDra/g6SBlWQ+t7HqLqtuuaQCmH0pDInKSkhSeTjORu
qzYkPXOOdeSf1UMSCxtpCwYFrjYWUM8gd7NkZlPJIbaysGYOxhftkYnKU1Il74Omh3sLTZhaRrKM
oHhCWUH7MmqW4tjrImX6ZM0uekN8LQ+7W9Xc8AVFTYTAEr0BC7u6OZUMIi9J3NXpypyH9qhKSiX7
m8roR2IP32qbUatO2vuPOrrg6+6DwqNngkVuL/1etFpyrO4Zv9I0os1lkYbqO/t05ZwrlfmJmfyQ
aGy1q6lP8H+YO7PdyJEty/5K/QATpJFGI4HGBcrnQaMrNMULEYPEeZ759b3IyKqO0K0bgYt+6H5J
CKmQ5E4nzY6ds/fai9PXToKvmU/Lcdl79WHhsN9QpV/+z2bceM5mrMMOKg7dVlX1h0UVb85aFDv+
jPlnrUif2U2tSyt+NkHOmiwZWlcjRyZO+eij6myKdlZuXc8KMVX7OFcJOCJriJ9dRJTYfleZH51i
2g+enbx2uFn2Kc9xaYzZYblWUdGNSL08iKHsZx09NNZNVILYYbJVEliMxbMYGMDshV7kUdXAuX3w
W+9vB2Detet+bB8X7c0iYkpyum/wJG8N0oJP8exX7cPW3esRxhx/JM2v6NUB5+/GMTXCmcRlxDK7
LG2L+XOx7Sy7SyIbGr238WyFbGftjEMKDDEQzXcVkcWmqxSpDhr2gISVPkjWxGBLgiHm2XfV0ikG
PhRil2wUa42VChf3Ffs+utia+l8D7TePuiNiVMW3tsDd73vhk6lFRzhidNfmoODMtLL1cmcsIhtl
4KUJgLiQOsGmC4DQuNJVT7Z3sF3sg7MtfeqodsI6utRx8GjlG0KXadHMEjRziLC+pt5eQx29Dkfv
tpxlpv9dLszEsVnZOtTuNuySR96pd5oxSlIOn+oJ0ng5Qwhsr34eOXWLdtbvI6JMhYYAzt9bohT7
rkInqeXfzMZs7hWR1EzxWCV9B2Fu5vg3OJJnxliCJDVsuAm+L1KLhfuwXBDVeVc0a+gzxS9T3/YH
0SELKOajBnLAq9CKuP1m/d9ihllutMU/vShQXIGpJlX+tPKHxHv1J2TekK4AbTDbqtq3RSjWBrMx
zUMaa+pZsC9N/c5WdE8jSV6XIK1+jNV16XGv5rrY10V+RUJIuI0ie1PPAIH5LZtNgQS+a364bZqG
ldAv1SeJF32vyD5drrfltk9dTeDYrGmYH5JF97RUSZn/yZpy1jCj0nANf17ujKU0WC7CUmg386lt
edLGXF4cEoIWS9CyJdDVozP9t3FfyODdLvKX5TveSBd+TEgC70rjwA4FeHV2hMHTmc89806gc2yp
BtJu7VOpmgcdvGRkOHIx+FeZjr6kat+1nDJ0lLOGzGv3fZ+A4PeiescggEcY1eHs7/mxgs3WR6e1
djmpsWfAxFdlO2a7Re7VVYzFxXyxUi7Wj8K+Hxw6B0SzhdF4t5wD3NiSBPQQu7I8gcsaHikSDcvm
R9lXh+21Vns1+me8TnBNrjjggRROb7zZwLBITSwRPXmSkZRtz8bVlhy7xT7bG/Y9hIGXPG4g4k77
ZU9j3PhSenLvSckRUs83y+rQtNXX5ZMTaX9JBuNgGkDulidr0ZTNvgZIRRbqafNtqauWZWepI6LG
djd21tzkNYOHkQH5rKJaxH3gAPGpk0CyOLUWdbrEZofWKMPlx4O8yDibbna26eV5OdcuN/yygWW5
f+f45F9J/QmIdrGenpYf6iemqINP/sMA+3dZEHr0el6TbR/LQRPwSrl/4oLjLh3YfWyme68zoTFE
yGnCWn/uPed92TXwemjkKzDHcLR0u5zcF6Wrp6d3npt9njKUxGHTuHeMQXwoG4sSVE+Jrimm69Bu
LtzyxSrR3qvZZDnTs5fPcYxtBNiYfbrxTKWisb7T3vDgqS6fwXLtwn7X5u29mvWMbavhAyIPgvHE
drkx5qWpMCrvJGJEBcH4MvkjawnmrUNrBvfZfC4SCVmxUUIg5vxWe835ZCbRkx3UBNwUTM+Wv5VH
pCW30tbX1WzGGmp+zfJJd43+Ts4YR2d61svSv/zv0vWpXCO1svODnJdBTSOXELDhixadtV4vT8sB
S84oS5o+0UQqvWfRcGxz5BKLQdBi4ZyXiuXDmr+I5rPAMEuzi5S0VmZeFSkx6TBNP5YLndRxl1nH
Dz/cstu1Y5LTh4jfaUheo+bJjrptnJYLt5SSY4s13CNlukvIwJunVcu7JQNrTk5vGM/Oa683x40g
PbnSU8u4InoUCbvESe6zZcuZcsV66eXDuNO6h47jE13cjPA62Wk7qys++V1Rnj3HuDiT3v7t1uNE
ybmlrVd5uAxiKDWXdXy56ZfXF8nCp0zkgOLEFr2ooH4hxC11R5rhRIRwwrHe/Cl+LRPPuIT93h/c
7scpStr5/TBFp8Sx0abOyI0elRLHPBxFcWXVbKwEU0sKBxvhFGN5z1yXrQjJFEqbHWngU9C8ToQq
rDx7KphyA3QPYJ+Q9rCKnOKyGHw5KvTEeNBcXT4sW0MuY9QFJ3VuuYWU0EacSTvXuY0tdb08XliC
OPYvqm58lr2VrKvJ/FRa4WNQi/dAl+dlGV/OzGoMUd2GSAuW5SNXIt2qYDonEQV97PAu8LqRcRdr
d5Wkz6PFxb20+ECSTGceULBP2hZ1LjvHUDJjZ+e11t6gOgIM2WPMbZPhIVPFU5AZcpsa4T7o+M1+
S8snZa651GOKDDyHeNGdRMMxUJcfNDNF4d3VFxLBH2hTcWk4ryZe6902s+SrjIuDa3bYBxlQkSlD
dB2tsYm9uM7mEJAEeZKIATxl5kRqfOyuPXPOTzaCdm9AuNop6CkbG7yJRFfAwtYmu4og9L5nZGo6
XYHYnCafUOSdCFXfJUXp7Rgcf9EG4npqQac/U4fMQa+Zglj2PK/f4HJ8VbIisVSkpw4NTFvC3CA+
MNu11RlHy5kjF8udE3kbJqW35Bk99loQw10nbiYlYKCKSrhxjU90F4+XZssFYN5uynE9RVDOI0dV
Kw9PwFi25blEKmZn8UlU9ICTtmNmjYui1WKf5i5EItPxz84YYaHHC39xfBsO6lS99f1Itp4EDNDX
4TnwyTQm1dKLW4jAytlO4cAQy8y1o+BOXHsZVpgGz7wAGLCmIRVOcXHV5TMcJi7u6tQt1q0gWzjy
t22vNyQ156tcehLdh7xHpE7u2WzHHzKikRsOGBtjZJkMhhsnGIKDcSwrYgzHSTuRm8rwODAfeB78
+r0heSKoeEo6Y7AIyLLumqF8mTxd33Y93ujlPwUdmLwuWIWFlu+yoL+jw0TDujXfpxGNYUycjakN
5dFT+i6tDXR2KFXtVs3RZXy0dQocjCszZ1j22OF90R4HBK1pUBAk78g723IealkoTHmjv5qYjzdd
/zwnDmSS5pBQQK5qob0QHwgGRxJYU2FsCpTTfnbc8ovr18WuUhnypoRabwIgJFrC+sqoTQ61K1om
hJIs8JaWg4nupM+DR3eEHeOgDKHFLO7iLJpIeA8Q+HojlSVACaXZa2coMNjO5znGT1985d8zEkcN
OCKoz+r0Ae/Ld2xrm8TFVVzF1blygnDrokpeN3mfkJGWPJH903FeiEgfbM5B2tEvbF3GzdJfJ6TH
XTcDBIqIc/bWjKz4EFTzz5WhOc9I9lHUNTt+OEX2qiEAdzH3EEj0ymFDEnlcPWn0WSdo/VWVv1iM
dHbo9HbI7mh0uQ+m/10hprgqIhP5oDOcVV+7T6344pbmdyJjzF3gh19DfRDX5D/txeQFN0SRTNPZ
w11V4z2Ac0Nry1T5pnE4e4OPQmTAwYXk1A610TEYOL9NShDKpIKHlikApAqwXIo02xLI5AZ1mQuV
YHxqjUptG/SOGdSTo1VEMBhgtvWV0a3G0uiuDTzXPaaGOCLEMArwS7ggsFVhvQz0cM5Zh52QcIx0
A7CPjG4v+uYmWni00sY5KbO/bade7UKqKAQhHDn6/EtawH8VJW080iSJYMzfYwI250zGI72x6DyU
HW8jHGPUmzi0tHlt47SJMd7JYCKh1ZpPBYQLomb0HdxTMcG1pmMi55RbuhgCXG375A2l3Nc2zBIw
eTMmxbty6BHBuy2PvSoeacXtTQvprS1xuaRQgHEoBv6+dfqajFSCDGpzPNmKrNYoZ3Kv0+04VU4G
YY67kMUNjUVMxC5Zz7hCxC51O1Q8kgtRuH6BLDfFXDafjFRp/bBD/1u41f1bfvMlfav/1y9U1AWE
+C0vxir0g+Yfn8Ao5Olv/8m/xLb+8nvrfyy/xH/L/1/SVsXM1fvXFMpLTw7Pl5/xqssP/KBQmvpf
IMd119UBViAIV1jjf6BV4VNiPwJSDeT3b0jqf1EoNeMvDPMuJgz40Ta3EADV/8JQauIv9PaG5Hs2
sS2uMtS/w6E0IDT+ouR3wE+6iLJchdHdxvs9czJ/NuvKhpmMYakHLybutxQMT0oefOV+bej40h2Z
MoY1kz1nZ+472WOFcd1r1/UenNa8imSTH2uEXqsyf/bcolpT1CHfYzg6EN4KG9HKdo1T3QWtWTH2
SKuDQbAUi564Iq2IajiMXmuis7oqPTDAgo3kEu3TA1ak8GjqG+H1Wwx+yBu6bwAN8OrZ7ffYzpZ+
AfZ5zxVXpK7ulNafrcIhD8ugxeQWrIqWtw6EdwK2cCVnLkVgoqQh4DTzM3NtWIO/zYSGUmUgbFEv
j6TIFuhfgk+Dckl2pWhGiZs/Srd5aIrmwajMc1H2n0iQ7A/Sqd908ahpnHVbmPGZUX/rDYw57sBD
2OBxjBqkSqOifNerkvReH0KTXm8Nq7oEQXAIEEFvJ1f7im/ywfI0ct9S110nY0MvXd6TiL4C6ckU
YszpioSE8wwhQJnIn02MKMrviwEna4DXfKPTKfDT5j4eI7JyzDenC+j6WWgtK33YJpMWnHxDAM0O
y2jd1uFDFw4l4emsZ0DijNQM9pVAj+2i6vDyqEaxk+sUWjb8mmllECxrhRFY3SFHCUu9FLivRYS4
p4SLOQ9Pz0Eef7ag6DCG1zUkqwhKmjJDakGy8xC00ToeCEaNDWSp7tjeyTj90lfE79Ss/DjYzvhq
MqygVDr0ex9jZHpOUZLMQ2B4NrOK4GvOO0O6aXwWZxQADAghN239r32V6GdfzO5absMRKsKuSWPc
DvZ4nSB0tzVd7eFK9QAkGDtWTvzQtgZy+oNF8uhdEg5PSeBVV2a/H43ogbDSnbQxCU3Wo6w0VLlt
UTBEDVdeJSnyBtPZ2aBT6tbXNmAj8r1kAq9pkpBBwPqbduDOV/MtEuxtqGUEaybPGUVlwO3l6OJa
L737qtXGFSUsKT9TaxD/Wepbp9USVDXxmcwte99ljCZDsz+FTO7DzocL46gXspMZvdbmxo7fFEYs
SFEvXtqhBi8MKorS5tSUcAJw6vhdmb5ziIJwlwQ0OOf6NrPYp5h9WtJ4N1ooyVggvxOP+gJC9MXK
ADHYaEu7WnuylEVjlp4QnIHbIl/XCsILMRS39YD7wdMfnQlmHnl6n8Qoxs3U6Tu99w51RsCr7gac
JeOCWTdulKQaQSX1xLQEOE+7dI/IlyGjBY+lVPShFB1FPERbmXxx7S1H1ptW75jKAZlg9ri3ixDV
DHHr2GzJu/MrgEAaTELKxK0NSWBdCpPRT4AJCFkzR4r8c4UKYSPbeNrUrnbWUu04Jd1wa7gpRg3d
eStFfZrSUJzVlH+ijJx78kV6HMr0oeze8sh8bwXpzIo/sapaSo0Ar2WHb7YhASatsgdD4WBvqubd
nOS4qTTrSrB2RTJ+kQHWboaywbEiUapN/PLB6DgOIdIctOhzRqUK/GdNgxyzQuhuqqp+8JpXmFET
MKT0OhUtUoZBcZQN7GsQb41MnqSfp9up9RkQ1SGjVxxJZPbme93vrTUdCM7hNS2A2qICz18iCNV8
yOmj6jDSmt7eIYxpXVmQHpX6Xua9hlYUw6+vKay6Bnp1etAeWoAZu3Nu6A3tQxdhMcGwCJ5G4yg8
iSM/uOvd/irThxSeYfccxrgQkpjWh6vcaG3kUAYS8n1xvgzkJgcTTm7rSx/W7RU9i3YtnabcRVU8
7DO4rqgxwvSUxko8BRF3jJ88RWH1WfMdBAIxoyYWx5VFpbbKm5J6UxwpZWmGtRfTNp45N0SlpDWr
uWLN8DFaoWPCRWv2V+63JGIxDAKDlpejP2bBDcYKbl+hR8fPxkC7Ix6hNCjt5JXavsPLC/zA2yJL
+hqZ8ltd1qex6vO9GjIwLd4u1CYMH3EI40yQRzSZhg/cdyLqjZSisnDXJKogHUzLYyEIFmbYOi+E
Dw3ZObOf/L6JCnltB+M3tGvEtwzFLuymB8KgpnUKBpMDbkswULYX6DT0oLzUhG3t+vSptOvvo66G
O+Wb5XXlDeM6qHvYmKaXnaWlDlHoiufRq6yd1nPzwqWdDqBOJ84Y5XhF0wF+hCvxh5X51ipYDgsT
Ke8w+QddZvVtPycFEBkMV9Jpzkksn71eDAfUDiRT2bBsRXijPBo4pqSUxBtXbvmH8ZrDLewxE5pc
FGXFLnL6U57r7Qpf/k2Yq9e2Usa+kTgC21ReiOd+HRyW2El2e83ERFLY3XGkrc2DXp2VHqRIMofn
VJTJikw5lioDk5etDsbknjOrjndmWj3TMOMU62X6eZIx+lF1kmk2J/0h5NGytzYYkNcbXrpKpLrv
4/DByqXaWcN90Rr8Sd1N9kVwSyQ2g3O6vApMA+tmk9EXoidJvhieeUZw1pgcc6cL1wgpPzG4vEzd
jVGQXhuZxHN7JCZrFd+Vu0ThCKJ7Aw4gi4ydTnwxw53iVBkumC/yA0MaDOZDVLvroixuQh3HKJIA
IBcPPnVUwCbHPqu/0HR/C4tk71hwZpzszuvoYTFIIJvFr9Fa5hyn468q7j6JAdd9UzowSHye3ab+
TrU2UwshKgjCsjdpX917PoKuuLWf/bYN1gPBqKnsv4WJ9ur59CSk5oLAYLAPrAIzXMxu5M6ZJHRR
93KYgH6ErKsIhzlIcNMTjxOS9sKUxZAT7frUWum18xZSZeVe/hLLx37Qdilej7XhiJKwVlltQZbS
WuMu1314eSkPauxt8Y+bL6nr3XmzajX3omv639HGV+VXK9/lc1cnn7pLmTHWbCsC3YP0EtN3WpVQ
qySVBnpg7S4ox0tRjNqqyhWWtbT9Bk8FnsTEpKaGMrqqxujrkOdfsWUos/jeU9WhnZ+uXdqa6ySZ
5hR47dEs829UuF7VnpOJXh3ZBe9VilUVpd3WbL703Xy8E7nFhtRTvsTRJ+nF96PMN35gHtCqfuFV
MF6usscoO3mG/ASaveWNIh4QmnPEMurhlzAPVPVfaSjcprV5JmrvVVnZoSqyh1Czz6kI5RO8tOfO
KMM1jtdvItXCDRi6HNQGVpKuj940Z7qihKqOdtgzraCBjkCOOYrVA5OB9Y7Fudw2hhbeJQpaWBY2
F2v6NFTk6OnExDCQeo11yzllmn7S46ggLBfTQNSGl95hABln+ivd9hPJsemjMQaYJtpcnAezORn0
YTpzeuvN4bofHzSC/VSd3IwVdVjQadEWIa+NBL1/6Vr/MaeatUV3EbXprTVkuXUKd9zoVLov08bd
VnhNbULDEbPz5xOkTh0ztE3XxV+CSqlNNcVU9gg0d70aAP1YtNr74tSEQbbrVPKuBW5yTnIQhBpd
jbVXOuu0K3egV9Q69Op5D6D9iCpaWEiV56V+5zR9u3eLlroIzMPK0W5lxTUKBH+Xabwy6JS4VkRN
YQeHqQhxm9YZPe8hDG/tkANPloNkbC1RESOfdCeTbsRKt2LkdZrLA1DGLWsppqOhbyRWlhHRj/ce
1cUxN21tbnk9hfHo3Q8Zgcv1yiMt/pkEY5ZOL1rbKip3lugFaute4dRp0lVrwDQeFCxdpo5nr0+b
jdlys5daU18BzXqtSObNq0mui6z9Hk2vM318TD5XqXHxggw7SaFWNaN4pgur0ej0Tebkw8o3tXqn
t5aCqDskaxY3oMbBtSFS/Jss5fuxst1dF+o2gHJtvB7ioL8pBJNpK5yoflTSX6d2RwJOWxnr0cQM
YxrxoTaZSE2daZxRvs8dVVJHXcxX50Dr4HHq+bYq++tRN98haEQXJ8OmG44JRAvPeqvdTBzBNbV3
elx+m/LBPxYWd3SA9ndDhjrCZXazTaYhrihN6yh0HAweeq5Tk4QGMBiZPtvSMbdxnTb7ztY32tC6
z3l74kRTrmu3pr0dmIz2TDc9agajHz0tgq2pexcakq9eCGyRtTXZJEytrsCOC8PFpFKz0jVBixMz
v3IN8jzTuw6N5ba21LcuoRzui4a6tAU6pcd85QZcEp+w+Y0vB3iM9LRpf4e5eLAr46tIimojIzRS
/jg8o6mVSr9XfsOO2zrxGoTXE+SabesxYeWMYGTZ8EnxXdeM9qrj80Blg8UrTXdVz+7XtDR/7LRn
oDwRVUUCdeGFrLn6N3qIgqn9qkYlACkGMUGQbcbIsGhWWWRI9hZaN5MFX3PR0bNxe3Z2m8Yy2oOv
pAEdVwenH6pLhwRvDWSAMKTP7DTiDFSHnGvfHK7M5Azw0NwUWYYKsRnOJr+qKvS7ziHiPsITf7D9
9N70prmaDO0tN+wzL5aGu9BQM8S4BRySmeLk3hvN6653DkSrYVnAxwlrCywZqfVAC65dexgvesk5
JnPnjDz39sGy/HQdDNFT0PR4LyoCKQW5ozYB71aT3FQerlNZwEnBALx1SExfc/NsJ2nNMC3wa01x
40lmQdEQIM7OL0bBMaTymlNdCn/nttQ8rhluU24CGvGcdSWWHoUdlHR6TwtvmQvsYYIZq3GKH/uu
CNa5QCfhpO9e3AswBJfKLLF+oz83o2gTd9B+Mw1UiKE0SHfgJay0Ow+64fGY4YQPoL3rLaJr9L8T
O95K74VaGbaH02ZOja/rlLVdbTnKcqzB0LxGR8WnLsQdBrXzNEjz7BnTF1JO37AH2yx1DabPtv7u
trXaiwqjBCmKdxPViWZz3vPz7pMUN4oVZpM65Zc6HB5McoQZf4z7PmNTaUR5ixAEr0uhhjXRlmIC
K2t5TQcJKLXWJhtL0sXD1ij9z23M9FlTtwyd0iP+2PY6lda0nlCu5eYXO/RvkVKx8Rpms9eM+KbL
k88xZZmqAa9hBSaHga16xlphm3b2ej+8VLG3MVzrBw3v3+pT/t+0IH/Oe/rHv2p4/v/YpxS/7VM+
Uga8ff+P/6y+fP0P4KXVl+at/qVrOf/4j66ltP+a2ReOUuD7hC3t/+5aSuMvSX6rVKZFZ/JHQM7f
2TnC/kunnWlx7CN6XLds8qn+zs4R4i/bNGkyLp1EF+Xiv9Wz/LVjqWYNpiNsG8AgdhFHza/u544l
5hq3UJGGBTua/XBWeR2VZsMyx+zL8roDBh/gCTxqQ5c+xxZHDaN36gszvpgKuOl2gSjvk6L3Dz/1
fe9+0E9+jtH9mAuzvDAqDczwlm47rvuBAYWKC1+L5yLbNJNgTTnRHQw79u6MZCJC2rho0nnWLfqI
URVcmTK+aKVvnX//IubsvJ/ALD9eA9cEEzXCJTG3jn++OGUu7MTO8U5iv7IKyK8libe6hpqvr8Kv
dAONo5Fi2aqxZPyBHPQ//WlwNRJyimkJ/SOFsq1qGxUxq002q4Aph/utySSeUkOuumk8Y46Aflgg
6HBBgfz+bX9EYPK+6bBblpL0j13mKx/wP1WpFQDxRLEJGMxHY/k6uOmmktLfQW/Tdgbj5ZVXEqpQ
8xJXRefRMwiBnrg++DYqwz+8nPke/PVjcHW4MgDGnfmB+PgxYJs0437sik0PQOfQBtaNLCJsXWVt
XGP62BP0uacPHeqrjoq80Un+dmsa34Uz/eGu/OdPhZBX3SQ5zQDV808hQZ0XswtLSUhCbTCG7XWF
V6oqb6bAQoEcx8epQUmpm+0jfY70D9dhvts+XAbLAcaEaUwYEBE+DBdyRVADpKmZ0TVqu7Eyv/Z2
rR9dX/dpduTtHzITPwQizTcBsB780TyFhvinEELPF06R6QGBrii/5nyIGrhk8a0VxLx0c03jlqc/
fNAzCujDO2SKwx9lIqNM/WOuK8IK5rEDODLDHMfDJBy5rgLMhpGZ3Xo1IleoOpfONuNt7wsGhiWt
g1xgoNcMmHDxWlCd3f7+NYn/4ao7joQoTvoo0GX9w7OAyNUE0hFVNKmlQg6s1eee3ue5TyMGNcRX
HaICo52k9rbL+N52BvMYO/WTYZrhJSVIgV28d+5IsCng0TMRcmYhxTBas9IhIME+snRyO5zq0F2i
RBJh06vM2NotqbIzIOv3b8ecb5JfLrFNkKAOmFg6rPzu8v2fcLIVgm0U2U3FiLMdwDjEBxjM8cls
U0SwnAdgmQ9fUjGYz0EwfXaLV9j2IRPVJDiGpIAkQJN0zxZPiRwpv4z0CwP1YdcovJxABW5LW4hr
bardk8FuM1vpq/no8eS6cXAQic54JW9HTCrgfroe3EuQT841LHG5rch2+f2bXTjLH94sN64wGRqy
udnuhyemHUfDoh+F/mSqYfr7sxQkADU/ZVpIe0Jmn4f5qwmGqUzj6fy1wvdzGsQEh3UIHpAPEDdj
C3UaM1Y8J0HxJkz439mp8l/EUBp7dwouZdzRD1TGyi+D5Chy8Ukb9faGLlexS1JmCaHrw1/pYU4Y
tr8zfFqv0ABcepF1tAuyvl2PkOG2KL2CnVQEFcjJjR6Navw+hfVJxXn+gsjyJk1Asf7+Cn0ALZrK
1k3UpyaHOCGl/hFULYssnDAWEO861t2uGNS4Xd6N8gQASysECZ7zehxGcX94rhao2YfPhp2NVcYi
+G3+LzfqTzeilTS+hWKv2cDOz3fRGLzJSb8Fq50SgqVd9yDRtg3Kln0MgmJtjFq2TuMm2gS17ax9
BUGJrj5haYU3bLrCtra5raazDAq0eNMw3eCNIeRXpNUmT51DSsbDrqSoa5zRvhmN/hHNQE8HHCUf
isNum6HCRdEQW0fMnse+teNzMfd30HakOPj7cUOBb/3hBjX+aWezqe1Q/PJEMrmmzvn1IgAMtEN7
xjFXmCWvo5ahCLKYEOgr81IP/LELdEpJ7JE2GkCaAi3trTQBixrgKPv9vcCw++PSQAeWJ0UAKrQU
T+WvL6Z2VB+VMViAaDCYXIbJxUuy8g5ZR/2czhXeFMQcQTEUrYpce/NEER/JR/jMqQqJ8RySRXLL
TsgwXnWqc/6w9f7TOmxbQhgUJFSq3K/yAyRvZJRWdonbbGIzOdo4C7ELcpNy4go2HZOtPz0Z/7xQ
ciE4Hc81kGlRevx6NbwEelrssQhDlrwtAFq6w6Tu/VZr7zM9JsK+ENMaa3V8ihwAFMxd221nwjvv
OW6SzldvZdDGuLTVU6g3mzSdQIgjc75Wm7xJ8utAE8V1mXnHIG+razKHzT113UvW5N6uho62pf1v
ridPauQJ0O6STF7Zgnzs5azURdCSu2xsA26h+z6E5e1Z8ZOZW1eV1aDMbwbvFszApamS4dgZFYnL
U5Ct2F6mRyiks0vPxV4X2hYbWXjV2Hn4mtXAwQCYaEbqHwcTJg52o3Jvjf5NqRBqlaGIDjVUr1fV
YfoL/PHOGPorYMnZg6XTe2gCYnxivmqMTG498YgxrN84SrQPbPszq03vHuyZ1JBVHiMtGEKM1Pz0
GJDD13hudc/WtW38oDhPyhxXvhMOf/hYPwI5WfEYn4OJ4EM1qDA+rnipLWh/0gXZFFWs7eyiTzfd
ICJUjjgl4oxuhu74J+UW9T4xJD5+VEXY5ctNPWli1wVGcx0L5ayJU2hXGkDnHZlk2V0jreCbOZxw
zzODYf561w+du//9E/oRy7m8eJYJBkUUoFRk83Ly85rpuIDnDCJrxmCybguGCUUaXZrG0q8YRNPZ
1fHKObLGKEY7Q3bKeKzTr2aR0N6hhEYNNqF7akr/NBglxO7COCapb6+JDAdlM5bxEbdmyrT7O05K
7ap2em1tD62+Mqak2gpnEKDFoX39/m0Zas43/lCVsAYSt4gfhbUQTc6vbywtPcvpPNb0pKujYxUy
Pq0dok8YiSSE14GGGwbgRrZjTYdBMvqU8G7WWWARkLMK7Lq/MThHrWytvpkMOax9y3y1BxITDSe6
cRpSBQldwMRRCFKPStrfWes9ZJFbceLVvka5Hm5Aw/hrNJK3Wc4G0w/jxm3GO39+QNwI1ageF1yL
ZF0wbsLxeVLYJLAebK0yfncGVCpT5z13ZvlkzaQZR3pvVuJ+nSqfUXQnvoepQ6JRb3bb0S3fEahB
QcL+OzeI3iKRH5ShRxs6agBEgK6rNAcvU6Kxy5N7c6pvAwJLtnlGKkHlHmFgScdgZmk5zkF2gA3T
ZAS348QH3JufUrd2r1Wrn2PNQ3Yx63ij0eEyZvetRs9qtPR+g4h604NzX1EZvdN/jbdpIhmG9FzF
Prn20O4kUxcCd4mu6tagfikaY5sSqjTYUj/m6HZXQPo0P7tp/U9lWU43Zko8UKPddu4kITNbycqu
eICb2MvQhJdQs7CVb6faxCLk5K/grhi8jJXA2hOu7Djl3nIHMgWS+KDlM6l5aw91fcqYVO3EaPfM
psedMEtjIw2Pl1rJ70E/f9hxc1KGhabFiMmMKJkugr1hJJePW27nBku7gdFXr/foL8cDXtktoTYF
9Jn2MMmI6hOwjfTt6mC3xr6yWhYjK9DXnbS3YYlqto4Y2vcGAucEG6UDIN1RyX7S4mOtox7OCFSq
e9NZu2l+4ffcOBM2/rrmrjPiV3UgZex7GjnwBnWmGBAST25nt1vsndccoq1d5GvvaThtJFN4Escw
QdL+IR7O2eToe0C3oe+n/ZkC3MXaoodDvGsQmBaivMJ+jZ1qHJuDZO5i+PaGce6OsADGkyQ4zu3g
qwGhGEIXew+qZBQ96v2ONNG+urjmQKaY6N61cXjoy+5sRZggksm5OEGJ/L3rkWHa05e0iryDncRP
mQzvU0uMRHhVABCKCcnJdF/pGkqxEB1Gj2wcW8SaxjsQw6gL9q3Xfe5H+vY0UaJtHmJ9nfL8AGvO
9AFr5RF54/0ox60b2QfCjem2aibz8TrHSIeIqQwKYkf+N3vn0Ry5kmXpvzLW60EZhEMtehNaMiIo
k9zAyGQSWjvgAH79fGD29HuV3dZls59FsfiYZGi4+733nO/g1s0Hnbq3cMkrgtA1WSnzKjmkp6pH
sRIRXF7b/G2J/y+D8QtMwnxIIdgvU3QNYr6RYqyjXZOUNYlBatpBwOSSN7QtQ5j0JHPsss38xQrN
h7HXf6AxM9auMrsLio4CfUo9GiZcGuMjm2l6vfNV6ZW7xE3oLnKws6HoakRN6S5vWGexYnMOGHTk
Dm58yGwESTTj14nrb6eWsguhWMvApARB5DKh1Qt/7w3+2Ys43vXuIUH9TZTTi1ZrbDY+4UIhJM0s
nyW1cbPMFWu8eStcphqtBJkGeCUfnGxhGQzmmgb5B2Okl24qcIrZ6bRwgvonKZgZJ2muvBYVmFPt
Y3KKC4fLpLZ6aD0Rr5/fGfsJWSrKDl/b6PEcaTH1K9nyLjlEhrAxY0NBetZOJI3NZqGW/VK0IzDU
Pn4fbP9JVRg9ssrGtQFPaxnmRoivsHvclGC28Ux1iBzID954nTzVjnzWCvPTzdtHOdK9EbG3rsu6
Xjgd/CM2Xvz7wigZD1oDQpTDqAHkcNI7M4ecltp4veOq23uAd3d9TSCYq/mU2JTlBcHc5JlFXDGY
WP1gmhYNiDya82NP3qGoj41fJTCx+mcN2fo60zjQ0UlnTICmDaJccigZkkijMxkCcYOKlboPjWeJ
7EvpKCtJB8DNUaNgykba+FX5KnW4RhrhzqZ9pMjIwUcO5RI8zKLrgb5NdvFil2ATzMq/Jcq+SwbB
eMoqVjUPb2kJAUiPLaJuiSxNwtfWQ99VlW2DCyRfR/bwFiORSedoLCce/MWop3csemhe2gkKY/DW
tF66cmDfIob/2YBMYIqC/b1y0C2a8lynUwruTedSzR+nJJupUDzVLJiOpVN92Yw44fm+MLmJFtZo
oA2MMRXIyTgHPdm6MhrkYsjc2THuHSQyx1ijAWZn7hoG/g2AQr2Ig+SX2QWfldPKTd/crBGCpYWQ
kA4hj3fwAJkRZIiCfQHEPqO70Z3cwk1XDMQLPEVXR7rPbYDWEAGQgw8hTxa1pAXiN0SODDbczTGT
T/AWOmSQbxl8Qy8u3sKc6rq0ASqWoYTW2pbNlpBujpYuVkviE0hZMYh3LQkbnFDADrK8S2T21uqp
tUqmAVSh0y9aWwnAtgZQMGfYMpl1gb8+l8zjpPVRBeXZm7EIMHYACqCXc0nnxjOEZSbbDUP+1ZEi
sgEFP4fJZiurIvVa98ppXbvNLi2KO8fTn0dG1wvxwlwzXaTyYWC0tkJVn/DlR0vFzeffJVmzjU9+
52ABMkgoEYHHkNtH82r88sCBLAare3QnRUKiea1GWmIdaJtRtWQCNrx1xAlcEiwiq8DPmI+ma6Gn
h1QOu4EPjsHsr02YQDLJy7VJ4Gkx9SXySaZT/q+M6nhwIyoVDDC9WbKBeiw5NoMzU1UFvA9I1zp8
NR/49EoI3tSi0i6sxaccwL9hhNYiztGPBmB7l439bPrBj9G1L0OtP8+/kZoojBJ6pojv9FfbiDmc
HnqeAjIxojImu+VPy22Jy3xpSKdfZeXE8B3XVTjvR416UJ3/0w4FNvUuuYRYASzjAR2Sya5pZMu2
TF6hXCHxSVGRNmOxB+fzICb5jL534WbkAjAE/tl0zDlju3sJDn6n7VNbfAwxaTN9PtNqsD86nToN
tleg5xMgGvLgXIkvPiRviL8Z7yUmCpJQbUYhCGJtEl5jUC+13e7GFs5u3A03IcUOCTjcKZQJE9qb
FVviTxdhqpZCCdR79h2/fXKLlsovN5uz0gd/p3znzrQSEJPzF+l5T60w8u33f7URM1NLhPQ/KnBo
TpTohzaEKABAKFypMD3QRZkOLM62PnOxww3wZnMxOplxklP7yIwDgnYM8iIksmoh56NgCVEYdTz0
ZBzOIJDNzrb3g2MGS1eQTTu6zqPO6wT8phmWib9DKDRcakattjrVYcsxJ/zBaejLMNp47+R1vrOi
TtvErcmInEtlNYajt3AjYM9uPWSgOhC7B9J9BbHNdUo1iKfDha/agEmxtR7IhhbgqePwExU2+kUK
rlhjpSo7Kz9ErrtOFBkCuam0jRtdSOp59wFoHBuN2XFWu79k2HhHq5xycJSVvUvSDH0FB8A1crdq
QFhoJI65KsxYkOiRuRstQanfZRB3nwlt7M9OHuOVGp2HehqSNbAJc8lu+mbnXrh15U4khnW1kP/e
BUa2AmxCxC6SCGx37qbDWpRPTn5KcqfAQZ0zhm8oYWtHOZvek3eJUaot5ON1nHgIAUZzHfYQ6VPV
7UXKvaWz2scMw2JfSh0fVJZ724qLeEHJAOVdLaPScfYati5KVUVb0k2ca2HVFwE/he1Xazahq6at
1hGHrIW30B9+tYMiJtefhkcTmfUygaRV1F22LcNSP+Gd40Qd8nNdL6NNUerJMmJLPpphcqOMkMsm
z9obQNgTo7HHSvoDogupHpsWmmSo1Dv4i6OugGOWwvsQDapQrDSwFVLvZSS8DRco6+Skl7t8jII7
f9wVKKgPqvPw6EHDWLpRtIzzoDwaNXo+ugHO0oyhBZub0e/NQzciHxuEEe0sqqhly5K0xa/ESb0g
i71o3gwTlDr92CezpNBJe/UaGojEHOC7VZW8JuhzFq0Dzi61WXhzFQVkpYOinkEQaZeZqwjMxtpp
p73nFIAgO5T5loLHHPavQZsdvYStSKbsfvpU0LII40Wm118pqOm2yto13t8cvTKJ92pU+6hDOq70
MXzWqRNSQ60suOADyTkGGqQn4rHwX0xqN2l6tsdBsk5kSfMxzIHk9fT5lm1NC57UKfvGJLNjDwne
YaR7F9RVc6Cv0+1D06SMI2ZhqRt3Wtn1O/qUwF5GoFPZ4MtT06TxHnv/dgii8FBHRsbYkh3EqAE5
unroQxSYrAMf+ZtQjrFvLbTho0zbRy3CVkYLpvu0a3LADNzvUS05YkQ9KyPr1H3CiXjjRINB+zu0
jypE2QSARWcmE0dXp0L+kXSkKLjSYvQGspytCk6tA9II9hu8IaNptn1gGWtVJPmmrikDG3KSeGqx
8Vij3q0wL9ANbqt1mafqniCvccW5/1DVZb7h4Oa/WZQeUz69Z354QxSDTMnJul1cpfK1BSYH07N/
KctLW+bykHcNkR6pIR+pPdf55GmH3A4vNrPmpe442qlG4sRFyHGo983zCOU07/rqRIdIgOI89jX8
Zx1hOGD10V1n0l3UbOBPjoCAquz0pDkN3c6BODsEZWecJtaqraYMyEqJW4L72nQ+vO0x3WjtJ02L
5iSG+KC3vbOXBJViJQBz7nBIO429J8Bt2upWEhbgdUW2rvsJ2nQqzfOksdHaReaeGCgBDrDQuZl2
Y1/BGD50I5VSHBQUsnFyZFDgovdvIJ7gsZeCjHuoFve8ftEtiXIwluZEULw5iXM36J+Jy/BinHww
164fP5VdEj8ZWfcOWjikHaKPMH7snSQC/CHvh58cmav7ApXDRrkGEQOeHu4NpE6r0RTpORnj7NwD
6VkbmPkWMuvtg7CI2iXftl7XRK0uZpQVdG2qCkyOP22kQXU45NvCClx8RKCjwogloC3Zi1EfcrLw
CL70u7TZJHGcILZuOZJX7d5Fg3uF9Xb6RvgYTWE9aVECJgWmJHBFJGb96CGi4ejtFfm1lU46dx0S
dEppsw6ZI67MwRCXbOoEBxpctLWMkztllWCQXfOQmzB7pjhN9mndHGof/VdXgTsJork8hkSw42Yd
OpeutfXYTdcqld1axepeCsqd1tK00xjmP9F13Cd20l/GFbLw9JRGQqKBTD7KkjZPh2H0gZy2mWj4
XrHIKOG9B6OZX4sJQW+ap9mOwHVWKmTI6ehZOz8GJV8QCIBEky1QoI5nffT8dVshOncK476sPfcp
ja1qa/UBtQRx5lltO4eu9qPTZL2X4YRUeMyYNfWevbHEnA2uc75qeoDtg2nuKvTjiIR7fUnZg1s2
hCEssCItSo4ppzQ0h6VpUq+zXHAUkQUTP9ETkGmHbKelfYvcGDZtPqGlNokVi/qyhliCotUWlb2X
rIDHWjPVuotqe6Wzw2wd1/igLm94p791WNhIq46BDAoszv3BknirZhVn3WNrumW9DHv7x0gPceP7
01PsmPLoGlIeiywd95XdDyeJEXWRW1yp9IB3dYkcusX3fkF3zPmUc/rGkqiF+9LKXmU9fTY9eA1D
Y10yLV9dx65Q1xifCMCi5NFHHTiN+r1bdyRU2E3KpK6Dp0aSw5rUJ//qm/I+aDK2rwEatK+xpVWl
Yr0eagGhB+W5nVyn4W2Q5pOZDhjnjOojIT3p7ELprqijA22qse8Nm2Qokru6wrhhxxpdZADsyGP1
fu+MeX1x4XEsrM4hry+A2mwobVvQwj4B1UlP39+VYrxJB8lOGEzwkgqYraPlsT14IqD8JD5RNXS7
EzeMj70brKz5GpA2VtnipUZM6cdxBjLNLvZTW1u7cEh0suToeNp6fggsv7gWI+1uuwLaVvEhZyeP
9x0C1/MMPiiHF3rKp6Yb1WVqMY/pQEE3XkM4mNP52gF/xbiK+wXHtWnyTmVu6bgiDHpuxri2LQ+2
bJ+GtEFDY8kMUD+aI8J3L/XKdWlHH1Wo0hO0rtmughPSLtLXXjMPGN+dzzQbtyankwnP+L73Ag7Y
jWeea43K0ZOPJcfuIUEN7tRjszJHD8JjhgnDg5MKBF4zrlbs3EbPI2vBSFo+wmBYA/9QVrz+mOQB
ZiChrG2EoUlVlXt7TGiHmGLYexKlcNJzNBaKtaly6+ZeD3Ezj1H0KHpSxHnzndZPbmPr499qkuRJ
Q6bgTNanB/l/zZClWahW5Ddviig16fpjRPdA5JEg8DwOhzIJ1aHXIwhJlbgX7HmPEcqIruvNNZlv
dKJSw7jYpFjAa0QAObX2Q6esncrr6OR6Gcp+YnOufcwYkWzNhScSbVMh6megSgnjCp6iOaI7JrCx
3Pqjb90XPSYrGZ2STj6RDF0+aTX4tdSY1N4xcmwlg9xIE517k9c35iGfFNU4vBsslI0tNq0IXgrL
OeWpGOi+qXDjfQ/Kep38k9QQKxo9WxlzqijjoQO872tbv8USJa3HUkfVGMO/OGQZNvgMh9ixB3hw
zCkW+fBEG5c8l5eGKrAPtGc364J9ruR0KWoxXUTYb4JmsI+tiykwG3qQOkJiMoyprFWfHftBZMch
qi967BeHshMknLae3GmtvE9TaxtB+SLCt6AqL4Z+k1g12vJ55Dn2gbELJNQLWjXOptKbboEASe77
OHr2C7BvRKaCxqniaKmNnXYZh15bqKKzbpxsn4XZnsyUHlCO/nqDMOjahRS23DxqT1ilgDJNbd9M
yHi0to/OhbaS8oF083cgu9pW96S9F/VAVIbt4Bas2xYgvxKHNKq8rW1o7yqY8Pv0tgLypAAfeDjw
y6y9mp3gUzmY+oVR9oEqNbxMpvoZwQohR6sfb2z0xY0sxKqvr3Hs/HDigCTPRtDDL/StApGzLyL8
DYozQoaTjMKQoaeFl3pXlQyKIy2XF2hSYiHK3tl0HBro9OZoWkJskaZo1gVt4AOT3WlZ53m01ZJY
AGLObnzA5UpMcC910kjmejdKwJ42GvyvEj0l7xHjUsOkIwFo3jz2Xgjj2xDJyvUs434cMPDEtEd8
liWr/FSEIywpWrtt2BgXzbGC49RE7y3V3VZiMF5Eqm/WfafQ2zDfZ4itN1fpOe8lVsed52fd1ubQ
uO6b9FnNG4U20VjmBBrcRfZD4J47kvwOPTgTP3Iww8xf5v7PJqns+lB44hbWuo/5USXQxq39QO8P
A7jwqsP3l77N6oMfKmNR6qLfMqK4toAFvwDPrhidxD9l45qYUwr14BgkYDeh4x8j9NtHxJg1Rzac
zQETY6YbafzT5mVo6lh9gVq8NrMrRm+YUhbCkFdFqAK9h2QCIKHU3VDo1oqZqPtcFtrHNMbcJ7Mc
z7Xp99Bf7ZiEPNlTWqztsdXPk6nXB7xFdMCklLdgsuWyohXzFo8J4aE8YkLRthRt4t1UHsmUg+ru
+zT2N2xWYB/iEG5hPIq1aTOIEkWEaUWI9rNhePf955YVPFFTRD/wU5YQP8v+kjN932UGLtuYi+fy
/Q/fvxJG0fOcDf8FEW+hQbn7pMvd4odupkfSHsXaE5Wg4OaOLa/3N4LL/f77YX0/QFyk2+9XaWxB
xZilenNzA5O8J+Tt+ymCbKoP308b7X2xnhQ4mzDGqVY4rfjVpCTVc+fz6+bPL+AoOgyxdTbcoSsa
9xnAm52j15JIIl58MobL1/l9LdJnSnmH/no4nH5/oY11YoHB7ULJP5yG+Ys7Dp95xWE6auY64PsX
v//hrz/5/s6rBWStQSC2mm/w+wZ+39b3b/91g7//md1iGj2U8tzF90++v/vbfXz/EDQ8wC3iWmje
zg/r+4fx/DC/v/v96+UEmK9q3Ie/buyvX/nz6SSutwuwN+3/20c1P5rff0EfM1llCNwYEv3fl6Ly
k/kx/Ofdf98EEL3sAOx//cfP//YA//aoM/PNKvxi++fD+ttvW7gH1lUN//33332/Pf95n7+f8l/P
dFb+ZGnNkWN+ff76+R+PxiX2guUbjPxfT+dvL/Zff9c6kkOKmb389aPv7/58PyU6kdX/ToQDHFkj
EkYf++hAqFV+R1BAwuK/zt0yJpX1Pu9Bx7TMx3dpQ1dEagS8fv9nNGnLZhzUTrVfZUvygUvDHH5B
YZ9sKm/4c3p9yVrCisKIJmvZQ2j4nwf65n+jnRGO7cLCQDuKxusPnUI2yNpBE85YrE7IYPSaE0Ft
darTmDDdzwGOxsLMLM5PcfMURtMpc9NfZR7ol8bN926OcdZuU4j3AkCpppj1xd3aq/36HPf+m9/x
Mkap9VGbOOS/H/n/tzuAIf/17//2s+wK2Yz3v8K4LP7uVwBl8re3eAbE/K9f8xY8zoCaf/+3XVl8
ds17+1/+5LfFQfOsfxis0pzXdU4AEBSQjv0ms2ie/w+OrYh6LR1th+vNErj/MDkY7j9Q/jmGbqDb
wLhlofr4D5ODYf4DXgugF0dHtWnZvvh/MTmIf5ZtI8g2Ddd1HDSOnsUH808NL6rqLotSxwHHX2w7
srmhNaxMm1PBsG3pvBehv2srGlh0cvukPAVBQ9RDsEOL2BX+ReoJJuj00hnxJY7H54gePi3Kc1/c
/BpwGB9XukDkN1xzkkPDKX7pVP9qN9W9RcBVkPHhzYO3yphehT8QftJ8lF63xf4Mj6CAxUZkW/Ec
2902xWBXuPYGt/iNcmydWwYk61/NcP7bu3f9rbL8u7niOw35L/ElL4hl837h/RAC74fl/yGmi91W
mVL04RaqLiFdOBRPU49BUMdnHermZxgA9WMiRrSvHp45HhRXzuaM07v2TksMd2WIMH4gHZEzD42z
qGieB3PUXhPdfs2mEtm2S8NkpI644bVFcmJLTKRRPx1H3bi4AT2UhpYBwQyUTEY6d34UcRYlA50v
Kx/7vWcYRD526kizfjkarTgMo/84OAKAUzoOd0UZm/fikBHyHlVYRR1EH3OPZ9tgOMbohf6sTJVF
zuCoHbK+XlfIX7CLM98aRSAQqrQdvYQiOXKYJ1Kuc4z73OHMaSeaD5NW989WARKhcqI7HsupzdJu
aYXSP9S6NR1oRcUcwdBhTqK5cwf8+EHCkXd0sdQ6FbgTqBX5ZcJiFsWtdzKdsVo3fpxuw7Q3Ln0/
fYLte7OcwHgvR/kj/EEZYR+1+qQJ0fwLK4mY1VN/vNvQz1G88dE38BP9KewESZyz3QUbemIICdK3
MqJS6YIU94IO9XGgrhvLepglCa+eqZpFmuSss+i6M1Xd+4Sn7wt4thOpoke/0B7yzH3CrNdeo5ax
NemJ9Eab6Vc/f1PGTDsMXHqjSYPLU7pYGzlaQzc0wcGEzn0ckIHQoYJi9yILIopo+EwO8kKP6XAb
55sSDcVW6KU9j5+LhVPk47/aoP5Zb/b9+cfcAlSHa4D/m1eevwvpIq82e92P54Ik5OpUIdkBVgt2
0G43mueNy296aO+PEoCrAR0AY501W/kBkW+SBPVPCW/mG8mfVgyG5WDjNrfN9gWPsnHqhHEX5M1T
oxnBGvepv1feT2/UgTw3fJKdpvpX2t3/ssLxHITu+bqr2zhk/tTuOiX6D1Ro9PRQTmXpcNTMJtwH
ypvWqSVI5R2t3YQFkRS4xFzS/d2Cvt8NhK6Ad069tZkQ38i8/kc7Z0Ab0rzzdcjTRs3b/j+vPfCB
/1nKy6uPFg9fm24xMHURA/4h/S7a0hdOE1qbPExXlZU+yDTKt3FcXxyumC3Qu/5oTCXZYN/f5lNJ
GKdL7u4QB+KIMCo7RJXN3FDKgzbAnlI24pKoAPeNg6JgfDHuncbkIycvuiRDIKRcQH0FqqX0b0JD
bpeFOkYiShC7uLhm+KAcuoBRhurTcvFhBF8hHWgOKdmjPvVbHxxx0sQJShyG3q1+Tz6ZTrVgIkgr
6jaEIf4UIDBaDgaRvtM8s6himhsQgJdNCDgR92lNR7Xd+Yn5I5y8D91xH6ogpZM2lJjIk+EhStQT
QUF0bOLgcc5MzG3ix2G5FmIVdePJi6kD0uwxcalGVRKvqdKe2l+TjXDDoVMRo7FfcBKk0NanZZKr
YherD0uQEleEJ1499CUTHtOqjz5Cr55hRBoZwXym6TF+kEC08ThhYqixb3A1U/w98kos9tmLBTFr
Mp7DyGB3auJdx7ZBt1PtDVqok5cnyxq+0BLaYklsUZVcXfD+yfCjJqziI0gwWGic1sh8+epL990J
fMgcQUzS6AVL3XRoOo1Zs9UTMM00s9bfAypURH/hgoE8ggmsPguvH2LUDB5Gv9I6O75kNGMNjzjP
tHWUtW9AtCpUkw0Gabj9WmUiUJAftpAwjnGAMx+FRUyACSNQBlFyWkNJeRA5OF9Wo6OawBN2Zqmv
9Aq+aWJh++jJrD7VehtsvIjWjUWkrzmhwUPMpY6p2RzFpL/LNnoogqk5kMFoXZlSonsZ9HOUjDcd
3QIWYvMQoDXuzehWB2pCD6b9aHvjnlkmoTZcmLK1t+gI8vvRQanGCTiPbjqqx40vizuvHq4yp0ci
pJ7yPOsMLoYFyWevYFyu+SmSXmQk4M2UTStzXeropmpPftI+TLeeXq9p4qplZwfOsnI094jyP990
vUdi9EQ7kEzoBBd4fKvh2cORC0dGLckT6phPenj0SUPb2Aey/grycDPS9F2CZmiCH7aOTLQYflRV
BacXiZtjKpR0BRyywNJXbRGjw8w++sYm/GBul+qJHBcgpZOF5dXuEo6Xs4rQuGDTQwvkhpucqK3O
Tz9GUMhENrarSfrvQ6pueDOP0JTiTe6+GmkGcVOCwyoF4yRG1rvChV0VlezFebGcIv2WxuawInTT
zfAh9tRnZ+x6G2Q6P4sYlUnbZAk/gW3RxmQJQNsjL1HVcHGoguBRuFsPRafVlid4pzfRCfhYPp20
vLoaWuajeBIPFF7tdhwY42odb707dgcF+ZUPEOJx1TzURusfx8pY94yPCO+h6xAfGew4TPVrsWCn
/owHnbvrjB89kt41FqtlFiYvbtFcDWV6EDbAOaVlCtUjaq6OetID01vKcYTKNd7S0n0i8u7iuf1d
NCnyD5rqFc3NO9ERh6wm5cl3dXeTtEwKCXRqijFcM+BhUOqjr7ByAF6+rZ21QOwZiFVbPWWy3YTh
2eXQuAkq0kRrUMOdbdYb1yv58A8hAMDkIbXitxCo1yLv0z2NKYCxk/4kgZrfpdK6CjJYFnmnM7oZ
l8JDq2ok4c212hpYR16eQVaREFaE3RWTh4EcFZ7glDPiC4J8w5hYbkwOhYu+IObWs1odkSb8UHD8
i8INz7UTRKuiI9dSmzH+DI6EfDEJA5tZtJ+RPd3bpoaaVA/fDDU8MF9Q284mmShyDSLTKXypUyRr
AwBSDqIcNys0LkUQrQeIAKYwD+Y4kSSFBteD9Yu2yUFHqRFlTRgdKr1xPYn4phHSKFHfLGCyrP0V
eFyCcHt4DiooQBLks+6XN3oaGkYmiVoHGh12KfUzWe970tUAtkCvWXUy+fK9Bttg+TOri2HZdcyX
00l/SAd51Tro+Q0zqIXel+hbS3qkCaplFcgtYjC4KuQirXjoz2hxfkQWng1jrNW20d33sEBAUSI8
H+h0RMRJL9I88tZ+1vdApdvH7+BZn1eQHEBS2JxPhofHVA9Oid/fI9kkkZKJDLkaUIibIAaVDUMw
JJixsqdNkBnWWUvfinJGgHHUXhOLHKN0naGuJT1eckmD8Aw3lammLr40Umh90sB6A3XyxHI76f67
R6RykMtzpjsfqeohvZFM08f8hslCG9pkxDcqtdEReSuGba9NvEa0aR6cKLqFpdw5brRt7UIBabKe
BuekLC6+kgglzvNNv5GV9SGs7LG3YJ1p6sty28eESNre1jquBXXJHICQDaT0wEXD3pkAOJDnB7m2
FHZ4cszuvQnHtWrDryY+1oq5zbBquSyXSAdgWRJos7DmwU8byx0T1j3l2zDqT7Ub+5jktYdMgjMv
yNtIcsQDfULIMyjwCb/oojf0Jx+zw3LqzAhW8hfJtgxlYsKyEqdj7c3R7AF4EajhF0ZV4DgI6kPt
pJ8IAFCe5Q/tuLPc+sOtk0cjjw+FyXAYQD+kDUTzrvMSfPkTaJVR0oWfoIjAbiq+dK3Zj+U08+5B
PTqEF2hldBoy1KgejdqFWybr3kBF33A9Law4vIderlay2JDMybnMiZbtwGQ/0Lc1Nd2mbxt7ZaXN
2Q9/Wn72ynAzBziPPh5gqTwUQ72qzURtA1V9OUXyTscANYnHEBgBIK6xjV+7YsFyALI4LO5xemAS
4iG4489y3FSaD3OdkPp+APjlqFdvKl9oBz2keZnCZgnOEM9ewD5x5HvxZwU5GyGuWUgqZGFxgpA7
EtoQWtkwAyeTbcBEVYivMkKR40PMcroXMnKf3RoKXRiT4uHDahLAoUj87q9Gh0hjJLQGL5JiwAAc
XrTOG0E98KxnmZUeT4/6SJ4yLhCUQeEL4zJSwYV/lOYYwew5aPqd3jTQcDhUuQXrZQdTYakQGS9s
YSzLpN+zDd07zvQrSeN4k9TdTsGRWYjmOJg9aeEyS5ZNZzpr6vB3LU4IFDYRySDtWIVtuG9tUro7
OGVVoz8hwRrZcruXyCKFJTSMVYWK4TJmL13HvDOsu21ghfeuooc80nWOg/LeAzZHFN8ZoAIIdp/D
jfRBklL/wQkvdmk8fviuffXJxd52GbpS23TPs9J49AFPmQWpMEUd+gvbtRGss7Q0HrsK2ACMlgpY
XXFxSpNZgb43UEGsVY7cK2h+Wh7ZwokEel8Ow8bWk3uSjY8DkElILhHJobFC+oGkvd1PBvIdYYxI
xVMkwCBUQvKLw7MU8SNRpStnMu/bxL6WsrW2ibBWquqIojKwqOUhBazDAHgeaOuV++yECHFnhRgU
tRTuFZvFXLKh/tGMo1UwEXTqgKOYfPMgxk0twTcgarjMY+sjN0F+N+Bzl2VavFXuegpm89fUb+we
xPqoO++2XnhrzxU79BT6zPbjbdAeAxCRuda/6IpLHdp5ugzc4SGVwTGACxeh44+N+hC72ZNWgp0x
xVMdOmRMkFZfROGi2tYNwI0o4vw5sr4NxkIyuV+YNbrf1jyrUiC06IHjGVZKqHvOHLEb5J3mDR9m
xRNHesYJOm5+LZtZSj7F7ltscj4wGMjWv/rW3hWJw36owEtInyZ30zZXu9W+Msd4m6LkYERAhlXx
o5tGtDVOTaMCk5FR/wAo+uWNdAlIujlJzk1E3xBlE8S/gBY/Z5R9XO14a6foMw8zCvhqDbWQ/Tfz
zomLeCb6USRzSnAEhgwTQyrlT3rYC1fL75D1sGY1HsqJrqtRjUzbNNlVHTJ+6TPItXvv3XLHU1LE
lwJQL+24hzJ5CzMrWebd+JAQpC36u1zEb25nvU1+tyUa8dOJjLdWBj9ijwoHk2ruId1FHTq04p1p
xK+Bp5jXzWWkObTOdQ5tOHMPRY27KMXy1PUkWvRam2zbwCC0OLNvXiUgkLrTXRqZ6Yo52ayhlsfR
CwO4ubC+jMjBUJgfWi80t4EbnXUXYp5VN1cULXu0i7zHHnaSIiBQ2nvmtOZiTg+3Y0WggVL8sQym
jwFTvJGO22Cg192zK8+R7Xe/KfFRRTgH64miBCZyGwIcsAFvRlfZzLmMKGeag4AbM6LgUAWdI0EV
FtCDYlBKFQSGOrSIOhsql3RWGX9R/r0DCW5Zt9CVGEotU9+9A7i3oasaLfMxvSI9hR6Paz3hf9Kl
qFJ59VRqw94yOWWa5vho55qzqlP1VbrDc5dHL9Tdp96o2doN/d5isCIdE31TFj96afkwYP30/g97
Z7IcubEl0S/CswhMAWxznpM5cKoNrFgsYp5nfH2fpGTdT7JutfW+F0oTpZKqmEwAcf26H08t4vhA
eqM8cObU/rh4hoalaYHCrqsSoY4qaUqIaxx4lKfgjmGZCBDX8qjA0OwPKLTZjMLNt3KML6y0u+Wi
mwSwsEBfFG2wiBosHaL/+f2md6o6RBom/S4+FzqQeKCqw7xK7F+hab+w8XtE4vjGmMwW3Cz2mHVI
orLLBi+V7MhKrHI9eaHkj02KZp10m/zOw4lBFuSSRt29kdQcVonOdsOkz522lEoE+zzj7JAWXAVp
aj6HpP8M3zilIC9HHGcjKiJDnsF3kUb3ybbxFcVnT9eeheKiA/bKOE58cHTVou6yM7YKTDDyhcLz
azq5v+qcKDBuuE1NLzWX6Rm9/SPWrAdv66qc+uyb6RZQAyOet0/Thiogd8AKzl5cL4+NvMVj7s2p
W/jII3MzRY4/swUTW+aG2H+0DHsKhxtrKJZjHF+ym4IFOUliSNKkaygfdo/fr+NjNMXelea9jyoI
KQm0IBxqOSgx6hX98KvTI5hqXotM2rSvI2ydTV+Ucl5mn1CJuccUVT6PnXAD9uopdWJmuU+/p/K5
8dItIeNux532kEbTR5fk5HWs4JYT4J5HdnpJcfm3JYWfUi9JTtg3XVkf0qTXYfoVT37PM57aa2ij
XyQgl+0EADIc8l9RHLzr/XSPemwAKZkUEU3zNlUb+lCeY5SyIUtPlnSe+9E4JSkFwANGKSf4Kv1g
7Tgk9IJ4q+hzsXwGDBbfr8E0vHnDs51CmYNfe5la7Bp6I1YwzERqAUVvQLbZu7j3eQQ7RMPE71wv
voJWMcmQPEBsf+eBH+EwATjYZSBPwYtxZGvW9uhz9eX846jrDjrhV+KaDDg1vNAg9n53VuzMmr68
NVF/iVL9ZgzhsGgJSLCPXwEU+rBDQq5Brh+CkEdtqeoLQDY1GxlZqJmlBcf4yLNi19eCHHn3InX9
l+cIbvu0tISv37+1lgy7ZCycWUu3ghv173HVZfOA88Dw0WWSCzkLwNF2TznZ+oXXji+NY6BKccbF
d/zWNMNuHAOA7U29ierx0BgdvbvBuBnGpFoYD89ckh76yvbnLUFd4avfjuCXpEZ8CRwa24Mxzjm3
vkVKvFeN82F0ztpEtuRpuNLH/gtpn1QMagkCicP7hZe6b4zTCMJgnib0BOkpl6Fyu4v7PtIVOY/1
khxwhUJP9BcB17CIidkLD/Yji4v6fVD5waeQbSrGgxFzdzYS0NKS5q6F8C95JS/mMnHQjGhORQMf
0FWiUa3sWlLnwZtX+cDqLT94NMsw6NkoNW0/Uz2FkkVtU8piDKsqxIzGILdyia1g9lx1hOEWurfv
culz5hhJMVPNG4nxyRtmXdtUy8KXr1VYHGxv+Gliz1/ojvmcGOmhjCnTy3Js6ZI4ayvGOX6a7JHd
j0d/6/c/oFHYG1PoL9nAyUsqbeXmmtiU1IkyZ5gMGm680BXLMcMMXyi2gmbcUC/W0nLLyQowbTPR
PYzf5In5zdhNVSYPIGbXZLzMS6voZ3MmtXfZVOMJa7WXPpGMGpO6cTs0MLfk7X3y5FMsx58OOZdD
6LfNNXUkWtBXkbjBjS34yEX5lJgJPxVyOIzVkP6pX0fUGWT0msN1QfF1cbC0MjoUI9+uF2fTAqWm
3Ritm2yImz9mrJDZM2m1zyl7aAF5gBonkPhJqATZkw+/MWYe58DPOaQ0ynspynLhNIGgQ7Es7wX2
j40LJV0NeTpvjFL7+agEgCITffo8fWRrmluVKJ8eKE7JQ3GsfC86JKE7XlNPsynCi27OwqPO6T21
LHc5sBBFNrGsQ0TT4kwV6cn3hv53PHZrT6eAF3QxsHynGTc9Xgk42i3WcLf4cBnSURgacUVhcFag
WsJ9ECbuoRtH9MykD54dHQV2mELjYNhJvwzOZcSiqZfUFypMqRewaeMmddtyY8SRdkk005qpWrc/
PZ432vjHr5QVPjI5Xf1gSLfoVFSTelr7EjrizK0l/SUcbfNHJTSsALjl0l/7ZX6NA5HshUeArixt
ObdGoKBmbLm7Gq0cqSU5ysfL998FZUWNa6lAXKI69n5x6h2B8Fp7wXQyZWuvhIE9tk6vkBHTU5z2
yfn7RZkdDLa+3btVnW4wgGKgT3t5hXpb7YHpfIV+rl9jQ3tvCZ9AfO24r01Rva3IKGBit+KjDOTt
+6vvl9EKzm7nfxk9QvLEO8l1QjEVygJ7QSHkrPQfL3Vxq/xHuh703T0bY8xPRbHCejdto4YIA9tO
75K0Y7BR8eOjzfdC32F+Q4NksyaCaOmmOs7+MU+g1rs+ZdTQSAnTcF8QDhlPuirgakZTRKtAxdUT
xfq5ijEZa6NT4JSkXiz2r7a2hotaZXF/IiAhQPXQAxL4HNI4zVUUtqthqZnhwndxkcM9pn1baNd8
om8re7SiJnmevKnI/gyrYMQ/zolzsvgY1WWtLaUiwDnV11KrjL2q9B/sXubsLuSRZ6OAR2nNDFFP
py4YwHbrQ7RxRpoNJqoblnbSuAcvJBEsEblVXDiAeHp3G7sWx6sgWaNIYVrMyuDUWnMFxf4w1siv
hYvOlnv6wskRqLmwr1o4NCGZO+oLk5DE5sgts9GoBWymdC5VD5UDp+EiKBGiB6t+4rPp4SdSS3JC
5OqD1jlZpLtz8VbADtrZvmntWowqfJhI4Rk290vGamdTleO2RBjdYz9w1oNV3L9zBJw6ZpZbD5Qo
w72mrN2bJ0rXTp017qPcyDbY6/QNERw+LMLZTI47nYRJOrALKE4aaIlQeRAAckFHa/0hP1lp+RXw
E5uFWPjWiKcc8aJyXIOSPYgiDvdDDG3IaJDmy+bkxX55SgCfLpSPvy3lnFyUsbz61tP3JVcOQ3ss
KwoeEdHshc2TcsddaqtFaQbInSHJSJMrx/9yHZTttFdB2UAEiCo+dcFwTNxyPTogEHLHpMA5I9Jb
9Vqx0vQsOg5sWUcUzL1ftTsHp/47YtbODZlJC61XyzFTVFbURcPMK7qTmzcv353TdV/95r3O9/jn
XhqKpbc0SKgngyfJ1nB46mPz8gtPfGCyfJ9UlZ8GBeFXTtn4h428ruhdIG6ZMsOgQ3qPF+yyIxUA
FX1gpNtc2ic2I868y/dLbKW/JE/wSWQ7vJrRxS24BCQf4Lxwq0MPSssfTPpeYhq52czuunKOfxaU
oe+8p/3UrBHQo8HVMSNo56hCppWhOsCDMg41HlKgwU6wiSq2JJ0Rq3VfF/IpENE5HaoTVwU39T53
jrSUY45MXZMDKLdcsNPnqTCpFg2NFsosjnaRlih4JoXxdKDF59qAItGlPa4Fae5DLUx2ReXO+wdm
wxqag5ayIBZSW3Y6Vv6Q0nFhnmAqhF/22YasvY1jjcRHoUjEW8S7PIzSbtUtJPPX2pbyHphTxdOf
k6YXefYSWgRJGr2Qa/Y1sANwc260Rn61svxVIBqtTAP+LJM07OTKvOkuJPxUv4qSeCpz/rZOtCOL
h3Ocg1jSPEIjEU21MqaZl5oxu7LXbs7+uKmdbKYNhbGDDorvgQ2oycdtpfQ0P5mhTqTdDa85D2Nz
NLgEDXkAT4f8kYMh6tgpMD0Y1Sq2C/wvkk5MrWx39MEQihu2ykfeURWRNzglq4bevP1kyyeuu4rt
FLjgITCSY1GHP3L0inXQRfqa3p0nz0qrmdDIdFMDeZWw59sp2e0aPv70ssqXZOxT6ra5wfjqBm/1
XDUlj/WoeeT8mRgDYzHQyrjQyZQ+GC0slwDTlCXdoJyruDb7NEaRaYtdqrVrrII7w+4fdGzWyPSe
XaiMZWHmLqNa0TqCtl93Yt+LFiA5XmAgeMxvBtJwiQ9XR6ymqn6n+8lBx1hyYFB+oW4HwnLeIbvp
tnGIJ/KKodlTqpmmP5LBXsSQEX/XVXQnj+a+upUYF61HFFp58bhK2qHakHSa931D2aduQ6lLkIoj
0NkHWiurRWlGm87sq0NdiHZVG3I+mRAu7BYmCIGNBZTiZCHJSWwaLaWkpDNTCklabVY7NWlbz7HO
kS9OKfUyv4cCPg7qW57H3j2jGn0Psselcw3VpJrq+gh+OmEjtG45DrPNc8O3adp0vnIefId478vs
q4iwWYQFHHKr7Fd12xW/+XZfJyIDL31jXkmHkJUJpulomR7SKbqRLFx9LXXhPSmDqnr6MQek6Icx
G4Umg0bjDAnVOF5tbkI/7LZuH6MZlE1/Iei4bGTJ+mwo42NPXssjGHm0id9PzrgzqzTjnGtTOUP2
jq0LrV0u9d0TmH2t1fpFWNZXTOo6GX8gcywVAMCQq1nYj4T/MDi/Ujf+HScNp8yIpkcu522q+9a6
d6H4AO3ejwHPNdJy4ayLOnOnPHebMGagt2kXO+1WjsIZU3b9ips3XUjtWNLCTtRzNNxnZ+hB7DTr
qlLtxh2InJOwJotpkL1txvKcB9DxNYYLWQ3dGmv9sBRdD5GdNPwWVAyjS+v+LAJYLLrBccpwIKQn
7KPbRBLFNz4lC10LdfNRPrl2VfrLFtnqwRGD3XJz7PrnUotyj5GIFLcG6MJrp2ED5At6esEjqIfb
vQq4C6ML+umKogNOFkWRrEj7+XuieRB7OF9xEQGNx/Y9N6s6uqjK4cYL5xpPeXYNR+5MVdCRIPNn
XILkfCt6hN3+VaeZZVGZoVxPgXH0yPUsUP/fyc5zy5Yct0Iwj7wZF3sATABwyJk7BczccAoxxyAE
NCxDSqnS+WC43NowedneegJLsGtNwm596xOOTDJKWZYFjpq1xB+7Yd+zJLeUrs10GBj20bp9okCl
qL7oTMw2SNg/dAUVNBD4FvAPcLKvypttwsJTMPMGsFuY+l5iq95anGdoPUTT7wsGYx85kgc2rTKi
f26T5pSqjHVI6iziVK64IxO6NNocYhULO6ds9WsqxlWX6PjwBw1Meu2+aV083lQQbc2AIsUazWT7
OAf3n9LNd2WcPk7ZQL7oCufd2Wt55i2qFKnBNImD2kAOhiA6j8hxs9LN6xNgcxpUCNacInoJVJBh
YqK3cafCfOO3kD6sflOU2a/BRHAV4kzKhPg83WZk39lfOdnO7ugeGG3nqytD9gWRsStdjWGHuAKh
FJZ8DycS9/FcpzNU5M5IZoqNrjD9XZAOL19NYgLjAtC3MAsXikpARAmc7zij5w8wTMxtCFxj/J5D
RGZv0uaNx2OG7dIEPWoWjBq7rjENsEpizFTm1G4shsU5STJKLpPwUufsOOuiTQCHDOW8aiw6ojPr
R1SG7xZtGAukQ+9gqOxFE3S/srd4iDezvGb+jIXYwuwOVwIUMqSlmiin+qr0kEW8sE79xKCMWAA7
kU/ub+5D3ZYTqFqYVI8sVPhEnucSdogRlBA9+3VnYHwMua2C4klleUdZRyrX08+aA03U4LXsx/qi
KJJGgUa7agzdXigyZx5CBSwnllC5zuE4sguagrrNd71FmCFxuM5D4/PZHogg3zrc/lXkS879kb0M
ANovYrNjT5xjwXgGKId27K6aXFtIrGCq9+6E6xi2cRB0DxL/Y/8bl7QGQGSzusRflDlmwWj4kcZH
I6zeC6/UZ4HRQXYwCqq1IHTYBkgH7wca5msomgKXz01Kko6psvapKFqAJ7q6lQmEkQjInuRQIIe2
33lpex8GA3vIUL5bg87220tWfYuDU4uMelPR/rQeWren27qfsWUFEeCiuvqMTwnVBM9eA9HUGJx9
r+uUN6XFp4P9EzGvyTe8f2+V0/BEG+4lsdG5JM3CczhcuF4YHIMwhw6BNQIBOd2TU4t2FdlC7BEm
vgCLOBZ7gvljaD1UBR9SS/bjEWZzcJuy/mJ775oI+mPezCc6tLZlhzMrlbQT0zUIPGDLB4zNiAfQ
xX4oURpPsdzHEe/ftLBh3m4ebBNv2wcOTXeK3sWOFRqYH7aRwaeTbRponGYznDsazEV66Rs2PTHA
hdJ71RMRs6osraXUvMtISS+rQlZtEQUvTeUeFIv9eT2y1THF8BRP8ondZrTMEnyrwi+2WW3c8q4z
n8LHDyQBrLwgXEgzsSPfW6se+QCb73HuV9AbWIJwGPwShNw5fWwNX3F4qiPsbJjzH25ff0bHLEya
ZFjAOLf3uMr8FnMb90+HDSoJq8DmbeUoz4pj6GbcdohXTZgB0CQCzb8aYsCCEmdwisp96xtPYRFB
iVM+ekn0WN8RJZ6hMPGA7yD38gHZRkY7bIOi24rS0dYoitBzt3XLXtOqVHma+2PFysburi5yJkq7
t+icgOdVyzHQ4AijivYDrjfBshpHRhm9s8Vw5obdPOMMRuVPyy1htLcyNe/gQonvGr8EAiBl8fGS
1doRPynFTh5nnph5FNWPHZZcASbBM2hlJ8O9Jm6acCcSb7mNAymCD2JUTbOsI/qdOYIj6Qu4bhjc
sOTMqBk61Vrdc04wtzaF1utg0neZ313tyVwRp30b60fzl3qj1/IXOBVAOrn8QkL60bdSX6oxSfbu
k8CMZuW2/jY4WrToVVLivNJBOmqGOsKU2pU1fcn8L4nsxi07y6w4xTH70NqOqZCL0EUMa/MYn2lM
mZ7rPh84XgrU7oT9c1yDC4jEuVQaF4kzoJ7HDSMJfcfrukg/HXrDLvXDncfliPUaMQiLprcWhvar
FRzP4f9DUdAfAMZa4suW8hPs2rVIbFQNM0dIyfORyBSdo3rJwyKipHDeRFN/DGJiihUNbGPYcrol
UapcXNlS0imnYb6herKpjn6L5BW4F27/FECaIrhZbrewEtyx7Cb4Y5m46UKh8R7VBHybIToXVfM7
l+V7bMhTrONnEYO5FAVThVabv+QI6ZYWVgbrd0P3hjsbdI/5au1kIPCmsawXhbAiuiPlABA/MXZZ
TwaPR/yNESd8ajP9rbb7fmt00My6MFbnyY2vlZWX5yTctSzG5iK1cyB7tT1rhIUJrGg+8qCaQCO5
r6MS8lDoBXFuCNT05zwYN025bE2nXGQy3UWN8REG7Mh8QrkzxcZ5R1nAPiwySJSj+xZz/axwi99C
3ddXk4qnFavc3nF2BROv5XTjK24u6l7zP/Cl/x+u+d/CNRb5qP+58/j4c8yb5vdfsjWP/+KPbI1p
/QvmvIVEpSRKkvsA2v4RreHfCMnm1XlIVKayLWzWfyZrNPIzNpMP5Q2mIvziProC/ozWaNL4l0Dh
1120WeMR2/k/lR4bj/DAf4ULHJ3jBpK14cJNERa1CA+z978xadke5PBFbLr4cn1lla9E84H1lWrL
JnrTdDGwaLRwyu5fIpPPKzWYTVxSSExwe66/Ax9OZ3QsMTU8MBWULHEv9qm5MHADcrizlcOJ0Jc4
0cH5Zc+uNIGrxOlXMEYXqVsHs472oVNccnUJ7fbXv/0gOPyNfp79e07mb1zaxzfn2JL30OXFpUP5
bxDoBsObQz8vyy6U8048CdNbmCJlfRZdvMxY+ZM+nxYRvYAZG9m++jH6041r757GBWNk9IxyxnAA
1QoR1DTJkZA1ocNkQPJ0euBdj8DKDSVK0WDAs/1R1mYEOkal5GwUNSHhfDey2mFTx839K0Qm/efv
8K+5gT+/QZi7LtEXAgTW35J6CPG+P7lAYeVQLSM9fApGtbVVe2TS3GWhuS6S/GkYWOn98++rPzz+
f/3YOLZlAGHWFdBiYf8tgeF1pizqAU6qNF44U6xlk+2r2tv3EKON7mVKsnlo1nNu/itnAk1IbSXa
yjHVgjWMCoh01U4nYuS0p97kJFve/vnPZ/+3fz7HoPeBaJpLTuqvH+vBVYE/xQ3MYNUurRo3ezau
U7Hrm+BojTyRlLEf7OFElWs6D3HpKOuo6ngtqk+9k2twRaR2G1Ceb4nhP2rb1m0OhNto3+KmfGOC
vPBdoV4DlBPepuDAFBlbEXHDLox7ObpALufuBJ9XFs273mbxYsRMWQbaq+yIYkfRWq+1RZDi7yUc
1ekK51i/VIdJDStxygvjakimuNwPVmTsfuph+lql6TmynDXNUlhU6CPV+pNrJ0Tt3//5zePg99/8
dFn+S+5a3BS4Lfz13RMOeEHWFO7MncqT1aiLCrjuA7XT4vaoy3zfmB+tMC9aFz7rbvYrCrwf7mi+
+X13lv7cyIt7KoJnS6wsa+IorhZTAMgu1j+gg290VgQ8+BfC8FeVbf6Ia7kO65WTQN0rIN9C5o5E
sfRB3DRjT+Zo3INeAuHULfHu3oFspIY2b2ssQ5W/KNzpThD2J16AZ2hQe5M+n0Fls7SvNxSKMFW4
1qxPprudU6JNmCMR2rvTOis//3ABqlRSHfOgO9KzvhQae/aoOA1psqvt8BbzUfUabW0d2GOTFi8O
rpldBGUaqf/+6MCwav0UexRj83tcZW5/WpU9h9WyGApQSOR5JH0yjSdPAlBcmSNitfbcTeatsM6O
yNdOHO9s/IR24+wiW36gkPI1nosRSSYTuOm0dVEf+749h7W9CSiHLd9U1e3rABJQFBw7Wa9pQj3W
EzwWpjDl2IsGmLDj5Yc8HPeZ5q5paljSNrtaRS7LJUkjOjSDAKl2EOXiIVul4YO0k+6dcDxH+gB9
g3AxmoXbyO3vqS+ORlSdQjNa9wEsjgYZrinboxY6P/XS++nOjCw7NurhrtYPg56+tga+G30haqdl
ZZtDK7fJAcsDfKN9MmhLw4tp9u6XOP12Xt8vqTrcaF5+Dnv/uazihZschq7dpUG8SKOSRaq/hAi+
+p22+RMRxRWC7Nbqp5fI9r+yFrdHcjULazWjqOWudznqcXWDz7r2puKmoEcFhrlW3YTL0xIXT8Vz
yuypjYg+Gb+3AfcfBQXKlu69sc3XSgJ7My+phR43Oet4CD5tkNJ0kawMINFgew8TWbeZMtUdatgp
qoaZAlxUTPGnpsq3CbGI6pv7+LjrqhqEntp29Wtr2ifTa4+WzH7UevGUj+mBWo4TBE+Gsm30Viyl
5DMCJVVHlyM2AbWaFHuD07nlilclP1CWC1WZ32ys4RwnsX2cIqx75pQepPZcAHSQjXMnG/PReBkU
RGeF9L6Os/EleaRUeXtXZmtsPJq0NQ1X9JSSKRIvzWhuoHZ9aIpcN/kbJ+GsayRLvw0+dLO8pIG2
0ZGGCdV9RCBC0ESWbhN9iMg+lfoD0Of99D3nDuPuaFja0hrlhXAlh1urpseDxAps7s7hPkwhw7xI
gjX88FvlGKfe93aTHT93Pxl5MK6BrctKtRzwL5D4RZ0sTwIBdnK/7LL8zT7tVmb9S6ZN4lHdzQeX
5yoiH9ftvdDia7+3Yw0aKD/cyrwMQ3Joqe6sA3WyUPPq1HypfiM9a/huddaXe985mW7z6oQuxewM
BAHiKpMR6z/qN7PyLQ+DT9w2Og6e+DmyqhYXULfxVLHvLecOOO9rKI14kbvpzPfURpj5U1L3yyqU
e0qMiWkmBzu3TinyUGxtqyy/GQ9Ioa+LF3pRAb0Tqk0K1lnFVjNbZ6FMxJ7icZQwOWdFk46+rIsv
J67iVVBnH14Fq4ZjSzix2vDsEdBm4uwV2LyZYmZellnmo6MvpHKRfpS5FlFb4nEGLxPIpXCSGybR
TeQi+ta6edGFOuV69EUCcCUK+z7UILIL6wOKzZbU/vaxYNanzKDWV9uJRNuxNbbntBLlc+a0Onoh
sEq1UE/8nFk5R6swrhP7RsB0qwAxI/e6uVEVt8R8BXd5GKbqOBTavs/xaSl7Rx8su5bmxZTpxvK7
rS7D11ybzl2LYdjUSdDgGAwGaJSZ92WG5aJR5aVy5bH2/CULT5lfC79c6gIrYQovLuG4qp3lmN9J
TC/B++01g+aVUULKd8JTBU13mtxl2ukrBjzSdSW3sXEdYvwTYQeg+72og83QcI3pYuf249zA4fwo
rpuMEhkkueidu0fMmRHGmVNedrDS4FiEzoZesW2IS5Q+G9uNti26u8ZkqSf2E8Weu4bnwD8/of/W
9fLHuY/BQZILdmzT+Hu7CSm9PsposCZ6KOZe/eL0mFS6Mx28RD9w0WC9Zxk8a7EniQ7qYLPsm4sp
PnrtbtbIPD7zDCPP/8+G/9ts+Bgp/ufZ8BB+jD//Mhk+fv0fk6FuAV2QFCfpHE95uEgOYX9MhiAX
HCV0hjGKgTnCPg6vf06GBqQGKmEkzAUdBgD2yP8cDKX7L8wmuLM5zpkO6yLr/8JcoGPrr4dAxZ+N
nTsZXwZXIIL23zPJjhnHrKEpIoldHLU9QN1pDMRtKvQm0alVttmRMRnvNOK1u9Bwj3qBUa0n3lBy
zTjeEM19mOy38PHSOd22Gag+kYNDJo+s4CtCEl0W0joNQ34bbX+4WGF5So3eXYhqMIDUJtbOkQNe
Xus8xmNyJp2Lz7uw2MNbZHCN3ri5ecwM2VUr7Hi/dX7RnemymTsifhmo1tgQnZ92b14Xs0fSkxO3
JbzWaM3jQAZ1ckp5t7pKHiu7fScZKe6Rzi0O0Je/7gwCmU0sNyzDy4UkhfUEOuFg2lmGv6H96dpK
7mrA3XmB1sKDdEr2NVlbrlp9Z5PFRgkkBlK4ZrOwetD4bTt1l8n1mm3KOYFnkG3NdXIWK831ugsa
UH8RlmQaIYC8FtOgNrE5yoVWQYZr6Bh5myTrC8uwpx/UtJ9VpqenqJPsXbgfLSjXHBY4quttW9nN
Nk6x2VAvsfLh6L1kLl3YgZvi7lLcEq26bxcwKRNgYZiVU/ORjiLaAVDfIoEAHsOMKvFBnoYzSf6D
XofyzYTQIJSXLMZCJXu2VvF2aLKfce999pBhnmK9o6C51pfhIL1f5Nl5ztlQvY1Rk9gBItQxM577
FueJuBI0FmnOKlPeJjMHa0HcFaeFi1jZpy2uU0AQY8nmTMcNvmsc+P8pyOLFxON8wfJv2MjY+Jkl
erxxTO235dHu2xff1XwuEM/8HOELXZLujGhS8MpLnzoV7qlBI8Nd/c7DYtwFiRWuzBQjocZKmG1C
YCzNsTYBAmv0fvTZIQIr/9P2ObX7P5zemg5izJkqyEptIuoPkC3jV5FUxVIEIBDz3DautUDzRYo7
ZYAZ9fHVGddtNgXnwQLrJ7kKUpim4Feao9uaPHFMcs6N6atFAQObp6xhHWJoPwczHylJ77wnp4c3
EDF1LlVq4Tjr62SVs0le6oMD7456A44N7qIwC2dTj/59aAJIxoXY9EbaYHiHewdFuWVnpMsNxLjs
VSOURNhH/fCvsV/gC2lpP5r4K5eZgC3aYs7q+/K9pqSBbXLSPrF/kE9eWvzWMla3Ex0eM2gJYtX7
7i0ffioNkB6PqPxY47NCal17ghpRrA8z1JlrgwqwyaXprV1y4kUqrm0ZB1daLH50ThEAocy7k8JK
eZJBG/FBkfTRmJ+2UYfXqTD6ReR4CstRXW9jMHcbodLyKU6ADnb9zw4EzlU3pXjK4986x1Tstu7d
NIZqHeZljedOXMgLRLuo9rt7llXpShuRdcPa3EsPm7hjNPX++8VQbH+zhi1Tm06A1fGxnVvnJbBi
HLuTNTxpJn8Hu6QiZjzmBIVt4MPwR75fvPZBIklzDRNZS/Sr84Ae2nW66FvLmJuBXp9xsdfnMKi6
HR1ehcFJO4jD1bfzrkh601sRP2722BuZznDjkQd+yg13ONhG+wipc6ATo2vtvr/kGJhBdMXSV0VK
bgbNzJ40i41RHvJWiMC85yVzRfBYu7oG5itg5+ap9lmhjiJ7bgMEOVyBkh5D5L69Uaf39vtLz+yM
o0lpb2sRNA9b57MdDBCwXe9iCHIrie0j7PffLlCnqf/0g/6XM7TWmof39ZATV+Jmq0YvnEW1Fzb7
PO8oEiH/7YquJK8N230VeWlIKsn4xCVazY3Wxs37QP8Fipd6nG5RYdboCbKfs8hLgcsU9gKbOSZZ
o5KHspmSbWe2WJi8znjGxUo4O3phI+ze45AaF9yv9kdtdiTS22flG9UmLF1MBTJk5cVGyRSSOrqp
ta5+DFCBhiTjIFSfz3uzJFZnW92parvu5Pt9up0m/+X7K1Pl7Ya6aHgTjw+H1jjjxsSWQnMEY4sK
m2HldHl1Sx7Uc0p40q2cRHVz+2DaVwbbbuCFs0ny/60fK+728YKu/4pLJtklQ4YzrfEQWXPr0gkc
2INtdKtvZ/b3S99J/KbNMG6hYHqzOhPeOg2U9pTi4mYZ5pabVg4+Qxv/zMLLthgGIvcS+A0VV2O6
o8BhvFXgJAa396/fXwkrzHkjdCwAOvyyQmt5SE06KGUaSG2m25OqZHVR4HRWtL/Qy9gzWzbeg8Lq
xTgE+tB4K+HC19+8GT6oC6IQ43JwqAUaC/OrKas/r4A4G1rWo/EdgP9/sHVeS44jy5b9ojBDQOOV
WoskU9ULrKq6ChoIaPH1s8A+Y2fm2n2hEUx2VzJJRoS77712CFEb2xCTtBxJHLj2tWuTNTXqqb9G
zM0oGvuBcxF16ANOKN5GmgH/+QdpZ1gg5UGMZHk3Oy5RqINPMFa+CTygCxPnFiCOX9l6lUAB5t01
09j4jPIJZdBgjj85KMtZAUfxdHvdFGnh38LipnXCv74e0RVU8SknpKkCJUFDYtso9bMfLOadWe93
p9K2w/rWT7HHYcFwLhHcFUIWzd9tRhSRpxutsXB7OTscsL7zkVyNjRQfgQ1linDOHnQ7l1Q7CGzQ
2J1elyQjHr0RpjNM3ZOTsciOcYqhPmNm/rqErGEcnLamB5AVkiGrfopsU7zhLGecndrDwS+sZ9Qy
ZU47kXx4urcLptQm5IWrCnexVdr5M5ZZR027eT2aZrE4imh80/r4rQkC61dUYFypnULca4KLDlEd
BRvLcJLvFE5yS3Pll5nCRNEb0MySaRaZJ4JIz/k/LU+aHYy/uk6jtd55MJGsRVypAMWREBsMJOkt
V2wRDACHp9b5c49W679T3fqaOGv9sd1hNZQR35QoYEwZxbTCurrf92n/ZvZe/Wxc9FZFBakgLKfu
p0wPAZSXH0Wv+k1QkXLbAuo/RSwKzNCGlRlU45d0VbOXSEqZxnnDVy1ZgV03MM9hKZt3Rhwr+jc4
TuYQDlitJ6Ie6C287r5u8C7np0oKTg4BHJCc2nxtF8x8LWlN63+vJ1lyVqXbvk2YKF5JXkXQgOTx
D1DuZtEXRbkmVTr4mnr33ljteM/Mbnibcvtk1Zb4rLoh3aM8gxczaMFXbAFe0J1BP2IETz+c8K+b
sV9rnsBCYg0PnNHOyvMEpNu6GR7wEePLhMfP4M2Gsz2kf5xWsdolE/FbkdeBIO75jCLkLskJuL1u
qkh1t7KjKRoMRrx7PWZklrmNBXZeoUFNQkJ+tfy2fedbjfUmMT5JGEHjOBuGX5etTMc19CVvm+qD
8Tmp6bdmd//rf+QQ5MD+gIZd+d92IJ+0OMVvIg6OJY6Pvxrg0TAycTmOIGg6EhmI/FnB2acPNkIO
Db2RppCES13mof8HrdtJgAVfiRSZZeWy+/tJ89GEnrslS0puRdlZHwVtd2m22a9EkfwV1ZZNlEXS
n+0GWP3rB14HAt4sq08VnOl1G4dwLHmpZEa9x57sTrFJQ+l1WdRJdfH74ut15fVGdVNJfHpdRX3S
vzEbWCHtTxCbkRkaRhJ2zb+30C+4PxsI+eQkx1b365OTyP/c/Puc/+da5sPB9pjGz88TpCbFc8qa
JvP3ohlVuk40QuXEiAwryHTravqVfX3dS7Pkn6ycLRNRaJN7yo0cMRIm00y6zADF1mk3/vB0CG7k
N39oRNMfrIB0Mwmi/IcbopEfPPHeRQaP1362pssw0qJPdkZEjywsbX1nOUZE0hgqO5jZ5c9hZ7dV
+lMA8d00DI12rnSKjyQZ9q8fUwkickHjdJJKyns+E4UQdJQ/qxHNuj/l4c0x0X1Kz7qVwv+I22j8
slK6W43yaLWl/fiVvOuohh7kMp1cA6/foNIIfWPkPgYFcwQguPwtA3GmlwRsQOAGEjSJpr4iWt2p
qQ5syVAyKppVDbqeXm+cr00IuDek9LPacVbVzJdxn0e31z3QHW+QTdzD6+p1U1Wa2FtJ9OO/D+FC
2toV3JZKoj92Oml9wNLJ9hVt71WpCusjYuSKz4+Bz+unGhv0Ui8ZpVAs33QUk2dPV2pvpfR5UwPQ
7rI2SKHNQinXU4RBFOV/fQWPsxqLUltoMPl2cNqQp7eaxslDdIQyOS0Afq20lja7QS1kdciaCBFd
5aUGmShksPx7LSCybiJMT6jWEdpJA5E/8SNUQTI5j1FGUOVsq3rdyATxUCLGGjhB5R8xOu9F7+J8
a9UQnzugpuecCV7VeOnx9dB/H3/dExSafVCpixeTQKUJdTHMokQTJzJjPzL2iczQudrzJ7dzgnXG
GLr+7vmVNhr7yRFbz3R83Wu8cRYIgd7xhshY/Y8fvJ7yukGiIYktxEQzDi4ziiip6p0Kp4+K/Oez
mWfD+XUPIN3w72XagvTSK/nvM17PhziM9ikyhgfK9WpZi0ju8vlSL6zsSC2VLzisZ+VyGPtD1jrY
AsA8PQjbuwXJMC40PVA7JP7pp1ZAtZCkv5ytLs4+O7x3c/LbU8gQd4AZXF7PMkh8O5bjfLCxSGqo
3c8E3f8y9CP9qU/z57Vykrsz0gGGV+2fJYURah9O906ah/h52/xr8MhnqcgzPVU4x5F57/r54caa
7CP+7JI4Fy7tFl0kBDZ7z+Qi/0LqvGGBBODGkXU7ZZ35BKBQx11G3vGUvNXMPl5XGAb0q62C5+uq
c+3mTDZXSj6Q9JBqYhCgDKLGSjtJTOgEpfBVJ9Rdv9aJMvhsRket+sh3L3GLUKXE/UluYQG2BKHz
tWKNj618vFnUPzc7f+taMM2K9NFflb+a0BH9ijARrSzq0bPOvgdiQCCGzTnal2AswOYawKZimh1+
6RhYQAF66j0f5PnG9NP6ahhQVxIfa+vrMlRIPnOAYusmgDC/c9IO2wZK88maYsz9wnoTNoPcUUz1
njQW+y1nrHmZIAy9rlRUSUwGsUNVnaA+n9NTlNH9dNC/bfkmJuf/Ph626bSuc1J7SV20MBbMKfYE
aYIF/tOK8IFqR/0kZR31nSinp6nRvtdHY12FmrPFoBt8ZZP+WY2Fdst7PoSl1HbZZIhPko4d1IlB
OYfBBV913+hLWcT+oW0LSeEXIQryRgabddVvpBvRrTML58xXiZ1yvnndez02Vg78K5UdpGP/KcNB
HXiPQJyZSczIFx+jPmrxKbOn++t1vV6hRU2xA6P1eL36/z7+upe5Ke88iolTr0kghRHhjNKDyZCz
XzGZNMKHnvvtIcmGZZ8N49vYqOiS2cPR7Kzh7XWjCieFlwRiNShLfWu2wEo8QlkYPil8h6pkiNPW
Gn60+SbVcfP7IaEqGR/38+tGGMTJVOHQLlMZV3inSEILSnNYE8ysYcz216OkIi/RjVznPJxrW7TE
ujFkZtw0P8Px6nSpjzmzU2qWs3VOwlGdEzxvZ5Kf2rM7gZdYvO7iDdjnULYOr2cqSbjEomy2gUN3
wZnddOUMb3vdvC61LAa/Qa3zk1Rvg1SE/+8pr+fVbdCxJbETmLIPrxED8INODfS6GjKH7OjX3ZZO
fzWZIzsfT6OF0G9jPENLmlr2snHC5oAibPoMbXV0Wr1/0/VevtmFpPESTZ++zyoG2ojEp/lSx7K+
QioD2j/xvhqjzZ7OAHc06gSou/myCEUHUjD4QveWPZP5poFHNLVt/KaTlmRmjrgKqDrLrHS1vZbL
4MmoMd4R0ObA31Fz5xV/cccZY1y0Fe2GbvzF+jedmv635fFPDGFt71VF+qru+/EHSvlyV2F45AsO
3X+sUW1rbaKt+1oE+zyaQ5z0amE1hVy0k6E2VXYgyE+75G7COXHwvhznyx1QWir04usst7/5e0FG
G/HxUPOWx8AGE2JkOnw3F7kTuZQU8M2woma1yXKhtytK8pcr5vQ0n4Piljlo6OUQ6/u47v19osMe
mmxYDayKzSgMHA0xolVPVXc3p4RJ0h5RNL+kIEzpHO8I7DLPJcCBqddsHB76R2ZC0Mgc5ex0VOWL
MjdykF/Eqw3CO00jmazZZMlla45fSJj+2pUGjEmlPzKMFUk7J3+6cleS83U0QnTueWFslU2fQO9U
uwZdkS8Mv8UcERKiV8NawbZIeiBvH7HtVPKJnb5HsUr3DsWHrGIi4xrjW+lW9iWtYlpMvjede+9X
PhmIOtSfMqqzryGqyyPVP/b0mvoa5m59aMDGbbTGlFtHZmRZZdlwzOj7xclnY8wcRz2pthXU0L6I
7WPoXhLG9xcOon+Je2UXakvAAiElbA37F6r8py3NdweP6z6lB2q1dXMJi38iVyfXwWuaZVdr3YYG
anrjDc5uQRNom6kk31WyeTg2qve6KmE+M8eLPRMchK1/9JJI3qaqVo4S+CANaKQNrchFqh+qnDA4
ugMV0QH4WKLmUmCHWng4nA24KpKY7JMqzIel9GmbRdSXEejzNXoWwiJy9SCJ5MOzzOhWWQam/NJh
eTK9ZeBn8Y5ObrIlS/ucJxNdWMBnk6rpArbS3Wrl8FOSNnMnGYKEVZXeI76SaeZ9linNrz7pThVB
AjfYxr9gLH1oSaHRHPPHQ9K4FBsaliSKmr+KuB+86/iaIEEt29gpl35mYCIovIvmIRZ3+wTR9mTf
ek8xs/H/GL0e7bVEW/mNIRbCaQnMnKjsipodlMS5TYamCwzsXnZGs++1lBWWXB9TM47F1A1LsslI
BC6/0Tf+kxlKHYo03sGoGbb90IJ0oBOU+Xo/+yyYSJbPqufjFNladulT446BKttOmoPDv2o+Evx0
th6XRKwApbNrIA0Tp40928MiJDH7Koo/5VC7O8csPugiLnplOlAjGCsQQIo/2XO+M1h9ty6IrNVU
+GjXizK9UKsYMCFVKLcZblMNay/KrGttpsm10w4RrA9IrWSyVnipY84fCyg5KexkqDRTZ2ScYPJ8
ZzfhmjKyXjHV9VEOoLp3x01dsxR0SXxtEHbTpCE2jzy84r03+19+H44LL56OjBkCJkI+nslY29Xe
1JymMCfdM7K/g5GqVIYB1om838q2xiEaAlo2yAlY1qQzVqTwLQuXcw9N3zPdF/JoY06KAXnVNsl9
MoYxnlvHqCAeVffwIOQ+/yzKszxNyz1NBWY+Qb/rQv5iXpncmfWJTc4prPSQ/yvaEkvXLA8SSR8W
9vJX3XEorPJ6esIceKcbnlwS05yeIqrAjkKzReyd7AhIRDwX6zcTZiKrTHFKhzvN061Rt2vTr6M7
BGAiT8kM2plJvud0eDBAkZ5dq9RuFiyF6+CdipGxmNXwyWKsSb+hEXsnLs7xUH+TJ0s+J/7cDehY
spKcW2YVCKQV8GmPhplt426u5FuDr00BDWubYlNVE6cpc9rIwf6bYnO+aij8MRBp1d5lDNcRB7jQ
bb5s0FP8pJRbQE+1JjnMojHi2CST5RSI+pBxKObrXrsLawJzbPbGOja7Y9jiPrDihs0wc0iuxgSz
LerUXQ+6+RjqZEAKjhsrTDx3jyhkVdr40X3E/DR+g7vpvKdhgD0zrJ9VSN+CISGha8QypmoMvptA
EEtFT4Lz4s9wEBxSjXJ8ZHq59HoY600x4GVGEWIZ3d2A1IA2qD6qOP30Iq0/CjswVlgO93bkdOeY
IeiGgsa/tuW3FoF7tafSeAzmszQL62DlUls1JGID4oh3U7KrsTmhNQeF5aa93Bll8N4HodjquHVX
vSzHpZ0r7ZCQg7WGbrlpBQZzjkUL3y//GUks5sVEd72qkHc0DoPTsdppdnsvJny8fppNezEGK/KC
AMt2WoazXB75q141vCxbrE0wE0SOfrYufSJmvU1MPmg6zTtGW3sHUymJDK6EMLfBU2Jfe2e66hZJ
CSrlaBpFPtRkqW9brZ1W5WAnK2lpOAirdN96SPGTp5ZnvyT7LonorMy4eC5ZY31PNDSyOZ6zweG+
nfecINXWaaIyNGeZAJsjHfRbSiz4ZBAQxRJrelQ9xAH+6fsZQ0nY1zKo8BijSfn2fKLuhrbb5dUQ
7aNY/vJBiID06t+7Ea9RNP7t7EZtYC4CJ0iNndaZ9kmX3Sqyguxouek+1BoP1p0ydzXD8DPTQwKd
hmG8jSZg3iGX+dOcA+pr8cFQxQ3wiw5JMuKMC06RkMlffPHrxjHbY1J69qpOw2FjC5bxFF6Zrudf
1WAGn00Lzzn137zwTz1ZLjlfw6NW9qHUDfeWCwtRja+0bZw4+sco9GSpD3/6xCn2PfTx59ihzcFH
AtXP7snqjoPowxCUqmIq+l00X/ot7uqxxMPOts4HIb+mfpTd8D5E67GGb1P0Tvfs4pa/CVLEWh7L
0DMW+VTIlYGmFqo8rWqFTYm4Bo/hOXpHLf7AYIQ3OInBsWYI24oy4PCRtOpik8sOP30T0CZjRNvK
i0oCgxV2gj/jhGTVvR7s4U7xtfaiHbGC8iL9WF4shW6306IjcF9UWNadsNR2EzbMiJNCkp0r3AtV
UXnKipwI5EEzFqmwzlEwjGzntOmwTg6H1z0fGeAhYhC/HkyDuK96yHeFEx4I5Nb3adYi/IweRMu3
h9LJ3OWYMefBdnt3G5Utx4oBr4OSm3h6i53G+pjjwhEbaSzTe+Bp0NziY1o8GCTqZMMUhPt0xgej
dyinLvZcPSDymwO3cy3c5m/lJkAT8QZKS1dH1HPRikkrh4IgCk4IUcVRA9qzGeT0e0TMrtwvsy1v
euLmW0PzsUuOol1qJksjSJb2+LqBLtgeYyMuFsWgYKGHYgke3L6OJ93Qp3UfYEAevdTH5OSRv1fz
9hr1gKXXd8azWwE89JMEXTzg3tAQ/fXVJX/da2ic8iGbcvDFqEPs2ria6AQfqpwuZcvuXampXRGy
3lwL4xe5vVh/x2iCVzaP3nX3nY7ceArSazS3EgpaVwxejHBXDXs9b/U7j4ASk1a83TlgT4izQUTp
h5+m2XUbmJhAzEcfrYA20pVR5jZHoIh/2e4J/fL1RVF5YoU5Ss3HtXYzWnGwSQznTwB3hShxYh+d
7aBPfwp6nsxaa2RzQpprKHIR0Ld623TgCyGFJ9Gglnyrhl3aIh4L4p2lgX41LJ8JdcXqr8/Js2X5
yNLkSCDVnZl8uu+/FJZiqKx42RX+igbfth8BGQnpmCE0vreVlx1jGVxiy7hNIkmhlYR7NyAkUgwk
RWj+rzghnsQV2KbL2K/XsEC0ldPCvtPt32Brs3PpMrzuQpLCsTf/NnqNMPegPCfgFYq5b+MDy3Tk
QNcxmFwUZzjPyYhd9SSe3sbI4eQvPAKOq48QQS+67EIhVJy0zTAIHjK/Mq1FRu+IuzG1CBnC+LOW
DcZT41SEalyWbo/+NSnOZdY+jAxh4pSIjzGqxSIPpbu2bGgklZEelZO8dRUri+/Rsy5GTBiDIzcD
w2iW1Ci7ZJ3YRdYQr1QgLIiMqrolAxneKv8uRi1dx53xtKwquxipve1aZ9gzFV2FYszZUZxdkCM8
NxwctaKH8RQhFk79wtv2FI6rrGxQflrUM7oZb7Le+TPovX+VA/zrvlt1VjEsTdwx115gjsX32vos
QmZB7HutR+9jomU3Bps3NDz2vi44nCz6METyWdC5dDLGDLaHSVpMBlpz0nZrnQ2qgDu60fAeZP2n
J9qHlo5AcEOGfUOga6sC6PnOGsaPPus6bGjTPxRwJz6/xtHuOR87MkLmY8XwW/SjVZjyzWvf+AV6
fD3QEerOpK4qFFT6zph5dERETrBbOE2c0Z9t7Cws3lIHs4PjCmvdjFCiSLP0rfF9wj23Tg3rj6O7
wJ9IQF9aDJ4LuubkgtvyZsSz3S5Hfc9yvZJxalz8eWul870LAiySDX4/kaJSznruRL1DJeQ4D0fX
P4aOEmvKzN+1bwoy+epkBeKZln9xCCxNe5tHZFvXI+uCcFzaSPVnIqGr5DYrqDs2+baxg4NOOBZH
ZfFZ8MGLLFfb1K12HBoZkEib9Lt4nDtBRutsULfS9wrRTCU2Z0PPb7MlE9oZ8s/5FirFZQzy9MLa
TNAJuQ+LOCTbPc5nC2BS9PuyD+aDjbtxoQ89LWf86bVV+7stm/MQ/tH0QUDUdd+j7iJM5oylCf+a
/KtibZjgzxzX2votcPEUleD7UOTfdRQ1nNQxgCcpUdU0uL5GsDtr2pjVSUqtOjsx6HLDjT9lY5XH
LAxPOjXcwq6aZRZqZDQAXNwLjI2rRAbRhQ6ph9LFrtcNjswvDlHHLI3DZ+boP8oG/W4GX7pwlUOG
cj8efLy2G2EXxnOMIV8G+Vh/eKV+bqJxYabtXXP98U2noQkYb3i3hsRZ9q78M9Wqv8OL1BYcM7Tf
ujGtx04aT7s0VnqHYSzQkcXlI0uhMcoH7xMdkzBJ/+lI6dAihcHK4bgRRiLZdElS7ZMAez8GMmMv
HfOq40SCl4f4xdGaP0McPSYvdlckmKpthJR4G7F47wmepfU8+OS+CfUVmXkEXXEhMR98ly3iV94E
jwTgpWaEJy0aDmpwvHUXBR+dM65tIzWONXLgkthxWmMY1Bu9IjcSOmbVUyGx9GhJb22p54oDJz9K
/1TI4pDPN034BF1C3Le6VLmGAT6PHrRdHQzuttPs/ZHgPFdkAcHnnTqgFsPGUxFS8J+79DYjDrEJ
WSdY7eBbN289wx5NHRXdGqwyjCHJ/e5IGZ+MfuGZobcpra3e2cPGcPrxKcau2moWIjNA96tU4XoL
JSdKf/SvbLHTQhltvy1wPNRjKdDY/N8b2MTVqtAdbVnPodKtvWXhLtYW9rK9jEqX817e3ecG3red
d8NNSSI34VbS+stKhnhlzxAjbR5B2YtlUUHzoztcLidiXz6aAkW/assf0gKgV9u5tyuIx1VtXNxg
t1wKihqLcd3epDiqJIei2YrLVovWvarTk5wcHBrKpitJZ5OAaJ92pg66zfGZW3W2/j4us6QTa8ZU
ao2kT7+7icVRiTOTCOCl2w1LnAfzqKCgcOxuuLvCGJd8N3Qs6Ixk/YkF3vJA4vbGPx5YPGwTzt2L
R/MU8panNL32fiXdG2THjL1GJas4zvsdpSZ/gHJI3lzGaW+sNARJMgHatr5ZLrsBIEOYx94Vghhw
cAlzsc2w9Ms+swmK4KbIuidiUJQOlnczxfhWh8TBdNHwZiNp2HuZfaoxjKyj5Jw50a7TyiPiJQ43
1JrLGkuVia9oodEyzJsaw1mOlKRsqo2P5gGT2dI06Zhz6OjPBHQu9aR8t1rR3/MuRaZHQbWNTF55
MpRXt0weCDF5uTG6jR1dfmQKjBIiGqArmQvtQCztDz/XqoupUIHN72doGD3padqWtmu67TzNfM8k
U7FahT9F3DHsyZtrOOb6MZKajhTQ+lEUs+QLvj89DwgMbnMMPNEjw/kVxzpESOlha1HVqu0ZyuQB
7Xq3cP4aiXfp/CqkVxOaK6XcagV1j/m6mtZhUwKlwYOTB5Ktuybdmu54zFQ2/pU7jbOFpiAe2iR/
Tn5BcLUcxWOiSbBGvWqsI9KNOIwFA+RMX5wCZ/jR+bpbLbs/4YS/TA1fiZ0Yx5QzJ6DmmiBVJ16V
PgttQplrmvz5MSz1HhFcfHtHZGL2h+6Wxi4fMjpjSgK/6Md4G9RNvVBZ8EOfQJaK2d+REcDs1E3+
2ZTG77rLcKaW/TkYyUhxDPVWnWNt/rLqORWhmgEqrVGt0x8yBf5epYDIjVAjGtvgKBJOPNMUhr/S
pG0AhjL/4FsIj0Es8ZrryTuZG2yw7mqoC7EY9I56JICJE+nIKprRouqgUEc3w/6gaRZmKMBQi6Ft
yXoxsfxpLaupWZaAgQsmnrX4TeTXcKFMW8jh7gfULzT0v5mBtzs964/gj0OGt+7GnlRznIyiugjF
okL2Eh9VOhx88Ut6NiyRVd1tRW4/rXkQHFdw/yvxnrqZvrENVV7ySCsvUqTlpjgSv2AtNFJ6bLqL
9ldotAwApgCXv8H8x7E60DE+kptQz8crawEDa8vae/hprMFpLoOdNcAoZ8h6Vp1risFDQMg5J3i4
BLmMTarKHR1LTvlhgZsuYi0o2/HsZOPKa/FZ2C60NjNlP5GD+I4Mx1lGrjIukS1gSQ0JriHDCshR
bj8Gts96mObseuktcyAQY/4rUkzNBpDd1Wjop5Q17EIkd7Vp0fUvZok9lYav/YwSxVuoVxoSsulH
xwr371XV88to6lFqRGxAQY+wviyBLYTHCWBFApE5GuFZT+ZlKn3z4syaz6GlRNASqKkwVPtF76Ks
zqz4QTlFh7uv+I5avToI37k3RIOvsXXjKUmB7Cd2U6+7xkG0OnrtXjPMT/BMycWpB3XKWWz0tNC2
RofokDEoAUBwJAcXmoFftt9BWP/VMtVtQwPfGXD4lrxdg3W5ku0aRU6/No19LhicKzOp1pQAAduW
OsYTi0lSv6foKXeoP2EUBmrBeQHLLRbLQzXym5U1I196Y82hVRi22rrM70IH1FAXgAKzKEGyAl02
5lRybKHTgHJi3Mqh1KwzuYWTPC1D4H3LqIl+JAQKPAxWRAf6XJZb3aFznOHM2SpfU5a7mOr8cDFZ
wFJ6pilC8T9hFO8Ry7BqIvuvU5XVR9vAcdLI/Uig7C5jSUgH8a/uusj0e6MZzZZjWssoaLjUpH2P
VgsBTur0gJGLmQ2SGJa+n6HBETLIk/FSloPCkRi35yKON0almdvQpwCw6ni6gMkbV40uzE8cRnCt
Mop0N2Zo1TpH24VIOyltlYhlAjl3zVtrHoQb/iNGOmFGVe17L8BOV3WKdOoGJLqR9/VyZeZ+/DSg
sK88kwUYJXG94CuYH4UzxM/BgvkTuoJXpYAMdh4tvQkJ9iprpTpMnfuWlOltYnEyqZSucQSbI56R
11g3VihQzbtyWvk0+xQ/cz8SVW02P3yKjMj3hos9jLtAtdAyx5jTQWs0jzY/Kq0gucpiomQZP2R5
11o1PqwmlvcQ+68Ou+SJEGZcBjU9VAU2O/ftmz5nHVVNfCFkAlQRJ+qVYTnxlkowOkT8LRi+28YR
qD1rG6/TyYR/U3nU34MAKZNObiCSlEtBY3hVBtm21Pobq43JlBG+lZUvFDHTpItlR1Hr4sHhhE8t
8rclcOgdCFuXAjENtg7d3PUA+XsB83kxalW0mPBiwQRP34KiaJ4oGeyw6B6oVJJdq/ofY14jOrGZ
iAEcOzl2vZFde0nw8N4YOZyURkZL5Nz7+Y9nRPhOQXInWAsAmGN9cZ6eI/qDbjr4INMv0jYP8xH8
agkNXTfavL62nqMnzKfVzrExmofgJsUaao4b3yMpqhimCRt6WG7TBGIp0tKH4RLoxXcAXCrnNyKE
Qj5zj8yssmONqmrB2O+7jHUDXyH1EQ3g8R1ZHpSXfkkDVNu9nk7bFvj5/GHLXErNlO3k4FkRRGI9
kSvT+mI+iHhDI6mMQ+rKrmwDr6Tz7vRHRb7pwiUWbsfJsDjb/og+mpp18tvgCGy3ejY1Y7zMD2mz
CFU9bZWpo1lxwCPTKtuz9lI6MZHvs6LZVzAWF7i/HfTXzTLQBDVWp9Oqy3dW5hr7KKjPVmqdJn2k
RimcZ6JTwxVoRUdz46Bh3QgTVm7sKZLL2zi/TIqUtfkKKSSzbYP+t08OVqQ9XzcTLRzKlP4yIuSu
PcnA0A1WaYdUWyeicq05JTLktgTcRBjHPimIHNEt70HaaX/W8x6yaZpsWYTOiRWO67LlfO9wEHo0
4h9k7jVO84phgWPE+7Ejr8b9mCqQA96g0icdh3TFzvM3LVyDodLPmp79E1tvsAai6mzC+deOEtPe
zTnOyzohxt0prJ0+/05+9xG8qDKaeaiY4eWOvnRyDne9BqjKa4bmQdi93uf8NZyy2fSWqu+1q2uX
SICJDK86CgumSGTehwMi6zLKntRyFmcP/oilL9OnG8zy94RAClkmqCM9mq3sGlFgB2fZKqYefmjt
yUAUKEAHm1OPZewaL9fPY9r9E4BovFtatLfwdd2EyHYNAK5Vl4KdaILpgrgxe3aO2Ml0Ok12317Y
3whX8xzIYN3BMAzvZvfT+F41cIJ4kehxr32Tt89kphOhd6becaf2mUMpZxHGsAXTZQUJsXtaKcUz
7+ZKmtRcwiTEJga0nev1KisMsbNG2j84sLqbn0+7rIfEN0bygaVheEqUFoD7yQkg+RYm1XCsCQS/
0ts9mLDu36MxYdXGfaI7kLFV2vJQmt1QJrRX22E8r7GHLIrENU+vH1a1CX/aon/jjv5+sEbrKQ2j
QXeD3cHNMutpm+64G0NUF7YWaiuWOXZjWQ4nBI8gh+b/wg+mt7TPfxWiYlQ6IWBkixFPa6jta82+
iyB0E+uueIogEY8QBwkSm+frBmH/WuRK3gOrblcxmpqtY3Imigr37JcqeE/ZPBlQ8bYEZAUtUMRP
7zpzwSXzmIYj/rR9PTSRE7e0B8ZWpDp+mXrvnuAu2KxZ6d5sGIKjCM/eTTvsVhopAFTW2AFfjyW5
RW+liP6EdvhowpDmaA4jW7kOO3vXRuzm7gXhv3YLI7rA/4e9M9uNHOm66xPxB8cgectM5ixlakhJ
pRuipKriFJyCM5/ei/oMwzZgGL73RTdaLSklMcmIE+fsvXYb6y+29wsjTHz/+QUFsPkcs87zz19I
YPuTLKEVNNBHlyLX+cOHPlRERu9VN6abfME6QSkZ36GlGltvmab9ImMb9NqSBroRR1sv9agfJ2ot
p+copNoxPui9Z5GoMJ7LxNNfbWoyevEcAdU8QWxNgEpwBGwAGdcP8SoLLHhyunqi+5ESdZpZDRNx
ExdbbZsX9Ozi2pjm1Zwuc5/Pr1VJ76WCxUbW9PDSUGluS+7dfRpZoTuo9Bl8fHtvk/5iaZPiroy7
O364u8wN65Fw1e6e1IitE0h0Dz9f2hceSN9mss/oVrq7QDi2yWwXDMr6QrkT25tGVshE1u+N178U
jqy2/3nhxo+akPacv/v5LA31amfNHPh/vhficr3vmyIJf145K932wFy/xCDAK8u5WY4FifObn5dK
oRic2kl6a9pgd/fwIF40Aert54sbtokH1zO///NLGW59FUbzn7/Vr/voJiPz+J9fqeDUOfkJURC8
DM7L8ZUBjYZlmsCYDElH3b7+fKrjEY7oqz7/fJTQ2EmSUtx+fkBBcKI9ufL685HVWH9IQNH/c72w
RrSB1nfy8vONttJXiXzmnH4uAeZdBBJ1OR5/vjUyCNAr6TOSoMSvAyAgIyBcFPufz6IdincYCord
z2fHjFSHqLcJpVi/uImW9KCTSQtYnEtvdsBLbehqGzQkb8hLuuvog6lRDVA8VsYRtwD5ldQO+X4a
2+FtYly2Kb3ZOaL/LOkcaOB3gNkxBFcNcqmlv3sD5yTpeUe63+auQ/79pibKfJEuy+nnw4kTdoCe
xjuTr56dEn1iRsDbh+szLi461IC7wS4a9E1Ek3j90Gp86lMnK0/1NIeAkObnatR+d+50TkDgnP6z
lBk+ygVIgIdpfdY7yhoMJq9ETDHAqofXqi7ktdbQMUZEONPyL+37SLb4rly4u1Rcas/4QuFF0vco
KhvEhR1XT5MUBxIak9DoFMQBTsYJzYNtAhPoyIRahknRVntdoaYdJXZ/j9ZWWHZats/JP7gj9G0Z
LCX7hU47nVr/3Vp3BcKusxDJB0nr3kCaFXX1myNotcWxghKzfsjX2xu23LU/lT2VtMKumeR5hq0C
TQdp+H9uhpGHx0AstifLsr1XKmVv0eWl02hiEMNI6PYw/9UElxOxLscaNTFRsy33bLvDX31iw0Tz
vNGHpDiZiW7egUM1UGMAWS9ypFHd4dvu8/FvqZMpUa2SV8cgcK6sSwjx44whwAX3uHR2QyI4TTpa
Mr81D4yt5+cQZdw+cNNWPxYlMJqx4euH5pOAYVSE7gLiC9LZeSYnMuhsfHY0pFEz2tWO7otzb8hC
qD17OqajxqiHGzhIhzl67M+ku225J0norL3X0rHsMB9sltpRIfp26WpJtuAc6Iy5uIfC6xFlNrQT
2dTe/AI267w43543mfs5nqCeyvm02FH6kLb8/MLUwdLUNtEEpd8dfckd3zV1dE8F59RZcqxRzgMC
p4d8tuJfkLrCyc1kQF9Pp5xFrp9UpEHWi2luZhvRXk+xBF8iDt31gaJynMKhihBNA3rV2/EAZAjV
p0FcTOygNisFEXH1nP3zyt7aTB3n0X5qfUKmWPNzzUrfDJtE0gga2QXM+T9/4LZfBoGmQfPJGIV+
ySGaLCmBs65yxg9PxcgyVHSZ9eW15mfNaDWeakpaftSdB8p/bM352k70RY0OGlRWPrtIZI8ZKgrE
Y8j20qQ7kw6+BGVv2xsq3WE/5cPBYjB3F+hWngw/3delG2qTGF5kqtIHKYh+88bxYPhzeiPnb94u
5DXjIKI56Dv/cJrkb6AJqiMmkIhBiZ2/eaIBLp8b59zqtG2jSfkmal3tZvJ+d9b6UKh5zEIAWqTB
UZY+YBiFsjyhCPHoUB6TpCvemET3ganeF+7oDgPtwe20BApPd6h7oiLnngTaAhA+waqpFUze9AfL
rZvq3kYzvN+Rmhgirj+ZU+5Do2Zx+/nBgARACK2gFPSo+zaOizdI2VG2oLeKUE+WLqjHpITyNoqI
t4J5t/eolFG/VYWXYQ5LLxm3GXlNzVvT2vMjet0vQVoXRLb3BHvrQ1fQZnCytXG9BLq7jG/jZG+A
Z+mreCbbmuv/6mxz2XU9+zohE8VpsYge6CW5L+QbUK+VaDvSdQFH+CZC3/PELmaw/6alfofkKV8O
pUyqN8tXv7wRL0RL+9YbC7LDivFuTdP30hriQZHBiCF4Js2XYWTUJicRecPVj7XxdeYOYWIgkOK+
CctlRt5F12HdGgo0GQ9ZA5Ag7bT+LcKnyK7C8QJBp0XrxhlelzGzb2io9rNDlND/B4eU2M7n/ws4
xIbk93/mhmx+F39VVZX/Mzpk/Y7/kEMM8V+Gbxr4oXwP9Itw/wdT0vsvopcFvA6TEBRdcCP+D3LI
io10Pd1BnwQQ0TQEIJL/jpQ0/ks4pmP7Pgc1VwdR6f+/kENAl7j/Cz4OcghUQEjeliMgWHocPP43
fBzRiVMzYwyJvQetbnZFQ9RwS29jy0QQRRyq7HCCC1iQiZz2r5yUdyXoBVmZYW5PyYZT/Rdk+S+j
qc4CZHXULRHpHwSO2zXWGwaGxwZOk425N5QU5iCr7b9FFb/2Vcp+0TDFYJK6ER0BQ9CwiHm1bSOo
B8kwzqeaaVUYj1YKzqxBT83schYUKm2M2M6TG2nZGybPaH6ZBW4iBsxhlu9A/P3CcIGF0EUeTWmf
MGqsCXQwHCfZVICRg1zD1FG9+kOWHybMmTq9amZLaJbWoJclnT/rvPmFXqQIVinAvqdVZ6NpDl2W
6GLqS4SYyDuX4oNsEIRUFebHmv7pwPwt0oEUFhZJ0xpiVG9GsFyPuTz4hRe4nTghFt4N9lH1DIYi
xyDNBolTUBnLJXU/CGidKQJsc5f6zOIGrL2YF/bIrU7SM9B1OJCnG+lutAad+vy7IpWoGQn+G/IN
vfJl3a+7MOOAbBApf0zGapea/TVeHYoG9SZ+cHyCFc0Bt7jZLULTviI1XglULIrZgmHcpmz5O5a1
f9BktFNUhtUrCtgVDieK5cunPwKgI3uVqfudMsgcvek5RhNM3yXd07HoNqMb7ztS161pPCvPqD6m
kVEvbXnsD/isI+kAm4/tvZYRnpOY764k7pCqCJJ80uq7eqLfZw6viHrTi6lTdBjDN4Em9dagPREX
Jalsyo9v8HhpsaVYc832KSZumBESGZs2rQeE5VyNZOto2u/CpxbOMEleuFJk+sH1QANvivRXl/68
I9pXb7vvyCDiDYFM1WZu9Uen/JytmQ7H3P7T6q0cK5LGm2VrMaBjjsMuReufgeKWoCnzhI/4PSll
updE3mxWYVudaFjqyu5U2OBsenRvRpqEwxR5ZwPg/a5qpoToAXmsJlTZVobahcPjMTJtKmoPO15M
So05oX7I1OsE0Ib6w33AM/wnI8bRS6DE0w7oNlLfan7x7NXxbijK3xxhjtDWzsJlwuqFdluTU4BG
olL3JV7sULTLphPqq+46xP7VsbPkgWSEZ1tpEClovHK/D+5aYEnacCQCQ9F46ehAbZw0s8Ko1Z0w
Ujuynpif5FpYpx3dMXpVWxfhipMdp0i7NqhY3BlZj7DKiRBlw2b83HNNWvOQsrsdKy17mgXaJ1uV
h5Z2/i4D3rOp3TV7cGF7U4X2RQV1F0yahQGo3Xeix6aMLUD+rBORfTOX+LmlBpSuHQ6+sWxmhxgO
y44Q5+CcnrsXoo9guWk5bWmaBVHmcAIKFt53urZZvR9o4feDpu/7PPV3ETu93fFR0o7+fqq2WQWE
hPQAl/iwZ8eVh4zz364zR2ezQvIH8ni3PEHm0WSgokEBnCo1Ag54raZ4nwnG91qTnBiprM17htWD
RUKXz4Jk/q2txd8MGWX+2FCR1r7PAsrfaKekdzCxPxTcnQOCbBXN3WEsrC+PYO62YgyNFyzr9Wc6
2vrOGvPvJhpuZk2gQkHP6TQIwnLsLsXA4rVEq74jgCs3dTeevVqdNbwXD9L0N3U1XDVz7v8Z87AV
PMUnv+YzDv3DAguqVMUDUgkztGe939eJUyG44M0cC7wgmoH9s9InC0cgDnAZK/PFQJSDpVHrfnPA
IPTYrC52UrchWPUpfzUa1/noWq6btU5zjB4hjee55xZ3VpADb9RzTT22ud7s8ulUNeqMaA0vJCjg
0FnjUYTfPiP/mHdVBURlMhjpMGysjrDoD6kGu5ZTYxlMhDkd3dL28VPaTGOKttzFch6QiL5MsFW2
PtQfDkypc3R0yqbCpeirFjhVEU9RWisQPHNnIWSWb/kAcRArxMVByPuozd9R9p3kVf7LUgzlkwyV
9aijvs6qPUNYnuyF0ZaqGzALMn+K8l5cEY9zLCHc+CYz/63ZG4lT7NoxEQe4l/fCFW+YbD8Fe1ko
dHW2ltojWk0mu4xO2g2GOBdviJIDPaJ068WWccVP/gf8EaYqwQDLK5lU0ZlDhfqUcYgmijAJu2a9
c1oCY4XefFgLcfUG04IhJha8oBHtXQW4SEwzPhmPFWtMOU4PyuwbbgDC0lzGZXsFGqD3X+OSZklr
P+eThU9X4frQlHhvkodC3WXPCtp77dsQtzRy3b/u4sutiHaWBBmgyZZ4AgIctHWTy9qwnSxCNMzx
4JiCGQZ6ozhL2cOK+JnO4c7JjD+gHtZv+GfXxjNA1mRfdeLfnBTPmZLrfHu6l0Ny5JDzrwPlHEwp
acxkb1xGHrmopW9flEdNutZG0Q7k+DO8kPDxjLjT2jCzR89jXu0yx2mgfVcJkkZHFnddZX86H11E
ck8X+k6ToN2aiH+Ejm4FzUD1J5+8X0pLP4iQ6aIjPuLnluROsXr7I9zD8Fb0Y4MzozoNE6H3RUjL
h6foUvUpXUBXeyaBrtrUqakH2qB95XVn7LRisYOCnoc7gGyaMSw1JRfDX6BQKbElLWYN2YifpZU+
w1T7TpD/ENq34ygnd4bjEh0XPwr35nrgXXIZTwHS9WOz8qFOmCq/ulJt6HQOJ60QXy6SI6mNLw7Y
gTAS04eeDdhahhtcqG6jl/5Di1SPgcaptfuPMZJYlNtv4Q3srIxn1UikY5cTP4HiMzBwdQXJ2EH9
jKogY2UOBo80xy4lj9ljMWW1IPddtqcB2mFAZDo7hD++JIzlgzZxrn0EtkdZV6br1xwLSWBx4m18
TNp59duoHGs7Kw7dzUwSo4dEw4nq70bnoDlG07I19O60suyCAS53B40gMLuMdhY5nkFtr1IMPpIt
ar/aHzEJZOiTq8EbYH7kX8Q5F+U3MrYXRs5fVsaT19V3r+qrrRHHlKvGc5mLb73CsNI8jYAuaEJA
caLZyl1rkh9RM6ebYBZbbba3wI8jHXzzUwOBGrNg/nXKl+gv3XonzOb2A3J2RKeFYak3PAhGY6D+
iySAiWkGPc0qeiOfgxN/+9QZzm8iZeKtbUUxq0Ygc34fXw3YXBqypQzprLMlYi/n+aPzGpTarAqO
zqlVw9RTkn4DrnNLQAg+/b56X/T0Q6F8hUXDhECRQ0PX6U7gsys8k2kJdOpZHXVRtbA1uXvwFwEJ
iN/FhHaqwLY/GoIRJ3+TWal9aS83mFLb2SKyYfrg0QzNQtJgiOqTM8I1Rc847CmXOnJI0l0RF9e8
ZONKMu9zFI/G8BFbEcFQ1LAj15LxXHnP8cXp+hq06c7AhqsD4FmkIjGrMm8GVOUGygi0LSlYr1Uh
vFCv3YUMKJLBQ6ccfzNbICGuZ94wea80Md/J2PndZ4ouWK1/wVq+5bpCLDbS0ECSNQsAK7hcoTGQ
7lC0MX706RkXZbQv3ZqwKk274aJ0L+mAuwqDya9V45fPpDh1nL0V2yzZ7VXgIWhWg6CkqOEqSn+r
DKzgvdtcxRraNsbc1JIY7zoaN3S28sC2oG8ZAIkCA/z8xIB1q1xzdb94N5IJuU/LI77nOvBJuwqM
NONQY393XCM8RNbfydFPU25pxwV5u9nWX7WRFftusp7G3vjoa968YUrZww2Uz5jvmDFbzodkC9xW
MbW3ag6Gm2sXSZghgzYwxVNd7lMTDL5eUsQz7V28gg7qdO97/anqlvQEoPgzM8jDnlOmoS0g65hg
WmkkUziaM1J1F39tQiE16uUUinHcLxWFhif7ncbpd6vUKLdS4bTSkO8h2qiI5Rh5fjTf/YsVxD5b
q3fASt2Dsj3uoRwydufq38PqFtCWS+OraTdK71VGHU5A0e+q3GeW4Mr+pNrmJmPrOpcMqujO2oFG
3xz+jwg7/B7k7Y3kcIzudf0ndZC7gffyWOai/CxjJtFuYgUmiKKVT/gM5ZCmm5duzaq7zgM1pxnN
boB4zqagQA1JXR4QI4ZMVrskec8O29PJBanc7gH6SdjcHxGFJSoMxBtlP5scffiWOV5TZ1NkPhv0
t/0BelLLBgqm/HVQ8bAfgTNtpjZCKw+VgmjTYSdTkskzcAlBzugsl+DTGR7uTABtW/LWPk2NBaQc
kWxrV4hM2jstyYfa758QoL/Man5bTN4gN04BqVzJcmEDd4Zzk/fdRkTi0jDEbjPTfXZqVCSqrlE/
dR/AFj6dycPi3V7I6u1v8BD1XUkXYFsnRPdUXn+Ii3jXtd2xmThhmCQHPvfmmO8dzjebxF8OE6BU
SOhTwqKN6yGOYXk2HAy6qi5vvEYkkk+8DwSZiVzt0F/frK665oo3KzKaZOO71Ue5QAgHb9GRgdez
2Wy0xfS34LiR6IFM417MSJlXiG+3cVefisYljV5vkzerLn2yfjAFurqFxvkMZWw4MyIGSla51ONG
2e+oH15k6XOTlaWgMyCrsIqALy911L9EwIsJXZUXe44ulRyLu5ssa18B1V2fFQTEHdSApVeaQuwq
qwVFnqgels5AWE+qX1ovabc9qRTgPLj9Ro5iRmsefWN8hbQF6tdBUFyVUO17KPJwJA7aYCwhNdin
Y8dMCw0onVzxsEGBFxSg5Viuk64ttwt2ud2oIbH1bLGt3S45YvDejsNzmjbPpHOA9QCwNbfzm0F4
18bKeLlalk+TV7w1Q8JM1tHYpC0gkJpaiCSerY7EUfmOKgoJjOW3YQ0zueoNto0lXXfd+aASeZTw
a1bLzLmGF7dOYS6Vip0HfzY5nlY332rudcfmVHjTqpSJcUhP+WZYol9QhTbGEL1J0jcogWUoEjLn
CC5kFgZFxLMi8kjkZ21W16RDemt6+6jSHjtaYId2scJJt9nzvYgR5TTMVyYp5NyTIu60L7RSYI8S
pbNF6Siok0mvpBbYayx6NsMG9rht5HKhexIWxjrn4ea+EQzPuC1vVOjQ84vO4HRoXUEVAomaP0wl
HyLV4qXBqeo6FozJSGfagugv63belEMBKXczkAzwPg0xlFwgIeXNb5HuuFL6R4Ii89M4WNy6PDSN
+p6aTnvM8viPb/1txbwdZX0EhlkfoqlhF4vN0xD3Z8vm4nvE3e2mj9HXENQpxHSdk1/y2v2XZ3GP
N6XHx4DkNJgyHDGFcQPZQNbbyesgkgMpg8lN9aoZvLN281bxftSZeorF+svaWXVmMqnWQrk1h/M8
j8wwrITLhmBmyJutPv0a7Wb1ZQo2ozQwremKJQYLigMWXLVbelgDGhZFQTORMDY6H2puf7syZsTf
V5+SRgnHKb/cQLDYOQzmsQhSFXTZdDZKYBeRbn8hOj61C1GzTfan1rLnbsiYaCXYUjsa60jFg8rp
GctX5W/YUQTan1snv/XTcMhN1mHcmXvDy8lMqiM+rzv53vCJKk8hiZGi4PifCuYXU7McEdCgPlTk
XUjl4lda6nurNfDOfId+10S5oN9ga1QhmawGtNrtAAbZqFz3BOkhvSKFFKGF1J6FPN7FNAsRH7El
zhOlnKchEhE9yhfPPJljvCd1C32CkMuh8muLacYmmeNDFefYhZeVRUvUHMZLecHgUCAISs2nobQM
hCn3BekBR2NmCWnzKW2KG7gGYeFY1WOhlX/rxiQMDhcUDU8H/PC3Za/ZyibLXVTn+rlFlITrfPVt
6kjgJpDsjU2zdBa4YpyO2qRxSctuCcPTNMz4i3+OoHDdZZpBwCwki4pvWbtJaUuIKGy9tVh+YqP6
XaO6CngDEEVICmIaxkesl/nBbsXBHNxpk9U9mSIWk3LyXx8FeWWPJARdpdsRSKElO9bRozIL4zi1
6jfKhibQDAcDWV2xg4Ix2zjLj2dln4y2vM1FEZLvWD2ye+X7RvO4LA7H5yYut7JwgiaZmbZmaNgb
m4jBkt4mjqMv4SwfDPFgJOfDGXkyImY3/ecpn7yLZac3CQyGJv3wGbOEkcbg3iyix4JApv3iEwyq
Ye8mfs8hfjX6Ww/M6g0s62wRPIsroMSNAJJmU4PjVUKrSddQ2gKN8GDVRytOu5Al6DlxEWQ2WK03
s2d+ETVY0irdANVt0QLXOhw/64DtdxtTr2fFzIk6a0gYWHDvNFQdkB82et18VuIm6xbRiubu4qi9
VotPePDqCcDYTcfddE84zQZyS3Hk9JMZoCmj/dqCsy2rgvVvwCpWzvyKseO9cDp8gLqK6qXgUmp5
BIB6TB9FJK9glMJ4KY4zVK9jO9ZXr0QNy7mm9FfpQf1H6eUBqizYvgVXRr1NyumjGolSTAtO/T1v
LfC+oHE51ITw+QMtxi2uRUehzGMnyVein9KHWIHe/bkhd1H+kdSyJ2vAhWTEvPtEPjILXrM1Gdql
kb7TIwR21FFm7EFQ8Jv0hKeD3gHuhWhMO0hwYjWItE/z0pKvbE/2U8f0d7Wn2lbZX8m66RHQUrfz
01YOjZbQwoIwPF/0xEItYXOlkuZprunleUn1oKfFyZotGl35CBXEqXkGquTeVhGeeEcRaoTfUSua
nYdU5ODbNCLICP/MNFXtMmt8IDB3CUkXogtD80b3MIVOEz7I4mVs83Tb6tkdEQh+FstvnrqxQzwE
KGTyBnKQm2sOYDBomg5P+5plHfPROIs3IH+UB4aoaAHMBC0mLzgOvpy++IdSuj1mMQGS5QdvUt/a
EZ71QeyrND76FmgI4dwk35Q1ldhriPX3ZT9uVEVxQml6LCoS93z5mkaagpZAMWZOYJnb5olQVs5X
+bPGKGfT6M7ZEOoqIEdarLRLYx+yPI/RtWnHzMeXUUqd+zabOXlLa1tJvDyOje/LSJ2Ncxaq/ENr
ijOC7TI6LmyairgePCMns5QzfoIGYgu5EiFpUX6mDb+47lJvdDxSiT/h8bGEvR0093Py22grEh4s
AMpI5DtzCmsLG01bDMSqJoW2iYdix5V9tOnNbft6eACB+KufU3Dgfv1VWhmFced+1sj5ApU2IC0W
dJiJOW/A7wfU/9EJiQ7TGHq8tampb6T64aA1z1WSxfuq7Jj++DYV45SdlaP94WzkBN4yIOxlD8XH
jjNouGUmlb825NYLaVUbkBbwdDmadKrqX3u7Rewj/2RjASl5Xuj0mcOpAj4+UMjjZUTw1sbiRRTy
ye4kimIpj05BKIofQQ6y8RwGTrOyUWabwsUpCO/0GL7p2rs7GhMFfnPOnPhPPHxx/RX29/qMUwSn
qprjoLCLYe9AXHorBol3o9XPErsJx0NaBsKiI+JgiCNuwtsk7fDUp2V59Ih98eSqxV4oIryYCGyF
fEOr2nduHXroyiHYKe0AalSZCmIL10Jcs61GtBi1g6ydGCsfhxzF4IhynUNrl09/hwiX/5Tod8DK
LWkac+2R6eqBc2smcg5nf3w03PvM0pi7Iyr7Vg+sCTChuTIT0anzAAMfC+1p7V4s5i4um3kvGOoR
fjWc1KC/jmaOZlDllAh+8RL1xFIBEA4pFaydQBzAaKd2LzPEDl3jHp/i5LGb8UGldnpxnOiN4ySa
zgZhJ/oEtnpiG/O0NCmHn2hP17zGDFar9KazSXIUb89wtHs2VJ+nPWjndUvr6JUOzXpG0v8oA7fL
gHmimvCFiFT1mzkj2LOG7ElAzN4x/b9Q0c+Cd7OJFO3ACgmsDfY1aO0Y6nKqHmQHhgXg1xzMM5PX
wUWryoM7+urYOw0A54wHvCM4tbGI4gbkAZywgb9j93208zwSRQdStloWs3yZ7tHM6jBpAxKdrB0O
zTy0HLblssnfJBZl8onJgo1c+114zEfSbCT4yLTk/h92RTOUGLA2wgcn1xMj5NIONxxouyg0lL5J
6RbBSwddOS0gIXt6CFayaop8FjJSSDeea6C2cvnHWtqz8OdfwBWPVWsnJ4/VbKps/b1hCdCNEFUF
Icu0zw9K+9acAedJkifYuwiA12Zh8KcbgoZRvlu03t9ZA32q0rRArJUc2oFgW+g664cM7kkiil9T
i6pswcjelWyFHhFvGKXSLePeX9Y0aBRmDaHo2sAfQ5dS7+Tw5Jp0G8uarmsuwZJKR1EmZNX7FNXV
thqbcDC8CibJjeRv8wAy5Ry5yyP0V7YRWGo7QuQd4qBG7P4aBxoTX/iGwUYfNGJIt4mLQ81hwSp7
v95OsFbd/sUl9H4o03cLyiqptVwRJ0a3b/dolSnOpYGNw8u6PdoluhBp9uC5EEhRBhUhyg9ta9t0
NTxzei87RD3GqJJtW9lPqYeU0cf6u7iSHi+TpCTWgszXol2BSDXUxo65pfpXpcNnQj5QwCAJeWNj
pA+x25DoYO4SF6FxiwyXA0CN/xHJTqrnt66Dt6TVQB1wtp/jiS0SNd++cbSXufDH7bBO3dE3xwdO
Q3tpGzssowCqNFrdzkikA0dffSutqMDEQTHgadVpWSbv4jzSo3havepBMmgXIYp+j9vTwF50MFsQ
QAXg+/X4fYz94UKlROiYx7hcRdoHjjlyiVckG/68cF7tQctCZ9JGTVytQXjT1Od0M8VrORovCabX
QKN45xpvyikhhqKs7jRzJSh6+kdNT4bacEx1CKKTifx5yYs3dhmXn9WTP9LT3NSn8k/lOcBno/rM
oCEP+BtI5mlEdYziU5E7WG1Ke+cpwFMG/ayljIl3dc3m0IiFKnYsOnpESI49NexF9ysbjV0BUPZB
K44uOL99nYo59BLOHHm3KtA0KONJEvptIoLIym8DTg4aoaRDREaCg50gAQ83M8W02kfG/JbpsN1Q
CC5bTCs4klrGRozPT41Fxpc3EnI3wroRxkfrTjEWtbXi7s+gBiSmvik/YBv7QPXf1fxFQ4q1uKPu
THrALSrx3wYl/4qi1HaGXbubxC1POt3MUSeWxUT2kSu2anqHH1n/UlSLc6jnhilsDJKL3SWIm5qc
i4L5LuN+qd8cl36XlXf2RmhORdFL+1DWKchPhDJ7nc4c72wShYPJoIGx16+xJnWKdmnQZxqSkWS8
ac7IW5copISfke2+zHZysB04PsO1MqhSynRX1+SszOrUt+aJTvpW807SZSZX8vLzMHJPUCoW9Q0E
0ycB0lvf34nixGzNxfcU9LQJUnPVbTD5pO2zTSztA0P/2lZYPszS+6osct5F/czcmfCzdLybi/2R
CO6WmEq6j8VDMxPEnfffxbh8kalCP8a0X/tGxSFZL/+mQu56lOJrl7UFrGfXf5rISzkbjSffZ+pC
q+ed7iaI4YH5vWDRJhMncpHqGzB2mb3wvFNpyOFj0AmEHuTT+sa0rD30/n9T1TyhGzn22BjXsWVa
IDizi/kEvwminL6BWz/gjGbTku5FNfPNAruzjbL5xBPxZhjPChWDeEOZQZCIW4EmThKiDR6chFDs
uLqnnXvBjvVseUd0H9WaKv5MsRcmSd9udJ88mGz8B5VB28jOfIlIVY79TaL/jedXOhHmRk8WoGmp
/Zg3Z8d3HokqC1B3dsmeqVa+KZmBchBIXunP9LAI8o2+RFvWbdoTMnrJYv6jqUmcTCImK4Xef3EQ
Gi6d9EMGBEDrTXxF2ZdTWDknbqdkZvFSzd3ekDSW3UkjQTaiAslf5oZ1TIOaTtedmiehkaCphoxn
0JfrHPLTs1L60i6kVSYoIBt3sSeOlt8BP6zodYJPw4AGjs/5HmfnWUmtCTsHB0/HkXOnKkI4HBZ8
2CKm4DbLREGCBGreXEdq1PkfSbG8pY52SMzpM9XXlCKa7A1Noe1KfKb7ItlucmfXpITymaoJdaUf
qWd5N3v5yQt/VrP9gfaCyrp7xDN102d63BDzHpFoB7qZfhnJebb662ABTzHBgQdGv7fj8R+9tVce
PgZvQKYHfzz2Q/ShFdoNlIWhJzMrMt3G6B8SdMxHgwIb4F0TkRLjwmVRxUw1yBOR5CiBl4TSy8v/
Eft9VPI5sak7Y8yTHdIRAnt+NZ68qtjaDL3YATxQhIuPy04jgWEl6jGlW8F+lURQydmD3iQDkTUh
wQ47izq4RiAMMTc5xLVzMT0AnK09IgW2VYiPPliviO1+TKb83aKlJTMPtaYgiikezId+QIoAkhDR
DM+kTmgTquAnyQrPVE5nJzD/CGqOgteLhbWPGnB8dAiyoJcR41XOY9RYMCqIh9SVr0INwAmdThhd
bT/foXa9GhUtcCC/DFehV3mKvXUBTevT9TAz/2ZYkjDUub90VfGeCbWHlpfD8NBulONbtIEOK4yT
4BFiaZqiX8l/o+k8liNHsiX6RTCDCCAC29SCKahZ3MDIYjGgtf76Oehnb1M2Y9NTTWZCxPXrfryZ
X+H6LXvXmkdV+Vs77ZFn3TkKCRENZr0ug+CekJYkN8tpJNW8DmXOX2/8rS6FhK3XZhX6i2T7x720
squWFIuR34oJUHnTNeSKyk/bhdUIguUn0O3eNCksT0ue2OTu+MXQ7mYXk0Dx69f+TRN8s6ru1hkj
vauz9TblvUAbIcLqELdiEUc3koPTPkiCq1+AnvXy5kY7xjFseNvNNF8kqr7zlbD6yCoOLYsI4U7o
zl5/CRsaPtl2krapP2lUrw7txCalzf03XrpgJuZn3Q2oh4Uzbrtr7kX2A7M8WxFyiAChkczm8RLw
FtFB8JHLghfxYH75w3SNI1haQYIL3KBu51COxoHToAmcvGvxT+lzTSZrJVMoyJaFzziEFKQCb4+W
YMISym+ALwDuXbKqpxZbYeFI1YEYzfLz/qCuwuYYJm5XWjztkYARJWJbumzvKT/v2soQ3Uer/XCd
6F12mKNSO8SN9DXPdBqbMLsiHam1dJKTThmCW94dS5cSxK6U7h8O0O30TUbRXfm2+Vf7UA2UN+ld
IL2XrAYnEHYWtjD/cwrhDnJyblYvvQ3rus6PsNyOOYqNcpPnHG/5EWf7BbcOOR87RPKlv95iCvQJ
HGTaS3dN7t7kUlulsY2shNd+AbYnSSr56Ja/C+9aXWHTbCZ1KXTV7NF02UwgIXaG2HFs9nBl0Jtm
NeR6q+niIhSvyZGR7sHHhrATKJ4UgBke9YAnjFwaC3LD/luCiE3Y48SKH8TsuZ0KF5iP/VVRuMeY
k7xEZvHUJ942tZL6xbXLXdYln3WUL3eQ/0XnDc+Pztn1jfubpuBAvWqhub96tJXS9AFZHiPCA34C
TmiGfvXj4hn0x2Ih4v4XIp7YXjrfECXvvONeHUYZXrZhy+kARGjAtw46oNvRoLrhyb6YjjSbCnLJ
LaeK2r0TH+Fu5FFpG83GnwwMXooIRYwLNCkYFvHF73tyoSucSQafK0vLcNiGbvA4FHKd8GrRwH53
Vov+lfEFE7RbdWUWb/HCoaBguHJMKEb01a11ZB5n0/xmg/gdzYTmJ8vUZzcK30C0W8fam/Kdy0Jh
1fqVdWms5mDq9tsiMLSf1dCu3XY+WOYcv0k0btbl6xRP3Ug9Cwba7jU2aUCF0BIZR26NqeafMevq
TzmFyKRd4ZwKk7c5I1KZBhhkXPMJpD24Mt/+yUme0mFAHqI0lurSPPyJyeYIb/TBRep/ZUYI2cy6
XzPyrg5tUztimjgEc9a82sZUipEG71B8zsqcr3nYEL9TFzbB2SY1RbEpfXPvOUZ6AAeBbAv8BjrG
XduKo9byRyFnmsCaCVOM99KiDxUoKLtUTLwBp4qMRSfuNQvmdVTV9dqsvKXl/iiN+H226JqLE6tY
gSsj2wXsLujtD0811oGVkG6VvsxqcghBgEdzZQAYvrZuWf0kK1ZSEGR8UmNkkqAyttMm9tVfNiuv
luYQpko6ag11ybPSv0z17F/MOntsImqQqAZksYWXKFSjcTJac2khpVm5p51pIg8Cotg6cEGbK5E2
0AFnuifOQOefZF2+VmjW68yG8Vm/9ip5pG0tPQgxfRZWm61q2SOhO43ejcM3hT8T1w4VHkFqKy7N
9kFSga3lhxv59yDuNsjz5GwBgDftJcqdDUjeM14lOrsy5s/kL3znDz6Fh8r0vjETnhzmbobDb9WU
nOvsFmaIGW78wfidCJZsoIbRVYbFUA+UtzYWESG7ZadZ6o3tgTcT/BEa7q9vWj+kjCde4EXAxVb+
SYCgrmLlfZeguvyhZDtSBK+qCw6Obxw1BTBnMtWKez7ptr1JZ+JUvmvOPLnNmNSnGJ6avRrTc4jf
gXQQZUlFsPWkAd7Scy6PPTDhBqe67ix+BBXu8MtxpCjFT5UuVgiM2rvea17qYH604o7l7ICeUhqc
StL+pdL9z2yAbIR8BODWRoFzbeKV8XMnsQp5yMxdDMALnSvm14v84eKqAphFLh9D8IoaujToaKIo
tQ85X3KYtwybTgP6knWN8zUIe3wNpFn6ftVB/IFJEUkM5czupOGAnvAKeEk4nq1ii/hS53/gpsfi
eKSQ2eHMPJ0rlw3hW5XPr/CWOAo2rE9Ly38qZfMUYw7rnOiKUfPWzYpSISd41K39YS5jajn31joO
knUUsIFNg+kc+PW7VsZl9NvXIEVTYyC1kaGCR9vrXkPVwSmHtOG1sbH4w06DAT+52WOWBE+MAwxs
sgdxsP6M+nEn2K9OOKh1xMMv5pDZ+gO3DwOEAUgvHYNn12s+AhqBCdzifQs+yIRu6xJkhZ89BAkT
eUxGgbhWx5GGxnl4rFPA3kZIBvsOg942ctuNPWGsczAjS4s7XabWRzWee45YXR1/RIs9u6CfoHu0
/cHceCY7/oq1YFYewfvfIlXgdLEfXW28okt5pzGLCObotdO2iAtC2Vu3JO1W4FbmBWE00V81sOiU
Bhe04CCfCiMn4OcH6yz3f0Vckm7zfzD+xxezryGPq3VvsEopc57x3vQTAolDiWsOUV2fCJ9FFhNE
w8MkBTt0iFKiyt3w6iUzMJqy/zQBSLrOybGDjyhvfzWOmgXaU3i9Qt93DvBge+Kd9akJVXmAXI/b
SZPwbl66zr63vlr86N16ue5RjtBdzYmHDPMbx47Mzb4psCu2MneO5DbIiqMTQjWr7yKxLVa7Ccym
9OJIP4SsqK9t4VQ0hZJT4+uZOcOR1462ImQ00XWw7wWB0qBI2UcBBQ/z0F2FJg0ivuf4e1d46GMB
vsKClXiE2f6Ue4zOWG8PXcZeKMiPQvnvNI38JsHnZNrTJqf5Yh265q8b/tpkLOO2F2szxnsXyObT
DPHNBGWdL9/VbVb5JorT5l78wNgsHvr6Wumu2oNA/PBNum38UXybhDBXhVcQ3xBPbl8++VX5nmex
OFOukK/YtnBTsLUCCgawZIgqOj+l5MLNMqbxTPgbB6rCJgAsxa1KVqti/O2pclzxkhm2UwybRUWu
vbANfznyYUxLuhlaKgzOgLK7yHEPYHvksekQQsi7AofkMtNWG+/hpZkwuQ5O03n4RsYdqD+1qoMU
AzMUSW+RZcyWH70LTraC0cEBNuFyj4HdAG6mIFTuVGcY5xD607rN24eQRPZWZ4G7cerwxYF3gvwd
09CBg2wPSTVEuTSZWAO5bQG3bLgrP5WGmedC4TEZW3WG8T+y4/xCuu29jvlX9dHwq3oqKTvLWzGF
FyvRogqDsQVY3xYEAvA+jr5+mzNTEWCo7kMGAXEmRL4HqrAhvNGu+q6u9pmITjmyf894saZYD4Jf
Eh8J7MqnAR+gz45fqHqRWENjhfM2HHW3tpDHwrgrbt5os4ukZ7bNjA6nWXVI9SPxB0D1sv3phxjw
T2fRwDt8D5Et0TxaLCw2yh+ii2O037jpby1td17qfCWdOxIzZSNm4vIbI9M7xZnaTXb8ofv6J/Oc
DyWhmk8WvQttjdncvU+9v2Ee6kBS5SuQzSSnZtqDymxXYr3oavWRR0j5cchcPSRvrnDxBZb1aw7d
ZeUThWlQ+E5OnT9nMF3YAc3bpAv/8PkCz1IFDSrLPxh7OEl1uh/VEhOq5wLv4HLq1Ky0NkhZh8yS
DaSF+WSq+YkZHRwCu1kOaQ+dstVGmdYVKzL8LlYKQ+3DkCIYnsGo3Gtv+oyTHnufqU5YNFfgpMS2
xIcHEE6dY7sZ9+4rJukO+9AfmaAYl2O1Gx58I2kowKXIdyxraz3QcLeyaHMD1mlsw0b89f1+73jp
QIqWy6IyOn7C0H8f82BLs8IinHgXObTtvgbdPyXuq+hafXAXrDvJtw3eWv1AuQDnaIMZN3Jd9LPK
Z4bEeRhlATsO1/i0SrfcOGjz686h4GKMnxKCsQ+FDv9hHPkqCucDqDga34okhr60QfoyJnm7Q/am
KjOvHkZ6OdcZFwhtpDsAax+17uS+zwNyQiCCjP57yHE4ynJ6J4VGAIT+4m0JcNeyQmI9UGk2c0Qq
K03DbaFwd5m9y1Qt3GmDbZJ4eNvf5yB9oo0VrT4lIFZBqV43HbaGAbz7irhJuXVwtsG40A9F3vPD
oj/U/KUpJrIN+cUVA9f0gKtyPRjRfKj5BC1dT4dWYrcH7b34rwa57ijO6EokrD9e0WcPImOHXxn8
6sK1v4RNrWKEqK1aa5ODzll5krUS2h+rKX9xgvEgwKKEChanJp2lctXJpesSDMZ6dFu11knDgxJw
eBIPZ2eCD0V90hbT3T8Ke082zVdHL/8Tkl67ulZxpWT3ateDu/cz5k0OAdbR+tWFdcHRzvVrDtZj
pWWN3kZhRCDDndvwYndgLh4GK8R8Pi77zzqJ720uEQBxYBTlowL8TdKmfZqL4tKBfOYeKfZo/u0x
Z6ffXnwd7+veeHMa5y2aqxaopNoaYb8t1ZwDqx40vJ2oWRqrqcwM6zupNMjLvTrnmTFuSQk/AH5S
Pb3iRH2NDLevxQyPMFMTpYpwIXrxSx81vBundZqD9BAOaJ3MfZ/Orsx+ZENVDpty6Fwm/edjICLy
edHGA2SFg465Unt0chK0Xw0uTKEgEE8eceCifID6gvME6wryHBeLOzoAwYua2CB/G80gJNvYs2Pa
ClYk8bnIPCIEoVlNCIWVsy4QJUsejpgjELi5Y/HiA9YDc5j76ROMyC0v00+zgw7Q9+zyIlZudRdc
4MDfs6n/dlzvzYu7TxeVnqV5d+/Vdq45OAr01VESvLTG8iY7a6u1BE5qUC+e5eG3FNUBc6RcO6aH
ublXHw69JeWcP1swjMhcqOcqT0lpDsmmqRJ+pzz8LP1i4dyLJ8o7TkZf/OSDeq79IsCydTIIVm+6
lFt3woIWazR3A5bzMIwbGjRB9COw+TnPaVKqfC3xd6/dxTVIG0AfUZmnOf8aDBft0BwnzRskVnl8
6oeu3MDcoHxhtI4eW/1VKKhpId3JiwmMlMQgVON3Kwa+8Rzt3/TZIuWFuwFvgceyiTB85aPAWfZF
fzuZ2DKhNoK+1zDhRSNr419lud7elh5XlaTrxsF+nEbG1S4D1ERcTmvNmm4bWsVx1uq5jwMOlWn7
440IaW4M2j3Ddk3Uxd1nU/bSOOFeV9Ura81+26Mu5jSfbAgnxbSEEBDicZftROn9MYY5Ygv+aw3l
r7Sp1BieO+XK/RTMGYR9dYBQhvXPCr21LKg/mfe8u9lexbdoGOY9ZLfLsPAdqgnRKxxoquMUkbRY
XVJpP2CHd8EM+sehqr+8TH2VYYA/Oohfbe6NjGsZfZaDd5ulOJi8q+mAqVOljauCh0/g81JkaEwi
G9Avht46+Ce67Cpjh0Gv4xtsjNuA7cCHdpj4wXRFDSS7ied4m/vJDkP2kZxjwgaJnb4/Kbkr2BzP
WdAeDLd88qQstsvaarOU/ciewKQxi2/Bnb6byuza1XiWrNn8nPCab3qMHy4GSebez5xtf09P48q1
lhFyFKeos74UStQFqtxmcDR8+NzYBCGKD/4Xv4sEtitzhOWeXjDGRasWLsA6oaYbDRznMlXza9qC
irVkx6MC+8MqW4g4NUo46++Vnt8JPF1L+BoozSHu7IYXANDNdg2cd16LWN0yCwo2fNhyb034NmwE
ObXcAE2e7nMHt/YMKLdEVycUsmpbRbDRImkGoBn6lpIbl6MXFmq21y7meOHn9Mk6o3039Pw3SJRD
P2RQwbaftqIZvgXONra+SA5hU8BwNJbJHYJmOMBuGAMHHpjJKcZcj0MVXimPpj+ngpHpavsJEmLF
cwTr+DcFcduu7R9CibkcNwamm/ChV0wh+aA5sHftnr4W7qFpHr9EoT4GK1DbwXhk3KWdohgU2842
33S22DYgmflUSXZLHZ8HNjdAiXwqvBYxHtLjFT3wYxp6kyG2vZSKNNfMoXjdUqpHh8ppwhFJEIu6
YzK1z0n0MAdg4TvLaDCxSRQHTHHrQOl/XlI8jKoGkc2RZMewwXr2sczTu1AN4Q7PGXm2XBu8u5gB
mLNkfKTTFr7MYJ5ndxh2Q2HX62wMpq3jTgYx1fAIqwLPUuQnDErp1u2q6VauvYKWJS2BNESju6aN
qrvitb9QrVMeTcoYLyqsnV3R2f/mavJOumeTEoCGpYFFHtimb8nvmfuKBoIN3XPYbOWHU7oKQDg+
fcsM/E2c+RxI9LgZ0Lzw/sBgk0Q7IV3yxCJhy7k72redjbs4fu/NuFmqivncUGiD6MMb6BeiIJZk
W/bUErLORsTriI4kzEFE8R02fczp0IYst/3TS15L1BKcMl9+tY18Yxb30aXz34qQBJlr2CVC0Ppr
gGjt2l8vr+JzN0T73DOPBeESlFch9hadXuA1Hvql3rcqCa1MSX/vKRLaNoZhHbKeEInVdbfcCxwE
YeZj3ibGhthsgDPG2rSgyPGZVlvq1Xx8stfYrIj3Dtw51Ne6q6JRx95F/6XPgai0YOzRE9/lbGJY
bGFuuLTuIJonzHAxhJ7K4ungQdmi/knAko7Z1dUB/fI5ots2TKsMaYk/3GE8BpYb0n3k/uvDEocy
5qrUwBJMaXx4ZrjlfZJByLFm561IYvbYHm+VWTfcwbP30MTuAEJJPwci//WQkjFTZi+l80cMnL7G
ynR2WrDaz6qmP1UWJ0Oq1NfCpw4is9IfWmR2NcW5B902/s6acVDNUmZbUQkJM4UatXRmMWQG3NlU
G8UE2QK6bzyoWclEN4Ee3jrAmViR0+RYpFQnuVmDE6B1717vTbs+9v8apMK3hoUxYgpjGFFR+l3W
JNoMWSA00YEUtgUctAGbnFDC3De4OALP7uh/jI0NufP+OQzL02/W57zD+ackLJ4VFq3vSpRbVb3Y
svNXpmCAZLb/TIbpF9s7AlxKzspgxr16U8vvAOGeetc0XQvL/aO79GcOCd/nufVZFfFGJfGIQMxb
N+qhueLVKeP5Yg3WzRRPOSbPTdHSKq8LezfpyN26dKhRdleZnMICEX4pp/pODKW3Q40rffZOHR1H
oyaXgsGL9gRsfivbXdJcjveZp/LARX4uxio/uWI6WEbUkLS0Yb0Ps8cA6jTbTmF4ad03HxYGheOV
sR0wQsRznOwxFZSYhGmrj4zTGAbeVs7dh4rZwSQGFuYS98d7C81vb7gGuf2Zu62RVPvhiLZmjIle
lP14unlCDcaPkvC9Dagf2iyxWD0k9JTi0LPPpZG84Hr9gJCPgazWCygJgbBgWqHv1WZgMctNY1zi
gcgwnzaDNwQLz6kW+i8LGjhB19Hm3zlE5YfZ82of03K3fFAtDxuG71d37M/0JFZr/k/JyjMpXZpd
q1qXoUU0wR1e6s6G9tFw2CYxvVYjGQ6rieqNXhqOOUdDCGrpSLOHNREPb8193u3H1v9b+NWPtPDk
VQ6ldU7Ub3I3eAIV6zPiBy+5zLMHeDpz63srR3dPlZW+4SxAL7VAO9kj4DscJdRyG2dpR8+5WGp6
TJ78GWUfgzrDHVizPjp5FfhG3VHWE0vvQjm91TG0avhGjS5o5+G8GOTY6I0k/zS1/9PEOF6ztu+w
AuGlmvT8PI+C2GyQKYgGu7rU+Wkm97Qakk9dYrRMeQsmdfzqi+wsK4w4U4fTd1asY/FUcPCCAgXI
ChIHQ8lmrrOLyegz4gazYHblCa6uUGGP93G31BmasWrgmVbDfjCoMIvJDDuA3tZjnd0qWf3YOaGG
kWgTT7JkP0kXJH5UNOsqhOAYG1yvEW2XpzQEAVXNU7dG0UrPM9v3Fu+iKpx5p4dLT5cYu8/yIKzR
PTBePdtpfwi6fFl5oUwM+tfziPQ2Nl9o1nlvudkzt481To6ABhVEw2SLOZuUcmjtuiEGiccVDif/
7hHCSQwk+9F74+BKrMx9k1ASGWfRH3t2/SFuFTaq8C8rqxLXriJ/703OQUf1GrHb3mX5DJbdpN4z
J1QIpwzd1bdoS7aHoyq9tzhMH91TF3Dl5Lb5kMoTTxDCveVJoyU967Ymb5kQxujA50sKhlZB9sBn
tqsrXAJmFKMD9lvmY8z2xgJKXzZ1euo/834+mIFI+YgwHNnJq4NLGpfZfugH8sHRzMY8dXhMZeat
az2JS9p/5c6NnkXrGTggZvJnhJH0FJYYoq2XjO3cOvDD78bCyZO96oSgian8zaBJgfapvPS+++2D
qYPAI+V4z0T6jTtqlVrVL0W9ODu88dkq/dPQwL/BM8kxHMpDQQZ+PSY8bDOHSHUAP57WaNzRuMGG
FviCch0g7mOMU3042JFE6MSNjrmevVhMBMCmzk5401sbRL9uLt7g0DxQH6XYfc/lChThbnY4GQrd
n4022UwhMeKp/ULOGG5NOdO8zYHe5Be4hxw6oQDASau1ghRDx6r0zYOjHmmMRI1KzN9xlId6Nua1
EdQ8F+Lho2r88mC29SN6gcIAGV08GoAOkeNvKtUylZnTA20oR6Drep3X7M0bNRvMpJTNoS9vW94b
KytL/SuvS39jZMG4LjJxkzFPwgLBfz0WkKrDT930dKiO9dEI500cWhEltI4Dlm2+qRpHJ91PSwib
YDBWjAoXC8gMXgRd5rH8hjaOOgFID9KeQLU+6Apx0m5C+1y43+D3fyPIDzuJK+HUVGIbBm59ivQW
XAogvDG5LRJq5jZ0qky1OGPbGqahjNEkGu/MGkbyxl6JAXeDLrV+JmKMbci0kj+QgJGdrIsfx4iH
GCuFsJF1h/Je+uottXoO9OFxnIdnRLxmhQfhlBhv0nBeqxTyn/0b2ZRQLIN/TnVatkS3C+8WFPJE
F9YWRPadr/prSlr0eGAqVQ+9pvJTTP6VD+pDdPvcj78nHfDhY2fgzMGs5zcEFK1B7YxyxEZdyRgo
9vI/diwhrbD/8hHtWoNbIOIv8GcbCm/jhxjTU7Ar4wA6ZMzo10F0x1MZHytbkaNsKehtDXyhiZh+
vOSzasvnkUz/E2ggBzkeUkRmeFywaM9BNTW7YaCt1TXND7dO72nNKJhzet+ZRt8wpmbRRngMokVo
G5TNu9HWImwyZ5i0WeCvMx9pSdpjgFMOO0o9vsQhG/fZ3S83XztGG5nAUyEihJHgMPt6P7Vil/TT
SXPe5z6eVDsQe2VDZQECGpr5nkxMms2AbEJCGhJ9Ro9NTRsb1RWvc8apwjenpbGMZ16uelYK5rK2
Ag+52z4PzohtmBujdULKbJvGWJvTUotZcqI0RfNZ6ujDQXKhq3PXmofl6ZDP4VMn+GbSTLz7PidC
mDU/xD5BR8SkcGLXAQJueiM7JBKbBgZpvTSscejmmzoUVCRtfGsKzm4G1pCjicmph7N/+JTRvOKa
XP7WMDxzjKXtmKpKptza8jA9VmHOEhgwVjhR/RTtpZLDeraXWPycvOgupKh3qD+UJTcEX682/Jsx
TV4jZuGwBz9CynXmY8VMC8iEjPW+DcVSYo29niT9KNpdFxCoKbM9L2JjM9FrvoFocwgH1v8uiDwZ
Rj+yL15j4f3Wo/EvXtTykQPwmb4uHodV3Dz812qZ9S0upULhzjUx1SbTxV+6Hnii4fkB2lDlxg2b
QLMd3DcCFMdaY2HrTL4G5fzIwGcU9Ejko1ZriYhidfCrQvdN/8nltIuq8mP2iz3X9rLjcKif65vy
Hlutt7VTH4OWH+2K2moeHVDK8BTjrXR57NZG8KCN5jZTE7B1ZjawHcP+CvstEua8de1qi1kJxXjQ
xcFk8nOZ2Veudxbiy5bln7FU+FkNxJuk31d++J7FWJscM9my/n7re+plTc6Jo4+pW55ZpXzGmtat
0HkDcvo6RoIBDzlyzejHHV69xSwOESFI8Gec7wbNWD50dHLgOH4htru1ul5wlO6rvXTwyo0TpiOz
tDZJ9dh05qkzzGDXK/QHxwjbm4/lMwwsnnjYhgY0waPnshjoUm4gQ2LDMMPLnBM/7SWFApNmeLSa
Tu0tB2Ex8ob4lKQ1Nx5CfcvjNXVy7pykQXSXwlqDk4ruqo6wCHAC6VFD1gS4fIwRbrpRlVL3onFs
hCzyGpKpXZb0BLRuXQCnMteFkF8O0bZ/2Bd3fMUVvleu/SkZv6gBKPZ2BM3Ncaq96GOC+MuWQ7L/
2Q9VIk52NjyNlkHMqmimVdERrQ366SGNa/QNMkJMiB6sowj/OF1Iybc9RU9iqpCnO1B3LcIiD9Zd
1bBWjNnx+sltOVdjav03hhhAPF6jVkzErMoMTqJ5TcgOWz5WxfY10uLTNSLoBukpG5JDONFPI1rJ
ssUhjMtLFpTdH5N1OPt5lhUiPU5DgHlg4a53zC8cE/DyVyyqEICDZ9CeAdBT7R9LvpdGQGXlObOb
grw/JR7uikDM+ICW/5AOYrNsBAAVjK9jrWKijMyrpH8fzWUhxJd4kDN6FFWQ3amMxq3tp3wO1DAQ
i9HVqeHQJz0I3RPH42tqyrfciIozmLF8fWpptF8niSG2ZuzQzxzNK/azpJvFdyWNv15Q8fcV7htc
L2zqMa4ywlKZ5amrNbGd6vStCacE12/1AoiEZ5rHr+lTTYVcH8T7YpoeK4wJFMY5EZd4Sy6ygFHt
zefaxpZcFwDh3IKdi+HK31Iw/qmSfP2cv3vU79RRiMSh2p7isvhOySQ1ZhlpSOE6VwZZWDx4wbCU
YlTGcf5RqpIZ0jcydvdjjr0F6w3veOxQ8TGb2JPlxa8tOapOjuLj79XFhE6+tojJw1ewV3U53jvx
1wwZ7OQg9mxc2R0F7SktOJL1JkJAVQA1YVeOjOn28c0oEQTF/CCC8Tlp2aqMWfzQCpFuC+tezoTG
K5+nqumab4Yyo91IhUU0Dq++7rejEV7HkYZzx813rILwosUUn9IqYpBh2XoV9oaoEKjtHS8zNPVk
zQwRRxjVjBphLk+oeHs1LZwkZEvMdamcLw3FgI8nJlnm92Iz0lu90Ad4FWW1z7MZokoJMiEnW7YN
ZstYTTBm9YQhP5rp60KMwdnBkm0Ohr1pjsPK0iwJxThBM3YDckO5OLikVfazLa/9wFggCys6Emcd
TrUjqAzD9kWf48XHQvvs1sLdIKmOmzKqceoNfblr2mW1L0u2xl6AxpuwszdEdGu9xj1X2CRpWxpX
dKT0Lw7g8MeZxpx4pgS0Fu3EqRMCJhILGpvMv+kVp7klK9VDzOPiMSwGcBSjcW/q8aNXhPAsA1xb
x5MSB4F9DlRmPUxziD0/wKwRzsjaoF1Q3CAwK2/oUXv6gIVA1OR7OdVYb7Hr/glkga2hLhqMTdo7
hJLKYJ/2r9JvqqMFuijbyC78HTSN4DmIiFUugFVNJaVSUey8Tn0KQI2APKKWc5zbqX+YotxdBxE8
kHRurk4xqseqdJ7CYereLHNc2V4l3h3HO3nayy5G7FMURuKDsxxsylqZK8sLMMHRILHOi558r5X9
0m59MAqCsd3UsfsjVLOaxciA3YxRvKeAklWSTDc4MOxXd7Lehiq1xnVOYTt24tB9jiEOHJGZUSrb
g+/041YbSNte0IaXmOJ1x9fh1pVG+ScM+MZmR1/YPYiD6Pt7PXQJ/yH8Y0AKwRyLzdkAyZxXgHmT
pqm+C47dHG5prTNvAirE4+h50DmGZuhXHMdZNoik31WkM6CPGHwlFnV35LuRoHlksIdHBVlZSHIr
ADv5PR9sHuhZnp/72TnbU+Id4jZQaysR91IV6smkQ+EaxWJr57bFYjVCY3fy5lSGWIUHojQnJy2+
WuxWsMerPQnP6oYB9q+VckjmfMgcruzqFvH+WWOh6jeA14hJUdSIhqqPBPH8TYuB4Oj28rszpL6H
AAU3ZpVTaIUj8QEY0DbSoYVAxB+Ls3eqATETglozx/vX5L9fK/VZ0DdkcKkebO2L1ztq61OYCuaU
qOCIHvCcNP3MvmkxFYMaE9OzZw9/MWXjM61okK4741pGBRjJGRCNG6jr4BOE8+ysuNomb9GpeFIe
HKO256gRRQdCFySLivaQi1pcnQUMJKLy3XTabE89krgado4Hti3frdp9bguOTY7RPAF4h7Zno2+q
yEr3Kd6nd7txHsepfTCquD6MqZHdZ0p8MpVf7XB0WJDyTZUDgYM5VnLvKSI5bvAP5eFfOyWUywgT
FgpO2e3okblPg2p+wrv3xHltehWAk8A3hZY+Ocp3z9ls8nQwsUm0rIhPFFzwXugQcESj6lsm6UHh
XBJ967q+hbneOHgw3mNNSiWZ4vnNjbh9Amj6z1EANAjFxL/lnenuelFflZcNZ6lyTqWyrj9Nvz30
/tz9m9x6L13JZUmnaZv1lBCW3LeeYdBpyNTR6NG/BcNAByICjDFVj//9l87BhweP+Fb42UvYJP0z
D/z+uXEIp8HbOg5gY1SRTNgq//8PK+ZcEqenJOkHkF9hctM4cg6k0kY2SYCK7F5TvWOzizO57/67
+VwR7ZxciDOuYOdq+LCD/+9eaWR1zHkGEGr04PhMsZSXwWSVlkXTnfrr8aEM570gyKk37f/YO7Pd
2JEsy/5KIZ+b0ZyMNDYq68HnQXKXXLNeCI2cZ9I4fH0v6lZXZESiMrPeGwgI8rguyeUizY6ds/fa
DBxw3afooNcl9joAd7OPIBfllQagLh1g+bBZZh4Mtj99Sg/5GBeNw+staS3IRTswffF0+TJpnElj
a2AzjKmTyWXpLl1NUl5xpxRxmdDc92mcIRLt8nMgEdRmCGVlZJsrLe5v4gYsXzZ72t3pw6MuNZFW
GhwoFq5wKvSZzIczFPLaRMfPlnt/YmBg5+E9AvpTSq8b0u/KyuWthsQa5gibmE7ji+KDXDM9om5T
Pf8PlNHciGnW/GbtnFHb7sppbkAl0FEDm5gOzX3vUUJyZUJdsQJsVC2IwFAHEJeDemBewFqb7qY5
5k3YqNbR0YQb5sycDXDiprFzz9CUBSSJZl3XWyguJifxY6S0h05iZn/ExrFRHPJ0rX1yA4p+oLZe
edI9iC0y921OR9+9HwVPOWz3pLDWXBrZDmY5cuh27i/WfvRgD7PeFt2u6ZrNkU0VbF2Q7eincp+A
FZFdz+S2G7c/XyED3JyzyS4//DxObZC/hUh2kNbmA4RdFwvL6P0VTTFxwPmAasoFdBPSUp9IQdKY
TqMJSkAvNm3BMippcNoO+4YwhtXv//Dz2a8PP/r21H91IEPsJ+j0B7souj38TJ3+gyBe9dCEbnX4
+YzgSZaOUnFt4rI9dBVtHA2VBAl286csRnQPX7H8R6d6TohtmfD0IpIkzdZbKudyr1T3vZLC5kgY
Sis/UEnkB5PhyTauTCIR3W43QbwrBbOTqK5eBw17f0JlNXLSQnCy66zuLnWoEgdahLwZCfkf5bEI
SKoMzGpba722IhyGRL8A1qxgBIZtv+qw8MC/9Dfoobbk2nthsg8CdZfYAHrmr6M7vc1m6GJcTi+G
2YO/ZcI0NEh9Ap3zU5g+QvpiwoDA2SUZb1OpEUjaaCoyMNEcWCZa0qLcuYQrUaPHdMWyz7wL7pQh
v2yUDYmPmGoqmGAFcRFB7kquGSAZ+yZ2XmunI3G4pjPIhZxz0KX9BZAFG6fW4dvipPqWp8MBLzc2
+DufDRE5b3u0dYWgdmq/s2G6JgONUGcJ+8RIVu1k4ektxwXXGpoRv71JJPMGDbx/EUyPo0mVF072
xuwoWYvkYo42BYljow96zpEb96TLZEPlUHxxvHMz8frj2XEgPeYR67LcJmHJEXIKzwQq2sSvmmCS
uxNK1W7o6lVitmKjR9OmNp9o//YLINLXsjDQ3emPodV+Ybw/92mzwR6BQDA0XsHKsjQx3RWuuoGy
eWc4s5EzKA5x6n7AyNy7Ie4Ag6w1P8W1y9x1MaG5t4AOFuLKeq7hWqhmXCNn6RYofUmonNRLpQ0X
xpvPIqxx9sY53WtsF1TowTVxiQSvy6igy8h3DbMQljPyIxnvze5GGNCxJDLyRYbyBaMGJ0ECVtIL
c/Nbjs90qxLxajv4cIKNHnYbd2bjCL2GQzU98a5fuxlELfiMkbfULwUbLsoassGeXbvcchahbtCA
TufgdjVQrZFHA6Bg3h2kxKvTz0E4nY0cIfy4PD5PCQ3uPsbf10MxkJamlhidrjDAYf+KB0CMzhey
gxtNcbaPiI5jPr5E3SWMuZwonr0AEdC4BdGmFvaIvsVy1w2jnTzlg2qZgsF0ZoHT0S71qHl70d/Y
lboHrwq9wC/fB8dqt6lDo5LEimYEHB159ZyMqJ19/0pPiY7C1JFhh1dzli8ySV1jsqc4ySCaYj/Q
K++7L0s6N/FD1dNzj2qgzQXzMFjenx4rVtFDh20oHYsCGacZ6Fe4FQfJNB2KhyvV1tfx3GiTd2DH
ZkhiNgz3PxXT2zOn+vdxKtQW6X8B6gtHPasOJ0yTtkFJAKtAhevkCoed1gMkbOsLFnVo+uPQcaCy
8P3EHb2oqOTIZUiKFWFdC807dfgNmBTTra+q4gBKkKCUwumWQTcHO6OwkbLDnCBr1uE74HwwYKqC
IXKd7n15q1zjMY4wUId0ARaS7u+SzQrltj3sakWyY1+g2w+nG6nS3TjW+ID9cINqU1slMVAZ5gln
t4geoFfh7vqcJpReYckGCOvrMSg+qlQ+CTUMO7QuzcpOpb1p5g1LC9IrqIi97l3rTvJQprw+H7Te
IhwgDDowZVJXfvmGB0eh3VQdiaBIAumjCZj6+HWi3tt6ASR114voN88FFSgsugb57Gc9853eCVl6
M43szDD/1um7z3oPWoVKOjm3Y4Vesd+hvWsYSIk3ijSWc7/ai2R8tllQCSFaTWPEywFNpyfjSztu
wkqf1hAIPbwnXOWOxXTC0ABOVPpLWfMdnaa2tpU4lmY4hxiLj7KR12rGMAm8MLlTQ9YNXkdFmnfW
9ofBQpFSZ69VJVfjOCMgRmeneuPRV9l5XgK1CQ9pYV4GppNurGPp/ZGtl8+ZVR5wUc8Je2u9ofTp
J+1NS46ecO51Tz4ZDdE/aGA7lyrMGF/DNMdvWnZ3XYasOMGRQEd6gsHsGuiPWnltRRyCnPYraZ3r
Fqs93CISYps6bm+MguF3nqurwFHXToeLIRMfLT62pjZOOTpUPSsUu4m3KWNn685ZgySsXPC/bKcu
epjTCvTOAsGzz2DM9NEV7/mNyModd8VV1TTP/cyaifWrIQ8Yb9ofHVXfrEnLBdNKqlBzWeoI57F+
6FHBcdWFJjKOzZ0ltS+rp2DvzEd/etGDfO+3Oah8fZ20PQTYFqJB6mAoYU6z4FB0o933QpH9W3DF
IH3B54EcvFDltindD1N491PEBZhIMHkN/oCGjNWwOjB//3SsKVhOARwATbW3XqgzuZi5ivlkfMY2
8x3JNITlxDIOtp4l+xFpQhSGKz1Oin0dy5oiyMX1Ka0AjZuTnZpYG7YFfam12ac0aSyzOgxIn359
COaH4aguzDHuMPDPzf68XQ0aVaPeYeirJFofAuunX4XUMBdSyIBYq38+FXjOBubamwRlhhsOahXE
LeBF2DDMk7yoPNjzh4hQTY7uOJ8CC2lhVR17hkTc19gSbIOXlesdxwcEq4efD6mJHKXlb8VYj9Iw
iXyKlgaA3Cj9A05JVE82milAnEs+qQ4/H3QTnVjSeAqhkThnpXbqcZRwKxHlkxTPdaNIG8RKUVXW
FnT1wTOdj3IazF2r1/ABa2GvakULHObySi8stIomYJlWu23nOVfgh/edYXPazjgKhtWz1NEMUtwB
QRbWx4RRlirz2craO8+iKiBtQrswmUkWUUJrzR+7cB0qzwIGF896ODxFJo6tZy1lOW0CxL1w9E13
A5PgCSs8vUVWI3dIzw2tK3qQ4SFuJ2oZp7+UILgoZsHBllekB7mIyJkFSuvB7KLiVpdYo3P2dvLa
j5420eO2H6eJ7mA89OHSdaO9k3ovCNA1Mw7JuUtw6bCABYh0NqhlEOPC26C6m2yvXrHz8DWQz3Uz
2zuedTVMtKttzswstcehl9ei8e792YXVAL8gFYrqQXbH2Ne+moDkrezTQFkMnn8f2gp7PpmZ/gOx
qGwdItqGrX3t9OOHYRmPNHQ/BdWR2/VIUyoykqlENW1XRx2m4Lq7m3KLo5tFPKsZjnSYgA5DxV3a
XOv4zoC90eQMh5ps16F9Hjlc8admJWQTWtspZsh6iPZYwYiYM3GF8Lt0+HKyNqh2hAM+eCHzwqwZ
GP/VW7jKzKcGLkpfozXHyroiRZ4cMUu/KgvnBNUfkQg5nygJ0u/GyJ/cghMXWwqcb48UYY/G8UDm
yzBQijtdn1yDa7p3xotw+YvoVAOdBE5sNKRD6o/2VDUYMGwohrrFt6Kgd3Nt4MjffzgpYqPBjtFP
u81VKYVcKVXstTgkAjlDIl6mlIKa2olO0Mjpe6TIEKSgFzPPXnVDfde3V7EXZQ81CZeVYT1CbMXW
zlQwuu5FziyXH2AnwXs3chwEZtUBZESWakTZSmGIYWtHMEZQsgimV5e2E5J2xEMGupyilMwDsa3R
h1paFaqYtlaLMkot1ArqrkhtSkymN1NQO6dEaeD7qNYFUP8RtxLaHklLiQkt6jN9rdWM3454wmdR
BdoZg9ZXpeHDqCLA1IUeXJWxfRLNpxF1FwK3kLSn7VtXc37QKu50pXtrwxKXwLYeRMyPo4uXuBUe
49a+8oR71+Im2bY5psG2/WQGfe8gpVqZJi8pIB5Lxdb7aAe0JpyTP1H8ILwOZMIAxmbgZkNgrt4q
WkcLXOGvQ8a5zE9vgfZunSlfJYInlh1All6kjxNoRCz75AnWXImCSi0cEfjaRtCfFAnErYsVJx0q
unNFsc0NDkbY7g+TpuUrtyRCuev1vdXYG9/3xvtRS42N1PzrYuzvcIZf4gyUYFV/tpqR4MamIJgU
r7mDuQjeCLtF9ww8AzGDZ351KqSNqDHHNEz+Yky3mq2RJ6fcCvqD1hf3fhQ+Db0br2Ohbmgb1DsB
Zq0RFe5PzQJmMBD0QnvmRBhw3SbUaSa5wmOZv6Ksfh0lUxhL8BLKCgxgNxfrcyuLqB8yVU0KkHga
Gywk9Dcb3uipK8mkyCKQcQnvj2VYOCcpc2uGeSgitG2RkdNhiqFHGa+dIlmTY4u7BcWVfbRHqZGj
SiyBRgCu7lY7MBR0YMsWiIQQirdZ5ms9YRxsd3Q1kCHoxRsstGc1cVSvjR7/rJVes/ASUBBlVKy9
bx2AqucDh8aQAsSqMEXFFqdTW9gvUmv2oDyRHyuG3VI3QRiC513FOjlJNNjOWvbYq8ajX8dRNUEQ
LtrhFjQxmQNmBE4oYuTWV+5XMcKyQKL11dbdkYq9Wv7/0LV/JXTNc/5R6Nqm/so/YLt1b59fzNXK
r79NX5u/9Ff6muYYv+m6Lh0P2ZvnOsL5r/i1+Z+k7nIadU3bMA0Qj7/nrzm/CXLRaOl6jhCuYxCa
9v/y18Rv0oIz51k2zxC2lP+T/DWbV1YWHDaLfP/5178IEt6wgwjXxYNleELa4o/paxh8laNHfrOq
B+9etdU18Dlk89F4Qjh5QygZrewMzoKmI1iu38mvDWk6ZO4SZt8Zq4e2ExZuYX94HWN7KTyUQQjR
03VbZyUmXVEvBPorX4u+4zrbe0G3SeidQLAJwHoUQMmCplyiE15rZpkcyuoxnEgro8lzVmDHZ20w
iSMFU90ov2JWc7Yr/Yjl4rOeRY70iHGdNmrBWWbfheL0N3/Rm1/vwr/hEr5h7NQ2f/2LrZOa9+d3
xyOyzpGOKXXLc/+UTTdZBpJgT8d0BoVtrRXtvPPSBLaOboBPwu8QkQyhfWsZxnvSWOvUAs1IGGS0
RAVI56KMnqgaEVn57QW1GAMNcQtZCQTm3M56c0y05RG/axjW/bEhXmG05bAFN0wGAbVcIMsn4K71
0sttuGLZXvTts+k7+8wtsDi59DJpeqT9c55K5nVmTqNCgy5JXIUVOXeGsm7Dkr9IZFHmtBSoVidP
sa09z4PMUCFHTJA5+5ZaZA6VcjwWVyXqtCz7CPrxOtLDs+IUanGCjMny8vRIJ+eJ6WDTgdvy50gH
x2kWtKAObq3ttBhjUKAVGIWBKsHWJxrSQ4ADy4A6HgNk9D1AzksscesLNPy6/UL+0Td06Tmbtnhp
0nqrlHcVeu5NW3v3GsPR0Otf3JY5dNg8M2e0FoYXfzfSvhWD2FoduokuvIRTfoWQDotPdUdJe9sJ
IgUmyhdJEwQLG1k5ies9RR4vFo0tLtewXKI0ni2rvbca1Y2XthtyaZ4yveL9KOm6YyWBOLbwGXiC
g5o/b9TWYPK0KBqilJmVvoJF3KUj7mhdBd+dE33iM+xQfSwMosVWyDUIQNach6xF3j8Z2cN8oWg+
mCTDXgswXsUIraLQlbk0eviOcfIAI2eRTmxSMjBnkrpuLTlRrA165EUDBbWD4rns8lM88oLEyEbP
JsTBy4g+fn4mwKjPovTnFNJkLXr7m90t0ZwCUxudY1/jPmoNyImj/+6HVLbSiWkj4+7Th4TXaGOC
NMvnzqkyUhSjjYNVH8C6GlwUvTPMZ2A0OXcViMKCweQQpJxnndqPP1UiCkIk3vTrkkJFWGwHcH9l
xlX6atCu3gnGoDBJgGm4NReUCupd1urGURc1U0NboOZCyOU6rCxDpp0CT+5Mk5QY+qnGipk642AK
OyakpPpIsh9cld8GIQ2owWrkivlV4nOjBNxNy7zK13WWw1I1SeFzAPsVbUFoapOcGodklxYQjebF
ZzVworAc86jX8pwDqmaYqs5K6rcF6c+DJl+KtMOVBo4kDL/hjl+0OqENrz2HPeUl1JkHl7eIuQcW
cbkKI6ImYyHQM3FatFDT+g6KoCnHD8kvQSHi4tEMuC8K9NQ5R+ProDFvhTiVGX7fOgEYSH4A4qfh
oOf67PB6ihgDLmwFdyaHxWZ0pIQ5Hp5kvAHffmC92VWICX1gRqXckz1Nklxbb4l4I20d+AQSEDg5
6ujS4kcr/rYqj0ga5dAWMuTR0DVMRcG3JnsTyZ0ezf2yM4aKblGnGKSp1JM1MK095951HyZEErbH
oosLWt/dc9SCAiMVbVln0a6snSVJIhfYKjtLx+NacfNueT9Ar01HjrQPoxF+41WTncn9Mg76gtYm
QncboI9rQrkvR9CuTfYmEyrJKXO/poE4uOBB1ko/Ct+4ZbDRrruMYCAItvS5IKyGNRTRCULQtqRV
gIyVyUP0zQ0wLzbNoXQiiDBdtq8QSCzor1crq8G7IAa1PIU4RUAF0gpsShJQUvFZqdbbIIDb0sVr
FrjwSNMg2UiGrb/yy8rapEawTWzWdrrVn2Ss1zTpenBW6IcUNq2Fnf+gNbzE2XuZ+4KYima0Fr2H
vJiFwxlq1Nf+wHJszCASY+BqHVmRxpyVqorYOMKJq0q4rHJ5wKZhTYpMtpql24juJsv/oo1wW9fG
7UCfPfSudEF4eDgyq9DyetN2jPrQMjC561ifDFTEXIFDGqGFbnHKc3WuqzGlX5xq0A29XMOUE3HJ
d7ylxHHdN/DwuVhMVkXcElEbnO3UIquDZIR/sq1S8vzdrko5RO/ClOyuYk6E/Xi74OhiEzb+V1sO
qhDMg1ZJ8Wk6xSklA1Qx+jXL8Txm1r1hQVpB/xMELiiS6YyyfDvphPiwbLHpVJXatX5+VxFsDV2N
PKp1kQIZRzjY0MrDuqz1+GIHfKm1vY+Q8uucYkNBAmtzo+fGfeFb50Z86RAloAUyMEVwrleg5Ez9
nOn6p+1rJ0uaH//41zbIzP37XxvIiOca0hC2ORcbf/NrG0NX4WDk16aWWcSF2jTOfRJz6NH9pYu6
27XGTRw3G7NxIUsS8oEvRCrGAjPjCYE+voxlQmSDleerf/zSfuqYP1WBnkuUi2FxzhCO9ae/iEPM
R5C2MS9taJc9gShMSzeif+6qm6T+lMC/WqhGsAegGlvrBGBlTyOQZtTGTXZtVb9XyXC2MvOE9p87
LX3Jatiek82Bdzjyn5mW18qv136s76p9qpAWoHqwLe68UD8PVIk1bX+TxshIoyIh19AKHqXZbBtr
vCKa9KaOQLjG1kFJZ+0DO6c6wueRH4K43BXRtoInM6YxTa1+ZZecB3sdfw5zJnkiaRw66aY9Ntwb
JLpvZ/2Sc1vTgcgnRLau3FYhqH4wPj0VXC6ZOaOUskfts4OO+E/eaCKV/3QN4ELXhTR01zWEkH+6
BpDl08HJCtChsZMCW5mAF489CGrmI0UujilnxE3moL5KbfWCTgIcB3FMRoDTGxnsc4sbHrvlK0rJ
aF2xkeQfaMgIPc4m9LHVtLEDIoKRYQ8tcCwKccgoQs0jmWg9wfOkkXVrOQGYpSllraFjWjTJNdxX
pLiKpa0zwvfCMOe0WgJ9ggrBtOfsm8S/16sSXHmuZmMABhgL0Vyt2W9W82hnxosW68AnBcOQEg+k
/+wW5Vev0xUNrPG5cmEsSBDVmi+u+z7koA2onOW7gC1edlc6Pzgl6TfRUhzfc+qFbdZUO6Qq5zCc
0ZLGtMON8p+sQ6b+d38Mzl4erDeOXo6OavePNyRJl+mYkXwKfkFcNXghksTaDzXudE7UgATA+3eL
TNDPOBR1dAhD4s/o5OYBdd9Qn7KOBIHM2RGctwAqvmyMdvePLxfj788fFihTqGQmR0AIZX+6L03y
Qw2RGZD9LPM2y9gUSiv/Ju19YbOPwHtJWOH9pwqx3EQ/hD/6QzgygE58wW8zDZ8p5qZxCDcpwbbh
aF5ZZfH28xr/98fwf4Kv4ubXKtH8x7/z+KMoR2oztJN/fPgf19FHTdn73f77/GX/9bQ/Pet+5m5m
//Ap/+03+sP35cf/58tbvbVvf3iw/jnZ33Zf9Xj5Qsvd/rwGfpH5mf/qP/7b17/SH5gX0f8+lH3d
sr2XEW/mr282n7bnr/jVFrDd3zy2Pg7xwpC68xO93n817V//Ypm/eb9nq0thcGDPi7oN2Rnt36Rn
6I5Ht8C0DHs+q/9nU8D6zWbhNjxQrYLLxLLs/0lTQJj6H9sCrmW7c7PCtjzH0R3p2vOt8zd71VAL
hUNzCBdhl04bSz5UdXgjIlztdWExuopKAhKDamuqqt0LJz5RAQ83laqfk46dNGZUuWUveS4K4Z7A
L8azn/tBiE9YAMmHARLCCQvtu7L1VQIWgp9jc4SCLLGwD55PaMNi8B70vqXBi8YTL2QS3gYplvjY
bKEQG7hAEGoY95PykKeW0MeIqzDuo6HSrk2PU/P8qC0tdUL1uKcnt0Fy4r1jkGVCm+WbMOvF3vUf
5uS5ZaZImmEeO53cQby0sZKEKRUrpxbGES7IF2dj+aD6Ir3WzI7FaX5oMfO5slLIQPPX/Hyx1yXO
US+wv/w8o06gbtq262/o8R/xzvVEKQBB8pnO4A8czFZb9GGEZqbPvZswUrc6lJIek+fWzLJVb2Gs
0FNj7Rtmey5U514LL7uOUtO4DGiULm6UP6nI/84Z8WxlEfR3ul0OG63BetnWWBgAIAC4yLKDKtpv
WF0t5pIKuUlTYwlsnXLZBtE3mjON8C+3u3Oqrt2RWsokRSOQq4jaXT3//yzH4FwHl19Pgpy4IhXd
YONnTu+X/ckjJEsoC6G0QgdYO94C9NRcJExfFs4SJo6evTM9fnxJiR+nk0VIeSxPQObAo/mv3kyS
iPohOqdg7pLWGNkAI2dtGIzGYkbGa0ui+2LSTQbUcMgwIG2R6t6VBpsJ04FV45Js5TaswIliFKll
l0Km0c7UsWfKUvvIEFYeen3cx/2OFHvyxaNTlhKnkFDh1NMEmCEmM0CLsU2ImPXd84Ac9OjaYmwI
Qa9/uAEDYWGEd35FQ1bFxHoQVulN8uzKPt0HMMxFz1bBYLwrSLJOsELmXzJwIQLGj7bbkI41k241
M2iW4CmvYEZWm2myz5lfaVtSBK5zaCc70Cq3DFD7JYyeC6YpEF242bJUe4MRCvKGBGZ8nPuW4esi
H7CLjDe25nCYztfclANhP9eAnGGeIEMie3JZo3Jfdx6YQzvGnWMrNDE60Rcddp82Xkeax/gvbLtN
IxjuIvthm56DQnrswnhHaJan9gQ0lmQRg1Muu8O6dTvMaz3Z7Oi/vnEIORVDf38yz7GDInny9EPR
fDs2DKnYaeAwpw+N6O8G9EUQ+nCZQTbPMn1aRQgtAK/ujNi9MZW6q6Zs5UlkNmmhLRqdg/3o3sVe
fmWBdphCsiXJCzrE8UiLHwi/P7WHIOOv71raXd2cvbw+DJKp+jyzTQboUFVVztul3AO7vofjDITA
gy9s+wQwwY8Zy+Y1yYoXOLTwhqCU3c9fmU+0F/MUoUe+m2epzn1R9N6ao/AXg/MVxRhNR8T8mvuY
kBDjf7gCug0iidYl6dMnVaGqNS4CpD0V68xaKu+O7G+MIgJ/4sRRzSLzQwKcK3Ps6yLTHxqisltS
ERdtqj86QQ14IQbbI5lyYxJENsOJOWiAyCkMuUWdQ38lRSwHYuUapX4WvX9Dx2yfpXW0ySkWiOxi
HumqtclA0WDMj88LW00MZsqNemumRJL5HaAfLWJ6mnqAumOkMRSp596llDHQltQquHSkGPdefzNi
CW4HQvRii0nRsh+V2nVRsi1r+VVNNjbt8ohvk+S9aitH7z3Qr5222wYaOQCzZINhX7KMe/mRVdGl
zqOH1h3vTE0dx8H/UHhDVQjobMDIzLW3nkp+cou2JhLDDappYPzvzTC9O4F3oxxmQQHLeKTRjGr9
h1IbVkWZfpvZ+Ng3qtn6FtorJ0w2Wl9tcic4It+9BkN+REW31yVsRJsUn8J1tnmAoyTTnddQfJeT
uGcQ192NQ/8aGftiziF2dTvY5phEwE915Ea3RB1UgX82y/lpd1xqa4P2+MKabUKBQEdISgtxXunU
bjw5vpYddCya2sOX7B8GtJKIGdWzR+7K5I6vMN0K0GkaozGfDFQC9NZhRrsANilUyYF6GGjMj240
9scJUwEzIRsqBrI07ube90lmdaz8mJLsStf8edKn7NhN8EFkRicvxKSYlyHf3KoqEO5GuYhxia8t
uFFXiJpoDZkuHStrib0G1GLsP5dTjVdx5va0LS9tihmvEQCoYgzo6HcEOL7MRgsiD5Cd6btyfqe/
VT3H0iOEmj1qqUfdkwX3dana6CkoacdYYWRe2r4y1/HA9DuqPnAxyEsZXrSG/6n7FYwTvV1WA3BF
TLQ6LtHojiD0U4foShYcFIYTIvtqVZEdifAZo5OJ5Y8enB3TYiTNuvfXvt/pyzgHthXQrBJBKZa9
Azw3inDwMCfQYAOBn4ob+lK9gQvHp1+5C0aQl24Z+6e8yE8lWYVrM8Z26JUyWTc9LZBaxwkDCo1M
gJqiIwANuGf2NwsQP1HitMfSz1aljMYdYB0U+ab30Cf9sgFqsrC0hP3AYbZRXZxGmwjKdupjmKTb
BNuIJ+u1mKznRIazz4zn+/RnVYMTmgGKyTmETq1JO5xIJhSZ0zdeuXWcTdYBiaC+GiNkB3BHY9DN
ksaS7zLJpFkgkOc8D3aT7XVCEBKcEUQdW/VTCSYdQEPo7mshm2M+ET7RFNOnJPvrBFTce/Dz7gks
OyYKq2mgslLWmMq9h/nmnGx7Kh+Kim1Bjti0fh5Koiuy0j15dHjXvUP7WVS468cEal8zwXDAETVY
yjqX+lTeTp1k9BOytIHDXkcNVCxuGu0mbQz4uAIUkpDpgTUlueGnd4HnErM3Btu2JwqxIHSO7zr/
T0efk6WEsrdQE+WZc75lm/7JtOvujJfnauwUd0RUuABfYNmce1NsRKo1Vz+P7IJ1YECv5Q3VqURp
ARvR2KDAp+EogT0dYREGx5/Pfj6U+RjwfDC3bIXxyss0n0XSDI9dqPEhbsPjz0PRSO7c0TZuayIV
Nr+eMv/rz/N+f0gAH1S/P3/dz7/X87f9/Zm/vuPvj38+M1oXDlGLsej3b/Hz2a+Xk9KYBsMM8EGX
5yTFBtNKP76NfKR/U5C3F3DWkFdoxd+19Txrzkz4aSnNaIRJ/WMqByLfOidAHmPRYw7j4UUx8EH0
WsdgLCHmJaaJZFq7Jby6/RzwRRd9F38PcOjSyHcDhIMpurYOIVaZXCm39ubRGGWsQJk60OfsbBtz
tA4qofcLUIyOte/dyv+MPOMcmVr+oer8CfOY/haZ1XfkexRTcO1w5DHg6jUiznUzDp7my4SQ4nB8
oJoFlar16X05d8CLPnMu5eiaEIXT4VbiBCZrWStuBubqmyyO4nNuO4S0ycC/zgdwJrZH8kyFY2Xn
1KU4qrJF9oN4HqEY9xYxqM4+Ha2IJOvE39l9Hl81bg+0l77RdcMvsc2g9ZOIo/oNWabdWYI/WmeJ
o9/4Da3zMVYeky4WHN30szvMYdoydOrxviNXfEl1qj30ROYugqjsnhAzExWAFesZsxyc72BSr+TB
fYDsit7Zse9Tb7CoNuxrl8v9C8vADoIJ+O4JbpRT5gGZCu17nGcO4t7Fr7ff0Z6qpiY2TjnA0hNR
Ey07OFvZ2ONXmuTXnDTlByO4e+k1+TthVO+54euvFH3YDMireInLBuZZocYns4AZ1w1N/FgnQC3L
IrLuEzmBa9Ot6i7sCaLw9TjEm+Ux+0HMdpM30iLCWAznUafCJKu4OWl2n2372CyuR5GSAtWCCQVJ
6u7cEXK667T2noZodvDi3jxMCi16zPz6OHQ5J5PIta7YWMctsyyXQ54lNm5P4LHh0DJjapzeTAPJ
xmGft7cakTQrK3PNS0EO6UpoRXjP7Y8Hrgq7h2pg6de0wUUhT4vK0Lr62bE5GaLElC/OwGzaxYP0
JvuQDZvVLc7rm8kJxGcjsoMRO+q7qQw0SylJZXhIyO8ImfGlAkjifNlHyV5pBOcSVw9YziRLFTBz
utE7Wiie5h10SwyfwAmo9Uv5HmvpCz3y/E0YwD5onBov3EUgNJoofZZI2RZTLozHULGzamB+H8Cr
sBKUvXsnECet8K0NlypK3RVoguLWDiy1bkQY3BglsDOa5SzhXepthB2b11wx5tZiNnWVtW6/w+Ew
HKcsJN4lNcYD+b4Vo9xC31NjlkQ7+BaxmV511fcYkIa0bq/joYu3k69x7sNktrFa1zz3Dbb+qPG9
m0jDxKeIwL0gQm3JgaL016wadKca5X1dJjVnkqp61BUD4bYU9pMeQAHo+hw/5UBBPE25+9rWzVvZ
Fuq9ztI7NGPxZ1a3V1RWaO+xpA7CGTnzqBEtfcKEs40uCSP8eFG8WZNgsm0yxGVVxCkxcYgLI9v/
njsO7jBmX2aon0Tg9x+Jqz0Efee+DYZLbmZdvnJRHwIzo3S+C4Wzcfoh25DQHF9y5UJZgzax6grl
7fo+45SivOgGTWvUec4WaZKzoPzFbiVvzamXt2xyFEs0a9Y/D5Ve/V/Czqs3bibasr+oAObw2s3O
Qd2Kll4ISbYYijkW+etnUR8wFwMMcF8Ey2rLLZGsOnXO3msbR8ZKX+1ggaL02l1jhIKsNWK0KcVA
1WRkpB5SZTh3Qh7AyDZcCGm903L/Vh3xkDkx2tx6eocmT5wZg8yYS/FdasZDNZTFzhtQ5nWLsqp0
i50O0JYnXv2xLWLU59TR96LmhGpL7CvoDVr5pYkwvnei9w6puxBl6jq5xxPjyml2d1aK6nMMrXrj
en6+MQZ02jL8x2l0Tc5kfR1kad9jZjvbEavwCpv5ikUSv2eZnqKq7HZjHP4LbXGQnlbck5necJ4n
D6KMyvsUM0T3aZ1sW4ovR9taCW/d89mQhWqoAwvcr5hh/9l+vVcJBlqEhtfQyYpz20lczcsHt+lY
Lkdj3IOgnE7sV68gv0OyPyZydTifUjFYARq2ZI/2gxpM16tHvTVWMGE/E2duid/oEWQMjTqrIVnx
v1snKPz6PVo+eM1IE10zrxN6cBxFzbeAeAdW27+k88ji46iLGpwHt+7rs+27wJ+meY1kMbzGo6Fd
NYwmMLvHLSn2sEg5bDOkjxc95ZgGNA/WkeU71zof67t0FWPfw8BVgEdvV3fdgmcBAMUJapsL8Ptp
yXTzoaYcdXEpbsZ0FsHva+PSohMw9aTbLlWXjwCPyQ3LvKu1d0LUmWIbU7VVQ5UcIY0ubZKqvYuI
geuSyYSVd/E2282990ayRH5/JQ216FGz1N/JEMYV/HLQjLIJRLs8BJ027uqK6NnWrPB+pLXaZVg0
7gSjN4e4Ap+nZ1l2Fxy06TF6F53gtL2cOP0OeGO1+F5IsW0c5I8zSh6UzE+EmBH7180g9RW6jt8P
DmGUQdrRtwZ9qA+xeeuGqrgDI2JaRsrF5vdTOJPtyVXmi+un1QarPp6m3oGgF2tnj2qDrGeEutqY
nYvRJeV4JG7T0Iml4BXpPTZJ5Cgaha60Uh81tevG/r+PrwEVA3GLAU1VurvIMpCI+FZ4GRnDqYgO
VbGsBrqQ3n1y9ecQ3s2x2fMIhzsyot76srm0aAh8oGtoPMh7xPMW0c2S2XDnEDDcSWjxDoY7PpaZ
BgyOI+q6YY08qpCi2ro0Og9z0pe3tK5hJ9iVc2X0ss8G59NGEvAnxjRfqhTTRCmvZexEchXdy6zG
XRqN0MkTROVm55wzViacp+PFtjMm/+xYh1bRyxooa/5AlrZXXRTOr3HlFmtahTQz8WifhSeAf48u
qnTZuwCdgy5W5LIl1bXrGTO0RVK+tiPUVl368cviix0tog0JKvCe+MUwqrKL+aamllWahCBmmtQr
tEtk8zkaybDrcq7H0p09diQ2BPVAmEdPg8m5eeBMnkIUJCQ/VcY+HliMsP6dcaw8saVCYyM68aBs
IzrGvfUO+eJv2lTzg2vhB2GTSwxLvOm5cTPMeFgrQmuhO9/qXkkA9wYoO1R1AScEakkjPc6yZjPA
iFND0g5iRK6tzyiFI2R7jUE/KH7Hy+3BYQZELyL3wg0MqRtbGOUbJ0k/Cwhy2DvED/oibWeiNqoy
nV43SN5NPGvddWqJ9Ol8dMxTRn1czS5jz6RAmb58+P1TgSMEYSkn7B4L22oi1HlT4idbc6t+VjmE
3or16hLrUIgMO4WhJhG0u25IcFQ+MV0t0wtRjchiFl/INAL8lhXEgRjyH+CV9o4e7W9bW4vXEcZy
pL/kebu3FkMwNe0/qSgQMZ1xHMdjAZxiDOZMPmHTZo5tP8qwsh+TSP6QknyudTQbmuK9/f51PM3p
XsyiJeUNjLhYXl+Z8Zu1vFd/SdPwR3K5wHgULNP3CHvVWnkGTbw5PyoKTs8652k/7pyiI0Lu2LtK
kvjeJo/RYlTPrFq8JcrksJFku0EVaHJV8SFn86/U3WZrYDZFUVfUhGHJCf2JWV1ZpNBTA3g6yBHV
hU9wz+Pvh86ZDk2JQE2g8wqIB24eBM1NqHfWwpwqIbv2FTSMxDAe6cjtqirH+mclH3EHlJpM2u7B
yUh/yfs53EyzcY6H8CGqm8PUFuZuaKO9YxHhVDboMSbnaoRYwusphwMbm1eTG/HeFxVRDYKEJwvr
AN4wGRGrwLAzcaCRNb4CG5QVsF4yPSAVY5nouektpYO3YgaYvwstgRURZmR3uN95I6PnUaNSHRe1
+9TX9GU4tJgQbvC6a9GuGWeb5tiQ7rkHiT0lBu1gg3ValyXVkxcKCJqK6Tq5TGiFFFY8NiEGwRu6
YyP4Tbs7sUaJjd5Z/cOQxV99Zpy4V4t3kLI0VsPix8SJccSG3V04euLuTWyGEjQLOVvw64d+0jPf
DiWaoH5xaZfxTZNhslYCqRx+tW4CBLWUQW0sb0OPE7CqeZxszqnIv68qb60VoQQzPRZoLhOXlhiR
aoEhNxDM8vCS1dLYVXlbAqegv5awt4aVm2w994v6cl4bE3ab1ADV4tmntE0j+MjRLcm/ktSJd7rX
jgH4RUqFiV7r0BUf5pC9dvNSQtXMug0d4LGVaCvNt8GYexCjUQMeUTkuOEX4OzClCCEkcpwhcSm4
tafxpmi+mu3Zn/XsobZ84irF8JEXjMMwKt25VoFHFsq3CXxgBebW48gQK0j59mGAxkmNeNC5wck0
oRgGi5Ls67ncpo3J6bwp32RITKKNGHLLYRJIXB7mqBXKDxcCfIBiiUvGxIhV77uIKTySpcumR/HO
KnG7j7WTMMEaFHI4Rnfx1HVHEr0ZWwwY+tO52zVq2ppxl1IxvoMowDQvcNU44G2LFKsoDEbgIsyn
5iHHKEg7fV32d/A09YGtCL1As+27nAmHU0GPyloMLtuxx4TvLrQ2ZYEL7WzCIlyiskjfYmzgzzb0
1jg8Rq4dxHH6Fy9TCjC82lUsEWNZgwts3WrTl+fRQAgQjSyLAkZrRQsY/pL/Mm3JIBw2Gl4bhCvF
Sw/Pbi58PEQz0bWcPB2WZHUxZB1uo4qglvaH44V3bFrM3H5y1dxZf6j9cjrIKHr0x9xDehRuS2s4
Vzj5NVnvDTK1SUxHStiMrwozNfCv+GFEhSfI78NUnVyazPvj2wmCNdAccc4QxHUn/aR8pGajQqiP
EamE3cs4aTDLvQ1iDlVs4qpTkuYxu76xaod+Ovp6KA9Vz+xDgHkjKYrzkmH1x4iTytFmUZ+1iqSx
GTJvXpIbDsf35NWtsaOvBcJPqStXmt04Ff0DMfD9Q96pg12NiIq66UE6yeILJqiZwVBxIvHs3aUD
yo2D0QLV3NnCoIpSsbhNZK4dcjN6k26RHJukOzh9ygYfZdGh74HPmWXYbhxtaO5oyIIyscRuwLCA
MY2pITu8LCpy1UgL5YmJSAWsqpscm20GUpNGECiA6uB2ln+pHHEXaJUxSn6bWjo/kwkDAAZe6ORM
zpaAKXVuYoLqgB6uah2PfDXN3A/ggQImauEpNwB6Zca2mConcLrxqvvVzgRbw8ae0a71zKNcuH9p
E9LbS/wnY6FRxaTMPECwGwmPOM7gUve56WZbJ3VNuFQiAkCf9BDrDBSSo7dX+fQEpaS/ycz558x0
b9Is388yfbSK8cc2AKW5MfE+Bb2MjUUFiMsE8JDj6zqY3munze6DLLOfanDeqEfTd7rH77a3qGUK
YfN4w7XpWvIWbVI68LE4BYge7qTZ7Qrksh0M9KaQ7FWtv0s9b3wUtamxNsINMDgVrMio5lDOYsXG
QmoSWC6dnLM6jT6LhjgmzrT0esjyGSgCuJVcpKWAIzINJ9HErA8d8EwKokFsNxJGrR13UkC8mbGr
Q1/wiVvKEUJOJdnUxjQ3Nybe2Jpyv3rv6yUmuIv9g+5rJN2/ccKv3/0+nQ8EAgs0rXyK0PWvpbvW
LWb9/O8f//49OjE7cNzKP3ikdL3LD6Ps/VcUxe91hQrcBcP9+yEvLXUNu1Rdsb9jL3Mxe/3PFzQG
CIcKqi2ihOSEYtO80csfXpxGu7fhPDCS5jPqvnfZdtWVpL7hJWXiugpJjLn8floS74Gj1I/PuXCH
F9qaNJxh7px+v2ppLikZQ2duJtrUhCiU3bWxwhQpstButQ5R1k+9+Ikf2F7H1D4vboGS0iyd7g+8
qWzlpE79aYwp0hxmng25jXKWeHR1EmDcxmE3SUGHz2gBCEmzNpHXGf9MVnfGvVvhTO2PC/ASB9JE
I6+/JlaDFxtJHmdrZs/liGlP4sQ6EM/FOEJ59SvyiXA7Vo0Fq6RqXlPHkuAdNUC1y1cxq9AHazl/
2LrRvOYmQ9OUttj596uJo94KvBsPkHrr9VBMhIXSu9kZLRHoPRy951hzPvvZwSOAU1U0s/vMmM7b
mVAJ/vcX2JxTn2NHfAK+/P9+h3H5L/B8/s8LDCt3n//nPbCY/fce/t/v8L++4PdNhoAe/udNdlZR
4rpwcro4XrfVVOMEhhm1T7GmZY+m/vL7ye8H14YpoKGF2/1+amsDVBF7/O8VmCfbp7Gg8syTFg/6
8i1EVog9cWzEhi+f/vevAPHEohk4nPBX+kBbJ2nFsFybBvkFOVFthv12+W6/r0gS8P+MnM397yua
UERnz/T+/n7x98Os+2+4epnK9Nya8BH6U+fAhEADQhOoBwchNa5dQoHlGV345M0laTGTO++c5VNz
VuSxm/gjqJHDJ0he4ZNFKKc7Mz6PvPGEAhfzZQ40f85KgDd6r+/LNG+DPutJvibTpx3HZyi/Yqun
9B2FrJ+hnT3pEdtmLL60IXwd85nsl8W9YP2TuY13ADL2wcX67L3rkPk4boDyi1KGf1b+Kbz2QrTO
exe58PxaMMg1TyLehApgkU3N708bpuK3ycVfU/v1yxDWqzJDsTEZ7WNbdvCnI5dNH6zCqUjiwK7H
agMtgHpaD7M9uGCO1qQATSGduF7AryHPlDOtfDX9wt96EUILyAC3HnhCY6g7PliTY/HwWQ/2I4Ma
88S4WF/1mXZI2GVkwsCSvxzizGf4oqI9VgB352XlBiYpTeiMaGoTDcFhtvODgt8GLLrYoWFnz7Py
ZzE700b1OKFRyHQHnuRrKuQ/zcIfPJA4zDF/N8wUqZxMyP9mjQD3i226mc1DWY36taPhfSST8vr7
mZt79cmbqE1cBiZmV/2LyMv6GExoX6FB1qsXwCgMbM5+0Bvela3TTmq5zuIrXirDBnUD0xpuobmg
W4SS5dw2scE8mBT10kAS03BlNRTLwu24QG4z4o92ycTyhs+4zLW7nkviWdLwcZb3vtwWWv2PQhol
S4agOPnRZvka2uV7lWxypx7W7Xgg0zFe05MOqerUD8XhPlfDi+1rSIgtxg50EPFG4P0l3QhnWvbH
QLiwwBgbsvAMc8+Zxg/h27sCCLyEmBsZK98Hv51O2Se5rrdOYoo0EWYgW8UxQ8p125DB4GQtxoxm
WqtwblHEA64Jx/5aOTp1FtR/mpn+SpjuqyaZziruLzD9Bj+5za/ewLrsf/PYgP4RsDFE73JimKxD
VxO5ELJ/9f4PBUq4ad4zHG+MTfqveZlNZ25a8GOXp8Tk5V7MsaabcVbJmtj2pMP17M+bYpzdded0
oJj8XN+isrsI5mOrMVbv2qjq+5BGDzR5mdOWRF9VPbOWPIQlbGo8R75GMIYzbFEbNAj8YzINUnri
Io/32IQJbKB6CIvpmCdiN+o0qSNID8MyyAB2uuk4MG4YnhAShG4edR4Jkw2xRjPmPUqZZ6I1oBSA
/E9lvC09h2lLjoUgNhkyNcka6wpoGA5knY+WG/3BAyPjHXR1xB16+l0BwiNZIPDm5gVZi4t2gjRM
+5h7CmTolP/pUmnfdSpp1FsJZ8GxhhboDBqIxJJL3WfqudTotzu9tiP1bmd4EzzEkS5GnWqPrpkO
6P1R1OsIwqqRUExFW/6p8q+AuyATFxEPVu4dwwJsCPwYWpmxe7eoH0ykNEdThBggsLut/EHfeH76
iPCV9ZGEz5WHQdtt+KGSLiVxWZCv0Xj+Zz94HwXRZ8AFPQdqpi52pAycHYXx2XQJ7kaO9jUphjsY
7+WusO2tSpletKlb7euBI5rq8nNncBspA4eCXmfruqU9I+weTQw9s74+ZeClyUZMD2k7TfdhSo8d
pudgsDCT04kKNwXP6iblXpgBEDM1O5Jzj+8tom7WyuhWO/0laR1ECWb9Lg0SM8u02FkDpzNl+beG
yBuMfhdXo+85RZx53ZKbHyc3d26GSbnPn1rCGNY65kTmHMY/K2fbiJWBrZ/nbbALzPexh0LaGw6E
dxPIoJm7Pvbp5MnGorJhfeyzr5wwnwCw9TksUbMQ6ERF2uF4AdeaNgrJBNiNWfuhwYZYjNhd0K89
0w/oFSXugHlo+XE5hgZZ69wo4IxdOg9vQ3VsPEVXAHGDnlyTOa4D1bhiG0O9QfTvrq2Jq50+DdUE
v1KojzDa20OpkUkmBXiLQjEJgP7qEFmxGgca5cKV5tpwzPGcTmdpkdrWEe02muFr7LK01JmEoBPf
QAH9Jaj0RzsPPTtdPjOLXTJTJw7Z8aM9EwJjGPql6UJWB0jcnrLV1cPgSH8iuYJFXvtXejby5I0+
Jq4JdZaGLymiI+22y/1gevAPXdbf7CHqye4FfQR2TdRvuCV/SAgDXcqWmoD4z3WsO42JZL3pBHL2
9E2EnQgqh1y3JWKaPWiGPhPdiVd6Txy4knM270xX+6LI/DPbB1A1B133iSAhS8iIhg9IBbDj5L+Q
RJ11TBum+luEzS7Mq68w+54ICOIhsT2SWMAsmSNwT9X+NbNmM/S3XMejzmqE/JzYgdWgW/bBMwJV
GoKWOQRr2v7DvuldrLIhloi1oy+o+skzMAm7w6NAsXVjbQNpLQERLfLnrZ4ja/3vc03OH5WgrfP7
YmPW6ah63vm/b6UwDgLiaIbN71d//7upRscRScnYku+uzHE4MXT4Hpe38vtX/mgJdJcdfP3f/1GH
S8MEUL/9vsSt0DmjEtXgSSzvtl3wyfZEb+n3u5uJPt2JgmHb8C4T6VT0kPOYlM/oBEUH0XTq/C3c
4W8V+k9JJm8pahp/Coi7/duCWWFw58arSPB4RqZ79JlSr7oCFFSpWf7OJc57JXOD8V0U2WuIv49R
Id/CInmPHHKHleaYTDrXEsJSSgKIrnPFq1x84dUe8NKVAYpoGaCmTk8pSPyQdiqcYRnYRfbODP9P
EqlHzhgBxmImIOk61QpQkBIX7KAMNsygc9FvaExqXiu3OlmzL17Im4af7zh3z9xqXfnXRCddVHYX
lFr+pypRnqTdY5Ukz770Xvop10BHRu+qBZnUZMfYctbR7OvglprHyp8euzhDbtmMn137ViqdXhrV
lzkchhmncKsveimBFFXDW4dd6+CPY7eOi5CCGXJnmFg+pyzQhUWXb5Y/uJ1Mt77GjNARDB5Istq7
DA/Idn2PkNPS0VvymlsCAENwXF5voz11mRe2cLntGT5ZiaC88h5pxn8YrfHmIREgqSjctMrAutjX
31bfnL2o+SsiTvt20XxAywMXXnh0h8fwuefFO5/mM4DUcTJItsy2HTaNdTunt3Z2rSfAAEbQ9gbn
+wRMtkrqHcHrL5XtfQmbMpF/5W40h+iv1G4eukh+CYH/o/Wbz6QYwx26QwhcFmhdE7tcqHGqsMn0
Khi6NgRUpRlJv6Tbcc71KmzGbTxtLWeiYQc+2iXdCF05EIl6fq+U+BtCY0XxqJksrsDl7EXIVQpM
QchA2rUdM6yF0P+OhpAgIJ7pUhroGOmt+X7q7oRZn91lGJXZ+gPG23SzdEfjCCUkAefvPdsyjZxh
VauFWUoAxpQRJY18KAv6HB+imuV4ssHPrmomDKRq6tfZgTYcTTr+Sg2YeR0qpLRkqAxT8sDNTN4N
pL1gOJm0BTcJa1CSL73e8cPzOTnLWD73OuQ/zyieLSABKOHZl8lOzVLa4w2RKbkWvqUNcNdE2G+O
UdzpCGnMehZ0QWyf7IvdVY92W0E471EUpcmdZuVpNuVLYezaCs1kla+lCQR4VtlFa/3s3BvtJ/aE
+iYI5+uhmV9CyJgwWttbOEzVIxVMajvJzVt4mU7a3AjJKkG5hWdau9vBFO4DsQz5EyKPjJsfDOCE
86+3rB+ixOu7S0NII1K1wPSjzfwvwO72UFb+eY7VBdMIiJFdmvgtVnms2FrTUFHXT0aRzqdoxtLA
QcN3ErF2I9SFZsrtpxdM6KIK7rSHN8GfvCfshrGG9DmSFXN5cFQZR5OD1dzhnYqtmuCSjMJ/HWGN
pVX6nZYGWZYe1o921EnfYWx6iPCN3CwdPILvYHIcUtj1krHuNje8+sKOesBy9qecCwwBkdjmNq3I
ZBrg1Cr0ynZGEGqK1xiE+jMDaTYRx/V3Kpms9VBDbpLtRZfZS9pMzZ6A3QBABFlD/r0zi/Ceeqo4
NWb4ieU12UWVqwfCYIjBSshehcpx1aZImjKMkPsSVn1feNjBQ1IR/clcetZTICVszArgz5p5Kqpc
wEOzjLyHEkPArkT8xJEgLK+5/MSZW2LeABoFdc+46ZP9aXdZwuij6PfVmH9IetJQSnnyM9CRCUFe
WxcPL6eMHLs6C0Q5sM40lib2Y5G1zwnRk2HCvuNM5COEFJ5rRGd4+pLK2VdQkpNWsxAuJVYw2q/M
T2kMpPK9wih3/O8DXqOt3rd3l7bRuslUGdhNA7RBNWQBlJynEI8dRp8TbVfr0R6gbLJ2yDMrUpN5
mzNxCrULEkXpTKNHnpJ1HVmAhgAeKIVruEwkxzC7ZmMrH/2EgRYCbUXT8qol2QlA8QoJwioZGBp4
iq3DdMqXOaNBObBnrAy35zjreNxOKYmeBe5wmOWHrtNxJvs9oquYl6J1+qEM5gRio6MbB3q/sX+f
Yduui5TxCUpg6tJUnpxaXXIDqIhDqAZy4wLHJxJnI+JwMxr+scdSehlnEn3aoUi3E2nFzI6cFrXO
BHCisaARhf5lTlK5rk3fW5tY1QF6k0IVYm6EurTrDcDkdB6Jp3Hjq4ahJXfGc980b0nuEug39m9d
Yl5mcEeZrzNCzBwi01rmIHaoHvzWfalZgYAkCP+Pwq60igD8rap2IOMSgKhRx/6bprTTWGsExYWh
sVfAMI8qp5zjwMZ9m5TGTjoORm6fTnakvUW0l1c18YHn0i8/lsEFEHm82lmH7UqX1dUjc/cR+pS3
GQpipeJsAvPmt8+1Y57C6n1Au/JWZswAmCM3DDZHNyC9b0S6SXaG3YgmgFeLUD6MjHVKhjqbf/k3
HHh+Cst+kDOoFuvZFE2JQIZcSACvGwt8/lZOg/oTAvvIk2Z+5TBLosOGU73JL8R0X0hOzXaWT02e
jMktMQuxhkrC2l9yHOcs2J50xCOlepoWKywmMbHxSMkJM5aV2cZt1jQRxbWMxBq1IyfxDHAY46RX
GXvGQ5ES0kiJ/6qPHZoi1/mKVHfoxpQTc0XHYUgWj8dc/kl0n5afqi8q5uFVnqYhMSe6PB0Q/qAt
tARjPl9GW90fcuIkXY3zpQsGAcfObmzHb1oUt1Dq6pFKWUd1Hqb7umv/5Snaf7uuw11sM+YybGdZ
NcLjGL2kQ6Y2rRnyU0XLTVzoE4c1N97lZvgwmNpPO8o2AM7YAoeXf524V+uYuPc24gk6eph6OGUS
D6K7/ZsrJ3Pb5q5zNJQ3rtnoVSALIY7lnD7rhQKDLfSzlqc0gaxw5yW9OJqLb7xNrXbX6RkT7pGF
P0T7RK5TXJ+tYr7nQmqvhbSZKrYEZrU5J5iu+xmNODBtm8QehTenp31+CS3/xdpaC0hwprA8tL2L
byVPH4y6wsQMTIWKFCIHPXEBl+EVGSItyND+4oXU/ci1cgV1Ig4tayMgF0uXyXOL7q4ZwwvNNfox
poDMB1CcxD9+P6xjRFZS/x1xyK86N3/Q6IWQf8GmhW8MY0AY2gF27/xRY+wUq1k7jll2oMp4iYeG
bNIiHlZJoRN513zBobn7He0i+zoV9X2OvflAGly/DhtAtd7ibhTilIu5ukDLAbqZTC92T5aYAVmQ
WpXHMs4tF6m8uHFB/3XE1xzLAq1XTPOm7iEg4RoBzVKOu3kmocf1yAtiQHuea9cNXPEGICO6hzjW
S04hkpLMNrnRSXdkYtQPgSmIBplMxGWYtUHUNOKm9zzO2YxAMFt+EFAJMT1cP/LLcxreO9Xnez0P
5wD8esAW+pPnBfRRt3lpLPUzjYZzMTUzJMzvZIap9ccvmd2IrAyg6RE+HkPmIBthBv8L6Jg+h6qs
vbRiY+PNxGqMdfdcG4C24Zw4z0OhP3m5+u+0kttzFUSS+DMni9I3sM8kCLQxctab4CqsWjXFF6l0
fryszLhpk6NZl++Iz+1bpsfXxpD8oua5e6eIXct8uLe9Pd8yk3YTAyZnE+miJPMlNs4hRfwqHcer
VyWvFjroB/h186uRe6tWi3N0Rb7xpFXJT9Z79kfpFT+oN5JjXjC/ollwaiLtClvc+bN2pumcON3B
a/xhZ04kKnCuCzAM5XeNcLimp4sR6x5T8KUu7c3uZkbVj+VUlyafKE8rD64eYybfQghDTA8FaTz+
afX6Us5IoLuQcavu2caavbvapCUDnCoFHR7he/BqwspsZkm2O9mkERfRY0aeBCK6KNliFnogoMRB
MKgeNStjgJQYsrh1nUYPqGvI3yo7pBOOF1MpKpTto+6v7IpciARGtQS/ZDaAathR0h3yWI6JRvo3
matukwrvBnmRYY7mxBsplRmMaT6cEm3og0HDgRkpDWJp+KgPzXTqtI6tUL8MgFOUYbtHaKDpFV1a
v9VqFBl5M8M1qifGFi2Zcimw/Uh3Kafee359Oy4t5+Z2SI7tWLxZ7oju2gQrOcNqMgn3QX02XJN8
FDu91qv1b2E8e3m0A7yhreGWWYFroiFn+fAC2pGIc6LmakV6d45CdnYSUMQO9+7TbJvD2eYGf8wr
NLQ2UU9ZmV/oELVQa4kQsHC9rDJB4lP32Jp5dra6sDpjaqjOrj8D1hfUSEXh5af/PkSKU4JwWrdc
+mz1pq6BJ0xlVvz3dSSY7XaesrewQio5MgBcG54xn+DDzyczxYKkiO9cw40d0de5BIowPNk5iB2O
Q01fENiFGWieF60N4hqCEhMP38VpgsHIo/PQQnbKIxJSIzU0OoxNxHEj7YJs5ZEBSZYq/SaJsPpk
AUnYuBN3FRSVftM0tNF4CGzww44RzD6iu7HvhyMK2+H4+21M2bUgupW7ymdF9rpwd/OEfTDiGVHN
4AQIJtG3EBXAk522j11DPoqdvZMACAtyntD4tquyry+Ac4p3ItT/UcdTUOenOo7f08J8ZqP1qVB0
xA5oFdctO9q6koCDrG8vMaYdRMdnYic+8Fzu2gRAq55o32ZYW0BbuRDNyYjZlvUy+VCgV4pJ3vMB
Wpll1jktZa6wppyNgjoZkdTWm9MPdys5FbZdrCOIvPkrx5d9X/MO3fI7cvhB9M7/nOr+Dv2KA585
TsSqLhkIPn047C5WEiL7CeV5NK2fqRRg4WMSvH2z2JcYI2RCII7dH0BbkjhAXlufZ9+pOzKHj8MN
uiSSTeIYsw1if7JhNohPAMMN8SN9Ageockn7Kr8bvGm7eUQY8FyZz1Xi4a4luJrQVvs+pt4XhuJ7
URr0L3L6j35ByOhY1+wZyM6nYUfV8w28AvmfzyhmdrImyBeXqEtgw1zrT2E/bhw91FeT0B6sqfiC
541XOqdtZIzM0zyTznZ0K5vmqohQ36XQTDeuBjfJNx/aEuXugNxO2uioG8yIjoZEaEgtfW8a7T0b
oiOWWZfzD8Q4595nY7gAkCcqAmYodcpD7hG+M3YfeC1YiYzyX5OgUlpFuPG5vsv0yFj0H326HSO1
r7BRbgTCJQsN14ruSRmYzSsBbuXgyu2IbnuVts7joiwiFJ3AaqS2Jy+E/JzrpH5pA2Qra3xFcLrT
feN1otjbWP7DIOd6L0F0F8wVUKc9xDJ5boGoBJT1l2aq7lrPQK+E3ZqYvLHCzbjVjf4pWsK/a2su
QedbcPX5VRQkFG8QRP8R1MYEl8+phQzF0r+92djVkbjjm95CVz3UVvjiub69ab2hxVDs3JAtwQep
BfTQCHBbQWO+Kl/IDyVtXXQX+uL6Tumf6Tw/C410uNL9jixKLdkTHGrXVuDk7neppSN55PHBDI06
0HLqHMrDvczGzwxcVMA6TAHmXSOZoXvpAbtAOdW5R1ephUjYslicRfKU2ZQbQ7+pDetgRRCeOKgl
FPUzEy+mVWUxHpKWS8FqRDQPswx1knSmMZQMTxMlEBUGC2FYmOVaTe5riFtOCtNaTyjhmp5+/2yr
x8TtnhyM0J6RvTSiuGSj/ejZM3GsNX1B2aasxjFHUJvqSzXWQ1bxYBgWavV+WBShxqvIfOIhkX6z
bGzL1vsz2lILrBweAxymPkDs84RE++jpzls9WqjsY/wH/QkQY4J8IdzGnXgVE40aJ8NIXWsHZ6KD
3OS31EnehaV529RtQbcba3T2r1lBVmjaSZrUvtSZDtgTHprmS6efJxQCdp/DKdMU9JHmt0j7mmqe
0A8nHV9BRUimsypatXEjT0PoXCsSNUIMw6K/9jKCGKThmG+EmzMynp/SodLxclUQk5kHCU6bQkfP
2fcjop0OW0oDTCnTwThhgqecqjSMTS0zP/HPQMbfgpj8P8ydx3LkSptknwi/AQEgAGxT6ySTzKLY
wFgUAa310/cB+5+50202i7bZzIZWJPPyViWBQIR/7sfn95gtF509GYa6XvPXpKg5gDvRpdPDte8R
4fMHQBZ1tJnbGycw9Ucs28tYcnZ1Bg7KiOWwmo23NCKJZOPwJl3cPNvuqTX7Y6VLYhvapevYXQO6
zuD/kaSXl6qMnuqR+bbrsKQp40G62I90g509PQ7BPLINyvEvGkh/jVOoaEwFjLWwaEoetfQMc37r
CeeF5/2+R5r1mDIv9JLfsHEn1PqWq3hvZvSygxndUTjCkujXO9oZzA6fq2XhItQ057Nx6fa0h0da
XAJG+dnOjcofzw++hJ5tbV9Ll55iBkQZRjF5z6VuXL3KhgNSP4Pqfeg17U9b4VjHobFaDXJ6HSnx
WFXs67lVki+e8DjkEbLESWBNNrNmD8fB3umVRt4O36XjnhXGMC7RM6lnxjAjCR36pWhrL/ZtqJ2T
PLoDH/wLigrcvPWn9dxDHp+5ZMAgT4T2PSYBSybOGzAxJaPZiLhY0h6McNi3DZXKFnElaZDjV6T2
wpy4BD19i0Ijy9+TYcUZYgiu9ZD2gEDGNzNetxPvMqayUGNfVtUkjDr2ffMRoETSCP0zR6V3r+A4
3k3NFTzULRyxbHSue57EuAxE/A4s42+qVa8NxIZCmq/gKEhWmaeqq87kF9FI2+Sqa9jf7GLmJrso
lliEFgMpKq/R7x0epqzwzkTXLjWdWoZKliqKdn7Vnaoh31vzUCXoKOLWdjI2HjxRv6fNOym3XRNU
d7tUt1DIb2rj/owgQsG/sTSz2NMQgAG3N9H0fXd8sZl0YVEbLB8IFn+Pgd4SbQR7ZGh/bEpL9Uzc
6UeKtp1fmEt/3WcEv/On0uas7VpnvO/vbtIcY2Djym4PDUQBFPur0b75GHDm/pmFCjSEH/qQrJCJ
krA4XrTxxRyp/nOIA+sZ03yZl9dS0n8+feYqAvtRGn9KMWZL2DIM9fQTJHy5nBW0rgqf+yZ+oLaM
p5rFXwpCfLox2YlHXr7srPSuEOCX8Cu9FcXkywF62mK+Qsc+YCDlr5LGO8+3sYqMk+P3RwCeG/D/
bNGiLzPP92M7u3ZLbgYV2Ssk7pXNLl0PrBeFyx5SzKapEYl4rpzNgK6yXpDl0P3ppQEJQl6tJlKO
JF/ob1FXHyMD+zr0lCyneCrUwxtwrNWEDcTPuU6nSN0ctSoQUTQZ/EUXj9ZEnH668JxqjIerWMwb
Iu1Nr6iur4g5LcTU7S3P2LU8gSGnkEWgFDKndeUhGE1GdA1NpvYfTMBfHd2sobR4E7XhceCSGyiP
bAQgIZXdWM+oQrEDDHHKeVNOvyWRYy4RLSkxNbRHGQxPSWN9G177nvUZHhJKG0kVIBXE7bmkJsfS
pxvDZr3mtg4CUjCiCS5tm/54HUl8mGI9W7YltsyTRj1zOND9rEbxnjjmR80/DcG22GKQXNSj7T/w
OFlqRbej13c7YRZnrNDRo8fNU3eyI1DP3isGocBDjkDCRFEb8HKZk/Ef/UcPjj5WmGylNHwyEyyb
bcqGle2RtcRog95DjiVpubyTOfnj7ZweXls04mBUxnZsp1XX1cnGmzK8/hhenW+Xp5AhYnkochZr
Ts/W5k6iOjtr83bUi7/yuGAImNjwPB5GJNjIZm4aepc8Be+B5ZDeHY/mMmrDPZYLgU2r4pG7kSGT
eRefDS2U1MgR85ia7h0oZD3vlYx6YOgCOq+q2nox3w+t7f7QPxPO/kVn4ZWM5aMcowj+orVt+sOp
i2NaWKUCXh9RPjZ4r/HVdcDNEU/9arTiPcdMzEW7S4IEgINFtcOE0UUO3P+28TKE8QXvxpeilHQt
BCnSjBtlJOipeSzgbFhRLM2P1HeoPU/03VQBG7BEiVOM+dQyLfS1O7jmSn31jYVAaed7c0h4DDy4
cf0zaaBhHFYiu/ZWPdmPHhzvwjYJzYPkKSOonmFK3E0n/JXS6cf+fvRhwebPQ8e0XbjsIPpoZMfH
dea20bET7nuTFMAwvJUfON9+YDwJT/2gJjIpza6hl/7kVXCvfHUhZEe0ECG9xJQG65mOEVVMXKnR
ok91+6CT/NZrNVHRhHGwrQnA2WPWP1pCTCvHyo01o5N4pY3auC78hFEYDhOr19dFWKzcDlJfXvbJ
2upSDuxleLQTugvw6F67jjeg5epDF1nQvkR/U3fVYHYtOm96bbCOchpKEA9dZkLjq5/3G+I7V1j0
r60RHyhspECrjuytWfxEPrxqFVd7n0MIwtimD/R70jLEjkE2OrcAFZQn2fTQDuOxD611k3kfFrSo
Vg1HFbLjbi3napeEgUSI9ylX97ES84jslAanUUMMRTs6jSwMST08BFNxLZp+RVDupVXdCjz5vqNb
ygl/KiP604KTXicx2qk1R2a8Hx7TGzNkZSjNYqJuytCgh0UfzNT/Ah3hwtT0Y8qgvehGh2lqsWdq
fW49jfEFNsO48Xc+g/zKctd6UxnHhPJaiNCotzjrkPw1WcGPJL6fuSPUc7AGjqWtBoc0ZC5S+j/I
aq3sSSxFTM+MGw7uXmU+SW3UJTOMTq2U34GFauga6y6/odyVP7lN5nkaz11vaIRXdP7tNtd26pzZ
quLAcrxFY8G0SLMvQxewM8iPIHuNHQVIMkBvUeJZi8L64I8qWRdQAZe4xDkbU0G76gKAOmn91Hc9
Uz8bUIPVGk+GRxuEsZ8ktarMEV+ziE1g1AOXmMKAzHJ5wEn5JylPnZFuYmDOqINMJPF2xhR3sL5D
DaEIaj42Sh9KNxH3Kuqe7FZ/NxkALtFAvOKY5SP1FXit7WY8uM2HTDjd5d7wgHux2CYIgAiIyabn
f8exEG5lA8fIxXjGEVos0iz4o5N7Xk50U647cS5L+25WrMouJ6RlJOihpnxHSWYTPUoa01EbuLbc
c5KhWa+0bn0P+JdTLFTtxP/0BEgRL3Yef7t53X0+S9Jhdeon2l0t1FoCOB9mK55lbF6N0KSEo3Ae
nQFlV4K+AduJqum3G1GUm7xLdx22k72qs2ZrW9lfMyS9XrifBn4+0yP41eqtxq2KZ7Em2L/LshDi
mmY+qdHTlzPTRFc99WsY9kjYyH7bOyYUJma7FatcMEXdVuGvMyIL4kHlndmlbtAl3k0iJbKcjk0i
T4Zjz8s8m6dBb74HLMqTk31VTbGXRrBq0jy4dIX9wOnqrHndBlCot25Vucq66aQqY2X0rGEM3vei
B9/uuw7EDgdr6KtvUwpvsX00/2ShfJ1CAyimUvW2dDnCWX8nOZvnALJStMdJu3nylHnP0HeXgEjf
HZHshW4AevbD+i222eaaENaxSMlw7dZZvOUNxYalV29KM7NtKmOfsC6vdZTaj0Mknt06lidsxfPw
zpSvZbEwMo3nt87M2580e5Wq8i2hpaZ31Jp/xisMYetSBPmlHtv2XQy0qKZ9ax6kyX8L6DCAvK2/
R1jjQV6J6tAPZbXUc8s7uThD9lykt4D2t6DiH9a0Inx0c/nlubCWMmtTpvcs026BAqAKgnsZJr4z
j8up3KTsymxeJhrXV0zxdpayoOnFBdlgL9jCDGDdHARz36Kyj6UTwsSyZqNElz7R4kFhXV1Q7lfF
uyp6yFwhV4GGZdR35UrHjkoV5wVSaj8DhliwsMraQ7/VRt9YJ7R+ahO+NGX7JEVVDgJ2Lepq3Pog
te0iN58mXeLlzZxyWTaus2l1eZNecqui4NgnzQ5fRbaxIusv9qd6FUQaUkjPMo7NDB1Ucx7NGrHc
mi+h/OoWfk30n3yQNlAAkBrZmuTQrZOCGTEuAkhQNVO7sGbnF78TJE15HoY8k6xnUbPw0PUUL92m
e42nWxZUGNZsfZXZT4BSHvWQFzC19Jc+BUrslM9hocsdiPWV9GmNl8NfxPJ0FQz6VapzWiNPdGwN
Ejbpji7DjYncaNRRvvbajjOq2VnLptIAQytm4NNTJekV6yI2hix+qcEzvXP2U5Nhz4vujZF92qXc
exFnkVT3+nU8rbyEo3mcXUGn3xx2csfAv/mdk+5EoXYira5mIv8MHU6LcDDo2StYkup8pzX8DAbV
3apUSIt6f7A77uKqp4G+1ljAp3qcc2lM9aGyNW5Vr0hQ3kNliKVNRcNKGgLT7Zs/FP6mypJ3L+kl
KAW1dAqOYLpeHkIdsiFqTLvcpYpjK7V1K2Ka6XLAXls3aDaTSHniArKt4xb7AVOadWWZe1dHS01T
8zEiLEsgnvxJQD3kYojNewOCcREbeQz3IbrgahMHI9VfsaDLdcjEdFy2DQlIkMlkiGT6mtqZt8Ce
hnKclatEsL6apg86gpXx0GmyPKSwB7hzon7FEmUexobyIT8oGG9EngD+MlL510bmU+/V5HYwt2ri
PRqqM2idSeFNuLeg5X+koz44FcWvDLCtJUwfMvVHPwo+x6J4B2eSYUghRag3SbKTBgpEhk1tCHFo
dPizJXQhorLatx2QvCaBesOKT7GZbS+wGnJz4V15jYJcLQM4EXcK7FHJgm+dfcAjkjl0iRDaQDI+
VKn3OlXtD4IrgVTNqQ8YaDjAMakaVw0uJubItHAEojn8fpAc47zkmAyv0MbKY876YaW4H2dzBcPA
uFgTNXJQCathRR3FCuQXe0ADYv2otXwoVXP4/fSfD54rvioiG+t/vqTPL/t9LUPgXV0LneQBBOnM
6O3j759wxMa7QHBoSbMYHEhPcz3zw09k3+mQ6k1NQTOzqIMqm+kAQWk6QFt+4XcTbX4/CydANkBT
2GoOQAoi8eiNJGRMZkwbt2SP3Ea2f267kcKwzqcKkXp3TlQPoZ8wCAgjZq5h9xWIY98M3OvSm2uS
uQuo4LXr29B0imCowc0Yj7vOal/x5UKC+WaH6O8a4cebEDTyAtsGCc6KI04uP7T8TtrU5CDLxpb8
nf/CGAbDW5l72wDtmLZfjHGcSGzH9vYD+yIWkO6gewHntbCKNnQEsigo08K5etbTzrkDO11HeB/e
Q83iTyTM91nrti862RGeNRgOMA0kFUXxhlzXKUzRqssQ0ZziokWe9lQj2JzG2S3sp3HwHvFIRmXu
xwc3E3IzRuQ8NJuIlVeNwbtv+vHSwYYnJQQDot3rgh+2txBlEU2dvecMO42Cgkupkm+YftAf4/KP
cOh0UDXqemkR4Ip9FL7cMF+tMhj3Iuu+cpsccKUYJiZllaxbMaydVs8XWQxI1le6vPQWsmsb9uLd
T3DhqUi1DzZ3wSXuayz7GlgP+BjlltIC5FvpJo+okd05HXlK/v5nmhl80QGCxWosAIfLMV/jPTP+
85uNLF67ICcf40nYXyF8TlmI4pJMLdyAD/QjjJgJ6FSgUFuHfq24ngJ2yHg+uzjRN0EwDyUgSLA8
NBsraMuNEPVTUpxij7EBiXgLXGx3jcQQvMjeYksax9Yi8yXZRD8il+34V8riFFmefhXNeM2wghXX
AOeg1Q+9TfGIGYawRwSwv53avLbcEthN0F6cU4fT5ChDODJWz5lTb9qPAIk8qPMAWCKFvuwasE7N
MirhQp+ppxMV3fH3T/98EHl7J+9RbOzCdqgm6yhosA+BXq2j3jyWLvpxwXt6MivtWkXUAOj4MQgM
OiYTz6BaZyPWQ8v9TukxWTWTZH1hLDNZ8zBH+CHOSVaJ0AH1ymFjxTmWQHAfsu02SWyQu6hgpG/C
YVihmW3hNBbXPsqfxqD7igULvdEiB9ONgFnbwg/prnyqwAfFCYbFma011ZpTb5zklHYH5vjAq7IO
U7lu7FheWahmVGHZtc88OGGigk0JlfKxs5YHV3Qjv1Wpv9jaTm1KiloZWhrtga1YtUrc2mNQUvQH
01PwGmAqULjs0jiXMshq0/Cmezp4HNqWw/yLp9QqDoeWVlvPeOrrwTqMttNQiFFtdNxve71Nyr3S
XhhsbG1PPASxrNi6Au5THMjnylICnu3aar1Puizek4nRCBcUuEwd3Ms0RznIrlHO3a3s6F03vS+t
mNxNmx3cNji7mnAOxkjgSR/t78qvrnXYbqUiD9exQ3ZbYxEFWrqZhtDeE8jEHZbRjeIFz1HmDNRN
TuOdirxFTLGMkP2TCodkW7UIwglyGiXQ2Q73l75Nw+E99Cf/iNxS7mgMeaF/zz6kAQVwzWzx6EZW
8prZpZDF0QjpGLZhXKdzG824rnxnEwb2Wx7ob32CcS7C45fXvr/xs0gn2cIHiDcWlI7WBUvPQ2eq
lqMf7REy1cpizHEwYR0sdG2KN51TPkwlC7PWkuPCdZMtAVl3i2yKGYamxLbMkN5gO+cvMRWfTsFF
hzQHPOL8PyfJ/78w4v8Len77nV8+0u/6v+Pm/z8EyRuC4oH/O0l+X32U/ydF/vfl/8bIu/+CseXp
DnVwhs3Fyg/6N0be/Rcqpmm6TJ4IcJnWP91ypvMv06HwUzexQwoK6KDS19i+IcwL71+8XErXpHjO
k9Qi/E8w8qZj/neMPARB23Zd6uocQzeYnf5XjHySko83fT1b5U27bCzff+hqEOWTY58nXPdUSCQ9
8G/K6fe+Be+8qp3HfmByJgGAPRd5gERDU5HTBvm1Y6nd6GZk7pWNh0hEHvEvElJUzTID0Jl9ObBV
Z6wAyCBLL2/eb+dSGVpfFdmxIk6+rZgNuOF39wpu6skaHKbitm/tp7EdrjXPSe6w1npqxpwWpvEy
+ap9bUS15lgh+YvI4KImKt0N46B8TigeQxz2SP66yN3oKBpIdp4RpBcHJxr6gbc34xY8l5cYj3YN
Oq30oW3orUVYdoC+mZb2h+Z40VeXtufJ0O2XBEgBKr/c6i5CgM+s/mZA1LuZFpVhxEMZmXgAjQmk
3Y3Y7w7MKqp1hfD90dX7OPTsd9AQjBaT7C5VVK3q2IZM1iZPxhCLI2JzunUp3kLF7NLHcv6mrL6M
gONHXLXWQchc340maAXFoD9xSvmGzqG2Vk+nXOYbh4DLah372O8d5kb7os4kmp21y6DvrXqKo9de
kvdroAM4qnNZXFK/Ky6l6S5cg9Ab6D/kPJsamJiYF26yaCNVe1N50+yoQGgO/3yI5t004azmQGdn
uYUajLjFX333u//OZppBUMfAVPAkHbJyqg9EnN66KGkhSLqYyS2c7Dodfdss7Y2Dm8VfIpz6x8ni
YAJmJ9yLsBwef7+G7/ZHC8rmYOCUu2goBB6C9yOQ/ac8gJSWtVq0svkxtxLoxiYhm7bTJEYEKOPx
und6OlHctsJiFhJ8rjNqKIge9GETnBLPOgkuuJ3GnGPNMJRscTqmJxNfMvjniCIbgkSX3w8iZkuN
k7ZYhBFJT8yieO9c6d/04dMdjPp5YLwwSWd8MhJ7E/SmeLQ9u7qD8rng+pEINkW78fIcyrHTeefe
NEE/45neqHmgObKBOYzY+rO06Hlaqn9/IM7E/TKiAIdJvzW6NIQOEUz7WpQwNADvZMVLZTWMSpkH
rNrCJwNct+1xDNMnlhFti9hqrJhj96vBH8Y9Z7lhORViWKrEzshTM8LnDMfOjHgh2bl2UToSd1WP
PSBtw2qrjJGmrbRam92QXpU4Up8MaVe0yU6Vk7atam1TKLVkJLk2tI5AWQ3PqHQb2nFniYp6124F
6tT2OCkwVuQHTXKDiSVfRoPH8SvH10qd9ZBjytIdDckel+c6C7xV5EE789PGPFZ91W2svo+fVDke
tFr/7IBi32KC9BtUfh0Tw8jsBJsS0Ek1robEe1T+CMxPYbPIYDYb2HeiEaeUlcA4cnl72CoYT0D/
UhckVy2iAsRvGh1D6VK8/Nnp0XDqZVOdCoIvPaSYbV+CVHPKsV92XcUsHTeLX3kPRhLs6W4hCJhD
jekHfSMM8wsDuwu1J1sNZpU+wTXnncxRtKQHYIzis6ztOJmCQqzIBsx/rPC3MbhroGwDAklmSuL/
+hYD6Orw+7nyin4XV4h6//tLv1+P509/v/afP2xskZ3cVkZ7mDKwQ+YPhosYYVM3vcDARyJTDDln
S8SX3z+1sUCnrIX1h0ZSb23MGG97fl3nFIxkvOmRNuFi2ddJebBViwBt/PbHh3ie/vn899tCTnzR
mV/0+53fD1pa22sdoz0b2DffV9b6n+/9vrSd3sw5b+GN07jtpKU9lYJpZBJq+kIliXoO/BY8DGiX
Qt93rVDLoRsUSiTPDNtsjANvrXo285TJjc4+7ffTyf4hzWyfjRJh6ua2g/PEISt47orsrAxqjX8/
m2gbZMy8zWkgJpVCBETTaZWzi2Bv5+ikJkH+v7UqDnRwmUdKU7VlPI6IWq52U1qSzmIQmnCU7tKg
qPC1+1dNl4Q328m96FVxdaLw2WojIDwYYdYYV5ZhbmKXG+s/OkjkHYeb77pnSBRSyb7EhbYl+F8+
RX5zsAdMbDOlsAZqstQdRC2DWub74DxKiR9x7PZF3KJ8O8TIaAZfVXlwn9D10gh+cVOuW7JPK6fW
HggcXdkIMBVr11mRQv8yKffrG1hMu1iLX/0K0xKT2ZwuGO+cQSTiGLuyXR3K5sCLOPKaTYmx3tj2
MMPqELy7iPEYJN0fpp06TZ7lX27weyzZQRvy2R6tSzO5zy3n6CF2PTLvzjxzeHRtC5wNkHN6tRe0
zd04FuE8uml5dREtTymdMLYs01fXBpgeGWeBw9IJr61eXybSg170KvWajsZUJ1hRPRqd86jwSFJk
uPXr4lAPzU5zsk3pOsfEla8UacQL0+++5bxhyceV7Ci9xfv8ZUaMQL0ifdB161hy9zXPNpR3Yjhb
1JN3gwjYQlThd8M/nprYphaLsE6xVrWrgl5rnPerOG037WRjyeN0lQ20IGQ3eMMrP/9bh9rz/GNI
r/w0OLGKiF9U4yNjhChhlTEXU0XF1bPwvda0GHYYzAzZ3kzKONJuZ+TVrolKsHDGM+XjFB8CQ/LI
skAPH444ZXaTxe9FYBl0tOTFAvHewd7RoZnGZbgbdPCVQ/6o4kMWDR++wPUd5N1Daj1PE2txq43P
cjI/VVk8I2UgSYAM6bWTqTrsWNYf3xKXPpU/JDnY0txqt+SQ1h9CR85tL4PNgIQqlAAdHjhhoDMC
6vMn2IxigcgxnWqbk3lfXck+H3R686CauX9bo3+bzPHm8Coq6za0Q+JODan6DM59HV+Vs2a2ccSq
9jCZxkM46jtCaH/7sH4gRFuEPTMc0uG9c3D0KgVGGH6revZD4Jq3LV4kJ87D6WvEgy9qjZ3e6kdA
Pxq/NQFBgEG78Mafoeg3suMxkAxiWghteCV0ybpisA9KcE+bM30Cs2bnibeMdxBHy0uoDy8a+ad6
4ChMCQwdAiI526Z3HW0YqOWuTekz7wkEmv29Hrm1/Ar8j5V9Q4kg+ZP+dIb2KrAB0svHbwxbacxJ
LZpRbcpP38LceYnVzjIvoP8UX+LJhL+WpksnpU5lmL3Q5Z2J2S7O/Xffy9BF1YD/NpDUuiS44JC8
mWiaTP4nyeTadR0K9SwKMayAoR4HyEwCtNKKx6oEISeZeZE0PuAiJqIM1oslHm23GBuXpoNl7qOT
1ZkyFkNjYCysEf+YRPZPRL+ubcK4UA8+QRl/yyh8G9XB1+w7kPj7GFDBUuBZiXWPKwnCjaWJPTMS
BIsY4Cq3/JuVIkyJMQEuyd514oAOLG9JH9PKzsv7FItXEYm3jlihobyfvGOioanqo4vKvz2jItKV
49ryO7X0ZilDZ17fO/F7bljOpp68k2emNwNSBfNPtmox8q8t6fthEEjJRrO26LPH2J3hDk4/3RxN
psqPEcF7vkDqSnq3NMBPYdm0PY1tfB7s8iZK9WpbCBjsYGlvG1F/uOyYZcTPxpze8WpqFSEdL9MQ
ZZoIEYiV4D4y5JENS2eiwU10Ue7GBDdOnk0nvc5fOBywrIVtifwFdSetP0u99xYao2orSA+YTEP6
iht+cscu1dbWnS2oT+QRVr0obJnMcyD6J7JcTaOw164ceI7AbvaFOW/cvyLPPw9EqOD2yLmhEoWR
XBpYE7Sh2PoOA6Z3kyhfJi2mYYkxBB4JlWEb8l71kHdgzL12pQouNtB+SYgg2XGBdDqnNa82voXr
b606//1ZZUrZS4wK4yTBXfN4QMS87wQNF0lmfDQd7uBAiCvl18xZBQyYvvjEJ/49FdN2yNwLQ+27
onEWQlx8G8n4p5wRqsr49sb2NoxWhYWFJ5FJqK0NKmy5z1Yj38AjYazsc3ZnuBhcYzfl6ictJkrK
2vISBsN3AQF4kXb+c14WS8/SP1RSQ0gNwxdax8Iuem3d4N5P4ruLKELR2pUbAu/qZfrCXPguA7VK
A/s2tCMzvLL47AN2cVUWHSdXbf2mpFvL/qyq6Jsp+wOdr8rauYO+A9HIr7tKrr60TsDIl0bSbqsG
om/AY9yq3hxZ4c7D5BCIyFrks6NKKJcoOHf2tOPR/2cK251y2Kg737phvLt+WS3K8FVvsWsO3Cyg
W+C8GLwNzgWS4QnR9h4a0ZMbTSsNCoOc3Jc4ir6As9wsrfmaNk1v3Tyj3BezkZOpE40ZVYG+SX+j
EESomJj6TVEs6qbeQ7M72XgeWVd2TstgZiKq3I7DV8BEvDCJrZpUb3qO/hGHn9wfoH3T5NtNKDDw
o/qTqR9PttbBlt7WNxFlfzWdjh4KO7DdZuE3N2Iyb1i4B0dYrPaUnnO7f0/oYlgAxV02pf1TFs2D
Ppr7qfKwtGtPRtF8V/QHLEK7+Kvix4wzMqcJ7jZOvvfChH0dRB+YMz6SUXwOU/momg/+h5c+THDY
SaKo3r4o1KfvFM9ZTAbPeGxRzhaiHPGVNDxZNJq5EF+Q6wLtpZ51htmYJQnrcdvHr5ynOtIIWHv/
mB0eDAYnU89Qdn6rodaf4qh5bJJgN7rjSrTBs57n5yKMT5ZvrUsdmnRpn535ci7RKsJLq8yLR2Sl
iusdz8YB12iOm1TDSW3UV5NYVdV1DxK9cqC+ZP6BJp4USD/23TLeLavc2jN+1hz3UhsYevqXMa8/
ASmQGw1xdc1kj0Hfdj0TgiY/dORSSPPgCBvmpupSdWfHe260fuOm9QPTRM8gmybcv7lencchpGoI
xHxEHz1Bb469KfRkFr0p/Eb5eeMZBx+XYAPe7eKUkb+ChLCrGzyyJvjsRQB3YFm62tto5Rs71k6C
LjWnM74zX802d5Etg9TZNjpuhUmVxyiNds4UvDRD+kAhEJExIDo5mVEsvsXan/THpqqeM6O6Zl7f
M5JCbM1MnQnx8FoRJ0CnxsMILKBzH5P4uUwYNSASfFfKxzrq6i7OuPFponJlUfwavEeXhwG5x6FJ
7nk9D7n0x85M7WtSRW88X4pFNa77pmtWngEmxx3jXZErEsUFdkjNtcAx8YRnVt60966ynkmuzOdA
SpYOA1yFUzISMwxFqF7qsTK3WaDOfRz162oiJTOV6ZcGFh6iRTFC41ZlvGFXDcCa5942URYXHBNS
IjFRtgZKeBZ0w2xGu30xAvFqBdAnwu0AUuIkzPXoIgFnsXifhEzWzM/4dVt5urPc9Kxb0SvaZPVa
9aDBnOE9Eom5sbEUOwq/nj/Wf2FE75THoHscL2YYBMdRh2KhaSC7JRbvxrhYtp9tI0teO4e9d+mw
L+lG7Bue743PRpY+NL0bndMeDolpt3/KUhR/vC47yUTeIeIY7yFouJqp82kWUMDlMWALx7UmIYKP
aOg8ozEETBXigmHynEQApabYFyu9oJcgd7BAUnJpLlWWxtDrYR9hJUtvHRbiBPr6Rx5/ojdipTQH
ewcD+mCbvfanAOyBIQwDakAlM9luD0vrO16cDAEz2rR8j1MVBuHOMrYpXfIUmMTTcl+XTr31wbYc
ES+eeRTHvqAgkp72wceEnSQPDHPmoQ50WUXiguUlXRPnCJdBN2xURWY0ycxHchoN9ult0Vd34Mtr
WP1bqGASawi0E4C95vxPtdnv934F5MGCNWr4/sKLk3inV+U1Iaq4bpz8nbgOYFfwJlNGTBNLLByW
hFoRt8QHXnbxh+Yze7e+jBpRKwRruq+ZMxZRRmugzNdCI25XW/nK6HzySCNvZphaHHAIGI/0Dsw8
GGwybINEbT5XLdbjnHAG7gWmOvlgH2z7j9AMfduSpwltdauSrNoZoXvK3TJ6YH5qIBKzKcJ0WRys
0qHeDglKpcBg7Lbe169Jgjg7tdp3x7we6Yy9og8WLytizmbDydfiW2M48dFI5KEQ8+3AzGVTNygE
LUfxZZQTT9LbmO6p4odaILFwaOvbxGl9wUkHs9vwPhGREJqi+otCImIknAjIGuqUs0fv4Alxb7oc
NJXlsnfrk7NmS52MZTXh6vB/OCyOswRz86zMXrbSxxhrhN+Fkf5YHm9cS99N1dPq9SEAhW20iOb2
pA1fPJLtC6uemTPptA6NShxwMAPUENDyvbAP2DOREfwP9s5kOXIky7K/UpLrRgoUUECBRW1o80Qa
B+O0gdDp7pjnGV/fB8aq9AiPlCipXvfC6bTZYIQBT9+799wozI+OgBNckfZQ0hpHxjfY1EUkvrQB
KowmR4QrIXKYCkQJ3HEXQ9nGCwhojTOCE0V3HD00ymT9vfZo2xdp3S4myhg3S78TE1gv4qn4ib5n
J3XmtNOIyKTPsae0E7teemty3j0ZrfcjTEpxI6qYCHprV+R1fe+a3fdMuG86hOEFaAgOOTUBIKCd
EESV59TLmMO355BPdU8AT7tqlXhzCtbFL5PhoGA3ALTgQ5YL9k8LFPcC/gYxtOQ5AQ8nnA0z9k1u
eB/SoGZpQpyplhnjjGymWb5cHZTfX+KBoKYRYBJ4voPtMF2rpgGMdOmuoI+hs/f5A/rlZ+mjBq/x
b8KAI/gKPDg8YDQbJNCjne2rpYlrjJLhVE6bBrU6Gv0fcb0udIF4fjBbxNn1g5N7HfR6JTddDjsi
0GhUE9v6ITCesU7Qp7Vlc3SIBVxQPCewrqwMchcIDgIa7rPRpd99NOvmFFuU0q6O770P3giVt1aR
gXDMFqRjNqRoroRj/oRY/zyJwaFcG62bABPajejsdE3N/qwLbZ95EJeH9Jb/HTiCy7KOke1lxkdV
t49ZO7RAoSiq3ZQ1Qu8mxXoSHeGbc5hna7w0NqPFeJrmdepdG++TYcG29gs5k2on36BJpbUPWM3v
i24VTsBVhMFJS4uHH2YBU8Htt2QFn/z0tRyHV6KTENgTNUm0+k3eBWcXvpLTjc+1uYdNqCI4nmwd
jgUP7DpiZeBEzWvaoxhVsqOsgL+2lCzSlVHlG1VgCXdwSroDVCBMd87KaS9DU4E9rSnzSK+9t1vw
y4Xe27s61I9TZHA0IYWx3XBIprzSHY69w+zsQrSmOz/r7IF15Qlt5MYe213myhNniW1iyXUqJaGB
VNOYT1ygQ5bYOahdh0jdiWjY+AguDdlcTFQRN42zaSsOBER5/RwJn0NzmxDkDiJ8LZTzrmXeTwYl
n702JPPx7zB1zUnGPXjsU5WbDxNTeTf1b8kVWsy/k5RBrK25tVzcR6gnkqK6c72+uHGb9IH6aEgw
Tqb2aSiZIytxKDXrmeSOQ0v9RZ4FC2MXlc83LbF8dLTqFp8IMlJvG8bmCa845n1rbTCHsAN9bjXe
lKWzbU3zjsIeF2FzQr61DNk+KzbPMiluBdEcZWGRUhPcRHwhm6jnEJJjZwk5OCAukVD+0netpkFl
EnA1Uy9qwp4lghrch5YAVu+Vh7Gtz6UE/5mN69qssVOinXRWgdafOmk90n37nBx3A3+1pK9X++6u
dxiezJ8CosonZ8zPpmNsptraQVNyVfFG9CltmhKGJdGX6AVv0p5lj5BAvlJwoSZ0Ezsjii4fzS35
sBv66Jxh7XNvx++jxVnb6c6R5BjbqRdaQ2vPsE5lC0yE8moav09+9yBNzqczkUhAHOHlai05Jvl4
LqJhzdHp1s4fMq986Fq+qCEb5OkBC9RYrmj2ouPEwECJpA36Z9EN082UoiDv2u5bW3xIwtbSfELS
PQrGWYW5a+eUgxxlwA4sTbkwyDqpw9mtma7CESJWY2t4UXf2VL2ntb4j6WapUgR8A/qZzMtOFWFX
6NZnCCqi/lB07WKYLLIe+N7kaKOIvODTIabIRepHcuStb7J6MvzpVGdnkD1rfbJ3gyBaZFx2rMjx
Qmzn7DCZFj87ZBhSPPs1Hmw3e8JcqcqdjnqZ0dg6L7ud14qzxmiq1FtCNySk1yVKk1MuxTyyXNlG
t5CWfwv57H1y2we7J2pFRlukUlE2HKo0uHOq6XPItLPuKLg7OfKZs56at1bYv7GCQwzOUTMoTh3p
jG2QvlfheBuoYSmsIFtKhf4rQCAv59BKpgR3Lm4eBt4HIHudORyMMnvPI/kUGyw5cBU/ti1C7ma2
LEfdbRF2t7Q494rkiXrOr+3wlAXZ2Y/723RONTWC5MzReuNnvgk7Rzv6dvSYkodOKkiksnvDlvNC
r7sLzIk0AMxDZvVQORreFcSxVM8kaEfAvGXkrG1pHVJp0GrrzjKOPjEl3HkgQiYrfuwJ0Bt8eZ/2
zpNu2/TSc/sJjOidTthEAn3FrMqTpxcPQSZOIEc+A7O8FSyxOfx/ItXbxq5CfV2+JvidEt5TwA5X
+O0pa2HQFSzD3e6bNTocqXW4TEBFomE/Mnary+SBgtiUE4mJYllxNsb0hDWPw257SoxoK4Zgyxfy
ySHwKq7WGpxD8AkHVbZ7y2jevXDah0F6CKp2Gelr3AFvFaFHwBVu+GotR109R71+mN+HzaHVpobU
y4MGUc2H+CYNsRdJ9lPZfMVM99hob67I7hIoc/30yoEXxr9/qZS4z8X4GA20qbPyB7pQTiCugFIy
PWNBogc0LUQTHoy+fwLE+Gjb7PplKJ4Gr3v1cMNZxlsLeRUuGG6RrIk2sOM+2VAoMxgcBu1QuwFi
oIJcq/RYjIvRmTayKx6BWshNkOSfrTNsEwJc+qH+Nt+vtfvDIPJ7+pCEOO3TUjMYIWCCj8dimyJT
U+1+UuwrefTs9OpF951z7eRPeAiPik4fXVHHnzWexCDa9Xb+FGMslUZhUdJiptZYEVbWZkwJGkye
IJeu53eoo3KnwXnHwvqFUmmp3PDoAAxjWUwQfA1j329Y8aTNXTT0W+A+KIqNnWFSiji3aKifpGUf
VEOGopw+AoIBZoPQY6fF5yGnrBz1nWsFJ6NS94awH93AwBMl0jviGZf1ElGjv4ji6Fsn+rMsjaNd
kdpe9TSoBBJaEi9Qt6PqdjQQNmnhYtUhjCGHC6cC46fvUbvAuPyJGDg4+QAHtkn5MnQz9KAKb/uk
HNG2n2tdNQtZhfuERGLGjM5N0aJqykwBi1SwWvLzz0YF4aIV9MgzcuAIStTWmtzAISl3qEeAFyc9
nsFa3ZRX2UEYnZtumDtieKCsJq1Qetb3mlHEF428pEWTps5N1fHbxEJil6FiI+ZUO3nROTGIT8+R
oR6Ktnhz3P6ZcKWciTDaU5GxLnNp/Y4hAZYYKjBLgwFsxGpQMl6WnCUWwEmTTdbTsGoKJLhB7i4V
Q3gSed3XfuLIrWpn1aTBSz34Dw0N6sk29aXtcMIt/IGmff5SUxAuY0VfQXeSFYJYUvN6fliC4Lvc
xhZhI9nDDfFZiKc4tC1YLQVS2qKFAE8rzvNAraAcY8ySfxKfvDGjcrYT8IGkJc7Brlrgh2Eh2JDb
MjUxLtEBgHqsfOihOQbziOTiRWdT9kSeAhOQwsJgWLDs/GM90mgcSGVYY9DLFqUp6QSOFcOAttiF
SOCO5KCj2oRSnPTiBXLIdAxTVsNU/XwgR39SYjHj+SYNpg2d6coaUNtO+SrR06fI7ZMNLI7S5bCq
ha85/jl8TgCmh6KmNC0Kd6P6aavIUj4Y8Xclrc9obOqFTyW+QaGMyZJ9kY4VQwfy0BZphDQ1EPAG
Ck57AHvyquxWwqOeZowC7yOdG37oCJkGgTwGbTnmHwgdzoGBCsR039IK/k401S+uxaLcRfbDIhtL
ZJfZy9xhjqSRq2J3B9H0D5VHfVL0JvOzYnpksUZHPHXCbW/47BeEq9Zply2bVguWo6TcaT1Yv0Vz
6+NZsyv4HGM4CrBCFTkceK5btP3paHNAzTntEd28yryuZ/nuI+bzQoj7RWFzxiPBsY/qlR+2i9iN
qOUztSImZWDxDrYgAbXLHCcWK80IX+cqRMOG/9Dr3o+smoK1mrD5+kpf1TUupIH1QsuuuidjfAa9
Y2vuCSBclgxS7fbZhUi3ZMl3i/plQ3Hw0yzaPTJdc5+gUV16LllhpgtAMLHv8rwyNikDlYK6Qh/M
z4FeKMOEblx446pBXTM7/IlUK7yndEgectaE9BSaoxYO38MU40Xj0GabMg9OlM7CIi6P9HjdY5kP
z1EJaWekhX0atd7cxUnz0qGXXWWsSCqbhr9T0z/Pde/YWdExiwgXSz1SBCKbpUYITt7jCe6IXIUh
WW1yGT/ieUyPVnWMg0rbhdN0rnzmpTDYVyxdXyZr2retZi6R2QJtFw8sy6AU6APTJ8DiC08q9Coc
F/DJwrkg9iffInKHESG6R5h9j5poER4JgsaR+Y37sKh+Irld+k7FkJvMkJqRDcY2/ROTVQzd9T6D
8MYpPHXZj2Msj9pLYTTZir3qR5XKZ3+k+PQ9dx0VKrjrdOPgmzBgC7f8INgQ+kD52gdyWJVjtJaa
NdxEAuSqTLSOrb0dCRed4kF/6nOKL0+8+U79YBWCNlUfAdUstnrNCsiNqg8v/NE68UPuqZ9FC161
lXq/hF67iODd3jpTfdvX9dFMq3Dt2azjgezSAheuQoyALKUpOcaEVEiO2aGhiLptyal9Y0VY2VP1
4LEm3CgA314xYnwzmTmWhGTA16H77bV3oWMdjbIGkxAT4NPajFddGaHSY8A0WIG9bzv/u0LZNALv
E4YVnh0VvQ8uTkf+QisXt+IyGbQNQ/OYGnWl1QUt9zDcDazUsOAWj8grJ+bdUbokmStaoOaV54qo
F0ypHtHE4qesh1NiOjg3KApjvWqJLsOob+mKiJYZJjoTbIswf8NBWyzwGF1A5FEvGiXADAvmgGOk
JKpOe40TdqbV+zCU9TPgMCxE+N/acnxNi3AHIwEhtaQdlg3uvpbhR5H6+SpLyYRkde7G8a5CcYCN
TlILo5owTX+TwK3hhYglBVqKpcUT6/EZXfqDPyA1SIcmphmJXN4M2vvUbKhXTAx1ZWBUGHzgKsDN
YNDb/0xNPjGPmUmcvHACmB18bGyOXJsCW92yjs+PmgdACFUJ/yMmiwhUD70eVnmDbpxJnWB2B7jF
0iHEmisvhG7EROQoDPsjNUCZ2kFy0SfwOdkUQJ0ODJxTpDI6mZ2fK85M11/Yg5i76oWzqZWAh2ej
nCSwimObNhKMhjtjCAncyCv7Vg0N+0nVwoTBAcrZkArOHoJDmfKVybuxXrpTQwxoNW11OoqwB/xt
3vrfqryFWWeGe8q473MwhCB4U6/lvYUgiUEJdTbVVyfogXdwGqEUM4ELQJjwifA02mX08mDjZLJa
MxFM0Nz3e7A5YpF27BaZRlCAwzpiaebNRTp3fQW+qmUYXuW0vwuVYMWCtbhi/XVIa/fSFDjnNL88
NlBBF/TjHokh+IGCtkddMIYHN3cuGkHcRN2KCxauoXB64qtf7WmyMPwzEVSdoQ4EYhxzI/DXme/d
00XJywARnhderKH9IWUDI7lLkYho1d3k4MTzkPl7xmfcFgHL5fKAX0ok02IKLY7/VvHKuXvXqEit
DfyWZK8IZlHtsB1m22eHP5qNMVa2m+Yr5mevumnqO8xzRBk6ybJJzHTz4unDo5tn+2BkkVZ6+Qxz
exTgDxYQZYet17GD5jAF6MYiKwj5xnUcNA+B29zTGhAHBXYacaLXbHI8Wduurl9zy27IyhkkzTKf
vSqbKHM0dQOTDJo51V6px9vazlgPMKQcJTQ4FBeFASxJzi561qMZmAsaSNUhTIYHy6gBK6bkBA5u
zMDJfdYNXsqAWr7gD9VwJmxfZd9m0DHzZkm+AuKKGbU7osVP3PHOc5iAYMhmQAeFq1bkKdPepoWN
wtHFLAfjFYgdHtqksgqq1fIgBDhpWVg3phZoh0aE3zXXPlrQ5hWxvRhAWUbmGDNl5H/qHu0uHZcI
eaQZkxw0IyCOb1PlEj4fxzRKkbjKXHqcHShfB5a/Vhn4twFiUaZyFzRTEMpC80H0n3ltcfDK4zPd
459wsTd5WGO0r7tvqc4cFQpIuFTAypa22oQkA8nUePRnYiiU261GcR1nuDCjYnSXrZ+dJ5dyfMyU
yQYXa0jJbxqxEtgdPfiyUNAbjTY7RDWcDgHhz+2NLqe14QbpwoT0Tc4XYatlzVmzCtBHBdugiNQq
0mkGdASAGzQFQRP5plavU4O+JMGe733tbEUH8VUfWu0wle7GRuKANyb6ZqEtW/YTlUnsDjvvFYsm
BatG87ivuzVQbg/mbzhsqdjPGqE9TYpRJq1cfW25gDGSAMIZSR+rWmfrGyvchp097T1hrFgetRBY
g24NZIoFj3zANn2bIMNb+iGQ0bWGIm5RtGO1cHr27L4hJxLPfQV8krk4FiHmmk3OBzDYAwtIk3jl
UXxWTvgorS6+aTr0fKP3s4e4jhLCMZf2EL5YJh5Zm1glZ1Zq9SQsG/EyyL4N+PtvxoA2D9Nf7Hej
+z4GB7ISjM8oLhmb9kZG2dnj80KevZvqdrzrqtjiJEOdW5vos2wLLq+jPryK41yyr/n/JSnqGKhr
Uj6Nvo07dor0c6i3rOGauXal3G5EgBArpQCuNUSc3URoht+gAcsibXhT0dDdwMUIVjA93F0nipcm
iOUhDhtz3SHiKhDKUQrUZfU8qrF7BwIKg4UVzWMO5TZPNA6MUdvSyvdoBoYPU+Q6F5Eyvy1GbZ/4
o31MynQg4I/Bi5OI6QN6GP2LcXod4LEuW908EF3tb4F45QTjMqRkBg+HMtQvBoTondfN55xi8usD
2XNMMPkSFh2RvBC6p1XVtU5ISK1lHkufpWybnhyUyrKqjyppnGZpEgd4YnFEAyIltSM3wP+mRjyS
6srcKHOy6WPqve+kgYwPgwepq0xjkKwABD5cQlpAdbKs83v9jvMAkZmYqbf4x4JVHdGbA2IsGfP8
9w+3Qn7cpYycWyMPT5GfPmldOnN9x/B0vQpBpiTEZBxhSIucrxiRzPTQ3Qk9dHSUoRUye402+lgi
OQYLxDp0HYVe+6IJuotBCP89FqCt8UkxLIIBcutEffzC4KQxmh9YzeO7Pu+HW1xg0Q1rpuZF01nE
SIugLT7ITVHa/U6SBHkwR2t2W+dGc7hetucr/ZKwHNrFngPZqRj2aUqKrF723kpL2/wlGcq7VHjl
pqe23WVNj1GqY1UurXDTxnG/cxpR3IPqA5mFaESlOidltFKH64+8d82l11uCZJc0u/dd4FQlnYnc
uqQ4xRDW4HzAtLaU5ZskdfCINQ4zrOGcFOGDJ2+ALqL3/gmuXXw0OtffF1TFGv4OZuEBQFI2TQ/G
8jABL4UsZXxd0rO4OlyvH2JVfv2m5Va818kfwjlAlqllpfvrb4jnI7Txeri8skivP1yCCfY5oayw
6NGLNqp+CM+wrEHHQI2/cY3cvCjaQZYV1gs3zhi9E6KOD5kWYpVXzqq0Ik6Z1PuFdSlzI7tkDnOW
fsfpqmSlkDpPlbmfaHpeVDVOT3X0gDpQXoaspGmKS3lTpu9tbZiXkLFbR02wsD2FpzN4IlrxHtEx
7NkR9JTp6Ok6i7oAmVJoUS5g8ijzglTNscdQg7jFM/SGHpw9PXpq54jAbKgpjeeQdfIeZQB6FLt9
Mk2Og6GpNqXy7Bk3Ej9VjB53IVXJwgKq/TT4SXhP8vYqkVRb0fwjH5pHLEsEV86XRIOFscbUTrlv
b9K+tp6ofJaDMjAsg5zhjzbaT82UD+jWe3UDKd1+SpreuLVN//F6IyPwdd5b0Vlmbyjb1BNMYufJ
5U1Ccsnv6Z47T5HHxDQHT33sgc6kURTceyXtqCC0CEW1Iu/JdcMGeJEEGpyY7lOQZhrORBT4OdvX
Siu4bzO2XViOcROZhfYUWXVzS3rD5XrJMY3qAb/8QuN1c3Qm96OGwnrIv2OBHh47lqHUd8EtgjTj
7nqTOfMEjO4xFayrlNaGFzr7+Psyqe9aoUKEWobDB+GycJpvLWn75janYuFRgJRNG18GTurbVgZE
lppBfKlcNz1UJfrU60VoO0OmN/BeC45benIZAmM8D3a3v14iqZDkBPrJWeW7j7VzwYMGIKP8tGL2
iy5k+TcOU3UZNfz+SWrcB6VfX+LWulXgeBBtpptWT5uLIco3o02L2+slGBWwT6xWHQdl1RfFN+SG
8aG2tkV6KS2L6V7G8qsx22Z/vVhifyQSgD+Dq9XtpepyBpyaW1E0IK+FjtBfmoGDP95qubleHMiv
WOWeFm4S2+ovQztZq0rJsz5AoA4Lf7zYaUfaMkgiErqa8eJE1qbMvNlasta1Tjv51RDz9+dH7ViP
VpCPh4bMuXs+cK4XiIG6Mm1Q8HDd9W6aHiULARN48+u6oiOeqjZ6ENf/ejq9hT1aWF69/PV8CGur
TUcjafHrujypcrBhTDh+PV9Z1M0BZ/Tl11V0fa1TIRKWUP/9hr0AhaXmf723r/c7b0cxkZcceeHd
r6t0jRIY4fRxLHP/1FlduRqird0XPQBuP4YFwo948sM7EHkMAdHCff3wHfcOu9qNRybj11Umde+5
Ss7X2wurtY8DEZeLlrCQuzGMIW+1E+v4fnDQQFhcNFWZ3E0MMwgts5vN9Y7EYyVLpHTlKtH87L7J
rVXptFRZ86Xrj4ymT+JnxpHlzguprPmytozynBHdchPZRf6NlfX9VOnFxRxRsNWlnmzojsrFUDbu
zilqiP2d/ExDIKyV3z+ReDZtUiTN22zkKOfQ8phrp+lU0EtcylYiN50vXn8wypxQtPn618W8QHBd
a8Ja/brut/vpxRxDVKfbPzzJ/PjrM12vS2gxs0OHh9+eQ6NkOEWExh6b8Pa3R/+6KIvE2BUaf8B/
vatfN16vIxUx2GBzpP38azvmO0ej21KQ9KbiENCgvv/XzUZJqNnSSU24zCGR3NTE3PN6+9eDMP18
ICUSdo6dPLXqFx0Hvqya6lI7sj+7dna5Xo2rftz5BXaq60WLU8qSJZS2vV4svOmd+bx5FzZ58VzK
O3NMm5ei6byT1s5RTvMzj0IXG7vxCJiYb9USeChoK/yDNV9sarkvcAs+aCFYyMLiOzw/KCc18BAL
3v/1QbKU/pqxGjby+UHYDFk2o/c5ldrUvBhMLyorbS9ErbXnqBFf771qoOdChSqW1wepCX9G25r+
7vqgytbe6Afadypu0mcAM9fXjfPcObk506nrY/QS404SAU29Xgwz6Eh5w0L+epH2JgQV4K/BkCWP
GQCP6zOXooTSm8Tejcy2iP8BbzXhp80978mZTR6bWPJZ1HjRm8oELZRX4YPpPeQF1rDrHWzDbJbk
qxCpPV9XaIVxB1UCLdn86PkxERgnSCh1tb3eg/lwfwqJ1Enn+1+v0pxiZJwdQNafrwvLqTskaOXQ
GvEk1x+1UXzHkuxBMOUqEpN0go0R+Vwvfj1T6twqR3uU5eAcG8LISdFqWmJKAvcjwbdUVHX6Zgem
iU8xsLaxN7WXxg3uRrtzP6aQEHakqOo2HfhQlT3QeZkf6braLsg08YznH9SWTcqL7nvqpenS9fUO
tcDkkIaTdkzChtVvEpIAS67xR4+gPB6q8kk68JWoAkBiGxCkRHG53j71dEWMgKDgNHYdjmo0ua43
IKCjZ1NH0QP7C55CB7rK9QarufP7CU21A75Ptrq+q5iBcNbPnq+3+3lq3hBqpN2Zk6+ORYGSixa8
+wFkawWbJXoFWAShz2ESa+BtfPaUsb/egaIC5GtXBbcmarBb2+lTWlp8LrTxoEIH4uLklQAn4Nrr
tAZc0rrGAkLT+GohnqzJ0Vtq5hid6rgbbjvF1xuNlPkNri6r7WmEO5QzGIjyeu+ESDyY/ZIkPN+j
r7z72momMKa62kCr8LdekdXzH+axnO8QuHh27JIw97EWc3g5UWm9kaBEh8cRoNr5xvqDGV5cmcCk
K++oDSYH6eurd9toTNVH2pfuErQ3ihjFZ4PWGyLlfAebxuYYBsYLJniy5soi2xFf0zwaJMtenzrI
wm9j3zqPZNC6W9hA/kabjORFj905aM78VqF+uWki0ZxrCBYHTWbxamid4iOMn6538LUxXLLdjNOD
ihl6O0xfH82IAQkPrnrjkGGuakJl935YDfeKhQyiOp5b56yKJsK56LZvbsxUxluoXfGFsvnruVMF
NMwFEvOgRB/spUMyHaKq4E3zWWzNT5HzoosoIig+JZfqKMICgqDnGN9IZueTib8VtrCWo680FlSB
dac7uG+uj5zqeIsFDzV52U/rbNRhk2tT8mjRIv96e65bvHuOS3lt4NPGGh9vIrwdz/w7XJ+ii5WB
ZY0kcz9iJ6ePlOOQ6rR3EXy/3qEYcSOWgLFOZjRFt3VBZ//6d9HB0Ejwfe96SrKYzH25J7iivDc1
VDJfGzZmdx27Aa6NCFh6ySocdJRWstDnV+z5SL6CyTUPcGi5Fg1xsI8qWuS/7vSHX68PclQqD9ff
6LGRSRv7qFbM0naXf3i6aH7O652uz/51y/Xy19PRWYvnZeR6rMHwLK+3/Nu7f90eCuRWZdCMX5tw
vefXq19f6A9v8euVXKcttpGrf72F631+fx9fD78+k+BbQx8zin7WCbj7X+/j+ltuwer4/5iNrAmb
8WksfvznPz7zFn/9+PDDD/Psz9wM9+8wG4cf2fjxl/v/F2dD/NNxbaUcQUHgwLQAmfFfnA1z5mxA
qMEp6oBqVM4//iMDUwBMw/onXW1JFrZDVDW5nwYIjvqLs6HJfypDKgIVEaQYhimk9b8BbQgDjEaO
xJ8JzPf//IcypSUdw0ACIHgVCbfjz5gNomk5lWWKI3lGS+UlIrIFb5c94jG7D0nb5oigKRZKdPg9
PGZw6AYfv6pCraCVxuR5KNR7Db+VX4Gy/NrfoK34P/Lz19v4j6xNz3mYNTXb/Zc3Z7kcIl1DIEm1
TJfPrvj8eAgznzuL/yNU7jN8Gr/rhR9RQI5E79yMjarUwguY79784Y/2b14Nq/ufXs9hQoC/w7J0
An34JAz3tw8DGQL9Ycw6VKJGR0HkRPG4hP8Xv6rG68UyICF6PeWZ/NAKrxpv0naOi0Cbm7bPgSux
AGVkbFwqKQFlgf8pOEq1he9Avaj4U0Af0+PSh//WJWlAKKufjWNX3GjQnsO1VChxOcAVBWbqwS0l
aoBa99UShzNJbLhl3HHX8mR0SmJ9zLufaA9r8+hqHqOARdfWDm5sZQ4cBbVcMMIec9t+NcCgipOU
zmjiv3bDl9Exe2M51r6dAguePpxco9YYs3T2vUDV9luYlgw2aBV2rkq3ZVc0bJg7K2oGRzRIMEDB
DqfRqydvLU0a/QcvjgsyaWLV+MIneBpVAidvdIjauUulh+2N0PHRfrecuuteOzmnJHzooZbVLr4g
26Y2i2q3vKoUhUyMheDI2X7TLVOrjGVsRwU45iRqGBolLKTUufcJS162fdrCnkUd3698lJHVgrlv
Zx2CwEKiHXow0LdVojCZDmlBuqYosqmvl30tXYHVXZn+vszN2npJizyUckPbsK72LW6m0l54KEIb
geDIqkYqelGpZqeHM9cZkZFEMD/w6exHp3VT5soRvR7yXHQDm5lBq99Ki3F4rPugaN6zmldh/J0Z
uARbwDbfpYejlL6lbmzbpM+zZU2S4x24xODRjO0hg9NUidZFDd8pH01M29bZbdu5WU6oURMEBH93
djXYBfm8wehvAhsh4T2ucQRMx6zqrfG1yWb8nQEO6h3KABipsu4h7ROrorIucg/A+jE1WzUoQYa7
FHLrPq5q7BFjn/Z7aU9yPJHIY6qT0TgMkzP2S3dtW5mPGn2M6Llz5NCdVVS3RX9XdSaZI41us9xt
5aAj0TB0hxISAigNkM7sQIyxTjIQZ5QlLk9id8ClklvMLBgKOWoJgCedupfMIbRVjXYY6a+ERLFm
TUDCRTWaXgLqtIv9c5sQwM0QXfF1MRgiVuvYTmOWvSNfha1uAb/6btouFGIzJA4QfIKw7C0LY54n
d2FNoGfSJq98IA9MOmgsrYC0mpg52qftz198jr/FdOq8PPaOOKVivIHW2EERYFUYomdDkPM0mmPv
7OyhEyE976h16NU0SXPjE1L008asUN5C+uc4QOlmjDuJvkADycX3ahFSmtOD97WgQtjZWq1xbyYd
AIIYyUP62TUN7whxTW76Hxh/R0kqAEXdG7OgTm2IiKnQVwkKIwa/AsXNM5ZhIxItDZV0auvPOMWP
UHTUTl3t3Bqw3ZkU1C5UmLUU0cwhqmJR4TxIMuzT6I4kEohOz/YwrIHGdC44ehi4pW5N2o8ow8HU
rCaPL/Lb3x9wOYv94dzD4dYRluTUYxvU5nCIfjvcVrqom5a3hZAD17sXGN9VGbn/w1Gds+hfXsSS
us0ZRHE2UerP55ChN6y5TmIWKNCUgacgyWfyX6xhOthxdy9aVn6Mc/9+y+Yn/XVWvW4Zm4SrGwes
q0zx24tmMlYoITHbeNVwBzQHuopislINxUPsM5uD1Bvs/v4l/3yu/O+XdOaywVaSI+Oft9NXfQj/
ie2kbdw+p1PE7uERy7JyuxG+wP/Di9mCsga1toGq9s8v5iZV2o+Ez91EKCU2NHvFE2lZ+t4nCmHz
9y/1Zw7Yf52TlSEc1zL5NI15u/9QA7h6NuiZIraA/A4d667MqE9IKItYkwPiHJzQefz7V/zLH48q
AMAZW2UIlkfyt40b8Tx3LlHUWEVV7S91rX836gGh7zhO5q1SRvupEduVL/7+Zf/ybZhf1oStpnTL
FSxq/7yh8GVo1Vi8bDlJfyVGWz308KYf/v5V/t3HafKtswxXN4Rr/bZn+jWBTLZRUSmUOE0ibySp
UR9/jGiwIABl6n+/o1C3kXMKY07of9krReI0yTTyRZhIct140WhiS1Rqy7fSXP39lv3l83OEa+qI
vq35W2fov+0osMXSxOyRarS9BvKV2GTb9tL/YW/864tQNZqmrXSk+MxXfnuR/8vemSRHjmRbdiu5
AbgAikYBkZIcWG9GI2nsSZtASKcTraLvR38btb1aSR3Q42e6e2RGZIrUH6RIxSy8oxka1afv3Xsu
zWOg9VOIpCgKzcfC7PXLXoK6+OOv8rsnEOydac3XzDPNeQH5+VHwNdJBLTUL51u1NqWxb8E21CI6
6gm27yzU7v/4582f+uflSvC4C2kJdleHk8XPP4+JWjMVkPjRxPQv4KRfhF09QqV4+eMf8/v6mu9l
mVw4qmzh8RT+/HOagr1XD+e1uIRk11HDo/ax7DheFTZQL0SrE5Gstl9izJGIY85kDKf5LkkZD9x7
JUYPRNEWGm2Kh+47QvJfPGvM6ydf3jFZ1IRL+ef8cs1zoyw7EXLNzbEyqyPTdATXZgWnd92kdR+t
/vha/KNL7lAB8bMsi7X/lwepbvHkIyKO4H2mbnxIYTlxthmIO1wpdn7jT3aHf/Dcmo6L+oJv6AnW
mJ+vPARmr7Ndnluvt9ZjxUNk5v/uqwFHEiu4ZEfwhPO73Vz3GzLG/TReaKVj0pfObqskefvjq2b8
7ntwZyzbkCZcIs7Vvz6pga6XbT+wfLV9/JbX/VVvDks/dXHm+ssqtJbwahYlom1JJk9Z6I+O1x7j
meMcRn/y0gj917dm/iySJ5r8bOP3lYXNo9EUso7JXXEupR5vporkehOCYhTgAMj6JcLRRW/g+h2u
p+pUuh/4xFHsw0wgjatBP8YME9BERhRL3zMgj28+L9cMIv37Abr+6//i/7/mdNOiIGx++d+//gtY
1P8k4KnHk/vPgac3r81r9VMnZv7z3zsxtvHF4XUj8sRxJa/b9y6MrX+RtkELhiEljxUv5N+6MML5
YrgIWnmu55WezfJvXRhhfaFt4s3vE48AJ3vxbzVh5vX17+uvNNns+Sn8Z0lGHJYtfn47RVHGreMx
wfVbgWGC2HeHxbjyXpEEm0tKrAPm2mfrJBpRA0EHlhUkVrPoRx2soY+UKRBLP0cONWSPlm/WCF7b
0w/X8fT7VszvGkXSRlDmOrSI6MRIxmg/f8Zk4uigJ1ZFG0a7H8cdcKaPmAiyAXVl7rv7eAK0LQOP
mIQAGeMQ1wv1J2vmz6U8l4mPIOebZM2rNRmgP38EK5l9N5lerUr8Trrm3MeGe1/PgEIR+vfVbMvM
iYD6kxJmbrb9fHeQV7ieoA1lOZRo8pe7U8S47abCp6M+56giifRiBfXZWVXDPODVNolm0RqyECbT
pJIGZplhX8SPgimxhQ18yrU10OelUyVPY1CuMxRPg6WdXQ+LpFTNKnbCP7tblI2//9Q2pYpO24ht
xtTni/lD3Txlw9AQW5ytbLes7t2iOSaTF5wbkyCjSbeckzWlwc5A/on8A5FeG5cD2NoOS4gzZk+8
EC+diO1vnY1jaRdm6KIIKLpKOm82cB8ile6ntFtjjrowayg5iOnjqL/SRsC4RPe09nSrovykjfm2
sDG4gu4QkX1G0b4Hf7hB+Y41SmEur9ABL3VVbIzA3IGw2TvOQ9ONgLIJk0amhX0nlDHuAxyv1mYo
tN2sDnTrdi/sfD05w9pCHS7z/Gj09dIJs61TEiyoYUcdzKNltYB6/EOc6LtwZBbyUUfMO5zguhDj
lTEc8njONMbgU6B87Y21n4VbA4o81cBSu8Okcjt42ZHmJ6nM/sYpbdgJhKul/U0Eech2r0uv24VI
xWu3x0pA48go8/vJmPYecWImalCpZ/cTAOLCJFG7AkQ0RNQ3hokdv77Tq+EOZ+7KLhz4w/65NQBT
oKpHJLPR2mbNbrtFg7WSYrhQ2AKQNdwVkBZAxRxkWl6NpXsVKBzvUYGIadqV5fhGrOyORCmsEjWI
5DEl0bMuOXQGB+RBqIWoOgp8WuRLXvq9xeQ2XccaIVxdgp5j2CNx2ESGt0FHs8nslxT4flf5xDYS
txS1jLLEFknQLVPzpUcKW64368Yfd1FPdK1Cp29ci0HAXu03GKqibk/RD9N4fFAGnRXoFGVpEhbQ
PYRlcQlgj7BzecJigDqiZ+UAlogHN4quuoEIVgvcjZDN10Dgsayqc5i3yWb0aE8MHTk6/XTTK7Ne
RbRUMGZF1cHRONYwYL2jTaVstP6FduUKf1NDEaaOZE4PEpMvSCZyzSjVeNAb7yotxoeafyus0q+t
Xq859l1bo3ObEBxSoVlZzFe519UT7e9lglTfBFRCmG3EHJlrZTlwO856xJtCVqgcrEvoTg968tIr
CFHBdEr9GISbO3nA+Vs8DdW3tLbJOGRmUz+6JPfZBPQ5Tb9zmg9yErckJ2/tSl0QKbBUEltP5BJZ
bXrYhbh3XavRPbKtlG5zTsK9vKdP+wq+gwDUybWXpl6QCODmmzzBq9SS11SYW+qgQ0v0rWugFbb7
Gw20vp0E28BDQgHUrzWONvkwwgn3EegpfBonZHG2WW7cZNq5tbvBD7pqyuFQ6kBB0WcQD7JuaYKh
TYDpYGLNVMPegcRh43cxjXwxL41TP+xrSIlh2t4Eg31LsNvBb9KTHvYXZTOHDcyMH33pkq/gaqdU
HhG4VXmEuBKmoiZ2FuC7BsNfiD11REHp0W2eSBEpIYeqyVllZXsD82+vpcOFHem7+f4S8LREa7qP
oieCpjgyFAcZ0zCc5BUq84uqIabAKuAJ5k9IxRr00zinm4ycBrLHncfGfbdyZ1VHfHRCMFybqPRQ
beZ7NBo+CARjkeYM3qamAr+qrupt1wIxc5IVh84bfxj2mpViPd6Okpl4bm85yawLiXMRgWkanfx8
WMWJtSl4bZvxkeQ0M2/2orV2tGFvWXRvyyz9SLEnLVvTeu/d/MZowpGTAoE9UkMsqHj6Att9QuN+
Zzbmjd6Qn27ktbvqg4Twj5b76PHEBWW/qqdWw4iC4JLoRnTgEI/Irtr1GVwLdziEWbyPVbSThf0c
qnCFTnzmbzj1srC11y7w7/ysPhVcMxBKPZbcQJMoB6Yre8BmbSTJulTmpVZgu7e+OmLczG58I0J1
MZkm9lqF9FfP7gzUI4O1Bcl6Z+DpNZRxiPG+RGa9yazgxsjSLUmuBzJV9YXSEpCW4gEc1l6X9brT
W7Jis0eYCdpCa9KrAhhsgEWtN2ridlC39BxoiJJaZWb7HOpQzoeABkB/JvE1alkPSuFvtQyqORE6
0X706gMQ7QbxKD6RGNzCUkfCuZShea7mZn5wTwZDnpLNbDzrSh10Gt0LWK+Ey3H1OA3KpSibXeKE
BbJ0YhLC2sYCy/3STB1JUcVNRAtba8yvkzDDQI8DB3c5uYO+Ss+5IDs7zvdDQ7xWlT/Kujibk7eJ
+uyOA8JzKelPdzaRmTrd0K6N1dJ3+KeCpKBjHoqXIEA8lzvY1UbyNxHWu4v53wDZBMJVy8/jpM5u
l56r5HUMwkOqmDgxBtIXcYeNPrGQT5souTWvvpEZS26Y2kTHKAz13r2bxx9+Ga9zfLd4RvEU+8R7
OF1/GqNDV4Yfsiy/1U26TxPpLhBEfrSiIXwHN1MDeQC0MZ48OsVVnlwQfpOvRB+R+GS2+kIW2Rlb
xwDHHC0WcWv5Mk3zjyQjhKXGZsOVykzwn6FPLOFM8g/waUErMGgzZu6CMQ/56Hb6YcY4DT4vS1fx
/QfTB+owbNHlrtuctJMuEttC4kVz4mAdTDlhdTbfMsqGB0qM67Se5mAa7RFZGvZb5T/x9rwxzSGK
rKFMsyFl0yB/MrCYLbA53Dpd/FU2FoYgyHEx1ooNHXHFPvA164jVxUn14ZAghNSSm870wsWpxCSr
s7mCFU+ln0+XbswcgmAjHJcGhrSg42RYiXTaxGY5y29ZgINNiAoLAV12khnfGXUlmo56jn1NF7ht
z9kYI5vwymUk3HcjAh6R8NstLQpgeNHHfP3yggOC401ouLOXWjU27wi29ojWG/FANXHQRG69e0iV
lspX58xXl5hT0FxIdQrl8NyGgE4HsTO94Rm3l2Au5bwzSjgVdbzPsI+SiXKvW9xA6pKNdHpgb15w
qfkfJUPKBZ6+s1LeHQaoRcDIe0GI0NmDIrJwB5dyWbvBP4vV04B3LoH/teWDKfwdL94ysohG1qv0
mMcJRZC3YCJ5VXVuulRZerQ6zD8pi51TVfsulVvrM++Xx2tsQyzKlNUrJiibeMjmFLFpga0CGYuy
gPKO/RtkcfxFsKDUMJEXrpPGKBOxnlz3Kg0gQhVmR6S5HR0sdhfkoq99ATMD/NmG1CSOV8LQCbm/
lX3/asCQzpOPz/eT6Kr7SYwLvc8vUNF1BNzBpQkcc6c6/i+bD0KflyFCyoUPmqe565lFQoAKp+wY
hlwY4XPdSoNEhFmibuWn3kg+8io/WR0DnBwqBDbPRev586OEpxw7jHLicTsffZr+XTpetiqrTw24
fcf8bIircGU0hn8QpBPp+Bv7+ELRXGdoa+x4K1lRjAhnqZfvyygn/LQtL0y8KYiUu2WpUd472XBv
2GcrZvtyYK3joopLuPIFXZY8WWMawKIKyRjGuHnrAXBjUdL58iL4aHy2oIZkyI7pdZWrky98CpIi
doDJMF+ax6mY+4ReuVunG1c0eeZzUfpRu+5bThsHMEO6mObXh3g/CGTFq2fU+CMp0Bl/4+KdXzTQ
Awporjsrh05Glz6MBT9lqqDfedI7RdOQULhKDZwQXj/HuzPAZGz9LouwnWJCn7jM3rwQqzYjlrMk
ocK9lx2/08QowXPwymjs5ohG8zCO1VvZE0phMovlMY6XvtGz2QJWgVhLLl6dnPXMBzgWz1g/PTv5
rvoIOKEuwI0wE153ZboUjp1SLA9ibeGFZM/xKfZ1whuY/nsQqnJ8oQuzZj/BIIhaAuKXrvFh5UnT
eHQqNl5cR7Dkhsuucw+9xoBW7KDyfdOL6CN3w4/AAHvpcAAaMtJHXYdppcQPSOV6kxcB3SZjvIcd
SaqeJagrcPKn/GqGsUHEzmmgymKGetINthAmVPpiFityxc+aFh1T3uJmkLgoFMJoeG/z6UEXw2tX
WDtv3pqqiu1Kt6yHGgtzD3c65fuPLhsNwvKTpthXzOKkx2/CpFPAa5MW/LJnsRv58H/Sfp1K514P
2aisMTszz0QNnOz7ynMZkEYfyuPmOLJ7x9bLIsQyExu8FmoMN0M+Y5o4EaxVGn3UlXffAdrRoWbD
7gBPae90tivOAuURLR8LNI+KX8dnXnydbFeurkjte+U3SLSix8/nI635t0eWdfpIO7h/50Gjr2E4
8cf8clK+nckpvp5fVt9kQ5XVQxHUV0Xs3osoPRY2fYj5b6NqviOmvHYIi+IuNV56lOzKxKmRMVlz
V43LyHvLonZD8svnBQ4aPlft3s+rQzKa90lASc/KH8SdWOcuOme9IKbwLcqLeNmiXAAGwdXP0bfH
IZcrBKAyX5x6rK9JP7v5vMI26h9IRBiidEAFIyYzlbwKFriV0CMcUsRuYcPzyXD+XG4//44svGv6
m9+fdcQ+x0Gk+Lf5TkSNfb4/FvfQZW3A037f+mzIRpefUj3HI8+tz+YFrOZ5SvJzNfA55/uixe6M
76QtUF45ofMWSjYrzrrnss3OWsyfyspzRp/AjH1EGAUgtLa45ovR6crSRz/TyLVSKIuLS+G3r0rd
UT2JBY06srSq+MhF5VhdgnBzu1fc+c4Khx2sJJ+EUu8JBvRTKPTN5zf4/Cqpt536cpfZAJsSumjz
k1c4fAzPs97jK1XyWHQ8wuX0DMXzLZrYKObl43OlwEBwbm26XaZ1mOKJK/Wup+O5pL60jOY5n0wg
D+Pey6GJmdQ94OK/vxC9zVozv5l5pt7qcM0iA0rUT452w2cwhbFzs+4IwAJlxnHSxh2Bx+uY4kB5
y9ptljMwkyT7QzgohicdOO9cYW/V96lmLSzpABxvLiYHpJ6mmLTgxrjsI/PDKGEEawKXZouabbo3
Q2fdtM7NhBKG+fiyqY9TxNtW5RSSABZjcsjZH04GZZExijX9hbVri828RQd+cg7s9DjXisLV1pZd
m5Ak1JoWwWeF20Xjx2R0B1vNHpfTZ2EUzbtmFPL5yse8C+5Jkdyktvc0zsmnPNY3w0CBXcNRKLDa
M3u1KLcx2GcmWom5tglZK1XF6jNvfQTgnJUWf9gOdMekhG6cnW0VfNBGWfZOetTj5CPQuutoPy/2
sSCDefK4c+m5TucFGPPtYsQdshrpCy/Sq7ZtD7kQJBHYUD47jiZV/dVPcPtJQ+1DwneTenhWAtmQ
Ub728PwBbeL8ZY/euB4iqqm+SWtrE4oewBLh4cladPV5XlNzbj9p9h9mpZ98mydlXjP00r/XdO0b
bIfT/G7Mb22iKrEOav72QF+HJwCy/rXES+5WT9DPz5VSxzby7ufXJfPaC6Wim3lxySZz5wyUKJ//
chRnp3nVq6r0TNz2OU/sHc0bS3sWMjsn2qWeFLsBVMfgao+fz7fnQ7UJKrVQebUZwhbcbFGsdQZf
5B6zJ3IHpxZo7lyM5tn4NR0dbG35ab7+IY8JSKZdruwzKoA5pnG8tk061HmLqL2o3myfZ93QWIOu
4tj5ppmUiLAEPt/3aMTL7ch8KYGncpQPz/PdSrJ0NRKwsvH1AqJKXe+N1MMKRRCnozhPpg3x1din
5gV4vh5DnXzYlbxia1qBnlmDtHnow/Cj0NMzXBWXcEIchW1789mZnnpWMKd3LoK8e5gv0OcDMu8m
Q/AEhLBclWIkZXMo37uerbTFUg5BkteJWBV68+z5QK3AaU1I0YmsInSPoHXPgxYc6jxVulfchYZx
YwU8XcNASt78e6teha+ct5M9K8oyw8ixSzOQIXYAk2iSHFHzkKvqgsZGlTPxRTEVD+5wkUNe2Xah
s89oI5Kz5zxWqnOBBvA5CrKIwprPaPckGhmJt1VEaGqUmW3NaqEGBcuYvQBeyUQMCrtgE2bJtSQ+
eAEJn0OjW29njbY57/bkajSsoVgK5lUbRPC4HWkFzszXaGdqpIo1YfpaJBrHXBukh1M29BAHdibR
OsvI98pD3Oo3JWQiCXB0aVVluPYbmnMvcemUh6bBqhyXbYOVva8YfSWYme28XBrsl0Mpu4exLB/s
YKi+hrF8ieiIoUl91isdZGEtjPvaw4iRdCehdclNCYJ741IfQE+38x3ZOrjVo1rjZmffWvDpl0oq
Zxtm9bs5xNZlP//S4BxFlQagiPiV0rUvdOy+q04W0CuzjF7En8xM5oHET3MdmwrBRdXBsALJrjNP
EH/owfuaK6M6Ams0d2bTLt0UuQ2IlMTy0Nq6kOJY6dnbDw7Dw8rzN9J6acNyq/Xi0nb13een+X89
DLyMvlZ5nX80v8Yf/jhk/Ot/0MhQSGQG/3xkeDfrqv9y176//iT5/vxb3weHpv3FQ/E3i2VMT37X
SH8fHjIGNGzJ9A7hsI5iZQ5R/E3CbYgvAkGB67mgU21UFUyNfpNwm8wOAePpP4wcP0e4v450//7/
P2qkrU+J9o9PGT/WtjzPlGikdT7LL/OpABOLiQrycRDAaO4mc0r962JIgHglxBRCDBsDz0tJZYsJ
flp6eFfNpymq6bRF5FSnj1FTuS/4skefSIlydL7WiDci6O1VV+9Ag8U5BWpShZcxEVDpSvcHBLVj
gWuS86yb2hptRc0uG1wIMcDFjJhW6lZZpa2J41xTJN6STpvJxj5PWg87uw/sfKD8DKe8rKnlZjF5
lXREZsEMsBw+t4sO4oI3si83fhtPWJqSyjpGTFHFfZUIt3xpOtfL5gQItpq+wUtIMwFn/zJHSdvf
5E4V5zTaRw2L1LIUva1vNTEiDtKChlZCo4fS2dq5iLQ3xo2ZvSULxdhbEHEgbUW52oOFBrPHOqeF
r2g8ARB3eSr6q8T2e7Jb00LmkJ55w4vo1qps4DEiGG2o+bFRiDUdhqyeDxStvdGRrQdXKa7dZlWl
TUZmg2foWPpTt+jYzoSwtPeqDXJtC/nTG5YibnzxqFFet8fcxiJ6bKF8BAdEOYBEcIiY5W3rmlVw
NJMgBu3X9SDRIkMX6WUyWN7bkIEMg49Lavet4RQjW5qvbP2N6OTRW2N1cojPlsJrdiAmadV6Ikvz
yzByPD6aqdGQhiV6nzhNtBaBSvpVIIiNHMWsdNanjj4tbm2a/J1f4MyidE4ecvqNCY3Qau63xwLg
g5mMFmwWQtyaNc7GiWoPurxayRF2yyYSmZw2kduYd10XFBRMrma1l1bZe8D0fKGG60ZIvSACkWQf
WqlxlZNN35faIu9BWkFtsp37XpQRUBjXp9FVAlnF2tzJ1IO2A/4IYHfeAaclNkzSm4sqe5HV0J0u
0dBb3V0eGUWNjouhU37LFNQYT+6sT3vTEi0CvwE5ItvrZdbpJ7fi+H6TEJlCzvTke16wtNrez5ZY
rQqg7w121w52BMw+uFd5mNgkVNPMM44e0R5qWKs+NCDMd2jIoxtO7TVxCCLJmGqqKvEygseDWN0G
3HH1VmSof8hgq8ux2Y18GAaBTpQAHJuYkNMttBpjnq0HrdA+KjVEnH6yfiobyIQhbTLiXbTYcGCK
O2OY9rMarhdElTdF5W/L0OyrY2A5wCE5PPCtN0A1RXgEzC+iBuaV1UXFFcUF39GIGi3xt5mYZmq3
Y5R6xKbVWvAhtbwgvkQ12QiiJFTM9TLf7veFPYFWwtYwedqR0wXlW8iGGTtzNGhbrOsBUby2DPlT
VnTkvKPERThM2EeZgRMu9E7/nNR1KIgB/Cf816hozxUdZHXDqFt2Xzvs4WReNVmYv0o09NZeg81R
rKAd4ig2nNJqtrqpDQG4N5NwTVTe2CGayhcLreBkmeL9ONiQWTheIbkh+jhBtQTAtwUW6I1WBj0M
sx9drTZI1zYZnliNGezapB159XiVQVUeV30SucTk1ePw2nYJUdchEWhfDeUwFIXakO5cK+xYY9Mk
Fs/CYGR7HUJHsC+gvipt2+Sibl5qp/QFpoDRKvilXjNgB+m1a+4CxgbFBR2cWkcB3w0OSrwBSf9C
yjzhjbI1fHkOkIHXyghKZ+2CWWG2Sf8QVYJZSeOktwNZXZBkABJ2cVmxBvk6/eaitxmcNUE4HlDw
ut9ceJbGNjFzH3tmwG1C/F8xWmh90SlQVUKCCKp7ZW9l0FTG+9iK2kMBEPnDlT8G9RkIopPBMzfI
CYxr8Kj7sMNGBNsjl4qQdqS7GwVKKF/rZNu4e/y8Trwmnc8V5wC/MqzWjK+4Ga2gqIkNqedgB511
ggKJh3zZNAOVYjXBBmSOldGkygkv6Q4gt3o6zByDMalUeOyXKNZHbVWV3tQfiySY0SlOMacTwrLE
oh97XbuQZiXiTec0jnOtER6lXQyck4u14Q3kZhI5ZzKJ0yWnmaCvgAH66A1ITBSpVTJ2bJR1kK1u
rMm5wJBdqwnKtiWrZ5C+3TPZprQ9ItEzotKzBgtRBIJWrdMp8PONchI+o5lkkNYxbQzJGjgl43+7
E3q94dCRvEOfbIzrQpa8eEzGrGbVGtoQ711Haxl7uJNuk4Kni+7NcXgWDK18a7q+bt8lK4C14gjB
YMWjEZpcooQl0zHh2+LY1PSRYU7RWvW2Gkl42/R6bNx6UR4ll8IO1VMy2EzPDOByxn5EeyNXph8m
2Y5IdYAqqcjCjCcnMMa93uFzvcJpYRZgmy3OQL0pIS1AklGoWhKh8u3oxqDCtIhlf8VlgpfR5WPW
XFaaMwpObFPi0xDSyEKyQIoE+wEwdTNTY3yHgw+N7FVst43YwF6DUErWSdtf2xU92jV6Ak7w5iQF
kdCS8n8D20HZV603KhwNqUU7pJjCsNpXqZqqXUxcsYdKSC8rAlu1FuDH5KrhAA5LB5YT0FvfjRO7
CwxYxqsr3ZVNs+7rutZW9eA5mN0iC4DOmOWm/63E9SrBC476tA6r2STqSF7LnUEizrtNXs6wtacu
S9ftkIRyM7L9W9sxZIfZdEGQ2esfStR/RY313bYndde10I6Zc3X548nif8S29/9PGn9mE0XX988P
GoRI1v1r9vqzPPG/1Ynkp6M9RjqLVxQrIFq3/1YoGt4Xj7EF2jv2d86QNr/z2yFDM+QXPBgCfb3t
Scd2Zkncb6cMDfmip0vd5FFFTY5e9t9LZDd+Fili1eGkg9LVFJY0dcOxf7FF1Jrs2xjmziKpVQhX
su0nQkNiWVQvutkRS007vsQDS3XrSvfUNR0mudQ1Q3yTAh33qm1aPbkyTRKp93ZrhP4qj30i2i0n
pB1j9T6Uu7LNjeTBzZglXBSab3Y7LEGVuMgoScjEAGDwRAA6HbtQNvc6iY1kZZmJyBnokpW11Iq6
u/eK1paXqkYvtHQNtDPzsHgi3s/PFCZF1wb3JupsspcilbLagG8gCqzvehfFVK8C8M1NKOtlaEck
znDN6V+1uObW+DImRAGe30ggZF6XrB2RqGGjsy/nCxIkuvcORe/XtnS154qjGq1TgjRbqjk9jJ9N
d2xzwMFWrq+nikh7qD2Mg7YRrI53Dc+ecxlPijI6NEH1MEROQntF55Pia2KIPq21ckglKEt8qmRJ
JPEdgjpWWBxBtty6WhlRvdQxjTyutPvYp/XQP+W6Vx9tkZB2SQokKZdO7Zkd5UJBtlw5JtmLB+ic
AW2skc/X04+sL2J4cMUZVIBMX9Gm1emxB4NYvPaAj+tD6WMY/maXhdMPS9NtSwJp+PfL8THx6K0B
sgbhl97DGE66/YDGn2ls75v+XpGLUqBeaUtctLoWCOtUGFZvvChoUuKlNwaPMj4LynCT0ZcJdwo4
/7AbAdihz9HQ4oN4nrKmeUz7Ov+qs7dzq1p8+PSueOaWEkTlY2SEzc4fZozBBIm/ADQQ5g3Tz6pv
V56aeu5mztn8Mmky9E+tTaKTzYnojqRGxoFuKIOnYB57a3IClsokL95xIyJFX7rPAT9DC9XwDwqS
snJbyCtB+IJcYprM6ahZWTQsXREji6rqkslUYRHqZ6E/qC/p0YIFLPHIqjV2g4b85dSw2pV0rMbd
uCPqC2LnR+95KI3OuhOZl/H9PHQNT6TI0PRaDpqjxmU5Gaj2nMx0jWUfD2O1kRgXuq3vO4CeW9Ox
3ceo6vxuyfElVRdJYIfPQLlAFJl1Z4fQ4nA3PaS2MQ17VdFOvhhUMH5re1q8tOAFtCyfpgHFPwfE
vio+4qCI4DdYJu0r4WlpvScqScHEtEf7gYTPnGCQwYIOPeb1i0H3t15P7WiWMwa+afT30TaKlKT4
oY6PWt1V1VZIlrHdmLZDfQGArVbbOG1TfVlUnHWRxUBIbreJZ/jmdnQ6y1577MDddYYqoL9zJuyn
O2xSTnRRd1CXd4CZJXo+A74NRwnfL8x1iPpv2jM4D7uzlbJwETNSQPrt3XRCw0kp8+51RZh+VXaj
9BMib9DAdC0yFd90TVBWF3CAupggJL+YXrRKgUVHlzgCoe0wH8Q4Isne2QuaL+6LHqRZaJCmE1JX
LqyA0QvdZhXGhxEp440FULDdTZSkZ2rwXh3iIKNEnW2PAvx5V+eYPhK188ckygws7oFbkPUplIvO
RoyyBtM+kCMp+y5wGI+RJLb23Kz3D3od+eYMe9egcPc9ffvED/X8roQe6C8gFHd3XobD+9Ql0KUW
csbmLOokUiRU+XqGSRp/5pNTO6G7gfqNTqqvRa4dqza0PK4VL+x6sH1J9rmej+SiNKMKd6k7ohxB
zF6la23KnWTXOhHW5NZr3em1bihD+4NNJV36XyXhBrFcVSaJaLq7G6ZCc8c7pGQjUUo4nqdmgudX
+/SQLbBQ1a2R5Fb7kEWpVh2rpu+bTRRkPt/AqKpnBEeod0haM9XaqCliF0TE8jbYXomoAxAbKVVS
hz65JvKCaAHwjNpt2svhjvFYxRoYjiQNBwDEwmU6miS193RI1GVYV6OzKic5vNCTYbxNtHvUHP28
sp/02rAQvQTFDfgZWVATB6V3QKI+55Nac7z6GGndRJGukhn+nkBkBoYu/GWeNUzIR5lgscf1FwG+
qzmCp5z3nUmuW3QFclv7Y59t+5w+9yWRWjkhN2UJEPd/pPv7H9TXpfh1zNlC9s9LrsvX9HV8/ctF
W0Xp//mv/12jd3v9y230Hnz7sQj72z/0vd1rWM4XJPM23Vublq9uUuh8b/calv0FB8RPNdpvlZhl
fnFsneXewy+qYyf/e7uX3zIdnX+RQs2bG8L/Vh32cxWGB8GjSnQpCB0knOiOfhkpjF5ScSbTqwcH
zqld6kQAIeZhwJRDE+YvEz5YbON8vP7huv2jA8enIe2HLvPnD/ZwPGGhsTC+zD6ZH08cM42kxJje
PITaoQ/7ZcU5DyLHZmC7jqBGsysguzDUWutrVAsZU660JlUQdjCBpIy7wQ8wCrd5y+1tnyVIy+qD
NTgbchXPMbHZYVTsMtHdxhXh7HG7Gvxm2eqogIcQkDe1Sf5m0IoYVbZ0AvuGBfM+L97COWuvVEcL
2G6tsISM3WVnoPWQxlY3R8j8+d7Bq6GjuQzRhCMefOnr6iyjW3vecBudtPRSrxa+R58zi4+hVWwp
LK+8acZ8R69dSIdZ5MbXsjUhHrv3gSLLtCpeoqC5qGpy//iDEz+BTX6RqSenI7I2fAozttAkB6ZN
SFE13HZOy+rTFd4yrtCSp/K+wFHhjcN2/oF1g6ytJ8uu1vp9UrnXvYciTRJCsaqbnGa0syJLc6Xi
I1FeS43swNaxiRbUDvNou8GrisPEI72dU67uf8VxLhdZ4KA1m/ZZT6qZFr/jom6W2PdOflpfCy8l
dbUvnj3fX09Tck6BtNJFdUtSOcx0eNQH4P/kn8sBJTuDVnqSsoDYQBOFuETLubKVe1FUx0hrDtSv
K8PH2cakYsHRf0WwaIYFpkCebanj/6XuPLZcxdYt/Sr1AtSAhe9UQyDkpfCuw4jt8Gbh4enrIzJP
3X3y3uOa1cmRuU1KIcHiN3N+kynT1kKxlRP4hCOAfLXc6v+FNQiD79/v2tbrU9DuWKbpoHLAm/X3
16eE59oDwGiexxF9k+OrExwQKONQkrcyMe+NEf3BtAUPfROMR6j44MHnW6MpvYxwu2QYfCp9MN/l
ru7sIJHKsTLmdVHyFvF5MGvyO9hqsWLuRditowDECj9jDUl0YuxtWKWpa28MUSOdcg+z1Nd9ek6c
wqFvx/NSm/zrt6LloRxzgaVgp9uR6gCxXtj7FMgIQKeTLEtPGZnpg2XbLtxMVZX6lTncWtkBNBbe
pPUP4LNjdIXmWSHlq3FCv0nkXR4jlc3NXRZzJcb5h42TNcvNs2xRqxVlB8uu2o8DgrXeRFtl934/
1++52RyXIbvitdp3DMjzJUXQVdwViAfTfLpF+nSrpXx0o9DPc+UUasndQjpZwsbVFcQLR4HG4Jlq
4M7mFp5i45oJ6tFVpxZ9x5q0buzvIhK9m3glfJBjpNH2aB3A2+KASw1ol3MG+fYvwEH/8+WgQQyy
TRpWSt6/XA5D1jRIRK32uVHdp9pyn1I136IJpjaBod+8LVr+oxo4yrTplkzmtu5SzCiYAprqIVxz
TEovNKdbOstdI9NzwuZFhe1ap5g3a3GpaQrHsr6zQuXJIMMmwblQL/JA9e0bauk7RvKoaATSSXkw
JywA9nAppvIwm+iEbeRukhAi8uxCTu825GjSjR1bGywI8ymMPzLnVlvVLsybYzilPq3PNxGAVTmR
n7Ofpv6NftKX5fjSOHine533N20rehSrhSnfdYGL7YoiIxCMwmdVBEOPuLMrUKiuX0d9Nwwl7Dww
jdngTbV1LtWMW706YNtds6UuTFlvhU4EW4ve1KZfbpZtmmueE9+l2ngp8ACVoPq8TivQsAO9Iduw
qtxrLIGRDDdSJvdV9gPTLC4ZZAuTvVGd74xffV0oR74bvCj1XpuUSwOuP4ZK0wGVr3UeXVR6//zR
tZYEv2/hv04GzdQhcQA8sP8bQSIlDM4yIeM9W1G+r6y3vuO4iswd+zrUVCXahjbQ9dJzR2TwiO3j
tt3ldnhX2+5WSWvwu72vEHiarVcQWGlhZoe64Tyki+2Ok7JcDYQ76/1VL1ZAYl8AAGrPtsijqdhr
zesQ3dch0bJV/9pCjGda80x8xvf1BhMcBhGPsIbUcAblh96uD7b+2rj/itixGrz/8vjGBMhoCX+p
wAq+mhx/kyLAVJLInZbuuRTG83oe6rzyKHp/bvCITQSn/vNP/Qtx8t9e0DBN9jImSAb9rzcgTGqW
r9QLRtUdzaIK7A2j5a72CPzrpPlMxNdpHsxz01RoVjHFZa/u2AQWrGfyoImVCsvtP39L6wjt7z4D
uBfrTw4nArKCoTtrbfXbZ6Djd7J15jzPI9lVSyoPiksyAofPYhl7WVrnwbG8uqamyo1dYxv7VJjI
8B7Hjsge0wzI8PIX3mqnvDZEM6ROAtHfPZUhhAAk0dEPToFt3NtnJudvZNnfpWV0IhTNF0N5qNz+
ItBIMkPhQeIQWN28GnBnB2ki0BfPRtrwZMYFRrwgqVivRY8E0QRDSX54k+vnRlpBlEY/UEDthgjj
6dxfVBL6GGOlpvPZUpkIa7q1hOdIysE867fVom0z0r7Yja7SaDpbGFTO3gnnF6JzSEMKa2DC+j0o
RgRBhIVXQnlqVUjLenwCvz3+i2tivcZ+vyTgKwigGaouVA3dhLbeqL99/rUWGkkc8/lbir5vQGvr
efjHd/wfjZ7/PQXLP/xT62v97qb/87V9rOX/50sTgy5j/Y/tFznwvv+5EgPbPu/+JuL4T37zf/38
d/iDazfxj7scP02+IWJJfu9p1r/xJ4AQuQk2dih6aEeFA0/wb+2MoTE8/nPU/F+qFUooh0xougy+
LPW/2hhNZZxMAwCNBNc7OwftP7G8/+U40nWNhoGptMEc2TChbP39paAVTaiwKhYsqyklF7Db0cS/
VBaZQ/F4XQWMv30kd39cZb/LZL6QRL9dfH+8Ipl9dGFwaBiW//0r6rplpQ4XKAqHdN4mLYqRLw+R
1ae/Sj1PfAUfzFoXZTzOVGWVOReAygaFRM+xih50UQlUL9a1XchI17V5t0QzVlRoJKoW/VJSqW/+
+Vv+y3HFO4al4ers33l6Mcr/y+3iqIqUWYW+QHXtK3jYa+QaVx7W13/+Mn+wRn7/aAxeanX1O2CW
XMAdfzmq28yFkdsQsczCFsK6loxba8dM6bkzUmNdoY3IDaiqsSZydJ2LFoY3gaSq56bVsVfkrhfz
itfPfyh0JdS04dF1OZcWBSHvEpXdLqFvXSdIN2UGbFDFBGCB5jHKpt12CBIQ56MUmgJllXeSBCsP
ZX9vNphW5gEkeq33O4AxDs/TDnEHvhBbIWqyVyr8P+m7iDGNlYSSipX7TnLTSHoo6/xSdEdjLCWF
FmP7im38JZIEocZVspNEMmxZY7ReG6bfx7nhpCQYqiQsyGcz/zFjj9p0mbJyauM2SEMVlWRTvSaN
bhH2wrogZ6Ng1agiY9z3ABkBIMwOoR1k46DK8BrhwsbDOwuLQQu/M7hFhJPdFx0/C0SuD7LpkNgz
ib014uxWupfH4XjXa4Rb9EPIIsJV8Xiu3TPOPELmnaU6CpyTbbwKI8iz35RCS/3SlqhjlvBeIOTq
u/KDzKI1iZuUPtUhfCqGLbCLi29uGt2VbRMdDFSPLIz3xRhSeRXkIDjyO+Rr4ryTMfUnRfGrAmde
JjOxQ48SXsqRRbeS1z4hVKsLocNDURJwPBY0v6FZX42w9iuJhPJLdtnE2V0iQhh+s/4ShSYGnpze
M0k9o0AJLkvi5uihekP12qUyLuxIS+DZ9kWJzQcm5zulUJV3Vsf71F70XYouxVdT1iSZ0jlcjOU+
RFOPCEK5b0vFvpHgmWz0Lovec2XMtnpI9Es7C+UtAog3aE74kpu5dQKoAbdy/WOmsrrfstY8l/mg
PsdzzH58jt4Tgh6gWtBTff11IvM+VCuJ7lVTN9Ek99++fjnve5XTo5n2X69pRZPfqEt/aQymjQYh
M9hdJzI9kJ3B35QsgNItTcCPea3Q3WUmFbKrsOea16qo9Y3rcMbIZXrqTPmqh9FWZ4bup4qYIBvc
TJh7W2MB9YFQ9qmelxdMz4US7ZqsQTjGJoXzKZObInFOKFaQJ6/H2leL6qa/sAduqqp4bNISeT6N
AWNjwdwm1ZE2VPpmqdQXEmX5C0iMmjI6Fzq332rpdCaKsIlMoiTmzzkF04QMsZ8W4jTg5VwwWN6X
2p5Vhjdkuu9oGQzLhga1iQnOZhY0ItxGgl9gppwdflDL75vY9ttZ04+ZaRWwIjuKL60VnmiIlAW8
7rG0MPezJdfmPUjIkNxkKFU5UKTAXM7/hGnqo5kRLfx1GIdO8smENYh7PkPBqDUwnbHyFWnsoYKa
YLk265uEgyw2WmG/fH3WRNpe+0zHwzQWRNPiyOXndVlIxtwyZsJHFnXxmY3OvY5MyF8P/K+XJsyS
u5zFkz+k2k5zmPZ3DZkVNsr0mc4ZnS/DJZ3PrDfzPz7FpuDTcTve0tevp923ulN+fr3bP36h7glN
bNlJYNsh/d0vnf6XLO2rMlpXZIQ6EQh8zZM6vxhZ+GJo/VWu33u1mF8PyLbGqbmCYr4+t2ZCjt4O
6JrWNxqrJKtrN3qx53pSD07s4IBYv4xKPrOi+OCn+RaZjEn0pbR9TIS5n4Xkdk5KRphp8X1aIfnc
ykQXkb0WSS5e/OCowNSaPqlx/NrgOnUKIBlGOI38p/LJ8cO1bPEcLNcvKzfqGlQK14Rm8a6hYJ+c
GT+is17yulVzXsSB0OyPLGo+M3KSfEUpLU+Bdkl2MH5do+ETgGrIaY+TKAd9H8a8qOhttIqrzjCq
7kd1dPxqV42WOK3+eBEO3Y7EVuaN3C1TaT0RNLU+P3M+EdOZXq1M3I8l2W81/3dUYHFq7C1J4W1b
D32BPWUlz3pD0dzbEw7bOrktbbOlzD0PDfZ9BYMqet991o62TzgLc8NCh/PgDPsSMI7HOoXdoHZ0
y/lMcpy7I+wH/f1AYa9hkjGm/Fdds3VwIW+Go7bvlpxiBC8arkP3MaulGURkdnMI1MEEdYC8Rz7i
uBY/8nE8GM0YtEMx0DJy2ZXN8B6VOtgVBq4qt+EGZQp2+95bCvZKIcai3TTteoXLLBrxeITPBhHM
G7N1vhHBgbgHzkIEU5SSC8Ol1BWJqL8OlpyQ2vUgCeH4esIZ3iol5PCKH77+L18vF6fqQ2J1D8Z6
AnSZeTU03ufcnpOEQLrSSoyjzjYqMLOOYbCpvsRMR7PasvzFmNY0rv5bCem+ZBMdzw4oUiaDshp3
aDIXpqnkSFfSPSsor7Qm/pnWNT5gksOrGR8xepqjkfXfHTzQ27aLH75+tYfEzGadyLvFTjd67hDR
Yb/lC6cJfJlqAhlixHznEdxgK1W0r2OyAijmd+Z8PyId27km58+Yj8FYDyfsSCRzE+jFPGX8YCj9
PoBQRTLAJ6+kwx4Bpu5JVI1BUarm3khnAw5TRHwz32hZuPldG/XfsyjuAxsx+FZVP6xMiR6VcUH1
1FZHNWUiXJWaHkzRnWyuWBuDqtPkThXAWZuWkCqqkXkbjSO56kKcO2S4PjhWZ6NkkHi5+720j5A/
A5nZQMrF4mrPL4LVN2cQeVaigjnhWIyS2tw99x9jWL2qqup1q5BTFNEW+RY59yoraM4JDkvsHrse
tW3VLukNO4k/ODFZ9PFPw6q4Ksh8o8ASnmqn6kahgMJ6L4+asz4D2uHB0rvmPBbsIcnM5RBJ5g1q
NL6K9VP/Orjs9T6rtPz75Bp360EsUp6QECmEt9SgTpLnULqfiApBb2amfoC3NEK94M8ACFe8ryNe
I0e4HUZ33ycozxorIfeCvaRZ8OMLwIj9IOAiOEqyretWHMmsPDREnrB6l5dCXXkPiCPYtnJhr0+M
VC3ftIXkDrsXLkjnd2MdevHeYQHxtuApb/A1m8HXY3kWLdJiPl63B0pdJKR4Z+KB/NiQSM9E20km
vQQyG9OZgeinvRjjo9EmTqCTCe5HFKNkRfVx876whfeUIda8OckTakoiJXMdc0qid8a5EO0rh/i5
YzJw6NrhAA096ID+XvRYwOdWIpBgTXUhgvYdXQp69YeRhTUOrvjXFMocn/30LGPbJOZmPFR5WXmw
VNQZN6OlaiCIh+fInGvw05Zn1uEPRJ3wxuWPzhHZibzKG02jgohjJ9FjHhvCK6CgYwaW0d5SOaX1
3uIfWsMs0nzUZal6UVc2SGTiJ6eDl14b1LAuQvCgV0iStKx+8jLNdzM7DlJL36mhVp7lk0nxG9hD
hPyB7aiyZJji2KGdmuTSkU6yJYTlCh/5XXEIx8C6ZlH907KFY76NBbkYCYF/RLqBS6wmqHscXIeM
5sMm+7yq5vkhJK81his+FqilwyjZyrzKjzqCBAaVmLIgED11OGA9gCms5E9E7E6bOGGhjf6BJhEn
FqH1F4x6jV/mJGO4ffLGTwqDRe0QmnOMhGy0MsZYKvpZEbb9NhttJpnsk/cCCPc15FGydSrLedAc
In6Jki2TIQ5UjA87zOG7cuSxYBJmgl32aLXreRMlYLZUO76Odm5floXtFBRDVOqOvCyZFViT+9F3
GhwcS6C8JR5uo3uZiNJdT6DMxhpyPifBxqqMp/FhnDlWlybJfEXU2kaBTXhwXQqfwQaUoM0sGmKC
Xv0h5lBiw2EGGvnVXsE12qp68g4o4tXBfk3iin0zlitdE+LegW1ZZNBS2X1hb/Vqsj1UVgppzt2v
IYkfSvQAVi56r231n2NU9ndaPD4qqb2v41nZaI3ZnebFinzZ6vqmIGuMqNPM3kfI+4+K/eauZb3Q
SfxtUSg/cuCdMjw4Ht5ssuCXlHTxWVw5nnfJ0l8pUix/sEinDns8jaF7CuVAMqEAICIlHYRr1sYG
ef/eKIrpnESthd644gYs8kua6fNTKr8jGSHmxXDvhzXK0d2FTUyi0YhzkYIrcEE23kFeioKE4RyH
YwgLp9uFmt7tQeC8RMuo7GSRs+zIqBuk0W7JQDL9JHKVvQm/ZSMT2PFSiY8sgF6sOXMOaiHLOzYI
Xl7aZ1WE82Yg3gWLQPquhEpx0kKcIBjoGTeP482oR1J4u+kwpUp/G9Z/AKl3j6QYXcdsLmmaW0Gv
FFonBAR+uLT2eVbr4Uh0DmXV0B+lMPqjM6rkhyuYhMFosRsU2aElW+CIZYU5KImVljNNJw01uwRX
MVT7csLEO87VaZhc3XP7DqqFWmsnt0VHjywfzW6o0Xubb4WMLo2ppSAbSHGeleuI/gyhxosecROi
zur9JZP7SpvYCQ6wL0BRUTbt4eY/wKKYD4u9aLd8cpOrbLHxt86xbX8p+Cu1TIZBlU8Ey0kLHNxE
clHp0gywzBrc8vlrGvIfDRD/DWTmP5we/j48/P/KJaeiJPjHM8aHqvgsk7/TrjJG+9uMEfGqrdpi
NaKhSKCcZtz3p0NO/d/oFFwUC6aLOw0z5P8TrxoOv2Waq971D9EEv/WndnVVU2CZdBzub52/yCT/
b8PVP0d9f1BO/2eHnGYK5y+zNGEIwzAZoTFvBB+r/pVeGSOFpDVQhZcRfem3vZPS6ke3QQ3Ng0Q+
UGTa1o1Q3YRujswrHE9EQFzCJVsj3wa5cyJBd8jyrnUy6U9LfOr7gptbFO9AEpdgVFD8ScZYQcNK
D8JCi1M8Wl4liWMvLA/dQzm9tky2uBVGZ1tke8MwLJ5kL+CdY68sTTSh0fdZQKiAy98wP8oxaagS
eqRbY35ot3CbYRFkLdpTLWaSpUEU4R7d5rP7JEb3sBRms51CkXijYd7Itn4oOIouCo+VRQyqP6Up
Z97UAOkbyTaxhu3Ad3Mq3NBLBnLYM51FA2VnUNJ1wwFIjqGKxr8cxONMqJo/xrax7SM8Uwu2wIlj
1G66aYtN5SHSUw6fyPTo/havtzObYdejO2mveZuMm3BqHIhOrFD1DGCB3oQrDcdtuJlRUi76eHSx
rBCFjNGk4A8seI+p4fJv0Th197XCOSTd1IcC+aCVyaEntWSLVjHyJ83Y6vge8Ec3W5H35QVPWQm2
wm4zwrDIlB6xxQVKeDRrwJZ967zWhG3hx0i2OSGNdDihBW9qPqtOlhzHY8wpeZ6r/E5LmAOB/cIq
Xl6nuPmmJVw8OcEnQdgaj33D+KpD2EUS3/DeiV9mBU8n1vv7rCINJTHAIZon0bnEdXcaYs0xOqrL
hELRnpegld+mjIoNFMyydd2fRJtVG3Os5bay36dap5wUyDN0sz9jom693CmKzVyrb0Cqun1SEp+K
a8hD4klhKJzqpE76IbKQwY1qFPsCPxarVf2gWgMiQ92NAgyNqWHE+yQjA3JSHViK9WcEpxs+DEFg
pJZ62aqeiqIWrFlNU1vFvhPCw1P7Hzi1TT812AyTdkOvOC9nXTvjF3Ev1CWMycsw6PTJ8ENcfQjc
UuMUZd37iM9tvwzOw8iDNgqnENAKzMa2U9/6hFpwSMDjKMLWfddUQy/uWAGwj+xVe15deX7M6sBf
cjI/57pjmmAByhqKYzSIAlSOi8wCzOhQE9jaxxp9S13BgUI/MXQrPoIHk49rNVhkz7iIFXsgKXTm
tEsohR2mzGGN5Z0ncjoKgSJgeBM90RxhbwhvlN80+B67VMWjHZr550AGXqZM3dYFBO5B6tuhYbcC
N1venB7ZeWPDTmobHamgzjliP2dLLA5j1T3XfLKxQq811YO9DaH/TaP8COs3xAHvI/Ep+D5vJbpP
j+QWbyTsECW7NDcW/YR/X046e4knxKqKl79JYSqnEc5An6EqRJyd7KPiXrrB3JT6Cy4ilpq4ThWX
C3ueMN0a7nht4PUETUS6bKVo54ZFYcqQvEigtCWgUdsh1zftmD+3tXvqs8Uflno5ZL0WKGiBeeyK
j7pN+cKBJHbVcRGT705lekrSg5qmKOsdc/DR+rLCrWpPbfSnUamRVlpo0U1pvGmmcVvG6G7mZN6n
yjQENaEtaRFx5k2D4TVy8lwmKoEcFHKlBpyCC9eYTlxna5vfo8Xhiy6BBJjReD8OqFxLkmrqZK69
aCr5vgYtRq7vOsGkD0hHl2H12VOe5+pLIrh3WHcgaEqkTfzkfFE7+VkbybQfwSEVmTpBq6oWJDmz
4Y9aciKUOb2H/04DvYywEFuqp7736zGExjorRTAS2V5HcebXSdx6gzFvhcslZdhJf5bq95JojmOB
A5uRrOsbodn4Zm4yUiuelmXQ78o+f8v17IIHGyqdE/+wmtr2mOH1xA1hMnRzi6tW07bYY/Nt6GAm
I6AdgVfS37e1Jq6xg8utJUmW4sndGhTv99WsZ0GEZN83ipZjXiuqbToceH9OEEci2TDhtn0HaOR2
LlaZsFvAwbKJgp9t9TFO7Nc0rNVzW0cq0Er7XoWXvXfFpOwU2X4zm8q6Zk44efXQvy1LRAA5cyEo
JjmAwkV7Ywxu7Oy4eiVTrzkP/RO2vHRvsiBwOpXhSW/ADkt4T52JFZ0wnPloDH27t6wZOQkMwkum
zFx3ZS19U6NZIEhpMngAq00EIlYvniT9wFZR6h1phMwciPkLsizqmWcK4+ByVXd4Njw9ypwzVrAn
1dGri7ZoG6C1LrM/g+WZbF6p9KPLYk4j9+XyaJvxsHeNseb59aqWaXTMtdjX7SkmGzMhajy/1xoy
U/NuXvbGPCV+YqXvJiA5tuatcscIb0F+dUkGC+jLYryPSfSBQro+pkns7qJtZa2pj3S1z7rTkNsw
JdfeVP1cvUo8h5+G/lTNuHO7WWhBbHLat4hHaMOh/uljE+9T1llSOgH5WsWzsRRn1avSgRQp1cv6
3ICdnOXHyfoexl/JJIPcz13WBEozdYeRDnIT1mn80HGf7xXUKW3Xz4duSc2gsWX5QAtaeRUagA8b
GE0/wUkEhvgZwa71TLlaA/uQcbYmx52Lj8YHKte/oYW+HzP2RxXwvy11yXUoo/S1hPPihP22TJIS
3LKeXmIdy7k2vbq5BhknOzbRIt9akiuSfglpAjHVdroe30kUz7Uly9tUQxRswbzuv/6zLZjK5eyH
vbZSq0vXyOoiOG78oUpjf6wLoDGhDo8Ii+fJxeZ3GiEAMv1q390upLlQp/H89W9GpW/Z3/D1qQ3C
sz5MEK2GAq1VGWUXBHmTNpmPWcdUW0Hdk5lG85SIZvJKJVaDzgIDqqfs4OyWJwWrWrjP+rqSi1QE
5tL5FOA12dDOEzJ0Lg2Cb40gjxPjYhcwRRHVkfa2Vl3FO3VleC8FTQ0Ntk5s9NJ2xmFa6y4lumJA
qvZmgVRD7Qsz6BZmLRX0Jr0HHuJWJce3kgqQQ9KvFZtJCWXeQS7uDh3neLJ091U2MY9Qe5ca4SHC
VQTqWeNSrR67iRHJLAJSdZ8xznPs6xbZY2RTeaIrN4aG5i1l9S1s8w0B8y2MwE2axvAurTfNse4E
1McRaLEeJl6YhaFvsEbcsMJ5QrBo7Voir0rK/m2a3lwYQIo8M9/flsx4CgB/ZaHh2fTBEmyWhmIW
eKzGaW5TmtW4n1O94uDLSFbHC6wMMIwmjbBhHayXold83B1D1tKRyGlVbkZT+6m2mRqkctljre+C
Aq/qBnd8oNlPY/kZM3vGxXXptalDijmcB5mR0JYfKeTOYWR7NWjIos6uec+EUjo7Kdu9ydkONmAv
CTFsCL6NrX3rukG5xLspU4K2NsnTQ6QzTfTocXexFbrgOUNCNOGYytD7cisOHvPRaTMvS4/ss3Tx
FeHTib9bEm9MmRHXlVFSM/Drcl8DiEpEzQZ7CGzib7KIWBsMEBnvRtJ4ZnxFBsHt1lT5qjP4yaj7
y5Gl315DhyZMZ7senDjVtwgQ+XDQpYL3INO58g1r2q/wS63gfenahvMIjW+/go6pTmy/B2ppwTPy
SAnrvTQDXe2SwSw6fV8N7Xdz+o73fWOC5hio2hcqDRWKcNEz80jurOIzT/E9U481TNTUUTJUb1Bn
8wMntPysQlwxXHILW5Q2bep68eKy+JjEfeHSb4ROSn2m9jvN6m7daBm7tnq21dVoVGd7tXqey3Mb
gw5aOjhWYjuYPatIsYnmu6JFVXyOcFWM+CuY6cFDZJqD7Utt3CCt7SuUBqDakFZt9wVn/EeW6vdp
znZA7axoQ63YWj3J2QWWpUJm1Odk1bVoq/gStYDtNpI5mB3fJS+BC+NqIEDoxY+OLaFpvJViZgXg
bkzRH8ZJ44xmm6kUG6XBSFLXkAGmXcuNOS8NHsCBGR7I/xnSkbaL1/GsSVbyBCt7gLvYMGTdYD+M
jTTcs8TcdGvFHfGgpGWcjhpNg+IyPtV6xqFFTleQEjofVjEDdzT3C3rxbeZQW8lsPtuduVXi16Z3
H4Wx3NsNC2/iwL0V+4oF8ZI8yTS+mXarspUrIvYc+WGwtOfFJDrTmBc+s1Y8xjSKLsmNm9ScH/Kl
XjOdGfJlMKKWCRGE4hTpLRGBVjeFHy8TCvM0GlnR1ffqOH9A5jMwueX3Slc8KK1isQGWjLgouHqq
48HZFEOUeLELZ3toDZQE0c2KHITlWX/LGTIiBj/NvfhMGXDb0/IGqDvieYIIXYcvLsUb+YTOW29Z
64mAlXBuUW/OAyRBkX/UUn0TCmYmJraRwo+IHgO2E7mHnYO2u8J7ySvfCsLly1qw14uo3w2Y40nP
iF+yIGFX+Ytmj4uN2zCdOrHLQ/17iNpuV5XRj6a1dtZ6mdkNw0Csn/u64+NxuwzBXxM+R/gyT65V
f+uKtsPtWPxCufC5zNrk5bXU6MzUbarp8GQUk8lsmHOYWNVZoPI7JHP5MrWKfnSZJWdavY87U7ln
ZBvvhaLEXqpYECBs3qMl4gZShCmA7M/cipzwYribeliQOYFBRhOuGG5W8LllW1tZmgEbpoU73Cty
mIvZBAiCEpLpBwRgK2p8fGAkN4fGfZagSbE5ZqRdBWVpO0FYChqOHKhF7SqUiGz2mF6XebcC2iof
WetNG9m4FGahBGk6dh5Ma4NA1mn2iwl1M+t6f5DyOFXlLeam7NI3RzL6tjE3bJZ4XEMfNw33Vqa/
ugUTFyO6OKHu1zHLiYNAvjKtoDXuBu0z7q59cnLGHQ+Yhd+HrTbRk4+oiaI48WrjlkUkzD9MLCqs
MlAyWtfkZys/p/lHNN27xq3p7+bpmM1vSDDlcwWf3TmTbdAC9LGsxzah2Iw+muWXsCXmNvAa6I1m
RMlUghtXOUV0K7XVeCJKfLTRm2R8T62j2tyU7nMNZcXhGTORqaqntJ/pgvd9xdyY9dWDWXxUFg/C
fu8o10BEbwP8yf7QKb6bvynJE+MJen4MpyB0FBZAMnyYObMzJF4YTyRbNhr5n7GJYYAuNOJ+Kqun
KHstwsceVkgDdUkfW/Ih31LnAgHNSV6yEDXD9yjioBSvI7Mb2+pRfOLVBhIqWYSNO7ls9TnI3W7T
Tt9CXrbk867kqzkdlfG+Tre1gc156yLZdfZj/GaUr7n9cJmik2KwkT+V5kEP+01cwvQGkVGPL2uZ
wq7HPPfWhmC32N7bECNMZ+UnX+cFhuCpIO5eHR9wOG6i9C0R6mbAZ5qgSunGQNWC3Li0Cmcoz/R9
Gp6W9CnJXtJiZdcYm0CFDqSMMX/ns4jYvWJQccdfg3puJky27mGyHjSJ06hmZhR+Sh0HbMDjfUIm
ax5bM9s4UYsxPNk2SK21wFzlfYA7lf6OMNme+ctOiGM/f0T9J5ZdHl4rWP7eAXQiX2bSpXKo3qNz
ipKLMX06PQEFPxJx6wp0t4y7CxG4DapdD9t1WZ4GwmiMiU6idsg++OxMg4v1G4AmVpjsoiwCPd5k
+jwxVFpv5vdYe2DJsZnZfjrQqZL53jRwQWWUY4R+5i9m9p5H5zD/FiZ3BTUSephNLb8BZinLXaif
neW0iLeai3awrnN9KJ2TVnE0LUHdflOLs2VvjexaM14I78MMRA5veTEOyJAy0+N0ZFykK3dRax7q
DMw7m0VxVODikUwxcnBtata98jQNb2G24/y0WJ6x0b2EnLfFrqd3WOw3K/tIKXuNXRX9BOSBePIX
rEQALHe9fqrLII9OAFU140eqdGs/u7HdXdp5OCbzIUiUPV5RyL5FdhV1f4h6514CC2iax6yfsSbl
nhnfOCpG5aEef1lOeAxHhzL51kaPtOYAV70GojqNq0OhEhrKwWCfiYRv0A+iuynWUW95WIzOtSgo
AE1ih48TWp9IAf9LxEztsos7IKpAEc6UMrE4GO9CG+syITBRpe0MJDTurohu2nRnEqKhbHmyu8Qc
99VLnxx4ZAMu8JnUMCAeWBR36KOgOlNYDep1jJ7c4lmxH3gN1b3a9iFXPuzaBJEybDRGCE75XchH
Ld3BOKoo2Sfnzq4eWv1ZB6PdU24DJXBlti+zYS/rV9c9cpNFKF7swC6e/i9L57EbOZoE4SciQG+u
NMXyVv5CqNQSvfd8+v042MMAuz09UhX5m8yIyAg5eGuFv2j6tbqDILtC66H5w4Cnm69B9C4o90K9
/9cG9q6OybZ1nakz46s23JrqOFloWS6W8CbO1Oq/tXGT1GvX7wh3mlayxxFN6GpsTSlTg9esPhXt
XgC3xlL7NZ0vKfR368HUSgqRfdtGGe2MUMxA31fLR5jeFvkc5Ocx2YOgjsUBhzq7yqGEco6wozh+
YkImC1sx4Ud8D3J1mGW0Kxr6TRdJz5RteMocgPFCnEt9MjXK7QndkInUQT1Kwclq+G932nxmfF2A
v1fvjSwQJ+TpiH+q+Luvr7l+qHh8qnQrc1+zte5kRccCfq865dU1rc9d7/EFxf6etVsThWFGsMlr
kR+H8SrEnx0UR/KDfxIlzE1VrnN1e9dWBQnnsLSZAqeQv6vwsx9uHDRzfsnM85B85PFhme+1+t5W
R6HcMb4s9Q70ahK96iOTAeASQFP5rxHeZxQ/9RsBE7l8kqJDF9zU6rvUFGfQOO05XkOLIg9PPGCn
w7I8KuQj6EUI8/lX46DKgWy5UUlLKMLSPqFuEbf86jC5bOqYqZv5QZAQFWmgnXPiT3RfEl2wjVTd
B+WB3FYwCmfp4Cl2c0JM8LOQmN12+fRW8wi9GlFPes3zt5nEA56UXsGwXvLJJL8o83Id8ekMvfve
k5VTPHJpJ6PL1Ol/VNkHtjQqtGXEEn0yE0/e+UjqLingfKkk/iSbRuV08MWQLBIfBz0lPkp4ycs4
3Atf8fDaUDQLGEBl03uf7vPwpNc/9fS6tC9Z7GNh2iZ0PekKLtmjpuE/z3EzKttq/gcZLBY/avgS
5+9dRE4IC6ez4OrrM3sEGL4MtwStzRMKgEsOeJhMKSLNE5eyMm5YPy4w7xhiGBEeeOpaelSaXRW/
SvT4hYXG7b7gaLqmVeyN5c79xZMhWMDMH7wVvGUdDJzVaG8OJyk4YC6Vxz+jRM0DbmfNT1QDdsn9
zL0516/mdEvHi0k1zlfiFZB0NQ+PDCGpgFueesrDvUpcTrabx2fOlcP6LT+4+xIEMovukwnQZljE
vWvKrxT6lrCHGq0az5BQpG+M7k+jY5W6c5e+TAo+KcXHwsDqo7feVGO1hOJToIyY4bEvbLow3yrm
NhB35fw9mNtMPpJBnZqbfnnibj8JP5l5MayTqh/4pULjW6LNCtfmH4nGH8fp1mdgJxIuSOZsDtFE
4Ic+soCkpzMVu5ydWa8KsB8Tw6Ah8yoE2ovDK8dpZj2X9DXRjsm6uQ2/0P1OO40UJlnPHwwb9BjU
VGNMghjXa1o8qDcU8TlO+6z2iaAoRN+U+bCImQc8gOv4lRm/0FUXjVJyy/+Vq5ClROtPG4lKlo0a
Gmx1QufhUlgNFNaqYjM53Ki7UXkIue7oQLJNpnsSsq6sgF2KsB2ojlZySXXT4e/xvgx8Z4zh2qqI
vpAnDTvUv9zMovmtNwJ01sMIjrTmaeIvFM6jk6F1ZOrG4GORGoFRzCC8ji3Lr7rleJ5IG6sEv2gJ
A8vv4+Q10lEF5ZH8UTzViFl14X0evzHwgDyzk2rL7ZcM1x5bhxmfNQOHXd1r2804vuZI3NofMdt2
3Q65so6ov3GA02aEbtVGFLl24l/NOGWj4Gi6DznIKlZwdC+35YgQ0M5EP26oQ7gQhWIztX9LtAkn
v2NByTSGEeda6WmRF2me0n4MyStHMTkuM1xiE5x6w2XLyqOrSj7ISBG6Zbjrg2mLqZ4DiMbgEiVd
5JLTEiy7gHQU8wy3aLTbhiUu3ltGLowh2sO69P4KOOe26fOzivpkdVCL+gf+F6F8igQf40sju4Xj
rg23ZBHlNY1czfTxqZ9OU/rZGDgQqltx2LaDB2xvx8k1UV4TvCjdBgfpveknDTozDvpHpT3z+F1v
7mV5FZftgCyc/DZzXxJUJ7pMY87GwdDuC5WCDKT9qGgKy33ZZ645vPTCttXO0A8MDVT2AliVJJ9j
ek3aRykT8vJKZ4b3/WEQSIBCQuWr7AOV4viuGN8tco/8mDJHDy8pY9TPeHG/SxTghcTORlzP6OjH
5TJN73n2kPtvTfmJqq8OVjBVcfsptnjeG9G10Y9te8xkV/5Tlkeiv4klbJUIfJP8kfpHnm2gvuj1
dYrvWfYaVGezO5YNsme7xioEg2/fSo5md4+Xy6D+4rlHLlhU7+fB06WHKv1Lkkfcn8xdsw0SX7Jh
CEvHsmvaC3eOTrhl6IdU+awEDPGPgXjKYi9Y/Ga8LuNfS65ErHJSJ6lN3BfI15R72NsN5aGMvz0Z
Eleh9X6TKodZ0S7eVNMbrZssHoZiX9VgjDHItMCPZXrcFqM3vBwRPr4vWuzQNDmq+BE5JX/DBeyB
HiSIbBct59g6l7RnsbQPoWOt9y45Wo0bM7unXUz8ISFH3Fz6sKrdiO1OfmwnKp5tlt1yVWIr/xic
kCQFdeWHIhBJbH3Vis86F4tDU+Aq+BFic8m4SY+7u3WqxOs0b9DagFUEtTNZW0W/hCCuc4i+bxwd
HA5A194wbo0V+qltNm2y0Zf7YwAuvHz1xupgArlrvSri1SQdgiVT7db6q1WYID7QqoDrL5eeyJWZ
e33oajcg54KMMoKuEId1m3Y6UbprjxkuBB9w3LnthkZKVikivUYFce3fewGTJMZRRdKaMCqcg9+c
TqBJXnjg+fgih2xDzLdcVJm2Wp+rkc64+p2wCMfG0Mmkqyy/yNGpVF/G0g+NjaruQ/WQMqn8onHH
5+IHWxIHhQgmL9TPYv5m6alTx/use5jhXw7BUySaLY+fM+BxMl6RD/cZlBkpWrgtOvgAYm8FflTe
0ygio+OSFnvo9vAAtItY3u7lzy4KnC8tfmVMK5QJsXPq0hO6Q20eM4suna+lcHc0DCsEVMRFZ8vL
B+c/CLb/LB3YqNlrnTJdlwlXttNDN6v/Al10EoLlR3m/1CdCxJvwGpUnXpYabpfZXaIXoYBoxfY4
/+0RVLPuAAsu2JzZ9eDFnuCVaGmdMqMmzjzO39l5tgCiwwbSP3mvjK0S7PW1om23mfW6ztkk6KIV
/gnqXz1/ox4py3ulncSY5IQPG1wc0v20Atd7FNdGTuCEQME3/6NRdebllo+U4NGfyCUwlY2XjcXR
GsBt9WtpHrlFJ/Nz6a5Ley7EV0vZCR628FCqYnqtDZ7kgtfQRtqgTq5/QjAmiA3GdID3h++B4RI9
A4wH4uym9yI4adNDqz61zot60CO6r+Sa95/hMHu58K/FimdmPsyYjxB569JpYnc0DpkBwidf1w5o
1VdGmR1bH1VCZuw6VNJtUBljHK8kn2J2NUdPJqwpeMbmGmaAzyM9PckF/sDYXpbcyS+Q6/PgPmVo
LOww6VY/6sDTBN/Qj/NEKMCrDLDSfs7zznwVBXR1+yjwKaGpRCt1t5jkcmKp8N1ovlh+J6SV6heL
h9CSsJ5tmfUJqTGqhsQjbaMF1p51JdQ8322n7+XhVnV/SfunGA8RSHlALmPCruJzjYspmYTvZfwm
jf9mXkXLDSw6YxR6afPdyrsKZmHiUWwl6c1cPhcAMKoIV9JAjPNPwdhZ9S3M3ivWASO44OguKUfa
fwU09CBQmFXsNeFjxcVUFTF7SCTqLG2aZfHC+YXdIQV+lxb2orDr2SIrE/UvA4+2ArR9Lx3phLhd
UMQY10wvnTh6zMa7YO1K+0nGVT7jn/WixW8x/tE6rhcnzrdMeYvam5F/VQ3d/kHTt2ZNz7M1zc/V
QSnqXUKJbFw/nBGYTn6YAs23yLDUprC2i/ycsxR4a3RU0Bt5cjhHKSKDi2FbdmdsObIK7lFsqGy8
kzmKrjC7MnfA6jLiVvKroX6Re7XlkYrTvqrw7N2Ng4vHIJsqlgRch7ekqerZO+AaymZpOTbVvhKI
gCTWBPJiYOqvdHV5AyLJfpV+wE6mDaPXLYqonsC5PdEWTk6eGz6ikPiUlZz02ovSnEbE2mnFp5Vx
B94pwqb+E5N90++QiMm1b2TPQfjFlA6c5x6mJIrCCSgo4uXhNWEITp2/MPXIq7PCmBaONigeTAgr
n/huv2mBoCHqjGpP51DLl0D2De23VT7F/FE0pyx5JcROQnqauPr406RPPJI9HLrpH3W2AlknBJ8e
AQjF14Tkmgaxx7adb0VADOq2jT6y+YDpQ5R8W9VgVwTZjpuLOZ0C7GyCl1iDaMJu/GPd91iSDxxV
Jxrt9o+xjHR2LB1b2kOfE55ZHKfGGxQnCf1MltwMQgfmWk5yv+n30uCDy4lgkIFbFFt6lcXYlP0u
KG+m/lqKh9BvVVe411Dt7ZeC+VeUqRuJY0mw+V6sQWtfGoc6OpEvss2RTIfKZ5G9igyru7l6UEmq
QiolUNogKrepwh1jdhuGK8cTgBMUEXOaax/wzsLGT4sv2tPjbYfsNVoeVvpl9LZeH1rl8vcmmp8J
Vwv+2rjEX1X8jJstQwN2XgPNA30RaqG+1bOyEciPFwJQyeUrM54adom5dNOta1cDMg6PMfASOtkd
q7O1jtP0FiXwCzlTNtNNDX97RGDkb2GGwEfml7BRxxQ6QrkYPM7YvkYaRTU5qVyBzLI5jXmflsey
WVy1/hkd0THSje4Nm9FymXgAPBJAUVVXxmVgZmYB91z6SuY+YMIm5V+pAEDs8spX1COuAKgSzeoV
wzGa3AB3EQEcRvcmG4wXUgGPArelR24TJCwUaykKfIfQKt67Rw5pfTPkf4mDgKc7ZQ6jQ2yUZXjJ
1s0NtdBN0Nf6sZ8pijaddK3mRyh6o/esRbKaqSoqkP2+QQZH7y9vFMPGLnFUdBtC1GmKa0/fLz6F
8W3IT9kKAhCSpo8vUulVEevUgStmLMfkwtG4pXuqr9zRpq94Qm9YQTsk76QeuY18Wb9OSgfS2SGq
jlw/S2RWgyC6onFopVO7Xugd1W7wrlmXVYFNONGxzPft99Ccqv6DR6UP4PjqXl5KxIX3DO8jdQsn
RsImu8OJcU1R+t+uh4qbP9TogGhLoA3i1w+rL6Gtj4dR/bcIj765mNq3lnrx/BuSpzwu/9SNbC/9
PbeeufBt4DtaNfQaDm9s3tX9tjuoO6T5rswTtcCv6bY9LdiNHpp8lN8Wdvmd+idNj3R8xT+ej7ej
xprlG4+hzjxLcmra9GGrrVi+9C2wJAqMNrvqsboMpR4RgP682NVO2SR0IM12YX4yIQvh2Cc7Xhlm
V2F9buWTGH5AAozxFrS1q/aF5HTNIaQ3GJqDWmwY5bJrutVtsKNipGHnYhS5TcIU4Tl2dgPSBbIf
lPkxhc8wgKiu4W+Fs8p8W4wzGFbOViy4PdFILZB0nV8HxGd1aRNtRPcz44il23GIgRRlOnMotaf6
fbKP/HKrlnv8SJC9+KN1Q5SvYqakYUydSncR8CKL/8mI0pXRT9sj6F4ln5HFgoAs/Srv+lS/ySOU
fe57xTGZuS7dyOYDT3CmyUFN6MFJBD+a2gcWg05bvyUvanWN5vf19BnSV7k8qP7oibkfMzPGKT6l
WKJi8Ip9NKLYl2kDGl7fKlcFrfINlzsKxHaDdda8xwKIGW3uEOMT/w3F8IeWslwzbeT4Dmq1HZOC
vJWE3ELZawhb8ApGVVIw9ns5vajCX6A8guBNmY+Kvtd7pJJ/c3eSyh89/sJmAOAAGOU9I1lLhzI8
/xY2SgEgBwA4SzvRU1JjhLhtxZ9x8cTJABXdLzJQO3Ji5MA+dAafnDECP05uFghLlMte1UduEeFd
VvyBHFHrC+plFNHc2RON5n5xYdzjU+8JqCWuIvyc5HfiWQAW0mqnB9cpsAhwQkjQiVa5CH7C9ldk
6ki8zMoNj3uvZanU3O6aXcJsXTX9yawbnOEBgMMZx2MDv9nS8KJucYFHge4cyw2rbf5ZCqd5flez
TUasUkM8ZFL9NZUKdbvpi4+muGvTx9KQ17wxkSEo0j8ZsZNQE4Z4YuzQTrpdq77gYgZIcRORCTJD
5EuCfBCMxudkdAkkmp01vwQgANe4Kzeyi3bRni4mJfIu8qsxx3dOdRb4mIEQrLI4YXfVB4epPGWr
QKNFOxGatGoPs38jmM0Pay934834z/qdPJLwOs5LINgEKqH/YLI2QC01+mJxHZQfUViDoxU3JqUr
9zhF+2+TK2wA+m/kgHGT0itbclcByBbhKfUfnXGn4m1oRiJPXFbyBETjzph+JG0k802nq1cGSinN
J/fb7qpjqvuKwwAQKqneZYNI+q5uP4LqJSv88qpTqIhATmVBhbECxqnTjO1WCH5j7RTGmPnjae5L
yE77A5pfzJ+ueDlg7/oyPDhqJ64sybqYbNpgCzUD0o7Lzb1nBMu0nEz1isYlcVbMHhUsfAsZp35C
ASG9mcIj51ipEmrqKZxV8a4SjimCjsGmX+lOhbLTBT9yLSeUNwKz4aZQ0EUUAWcJZcPEjPQkPia3
tVWUuWjO/AhH4R14it/qp749RLRMyo/aMKe/5o5gCd1zG0mAoRNGADCeJsdO+E66qb1+cAn0ZFyx
Xzg/7H3taq2fc9x4G+aP6XVDrhoBXWGCtkRpmn1dLJ4s9jQ+L7n01abSBqQRHcZWMp6Z+huM97Q6
Vqqvll+VIWLWde5VL4iPtXUa8c8o7ytgIubWrstprbEyluvXJv/ISbrsi03TbAaapfy9N/71xk81
PEXZHeQTKkenFPatizUt0fLOBIrjCp7hcEwn7poDRjgi4g2dJcCyjX/U6C3vb/f3IcHxjo/nS27s
UeosNHl6us8UrjeNmVFKaYzbSvPRKa0NaUvTk9+4FUzgvYLbriMlT1FiZ4KwyIWfFJYXdRYHrkWi
KS9B63nbEawnf2h0HliPajroon2ErdBGyBE4f3G+Xt+Q4QaB7MSXuuq8GTpFgueupEcRg63vNbj2
ZqtKpzDH4OQIWE2sgc0vxRwRrXa8Z34cCkfAu/YjvhsmqYDAH60n4pdVEDXCvK+XxjdmTnE1YOiV
AYaYao8RV6vbyFyF6CDGY878WJNdQ8DOxY9wJePaL8/BRoEEOcqfNTVihPbRQEefPfvE4/HGict1
4EvWJ0gBxPlLkP2IU3ycQmQRxV3oriBfThzuugeBeJxB6zVp3vBjttGSOr09O5L0T+/eEp/Tl1T7
mphUZC22SrhxuqlWyyjtWYd3/jLVVvCshcPSXSTrrcjpmYgaXMRDoNKdVo86UMFVuOZrB58/LtWq
8TOEIclIQcIIrNhvqq6xS+UjM36NFjRQvHZ04TGmVaMLYpw/AZzt5KsmQtem62RrNIUrjdsgvrQI
trFr8UuE9c0S0RWxIvhQDf/o4OgzQ3uhSrgk1t7Kaxn8qaGC+n47Wqd+XlkxDhZcBVkHrmn60d+I
CVaBU7ev6rgXAGOOPtDaivNEv/+/YOQ3NEHJTvez8fHfhQrZWGwt4Ye4Jc6aH6XC/ETam8WhsnYh
i7j/i9Sv0IbqwK0P+AhAmA/NSK99sZBJNeG3ZLwihUSzFoYcN5hbbMOavLlxwfGwcBr6eFkgIn1v
WA7fhw4MZ2SLYzvjAojvcXRKl4tiDxDPH3n2C47tEgC1gyeH1hdAIS7KcJOIsN0GoF/oE3FK2jCZ
micRillSn8s/utgJomG9UEYwbaf1JCQN7IYM77/EsqvwB/Ml7tddvs0QuAaIbjyhRuP2a4ZbmFGf
ikubDxN9N6upZOFSdA1G7ub21/wfV4eyJoWrJSRjt4CUCVnnEZsEJkf4z5MkEC79EGfo/SrRzBBm
TQac22ZyQ5DWCu79TeqqS0wGdMks7VR+j9U76hZGtM+MtHMyg0+6vTfTia0GGduIa0avQE2ZskGc
7goG7S9o5LJQxX308i2ev+ryn8z4Sj996eILfj7wjwGOEs2Zqi0o7jE86YAoYAXfdJJOCzo7sfgO
hW3XojyOj/q06fK/QfqcURznYeAgNAO0/mtZAphAOH39FdLCAGfJ4ofK19OWAwpW5IkKTxgBP6Cd
YouOqAHcgclkw7v2b67f5dXoOt+NTjWfx+pNV5CptSYczj9GlBrL1yKY/dOI+oR3XfcbKI9QctX8
szLPeOq7hvEybc1doD6E4kOO90unI+kl1Zls81JDInWfOJdphUpmYIDhcS+Br7qV02VFhOUYuSp3
jha+yUMC2fEzMBEOATGFFSYSuZ2VLzwpTuQVcZs/DWMfzydZe1mCp1Jdsvmx/mhL+DJBGArkQJPJ
3DsHnxDdLTyK8EygNkdSZWf6nS5BneheXVk5oI7UpQ8Veh2KNA3/pvjzCVOr76QN0jyajVzecwHs
OiQgGghR1u+tdjuJLhLhRgk8hSMKhUHZfeF1DUrF9RM9MIRa5G0DRLDiHTN08JqwDYJFjBOTWK9G
8UYvYOcJjkebaZsS1+YjaoeXoiTeCQJT86aDpBnZqi/ui90IHW/t169CVkoOyVFE3z2qxq8WhnoR
OydT/vUoxAwCQenE52GhiHxfPiAP2/Rd4v0yaIRAO4tocA6CQAJ5uWFAYOnwdMnKC0kc5Leeh+k5
007P/tofKXxSj8swOjXuhAwUJqqAs4RamGcPiIgoKv6rYfohB9xZG6GsEkBywZf163p1a8MZU9WN
CkOejs+0eQtJbhWx6HHU9B/5MgSAv0XLnV5fij6n5pEhWVrhiz6/w0kSbmUzBmR3QQsLZ20ytPZb
w8NqYtzTw8FlC9GGCDymXggF7Z16WFO/f7RmcNfPAsCKfk0Ctuwva11fr6itsHJCfXgqEfNWSHDV
9h7KmCLFtsTJPLzCsDXLkWE/FLDC9glcqVERsBNHgtnksaGVLABRQWVFNGeeuZDmgODVF9qzROJe
f1PNDn0vYvju23QHR8ZgZJP67EQJ8DnSXuHiRfMwMzzc5+dGeKln0WG9BdO+aJ1FOXXzJaBWbD9E
8SoKl4LmryBEKdv3Lgpm60JOKVT6Te63wUJyX73rgHhgc4nn9Vu+JfzHijV5ixvDkuZMGzHdNKEe
l/9kbI3ETfBZC3eUUQbPeZrvKQang/GiGBsd+TKUA3AHzkg1cdMi2X5MUGAXgOReNjgyROqQ5THM
j/V8VHN/7e0iy7ZcRnbiAynsmNdms2+UvccoKNjbQah3de7L6ZaZFQqhurqn2FsUqC3Yd9IE/PNu
kMOnPQwkq2mKf0r8ppiffYynHZDkNTS9DK+amXAy8BFqKHRnU/qVolJxp00d77J1Y31I8Tl0Ta9e
3J7JMocAIWVjmcdQegrRv05+xAbtzTVJvgQG5fIuBlEwkREFYL6oGUKgvfozQsDDERHqtvmFYW0P
hOGS/VX6PfbEaNqLi6EdpOIAxr1yGIxLrKsMLRaYh4fVVxztSpCS6oDfTTP4Rr5JYZDT5h9dICs+
sVju8Q9TYlGE6f9F0hDBre4D2LbcTc1vbPKSC+APkTKb9EAArX1XbPF+24zq+wjBRMZ58pJMx266
l/o2148gR/BMWJqwohZrxzBOfC+WjY6tMn++5CXK9diJ022q0rET9t1u+8WZNrPHZ0Fv33q8bZ6n
uZusnfCs1ijEfTe8UcWjuLHx2l4L4XQAQefssOYMDJgCfpYd3cxJlQXn4XyAj8X22sdEgHvbw2rD
Xs3dooIGaKB0wWcOAW/YHFrtgA0MFsxt9c1cGYO4+578qVAA1jBH22zQJ24mCXR7IS/egfuPrXvD
9mo6nQ4HeUT1GOMzH5FAsm0y/bY3HDMp0rHbC09p+ZfgRoNR7uTJZGEZMxAim7neL7ArdGNQTOis
HosOFTqeMNBwpPxExcCoIWkyBqsBESsE10h76cHFJEdJ+Arq56x/YmhFq9N7RkBuYQvYhojmLaXi
q6KWsYw1n4QucgEdYgjTFqXDzPKdtWmr1iRiDf8MkdGmI4crozds3GGr7wbNxzAP9aA/e9X0sGY6
gOKsx7sZ9lX6zKjPoK0VOo+FKrEHYBUuWHhwDW6i/MjQmCK/pjRDy10Z/iWcMFq1X1s+PTvg4wDL
O4HwIG2v6e5bIGbePyK7KP1qFFA36zQrIMh65sbMa03Deyj5DRXhI5zWaTO7jH/aEVauFjc0l56e
HFqKCCi6ta+oFuofCpIsdbsBPlv8lNp9Xl6t5mMtuKp/HHEd+cUGTbZJ71ew5VcYfnI5haE1plEj
HI12BKY8TBCWYcgWsvVo71ATie0XidlOZPjPOPW5h1B0eZq2Q8LTMec27dsgciSK2Sa4JgKkhV2g
+/STpxr8IpBgihJv+v6MEny9wFfI2nkasCQiRvH/IWjtsdGfTYaQX/5UUsjxHXTXONxZBj15K19F
/2jzs4g0dSzv2DfbGRr+loMTYspRIvAeJ3Cj6Cg7LVDrfSWOTJOJBsTmyrU0EB/Sfhgd6qsnHkpa
5siEXNPMmse6r/025XKkNIux0REYFM7A4xR0S6uvFsdc+1rL0GqgnOv8M4bpG3yzLPNfLO6j4hZ0
XzNse4GQf90nlokyiBaptsfsZ44TyF/kxo/WSTYz73EDWoG9nkZL6oWVp8VX7LkBXt1Rfp0GNBMw
a+txuoAAde0qDKFjn7uvGMZjcuJlvxLeZfBWsSCEGfVUBa/Kd2fboKLDt9xfOYSo34/VX13yqlwx
2qnGdULdo/GZxpce/Yj1xoZti296n1q5x9ULKBVjQIbAAYa71nAtpheMNNyoezXV7+8ZqDpyVPWN
cWz82v/6Dbmn+IfHyjm0f2qa1DaCiB5b3Ikc7EJIkI9WLTLZRBI4Sdq9hv1Xh5REn3igiM8tvk6G
cUcV/EDjL8O1yU+4nGTtX1H86wOV4ha5ff80rZ1MdUv9JrWq030XnME7hV3xHiO5Zzj0F1Mtfkro
GSboCtuB5SV8cObUs92Q/66cyfytu99kJC7vTFOpHKkVuFv/KToU6K1Zbz+ciy+T+FjZ/3gr1iEs
A6jheIPAFDEX04nLwfXSGxtEhto+5SRR+fcei4o9tIo1AJmqXbjt9Q8t/M4hBkc2sIWzpcX0LxQK
OQdftVG4ig5io3jCsOfMI3kA1xsw7suqbZhalur4ZpHKiKNyuBsg8rhVloGhJH4/O2KT+wZaoU1M
MwFWGtcbEmSgKgAZFfCcLcUpoA9uRiTI2GrwZUp/S0E/5qPhwLv0hAoNxCV3fjrVn7bddpz33XIk
VYKFeh6itQApYlSRH229SwXCNJlNdBkUp+2vHx3zbPltZV0EnF5Y430P7/OOKqCuzjUzgvXwDeCm
Gbs2fgdQI+nKSdUNYip28xoBBFi/HvKJxfmD7F7pZVsBKC92xewKxbVYdl26r3mH8m/WBfzRDE2i
E0h7jcVDhlpL/4SJtofuQNUW35qSLLYmpaeCnkfCT+IsreqNhzYlx9rjNp23K2oT9G9ihEJDWgmT
DWKFqHUVfER7yISQcUEUTtxCoYFxKYQap/N7ikR3fOgz3B4pFcC/NE8BukUIu3XS78ylvCDjEpqX
DPSEViygL3OHedsgpZFviuTrPbIpqg+qrrX2Q10+ekJ4hA5dT330rk1uIoT6iId7tRyM9NiKNHcU
h/N5qE7oV1xgZRF2F7hJyJ44TDC19W4MXm9umMjSNax2pgfaYYB/mTGhrP/Q/+Q1jGLXmSR+kBXr
6lwDFZuGQxn30QRXL+6GqXCU7t54izNWJ7P128SbWGJcfQw3acbfOiUhEHvA56fbaOHBCzwLZ6wE
ZfOayc/IvLEkJ3mHZ4NvQo2peHyotgmK8W54WHaMx5jGUIQcTW/recrFNSBWGP+iaidzTNHoDa7A
ShLtkwQ53MLNVMo/wfo2mzfL2tL7lfwnxbaTYkfrvgck9sDHRArYWvnbbzD6CDjvJwy0wOz8ABiR
sYAhMDneTUbVfpi/xNGS5puigXutP666uD73FeQNQ9ycCFsjhqWRbLMHtlS+Vsi+T150fmswoB6/
c/TjK4JwtgSfHsE+GVRYGQjxHjXZJpdx+ZNRzYYr+LIYDghccRYxrkzB17Rip2kXJSqZDULaY67q
un9wjJzBhrbT+YkFkKE4VSgFuGSNVwsxV+QnFOrZIYl/Q+smS7P9jTuFcu2trb4cgvYU/NBf9D+h
eEhLyl6T3wGYt3DWMU4fpD0wamyDEVProttsKPKoGMdUdFerBYb2ALn/g/3AUui1un5PC2djSLA2
qy1KUqt6acvf+a2Rr2W9GSEvWQuSp8eYQp40tP4tAYCnWn4zHHq87A6K0QTojr7z01x+F2600RQI
/ZRgL2dKbxoC8uDHsnpcVkwbTmxNxs3dX1PYUSpjqo5OAaGKgFOiCCEq0NZTn6WHBHk7BTN1gflf
WaWJV8Rql4YVJgh7GXnvwKp4NZXmanan+Zr6qDrVXeuXxJUeuPYZdTlRMwQSo/GRA8Ez1APv7Q0f
BMwkvvhu4nAKcPQ0Nxp4YYmFBc129B31z076+g+dtl47RGu4i9gBmjmGRVjcdXyNNpYjj9YRXwvO
rxvurgwFnyXhhAEU2El1IS4YQ3ue0U7LLmv+a9OgdMxeuItSoKFcCpwIBBjzHLtRshXwFhhzWyVd
I6oTSTvlX7FFK8/cBQAG0hmMKHC+2nUb3a9CjwEO+u8tzcDGbA+pG7rxwjTBP6v6jq3POdnTK2fx
HQ/OWjivgBL/y2oGey05uyOUMhZZtKtOApDTnKhuGFY+zt29Kz7L4lD+j6SzWo7d2MLwE6lKDLfD
zODxjcpjEDPr6fP1TlUuDiTZ9ozUvdaPKxmRw9L/VQOoX86cL1tb0b6NWP87aA5SegfjIMxz+BqC
D4MxtXhl/b1jAxZMtdB1Bt0XUg2OGw1xGmB+8VR0d+rtGpfQxpaa75nt/Pzb/UHkI+kvmBOZYkJh
8fChUGeoAvumZ29Bs9sEGzlExX3g5ZfOkXyW8v1A/B0kIQK1g9u+JONTJZVaKMKpS58N3k9ofEpJ
dnW6n4zyynAhzdtScMyd9CcmwyT4ketj9cuwC6XWsINTGdgCREndteGeHo0LmmGdIBVz4wYHTT3K
7TZIXsSboKbpl7p/UE0qUyBVXHa34AR7wD0Q02k+HjvtJciTKuWMYOw2rRmpGgxGyRqT8tSO9oG8
/EMlXb+8BZl+wIdY6iMutwJqx+P1KxENNQ6vACBpwoonBHaj/VXJN7YZyyCKY9mBOKEJzGfkZHg4
hrT2Mfg/qiI04fhrnoV+cNK1GH769CxEYMiN2nYz+GcTdXItfTnDNi7kSZ3cqZlEvIyPpx0fIn1R
r4aZDlZTWLuqfVbSxgwvTnyIRwNolDevuwAv4hCAEl7pNL9xBDAyOrA2ZbHs31mEhWtT9UASu8L/
k7pTXz011H36sYhO3sjNt8rbRZgxluwIE4UbShzkBO0wTRHENVBIc22qAt4p5K12yG3chVcfR5kJ
d2fZl8a8Bv5fED46qIQGeRfwJY9IacCCseLq/H1wy4dEx2Q55xXiF/eKn7aew9hzYHzRtA2gw+lc
nEaJIPCJFJ5N7STJdx1qz0IcLxS3cXU1mc59/yA4ObEMOdG9QtEYaWePYFt7ZQ2LYs5FAkt+jSBW
2KjrHNeBeYq1Kz08QDTvoP2JGtTlJ1gAtE6sbT3mN6NUYIf/TGnVVlsF0TM4b0HJ6NrJXmJNl6uL
a11/PnrTmFEnNAuMz5ImWLf5Rcs2oLM4Y2Ps1V3C9R5KX1H/lR1g+QONcXv6zs1vQSFZYDgjtJdF
2mxUBqjThomwLTaEHQTOVhNSizlJJxlanHKbxh9l/mwwWWZ3erBnmnI/5f7LosmjA2NXmbWbv8aw
xHOukC7lLy32TrE9LSm3bOodEFO5CNcBYm00rRxOnsfTbc8d75fgCVqiFyW6aJTJGAoxt9R/Pu+1
zgBSO3d2p95nBH/jmrEaIG0FoYUwyuefDmECdtxMCiy2pCJKwdkpYO45CwTY3CEI39TVKY/2VbpI
s42/YDrlAuiXYBtmNKdwcppztQiMRO9WeB0EQY5uUyArGl+IEuHnR5lUdxsXsEDINKZ8XtVVVqPZ
WH7J5rypZrDR+olAwz64xyGzTYzLPQEE33j9jU5Q8pXQGqAtaAoGOrBBdSZGDKhCFMklWjFmNj1b
Sf4K/MgoP+2SNqPkR2G5td6tCfNLdWkNST3R8jUYXggV5Umc8DjCRv/A7eWAMfsoaUDeAg1VzKow
34P11gAL1CifqtKx5Z0x8gewK5cjctpiyuxb3MVy3cKN9Omn1xHQzKEi8TeYJl8jrHCp72B2q0nb
n2qdQX2C/dHSFyKXOHQoREAGQO63Vf2xISBFmShFMrNobRv5QWijmVQEWpdPW29Jb9mOb35/ATs4
XCjs2nLQ8RxwhJasFRODUrYTESZN85PJVGt9pNImr1c+yRXAmMj74EdJugwWTkP/BPN3n+5N7wZ9
MFWgeRqOhjLnpYLEkUuwd8QZJS5FSX4M7slMf72ScSfaGdKmKbCuIKnBW7iQTZaRqYAvvKvHPdFy
U1YtLXs9HwwBLP05CX/EDmxxCtqkbSgQwy6/c9z89MBGJLu23afEdAnjrGhrBNueRtnY1F5iCgdZ
d4//FBbjKWAsJWjGBp9GjCRrrwp8x71BpaZkRA0s+PLcyvwpTdR4leq5W0PMEBEmCpQtG+CEfLPR
NkgARe1doj9RFY7lj7ZuFuyUMzJxSn7jigi4f2OAU65Dd9lAHHvmNZR3QlKYRx0sZorS/OhqF6Ju
veTToJFv3IimBwP3DfVEMxcZ6dSflyThTTBHqJsa4ZIgOWam3E1+v0sTxUpFCok8Mp2DLTYkqOJY
iM71cAEZy0BUfevcaNdg8tsy/eOiRjYEbrQoVv66109xTgHUNqIuK/zioycPB+Nv1LcCaBBS7tGV
Jn78Yfm3QP+u1duIbE+fAhYENcmqC/U7ZrObIWRJsLvMTAJASrFjTqlKnHQXS9uR/O1HMTpxY1YQ
41VqO9T+aOSx79QWdBnXrRYsY5amAOC1QlKL5QTCKPUo0FBGTINoXjnGN0X+4KvwHW5tzpeynybk
aGcDcE7/KFAA8UVDP8whmhhgWAWB/DuAPqW5ONyiXXnsZghO/FlkQfbNOmg8vFnsUpADK2/Ztr9d
fg9YP2yKl5IbydEIWc6Ik/H+EsPMZS/OJ6bqUp7oGbvynDWbtAlALJA2RIYM7h28rPbZ6x8RxFFb
a/OuuNnD0yTYUQ5IZPlN/G3KpDUfZlr2M9QFwjye1hREgRFbjoAHJk/CVgo1W9R+uRLPl80qGuTZ
2qZCmGdt1qgk7p+hRCD8GbTW9gtlhTjQ3IJP9tqxNqnjMSfkwxfcjJ/jJs4/ovYozlcX5R9xjtNf
CT2FHn+5ym8Ucib5KD+qPZ8eKC8qvp1ZrgwYId8/IoKqp72WQwW3qO3bOT3ldFlcNMoKvf5iZWvN
PmNMKLE6eDpZi5e0h/eDBLGuSHBJF+PoDzdEJhHJ9jHUXF14uGexQ9KjwP+d+b9PLtVWvOME8iMp
4m23ywM+QNhnrj5gDvgCgQvq3LrFXl2OC2s4SQsZR9c8sV5q/Ac7b4ZP4gQ85PqyfrbbVZBRQoCC
qqG3mqx0+u24PvJEmQ9VsfAHZgTklLl8d90ff0gXLR5CxJW69KM7f0F294hE4Obnc9XCBcFvk4Gy
CDQ3SsOZ2V0jNlTMxKPyEFOjFlBaychSnX7QlmUlKwhhzv2lhMkWgq64PwBeNAhE6p9sXKLOEV9E
XeDU01VCdEiHKZx5AnD4LZH+K44wBz1Xux9wXkcpjn2im1JUyzGm6XGbcQb6nCxwreWc6Bcxg6XR
qjtywmBqcsfHy5/o6L0mXz7KNS7RWc7tLXKtw9yeOZzwhU2kupRwAsTTdS+s3eXUK8DivZeCajfq
SQWkQFhjo1FvurvhLZe+eNp8hnOn/4nBXRwALx8g186rb3cE1q6IF+Kt98lZErYRQrVK9hAkoy+y
ydEArPr8MIIEtHTWe90TBbc05TKCehSGFSjjbiWIgzp415ZwmNrJo/JEPpEDlIE1hle9GoVsHuoQ
YRx2yKXppsvWOusp6Yb40yx3+k3QG2obQVia5z766AVZwlkr4NsSf0xMGDEAfv/Fs86rC9hhbmFq
TFi9kis89sXlqhVwF1/p27PA9Oo/LiseomBehQOjvTrVUKlEmDeHHqyDCVWtPszhMC69daU+pXmw
HI29ADKKeOkuuXXh94RISCHTp0GRQW0ueR4IW7i6bPsaiB+Cuz4lCg7M1F245adKv4WvobkkcafE
uHVqPHQu9l9UE9Cg/XlAjtHDCk98aTMC/VwuC4Qf9uReugfa+7gHvnTjDWw/UcEeIddmSJZVPgXH
mSnKOA86fhy+P/IP8fetxKHhIy2FyGLYqLVf/hOeO7xg8J6atbGDbW8AVXagYurnoJ0SqVllloXi
oVp2aoE0blv5yHNOwIYz9uKpQiFd5qNOnEVTc4zXWo5ynoejtdOJyeStF3f9qzW/hbPaDJ6U3UKp
cgKCgYmTgtfzkTvc7BkiIVYzMA5SXPlJHYDe6ky5xjTLtuIkKC2SkOYxUhd7eKt0l+aiN8X6TEuJ
GxjFkv6WopNjnEL9ICW7XP6zspsm4oygO72PqPjpS49MGZ5df1slp4q9nuWThJJiY0S3NMH9uxxo
mlqWANSBzDrK55igRY94hYFyeN/vRb4vinNjfNv8iw/juB5REMSKAL1KdpEa4QIT8MSZNhpDFrcj
f4RwTSkcLTGW4G26dpdefB39C0E+IULleuu251gT4Cp5sv5IPgHsYUHAA7Iebz1urAZDEDdA5Wus
7Sr0UTTr4McKOIHwINF0KWPp8Sp6Iq2Cg3KgQUlaibwvA0W+yXHBr+BK5CV0xJnzNNakXPVw/DXD
vMxwlU2/bYGSc7cFJIiJ9wcWbEBri6BL9DpAIXLjTRUkJkQkMYS9yCYnOxDRHt2DQsk1OukcWW1J
h9QQKOwiD1LhDJrTlVejbbLyBFGv5xccM5bzovmWP19aDCGLR+tPNHnqwH3WC4/t0qXyp2iGqQ3B
5HZP3IQAxyByn2yypFmBMDIxHvEPF9ic+Zk9zM0BNLCq3gxT+qfxNkYguUOJ4jaDpIvUduLstKaC
SmomrEFmsRWbkDtiFdrkMWrPKdGlxt5E2gbHU6mrPNxRrWVIC5J+5cdoUKsJYcv2izSUZ1IfPy2k
oPEqXePmUHcED4rlCJPxQFQK4s7ap2OgXjvBRSce36YYFQ0zPyIVYR6uWbjueSd+Fpkjn+HObkFA
UcW3eYy5d9baL9Y9YT3I+JbFPKz6LIrSS8pXUeIzNt8q6Ur8VPew3QMOzS4gInOYdg56byecODQw
p2o+1+JmhnZ3boEEAfG7BuMXloeZ7K314quR/vLwBhyeZqcWLYcHUG4gFVRgYoEM5l29dy2E5bRG
f6k2EyfxnxWYDXZNoaqyGGzL4ZfZlK+RfRdi1/zKUxYubS/RLtBWXO1tAMRCFVN9cfk+4k8/RCkD
EtsuqKuM27+8uKqoPcjH4tki67PPZycub0KaUK8T7MioBQtLyziSD2np4IVE5cO3jzeIOY3wEkqR
82nCt08EhW7nkyHDMfrV4xecvLv0D9M7SMJPyb9paO/WcBVfR2k+umCfw8NES6dc6io2sw3FORGg
ryb0p3CNpmxPI47TkrDfsOVCzJ4lyUkSdxTGSOSAabDQnuRNiONUkTZwzg45LkRngyM/UgMfyKFx
YTo9PPHkWtM/puRrMk1z5R1ojBXOVpK/yva70UAf0xKJEom9FaVzEAa5hYQURaTnf9vkiXFNIk25
UlcAv7NVi4ur7ov06iIkcAn8EpSsx1XbsVekc0IC0doZ5i9Aq5dfADJ0bvp4rjkHUmCRbYmsR2Mi
fw/2F5vklCsncQH8vs3hI1S/DLmeGeVTgzkgIAdYkj4hJyCpACAI8aqAPb38T3yngfQke3LaY/Mg
eAgT9ZrjmS+i7jcy8CeOioRl3lhR8pUU4LcftvSRO3+mvuVUyKSni67CyuXJkD75ZKSa1nWWuLg9
ZeHBzPnmazaaiEySZTQPFyFBDFAyGtp5lDmBt9estWW8s/pLZ3bJ/csoATgQhzMD4AIXlxAlNqSr
jheFTUMbADdDtI/hzU53/BUBA4XoEVsmBlt7qiGVZYw02oxEKcsHh5lZ9kqp1hH7L7iMNR6yVmOJ
iVDK/wQJynEUHcwPsb2PEZzF9RaWgeSfFNAxlFoEIxQTyvxPzGtqexUyJg74QOdA22v1zTL+AhgH
vz5DsrgesWBICe1T0O189+xVd6xoAN5zlzXHzCX+XDY790XmnVCkgCxCTHAVRNmX2+59c681pxIg
KPmJyDQdVlXJWFnbM62iU0P5pTRrbrs/CDSnMetmGOQocwj5CQUkgNzZOKKXFBtvW6nYqDD3iXaP
GsHzSSU6q5A+tUqblNZHb7zGsVwbpoakcpxTPDUN4hsR3hgCZkDmSYF/HSUfGwWa8NS4VL6K4aDa
xSVYNfn2ORE5Pi9DNDqQa7958OcYN7W8ye7d+aPUcgbHwhBZT2CWOgH/Oe6WWb3EQcaxMbm0RMK+
ATiKTeiBLDoG/MBexGAEeBog1kR8mPHTqjNT2+CSoAGPOE7ReP4nuR9CvW61D228qMZT+PlGTiy1
/saaJRZ29uEw+ZT8tz88aJ6Y8H4i2ubl4KFUUQdXdspEgJMM671zDSqcSfu+P1s0UCZdN73D1gV/
FRrR6hEH57QMyM340hPCniY5I/aVuHDEIJj6VsRbu3+oGUknJV7RhDQbbml9lctPgAXmsMWoAYYt
OyT2mfxBB9N0uBvb2j4XXNEaqj3RDrLSuZilY31R5adf/djRzk/naHR3XbcMWoEcenNzJpVX3znz
b5GJtih0uiv4ZRAA4Gs0gjPZ29T5EqTXQZuXXE1rRd10JJaj0SUVC7sG99lU4a7+ImPbP8hUy5CR
YsEEQoQjkKBK46PCs8lFJe5l0AIkWgs53cUxubucZwR8ej+q1QOeY8zj3ejNM0GC3uSkI4CVttqT
pKDSxez1lt2DnB/ynHcHYF36tuqP0bmDntZwLTYbWD8eSjAWF+T/ESfnDiCxK7F1jPeBRuVh1aq3
BDNbWE4MCguq2UjC64WZaVa90HkRuEmYV7Z05kLlMSqXAVMlMLtaO1NFbWcOZH9qQAvvbXWLuVmP
vnP1bbFMFEgf+VNTssew+atE2IRzIgjlkELSNUqmNt+G0oFw7EmJmVZZZTFadU5LgzoGxIDie9cC
Z6rpCyNYu+mrapzJ4HgrCxRLCH5rl69KmvPBibErI3JAeM0RM0hPgVnhdpjYUA+6exCfhKe+Emub
jQRMwvoP+ywoZ1X3qkzyNxm9LGpozB1f7+Cf8D6gVS5RqoVovWt4CZuCJNFVidxCyg9SNG/6h4W6
hYz2SeS+7lDX6ZkmpakSrYv8mKosW0fxC4TBU5MRpM0gepU7lBjhwTAbHBkIW6z+u18FwEcs80hj
T8DJ04ikxkI6VXg2UMcrhI6P+dy34RcmqTaLxnMMm3MCg9M87myHByT5kgyCE6upnLwS/ZKQGUt7
99TTv9PqoOXXUf/0kbCpaOKaOwMVWhDpg7i3oJsxCAX1QucFL/b1TJ5KdAS5FCVoRGs6xDcbvOgy
Et1R+c21S42vP5ynoMkuRqQovikAuFW+sZsTzNWdqN2JYbwreZ/iJ653Q8p55X0MxUNF6yjuWirM
+CVQ2BpI14GqW7h1tAko4zhMC6TeIV3q2dFAEx4sKaZgaIBkJhYQ9sbfhsmsjq+JDFY7/XLskHAi
TvKhZPRme3c/nXAv8eYC26K1mxF34BcbXb8K4YocfIjP1ukwH5W3OvhyEvyBQHYlsTPU0yEaaD6H
/K1Ym4bgm/hdqqt+WAfBfeieSfUhpb9h/U4NbiH4hqFcW9xOoYvc4YiaCvfRti6eGfg0fQz/tkVF
JbF73xXkFjMfc7dnxYnkQ6/8sfG0pvVtBEtieR/0FALn7SnHrNgaOg1Wymekv1q0TXLzlrMtgAMX
eBq8StPdt0hF/I0MHh/qO05uNKu/hT0fA0ykC4twRHXli+3/VNHb291tg/JXAgeyc5ys7AnLSn6M
9L9GNqc2VsJvE3nf3Zobc/L8BPnr+j9df0bsOYqP1Nq0zq3A2ELjA+jKF89ZUSBJtpZuwN7Ix1Bt
BDhkoJOgsYMlS/MX6CkG8bSjGiieIcryIT5U6cbMBePdDk/xImL9GMAxMTArpFGxgeiAt9Y75IGQ
lEcB09rqP3wzo3xoUNR4Nqo9FY/EQinEDbZVs72WLMPxKGuPXLpqeBsi5mPkGLBLC4VwRGOe7Azj
I0tf8bi3tD2GwjL6SDjCcvuM6obs1SUTg64uTQuB0amtV31/yi2UC84iyu9UIKQoIVjLKzK3/7di
QZBw2CfxRuD/NccT3Vui8SWifWTe1J92RvCk9SlkkChJG3OBWKqjuIRIJ+mI92DA6szE5OxC5UrT
WDS+qEzCBQGCIbhIjq/5aLCusEZUYb1Ss5/efOdomyPAt3k2T5pTn1GRsu3NlXDyhZ8a7mPcvkTp
ukshTo78fd8upXbptBCNpGigLM69U40Eiunn2/qItp62FY5+hW4r/uC6WtvyylNXHXVb5VKT39Rj
OPUpIAkb1Q4BuwvZpoHknsGrICyflOhfgMpDdfXLrF9jUhKHNDye1f5m3pXcfSC3QIbB4W4Isqtt
IUiFragW1cOq1iEQm7dI1YtlHHFqxO+MCBIZRBwAiq46gWw69v+6A3BI+UjGLTrNx6AuDZUhhZ1h
0ZSfCfJbYrn7A0Rtq25oIIDhWCPQRcoA7zTNGU3vNP5M9WKlaQwi2775ZYRDSAqyyw8bpJc4RPbb
AVjcw4yLhrvK9IIFWBMZGYcg+eZ68JObRfKP9C9zJep2sK1oqkLwXmU5kqN18+R9zkNsQg5bPS7N
1wCaYZFxrZRnxFOJvEplEacqRTtnwRJTW3uLiMawtVnFx6nu/ZXtQYgDSIRArs3n9O96OgoMLExf
Ft0LwtM0Es5rYHtLXkYHEoXlGsvnuE/qS5rfXIOAq++6FAFWhxyRuglqV+lk77zt/KQhrZY2Fv1B
/gFQM4nWOGz8gHSxY63vmJWSikMIYxIu3nwpf8kUBCHfcETiA+E/1EKAAN5IA4j7n9zd2kziFDKU
oEgy104N6dOT6wE7zWSXolLZlwGJRAIT4fVHq4iPls9zQS1yT7wQytPcXGftzvIJers7TAWkDORM
cY7KVQDZrx0yHmwXEcoGgD9Hv9eAjekAZ2KdiXt9GWSXJspwR8azsXoSJeYmb/FAFzR6xBrA1py0
RDs+NRUpcX4KxL8UaYMOcJrIYi0HTCLVziuAIU6a+eFUb176qY9ZCa6bA7JGHKopn2WDKWDZNH8e
JmuGJWc21iiWUTrguhVsaupdNT4d3zn1ynpY6AvHwy6foR2q5571+P2W+fvZDOPuRxdajdKel92P
CweGSpLuOzzV8rZzNqRPhzQ5JYiqnZ/O+hM/g0mmhVt406o6Vxkw49xlRLwVMzSP2bfYOxtCw9ob
xe6czF/kKMv5Dn86WUTqQFaOwyunLQf93Ev3kTBnS3sM8cbzzmgUbXmvacJJDSTibQPRcrHUvQ24
Xa/c6+YRO8/KQXx6zeSD567zYG8BHk5LIuTWKNgmdfYTcX2P1aWg5Vr7tdK/VCOegc6eRV1/hsXd
id+qc5Mn/txrzjQ2TIcFbYfZS4ZVEDpHE10DTYZMWxmm1WfT7DXCa4KtFbKWLnDXuem9BRtQSvPf
Y6TxaBC5MPWsk2ZgxFh3PqGaM0TLM4JfOGWxsozenHJrUApkvBudmUCrl8Y3lCuZNWgMSQMShnFz
zotgfQMBgeaiyqEvwNxb9q1KLnH3HQynTP3pApX+zktdaqIBd0oTIj0xX3G3G9NDBVMbc+uNUAS5
cpOvJvqHZP3v6oQZ864i+SoxnwZ6w35FkDSP9IGQM6282tmuZX0onXxB4A0hWcDIYk9Rm28dw8bw
FNkvdbes2mMdn2WCwLKdDAQKmGXPDKwfoQemx1nppiJ82WD44qVMltzXYXtoh91YobeNSTjmlQI3
k4nBOnAEmMxgCCuCi2/8cSiQmWLpKypsXO+X0wBB3e+ISKMH1GVQcbFD6r8tM/MIethBPEbqi7QB
Axqyqpjsum0UbZpxjblgGvzFFSKiZ+tCaX331VqBrMMH39HhOlP1Z8y/WD8NwZteRJXDoiNisL+2
ICiFzDRL1IKO7NZJfyT3lBuLakSOBPm1E15XFdNOsW4l7muLM/vwT0Yl3UCPpmlB9uaiibeqt7al
h2rQE7PEqrGOcH0ZqDkaXqD4TMif1qCYF6G05zE4ZkDALAkiwwOfqXACdDJhfTt6tNJdMBAqukQe
OSdxIm2fdPMic9payo6ouDLfW/m5mZBJiBaBeJj8plYXWP8cy7mF3nwWJgvuUHRSdXfow+PA/SI3
FOQwO0JUk3b30TAxZsWtqj4G5vnqYpUXh0tUowkc0SwgXYRGRwBVhXQx1Dv9QFZzCPxymvSvVufA
Gr+h+UVod41aBnm+3VY44Takt5tr4O+ufYnWVFwKKVAfwATuQFZCrTg7V3fAX7AKEQj37dly/2x9
P6KPzjvEfZxYst9P/PyoVotcQ5zA3EUr8tZpTk6/I1tzgHgnvx00M2qfkcd5Vx1sFnmVjok2OJqg
9XlaIx96atpayjaJfhAO7LFcqvNkju1ZaBa8g4TWIRSiAvaLiO7lJenowjej9U8LmDUigmKKJCYD
dSbruNuO5soxV2Z6Uop9iFRLOplscDli84dhfCrDJZHWqbM1yO+qAEiVaiH5BWlQ9Hjzu8GUgH8x
Ek5T81PhFLDcl+DLiOtFnWqlH0F3JKRjoiX7sdhEmEpitDus3pQrn+2vfx/gcMVSO6f/L3T3snPt
2i+SXrhiJHePtDpVkPchZU6XYmXSo6vwM4e8ODJWzsp9Ks5XgNSlIhaZV4KTsaNPGo/e1vN/ROJc
STJAtknxQDrah1fJS/TczqaqUUaRfe5Y03zeJEe/utACjVvI3DRYOQb1qbvflf2LbGZWIwi0kHuL
U0Wvj9AgdshaO2NGJr2KGFutB03HsawQiEgLk4vieNNrEOWXmhfG3CX2I3/2MempFo4h9guZiD2+
bZ8sHZ8+kgYBC2Wp014nLQPDScp/tXZ2v/H7n84uQKdx0LCzYjGDVCnJ5BQW6mRb2YexRx4+YyqN
eKrcJdofXEn82RoTAuxGoF49ZauzcNvGyaTcSuj5EMqQjsvPm/nEGlDsNG3NjWJuEgCHFHisATfL
O/rJiCM0F16yznC72TtxjFbOXFlAz3zUwzNs1jbrUX8jKzKWiLQ3oJU0aIBx4HjcM78k4G9o/eOS
yPozRMOU80W2djltDzOUx631csWiTgIU9NPcGWeSTK7sVruowSPFH2Rhu4NlDOiB3Q3BIW8Wlf1A
Q4PsntcRS6szXJTgRrq0A26q+u4hV79EWQsnUMOoQpZAA1hK+FPSn6XmIEcP9KozH5yZmKloi6w0
ME/V1F9gGTcwmBvTwV159Qykzl/UK1s/+KzdK92m4vnIzJ4QudEgNpZRwohboiVd08FDxxWhN4Qn
4nBFHG3YPhJhYh9fkGZaQKQD05j9RIbOHdXEJ914xnR2DxZy4OgYxzeEFGT6qkSAuoQSWDtfEBcR
NDypVAzJhAn/0wv5vNLRoakXIFZseUmMmWDhuY9eI5T3MDQrYqAiFE1dubL2era3Znf2Q3syzjMC
GOFKMMtQn7NsI7DgDaEaGsN6tmnppUbyLjmzzqVV6RORYTgFkAzOYpdHU6YCzKqH0gAqf9RIH7wV
pF3e78SUjxNV4m3jjefhHNuNNGyJqeVh1MjUIz/NsFaPT6oCyXWUO8TZp5iSdJGwRSqRc4+ThXD/
5Zcugytac2u8f/kkRucGMsSrQ2Q2ubb/AvuQ6xJqCxFpIZ/JZCK1535/Im8BK6tn2NMUi39GsL1s
63OTm9HQaqoMJszRE1bJBbl5LM88k61D7dyqjc5QJk+NfHCWZ0SM5EV4xjPjDfHH7yikWE/4HEj5
xA3nzrJ+P/ibuGR7FpAsSUrtsbIQPyy1nmAkskOoqiF6Hm897mqlWfJrk0jTJc8h3NvxFgm6S8yB
vbIROpkXnCPTqoZx23lo5EkET7RNQACxQUnlASIDPF5WD2EF0gsnkhHpkeYkKfMLgBDHqPw7hvth
ViOHEfAki1wXLcfkIyXwzqm2AYXF4ggu5sLMTDt0Xp0DbcMhkzuIO4mw4XEt7xX+XH2bMKTL1FcW
rAsbx2JPQz0wsFlB7XNUqe2ZLo58uGRNOB09uEgRTAEZIRmcF4jm/5dGK4xEfHs9CaMEqedz6YFL
uS2X442kSA+VadpfS524Em8f1O/eWbbCMQv/6L3TZKHkRzPZUA6DRRK/KRL125jPBPDiJjOJGV/d
R/Gzg9QkqEBVlgq9mSx77IoGUVRCzD8ot8b4EF6s8DND9W2PZ7HNWcFBmoVTpd17yKw8SkEeXrEe
lZXt3vtHCugqHSX3WhZby9nJxjIMsTkTjlkPCC4usVBz+2Aw4fNBsADMf699B87JhGiOrFe49Jck
HY7BTyFxtGUmzdF/MZl+2Yqie7wLrNM57j3nkspbvaM7kC2OuN2DPKwdeSYTCjEIrZ+yb+r3no+h
Zi6tyhOxh9lwLujy6fVjGO9lJLb6CfFLXNQTkABx/Ybampe3KD7pp+GrjiAMPEqoRLyYz9PazYWv
Mqu+EmoHVYZ+Tk3i0DIEBqC9BYOhly1rFlihn5SOFUIP6Sp+wYYkgUReDvbTo8o0wHqpJkhYSEWM
VgjQmxJt47AyooWkPnSgAEpQBPBS7CykZCxCFj5Hf02f3KRmCUR51gbcZe1T90mEd49httTIce0d
LBDY9hTkbgQMgie2MTeUfTRnJOVlTymKpjaHKMCkCC4QSBL3eYKdMhiWUGNcpSA4yyZY0RuslWfs
zT0bvV2+yeETSnj7OopZpYUmNS5Cx9w732LF7tYF+R3Vp9508xS75pu3xD23zbZN9op2F7ZhEFsv
2pr9RtWJf57RuzLWv3rx0ZhvD7VDhthWqUhgBvowCorS54b5MUCmEn3nq0uxtgXGRbiX9GImUfnt
HKC3lxXKY2gdYgrEnKzY5075ALy30AZ4pPFBAnOEFo/MWHTpb9HdGYjiK5NuWJN7KnS9QfBXK5fA
fSS/Y3h800TcLdBtpuNv1rLWCDnrNqS8IV2HfF4ydVTAblqzyZNp5eACkyGrNwRTkQgJEpHZp5FL
GxqQqs32wXYMZmcmR7JGIgI00ezI6ZGOkkXMQ9pXF9ndk+4nNF1krDFH848FiFcWILB0cfCo8VWI
UU5TecX2Ih0KGDrHLGOgaIdSfqbSq3ZuOJgNgAf1mvqvitBW84bOoBE3cICzHH30RrdpebjL0boR
0ICJmrY+x8UmRTpDbLHOVD28swoRqjODX/J+O/pWLKIc0fMIaTgRcQw9Fv8XNaN9yJEDR02KFvw4
eVpecBDzhhy9IfzJ/kC12q0B+ed0PAxgWs0u0ZYFCLPK0Pld+Rs9RyqLtitewf44xp5wyUldbIRf
EfZaINqs+Oa5JIJDCQkt1h5aua4bkZtsxIs24QeiY+SvnNmkz6rr2PsyRfyIt2dY5y8S242G/sh1
TjBnByt7TxURqwkRYN1qlVDdm+WpcGiQcdzHHiBymGVTlY3cJEO4c0QAFyquRbRmVXBRLbLQBydZ
O6g1r1tKyufOJgQC6MI39sIwHVWf4jGP5vzjRTdn+SEbWc0gMYhcBD8uj8S4C3BTCy4UFLDF1trJ
IQQ3YwrQEDiQZCWYhVD7VetL0rHoQGEjWvLXs3wXpAfDOmJcpCr27sHKMc9M24KVS8Lza7GskH5d
Bg9JO9Qu2sQOWv1Tj5epBzkVYISi8JqIBklHigQip+wGE84F0KtIf1pykNQdkJwW3H3jkkUrU90U
0rXK0FZsDJQuJEfaGztB6KPNwZVxK3JmVOE2b38H5t8kPMQtSvCUddT6KiMO6WLdUxNEW5nYsDTl
q0xSYmReMVefRYlWC2FK2pYeDNhL3EdpFl+qAtdJHfZ/HJ3HcuvGFkW/CFVoxMZUJMEcxCBRmqAU
rpBzxtd7wYP7nu0qWxRJdJ+w99pb9GCsXXqckdG+skBKFRVv4jLv/XtlylOtRH9tVX6SXMJd5WfG
0lTEZZpm1xG1Ypqpf7rhXIJ0ektVAFSVANLAPF+L0I8Fyr7hIq6KLXHPJ2FvRiP/7qfPnjRJyYer
D+Ry+crJgiU/5dZ7nYJHC7q1ZJ4TlP4+h3EfpemxopIM1ZaVqnigF1+0uPjBxPRXiZIU7CrSQvxv
WUzuBibLEvqFNx36QOMyxQZSGhuHZUrb8YWrYg7N0aW1dtH/L7RQPx6DoT11anuyHbH2C3nttVRl
4dJy/q4KtIF6oKCbwRDaxddgmNaKMMCNOms1ptxUhrPGLhJJhswdyES22zWWO9BnzazNnrOmUptf
aUSsGuxX25l3O/QSCfnnCN8cdGNjmm/tEL8okD9k5gFTJ6u4lhqk2BEWnTUAXxxWUQ5Nxh7X+YTO
hexZTyK9Ai3p+dW6mNgAs4pqtG8OY6XrNyIlc1Afd72qHJMgOxRdSHDYtEmQCbYIH4TPvckWYUx7
stccHiqkP1rqtoW+buk5SwCvoUFvnMeXKZWPzsHq0VnmpZj6YxAVa9MH7Ise2U7Ecijn2JyChm5C
a5ggfFSOVrgzUr4RVFgpvjdaMCd9JrhPBn84+ZiCoG0eTBgCalyuGhumKNzHeY2RR+K1dsCwkVFG
PLEb8xiFQXno+WpQmADQ08i0LNdRbmM8A0sE2h5usdtJQFqsLyZBcv0sAqrIohHclALPt+wOwvhS
1O8JoEoxnz2/wgZgYxNBUMPTqll6MjH1qCgMLsCYSomlLUjHD+93LksSZCsme/3hEgVMy1ktRagN
A5M2CWVgLFmUm6z9oDaytzCYGxvRyUmeBX3V6NA5E7QxnJQG/QPBkJMFnQa0VoPR2WSgarEmHid0
Yg3M5zReRi0dzgDelbV6kRoLjWwKCS5s5M7WKDecLwftUkk6mEBK2CNQmH+OQYdVOB8exX5btKsg
Fi8mhitOYF+lN6bTDCfXm/Zj8lFOtcsLXRGzuUpM5HUThW73azTMlBiTRGdpH7xwn+H6YJhKpbxE
mqTX7NY5P2z8CsPcjQb3wNzYggwwNpfE1lMRfnbTlaI7jd8KPL4tGWShjciO2QQytFDpl36QrmvS
HSTvSILXIyED4MVjUOapMsJjZyNEGLcGADc/XdVoOw0GIUqqPpgothyL89s7zVwbohAUGPg26mrb
4G1DOz+/uJCGNsk5H/T3jgyjfpZf8h8sLEqViD50lrQkpA2yGCPRZPSRvGP3GKmpWnh7I/Zrrusu
X/q9stJC9Lbe4GZI8Ca8Ana2KQLWjzXjNZpKhNkFEoVwpCoBDaShZ88EwFRMlCkQqG6u1PgqVci1
0AtAEEDz0PGeG9lGB+pVePHBqMQqrUa6DRo4BoOr0rpVBXuw8F8O+NhihqHxDZ/pXmaTLifWufkc
AenQR9e8gRzu4Aur8Ro2dMZ0IsJm7IbMNCc5w0HqUKBdt6HY2RCMA+pl9FfNn5F+SazEM52i1pgH
s6ycK1b29yJ5rzqQs/oehtcdcn1NJwwQiBIx+1FCJsWMyEXPJcZEu6gpDW10YMNYr3xwe81Xk+5t
AGgD866a3ZzKrZ3zWnVAJLpqb/pOfZFRg7IiWmDGwtWU86Q0FSraz058Bz4s0ZS3+bWXpJjSStYr
bcAWMhEO0Gv7pHo2Fq4w1gh98917791wcoJH4pwL/S3XjnX4FOUH0ApZPZTkyJdfp70UA1WKScPC
mB9pQqFRD9ZgBug/GlqCgb/PB7etDa4MJBSDt3M6j/XUr9GDAe7/tYjW5gnqPBNRo7eEe6aw+QLh
p3zN+FDS+DKUbPS1r0wye0jEo4jAu8IcwWqxjCApeBlmg5xQAmQbORTxQf2ZqRYsM03rKCBKjTaw
45Fb9JEViPpCPrvvqb/Y1meKGjqZvNVs/nCMEF3JtwlR5S/Q7m0rIFswcwsYxkJManA5huFXWDO1
JxKKaIPsr28RT1qoHcRHjdGgABwi/on4TzKVKj4zZKARzdxdTb9xKXAFkA75qsRnUcH0+ghRVc8m
PO0aRmDXMe+JKl/GGmC29GU74QgtvzrjYQ133okeLwgrY9BysUIgV7jIzN2gvvrFPSVIF/hRtCcC
VljkCPEEsvUm8SjfjoyH1GCdspmNLyI+dxC1XlrtqQraf8UNWAgmfEbAL2z6OB2HWlmvTfRso75I
Q28h2QQ0VKFBCT9aJUREKeCIYSBVeS9wVDZsC0z55B8h9MP6ZH2lnDJDTtUi1zpf+v+l2AlaP0zm
Ojd2KwNX9619Rr9r2sUyYBTnQbKNk5q9EsTI4dPrZjRg8tKwB9YYKtAUIhgmFJGFNn/8kSQCL98M
ebmJq+WcH0IjYrNxR1ZxZlSlxISpnAxi2Ggz0g15b1CjQSy/2Cn9Q38k52ZEQtm7+Q6f45S6sJnn
il178G8q+aocL1Z08MOrAl4PTXu7V3Ev4uox8m3uwO17JNXvBO5VAfvZMqYwxX3+kqfFZ4Utxecl
587AH4VkXQgi7MOJkA2ZOiV0uVE6bSLUQegqNLqnRAWlH6JQNx56VC717mJ4uauLq2I8FNIlde1b
eHcr/Rb+B6vyycr+P3rqACe4RdmOFKpA99QMX4X5kVWn1vbhH5kEbdAe/tM5QfLXMCPq7U8LTgaJ
pPNjmaX/VPuh2d/1sNe8cwF8xt5nCGGEznTxX1IV7qi9xfFBibYl72/tr/RQupaOJkL8dQy/vXdY
Z0BhK2/PexnKA9ME1nYsY5q96hyI4sF3X8t9hd0yvZXzNRt+GfR9o34XxUeaIrL943d2xkNu3HhC
xumZc81m40+PkC8tPwH9JvENheEEF1M9GbImoJu0ZG1rD4+aOiAl/bDWjaNkkcLMvxGciB8q10+E
s71yLmrLjOrolVer/cnKTTlIDL70LSEmPkLjs4lrn81UWTy0wOaJeWT5+ziCg+pvZnOdKwShosV1
c+yb4pLF6dIKDpq4duatYYaSwC2+dhbpZjvpav4p6q4axfu4j0p6uRMJ6fy7pdz2oC2mS8B8xNNu
uvyoCrEwuVOT+IyhjX2io7ILPFecXtVtDH7S9EukG3aarXFN0XfTrJvTWWu2OPB0ba+SFiKivaeO
mGrXZfseqogdD0l8kfnO9q4Bgzeodr23r1hVdqeidI0a+MKuNa96i8hSfUzWvUe/ILITFPSKllEK
hjf1Ocewwxvvifcm29XFMREf4XRSh5vBQdCGD74ygmMA/3Pp/NMc8yAmxGzcmPOvo9OL1tl3x1rX
ju8MTcCwh/6f0r0xlhfjMYxYnL4UYBEoyXz9YLGsw7zIEsXHcMjsss/vhbgTL4QA9mxFWJDwHU4X
BSzkvLS4W3LbMAwyDgle38gtHNYV5oHd9tg+UzbyPY4fOttZ70rdGK8988xfVPFFde4Wo1hpMqLM
ONGRJiQXs3rY1imoYA69BuU+DVDxb4cJSeQGuJ4MLgHyRSIjHP0cmXLpqVThay451uI2qt8BWn7f
v1rJN2CHhE80b9HlkeUyFNRanJ7djSDsIvuXwNcsf2Ouv/QY+OGqRbEgA3spvDfP2HQVGhS3xLLk
fCnV9+h/TdG7JfGmKgcnvdAdLNdUIAFs44qzNNd/C+4aiQdrQE1T52h5+mgVst3K/S9zIB+aUo80
HLSdeXIaA3Lq6UBj1g+B+IqDt7x7t6xHMbKAWVXZCjOQN+6b7qAlnwbb+ezsB1eT/wYp2wwUtPZo
dHeVeyX64XCszaXm40lYhKylwOg158I4MmCpmRRjIERmiiDhK0VBKb2rwwKt9q6RoH6Cu6HdNO9X
5QPIH3wjyvRqtHygfwWzMkSMfPQ6Il0wt+3OQFju8629yGHve19GvSsE87H8c/R/GnVt9oy/i2M/
nCLiYrptFJ3hGdPAy35DRh3mag74+N/8NLWXuj362kGrnvTYKkTPKHpX4G9SRhn6T9e+Req6RDXJ
WsPZJzkb4m2ovfFdTYqfutoiyxskmaPpS44EiWAJnCSkGjM8eQsx2wiwduK1xDmZchZ3sCHB2UJq
X1hwnlPoYYxCl5SFhfQXkZTMqv7ND9g8PCgaZoXHyNxnYs3R1hpvBRkA6BfN9K9ijR+SMUkHuECJ
AlqHV1aIHWHIvrJVLaZdKFI5TWS/q7sPfBDNxIxr54kDw0MHV3XkPzVm3FTAL3WPVZg/02As2yhd
0FGTqbqVLYGj+j9jDlSgpunR9sXwa1U5q+w5UW37VWZXk8FCsQui+9ym8WK76psu1YfnLhnDzoVR
h2LUrsjL8FBfHbLkn44jqWP8G2IsNMN7Pz5p73LKn+gSpa8EtWWeW5az6SH12WofZHwzkn+tYL2v
fgzGT2H+lPlfiaA/W4ieVMFd0P9a8bDA4Dr3h63yO2cepvRhXXUztHe4YDVViMIwP7hiWGWM/qmr
CDfxkpIllWw9uUubrVeDMlsLAn1s4FXrYSIb/trENykZdj8D55S8VeQuQFVUYdwhsaOSz/4S59ai
9C1+uEX55Xv/msPBAVQzM2YhGV8KpiIhy8QDL9eyXKAGhFBaPHEUdi88NEH5zjOQ6GcFY1b+NjLX
SzaauRkzwlHvoX+wYUJTo1S7ir8oydJdPQyssfWR65j6owI3jgiXbHTIZHw6JY4ENjTso17Y4EHf
0EgJCtf8RWTfIwZEnBOjjXJla5IviTqtKYB9KFt9xEXBwZj4BWuUmguBR2ZECh/az41RjCtjjNCD
OJ9dOr07lvZWqBVDJpaV2vQlvW5mHb5KLgENhXObZqeRP8mpeYuZuoW2cex0bKO9BBsU7Wpd55HN
EXP8eJVJBTFuzRhGnDOk21SWe2ugNijyg4eKPpVsiSUwPQXRN1KAAVRlnlQXy/Yuh6JND61pz26s
VaBmJvod6xLZBso58q34I+j3IkgBTahpmyTe6Gm9H3r90CsxHrqXSXruNBauwpDSsSMQhqgoAwgh
wXPwaFFszIBoC3C0rk2zWacdIRRVQXy1KZZFd4VAtpns4CQ8/7WW7WszQOBwRlruQ5PefKDS3Vfj
TKeO4qgJAAnE6qqlNG2LYVeGnyqKgXSkroXv1GrrLEyOKZHsZYY2xUQ4TKib1Z09znpBs652NwwC
hX0e/WGTMtprAiAiSK1Gljo6DKCo+VLz11m+G+KCiUmNy2LtpWSJqGj3uBrhgI3vcZTh3JkOLRoO
MWCabA7O9AgTfzllRCPlJPKQ5xUb40ItGlTJ47aOvztcYYxsYjIlsPpt+CjdPMGo4s3WuPzHB4ZM
O1pgX4n/TIYhZIJCtdKQ1/nrmB+U5oTU0uiOQNQxEi8NDWEX4HqlG12H/DKLyC+T1tCkGCsQOtoa
rmVkFTV5M10JlN9ekc3MecQHzSxWo270BtATXjmxwyWAqOm7m6pg/2sTzp3a6q+Y3Lr0qlTTOg9J
Kmv9gy7GnazbG/7EKR8OyDMPajLyQIlzljWvNMBrg5Q6nDW4RiFFDOTUw0/Io6tKtl8plfdk7G9K
82+Q4aa3zQd4XVOOV81P9l3hbwxytBqMvU2iH0qjuitl9E9JiLuyZnlv3R+chz0UX2VPTK/Vf0d1
disE3x3qUmz+vWwvvTKceiFOmTWdghiJMadkExCzxybMsWabsD7+1PCdWpKNZg2+ukL4kJGClJTJ
V10VHCKsLQYiGSho5M2BDDbQoiOZ65yrgCZWmizJYS3bWfhsSlZHR0BnX0wIVkJJP0l6xdy/7MP4
PgbqX6LrgL/i7lQ7f4Pob500XnPDhETbLS1j2vQkf2dmv3TU4YzDDFWECm1MNxDiUV50vOi0M9kp
oILOkYCaYbz0+E73lgJ+1v5A8YCTJ/3SvQNwGbZb5iyBMSBj1g7RTQJeifKuheWNUBuY0Poh9ctb
62A+Sw3tmY9xt9fOUPe5Tcv86fdThY36Z1DG36EnGAWB4rYEO3fgynSYyjuMD5O2fanKudxApJPk
hLOVsQwPnjc97DAlu2EMXwlARNikGC85qb5BgyOu5wTNSgJ2dfatAlsOkTRrODQ3o9pEVC+LqWBV
Y5jVroieOiFVDsJ6wAPktYQbqQUbY/J2uqy21Qi5F9oKks+miPYaLW2boPpCf5JK1u0y3U2BSbpR
D63P2FjQKRz12JE25em472CQFKxHUFfxDq1lHW7zPlpOBU77pnpVR4zjUQD4xF/gLNnaen+wfFj5
qrL0AusjBMqVeOki7HnOyL5V+3pdWS2RmTiE644uLDqENGxjmO/A6lwFAe58+VeTjSXZEMhQ76XR
bsYW61Or7kT0PnR8uUUlrlM7fKhBTc4HrXYUnFUhfkpEutleeh7KQiDC5bAqk3Y7SwEYy7e8acwd
yV4DID/EX5bPct1g3xFVF7+odl04/UwkJPCMXxzD2g4td+WMYLO4oY1imXUddiW88ahhRDoda4XP
25wORqDuTV/btzZ0jxC6PgWCzXbfiD57aFcJjKUUmUowUmNbkH76Q1tEpzIKdz3IyUEguQWNgHXQ
K8bjwLAxMJuNPrau4kNrMvN1BCEgbZwTXQ3+rK2vlKf5bztAqV0RkSLcs+IIT2brnRt28tUwrRKp
MOQbtnVUoxFqdhMrQMnUswSFT2S8C1SJKFJhLRpQ+4kvLloFWOcc5LskcD39RHwy/xsYW/gPXXvR
ctpo5izNiSzQCuxRGP4UA/o8cOej81vr79XcRqZfubK2vWehPmzzFW+NCO5DKBgCA7TwDhXz76r8
DhlH+XHHkJ3BlvXRVNYyYXgwXgLOsQDWZCmUhQ2pwwkEnFUWmJCysAGrAgeFc8E/2zq7noPdDz9b
/TLD602PGYq6M3B5ddnbPNn0natDv6CD1hjqS9fML8hgMlqSvFpX4M/sL5/DtmF2zoadBjtoyTmE
ZaKHrw3uMaqiZkTffiQ9C08+ddAhIHjCB5xtlCCIY7dWPvkhZC8EbzK7F1w8BX5bm5jdZuFwSRq1
g5j8kI6vdrlq1c1EO0vl25CwbVRvsdjwcdTJTvHOwv+qjD9NR15+t42v0rhZOr0r9F4V5a5+08Jf
vu+pD/H6MwVr6dvvMN3wHU01mrGDG84kuWMOlLAMwiWI/nZgWsZs3nKRjWOCUVkRx/FpQOVlBtDH
GRRkGBgUmzSWtiD3jwfcUV6sFi4hfpQGCkdjQ1vHmt2Tqjslz8higvTHL8IIyFEYx+60Rwc6UuMa
k0cluefMjmWHISTEF9eDbK5nf/SzJmxUo0Disi7nWRtTYXP61gFhFkzUiOwxiPFR5KcdI0ZjX5T6
SJy8avEdBQPHcrwMcmuVEMRTsZ6zlISMamflXQadhVzsbMKxxYyHJpw3F10piQs8RexzhiZbm17i
Rs3snK1ci/m17OgXxi3SDxLRWBCTzRHj4NW9J6hlUh9AwmZAiv0d2OSBCbsX6WiRmoVvEaCB7d25
9vJfkHIpqmzDIO8YjJJNf2Dp9ODtj9wQcVtLfFa+Ecmroj28KGVH8ZVG/1TtKVoaios3bMnWddyI
o0Jap0h+FiZwIP/HGC8yPeM7YYVIIT8VUInD7xntpmFpa49De8nYwYysr/7vt+nkZPrhhy+9eMuA
/U10Sx0chKR8y3xc30/KqFT++uq7pcETecQc1eLWdmxhGjz9VkqLhNS8f7Psg83HEHj13lJ+k4Y4
4bcgfp1omwnKmPQHT4eU+0B5Dae7D5uaAUqifcUsHfzp6efYX+FUs9XnpFlElrngQmVmzuZZeRIG
hRj9FqS4mxQoIc+BpaxE2Mfj6Hy1uepOscDDda/QyVTJv4F0lk5w6IZ/Zmqy+GP1PSoYOReKQVAV
M9IiuaODb1C8mNZnlPDSJh+IJnlWDGXbf7EN4R5pB+tM7C6I6ZdhkyzZ4bm55VzHJlnPX6U2KFcz
g6wRK59aYx691bLYmD4axgHCl+jIg4WEGqM+RRirrSYtWDFVwiwTYOPB/qdlK6fQto5C6iB63sHi
ShXtcjS9XcC0yeuN/RAXK4t9aqEANCMH1XIYSRq9G3EF9xBxjWggCYR/Vs82/J0o1WPv968D27jE
5GHB/JyS4DkE8ZaemfQispw6ycr65kecl5NxCo1iI5BvKB6qeUoMWwSuVFOXV03meObmFbVyX66z
yFpNMkH4Ij6KENZJORAcDvlOrsfePPkVXq08YAMyCyBYyfgPH6qFjBHqMfbtUX9QHiwLP1o15c0M
YlIZSbUL0NyEbjCx5cOu7Jko7BD4JjTQqqpAG4xdjV8hGnjCdW9fZudQZgcs0CBHSsW1JueNf7WH
7kmoKJ5TazGpqAI0uCAaRKwyhn1NzBWkENOACgcIIQXINGnogQcOYOSRCQujvGfVhgWnSFZwixY1
XDBzHj035TKnxKE2C5rDQAJMlPWnJpxWKSqPLIJ857P978Syb8ZV33s7hQkQ2lwBXKri5w29vQlB
eJpJu5ajDdSTFbuunltmaZOXrpxFRX6J4RkrRY6r0SFfnS7bAlJJg7Myi34z9theUGQ0Tuh2oCNV
pK6hrSFemnDhHC0L5Tq77xzUm9/IdckkiJHFKB+RiHZpKTf0Ja2aL+2W6DfFfta1s1QZTFKn84eg
Cr4m0WaY6l0gyf9cTMrBoqGzKKtilo8jMxAH8I9KLekTnP6vZxJkoDjpZ4vynxK/qwVTp3hY9vhi
Y5v9EEZFJ8QO132XMGmKM2RayQ5Otxb5vKKOW4TF7HeJaAvip10SUPwZstwfcYra7dlo3y22RLm3
ra1rbP4YymdHzx+rVDPitYpvEd5dzPl7U8Su/hr4Rz+P2RJOHa+pPhWmcg+jast8Jl/FJFFndXic
W8OimJYOfp2BkJT8qgOU6dwkOncgFZLwQxvulfi2k6Pe/TOzzRC+q4ob6XdJgme2jtVLVf2kcjuP
3ce836p0crpyiPolCHNPvHkQg8tXs41XKckqovyJ2ZmFDYI7+dWKw2w68sGlowBV5XfWowi/Omw0
TFSGnjFLTvxF0+YrxyZ0/SPQzUXPKC9mN9ebP+rszcTA5BppuwsVfHMhBeWboz5qRSz4P4D3sCLM
teGgWcKWYL6WGR7EdG8JshdQx9EGWtAnKUksgUNQrQkvIim8IsKYLdj8Y9IU84Q9sp50aDDmifcm
DNGf6x056zfduYwRjH2KywbYNw5ENhBIsVQr/W3ZjQu93jYcoUpsspoP3YRtZIfXSDnVAo1f3+z8
ihSWCLaB7zPAhbsPKzKHjFFpzbLCv2cMrMOsR8Z9WDst+/d6LbJpPTj6qh9UtKmDWxT1TdE/PY5p
m8ErmPLQ6Re6E6H+qtdOqbud5S11L3RFYyy7WLpdUaLJ/tRH2hK4OI5zqsOHpwUvk3NJchupvg3l
c3ArvAeq9DhUdXwPyU/TYniLefms8oaaOhC0utET5kMsdXLOY+PCaFgdE97wudTA7kHGXu8QnIKK
uERGyiYX3CSserJJaKwzdC5pMK5Tj6G9/5Ehd4qQVfjGu4ZWGJVVSfrZVOabsXHAo5irIYbPhNoi
nMh3HAcC2xHfY3YtSrLNSNQgpzfVEG1lGNbZXOWs4R2Ox05lMt2gQvkbqEB7Uo/m8ySCWz2w+8X/
Nq/Zq27kFn5r2BBlkjWLOa3q0VsMRU3sH0ZKXlyD2aIlYzJh6xyiaNH2WsKjTHmtLAKNf8BVRyu6
jsO3IkL9hpGD8q5R9l0HTui3YEOWaxhv0j+tofQWH1PbEp7kL1GazQPVwu0q+8WgA58GouuUcFPY
04o7i1ygQwO32yJptPDbQ9XLvayxWGjtOiQ4Y0xBhxqFYLnBHiY5dHFAElTbcQlMZ5BzH0hBUqbO
5qjtcpEdNbs+h7xwOuIqotezzfqSGMbXmJbHAijYJM6GgA1j82i8aCW+iPmiNxPFnVqumZpRSTWc
kr5dFy25Sok4+U5wKzvxNjuP9BCRoxaFe5nwUKgFthAi6rXT/ASISNt0o/pLfvfRy31wZnJTqSMP
WgPjywKzFp4sAfUuL3f9ZF0m4+g5wfcU5zePwVSq1O/M65g855D4G5ASXvsLsjFo6luSGygoAM7x
UxUx/syDwbZpT7EDXymaeQHVySe+Onk4LZAtB91y8kidaGVji4qj4a3NazAnVCv9MwHaUivGNhnZ
kaOIQlaFuTAe3dyvz1pQIFJP6j0P0KETFjoTgzMNSbIpPgRCjNlmoFQfqs3uyuwh3U57UcRbBqko
sBCtO9UltOg1TW6wsaqOFY1oGJFlZyXPzqgQZ/j6by1L1/T9d8M33zzRXz12cY56JwDgmvAmjQqo
LYd52ku41izOFUnzSMDrT4+moTGYkiXW3hzxgUXxWq141Xl1MsX8PaDszMQ9dxDDiPHhKMS5DBpt
UxEm7/YUraVBZWwZf72fb9WkdEUfulXvXYfcfuPH3mLDP+koovwSsWCPdlNJYNWlFPuW1Z8dB5te
SynPxuu1CmtOHVS/PobDqoC8iJQ70H+CmuSwitwgWzkUiXRl8QrDfynJg4h52CL2nHVZH2yoWHTq
89asuPqox0e2aHpb4iW+6tNwmSKsYtj5lAoV+Yw3DQiTR0DEMD5KgJ2wouy44YQWHvNueiKFoz4f
j3zz0SY+VezOCeNN1parkRT51qSZm+xbjIBC1SJwrvERH7UrASpa2S310zXOcsUfnw0ihSgwXDSu
LHrJlfeq+8QYv/WJvtS0wxg7R7NhEtcyJc733kRgeA/DFLqiBVbUGhD+6ByLpf490cwJzFler/5V
arISvbmJOn0/xvoj8VXXbM1tUbD1JKMV0D/KAzcN/btomhM6iD8/N5Z60GwbuPF273Z83Toi1GG0
J02wLVGKBGizItLFYi1xJ7P5Dhrp9vYVid+yK5NTRW0T5ofRyVgQsfBgKguzfGtj5RpNn3Foesk7
sglK7zEOmbKkIDn31kE4gsj4EPCPoGljeqVaLSUzWdLoovUhPcmofh3yDTGycCQHTzmlGZBQHUHK
t5TDRuf5nVKchsA3QrbGkmjcmMs+m5C4TOJQ9tjiWhUhr7nHh/1utvbf8GcTbKpJ5lHGkc2ogH7B
hG9hyHPVW9dxtm825r95uqbF3l5jv1AG5aWc7IPqqadcHbFijutmAMRlkYydd5dZPFDSVfXKBBM6
u8gMul4GksqQiqtb9UYU9cXvgTJgzhZO0rg0Iy81wADhe0AKbaiMutuAJhBjtwcn3NrTsjPke15h
BfXY3+RxvWAmgfJtWslTliG7ltSrPuYEfCuxgS6qKW4OSrUwRW2AtlB/ml3lDmQecFux7ousRSzb
XccOGoa9GGOwNQ6h57g4YoeNeOtd25IuImr7ZZmOh4GVEInvX2VDTly9l1m6MZ36oA/dNtGhMzOz
7MzoUAVIM1vC3OWxHPDoHUSAPiljf9WbBOQU20aB6sulo4Sofizm+I22IE89xdeXcwmSeVCwLmja
5uS9JQgWo/GnLVK3GJ0FKDl9aDbplLsx2qkxNIi6krAFdDAT2qKrLFdVO7cAv56bfPApuy6vXqsG
4pd8WKYQ+NNhTTO5rUndbZjxW8R813Tk+DAPJcFUKl1ZiWEhjz9s0Ik1BiAwpvKzlFDcn0qU00mh
jRAokv1gyUfshonF9C9derNxEsVfWTfgFj4Gshm8JdHzDn69BkrtCGZ8rroLBpskR/U0oiZTBXMm
LuCqC5mT6LNkDRF2+dVUqLKQb4U0tTrprFmIY6OA7TgxBmMzH2KwFTRHKfnVU4CDuovcd1uHq6Ny
YTcOzJsS6yDyVUSS1AxEpvx01SFj0S2DzzH6rqdnN4+IUjCGFkYfeH78ml+Z0i5zilyuLlx6OfvG
3JU6tk5rr7KGCivJfIaBu2qizr5rYbBRxKtmkdRXhQ00bQrEQBek7LQauc/pHDZIREPeTvgQHDow
YcD6KpSi22Y1jj4nRAZktkCsLVj7Q/60KxksDZ16PXhPJ+tbj5qPBCTMUqjh0p4w/DZayc+P/E9d
iyi9MnEOKzJ+bBmjKJXwT3qFVwv4SIsRc9SG9mqVQM5SybAmBzRX8ivksUkZaCPIztQYEk1anETZ
XGpIkH4ZItptM9ttmoPicYVpxiAXdorKUyFQtZvmrUrClyww4KVMoSzcjPgRPRHaJgR34pQFp5pA
9C1jdJiRkUXsiyk7B1MEG4vLhzRUikkIv54fE7eItGqwepvRdrysba8+5JgLNdsguRMrs2Ib32Vv
g2odCHL0kruwyaxQ4vYHaN+ySyw3FtpKapiVGTAtJA1CFiIbsH6tboaDhOGBJ2mmIFsAbQtvowXw
uKh/sTaTSS8dxLDhZ2Nn57hQ7rFhAtrx6fnzQ9A3h8gsN0lfUEVbCAnqaTxI/FtB0m15Y4UbpdQ8
xnCRjX2LMg9Ch+Z1oOiimxMEr7ZIV3GKV3+ydFr1RmVdgjgAzz+gSYSAvYKcQUjC4oYZPUrwQGjB
D/FDe+vjadYEjo2ykcc0BofVgLJXCdzoNcbWmhmgCpz/J8siVqY2gAJ/4A5REfWakdxVLWvVoLhp
g/mnW68kcgBnVEyif/zLpMIdj6z3jhhbzYLuzyuPbo2WwmMavoaUyAQ2yfk6MyCj6QFfEr+861GB
DcUc1kbCw6X/R9mZLdeNZFn2V8LiuZEFwN3hQFtlPujOnGeReoGRFIUZjnn6+l5QZVeFFGGK7rSM
zJCRIi4xOPycs/fa7Xhu6UEcgvI86dLivOjDg69pIxeaGivK7fE4FdFFXYFeSZIQ2fjW5725mSI4
n6kNFL/MCQRb8nzvzDGgj0QAfg+HXdfgU/TpVG/ELPtDw1NUr4lHqnmLep3tonhZNejFMVMrvQb6
4+Quy3Ze8Gh6q8qJXC6nT8Z9V1rTzq+mr2NdvHcukRye01Ki08V3adPb6WND6vcpX3wCuXLxEYKl
rD2G1X3IzFa0xZldIxLT9A9rv750spqheg8NN8kAdGW6gxaGk8JnILART2yhv0adwcGSLcgbnNdy
RKI9Vtu0pPfWROq9rapx14CEtBWnqYevNUIqcRYyFwviKdoid+HeZGhHA+bvXvqCO/lh0b2LUb2g
fiIIzV4Yc89O+KIQApglem8KFK2ZIKkuRbwdFMVzNaTeUSThRWkYpHnAs+oZ8GKjvWPIiGU7lBR0
Qsp7G8Ics76DQ7ZopQHr00ZbjlVnf6DcWPKHekE4NEfgF6dkEeyHlyt/pKfTDiPuWoe9EJFCRfKq
chitY/gwuDBzY8abjkFkOTjRbooJ9bB47mXnvaXucJ42JBGUiyJKEeOEW38bw/Db7NAPmNgXJBXi
uTqjLEU5UEYJrGR91VJqbbWNHD+wv4R0e6YJSU/quls5r2pqF+NyIoKzWoA7dyz9EsDNGyDStPI+
8ykmhAo/WGsKXlg0Kto7hdfEGeavjqgt0CbEC0LNcjWoCF5geWgvTERy9iTB49jyZJTTl9TDZpwu
5MI6Ul+a6iGjPeWlg4Pkm8shNe0/62DYFX/ytbcRJgLEbxMtbDWErDlWGV5E2NQERDl/ZbEtpmDk
k4/PQ1DvFDCrsLAo2NBO95HLzsZ0eG+HCk1FW7NbuAsyc64loOuWGO40S0DZDKhnQ6PRIo37qZQM
NOcU8MQiLiYfuoVbxddKviQCHEAYghwNV123T2wEhIQUFLUjORs1BAytp7tOVBdCuva2XggzZbrV
aig2LiNgn6I/z+vPjGmvC98ABQ6tkwtSO+jlueGMs3LSc2rz8H7g5oH5CZXVEjg4VFtvF72dQnbw
nsX8rEwuXUsuRKrc1t/PRC3TnduIs6ynb9Q2hKX1HSIPZd3UyOpytl30T/Es9AX2ronaRvuqRw96
V9NjyBHPYGHrCXpReA/HGu/7uhPKOvUUtIg7g+HkRBW+U+TvTUTXy2m6u9zB7NO6bFaKZoHJBK4H
0ZUjzYuMI6ZoU4SpLksooxqoX4QOzUt3EkkrtqXFyl7jqlNzSCI2rRerRHoz+l/SFpHiZJeM6pWs
0YBcDguBIK4f0Ja3IM4hQY4GXIg2tO71PBJCv/VQgbVec9ei94GzxGRJBua5DBumYIIGXXzTaPuD
4cC93zQELAZ7on0R7wdjgR4UF53nsbprB+VgqKNjwiTHtOSQZQXRDknTn/FcYlaMMaS1K1FncqFg
wAWc0xJ18xD4WxQAj7ndXTidAltEJAhr9ZlE/Eux9lzymDIdyzZxQtZH1drNzraJGe6Sr2ogtWB2
a2o+cLxM3+pNQ7+4ttSRJ45J2cStHk5gyAfm/nkaMXbA0OQaa2cyzdelg4YP3Vs9E2cUNO/Iaums
tnAcM0i5scmeBpcureXhMVTUTzoKkfTSGxp4fOjR3Mm8zLcD5lc24GYzjhiLgrSPmEY492BEjU7s
jWqCnIBi+ool2bQoFlFSpzTqa7ci3tIJAEgsww6P4RwW9rbrv6oyZBMoh2fFKlW3cGx65jyqkfcl
Iv9BlIDK58HbzZ2BheDfRpNeA8YXaAMD0+ocyUbc2s+pYGcknTFDCI0yr0dRy7572bll94xxLpMp
1AcvuhVVK1nIkC9lsT73eqa/IaOxfsmaDTcppuzhKrVpabtK4dt2FZit/IwYBsyGDLQGq72cXPU1
XJg/DOrDmlubeetE9z+nTSY9dazyUzFCkO/a98pCoLIEK2OfSqW3nxG/LswBVZAfLM//zIYBalzC
nSgLwnKt5NHJ5oDmHnKmuQqukuY2t+s1AwQwVNzjGxqH6aGCPSAzJt24yIkdctNlc7d0WY7nM8RG
KJHRqiR+VL6Ijp6gZ5kMgXdI25yh1oAHIqjlKeSVemFBjcuL9EWU6mZubOKu669xyyvTylx+RveW
mEpxpy1QR5LHqnTmi6a8iUzI1bDp0/QTbDXtQ5SiZB0ig7nKjYjIxCZhJwxEljKhHwgKczIRsb5w
BZy5ZjkgNtNfaLBl7fnoysc2LADxSLy9SWmX616R+4YJfNq3Ff7FCU/6bL7odA1hLJgzuHgoIO7S
TrejO+FWn5m7zB7bOSuFwzM0ioZieJv7IsQ14Dy4If3OOpuu4sEnViYUcjeM2WXWdLSt/OTazSa8
WOy7ooS5Q960wDP6niAY+tOV/YUsimRjPLfiuZxwVY3NV8yLqGMXrEZ2KHaZjruzMPduq657NUNG
pw313qFF1jD0HlXZ5N1ojYR4NAZbFGVIkPvOIezZwdl02yoWdWnI8O3SaO1tWISvdv76GgV8NwXJ
k+rjr1p0895uLpYMi1DPRvmTx4CZCgfQVKd4ImkGFD3FZNNdWkt1PVkad6vI/K2bEsgWQhdpqRDT
sKBHNGJqEi0dhixAgzufeaIjsccJ6Lf49nVms4EXEbzVkgK6yVFHYg4Mk5LRXtQfScPZZsKC5OJQ
9/YuscpjuqmQaW+cSbxNomdMitEgWCgzrVTsqnY4A9f+6sYBRuuGEVRWBvSHeaFgHZKC8rNbpXAN
2QMyqmzggd5DKNF3J7H/yW99LIHVUmxda1fq+XmI36y6eCmt+qVLaRaEAU4Wk7TPfhxhbuu4/FEr
Hx31kJbQvaG9EheoWY/Gbudk7reFrSuPMW+E1Go2MWmn3QTDMOtEgJSmOOSJORZtC+kQlwHWT2Ph
gbMDZz+TJY3l8VMbQ98IL6uxgdsKm3P9+mjYJiIzJLTjYlyD8TpJpzxDmLcFLR0G0Hzbyjqlq9Ii
XrXJcYhbR63764WucrUa3Pu2/ULk+rtGw2Qv/rkz5NuxVw16NTYjtFe2/UCEpW/YIc+jcz9FDMhJ
cad38C6V7wDX4tMVwZtXTMQSzoRSxgkSIBqScDGItk3WLS99RIZM5A5o57r1xReUlG/VUt97dr9P
6S9t8vHWEsOqjmxBA5rP5QTCIGau1UYLsoF8rQMnDNLCIa+7g5mSdIcecAPqknYEN1mkOEm8cR9E
sDzmxCI2vGcAq0Et9e4FSW4jiMo6pfSLB0poN2Zc3KYdtDUHqYk8uWmlcaKUxa60OL06xdec+fLo
WLxFxtGdSJ+Njn7vI7i2BT4p398vFc44RF/PU1G+xYZ+09IwJEEy+dk3LZYzebCmlLBPP2DkQc8x
KcPj9+/rkmhHzPOdKewHEbkPTDDeMaif94qdtSsoC4vye5V0jOOS08wscljz3V0YlXb6Leq967a+
T2kUAKjhJpuX4bm2lo9SoIqxsSiG2eM0UvvIpns0Akd3ybasXZgFZbduLUkHzL8Ykh392myDBSZA
SYegLxSakkAdOoiyBT/9k7ceWVjQoWzeJjPTEMIxFppFK2kly7aVY1HfuuPBt4gZEAILXhqgObBt
Viv+Fv2qtzaW7wVq1iSJn+MigFx7r0Z8nNLLvW2gkN2ZBPdkhcyQFxfDX4adLAVN70fbOm6/eNjL
yhj/cC2QZcbe8D5W1mMbpPHBfO7DdCJ77QIvwKsXL5SYLZCWmrFBbGhBRfEIUzHIPkjxcFfVjJtQ
+9BDf6JmPWYIIJE4ZZLt36bvsXYC0DiXwxDtALyCBdKSgHjbkNx7gZ3wY+ji20TaZ13WY+5mA2MU
tAK3byVOZERD2RREu8Lj1RLvOo/US40ZoQqDYx1QuFSjX+yU4sWt11uqUw/4dq/dcGy3xcA1C/zu
UQwIyBb9blvKZboFcZy1Ss1fuggvqcKut4k6DsnbJwcFVVyJjOJy7p3ivB675yJ4LCJ5lpXlJken
Nnspb7sppw2IKdwwA81LM++Wmko8n6pvfaOfnejYhOKGT3SeRRgUJw9hG4Ri+tfJ3swTW4+eFs2Y
OR+CNNKwY763BOYsCea1CwkOzRr0UWjEUdkINX1hM9iLaNrqkE2yGNhsx1HIPGra1nBNpfaem1FC
UxXSbHkjTYz3XeaYvLqY67HmtsO8EXwk+sNRtCOK/kHZNDGZdT5G0HyIQpmZc6xKPpU/dz7NkWYy
I/PpJtgUQ8Id383WtqZmXyonRL4wfnUt1romohialvnoVSAfG83d1ldU/tJjxNnH5ypn7zElfv0p
svOK337dgTn7Krae7IB9YBlXlDKOOHZqXCkdqDpC4mkYzaQbOss4lx3zbWkQcxSFQzGv2gcvQ06E
YOBoJnEZsKjjmOTM1CFnzhM5Vr9itxDfAkJ0hNBZ+TTOczA+BR3Ruk78QwUDc6pwTuVqP0FzELF9
U0qE4lVowUuaCKvsOzgpFSzZymb20ql5NzWkxbIXdJJyp+MqRFj4JW8fF8W2P8sEjjkX6IHAsoob
lGdNMUMtC6D6LRSNsjEIFnimK2nOnImQ5y5Ce2S1+kRpvY0Kbsdc0gsZU3hFcUTHaOyYFtGKwxOx
It8iHwFjOY9Pvqv1WUWxr1P607TI0wWlq4eVvu3L9LIdrLuOdeyQTfWrqBm3OZqfq7zenE+M89tU
cL1sw47Vme8jbcwpmPR53ZtVYH1dGlufJQwwN8o453PMWlXFUXNkf3i0GjKho5Imrx1alAqkQOUR
dFo1S71fWpYvkU8vgY221dN1/Ckwvk8DHxsawt+dSnk8Ehfaselhd4zcmYy87Gt4B+l2KjGcNQER
Fmb8ulRs9bqwvuktTE0ZY03jk/VoiJspM/R4Sd+1Z7JXt/48mPsSMRpD/J4R1hW1DmR9GxxyGOPy
6A6s+PPOLgkVW6oXeltss4RPz4Yt+rxg87Rz/Iy88IkubD6huOGKVve0oXzqWf9Fhc6VmvlbsXIo
lBu9MYgUNthnjrQkcbTuh5jQjMmue2QlNIuWakLHpUi1zCjQpzg+usoD0OfYL20sLJQF/dkSNh/l
ql1ITzql0ixzUL86WUGdI7sk8Sk0LruZOYRKUA27kKdSZKfM48++C0scJkezQ8/P+kWWaJ3Jzw5K
zd7iMbMTNTOv7b/Rz1nQcIF9ZKktEUUHxUVHtq4/OvuiMseuEF8XsxALWLDCB9YuyvSdXZDiIqcV
1Rjb72MHKMmM4nJ0kPs65UcYVeNmmuAjC0yHLqBH5SQMfmbEsDEVce2YnKzb6lApH2ls1jL0LJPz
HAwIGGUcNZXWD0qZ+pDJaQunJDq27JARjATfMp603RK9iLQpj9GQrR+ZMplS67aKBKPRUaYH0wny
wQl4QNpluds2LsipFVZxFB5it7qb8k0FgM2nbUyyL1vl2X/HWFUODtQcP3/nrgIRtgys/eWymSMJ
fF5hgouo9pxxRHHfFjz0LYtL06Lg58kmCmjA7zFRMFtqQmlLsQLDGo1bWIDuyOimfPIb9jCinAkE
iLMW23e1D7Pui91TGyVD/LTEQ3NMiOVS9E5aTZM2CavLAh9dXCOTjRZkBfM8j5uxJjEnsx7yie6N
39biyLuHeaBT7iKiw5siXS4T6eCaj5YzeC873BTkopbBe+o/TTUEas9Gu1FF2U2UDA/F7EOxMi7j
F9S8pWZdWspVnpkXr5XTXA4JExmn4Lap3RQcSnkb52ja3WC10sfisfPSwyTmp7703guHeinMUGTK
iZk9LKaesJox5cZkBlIsYOsUw9wYyQDqp292CCm9ECSwaCQdQTCtVrs+2aYM6g5R8MKS2W0cSi+s
NDSn+jLbBH7zoibe30Kx1LeO9xx3tnNea/R4botiPnFfeVftJwnAU0kYAllcoaVCMpdb8UsdsfPK
hr3wW7M1wXZUyCc9yljTsNEmHNfnTRaMxN/E0Lci4IpWw7wg9oG3r+8WHDF7yRifJNTzJO/n40IV
tuG7T6pEhFmwnsD2UN+QIeYDIJaxRAk+deiX58faC/tDyrP6ye/rU6ZCeoEB1S9uyZtSe49O7nU7
tWTMHGO5iyO4Mb1F+KpGuN5FS7oL4HNMcQj+0ZNM96L+LstRoWLBmMwMFVN/nQQt2DYw+0Zh2pij
8GGKFUlLOS8a2ccfldsq+pXW2RiFxNCnGGSINYybkLf1TPMjm4jedNlZQ6unlGt62o7BnVtQloZd
ztmPUfoM3lwf6ukiDPTIG90GgS99gtgKf9fX6xSvycPDvNA4m0s8FX5W1MfQ3g1mvpwDPH2mlCfP
7ccToJPrwX7qlpIU9KFEiG94gWDGogWgzR5UkKp4ohqCOlvCqUAevE8AbOu8/saAMd2JyDqq0YUB
HNBbpR6SR2oHnNk0i5NE3eoW8kKFCQB/PXrK+TqWtXeGinI4LXPzkaL6gGWaW9t5pLaLnUc6sA0K
y44Vgb3w0CmyDO1tOCckXnjxrho79OvkEAtLh3xPfrOYbtgnKLs14KYu4HwiHiPSYix3InY+F3FV
7pg6WtoLCPJr7yYi1loIM6RikIytUaEuefeRsOs5c/Rwa5HSsW3y4DkLw7eobdIL0ZEVEek4PCVW
BQEFoVwuCUTDT4eKz7DCxy69T8+J9ktuaA0NFOht/o52ATyp64JvkFN99PzgazZ6p5THkXWpvR7J
quntHJynhY6eEYfe9sF5ITmG66vz2IdqouZEMGHUQI8sG/zb0li7uMge/NkFVj+DpDbxezMg6yuz
AewYT3tuqwCI+HTymvNYjtHNtODOXtjNIsTLeU+RExRlzJsjnDCFKa/laBfbKaZxGeIHOGumDv8g
bzCXThZWvhloAuq1EUbCQQ9AvbtKHrU/FFuFgiuX8B9cNwQ6VNKkpjfhaSitXtVgKmUgiiMqe/Ec
NhGyd8etp9tpLwrz3LwnS3CIBB6WFpfuMFS7Yr5bgiTZ+QjLty5n089gKkQJeXFRmWyXCvkSL+RX
nvtXgsMydtXTxywl+U0W/qCF+XLgWNVFbLFJtSBCZAyAMne5Khu97d6bXIm98toHmZYXC/7OpWe0
jp2J+SDJYvLNwSa689sMKrc13c3Lpd9SL5p6AX6XI2aa0Fs7ABhN5Ij7gKpexoQ6qFRdZD0FZiLH
y86CiCtWSfaskFFTVnZkPLNX7JG00cLU7mblhlju12LtbGPUA7OTv6W4wRE7gKPjxb8qj1GKxmgz
g44uTJkiv2o94R2pNOIAd1fQ1ssZq/wx1YxU6Y/SEVPlbeuKy3oRbD9HlBhrDZOjwMQiRylvanfZ
xrBUpTPd4L16kUob1sAYb7mqIN81aAZH2O4BJ8a0w6kInZln+ibvkbwvFgaaLpRwU0Nk6h0w01Um
ZqdNCCxw2teZ1yEgjc/QuIJzDg0NdcfHNTA24N5RcAcRYT0SyXsfct4KJytxyjcwQ1MH9CIkwUyx
PKCYI4wmMe0+bVg+xqWlM+EXLBch8098dnvRoJ+qazqeXcxGFDYtwk/K6GoayQ9EJaadJjrMVfeY
1RCasHsO26Lh38bWfWyYm8RtW+4GXV5ZAOO2TbqrkahtkVUniC14HSVB0V7Y8Z784ehigC7NytWg
aOyhpDW0dqzkUEWsPoFXjMc07q7loFmmSg/lpOc/hFGBiL2jNdLXYFvmZrrIXL0cPZvhLk5k69Pv
v/3Hv/7zP96n/x19mBuTM2gs23/9J39+x0zYJBGywx//+K8HU/Df73/nv7/np2+5TN4b05pv3S+/
6/Bhrl6Lj/bnb1o/zX//ZI7+70+3fe1ef/jDjjdJN9/2H+CrPto+775/Cn6P9Tv/X7/428f3n/Iw
Vx///P19rS7WnxYlpvz93186ff3n747+fp7+6zStP/7fX1s//z9/J8K5eU3+9Bc+Xtvun78r+x++
q6TUNv/nBEo4v/82fvz7K4KWuQwUs22lpev+/htvuy7+5++u9w8hHEf7uAEcz3GE+P231vTfv6T+
oaTyvEAp/lfanvv7//29f7h+/3M9fyt7FG5J2bV8Go5R/ddlXn8vLTQzaEcKX/rS9bTtcKDq/fUu
KSO+2/lfdjvYIusxZTgjpYZCQJYHr7NniOhYaUaKfNWQ3UvmUnCKZNhPz2OavqeYkeuoJCbu3I8Z
MxU2JFb2jrbNoigHbFZAiHHUn7GaT0N9cpGzsz3UV3VdHvOo+JLPBk223BY4cHChOFl+wxDrtizb
fVe0lyzwNwXVnGWtrMHiqFW/K5kbCQhAnxao2yUeo1yn32Q+kzYPMI8ikqbqZ89B96RsdfjD9fz3
afvhNP3VWVK2dm2hpdDK/vEsBUnOCL3g9QN64LacyguxYKMKceL++jhi/UE/Xw4UN9JRZFRIrL4/
HmiYFDPXmfA4K30BbUMa7U1MIFDNSwAgNPJRWI973XxbMWczUoSkHq9MExQM+jqs6vlLFL6FXAxr
WXbhMGwaixjCfDMLUHLyzQQtWr2dWXUVUPm0A7G4+ptfweF+/tOvICWNBt/hRNtu8OOv0NRDUrRG
sC6RpcVGY0ZeiZjsSmbyo+B1kwGOy3xv2wOpqslT+/UZlH95eK2JD/X5j3Z+ulRjqj1flzPEVxPt
Q5l+08EbnYV3b+5P2DoBEhlN/F6DtE0k7O8Cyn3+Cu/cxTlvM7b/TeqeAS8gknpxUtQs1c74TOtb
xuuOE96F9J9lm3yueEZcKvlcYIRqDpXpedkO115z6Yf4WVALTDHiZaeegTSNIzO91D7WTX8tUGUj
xWGT67TF7te/Ppu4P5/+gBVlXTaopXmkfzz9TPf7Oi2TGvwsV1lgZsmGEjZoP6755PGdnwIB9PCi
ucUptQg3Dioq8tymhnGYaaB7jCRTf7p6r7mqL2tSBKhC7xuo9tj8T4WpLoP0GtVpjgIwvW0GtEs5
swRUY48LlIsyiw55VV1r3JC0pBhHZEyqQTG7/lPqwg9hzO5XqOZ8yYCEsLDBHq4R3EBk8Aq4kTK9
oSS76AOEDh7bNAaJp85pnlSkLo2VX1SWbdM7JC2Nd+eug38th+A2uQtmCFt5wgYk0+ZgW6ZkggBa
hTY3oEUGDM5na9X5Mgywuudpcq8Jem124SJvAyXvcJX2CkXRCOq6BHkwRCcrcXc1N4zqgmsX+JMe
W5A0DiL3Mj4qzz0PUXS6wtoVNXaF2zQIL1k42YD0p46jNgV7IRCDM6O/VVk+wqNG8oTTe9n6/sZ/
kBmwT9lcM3fb0om5sj1YqVB2ZV2cSQyETWO9IB2/mGELBLLe8wa5bXz/KunNlYz7s7kcXhz6u7YV
XyZzfdRO+RDXZEwOE4wzLmrovbh+9VDW0aEW6x0Kuqa3dmFQ7TA6QDiJSLfWZ1MLSM8KPpd5cYXM
YyOH/Dym7cv7Yg+Ylj0lnwuhTJvN13PSEpaVwltSwBll5J41mX5ulouJ7SlUAUefFug8vkG3DpT8
5Cf+VRqJ2zlOX4JWnEvcrm1C+mRVHboQnVZ440ZEeEwF2ReUqZE6JnK4XEILBcUKKLYmTH3kJGYj
zRbPzq5lPSBcZ4SbC76UhdVR5yFFWXxOx/bgU441JGiKuD5Y2Gpc1zqrRnUo+fdE1odC3Q8kXWqM
/qN1N7lvdXPHNuh8EPYTo45TuGrA23CnCW/nZyPve3ZCHmiKS2a1rggod8vV7xirHalCXYzrpQzZ
thJDF1nx+TC6t3iHv0xAkmP/einSbxY77k/piM3bNW9Zbu4td4Xyp7AsbOxnUDxRtNC22Bic+n1N
ll3TI2dCw1dUBeriWd6Ixjsi6t0HdUB1pU8KC7DooXe6wd61ghtnYaFpypZxS7S3I/+igpkmmvbG
rWe26eMpz9pHze0WrQOSpFquqkXctewZ8DszPFNuc6zT9CK3ipd81g/jlNIC1nyEcI1PwzbwJbXp
1thBc25K+7kLcnijke19AssRwOrjo6xvYUtbKI5HLK9UFGakCyZKO/0kR4FmwkIz0A4QQvhg+0KX
ZodZgKlZEuCk1QRmAIRxaSzTzVaX/txfOpqE05LrByt19VnlvP5CC9oQRz9ZAU56ZidVBWuFjcmG
OQbtaNs/5dgPstY72USHaBd4blGuU91MnxB97mDzubyalEJ1ilbVk3coA5/oZT62gHDqabyAM0tH
LyledMRkLuvwIjF0TyvvGnNcp26zYN61tTnkiDk22ezjNC3b907SCdWCuQVAM8OLt8qv0qRDC1Sf
AgeqnoNgR3kkXNOjHpkau405DrH8vr1BfoT4CiFo4J2KoCffndEOhJNTh01cIDdCK0k7ApOiq5+j
lGVzClZsF94wPF5W158FsbVbhvTBW7p9PsIFiLDzp2eG8/ypTuQtwqZza/WAyXsXV7kz+2dj0l+m
DSPxGfFk0L/SMHoYfHXGZBHsnN4TOXar2edVVf+5rGmz2NmuK5ydK++03BfIlT5ZRB8wqK/6fW7a
d70Y1HSRPPh2uhXaO1FrcFmI5aO4KlXF64anxYMJ0qZvGhxJqq563LCpT8fecZHsYAlmfRrxvVkJ
6xoCpb5V5DXhcUTwKAz0i4gkkAA4RiHxiidtwxRRXxQWVm8AJl1s7pGIROmTKblIcQ3/EJ99dEo6
vlE8lQVP/2d4CccqDnepXDN75mugkkA6MFR4mk4PY6sskY+LhkXtlscaUmcQWjuyfl9melg9v94q
rPJixSarw7ENXb/r9tmASaYhZAi0UUX4n3/PBHjXYg0Y7LcOVaFBtCLQqxNrgbwA12CJoZhJ0cJK
09vqhLGmbLutU78FyrwI4V81YXUvpuolscyRQdO9TMrDQfC4I86mK9lwnVRuWP40TO5+v55hO+63
nc18yPH27DvQIZljWpNiPJLyOTzEOv+sIGd9Stgpeo26yvr0IQI1rIXgvr9K4EquUESpaTs39BAZ
1KxXKBLFy/pntZQX04wQ3Dc2cpDkI28RvUfljasgWQhapIHee9DsJUTukicUK5rq5ckR045hBy9L
Hla1XKakdjPjzD307QwGu74HTE7gXOwZdBPiceyj83UZc6PhbBH+jZV4dwLUh3HB9Maod5z4dbSs
N9OrDfsMnJIsDcg7INpMu5iTHMQaQlY63llLfCg/s+PeLG15P8t8l08nkztf8wkyZuPcR8vA23ii
gdXdCYZm1cQjWOcXRl9yHV59nvG6lI+GtoqFwT3hZLod47QaAi49nmUNVwEIafUbMFjKfMsSVDW4
ztqUy0y4rFUTuXmcMMtv2unJpOWp6N3bmQgrtJtHDG7RKHdtR/covnNDyGc0fVyQQAl5EmoB7hBA
shjBMkYxFl1lwn0bEos6spphRB2J19PRjMkWzrCT0eGoLdvdVRVoICIIsPqTNvBJ4F/tHHZYbta8
tn7yLfO+2rYD+ELqJzZKEAzRi7n+jAxC0spM73rDm87r/ctwwFUFxuK9Lawd6dGsjGV3CCMAZKME
3SkRJRWoMWkL7uJqwDrSkSDjTDwEjSTzw3ota/HWFUlDtIFjQf4pbjFFHY396IOCN57+kmj+Je1A
iM8i2NBPic9cQFt0j1ZSyVKyN+EdE0luoTRrd1iM0e/Pw9cInY5PWFTWL91xBJDwNzvpn/fRMpA6
sD24mgzRPFv9uI8O8oRecdM2KOazj6LsVgnTQXbROX7m/a8PtRZ1PxR9HMp3fEdT8vu2UmtJ84ca
PJwjtixhSWJ488YrADUrGg1TnRJojBGU9F8fTXg/H07ZjvSEQKDorFW//+Ph2kKLOFh3MXaHibzs
5d4vvlIRMKYtETWZL06inmas9aMqLgwQ5iapD+gU90bPR+puhI7HOJrubUhpFplWSKGP8RCc6Mrv
6REfvZwZZweFdpiPc+M84ld5UiZBtQB7JRmYjyXlbZGHn/VsTrnJds5U/029/pe/oi9g/QnPoffy
08WrkqbTlcNNjaIQPc3WtCcx0+amLfzrkyn/6lz+4UDrB/nDpUN2aY2jx4H0VEAPw7TAg/jrQ/yp
oONyKcVlwqCy/vNTQRcOs8mSHCFAzPYFtNxViEGZKPAzagbMwstzIR7nPPqbOnq9CX64J5Vtu1JQ
SPo2vV73p0ZErCd/qbqh3q4XniY1+D3vU2fb2xZBceoeZBT+/1+zH474023pSWG7STTS4q/V1Ty5
Z2lbYENFO4g869en1P1Tk+D7b0e7ixab7QTfi+g/XLYYooY/TRzLOM71rBdGFJ6NTv5GmJD1zHvC
aYnBQuwzrLh48S97tBJDfXD86XF4rCIiXjFvzTNzg6I/RC6I/VH8zarwF7eW7bJldAI+p7aD9et/
+Iw6aJ1kzHhMg/6zhQIg9Ny/OQ1/WnfWs+DZmkYi/yC6+fEIvd00GSkMnPFkuXGRftBEvwOMMS7v
yf2vz/hfHoq+1tqasP1A/NQUglFW9m7dMzZcw8gPI4TvzHki8nY3hdPx18daH+4/3br/cyz50wND
n9XpxhG6i58SJQi2Hh/WcUjF35y9vzoMimoHyJsb2CzfP569WYa66VImoUnUbfiA+7YHLMMI9de/
zV/cBvRnA5e3EesAr6MfD5PZcZz7in7OMOQ7U1MaLtnu14f43uT96Yw5Uglb+IoREH2j/8PeeS1H
jmTZ9lfmB1DmgEP5a+gIMqj1C4wiCa2l4+vvAqttrCqtp/vOvM68pDHJTJKBANyPn7P32n//Gfh0
CouFHz4CicQN5jDDiTcVpzBDrQwjO6QRJmwJrIfhZeONN0lQvUWjefof/RouTh5uEg/x3t9/DQQK
ZRi6/BrajM51jtl7dpnu3BpK3wrZvefsRb0WpyT7Qlh3Acrwop/+3UPxTxa+v+2Ovy18lsE80eoY
q8CVe5iJDYd8eUgLf6W+AYemwdW/ftH/7O11xXJP2rxq+fulL10nHMoJ9KTVfdnTs5n/T+6fv/6A
3548x2yEnJw/f0DVXpJ2+m9uUOvfvAT3t+fN50XRO+UnmDYppyW2kQLpjm8w5nNAAgJQfAhleI5S
dPHBZG6BidkBPW3jow6cKxtf1Qp+xkOr9QukE9KX2ql9wTBzzXj+kHp7n3zAf33Rmf1xK/1+x0NX
FFx0xzV997eH16qcFhcBfkgTkajZtNG6rIiDSjv4JqwUOsNaDWGfbpT5w316NEqS14yRBEOG84aJ
3M8m0N70L10vB+rvXAVkaha9QgAFmXm4a9ry0o6Tz9klS8IdQTNGHhlV+CuJBNAcObWq9kvVhNvo
xnSsa7jDV4hBSXm0Y/xTsUHi9xyVVFUam4kgN5x/bxfHHnao6Iu3yXauVGtczgBRuoZGIXYtCnbE
yIRWk7AazFtOf/uGx8jxsbrBXVm+nQP20QrB9hkTTA7vyjHUXitx40hyxC3xsDxrSKtIcHOuokKd
c7x4pp2cm9p5cgz7Kadew34Z4SDUB7JTbO/SncR1m0ZnbHBHM6v2NYkVId+mt61dbeYo681rwhgv
3Rbvm1eRPj7dBRFxzjZsFdNiostJpmzeMnTZuC9hafl7qMbnrku2gq834ktKHCADXqDlrNvdTnCE
e6gEXmhuBplua69BAjVve/AFihc/2+popxNSNn3TGflOgSqPC1hT020CsNIYgxdtx89BWH6D83jx
ON/Cg6V/3LszqrVifPfxtUwtGtqQUKUKBTawosa4sXL6SQ4Rg5VRx7w9cD0ihO1j1v6SDWOsmuWf
R8FYO21Jool/SZPsa/ar5w4gb5GW5yyPMTcE14hXH0cXJVi7NOL5pl3J71bti4qc40UQzrwMSCLq
UQMRVEeugurDfeu86cWH17sbT7iEflUA9tw2PUV9ORzyPpRbRKAuoZN+qm/LBe/58+D8Y8J68+cT
8tvA97e//q+c/y5bEXPy/2r+W7ZF/P4f78XXfxxA8/8KyyEu3v86P17+/5/jYFP94VoMb32f/Ryr
hmL/+XMcbDp/eGzBjINtwdiKWuk/x8G284flod7yBIdRy3Idjhn/GAfb1h8UBS7TruW0KqQy/zvj
YHadZZP9y8pomYyOfEXZSVHjsjwuK+dfy05Low93Ja1bOiy3Iv8O4r66jcP60RzD4gBt+CWUNakP
cECJcoS1OY4jfPlGnkVATEy4eJUA0bE1s4yhMcwPqH820Uxg4NyLT3p0GNO1bC6Vpn9so1aolZPc
NWpBTymoEyoPxXU5xr/mkS6GFs7dOEGNi9HrniKrIbx8WpHBVz55bvrJ7BNIoSB5kSRixC/3WdN8
1BWC9hj+zJG5MhOLgeDE0CRGp7I2btGAzI2GJ7uLGBWXGMIa/MUba6yIaSpnwrtxbyb+FFwS02St
NbLIKQFwTuQmS2kSJ9sJPgXyZeaJ2vVOjUabjLr06MSKJLC0QEpt6utcxQR6kODqT6Vz2ZhhuDNM
gKxO6bTXXT8ugapFcLShjaspencq+atMw+e5GofnCI0M9T52wfS7IVUwnTOM1bY9ImBNl/CB+tTG
NVFFuYWGj/KzTHAm9O3eyDQhgpjVr/PyJsbXmU6heCSq0DHCjrN2kRwMMDDCXyJ2ERfjOYNdiNoT
P0lEOMYMH8rKcOs2BGEVWHi3CW5AtAPYu3z1kCsOgohg0L6Yt25JZm8u1DHR/jJ8wsRr43s2BqwL
KLm/ypj5jvDSjAU/Q5qjx62XDcEOzj6dWeSWYQzc0opIYWeCQxWtb1NaVmubtEqoeaO7jVWTQi+j
/Z1ETMzEyJw791vGHOF4wcn/11wi583bz2CU3Rp328Jd7Ie1jy0UlQDuNDfXSCsTE7br3NrbzJ2G
Q9UmYDCrOoWieGfWA/EuFTFxUsdYQtyUphq74EQwO/hHMkbnAqazHU1whUoqTyPfwiQ8tFNlXeNn
o92KBHSi280hGUBuVeEYsrAlLByaYCcl/EUJqHJlVDH7Zey0xwigsEwyAourKdoNg2fuVYKzYVBg
yqH9EOJiw1tpu+9iwiFQYOfelGXbrWRP8QSDtLikW1Zclh27XYHgdGX2qX9jBiABfNWfXBcxL6PZ
TeNBYvfK4p2efLQJCMS7iAIDskBf3dgyGq92XaBoaUe5Xqu2rbdZ3xtMoHKAOU3e77hGsHdQY3hq
2ldIjgUAPixp/XukSeH2CdxzPeaIi0R+DjS2f0adRpXjIJL2ir+k1zlsvlk06bGSYGamenzIOqgp
3Wg9R5Uvjs2M4ExznkZ8hZeHQvXRz6HeZO3k78dI+PheVHr0TXIdQv1uDwBnjXRG2z24bxkhf2He
XunQO+o6/SUTEozzKHNPYQ6gta4/nKAJiVS4KTox3/QlvhwHjyJ7M6+N7CumH0SNGcltG+rk3RyL
E4F2i1ywro6O8J9gZRwrcBJPdu/hRZWMH7CplQcsujdQQAgZxv3hQwTNrdLadLln3PpZ8dpImDNe
MH85+Xxnq4LsK7JF3IRUP6LA7syJVI7aLZ4c+JwnI8TWB1f3iOE6wP5HRE1c5G++jD9toLT+fF/R
DQx1X4HjQqrtItKkKZGieqE/Og8IZvw6IPm8LwC/0Kxl7V78C96lSkh0yAJUnqRCwjQf8STFU0fb
etwi1Sf7PFjMPrK9ddsoxc9u/qIGfeqdnJBEJy1PbgkR3KGcyl5kY9Sw35fMOJOIqZkQjVUPihBZ
Q8OofV2qZU1IsBLNSVVtgm7+GuurIh03fLetG3EUYCJM3gYiwIp3eT36cG3S7lKU2ZlUl+6g/eEM
9TZeIYRjZNeUj1Ed3zYI8bcqIG6y6CHh6W8d6HuPw6kI5uKQZhQ9C32y8Tk7xfEmDLoXa5wOvune
J8q8q/qreTQFpqGC7lk/n3VP7lvUcHc08Z0b3NXVaKNIKGxCd/ti3ZSEnDlR80CJukS5+eYlKGCK
M7H4UUZCTsxpEyJPnuO2PLG3EbxZbfpGvYjCgfrFjDe28Cdo0Eq6Lqka4Qf4XvQaaNzb2tJyizZv
1tx6yHs3yjTfwcIhDahZ2gOxk6wZ+0KYuDlyuM8t6muMvgfVxXeQaaa1qCXZF2O6O/KAVrtsjmHS
CsiD2I8ymxZ7A/PNCLl96304sRib+KVLqBBNN4NSMN9bvJ2xJL3OrrHy152xGWX+2TZ1zGYHREDk
UQipscEuUtGsrUpK4NkHvdv3xLylJrEqI6lUCibZUE0L2MODRTB+RCPkiGkyK1yd/U1FYXFB5MTN
yIRtiHxGJ208H8Nk/hVlyMdF+iXNnKj6rGWpAusy5FOxyp3puTLkDrHpfeKgqSUw9Lvu1Fc5xR9W
ZhHRqsJjhUSMoWzw7s312fEDJJRTFuOWCtBE2ANUNPKFVNXQMvOOk3C6U/bqx/aX22XVeXbPcckl
8lmrN1bavialwo3mYZaZITOgpqpuB1FjVky4wYdazFttN8cJbP3iK2GDgJG5qlxv3zmqOGJJBIJL
eJHhdlRIwyloub0Sc96PeQxc/5CZeX6yrHCjXf0JXuClV3O8OJQ18Q/GL2FHsL7lJQrT9L71LYoQ
4Ja01DlGjRkgqq69JGGySYDuTgCugsB4nCsilZSjnuJZg51oQFvlJHwSFkvYYIG9UsPtH2ZUxrMY
mWeGc7QRJTEWiRTUCvxOZV1s6Ac8cSVA5MNOSEf7s+hHpsIyeypGINfShz1t5U5CWHKJ0sIhm0zl
7Kmix7dX6MMkxncT7iWwAcqnrvvOUH2hZ3LuG1GfEMZXW1OiMbZcvC3EBY1BcSNFdRXU5IfFbvTk
M61fl5GY7+uCzBVkFnnbBStmd0wcg3LEfIKVOYC1vp7rLtyAjUE33aWPQTSlG6Mi0cH3NCZupHCL
DICu9LCnxloDqwjmllRnjkVEY1lrT6IA9jut9wZmPLFAlVA7cVl9FqUud1z0/tY+Hmr8E/K5S/ru
NPaStKgyIRgDXr1jAS/Syb7NRtIIwqhZi7Z8E4W1JYgk4YTb/IqSaNy54tcoQ7nCdDDvmhR1SC7I
24VldzHOYXXBDtjsgqJ7y5Z/reb+kwYWSnC8+XP+ShxTOgG2rgNRr91m0XZMJi7mAv5vwanSaxBU
E19NMVp54mCkw4djpx9eFFlXdV6/ydk/SDWdh2D8SgcGgUUKZsBYQIAj/GMeO6ei4eI4d21DAGtS
uA/MbaD9mSZcdwdngSCDOhjKryTH8VDi7181bf2IGKk56Zncplzu0Ng73QtEghgODzlc/vTswBAO
LltRDIfWa6+N2fpOfUF8jodcvuTGlcEtvXXU9BnTQhFcuU3QkMbBZIapXh3QFzJQxcNwPLk4KMWE
q9O2nHMxQkjsJ/sC0N9NIhu6MVC/3eg8zpx+I51/qNDzt8M8YeEjfrzbhC2ebINGzuzWB+Rql5np
Z+uSxhQnCueGaKRrScENxU/vC/LmlPB7ehPzLRCKG0OBG0/n7cQqGge9BlaPRbVOzLcWz0U8IqXv
aliM4W2oYHej6DHt7tZpaZNK9ZkNYJfr+WPs0utaEHMWu1cxSTnr0QRJjVpnFbTyy5eg0NSsPugb
rKPBgZxMzDbZAArXYPSUtvOtUc9ncrbB9sdGvLOJS7Qw38QefHCN+BvdZrlg+4Ce9wNtMzcvtrnQ
I2je+bHKrTMYQl5/IAhy3cuygkw9hpgjSh4oL6mIPHkP+fVgaa8Sant7HkxcWHwxjuV+iB8K5Dy7
UQXHRHnLjRbclmp+GwKOTXXx3hf+x1THD57d7CHvE2nDVI+lHTshlvo3VslbXRKWgyuInG16D11A
5qPo/LceV85JBG9FItG0A0BbDYOzwILUh6NlsmHhpn5H26+paaZalevBrs60sXKaIBCzOMCugIbA
zpfJdzdPl9lYjHud7nE10zysWAk4mN0J9vltEpgnz0NawGn5aGRuvHGs5GP0bcIDRAjAi8p7MvV7
ZpJFVOTzvT2kF1jrEO5XMBN6kLu6ScAAAgipGr7zmHX4MYl5NULpXZA0sWvqHiNVSuVVtIfcnNL1
MHruNnhodHdVgQm6sF27XC/ZfpD514nn301Du8+lNSG+uio81ih6YeWYo+8IVszdg61ouA1YJ65A
JvCSMAVvB7/gLOHSWgyAVYqIqNpesrTJAXVW1M4EnLY3kcZoNhGDMQ/eQzlH9UVoqcdGI9PDLIYK
NiiNbWXwwgkxiYUiXDsA4G5PZOUgJCiT+sqw4dCYI5KMluXwSns/6XzPc+rO9yWoeHA56qynK01q
76aZNG4iUKdjiy2iNkL3APuIyHkqGGB1jCdsP8a3gURybPBkel4zbMDvw0dT6leB2O8JISTGtTlh
5zk3s4ErFrbROoMLty1+ileiYxhsUqDOzW0MMTN28YjNIclDFSh0sQA+Ot+86BYOoJwgGFna+S5J
XADk2U1pshtlBecMj0Sl4Z0iUyZJEC2Zh5KvMMFml905n3CEY987ahHnh0oAZtOctnwJObB5tLuY
Ii/1MdiHHgXLZFwGFpgEACs1wcXGuks8qm/Eg05PPQoHpkkJ0ZbhawCsb2XGHtR9IF2mq76iAhNn
J0h6Nthai0V47OAQMacc27k5fZlx9EzCFn5MDHg4/2jQ80wDeY+IQGnYgHrq4/Vo22+WVvkuom3D
Gbq4aRx4znkTwWSEBGyAR+nprmIIPyaV1QKyc4EiU/rvQCpxo+fPMmb9cBprtyz5Km0OmaDR2EUo
9s3iOwhJoOXNA+umKdXybZ7GgLYiHFi5ob8hAa5rNxKYusZ9mIKDk1XY4DpOoPXIZZ+r3s2lO44t
8aA0UiQGGyy85HGVoXM06xj+Yw273JiRkDlWdI5yMrE7bLPcmFHpvRW216wBPJQPNEbJKYEWsiUM
G2hdVsZbz4eIJET7FUZkhc2BRx3MUYjfuqcVXcG1KpeP7JnJQ6Eves4rbLGgpacLBfxwlRgYczNP
3Q8sXFbKxK5HKxjMzRkQKDbXPPgWjbw1UaivavCgnA8PXt2TdlcCOjHgGJMM+VCkcCvqCavTHNQv
LjB3SggaRJ2jcVPir5vm6qt3i/084BnuCnSPbtxechVArRrwOPE/Uc6yz3oP7ojyYkLqtx3EZ9By
tir5P0WNCgd0xGcNTW/PoZgKudGnKSGmdyDmjaCvdZzqs2eyyLYqO1XO9IRN6qwWPqBrZVjLDfnc
N7dDalEyAX1kZD9xhy+OX405kuX7hd85Wc4q4xI2TCxcF1z6gUfjXLubKh2SA/f+rjRwKQdVis1w
+piAsJyrpT4tagK5ogbnpolJSTjreMKT3UKizv0R8GCU+tu6s8LrYfh0XfoQmKznNTqrnac9C1zk
UthF4G8QCbU+PqqocneWqMHMT99oVqpdRPG0khDBEmE8hJgRD9nKxVh3nI1uH42ZXHWyI7HKccgq
m+HmmhlnINIcGiEuQOHR1vJxOYYFMT8jgMA+SG0IPAZaMvOt5EeuBy4y2xpvo4nrXQX4xsiQCI+h
64v1VHZokVxkkZchCNo1tCsySjKCZczZWifsqHuXsJOtn8kO12rD5uDNu3Iqvv35UwxI0AgDT++Q
fG1trIZGPe67hEMATnT2xBRzh5fM23QIHnzZIHsP4lcZRXe5SuedW7nxMckZCkxI9OOZKUNXV8Fa
erugwWfccx1WdZDgsoOcElzSSIIhphdIHo3SFb/RBotvS5hHDT8XtEFjZe/9YrJmPnUUBsdQn640
2Ca8luVi9TG5l6zsydSOQ3dxphPDb5mY6pkjGMV3TvpD5sNbkWyAtKqsiGxNkZJ+mCLGTx1wiEEN
cWMwnkzoZIzG7D0OQFS++nJU0VdtusNV0f/q8XOuSf+9l12QExBgQbVty208Eu+KBjDnHuzWsDHu
E/c6S9MMoyewa6oRxymY6QCWjKKRMC40YR1nCBn7j33LK27mBRNrZy9i5BXD1HhvG2trOsO9jwae
WdTJybHHCdbldS5oNjqF8VUMTbDtM+yfPlDjivgAQwVX+Qzd3/DYS635xq8bCA5u8RqH3lcMxSme
4QdO3bCUY7QsR2SS3gCiTGTtNZ1fTk9ji76WKktrg+5t5y7y4omZUu/jVZhXQAiBlInxm/nMWnGI
ckPwBIm71x5NRRuSJ+zFpWXID8OWh649L3YGd8jGxypIe4kEjIKNlw3YX1PhP2DmA4QVxJs2B1ZT
y2fuWy5I7s1rGFpg8FANYt04FUGIkFa1Lz1FnUd3CThPvkmp6KaCm7GsWAWE9Srg9rC2TXCYqOZk
8JTmctPM4TOxtBTDd5xAZ253zpmQGr2CJHtJXY3MM7sOFOf3RLDhalwBVYf6M6YA8jWxYCMqNOC5
EbHeSf/eDhAeaG5riyCOaK6Hrdk4LyVWsgKTCN6cGNVGRJRmKF8tg+KDctpeD4N+bWrjSvn1dYl8
G/zZZd75VxxxCKJf7lOFEgPhOHZOQRlWtae2VN/S4Djud8Tzenl/RK/IcLecd4nhYZKIIHglI0aT
Kgy2o+V8jkmUrQx0Pw6I/rXjE1dpCeczTh+EhTvEVBQMmN7XlcURJSgMaxtRh4ThePr5I3FLn58O
ADq16UPHiGOXDkxtpV9B0wZEoTwbFd84GSjhcPSTz0bb0x4jm2xybhiL9XHCXjDAJgUBPWIVh+FT
u7BhopkDsEqILi93pQ0MKK/HCxV75rpjrd/khfXiaXnPjJGsVlSibsbzV4K3XUX+s3aMbD+6pEKN
Ei2l8i6cUn6m3QKmCMDf9EF1UbOfkznePcQekTeahk9uk/48hCexmPmUkPm2BuUT+M23SOobupG8
hoHatuxq9i1qicKfPqfGowXtq02Y6GWEUnzUgpcX9Aw0iTNXqVNvZAOIsmsRMQ/JfWwUHiSqEfV2
eiPT8FYBMWOuRKALKRWkTHAzriVcdWA5ZY/ue1NXTsfFT0h1gYzYZWBjtL+LmWWgHIV9FVr0jLsh
OPkFaoOsRoA8+IbY0JpHBj8DdEAYvMXjkG/cQZDjV3mHzlW31hIixQ3O82MaT6iYeN5ZzWaPN6sq
gFpBBceI01xW5A2tvJkSPodtmXnt07wkeRvVV5wo6FXkIoCh4ejgS/TAVXzvFtE9VKRTG6b3icd1
Gx1QdXaFt93+1Zf9XkGu3qQlaLQ8H1iv9ZVRcvK3m+ELWdC2g9y21lbzHslnA5rMcvB8d938YrbK
Z3NJXKXZ8z6mtrUyrPI4oFhejYd0gtVJO/BXBTvNqgzCHjjr4FSIb3vCz/KQoDGfxJUQTAmBRPMu
tFNoWGPxmlS8Wo+I1Z8MARqmq+QWI8Si72YWbvicRwNMAY16F0BH1kOX3gU15BknxSoHYyphiuHI
vOf+5SzH0GxrS5acovO/JsxjN3rk7Q2D5JO0nwxYENtYPf0qy4nOZdW9BxkDPpurHoTkMOY20K+W
i9ZOabgNpb3Q0x+c4E5Qxax0x53a0RkhsR2XVzx850vSm4rwG4ARv3QjJj2Vx0boSFIUXb4WamK9
zQhIYfwGm4Q46Yptj9k9/dqcdTp4RXANDrX2s43G4boprzPV0z2OWFUpKDdDjEaDvI8PP5sPtkub
smLfWAm6iZgWaG9r+zA70DsCxvi7OWQSJNK0JJXjwhC80dTKdy6GJYpxuR5Udjk3b9LMgJl56YU7
QlyJY/TQXWdVaEqbC7Nyds4svwQTZbqAAQzIKTiNvtntHAM4yYiriQ7mrUB+v7Za5ATN7OxBQgAm
CnLySGYMRyJ5D6Pw2peQ2TvNPmkm2FcbLzzH5tq0i8ey5w1uwc7kkg+iiq9C3uQhy86AnKFoV7xp
eiCxzBh+dWp5KEY2VJEYZ69L3jv3hrfWYhU2s63RpMAZZHSgk/nMKPzmz+dH5tGGs0eNw23V1MVX
lmPvUu1ITIonH6eJPQroZkZTfJdE3NVTS1mE2zZR300Y/wJwIMmKtW7AVn3oKj0ZvXdPmPprmff+
lnrLxbdHGO4CUKUh4XsMklsDNefCn3AUdU+HQYB9l1ZGuBySjfcyCa97bp91HGcsUEZ2pRJIpuxc
mI1b6yp2Af6RC5UmXFqdReBx6D3KZnmzmISS1lK9isp4gVct0TwNqOddarssTCi0y3U3CigbRnMy
s/IiqokmhUfLfQ39j8O8cR79+lLM6jVWrNaaWQPR2PFp8lCcYWQbIP+zESNugei/iQasxgAPtt6C
DFSVvqgxZCHRu59ro9wumJAp4303J/E2lkTQtFguMCtzN5j1dGRYgIfDfq1HxliNT6zUcoAbCTso
Z15bRMg55uL8Lneg10cmxab3EETdRdfyJJVd529TQ7yLKQaq7gVEv8Lsok4ccCmU91EL2iJhxapq
NqMCvVQvwnfADA4LD4Eq8oNDM4f5FL6KqyNqKJgWywex63xamBFhqrPCm5qLg5XuVzY+EN4LGY3H
lak14ZBe0W+8NoeBQdEUBSQ5Obcd5CTg8Gm0k217YEBPsJNY8Gp0zulA4TJRsLhbRmCwi79wfCx4
oHIHC95YB5qHXrXZfsaowGHcmzYY980d1FxOJmV6hEIEGQHgefRcY6QuOZ2tG3C8WCez26r397q/
KQtW+TAIH4n+urUjHBVpcE8s3I1vlWTdRIw3Sn75uDVmOHYhpjBev+1xREYH9+5KsqLL2Pw0y9hY
z6HxDuF6hwqYu3bojp7G7TJBZlmHvv3kiolAVDckvVmQkNC1fUJfZ/jsl2Q15g67wtckHnO2jo+C
xOAVuySnqUTukzEGH6gubIJ1rAZrU2GLQ2MkD/g5V7FZgUw2PulUHPCOXY8cWro4bTazrC+rYJPr
4KZV1NiWi++f6nbjxNcW4j6qg+gCvvU5btSlNwTXoFIuiobtEPJuG1XrJLZeK4Id48i4bNLCArEl
t01u/8qQB2PSw0BjvqJOoo8b4d3X5msfEwMSqSe/pqqDiL8SLX5DS/MURxwaveLOh2axd1L3YDYu
eY8e+BiHM3NhVRwYETCjWMPyo8kqixB85TBxdCuvaF19NMylNgSO3s/DglhsaUn0s/dmInPtqmvT
ambOC8xDjY7FyIz6+mRBrd+7hDpBdn0dxBO2P4QNPdlFDQ+jPbvvshoOhTKg7pHXOo2We4oE7Q7b
m3g6qdQSq8cLY0w4xq0bM/9Ai0Ehx23Kc0C1780nQw3wLyPDxYbPgt61+tC0HHtcfD1uTT1t+2RF
iPmlCXULrtrk3m/jO3QEl4ZB0DLEw13S6pAhUL6Oenb9Zc0V7sDiG7sPFdoFqEYclZ1p2IRqfGma
pKZ1wNmxrT8mRbEy0wfZeJij8yAj6y1nFp/FBScMCep4donKsB6FT3KeKgUHcn+INp25q9vFwugc
MsmKV0dAAO0G9sgwi2sn7I/GsIw3o+kuCatTNdM0q7W9LkLxVuDaXg2Fy2yixvMbUHPapfHezj0r
67gQ5cC7DylZuZzBjq2yn5OEDr40oDdPIZ9O41fulcc4W/JtrIzUY84PtiKr2cbsz87rgRPsqdWt
QO40SV5HzuIhGQlE+JAQ6S3BjmV/pZXkcSx8ngCj3tukwnLEz5ptPnzH41LuBkyuapscoQAZUwF2
bod/m1ZgNR+0x2Io8cm4IxjExLMJkWUHScsGBc/0REi7uYkAYm8ifFD/p737/2KvLFyU/1p8d3qv
3v+OXln+/T/EdgjnfAf1L8IXBeZEoJv7h9jOsv5QFm0GieDN84Cg/FVs5wiFz8b2bMxfgBT+U2xn
iT+k6ShHSCVdD9OE/98R25m/OXtwldnSVZbEK2/iVxC/Sc1Los5qFyf2g4HxuVHXTlD05Ez4PKZm
FFz/fO7nDzsLFtnpaOBfpxDZ9J56HcCpHLzCEixcHGeuRpzTfQloQdW5uhZ/Cj//FDTe/Kn/+ysA
Rcq/ywKX3xU3EAdeIhVsE0vQ32WBml0+LOQoH1Dy0o1rYzjafRyblz9/TCFQ1HE/9AMNij4cRwqG
AbILMHFOUO5XnLNb90Pd3+fx9JTXXnzwRufTlX10H9hWeRWkzI8Ro7kX1jhTMjKbQ2riRx8pRmw8
1eo2IKSiscfsaNEpuJ5Lmg2UWtWriUg5o265/stN9E9esPpNB+lLqZTpcoMsr5c/lq//RQeZkI7I
nCKGv2JN1P2kXTj3U6uuomTOP4dmpi9PXMZF2jZvXm1UOI0DfzcRyPPEiO4v/8rUc37Xov7ASHU1
pEnEabs7OV1hX43LpxI/jVilvZLsFxPBcwEdmKy34oUQYLJNvfI+j5Lmhsbf+8+npREm+wbsTZZ1
izVzueJ15dagCkAgACQg3k+Vl751bivwo9ltGMbmx2yET6RedVdDD0uwSwJ1IfE4bUyv9B6noK5e
/VDeTKYXYWMp5U2t64Xi7cb3tQAtNhR7W5fdoUG7dE2+U3vdLR+RKvxaDAgRxja6+Pnaz6enSD4q
KDnXIFi9rajs9Bj6IUl4Yb2SRuZdiXH0rn4+yqLK2LtL/k9eeheywwred7a4rLS0iEqGytirwrhF
kng5BD3S9Sojp6SZvLPGUMuWdKZJhX2tOw/LJ4H3dJxyDfplVsNz9K/vCeu3hwAnA2x17DGWjR/U
UfZvD8Go+5p2uIFZaukBUu7GN+zDFtO8KKKLTBjFz+eEVapr7z4aPGftdO14cjEknps0N45ESBx/
/mZMmvtZmtVxrJDYJ167nhVeLTYe5V+zxfH949Yy/o2pTP5mb+ElICRGL2wtfh8PhdHfb2vX0mbb
uEZxCy5iXomuMp5IyXvrgyD8SGg5E354DvtgPk+gF+9MztOXuR+81EgmVmZNydtXrrq2FkA7JTMp
79omzse031ONSKaru+CqnuvgjFh1YKbHF4RyL/j28VM1NeMB8oLamU1Wv2SMSfVYXmOKre7cRLsX
xgLrVFV1hxu2vEOkCxeekJyt7ML9v34nf/fALpfBtWwOzS5vo8cB7e+XQWvFOV5W9W1eIn4t45pn
ZwQmzIl8ByIy/5yUQRnTyPzUm0D+GR7ShQeuU97ZqVkDTByjR9uAK8r9TRqMWebpC8VKp73ppXAm
ji5WwrHOq1MGzM2jKK18CwEj3xkGarMikMPzz0carhaCq/odj7VWpXcgUIIxgK7iE4OUhgiAYGA0
EOrjv74CpvVj7/uL0ltZ/mJsloLTLw5WZN9/vwa97c5jn8f2fTmlZA/66eO8hJRlUK///Ojnc+by
uYaR4gMqFFJD0DLH2SnNNHiD0pYMb/P6bJLVZSCFuvnzYlWFTi6DwiwofeviBpg8QYUEmKzRsVbp
toJekTQd65jlFoe2CDnj/axj5lSR7/Dzb+xsyBnUdbMDssrAfw5a4JiZ0QXNpOncenN8LpK9s2wg
KnPxuSS8SSLgOvUOYUQGw7iLuhzI0DQi4+LnrwO0+41twgpBaz5t82me104h5GNI63drDZjNono6
jznAiR0ARvdC/RwGm1pt+jT2HiujO9i63o/+pF9Cd3KI+gJjkmtgNrU3qI3TTt4u18m0BY3P9y1h
X9fWJFa0su8jJxlI4DQApxc0gvd9oJpbzVqJPp7DZgLqI6pF+b18UKZp9R3xQbJ8Zvng5zPLl8Lx
zORz/jU65W7I6+Yj+EEqh257n0zUxBiWUhAgefc1YQxhJFvc6FJ1xn1rJvpeDhBHlg9Merj/j7Dz
2I2c2bLuu/xzAjQRNIN/ovQ+5UpSTQiVo3dBz6fvReri3u5qoL9JIplSlZQpMnjinL3XfkRGA86q
c56qaDhEpROd9Gxg2LP88v8+RL97kdaUPqcRuOU2kWTksGl614st8b/VR2Aws9Nbt4vntre+cmu3
O8QI5BAvGt0LBJj2Vg/pZTmCs9y90LZfYThst43Syg0xUNNVBbTPA2GN313lVWjY/ez+ny9g1eq2
GWYhG6aVmVuHOmzvrYqhcaW6upZ0Qx7Yd5QfeI1shIMFjQgo0aSD2OLAcEY/5iKSh2B+Fs2vBVMy
L8bPdH2KXakPztswzCklSfQDfBnphu04XAZ/QgrNhHStFSSB5GYYXompmta9HoyXMIZLq9Vc/B4u
7M+R/QQpNuNHzA8AvlENe6CV8W1oXDIkIs0d3wUDdDbTmbzlbq4f8DnHm7ILjI+p8V6dri+fDEFA
ZIKEl8FAa3zQa/n0bcxOQdb7K7zRsbuTxUs0kiZZOm+VQqwy6A6pq5U5fi8yuPNEoL4vr7ORM9bZ
HH9uT4KwYwcQvQwucLI1+ixysg9CZQTIxSR+EP63wsc0XmkHYNMAN/GrbCWi3N6CGU7AH6kDQ3kM
hgyhTc8mHzCC9VSF46OYTwD6p8F2+RtEZCYQVuFq39KCxSuZPHWpqjJ4axN7MzFBem7yqHtWrYes
MXSOX9c3GQsNtVXx2coo+iG1qOb/0LJHZJzTCfKVXE+RHv6wrGcI2cZ3wDfeRkOcf0i6NjnKhCu/
6/YTldPL8uAp2nge5IrTcmjYk2SEGICcG8PwxWlKdRUyfFy+OID4pB03RifTZSO5PCuqxHgqA2KW
GfheuzphmkYqULe2RjgrUcF+NQOkdEhE40ADjN8GT1knzB7O4/LS5H4jode4SyWdRzxp1sVU+XH5
kt2Qc+HAKd+0XPlnNwlOUzq0aA7A0t1TNPB6lYW35QirnnNHrUnHCPnrIezMczdp8bd8InAgAiMe
TFG7LrvCvKTKiM91qNQm9bT4vZbOuawk6UUxmSKBA5mtqvttktOuVhPwIUpeAuMGqPN9HdjP/WjY
x2QM6TIJuCjCHMetJjMcGLk0j2XTG7ewHDdB3l/aucwKe4eEPhUwEFyOK8tXCBww6RHbzALPsIa+
PTfAlyAAuiUKo1uL+VDThvBqN+FLFAUuxN9OrSNXdI9hZWUvOMTn1lIuD6KOf7oMisCq+Qyam5qx
nwdvezA10CHKd26mg67BLIV4F4q9gVnVf3JsK13Z5z9LJU0uhI6RVj46B9Er99CqItt2hvLflU4W
sJ6ZP0SBt79FRHDtnN4/K9CoMwfH+GH5lyjv+s+pw+tDQOJnX8L8J1HeedVsjE/kJX5E0u15Vvq0
2FLnI65eDAwu7/h22gPznzmBmu8KR+eGfA2z050zwHrFEXbxkS7cjc42X5MWOfL/+FocOhELOKkA
//72/3zD/O0EbP39j0kcPY+hlxc3DzzLTYdsZks3fcxi99Wb5HD/z4MvkhHcGpOUEhrR2m9dmGcB
V08T93LTzfcjczDT8yjkPVjuVsDYSVgpQOj/tx2fHuXJNjYZxCVESBwndg6bQk7tt6+bf4C37Rst
JG3bOwwveq6fazBBE49QDCEUI00AnAEhvPhlfgaZ8WCRA8qwO9MaDFXxUWc48ThYQKurjEAA6A+k
Ai3HXMNABwdFWOpSopGY8p7nJP85ykDvUqEQVY3qd0aXZI8wf9de7ulnaYkJItD8lFbPt8rJDJbY
8inLde2RHS8g9rDFnYyMAMChvjMKMoZlKCBLe1iBQ3Iht6NuvNOFbfaYlUEPE0JQ0idvios1u7kc
m+gG4vQe63lTRPkB0NqNXSoJVK51xvpCEPDyhFd01V9du59vlob3kk+YQFZ5fO5YJ57QCofPvYo0
Gr1mtBmj8rcHoHKX1FF00ArNRa1Won4cPRLZlqfgxZ5Jldd2cYEscnmJTMPPONWLUyecTVp43h2n
X/aiIBCvEFPUBzEfmm11ISuR5C048Y8dunYUKU3w2Gf9v57prkOIfM24ofIPU0XSgBJ2+Lzs2etu
0/Zj97QcsCzITYSckokILbZATt1T0bo4Jf79rGhV/xRIIqaXZ19fTbRvfGj1RqRlfYu9iU1lXhnn
mjyV5aXlIc9M5zIQjhLX6Jl1ty/vPfg0hmn2uAknv/6QqtlYo8p+Lt8hI1KCkvjdAD6N9MLrbwp9
1yVlWLv8CD29J9SF13D+ectPIGyCCZx0dlPq6ufRTo2vhwxRLGOHCD9H6x71qY1/mWn6x7ei9oUN
BQJ0O80P4DRp/2sl8TJBTWybmcQHPU4fPctwnwnI6U+9kiUmBS+8ZJXER2d0A6OBfNq2lRU+d4xt
8HohFGPYIo6oTcRG1rn2zh0XM2Wc/SxAAqE3afV7PDF/jm0S2Rnb3upGI/e19bhsNGGgdPZ0sXEJ
M6I+aBhjTaH4VVvfvHltLLz0g59Uv/nYttfBYItrUs5AVFpOe6OtjQ0iVOif9CeINx+6N98yfvYw
8H/L9NlzizpgUjvdHN0cz2YVIa4limtHwiTmHhWhPKkyuq6Nx4ycfPhtOJGsZ44V1YbTUKlio0mC
5IPID4XGt6Da0wX0+7ELd2Ydq2fNIGJRa9thh6g73YpsmrZEgPbrZED8t5qEy9gsIgcKQs6VFIA9
dUp9Tup2/7Vnxm/n3cZEAvKXGfpOZpanOI5IaJp04z7ZrGrImPxbLe34qZHg3qsygwCoWfZNSwDb
hKMtP70rxvcfOgOka575THgTZdk7ziE+4TqheV66jodGqrA3yHs5K6WONY/iQF9bXfAH3CHxXz2S
BeGjCXLyNDjOry1HodnXt769aCgdr6YeUutzKjOcRtK/iUMxi3z4fxZbIXkzgpx1PYSfYHfJHoos
8aBNmJFKK+JHBjHbaSxmOAUPTVIAR1T+Y5QYxktrEfeG7Lo+k/bSEVBN7AoRooyxe93fff2D0m92
LR8xs3/+RclG+ERdygkzHxJywO2AVWOrdb8S3fZKhC/4keoqHfe+E3bPE83ME7fxiLOwMm+x0R8r
6Wr8QJJm6rQbv6tQ+zHSm3tiPsL8p0RhsLwuavfrdcMrCGCZSBooS42kIzONvxVt9Hs0Cv+3GX9r
RFH/0ixSH3OW4efaKqetST1y8iwuZcQRDOg7LLA51zk515hCq0pcp7zpXhunXXWsne8yZqpiyYSa
YD7UHUbLercJfc+7Bkmd8xG65S002DEFZV7xPngWYqI7uUFxyVD7b3pbA56aM/dtiycl2unTiexj
SvoFSi1kC2RUVL8rZTxxRpMdpRtvjoPQAiWSesxqKbZhL6NzXWTWsdc7e5cmJp+XNsvlL/HIPBMT
c7oOXUM9E8aQrmnU1c9FhrdyeTbMr8XzV5fvCySRRQLlExoW7qN+MckD13l7H9RMwLP9/Fe4dYBu
/ELnnBBSPE535IvGQUnycQY27C9jaP+RdGdXlaXjixwNZ5Nhpzlo0q7fyGdZF2PpsQSRWMmd9jRN
rvEk3CF5SnOdFdS03mgp1A+6jQCq8ujh9jJVT4IT5CGJ0/xHjIdIuGAk2v7DR+ywg0YLR3Lqx+9D
dskd7VO5Kbv61EN5WROQjbyPnequIB1rM8iu3plzXYQFKWJTbcOX7Czd3kXm+MkeFPzUnDDu2ubW
L+rqQofQX2kTZJHY7PMHXY3DdjlMdNIM2fgaB0Tt9VOnNx9m6hNjVRXNU16m/CWC+Iaig7ZrlGQ/
M4zTRRUlNzDsWNPDniHhZLQrOpjlS0vNvClTguv6KpDvKvO3w+CIlzqA55HBPcG8x+t2JNq1mTbx
cTms0hdEHWoTuUa/q81yAO8xfQgs9d8Igs+OZc4eczlkHh1uC2uE60dQ2LpsGw09sM9iEXokUOND
31rz/TGY71fR/LB8AY1DiLmadLmydi5mw01SzA/Ls9TyuX6Honpgb6gfKeUuJfpnHDx1cap013wl
qdBeCi6j7r97JKITWpP4r1Nf/Ey8uvmts3e2yA354UdFubKhezyOtt7hf8zmMDbKYbeVZXHT+5au
h/TbC0mcdjJcJmn3MKOHeCRazwvOdQlIgC3MWhm+sW2xYjwtD3E9PFLUmOflyCBz86qojRJ1j9hR
Qp9Lot0QcC/19cF7aiYkmvF8M5y/o3MsTGTEKx3l1JivYfcp46l4qdLE2qUd4HGSLbJixQSPYkSr
Tku/+qtz3TTefsCotbwEl/eeGXxAmohoYc+fd+sYGLgml5rYL1sTI6uw3ur0RWZ6y500YK9AO+NB
EVeyzpc+VWHE1akbkMKPjj5tBwzi1FtNfiNOFpKQtzZsVFmYj4b3EnCT605kXSRFvY9QHSjMAm/F
iJoPHnhFeDyHuV+zekwGKb5JW2+npPVQUgOwpnvFviT2bsb8kh3H9mEgNr1oGdsijJanpPDlqRDT
1qnI/YG8OjBp5fc5Bk147vMgGdB+AS+Phap25A1hZCttpBIhYG2/LDeMQWKC/ZR8bmt08XSIvoWt
TfMM7DISI1D+MwVtaQ4RNjo9WzV3qblVVKbJTrhuvGl9VKh0Bp8iXPuPpp8Zz6pud2UmgvXUl3hP
CN8m2SXxsUT/qVI/+Pk10JK+fK8nRzwTs6H2GULuVZDo8jmL03HX4lAixLr0pnvGkrtxMvhrS5OB
7u48bmr783I44H0oCLilbR0dywghogIZQLE26lvDCOnxxUP2gj8lunjB9FlmOoYfQvVWHVqETSsk
6RlNGjHJ8MKdnzF0EjqgceIVysMos3rdZn7AUNyIn5RbtjvNqpJj4eB0rrHBreginqTfiWtqCHTy
wukIaO7Iee67U61Zt46Qw4tiM/kKdxMJsb2NYgU2zBuCrSUb69XWA7U1RpopWU73hK0nmWRkCq08
O2+/D+5wKIfe/53B0gEG52102YLwRqInz4WRrHTczA+hmpr3uHMenCo7G5Oe6DvNAE6tYbR6MDTv
E+oGPZPlDKlaCDtaVU3nNjB/9Jpv/9KycNd6jvkaJNranrdVcoyNK4D39VAHbMS0OExOQdx+X1bT
ZYHV2ipYEd8y7jOrr5/KWuwbBlRb9J711hqr6c137WNO4UfokGnauwELwKoIzPyjVc9qLhmywLK2
rXLYM0I6i2SqH6UfVIi+Fe73zg9/Mny0Dr2bdkThoVs/gesj37Q8k5E435jcLCVkirnFZjlMyWBe
ZV7RbKGR69uk1C5tEzVPy0NZNRPhUoSxiFJ2eAHnnjRRAvnOJE4ZzLCoN8sbW95i7Tq30C707WBA
pA/xU7+VqbzDBk0eWS3C1zEj3Gx+2arT9EBQ+CM2B5LX53XWS9P4MrmSw8aJ71o2niIAvOw442AP
zNXAgGWHmAePhc5+JZE2fUVbZHc/qX5JH/If6Q3ABLBg9kUyYv3y1HnQfn4dRSFmvvmLnZE//tN4
4C9iH/sT2wNbwWzaMSWkrL8mJITlImii1/E03TS+jPjXcaKN5rhirTqvOCUmIUM9IIEnq8nQvliD
AwOBIPhTkpnWXjBwOAVjChRLL9aaqrE+9a78xl5jv/RLY6X5XEsmiYt2wtQvz3bVfG3UYe89zkfO
YBD56IfkkSGxeGz0IdsRgNmslsOxY8ntRQm1grH0pSESaGv1qC3HPBwuWo/HcBlrii6GAUVK9JMW
s6D0FTo2I8Jvgs4ubY3x2NYJhF01uVBXKNMerPgpEpZ2KudqQSM+4KSqch9GOp0M49FaAmgr46hn
Uj96Woi83ki/V2G3W/7gaal/wtHfWUxn75k9NIehB6+hEiwl8AKRttiyfnLyOL7oNZatHmQoawSp
Ka6uHnA0Tbs0r9xjLaxjoo3xR5T3xnpQ4YgQ0xInx3U28YBffbmjVApmFXIu8FmBuY8NG4cBw9Bi
I9N92N+yXuHVm2SBKKu6kMwaXb0ehoc3K1ZFYTHzNe3koW+Ln00x4pMsGELWY4ENzwSSFWcvWmB+
uG3QvGUYah8Mu82O9twhRBrNtqZ9HpWG25IE84ehKF/H0GwfK90UK6dlQMM8++ip0X7pkojONP6s
9YjjrJ8mrA7/cLr+Ndb0LMY/BiRPA7mGzmzvLykFzURL9lGTP6lWBoeBDtCITNnqV53TPpVNUj3T
6F2R5Wq+mn1Pz0SrsAbjjFz6X3o7bKr5xtd0TnIdpHZfjrgjlP/AODT/lhUI/kK259mOw9wR1tNf
QzfPb9qS7q682dTqxDeMiNu6bHq3LG7AhCa/AtMD4UP2y9rN9OhAo6s5iZJKyG0ThdjL0E5JKKFt
5DqpV8QO37mU26uBLQ/uEM7tthy/V2OJph5NVBXauI/mtpRd9N36Hz51Xf7F/nMFb8OyidJmuRAO
E9X/OUMM8i5lCFo7N5aQVVp59QmfXbtr3Mq/iUknRR3R1+tgmLOLOq4eyjSsbplq5/gOH9QZJfZb
n8tT0wnWvzWDsADUYwgBwkutdZKhBg6hiTwDwBwveWc/L18Mct6oq3X611pgdhgnvMb8JdC+kLXC
KkLWWrKtBdaG+c9a04bP2cxg2LzUQcOsoGvkvmpC4+D5U3nJc/jofQ7mhnKrOQ8SpXttGx/cR3Pe
EHUtSfS4m+qrFmv9c0KwJPHy9nZwInWe8Ph4rRH+1Ct+qeWKAievXRo3+Eg7W+0aj4Av5oPWW4kt
++udJoJJhGTGftPL7kUr8/7gS1HuS6jTr2JEAQ58puPzIIQ16Jni0M5GQTNEANEn4weYLOtIPgkO
itR+wu761IeD/+JPltx2SJNNt4NEANQHM49Pvwnv6mFpVX51KAvAtaWuKlbWdoYgpP3eSgdFuoCl
rdiY16uI+KdPUbhbN+vCTUdY/EZ3reJCofmvh5wpyzoh3AUL/rjBHah/B89QCcbIYzo9Z2paturV
pmpIqxuh9DNlMnJGfiBdOpuU7dpQ4o6MLzvndXtp56O0Df71gOljU4ymf/nPS0brHqrWeBzIVThE
ic5mztSaR1u/dXieMIBMmvvAHwiNpY4/Y1nAkQ+Ed/boG7NuKJrs4N3u1LixpGSylAcDy5z6ETsB
1xxybzaEQmNzXlMEOiQyb8vJ3KHrCB46iuOvNnPLYkIJa5AxollA4pWHZVZJ8lxbbTrWxIPqj6h4
084bIRpO5bYxMUSTdrjlbk21gjd2RSU1QcmgfHbEuDJ6XzsGntvtsdR8GlK/TLDbT15m01djrqeT
K74aG8oncN7lh4YOZjUHcs8ThTQ24tdJbGB6B4+G78CTwYzhhdn0PZP11ahDYikqGDyt3Q7wFDTi
hDthtSsJselqBDuvDf3fyAPwNutDsvv6KIzC4Wp0BlsjawMaFtzJS9ZYNcnemXsa+ylnKggOZYDq
tqJP91nOk3b174fACv8w0XEPBFGqe+Vp647e5Uq5dnSs9FjcgS79SJbbVQyqfp9LvMe9S6Yo4cxY
dgkLxR7x4PLbbxL80ReP83Ht+h3JseQ4EQAZ4TslZgJKa19I/OWY/jusPwe/IcWSHGqDbo+DYsua
Z0ppMNVbvfR/LS1WI3DdfRPVTyasrUsWk6KxLBl8yv76q+MQAkK+I5ynFanTKKsZgOynqed3S90c
24ch/CPa2jOWsgdzCqIXPA/yGlnx47JBW/Zsyy7NbOtZUTzDN4b2VNjlcImmx68POUif7WrS9iO9
28mMy4vjUclZgX3B07H38f+CTCgg6iy72dovTlYlhvtXtdXKPLvTIlvNIsc/mRbdiGPot18ljIho
a86rlh+pbN/MbkxtGLTvFovifook8mn2i89DlXK/H6xqbxHYXDkp8ZWKBvKOsNTd1+dcMt3cuwhf
O8Lrvens9ZylIe25gx9z8Qz6wRGltYljj6uribNTMRj+1rQqnUuk0bc0mpJzXqrk7IdWtp7SyCMS
Zp4xj3GhnQNMV1oHz6Xo0mPsT/4pnR/crhKEw+CZBKyFOM4xggKJ9pFbW4P3fCguBVTUXVHozQlh
Btu3Qtt3nXD3cZ2nN2iNPZwCBdsi7K3jkGTxyR5xk3Qm8x7NuDjzu6+q7ruvyMLImrx4qvKaDWCx
jWV1GlWhP4lGGzbEn45z2tFNT6xRPtwKX3Hp0PqKd8Z89RmF7T3QHNOAACJ/EXZ0ofUbHArXaPcV
jUSAXuxQQdn4u6K3tId+nrGhVMPmCatqE6UVAVTV9PJ12mUq+502qXyWyAQJV+FWL0EaYaPUjggi
+9cErysQfrNdzeTR5crIHRFcNDd8KQ2dPuu86YjL9ocka36dcFlYayGK74gPy4+ybdvXQuDWbSK9
OA4DoC2XwfqpDe15MEPdEFT5tbMG7QABmVo4x2iaawjB8Xkn++ZIFlqZrB2lvcoi7a9hOMEzbG12
x8vFEfk2KX50aVRvP4kssvmFq2TH/2LRNiGpFIkDkp75fzYFY7CROS8p3bZ/rOuUJVpzr1XZIKWc
AhgnWWA8ydA5AyaMv3kUxdsGORonYgDyJu22AGXYoJu6IpKJQUps5icM6Mlp+Yzt0ZyVldbKiUZz
56bF3Smt6rjsFVBqrijKr0No++9IzWCT6QxM7MAXZ7ayt6Ike6Mq7fKDHbt16EL8KnnUR+e2T/wt
eixxjx2mi5aKim8qQg3Wj8MGvcGbqqpj37vawVO0WOqlpumnBtn53MJbHmKJap6NK4unT4e2CGhK
BzLnWU8D5esdxixEPu4zwIj8cePUV0dZG62/RckASqZUvFvmNnHRv3/9jKCiylt6n72XdutRVHIX
y7XnED9VBN6f3JLi8lV4BM3wPuE2vKVm/Ipv+pATwX0n0bo9Rk7jXGDmRKsRadgmaPIJc6L3tjT2
3Dyudlbcz1O1yAJuAksEm/GUXkAlowQNK4FzbQO+CJFTSFru2osDfd2Z9LCD0DjLSDvmKMcOQe1o
q4pdzVc3prM6scqQxO4bxpHrlDnLsemSS+qp9JPSUzxkOBNf8qzJ2JlnuD0xWLYTwVnoNgLiqNel
I6qzIJnv1GeuTTzRnlGdPCyVlG7jgyvEONxLs2xXrUc4/AMO/m5ddVW2MUPjJS9KaEnlp1cUpBO5
GYAanXQTxL0jzTfK6xrpBO6q3DoTlJItN2RFK0svi2knXTE7c0yWXwCNE46aN67p8JT3zq+QvSB7
ELM8FtQq7yI9mvg3L25kO6vAwpCKOubm+VX1mHKarxIvIUNTpt0pKkCxKH7zSx3hNxM9dphUSMDE
0vK3nDX62Sdy6xgEPt3SGBgqUTLvOZmvzKRZy5OZbaa8rx7GmCAIKOcJRV9yk4U+Yr/Vk378OnGG
ODc+oqYt7owJr4sqoXfahsEq6k0Y7Z+mXYm3XisBq03udCFzcUN8nuuvJqllBGC6b0uZFeSZh3AB
Q1kSmBZkUyqO5Q5UBjGxtCiX9qUqkifNhyCXVsPN6svuZkWs3yblqle67We5LK4TnXAGToNFFn19
q2lNr7M5NR15hbeeNJ+4ZvKiAD01hNsgA3hKu4T0hvlZPD8r5rea9PwNAD0Y4JYy70fTaWt91Oq9
OXTRhklYfeMSIRdYZYhCZnVBnFgYkvUJGOZIOLAqTmMdzkNP1yNrptV/GaEX401JzklqHmva07dl
O9abXXcyKvMAprLaLq/3tfWvZ8b8Gsa915w/3tVN0t8IQ7KfRlO/amYyHEWtsZJTYZRbYXRvAenw
v+GIrNyeyn9QsXHyDGALdu3n636pjKzc8Q5LDytzSNTuepg4ZYcYg2WkRVABnkJRToRrOckJvrZR
nuhW3mmCJq+dH0PjmfBImw0kxG6waAO6dFJ7REj/2gfHOl1NsiMpnukZf2iGfE8bw/xtleDBWC3p
QrHpzFMr2zU1GC6X+PoXTkpxpFZEKhFL+dKx4VgDTMCKh8pjpZvtdAv89iMyk/yezA8GPegiFiuF
UyyfpuLeQWV7MrAdQkGCkpuW+THNNGNDMGH2OXk7XWVMG3VTHZpZG05277SLlf4RFGq4DHO/h/XE
3KDUcx/waVfb0OAKKixl82v25i2nk7L2FV3NymprLqOBtCabaqXxfWtVBRp76LpQG7pvcrd8vKNV
lycZdu9deqgcECIZUUZrkIKMPhNv11d0+RInoGLFZ/yoFQ7LECoSrG0RNARdMkIdnGcZ5PEzgU67
2Vl2zWOqxSgQ2S0d25elW6SMKL/FHNn1IWOBwozYf0e+1Jzy0WafKSnh+It9M9qIYDDeRB827bVC
bk4ZrdmMJ+Zqt059fSOLWuA64+M1HSPDHd+iN7Yt/2Rm6F8NdN5Y4jEtIAd2v0lr9DBPxulezCXl
6Kpo3fO2ugiXlhZVlLLDeEoV8DmV1ZCAVIR4zCU7G0kPMXZm+6FHjfdgF1RTeaF940OB4Z6DiPEQ
cK2LbjDXYpbGZEy410wFcpiwEtikjgKWImJnLwUo07/V10KkCyPZm7NYuDD6AkNjpAHhR48RAGWI
tLo+AT25ftUOWZ/fqlbkdxFU3ywnKN/Q3YoDsuUn8swG0FFh8mbp8R8v1JvfRf/bamxz47lRgHaM
RchAq6CVRnTHRe/fnMp/MJxOQl3CZgJwzdvaDjEPDLv54RYnydw9qTCBH3QHIEOXdJueADSIwln3
QtCIRg4c7GTPRSVVhUhcmoihie76p8yOBxbaGnSSL8KMfYhpkyUb9utAy9JbzO5+LzivN4OKzvRW
ste+jfnYhfXkmPjdbGdKzr1r/VEKeo5tJNNhpIaieBzA9zh2bDP84IoxXRvXQyXZyRjL7EpHbrGR
cRgdGaGRTxgNV8p3/9AiFrx6KB6uTQECCREY/F/dCPjDdh7tdeyOGwy82IwUq7ibKyhNyJf32B5B
LzRazEzKIZKy0MtTVjvVQ5Xi8hAJjD+jCE5Qvw6TPeE8YcV5ySFvMOXPtW15G5fZwdDNTIZElvsv
pVjVWdAjo8lFppx3F/r6CQbn8Qr2ILkYqhnvXKW7HjrGxVaAM1mR1aGCcbcH0YcFdm70yNyH4Lqq
GbAddMvuNyJX8TvlLm5yam0y6vNrWDMrEW0F2ju5+yiu7pah34a4iR8Tu/xFont/MNqU7Z0GiCY1
B+tNNdyluce0R+b++cNXXfa1uwrAsSVbYIbVh9Q79diyxlxz3TnmumrPkeVmexA83IS8kWr1q8HI
nGoTFqN2jQwsmZGrhpeyyX/labuK5/F4Wo3RNghb66HXdA8pRl++tYOBqcLvbkXV2IiFa2RvS1vH
MN1sYyPIWlki3k3zNrcWtnP5upLGyPxZTiwjUsvPXhh6q7azmn3Bp7vpioZkB10Nq3J08u3Sixax
+Uw253TuwIlp4VAk/2A5WZxS/81nAFXAJGVMGp6J3cS2nb8SSIqAuwFzxOyxiaPX1BL5yWzcty9d
H9dFsRzGxkjAvQcDdDAG+Sx8ohE9T2/38HXYWenhc9Gm7gkXwc9FJae71fuUSXKZTVdtGGEYx76u
m6ckkOGD7ZooG9p6X9H2QKybR0gG7OzsdwbnHk2Mh5DuyF74qKqTQNf2Ai7PKQxcjSZ6w74nmIDM
DFp2dSpvDv3uaSTzZwdAZeenrtHekED+brVc3sLCgFDWJRArie/bLutpJFyoIuy4D7TXox3TrHNj
VubWTaR4HrJ2xnYz78T9t+P2Ya6YEnJryr6PHZDCxUESiRgIh9qmNVu2dmj+QOVvfgr4gX354Y3V
+Fk5PckYqMTPY9yKgyWItBimAWprwjSssJsthChj9VWxJ1lPzyTssjOqjGFrmt5HnMTBiTs3zJ25
5bgcGvNhy1rmhqhkojgVGzjhuD7mZWM03eafuvb/qxku6E1bFPHM913b+tuMVIZDA+wxVRctrSpm
PbV7MQH5Ln/uJoXjb9ofZT8y/Bn6Y1xA656HvQnGb/7AfVbHXG6vfRFN/9Cln92fMCRR+OaHX///
/zHDIjHHwvtH5BICUM/765SlOnMtzR+CexwnSJfTfmtxkz+ZYyuuYDUpH5Kp2uuWiaEt7toX6tdk
C7jSOUV11Zx1hYpPA2azDfrB2Vm1e8hcBkI0yuULt1X1ABHOPi2Hmj5ND5Cc5ZqxaEVJYofXQjs2
Lji3ei53Fj9cHQS/kKeKbb8YZUw1jsgxa8gCnotTnbFRPkXpWzASl9rAd22q0DujtkCB/eHZk/+c
9835/+7+y7/sq/OH5KGHFtyb0Uda1l8OyaGACdBMunvz0dxNUhYfKowfl4aUhwK7JscBoHRBtOl8
BxVFpB9Row53oZd4xs0ieVMDtPy+V+NPo2QOAk4PcA4nud38qGmVpiCHARz6O1mO3BU6AU/W51qZ
hd8jwioZ3uyS5cFKW323HC4PqZ1UbNPnVk2mHAuEWCtfgF2cQqCddxxl8iWoQbf1Pbm8iUZ+j9M1
6ZFPt15JqDRHgleNhzA0ipMOKuIhGHhrTmr+65m3PLOYaBTsSjcZ6YiXLKRGT+HA/SAp2ipg2YEu
8tXm//7EF5PtX6clplTJUmoDi/1fntT/ouy8luNGtij7RYiASbjX8r6KnuILQpSB9wn79bOA0sRV
q2PUMf3AYMl1EShknjxn77Vbg9ImHAYTQQhZMfZUHsB6WgKKaA80vAQA0eEokVhBXYhe+6Qb3idk
U0hDbOFpVQUb3NV3tVqcnAAsYVxZpEFT3e2dAhLsLNQioRI+S0YKQVkNCedT4JV8FNf3nmVCuULa
dPlDuJH2EBnc4QLo6UPutw/zuFX1EIjZTe6cpUCFpjJuvGiRwq9Nc09M/hKGRlqsa0l/t8tKYhM6
xz87PhizZEI62EfNjSFiTLtaGnnqxVdpi1AnznqQWSNipFOfvRi1lRfBK2n8ngmMlFLfo5t7yJhT
b7HWOSel46Dx9zugzR/q32+BiQNaOGBrDNzf7r8GjXjCM5PZTXQdyx4AYyjp5ptCrHKyC1fkhXwE
UdmvxzrqUN9ln/eOtgNTa+XFObCGTFQPSSPWjW7Ul1nqHhgaSH8X+Cjjl1tvBBYxuqhqplea0SFL
Jv+aj/140LABPSpwGsDHC4SGc38pqFz1QkDKN2ZNzqMN2MrUE7juTqCisPKVlc059OQryNw1Eq/r
RBdfJcM6QwIQvjeTC50calftzWsYctJytSw/db7zcx43QLNWtopIh7MlXcbjBBWeRrf9JHUTD7GO
3rpwdWUlMosPoi+9D6mLzzxpqFtkvDSrlgYuKt1nUWXafXtsRhdHQGfrR0K1H2e/qzkJeCMCDqYh
u78k/zfBINZGl7isw7VoUomyq6su9+3M7VOIvNYxbUbxPEsGeWHl/jddhsmu4BE+Z5ClV8pA17GW
mtjIWhk2epLqF+GkXwWC9U1rjNoy1aFKtr7yQXJMhovI49Qk/K7dCeDgYxU1jxS8k1h+WnmgVfrp
wtbT/KI7KudIxwt3TaD2NxDnlG+aasNplNFGlzSrI6R4oE284Vo6CCUqs0LOCsHRRN13GrqELqBV
qFel1AFu4GK4irq8ZQ3skBScJ8nxPfWeApp4+iyQ7UI8q6X89KKmXRvsiWceEOU/1heh/7Ht8eFm
4zNtDMI6UATnD81HrIxWHjQOwWItUm6w78oJqwZKGq+x3h1HKksyR71DCukSDN9rUD53SL6+uGPl
7WpY2GrmwqI2nOCo2qFK8zpMt72u9bc0zM2FJXx60L18TPEjPoZD9hOxeoxsjVcJtf01rt3N/Ac6
n0Pz/V4L1KvL3BHuQUutTWMT16MB+oB4QuBqFvnJmnTjmvVE+HsHVdOqL7+iD9L+Y7Obwpf+URFw
aYBEODrqBdXWCEn656AbskKTh3qIu7mDviRioRHpPsitJWAp5rj2HMe8zieSSJX+zQ/1+yt6SdoO
nKO28eNW3+dAFQ9Ba+j7iLmh7iZkpDB7ZJqGBqWju98k7tpIwoFQIyfapqr4aME4H1U3pjaYvjOb
DK5KIVV6BTkN/0Y7pLKtTynXa4l7R13HXNoF54URYa9fP0B365Ze0mt8lEJ4tlijL60c3Y3HfPes
h44Ho7YHiN0ZO00ozs/u8++Lpj5pGv65ZlqGgwCQXV+b//vntSsGM2+GuC7x/QfvTtGlX33b/WZC
xdv78Yh5qDGefN+Pv03fBKkIH6OCZOJhcsOEmYJvc8iBYeW8ewAt2prxEKr4MapI8s6qKwAHEoek
6r79/X3D4Pj3G3fIv9WpTMHcIHb4443zXPOQ+6graBeQl+Eab5EYlCX6PgTsvvySU/44iwkDrAjj
g75lPnUI7NeioYUYB2OyIsIH+Y0wdvP2GCZCsFJ1VHxlWW/JhBG7pITbOI+zS2kyy4TNtW4CnAYh
k9JjrOpwlUpU0oqXLU0ddqsJP/4oKDsf3AqijkoBTdxB2iycwBRr2dnDcja2DAOpWbT55A5EGmTG
BNZQ7mL1jJDe31ACpevQ6k6onYaPumDaMtldZ5/U/IWcgWSldxORsYMkr43UdBYTzBsCrUXYMZ+h
k44wFfhIt0Q3OZ1CU3hrk+Dqvu2B9OCYBsJpMpjfvwtu86Zy//1kpEGKyG1fjpb6otT8kKZMdwz+
8LCFnv6Q2eWwhF7sfwlIn7ILXBxu1F013tQ1jvSfzqDFvyo9BZ3H3qVLQn20kl1ZPzQdnmC1jl8t
yiA4/NaWp3Z8q/2U9lI2flWKDgEDkstF4UXBwTUcUO3T9MpO3WXAWe1SNjQhc7G0rAF5ck7DM9HB
N1ga10lMY8aHeTRCE93fAe5NEDkxIArq1HkYDYfUHn9wHvwCDHM5SkvshiB7dC3rgtyLfEIHeCFu
F389V0DhQLQhxw4oUZPBXe/4XHlI7CPFqlAV8yO4TvYwD2uIATnN5ZQkQPsgDURvtkWEcemBrJ0f
Gjl0eEcitT3UWm/vGxqBe8ZQ9kJEPW1CjJqM7as4vHSjOAfz4doIh2th+kQl1Uw6eyT8y3vrosuN
EA63Krc1ap+z37kRiY3O0/0VUMmlkdQhA2aSNFJlRCyp0ji/Cz0tSfhC/JTLOvry92dzzp/+fU0h
lEU3DUox09Y5r9l/6KhCCwVuOIjkRksUBLUt5YFci03ME3tOhOufDQbLBNW4JRRx5DCrAN/j0gjV
aiemCzy2/olGqbFXQmbSQW9+vZsFiuGqo0nBtYz8LxlITmE+RFGpbOMWD++k6nCMsuApz38Bnv6f
jB1Wlj/WG1LgUVvqrjkRdviZ/vihYjsoeLg1sqpm5gSBXwjR7yeZe7FXae4m7VMU4navnkirewqS
eHhXtGkaEFXAcKenj7gvBNsRYQMaVXRm1OrR97oHWQSwskdLrNupxeKXVC/AdnatP9I3mObZMWku
BRAY4OgMg1Mn3jBjrnZmMvoUPxa1VW5XW92u6le9uBUepLxJfgB9bOuOMvjstOiTvWudVUr7zWWw
lZN/IwucJbOtbjbYVXGzqJpC0OvMh61roMl0zffeLo/VNLz2HAJ3OGLtPcGJDep7tZjfLdaF671a
dWRQb7uMMY8wavdQRmP73OPAXxPHE2+Q0+RD+xF4/VM45u1THk5MIbLoSCcosRKzTPUs4WcB/rnO
oy/SFT1LIP2liOAlkq0qYw9bUF2xPLqrIkgacK+mQdYosMG1qv7Sb3XdD7Stu05t9M8W3zhdI5TJ
upDjnmf4UEyJhk0ZHBon8C/WmMSPmL6rVdJ0xIZ2FCwSVytOF3qovjHS4PDCZBlYgMsJH/VdjVST
QWFAo2/ayNW2YR6NRyx0k169RTilgVUbXbQjzCY+K8I/aUElmJVtSBgGrAWxTZoajBQSXgb0ImGE
opUvVgYSrXKVYgth/EtqWyTS+eZnFfnjhZ0b+//0pcOeA3+5SDYgHJ8FTb3nptDyZ4ESniriObbl
uAGxwFbFtGxRRg269OlpsX37AFEtXmf0p/eNQHRNOVKtHVUtH2mOLobYMrvVmGPKjgTDSDG1T69N
GnfQhdwU3QcTu5blejcfjNqsOSjwIs7zr4tRQMCbdetKzJ2aX/ffkmRMb2FWpWQLhZgeCOpEW1dd
GeiQI11nGl1p6J2Tp1hCI8YE2sZMnidPca42v17nhecepNu5B19Lm2tn0gabu8eud2ykriMuYDQz
eGu7CH40rZqxhCPGvfeDW5BZCHn1I7Os9AAYwETjhslLIROL5NlSP4giwb9aDvFZbT4sxTyLmDwM
Wn/acn4kcEJ72yqQrJV1CGTQ6s8VLaO5mpQ1Ag3V8NCpsPciDgcKrql1v8LMo6yjpEQqNE+Bhhyh
0/Txnr8MpnK2AJqUTJZZs8apPcAjLysa5F1yTU2yExrQ7EAuG6RUnGOfM1a71WDX4DlKmZybrv7s
vdx/njdsr7Sp4DMHPF5SkY9cmCwlKsmTPp7EiwYT5HjvEISufQvVVp45Qd+IaLopQ0+uVmbcPNa9
lRU24UaDL7vzHACR8zY2kOeBs7Y8epNHu88mpue88tmJ7G/4o4JNU5tQhafiIyRoBPMbu3ZFA2px
75bq4lzmXniokXxQ4lTGxpYmbuEmCS+OysR944PjuDfxSeKcelNhs+4krkcSL7QjuQXakUlbvouR
eMCU7M2bGvgUMx5VpWP7X4M6CoFujP69X5GNPtr0eX6LOYRoSp6CI4iPYWFlw3ucWvkbespubxd2
tlIsfoKaUwHTNk0gt46di5qGxAeG5mOjjRjdZu2THfbQnbu2bEAzYL8YPE9dRjwkZ1MlNrKdMKzM
dFacXtnJFMXdAFlCG+BrNuthLY4ZOZNUf4XBuTOi+wVUB7/BZOeL+p70S7Q8u0GO3hr/yU6RqvaB
UJnwjdgl/xNp4Marx4ImOTk4Btp/5o/je6s4m5HR4zP4emOdTutXQBDOthBpfoitqj2XiSDIYUz2
Us/YrhJPmCvGZfGmxLL0olEw5RiGtcZgQqLnaMrTn45smRanXXUKaJu8paTI8uhnj6rWYvifBUKx
Jcl+0hnzRKVP9Jv0ivVcqdDuYWAwaYg6FQ2RVhjFHg6OsebDmS/uc/K6DF9RXYonk02wmsZE8MQZ
RjkwnTS/kPtKC6KNbYsI3vQyLw39g3TQJs+ZFeUF7puWB4Pyxzjjmgun7dPM2s9S44Nql7kNjEJl
tjLloDZVrKNX0IGYTe7l2SltdPG64izwTdN8IKomeEkhkIA2UgVfAFedNcsBGkBDLKDHsVBqB7tZ
j+JCCRmg0/srzo5dfsu7mr6lChcgQ3CR2i7S3zR9bNDnnntwz5DNQ2QD0RBuMeclm/llg2qMDuRN
lLD+DbLHw8pR2Lggc63MpFNWKYd5hqEZq+O0KCqF7exi9EOLec0dA+IbE1OaW5lXnwQm4DNX6ujN
vyTzEUgIuSGJgOZd246EZzLe3ZSi/RmlRbz1qJw5iE33Bo0odn6ImoaPXyhm9djDlqd1EVbvFMnW
dzMO4DTs81xbmmEs3vIKBxsKa6ysaQuCw/emcl07jnVAnygfh0Og/cjV0QanDbZD4saiS4A4NoUv
pfNzGX1pb2qD5jLpSUDlZjmUj7hhVUXuzRB8knyAvtu7fm7WBDVq+2lXZnsjQWyTQRV+qiKCV+e2
mkIM03U2Ypbeg0kO5XrQrXEbOH246aJBexIlSFBPlf2mGYmLmpRRRyGGn80kZvCzAtosJxHIOKBC
C4CAtMpWbBRiZU0NJLPXiGWJvvvA9l4cSy2g/Adf7Fma28GMW/Vm9UULkcp2MEnuXxinW8SCratY
0Y9OCOOuyHX7cf4OodKlksqA5YayDshVt6jtAudy0BanKpLDYWynDJFJPFRSrOzL6KEquvUdjkEf
gj3Ad9oT1dtOIVBwYTRdcZgn+skYkfUxWETDO2thDRkdF0fstMmqG+Z5tdTnxTrinw801Tm67UBs
oVWajGJhpJI4C7pIZega+GI4/v0Y8CdCk66CrcKxM6ZRBBvRvxCaVgMNRkm1a1d69jboB3wfw9Bl
LJJducTk9QXpOxYDxno0C+BRi+nlYOrWKoudceeSdgLGFbN2EyefXuwkl5qm4ItrEF7gF8N/zELN
PztsvF9QEprtuoZKB9/4o8JP0U6SLyW0q5I1AnenkelviUlgEMzMcDekbvIWOfgn3MZa0rk0HuoB
Sl/p9stgGJv9kIbDLQ880gYxEy1jQcILHlV3MZZWubEYXe8SElpIKbDRT9TGrkFNcA2JuXwApOm+
NdLXH3wCOe/y3mj4tLqOSK2k2BGT+DDaCZJCYn9WtaBI0xmcX0JWQ543BlFSvN+XVy0PzuCvF7Ok
p0DbeRt6glAGB2GuVxX7B6njJAU7QLoHuKhnTWvV/7jxE9P1Hz0lLqQQliaYO6m05uYPxm94ztzE
2dIMnbymaeke26LwzoGG0tS2MUGGYRxctcAJz2E/4d15VfbalmzEYkFvf3wIkQPsXLMIlmatGk8q
8++1KyhtquwsYyUDqMR3hBq+9lHe/4dtRp96hf84u/LeZ5eS0FUNJ9AfvcQa+UgkLNFe/cim1SwI
qxs19p1hiMtLUaHtj3CM4DEmiAe8xMKCE3kZP1OGVt+1XNsnlHGrsqgmEIiN0kEVNm7RuHsvWtVF
MAKEYPTV7qkuSasqCvCfVFzrtiYe5e+P33zK/udP4tAa03XN0TiNa/Mp/be7kBQoSEi6EVeoGc4q
NsPxOmsmHTbyxf3IeqdoWCZi4w4nkbMghqKIlSep6ukzydJyb/plsdFrdmKTQNBT0QYb02PGcxcV
R2HWnEzcKuRVedUPAlgcPXls3SlNp59cZjWeyTC2mmNMPIC9YDUGJu+wBuugQ4KkrRAVtxi31QEF
yZiOX1FR/JI/QrHdQmKU311JfS9y8ROeygNzyLWXm8nHZDZ3w1QuCoFSkZT0Y+21xgvYiV9/3wui
CZDKsdXFSgbo8q3XczZjEe5yqoWdr/jXeZfq7YJdGf3obDwHVPSVWkajBm6x+s37TU8oS2vj8bHa
3Nv9/Tb9+2HBnwXO0mJGq0/Hij/G2QUgihzaSnbF0x1dfOPBIrTpRzxKQiBk57zYtYePmKioC2jr
tzGz+JFpG+CPLYb3sKzpK0SxdcmDKibAu9zNVXei51ghhvS1ijtzR2oRcs0m0pb/f+8dNiWDTtx9
qoZx7t8PupvA2IRJ5F5irCikBJSLmZ37vy8zWNdGXrCc/ih8d4UOB3neCfUGqrFJj0wT7AVsYHuU
ou3WlKOkKNsVu3AXdScs8tjSYBBbrlX8x9jgX9oXYdPSmR4QWNKwKtQ//HFuEfqIeRrvmvlKsq5w
KKKSHNNvCUsS29r4GgwMPRJ26T3+M7LbIpnhTYZ7ZfmOcQAqyeyOw8wyQcYeqfH44XcveW0kEMg4
REk7rZdly/ExTTBODECW4E0dY5BXWxJqdWvrJYZ1sNQQemkYQMe8n9KUGQInx3Lp6Q2sBDdtT8Ba
tDV2wxefUDoE0LjARIKxeD459iA7lj7hHbtymmBaMqS8BNuzLZUsOa0FTu/5g54YINmtXqj7cXSj
p/sj7PQBeX5R+1j2QfOhWO55ntGxe/nnIIhXRPt1F6McKBHal/nfx8DRoQO6xYRdI9gNg1voX8os
6E5NBdxDnyCSdILzJymeky6AI8L4ZXmXR3kDSeCx1Q5POFdRvWTqi9RH9VYUxhPBajWnqwT37rZ1
CNPNosZcyMZo9iIy4qUCx2NHXIt/xjj/jFA5eDL8vtr+/TM9u1F/XzYnvjiULQZswjBs3ZncrL8t
m3FhTGY/upAgmiJu9mtXVOUNv+gtd+zitWJisuS+PWDLl/+3y5C4ya0FurLpdFpyWRBqX0TzOISi
upYeAYd95mtYAhygA2QsfY1uTj06H4nH+cSxCrElrkjFp+j2l5KAxEukjsMqt4toVfPgry1y6HeA
rpGtkdR7TutE+eYpsHcwWrB2Ax0IxluMLuoUWGWz8iv1UeJcfMoGBpncboua3CcSe65+qy4sNpUm
smVSRQJtdF98iTKM/CkkH5wdwYEGmKaP1RqlM+pCmZr7KmuUZRiNNw8U+ErLiFZQmlY8Yr6+an47
nJt8FRWGS2tUS25/vx8mRPd/bMjT/XAoJiwqbQer+1Rs/HY/sPlYuRH47TlIXO8Z4NtJjGF/9TVt
F+o9NvWsBusUkJjLkfFs6/KnAqH5eZRPU3DsdQjkD6fZMysZz9q0roQA52FRb4eglg9N2i/vz1BI
zFCFZmjXC7bouNHEi56YH0NoH4v+pR6D+gMJm79lpyYvJSEixZu8HlpkqmRDmciLCZUH8WXEF73y
v7sQ75Z9E3SohWOIg/M+4gc96JZpMTZiJHGD0R05Cl7urdMoDIbNzMzVO7GMDEnXmBY7hRFSyUr7
j2JX/+OyAhjWUNqh/6POUQ0xy1l+u6yBZ0WGEfDYdUWsr2fpg++W3Q5SD8EodlrtrT4zQXl0uL3Y
RHE+t494tn575SkNhYsOGyPOjGuhe85pHBKwWxxzLbrTtId7TgYISI7mNEyb99eu0KulNqOD//5B
Ef+aZE7k+6nOYepABf/nT1RVQRYXrUe7qa8TvIjkYQ6c4A5WlUaHeLxPHubxgx1pb3eRSh52h2Dw
frZSRtfYcHEzdqnLRSjQ6xS9tyIut/Dzh9m3BNOI1NoQs4HmD81OQk7Zx10trhYNN9ETxjqrdPxE
/9L2efvYRs5AE4Wc0nB0g5MX5SqymGYov5TS+PGrlWKyxQCnoLVTQBr1NGY5f78u2h+DC2RgKjIw
ho+MStHy/VkHqi1cUyMCneBYE9mQnEJoI5yvnubmYWpOoQVI9BHSTsAljQRXrU3U/5rX/nEmmN6F
qSHPoVSwYAG4fxyu6jTEcuRE0WM7E2P8oHxvRiv95pJFOG892huVIynpWyXXvNVsllNF9Pj3i6Gz
v/9zPXGFQHTA5J/2GaDGf51KhTsY7mhZ+YPrxOGj27cv920XVTsB5EkTY+qrvfeABFKxIgbNOtKe
2COOVz9oNMFoZYYyX7k4c2soPUNxUXUSEVIaDO8GIvG1EUVgIYN+xWeseNO67C0pAIyoFkPCptCP
FG0Rwv0czpkaXQzTSp7GcBy2bHz1ngl8c0OLBRyCEMFVqsXDJnD96sDIg0z2oWFEqTLeDXWNHJi0
UTdGMPhgJycYK3Dr2O1CqmDyfQ3G4QSvEVRYICvfz9+NSPL3+N4fx6GLTmC1c6qKMDw0DdCkoLW+
+0Wg3/zC+xiDnkaDQzZRiv9sNY7krktPhTqpW49h3Gu3rKh/xElcfjGYiiMmHxe+mvknOR1Hi8Lh
KpXes2FTgS7G4DMjdS4BvNqAFNW8Zd/nEZZAMqLJYDiF4Hlv6Ob7/X343Oqm3Pip+ZUtSvwsX1NL
K273Iwvvm0ZmSBTUcRSJfrHV4JTSypCK73+L2EMX8I+otqZ97W7iScixXsF9gyCIWgfvTn6bXlU+
QbroiSvOPclKC8wQ0P/kNZe+uCruJ2Ta+s4l8bHUYjbAOgdwEs/zRPKIucnLe9OasRBgOp2MtFJx
0quJEnjZcMhaaIZSP2Y4yWjNAjgOqxJdiKd6B0eGZHcFStoeymkYhUO5RI0JyrOi73nKVZJlGU2T
8YPq5TnX+2e3NOJNJtXvBpZmY9HAaEvAtnyZctMa/tiEmovJrbxPPSKoYVua7OXWn/QDGK8SPogq
e7fthM22D2R1/x196QjFfIqS6mH+ncaFCTPK0niwcXRYcRufZNWswIeGBxfFwilBccwcXvk03+fp
ohOpX6WSfFfVptvPyoQiGpvtwH44eDUTozHsYGIQXItMdFUHYfvocNi7fzf/GqJHB/1gRpT5JCsk
gHkrOVxf3Y7u6na+jeTZOinvxOl5wFxL21QuIge9kBsP8d5HpBULaTNhs52og14QGCsCFlEGTx4X
N31D54VCWjHURZnDmRxrAKNwI59w9a+sxPTOXd2fFD61jxhigeo1oY4Duko3RJucfq0NdXHtOUmt
HEQVu2iCGpXCv9yvvhP3a8VhBhLGVXWYxSKpzlGm84hNRAYn15Sv9iJ082BneSPC11pvDmpo8X/W
ydgkwPSSdIU8RJObPjJxjtwrAl91swX93GkGAXh2J5zukjcj6W9ohkJmrklYR3tf2s89cQyLuNR4
Oqdu4XwjEGHip9MibyHpJTLbHl/CUCPbZfRvjhZdxkkKOI2SfXTQS6FRfpulGZ3sMtpbpBseHDV/
NyBXQJdKSwtkQ+SifUFR5/SFdx0Ugr9Ims5GwrO6/Gs59s2nA0ac3Ei8byu0QGJtWXZkLrWSCQCz
p/E8mFQYnPMhgNPtWt6fT1uJh33pZTZVTmhujJhQyPmlAmP7wcTzgg0MFMMwcUQzRzkD3Pn9i5cg
DlHzclinP7uxs07zHj9/mRUHjlMaK9U1m+UYJZjAiZ2avGnh/MX2icls++aOI/acVDvhjAP00/dv
82VUVI/Ros3n00YtdPbq5NcXQtXl4X6Oc0xcVv8MNYC9w7SrMdJNMkMR7CB/k8xaaQtHPxNICpf/
fUlLJ1wBCraWRuls73BnA4buGWn+r5eeHmFVN11ro+a2tVSmz32dqLexz729PQXL9D5n6Z4A+k2v
9PVDoXTxslJ15UVRWlye5Hud9ETLd7pliFXQRLdR1Rv+DbxcomjEUxb1UyQ2s4b7GmKWnLOmJzJK
NNo3qpsuFNs4xkg6rgpGkQc8DtsqDOKzb+rPlTWZz7tiqar0J+ZdIQh7Y0kQpHEMbci1YQMATshG
31ty1RpdcHGKJjyCDifca7SXNakBh1TY9Qv5u0sVsYPUySXJMlo199Y7ZqSHzgE8Ox+1xwjVeQTN
+d7hLj2Z38DCK7vEZumtrM6/KVG4xMusUYJ3xqbu+7VoG7IdVRmv46AZX+IEPmmHhwHVTfPwv3Pv
oJGoptnNsYu5CkNnkx+fkCqfyNfBsK+a1sglMglEziT6XnS/Gt71EIua3m0SooDFTlG7cnE3NNt2
i6WE2fom82U+STZ5ZtScd0attsqQaO4UJoxgXs9Tk2pTSa15tvHKLcQgEO0TICDaYSc5sl+tSYnb
gro45mMHT8WbmkTzCW56Lteqx7WnN2uQQ8DSZyQvNbGCh0jU8qpqDFdS1vuZgdN5qgKq5essV0HQ
i7AgBwyXsPBbJghv8uK6Pai5aOOx2xdu7TwItqZb08kvmimaa2BjlYp05gioN4Kb38V8J8BXeZ78
4cYJuUcA6eJjO+JJntFdUfzC+NR8QElrbuDNmUfahNUxpvK8o1NovEebmQNWtfr31O2KjeMV+dot
A1BCk7yv6VB5hUO0tSumVeGkC1H566zmKh5XLz6WI/DJu247q1wECSO5OEWCT8nHnnJ/EOFdheu5
DY193QnQaC5Su7kmZgmCPDQ4Xkfe6Q5Up7EdLG1FKVdBGRkcaIBYOErpv2RWjd8UNIra1N8Uceln
45+v5+LcEuR0iTrjwxqLfhek/Q8HTMe+TqID5+v63KjdZb47g8NNnU+FusVtUyvX28xKjUgVKWQX
hYmbDpd4UHt916Jv2DDaZbzH/CNVMZHOJWirfneIJODQgk7fPnrd+DS7OCjFrUM8aZEQ8N5I79j4
jR18hqpJumGZviuZ97M0wGylSHq35ALkH91P38sfVDVW3oIY8LvU1VeEBaSUazZmtgnOiOLPRmCY
bHLZKYuxJxm4tbRrlocEmpfJuZx5XXRPkK54LuIm5DT22O5mhb0ZMlaOOpCCQ3FOR/m9JWSWjZoc
oXpKlrAjrsE09Mm7bBuNBrx/oshYpbvsBM8iWScK6DbiW3Cwm7617nVj3GqRz/BbSTZuNFyBgzvv
wGvSVcS1PxQRwkhzwPo840Bys+lWITKkhaRlf3dy+cbPHJb9ZZyS0UmN13CLgqx1iyahJNHFxpCA
MHQ8Hai5YBglTrjlqo4bmoDqAke390ZrglQcOtlrTzEVPDSNvRgitzgVyUWULglqTiThd5Q3Lyo+
Ct+6zhRSzh7DidbN3VbbWBTPUS7dbe2Vx2Isuj05RtqpRW4Mqmkr+/EbToNjX1fOIfEcUmhVM95C
6Sq2aItWXYzXZZYfAhhIljNIoyXb9JCmjJ8nD3aaNO7SR+aP/REOg1o4xQmogrH1re7gdHZ+HuIc
l7Coo6ckVV/rXM3PCAR/fTEHHVh0RcbvMGloRY1IuZW3spevbRo8AQ5O98XczYUnhJ8EU+Eei3o9
BOd5FJn1+XsH9Sz2y3Z/H0J4VrYy27ralo2xCaapcyqUbWmBNvaC4EZQrnO6Px+9jCHRlCUG65BO
KAPpi+252rqSgsnskLPW6K2THCQjAXwXVrXWUI9uxqwaNpXgaD7UowEugtC0dvAj1uyolVTfgb1A
ppis4X282oli4FSmS5eB51CqcfO/83zqAMNWOiF/VdcmgWt+UxsrUnKS7Ryc07mqu4vQPNJM4v8/
FpOzyTb7o4UGjfxMRA5txMZFvDD617h5aiKDNJHarz9pMKqJRuywL7LgR++rSy18aQqbzDGvyr93
pRvt6kb5yE2reZZF+GLHZfhp6RaFX/6dw4t1mOWB8BKxZmkeL9HCzcPh0Idyfh/GoBhRoVFCLHHQ
V7FnpsNO13tyDiLFvmiEbl4SJFfLNJHm1wGcSjsqwWsxKt0OIJ6+gTKOs8d+rlJ4RQ3hdT9IF2lL
50dVednCqSr9Oo7xoeuzdh/Yllg1U7EuJwSzUU5Un7K9ap5XIWEdN1liho/zSja9aqgOHgfOPQcZ
9IS8tIZ2nL/kuML52423NkvF2k/aVr9pom7h+tGlC03/2AU9wjUX1ocT1x12D/s06nb0NkDe2uRG
O+6lJBwP/eljoX8mQ5g/18rr/Yr4FndAJ27gUjQqphHEebpeqDsfxtzcwG00liTR+cWtndq7roAb
2ph5uOFU75/yKqAi8g2I+CBpEDpP1H9VKvpJAEeDN1Sb8fOcnNJ2xruq9dlRmhrko7Jj03Nwdc8k
LehzaMCYRz2a3VOmtP1DP70IGjPYRXH1okvlYy53TMQSC7tKnJseot1rxXer7JRTLKRY1Wk2LGei
R0qm8tH0ybkdPatbGdlIrZf333WBraCvUnWL2FlbxyJdD5Jrd88qmByAsw3QCjK5IesiWXIFJI/f
0Oo4nBvvKHiuTrYeZpiTe3MVMRY/pZnPJgNDJhvRBa5s20r3ijfSF02OOq2ex5kq4sYNI3OYBUvR
o1turTQ8gSchWVjx+OSRIXNsSjHBRA2kUY0ct0oSiourm5h8gCJt6XK/u7OKLo3Sx3mUwsWAaGaw
zutY6ghyWFhFpO+rqU8ZpCF3PZcPmog7hmGjsvRT8WaYUM7jNpLXKQESPrix6PE63WqNU5A/UDpL
TXnV3OoHWmTr4k/SJ1Vir63GeNH6ccAkJ1C+GxOSIR4oAUvXWQhcRFHoElpLs+GXABbSxAbyaXOu
ARgqCCzACyTBZbZL1/TKl4Ueayso1BGNG4xi9xOEmgbt0eRi7uZybv4Hu16xzk0SNRt9TNwT5wOS
sfoeKqIZ7VA5nezGjF894Ds7EgnVxf9h7LyW3NauLforrvMOX+QNVNl+YE5NNju3XlAKLeS4kb/+
DoC69pHssu4LxdDdIkFgh7XmHLOoq29VpOYmwrt+Y44Gc6ne9yRZh+vbNrZU5LadJltdtemnsDE+
l+7wQc4zv9M2B4FA4NNtueZAp9oTZoROTeLnCsZLHuNpChSNM4IoE4gGfC1OUPgoNKaqSSR9Y6tC
5ywmMSOCBqCEYnQZzVJlIdkMvijlXQY/BMxGlH41A7nPuix40xJYP0WfxOB9yJtTevHqDN5yKPrg
2S0r7YIq46sICJIJmVUWwAHrcVXgAj1Ar/luG1V+qcj0wBeqgTa92Ky0n9MkCHeKUL80ads+wa5Z
WXFiXOlA80h0zQLWwQ8c222KKYz8VeXiXs/6Eq3q/GWglsc+VDEKMN3t0ROH21BDsGAqo74fsNwt
k7YxdwHJGKQMA2cye91hEm7AnCiGuEOrtlDDVpB3LFn5Ml0uBNS321YmJ4ninhUGoYa9wysQFti9
DZN+mGMJo6wvlE2lxGLrUfQ52FN+ixW6NQgcvdg7blMdsd8ni6BtCIGAGHuuW4K4yEVdzBoaWbT2
Ro5pCbcgto7zWWvEODS8Bn7H/J81cRpSndBygkyGl9zonp22oLAlYrY6aeCnezJLF1EaLbMwtd5o
W90nWO0+YVHbtLL/aK3MPrmD0j5VsqU+aKQ9MH27XquJH6/naMG2n9oiVeavZNFvSq2zjiaq92qh
T+aseVVo+mN09bI03yXtWGwTfbRe/7lcTUY8kZHo9Q09m+owzximS/PJibN0F9YJlTCsCA+Jr0Af
gS9DHdDcd5N+Xo2cvehpSq4oKaQrlEckmFP/Jgyk1U4htbzbLNDnoJvKKJCnwPQ5z6ebvgTfT0kA
qXyYq9dC9S63Qg9u9A88mO5nDxAQh4/ecFEUJ6TVqy4hYsF3g3hZCmubW56HOM5B5yINHXKwSwr4
bRfUddG7gySC8tjLPI/6kfvNjJkCc5U4kDLKV35R+2ddNTbzQYzyprrYUMw9eU49fdMEY30xZ/52
mA5bGQ+vENbKc6arykNCp9J3TPrm8JZWpVPiKtFb45HetrEuNb+662mHL50WaTvjicdDClAcYp+y
XLP2BTD2VNDg1TqZbqKqbZDfLoOq074gKC4hMEb2SXcAXVoFed4oAgHbeqNO7w3lForgYdkr3pcc
N/gZ0s5DEVfluy1UErpsDZdYV8sFpS7O9cTtP2Xw3Q52XAfbkKXEgrjZ/C4RCJXme2OWrIUFA7wy
s1PsDT+ebjq6aBRAkwW9Mu1AIrJFOhw3lV7bB294h3pto1a2rNtN0tv2DrMaMBUpq3LTuHA7Fymp
RSffpwnaCcDyYNwHYWGGvSkXoA4tQZJ4cHcIAW46frapBGXFQunvCigsUHWKUD3NjiSlsj8JQHmQ
8Sf+tzNR0ANzrIh8eymKZjz1RdnDy8ElVNi1QiGEnOT5odv2a9B5wfM0E62VcfTqfZ2778iG4xhn
a2003JhdtPCdIDrNz4loIGg3SB/TAspNTOG9wsV7ShB1XcyWcght2vSrR7lKgU31SbPx6k2KW9gm
6nZW27JndVi6Ouq2xa7/zDyBay3v71XDHZYz5WfeoaDSQfSfK/eBxXrgFkjBN3lPcyV9sjo21YME
0HR7SDHlgo/iWNMyPJgJwFL6JQEF/1qSlVCL8jqGz3UcjQ8IB/Ci2W231JoAKL3oql2tyBoAa71H
E6s9M5i/ZrH9nR4GiOs4/BqW4e0OpuEqLA5D0m/celoIjm3e70AqvTohEHJkJRi7wvtk2vdGw2ct
GPrTSEWLzIvHAGPJqWFDwmlWu3cu2C8qjanPNCGq90S9zKXQ+Wlreppg1ZfQEtimM9TCkCyhckdN
OLxlA2ptBdDFribhYKPDt9wkAxDMqbOXb9CGt+C3O2gPSnRlwhivaSmfujxxMKiE5laRfrSrzJbQ
1WnPMbYcXaNWxRGyEDl9Xtcsq8oBjNIS44sX2YQXoA8O+HmJOhTn7jYdwmiVT4pYVTrxtSa3jKk+
K4cT6n/1xGaCEW7C+sUa2/fbKBgiGlgqSVBZFI0UH7tYBy+1M7zdQOOeSmf+SGEvuhL2rD2OGEFY
HpvdyjWHAyKG/FTGVXHO3GLVT4rX+UafBLB5WF+CzBDH+Sm7FY9GbZYbE9u9WFUPlopnRUb9l3zw
i6d6/PTDsNaY20zJys0QN+BuJpHiLFcMDLm7BUrUmXs/e74i1Q2Ooe59N6wBhfaQqhezHk7ScsLn
3KpAVE33pKkCIYB4eDZbKNYryqBLX2GCVPNUvCug7oEEmvY7ELoru8jlECf+wqRFd7SNJnisuc53
FhvoJWXM4U0GRrcouig6p35HtSciZCYw+OoTNd6nSFrZuIrlKGMKYvjBN7lem9hAxo4VWa+v25iU
RC2u4OSYxpE+IvQMlnFrBHYVUPDEfRrsrF4gFzC/GpG+dDutersFHYzwciDiVJ/nXgdKwnpjR6nc
uppAT9jF9smiaucUeNBR1YfPtjEu5xiUYOArM5v2lAoF/u+0rWlhyy4q0fbssNngQLqKVtg4O5jH
mb4LYHet5gFgfuj5abKaxXINyqEdUEBaxHq5uUm0ClvpVi0KVsb56mSRTPyYlzMM2KgeZJ0UW4KL
ysMQOv4OkD8y6kjh+/czs16QT1NuJ9c2oqUpKiRQCfYAYdnfdYWNHcnM86Wul+q20LF4JAONnj5D
3swqmZWzjtfaIN9rHXo4JEVA9khgatZJEmVGbI2rLByukDulbMrFHFbhVNnJVlz3SZSGcWgtjwRy
AYmmdu/hE+a7TBs1qLuiuZpZRuXG2nXkmEEvlDnKls5tKaZMjwMolIS/nG+yJWPUo63L0nGhgqo7
Jq2zSR3fvWBOcC9Gw5YqAry4nJ+bbxrq90f2jfcYuRZIZIfH+VjH7dLQr0kIDh8QR7K43cshF+SW
+l7B5b5l7sRxSKVuchzPETzzDfFl5aKn4b2f0g18xGv1qgvtZk2/slwa01cO9gvFgk7+vN/6aB5C
x1nWUw9a9fNi7RaMa3HkkJFR6jkUmupNH1F30pw074NMM+6tPhGLHEHmtmXf5LFOi1HQezS92zAm
uqdUQH8FEEUq1/YXy9s/0xOt38afaG0j2fURHrHOfvbqSiybRKURORC7bVr+Ywzpjm8OLDWtyfQm
FAtsnzhXpsxGqcHUDb28qGrkXwrfQw7WKsUhkdaBEk336MbIqVIdKs1ccU+JZFrXgUh2rWn1oNrl
QzyUXCFx8tmQTb0tu8TIDmagGYeS+Cpq3bsu8pInvxbmuZIgYwrCevZRRABqmILSQ8qm7qopDWj6
2cTof/xsJhx8C9PzpfcsXBbps5wucnoWIaFv3ccd7Qyp6xT1S5jg8wshZfJ1OvmO49GXl6qs5KXF
fr5q4O+vlKCpzkP23jJTPwIZ69d24WGenx4aaiYuos23/ry6D0yKk+zw40NjiQbnAjIFZ1rD3F6W
YbsJ6zq8j8xRucoq36SjyhnaoPry+3HvZ5yi4RThGmTVuKTlTTfIQwfixLR3l76jL5SwIhwcINFD
1YjoZNTDsxH3+RZJsLGB6gtOLe6Lh3/dk0M8rhA306BNYFbOpzaOk5A1TF3flhUCWcF6ZoO0BZjk
3reG3UjKwV2YjOXi5ixigt4pMjBXw7T39huQja7Zyh2JWwonF9jwukz3t7MsJ4vDKu32I66rLyx7
wje9rnQkmTjRA1G6izrrvrt+bB4LxReMulm7yQXxVBnAXmjMmfm56OytTYOgFp0ZY+LunE3iQeiP
pf911h6T6YJvNWjC+zLR4ruhQenXhKP+puDnKfCvLTQ9JwnFdJ1LM/Vj5nups8XymF+8yKK56BbV
K0K1ZW+O3v38dUKxCtcW5ymicb5dag3+xaM8z0zvLkksD+SmmdglSRRitdSEsQ+N9FpYCaq2rIdb
aHV2vpzPn/lM4rqVl/kFaXk5oFrOrjpKSBqcs3J8Per2KeNtsrvFSgGbdnczqGsWMVld89IrRX1D
MbtOf/X7slj7ft7tc892D3lncq8kIC2n8rqQaRFQ62+7T/O9Lg9+3NOm5yKn2EJvSvurM/rKwrdh
WvjQOBYmyRMxViY80fMUS5Tkd9cy1WNXVcdRASaISmM915/M1lCISiNeyZ+cKJo6fNhxR51j0NP7
Io2fqjquzp1mKRQ2GnKpJzf0PPa3bXlnakhRxirVVy0gxE1psZQKNNzjR5iMULqmtmIV2slq1ufI
0ImWlpt/gqJvkkPXP0bzdsQsQnM/A/lnPP9oiW+DXbzm8yFlfZpuCKUhN03Dwre+AcG9gOpINWH1
KffQop/vzjcxkdlT93IzjKBSXLUOn0haShf0De1voUpCgaLfy8HOH8VkdUvGnqgL1QOIP07kuaj6
dDt6QZS1yuPta1Wbdnxk9Xdu/SR6t0YzWvVgPi+DDYP1x+JhqkL1jW6Bt6Oip2ADXbYWcJOZmtq3
Xkv6j/0lyRooL6EaHm8qvC7vggfaecqWopZ6WwTMD2Mg3pQ2emNVM+WyUARErqu+fQtMw5ayHDi6
L5Wu5zi2S3vh+f54rQOKbRH5P2qSEm0uGqwaVYwHCxfAF6scJmto+ok2ibnWexYNiq1nD+5WryxO
mkg2H4G+LfWyp7RNF9Zvhf4gAxBDZkuCgMtq4tIadrgSeZc8UB4853QRF/6oFtdeGbsjMAR7pdRT
s8u7WLoSn9pUjZepVvn3g5rtiSmgsl5bytHA1HshVHXY4Kgttqx5Zy2tBr5r4dh2+TxYjMhWS56e
ULj2e0EiKhJVKrC4YFc1qqdXJHcB9axefquhwHaI1H3yKPMN28ZHoqOGp4QeKpsnTVy57setHpoe
zFq6HtIfjFWr2aw5HPkwAw3iqHYxV+BLbJrCODZR9pDM7GDWatrJJ9hwIZymXIdVRCxmaXwd7E+0
uL1wkUnuaPXSTJ3h3vHcfGHoROsY4FGwzk0JWnHhVKveAMZGv9hjc9ib2cKOxxzT+jCoxO00mDUm
9XhNkkDp2fappdN6vf12YFN6NpJr10JnzbLB/6YPyAyi8eJ5Ucw+AtYXVnbrIyPScGPZEl9u6Yij
neawiScvmkU0/Dg5pWLMKkdc7NZuvqcq0ma8b6n8meXKs6wiXYHupVlqeasxGMX2pk90agLTfU2H
BjAO78GAYj5RpXWpK4vLCZbYLsoKykH54ISnUXTYd6c2kTUc8jGMDi1So71M7fOMlyhr1jZZa3Li
pLlf79wgOSENQ7AtY/nQ9sMpnTCjngUKzy8K6yWniR0VPjGH+jr3fO177MF7famHYlyxwiYmsJrA
h+xEwaMGw4sz3itSbVc13vVtNPm+m1y5Gh7aldkAbjTiKQcFkCYLWTAeOJO3Gj064ri4H6NDo8fb
fw34jlnHmwK80G2sn1+YJwHRh5MGzdgPZSXW9oS8nUCpey07Jo7B5icwIYPzLHIz6x4933Z+ZFMn
XHp2aW8LH7Jh4WjKatb11KmCuIe1+DGsxYXiurX3AvfZJ0DnaEx+z/nev27m58TgadvblOrWQ0yL
1gr7jW+T9NJkUXey9Y7AgPluq1rtj8dDO3w4dUNKT0HlxHbaS+NbRC9jbljNs+p8M0cHjy3GApU3
1SYZCZ5i+K5PZxRZuATZzOLViDyAHf0WiXyO4J9cowCGyr0CJIxCe3B9dS+9mIJ/PMBxyEUi33Hd
LBUVVoWeUXuYd31iLD4nJCJtqJL4y8yS1TUuAvfIJfgg9THFkOJwJcE5hBU2vSpZu259hArLmyc5
SINkU9enEizDunaG8a3BLegg4rlUFnGP8yk5iqnvWRXqqhot4zzfBAGh4lZnetDFouGa+piT8i6/
7/3sMA/l2C0oZyb+i6z3QyPl56TnbMjl0N7DO6j2Y2JqC4b1r7c3EkfVc242/XF+m5FT69umyvI1
Jv9yqbcA5BSIwCdDsYbFqBfKM/hm95CRG7zMhk/UgpQvXeiRMToiwPScEdGI4lzyzgBxTN93OxhB
+OjqsqM7R88ylbvCqKNvGQXFhYIW+dqbPht5opF2QhfZNeaLw+xVjF+15HH+FctnX5cGWvuY9pOd
wlKeK3XMD9IQxTn2rHGlGTnNdR0RP4foI5T6WrSe9hloQblUrTC9qqUe7ahmYjDPo/6SFYybud71
7y7Ndy3ptg5924Vj6P2VoAFr65WdsUcvEJ5N2fbLeVSK8bnBqtNPXecrG0SDxSZsq/bVtkHL22mf
ETmBz29sOvNcVv7SmlxoJdopv3Cb9yZS1aX91qJGpEhS+0d/upnvVTiR+WnR7mGDng2pl5/cIs8g
SiRUowq7eJ+79bfwFpIqd4LsemoOerhLMS8Mi6azH3NyGy4mQlFLS6Kn6Rm8aU9V4QXHm39aAQ0j
sspZl2jvWdYCD4ToudWxIN2NlJRX/ohvnQ0gbtHpkkHx9w2o54uVgt67nRv2eLalrexCKpXs1TE5
mVOHC8CquGCOYUrXWDzOuM65J1UmUb2ck9oKN9TWag3ItEpAbM0PjXFc9+G4tihBLV2JvxmOnq0v
02lXXyASOg1Ww9wXeuhyOKArrE+kzRROBKgcXVTPRLDOvMzYVm4Yb/sqqYHQA/FG4RO8lYAbr/kw
lPvAlkRyNdn9XLGQGTvxsUvu5/Km41U7Bvj0zrNTJBK0OQ9ORFgzCpqPma7dhRLBQK2U27nO6cfo
D0oSYzsGP1UOy44I8t3Nr5GkeXghQdecVsFi17TxTZcxT8iFZlZLSxAUFzUFpC4qGn4mP4euKelT
I8gI4BYui5BaUj2xTLpEvJutL1Dw0bCeH0r2lYjl40dTH79FGhrOuYXpdCEDyawNsgfnJVRVprJe
f8U8rD9rfT+uMmSkAAvbeqPAyyH4zAUpTJiS49rFgQQO7zzGZ8Qi7jlXRb3QrFDbmbKQV6p38cLL
cxAw02DvpgTZa0jGJ2ZutB5Voe+1nKsVtG71EtjdK2yHkwSX8TJOTyfT077pHwoSuK71GGlHvuV9
kavO0myBThARyxSGnRd8aXQiU6nBXo6kRi/TZG+jkDp1qSj3REThOZnzyJVorcXZN3s6kGWPCA7Y
aRa28ouMMVFP5s5FxvW4nPWcGEvlLrO811lDYgwQS4XQqAQJluYgh49phC7NjotsrRcBPZjoOBKi
86UKuvtMqYvnrGpBbGkVdmJP4czWG+dC2o+zJEujWER0YE9UglDVRHZKREvAAOUL8UCtHQnoVgyN
/iqSWkBhGNNTYufOGfkZmno0ZGgrwnpsEKgcaYHWDxT1e6SPBR8kNjcz0yB0+pyCMnocn0CBVRQW
OoEHSXPoxsCBaG4ar08/NOjBAGTIH+500m+uXU9F/RY35oWPGTC1SFbhF8IPdl7rla91mX0OZZie
RKVV1whNB0GOFhEqJOeS0ep+Y2HV77zBOBMHExxn3pNTxat2JCHaseOHTsp7MQcvUbi7uom5aGgq
kW3eik1ZFSXSz0bbidJCKD+NJCZdpJ2GE2YlP0cxclPZWd2dqk6J9I240izBs4/a+BTZCpExwxR7
cTuhU9O2puKjRp1aRjvXRuo+VMoXBL7lxQeP+1qwacEt0yk2JasZOiNcFba99lx9NSPvLUpiIgom
RG7teh3pRP66nbAObiaVI1P8W6k04zpsI2JNqM8hBqIwOyTQocJEu6K3dNY9oi8WdcQh981On+Hy
FlGIS2uq/tb9K3QYWCQzrb/sdXoqk1S4pbK6AmOEtmW6dAA0PLFKBKxPjWdv6LClFwNN79vHhK1E
W65E2upGFZaC+WIuKsd7YUI4aUFfvna+2W9gwUU/oBZQMNydMeHPzKY7DJ7RgmTxiAa88VQaNXvz
J0Zk2iKghDT8MUs2jEnpGekSEMHn3pwS2rg0MVpPB7+enBhKrFyMwsoOvpMG8GFIljrVMeXyIjWq
TWulWHMTZMc1vNfjVN8glsXqKexn7QkU0pFdlXYhCwKJBd260LRQiYnIIPQGg6hj+9WOcI2N3rXH
WcRVtMqFkouKhdBA+C4BDKZ2Rnt1amjFSmytyMmSLFHLDMkxSOay9s6BTY1JVfc4KoN3dQDzSpSu
tfCziqBNNnHkihF7IsmmXhVqNtX3MSXOoY3oDIHRdlR8ZgCkzMhmHPPouaoTIgqrkOQ6TUG1myJg
r0oPt7Gnl5c8sBgUBy1/vX3J7eSOnE8iL5bNLf3ToJ2/mjWmKexdJ9SYU7+2DQvCQnZG+cWHRrZK
/dyeIGAp9R4AW2MmX9TJ9CGiYtz4IstxVWr2kgaoShQygQCJUwUUVwWg+JUfUwDwOhMotCQTDkvH
LRXB1x49tSj2+lizcWnMlzAtnwFWkUCUoJ2ehz4tt9qla7i4hDyK/v34YpR6TEek/y5cOjhT22iA
94UivJMrJ6L/HnaUK0lko/sskCvMAYlCrT56R3ybpx3XwsNQt46PdC5y7YPZF85xaBEhNLSPFl6l
gpkYmsf5E46EpXDhMtKosSbvzWS8LyczgRrZEL0mg8ltChVotBftNJgAgdQA9aN7V8NTZTT2UXAc
N2TIDY/AEYF6V2b1NcHKM6hYWfW6tphClU+212ZX9kbOJajR4qDJeJT9qL+YUbDzy6p6pSv+ZqII
4AytHPpHfXofAB5Hf+ycNAnch7wXE51FtITjUb77vpujM8mVNZoxLnMnAOU/mYnLnB352IbkVeXx
EaT8GocmStHA1m92olYB1Tgv3EwOI1be2N9NleCFqcl26yeGs61aOtF5+Jm/t57tdIpBvvTtEp4B
JpWRNlsz8Hi5j+/x8LQIi3SV4uzwDoy+IfDhtkUEJD0nzc3LLpZOPjSANNdWiquah/n7RRiDzPTO
r0ewU1nNxdnYaBZUQU4GhBVKg47SPniOfgnVQbxhuk55J/52/v7mm7p5LzqHIDAROivGY2g9JZLB
tGZBN1Wpx7Lunx230O5Sx9II0aT/ORi73CQvw64OTdu9ziG3Viy+z25iQ5isewHgQi0hJpy1FTAS
WIprR94OYYS7nz5B92DhHnsS7JzDYl3HYf8Qovh8CC0ksOgvVS/4GAqtXoRBEZ3Zm29nZ8Y8HQRJ
PQXTGOhci/JRzyzagoWbcQVOo1/nwz5Ry9hYdl6grIIhyM+g6v3T/L39xkz4a7CxaWnGxB7GJW5z
/1dnJYAMfDdxrVxJp/LXQkWSL6I23wUGhTDalNp2DCt1HVRCI92mx/Kre4RTtmGzC0D4rJu6mohR
7qHuKvcwuTU2Zta/1skgtiPSpqWPIOahcRyKu6PHsJDrhI3KzHrC8lxTDojcZwnFcIk+yNjPH+5/
fiJeyn/8jcdf82Ko6AjXvzz8xxPErzz92/Q7//yZn3/jH3fh1yqX+ff6v/7U9iM/f04/5K8/9NNf
5n//8e5Wn+vPPz1YZzALhmvzUQ0PH7JJ6vld+B/59JP/3xf/8jH/laeh+Pj7H+CKs3r6az6JVH/8
eGnKl9AnuvT//Pnv/3hx+gB//+PlI/sYm4/k87/9zsdnWf/9D8Vy/+pADxKureoqxWYHo2v3Mb8k
jL9yARgq/mRM7QAz8GRnsLOCv/+hWX8VGrhUV3cRfQkaK3/8RebN9JL6V7ZItq6qKmAi4ESqEH/8
39u7v4ELbt8bh+PH479kTTrN0LXk8/xs/LYs2zaEowoVhi0nrW1Mr//J+K2GMdvZoRzZpJTOyRSk
kAFoTGvahwAJLk0zgiCMCqCQX2pM1oRmwk1mbieeKrK6ewvkFsFFzqka1IVam+FbOEAEjmms4ddJ
cDC3xo6T7ZvrJlBBW6t/EM0dmW+/YY9MeOd/YRosi62MZWkmfj/L0g3IrD9/DK/0vTJwfMzmUTNu
aYoN6xhNxCLn9FlEgWDWGdlI/+m7/k8H72fotGUxuKIYN1zkmqg7sDj+/L86Wi1tSCLDihE4xPdh
F7uBMuXCs3Ua0EWqX2L6XqHNWtwLXTCGjvFWFU1zldFwcCPKlmoUfJQV5RXSFJ3ngAo1LWwFZ2Hf
XtkkOFTF29XI21hGssseejT6//0zaLMR/s+Hjg9ha9h0WHZMgezaL2dA6cuMqMGSgre9AmxwB1k9
gr3PTYk6eWcjcF/ArtAPJhFioDCr5kx2Gbs5N71TCO27I20wOvnF15mWRgUMBX6rVR++h95zQBFx
0LCE7LqBhMSRhR4dLPS68w0tZIpMjVseWpQJZ2IoPXooQ/4l6D86JY2+4UwRyPmNceN2lY02n3ja
+aZOjVOnYuMJaa8xv4VY7qLAXfiDXt4NdfxtdPRxMw7ZcFtfZaTQgKlwyvBZLc3uQSQYQRhMx7z9
ikIjWUac7pdMNFRTyAHwq8b4rPWUAPGOL81KV57ClmIPwN8LDpxiHTaWuujqDslsrNQLGST+xrar
qYMr3pzaJQSuwBVDI5yJOPbi9RgODgEZjnP2MLERh9k0S8cZ8p3fkoKk6sVU588MNFYEraIeIe4E
Udxj0zoPWcqiEHEvaKWSfIS11EgNyYYsfu2CYqdCEQjG4Ni2CgEowqjlcb5J6NctUip0Cz8t5HG+
wXUrj0pETDGX8HRrlcaU20BUQp9QeRHx0Wg8sgdhJR7nm7BVf9ybHyqK8YDCZth6GGtOWW8np0Lm
1W70nbssDTskyTaIR1vj5E30q1bngkVGn+9NOxsfS7M4JmH7UZO9Be37KWn4SlJdcjJgeJFRsUS0
172UCaUPp0EBZs6kIgy7cBPcXRon3mMMg/0uQo5tlVR0W9GdfHaOZ13Y/hlAVy/Fu4euxMz76jUO
8uTgg5rsy+ekzBFEGshFIxa2H/BMkdB//A5yN0PhfrmYsBzbLAE0yxKW+gsuZsD7Tg8ck3RdKASG
Kc22o4D1Llu0ymbiHeo8eYfh6R8sGOKGnkhA4kO6EUG0TmpoUlj4cAEF+PXHAkZur4t6C+fURdKn
GUsPusmSDPJ0Rddz4hPJ7kAcGZsq6NBXVASELThmyirPpEIQVWxtYm2PQqz/zagxj2w/fU6N7Tu0
EMMwHF1zZ0zLn6aNShVmXCpFiXQQWxJdGDYI003ZDBvXQ4gFy96/TwFBLVom84d0ajP2eFCdd7V3
KCrYVn4naCywBZXoBrOevLG6VHDSe1OaOP2pQDd2lUjG7ZAUwzJEEPebOUP7ddJwNTq/jH1AKAw+
gvXLpCEVsBPoKeJV31YBFCSKSy6VnF3PjmfRdsmHEUSYOqvkrQJhh8K0XwetIk4dtYWDj+trg7Cm
x6VY4IZNTMn+oi9/F/Txy8Q2vUe4zdS0HAB6/zY/21UvaC/ZMRK8UFl2okCM7DBq/vdZ4OelKxMZ
/4vB4DMxD4npEL/MATKqe5NLCM9uZL2VognXapAsQwYlkw+te+l2dHMWQf9cKf2H2dP85fCzIuI6
UXUmHcei2W//wgCxcxa9mT4UK2ioySHzUUJEpN3XQj17/SU0OZ1YEsfLLgmUdWcZX3RzMJaaGLsX
v1ww2ScvLmLzB4p4W8dIuxfSi6qDG3DBz413WWUBVWOcGU2Qb9U+MB7M3gwvdUGPPHTjXVe26na2
QTFDvUV+CS3ZGOV28oHuwmnbacihOYxx8p3r6NCZmTxb2EzThiCE+RF1yoVsuvSiEMh2bnPyDCY+
DyCNp/9+sLTpYPzpguNgCVMzdYe4momApP9CJ+MM9pWxKlM6zYgbMOSYdx05i7UdmZCxrArJvWGx
v48gdAil3VcWGE3TbX6z5PlP74N1FlcLDUhYUeYvQMRMjNoEa09X7BTLQ4MUBZ3zxTed6EXh+ml7
1boSzPlaj+bFHEVBo4gQzd8cjF8WrbZqqNBaHA6JhdSR+z+vu1rQICgFaQ6rouyXeq8Vhy4Jw6Xu
ZuM5oO5ykk6qroyCyq7sqge8x/GarRuLDR1bCSGgxYbwjierbSt0Dka7+80bNFmg//x1Te9QYD8h
koR1v/3L1+WC/CzJ85hyb6pDMk1O5F/gygl52+iPnpzWCC5xFWYbpobxZtCbXXpzyU+Mtk5xBjXN
4IX1XffSDaa57dIw2M7Bn22CBzLFbnFQMEpg4jSUQ+xr9w01kU0aS/rcCRHz6Rw703ifLM9iM2/l
yBD4+A5V1jcdt0BDI3UjMCtsqr5Gg1uW1CE6NIBF4w67PKpRjKiF8+xKja2swMDgCzRglVPJjSPy
8kExIc+loWgoUCblIpWaci8s8Br5WG/7qZjJsIHOIcuWcdlzoXed2KVtjPm0y5K7QAbKAtGcjePc
0NAGG6jzNqFRLovcAD0p8/JgIkPBskkWWm7qH14xEoqM9WopbYPwhDAj4zZGJTtUnXboKzyHBGQ+
+Ln3CbVj9JF5+hIe/7krawyBKB1CyI44Xzlb/VS0G7LMun2XEK8VqO9hIggFnG5M296kCV1QO2Fd
32XxsEbZBzHCHJ78BmZKqBvVNo71e0el/euoC5Rkyn3lS7l2k47BqWqpmwmF7I6+bDfzoDCmurHV
LQ+eh4IEFvbYMN2ksYOTq4D7Rf7BnUuRcqcO3WOb6c1dRnH/YPtIEcK8mcLRm68D2lubvjqNUtwR
IgZg5mvguBAfCecbUi5K94mmH1BHEhOXIF4rTWsbUMK7WGr8iQopGCOjeUVtUPzmsvwFlmpNl6Vr
6bbJXgjdhun8sh2qZU3Ur1sn0Cs043MyWE/t4NL853zMGqNfqSNeEnfoHDxLnb91PRS0OFbjCyIn
dRdXyvdII+je2IsqG59JZLY2A9UdJAbVKkLd9eJLeie0N774fS1x9GTfUi773w1xPzNfp4+haTYZ
wDoOnv/l6712G+eacM0rIsAcThVsyzm0g3xCSKbFnDOvfp6i9/djsAeYg253yxTDYq3K9b42KGL/
l12qWyPt4yFCxVlXVJ38f95QVPtE+lmbWbrngDK7W3LNDOjqJw07p/ouDZfyjsACSJj2ypNxE17Y
/79Soavo/6NVQL5j6Wz0nm6SBfi/vMu8B3aKIsawNdvybPmgIBvWlT3Ttbrkv3NsQQwF+E3dv1WT
94/pejlk1MqzV5f3ut3uq1gP1D45xw7z6q33EjrlWYnyvz/efCnd7irPL0gMdIxLYA36yajzM+AF
v82wXBRl3PZaBr64HrhLtVM1+0G+Tv31ApLF92C/5rb1lfvlWf6AJXQVe/Zhietw4/kbuCfPSxQF
nasHelPuATCFjcI+9/VyoqAZzACR6V4EGNVy6cz8TAfPydWvY2MJtB4MCE7pVMsli/x/hSeFkJus
UA5ygyk3K8/pqPrJ7pdAyaM7praoy8NOOLzLIfCUMK6Zn6G2PKVd9aykdLgbyTnJ7uGK/9L4VawA
pCW/b/O3tlw+ewLQqOBzIWuuK3ivYNyb2jAwrOxMoHdnC8eAy2/bKT2Xvv+DT/Ka+NMmiRkoSOb5
ZNZq4M3RWwOJRBtNl8Yicxs7zlHaUL1ceQIVOpCA18+gYxnrQ0X/Lsy+J3maXPfOpm7t58W4l1sP
6Xl11WOVEkzksRW4unK7VMrezauzZ4aBvKbFDYOryukui9r+Lkr8OWuHtDE++uYXtIPdDFqY8mgr
S+AaSTDaE/XY6lkWXF6MWy3/BjfaYDwCLBBzwuPFKb5H3XmXQxgHPUdz9mb1YPXwK23RA3lvnvPX
HSAvB/yzt1B5g4b3IlKyCphvbv2aMgsrK8KnogPi4gS8deAgYImTnW0D0K+52MWFGkRlFJjWHDg+
S1WzfnTmBYzR3U5Oe+2kxbnR+stQFmfaos6ODjpscZQVXd8eHTNBY+gB0B+bSV1eZBVEOtWFSdrm
U5ldwaxi/jN+H+cnZnkCr/Te3eTGjJOgH8uz7BAty8+FFgaDZr42/mawLrK6ZjV+g6R9qXlbQ4EQ
aO3V0PQ3tOae7XE5yZakdXZrZe4TDBSvUFX/NmxFxX2wtflTruVA5e4b9qusjMgjRU3mw8n98P8B
QVObn7oyjozk/Mr7FpmkFPw6UwQpTAqB4Kb6dnmWw+U+Y837SWb3NS0uSdWco2I6RZZ9ljWqGUKs
F/MxttNz5kWB/Iz16YI/d47Gl9o0HqLlyyK9v5k6qC/5U7j9JTfGB7+wt9E4BWBhXvzQPJtDfGVq
9sFYpkAx7bNILAD+TMMq+/90R9bqJ/k3EB691d66WbeTbSg3KR/LRloXdfJxvHkIZ96Rj4h2q1Tb
/2fX6T1YJiXbpT5GtGZm3nJtT+wMdgIFsyvNjg61UZ4htjnJYjKryqYuGZZ1XjJ1DFpnuFEjuNe4
YJkkwdAsB7p8rhTb/ZWVhL0xAMYRf+wYdYgW099Bt+RnQ+xzaD3Iv021fRiycWe1iJBHnQ/WFPqc
AvlugQoCLCsIPZKhLlQQfMbQ/86qrfsauZAXKNeWVzFRkDTM5sZ8wXX4ktXRK/OcAQTalhFemr2R
fwO6eZYdoPVjoLNseXeflcNW9oiNOEID/O2pVbhRNOY9yZCsmlzEhienTL2hbepNrkgNbNvEw4t8
biXIjKyMm6HqgNOYlo32A+HQVgcyzEut66qDekTUmoh7HOrw9nT7VS+l7L5q7C/0ZG0WiNGwj4Gf
Kz/mGHHt+UCGF8Q8fcp+53H4KTP7PHvWo0bS1UKhjOEU+OwTXbGOE1rbGYOSTWQhBx3jMjn84Int
/cB4fLTsO7ohTsDkB5O7BMwGBh7FXC3pHpvZOXp+cV5a7Y4hu0OjC6LhcrKL7NwqalDo/C6v9+rg
3TG/th0qGuOQ3vUBxNwpRvjUhflWFqYYwwAkrCkQDUm178LgTmBBfMfg5aPs6f+jIDUxUBB7PlgL
s4S841VeWGk5CdDzDIfJSHwKLvMEsQp2KOZJFHkVTRKkVnnuLf9VXgk0ekAp/nips15cNoEstZuZ
PwkSPb3Vw0nuSl7R0vtHMVz+XGzCzHv5b7doQG0ATgJa42hg5tr4mprep6Y9rxcWGyW3HjXNh9Pd
ii6QXSTqRKNXJq6sl7ipfgHSOuXLfGPV8bXsFM2vX9JF2cgTye8Gu0HHTKdp6d709iwbDbzhd70/
yf6WW2vSgaSreitiIt9ylyWQqxVgYPWmvhNVCyewWYxfaf1nKEcjha92J/ciSpfGhW9gZG4Km84O
sQ0yiQTCaiY7iR0mj9Eb7lHzmaUfL/KS7AJr6qvNtycLuVxGhhZA4W7umBi8ygqL4r723BX1EauB
Gx1TDXM+s+yJ3rCzh4jUnXMENosmqVtDkyJpw5v1a/VUgGCVFeoNqFzvfviVOuZqMkUJGNXTPGvf
aq+eQqbTN7Omnsb8psUrsfrsXAzZmViCrF1xzjotkNsy3Nd4yj7VGGXMR34c3bp9dF0jvGJXmSUD
zVrvN2aVvYTyxpypfxxmc+/O0ZdegVKpnzoLfNwJKMoUMxlWZ9EhfeEeCakOCjBM8nZ8xK6alZcs
Wi469mdmRyvVcsir8crV8lvRNSL0uOOB2cVAQvY3qVluslLHBOOB+c5xsjTeU3/oquhK9KbYSrFZ
RqE8DSYOHW6JuIzrDurUyzD5zyDb/jk1w8wYWJ1D7EiS0TG8X2fEZLpMqvjNnRgbsXxyRsv/Hgv9
fSq6bzk5ZU9CXBBDsd2dGPJR83/qFChI6JHEKYJL/ne22NeKew2/+3XFU6T5EoiToDj+M1XdDRxN
NxMZbpE82WSycTSCK/AjLdd4ks0FizC9/+W9BQxU7pxDNMp6BiRQ1kzklunp4jorm/dYDI3sBTli
wPtgPPiOmaqd3IccOQqZJDQAIvFZ098mznIlGzVnv8gKy3O2CeWAsn5qI0yanx3pdBPLJsq/tftf
58fN1NPqiiS59R7nn+KUycaV1wkT/DdNwfLGZJFG9e+6RdHuKIvvmRwgU5UEshbyU+5Jmjpr23yW
a4N2HLiT/wOeqd463wx6/61t49MlUIJX7SyXtoheyc5sSF4FqzToEAOiZOSZGs479z7bdVt3dLMY
AwiMy0k340DeG6zju6aYH+T1pK0a9G1/oo9Q5cVU5XqzmTO8zrpJn++0LtiqN+k4eiBtRVC5XGrF
CMC1+04gIFO65WndvkzgBsBJ/jOZHOqIIsTQigoQrZGpJpnGhy4+uQx86NqDWNs+qs5JWYH241pH
pYpvBxRIHyIYmFwzXv45Nj5qiDHIK7q4nafOVH6y2D8a9Myo9TMIjwy5LyeaQM+wGZ8ty9x2Gbiw
/FtiDXqYaKJhokINmJK7rIpiru/KTPmSzS3er+ozL2koG7mSqK6pxf0Wc2XqJ2g2btJyOIwL3pMf
ssMWvFa1uPL08D43i984aX9GvD+bVmhtoA199n8KsHB5ucqL6mZAyiZnZoR+ijg5DwMQZFP4Uvvj
SQlxuazxTmpOUwS1bkOLVow/PCcLlMztP4pAbMOk3val+5R5EFIsJUB0U8CJ7DL5LBhKge9164AE
R0PJecCHs4eQ8Vy6ifGT5QIg2wUOSBz91L6iEQM65SEobIeDkpY3/x3EpPd7MqW0Xv7d6XqQ7XwU
ZvVhj8id6IOI5/Y4yI3Tf/KhiYfYZdSJ+6vOm4O6sY59jEMQtaAUKhv5P9OomKqE8DAiJWBREB1P
Wmqe5elDEIgK13yRe6iz/DfGn2VMUPXzT/lKmeI9qfWPIYMlXfhR5taxk5akvtrDAIIiju/COtn7
DF+NS/FOZ99GLz1Q6dXANBkg6qYLOGCul37JjcvygI8Ub8yi3y9Mocia+foUyJrFeYE8q/dQHt+D
JLinIegivy/6+UB5/EpOAFFuDLbLwCBh/eu7H5kkPTmpHAd6xqUuXqH82zQKja8gb9H67P8M6Nqq
PoPZ9tLFSxDGBHqEEkr8whnvK5WaJMVAh+nlXhtezSh8aFSo6tGLxjwd5hJKsKK/eAQ+OCC0gNZv
Xaed2neaW35KPKPSjM9xo9Aeo17bGCMtx7Oq0+8JOHyxSQxaB2K3Jzp4S/Oo5O6GDNpLNuJAIOUR
PtuU5UHMiKzhfy2dc1bESxrVd7DlVrfDoYl+ar5l/0pMLk7V6ORPNNkx3WsFAMS8UMnYyO9mz/lY
3B8FgHQ/qV+ZOQg3Yi3B8/5O93MffrcbsCED0Q99l910mn6A6bG3VhMrdlQmQ5tgxkW05yRIUpeM
xEa2rOzuIdUCXW0/MhoYcQzjNLlul/p63ZWmfmfb/rt8LhZ20L/EQRDnwFbV78bYT0S3GgpL6Qho
6Mum/vYgC6inc2AYQOulYF2O7o/h21/LnU6hDhQ7nEu8YfkphyZPSmrsmKJ+nIf4nBJk/fcbu5g+
NPU1c9rvzGFHT//6QYPBdMZdnF7blg3vt99lu5wqfOg6cd/MNKFkgUWwinPbEftyDXPOrsNmoOq5
0bTiuw3jQFPSc9gjS3L96UZty5PcUTY80xv86XJExhHyDHWM7XXq1yyvz0k3BFG0AV7lbHPIEtnn
8Z3s7cv4a5M8CxVCaSc+u7b3Vd8mJd4C6ySfyp3M6R3VqY+F5imX1kK5cF7/3aBXw7HW5rslH09A
6gV52T1pnr6tkxngKeXHIHxItPFmgm5uipSflsSqHrk7BkEucp+yICBB3bZ9v5fHUOfi7Lo9u/Ne
nn/p4hfR5L24gGI3HB2TrUVQkGzpm7yX5IT485KByFzGEMzkWcROI5qYUONodL/ITqsHKJrfVGjx
Y47UH4dvUfH+lF00cBnRrn0cMBMSgGpBE3byKEIhPiaFqB+LhmDnKHatGsZTD3yEIOMA0zBC7U51
MBCvM8ox6O3w2qjxJpnGkxwuYmoX4cEjHyi5FDFGusMsJ6R85L+sAewRsUCG9R75y8fAKRZkVK2c
Y6rACo5XSrKHyIE3xtM4hXpNx/FBdq88saRrTCWHxFVhMPtvV685LIwUSI736aM1KEwxkMXAFxL3
RIJwSRPmTXJv42liE+mD3lSGflrj4f85rqGaA4bhvUHEcpJLV4V9tHO693BiKjyIcjm1Q3VP7Wzn
pFGgEqn5RGyxjcRMkvn+pt3puHR3SWdBNs2bhWXuu2SSWwM6S2TYszBBBVYsbZ9VZQpGKyKRO2PP
PQBrw8eSVERZTlvqKk9MitPJzP4WuU9IYyxQhbfaaQI9TityWlHmIOPjSXYaxtjIqz0wEfcipT6I
v51aPIl0ym6W3dBMvxjOf6IaRAi7xAIOCjA7JA7q8Pe0OsmRVlqv+wh8BfyUzUyEmZLOyxUNgwHk
SepNG9v3rnwmJFJJ9lVk/0T7l3byMurGthimi1sVZ5jgLvJ5Bd9oaEdvYgWU+VXrqqN8Jfb9fw5W
gv6cs/w/6gnB+amm4c7rzEdbMjQalgWeE7cz1ictFW9njdO97B+abQKm+c+N7u+zorurtflEOSKg
lQu03C/ZghVbsZxQbcMD07dfRK1fVXmw3Zk+5O5R1Eq8FGejHIICHuHZiu6iOPrUkzOso8GoRiRT
lR9RGlqt/MAA9RrNF8YFGdy1X0Q6VcdY9ZUSw2rnxQdREVWkBbIpZFVz07mqFv8GoyYL7sx/7ykh
GyXv1Vf0n/y6ZIZkTI9yuTGaA437ljU3zCfE8lNkRI5VlRvYpb7klcNtcGQmSCQLvKqLrIXONJ7W
fsiJLa5bhOFb/2vFR21Qfqbuzkx/irJ/ZprgKE9CH9uvTmIhjC9F5P0T+8CI63oiLepvaC6/8qr5
WauLrWjNyWi/V5mplfuZAqw8GRMUgeh+rWMwvWUuYCiOnX3toBHEzVzViNax6uCRW+4PpMHn9TJz
/THXZJ1JCHIWOSvO7DNkSVvokNEMLArYU4bhvYFsdl6A5lFd5gtJe4rfIX4MSLyffXIt/6VVJKAs
ENAxdAA367rK8gcdegHRwIysnaMWzcvqhLQjT7l+LapQ7gypIwfWPgMrdDS98SJhrrYU12XbHlaV
OzsE9Wbx6TD7jgWWtEZd4ZynzbfFNiW6lPgFD+vHt6EgTpbdGjWuwR0uF91uIFNCmRTRNxgFJU4S
hU6u2L7pCDutxJcwGwJXba5drQRVzsFrQ3C57QwfWrLp0KXfqvxe8jtrqlKymMtEP4j6OTfaid6u
2rewRzwpMr+gOp3yqlMoYph2dE2ZiumnnWW0PymmuOEtSu6qtZe7YbK2HdattNJdmbr3DnJMrH3M
C4ps4ATq3Bhy0vOKSDE+1JGxHRx3vZIkoZiAmaf4uzWqo2+c/pdFdfD64jLemSb96hJBJ4P3m87K
Xa9B2YlHPCT6SYI/u4qvGMKAknw5Jaq21hMSI0YXY0PwhA0XdEBSQA19+k2hflj1QQK02f4L1JII
+g/siFf7aySf4FS3Rg9CjHFnV1BVcNo1CKfUXHn6i0T9fp2c5Sc1tQNjlfverb8lM8Cp5QpLXxyW
2tzT4/8rCfgJv1xV91PanuWFSh7YHpRrp5yucolk6IL58Yjtk3Hrzeqe7qN9QhjiozIKMojOTood
Rqvh7HOPTJwmpX8tmYY1y5CoM+imTJEj3q5v/+If/4Jy8uoDBjiTKIhEoxa1EdDf9WbkwmUw4fVO
a1gK4u9zn7Ir1fcuNr9yy/8Z0Q3EVj/u8NEzIWfg7btjuH4jNGJqzfXrWECih/gAAXQL58Zed3AN
Y/Ab2+lR3j5dhwEEbq9e+IazJ+UqvCJEYEQvTBZdH85nyE7KpuGRYW/4QZZTqXtH/LXIbN8dZEl1
/45GvmBVG++iCTcJYzjVeHBGgiUszV2eWdPG971jVuSQw473U+8/Iipbgp6zZFRFvIZkOQFxQ/fY
/JDij8k9ZLJtIZEw2y+Qd08Fjr7d1+TLvowh+ciZn+1T+9kvMzCD/V+VHaawXoR117QV35Zz/14i
ewRpUqoy7JIuyux6fbW99yayaSrDttA0ysmkhyTUcoDx1/C8XHObZsuDFKmaWj9JMkESjrneXBm2
fSsBQgGw1bSY+3Y2Eb7uR9KEoIkel+YguRbxQpbWv7YZ3YH6DHW1nJqdnFCyKpKZkNKFAt5TOc1g
k1BI5ChJh05R8WAMbALX31jO8iSZkZlkBL0b8Yb6KM1AGjym/o9dMXZoxAdGis4L1sIHUox+00OL
tRGtIceICqIkv1Pc9A78o9lICTFVZGx81yGqC4flJHKeGPZdNRg7BaSHtA9vJQHiastp7LyzRYja
aP6zZGLkno3IOU/UQpbe3MuOC/W/3FoOX40X6gfLV35kQeUcMVSZHjlpgmRJtFu9c+UZ1qFv+vdV
WUi9RW/uqlSoWxHO/5Qe7BqPcRhunc69VhxYwZvxT+XYGA/Yi4J8XAiCDpKtZ0pE1dtvSIIC0Yjy
0zbhna5upAhUe+k57e7iRCfPQQBh9heNTTYq6a/76M0OcPLAFrKfmL8K/jJ+JpBo6XJVWeesJOfJ
fcuj6CrdVMZnTFwqOSXRNwyGAvmrwJIbbSRfJz6phJIScU6ddUg790rMSFpZf+nROS5ua39GU5MB
X2KoUJJbcUHt3r1S2ulO/i3+8ZpjsnU6GJq/Ep/elsdiIiefT9nrBAyyqD+5s04SGTZoF2EO0B9x
sjyG2Jk0P3hTc5Ra4lreQKk00hjETshx0yy0EBQ7fNe46RJamPTsaTU/kQ/eDQfpfv+EdEICzUFm
na7VtFXrR551nZuECMNepM6x5xPtQAGt1kHVxudIYcA1TOCht58WqOXEwJUYOPl9BknKfCMWRlfC
UwpdNO6SKCJUyVrwmJglHAHhxI2S39HnEAjXXOrZT71fMe82Xq+f82LlPYu8iNwULoA06T/F/EyS
4Rut+vs/SZLN4VGJmfujntt3XujvpLwj33IL7SRPMJRXWmTgy6fnOSxlOeM9aJq369P6j51Xfftm
/RuDcLWRq/t69+hGdA0Jrh4IrMwvvw6Z8k9+N4/aCWxONavPNfNhtPmwOhosADbA6E6bPstF/ULb
lVX3IEsC72xQdcb6RcenaaUtdq7xLvfohaSLeRZ6JNenjFv7igGKVejdag+tzDejz6cMp18qROIS
DOFh8pw7zQi36z7gjmRPyF2Jsoe9QNpnX4xag6Db3A9cjFjuDkJYcvejdyzAllSS+fo/bwWmTepc
xaODVx8zP7MRt0bWFmj0DS2Tr5lkk0DTGtK/l8HL9na1Xv3Ia7fqP3lUtXgLHM+ryOZq5oa2+vK0
T8mPi/YQ/UjLwqtPDle0oGTwV2mXZPA89p+J+igVpQkk7CL6FtUq2lYCPPnpM70+0RQBetStSupX
crtr/t0rJjCI1Btt+RLzKFtWzjhdGY79M4Nf6Ggp3V3lWXoiipwUS2gFIBcdmiG+Xs+MqadV7fF/
ZXbq289SH5W6aNOTQMIQ0I/F4lnNlTm5t14B/an3JRtcwkgdgrOBceM12JQP1raP/B0SyY81T9yS
sEp6j7R7cSV+spHUxwzz15vGDaNNV52Fy7czsX6rZ51F4G5ydGGjBbHMuHiqOT8AWk0Nmgo4YsD4
GX4EZjrTKNAYMAIZzQPdlZTxyMVIXqFKBkZdswMTrI5OH0lv4KXYMHyrF2Afscj5m2d9i/9cENJI
CkDCnatF8+4APt+mOpu1x0OocKZLoul6md9bL30vnD8tJ+F6B1lpkTvPXkedQEFxSSJ5jePbQ+xb
X17T/g5mdD/oxV5Ce9yAq4aS12wCCCceKNRBJEP+qePw2DAxWzgP42/ZTh/xNL36NU9hUGelj8WN
tC8VAbBy5abAehbUmEPVDJSeNHregmC4PEgFP6vrY6PZZx3eNyf/FGskblrTQbEAKmQSvYLP9iEe
vlRkjIwaL8hilU/6BePlSw6Z0ciORLfYAz6Cx3LfTwjmOK3dGtEUH7IefIAW7hg8xVWVSLtGirql
Ob+N7ZeBME/cRfCnLiBjbvQsvRVplqqALJD4Em6+i8L8RwqDs9l/+uZxFaToAOrKRzxqd1XOxlXM
Y1QTvHAtViu0lk+RmlEPP/Pxr6AoJ+h692GyGiawifkALbOm4Wjm12LDpGtAugfEgsuf2a83XdW9
tQAHWVF5KxZczcirUDNqje7VLT/EFZdDZQ/J+w1z7xlo6TVRZKjxxzRrmyYsX01I6wCIkXUUb12i
paUPyQK8S7HGjZBPsftt72PGmpeZ7MDaOyTqwWKKccnTZ1Cg7/SZGBkfJkSVxIn6wGgYs8wo7oVB
dvnFwiy55v/K92R/qymJZhjRIHneJZ3L7MEUiPe3qpxpIpMB2CX+kHxVTqM4fKfwXzSuWSbaW19/
ShSmV5wGfx6KczsrvlZNYmSoeeltWrRkpybTo5jY/67rgHRtWQy2hHv5aH0WeShNV551GzwjHPn1
QxGbOc7B66p2DrpRVkHCI9u3Nl6sPMmaiwTKIi/Jt2aY71KYlp4IKY2FafXe+m+9s4tipsZz9/hX
3SPHJUWjCuDfjZa1W+fHrq07x81WmVor9jTQSKm1DJvrsYEfW7wGEX9xgmF2mTexpn9IhUsalMQJ
zarua/iS4IkI4JuwbH3pTUbKOd1ORvOsW+xBWclKloZhPHqih0dZP4lm1/WCk/snuu4K6wqCgJvV
fEiYNZvqCa4UeXjZSwPVEoCgbudc289Vch7pwx+6/lGMgBiDtvzQ1e7VLOiKkYjMNl+gYFz7yWTr
6KJ9xeGmDe02r7VrC6e7wX0Wd1UWUhpR7Gz8HulZpToq+cJ6DEkcvyjAK2/wso+S0F9VPIRE/5z4
VQPU/M+8/Gdq5KdU+KfU3SjNYWrn+xmfv+7Ms1ynL9JTcl9T8pL/yWts2/SdBJz49bCakbIid8/S
xoW5WdxoZxiPYAeT6vnTHdMc3fVzdxPqPIx4cXFdfQIKJW1imZRcxOSKyDVxdudn9l5indEzybxK
gi7tPowG0Pm/3bq2uYhM4KebBlPMUfYmwaZsBXHUlCw5EfmKkyd+rVRDpUBsoHgGj6YbJE3KypUL
xH9/Wpz6KE/utO0OAnsGp3BX0wFQpI1Uef9nAHM1CQCo3et2DlA4jyHpaKl0eIyIxauOkEKNFRf/
huxJjJdOdCeKC1qKW32hNx1kZwgQaOujKrMo2v0CHEtXDduxj57HVrtWRn9tdLKMLJCIzLPql5op
d+njaCf3rhbA2ol6dy0dABkQu055J6svIiYvBTCpjSmyxB6TRy+m9JtEnWxa0ch/zQAdoCSV9bBG
W6KvJr99yhRtq7V/zkyWGTj05jXsdjuRL9Gr0npVFPa00fMQiBr9bk0asah20z5o4bgzK/u7/JA0
yP87ikoy91CAhiNJ/qUrd/MA8w8pc6lHRAkJzyW6XabitiT2kDSiZDYl8SnZPrDMP0tzY53BFljK
GvjnN8kY0kJ7nO2RlXfWhjDg6jZDrrx4lbtV8/ZhlU9cLubJN55SPDMp+j727UYsk/h2herdQqqz
BnayZF2C9OXsncQYV/9NfDZZMA8wMtJc8k/5s2qBtNMBXNNfGryINDP/JYWyqghLIZNJhoh5jQjE
fACLiVDX1ZavFkn4436LHyg3tzYJLcbT3Fz1Tbcp7S8zjv51VEfb7n3t9JNWOWu5ybL4eg0xuUs4
HQNJGodm+Z6n2Bex+HVeHcf8IJfIRVmJPepw/L4k+JY3FxFDMbb35kXfi/YXx8YSyzK+FUf6JlVb
GDVITLGP6IMm1LI39Mk96e50UM3iRhocpB1DnMa1W8Nvt1W6vIAfQr68uwfJ4kP6quQ4Me5G9p1P
/eeaR+AjEAOv06y6k/JNa7RbgF0BLwbJUHyr1KvB5FF33oKK0q2/8gfk3ps4896mbrlIf/Di6Sc/
Sd7iHiQPvNfeUw9VmF/JDUkDWNIXJ0On9ETXKhf531aty+oumWiMMeENyUAJ5+ZsjwoGgbu8BssG
KxH9grssO0V2jNuDy0QiRAxCpFpHw3sC2PvTqOCgwJ7IEkmpRYyELHM8KLfTAksAbYvS8OdWLnMK
0ZW8XKCQbnPDp+E3P+uGSUOv9yM/09k4+E26L9MlEJ1Ekm6hCl6ReRjBnpW9I8ZJTiF9hLpXPtYg
2P3XbTa6TBorOh2ef93QA/Vl+NQZE2p/vW465Z4ZjAvwwwWw9Muq4UBUmn31S6yCdI8ZoFcnRf8g
hlIaWlpLf9dp0BCv1dLGf+n0vrr6/73P1WL4HJjONCqM6b4q1L28cOnYEAMiCz6kEWucb9eDV4ND
pWmvW/GdKFKRhaLbK+Z4ljckvcRy9pgbNAEFiqgix2l9L41i4iRLeY0CFPBaX1KqFCVqNuNLGl9I
6Hd180/qcpJaT3TtxFDqR1LfSj1TKqwmuTZzjs99aYFL4xyyKSb73m3zcvhGcV6kgsEw/dVY0cpK
Bk/qg+LcGWO39d0U0EZStn51lPN1SrxzGvsOPM7P0v+QwkfoE4gSlWjLtB/j+c4jjRjWw8Wcsq+k
pqTgEQIS38h9hzoqjJqK1jWkTdSrbIwONHushWGbeJkGvHM1XEmBiyFlWi5cfcvYwLM0GUidSH6W
jnszR/ZNWBhro0OSE2OHQKM3Tv9k2MY/zaaRUm2LDVCrzU1ettmzYTJ7XlJi+JoL9QVGiPES2dCl
GTrNi1290A05uG9QSSdw0EO5NzH0decVznRFy0X0Zrq1sylADj0DaLBfv94u8wPktliWXlm2Xp76
z11s2Ndm0SmHQodRjJHZcM/AZf6Rkp3dON5SX5abrp+HSwyVSqKHw0cxqO7Od/viUR9S+5AWiwLp
r6E/L3lmMENkTkfUOoPp3LBLGcaqS4t0FPHDAHPQmzPg89YuHDdaEkX3lqYUVzlRxps66vRGthCM
24j6+nUq4M910eXHVkuBJp+U9hlGqRwCCXs+hMCrP9qZYuzK6V9tAXlgjyRfaFqwNlGe7LK+eLU0
5lm1qFy2MSBSzA1ekciF5IIUclfZ1j7NxmIDISUoiI2hfDSLd1Wn2Y1Td/O9TotjrwxQx3dCxEEb
Ma0tl6af0p3TCi9NxuAS42PbRU/h0ppjsgvFwa6hGHeafxq5jEnJ3+MQFPwSWixwQ7d14Z2LRsWs
L94PtFegwJjbBpq5stWNXWGwAJbWvvta9j4o411LF3ACvlKuzh9+pfyaVrFsAJG/BfD0eWpLY9NA
0U2D71Vv8eQKsArcUMG0I6yRXmlVkMgOTDoU8bUdVdamUb0WRrtTmFr9Ia5m3MlkfAVVCYYJ/OTa
64tNZtS0U0kRts2fJ7d4Smvtqxv0fB+ZEDzqzH0ZdK5AB5lulEWFt7VMn1oteS8iuLcqRCMt3JtR
x7RmRbTRaroBnLZ/rtnQzDT0m18b/N+t7+vjts7Dl07V1IM9vvR6ZWwhetkspmaABARovjaTK516
t93MptPLIDlzGXXU7QZ3+dCb07KYzkbzm2IDhXtQqyOEBd58C27DEyE1cc+oytDyWweq0FQ3N41r
Pi4aaWMaBEElUjfmoCg3ebQsu8W9KvL8OYyAZwvBxcqzEcS7Bwpw41Yda4BZu5z5ONJLCbNQ1P2m
YtsSXY9NX8DNA5ilC/dmPIcM090wpPxhkJq49kqQEXxH+9DsjAbD3MCGXWoN2mlYQN4hTvvMQvto
DPihbt1cs/RXoRZqu9mftW1W39Q5J2SYNbmueKvwUp8jg256GmIPkxKeO0r6HDOQDfATfBUoQL0J
bKMEGFDm+Z4NUPHNa90kC9MtRbq39QgKJwbTx3ks6CnFFarHN3uJ70jV/sAp3d5q+mMSKvbN4ACS
pZjWHkuKkNfgHTAsDpmENz3XNdQ3E6DHoGw+NFkWbTtPh7WJeQByTKC6mtoeUIEnfVB+9cJjlK7R
94v1Whcq3a+xHe6aWLmYUXeGW/ExrBitX/+yMmgT0+tsQTc1ntPu4FW0jGSbNnI+tlheq2yhiqlz
tQzpCJgqRD78Ho3uVtfHWziCp23TLcrOLCxaPpP5KtU81lEJgbeCLygyf3Z9inYYp8Xejm0Esp/V
7akkgv3ttbBfOCq5YKbFc3P5V6kOoEwJlO7toNcgSY4PpTdLswQEK0b/EVras2Yqn6mvvwJvuvXC
5at1l/+HqPdaclTpuq6viAgSSMyphLwtb06I3r278ZAknqv/hmq///8cNCFT0aUSkLnMXHOgHk8e
qKhobaR1u8I6rVqnlgZH3OK3jV91EaIWtMPkwU836kWterP0w6FeKp7Ga6seJItABxt9KGi8VNlm
WmQcpqYnbyDzMNJoinodE2x65vA+yhrXqaV19o3LJKdu8p1qqIMX1a0rYd/aPe5NCwafGNicnEq3
G+2k9bZmqoVJ0DhscHu5cVkPSwVtog22Gp0RSBz1MgNIyCz7u8gH6sI5EDJDM7jGRI1nqehgZB7o
BCwtG8NYz72z8DOR+QDu7Ey/xF93eWXq0T23RvKJYGcJUyFPASzo1eS6y8prmobGno8atB1XnrRQ
hTrt2vGL706JYT/5JU7OfXMbkl+V1XEH1JUTTlawxcyAzr659c1xY0oUOMAxjdviOvkOinT8iBab
NrhPiG8wu2A6trbOvhInfFxXBWVqmdah8ig25UW2WvKRut0q7kxcLzB27xaWSTWIQ1K646rl61w5
CXqlKjsMwKUSbq2VPVyn2P9msnFaz7bNmXVhOHtAjuXD5LqO6K5kNulJtU8Di/k+6DUZDuaZZKFJ
HdZoFLyr2ozeFwebKH92r543NZTl/Zvkgs2Hwd16Uv1DHf5z7F8xOGPhjbBvLIX5xdzjyHgDLgfC
f/HwPaJ2ofbw3rBv9fg683J87spS7sk0Sw8OM5afGTaHGPsEA4aV2YRQq24YRuncdT62ePM6/jpJ
uGPG+CFstCZvKyrXWAPozbY4hFy8KkhDLMm3BcPA2G4qJ9TDA9U9hlP0+I2Jv7dr/dq4Oe7YTEQz
CQV1MnOCTRBxro2p4BrGh3xJDYJsOTo7KbhWiDXYuusMb7THQg8/WBnZs+vFydoQrOp2zd8dzHVo
shGyWZTHrm3/JoCdsLyFDNG5JL+dEXihap1zSzFijR7nQNWzgBPg4ownlmEFV+yG98wYtl6Cvi35
7ZT4A2vzn7ZtoVTrbudmwzp22ZqCh4LSFRnOaqV5sYndJMJSuBoPu64FPZltbtsufTGXKA81+Tx/
5PjYaIjKkFlhpDmsfRVtMnd8Be6Zr5qRG5+qC4lQuvwuxmyT9fb9IZREDbcRIrsMc/+N4xN2TQJ1
BbbLazMtoMxIgvSgSP+WXnCopOpWmTJXUY79eBeBiS/nR6Tj4CzfYDxLJG+sO4SzLZSctcNQwzLE
/3pG9DQVM9RIUwPExPfAyhkrBYI2UoQuSv1BzXfaZxhLrNRdL8WwX0o7YIr6mc9yb+IBRs1MjOKz
y+PrfCN+xizI8xmh7J4bupnFsUUgYOtz04NXr7F029rBP93Q0HEQSoWVFbba+FNPAbScpf4abC9C
uYTWtc8lsyPJBrP9ck2d4Kj6zzzFZMRT5EpYKKzmpdlI2cI8bvYYzVobo6q4R4Aw+qUDYoQR+awv
r+3g/21a/TciCaBhlV1GBGuruuIQROkvEiSaxi0c357YmhE5SqpGq6mhdpt4Lyvm5lDxEnUnYHMm
+Nk+vpvrJek+l5rVu1VgSjxxnjEeh+iWHd1U3yKGV9Z5DzOnN/9AVd3gb5xh38mBGvdRTaJdKQno
uGKS0VYVYY0Pw1q0ahVncIc4P2qFjeBHpCLYkeqpHYilZCmHULT+v/PzmJkvJR0H/H+GrXZVHVqx
dVq2sodCILsg3kQAMet6GBlTmDgDnrVXHbdQ8uBee+4ECnup0TCM3sIwD+uenMcPNdvHogzOQc89
X9k4J1YkBatBKX+lnOZejkhm8r4s17Fgolf74lp72LD7ZXmJ+yDY+NaxGwjCAVUA5giloE2WAINc
RYNe92N7Kgd1VyINLq2Rb1G0rgGbHLKhjymg7CLIHczwLWSJlb/rXbtbF/8ySY1hTheTXktjGy21
s8us+gbqGPpXbuNEHHt7PheVdwFBl5dhkGDsKpppW4iHE8CAWWTmawqswuZuHpYsrIL8wNgly2yf
HjPbU/uaqS+cBwU/WYaNMPVGWjSpLOuIv+p2iptruaR/5gTi14QD687ruJe5Fb6HILPDsTfMs6v7
cZc8YuMpkW2YYCjy5U1YGXRG8ieP6teuaIoPPH5hsEg9ncvH4edp6/k5QUL9mpSSxm5W2kffqEjd
F5MizzzsTENhupXZ5s4JGvcp0K65rrA72CWT5T79vGZWzh+sB2jdurmDpDKpUHq7njr57cLDxpnZ
vjLo0y6dkDa1nA2ezbdKuPG6mxBoYk7q3mwzCnG2PVQYk76ox6EuBv6bhj7ZnJ9rBpboN8f/d8Cb
KT+5SJuFbXwUjF9G2voUDheBjA2sgR9PkyZP8XuGhN1mdUtDrLdBr9khrqLRJ5MG6dZIH+ACI4L4
kDPojcpyOE2eNYAd5JHXGNhpR5i4b4JhXMJ5jvxD3ldI6IPxQH5jncGOWqgoeZT3i7H1Cd/gbyx4
W8fQAOXcHyhoHsEaLu/B7CZ7YzA7jBgj+yOe7G3pNyL00eqS4MjpbvV2ttX4vDpmCauCnfkdd1Ws
vKJx+pMiMTMwpZ7xgL1FmqajDTgom9znKWhQzote7OVQ3tLezzZ8V9lBGbK7ZMrJt2Mf4+Kr5VcA
0vKqhRkcFlzI2qbpQiNexHVxbJ/doCn3lOnW2kpzAjKutLTu7LOXlexc/iyZ103xnpy8+qOFz0NY
5mHW6zf9wHYq2aaHCcCjP2FZN5gvkzFdx9qPnnRa3UcM2l5Uhm+K4ZuvTq9+6QcaxBRZy2Ratbq5
dSvFCpe0v9nEnYKzWIRvsFdkO07CjD1v1ocKStrRGjArc/RUXLCtZDyufsaGwtnmEgob3m/BGzaj
59izRxzwCxNn+NIOnThw9tAr6w/mXty5Nm8W3rgg+oJ7G9x+3FEBo/tt4h9aszIZE4+W/w6Rdi5a
xl8/tr0ZRmpLputL7DwcfMqiPvjJQs9Q0NwSlpQb7ggTNuRYrrAxFu+pz6Ao7Nd7ERf6Peqf/Xyc
P7LyG4/X5p5ZjTo7dozkSvYXChNPZhGPl5ZWMfmWqF7TJRYPMWH3j0WORTnh0Royxm1btF+uXQSn
iS/7VmfzdPNlcTRboZl2h1AidZMyftGJXZlYkCtxuiC0MtM9s3RDuPTtcnHaxd9wc+KJPFrLpRlw
DW5BxAV8qGfoEb89qNW/Gp+aM4w8+4pcN9tHujEOM4QGUC6jC1xnMa6ay+YESdHaeKnrf7iZOgI3
ASZZ/olAu9aZ3f07WC7Q5cH8ndfli54Sn5kQ/127zDCx5357Y61/sej8oSa8fLs1lIVgsf2vafxT
eB0lASpqG5K8Jl2DRMaNJc1+RVTGrMhTb0rbtDGU+AIbwyhiwijsJZ6z/slayO8np7W/cSbM10mn
kyvo4vE+NTlZTRdZ3xn+jqsRb0sCRtwVDGdKQJR3mFyUcBLnKYIoZMvhqMzFfDJV0q00uOSnLMgw
hVrk3aiy/N1BSrBDMxnRSjao1R5kL5J9FWcaAG07+mcylh10kvQu9ckW2jpVyNZgAkCKIrp89iui
iQfLFa+ObkuLXO+Wah75K/12PznEl6QD3tWm/nUsII3sGGszn6PMZpxYtfHL5AQvmOuzBzVSHOdg
qd/AUXkEz0Ow/3najlNEZslki42b0qa1vDjEGwbktp2p7iQfB8sw2pOVJz63hbkLSse8uHUqLkXM
4I+mkNwunb5Iz+4nGNHNuF9m9Yo0DhadHL5qiohhAgH3Yf1pAYjwKQx4vb32cdI+pMHg3+IWdoOd
P81W6r5HeorvfpO9UZR5n5O0uTaeEz3lRbmZqigBEIPJYjTu0z64uE6W/n4IbwWGkH2qH9Nr2qOC
0behzf+xi6E+2mSt0tlUCdP3y7QAUIsYu2MJap+GInEPXkQGOAae/IA1Kdex3ZtHjxLbR6VJ6YFY
vbD8EFTmIePDXwVEhL85fmlNHf9NMbSkitTl70zHYODsf3cTQpgxys98X/lVtDq/NoV5kk1j4MBn
buquwsq/tcGy4Ix0ojLpMCIjAERVirHB1H6thfEWZRXJXeC6K2shXzFNc7hUUwY0pBrveeMP93GK
jwZ0w3Oh8Ob2Uqm2ndeyPMXiuU4T9+awpt/oSMubzJNm08fdJaEvAA3iX1ODNLOXu0D0/izbZSA+
8tyNNakH3rFcmD/DV9EMSnECpOBtOCv+Rhm99yyZS0j9JYHJmB9h1Vl4XYkF/NG0vBaxJLKL1TX2
g+Ui2DvOxRJphLSws3KaHXpOypM90nmbmzQ9RHUUGjXm/9GMNtR0sNpQS3X63wF/7epkZToKMXPg
gtZNfQmwuiZEHvNdW5s1YVXHDSIQAANL4Js0uOi8RZNC1cVbPhlmaDTJ7ce6Xj6s66tAb0ZApT+u
5hKzxFVsgmGRcbD1KoK9jpz4Wufmijjdvc1xaz4Nc3ZE0FUf52GR52DaDI9f7KW1onHJI7OI6ouF
gOjQFtHuB8rCJJJxFDT+Tz+Pfl6r4xkz+twgmH68sTwOJr4GiCLVl+XZ1bY2G8SBoIsuqWHK/mi1
rlhPI2tcryayrcc7i+GsRj8wj7XnteJQ4T+FjGtJN/Qls3NkuAI1u6YmqheMrCks+anGxqq5Bm2s
P02dFYCwpLkxbbxrOTHzPhhsKoCxmkJrHilHq3S+RdQl3ZUh8TNzrO6UO8ZLP01MOLlFt7MUmm2I
PlQ16u5M+bk95+7EI+yF10Oc4O/tej6cAg6e7aBctHJM82XjP2FIS8jcRMZWFob3ZD5e68zhxaUQ
UbCtHhoH1qF2i5S+cjEc7NqTd2HUq4bS4Q3Iroee8hzo4GbnqdhOM2FZnJv5U5k06dmF5qedOn/q
mjQsyNJvQ1buqsw/unqpzplMxs2UlDMXCcOQDM5OoNgMUoAH9cEdoIQbdlbgaF7rS2lFDZstSxGt
W4N8r7TUugiaX8Vsx19NRVHei2P3lErbe6ftuSpIfbkkmVZdatc7RrjtHi2n/VPWBjqlJGpoD9gB
BHSQ5ZVsrtKwyBfSLl31rZkwEsY5rCx1GM1c/isVdYEsqLu7g0WVIXBNad1kOEClwBekYmYed9MU
2sfy1DNFzFBzrMhyccBwKDmfgGzGlzFNMCeiuLoZRty+Z+kvu8LEO0u2PsAfm36UNMcADyPfxiNA
RFiDyU2fSMRAYpj3y0SFIbW7fUsxfSfiSqOvLvKzkO5uqe3kGtlK7fM2pYYsvMOicQTonfnZt+kZ
uC3uZGjP3g3p3dwoR1TsDPjM5uOzbYpzHxQuMQ1lzQGr0p3b2X97azrg7FzsBPf1CqFJcSuk9zly
BVR7Zlyno0fst7LnxN43EfkaQdDJ/rFv7e5xlOB8mvvLKU9sES7WsE0cjL1+HOTLgq2mnAb/wDWx
QgQo31zT22NUP4ftIputNqPeIoeNjDB+OIZZXRmdgjyubo3bVOAlYPYVUKJwkH0O/NY4a6TiVDiq
7i3I8hZbOwX76v8/EMUhavaNeKMrqvpgq/tzWevh/PPIGRmsSFxstAI+IUbG6aKvBnMro3Y5K/jv
elT2b7XtolFKh31S6haDSDohA5jS4xhJ2JROso7RU34Q57xEiYMa2WDnq5vI2opoAbonaIqtXeKB
UNSJcf05cMuffMeJcEvmpYGC13FKrecfgAHLzTnKgU2YrV2GEfT2XepOvwIvHff4uqhVRZdu58V1
cU6idGcYgd5ROTCxns79d3xNP4YM80FTFeNGBTJ7ljF9h6DPNDU5j7lIl5GQpqRX2JvAVlGZzC9L
34GXVn8sexQ3NwndcVYgXPvurr0itIpCQpcuo6tBypBkMTshQ5jNKBKu79Rc/dymnYBFbGIbsK3L
DiuLLDP2xpT96U1TUSfx73Hsuxgz/IZdEJxkoQbqcckpouB6M2uDSwmwiY779zbx+rcp4C+NOX/v
Fd26FaQVykcivxaAnK4jOTLx7DBcGu9givhP5T9MhfFXXzncMGw7o68v5GUKdVrS74BRp6cussXK
TxjOyF3shUqiD9J1Dm2NJAHojts11mrME/eTQmPNJLET7SSK7l5V4z7xqKj6dlqsawsVhgJL7vn2
0bHpAhAofzwexKZRb0HKzGSWdT4zbQ7RBQCWGYqpZfsoCTOT+Jo+wARNYdX/PRIPTUJtV9GKxQA7
7SyWw0ZOYlk3jwuPlZKaRKCvP89+Dm3aejtUwDMlpSK+/+8NRWSzEkPa7Ru/Szd5pBh9AF7wkugp
dCc7uP88s+uuC03V5QD7eDOYPGASs/kv/q3Rk5najzF5fK2wGAS2qz4L4E3cCVO0BTipPuHn/bKN
sbmL1q0vTEZcxzJ7zwIx/tZj/yV7O3ptoZHsjKyx9xRSkhe2deQ4jYp3c0zZgraCcmbwMFXe35Nl
tL4Hj/zGDayNb4NkG9RQXxNRc4kZeXkOlsrZYvuYzR5popLetURZu47TNr5mk2kcppyl28EGLKwL
JObYlTBKWhJsaZd9ZR6IZwfBUIxLy5JaqFyB7pxOMeya/geTQ82dSmfLzijn+j13OxRhyRRjHSX2
0X42jHmHOv8PrLOFAjm4pp/8Hrfv/DVGflQH/VGkM9Eqe1u5X0YmfUYQwJJWBsUnDCLHRZyScQ42
eIQlLHuEXtPkFCfnEX/9PPp5bRnUMYrR2GV27m6ThuaSm2FvLeKaNX05pTRx4LJxyoOBGMiYdXxL
2Bu4ZPxpR9ctK/Q87ovFDq5RXtsvEjXRUib6ThvMehnx9w6BZHhYpUMxipsUbFjW4dcJ7Gw5z+6E
B67npZvyMZubDB4x4+MNx3aC7SCsr8j0hmPAJNPReBx+nv48KuoRQT2J31ov0r5OrDBnzvSaAPng
lQtO0Z2PmN4que4fj+KZkpvqHdrAvJTGVLhpp5pbOVfqTO3YPpRkefV4Ev71f+Djn0dzMpj7oXfo
aDXraM7cE/g8cSmDHOmtxP+Vel6R0wCOhuda4ROaUepa4VQ9PE9ZeXUj3701MsPxhgZazXAsbRNv
U2T1cmuCGTRyA7tkmJIL7dNhacoTZ73cDQnzERbisTdfUEpd+uw5TpGYGT5Gi7ZQ6T0pbdixhsmA
ZTpPYZA3VTjo0Vp1BT3AAfdQdgBCFsea1n7fDhfIJ9bVdxjEMhmdsMrmJXsciB1xGkPPQD6WY7ht
BqFomICf7JnZhd66ZbiKnRukejggsDC6nQ6lb/XfGt4Ayj+NQVk60f7PhuTCKJOxw90BQLLT+G+c
224n6qLY4E7qow7QHuJ7Y9n8vJsLDGIrqrqhOze7WFj6M6OQA9XBSK9eJ+a3aMB02Kj1J1b0BThO
pHtMGOa4Yd89LfRTQHxM6EPRBwp27Pbp1ulNZqed2rv49VBRpXqbTX8KR72oM9r8/JaLRxG50s5X
HdcbKnoUlAp226prnvPMTk7K0X+hDP6mzKifKZhP63qa1E0J8Dy12TOazGZ/y0p0NlQxMsyCgmCn
xhl9dQ+s3c0YqJrjYNMzS/POBon9eNxmqLIa773QL74oDvasy99WxuSe6vPkBYvP3wypM/w1afkS
lHZ86OeqXpecyfVgR3oDCMHoVg2VWJNO3JTj/LrkE3lANB3bPP6/AKR4RCFtU884PEHJMJ5jLEAY
8J67a2QO8zcCEjre8zkfHKrk7GCXguU/lJbnrfFdnq/LaM9XZcl7kdIVR/12SW0JQmrhB8yid3c1
ozkrVwEuE2R5CF5THbqOJ9eDNZrvWSy2uiyCZznh3pfbIBIy1BmvNqmV1TXTrrQGGtdx2QxM6sYB
tY3aDX8Qr5SPor0nsn/iysHVePHzryVipBzn+Zsak4po1devRpV8QBufCfuHZh+P/rwl2bWv/z1y
BgLDyLry+bjiW2l86CKdwgUWJCxnbXwEioEO14+e5xg1Cmqk6tgtiCc9B5dOt0mem0a5d1985qOV
PP+8UvnfKGfFWStG9qJS3UEC1Mzne/V98AOa2alhb3/eSDogxzrqIA8uWfz0IO/EOZb6JldIWzYU
7/UJDCAeRJ0zgc2TeiWR8R48mpVPzAJwYw1LRKUs6Ncdcqffs3WCKxsg1E3SQ2f2JP1uDKrBW5gD
8fHoNLVzw89ePw06/aaoUa08g7J3M5GQtHpyDmZcNW+lcZBpP5+Um+7bihk0is9R7167NmhOGoXY
JuckvU/jG6qrp9Svlj8j3b4HrXkvWqS3S9Jalzq3rEvkONaq7t10m7l4eERwWYxA7gZb0enTdRAu
bja/O2n0Wo+md2sta3qvXWxtM1G/Yu6AKt5wDk2f/q1lkn+LsnpcVvTAh5Jut0UlrmSKZV+6ZsKa
9kW7++K2jXxCAETgFFt/4iLv9n1UzNvExKHNRIVDg4YgCz2it2pFYzqrkjK5PX+qd9tdZ7iHs1Up
/zwW+WcQyfgJVt667UX70tV4mTeJ4R0sb3mdXGFfsZ3pVmbGiDv4AStE4e9g5uxSA9dsTzIBYRfZ
PP157efQ41S0NRYPYFk0rJW1BEFYyaHfTZ4uAHMT2CLdqeC0UhUuhI8OIMua7aOPQ1NneaIfkh/7
ZT9k8rOf6dj1SBxQ7ATZfppcijD1wVRO9Nakvv2UYYWhlfUaLSCtcif+q32LKUkfJEXtbh7/Gkd4
lx+8GDdJuvWdHtb9gzamJysL+3KE0N374lahyspqGhh9hIvpz8F/mWwNziJLgGPk0nmhBdNtANwD
2VkkGpp5YcxooeFvUv9ROT0TDBJXsqB0UTiERDWV9JWdwsMamA7zWcO3CxKS6xjj/GNnyCMnhkxH
4xIAbcHkDJ6945f2ac6Ml25ZR05b3QJNwJaTUGwXbgV8Teiq5pgwWdEUbVD08/14Rv2Str23aQNC
zQHT2Bd8hnyK1kH+MsDMvQZ999Fa/5imO4LBgBlr0q86kEPVK7csUEYHidwb+OiuubGcC6ZWJwxA
W1KV/y9Y8IilLgjaiorU2yj+DDXYx3FOusOQ2+j7SNa+59l5drpHP9CWyHI1ZJ3e8akHUxC91Xm7
6ZGA3V28xzEp9gC0zHTfjcQ8mybo9KZqnq3Hwc+wB2LQudixyTxmWzvnXPVZtGdQ1VgbECa3Y5J4
DF5F9r4FOJdNaAiDdHwi0vJJQIT3PM/WPWjgAitKOFgM1GVEhb+fsMpR3frnnZ/XxlGvUokxejkn
0fXnkDo0w1kwMGCiVtTL6/8OY5axSEyEqI0OC1fUBzlCmcYTJ0yjsntjzllcWNXJnR+vZw39qjJT
4r8fa/J27TpN8u5YdXFRFkj7/36si7tQSCs9FgaU0Nj0mxDdARUU2xsPPWqa536A1NA3DPQ/nk1R
Zz3n+MqFcIeDTfvzE49DneAUF2PEuzAJtWlMczrO/t//wt//jmXGLB7i3JjKzFeuCoe/2f1CEW1e
KlmLi8yo44KOWzGCmuxYn/z30oVvWJv8YUVV4xSJiSIyALmzcdlYdc4NVr3/WVUpDE7VLmH9eDp4
OdE+ue/VSBrrxVjKk+cwmShMNex8k/nQ0on2MTrcnTJ8eU84X+tE0YUtZ3VD6DL/Xfw0NBu/+D35
9tsiq5vRjf0JlyX7bVrQFLaq6skmB/ut9CmDmLPkaWnhNdnI/3tXCEG4PtV/IrOyznFQV2dlb36e
TM1knY2xcvoVSj620sJKtvZoPjpcDhaAKQiBtI4OxZLoDcE9+whEqwM8q//VbSKqpnkakM5Zqt7o
npWs6ntxW5bgXbEvHWMlxc3DbfL282hpj2bVRtefV5qIJiGG2mcLR6qLkn6znVkrV7Ib3MskvOJA
rH+HupNfuKvzS/NzcPzglAjmuXhZR9gN1WNvXcZqgzYcrpGr/A3DsP4pai1JjxPHMgYCmc4c8uVW
eKLfg22NN63rnAiQkvU4NP1Osbq/GEXacF1Yz7qa8K2zc1SIsGvj6KYggaJrqBASe/VVM1m7iUjY
V3bRMxbVgQ21c6bOGMdHyBYBKeHwoeUnttVE261trLNBNVuTCaPzbE372mTgd3oBLgX3tMOHgYh5
vk3xMp6GFoAuTA74jaROgrTUNquwiEiwHPFIqUrwkwZ1j0Tk6dOSTf1R0y5TGcjQkRBpzi3WXfAl
hhRGGPSG3BQl9VWj0MFu9EjhAz8R2759JFadS8yorPM8iPKGykSczU7i4NwYOH0gwvFf3AeJQF7s
omvvXLMvksTiQE+ZeYzib4ZPnjEWVwtSzyWN9XVuaZ7ECdYGc/CPCXFh+yCGbFGqp/elL9bGTIvZ
lPrDI+06QMZbVQPilIFW4nvgd8UmMflEmaG3o8aqzwEfs16iWqO9a/pjPXjymcbnIXWQO0DNzJq6
fPY8b3wLype+Eo9oMEVjLO5a+QVTyKBWl7x/NjFSxTnLwU0qHr9soLCbUZsze4sotnB05dYsg3qL
C3KEk4Ann9C2kziT8OZFzFDmVNLEkane+LNIQyt7FLgIdgprvNNV/yit5Z4v5PxqouiBPHdVzWmH
9tm013i4ZOvUAUg5KrgWU0UQO/NTcUYG7DjgejER7MImK3EvdHA6Vq/NUmhgqiJsAmM8BhgcrQpy
963KgofIDI++FjFEgBrHax2mcDLj2vRet1aeSRoaj6/SMXa67J7aLj/5o3PG+GLczhh/md3QIluN
PyuPC2SuSFZzhc5rqQhxhkfqkN2q6XmguITwRgkUS+6CMCR+c4rxjcZ8esAg+Zu8KnbrYlu2nGAd
U8OGXJMyK1WN6zxFQggkDBPrBYeRX1lTjl/gelFDgMEtHc6antH0JTY1KBNGVaiNEmczlEZOX+dr
5Torz2b8P3JQ1wlDPbelzXrk6k0h819UfOhxdC8Kt4T1SDQZzkmswqB0FQZt4sIotr9usTxawbRl
UFu/4MdkhbWJzAg1PCvBxMSDU9i7xYpRoieP0p6/pDTrMgQ3+HlXrEzrgnsdEY+/9tOuCnNc4Oyq
+QBnBBXUQLWL3f2WBvmlg+1BtIIUDc7EtpmDDnl69iokdxHDRweR2zmVloUqjpYnNf6i3sfvctIJ
oDvKUsQRrPjlzkJtsYZSaKE+s36NaHE3XuxTb2ycx5f0atGjAARCXXi0p5Xw6WovEV2srhff4HLG
NQ24g42ydm0oz9vSHNx0VbdPjV9RMgAddbOjdI5gg/tjs534n1ZeMKp91ieAXew/3hIViMjqhJ7z
SvcE7B2I9hBmiLcedJkhVFMk7gNhFwql62B0b/NUuZuWVsNqVl29zpyUccyIGesIqz0a4O/KKtqD
FcgXr1BvaEWf4ASRBCZ92PuYHgVq7zx+hUvWW89IhgtAG5zvNkPS99Va7njKaOOQtPNDerB2abTy
SiSKFAvJXNepJz7akZu2YhRnRjIYejbZI2DlN7BO7c7wPZ/I7YtwR+zU1UsbZ9e6RFtZskUngfjF
UN0GFmYXgjjbV+Wo12JhE6wKdP2w/WibsDbHabwu8/Lhwh3wdWMvPFIgDFkphtXfWPTWNih0AbVC
7eQICz1qDnS9jrMy9r1umX2MmqtqGXXwTJY5xhIRObdnVMdbe4qt3QRuPGNgcmU6MjkXWXe06wCR
YNrRUENAjFriEQPET5nlODs0P8Jt1c4Rqbtqyy47eDaX/ZA5u9rWNKyYxUZW3aloPjWou1bC9NC2
muM2cibGyTv7kqc2clfffHP0Z1c2WJflkjbI0FwRnNFRnGhEZkscml58s+mYQ+i0jxUXxmAPM2MS
OTuZN3g0wpCwakazKqQmW63X5uPjVnUQsAShrB+jFBADWGA72E5LKtZ9k3/mQ8vsnYMOLm2GQ8xV
2KNmBm1R4P6/lM96Nr6V417MfHYvfov6r34AuEc5vjLv0O2S4R8ykHbflku9SooqfSrodeIJThGU
HadxMGlso2YbiOEEj+dQESwihOCD25ZjootgJSUvo8VCo8/5V1d0j4OBGeCZsZHFcvl6rbzZD0pd
DdSqa3TucYj495dw5o1Y8mfLq99i6InHxnfPutUX+nwXh87WQfw/xs5sOXLkStOvUlbXAzXgDjiA
tpYuEEBsJINrkknewEgmE/u+4+nnQ0rd01UtU4+ZpCqKwQgEFvdz/vMvs/GqWkk0A7V0XzIcWIry
umO1T8MItx3mqGMPHTfvFe4P0WztRxjLvptOkU++C0l77637EDWh49MPELJUKG2/uNpTaNVwDt0j
OV8Zz2LUnfIE3/FiwrOVUjq0V7ANObyMBBd7NqPgWuYlQUJwXvMp2TVsUdqaMW3vq4ONy1a+dLfU
sYdeVNA2Njn70nAI0LG8qcI2RTktCAI5whNUTL3vEAf03Vdjbmbs7bl05yuoVcyw8HWo6f7s1X2K
F/uxyVSHfUl2GpHzacX6GA+ORfZpexqi1K9ZeVflJe16Z8/ondYHbV0F+iT3ZlXqZypCOEsCUUyv
We2uhSdsH0An4GCkC8PvODfxYdJHyqQmOlaZW/lGCUQGhfbK+lpWkMvaJpq9MKyj1NUDeX5fk21X
Z8hcdwikimAISSjkxYl2lbpT/MiFz9YB05R+eJ1NCbEM0xXi1z1Lpt+MdmYazUoIob8OQslQKbWe
lhmjP9cefSx5AAN4RlKH7Xk248TvSc10pmsUSwfY1SucQGpDt3efomL8MTGG8Zz+h9bJ5awRcxKJ
LDlWCqumdCUYCff8PH9N3O4sUjA0MTwLmJiIt9NvXQdDeqjN5wxf7V300xFxsOA7Q11zHYMfjuV4
k4n+SAK74w8C3UiRgXk0dAb4WX5obbvvp/p2yNctk+u4drqfzc53iNqzN1NdM0jfdfikAjiV5k1O
RVzFrsBmBDxZR3ByrF3WuTJr+ktlHd02TG7bc9RoryMd7c6o7MFLVnJH6uEt02KbEVitXaw4b09T
Hb40c2Tv+rHNg1y0tIwyYlwya5Q5bQzHazgmUsqr8u9xv/3qp2lf+2aslahiXOmFs3a96lW1G9cu
3xPqS55m6tqHXg97KNvRtV5sHOFl3tWzfku2hNmwbX1bBuOnDEEc7OzBsty3xMLxrcuLS05AJssU
2QW6fWZaXp2KXm+v3BRjhFTrD2YyuYcF268LdzuRbhKgGO78OAELk6jFpHUJyRBZ4YdWTmw+j2x0
bjbdu26OiIsMkLI6z6VB4mwl7ts2+j46M+EHbZ34ULHR+BJKHyQDxo6RMR3ruf0YzM3BWETchnHu
qWz+WFt4+U5PknBK/2ag7Vuy9pF2VO6jxCZdDRmK1hhLEDOV7gElg3pw7/QtQE3LaMYd8NSss7xh
QajMGbhxFcPAUnBHrxWwdDbfwPdtPMyRx8NsTu6eS4dSRPMmgbUS4rfaM6Py0OpQtYsUNUmp4f3A
r0wostct7wPBhZFt+n1U6sEm0bCRpG7WIZBDoiCt9OuVZjccRT3dQYJ8Gc2z7nA7y3X97kgHeryV
nEsc8Fqnepic7GyVJo4cEuTOMoe9NZNfFWbMquGssj875okb9cHFCJw8BvJH4/xABJI66wTwjeZq
7B06H1bU5krTadN7vfFmC4FQf4aAo3ySpVLgnOzC+jCwlJnabiwSKN84BTi6dazz9pAwFmTk5unF
WkBIUZ+WnTJPiY2TXo7P2Ovv3Tn83lA4li5+aBXriGN8UyG3opztHYxjZO+xHixV9X3JnRt40kFh
OdhMRCI+RybNVuTsZls/TnZ6S/LnU28VM5pC60XW43FpjEss+5eE1oU9VT8uab/P80Oh5c+GYfbw
IlfDE8gYa0iuUynXnVFHJi2hU3mpU9MhwL4CmGz3pDh9jU5xXmJAW21eggUXzKL9WbvRSSVjFsg2
vZ3d/lUv9Bxe8QdDcWQMFHwBfBk09zqKfkwjUmfjcJf57SAwpU69OtbaYxpqASI+4KyIjKvcDb/p
MnZPmJlHu8qYA7mYZISKntqyc3e6I6eNrb+1Qemrq4fvhOLczp3rHMo5fooUOu0KcV+/5r4pPvO2
YQC44CrC6SgDiHoem9GMPjfP9TGYwmg6pudyXvSrUpYDl3SEMkSx4qLG7Rzt+2IjV4MueOhDMwmM
2R53M1JI3FjKl1KY37ooxPscUCh2UO+YxtNq45pst0SDtBl+K8WjFkaUr0V5isLo2tBX8K2Z2aFZ
73lmS7DqFecuMnxZmeMALUbTDy80QC/OJGY/qs2Tso372ZB3fWY5m4ro4GqoMqryCeKNg4aqutLH
ilHHcojyBoR0ofmzS+dhWd0DTNtjEpM01HLuIqe/c3LtWrPj2wSHXRWFL3QTKMX7jaePdaOqWbAy
lNOJaJgE5fX1IOMqgGbV7irUmtOy6QycDoZjdDEaIvdk3dYBffDOnQ34Cwr4qa/3OUjSsQ83nZBk
HSIK2XNEGj8lEQ4i63Br56hXu7DvTwZAZtDhl+7DdHLPQi9wYyqLWzv+MixNBomhd0dhzfOJfG7l
Y4BxbsAGH0PXeYYffRZLM91gfmRuBKkJspxxlY4480R1CFQhl50z66eCRR9sAsXPD3syHY+O4rNs
+pOo5DUx1vWax17R6j1UlCPQKPzmDLDVmBDoEn2+S7oyu+JeB5j+1vMp53mNbnQDOxOHarZYvksg
Ppxq2CgEvlp82PjGA7fJ09zbUssf2V6+i3p5oH8JJAZk2LrcRdxcfSnvXYQulBwFDRLzNcMQkDek
/pmH1g0+ghfdusmdY0JmFrkvBTb4MVtR99PoFgxUshe2XtahPrtOYAB0g7aPRxPnd+wNjL7xecfX
OnpHYf9UJ/UTCZFPmhB4GTkpdKeBuCGKa/Z0YTAN1Wl8Z/fkJvjPQ9mqwxmRlVP2XvmtiGP3IByH
ZUSSkq3pXkYzC5fDYNkynhxXMhbpMdBEHUYx2HpID6A+WOlMJ/SWJ5tspsKM1m4m8i1DyuVFQ7Yi
UxJCIrHwwVm/F52sqRqmg6aPHUokp4O7S1fLzUVBH9dfDnjgTqucg4A7xXpPMkZuNyxjHePWEgGc
IZR50avnKE9fe935rGEXQr5dArFCsYcrc1dmk4OioY9YSPW7Ygncxp97a/DD0EmRxGB7ZrnrCRf8
FTgEsfeyfNbjxi3q1+9DjhIqsc4RQ4MrfBLqMR0hjYjJG+Y3McJDqweRBE3LNJXAcb+Xaey7AitT
KlYE597iCnXNfKnYNaBgXqEi6fd6tkvlyJrWk5s66/DBinZGL5Y/GG1rH/EG9+DDxkEjsxd42k+8
c+ltEjvYJisYedHv0TY/NoP7Ejco2KxBH+kJkBdmuhnts+krsRn7QBqhf6IA7SczSCukfb94G0jF
KzvDdwDF1Ygdpw8KvWy9RpbHL/XaWrs0NaNdJr9ReQnPje17Ky7inWsB9HcQcAktWo7wTGEtCcyV
bCqkaZF7pPWGP+fhs5PTuiEnKuzoHjLjd9Izwf9scBubZSoWpvKy8A0N2vWCOt4b7WRBDa/fkPj9
zbbSYIrt45ZACi/aPEduO/qCCXxrl8ku06F6rRtytcKgbVvgEk0qevXxsUwYb+Ks1HjH/SRrNG1T
s5cJGvh4JaVqYUidK+ukIcrZp02IMifp2yBunZFOqn7TJzEGxVQ8mKEM4krM9+4qLiYFqBdeooyR
IeIvHiXtNbQ7e5904lmAvgU2lPVQo3qlqybGWNotiijld2zv5rgufh9rV64+M2llwNwlc3+ISosq
ESYrdLRpl1c4ndRVEqhQnM3ewPwFDjvKJ+TbslofRTc+Ueyw1pDKDq4DBDSrnWbm9Mlt25EcjE47
VUT99OnPZoVg4i71sQ7rN0P0tp9n0PaE07zoVXqVcUp2+hCd6t6+YrR1Ww7otxzAqxz/sl+rwzAr
cFa7ghnuPhRd/jy/Vv1PO88V5OjyGVeVlpNMsJdSRQ0xiaMMOS8RRBHGk8a8U7hZuBOoprvpertp
RCZxh2kBnhhu85Zb9QEWxLVJLlJvZO5Zi9nbp6KkjSL0hA1tr1EF7rsS8V6SvAxMvvytQVAVYhso
MJdK27JLwpeokgGORDj7OjUmD6t80bV88dYGOoP5MKBT9wb4OzsG3jdOG4MtWXunmCZMs1sdynfn
4QdyCucFnMuQHFVSAF9ONwk8q5vMpLVtDVRLzpZoL6z7xmzTQK+ORi0/Ije9rYnivnRivYpWBE59
u8J4cRES9awumTYzDI6Te24z8mcwa2K1WDLMOCZQiPu4KMjwg0F2w9pYwp3FXmyk2y/WiwlP73F1
5k8HNPDdCIlcVskF50ScY4ZY7Cc3ogub3CPEwpsxG0tfX/TivpnQXbsRdhLs6uewk5Pfdl25b9x1
PYkhTq6mmRtLH8ynEka6L7kFr+OEPm9FE4OQfocugzGoVj3B5KKCKLTnuCHlUBPL4MdYJ1xLSwta
+p8XLHEOmWaFQZ8FYnTE3nGsz7Qyrdv4rZEIKruEOsgeTV/a7MlpmfIAxjCPHVft1zL8GixXu0iC
Iqi5je5B1wgIwpXuWpSJ8c1Ewu/TJL4ZdSr3rZVS0LXRc5uLXRmqjjj3qbhkADc+w5f8OqtxSsvR
Kfmajj4LB2pP31r6KRLt9Zo4d2uZTztZFfZJ6SnlIihBCFfHl4YSz3G7nCEgJR9abTS7PINn09vt
xcqbYEW+L6GEeJVRWp4Bebyspqcoqb8hxChOTNbOlb4WJ00WOIItwSzHb7lTG5TNcAbK6hWbBtzg
7YSWdyp/VvC789h8CJfsfsa+K5R+qGGrkHKWevokalrMv/DO3bud+mm1YBRzVgRQKKmOtecZre4F
7sfVGrnHfsrnI5d3F6XWYyiiamfqm6mJ+SZaGN48DRiUlOMOklV01EgoOlh2fQin5nZpirc56Q0i
lwDl7WRAfJe820mdHCMbH4sZRDWYk/UOCWpBl5xu63qHD4jGNR+SMtxZAjB46vEcSuIrY8JiIEFw
qbpMQO10dHK0eeK4qpClypgIToxr9ZD41yhPkL9HeLQPj5PLF3f6+qZP4VDND0mlbqLJ2PPY0ylN
9mMa4xnYb5ygPCQWSk/DvdQGwkDACde8cqmcTotep4dhxS1LluVBj+e7MRt8g4pqqhfFxAIReIuw
t56fXKy5NgIHyYapeoYOxiMJqgvJrTzYGiLacFkSX6qZx7/Wr4xPxWhjZ7fEssFeohcl2SbQQ7nX
Z7Qrkcm5ZpJxh7rAtyeYgIbBK+vwp9bG9YnA1rsOT5zBpUtOKw2iLh6hOk6bIp19bZVvanI/oaxr
zO3UQx2WP7PGOk+5Ne3MtuYxX9AAm9Xy5Fhy3MsCzVOJKw3sfoYi4bm1k/Bb2c2H0V0QXfTkUpjr
rUUNcpVOwGds5/DwZrHLx+QkFqPb4f1leIbdsGP10zVBy9vooT3Dr76USSn2XTW8JgZemqNj6gHi
FuacZqt79UZErGe8QVDU+2TKHSFmt7Z5q3i0f+kqN7SH0PS7BX6JpwbMR2piJvaYnl1PhrFcU1EU
uCxdNROlvdb7qabuMab/0TnjG3togjF1FINnsPJIgyosjQGlq0qD0E1J1Nn9eEIDfFPhzocShXE2
m+ZOj1Ca4cKNVYpWAe+VWPqkLsMYKivPqTiD7gyBSIGtwRXexQ0iZQiXGLPrVgEIng+3WfZSQEC9
GULjvIZEDsJgi4Iy1eFAN0HhVNqbsJarWX0SEG1g9YwWe8UyNihGht1uS+M31WvgTiEzxu7obvxT
VWrveoj9iW1oYocZuruLnVvRTIQ91fPkFZr4GU/xJ/DFcLT04lPaDXSAHK8jOLkb4NFwa/V3TYcj
SE+Y4852ISkCh7KNISRvkT/6ZSIp3yck5TOTW9+GsD2XpBW5Fc8Z+qKjDGV2xG429qPR+mT40sMZ
tPemaxxtdwDFEeG4dwKqO8TnCyeaTXT1zbR40bR59M2qWvYLnCKckTKNpclS7i4pClZEGxn9YD0Y
5hQd0UaPh6I+m110xHYJ6wm7OAAjvrgiR/Fh26gSMIzKl/qiJoPl0bL2lorfGP7ghhffQOkC6X6B
v8f3Lum10rF/qcvorbK0d2QvEitaOEWWjpcKblYYhrV3WoNvTa+1U4Dz0ICxVFI10aERRbYb+gw6
o9H6ja3dsx5fp6iK4Y29FWuI7X484OU6HPp24MnQwvosNzeCVN4Vxeju6slML/ZhmNMHm7kJT7xY
DxNnQGGB2hmAAv06XWsat2+FF6tYdPPG7NOnogQHz5r2WQKnnpoyf5xUeYLox/D8BejdOEMew/Bg
aIU/I2ViQUhQz5sLbDCBk45hor/35nV5TcI0ui1RlaaGLGiPEmZUCOF71R9Iw2HCiQmOh6kSIMaG
lc/ufYh0dBc1VrcLerPSg9qp8UEdT0WBj0VSZW9LtjlBrc5JC93Yn3LCqwsACqMuF8Z0XaDIcxo6
oaPfrOlPZ46zuNMt5KU4vlvHHjZJjzGpbZw0s0FypCFqb8cWpgCAjNlRixPvXuJrgGdQkd4WKssC
zXEUBtxPa6edJUowT+IUuEOC0AWkwhxMoLqjzepDJeTuJePOFqrCXWtCrhun/GkBlz05Izylts+k
V7ZMHYuapCeCfZtpmu8n0Laua8Spj1P6t8Rm6ekxsi20s6vbT7UB5Ye9aD1De3pZsfxKCpXvQug5
SDGwelQ9a15Cf05fK1mtUF46nct3K76MOn/pXMrQDLaaTwX1sprWQ6pVYl8YJQtj6iZHo+nux3R2
MaBbFuyIqFP78IslW57g2VMQtLx1Sk9HmOwEE9D29RAfAKM2gcW74ZoiJb+FNQuVXDQ+hgXItgFP
F4ubsDWbg2sYaBySs7uASGdZ+RAt+FXhsfcCnTXkqQyfh7C9ltzoFBtkvyOgY3uD6GEag49YWhDV
YkH0Hs4y6zSsYiaxgyKUHtq1+nKH5NGWYL1h7gK6jNF1VcV+ZmvtTcm8RGnlm7Eg3mvScIdqTVxj
wkHxAJusqkfywNOIRgZXrP2IlaJnTNZZrrrajeg3/XzsXRwn0kdAUutINZfRhe7NJI/9dU5q1sGR
2kpYnmRpBXEGSlFTfwZIenP7qjklLULVbHEcGqwzSlGc9h2U+JaZ79Q83KkamLBzkpt6pFAqEjCt
aia0xnHv0mySp6yhh6mRQZuDjaeJ2qwuMOYRafOqS+dizsuwF/AVjHw5jjoJJXZ8n0zP6Tp8r2xE
uWHP/V93EA06A+nOFmc73lQD9MHKoPTnlr2ymEFVcfkQzonur91wAsN2Q7rNvieP3piGW4GjE4H1
izRxkVpGhdWNwnO+S+Vu1RcckFskvCYtbUfj6buQI6lbvFzjPXAgRKzlEOwUGdd2ND6moROeQMYF
VXHX4g423ccamVLz6Oxg7nlJHd5HeX1oXYSFc0VQj5x1vA9Y39sWP3Eb/4VlyTMfeyZgx7i9kOwc
5FJuJgmUmZnzVtgWeZqkmy3cnYlqiTxPYlhMNnPNsrkacxCNGGprlVs3eA9usAXE8Li5YbmEx4VR
eqOOMIDvnbQMb2dFkG499E8VLbYu5ms4ftaxiyJCqok+WJPRhx3Gor7C3ukUVbjNZMI05c86skFq
NfOzuXVdDVFEuG90zJR6ybOnMYoj2Gg4EE6LI1ddMG5IsLiOx6uq66U3G/MHiM9ENg6LiN3F13Mm
1lMWsfggmMi3EeK3QQvfoHUdYgOds6O0cD+j0ycP5Jur4qspNZ9dOaujqtU5Flrrd5tjU1nqtPOM
ygTZA/vODfO9UjaqEWiq9HBBE/bndRAKhgD7JQZTWIO5FlZ82fywy0taFZogRvXrxXUs7QYJDQHg
JeNDZ6vy0WUTOJTohyST55iB9Kltujuiw+40zqafKvxWWpn6mruVhnyNua93LG1P7Tzhw5x86qDL
tN8dEpoh+xw1wu5ds+EamfWxlJHmmW73xuB5gt5L65ILuFkgXZPT4Y2HTEazgTXnVaa340TUglla
QdeM+n7qA6bcEA7XfqB2tz2cdSnIrPIpndnYhzpxfcUNnRYA+gVhbi7TmpIaOejH9FFVIZ10QXVt
P6+43QzIQU5NNH+tU99z8dlmv2U2KjQbP/mocomYpi3xVgROFHWwdehAy+MKBmIflVX+lETPMX4s
8ABSE+SzItAs95PC4H5sNKyAYtY/uChfwF4AVlEp7q1sBRdzlLyu2APYwEMvK6DCFwRttEScmAqq
taAQ8JTdPrQJ4VDM3NYrFeY/SJe7QqYA3Rtn1BdS5z+RCI2nXih5kPXiOaX1XDi52uF4cLKxC7YT
7ZKW9WkRwJUZ6fUL9Lup6NUHw6afZiTvyPKpsCMong1VFb5eOcNdXk/dwYC17VmCXR0frILHillO
zwic2/TWhoILtKeI/FCTl2r0VREGbr7DAa+2uskmGhJbt+D9w8tKWqM+pKSJLxDcsTZ9STTjrOL+
NV5gvIK054FTKY0iKwTAZNkU0V6fZMfDnSFcg1G61dajEDARy7sFrxwYCslDZhGASQjurpuwD2FU
WhopaGZIZ1D305NEItUtp1ymPyHl7exJuxKCZ9mJP5eWYFkWV8OcP+JDOA5gYY76gnCVHPVK+2GR
XhLIHhkqAp4uGl5UFr8R6U6Dgl7DI+2IyKICDcR0tZblg1t0P6A9g4KhxYCSWRbAnYIxur4i4TeJ
BWD4xy3tlbaBF2GjThoXJUXpv4YOBMbyzSr1N31+Hss63cUlXbUY9c0BbD1GTXMVK3riYUPOyOTI
YB4V08zwUh9PMTk6o+6gwmHYiiEE6yOui1GKuHoeqZhpc72VMPLqp5TZdYbhH9LYLGVCHShCaW13
xOUDuEJt6ceGjiaDAo8MLyhBksDTpsPVO2RgkeCEUSQN/Squl3HBh2XIwdcCs9aybh6VXlEXriFG
CloYIFq/pXAY90Z6wX/n7HZk6zSKmkIVC8VAx8VCIIFDG8yPrshO0YQOVpN60C7GQw4vk3O15Pu2
A5BKGcYnJeA6rSgRYnGKIgKjosRCQzmWG95BBA6Ey6uiZFDioGKh/jW9obRpn+fmkCyJwjcOR9Q4
i57whGMG2pq97zokfw6dxmA6w8QPQ6gpscgkbaBwWAZFwIANnaXqHMIINA9ge3giq/laC/tchFNK
6ppgd62RQIUKdhYak02B+gCfFo0LAL9Zms/w+Rz8Re7g18NMjisiEDL3ZG3Lq1I6e2ZsYW1a9fcw
N11YVQVrv8kgD9+0KYYlJFt4x0kK7AzGfwnX9cBChU9kk1s7HRMNEovXPdF/cC3gSWM5+0l1a/qO
trb42Lwlg/hK8ffwtU68ptS1SMLhxK4RRkdh5dXGMl5H057mDXXsyomOxLglujgqSOPpbkjc16Q6
rzI/y26BSLsZO4JOgrjCnihZr3karpOpwMmnAqdPgC7yccDatlHWwdT8htvUMTpay7w/G9CNIeHn
BztnkR9QXHoJijvPQZhmUbEzF7DhPcTDcyEVQ7Ht1A1phJJalrdY0kW32ix/DHl/VcMjPdipzI+F
/TbrzE/NyZInq64uNs6UJz5py/l+XcahfoTA7WZ9fGgSidMenqiE0vY3+LBSEGZZEnRSf0kHx4aF
233GLfME1hk4c1b3nM40D0VhuWy7PFhhebtqLnhzXdxHhBsm+bKbKDjPRIgj1zIXm/EoDNPJRu8g
mg8NZgxMB1THCc4PSfJRVBLLWTfs/EVDSMhFLvGexBeKMBrIlX0wlaQz6oX9PWOrhlg5wYxbDrqp
ZQ8p6qAFZvTBULj+jFm161ij90D9r0lfOyAa9iXDS7C1JnZiHF0kLUBvW/Op0VMDE2FYEuHAvxnQ
EFY7rrng5A2HOLoq62HF/eg0xDxWooj3q7ABy2PrUrAjHZaOPc+kvcizHLVcfivrqrlK8+i+WzBo
FDGphnVB9TOUP+ylOXQUVvEgmL6Gs3kFFf02LGt7N7fMgIEKEBFZnetpNvPXuh2mu4RBhE59aUx1
fE9q7Ei2J7akbacFDXIJriaLTDNcdCPBk39GB3Y1d4Wzd3WMJjGXgfWi4upUxvUZk3Y7qMy83pm1
oZ0iaXzNujY9xQJzNVKbJN4QZyCaeq9NrGnLzkimu1zOpEaVEVkFsDDCVvO0AlOwdoLRoW0HHU/o
zDK9OMA4Sn3lqBRpB/5wCgBitXHeZ6Ucma0ygNpw2Sk+j0y4g1mbPQJGRh8DOvcSp/rJMuDNxlZ5
B3zzBQPf3C0VqzVT+mGfSSh9RqjdhREirHBZr9pSZuet/wZRH58MKoBrXUq8LTSoVdmS1YESFLxa
9tGQ0DGQ+BO5TzpDGD8l2dRxtugBa/hhJdCVtxS+dXyPcXLwqJW/49VlKMht8zsjKgz7q+/MfYjZ
KdaFkRMCQefvAR0m2LmGSUVi26+SlIQtl2Dl6nHa75S+vPQks7CSP2Begq0xybtbKMsWGpK6pB82
Bt9N8xWMhO3nLafsVzjZ9oLtv7qa79wI7Gs7LNniAFb1l0iQLArtpOge8mo+R2Qqbdb+jdzIeMWH
Vd+ILHu2dfG+5cVsgRfrGHM9JwZm4kdt7lwxv28m99uPcTXdGmH4y0ufJvxjC3aBCuKJsL/9la05
kwhaDemtk2AFSSqMPZGjEs1vmFNvyU2lsfycc+MFBpYZdTcFgaPG2Lxyn/06mHl+NPMIfZV2GFzM
lrnFtl9tkQSZnn5sgQjSjGlkrD3EFt903c/VsjkRmMkX3ZdT6HjobALjvweKKcyG86y82Y58iPT3
qTaP3ZQctxyUkiQYs57eWHJw4pwUxlh8EtjvIRPLccsOwD/sUZsftxduB5ITL7C9DFM5T7f7h1jI
2xzypDaGr9uJ3LJDuqT+Gsf0YsJlFWQhbPkHo4CZAyqPCRwu1YppgLzXiFP6z4C0MexvDJfEEzJo
VMJp5r22HIZ+EYfK7H4BjZH49X8PRCxsv9ou1jSGPg8MY6L+s+v221Fu6TkjVlX4/eHUNPjbzbUl
azh59eEk9/GEaoHY0xZ3IK+EFZaP6XGLQNzCLLccjdZwz/ZQB6tBBvAW6Iii18uR4qDG3nKQthjS
MGfkF03elgaxRTls98sWDoUiCIKPfNxeJ4g32W7HqrceZcTmvUV69ISSxEV1VcMw2V4Q4jhMkZut
+XNCDErcSKzZlncBsQZJ/MMWhDfg2/a4/QsOSb/eEBAQNPP79uOWPbjd/1uWaRyEvbbXUnxFCFzp
CD/f4ksrdZqAJhdyWELHeDcT8ypfjKCqifzachg4KdTnnpZMj1hB+Tq2/SFBD6hmP+sG2Allqers
z1ijxzQd69UhEaJ16xdG243AJTuOb7FDe0c6/6Hk9KMlQSTkvlpNcv8ADA3+2TjGhyDeLM+GHxg5
fciaE7oWTCKN/GKX4Wcx4sS0QKYnBYQQ5nsFR1z04mPc4t3yVSfNwbxuyPndvpgeQlMg1RnN0a9w
3+UYjii7HevDIS6Cvvdji5EdlQai7Z6UldOyVHdbWOb2mi3i6dca1uMgOc4aw1kO5vff/u1v//Fv
n/O/R18VgiN8b8vub//Bz59VvZATGPd/+vFvN8knHO/qZ//rz/7rZX/8o789VQX/+fNLtg/6r7/g
jf/xwf57//6HH4KyT/rlfvhql4cvkm36X+/OIW6v/P/95W9fv97laam//vr7ZzWUCIUevqKkKn//
x69OP/76uxC/TsHfz8D29v/43eW94M+e4q/fvPf4vXjv/vxHX+9d/9ffNVv8RVmuNGwdnIE0J8X7
TV+/fuXofzGZrMCilkqXlMDq999InOhjPtX+i1CuqaOvdJVjW7//xjDm1y/0v4AH6rxeSoHntSV/
/8/v/ofL8/8u129Edt1VTNa7v/5u2L//Vv/9Km7fDXEIOIZ0XNYL1xS20E1+//n+gAPS9ur/Y9Zq
7MxkrQ5Cjm/UT7SXJfJimufukhXdeo5iiYOcBVA1OPGuiYaC/brSTuY6QvyuVtNbcmNzCU9wjrVj
um3A9v92Rv9x0H84SE7D/zhIog1sC6W/a+GJ+MeD7IWtt4s1VYfWQnCaO7q9Zyux/JhMtYsyMMIB
vAwmHSN/hucOy5XCJMXOg7ocGz+JmDKFffWAky2++dhAnP6X45P/8/gsx7FtrpO0LGVxhf/7SazS
AihgNsqDVodgUkNBokVKNkzqylf6+DJoY9YD1hMr0KFEEi2BVWsvzPWSDC0oaDlc/+sj+idXFe2y
A8nUUco1HOePB1T21YCWJS0PcSuqHRrgjwIKe6g3A+1cc45DlM7/+hP/ySVS0pAOLreuIYXzp/to
iZJCm6uwOKy6YR9s65TnTF67OBBOJf+X8/1PP8tyeF5cyxC6+vO3C5u6wUGuOAxdDn4Vd5fQjW5D
heyV+Yj9v3yz7Xn/093n2lLxtSwob8r+88mcRLMavSiLA/NcZpMy1G4QfH/Ta+h5tNL6sR7hfaVD
hmmAwvoDa8IrUTMpXHKIRjX/g61Pv5uhI16tKzxV3caKCqs+EPuW0AIrNY8stOXFCUnM/teXxTD+
2cG70pGubpGRom+//2/PN6TnebBUVBwiy7nrem1+qHJGtjhBeKtAMd+r+mah4LgXyTfoIQUkLqsI
/vVBbNfjD2vM/+XszJbjRNYt/EREkECS5G1NlEqDNdmWdUPILZt5nnn689FXrZJCin1uOjp6b5sC
khz+f61vAV1zQFhajpAOSbhn74uHWkJYHRkb0VztzBCp1pzfRqAWYHdeUNtmbyBb64v39m6UrFdV
qNCE5uLvPkrHqdK+MyDd6AJMOAxyxHdOe4KDBbwKs+wXN/nB5WzL8gQnWXxP2j37AIrOCRPhhZzF
J+p0Zvm9HyqF5tWvW/XVS303Im1TCeWaTDWuK1kg3r5UGyJMkZLXCyt8hltQ0UQ2gsslqW8NA6WZ
CIGSiO6P7NybvGufG73y84PO3n3+XsV6T2cvliXD1R6LkWBROnuxNvayFhNk6nMMP9AG2luN3rv5
ajw8JGFEzCjJ3TC50jn+BUfl1a5HXETONyuInz7/Ke+fPosr0UmMMdMjPe1shSDEt2mRfWW+R6Ng
2zVQZGrKiVTiEnWysvDP55fT727cImjJMj2TPpKp7XVB+M9XNRY9HSc1AYiWl7ABnTzfjzYQjgZM
dXJIE/1YpvUXs977r4hramZ1paVm+T976c7YNFosxH0kcfqtieOYKuRRZe4/pLz/ilP3t53bv//3
21TA4debZFg7Z2O6X82ZTQvmdlTFj+lyifTfOs2/dTgphEmVLqKeHi7GF+/y3eJlW67i4/XoJAuP
1/n24VI4CWETF9woJZU1J8mB7h6SKpSSDa/r7//zPSqLy2i2Ugijz0eOUdky0bqMfW1W+8bIGLxQ
qsLEviiIlY7m+E9ctRScVj7S51f+9429/XwsT7kO0wX3yix1NmgFHDnoHCr0KXShVLMX1GOXaN7c
q56qBxJnMMizcTmJ39DQMtycQt95zbMdp+QEuQYBn+mlbql0GHVnPeFB20/Dbdhfel1+7Ux1e6Og
xu/ysjKJPHJfAxAmmxh53Lckc6+Q8QWnwqLqwyPwdT27zx1xKz19T5Hm3tXioVP//IbffTWUCi3t
asUw1pJx/PbFymEJF0wPjR961epbSLALjdS1u8Twp6q4avR0jIysvuXv+OLS78bU20uf7yAri2Z/
BGvfz1n2bBTKibGtTf7lVtnBF9vVd3MR17KFyczoWY62nbNZMW7HtnLpwvhkrp1Sgx7/PPPRDqc4
+GICtt+t7lzKlY5N6oTpuUQMvH2iaLHnRgEu5P2aT6W3PMGnDdZN0DZ3cqLj1KlP4deMgAkr1T7g
5Um3MZr8BFrelgrd75wckrJ9YnmmiUHHmboovoIMS5qcu1eqYOOGifWIfx5hWgIuY8TlIIcXkYcC
aWdpEBgGklfI5e7zsSI+eoruut9SmvMRzpa3twaGps87NAI+QHWaVTX9z2rS/pCr+6mDLAf6cJfC
n90MVfCtmYaMzMhTQMrFYU7Eiw2KnTP7hCY147P6/Le9W/Z46p7DHGUpx+ZIcjYTz220GFlqVD4+
EfMAcoF+tbT+1/0EF1mPha5nuvDVrbNZENvrPC1AcP0iqF5VMNGHRoTZZtSbHTQQn9+ReHeCUVoz
C0lbODb/kOv3858FbWhwEZlxxdW8tqd1ZSClCy9dNw9AIBGXVHgqvJRhgdsLUjOcpysZS4fdrbVB
8/vF/uaDeUJbjrRNyV6RHePZrUsE/LMIaDS1SvbbMeDVu92c7VpyI/q2ey6sAVNcDBZB9w+fP4h/
H+ubOZkH4QlO2ByvmaXMszk5l5UwDdeqsK2x8gyNi9ufWLUgo6SOefwgSu+680Bcg5n+5ViryrmK
tjJ2flEaD/cLFkq0mkAGuoS+JG3QH2UXkt1mQUsu7OqUhplzhJsJ3yfwMPh+8dn8+6Le/H62JBQO
LAslJ7dxviWjBQAymY/eJ0KIvEaZ3Y2j/WiWZr7TDlv8EOFImWbNQcBCqJGPIbEjvKACBmOTjrJN
u+pnLIY91kwacD3+kizexW79wsH1aGrcFrKFVzPNF66RfeNJVFuXPLysfFSyuylYTqQojhbaP4cQ
NzG7u7QZy71sZHeRCojMVjDt9GRN8L/nCKvEhMsE4yGC8DuG23bA8LmRvfHTA4iEjuwvdkCETTlF
4vTYG+b3ZUEg2hP/t6fsel31Jni8HlRKjtDl87HwfnZlYaY2wgfBUVqZ6uw7z2n8tB3EL5/Wh4/J
CjS4PewquAYQS9srYosznLswnuTg8VRFu8vXbo01IlyDefeUdIiZ8QV/j/R8k+RImOqBMIreSIBM
0miQIa2DkZYcPK22/zG4yb4ZkFxN/fQUV6aiJ5U+5iMa3jhrzMPnd2etI/lspHBc4UwLUcHR7w4R
uHqKKlOq8Cc9VXuVV3RlSb/tj1OYEHPWIanqSg9/aiNPeSYupR0j7Tbxa8uUXkIX3zt0L3dLuXbH
MIICGrLUCjmjj45W9fNf+279ZgPqMQlS1dBEUZ1vfu1gMI04lbQ1Z+1s7dy5IRTwMObZhVPbV/C5
+y/m+PcH5/WK6t/dr6RE9+/j+8+MSCssyae5K3zyerKxuvbskhBBwh5gxHsbD5EqlR1AOco5Qt7a
pRoy8/9+z9paCziuS6nDOTu6y4j6bCP4BWQf2nsae4q8FOM2MaN/CpVhx/ZwcXx+yffrAHeNl5t/
0EHT7vldT2brCYdKqU9sCbVmemLb2QDZ7jKGBcFfEfYhquGcPfeNUCeGDjSJofhRVsHxi59ivR+f
QBY08z+1Nc0verskKWoJfQSmFM+USghqUz7usQsjxeIZ/J0948Itu5ciKQ5dJI5O9s3pgtsvfsK7
hYiDrcm66JpssTh6na2KZZz1rJdj4VfsM5x6+GNNWH/ncBWT9NA24+6h96bL0Y5xP7tDuNPPgZyf
oMnRt1aL2kzhPOy0/qsjtkt2gUk6I5z481/5waexFnYczi/CtaiHvX1OgxZBB6u18BF4kziInzqL
qPBEUIvXV2SU7s3nF3y3M+Op/PeCZ+MyHiCM1yYXVNUdkbNHeCXHXOP9mBf//3Ml25PSYSWmVP72
1gj6qicZcaWewKkMmdtcPUA8/Jt9cQYUH401CuFMLI4QkvLJ2wsRaNSoxuBTIw3udWj0pQuOfX9f
x52GBmcCazJuTQv2f+N5L0u9RlG7X/2GD+Zj6qZ0CExOguuLfPsbQhUDBRdGjoMVSakTRT7hieiu
rRuwMqhvrEs9yNhHVG008+vnD9r+6OKcI9hvkYRpU8V6e3GQFFaKUKrwu+EnHvnUTzTKQwmPT+fl
a95Ee3jcrygPTmm8zgnQWar4mwdhZOPCC4y29sQRYur0T3KUo02/iOCqHe/G1NgtoUGmjgL71Vfb
RixPLmmwVqRPQ0i4lgtxF/Rbf/n5DUl+79niRiVese32lK3elaO7MhIUiTUPsyLHWDq4pcumedAV
NpPPr/Th2JGuw+LkWcIxz7+/xQP8mATYIAbBlJmn11OmyOACS0qPXHZHC23W6OjvfUuqgRzBVwTB
bs6m4qsfsn4N5/dMC4IiBpMAp6aziYA9YYJzqaPUm7rxPpIXNf74tXaSwhvdmp4X7Nq6LX0D/KCo
OLn0w5+EjDcCJ/CQUGkQXyxgH/0g6jeWwt7HmDo/nUZIgatSxISkWDhEw7lFRMDe6fPn/37H7jH3
CcXk51LEsc67AfD3ptZwIwLpDNwDndkyJ+NPJ3JXbmLnn8YjuE4O3SXdoU1eO1BSAu9EyNCrdBMb
fM/yNAuYBdC8l+1ohcPGNPIMk1pwHDg/a0AUJwW1UUiq/XX+xS7sgxXGEWsHjjmOk955+y2RwmlQ
UEFnReHKGd2CXJemF649/5izCw2UxrCG60Qk6ovNrfjgi6ccLxgvHGEdff5yjBGdeEfiDrsLzv3A
dbc4KCHUF/bvOg5uzU495f3PcrknHlt9MTDEeng/G6qOMCHvW2yw6OedDdVAKtCZtMh8Ds43U0Hr
XljfSAe+DKk8tHp5nYYnJM2El3snAKYPNEbw0ugl3U6ahBbXroPtYiD8Gu7sBdXT50Pq42fzn593
tsIFkT14dc6Q6uQ9AQhkyTBsjaxvkd/dVVBiZ3U9WddJ+dWR46P9F1tNViFaW3JtDL+dh5tQ9hyL
VMZ61z2ga7sN8PnhCpfRaSaFfcd4iD3nIIecoNNMHERowu5HqJM0X20/7fdzKEpjJtH1RGzCWTk7
/oxxgF9yrDABEREyEv4iI7CPwC5ehhknxrTs+pE0MjmjFzNGIU+cAA8WYlWjLG+LHgLkC8Tvf0Sf
H5LoPmoI/lXTK7PPGpaXgEPl8+TcJHqEpBVyhLDGEeABSUCp275gP3qYBAomR0d3JkXZTZlH38fh
7+fv2nq/feIuKTPxuh1Q287ZE19g6itXBfRSktULj7pkY0R8elnziKcALifytxaGwZBmv8xFPvMW
0J0K72Tn7PIKS31X5NdtsD9jWZXzGsy9mcyQCbXhY6Z5WOxT/rADDx0BX5LsayNAxeaNT5/fyPtm
jMenRKWeF8W/UKF6O3Rcrp71pZv6ejXOlXOOKFHzE8LUepzQ1FQVURzD8K2Hi1N2dMSB5i/T9Jh4
Diu4pZMvPnLHfT/F0Hl2HcW2islZWWcDyEMdpMchBzTYYSoy7Qu09dh+cVoURr6rhLoEL2xtB76j
kwR4GTVURhp7k43EWQJ03VWyBP5NZM4xKIn2LpOfwovyrcqc0Y85nB3MCOpJhPb3UnXevWhmTKLI
Xo5BbEaPeXiddNZLR8MfCPjJbhx5cvtqNyLauYXnUSe6v8gDz++KYLzJ0eMB85Y7aTeP0Zqq1Hvm
MyCo9IDg6i5p+hAd34Rcd1ABDS/9zxAM7c6IVwwBLLFvjk1NeZyseV91bb2J6SRfDM7ecay1ckZM
F56wdj9vtcFBIeXwyWE/N2/4NbvAeVrsm8jShR8AvC3D8a8ow9cxKLDwWdI7lQvOuUV6L0xKdE/z
e9Ep4etwIpkowsKTEMSxla2od0vddiiNjeam9kYgRkLs2WskOy8XgDairvvRDvltNpJKV0f9sFep
DA40EH8zH3uYmprgYvQISAsx/N8p3ck70ri2hBazMPj1CF/QhVvRXvdm/4hAszjFk0OewBhcAEJq
btDIYgkxN9oarydv+OUMBDiosQOckneBHxDlJJLoNlFM5amcQvxACOJy7IeLGv4EgfFzyGzXx8oy
4LSer4osxE0LptKN5hvlGPetQ+w4In4b+uR4rzpaGm4SXphW09zkvUc+aWJfw/PcgL/f6BqjNt/r
eOxci7iaeDpCWhKMMmIVQzHTslPqb2724qBUVuAtxrhGfO9FEsH9BoKOo7ipH13DrLf4foPtPPwa
Z7wlFQW/fSppvubDdRzlRLfHy3YShLw5orqB5+4vuoTnKTE/maUCwXOcAyrGtlM8xGFMR63F0Vm4
0y+cbWzA6mdiglPUfopYaPMa4W1evrTQddGKkLNQE5ei5K+FfAqqoBERZRMOEdEdwgFGlA4t9wDo
xzomB1b74YhhsYJ5Rjup8ZAGdSDyhtXeTGZCb9ID6UeDhd5h3A0/FoJNFuJZjTS+dlJ3PrhUgiHe
Gv4oEXIwem+m0DD2yop8gximynJeO91ByV0eAm86AvX7g+8BLElCsHAk0OMJVOxxCJO5oGqCHxuz
gW5+qEGI01hEOUmZDFlE9/LIs9yhjkzxTzl+mqr8ke7RtCM5Fq1zOj3NtspPmvYqtATAGVRsY6iY
FhDSbsItBQ25nNOWmnSuSNqwMOJkqIR/1Es7HixP+j1qJMai++ypFQrQT1clYwebCvnL9jDsiojV
tcQvDOg7PJDjkV6RjuuvTLjQyR6VK6KLPkYNP6os2KdVzs6xyJ4zKIPmgGOo0LW5K6MEc5QVhhdJ
DRW0dEN1wlxR9v1yi+55DVM2NkPteYAYIkWmS0DQXFe9FCKCqEr9cT9UBJea3X0MlJokXDwxRezA
A7CIG44lLraopzGYxvE3GCGkrCkwLeRI1O7epnHnB8HUYClwnibC0oVplQdnGvw4Ipa7a0RznLTT
gy6OyWkSRXdDpiKIPrffItG3vk1lRrnWzO/b7Hu02tyyLJrJK5TOzUAx8tCR+pUrAFFRmQ77cmZ2
bQiQIVGpXRPPySEmVZExko4PUdk5aJuJLAuB3VVd0O0I8HN8ImWWm7GHwa3XsPQ+t9RhTHtIe8b3
MU7R2xKjtppj8bZ75jGnkUn9AW5mrPpt1eACKwp1PTR/DA9sWPhS6srFV7FGya1I2Bj3qqCcjmcy
JMXU0BdDz5+b6mFf1f8E0Ml6J9gF4eJtIUSnbkj5rk1h2uA72SyaLUioAWImv72ADFZ7UOO+Tevg
kDUAgarW27GCeBxjUZG4xg/NdjOIl7+NgqNBP1P6UUxOSyU7+9dYoWJhR9XfxK4z8irkGtcdV5et
B2KxF3b9Mw3Ft8yb8teyNO+gYWDp7HdQGo1DASJ3aw8dNkgx+ilSs22ROHzXfJxNR9DiNLWcUijB
J045Pme52Ck3pgqJ3r3BI0TKYg5NUZSbckAnnyhFJX9Jd32fXGq7aJ+9bLlvySKf6CzfE3Kltk4d
P052W1/Tom4OmprfrmyYrNrGGXxQKOkWxZhB+hhgqayo9y5+pIspM5IfS+9tWo6U12af4jdRxCgV
cWls5hIqzOxYxIBPzFNiDU4b80tA/IWfeXNz3ePQisxsOYD7UbvPt0DvzpuU6hH6UL9Zt3LvhFo1
/8toS6AH/aBZMTQNbFtCL/jfr8LwQ+dDWZiXab3dZ3nMhnKQOWgFET7BNWAlccP/uVXOrSAP5+hs
UVR4d3RmcWBtTUpuxVzzczRHIZOUtkKIb/CogMCvxJ8pucFG/OPz23u3H177Hda6h5Trsfrfvux/
6t4kqBcmtCn34JT1VZbWE/RFxzlgdtF+h22yWuggfX7JdR/45jS4XtKhcIF6cq0/nz1R9gzR3HfK
BXGUXY7O7BNWFGMudFKCZpuvDr7vrsYjZS+qJJVdarrn3VvtNYmN5Svz5QQNzyHQbTtZNm5AYzVa
2ONylcbujcVZfGerjoxuSB27sh/4NKaaWHjoFBp/PQeulcIl3C8G8Qf7eLq9wkEzvEpC3PNSHMwb
8iuwBPsxbZRNnp0ssB/bVLX3BpuqRUwhx2LKWHocn4g4Ibp72VPs+NO34VXXgeX+/OU4Hzwvetw2
+dSoqzSv6e14x1qJFKUHS1EY7su/ATvSTPpdAcQIJ2V1QRhWfVhKMO5uKW4Hp/0Zqfyo6rTDqSg3
XawD3JPlCt6YfrRBPh0tD95KBoLZMgmBhVKZQojmVOVI4jI6qqseEItrpw/Q0SM+UgVzu5NLP5mc
3/DvYE/ONFGFHnfdmD/UVnoarZL970hbGHxRcaBGao23AMlEVlabtoT11EX6NbGAdixp/dVJ+aNX
xsRD4KCHMM8yzfUk/Z9vxooHAMsC3gJANqQ5o8KhWFZ/Ghv0X2HDf19Q6wFE48QCDXZ26gs7IKvP
LpABxy6TdcTR+ouPSr6vsdC7QC3Gj1JIgM/fG+WTUbXkTICwJzs8C7p97rjOKTY7jlyCJGcjoBCo
12Ce0PH24xAFKDpwwsbBXF5nUVVe42/32zz4O2F4bnq38ru8Z00noPYwtvIZA515jEZou+DIsTtE
ts8L0Y9uBytkmIYLr5/bG+ic+9Rp+h/KCLeuTC+MFc+qQqlvG5FaZBBNf5IkJw1HTxlcoOVH7w7W
VTNULZvMNnnAXPa3kzf9kk3Ps2zhAdT1bTqJNazJ6zaN1a+bjdFPgMDthhhpEe12n9Z4co/jG+xC
VPlgNrMvPowPajUInqmqrnImCsAI8d+89VSmFbLhgOgD8pTg7PX6mFn9fTC6ECUpVhzHYvlbRd4t
aBjiQSISKZp5IlJDm/dBhTL08w/1g3oN6g00grbrsjQhwn77e+y2qcwGfqufuHF5n+oBa0vY5HRL
4QXKNhSXbWYTGDNihydsgYxeYASYAu/6KjOP46AgYMcVqVl6jC+qZnAelROn+zy5qmt4p84K6F0M
4NcL7v9joRPvgcMYe1HdEymJXa0Zdf640p3uiDjaTgRIXVnryWVKU7CATX2FI9o52CN1rM9v/b1E
G8EVdQabPh0CSf1u0XKDhCIO1DDyBH7X0hj9YiG5vdY1COnK2KZtZ3HeF5wa8/bSdaLqxxAud5xy
5HW3qCv2XuytPCNm7jeAnQI3w3dT8GWI+wgi9+0QiLus8ZLHz3/4B82D1cQBxJnyk8lqf160ITYh
b0WPRBZz+66Q0R2yJw4q1Gg8OztM/QCjrJqekkadYB6f8tz7zqH2++c/432lj19hM4RpO9kWfd+3
IweKgkXyQZ76ARU40epkQ9jZhbd4X1zn34bpm5We8x5qSwqKVBQd77y86Swh+o92RRyl8iaUtecj
mX/ySvHdkOPTIjOCaIWBnoDtZeWVhBhohFXoXTbpOI0EqKQHl2KJsqnHVlJSdqunQyHUnhjXR4MD
DtImiouwBwIEupsyMcn40MatA2OzZ2sKT4suhxTlff3vHhshm80TpoFAuEA2HGuBZx+X8O3//nyV
RX/NUSjG2Fy9fb55psDVNSqh3D1QzZ30d2qdp3mtbn5+oQ9UCzxgvn9mgFUifO5EYZLpdFIsiR9W
c/cALOeoyj0tuW8SdEXfg/a0y4O9oKiKa+oZU1g2X6w77zsadDGla5qCuj5q+LPSvjHIPoY+mvi6
bF7kUl9R6sFb6N1WS7A1Qmq9HmzBEnzJFxd+b2VicFFvZDJGM8Be8mw+zslt7z2ih/yBrKKwpARb
qxWQ6xp6n6ZokJL0quEwvi8C0xc2WyiLX5TkxGcFz1GrX4SBoAAenO+qLzf04oNvjG3dKmeke45q
86ynkEZG2jomDdzWbB6yiE10kAIGiNWjwJlZYopeFZrLvOmxNqGxgeqbYLQfJ/AOs4f+oFPGF8Py
3XnJQ+TGThitNa4qhMhvhyVVnz4yK/jUXTe+9Ia4ypl/Ph+Q704TZ5c4eydVXSxBVI8x/WTfU4Ie
T/sayrWLj2rZ+WIEvN+pvr2f9X7/sw2jzDbHqujXekJ1x271lo2zz9YVBbXx5/P7+uhSSrkeJzSX
fvm5RHGithPJSsd+7S7XiNVPbAZ+iDmn/1g/fH6pf/+us0lzVaFxPCJryOPE+va25pYWaiDW25rC
FQlD/yv+28rWOYRlmd6GFEhMD25pxrwGf5rquj1cse53LRQxFvjjkE/JVdXpv4P9W5H1QeQbIira
0MmmThuUfRG/+6argdYNDj3UvvrFslSAt2ekmsGNl+sd+wrz4I7QgWKnJrUXh/MMHjmHu7pxUrCE
3YLDvCuWgTkbKHEA/kFHAo4x2Vhb1OXD/ovHsn4wZ4+FCZVeGa4PCnHni1YD6j+V0HF9nZv7xIII
A4UnUuposEhuAsXM1mLH38AK+Ob2WbA127jc2m5JdgmdHsvoX/qBs0DpqUsUFvd2PjE352vJrYn9
iZxcqAVwocsWEc0UHlziFBJgmoSbRlRLvWVn2eZTorqXpEkepongAROh1sa2UCevq/lcZg+tMrar
aoXwILjfYzYcApRbnz+JjyZ9STdV/KsVY6icfcer/TAqw5zB2FMwK7uBvV3V/CrgRO+ipoJgMxgx
6aHltwT+GzSHbqBpMnyp0ftoBl7l/WQ0uWzCOF6/Hal1KemEECfvY7baDzbyCytPxKFYsn2nkme5
hIyYAK4tjrnfs5mA+uF16GYS1zWjeJiFvAeSktt9cFIuRgSFfjSp9OMQkONFKx6znEOCgy6Vb7pd
/Y2wgGDL/2H1iszzfoGhvDUi59JMaHB18kq1Xe/n9c2U4MvshmVfITairYReBQYarAiCSCICQHdo
3w/hZHcXnZH6crFIhnD0Ve/CbAIn3zRPlC7mQ+FxA1YqZlI94XxXxnhppx55BioPL0U/9xf00qYD
jTo/nymhAIOM9uz7n4oeDQiARUILYObmcbCWsQu99UzOL3RMBu5422FKg9jYPANn+B3a+ckeqhwc
Sk1iWUvyByKH305AP6UTFr3TsZkO2PuFkwC9HskrIfZ22S49FK4GiEtrO87WGKEaPvdC1xv2fvF+
quMrpB/kvXcZAVD9QwgXim0SSCOrhCxGQuKsFxIDE/6zbpSzzYg0jqZ/THsgMLCYCbQ3SbnjyLUP
mv6V/Pg7L4/uVDg9dan64/6iMvcrXcZdPgNPyUd1iVoYr3t2IDzjSqVZtWmKFDSZa1eHJnOJYcZF
mSMLop9BecUytNgFk9seyhQnghcyqcy5dcqrsd4bVetXtcHucc5DkrHTdOvRtlxK+k7NwHQV/tO5
Ji3ok+dMGRBkfXIYKptYI6ot+vK3nu2f/1ZTYge48Jo6vCpIGzO54JspN1o2J1xkr0bcXoytd4/P
GM1hd5w6doXdYrwiYI79xs71/k86LS3EuBrE07qfTZPmNGMPJN+tfQDrCdQi7Yj2Re2XleNyCJ2E
dHB0DiPKhYxdwqGkg7dxyXJGOkUSAEJBBig7lUg20bagSwouiZoTquNgaWFQEptReQFhl7PjL+yn
towri+oyBejWQIOYZU81EUi7UKqbOgXNbqDO2ozOGO+XzPzRpYVPuiKosQTMm3T5z6iCTjg9bMwV
dBTISrqWsyA5CqF3ZpmXylHUilXbY/Hw6GJM018Fb3WvJcM4D9V1vdA47lAVVV7yAJDzIW26l5Sq
28Xk5vfSMaZTX6vmkFTG1ZTd4YeMXg0RE9mKRxc2WHI/luVlMzvtZdvC+VpoUUD5SatrCMrTlnT4
tcBW2mvAUE2iiun4NZg7fJE3eZvb+6nUsz9PikpZkOaHenkSbvw7J8y+b4ENo2NJ6buEXg/Ne5l2
AS8TO/FxTNpXnngM0px7D+xG+aLsv8ukQiOEY3mzDE3tzxKCosustZ/c6nvF2KIEheXclIN7DI3x
penr9iANVF70MzSsPXkoZCDgiJ04nauLarpXgai2WjwaskDZTVvRjpP0YsVkR4LkkcZe9d+h9cBB
yTsm9kj1ymjUhvPDySMioMtmv45WVlxQvxK/dwfGKLqO3eXK1CmMMr0hGL27BrC2L9NiOHRrnEFv
NP3O1TDHKSyDoFpPNoVCSjHl28rCkiDCgeUZGPfW6jlFTStEsfJ+0TJGlW5SqOgq2DKu4KcpkW6R
xd54g3tJoo+1WTJ6NGg6yIsBbz1bojwOodxa6aus3Vugy6euJRVMn9irDvuFSHdMVtQeDM1AJZ8l
kDX7hxJDjoCZ3yQ0m4W9uLRMhtu4fjDCYTlKcj9lnso9scHW3hnL5KloibhTepNr81kMRbtJmT12
6LF3McQVEsNW8AjpYBSMBH+mw3jLM70Lk3kbN1l/IsBmOVr6l7KjY+flBB8T9rgNWnKyVxulNQs0
B0n/bcIdbdvjUw0UDv0ur8IkCBig0ZrU1R1r4qROIjEu+9yUzI63BZl+u7g38H+UNX3tWfnT1GyT
PKXY6ZHmRD7ELhZEZ8yXDln0O7U2CW0z/VGJapd2wb6f4Z5bQ3pBWrK7GUYEn1ZftL7VEbVhVo9J
E91rDfiYPJttEK1I4n4t04D9yrr+InFm56KWF8LYD2PwqmP7uii7P5k1keKiqR84k771oLGrfhXd
uBl6t4bkJAIoDrlM6/3odLRrQK/T7cc2VmUkRIBwKPGsDc5l4GAm1swDG5VkF3NnILSfFnaB3qma
y2qLM4QDINqRsSFZIbgZrBaFS4bIo05g3NIrJL6doros7AeNA2XVRIO+DYuGfSZiUDbQ1i6D9lXn
ZXITCbKWQJfLQx/syQlAsbH0d8QRicNC4s2hyq2ffdj/WgTd9XxmpV8qFqi4Xw5DXd4sKal0PLat
obpbJfSxtYIepF73YtjcfBm8mnP1HIbhHVFm8tSurBT5DIhd7BxD3rS5dVUnJr/fIz4Lpt2W3Nl6
zvaKkPND27Pwx2paOE2q77ZF9ktP3PVlo6Fw9Zm3g4D+0KTEzHuN5FosBAzmAsY2X5U06pce87Vr
9neua11NRVocQG+d0tY1dwgWFnT94R0+1F0f0ak1Q4OWGqezfRiDmZk8t9rEHRYAo/fCXWbYJLUZ
zs9yVBAt0uhQtTXtNENhySIvW0FLzNyZwZfUV25PMna8AqRDrDrbbGzCbWtWT0GJvkLlpG0LorLR
QBHeU9ISR4QVGreQn9BC1ETa1jGbj8p1vrceelUQXAqOPT1h5xRA6j8qEhg8so3GZQV4uarxC4Ej
SnXsHmbqN1RtXHq0F6hi2ItTDPeSMECPQq4qmGNcNFF8LWPz2dZwTCPDgs4aQHFv0XCGdngcXbat
UzKQNbJQyAkKbW7rFScUlNcDGHeaUpSq4Iwtm9LqiJmh/rh1IxRXTCTi0BWR5eNNalDnm6m6hiuF
6MTsy+1MSo4TtcTaNObfpGQrh2t8F82Ww1q2vLZ5jraQccdniNLHDK+UcdOr7KGbqAsoL98GJu3p
rs6ybe8AKkzHaCFKMgTubFrfcExLCPQUG4U93ppu2W5oWtI1LtAMks14aTC77rtEXkJzI9iERHTQ
euNwDSR32mJWv2HXU+7ioqq2NhkFZjOm+yFfACxONA1CSl5gfmg5V9VBygWq+9xHO9t7ggSdbQx6
EH7pBTDOVXzwGpBsNdHG2K0W0pQISGmE0zPfcLzDa3UyapPAFXApVAj9CMf1ZpDlL69aJTfeyN43
ZF51x33gEkvRuLcOjXEChL19zZkJ4YJD1J1TOYcMdNgxb4MjvsX4IbHbe7EQdBDE6WtBSMJ+8hLQ
nFZEcSWAV21mTnjZya2apn5ng9/dVqHrHKZIBZu2G8w9Hjpkdkm16Yw9i9JSYxHT7LNpbjvpbvKM
gXBB8IAxYwgWIsCuMCvGy0xwwkotAXnMuI6Jmj/2Mal3nx+4rLVq8fbo6VhUThwYDBS4aDm/Pefw
NxYlW+7gYKXJayBmiNPrsaF3CBoma0pQtd3Nsyj3PJQLjubWoR5B3Rroy0B+spxUab0lxQF442wN
x3nmPFMBCFz6uL2PCsqd2TNcoG5nMNi+ODd79ruyD+1WsBhrN2+F1pwrf8tYWh1J7u4hc62Iw9BC
cEbU3c116h1bwtRuUB6Mawd9Ucs3pt7BF3DLCRcJf5pUx7a4w/9pFo0ACkA2GoVsucwwUG0iE9UL
Csm5QpKV1ldyqX6LykA8Y1rVVdqR5lNaRYH6qvoJ/OY6Yyzdpv9H2Jn0No6kW/QXEeA8bCWSmmV5
SFuZG8I5FIMzGZz5699hvk2V3chcdDdQQJdsi4z4hnvP1dXqGMEUiohbqAlK5U9lEXo9DN7V5X0t
ZDz48FhB+4ws+H0V7P9GKTsWLggXtqNW/oyY8pFMDBjYdcjBzrlDSMnT5SZXJ946c02ngiesm8IG
rWU+ln1ucKHzDtpFE+hK8zwYsX5akh7CN6c6N3N/SGzwwe7Unau6r86EIIw3Y/2vKmJVsqZYpy3b
Sqfqcz9Z+8nOPkh95AdPFOSH5Fxv6jx+mLM42ynM0UmClC9OLd8Z3M4EsInGt9tW31nNjM/D/BlH
hvaMrISJzOAp+3RftvpDq1XnWrf6XS5acrWlZ13mwQvVCVS+zh/vYZpqIAyZBifRU50TBGKXxE8T
6OiiOaGtZt1mXIyISKuewAGXrYazDFXYMYbI4tT2TVmcXdKBtqkDirWt6jOCK5ugViziHVlqaT3a
+2is1NAVj3pPDawYnbldqDu3rRxvutH7TVafaKpnn5ezOVZt8pXgIAlVfYwCSiK6VQuFRFOf1cm5
Ke1sguJW02MSsxHmjkFYPxcKWHuqoREpWDDk6otKtPy8dE7AFOoB+eKPyvjHcYbprGWNvV0KtjpY
qeLGYMZk0rcksQMYQS/DFMYSN0YjtmqmvVglMxk0C8bea9PdkvIvJFKZW419/84q7Z1Y7GyPrups
y0gNlZYGXTAP3bJQTa6ueZkWacPHK299b86XJufxaBmFUSEEbc+0DIEwXXHmaeE4GGTxJfkYGuRG
wsticjtgk+SVv0exVh24m15kWmmHqOD7afQdkUMrEt6IT3P/pXfa3M+yevBzJ1HPMnJfZyy5p2SG
Cq4n9Amy4aorQLo/l/No7PQE1qPIbhrQ8pfsheuiHbd2NFq7hVyprcsxqjfkZ7uYhE+NQuHoivIx
wSsGpLwsbizRERcoSW4eymUhjVVYo+/EwiSeINkNFQCnKi+KizXKc+Khh0uQKhzZGI8Ym42jJYxf
/JPoomgjhwWs1LEssIzn3g49KRWQRZ5GDQdxW9RVf+lIGsmN4Usy0fYMpfur73XnCRnuTunVE4D4
cS/KF01X6lNBy/T7RSJf0AnAepHJp3tdSFiJsqtSg3arr+MtsuyX3lrsfUdmzAUMjuqD3CZdsKUx
If88922rJ2rOZH4EqTrwcnHK+KCraTZ7Mj/ZHa+X2KwrFckcyJWqQn2sbIJGHCvLL0nRHln5qq+K
7XxzFjhJFVtvn6x1G6omakuvENoXYe/qtS4iA9gGwGNpx6owWSkkfLwBMCToms4Imi6+1epgB5hL
nuDrjQdXAavAX+yeJBNxr4WoQxpv39VFSsiRcs7IVdyRqe7Agt6LJU6D0tIOSct+K0pibRcv2V7v
HWUjNfSeSr4lbxVyN+LiNCpP5dAlG+HBss/HpQvmBGWqYR6iVDP9uFCrUMs93o9kSrYWqU8bJXV2
eoysLNN69GOmfQTvvPoHE3jd2YLR0yRich1W4W1muc0ypbJ1wmWUhBCw5e4MA1kDDH4D8hRJbozt
J6skJcEpyIQsZs5svTE2kjK4VtF6T9QyIyRqHWMDoDaTPGTdsfwxmc17IktfQx9M61ngm1x0/Mhe
5pNG9oLviuxbs31GYke9DIirdNdYkIiig1A72SSkDfN+YcVnxdSlkGbNiSeI2LKDMWnmA0SXHYpZ
XATZdJvxVLd2MxB0QmYl5N9a9uataSrxOFfZ1cruWqrrh2UqdtVkFUTLe4QOVAN6IcAqTPH6UA21
GQ0Hkzku9pqgpxqNJNv01M8nt9g8l8i3XunDmwDeAFYwilgRPVemVN4tgqRNCOINkwa/rWVgGlby
qmqsRIh6ghVuhoXTOgELNj9PiK0VLHH4xwbfvxU/Tx6YbUZLLcTK5ucykifeMPgM0iY9DyPPTTLl
2NSV+Z2bSX3NoxkEaq2G6M9BnRL7QGsN8t4VRG2QTCI2uZR8RtKcDY3YUcH3FLqL9sXO269txjRR
3mZ9aYj1UgDiNN3O6tBYZKjXz+0izkNtPaJE4eZhNMWqqgzS1FY5q+Lvha6WoU50AUGxTbEV/bfK
NJq9RKO9WVS0nEt3d4sBHze/UaY1B9HzVIqWn2IuuIhqNyO8dUhp/lAea2b3U28gQHcFj7TtTCB7
CLzMvFCHsRDS6sMNXyOJFAZfKUv8i+mUHkEP5JiuZz85YGIzA2gK0trlK4gofZdce1JGEFVRVhJn
G6mWH1VlHmDDbPIXm4s8nAUFUg6sY1vOAY4Vwp4Vd9mmufpsZvmzuUB9SrQUWgL+dMjiy8T9zoFb
FTk493/yX6OIk2vj2PfZzr7PzLd+cK28emVVfAEVs2FMn+zG1HtLQXzu7IX6xiOcdmPOWvEoeY7Z
8qo84DXXBiot3+6lPJRzJJmx/qhW2SnEzjstQ/RIv95f8XUASHDDmF3G4yzso1Rqk9SanLQ81n3r
BphYELYjLifjzvUWyy8yRPiUucPWE0V/M1PZ+Y7SJxxqynAWjTxnRNL4OGT9HJfYzh4MermBGC8G
Sd0D42bvlE4MdBWrPYiEUJquboDJ3HmmrUMrSZCudPt5NPFKiMqYb6N89LrvWr5ER81xrr2IH9Ki
tt8fp3EW38rkJutODzx7sU7qnP4cLO/e0HxU2jgwrq232tTvJSaiM3PSA+PlBLgGo3rehwwcZUQS
j7MsKPdsZYeYD67yaJ27uH5z3aNEIuDzzHZsIsqccGf+3u2YGae26c/tzKSRUUUVoul/SiO2ZpV9
K6PhTNRD7hOdmH7Dm9VLM3BHkAwF5ohN1jQpThYNYf9c+V2vYn8VJPum+t5q6FisFWAih+xmOOMJ
muaEoLYLh3LKfO+hndjIJMzMTiQgMGTBXK8IUQYcBJ1vQIQoUaQ8pdI7Vq49MSSh4Cybes8Zqm9Y
i/n9+NL3Rvzcy3Lz+zxndluGNZDCIvN2ALh53Smn3N550t3mxeG1k9IhGw4c0kafSH40lJ1nLvjs
m2kISpIP2Gc5PpJ60mpgO7hxNG9oqOYiuShkcBskgzLJIfoCx8dGR2dzVrWNm5SD7xAd4ROaxV1i
u7SMnBfaCNPeyBH9t252znm8NilQjc1ka68ZK4wTeR8c2t5qaCgdO8jT8s7gkI4+9ggHhezgpxOY
+S6K9lPS1uRuDnKfQVI2i/yF6/6ZtAgiLzMuIZlxcDAJJDC53sc2XyUOGo7RzHjmf+ft0BLSavfa
So9HOK1DCk0bUkF7wzi289tacqclVR7JVS9kWbeBMzGn64T5q6q9V3Osd6MG+EAgNboVPYOdjE62
1qP0BFKfyKK6ycudVhSnTm8viBC+k00B59No8m2Oj903jZ4U26VIti7ief/3oSkM/jRm9bUYxa8J
kvU2FcMcZpq3XVOpUL9YlGUGQYbtKe95VPNxPuojNSo1x8nUtAMgmOGA2yl320Ar2oNTe/hzerED
tvVmpawyGebam7SP78Roj20MzSCnMzcMiDZGRKTxEucx7GSNbUKJIgV7O9UWq2PZaR3ifmajubjO
NXbMOZ+JgZKCV9uqnOMi7Jest5pdtdg1qQfzqtj/apetuNpsfY9Db9AGVZS2Vtv8E9v2bY56K+hA
RG7ID7Qpy3+tk2Z4+COfAp+bjmRN/ksHZfP7e07GDtAMC65sLenigv83mR1ttLp5ZXK25EDyl9Xe
jAjr04A588+N/ufNKmt3C/IdujLXVNF4/rfRt4eUDk5YdtgoybOXG3dbWmVopm3gRiMTdy++kzzn
+YjaC+GWjJvrv7Tr2OA+Dhs80u4cpOa26SKc+ig1aAtiPm3DUEPaa4oaUwDiWxgmj5YxBjCHhn2n
k94xmABRtVW/NM5Wc494vBo1UDsPJmGep9s1pZeJqv5a6DkJpIaIyYPDnSPFN6zAF+gVyaPM50dR
r5EdCnPFPr02snKf1AiGboRFXNFS4xG20S/NiUOye2axIfRxk2AakaTX/zM3pR/nRfpqF9OrWvbs
+nRjfCJjtDo4Vh3vqOkPapf3T1ar/MiJijukQ3uvoyh7MvT+axmf00EOb3rE0ifHmR2wpTVCU82z
kECHhfCsON/jAva+MA/NfJKHGxsZGeGUzUQ+dU2iwtJlJj2/dZEuYVHZaDGHdus9Dk7PH1OyicY8
JhU7Qx0UT2yUYivC2xZhM2IsexZt41x1d9WogPtzqorLjehPfxjH+VSZm3xalHNepguix5fWMZtT
wcwUCV+0G72MP72d/mO0PP+JMl91vcx8vaUK6Gr7NW+rN2Sy15Ze+TFb5sPipY+qubS3vhQHzxAc
HW7/rAtikLuRfkZXuqtmJcUBDhjZWk6WrnHbcdhOrMEHEst3LUN63+JupzjAb2EzIrHrA0QtIygX
J1SyrH0tiuk6RoQHFgQGQ6ydgrkqtjzKIiS/8d7TImwnRlm7xbRfvJRMMCHbr0B9jAOax69AAbBq
DbMZjJWRbvRyxHWi1mzNk71h5tEOSAu5j01EDlPvnTUaSHNSE/AV9vxo64VyYOga5F8S3tQXaw1F
0b9XMk7eJqbxD0KZfvSxsWVaxQxiAeDG+L/aCkt/A0KdnzVQSiHT8uZkr5tJa6GUk1wMew6V8rRo
9nzAhiT+/0xNdIuWKR4f54V0Got3wI44TkeGhIvZtnQHSDA8RbF2LMqBLvE8GV05BEo7lFdretTG
iyyHcTe4dhF6nUJeYlyQIe0yM69J2TyXs36Glak9NK52b2BUvWpyqo+se0jbK8vsL5iVzy50gC6Q
Phme2AY8r49TxtiEroE7bwlTV422CZI6hNnvFjnL1YwFHT6UnEdAXov2kFb0aX8++z4pnFacDLxg
nTuGlepH9o2rUvokubWEler2p7HoyF9wrG03VmTJRfNfhLCfRU4r5AgIAtA3k8Pso4alVtu0tXPd
CHMiaY4GBvywpgRiaH4lBZNt38iuSBpPNoaNkzZHb52nKoTZEHM2WTWJBVIVQTays1ALMnhrjW1b
1TL+UVSwPPFAPvFsTsxouUi7OXkwrGw85q62WyZBcJNppgFzECb1bDzCKYlPmTtT2HjLo0kJYdc0
lblX4wydeiQq/SFfJNez0lgMEux3CF6kcXU8YPx9Ep6y8eufvw3N+6SkAwPveat6FhEhS7cP2poc
IF6M7hoBxhSpJ3dytmWVsH0Cw3YdfC0BwINPlsxWgyBVs2O3p5LgBUChxlWn2H4R9f44u9MWe902
rfT2oSl+RXECl7xAJNL3CU5JIrx6g8aijp66jHWGOes/EVX+AwaV1Hemb2ijFu1My/kitW56MS0h
QxcFiN9b1kWfLPNrC3tlW9YD//pUP841G8qS5eqqP/nWVmn/1l7IT1tIKLGqQ6SWk98qzkk2y2vM
rvo2rfsU1IrzxiiU6DyrLNBGU8yhlblsIJy6edNHYEo4w3PQVPpEbKE7HqX5vuCPxgCaaXdzjTqU
cAUu8dDalMultmuH6jZOXnbFjMjMo2mSY5cKf84qMs48Dpd+0PqD1RVPcx1LQiXNeJePJjucvJG7
wZwIsZDZcnQiYLBtB+hgdJvbUnXaltDMb1Y+1I9FWTyb9tRfWXaQr4Oae+cyuiMaiAmufrIaLkvS
QQG/JYtxmwqKVXqus66zniGlKOG22qKBuGuFSV4Mu9nAmNwdqyM/Uaw41IUtj2ZinRLG8Du88XyX
fXYE4Wrd0lo7KsZUHQY8MKkTlUcDvRFkOYuxvDvdHNiZKOF07zD3hLekMIb8Dh8nNskUyZhBshQF
HqZhvrjUzdqDLRw3yHxSaNM9g3dC+LrqPUo9d5OX6njsch4DmOXwDnKxZqxhryYU9Thjj6YpbJ55
lOdX+hwa/cIg4JJgJLzgTIwN9Wgt2Q3dwEPc1e6em4pkLkvrA09XQncgAcquKqIpXdOfbat6WQx5
ooyuui49O25/xzSF8Ikse7+ah2GrGp21n5rOhWiLaKi3rqWdsJyzTuQLOWGTqHjwJ8xcEMhRZpXW
pVKy5zivDLZUA9Hjafw8MoK1FuLTdFs8Enw4s8M3fiYras6piIefTzNEZuzkTBIVFiRFiXr8Ly/4
JzkjjFOgsateVsXH8JEEY7axIHUqRs5ez+d26Gr0nGV5wkchTEhLHmlac4WAOo9f1QxTqhNFxV+g
SZgYP9Wa0ABd9Pm/PS3QG/5b76ZWahtRUWBLNoUCdVCP/cSbdv0KECIHjt17YSK6kMTlgTIT6sL0
nmeqNCbGGFQlWkn92OxGfE6V9Q8zA2tfQG+AYzpdmnSrTyiOuuyUIUpkpT1lSFtaVnzu1AKC0jdd
7lobW4FeNiGvAgBQNUGlOtPVYMBd9cmZ9X281W3maRH9+LaRt5goujTW1MPAOFVmI8JPMlCbtCFu
SzUfK89iGpk/NcTlso4dnCA13IeJNcTBVIzLsBBHpscNu2HrZXLmYyurJ05/JtgjE52y+wd93HI0
lBqaBHgwVDJPeLjFfoHUstHl+IuBaDg3gkECPJp5sSbmM61EV4aDARJWuiXb9zka9EcvLvVzbrpv
UIokOpV+PmB1PFPrPgjPY/UZi0d1Vas5eOqEpsw+An2JfMi6u9PIjKIsrK1NILBPBRkhq9WfR01R
AxGTP6kTnpcOKFEJ3TuCLitCofzVpvk/5J1obcGLYN0AFPZJiJxIIhtz5Mah3vfvXVN90+k7K5Pk
uhqIHknYy30af5SZ7fhMsBnsImkiMUTyDHs5f5ikC9wcjiz82lMmGGX9+RX6vNdc6SdIpKEFwgv+
SIuL5okl+qrQ8xrjYZRMyyeDgcCfP8T45G/wVtyUtnpIIYLCnvrvK7I6znunFiiELUGQYF/Vzx0r
e4xd9QtUxfdYg3Cg9x6mt4KpjTIrW67uLhiqOd17BRNybPLGA31guZ2AzAakwHxzh9Ha41fOkYWO
NViTXkW1l5ePjiuJLfCmQyxqxuVtRctl5SloBU9u+m60MAZrFOatm3fP3kAFjtzh1Rq3OmaaK1cD
e/FIfde9vL86ovrLgfHJYsjfgkUymEaTv8en1nRxcloct8VAUHtkcmUJdw/und+Lx1Rh59rF91Zj
C/Tn7+B/fCx+VBt6KR8Lee2DIL6damdwSxanS14lG7PuLXCkrD5HvRY7MTjgvav4wUj+av3+vPgn
RcMklAcc4YpN1ddD/F8Og8lhuttFjdj9XnYKices7PLpbAwzZjIzPc1R4wS1wITEkjxq01eEhv02
NmgCvZ50YOkmbGyj+fh7yG3P69akZRi9GI+FAfJBddi8SdisrP7/5sz5/H5Qyq+hQQb7f2Y+H1QL
rd63rdmKKZwsCvlpSpmaOu3PP383n6142McAG6wLZ4zr9scvRykgjSRWPoV2PZ5NGf2wNRid9DKw
uxqtfdaba7GUz1ocWQzd04eFpE9ing0jzEyyD6N6jMOZ/ZiIyRgfInHRlm3dldNLJC1ty+4PHXAU
vf/5p/5cXPNDQ23W2Ici6/h9L/7rezWnqBk7qYyh1ObHSVHcTUL2ASwhhJcsuwgIJJbrzx/5+Rzx
ILcT3oHxjg7rI91VDBkkr3QaQwUBJKKzb2ZBYLrd289JHqrl3U1ha7Mj+JtNSnc+/rKaygHO26PS
bWFf/Y1t+tcva7PwVo0ReMzElhgZA7sphfUpCe2hXJE4C16SXp/R4w9MVXgW35u+XQ6N7d0ZrbPY
GybQ55YYLymbDUKwW2gcxMif6iV/bZfJWMVr45c5r9hpS6rtAvgKTA4zObSpR4R9G58AUUU3zFr4
6BlbK5p65+EgN7YtWXdD1+7QPVGJZCcAow7wV20KzGaafAHsB42Wnm6QRFZfc/xSuEsPCqmCD/Wo
60/zF6SJjk8AJMkHkSs3S5TZwUzzH1r2jE3FXCzKf2ERtezoG0V1KTp7FTEnxrlN1U4WdRaJ2lPk
6i8ROXxxlu7zOHZD1H2EkiNIPSkIy2GCkSDYq2/NbOxzJyXYJK5Jr9boTaRtPHVENpxVqTtn0/CC
BDZXqEkDECxpUF2VxtcaQvSB/mlfZlwm7AnHY23C2YjKhcDGVUTdLBG8oJ/1mlfJZEbzs34kyzTV
lv00YpfX+hv6gOqpxHoYcBEph4rBukJbwD0REZCdfTEHfNVl1Bub1BoesQTXB1Ut9l4m58BjGG3V
7s1D40F7mwXIRUjmRQnUZPNTT9N0Va3xcdKhgsbeErjYi685UfTE1hMJYIJcZOi9GBuyg79aoli2
rOG+6m5R+l6tWmHe2q8dicstS71AuqcCMbEWLwGw78lvilY/OgKaDqVXPTzFWnSIWcMEacux5MDx
IAV1eNLYCh9q9mphZvOftqi3GL95P3SGXeZis0YuSWZtnH7al6MaJk2y7CPNJedidg7oCZBaSWOX
SIJvHUup9k5kb9co9quazYEmFIM9Yl8dOLBQDajoJWpkai2cdov2fzvo5LcW9ax8KQZxMFF0HN3R
QWOI5lyJLw6+ANgRNoWtOLcZziExe9HByEmOtCL95KZ9cmOa5LHaYGGWFUiRli9KitE+a1kq6gvM
qViKV0E79ajolyGzySyjTQiUpFHe9OcG38MpStlsZVlAf7zcUI4P/mhrTRA5rIKoV+9p3iggM0Dz
m+N8QNUajqMdHexn9mJwm6Zk2AG82mIWM89QWZpdyfoV0R4aZm36MbkdbXqsJRcjL/3IXqkJDkLy
dCi1TUMwNJPBUQZ6smazRzWbKdKaVBF9Fawh9dEbHnovQsKdQxpzSUMOIWy1W2nlVpixjA6rRYAz
Klow2U38xDvM/rYa4u2UZ5e17y4TQ5ygnd283q5uSbbtSXD3e/Ab+06qPrdmxGZ5guGZeARapikX
xUIPzkZyeSykHQUdqTg+RDnymWFp8zOZZzgGyUVjWp5a4pCsmQmRRiuKs9fEv3H/80n+2777bzkg
UzIatzXZyjMhqX803st8GSZvdJow7fs9tOoiAHWziYmwee5Tse0tScaKK35ETJSchf2zGOmHQLnu
VIUQ41Z5nlWrvWaajRsoH6sQngNYo+y7PbbkD9QWHK0JAbITo8BalmE5Ev9bhwa7Qq6R7rXpMc7A
L94nxMkFndLZeBvuGB+uZuqoyAHkexN33/78W38swtZfmsQcvNcABxCzrq3kv26RxMiw+Fh9E5Yv
c89lIYqJNwcyLfECUPSSUam3WGyk/+eP1YyPjTIfjHYRw5sGtpHFyIcaLCsMil2jbgCVDfdRFhzi
GBg5bua75k7+lEfsMye73A0w5ppWb3b5iiSuxgF9xeI+eVH0HHNzsYLEIq625YSaJ3ki9SeitewI
nY8RrmQlOqixUV38EG1o2N88pCJHelDcB+p8NnujwzMg5FaOoxmUpY7I34q9TSly52RoLGPtkclB
pjjokm2YJknniHNtfEFOtkkb6CBYEn9lhn72EFK94gw8OoP9jul/uFa2N52t0dx1kvOjxyWf97Cn
Y/ytoaI4zradvKe6sI2LMxRPfaROeybou5btCFdoxUKzjLJjUi87VTb4EVDqHNoIzxk3ScYRNwbK
JCBkRd73VJ1dJphYKVi2dxvVZI3i0VmXBsLfRC9uuozeBrt6mi0CAupGJ7wQK7XkC3gyh0pHvKNT
9BsUETyX58hl9p+KYwmuMwHOd+gtpQ8rEl/Z7B0rgGBO7Wy8RTa+nuVwCmEsgISY0CTsZnrGrWXW
LOCnetzhUVUDbe7f2D7a28jrGHeb44NR4LLzWCPhP+ktlpfuPzOL7k2WYJNQqvmCae5xyvj1cH7I
C0okfDmq0LnqLiuh6pDByfAHxfwColoFhEnNOeK7jkr38LcnlTfgw7EAC4ZlMIhdFSTVByd8AyR7
TUFvwjyt5k3WS9pF03T9WFUOiZmlCKtTbWtjUrIane+s246xWI5pnL56s7r/809jfRzt8L7oKvU/
SGxKc7jY/31fRWNJz7SGJmQl1myGRN3Ui/7Li7SfTpoclRKLjd1g/jVqTXBG2jE+WvchHuCh1mP7
Pqzf7BoprdyzSP7I5ui5q0dMKsJ6wlhCzI4Uu3iObmVRv00MYXxVU1iZcgPkafPLFcu9Ezq6OKc6
Zd1EFWlwmDkmaB+Z3dWkes9EaWzVN7sRhHingEvVNrlbzhA9pGuKeKNsy6KHMt8dCr37SWzYT9Gm
L+4iWkJD4mOm8db++W/2cQXy8U/2YeRekMvM5o4jblrl8Egl2hEjQXxDJvb1z5/kfTzUcMUxSoC4
Ra2mutrH9ECUGZVC7xmFBisN6tP4BLRH2buglIJchTxbe5xJwyyCObOPphHzl8dPMdQvtFfZwVFH
JqH4jrggXXtvUNgD6PxlllF0aBt1OLbFzIJd5gdG94+AOfGl6cm4MaIvDLBUDFjMMiZtOpYdUzhT
EU9NN+LDFMp2rfMuAg0ia7hvysTrIkz53toRn75Eji8K5b3vrezcKDjSCAEtN4a9IN1NJBX4BPOH
8zzfM/gc9na9oItdpv4wpPculvmJFaXjJ8PEfnoQZ0OvlEucKw9Dj84zNctT7LjKbrE81MnFiB5E
p9qzcThs8Mj8SHBVbqvC+YnO7QoBaaCO1XiudbsIFrU/1NFaG/bND6QgUGuy4V5N2OjhD+3yWX8r
Fg+KsjMPx8XBXG8n005LlGaf5tcseWGUZpzjFPlVKae/XGIf78411ZdACU0j2onV/e9dz7/uTgcU
6KwmSbQuW5hyg+wzNeldWpRam4TB92adKrG+Kf4yZP5UqawfbLJKZMjL+IIO8L+HgJJ5RlQlXQS7
bklCs1/eo7pzYSSg2S80CX6pkm3QpnK4glh5rr2mfiBNjqrDu0T21OxbSG47r1eelWiJ947I/JFF
7s4hKQTBGm6WrNfS/WxEzwruuCsa7vg8zKA36h+MNCl/e4kT3UYq5DpcN3kP9AWfFC5jBrPjSPES
y12qG3/rej/2vOsv7qrg5VaCGZiQdTbyr7/41NMDER3jhXnRHdCO3GmB56Bzu7OlpL+Wruz/sj5d
/4X/Pvz5QHeVbGDT4PhHQPLfD+y8pk/i3nRDIVTMVF1S+okr738+Ntav68OH8G9H+cqvxhTuozQk
llqCm3SN8Bui53UYS2nUb+as/8vz+j9+GWIhbGhXrsX68SPTBXplk2kM58NoslQklLzFQ93/5Zf5
Hejy39+G65IhDJkvrDc/TY7oZ4jRxjIe5tTqITGtRNQPznXO4FCODiYuL8Pa5agxyquVZuVlT5AI
0kvZeCYpVoRz6CZS5nIotoVB8V8k2MGyuPiBAXDaAUmQr97kocdLwGomULL3aif26mR6x8Jj+GBp
SE3m6kFm3t+2O4bzWcVDfAyTF+BHQO8/0dhwlDZRrepmmKY96tRGPNv1JHyZRP1VZl+9orUOPE5f
53Y4Mn8SXHrFe5TP+9kZHpmp4aMj3hRdsLzwyub7WNBFopaNmE3xOzHY2mITh1BcOau8TH2n6je2
ieOrdWnup2zIN6oNR7fJ3SXoJsYCWq0aT9KLVrNN/sxKhDFUBRzEQu4R0OE+pamVsTEzJffeCIaq
RDDvLlXvOznMWpAj+QEnZb1xUdMcCNle4PwOv4a+to5JOpe+KWCjDbFXfR1qNsx4XzEe6yBZMuOS
gXbYgQXW/V6mr12FI4eJ9c+eZWShIkebNHvZNXV1kGZcBWVhSPS4DV5sZzsLcz4mCcdQrpjoMOq9
qXtPY2pUV11mVyZR8Z4pYR9YzsL+zsQ46WR10Cx2QRamU2/rQYuOSdv+sOMjfMDyZWy0k+JhYbRi
XNLojvjDoZF8LhKE3LS5bJIU5Unvh7MT1eRWdt3OlJ4Vml7z3XWZBoN+qFbi2IwzUQw3p0m+sd29
L0vmYCsqRODJ1giMUku3CC1xZE451R/KsZMFkg95JBZQ3NTNmr75bZjUnxjMlVWgTcHFgUC1+JZK
KS/ciPfe6rCoe5WyR6aLQNONLz1TtjBWc0EDyPCbU7viEl8j+tp+5+D+u6qO+NrIRWV/aOXMttrY
T+WCEHpkhlMJWoAODozOhh0bQYtXMHopMsT4aYmJIi5s5YD30n0Ym/IKAuCEzjgCy7cEVL/DKY7S
sHNLK9ArtwirVIvfpXMSrrvRyD1/tOviu11w5Cv1NFwsfezPWW9AJBzQ7up2S13XDhF0SaXYLnGl
7bNiqL6QQXaL+p5FV2fLDY421U8q092CrAbQjzjYcSp26CX+1kF67cu4ZO8Gz7/hzcXTAlyQX3U3
0owfzUqhK+yTL32CfsG2nED3KBX40c2gh7i8cyLEH9HCPeh4UbWN4vrWICI54grvBid+cGpGatpk
5v7oRMtxQOzKw/4sq2bYsowK7aqrroWdEZz5BqNQvA0A947DWB0ASoB/KZ1yz6C9QOafPuClLN5i
6QYY/1Hql0mL1lwRjway4Urz3jS1TveRWTMCMpcK1w5I1AHRZWnprx6QXbQ4DSy01yGJA6ouA3oK
bnzJcjVvtTZcbGunZeO87aSOSWApAe4aX3HFa2hpLWMPXiT9P8rOrLltJMvCf2Wi3tGDNQFMTPUD
CYKLSGqxZC0vCMmSsS+JHfj188HVM1OWHdJMR1d1V9kWSRDIvHnvOd/ZoKmYkQbYjm+H4VMDZvrQ
qZE/qgbjDJiOGPacct2joV5ViQGhUclKH7ti6HUSFV/SoDGAEi7WPAXGNh9i6kPBU2CjpooLVd+I
MUA3W/GTkjnJb6t0PvdOPe2UORjQ+IPdaILsWJXYTIxct3ZD5TjrhIIXU1+/IJs0YiEE65fZDdLv
yYRdEMnaJkGA0SAZWZcuqD5I1GMeT1dNoXMJcHBsJOYaqRnZ0S0Hl2g+Y6HH4ArQoQdCyVbfBN4J
JnHzBDiE1aieY3MHZuE2GLrrMiPdIoJ3vnKdwHeNqkLboGD7wI6wI2rN8HSp3uU0cnaIG7ypDVl7
p/bBaAKNRq5ANDDAKUdZ44U6JmUrc/urTp4S/XqOe1qkpr1iJIjFPjUjnzVn2uGMRVZjxfblNKAf
M3qkedx+5iEqbADfsImSrET0kmNDdKNtFUXJvi5YkFEbFVo+HSDoXSroWE5lK42zasqjNPcu8p9j
MHG+BsPAUHqCD1MaxeOoYwlsnoxeTTeWgMHpiDb/Ykffx0xOK9SMYCeYkvB0pUxsx/IZw+BOr211
XXGKXUUFdzUF8d3HNYz4tTTTGURoFDGUwzp12s+V0khTTpucSCBswlY4TVOzDkX15CYgoxhm3mY4
eA+aQ1sjQmS/KhqkOIquTDdURRv0+qQKZJ2OOUNLt3BM29g8qEr52EI9X4n+tlDR76E+jT0rAb5H
NT7tiGxaoev0uPzuhTGOXCmNlX8cDePYYz7WdCO/mKXWo2gYWoTFRDlknYPyWgunrTIgL3JTiBB2
EYaeybmhWZhDpc7A1SDGOC3MvSHHvZChvtYkYVCzwn0/AE4xY5Df2PhxozjxXT1YTy0Q/Y3Rtc2u
NlBR1jNtD4iGnR+L8XlUmhpR5S6kSr+VQ4TwPrCX+JEWSd4QBP7H38WPJsC7EgzgMINtvn/BePNd
U29oK8gYaDfRO0/Jvqvn6dRYfezZbaatba1tLyIO/liCbYatcjpoLOtoYawLpy6si7lzv6pmdYDe
vJsymlHcz3AaA1r3sxjtizjSfb1Xmn1Da28HZGk/xm10dFnivR6LMcf+RJyrhqv98edaDurvPxak
Z4ZenH5+FS60YAjVuZLCj1qz4Hgzv8CWgfXl0L6LqnSl9i6xnSozlSGc1E+m1b/e30RALxJO+qUL
xe1d48UQg4lsGOT9lHFayoZtl6r7IZamp43VcdnfP6nWf/uCRK64nAjQjb8/egQS3suU8YJdZhe+
UsTVGRUXHgvEnIIC//BZfN5vX9BmC1bRKBJb9O4TpgUe9HagcIdbvXcMrIJ5j8sZU/Wl7KUJzBBs
zP/3G0XlQfOZ3oFqL+esnxeN0jYLHKvIAot+q9cj8Ky5Kjy7bhEvBluxdJZUYmqLT+bEuvVrowYp
y9JIo6ikYeO8a+qpRY/tKddH5hoV+r3WgGpQBGzQDOl0sqmgD8CEsrtAbgwJoKlAUeZg8fJNQkQ8
7O90xk0MFgI/iBzr9oYIhcvOok1flznqR3fraBIGEGGqO83t+12f2APiX/xabcWSPoImWenNuC2V
iDZhyby0VglX0xnEORhVsUVah25oy/2MRmJlGXCVwfbv0jHNkEoUCGrb4ixE6e8NRajrYinzypYk
vikd8z2G5nJj1/Md0sd+b2YlgreUUqN+nupxF0zdw0hzD1dIdrQ1vTonAfSyJFHsfdKV9Hx1RhFK
RpXsiKaEwciO2IgS+UqdxBuLiZ6rzde9dNvFSY4wV6FKBB1u+E3OFNlG2gGRSbFvobcfa2ZAazTe
lZ8ibMyQzVwSvLFTdePAPjKwHi0ZFggp9oXdXpeW20AeKfKNC8dnzWSa7SNRQA4YxmVWRtjB1AJv
k4OGvICokxNqGxyYPTKfph2zS+jCSC3NDxISF6Ai9WQMxL9MlbUNoVbhkzAxrprJnrRP3FtR/dw3
/WtkZBm9Z/OkBHW7C26coqWJpkcVzbNjpIb5ldGq8tyn/XpY1joLR6anRexXteQDOx32Sy0kQdpg
S3InVNxhwQA1I4wddbc2EqggXpKUGVgSDsdhab+5cal7gpZaY8KckAuHTkSYSZuHehlBstCaW7zp
2lzE6zbhbzpt2RUNBDhv0VMUOHRhpt5P4qsuk9HZJfnbE7PbbhCUtl/I2D4UOUBdVKMXbYGhduzS
6OSWz3wRJn6N0dolxbhna+Aurahh+R7N42DMBMtP+Hwru9vMYvgqXC8IDPOgVxS2uvhiMsr0tc7t
15U5xcdlYpAmo8+tQyR9L+K9air+yJbpKUqV4hcMrgadUa/iSjwJQaKSbwEFPO70r2mn1/uJYCZ6
0sZez8QpCtKMoHTzaxloqI66FuF3TFaM7cRbwAEUag6zZWkHGcp+6qAJQOsa0zixFpyT0bZyAwQI
IyD5aVely2VpZpBjlh3vswmOUjOVL12nZWt3cBkQFbQV6NdVkNtJ2xaIeahp8zz6PqjqleuMD6E1
30+DvR+6iZTtfH5FqNScbD38UrvPkx6fWi0q7iyj+2Inen4wM8BPeV3rhwHEkIagFnX7caRobxQD
+PSwRryDOBHt+cfL6K8rN7MAJhQIg1y6Yu/3pky1RlVvCMuJep3edo7osxAw1aURQa7PnEONv/OT
/fA3CjrIkDB6Be0cepDvm5A0/jq14Rn18wQGUB4EnEjZBNFxIBqwwl2Wgt/pJHLHtE3elIJDXzx7
2EaB7eCW6+9lOC8p1PiHS6CSBKCsaqiaa4EMmXmEsrV62DIJp2k3v6uBtI1J6XUmsetB/6bqqbUK
g/CLE/LzK91HFEXjooutlToqL0ODsnVReBvZHVSZ8JOu4G+utymA8qMiIw8NteLP21amzirmtorb
Xs899AQS7/l0TwBR72GDKfTu/uPv9zceEvqdlHMmlQdN3/daH62IVITz+egPZNGsnNZBXjM9BuVs
+DRvIV1Mi0SgBxW/ZNEwPfrkBvu18nKJ7XXQjeoOFun3rgXp1imPZjuSCVN1e7NXAzKXiG4PhDc2
8Y0e0U2IkQOw9E7XH3/25Vr+XPTx0rZL8bVo9hAF/3ytpSqZVJbd6KtJHq9EtNYWiQwf/97VBxVS
J7Kg6jMtwK+dUj7j4tH48bp/uTj+1mcOQ6226GswUrbYV+lHZWj8pfZJhfdr4ASKYNe2+A9lJcXl
0hj+28uYeh12VNqjb9No9oAGS4p13IGtqRZEZWnuPkS2DAevXTzB4rRYNsO8BB2T65f9NOBcFJ8F
4f7melP/EReJYYm47PdVIKyutAYnOUI9xZzCAWKLP2AtXYWm3ykcbLi66nj8+Dv+zeERBRtx5Rxa
sGn+wvxmThkEtVsPzIFbHZ1WRYAkE+3wglYOci4rvVMQpjmkP2waV121LRyuyJ6SVe1ymMJPtmUS
cs/PyCjj2IunOUHhwtyMY4vpNW74qDa42JVdFIht27SMl7mmVd6u8xmyEeQhLNBfcpE/p4q7FmG+
LsfiWWa2iogxuMIaOUOu5HfClrmzJDVajZ0B8NbzOE9+k9rM0wHbcRoF3VUBvcgtWiddEV7qSXDV
ciDdFnnq0FozyfEYNCSJ+rjSBdjAKW1bXNqEclUUwz5bGM3UpvRk9wV7h+qH8cyWbygz4ZwvoLyi
T0rw36xl5F8AD3eXURYo7J/vwXTkXuNwO/hJ3uxmNzsFoxv7GorS3kwKrx77T77sXxazH/NYR9iq
RUjQUoT//IrEqrANFoX0o9D+BlBy3QY2lf6yg/fCodBhywdGqWy6HiLnwAH947vt/WK2vD4C+AWW
zvPHcefn12/gyLpzHEofcgLaTGSNi/rrOVeMazgxDNWxMrdBeCsIO/n4lZdP9ve1jFeGAYK0nevN
0ePHcP/vz3sUSQQ+dekDU0ci26h7Gpdr4L7lJydl7Tef0WSUpBrMr3CCOO9WTbqTNYFHsvTzXF7K
errTy+SxtFDzq7Gg12q0a1nJbgukVFlhGW4XEWkwlyjX3TM6Tk9OhP5koEEvisa6sk3DWTQp0ydF
hP6bK8JBk1Muml0HKM27nbRChs9wnvOtsJsrncg2E/qL5yb1zikWsZip1kcQ7SsNSg3WGtI3M2zP
Vo5kkKTnx1Fxpj2BTxsVfSof5QWj7QyPJB1wJjAkNPTrOoQv1iThuGcqa5ra5uOv9JcrzdlR5S/A
3ZRg9Inf3c11kVVh61KJM3LVNq3IXsNiEciU4jCGce4RV4EVKsrNq5nMlysniSholhzaaKtbz3mK
9D3MpdjpdqRfwgjQmNRCKBj7T++J90/68k6XfFxANZg/tPfBCoTKSpVHumcwh3mrscqVOlmmr9H1
Wseb0UmHqzGt6bp39zik9sgOxRZiN8wp1LuYJOlo5YXQVqTwjSI4fHwd3++4f705iilk24wn3z+U
FU3wNkDjCAyfmRMqROjVY/9ZHfX+2P/ji6JqXaKQIea9/7KAxSUpQ1a0TIvSyxm71ymIAOnnwVWT
Rm+tpWwrXKUhaqfBXIx9cvykkvpl9VvegmYhi6GFxCDz/f6qxZAfWRM7X6Anv3Y7JMmuA0W1Cujn
mk3GTmJfxS2e18JByTkGHP0+vtS/pNUsb4GeCwoC/GbLkPbnBTDJRVjVw9z59mRcm1NDbnC5NJOH
8KJuAGDMuFoonefYy6bEXuFPt7ZWfm8b02fu5F9sBj/eiqsZDIoFnbX3ha06EGOr0/P3ixhLOjM5
4h9TAGDsfPl2bJUX3SXopCFzVtUgkESxUR8ZwMFKCK8TU8QbrSrfcM5si4i80TIDOLLIpDvSGre1
lJt2Vnpkf/anuev6u6V8eeMG9aGgUWZxNd9fw4CZhbQS7iRyPvcRVQfRsv1GRkBUirk8SY3myOAi
puyiiwQDr2WclJB77ePv8jePDd8kHSyL84irv18/wUIozIvN1sfItmNmzLRB+aSb/PuXII9AEz80
cIu86m+bVmczKy5UfAZJ1r+kZrBqG/Py40/xvubkYnIr4otWqTt16z3KclBsaWmNU/uWmZ+cOGkg
2ujHIsj39dhsetEfrWj8ZC9e3vbf92JeE0sWvU5cT6wG7/fi1LZDth6qgC6FcFuWrwlRLUZMu8OG
cfXx5/vNJWRvQOkIb3Txhy43098uYVUrKZAKaPjJWHxXJG05O///pi+yy2Pq4yZYKhqBbu7n17AG
JYpzhHq+IKOa5mfi55BzV8gVQ0/tJvf08Uf69Svj5dhNNEcXFoqSd3dFpGUN416FVNbUecZucRHX
AGsUA7QWYaXQUUlN1kjz+/hVORX98rVpFicTTEmEhtB6WDa5v11KqSZujm688ol1hs4aJNNxKEzp
jcSQaiKDFTIPxzykQzTYENB719kYMEhoduHd4gwV7ZLJVrdziu4fLt+hhH236jsbiqQcbjhRI4+M
s/SiDvUzNEeGo3GobRrs4ruwpLNl6sqtRne0mFWbuV7hemrQqpe1m837Pqxfk76uLzs7WNeMK2hi
u+U5IYoIYMUppvO2tYYuXOfICq7LUCOlQblT0kBcz2MJLU4JbkZkZB4tjMErBbaHMEy+jF0ZISis
vqT9NPmd1uJZxFI8domzV9R6pSuh7pmhElwHdtQd2gkGo6XeZqG+KfkGPWUwGIzXQXTsYKm4uame
nDLWTm6HNWmORvEyW8qrAe2IPFIKw8DJtnVEMGkT2MCrpWL4fcvrxFr0AD6EI8vgXKa5SjqXW0No
ahyS2dQohKQHgjLECRyGw7hWeH+relDh67SIMvRMkV42Rwvr12LaufCGFtVus2D0dPA0eT8cElfR
tsiRC1LvPHdpbzgLNZgR/RmyM6fE5940PUHNmuYFZJea70ZE7A55QxKJATEsw/DgV7C3yJHEVlvP
q6hhWLxkJjLKZug/lh3oU0b/Hse3eB2TO7mmdAM428j2UAzJumttLkAiYUTq0dfRxNwyGy4I8bSP
drXup4VdcvEIMNed9pqzjF9DrfWDkt6vAv5uxagNk6fguk1DP38xkII2S3IJou9h16runlNiupuA
pQyaU5y1SiqXnWLCuRT6A51ILpsDFtAoeqDJIC6nbhtFabbWvmox3qmxA7OmLIBtkMQbW8/Lc+YE
5zQkNKexMuOIUCJXiy1mShw7ie7ZJr1wtXVKMiv54fTXrlDStbvQNUn4QMl6gltb7wyn38nGup3n
VrkxIMxyuk7vAeRpa1JWdE+ziusysgy/QrRb9EZ4pWa+hDK5JvRVvbLZd8UAz92lobophgCLGMpb
XPuJXPM0D6u61eUevUR3BcPuKXXhBJlRvsdKodHsXQJDw5ZxpY7bq8MRNsz6hR2bbx8vIe9PHKyT
aDUZp/3YvX+R6BYRJ+GityrfEVWwmTtLW6myf3E67syPX+k3SxUM+qWlAaCZ2vvdiszzVJepwyuF
mfzeOYZCmw6LjSiqYfWoov7plE+MvL80lJYPRzOJPcA0Le2X1N/UDnqZIPH3jTbLvCwcbmS7PCcN
DRV34XWTgF2DBFyDUoCmSkMDgCVOzAkYOdLwfaF/ZiT9dZvV8XBzEiXPDYGA/W7rI6DYlQQr577m
QA10p+Clas4dERP1VH6Sg/abl0IYT9nM0QbZz/sdfQjywogCjBqs6w/2RKRMb+xMaPQ84w8ff7X6
D9X/z+UDh1W2UQt5qIoS8F39V9miatgDYr9ZWMVxWd0l4QRqzsrDJZuFwYVWr4rQrnaqGLzIalV/
KAZEUvDQ60C8mEZBH4+EDAKAM0BP1VM5Cm2HyhRd2TCh3+tlfeGa6ZM1ZO2BoI/By5bxfaouSrPY
8TPJpCwSxUwU/TJripnUq71UPDaspworm2M0aIAipFEYrBt8AO13+Gev00TieSoQHyrRFSjeNVA7
pCUh74kWpadBn4XQIx/1lGbrEFWzNwxMqlKFDnOhqH7Rmiu1tl7Sqgx9sItXqKiyFSBBJFTqI/rr
14lzBWuzNvi52hwUCDbQcYPryi4T3ACrTIjWb8dEX6UQBfe1jN66RFxCZjBIi6nc42xYOwloYOgj
n5wWQSIAiBwnzYWvSgI8wqjzZZSYm6gCLe5Gab1eyNVZ16T71hlgoGTVjgCB6jTEhbWXoX0kfoKA
FNoiG6t3yE3ibgR89VVPQ+TLIiMzL8pVTjq57eVRJsBbDI+yErrfMM+6IN5P7PMaJx1r/709SmR/
KTFUTrhZ+Jp3FYQITvTV66SF+q6IgmwtEvoWOfroUr1JhjDZwZjSVl0FtcdNy+RAhULHj5YX2O9i
p2jmt5a192hKYGOPWiuVW4RxR0Xr9bMlKmCRan8qDMEjJA3lHHXTrROCjQxsoXuR7U26FXpGDn7F
ugHF2ezj0nhlLNldVAINkkYw/M4Y85ssRByYNKNz1OsJ9qLm8LTot3pFSHdY09g0bFtuwXMcYF8j
vougW/ZTYsIpKaHEvZC40/p2Xl231D8XejPsGwWHpXSCmKomZf5RXjrYBD2KiAlzkDT9VAfBQT+x
vo4nP2dKNKShV0CP2huFcoO2cFGeHulDRsfBBGzdzNTGqU23hh2LhDOOfVxAgXp05tHQuhxtPWBc
Y3a3JXj3jdoVt3FLKhb0egoio5Nr8GY8hb1GERDL76yITHozFInINfyQdCQvios9p6lu29T6btZC
CXoGNJSiAMEghId9PEH4o9TUGXw1JznM34NOu3dLmZ/LWuWYhSocJjMpIVb2luZy3sQYsgjqMnYF
lVOh59aR51NZtbCI1o0cJQEaSFRMR3G33aR8ayZ5lyHDv2ToS3c/hK7+8RL1Vz/npyWKCDc8drQ5
4I+BVzB+LpUDA7wCjMPUbzlXr1OLJ1miDSQGQKzLKb6IAEvvxlrtgJaEqJfNBsoHIuRCLflbbt00
kUUuTRrt1bLJyWkgDprFTPE1GV0x8Y9XU60ZJ2Gt8Go/8YRzlRvFj2fnG6NqJMpNvTMVDUuaYx8x
YFerBCf+vjLSZK1wySj9UBrquXsap15e2GX8YLfOd+Zu30UiN5SVSHkNSLQ4Sk+lakI41lu8gDUc
1mRqSPqNvhKAZl+EkrV2qML8VOX7HnnVdkRucTGPMGXy/tWiL7CfjflWcSA/506BGqNhNhy639W2
WStGVl6MQVnumjG+zhNbWxnT3OxcYx8ZSnQuu0e6DV+tpmquB1sB76/0p7hJ7DX4BGwqowoeUAn9
fOwAIRK/Mmqpex5HslsQx+seCIJpYyoN0rssLi5j92V0Hwqjfkqoymy3mvci1G8sNWrPaqI7ePYE
MK48c651QM/Mt9R1STTXZUDhPev51uQs7pmdfc6CKL0sJneCzcQxuUzqhtoLGUqlONtJhM8D8owS
dzzLWutVvQOWvAOvJpqs9XERYXV0reYIgdrduD3q4dzoSY1R06Up3h+moptPIcTnbaGr28mu5SFX
nWCreE1py72ZR/onqDzrl3My9gRc3di+hW0t5pp3d2weFdZs18AIZtkQlCR7aDOksww9H83I6xez
jcaVBG24NqvEolIX6MkR/Qe58mDwfG2JhM3MFHxa0ZB4AibCLyBhEp3iupua/axlNE7LtTtkIHbg
mnSIYcfyhhjZ5iZqioM9oATSzNE9YEF3z8lCWSziW0SJD5E7hgiF41WZmZdzj5BzFk6znrs89hqD
zL9+Grv1kJrIwpQCXDmOysg2tRWxnZ1XlONl0EQC0M4Mmrg6tiaHBDtF8Yu8mdVh4lz4YwX492/j
f4Rv5dVfj3rzz//kn7+V1VTHYdS++8d/bt/K83P+1vzn8qf+53f9/Gf+eVvm/PfD33KKv9VlU35v
3/+un34ur/6vd+c9t88//cOmaON2uu7e6unmremy9sd74HMsv/P/+ov/9vbjp9xO1duff3yj7dQu
Py2My+KPf/3S/vXPPwxK/n//+4//168tF+LPPwjeRbgeP7//E2/PTfvnH7rzD3onyzDCXip3lfbC
8PbjF/R/GDaNW2fpHVuU9VSfRVm30Z9/mOY/dCJkMDMz0+HmNbitm7L78UvaPxiZ02jSmcY4pi3E
H//9xn76/v73+/y3osuvyrhomz//+PnoYv/QqtG/N1lWuHm4dX5+PPIBvoPed8jHhfHkqO5NGmNf
duz2kwnd4gfiR/3v3sFLGXwiIGYqQyqDmvpdeSsna6q6Aajy1CC2VfyiG14Rdnee5gIQLqtvcT5+
xy/erDO1eBuKeJEB9Wu8JpCjXXml1MkJjiE0aPLA1lqu3Yezso3GOt/LeN/SG0WIFkLcD6qNdjmJ
GWVIQtk0wZVd1+JGNNJdgVy4HEL8zBbiInXQOBun7EwAqACOFWRXEVgAxnid2mO+CmrjfiyvZxrH
q7p0vs2x3ED5Admv3qaGej2BkqsU7YzBvN0LA55innavcYdKhm3SrzKSL+C33DbC+Gb0owa4mZQl
Hlssx4rYhZq5a0DuwpGAaKMH4i6ziQcrOkclCFK7JRVi2ktS5wrZb2NHIxoxgF0ncXdCFtpjQN2V
XfoIUeN7Sv+jcYMafF/rSyt4oNGPH6UkrUWMxBCMGlK4xCwB6KnHLpluyqZ6NsL8gJmkYWNYBfni
IhXxpaqld7F9Uen261Cd+3mgXe4aa0NFbu4yQMET4k1Y5f76E2M9nbJB+0r+Idn0homGUYufohIN
JIfgPDYXlww5dmp9OU81u5LxPCzeG1HscyWh6DeypypzlZU4pZbebQEyFAAP8zfXZHMLFPWq7YFk
MMRZ9WJ8GPIy3DK9fqwjCtUyK7/Vff61QaKInqiAdktNbzGSWtPZ3p5EDi7OTs1xI8kZUIZU8ZRU
pGBHBmLoWGcpnwl3146u6KZVhHEGJmhwXyc93gOSjngeGebnmAGW91CABfWm6U5x24c6n8cVYUIC
aZc7+DodvSo5VPVEOGDA2NCch+9aq+zpKgqykMheTKiUajI4DVZckhjbl7om6jwvJWliBvkqWInY
jDa6NvCvjQKe8DQpmyLToBMsyMrM3rrNfCeTH7lXVYuq9Sxidh8ZhAc1khKhEvauuIEgJ13Qs8Qo
rgLNDb0pPoBEAXdbp6+NylnpisDBcB3xj9Ta5cqy7ip4qhCUW1SBdnHkWxzXKcH0q8q6RHMvMaDD
4pyUUV2FY7y3swYGE9rGRnxR6uKhd8O7hi+HnDV6h/pFRrhiPmZbK9LwDqRt6UHR+W7XzlmTzXeL
KPORMcdqnkCcJNixVojpTUluhBuN1Qb32sHkXzJt5w2Y5RdTtK/lyIONmPigNvwfCmF4n3AuYdvh
PWupr6ns+8H6upx3EMal17KTl82ETSJQSYZom3NBNTjKLD7lmIT6hKF0YhnKaiZAezUqFlSgauWS
cgi8peFORp2CS8lLnOIwDDdWy8CHKJuC0RfkqZ7g2ZqYT1jykDIrpsWTFW/oDd8Zifqd9ts6c1Ms
hCXAszQhKBElypvOaWQFeTPEn7xRCULr4JCEJrv7KMwVAbf2KgjIVMw1D5T8i9NrdyW8mykZ6m1n
A0/U7OsSSA9tqAvD/ZbrSbnCt0zpEAW7ShiXgyUow78E6vDkdkm8Mpr5ehiyq77bIgC6psFzmoAn
SDxgvIWRSjuGrK8LDvQ1h+h5UbOG5paCdRPkOBMaoUSroXC/iQi7DZPeYm2F8os22BBOk8wXcuIu
XSyLIob7m1NBZ1CPN4XSNkQgdqY3APNrFbfHPNXtyAdyACBGhjfJ4KRqp7yk5YrOmcGMq2ODCk5d
kHH8dUkIf0L/eIgz4KX9VkTjdTfKe7gax8rs7xCJeXrVbgdt2mB936h9dxEsHWFa6tgD6nncCPTD
JDx4VtBdpWXwHNvVIQOk+CPFTw0ekfBuRpgAhcrpXx1faGj1hAFZO21MCIh2d8yV7mUUe625c8g5
SBwF6zrGej13iO6xOKwB9FDXto1RBDUoIJR269q8GVMSAs7az9IbXXRRfjE4bHi4SxgY1iTnzBX1
W3ZQEuMFBbQKFWgbEeplAPpeRYl7murisik1nPYBxvwN0Y5bpCMnixwQEcRHjLA0OOZbiohtWZL/
pJbsnO2I+SNT4fUoXptqCjEpUCOMV47RnIyl8goJgfCLXFy2PCYyOSsqRuxhXqkcFtcs1GfQsoiz
q/pV751DlLpPefusTtlFVK11Z9gZ6XjZcQIH8k1bxiqeWzwpBjGW62msziIoXrsBU5LiXjVl9Shq
/atUxhs51A9MQu7DqtqzD3GafES8ChJr2UjAhEXrutLv9XPQOhBHbICxXXyvxyPN7mZ4pVOL86P0
EEve1YbDUHbV2/O+HZJTnCo3c1teFpX2omnddRbdjbVxAALEzMQ6FqVzHbn1oY34C6WvmmdXkSlP
jY7EPYPukuBqQ3f/GmH7JNLglIrgpp7PuszOjeneZIXY2JP1NarnK9l5JUhzQDt+bMcX4ns8VMQ/
JcxhY/dR69ovNFMSW/ppSXaXXbYPeFUv+rHGdWRtChFeRCRazhgOaqvamnBKKzt8lrb1TIucr13d
2AYeIdAyE+2eRjh+3bi3hS5PTJNqtCrD187pyYnTn8kyOiZO++RELCTjrH2FqYnkYAEvvBmjdlRz
+ApLhHRb31g1zvIknh7y2iQQrUIPjUbdTNK7qBG3LTHptXZjdM2VEim3g1ldO/YZjvltOLgvoKna
tZY26SrNru1C9XKMY6DHLshC5UsutGu2y23WmCRX20BKq29WEeKnKt0XTbrHV9fMrznkipWpGrsk
8SE6P7W6ehL6QNwINIGsTzZWPT0FzvSKD/iI/PRNpMyAZiAVgWNe0/0l8D0Eh0KyCDlR5rYkw3dy
7DsU1eoqJhEahNI+qvJdxsEbzLBfNrclanKLTiaTLp0EuEqcCi18cEPz2VSq67nut0xOitWsKASl
FndhHj6CxyFF1C3Ihqz8MS0OUoqLOESOjcuaToXXqeK+jq7z8KkvgMzw9fWYnFxApTHO93UidpZa
PVQT+dHh+Dik3RG0ReFR7z2YLQbbpRwx9HMZOzuBsZfwvWYrWGNSd6n6alJi0/TaMe5COdw1g7PB
Z59ha7U8nCJP3OYhT5x6r+WwPW3CHlZaQwBt67GHrbPKOZm6/ajNxk7XB0wK2oWp9pBj568lJHwQ
tMYmHEyvBLhSdN3N2E2nEqdkH8cHejv0dcODOTlebgyk+cVHtyLdb9smym2oO0xviHqYQ3YVB49X
7dzodogd9dnsgr1ujpc0Ufxh8QuEDbk5Drd6C4RFpxyf1pXSX9qIxtEE7TAcgwQSmCOLdR0SBFyM
j/j0t0OlfAsijQip0rwyyU/pcB8vf2E6eXDcpRyZTpMsGcBa28XXT0jsddRMJ7LvTpKVth4foEvo
XEzdwpeQug8aWMZeN64G8uPVUAPVPnjplF51JhIwRBO2q99qRKMZzCoEjYukKY9FouxD1d7Qyr1W
LkgV82btG6G3vqttIEOvY306l9jMA3oCOquH8Zjl7GV2ee0gijaj2Hdnw3OeTLXZZO50rg0GpHP5
tWMekwX9YTAML0ubTQytCwbFZU06UZAlR7pOazusz/qQ72EpQXY70s4/lKhP5orDhnWeB3tDHvQm
CeU6L2lJW9Gmc6dDzQIYAFbu1FOTDttYtTZqHRxN21kZY3tY/lcX0yV+EK+aiWy3GC52OVADfMel
SpBsh5HS2CdOeXRq+7S8uZr7F+84vtFi3dEoVZr8sPz7Cc9lGSMkzQ55rF05pXVRG/3X5VtwqBgI
Atky+fUqyRhBbTh2uDvbfNXz6LapmLL2PYFZwbrURyafJk3X0h8MzBSmfQ4isYrojP0XR+e15CqS
RdEvIgJvXoWQKUmlKt3yL0RZvEuSxHx9L/phYqbn9i2DgDxm77UnbQX2AddKqCLam0gANbnFvnvJ
+uRO2SSYd95LqWkP3JK7jsoECz8nAVo2R9wFptj6KM46oi78Kfvh9XQImNgHEUKCrZvm5/Wr9GX/
MY/JH7cUE+l92Q2Hnmw1ZXmHNCNEDl96iWCyTBhU+0H75QWk4rIgtoR7KSn3RPdZ7BJzZH501Bds
PA1M4zaNKPMiM1HXMR1PI0nmGq4WwUUn3ytki7Pt7W5ny+zeLO7wknIjVZGlXAY/eD75ntCl1Wb9
jIORrNze5RVJA9YnLAyYu2VZ8NiXyz4lRbk2+QRBI/QtgWfcNozcsbZZ244q1GZEZzePXSsxUMMh
kugl6uwsSP+j7jnK+MfDH+WA0au7kWJ303ANrcwK/QfJ34+tZlfMw3bNRQasumNLHcac8MPaBTf+
fTyXL6k3nYJBP6TpfGZOsCX5YTf2LTDBhT59OkvqLXrDC9KXLbjKFz3Btq4Bk5zs62C6FzOYtwyU
d3WZHQ2XQLsRpIA1nTTc49NCqiUkg1Q6jILNyNHSPSfDWY8BKnW7lnTcVJLhlveXBk1vqZlhOXdb
jQcfYUpkcOdUGkW8pR2d7MVeMMhMbzIwd4Z8J5ph1ReM0CVijwiU7DQ4NYmeYDI97cGxKbUNbvsy
OMl0PK/3szcw+OcnDIh36pvkYDUEJGUB+RHOFikWYR+7GWO3lQODN0F8q/kSTD7IKcGMOuVQ2SWq
ORTxeCkSe+e33s2f3Qs520dJKLspYPo52GkG7zqsOQYB4YUFq47gsa5xp5RZvPVaCDiOiLqsevSz
8qhIB4WPf4c9dI9klsAB68jAaBcn3h5J2tEVYksrse0xjQWty30EXVhNEI7SyOTeWt9nhI2RoIjK
PDZ2Ri52sfjK8a/PRn+HXilaLwTTmp1ZyoOpg8EIfAJs6m4z6uVr2xiXeflwVXVXp+kh9aGt8KVQ
yR8mzuA57XlPenur0Ml8LMIUMphrtbfSegEAv1/fhZ2dnYQh72ZJQoxDVImdXZikPFrt8oacm1a4
P8WFfI5lUG/HynuePOT4iX9v9tpNaubetvZWU8JE6POz9CkUGTOpY7pG9kwZD8TMVq4Wp1LYHxiU
bzFxOjWDnA20ll/BaphtjXF2BvfHJol+aDtmpTZ4vspU22VeK1rYJSgpCD+oFRGE/JlnzCbxETZJ
waMOU/SJp8sM0Y0MoeJE6MYi27mVxjoq8V8dg5AIf7ReEu0PxxvrBB+3Z2XoK1mgTsOpIhY1E9qt
HpeXUi+4CgR7h31wY0Dzt7jkTtbnrMkxJKAsxZmHhSCjlQrnDNHHwk8q9k6wvNQNi6oGmY7RgYVg
dfyaOxrGjVQ7WYULSQKRzaaTgxkVM19nUuoqND8a7QCnmy7qA4vPPXL9j6XQBcYmMPlC/2cwnbW1
9ZsvIACbGYaaVZq/rAodusM1UNUmbk3j0YSWyKtNT25JypupN/7aufpdmNOBFNGq7QQ9K5w969hp
8lNo25mRUGbwd7O6NDlISXH2E8ieYlTMSuo0x35v3KNv24NQVrxLWoJIl3MFxyVhlQQrZS6vTiVP
62fqmSlnmVX+piafvzN6N0RZv02u8QziFN+XbvXHlmEnUn6TRXCh8HQehZr+um64qoIPpNFcrBkp
f533BY4fFTwPSrtSA+Ybm8vLcjKIZMeyCLIuBhV+1FFaL3Ya88PTv43WB3Lsq+7x09jF7xBM184K
1oCXGmcp4mJk5PtGl58y4EJqzFcYDMVPiW2SKso7Phn+T6PgbjSy+4qkEUtvT0QEJzut+azj/tY6
0NWKPPmW7iJ2Qq9udX51KZg2uHkW6KTM4zV50PXiG8KEZBWc3THRrQ8TkNpwHvlZxIyjcRrkHkBP
HOYaRw5+1okOoZ3o9Tx+OaaEm1GRhKUPLxkDMy4UWGGDVf7GGdos0sZ0585YQp3xTSg+dcOtG6yc
cxI+xjODDNGWPQkKyd+Y2NYWDKcIva5+VNrzjMnl2MvihaDHmuh4ojTsbI8zj8mCqklCjCcTtb/7
piUdgdVV0J3Qqmzz9BPpAGizmN+grYjkir32pA0dQl3x5WfLt9Xz6QeC5IgEXE++Z7k778aiuiCL
b1CFzSiJzOmpcR+QG3QnPYabWlrGSbhuyDC0Rs8XoF2Zs795IStIeo9aRY3TB8Q8eAHPgkNiRAL7
TfdJRx6b/KfLaJsJIXmuYsWvPDF+64DcMRr+mh3tw+8hH/GvLmk8ICDgkursnLN0wapTUtrjjN1I
6qRt5hH7TL69x8aB0Ymn43rNyKJb+19hJKELy3+r7frOu0mHfy512DXLwF9ne2NSu0MBSWkCF9eY
2VThW4G18eaarXdnXOvJAKxKJiaxwDUPXIuZp7VyzlTfUVuFjVlbIRWVlhz//2j7eKy2ju6R3kJf
03XtLxD+39ZU1xb2JsQnLgNg6vfMGowjKMdqAwskJvlS7Nxl1jfuxKgyycc7U+TfOljBijpnSnhf
rm8l9Nb9jofp17IFL33ffiuQEt1XyP/WN/NkkqUlUolSo7yUsleb1r9TpVhYQObenTlMt8bJP8lO
ASk8c5YmkOXI34QYO+kGlBlzoWp6TFP7w3EYugq/OFk8xwmRN9sCSwqvSftjkLwRmtn9yFEQFl17
DykJVRIFVmgNc7iguXOD9tymFmVDB8wu/ovzFveKbSj2j/k/J6Btb2UwhNh5rmXl1ofuWxqwYgcw
UFVJKZHxxRBD/S4j64Z6PS4C4akteLthpQF+tCOfLkJZ3vMJNxfaA26PhgWjBshqs9S8WFACMoEE
Qlv5zDJLORyUKr8TwRvKKNReqemEbOpOW9oyNAdC0tPqd9Db39geuRIAWcFQRSTtMEC1xc5M4fHI
Rg+HzK4PjRRTiIyEV1z8jzEHB5mkK8KnvR8D/6oXlbMqUIk4l9Zjs5Dz7vvy1qxrk5lxzDh3sBAD
lBmoIDZesN6pfXOXD8F9rKgdrHr6TX3P3mq6fsCvvaptkh56BfMwmQNxtNyDCqyJgTnfGt/Vee6c
X6PjMnWrI78jqMxW6p8qfd54PD72ot+vtGeZjFev8W9O4XJm6Dx2LpZdWG3TI59HsVsQy1Dtkm8z
cajMNZ99PKPwm6ekvTfrIwvrdD9Ik61tp14zZvtH0TOlG0PHA7ygVw66yML7DWKTWm0udq7AiIiC
+mtdey0t41I314ODcIaArPKsRkziAoC0mcxa9CoJ5/zGnwX0/Qxfd26/B2p86mfEqyDDd30yU7za
aZg16VOQ6OhAU5XdVR6KPDC3PdOM/rOI2wm01pOB+HPrjeBRIJ9c/G75liaHNyiU374FgdjN1n62
uVGARzGRmL1XUu0V8gMt37UeJUvD+MuzwbQVmv/aJO4uN5zjMPKSXm8Te5qvDtEYtG3cyKbFxy+l
TqRhi0lIK57c2UN1o2OjDrALSlbAkZr6fVKY14kt5qHKgWRhemoKK1qX1ltkgdMdjgXQTFnVROVg
dyzOVLKVxry1l5IQqOFJMxJx9tPm1SZkcU8Q2BsSCKRksTuGOjHlLNWGNxSlU+iKhmBG0X/F5qQB
hnKMw6B5j+Qb6WcukX4GVPYKme3fODJdLeAv7xfQoXC+qirKZnRJWcJQL097uPvqSBJys6YsMkod
qYTb2Sp2CHSmx2CsgqhnMQdckbFoa5j3g5kNj4Yib1vzGQPUlJpmCptcBaW7BX+26URFIgdotlCb
i58yHQymI8WlGco3fVEWANsnb5kKJk6a2Nbo+muLbqlxPftO6N8gAYazFRCxTnoPNXy6al/AYIJR
37KprHbdGGf0CAM9Ty+3bF3HLXNLAkrq/NHO0pOcenLYvQJciDMQBUx+b6C544F6DFPXfLEzlgQo
Iln6AMkP6cxepobDM5VCHQxd3tKZNllDo8TJUNPGog4Pmxh8l+ICuuQf5rB8w3QBgi895xseC5nP
Czkpyj0IxbQpbjyDAwmK1qRIVq0SvpXTcaNN4JRd2z3oY/KA2eLqdvbbhI5pkwfIog1hPY1108Ji
HMEUYXoogBGBGDy0c5ydFJLg2ZXNHa8BCDvntjQ/EtOKEYwYu3FBraKKhY+IVmwsn6ViNja3sHxJ
oqQln+XeIr5oMYyzhVDLtLVlF2fqfplytkVx4Id6TctZTuxDRG29iGCXMoH0yuyAfA7AITANYTra
SXtJGfeEyXMzWdn2liw1EcnUHJuJEzQk1YJrRUyfQm7GkxAl5vROHQRG6kMrs4e5JSEqaNMkMiY8
AI18doIRl4569pvJiApNfwUfTUw2xTUhostbMBkuEnvoYv2IElwj6Gdkmqo55adhshlKYwfhjfcZ
OwuI54AQqiwFGSZGM0oZzSkiLnjF+1BmS7AxAvGi3ccVasVBhAo7LUkNdIzjwJJG5DRxeJyQpC97
up51l01RujBHHQVHZ6YVdxSYUJRM3kWMwEPZwwPxeQcpnTy9dDIJkkPPE6uYvErT2gq0LpsYbuhO
16Y3ZGaEyhLitrGH/KKxS28aq2d/3aE5dq1TxXdjLcDdq7VJvIOIxiwXCkben5VsljOD001hS7qL
oXC2xvBTuFYRVi0pez63IDeTOPRu+ulwZUFtFIcmQLnuO9WnymHvdWK6cPSkB6RYgxVQsbqgWXh9
IPerVDTpSUqAa2+H8OqOrb4Qw4FOdec17P9mOL+za8gDofBvrZMzGU54dpZcsidIWEa1VAMtY1Qd
eVgpViZO8LsQP44as+U6dV+JKheMoeueK9FQ4Ix2OLhUS+ANzZYardflqTT7RzYvzXGq/oxcvrOd
LtYPQw8JofgHejjZsUOkSZfNF7YZMbKxmbCwReSDPxi5Gs7Jseh9Qi9iEt4ySld8nqTKMw6ULSiS
WHNepd8aW3ITRzHoO8suuzAZ8uLsCj9UUdUW9QXIi4g8nAHGbEUNdc82LagVzDo7BnZ6E52dM6ij
Skgr+Ti1+Ve9wOZFqG0wybb2TVJMW2+xxrsYQWcyAVcUmD433si/kDRmwHYaqX8bxCiJy+U1m/+R
E+tuu4aAj7rzbDRV2Z596E3r6onMvtIlaPZgEvK7wbRoR/M8WcRq6+woceDXdnLnOUW/4XeRO37x
io5FhmYah27ZeqcByJvHyQcKHiy7xE2htR2oF4coCiuxL/GS3xLPugbenIVDL0VEEOjR6bwnLNFN
NBZTCRteO2ctyWmZzbPgTyJCdACAB6VWiPLiTp9KgTXR6Td68g1CUI9yd0rRUr1wjLp4MfaT3vkM
JLou9PLXWRrBMdNG76XTx1czqYzIyknQRmDb75JRjbzLZ0haZvWuhko7zAsvdR+0ZMA7MSx6Xpeq
6RjdrLLqyb4EnToNCcXH5IuC31yPXL048wA6R3rmewwA+aHXVI/4GNmoh44buaK3HFBAnGEu8+18
j3hpnzhO6UKBgyi1deBSkuAur7FbjeiaidysNFA3GYHqPQxVw4D7Lzx2iCwUAMjtMD/1Z3sCD2C0
zPpFS5p9n0eJVenb0avvA2YYUc2M1c71Z7Mn3D2TtBi64H8hm3vWrCLZewwLummctqxYuH5+imB6
4KsVHUeWLYpLOmn2LsDfIvwKF/PSw+UXbDSYJ/Vg4KcF0DMHvNQd1EcJJhtNJAAq0CaaBuPZucf5
1CK4Q2Y8kzfTsVaycRrBLUKDh+sJ292dG3NW8Jyvc64YBbM5rN3zplW1feqEuVdVTeYlAzoITA+s
1eYo8UYIUdkh1iTxrQCGYlUJWCgBowpJyTcV7btjTA+wZ56YRiIo6kvoRLGZRp5bb9IRpZBYLLhC
pnUZ8bIECfEOhafnRHe2h7jvFtaSIKuhmMu1Om5yHYyVRBhZpgGG4MZnnypdjTFs+1Fo8QxMKv+K
mSXXNTGHvmb+NAShzEgP6L+o2Gm6gp6mZ2q2hdk4jClmZzsxXs3s8eIEzXPQW2ekyure6cAAQHf8
52DrMYpkl6x9bxOzt4A144Vze8nMZbqpQHsyXS9mcsQ6lcQFOBgQMKH0Yyhy8vrsuv0TRbO1cz48
ATbTXO5h9vMj6QUJDGiLSrM92wamcwK7dkT9gZ1qh98swTRY5RMwrPZT2cYqk6azqzRSHgokQBYv
RRgwxVYPsiyq55tQqo2s3vlOLeMhR4pNZe6UbyjPp50zmIhkDIIQ6GXepw7sv9cKNq4e6l0B1Itn
42YhodpUdic3rsszh2oLv3fKCl+pDRBjolYnUBAceP/MgGLHUEjNFArl2KjquzLD2ufgK0BWWV/b
BGZHsOqLHap22MAlGvKyDueF8YJNEeSJU4H/v9Kd4JpgtW4KFex6ZRMF6uff9gC7PpjNa1YVT8Mi
tGjW9IlMJBjDLpO1TeZDnsKTeKpt4MgqILTeIhpRK0ifRjYQIsC+x+N0BVNGtZ04R7ghP03edQdR
s9Uh20XsFyv77swR0j9VjcfV5PXJhKkxkRFZhPJWdiD2bcDQRON7EE0ZH21JoiqvUxZQcfxF8Plb
sqDZMgFJ55nf3eml/E1AYEZBavdbKecj05P7YelviHYZWKtj7w11tBjzqz6UEVJtRUlHCq3rjifX
AeyH5Q7gSvlgax4587x8upHRLx7JCASBtzN0pFoIO45uySNWCRhsNj9uajwvY7pn7hBvtRKkv3Kb
3z5IFd6L1L0z5pmZeRRYUJEUxtfNnFiPZQXgw2EcTQloHeLG5iXQUzwtS3BAzpdHrqj/RpM8Lr/7
hgz6piQrg1XZwturjvVm55fQAPM5EQc0gIdUSwh5q1/aTLC9HMYjdOzjErAbG8kOwffnO6zpbaRS
1MzA63xBxrnqNHI6iMOIZts/zgsgPy3wsKVN59GdedWz2qD3LwsGOL6HWUu7tZ0E7QT9BwbUrpzm
eofSwmRIHDNKTC3w0CCf7DZ5KVV6KqXpnMeq+PWyOsE6D5I7a5JnC4RZWJADh8/fJTfvF+VlfcfL
89CP3aHNx1tPsAo9fVxHTEXDdA2xrjwkQzSF25L388ZAZBaVLLraAtsBYPNnwFQPllGuThwO5IIk
lRqcJ9e6Unsh9Wfpf00ggO8SWOaRwzbU9f4IMaJ1rh320QuafgnHNC+H+WAZywla+BXE5W4QLjos
n4rPa2qb0Uvir//2I56YcWOI0g9HnDeMUL3NRNQuE+Wt7XMcsWnDVZO8w0B+1ykDy7S1z65tAGey
/TVaFfu4+cl8cI4EnlQiYoVxmvPgrSXtkTNoBobri3dVc/FjBHKmS1iV6+gE1wXvBf3p3gXuheF0
IvmGKEaCuPSNESO6yiznj4Xpg+uwrELrh747nHKLpLqc5YxsQ2fKLtgyGQFBOmSylBn44Qi4l8Sk
LUwu1hnGRO3HOZ75xWFpUJ0ActxkTMtxW5UYTHwHhHH9YLGc6lzzJ0hWHuLgsO9pH5n/ksgDMWFn
dTQe2juEEuTpWV7gYp2eXDSAtKtXg1Gclfgv4JGvTh//kka4mA0AE5RBetL+01yCTruFZagx+KcG
s2AgKEKpPFbfDVYxb7nxRlLH0mz2TqaO8Ip/43Jk3LFEQp85Dei9Fu8eSBwVIhWnpdPP6kOzjYfe
OqgOwAMKktMKvYpqm+dfm4OF19wA7UdpbGlnJgz53QznUA/iaYd+SkHfYbeeBv9/t1mB6xHuhIt3
lVdQRyby2/Fh3llrPjRlgYzNiy0TNjpBFW80/N8QMIknCVpcTwNivoTlZYXbLHVraIBeF4RezLfk
To10rSNHuDbeapd4pG6+qTrjwNbahm3DgmeJjyXrSW8hbNxjfAooMJ9Qm8JfCGNKw40l5Cs9UbsZ
GObnBBv3SWGgLaHrbxPGs1MQJYFBNJPD2C1Xp5m8q41IMBqYUE9KqSOd6PhtC2LVxhj9WBbnaF8b
HxNLhijBCLaL1sIK1+Ivtu5WNNLn7oD47Aqf0sLIvivNsbex6d2YUZzpOxh1GmjAxvqV19UBLdgf
hWZHWeje96nPykpGk+Jj11N2wHXU9Vq99WOL3faCXwYRVTDa9HhtjD0WT8tE0MDgk4ziEHLFHBwl
H7xGXvCoDrm1TrKjY7Kyzo3KmDeZN5d7VRIOahE3yLgYdzesmlDnpYB2aTMHTJsYchx0VT5TaP4r
Au8j7RFQeXn3hmMbao3q7lihbReZOjgqOMJj6ivVUTZbw7Hw2VSUCrTkYKMgSgiM2xh4B90lPhrV
9KxL7ZskNUosp+caD4QdFHhYaoffsqMVxKf+yHRIbvV24XRA85z8CKiF25bkGvKQs/feYeozLzy6
NIv7qR1TGn7/oS8NL/IaYNdBrr046C0rZ6W2x73DhmC+Nq710g4zpdjjXDEWrWKdD3ps3JBuOhqk
9SeX4G3Ig+2sj7wafeaEqxMdQJYAsoW6T18sk07UO6gRv4fbDmcYJZyMMQlVdV7/2GSEsSvyn2wy
MM14O8IZRACF73a0AlToBcMTl1kv0wcN4DafSmo/wtI1MHzMn64qnhEYhSYx5K3oLrXvDVtHLm9m
gdJuwpHouP5nqlEbxYtxjGH3Wwz4Kte7FOX04xgXrXx1q+BDS5Hb2cMGXd3PXLLzZEj0io4pRZGO
fo487TaUcFsU40b6polmYMGrF3yNS7ebK8vfQsJyib4d2UH9tUhMI72N3+eRpUOKLnvIb6Zo2Afh
MotGvzt1yFSTpQxCtsj3PgKQyujzjUXqV6wZZ1MnPbhy/TMtIRDCzngtxuatVfrbqPsdWqgvp3Ue
fSeDpUeNMa//Z0tnuwj5kmAHitivn+IO1ZnZ8nSQVhKSQMrmoDA4bXVCrXRL/PiucQy64jFGlpq2
2cROg59Bz9PTXJd3aoqRdeX9zs5YauuM6xNKAJ/JnezQbQhDUZSyUkf8kYSGPnDo0RNWTf3Ktukp
1eeTQ1zGhnHFgTaVijJNb7pGGY4hAQGL++CrJUdOX9x7BD0Odn2M7eQbONY8Jz/ugDNhSIunqs/J
V2H3VWXWlzd3yCH15AVwbb3p7fk+m6bXOuEO6B1mPHNgHm1TpdvesDC9P7irwKZQ/FJdZdLbd+Y/
KO/bHnZB6rpZ6FrZq9C6N2+p3c2RA/GrMkEazAla9rhztkmt3k2YymFgseggKo/oUBJUKpG9kKJ2
6kASsIDwcEr053mmaEjLO4MIj42zzIfS0Y8xv2aagZquLJoSGmGjle/Cnb/bpv30OT0DFP6Zvhz7
eXioe+toduNnDaQi7PtlC6+IhvMUSzSj7F9Rsqj4QyZsC7v+RBgMKnQ+YD9Dgq59F35GbU9GCl1A
+2W8OxTFrUhuTWm+JdjGN4VONz92zlF585PU3YvvlOZWSHwgZmnYqLzOaUBsSdncqqU4jXQlgf5k
ozJk93UZPUFXDUjaaL81u7/ZiDkmBuTp+Mhk9rVRLPvciVCZ6dOYuyuc6LPwzWe3Hq+pzL8YEHWG
hyTH+9cZ8r421B7+CPdjf1vyvOfXJSprHJiOGSkVqPpzY3VMPGKtyrjmxS/MfzNybM2orihKKCJr
94216T0azEcvG8+AKe6zMSZGwSeyNHFWbLzx4nbupxpAjCBbJtuTU8mo2EzEF9O58MxYm///EKhI
ynaL1uFAefSCiDXZaDVv+nxceWdJGWUyOSxl9rto9ofI3LPK/gbCYJVh9Zss55aeneVdK/L9YK9L
Xg5M1tP3nSORjefHTFA19iN7zH76xLJJFNf6K48k1C90+0OfHStp4PsuSVUFct2oP82eL3oid1Wt
76V+mWOKuYVoDs5orAtZW/6rlp25eJ8ZbQmfNMx9FmHhuiEgv4VkC5+b0fBFHlp33YRv38yrr1S0
O7Mjo9ZrET1OMjhYbWpTHzKoSuhmKBn4stYHglpky7w3fJM7dm3JyHfBnVtJ5iExulrb/GOVxRxA
J/+R02jT1txESEU+YoaHWCvTT99JmK/6pNLJ9BRnxr0/vXglCQtxyz59VvaxHpxb4HFCNJXA8rKO
IAPsg6rcG9auSv0PJ08iT4ARrtPl15Lg0websIusep1T96cHP4evkB21x1B5SRNux5KTshURuUb6
Bm4gKIFZbFptAmXX+ZseVeXIqIBuhL7DToInqGzHcVrXVO01CIyn2Wy/MoGllhXoRpfJHzEo18q3
3yV7oA2Orb4esIhg3OEl5FzSIXmwkn/9kIaxyEQoa8FBOWgxvpv6asXF25yDfy96FZWGhkV9INzZ
NbtbZXZnmRjckRRZKNVzxJIEuWgeDQPF7ooKL/9ip96YFfOizrmYWYa/A0Y1TCpxHSYAXX3vdGE5
5H82oXVe9kKw7E+LKLeyiVgNlm/WcrtRJ9G2cie6WPnTcprUbbULakKBzQXpOeqtqLEwMJmY5t88
xri+sezbShx96R7tQN0ZS4pkUyfet2CIXXTmXhPNa1CJSzIFjCtduUEtRk/oAeeGSgo+VF5zf0AK
jKdu4008SZbuIUYs9soVLm439vW1z+Y9e41T75le6dHiy5Y2vK3GS59qhPkg/9YdEYh78pCXJ5Va
LzJZDgasJzTRyO8vvl/dKkFN6Vfmr1TTC34W/FMaJqpm8h5H7Zr6y8XpkjN+ETdcvwps47ZaTr4z
fQyejiGsZ2CMSvSqCxl1jYefHNvwZqGLQzHb1Ju2R6lXEs5DVIiBfrE8oaE1mJ9ogf8TsLE9TkHL
vcOKPOtl2LpjupUzy4uhtC8QYcuwSTCMj7Z9T+wd3betdkYjnzLbguqDpwnKx2fqO5Eb8Imzz+P+
dscW+kN9byvPww4WU1p64bA0iIcsfman0bcOQ6CwBikKoYHFazoc0n568cX6zkGuuZFp+TymzdEu
5Pqk4nJxteIMfCAClneuJPijgHGgIVqOuNzjHqzzH9/G99/lW9CVCD+DIKTp4FL2KXXj8tL370Ge
n+pmeGIK9dpasH6apvmwK7gT7KMjrXAe8JS9wWi19OyXsU1u9t+9N32SnXOmiDr3ls1UGXV21RVn
S0HY6QoY1W787Ey2txUDeD6f851sN5JcaCYKf7mu2TYeg4dNQxoX5TAMwRjFPd053J0FgLt8K4eY
iF2HoUqrPYyEUHpObGytTnsaBq7IFBOBPDkA/IdgZ7kg47CtEW0m9lKM+4nDCY3FY5dwdslp5gIv
8PJAOjzb0j6XCFB2ntm/pC4iAYd9Ele5YbBDO2rMvcn0Oju6i/pZf7ypTZ7nYfo1WosXYDvcZ2vh
NgyUHuiKhJUODFX7die6D1RIzck2OYSExN6i6zy/DOZRty/a0a+OjcfyGPFAvANpHyYd9oZkdSlp
5OBWOtoxu1Txnc5w7piz8lSuRShk6RF/PfnMU9zpOfHRvvsWdgBGtv5OH3JjD/e3ngYcFAOp44OL
NSQt7hVoRUz7Yar7PN9iQA8yXU1tssOGyHHXvyU4+uBQpLdeNV/KY3zq9kwLFH0Vi89tt3ZpEHQ2
GQ/rRnsv8C1vGcLGoU0agCaKB8G4P3eHR9S0TgzcHoFEEOl36I3S49Qruvt0xP1fcIWtbiGpLyCp
ydB6J0psn8wClFgR5UNnT1VEvMvXpDCsMT3StqkJI8qQ+hJ57BD9jk0BA+iAx4afvaV61AkKz7m4
gSIIL0njMwE1a+alC6LO18/QjHkCao3kCeD4zMM4Ktr8hoLpSuQDcgeMUJtBH93tMjqrkd17tHJa
YsudziZglVLXQ6OOT2pFC+iACXasQRkSMCbBPIAQxiv/nHpgjmtBPiucN7fhF6IJ98POs3apYZv7
qq7OLn9EyMWqm5d/qeVd1/8sAKKINGPVkDTgp8jOZipGNMWqGRHmufSCAt2ef+NcIfF4pkP1Wc31
qBHNyf0oDYpD22+HrarSnSHtnStHWIrJWtiY2C2s/s4KFlIlWfSb8w61Fmpik3c8nJajyOd7tj93
Y6+/4f/fpA4pb6iKh+Jnbtk2Dy0wFhIwURDRedMrbQt26VNFNMNo8ikQWgQYgcOgGNvvKsawYiZf
BMz/JBUB95n37TIyJ+j3qVJQzbIUgUzivLXTifyOFLHnch4K75ynamfG5eP6bdFpfzWS1q2SV0xm
qKP6MRorPp+RzYfT+WFv7MdlIC0th/nSzPZ3UjOpasuvJrtDh1eGtqBUM0udjFX7tFbNwvzTlvTZ
y7rvIGGjBlglRi+6/oxCM3+zttBYlT2SdK8fZP7s2exZmTAdModYaofsQFNHf0UsJw65TF41puv4
EgaIrvECAYhpiP6cM4FN2vkpzftvE0JwXpvkWPhMYAxcg5BgM6RBko2heV4m66FDcdcbzRePcJgS
JRiM+oX16ZWU6zutb/+Z1VplCfTyw7RcJiZKjR3mrXqMK9qwlNuByCy6ah+iiymwXvndfZs0f2Mz
ngdCIEYk9zVLBwgygOCMWiGgmj8wWHyxiYzkYLxQHREIbv8LGAgIyfig5WitDNxTpJLy38IU9zzd
hx7sA+c0Sm2gD028cP8tM85Kq38b24AQUxapi6H9S9i2Ivn+j73zWJJc2bLrv3COawAcchpaR2RG
6gksVUFLBxzi63vh9mOz+9GeGds44YCjW9eqKisCwv34OXuv7W5LaclFiBVwqVtAjSovXzG1eiQY
fkCNT0INLWEjvMzfoWnOts55t2zeJPyKxZh119ZVL5bHUmTHDI6q+JvKE7NtRpqMIsHX8vN+QdnR
0YS1HzmhfNW582iWbH6UdjA/vHAVamrRhtFVz71DQv1Rst2jebZ3rgedudRZSRtfrMoJtel8nf1u
cBZgkFCEy/wUROajGI1T7JlPKHaeBZZVzWguXd1cM0KyFipIHuZvpBy1yfvoqKLpuzOnbWA/J0V1
YvzzJRPnjup/X+baWakHqxv3ytPe5fhd68211aw3okrlwq6tG/mDO89ErUmjfyFHDxkTiP1lF7xb
fjaXEnjMA6Lisi59dFgy6X2oj0T627ELz5mDHg91/mKkVzPCCIE/265qYGdMztlMvNI5x3q16YSz
FcGn6+IqKMeTzUzQm5/pSCtehybf+W20nlznZgDXyxO5tyf/QPb1uec4EVBGObq8Mm/ZVy15fB5z
H3e4MFc38MGl5OUuIqN56pkptTTv26i8hU7M7hmzw85H9VhEcm05FNsTvsqIuimvtZMxoEspFT1z
RApgrMRVgvmmxtdPhceENeWcuQpi81a1hDZNyauS9dbRbHySsX6Le0RITLY4t+dn26MA8NHDs22T
WQyp740VbT+kj5PsmXMn7z3qHYtbrWqLDo+Nv+zBQx6JWOjJDNblYF+JwklYWocaXXGP4mEgYqdw
Xgir/6wo2ElKcVjzMtZ/4e9MJsrEH5Hc46FwxAH+B9fVl14wd66bJl+NXzGiEpCY6ltHZZRhQPcz
WlhAxUy4lwvy7Eh0NOvXnLYljFu6my5a9oT+7EbrsMYzZ6ffZbPHvAyGYdC2pCFtSLqMQoO7nppP
kIbqYzUerILQnwrbQmFSV8dZRNCFjntdiN+EA3rAOr2m+Q09Bc1Xl4Z4TNKVpVlgYAYP0FlFkqEW
o9UR2At6XBGFKB4mlc7LSYWkZaJFYrAzlIQ5JuEhF0iSREeCp+M02/TqaXl4iEtWGqAaCB2ZfLri
K0gjGvVCI2M2FctkPgREgulvnFobDl3PpW/s/sdMI/kHF+W/UD++y39Bbfm/AbL8F87Lv8K//D9I
bTFdOPz/GttyLov2t/gNm/I/g1v+/kv/ILfofwma3yD5GCt5lv0f5BbD+8tCRAkVFxyWD/fxf4Fb
xF8A5InNobPr8IuZTi8pnGami/EXuBaddA6DdIT/LrjFgGP+T0AVA5iKhcEGMRTK7f+NFx20qs9i
g9lilyZ3DTdjNaQMktWq0l/VgDvCdc6G5u6cAFOM1REZXz34pOEgRYxN2hbKqc61iBE2mfq1mj2h
Sc3pKrZGZlQFLYR6S3gdVXdS7kIkHYu0e/ZSzV7HigNmpsWvXqTWdOpbqrPkue04pPVtRGk4FpdJ
qxHGsId2BvMwvzYoyXydxrLWH8u8eq7xMuUOZxp0GsDSCX3PqQg7hejETm9OMTwoCQbEx73R40lb
9rp/SqcyACpSbmOn/CRFkIWf5YBD8MEdaD7YPk2X2CvfC/k+xKQUszAuTFlzVIqDgxeyOdap9x4E
3afVyGOqmjdmdXeZ7ZI4fw+j8QmREwqDHlZEFiThymMU+x6FNltIPa7CWsWnxMH/x0GL0SwNmLAt
ghe95uw10BG5GtFgb+q8lWfiJ5B/VMV9NCCCVvIpitMP2pTPtU/USNq8hz7Il07TO7J+uJiORZZ9
/WSNFKBkXTsLfyL5RiYGLHXzGZc9kNkW0ZSSMrnC4EQ0Iejig3KYjCBaR4DCFramAM2WKHFw8b+P
LbaHzg8ejQpWySRehPPlOgkKL4u0g9qulkPJycyvLTpqiGlXRvxI008Yilp0sCUM67JbxChFFpko
KYOyjQFgYJmPwSNArc+4ZRJoyzOxLhFC/HRTeH6w8PNh2MSzRGt0nFUbZN/R9OrEuc757RanFT6g
fp4gpMOP6LEXtBMDuszeSgd6Pd0dFneJxkqU16RxdLpBtBoN+oR58DrI9gyRfSPzjnozAmwvEFky
9saEAOQne0VrAmAjKPcI2cJ9ZP2xgaYdvLQELmE6ywh3BUnI7aZz/U/Xyc+jAwIxDF4GCexRhzJS
GajJWk6qvT7gGwh+lIMaCETJHMzaPs8H0IFEIhSUVbiqRfE2SfqMEeaTlNm241/SoX5tZLHzdOQE
44Q9MPgUmbiM9fTsWNXZT4z6IJIyoSGh7xKrO3aFBo9mNPdjK47VnHqM51pkalwGjvEN/2AxGMX7
3xEiWTV166rvN6EMz81MHqqzN+Jr6GyV+LIdXNEKQLa0UBtLlyk+Hab5wyBfvFdRwl5IBTRWIMpo
RgxLfBJ6ZN6alKsZW5XYtZX3hVxiLoDNV2SX/OVsXfn90aB5MwY/DCs3sTWg5MRWuwBi9MsJhJbS
81R7J+br0I0isp3L7oh1zmimB5MpMFlHnIjMV5EC+kuD98bU/oTzD4lplA1Q9ZTsn+En7Evin+yE
RFWSmA1Ax5Rb6N9xMPJgy9T5ScdvaRU1cYfyruXq4o3qno58DXP6NBSXahzuKEypZztM0FlActwr
F6/NUYXUDaVvpvbG4H75OpzNosBr4kwbrQGrEIXZyq+UseybZolr8qlCgWj0PNWpzzMe5cbBzuh8
+fKqBvfVKY+6X57z7uQbSHNM7WDrA2bncAM7hxNRMI8RF0ZfYs0isdEPL1Z6KZGCVKLfZZm1rsNw
Y01Yl91kOwpM9bSEbDR+3L6F5knamzkF+sS/TljwSADyzXRGFHnhc9yLdRWrk4SKYGm4prVhr4KC
OUa0NF8QbcILbE+81juAxGjs7NX8N43eQrqSL11lr+wGY+iYcEaEZWE8JFOxtBTUH+0K9ckR75Y1
7tKi2bqdRHq/soo5Jflt0IvDGOm3Ota2hb01OxIn7T6+dCGubqzOKOEP9Oh29DSuOtGQHnGQyXig
MXJMFISVDN9txfpWWJs2RQjENekQcIWRs3JNjjFDe+lIVws6COdGs51/HOFd67DjfGrggUDoxCqB
nVg2x06zaUiNSC6RTeX52VeYeI41MPAwvVVhtLZGTIp6hk6033UmeOqyRDjk7jP65iWLmasOkV3M
Bppdk/QIX9hAqnAzRdnfV4vI3X1eG9v5v0qLPruyv2jhupVvqtaPIYIEPQyfyWlGdonHqsByh9Vm
qHBQdM7WS177Ijmldb+Zr2si+W3M3/N1nk8nA/5pA/Weh+jMb4IlQ3q0T1datbtAIZYvq6vT+mRB
G+ax1hFCjtV3VGYhEKvylricCwsgD8LHT1+vDe1nGra9E5xrm1nIqGXnMH3Ts2lHLv25ZiUy2SBh
RWN/LLvnUmRvou+fRdZ+zP9PAtpb5oywGQVSUYHXV7tzV5Z2g/q7xV435DdrSG8pps9W5rcmq4++
xGvnn0oPB0cXPU3gp6Rf7PRqfHYL/1KZ4uD/3fbLbjiADrmTL6OouA2Deubs9pSyiGZiIFMUWk4d
vBO9dWsm9ay55m3usIewCyRcTvwirDIJYm9cjbHxqhv0CIcvBvk7oPFbL5Yf7Zh9+fTHB3NYhUb4
QEPNTN6KQntghuO66rFzjKOmR8tRDI+Cn0FCy10QwiBT7WJ/x2OI005uDWgVBsk1iURji7ZZMJTu
rIfCZ3iCMbqj12Gl496v9F099RsR+gyi+/NILqOXbE3ZPSrEEZzRwg20Dd3Ktmh2t0UVPySVfyDP
j+Qbi0U0fPHDAixRjxU02QSGvsaIfiRPaT2G8RIkccmt16fiV3/3qvQxS7xLUeHVq8dPy+oRklzi
qv0EuPBqWs57I2mU95zzcv2NONE2bY+1VpzduqWBtCrPtFoObNWPuTu8jl7yML8zjgESobR+YfYv
87A8kilyq8Wwwy97TJdOLO4oaLn6xtlzza+sHv70Qwd1GrdGNb24TfQKs+SQW91HZhk32Hh+qBHt
WZzjMoU1ZYt1EEvC1TGx8XDjxdm6ctw11YxE0laNkpdk0t/K/hj7n2a7bScgFqywKEicecLf7cu6
X9dclBaJ3FiN50afDlaN6iukW27P58W8PNYuqfUuj7Ubh1eM1C9uSvM/w+qbZsFHnX15YgYxLz3j
OMzdSAb1WPPuUkseQn16q5CR9CZzdAqYveZmux74PqfWrhFf1hBu08R8gubJd+KdCxQsbIfRJ8Kg
3WR1WDxNCmSGpUOoTUsMsDTTqAZEzriEqNKvunrukTEZZXFADnllGZ8cJD82ZYdrruMgfcM8TbQB
MzZPrEG/nmTwaOWfopfQg83u2Wjix7hLb2Pj7BKEmiHSEguhlC6N45QKqDENOVpMIaeUHr+z19o7
29gpj4dnGkYXz+J2awtAAXc2QEjA2nPpqGdr4KUoWlaXPzLS7j0pSGOm7ZrIPfmJ+8wCcs9Cqm2X
VHIcD46Jc3Dy7pE/vppecutMAoqjaY9d60ck5BD3rB3Id9MxvGQ9bYtCFs26qnATCbLHavOzjykh
7bZylhMgVcLotoakkUDwLJ5oNC4JQL2QeRpWvzH1HhogNEwL3VOepGfZPfTdLi2jn2hE11WOzEGE
U0Fi43BcBmzDsrYBfTN0SIbx2Ap0QdKdDRVcqWlvE/gagKUuQvtBx3HMyudkIPImNKnV42A3I0WH
yZTVQI0bkZWRIBOg5sY+2cy69XhCX1ubh9Gn1oGRdnDchofUnbETHbUO07FQohnUGk8DF8eMRKtP
g0J24Tt0fFnP3U3DnEPZ9YnCuj8VPUyAoBqmlaiEgSxJ8A/gMaqKUxDYJ0TTalX2dEEmmixh/d7Z
4aPMQZ3bCW4bs3kexojuPqmpixj7sxuCwbD1bGfZAIOc4pxXvCJtkV/QlDG7hx67saMEmTmQEnCC
TSnHlU4A8Qn3CV2G+DJMKIoIwMg3ltEcSZPHHphXa+WyIbcaZ5soRoc0GeozcBDZC2p03aHOaWtE
FT7O5tlEX6UOKbzo6wqmW7a9FcraTkFSXNqUlzVS3XuDW4xOejNtfW5zonvjzpu17pNefwKnp6wg
FXDoPG+h28sol2JN6OEiq4top7vlZnCVt4y7mgRt3rbsCz0zwt5RNzaqq3gZl8qsX5JA/DFU9KsH
erJygcmRM9qx8PUch2z3NrkpvSRtmnOCzfyUoiE8JZBRUB2xSiXTjAcd0N617Z/YqiGERvV07X3A
WXwTWvjKNbb0faMNqT4l9xeIkNtDYx6cAfB6gTkrR+nW13mwMQ26a1kFZM0LOOcCzHI26AiWQrCG
Amk3r9aY7arGztegEKhnCKVzpqJaWaXy18mQxMdamE+ZAk4p+K6rpqzXeq36U2w8OlWdPoO/oH52
BrWzJ2mty8Qg2CjHyDoCJ1+5dTyP1zq8IAUh9azadCr9Lw33Ha0u5zeQ3RHPoTx40snBE6At8mNE
pI7Fs4jCw4HHlfIN3IRnKBwfkLsHpM7S88tC0kH0vu0hrO+5CcGGeK1+HfPaGG6anRB49WtRpj9h
76fMZMcFo/N2D4Si3hGCtCcJZVrYxoOf68MKlFS6Cn2f8xIyG5WGz5OimyCUtsh7hEGARjk8os3H
gRHwNurtVnfClqGGL24JMxGwYvGutS25D5p9ak6cqmaRgn9NhzBnwVVIXpxC4qrbFjl8T2BGs+Ck
+OxUeXAnhEM4eumQTxnOAFWdqSv/+M7SCNBFKi9Wr03nvjiV+FUKMIEF08UL/H0UNANj0U5ek4AD
am2w24PVQZedxuM28+Nf1tTxyt0oOPr4m7rbI3PzSKNw3EPTyH/8qoJesjeMggrQi7n9BJ20QaHu
QHxIKsHbXSRlcMLlS7ck0cZjPqIOFvASrXLIl8CgMY4Q9vViF83GjyoUS6T9bCKZqnuS3ZzcM/c8
x+NyEOVXleX23fUvtg7NAn8PUqj0Wyu98iVEsheaDcM1MaBsmxH9o24/xiXaEy8P9Wvqo5ysfbqu
lW8nj3S0ph0cm0U8EpMmozJZjZ3+HU45ltmE4qM08x1aN0Kqo8Q/InkBCw/uB8mzOOOC6x85cR3G
Jg/2mllPqC7qtwFE3A6u1bMWd9WDZ/5O7qQ98KNJiGPN2LVDz7QBGiZMXTyLafEYRa9oup1t5kbf
hZ/577ZtvIh2GH4x5Sylml4ckSC/R8nm4G5UPnmtdh8cijrdwT0+xpGPhAAYrSzlh8PmgMKXKh3p
VfYRVfkvtc4Cc/yHzLOXyooPvN4g5SZig4C5p77xgHqBUTneHQAGqVLnMUK7KRqmJgURFpUrF9bB
c3Ak+OD7JCroZZ2Db0dcTW3kjUD8GaDg19mVDT9ATzDgH0JODPj0x2ILDfg7cLVDDAPLT+QvRA6H
AVHJv91lqyrvelbBECxKg5eCEYtE9zUhN5GUnN1a5QwtfN6aiSWFaDgPTy0WiI+6Z5hUxn80v/zw
BvEqpzNh2XWmfvws/mmq5o2NY20hUg8td1832T0bdvDtPsagxjFEM8nIXbCQI9G5nRk+BdNw1YLi
FE3ZKUy6agVe+EmjvUDChp4tspEpE9A2gqi+ctvcmojI49KfV5UtRtj4TDNqHRRM7G39tZbbTEv+
NJ64WG6zFL1x0Irup7OSs54Ue5eZElL88JHVZKcl2UeYDPoikB4PLz0Rv4n+kHCCdbASD7EbPM3/
FYG5YID9mGUPVhl/OYLyjbrnDHWXiVeNxhkwZ7xMY+dCoMtJ2pJqaTvZC8HIOufsacNTWVRfFS44
phvNGwx2z2iekVie2s59ohFz9zV30xsY3Fsf1eA173lr/AT7YN4gkmJqtUqS77IHM+YwLABI9UJM
Am92zNNTZh9ZCWQJ96kRkbidJmO7Dpvoy5zsfYwbkezx9CMcSOnyzIsx8SlKLOoE3ONviPJ9rpdy
5evPWU1jZypwJU5ckwIsBbha9aTpzNp1syIlJY4Ax6PLCAfCFcWEkDyu623jAvfSQYlwTLlPnb9X
enxHk/k8ohOtG1AkDTejj5nkJNmXyIL1/E1dv7ilcXPHq/PWZ81OC/0fY3Tec24+RF7t0LkWJ3Ya
nab3NDTaQXGpmAayEpcOFlxae6X6MjAJqNwCUqgeyNLCcbkPfXPn1NrawfyxkHl+okXw7Zd8pbGK
vvreZjAz/nH5E4rJEhJvZxPLaF+CDJx/7RELlntAu64wIDb1eCga50GfwWow9BbRHFMX2/YO1DEn
Oe9z5cn+PHmLNtbDRYvj3EaI3EdEtyAgkE53LjrxgEj1gnbtkHYkGiGwiWcq6sBnLczwkmhMkNAI
p5iNjNZZ+/mT4H32mGJ3cLU9PmhhBQcF9QlqbnFrbT51QL8DNYXakSf7lDD+K/tz7aGfKnO0QfFQ
sZvA1Zpl8C79YD939rLgSc1YJUXvrnDYtW1+D6yMdvdwnZr6LdR5ygotv2PBfoA6SjHbzr1+z793
IRcnMLRs2eruE6G32N4yd26+OySDrTWvSJCq8vmqwdmT1jOdy+qgecOXG1M/tJrBR+XvxBVyG4V0
wHE31cRlR4JRj4AFLNjQBsqqoKmXrcG1wmVHtDcuGI5SY8Sk1R7sS1O1byNDPweK0lqI4mXQsyv9
tG0SLDzsy0b6x0Sc3pN4UXPhZZT9ES2EIIHBDF/wvm34yKCoTpFGZI/eWPDhf0UXMwKoi5vrRV/y
K4dkaBAeVNPgjbT4Kxy8SyyytdVOLzhysH0uVGO+64m7KdkcWl87YOg7kMfyAT3iQUDxDenU1TbP
6eikX1KyuopInY9lyyLQx+KQJc2yMjSmoPMNtcdH2g1LzcpOSjmXLijujWk9sB/e/dDbd123ybxo
VUysaXr56SFrQIl2GibGLElbvwX6TBjq0q8/QMZFO8uqLe0wpiY+A2eT6fCF7YJrHyK1IJ4DC3eF
4HPq3l3vpX5FSr3PS44cfd5j0w3QyLZp/JN1w1bZ2oz82WdBeGzG6i2ZmOk2LsNGDfcC5/TBczmm
iPImOEk6cf/i0lCoY+SUXIyWRigMRj5rxDwAbg61nL1u2uk+yeIOcXkXly6bCK94wSS41L5Vy9M7
DtlJ1D1DUoWGJz63SX6IZ8aEHcdfdHlzwXnFFf2Lir6drkk3rmQxFr3zFOT9kVHtXgm2NCeA76Dh
zLIF+5ptqJP2NI7WBWnvXUXOBvPKGmnq9jNEvxtl1q6mFeGl8E3LbC0CZz8/siWiGvwcgCjYLgcb
L83YL6vavVTC2Veh9xQ31nbevuOghaBh7/oCNQvF2GL0WDE1tZ8tcXZY3iCJ1Ng0DE5axW2MoLB4
ACiR12BgZp0fwvGVcph30pEotOXbUIufArIKuTM8vTVizcJ9RFF6UzN3WeUoH4fCJtsKvwrO4oEn
oKjtna3xQW1vXqgtjK8pfcSFRX+HThYHLGPNo3/VQgJglEpPTeJg9wr7RTcFLsUTyj2JDRVGib/A
s53vZJJu7TKQN6V2kGuBA1VzZtAEaaJLxUr6dHUU7+Y6ydBl9uAIgMymv/9/vvx/kgpi+MRl/Ov5
MoP5z+LnP8+W//4L/5gtW38ZTJRdz7GRNtqeTRzGv8eCGPyOSb6f79hk7hkMn/9jumxbf3msgzYN
Ig88ouGRD/g/p8v+X7pu6kyDXcv79zCR/0YsCAKff5ouE2wFEwH+jk52rkPSyD/FdbiGBlCNfN0l
L84VeskxRTafeDo8x7uqaKVaGkc2Ma6K3t0EpjxkHooq+vuuiLaEYtNS+WlJqRH4JsnrWmo2rRb0
xIALdk5nbVT2njjopx8Ag8YeJ3JpcPgFz8m0BjtuwdMLe9I1wDdfAtREBkF1o2o3FkiKDg8aFSjE
w88qQq8PtQlq42f+ZhDOMUqKK+lB4fmueVWTPFgrfMpqfImw1OO0OMEN4tUpOGhrLaeFrgb+/jEQ
FdeJEXAnFt3XgvrgIw+fUFvAjTib/j0utqI9kleNWSUjNMxdVt5DIS9MlR17njNvNYlelV3QMROI
dcjuHuxy5xLBoJHKY9vEWXwU2dk3Rz5EtcINsiqAr5QuAGmMCaAKnUfC+RZiFVefJTosi1Zxt2uD
eFXa8oB8xsQBEsCd9/APdNG50bbIEwUAkDrbS3Ly3GOSRiujeawmf9kDIVNQtU3roIw/rty1zMpp
aPwqCDlCE4+wWA5WdI6ahjUHQ488dRQSuPdTu1+oCegDaFaGlNswQGlowS7kptkGvSDk7hbfManT
bS5eiwY0tvlu0suFABlASe2xfnubNpZH0z0rU6GUeY3zb19At1UHHHirmFC0qZx2udZfa20fA9HH
ErOI0Hrp2L/bwd+z4JHUEQPmIXbCj9bM8BcZXqVJN0mezc4me6c1cBMYactVows+Kw1I4XN1OY1E
NXV0slK7Udx7WsxO5u2bANM5JzhrBMTbTQeR09kKzp5zH0nXzfJppWx19jsoNCmGTVTkQfDodwzq
8VzKGut8eipw+ZJbkOwN0JqJ9+T7q0E8C8u+qah7mJggi2oZQbvW6S9iBhvgYiXqNgHyi4jtgKG1
nurrrI62rfSUY0OdFbuIIfdVU/4wCnDdzeidXIv+1gMRBDGjhYZW71ZAmaaF6sUHRXuqAZef8Yr0
jEo85T9CnQGEUxBx4G1hLK2rDKkGD00KvXLAgwcVsxuCZQAFtfQ1VCKMcLGO0ekmdwDIsPARvId7
+isI4m9IoDmkTOsOZ66OzlmHi5SGn67YOpg/tmOgznhba6zHbH1WBVcCL8bOhqVSvkwOjmYcFs7C
fPcgfkcDTuiYIAGmeTWSgsHP0U4Y28z8bKY/wkQJwk8cbz3TkACjAJPkba7sIyLzLbZex9Dw6NJa
i0D6UADj30O8uYuFd5RVvWv7/qlvfwSQp7Dg+IomBQugRfyIG6Xb0m1eNY79ueJsqh+iiip4uMbF
p+UXJ71+YgTkJT0nBZ7GhqJX9h9JemiZuk1fszkC4e2COpGJ5FcmHkgseVTY/karhyxDGc31dsrn
gOJ5niLUg3XsySNMMXqk4d2eTwb0aqim15FtgqpHWZBYSL2168iYJUlpe3Pa4Ii+jfM/ipUIROQg
Gqg0KcmE5kZU9j6tvqSLMF1ldG2L1WCptW34h1A995Y6mBFWV/MhATfrIxN0QH1NBpOtaW3Z2cFi
uQghZ6pJnAPpbnS671ba7GMmIJN2xN5FPHDccyiI5S5opq8k71ad+zZFTnlqJN73oY0+lVg7SV6v
EwWxup0ToFsOhcvCcHhd2hTZxkSAu+vQ0pP4qGjcoMqURDAKn1DGvJKHyXBBk/T5xbKdp34A320E
wiEiY7w1TbonxiFmDO3R7J1+AMqZC3N0hq0P4PZcHjTQXAMHhze9jr8VEj6GQd4m9Ae4kUCfTdf0
t0nI0TFyjq4dZodBM48SQwUGXmbJblOsnCazdwXeM13l+1G7jyke/0z6au0JYiPNZGMqIH0Q9TUY
W2JcUybjs03qje51v4akR8B5jarSTod96s/dOz++g/94qGdfYj7nW0vlvAGtXdBqhqPfYsCoDeZi
upfyPeM/4UwXZGnPkThhDSMcor5ZtDYijJOhj0Aqoz7cE+JDANJqZjyqmrpzqPB7q6lTG63iTEAy
AuC5ddSs/Lw8RAU5mi7TZbshMyaq4z+Y9DqitHArkpg1ZKW+Zy7+C8e95QrWVbwrx9m9OZrIrUeO
toxhJVyp4H0w8CZ7LZadHnJHAGCjtNJg5w/Nz4j1TEP/GiW3iSw6ujx+vkd4to8SfRl5df1txu0D
fqSvyAqtB99mB29Sbc6cieNljy7r0FX672Cw62G7jKpgvARE3LatxHAdhVsYljYQAhTE7h8WN3Bn
RuPtIb+yvkWMPmHePXZNhneIxT7Gr2dmbXc1AldthTxnejZuqbkNVm9PMS8KcOmik2kG/zkdivqQ
ueNHogixGvNhXU0eNxYKO3IPvm/+JPtmbi1AbjVpq/FGt6RJBebzpKfGCj39Y0STDPIDNxy7eSzg
7eqsya0bjTvykK422gonsaJXRF84CIjGUiRdb1WivGdNMVCmx7cx/abfowk8RJHeHZM4m5MTzBei
taNzQveK2T9KkLH9pmXYHUz8f5KLA0S6SA7Yv/T59GOkzYvNseccYYHGVuGBGWE+1Bn5nkjMesfs
dESVQ4N4Wkamale9w5HHG7ILm+EFP3F0hZdlXxLj0rT4beEHetgM80+7djgyeeWPXRNG0s+8545n
dAAW0djELBRReRIC2qOTjThQUtGjHLfuY5jaO6eo2EEE20uc0IXlmdpDKbhDTU63SaN7W722LiS/
NCZDA6Yqlb6COweC2Ivsgz0KQGot+B6r6ndDIMN9N7Af88cYWTXIXFDgvcAyRg0zJxWgRyJjYjMh
/q28pL00/GF2VIJ3k1bg+ZnAshs1jEHPSDaJ++NP5t3qdSwnSQ4vWbUnWxPtRvo9Y89SnQFx7XUT
Z2k8PqWJ/9l0QMctolYacQNRu+JIWm4I4knMncXgJFCrfnbGoNru2YxMs6QWOtpIB5tTIfaeGW6H
xFtiNwD1x+QnhmG7qgNmEOEGy8oizKe90X5OFV21o9Mh54Z4DcQ1Z8UEaY23CK9wdsiij8jAGHIU
xq/wrwRC0k7h2YZZIu9efteACnOiuDbS5EsiDN8z1fJ1bavRcEkuaVtdcgVIjXqJAJeAKUHn3JRx
aMcQE0O0z8pDFRYb5d0DNCP0qXbzjLw1rM9xVmqFzASEvTNJJEuLYDcyDMt9IDTxR9Hmn5qgw5Pz
8KYICy1CpNoNakFqCiaCxmsTv8Op3+TcPdUtkBVIDWga91eVIaF1j5TQbt+8ltSurY/2yvmo6mEd
OJcaFD2elOYmq/SJrhSscXeh5wcBdaJT71I1j1FyHeiZyGDnMLmkzll4yUTDBrAnt11RUinLoiS+
dbDxHAtXaB+dXORSpcS7+VgyreuZwVuaTkYKyqfyyTLmloPv30bSPSKsNKlxsUf4YvW7j0pRN1Bm
28HKt7cTjSO9GRdKjTQBkUQaJwnbbeLFpvYpSSHDYGC/KTzbcFS9vECAQDnhG0dVHPbU2gO0j6q9
xQPwBt6hwp+T4M4R/qgcALJZ7RSd8tDdm9FXhO/Q4ps185SODslAQ4KHSiU4Eh70tFoDh0KYwOzH
+Y5SiBnDeuBeZUPLCeYMK3M1DT8pKQCSuRgGlkXU/XZMLcaJQ1KTrQd2McftVwxnUwaPzTEMP1Wz
GYLb7JCNKTuzs8rwsVoEOnjb1HmVWyRZlDYPU/TY9YhTu2fNtOHe2KxyLwHo+ZCK359aklF54PL5
hTH2WZysPNIZpvha0zYrlbrIJr2M1irO3XXqejsJGoblqVrobniN8HwqwjmIBqHtn0wvHSZ49uVV
YoVLmTHGDSAiVh7Sun09RvgbLEgUfAqTTITIWbcICildYmOvkCQxUwjtm1HeKjgWZIcgYPKsm+px
3br6PqIN2BP5F/8bWee13DiSdtsnQgR8Arf0ViRF2bpByMIDCST8058FzX9ijrkYjaq6qquLJDI/
s/fa7yZrNT2G6WsRY2KhAE0O/WBDxExXKmUC3H+7c+KWC+bg5uU0AB1/avAvBYGDbXghRb9BxUjV
SzjLVGwsG/s7qrxQl49dOt5d0hMh51oGvWEkdoWS68Qq9roXrTU1rKRtLhvv3Jbtq6eVW2uAaH0U
hEBVQGmG5o3ba9GOE9ydK4o87vCHyNvboA20hChx3Tro5pmHMXGnJUJm6CfTEr7bLs7fEF8bxrSn
3ynFLQYkWyE49UP2XhQEPbrR4ANQyZJus3MvFu5hLFwwNcUztNpl07H1p/uqTBzxMZ9akCMqe3Nq
hCRIsVsce+V4IaaQKEQYuqjXCtnuoa0sU+tQo/Br9XMI869G0KdN25aILZSBcdc9maxQqHysCBEU
OT/A8Kw22Wna3DQwHeztPcrNURZPKgdTiQ0tw085EUWoRLweannHGfQUBMY2nj6Hynlg71gMm9kG
xPhvUwxHctGByr0EnBI2lrJFg2e8EM3acOHkRNtBaqthOOZIrsPucWxwjGpfE8vsjN0uLQbEQDrY
3ie3m2UIRv4d631JUFnCFLmGfgT0MrqARVwWHjIYrG1BBOGYGLL8vfe8rRvKvcYzUIUmi6EExx1H
uxEKJF7iVBX5cdhbHF5GcgnNe+VNOxGREKVO04TyFca01J/lQJZgHe5HxzmZ+xoPCfL3gxAkE7kB
2wGNdBebZqalhSzvHAtAjdR9zmTTcfvmiu0HiS16FO5tt75JLmbLw+tcASZJX0YmCkN5HA3sqmz0
nEdHPDmzYRsb0xjjiBzH9M1PwmMW1ZeWma2lL5Urt0HagoPj1i3NG/Yjw5dbHVYuOaGoeIX9D4z5
UdiXGt2U4Gw0yD4pNGIs9HE8d3G5CqFuJra/rfxkLfQlW5nnAUxYnqMIzpgJhaFYuLn1PbAvES1v
sXoxQS85YXWMAu17ZFY/+JiwC49V33TzaCHJ5GSb8Z7oNyDra6f8HtwnNb3ViXVIvJT699kNfgH6
MXewOe19zg21lEkHTgvAUdmWty62j8b4W3XOxgwZWtAlhM7wJRO0smOJlas2uE5g3xMRw7lpekPD
jq9FPFufCR9h0VkDV1WoPGaJHQ7QYdOH6kIYd7yoayYS3Zs3Iklwtj5cuwEo1lQky664mE641juk
fb67suzHmJhIUkYY8S6y6UGjYWqoOTpWGYF9QKO6ejHs8ZaaxQYZeAI8LKJUdmJJ7fsz+K9jhiZV
t9jW/DZMjgp5IUx0g9d0qVBzDYewp2WzTdKcRl6qCJHiiXHKqtLPwbhNWVh0RKvEOeasAPhtdML5
9G5E0N5DlnsiJHSSm2zOI7IedTIQIM08TEywkXI56KMdE1VxRmOKQIrR1N4pzjor3X4Zm+2aDAOI
k9mOmVlVPntZe0hwqtT6xnBqCLS8CilkpBK7tctTbFYHEYAyFMOpFGidPBu99YPm3QhxcAHRyJ+s
sN7KeGck/iEtfRLh5EkvbRI647VEpAQqupARKRXsOaC8Kg5XC09LfiQi714SW+Bcram8S+3YwOrI
1YqngkfuMcZrOuAP7OpPP2qfbCDJFqEKDQFWyv9to10oAzwq42dXEvcRBasZyxyTyxHr+UYzzXtc
PXOP1slr4H+24pPEdeE/5XPW3YgzszAOaBv9PN8yXmNdZmhvUxVBqOdjQrhhpyMMq4ZdSBDTOGXY
lNWmwJ1hIJ4OZ1fK0r+DumMX6Rkbl9c/QmlG2NfVVZdymhtNUtdCxqM5wtwOxck9S2eVQw9FoHe3
SOhmmc5OgsYoo34H/d+guRNtv7PhlHYBHWlHnmIOfKE0D9bGduivDMiC7Jc4PExEIEQ6dQyr4uCa
t+biNpX1NsNULuVTk3nnRFarmoCEPrzr5tGL2k2YvPmxjZzL3Ku230hL7eGin3kaFtb4HfqUbDbC
Kh7OqeZ/nIOmB3av2JcJb4riYIEg3bdz5bWZ1G0wbQbK1IRYhbr0RozIxqRUKXT/K22tlQMRqMT/
PjqEBOivRhCvsx4jafSbpRoYzANt5bqpj4TfwpfpWGUdi747DojSCA1R8Y+uE+tD6F4wQHvTiQxF
4zZ0wTo32Z+b10Fx8kRAUJCbx6iBNReywriKfGYAHKuoa1cNC/hqvBDXuBshEhkFmTjMJMYxuT1O
WbSPoZOH6MNsIBlAImj90Zp17SHPmHOmF1ZzywETh4GBKeFxK6OSXOn60VX8FlpSNJNYjZPlV9OA
eoB7cNQKYpf6DWMQenPwzBxHqYcI+afk6ONaUiORcCQ6IUvtOlZt/PKWUNAOUybY8JBe2WcC0GYM
S0lRU9k27uH4dVuYZDPfDhbAxSndxSSOVrwP8+hckBTjtRdMIAeVPtg+vxhvQLjBBLsYKsYqdgMK
1F6AZmSoeR7ZCFdpt0v4C6v+6EN788t617EK7ceHmZ8ZRUwhvW/MKyx6mcyRVjIS+WLn47aeqyj5
mw2vKpp2SYQsoTOx7KCsIDZD8+Od1+JvqxcBT2mrmSwrW8rF94nPcj1+pbW/dqXadeZHaCieDYJv
3Hwnqp2J2YC7Wsdfu7Uykp6rVw3lYptRQiEU4WUY5LmfcLTo1bLoN4CMl0ncnIfkEo8fImbTibZx
HvqSTIhajPOGUx1KO9V3Std+KGww4dnOcM59TTAN/ofmNLGL98SbM+BfcBF2hDs/u8CU0dhlQD5e
FkMFFL5btS8JuIcYXoTenHJKjKo8SvdsZtBSS65gojvGipPz4FFJy4bAX/ulUJfAQU8yaJDmnqTz
T3akv/HfpscPmcaIKazZj0A/ys/uhC8DkgQSE1qnNvuy45epH/esaHcjeKwIx3in2nfLB8Wmk3Sb
rGllKGbQsQiY1TVWwlMS7yG0VSU74nQ/6eNuQCTdzoJe0Eujr+1xVAGFs8S0Gt175xwk49lwyLht
kKf/M+pyaXP6y0PjUoknX3Werkg8+raanwzNFG1Umz9KhOOZ8RFV96n+7P1226cUQoDSbcZqXmft
9OHN9adl08S7CtVkdNAJwCARdJ9a4XKG3ySadhoDc60UiHjTWzpyNftlGsGkxrs3KMu46EzOvZjP
XU4wg7NkLh45Z9Cni6R0j9n0A7hraeGCHI0PUZO4zAnMchsVVu9Uq8okjH0Inpuy2xQC6ayBoYJa
dB73wrjOmX5O093h3Go9DGbii8g/Vv5gjRC8h/q4nUC1u2k2v/kLw0nvsXCI6672HWsz5Jl4d5ZY
xLcBEThdj9Tvg6X/mUjHYFq7eYrYlHgRZ1p6/SpmB+QN6xYEBSDDRT4lqzz5dpJx7XsF0ctnWaHJ
MTh429WA0YBodkISoSUdyarfMBhCasNe7Kqsfotsejs1/jxS4c6oXjtn7tzVqjOGo0IrOcoapSXb
m/wyevg9mmoTVC06NNwpYbJjwNj6mOZIx8Wc4KNViIz3KBqo0+5RevbIN5ry+KXhsySCYJUVN2lc
C/lkD59dVe7nNFU89KtK69nkuQjEISOXS635lXI9VsgpGPKc2H0ucvNGlBFvIiZr9uKaIu5xfJu6
11GsHLEz3oL2S2BPIAbPdYptR9xDad+zt6m+KM6sQcd7TYp0Sk+d6voVcQ6MGQJvh+nQ269uI9ZY
4lZTC/Nl+uhzHq4SdmpNkgETzFTLVrXRrBnjjp3OKw4ARuZPUyTXxhT/RcS8DzpJbxHTMZc73RmX
faEAxnmz8JXB9vtUYquoZ1KaXEhTI1/awWL/OdEu2snL2F98czUa7mo080NlkDyazSbNVwt8E7Qa
vPqwniMfo3138kCLNZ26Z45BiF578CpUc9LVN2bTr8zsAYfZIdTFpkjjfeOctOboe+FLR83vcC7a
JN3TErQDTnWwkEwbefVrLu2QzLOCObf25NB6J8hUkm4N6nRFV7kq8uTZZhNXArRA+rUoQAE0Zo8+
5JqkT54s1wqpJd3fJgywEWN9H0i9AsHxFEFbwkq9jfT8aDD2Nvx017hvNgprL4x2vfDOaINOjnub
0CwMaE48mj+yTTdRqK0K78lFP5h471n12ibu81gPX20+LXwYesDEYdsp92iVCB3g13fdQTbHKReM
qUk5M8GbyDXuIxJGZHQhbm5jVlcTl+foHrsKnrbOeju4l+YlNpBYZNZzQDrIwukinkoKOobB3W8q
1EWlxTaaom3Sda8Bf7qj3Ftf5xvBHgzkDXE01grkxUpW3zh117WnjjW9z1Qnx8ZdRSQiiSI5Rjbr
5Pn4vyTcJxXwWGb8S39EpR/sHYdwaYTYJuAjG9U9g26Gm3veh2ncdASCml53sJnmh8Y7F+Gu++Ik
cNVj2J70aRt3l8GHrXWHd8OFa3Tf3MRadEljTDz2qvY2U/WaZDecHeOYL5trXuI1Q/P3KJtdGO2J
21TPhr1Pu7MZ7FJtm4wL5afLKs8WHvMP96PKpq80J15Xo7KL7I0yraXRKAhgDj2RG6MPZhZe5FtN
Au0Yf3LDPrhxtTMA/Y9t8ppU8DWpndjcMdIFUuZdEd2BIr1PeXvU+nwbVhsAFrtmSs7FrCMgUYIs
O8aCyQdMdcAg5aZhJ2Pn5krM8T3EgkrjAY/vel58lFO6GXpkf2ziEXnvU4oN9oYHnYVDxQ1LDOUi
H4CXe/eCD0aImZgkithmqcsFX9QDGbF4pQa1U0O2t4J3bfp10YBl2KgtGmdlRm85mNUJxHtZsRSF
QUJtlQYulFDcD8zk+pKV49Ay1Lviw/oIxV3zi0fbvNnNifxTrJUDSmQmn67JNPfVU0wOMoTZ08a1
zEdBLl46jltHfJqEIzGtb0iqAc2sj29U82si014tcnxC458OQUi1H2bfnTkL0JsuyPxdpulDk1wK
GgGTM0rwwZuCciEKYykUUXuCNlb2/2T64cZzLG+7NSRnvY9vOGu24rMh3QB7LX/Z984WTDtmPYbJ
u3KLvefSADKEPGANpIvNFs7okWcXhfU/EZQXQINIVKHPNA9l/lk67wW0xyaPfrSKyzIPrj6Z8XH/
6WgHHy9kZBIvq5+bMtg2fLbBDfX+QzQZr1TfyEugYWrxtwA073XVLmFJS3rHgn0yIQnc6hidjYhy
QttiZGYgnC6TCNCBINr7tyCMqw4uOeOw1BovCZSQkVvSTrs17pMFjhN688cSeyzKvMWk9jWxH0ae
L+tMI852Wk72lyfVg9f7W2RqT6UzHjzb3+Mk3entycPQmISMDpilUNv1PuxcIFe8BgfCbzYJM2CV
bQhNXzrcrhVjNayBPh+8mjxoyElb1CoYlrQnlBicAByRvC20cz10WDSRZUtTK0gnytxdnz0Iif9e
uskuyqKV2Q57JHyHMOsIzoruSL68rL92kE/Nxl9Xoj1M+sQ0E5OdzA6TLBcQLpYdi9YGR1DoIZIU
G63Inro6+YEIyOACWcGYb5zpJ+u2UfWeELyVeN1FVwjy5Y9ZE0RBb+CxMmqI/tZiMOrei+Ox5U6X
YRZgkGPSVlVnyw9eR/OmCXsTG+WR33iUacZKhr/FawvBkIaBlfx74/LapeNOmESUgWli6CVpfOjq
fymjdqQJPhNouoFWEzy2LaO8wJZ7B+ExvhYfGV3dKJRIBzVY2KPVc4paXyA+SNrXjCjatNR+hGap
JZLYUrJkIn3XM+xLHOiXst+VlBt2kODZQyKdg81phm6tjwiQk+loONpjYo57VZf7MII6BzuuYSZQ
SmNbt1td9Q+laPd9dLG+S4a+vZ59CFYevCxu+aDXVOCmcbfC9ogi4ERU0+9QbDK4MgFZr9Kz95Ga
NtLpt6EXHUsICSyJw0ieI8KEOM5CsIrSEAz+2Us6vbu3Wmi96RGS18KoCf4tvQO5UitdcNI4PhmT
rVgYim0skHrk4gwc6+buDe2XhTn2mLr1vk95f5LHaY6mygomedVNcK2NFiP5/jMgQdplVdEzIGS3
8OinbbwcC5S6NSwHhFZ5+4heZF2b+RYYysaCoKQ57tJkSK2Zxlsz9YeES8vQpifhWGTTodbR9A8W
Aqs8ECuqz71EO8R2cpkFt74nXDqW18aoQamhy9KNfdspOop3r1cM8V2gG7OpUjOHdTaWOzlSTbvB
OkQp6WYkvaXuDVbtRpjDVUO5EVwJa12MFMxIlCACRP577YXUvaA++uc5zGAigNdtsSyF31FLdcKH
v8R/G9M6VvYxZ69YaPbJMBuCFzQEKM81xWacWHtcMBwB7U5z2DIHa5ft3DT+DNN3q2l7KiZclMFm
dlxEpo1JsCt+bBIM6r45FKbaY9kMtOhIWdLX6qWYnzzs7qNq95P4JTriDEBhW4940FAeFcDT3Bqf
NuKgDJn+1JlgvpyVFcwBrhmPpy+uRkdsxUgNipoVPETZ/MNtt4sSY+USjoClRKp+lxBA0BfvXsPd
REomw1Vt15Fu1uKpY2ZBlMKFRUnPh6Po0TFV21HdmiY6g1IgrL1b2DZ7X5pr3CrkhM0RDwiQZoRS
TEpKRcg4S7hQe+HQXJVQWox579xv0vrBsQl8QHWG8uLIC/JgBHy4x1WaaiRbt5cQVprRbYJeHM04
XDtmuDN89F0KyTMjeuYhizBG8dZIfIlcnma7rEv3IM2CiNBwVX96fCBblIHzqohJO7Kg8q0oX7Te
vGTNfLkzVoh73N/Zuke/5QvvsaA3D1ImzXSGhUvUyK2qQ/ahaO3raa8hnC5SeU/gnKqyYIAA/eAd
A2jPG2DFkPt7PlI4igrzyJLhRVD81p1gNndOoYVmbfckYRPUTvBl2jzFeAl3sd09aqn1bipKJcjM
W8UMJictox6bg9UQbN9qD8NIVQS/ncy7nR7rsG35QU/kkUrMFTE5i86kC2d+Qfq5kPBR6qp/iD2y
VQZrrxG32XrRJqWLTJAWw5crU2YIwXcctJucpizDVkeECrrsCfWLXF0rv9iSebr0mumQTN8pAjaA
kyDvrDfU9h37rdF+tbUfySAFnuDSL948Y9ziuIHI+z2Sv02IsRFdGu7PYMQnP4cjmU/aYOwIT2Oe
H99kaO8EenWxbGJcDCTPVyEMujmkDR0dMAGjs5ZulABjzVc12jg7vFvOv6nA1NLhl+P/8w5l3qf0
72ai7SSItqAgmqp5mPTHUD6aw0dfMBSy14lP30GO2cgr2xsIvix1ayfvR4DFBMZQU8pCMF2kxQcG
NLp85x4hOcdKsKB8PGP7WveWRNk9MQ9rlpaTnMZOfcZ6/27kUMmhQ9oa0AjHBQWM1J5KUPhbTTvD
m6YdQCjCYSan5ja01C4up76wHSY9xgnXM9kKgPZLz//pRfROsMm6dFIOE6s9kxVza8eOPmH4NwUc
C+qzzMlBUUV6ZkGdWvAEF5rj3HWNCEpF5u00NGhUuuANv/0y4tHMHxCH8mkISc/Nxms7VfeqjM4O
8RUAZNAH6MdZzuiBBoBY2OlfHfPaWh6mKftQAyQkQJ948+Q87665aTY2lVpp5KcuNfO1Njn2K8Pd
KyCe+JhGeridoND07qC/9D7MylQ/NVH03qmwfPXCYV1O4qXw8RtKzal2ehQxvW1qttfuuA1q0gdH
orFnIVX46BCJEy5MCl8eYmoE2I2avOs9m1EZrTHDkm6VsvRonH9tD1PGsfPubPBm5xPJb5kLWDtl
V8xUIXsnNh1XUXL1O+gyhJfOADV2FJA/FsXE9G5gLbVFqJFlnAYky6+GwBK0WM23B5CaotEjJD5G
muT7iFiTgo9fbn+WqR4Rc9sGK68FlODF4pdr2N0Ry4xyA5eCbRtHgXVIjQWc7GmqgQVk8jXi+U0V
c0Bn1Ndw7zCDWQuXcnKCT6Qb06EJXoD5RTO+5Ns3Hxof3kT0FmY3EtOPVD7rWX5hpnKPD3CdKSbJ
7E7zuUJHw8O/ECWkvdSTi8d96Yc7U3QsvnV8KAkGbBPtWbJXwStGyI0byb1OPQu4tND5xDD5Y5PP
Nt46GiFJfR24pTzssyd7Nsaavf6SxzSL+ctoc9nUSfJQDQ2O5IR9VSPweXCEuYPdv2auApfCZI0R
hI9th6SNILpix6Q3bPfdMJ8IZXOICeMAmGNt8c4WLDSHdqNF2NAHlIiLsmfJVab1qktUSzom653B
yt1lONIFD2oGVhLfR3nJTt3N6k1o3SskyUDDkDcyGydagfjwdjCuAC/rg1ENnwkDqV1f1szThm5Y
IljTnnBOjSWAzymWgj1GSvyiU1hrx70oA+0CxPWnAeUL5IKY1a1FbGTTfU3M3PJEZ9+P2pmAMYP7
z2e+Fkzj2sMIqQ9w5BiTFSjejQMx8MuZE193bAV70oMohATngtVxfdv6WjjcZCFTIRQMlrkyut+M
PrQuUPTZz1bY7EAclTXu5+lRMevyw88KnYPHu5U4H1qeMeTBdV2ij9BXnr1KI4+q4FtYrHqJLpCh
sxyBFxNZspjF7MRIIaEedgrLqvMvLxpAIi1hC18dmmzNQZfjPxsJCnt3MTiC9Z2/KIGHNZI5O5xG
jEHuNoFrguFrqLZZMW0Mi+Y7lqusZ07Gnk9jYO7Zb4XzkdjsngCR0DnLp1y+egyNOh1DPNuiqQQA
hCtf3Oasa19j1zNzv32KWNQucUcjOWdu7yxSGEtdgcI+cW5LlnYgE1ep/q8nF6wzXiFtk0uiM4RE
vhI8uXrNxuatKxjtcjkCPFg1M2KXuOqCgIE5nUqxPY+Loyl/aSE0igMs2SMDkYC2uXYvguvCEum+
xpuFE30ePRfqIJHhjHG6dPp+md2ZOI30wM1Jj4+MMJzg4jKrB8W8iZpgO+AeotMXzr/OeJQYfYeE
EMFxA8STUcMaH/UC/hvt594HeE8RT/KU3MKrJ64SQgij5+ibsegyb07oHTjw6yWzWdxbUVIypMOo
hhUg/ZdLVADlJage5gWSxoID+XFVfZQ5xgO2F7C+JblRVot7VOvYeyFHiKvNwEtjtqeAySn4YE28
+Yxw2/hN8tIMDr+Gd6VE/FxWm7bDz4rIdlZiipEq4nViKO0YD1IlhENBAwBvV8iZ/vyWqH0FHrsJ
DglGD4ZQ0jiG3Y8ZXOU1YG/bcdn15nnQqSNZIcHhwkelnGOPU6ChR5fTo9ag3QaqpNVHDLomYhHB
eV+QFTlkT3D1DikteiTvI1yF+muqkNGb1yr6ruIDQQKzzijtz6P/ExC/YYSSNDuCTvq1xw1r9Q42
YB3SxbsYdy7iSbLRYAWqet4B7zMe4prOXHOajev/uhmny8SQc3CWjvujE8sMIqKZ+FvQwlfFIcGA
b9jP+rAlKAb/tDoEyToKjnHyXID4cGhDU3MTy1+UoECFaZt2pY2wJmNgtDFcbPkZXlSOboOoOcIg
AkzFKJRtbT9wlLT6TavWQkNNY1wsWhblgf1aQ/U1QvfYk/xONduCWwvKl6E/6lhbx60ew4TlozOx
ZU9ogXSCT135MeAEIYV9mMdxB5/JZhgaC/R9ZMjl5ludYvXm3HO6TchpacUl7QmfhgR7ckVpZwD+
31sp2KYf1e3C7J+D4LP6LoEylD5B8V9ubq+04NmSCEkcoGk70alpSSbMuGFcoLCrXr3yUYy62hmK
rqSuuq+xh4VXmoa7N0Yn2wsvNlYlu9pKFDRbdEIbJ8girDEJFKBZPac15S1l0ceQ5cfS7Xd30pAw
j3CUMwJJ7r5z6WmShBHbLxoJ27Jn1m5W4YD7c/yOnNx7UXgDV0FYvdUta8q4LFkItGQH4SHvS48J
ssgJtvIeWG07z23zzywSsS4yM1/1A6MpT7tVLmmRdvZF7ETGAo2jSrMbnEouiN2UzJVcjq9uxu2J
PIx38FZmKIti966C2ttGrbtxQ/VusFj9zKuIMCg6BZt1Fo0lXAyz5cDXIt1YR2YPAwC2TI9q5kJa
8mVsn3Uee5v/EAs7sQhuRszDgHzC589hXcHg1mQjDVA/1j+HVN8VxWORnlp/RO7Jgsn7hTsl9OtY
pk8jJiK3mA4QvANgMWyJtlP/24hd3T+BEPaybxvuUczLiyZaUMy/pD1SVxfjU7tuLQZxSGnmHHrR
kkVkPyqEJATGkN1ToTc+F8OL39kPPplQ+Ha07m+xOF+OVtYzR7bXadSfapu/TZQf0pkkgY67v5Z6
R6AkjSxW6/esNh+mnP15U9MzT4G/dJxKIo0tOeYV+jf4uq5rLDLNM74Zt25tp01x2C6TIJrgzal9
pFHykFzI/ejCcA9LxzlmQyK33PyvjbZSWdVfnNbCbz7x5oQKdFKq+Vsq5RDf0iku0oeYoB88NRqX
nwH7F/L9PWsovQTJRqUGCciUciAAigekyelXzMpBv0AqTZ/o4gqnAFYPRyBYhAeeBWMBFgmbijUu
s55o0mwMXzzZlWezha7XEWGGWTM7eVbL6ILV+GNgP7DAeoyzRuCLU/3KmhVbU46mtOxN4gIa91Ln
zMrziqydOCYyMSY9CT9o34OcmmXHaiCtNZuQnyOP3kVV+umbCBQoiI0tNd3eF2rinVq1pfYEgCPy
0ksNL2vp0JUR/9mwYcr/GSOGbJV8jo4+MH5NV6QLTFuVVqyz0+yHEc6sx0GWyWPLQoX/IF4NTD7G
Sxk7AO3iK3+5mGoPfL/RxJs64H6va8QzbouAL9bKA9wHACm8nDTdwPitBJAekXwLVTCQiKOd9CE0
xhW4fB+X93JSpKxCnGfI0ZH3XTNOnp1fWiPn7oRKMdQHRYa0pdYijVBgRNkdI8YOvQR1BMLPqUKa
QG6OXNQG2Ncm2eMMBAjKzQcq5ToOrnUSYD77Xq61MPF3bZGjo0/hADDZID2E1iFkM83dZ8TIHQaw
37Ijsv7vx3al24wj0vs4kMDRz1/STFN06/O3fz/59yVzxHhIzL5hLTl/+/eTTaWxSiFEwSdH5EDz
0TvLv29H5DYYgg0sjG6JyZyGnUqmZKep9EI/tPMX0p+n/3z5+7n//vDvn/4/P/f3T5um/z9/myym
6ODVB2iwOvcwL/9hhBvCQkglyUrTmGsIq7n6RohbIabggwlgkZte6cn/fKvnAm23r9fN3qsCwldC
eUR5CP3y7x8YHK86bgUvGw+ahIK0cPR2PPznS4fVP+k7tMEmNp0/Ds7fd3Im4vx9958fxo4EKkS5
k3T5MUr/9xfLMkjD9kKN3tJOycvIUwazzpGNGvH2OQKVsTmamoa9cP7iJOz6IG//fz8XVFq2BxbK
LD0RXLWNOP59Rx/PGCodmUkwz7DpaxYjBAJzQ4lQwlZs3/vAIiGwiJrm1GZgq2QZEI9hymTHAPQa
tY599AawGJSvscPutbePWmL9Xz+OhnA6Rq///QV/v+vvl7YFT0lgkOgx6QMB5a34ny/tJOvjTytY
NMG0Ov596X2LTui/P7Z4DdiPtgwObPwL2yHQPxqzNo+OU2CrIYEIQWvm3KfOe5VNg56BvsS0b1qR
Gw9BxPxDS2oCTwQhj4m62VYTH1jb/jPxBaESQ6GOsMXb9g0NiFMPQCWJeDy3JjjDxkChjEdn3Q8o
smwjiU4uCawIdJyNsnW1wGDBoJUJ5vHvCwZPxRRIQ/rQyuo4xLnHt3j2zbaAM0vGpqitYzipzzQN
G9TRiGVmqk1QamsJZTMM7IolXNodBQsuBlbU8YXXn4OaQOWICeMiifH46bI7EtnSPVSa/jh1rr7L
xbTPCS7bKzWUe5c4KYbZxHa6I07klHGcEalNWVjgrScEY3pVrweSY1gdtzCe7HIf909u5GkvIXrv
oqOrgNESbU2Tjg2tebAXfozQN9G2HftlECv+xtDgWloorO0ipjez6K0azbyEKe4+XdeJrIu06GDS
9S6mlOWCNzabptLnXUb8SBiFS750k53KsKIay9UVCqZoNIr2PlrHEK/WsYGm0csYk1W1ukQABuY/
mthXzA+BTpC0xIvQx9NTMWIbHAM2U2RmPLkadhakKX+/cKwYoxs0mxBNULtYZIlsnYxZa+cz0Rkx
JXn0M+uugmmp+rLZDHaA2KX2E4gKZXTrEW5RzefvtZ60a6PNq02UU4ImlubuyArTr4VGcSqqKd/i
/5muviCW3crJ3x6b6V33p/7m4oQUaNpSEz6kiTYtgpkBbxFZtWGk11Lq526S1ivvhbkGFE6m68Rq
0jZkuKWkbaG0NkjGsvQpLQeFlHPWmgbhb6GPztFEKhzke4ZDzP/TUp0TEpcRYA8vTg6GQgFW/hfj
jxGyqK9hkz6OXu49GkyIZKwJdgmteGxMq9uaDI4kL3Y0mO7NBqByA/4H8Siw8s1/f65K5qm06aCk
aocWPq2OEFJvruQ5EuNjpeUWKkVz/fui8qhCgpA+mpZO9Jcjoos7mSewirhGSzpWVfAyKSPUt7n0
69MQW+nGaGrG2sTfHnMSt46MyPNtaamBZTwTG8FF2ABSlG54osLWrXOXujaLaegedKmM1Mwx3Dq+
kGeUM7DeQ6qIUkp/3WY1UxUK7Y1qBnMhzLx8qBqvwAHl1Ft3HqmpuirPQQDlg4UxghgH+wrUJwZM
bUvwj+HGeyvJzs38aUwntM9Th/jDaD20io3VVEu3DT+tlLlZ6LcG7EoPI+pgsp8tiP1oDHXSMIbD
8NRPbWPzxWx11oQERkXe2eVKOWZGLK6RwdY0QOy3U0jUfQyFtzQjAUjWBr7c+d9FoqW3cmz72lQd
I6PCrm+m1ogr6A0yiMHJt7a+b0YxvAl6Jzapgsfl2SFj5OypAAsPBaCbtOIqXEc9piIg1J6Rjm6w
7uHP0L3/RdJ5LDeObEH0ixCBqgIKwJYEnSiJlDcbhEwL3nt8/TuYt5nonpluSSRRJm/mSdpp7LXl
mGIwokK9K1FSl/Au6WOBrZgxb53cg583z0P72DYZOlHuufchydez2Tlw5qeZ+nVdBtSTmsN9VtbD
/QSzVofkuXmrLT+nqPtepbW7k5wIoU4NwgcB4tB9Em2JKOqHUHmvVTd77H1c6+Sg5Us7jsOO0nFz
YG3Gi05rids8qp6gqUepZel18jiN48quh+e06Pl5wIp/m9mIH0mvdtGSL1+VWz2PkhB4kJj12Yjz
5Bm41jVGMuFtT184K+W7gFPESZrp4AuFE6U28ruKAeq1YITqhM+uF0PZw0BLJDW3D32Ne+6/RSqA
EUXALcHKEMlHXbfWsXNHrsDY/nqyhGQNnWYez3XOu91Pzni2rTg9ZaazCwTOIRt018Gay0hAhefD
5UbpghzMDGwIO+smxZAgQCf+9/lySPEYcuwp4pxwYI5TdNcZQL7Ckj9C2wEmv7r6GJfEvCgb2ybg
PZPiDcPsGPrr2rnU0Wzc/feB8lLkMLMElU8pcnzkeH4aBy89s321u7py9HuMl341TlXHloXr0ggB
GNstcQ6PIrukURRe9FNYCuMSsljtRTwWW1HV/Hb9dy5ni6OURB+8ALlYaLbPQSnnvlv/EdkZBtl4
Mf//RM+DdeeWcjl1PSb6qbz/74FbRsaYSc5f6w4dQRCjva0MDnbh4EVYCDykHiuS7UWMuTg2fDg3
DMLIA5nDa5Ck8sIFBlR3BN5oLCi4i2p90JkV33dBF+MvjZP//6rtQIZHPWZIZP9dOAVMS23+4XtG
+qbmlmZrRyrftbWEJwWJOWrkCoMjBTgQUof7/D71YXk3xpjZXFS0VIEEIT0TrxOW9H7qhtoPK/eg
EpkiuNrTtZtdMLUrMs7NgjMoi8FMgj1A4H9eJEJftGofBGv9mopzP14yhB8ntXamEe9rvMhHRmBX
xZgTF6FJuj3IcVGHAQPQkYj9RNNL6nruubYRV5Tu35NqP9C9+WdKKGRZFasXuD1sKCi6Mzk4GkWT
I3nt5IYCRKw2qU1Yi63fazEkBNhzDw5thnM+XiZJAVzRnjDvctCZ7SuRqMe6X44tNPlRSLGX5toa
3nmPSxw+ZzAdpsOIVfomDj4tO/eebEEhm2xgyQL/9GJ8mr1q8DTmUXCjg34bzWTQCis2WVUWUGDN
fkhVilhWUYMx2A853HdwU9z88G6N1rGw176aaC7BEDJHUGsuYDLeQMTfcf/s78zVTFK7BHXgOG70
GFwKXmkHdNN2GG7nyZV+nNAUn7juxaq4k5tu3N2Mw0yA7jIruMuqNk/5lLION1fEYMAmHTl04AIa
n9+2crJLT+UYN/0f8DPhuVoopEsBe8HAeAV6gQiXUWgQPmq3MPEGt8k2bcIvmWRqW9T4CDStct4g
5dFw121n+R7C5GSaKJJ0G9S3vRrfRIj7rBLLnajHT9fhttW1VHsHFv51lx40ZVYVAC6rPtUmo0EL
y206EX5LbPuxiLXHiGmk08Jx7kyeGsqTNPDf0nLWiRJiQ3rree6TIUPfm5Z/MkZ6R2vA7EXl6TYx
ynhPbfasIZVgVqBEwmytczirs0n4oGWNfFDg41urbW9DS9yHcMVfx4xiDypkaSGvHjx3oV7DdOxL
2CHnLUWJCo9z7CbDaMpuTeU1s7BNEAMH0LHct1AB0Bkj2i2afs+YY3XTaircbe8jkmBb5rS5pcis
vg9Q0DFmyF0hIDXyBGCybB6aJDM+TKj00u2eskheqqap/SxvbwxCfySx5UKziM23OyYXjmvNkXS5
caL97wYsHeSTHKzEaC/PUzYWTw5ZxltOba+9ih7+O/79d+gLRJeClZPAuCvsJ9BlY7ssDgwgJlxC
6tCvQQPTCbLDLOYYtwCedDvucaSWbHtuwgArL+8mbIOMqbptYs47qYd+z7i13S7Zt9nVrzoCPBA4
AUEQaksnqt+Sdri6tAbEsiqPPc2IvD8eoRpuoYOp4b3M85cZBfBVzOkbiwC5f03Zy1AFjT9G9SpW
k06rAAyNfN/4antO8ERsXMtWR7rJxNx0II3yR17wHl2faRVlhVAYeWMbK8EXTozwYLXOt1Na9tmc
fhfXxoI133RKVgeC2x/CDKWflpV9Z/Y2cfT53CfjR1cYoW/WFCa4szzMU8nrLS2CsWPzz4DF4M+J
EW/dFtNj9LDY+LlinKjkRerBzxCtwPAMT5OTLgejR1pO+itBYbnJRP4ezfJPWI7aZJRn+blE3MpN
jPcJlvCgwJm/MJvrcRe7rLi+1wl85Hz8zlBAFCPmTiVvLZcIiifrmqqUbvPrzbRzZz+lzI49HHbO
7LypRm5D4bVFs2voDCOtThsWFvK9KRvTB7ytaJGeXiN4RHqqC5pS0k/pzGDFkw+Poeph7FssAX19
5+UCY04Hbbnoufy3xnOVrm2ySfbe2/1rVIZ+NKPWWrZ8ahfBfBkCas9enXXvZiP/iXzMbjvC3p5k
GzQ5GMAVydizquxg16o/g3zzewEaxAp2UZo1uw6auD0k8U7hTqHA42Hpi4/IZog+2BgKx5DBtYsm
T46SBRD6xjZO45u5Sx6pUQ+a8i90jOBQJDV9KwLMgBf+U2n+Hs+AKNyIcBQq/jHqrZASAKg8tCD8
WaOctkNKDN4yxL9S00NtjtOXcIyXYiwwgxfMa2ZOMlpGtwpA4eCN1j2UBY4FZflrte+WHies5fV3
7XF4D2Z2cHipYFs56ohW73Rf4grDV1QpTsTDYOLOQAQLMmD70r3tGBGXc1TssHiTRV6C/SSG+yIH
uUQd07OhuaH3JvOXon3nwkNUZ2b/dNQjiI3Af7CL5IsyCJK+FIK3BQt8oEfQ9mvosHf+heWkDmGG
0pSQPjO5RcIDEY8i/klD/dw5+mBBZJxThkp1myuUBYaEomaYYp0scP5+pwfjJk2iFyN1GFt2CSeY
8svuI5z5JbY3aIeXNVokArm3rQkEatA8JNJGqkvqQxy3LC7QPqnhAx3RFjMTFGHum4og/Ui97obJ
wsmpiNu4ELt3U6ReLWCHG21Pfqp/mjR3brx17LtUzGW57rvADDKz2VktyHFOoztoGIeyCM/BNPlN
GvhjzMoQK5yEAGdiRd9GwQDYrqir40zFnFkj5zozMTxJRp9OIpJkY+1jHn1KJuccYhwcXKi2HL7Q
3gbvFtWZYO9s7lNjfqHlB3Uzotk3GfmCrl7gPcwAzz3uLVnQ/Firm1N+dWLICTU6n6nC1OMgDUy1
g06LmFHxrcEqf5+G7nlea4GQhSgDM2sqVqikZNnSOfciEvnAa+KNVeTXVDt3JZbYgku/SQmAC/HH
LXmvqe5Ej6/C36zhIemdiuiGeVuTAgDPkd3EYPWYh9JnIh7h0phbetIPWYuLClCxqIqnkfL6xKBa
QzjmUUS/YTT95KhOGyvG2s7tc1sUWM5Z5vCwCmDxLZYzUWUPSw7j1TTpDi3i5xjPKK1geGtg3sTF
mG1VQINmwa4Eqmd47cDknSLUJR5jhrNmjocDtli0m2dwJ+BTzmhfaptS9Tyl2YtVNEeMqp+m+Th2
1VNV0IesVWNt3V5t8ZWvLwzOxGaebwYo9tsgsI5mTTFrH5R0qSfNg5VEH27q0SzBJrVp2+KcNWO+
y+OvuQCWrxRwFnueHsyYxIKkL8wyAK1xHqVrJ6GHAqtNtmLXmtas993Ei1TD1TWnbmeacJZAOP+j
mvsJkDCxpRwuej+sRd1eBr3SIgqoH6sK94gLPDoOKNBe04RExvAoUonWJ8RNbSU0NrmHkUcgKBqy
GWn9kyWz3jdWDx0ieGLKQjZsukvRxX0am/WxHus7JKeHhMjDsVlfv8GBcUNrCjkhL7kxPeKsQj/T
3g1f38DnMPV/NYXkvhYDzJTiJ11Tf3Th1duJAPHGVNablJ3aFDN1C1Mlf/suu2Kd6xAWYdvNUXif
QvbclEtyURWF67Sv7Y1Qv/FNLkwIk/dsjnKQSXhuZmu5A+yHXuYKVEMegMNSCd+h/4POL3l2POag
sLnGJsb9mUQ4Qm3tc4veVusJD4hPjYMF9lQsZrHtwUbMGrKXsjg7lA4+nLI00UawJFRGhjNmxOuZ
kj2FIvI2eNW0Y3TAB7mpnROb+imrVHM2UmZXcA+WAjY+HydX6fGYTpRFsUhJDHFW4byLoD+zNJ/7
0PubNQM5kIi43KBHzdJ6QmkDdBjRbWCln8vSN4cw7+6zxnlLnRJ0S3FIyu/QqOh+iD/r/xA9aJMF
KRsCTRDI7co8u6G8y5L+dg7HaxHIehdx3mOyST9tQJiHn5zsscMQxcZBRVqmB/lTQwOjaWu7OCNo
oIrdFYDCJzE45JFBwCRV+mdsq69hdiHFV/NeFRioS+viwCe9yenrtl1CMM3bzHiVN1B/JQ5vuVzo
IZ16czsbnK+3BjsGZwJK0UZoMssoDinSBJfAluryFVQB6IqkkzU8L231gscn94uW438kapNSPLe7
adnVOZh94j0D2hFaQA+Qjc5uN9GZZcJ04rvPE++aq8gv6RLcjm4F01A6jxiGMZLgtNgY8fzmEXW2
Weiz7jJK9apDfn7B0TgwGMwtPcDBlCece8qMi9nAboUFg3Ha49wqUhOGAZqlMn+dW3uh9MPI+oKO
EocHCI6Ov2RWfeaQ9NZMDOPhwexKp3opuCtWSVQd06z2KJho9k4WI+QqQmdpe14M+b0QGOussGXy
nJKoiTj8L1bIQr2eeh9zo2EtcADAwtLHjF1osU0muiu0m2Q7QCwRrjuqhQ1giLMFOwxs2HEZvUcR
kSjQhrNsx9aO+GIouiVNamlY4xRtMcY1qNYp2ulWav5wO3jHWgUAWwyudH1CnXrnvuXiYXQCzogg
SDamB1Y9bN7cleIjh+C1bfvPvsZioGkzwMK0T1V3FJl6atW0PPRZSt5J8KfnLsccb00HCv2om9ok
mZb3TZyeg2DCZdzNkc8chjYUEVDFaGImabIfMSpWUzfcjW72xp7BBzn0BMbMiQ9jo89IlPXO8vRF
1v2dal/tVNGLWw6+l4z44uGCh0P8SdSLY78oHwMEh12QOHf96vYt46mBbh0+UQPNTS9TWD0DVPG5
NW/psgZJVecHL5R403LxSZnXY6EcecoHFvO+EiceQpaVRG6DSP9WER2VNqwVTiEs1l0bHsIYZGWF
YpVRAeEHuiFhFhi8wvZAwsFuKg5q7NXukj0ytyMG5BGNMrLyuS8DbgQKPXKpoF2p8CdHFuRMCemE
+cdzPclLqZCrTYLK1pKK/YKOjspXHVyJRmwm3UyiaWgOrLB7z6DVxsCBaPaE+A2L+XQwjXTuUBLc
ekw+dZtXl2TibGW3mLDduLKPCQpVFrKzRw3dnQ3QKBGT/JlVtFcpHWpBjSzfM1GlIekrKVNgVQ81
6bgtZxdC1ooEYyiTMx1Fe+5+qT+GX4UZYHotI9DNyK/lAsYO4nN89AJawR0GkkWKOiNyxh9TDqOC
9p4mD18z3ArpOl0Piv4hZ5Omt6+i2qKEN8aA/ZwHK8p9wIMqouy5ANPeYkjFpkSsG1CjswznSBBA
CRw4jKaG0J4av2Ze0dzLxG0butXDYpS33Sg+e2S0bRnE8ybxxPW/30EKLP0ig0caMlPwHUYpmzYe
s2PIkhkok7I2B+NWOxN2DLOQJV3zQgfjXmrIPFXGSFyZyV/XjiBo4drRAbKt4+gP9CRWN+kuK/nx
iN9meOlldcPhrjhqD8NPYhNvkxQZbKPY6vemxjlrFteejk7G4/jV5iQBes91XzpQAQfhnsJ1u4pN
3rk+JCNVWCMU9O5exMMNnsjTYKTTNZ6nv5qbKecCtXWkw57Zkh0I6CxFuZnOc0pkzO5Gz1fQaTFF
YgmK2ZjWjwfslgqszcrZKTnuKRrl4r6b9gZ0gMaaaFxMh794Kd6GwMp3yth13BB4TMfF74nDVZJz
/WgBqrQyzB4JZh4vuGNUxPjBjVePNgkIlsWh+2ea4WsO8em2XYrPrEpnzk3dgzvp9KwbKpTcGqsd
xME4bSi6tto3+mvHrR1FEIQMCtWRUjm/4NBp1HKw6JLxk9x446g5U6OdMtSgHcham22pAmT4qeZz
NurkyqFyylCH5ykQnMaK6VAN+ZFj9NnoID4Yi2luF91FPn+ZwtxHOtQ+dpD8S+SgFkYMzz5IpiUG
eh/zF9tq8RPlkLsten+IsVlWObWryuNjFnV5uENj4SOS3wymgzQT2b7u4XTYkMyJg5mbpgc6GJDG
yp3Rwss3Y42vVYvPxPypeC4j04hYdvk5zKJ5CrqaHa4ouSJh8IuqJbqaVE83CxHxEKMTu3zMqkp0
IB8bl21u2i9GOJ7owTovy/Q3M/HcTH3r7jXzh7MpjGuW2OEdPlsgOTQcerHap7GKAT+QH69DaEHk
O2qqpsbG4oxdQwtkuIZzbIgPPXGPlmSMH1t40L0omm4rwYef//YYjTiPYHGksG751kdskwXHKoXp
o6nWBQO3Dp2x/PmEsGEdXrkSxkdL18+6FIqZWHSwJpZmiofvszy85hmGFotxHxgPrqo1mK0+TOiC
JPLV1J9V8mnWnQ3Hc/K9xXOxF8jvubS/rYCfoy0guozRSky0qc2wxOdkp49tYZPvLPqXRpMoXwoo
sRUQC/xDrNwoImmGfc7zvlw3wGUo73Wa/uC/fzUCvR/K5HPmbrGdpHuhmHZt5CAZOhcFj5yJe6Gt
x5tZwk4U1Ciron/O+mqblB2DQszq+7ld+pfJasE5l/OJzMwdln0M/T3FqGmx6G1XYO9Fed6kImAn
ATe4lwHsEj739DjprY1pfnTQ2OOQWH1bJiAHuVwNhBZ22RLiWO8HCowc1qY2ybkCN6s5af0/XDKW
afgoBpOtFSeos0q2bnNmXDVtCA6yqqfYJmUH7akTf1UT43Olgi+Po9ulJmMAgPOHuALGUvitZv/B
DMLHpgDt2Oyp4Er195xNTxh6yEbW+7rF0irnp4w5vu8YD/Q1tAqJNAsQe4uswHNdViU1hQL0XQYr
rx2GU06D2jnknF5Qy3QTsaDgzOpIDWDFXnLuy6KhdpP+ReZ6sCGZzHhx8ZGbiKbD3FGmAEB3GV0O
+4Y97uQhHqtoG9AQfawx5FNDkxw8M/lEL64gQcCx7ezh16nAamhCfebY5gco4JS9QdCYcjhseYHZ
viZShJ2cHwklH/97HZd/1Gl5MLyD5eCM6WuNCXnMGzbqAnASfhz6tGm76oAKjTSY8SBfqVEDnmcz
GdRUHQBSpCioItkoeeMN6uFH4cJwwxLHGyZN3pJUp8RYUy4YuA+/1pJi7qDXLHLQnBrrYhbybWgw
c9a15KVwvGaD1ZrW03jZNa2gbhq7JhZXQgczzkrOXYJGUZaoGF2ajiKbo15FkHCw0YcC0sJRhGtM
hphkDHeNxUfiN8vKlxqWWCGN5NxL0AIkfXgX8haHyHTWuBk3ljV9ZEVKDsZK37VVNyerDb/MmGSl
8V/r7K40YeE0HZUp0jbvg9mhMal5FhJJmtEhAIXwrue6S8io+K2acAKI5X6o3PsqUxu0LS2abvLc
R7igU6MuQCitzeHWoVWgt0ZoHYyVmMrbbKs8/zwaJikiwpUMPMf9oBvSQ25KKqZKMDCgBpnYYarU
ILgLsNd1QCKCQj5ZHfnlYTQ49XHF9pgSE1QbWO8aBTeBnhZd2iv/+8FISWLR4YS/2HptutrlTV0r
fbJvI/iXpRq3kSMIEKBSAgkk/duYDgjHgcRKhCcrHEr6MNVfrIefbsBwGFUTNYRltWeiiCvaO7QQ
N7VhfTIB/ArNIeBjB+kcmHHuYIsNiccUAUfRtv6ma+vGUKV3ws9z0WFTneeOY1uhhgdjIMbXGci0
4T9MIOdkgjLnhfE3EabXRcb0saGiG5XzgZuMm+Zcn3JWDrRVC2suU5aGVMh2mOjljIdX72MYrX9a
S/algcLwBEEkm/RXwBF+O+DvSRdQvKQrFP7F4JCaS7StCkZDI7ZpYl/T3mp5cKtmQKNyLBoHp//W
rZc8Xwnsp4yHIBgImi8qpOqUZXYE5IP5gMidObOAkXj4g5oBt7CfmDHm6ikJGCTlSPuOi7AubJcs
afM5ZeTlR9sUvoDMovkRWkGzMZNwgGQWmDP7r/BmRYu52NotDXpcHw/LHDz3Lv2iXX+c4B3etLLa
g4KKTnY3/YQNRcSy9hyEl2LrOdHwhKsel9iY3maszLOXNId6FJe094jg0fGya/DmbnU63higy7ru
qW+oHJvIPFqW7TEm2UIB3yQYiHCyXNGSTpRCANKrIX/3JrXtUwGzLs7GF68hO9gZ42uG+gOPzbtY
2nxILbg7TeB+syqjBasFY8zM5tUaPYalcDL8gBK3lo/NEkAZqJCRODoSoLsASJ2/FFx9P+lrVoIW
rn1h0JPF3J420Yb5iJZ05Cmv+C4q/oIoe62ZlzLQxKIVxw319mtvYFAfoSemoMtTSmIIeaZoYbTm
YpwY6n8dIvE4in+jAVetYBXlR2Bu3bKftDOOG9nwGZ8WaBNETPTCpcyO9a5ukOTpZBlGpuiruCdq
YHwTilVJmZebgclsB44UsNV3TOluK5cVttd31Jcx+mg8InPhdLBzuqHHfKInm5NWPGCcL+IO/N5o
fuZ6AtYPAsPCNFag7IzoKQDgaqpIJ/fQLOB0Si4YuyIxXseZRWvRcDCI30B+QHNzsVqUHYivccnf
luWQpOW/bnRuJA29MrMplwFlxRdCfg1p/+RmTA6ZwjQmzqfC8M4iJvyVYc72QlOfTEoZiwneiMC0
s3EAl5Zm8cbZw9xNLgkkHB05VvtuWCJm8y4jRZvpe/vSxfVTg50IeAUgp25GIevVE/erQ68EEPg6
X/kRxZnrBqKKsncGtx9kDZJQE6YrGCu3wbI8s9K0m3SmOyBhRW9jbTLkWS/G9N7XUme0ULIK2I19
GjiEb63AhV8LB2djyfIhG8/ODFZbxxczIcwxLO9l9DEZ8mQNuOSkyS25KHqePkvdxaimHLBA+BfE
WWyqFwzFCGaKmb4zp997zHp4blJ3t344KrIyTLJynBTTdBeVHyY75NZi4sS+X79L1J1KkxMsk/k1
zvpuO1Hzuh2tEk7/No5A6SfTL9/FbRY7lzUEPE7tLRDul7oLYTs1uzT2huNSGGvpknPMLIDNSzh+
OI03b7C8zYVDLguxtgqcEqyteW28yxB5QIPi9jVy4Yp6T0U00onUcOZ/XxJOK1UHkNep9L3MoncO
ndW2lLSS9tY7K6jAEzlel864GqBDMbsgO9f3PIRnZ7KPWNh7jICakI3HZJ6q8d9KkHbGZxGuMoJR
T/tIcNVeFJYj4aEjSQk91QHkJ0z1xcjMN6KYiWhcHNXKZk2/KZgND21Rcs4aScANEYopFYtITOOR
BlYFXOvApQlKltTuobZtcL4diOJF0vyu10ljZ7yKrPJIz6AEUUEUnYzqJcsm0ORQeyVHJg5RUEYU
QxmmOAeTfinOyqwkpmOhAYruLJgvzgPZKTWG2Xaup1svzB7D3P7Ll3NFJsXjQx6jTG4bmhyBAUFW
1yMKbYS8wwmbbF+t22OWe7et6Poz0dL1og5wERX/7LrWm7nwiKdFPewS/WNYoPw8u74fhSChEfbP
kUIvqIbiFQM80aaANWZBbd3QW+mbGs3EQY5kADAyg3KY0oywqeGjfVkp8yX8B99uyLHJdqfnDOnI
j8YhgV2AIm8LVH2OWanfO3BtebOb+spQAiOBa/3mWty6k+fu0XjIWDQknlugC9Fi+Uttf+mQbCIR
XEmAlcsSQ6iZylH0dLDrBXCkqU5B/rsZa+/CvzdYsjfj0TDmf5Fq3pLIPnCxeZxoDqlkQDbWuvJk
D3irUEgjF3hbZCODEx90g95noDNgXOXJE/IY2jxIDmJJAdQ8jHNNJV1gHKgrcWGfKn/Kh6tKZX01
enKOVtSccmacOm/7QxYO96Lu4l1dchEex+Dk2tXPxIjAmBlZJZGDKbgn9JgNl5JgFpf3CXxAYfic
X/hJRSpOpoXeA5nmxOnRlx6Ks9PKH9x0mheJ9YAKA+oPmaYDUzT8skh+osl4KMrsKbGGtyXANoAm
/FN6stx1HMyqzj7iu/hJGi89YWXfZWTtpGo6nzBRe/S03skJiFcVfdEK5MCbKW5tMKpk6AIXKyTJ
dUHMEWr+vMk70ittDWjaw8rPIOsuNBd6EC3jBVPOdwStcheOw/sc05JWRS8m4FuaaElniKdlRiiw
MXksaQ4CukMSGJHblslB4ssyYH/YZ9MqfQvo+mbqxy0mDsSHbGYUoeKT/d1xfoupeVENR3UjoLIk
aa+V0d90KReQcio+ExfeYi4+3IlmsKBmwJ82kdrVdvw4qLeS7uiljikWA7LWBztBBHqbEujqWtD5
xvg1KPFRNN3FSq3XVnCQHGJ1g9UaUmjpT0RQubd/EZl+Eg1un3aQYETthNo4PLOCWYKjey6Swrxn
TDD4Es1lF/PCmnQkYqwoLg1brjEVr3NnVzfOyC/Qhm4Efelxjf+7D+HiL3ZwTWzi4yFAJaJ8EDLF
lD71psssFWlz6l4CD+lUO3iPvSx9r0u6K5Kq5iC298j9ReS/q33fwMYh3kKybF6ZEpCBhyy+1TEO
djJALJDNBBUCDsnevrgF5cHDGsqQtQQ2aZXvnoXwMc9voQ2KU5bRGSAMZYpI+zvZX7VDw1HPEMEm
Zu0nAaAYVwhu8nNILLdfd1DErzEi2d7KnTfrV1pT4ObGiEb5O5bHej+YfCVUEdzrOEd5fizNf9bt
9FfM6b2Xe1TG5vP9gAXMj5sEEVd8Y2jMz9Ij6NIgu/PxhNWh7H2UEnsPCn0x4+zVeUIT9I5gTSEg
J5gXqY5yy/FSTd11yTT93xzJFfsdx8uF6L9hn1TOWLdOLmOzHm7m8HlQ6aEbBnVvw2nSkhC227PH
mxE+OTtuTqJO/kSZHtv2NUurTyfqIihb/bUM+Jby0bc856NSLDc1Vk0/i7pVOK54g5V3DKT4C0ZG
QLJufDEmaFs5FKQQrzjGur3u7ScA9K9VD4cJTLRfaC5XBQWbQ9x/6jRHUBmn267Lin3Rd9JfOgzJ
zk4kIDBc13Z9T6h3uhv9nqOaj8nwJTFRaSX1T75RYXbthxkC3Ih7C/snsRunIF2d/yZM6f3YdeTe
wsGUrlY8kc+/VKFw8Oim5z5eeO0QETZYOM8ZBbcr0JXE8ooGc0CKzWYlNtDmtXiJXXxwSNumrxzU
ZzkzsASbsHYHGacODjo2hB3Buu+QKqk4cD5sC5riQPH1dnBfTaT6Q6UZPZbQs27IPRelrrY4Ghq4
KO1rVXo5jlaQESFt9M5Kd8hwOJOKxZ1Mef3ONuoXu4ZaQpSzt2Cg9ElwQ0PzwkzAYFfStrNxOYwE
CtdqEDP57dr+mCj5HY4zypaCO1gTugXE4YA9RzeYHuJ4PI5JhwC2UrxmyqZJiFefdUWBL1UrlGKk
9r9w1J+LS1fOWsMKYxRzqcjZIuz09q5kIL/NOjaBUtk/s/eRgL2QhGl8sFprgEw+g+tNthMOIV/h
4fcnw8Qd46yBLQk5LqfxqGMiOIFH8yl0IPQXEcdyqYfuLUf7bJcndr3ZV6FxWhrv0VBovAQwPDog
4UwYmzBJb6u114zZBlH6zH1B08fj2C18NIWBCj7WFJRwVmj7DBAiQFMGdhwna+ffBBKevh66egTR
OkbizKlepozq6yWB+0+FaIwS2NkPnfq1y/7P5o3YD7l2fZH+VC6CPq1F2wwnRRzgdeRi2G+9AWYX
hVvWoDMWpYL4WWnu2UMobg/wVLpi4rJkaZeUGwOFtqD6KcQtgQ9b7Tt8YFsjLIz9rBheKmkezLIV
UCac6zLU8iAorsdjoLZdP20tlV/t8N0Z2zvQKGcNUC+pX4zgD2HxqmT+xAU2hjmBtqwze5fYyUtv
M+NrqvgfmZJ3SW0SvMSeugUhbJAqABC8YdnPEfOgmP7Ko2moF6rJSp2fnZIcSxVVrK+yorOBj3Pa
rbzT+rOgpnYz488aNO45RwC3wpG+hF91iIWynXXBwC16Kfr22K8Lipufjab/DeUM/5oXvUzg0eDd
2di/bmV8iUo5+yFO/uxEVodBmhjHrBQ8xsKdm63jLm96fY/IebLJBd5gHCWEHJic/y3E51oTaEUi
uWNwxiLtYRnPAuDZ0YdlG+8TN4i9HspX7J5PLX30JMQePdE2+0X2f3IiC1qntHJYBVaUig9btoI5
8INg/9En13G6EwOUhfeJLz49Tjh/ckGfALxGBlehmk5oML9Ym3ZF+M3yBUZ8xeCs6cmvZe36G511
Y35c0y5RMr8tIsPI89FZI0NRSFlmdYohJ1m5PkQhpq7KO2OMwLwY0uvLyCDj0kwf+JZcCxhSoMTW
lg6BpU+vHgtJj48xhymt1gWe2OcSHJs+PQ5e/lFzKoinkDr39EMsLEnGtC/dj0ZyLR8DKBgq+k4N
9qGfutDnKn6oP+wqvArxFqpPnribkV0wgwEEn5HJoHeDpeaeg5GfVM23BibR0uw4vhGYpcCvH168
YbpjTO9X7mqo4FuEm9yPxXtd8yr0XAfstjmDckitbJvjOmCT4XRqHib6vrXYqcLbexdmIzvbBimR
iQcOHp/NYO3c4H/snUlv5Ei2pf9KI9fNB05mpC1qI/koHyS5a4wNoQgpOc8zf/37SGW/yswCstH7
RgFe7gqlIuROml2795zvPHi0MpVvPwpIJZlFwTCrEuTACKL1Dl4CzjhMrzi4B6f93bcYg3bKGm96
Enx6ZexlFO1aM3gVBRgHCtWWd4YT6XuO6poy/sZqzW3gDE9+Hd9lMTrO8qE1u0/TeDaIO2I1ucnC
eB3Fc7wwbCt5GXWfM8p4E2juuc3O5N1WN/8/jRXZWDM+gfn/12+/4Ek31Xj58sM8+3O4qmn+Yxrr
tf/6/PrP/+Dro27+9ZtJ5qrUla6zdFHtY4f6nzRW47901zFsXXfxnZpqjlzN8qoJ/vWbJHIVc8Zv
/yeCVYj/sixhG67Dj3H4P/Hb/0MEqyTmleKDvKFs//mv3xxCYR1X6FI3XGv+h0n+ouLXxyXM/Ppf
vxn/W2YmXY2mJMwoM2ib5blW7ErFxdv77Xi2Z38iGQMzy9RGM2JmW8PSmBU5dblBs+Ijw9rEUQ3c
pJorpq4UW3+wAwgxbH9+MQ1EHYIbHGrECYHhYi5EXH7ymH/e2g6nE8NGJRBNXrPFgEvHYczGo+1Q
x2W1YR0t0VjPUzD88TKiD5d5zqveyoPdmM7JnB9iA41hQODdLQ4ZTIhxlEMTLMsnoQvzMCCyIrzc
nJ6qEnVUQEDT8spDsfqkkRNkopN5VF6oP3U1jVmm+UCY5pfB6FmrgGCKWzXHmceTab32JrKKYLKm
0/KyfqVOb3Z/iu99+H7v/1fWpg85OkXeZFxsf/tMDId5Lp4W253/Z1hzaO6fPhM1xWU8mo52KzxV
3I1astWZg587PWkuMwPrUGX+J4kjoBiGEc29Vk4nJzKmTYcdh0ozqjBn0bhIVe7cqyIx4PCF6XMy
chyxe6/6cNGQ6jZ1kBVclwdLBONNZUptH1VReB018mvrcXz/93foOaqazqj8u54uDJdNR8CtMgEs
MtvCClH8wCPMkmcWl3EgAE4hfp5SWO5aNhEPkkziUIivOInLdy827V3lFdO6i8by3XDSl8oYQZeR
435vIhLBV8jXXc9BxDVJcVdq9R0uf3qalzRMknMW6uUZ4d7G7RBUS30wYdEPEtkZHPnC7A7J/BDb
g7aznHYTxk13sKj2fBEeyJ7PnmxccJt+QALRx2Fyb0l7Fiil/odCPpanpfbpgmBkM6uehSqo4mdc
mYx0Mo8aZu56ENvvsenvLVN6n2nfvhJU0r/4HC7XMf2jXTPQd8bM81A42Vvbjsadrarw7Ov+OlBD
eW7d8L4IxzXtjPxrcKwfLULUxpYkjjqNcyI31zkRe/jQ+hgWuhpFLJLS9EuoJ4HgaqfXOsE+szLe
CvyBCXByqWd3Y27jbtOH104eGr1LPzxJxgQ9o3qvZIbpKCj4Jbz0o3U9sjBbhJ5pcugCPT7YnCC/
H5avSQX4zsG2fC4y6xLVfsdRrYoQVhv8zcmEVSIJX1I0yWvfluGpQ9N1cGgJbRgGjdcuSBDXIgv5
HKynBoVYpo3+J8LiD0cJ96UdiMAoatjhnqqDOxECcKiiklxbk9psUsgLzYww8TY0UQ2O9EC6ob8r
1SReBwcNpuWNP+MZTFMkbfqIpKreuZMrd8oI80MI8oy5trahaSN2g62j8TOdF/bG9ufgdKTDaimr
VVgCMmi1Yd1kXAo1E2emoCGXcyyMY+ghzpoIWYmnJtsPuWXsxNCFZ/J7DcLepLhYuYUOf8rttZKl
hrrMRxneOoHGHKG92iZovdSC8gT1lTAeqtai/uqR7x4yqw6QZfKgwX7hnZmf6rbF0+XPY0aaB0v1
v//zmmL/fUnRyf7WLcfVOd1bjmOZf11SmG65Tp6IdiWrjVlMn51peK8Ds0g8W7OTLo+0V9EwsqGF
ZJPWLKPXNtojAAxokT1rxjgebLjU5Y3eFeOhjjsT2xqYVu84KN08I4wzz8uzbn6J51sj/ynjrvI1
d5ejGkarR0fLRzlwCiAGvPoTKTFO8RKz+d17lvVDH035grYwUL510icL91fO6mQm78FQ/5wYexNW
welT+U3zDByTEW25/ed3aXkX/rIZgoGRjoUH19CVI/W/bYZ1HQ+dTT+KaEgAgz3qJjatrDpOdW2d
mkoRQ6MyJJEBvfqGHuNe9LMrK3IFQZv0WkKNwVAo3fRhcj1vn9NcnBDbx/5OFM6Z7smdmBrz2ayq
5NGPtT2ky+oWmYB3FqYnEKlk9ZXBATlMMatgFprDHa0z2n5M1Vddinnqn39he/7Y//ILm1LAeLUk
anRLKjVfNn/aaYyhzDn2geJufD07tlDeHtSQtEduihNG+zYIsl9pIUw67FZz5itEkwCAmfcN9GfZ
ZRoPk1BMxnCPbqcEkb4bVd7NaDAJs7GC3Hdo1fYaC1Q2u5kDWDBoJDX6T75m7HwGDLuwCL1bkDD9
ik9Y63trb3KboqOK1c2IjTeKGuoS33G2jBtwf/CHLygPgpj5ekfzfodKoLv+8/ti/sftItl+53dE
CIGPWep/fV8IEXUKlMfNSqBdZIyfQHixkha+DwoWEXnlvveL5xCf0I/aIa63c93n0rD0nYrDS9JD
2qU+aI4L26PuouZYhRUHyuX18hDqMtz1mXRfS2V8YaA0LphKzDvNLou1WSCG+effaPkX/+WTRm5D
2WmbEtXof9YUGREeQBJtNq+QuCynUeexCc19lBcO4k/8tV5L7FOaJd6tTUTOjrrpvuvgm5G7fPj3
Q9G5P6JC0w6lS3ZCMbeTxBw/U4c6SMJAYHkYSXsf6u7ilhz0e99/qCZyOQzFGTKo7fGEmm86IQk/
V0gZ2Ezaix2M0zbxQJYyOs22siveYopRjNK2f1LZXWO41BB501vnoiDhF3TAD4UlCoQmLfc+z++s
0fdOZDEzyRxJecq0Kn+piSzKmjn3Jgeny/A0PLqYwNbxUGqvRWieJvDdn5YaCHQa/m81nFR/v7Ok
69i6iZnaUIoynYL+z3eWVgwJo0QjJe4C9m8OjWKtD/g+kKT1HdNNt9/r0Jkv4YBR2KFpnlB678vU
ZIZD+/KptUn0bmCCzXockB1eZbW3w6APhCW1rzgOCcmz/fBa0Mzc01gyIDjowdWlvWWL/rlwY+fA
hgZDcqjEtffF2q584rWV9eAogvb6Cs+AEcY+mrcgvIsNHK12VUDLqCgVFGFwK4LMSWNxXSbgxiCu
BmOwfa3PWEREeZlpyi1iLRppcRBiJXYqCGbEocDv3IdAuva6qsNdypT1oY/aW0nxeohnZkwGz2pd
55/RVMd7XxEc54K12Q8i+dWNCZGStvJPhiBtzLUQ6FiRNnOY1f3yQPKxuucirooNorf2R254hDG0
yrjtev+nNlucS9IVb1sdkbUbF1w3uoMUS9eY5qWJ/WbV6akMI+t5lsqtZEQxq+llu2bePBH40EFq
n+MP9PldSC2z3KIAj9dNg068UDYm9WKoftfq+hoAZAMtMRv+Q+ER1lGJ5zZamjGDfWZP+KzRSu5t
rYKpSzABuelvXlFDb8TJcKsF2QisGTLxTZEl3SlMu+pYIK1z0ytm6+LVtFV+Nn301S2NZJKZUp9O
qJDvsYcuuxjopUS5oHka9PXWsrE1+VjuHjjeSDfmxmuT1MN1qWpi+abHpPXgkmEAW42hqogkKN7y
wU2RmRdkEhZdfUBhbD9VIBLK+euZnDOHJNTtwXe8dhtUDOFD3XBu2RjbO9fqixfb9jlaIQ6Geux7
BrKyYXyT1GiyYFxay3anWSWsi8BcWbR7wzHIz2kp1e0ft7MBBF6Ar0BRqP+YQgeBrWX5lwr4UzOJ
VdWV0ysi20cj4e+WhSQCYCiQKmcFxreot0z8eznB3n3cPZhlZz9PZKLcVB50iTAghsMm/xeFPt0r
5frnkjjQlSm8/oMqiYiYiHwd4Bqo5YkjmGLmIubMu1hemtOD58ccTueLABbwH9/QgrS7F/r4NDmO
xgyaHItivnMhLe0rimKXFiMue1rSiI/gbnU2tyw5UPEhzgICCiL3SkJcuZcmYno2i3tXxP255xxM
sr0fJm+JneQr8ADRfWNr2zzuvXUeeixbek2mNPOZEe8idKkRzl4OjC7rY3tbzrAig6q7aovJQFkJ
epQAE/AHmqkzO7M1WKZ69CuXjX/SZjmT3HB3NoEzaw241QbFUNnVAYEvKwgTSji34/DgMrwtbeXe
t/M9NxkIMypWzE2eVu5q+Y6gSHCZunGLh3hscYQNdYK4Hu5O2gzeeXnWku26kgheENkY+3/e1JaD
8F83NWHagM/NuSGiK/tvi+yA6N+JFYV25SJtMeYPsDHHbt9IkHbLLSwVmNvSAq+8CuyU8Xiy4g8B
X7r4x5oc0VpfWM+tcuwBeR66DRH19n2Mj23bp9xjJgRo58aZR9ffl22gKk7KTnIohql7EfTvd55u
9xynP5F6Gie9TtsdAan2fuJNOLkh4qd//q0Z3s/lx59/b0O6lrCUKaRhGo6w/1aetF4DzSswiVpZ
rrEghkBn9pXa6iXLYRlN3RNanPIEnnfsGBiX44OLnp+UB5Zuj3kenmTMzChX6PLEvysrXeUjA8ep
607MB7IHdOJXnyzpGAVqY63ieW8extLjXKmsQ5QjNhD2GUiFfQad07FyUYx5qno0ej09WYV9N/Ie
7nIb8wqiP87+dvaM5gygn2+irREMf6f+9fufgkuXqxsv9jS4zpWJkHbbd7G4rQxVbqaBXccTSbNB
/CjfcGGt+8nsfgZh91Cq5jPzGvtIMCP49kb74RasWE4Un42o55jv4Qb34xn2yPFMI/GJMb9vPZsc
31alYZ5radlrv+rHt5qGdu0puaUxzfvkNYSq9Xy/tNrgmkbTERxwuYmYvMA3yZLd9+rfRDpRGSMs
9ya0g5tpnHDoM1VbYzJrLigJ8T1G2D/tBE1JmIaXGPf9PiTnmfiX9l6GXXtc3m9gIyiMGfDVXZ18
juzQp+/NwRk55qYoABguTj9El6Jur3AUk7hib3ToSeu87YJHfEcMRI0CwFfeMRxBNH5vY7igbRK9
mP6Q3rua94uWcvFK41PbDeTcFmNBVIjrklhQkw66FCFRiuBrzIGYFnyGEdvVqmtMnFNMh3bEG1Rw
zmAeKD3claYdXUml/RVw4nyo5fRpldhC0paQJvxTXQNvU1mr76vI8K23ZXXpwI8DNhGw4YLriDMI
7y6XTbM8mPNAatkTs5jNQTf7UdyMevwamE0Jb41q0K8NmMdRjp5ykjDbvlewnsEe6WeEtDUYOsBF
jj+IbrP3Wc8Qg4kPmtYsUrRchLqPJCQ3eBLnDBRWcCuTKVrHMbPJxAo+cpHg+rKjyiWtuA93Mcvj
XPugxJt2YdXRY0J3fhbzQ1UaxXpYVu+xKMNNYlJGzTfK8gBWxIFsNq/toJjyfRZJk2vADDfRWNdr
zwSPkIVz9KvevWoRUvgsb7I3ks+Q2HTYyAlELHflxD5FcU0ZnDb6FpzgvTG6Fm6nJniXVrVh2Jr+
Sql7q949Lg3C7wdzRDSChLcN23k1tsrbqRiCs2lCvteL6Vbauf27LywynNjKp5I8RqeKCTHJt47T
nh3Zu4flIh4o9I8NQRY5yXN5a14CYTrPcSAYiFjGiol8s9drp3mA8VXdCvsLQkH2UZJMNjnyVBgO
1sTmZyLc+ocfhMHGm6EkDoQGuDB9hcxQIyY0ksQjkNm90no73IVjmqJz86yzykfqJcQI2NJ93MB0
RyC5zeDC0T4VfK5n10sQvTekkSLfs249mdI4VNW85y3vfU/zyxTcb1U6Dru4xgqdYQTfUN++4Nrr
dmIsnkj97U+pIxGNWO2emMVYFRxnlAEZJ8NvutKg2K+GsnEwK7NdVGP4HI3VZ5eGbDu2N6lVkeBW
rPGz3KdBwwQ7hLGgBpQq2mBdKEYHnEwiI4ZI5TtRmtp66YQmnfM4OdmlTbtd4OTjSxeru06E4U9N
a3+xidNEb+N1IN3+p9Z1s46k/lnprDJFRpJMbRIRo5hdB2F1nwlBOmbT2IQdGfCDbuxaw15I2tP4
mBtVBwmmeTSQJr9/32IiqscHMdd2WZJ8MFlHAFy/LXsHoWNqV9X2wPB23kp63vbI8X0iYlziJHq9
vS7raIrZFzISLr3eo0Sbl0qjewE3OeyHyHMf65DTct4H1rlsuQKHuJZ3PeS79RSsvxfQVnf8o5ab
sJsltK5KI4dgCMv3UQQnrdD066SscBcV9hNuPwOJoWO/+F7G+cTZJgUreD8vHG33lI/5h22mzucI
q8E27GSTIoY41L5HJC+XzH1tlf3FcsWDY+fqDWAechaOwtvSk+7biJNZ9tFtlSKFK3LAyBZcg40h
nPK+yy3+Fewani/0w4hY/BSoqSaFjPS5CCjL0+DMrL0wMY+laLUXTQeo3AUEXUqBlwlltD/J6l2p
nAwbJDqb2LMQZJsKDjN3kDnPONKyU9txouFZVeLC29oeG/OrrTk9j7ZFONjwK278fg3vHHlVwPQk
YblAqY+LTbaZvHy/nb0TQ+cczP6SNsW9YU9PlJrXesiKVzr6aLAUhzDSuLQT6m1KoiYlnAc6UM7g
3yKQvBb4elgAXO8Xej9yPFLT4oJOpl2mhaR6sVtWdqeRCHeUuL8fOalQcjqRfPGmIHtQY0Wz3g+f
FPboxgWP1IEXgoBQYTPIbSYpoaUBQ4DGelCVTF8sjYS7Vujvw4RvKSw7cn1Sw39YDmiWTw8wb98E
fXikSfVUr2lLu4RN9PW9rTy186Pmq6qcH7VRwq4ZovDBn7jv/v0M0omkQ+sAQCmGEwl8xqYyEiya
Qfh7XxLUoEluT18YNzrmryeYAe3JCDRW+fkiwecTAhPr5J1phMZbTIxfLa55HT9MVI1rFFveXZaE
NO9GkpfJuyoPom048S/lphYRWmxo0r4PLBD+7ljPVjAROZyE0lmKkP6i0oIR4RNRkeoc6rK25bw9
V875/5TPRhpByQzaAM7NvBv6LzgQ/IETQA6o7nV5Nk3tZqhylLtdQe0Sov+7tWIfJCB/z/eONi+a
JRbL8LFINGvfl8bEVWkz0R4jbEtD4sq1S4bhsyuCTxreuHDnlQLF8WPTREWwqrwB/0mvyZUt6rWm
BHypwq7WdVmjJXRBeEcTNy++FZiMXl+sVPiCxrF50vMp3+KUUbtRcS7WPe3LxV65azT3aLvW+GbL
DtedfM1NH15tgAlYD2EWTQIcDJj3FBnuIfDaO91vpnMTiPpK0lqlTdWq0MUxsQyL9KsIr8TykIeP
FT7JQ+wHxhH8pbX+Xu0AAvTroFTxUTpTfIxHJMXQbi5unG6kwy+TOlrGMqXnZ0aJ8i71tEtKp/KE
xRsEXKHaj9z3b/sm9i7pCOC7Kl0gGdhWXlw8XCvpdeSlR0a8rWKKPQInnHNXxoiLirG6w4NUXQw5
JxOu61FPnhkiBGekNzuyihrKYdffB6WVPjVa46MQTn96Og6hkonBXT+VzhsKXLOOjOM48eWmsquD
BD9zmwiZvRT1/XIGjLWY07sUmyEX6eOUgONYikbUKugsdFo7jd29u2EcnRpamEDNHQ6wCcczdgpn
Vwigx1Vqg8Xp4vsFzMnIZdh3/XhY+HrLQzET7wlsb3qCHLtUcvOgpTQ4FlZA18mmogfleGZzlrZ2
4F1Gw+S3KZ9EvnC/i30F1JZAlPlUOgofq1QxjudIyJ/VAH6zsdzxnDMCIpIJngx6c6y6ORrwxCMW
oWs7d6OP46+pt2nKzwbBJKIZ8F31gejjpNkjvm5maGXTC0WFzAm+LLxjZfQnit5n6VEHYlIRL2Xx
3HMZP7tZkVxaJfYteRsVfsSzD3gf2j9R45N/LHGDbsu5h0Z7wT+0HQASLddshjxBefq+1YvYaC9e
IrOnijAUpzWeIHQZTwCvH3RMXC5JRA9hXOQbChXzYGtI63M/oDbGrbzjYBYeITbOgb3CuQ91LBFU
VpyuEhcbRBnQZ3MdSZykaog9r2y0Mex5rhTPTYzdfHllD2o4xn5+FxYFgqPMHfVtVaGijPjpp0Ia
b0sb0Ad1fRXzbwV2594PUTpbhAvefLfcchXiIuaHfLfhVPliO0l0jev5bKEk6tFeBkj4ENzLoNQ2
y9WFsLl1i+NoMqDWrWC6Fj4lbzZM/V5TzXTtG1jp9ENMIit4meQehvGpITiWDki2iZJ052tHKd99
SFw4Y4mzi6jsGIfNTwHLzMBLVGy8TkGuyWGvlcp6xdOZge3H2DsQp7F8zIQu5VsFbsvITTn3rRhp
F0mgzYktpKShxsAHLcgLux1jlLqqcD4QOqd7L0j3fY7BbuMQGTTfDJRNFTkJsBsi/86UPox5r+Yk
MPf6utp+kaKBP2s14rU3Bp3s+WSjegtfWpM7t3rJCSXOp+FoaGW9q6OhgwbIZxh46uIiNLsBt5af
PdhAqCqQQARVMl6CiXHHxBW6szsxXHRn8B9jGJADpxfMbAV5XXbQkKEclOe8BiU2Qi97bhwLhRoq
os+W/Nms7iOiYbP2WJZ2+lCW3Q9XxcmhCROWSCsQVwqkW5DLAM6W96FI+NlJY+yzjHJIcpp/zckc
12tg/0WvrkjtCuLTmxUZCeKUsHBuB4dgljIxQYSK+AtXy/jwXQRYpT08xKk6qVp+LAhkM2eoDU8a
ubJtI7UsWveKs/iEq9B4bxDjrtvYHHZskaAlUyBdrh9DHBZcsKTNcb4KtJ8gUO+JAiye6OqnB88f
7kcQt9U6SVsoKIbkw1Qhxzua8FcKTYAEsZM+yY6hQal0Ktq+8lHrotSj/xddbGgppESXJX/Ky9lC
Z0jMAY2mUwMIVLks/DCD+oSWgDOwNFaTld9NIUC52vTile135low9t80lDQk29u/j8hh+In6fYz5
Hh1nSm3l0Y7x7WldDGTmIHnrzxbtFae0ASZ57DardhyISe7zdbocQpdvmV/GSWPfmFnoYV1k7oKP
1APQLt194Gf7pib/JnQ8f9NXWv7hsiASt/ehjekTQ1cCgKGUFIk3D8vcG4r07MUhtHSfIqnEZ1Jj
+GuFdTKHyD61VYcNKnOMrZEVH6XRCwD4wO+XZ+2o4LxMenkLwKx6XN7gJsEqHnWNuxa9UWOgVPpx
ecgdd+eF5QTOLLgzembat7LPB06C20wGhHTMK3DlauluhO+5EpluPUvTyP84UGT2wCiVLNIqHk+W
KxsE8452Y1lWuO4IfX42Ry6yW3KLWTGaB52h3MPg1cOtOSia6xF6n8Jrh7MKp/yS1vXz4JTR+1K8
jBM05rIOicK1gpeY3vYRZwVifaVrb5zB1hLnTmDirY4ztyIDJaGshnx8nMwyPWEFdDZuVgUnh0S6
74cYRaqX5P59GHc/tEh4X2y5eKC96eF7HuINGPb6vgft6uu/hgQlv+Na1QvjMHqUYr7J1EhYoz/l
BzpcXELLUwCUlwFdNEpPC8LdTySdu5ZiE90UNIRGwaubdC85DHXUbrJpxBg5odP9bkj6vh+juXrM
3ZG0dJ5EJi0nSrrHqM+DO13gQ+SzmY3IdPAOan4Yv8vAGOm/g9dOm/zkwTSj5FBjzgfE2Lp3Ex8c
Wok4uvNqYX0vH1C76cXH5PkI5tqLSsV/yV4XpG47gdN36+kUiHh80Pvg8/tI4hvWi1quFjelIjPb
7kb2TCUaPK9l13NCMdkgcsN4cbJ+2iwrh2N+qNzX3mRMGMnyZaxtxCfM8XIbaxTqYNFjDoeo/SLH
E+CK07+D1CD1UebD3k4GBzEq3mh2urNlt/ahHjnpA8oB2O8bwKD6sLzAupLESZT+p6FdQtfdGPgu
/9TAGQJXX6cYhW4D8D2ncGq5WtBWYbvipTHmxwgJISFuGjU3Mab41DSCHmZLOr18rJzoNuO5v54X
8vrdVewnevJo4xPigQWJrpxjRi6YoaeDn5meu0o7F1wTjdpTZdw4c6HKZJjospRc3XAuXl3fQb9I
SKgWaTp2NLqMDLoSMOHNFS1CCxEzAOE5N+yXcVnawZf8nh1aQUBqYFJqpzQWwBxmJRYJovptxWG3
rx/9qgvWrvC772dN7AqMck1xTOMddb/9nCapdXFDEgpglbw0VabDb5a/Bo8mMD1AY7eMa5cHOSnB
0E6kK9KVrG1moq1f2gNWmXWo+ow3RVbXBYeUXqWnzuRwOaJOeoU/9BzNH2vE5xH2siGKhj23aAxU
e/OuOZbHoqniq+zcdyqo/ERl1l6C0rj1C9N4yoG7/vnZMOCr0qsYrIlunQw985EHppaP6CnfLF/T
1F04zIfKrO0frCGiwVlV93mdJ/dmd9Yqt31sLa3df7cxxegcEHDk59CEKTTCnlxnXlavsUUkOMW9
Yuf4E+De+fARzg+Zpv9yFKFYdBjTJ3TGxAZWBJkTMOhsbKfV1rZtN/vKZ5KHz7t6THWZk7U2D+/c
XttAkLZvLYq1fenbNcVzpj32Psm85PwWW2vqvUfkBNHpuztTmPExnA99pGT5q3qG5i8PujN6O9R/
VK7V3NtTGTm/0ny20/4sQTzdp/1UP0eh+Ri7xFcvvZ351djG0/H70nXtq5TtAWImvQbgYj1t8vWy
mKMeTVcMvR6XLzkWSG4RxzMngjmCSuyLN1bJndOcopR4BFY0Ekm6GmHHAMVonwrtoAtr2wxB8LC0
WuGDTSvfjuHqeUpc8cZzXzfBIbQ94gOIA/pj3Vtqj7EKqplpZBzNGnSp1QJC9y0OlHF9R8Urv+z4
aagDVlI+iXuAcAJnMECXZXJRmxIbwgDLDOPKF9EH3VlKjDPZ4LurovMN9Nf5O2px60DH5a32M++Y
KdzCvaGqj8Y2CDXNhmc/scp9whB9k/fkSMh0O4UVdoRExa8UfSvTjEm3g9axc9Ii0beeGjaVCYZp
kXPGASEcHioxzpPrrkdvBnxTrGGH1ZgDa8ADy0AirCtYBC69YyT0Kvlj9/xeETOlEUeYePjt0HId
/YboJM6etFbmj8AJ7GyNBLEGFaS78IS14/dmFWnwWZgBEKxYufep1Oqr29Mf5Z5Pd51HU4EA25ku
IoIjuCQB06oXL0LKYCdaI1ibqRVfjcmdfWPqnMwdfhe4T9oOzQUGPOU06jcCN3NBdkOUe4/FPFWU
g/8RNvi/xNwupE0d3NPQAYxAWNkILdin59IJMtxUNMPRTDLPPQ12xjK7qF20mGk+XScfRPT3KfL7
0jfdMdstFy6Ve3Kj9QRk22l0q8/xM+mYWBsxSyXDQN8z9R3fdL9GNehm4zoY2FlRohUklNXQDWnd
bXKlSP62w2aT5W1y4rwHKD+S4jjBj4xFSRjJrE8RntHtnXCEGemivZdaQ4mtjcOWDB/qmLH50kQm
P7VBrUHRPdUB3TeJkqFHP8oUmDiM1A5YimO8mov2quyjL90vnH3Vwh6YsCHve2RKRF7m41HoA94F
xSbJkvPO7Ni5jSUggX/rIlIIc1nhwnYtTEgYJmtYxiVZGYDLYs31HpEvb+wpPWqZ7X/NT6Dj4aaA
EevVCUEc84Mzp4wtz4Z3o7wLwXreVXldP45ufAkkWcIb5tFcF2Dj9rKFkFNJsU+NbrdcfWkZffVE
X2+WV6pQf7TDED0MG1OzDIr7u+XSDzyCGzxYAHu6aQCSQQQQh11hl+iKX4jg3gSiUUs1/dVDvsLI
Pmfql2lrhBDH7w99DALzWy7iWTXxej6uQ3RIDQCqwdmkpVeul8+JUMp2QzPCW8UgEE4wNqPtv5/Z
C6Q1tpCYFi/L6X15CMnSzJAZ3KeGLdexi780IDwbzJZMrlbPndl4HdEVk1wnZWVfoqn5PaMUfEpF
By/AoVLGhPa9pqkGEoMCKd2G2l05t2MToKc0k4x7TbNPfhPIW5BmE+GvmosLhJGLdHV/r8F1uP0e
Oeiu+RymkCN9SUKBqHRM5Njcl4bLmJiYKkNo/HRh6SNGNYfTWVoydSkrIGDivDTHHyxmTiWDd98E
nZQI+/fIdFs2vZQ5cupW15akynyW6XXMnm9NY7aJ5tpdjyr3LrLS0loR7pZufUQyNHZJiagmYW0i
D0RNi11ppZdMIgug8ZswaeqTM9YOlUObQk2y5AFEV7uqMLIs1cmi4wli4LFNidxGobiHfhDqp0I9
yhw1XKn38javnWvmau3OnS9Kbb483WSyt7bRG5uBdKE7GaO5ronmuRYdZsT5DqS/Xd7nAzmNulpL
HPknb5ZDpAasItMroAt7EDdGUeXbgQVvJhEPpwK29bp0axyo/WQcxBDTVixV/aUyYx6qKixqaTdc
sjowNx7iHYI7fc6DS7Mg75uvPDSTAyTYYr88m4xyftaEO9jPb3ZKOLPWhTjpcKsHeVIztvUMKDmE
ZEfK1O+aqj/6c5hLk3clbkrEdIjr3vPR/mo67g1TfqIXZqSquXedabHFL5PO77ZY3dPyAU0MFKsi
nCgqrcfEpLhVZXFvblGsMtPsijE4eOmIXUj3nR0H0IwmOqTIgvjhrRoUrWcjqk7IlhtY6eKrmJrq
VJd5Ted4Cjgozg3hhNyqm0V3loHkvMVaTRTz3I6izwSyc17gMSMjxpr3NnsiYU/rITTGrXhbWp5t
wrZmz/TiuWJYetHQNMaTFukMWXt1lmKiSl3EPktHoZEpjDsO/VDtSOVwPWbaKnLL/Wj8N11nttwo
sG3bLyIi6eFVfW+5d/mFsKuh7xMS+Po7oPa5teNEnBdCQpKrbNHkWmvOMYfsprkgx6IsHaFajDDh
GJGtws47N+A+blZKs3C+/OuRHZxChqgwL5njlOqX8rr8BXLF8oQck/zFmKcwvGIxnD8oSZG2dAEH
LhO7ckIRwyFwIuzLWC03GWVOJGvPT6uCZnDXQ7xZKt2UX1sk+7BQGAdlcMGEUF5sLy/PNd6/Scnp
dZpwtsQDXtAMR+UPwzSQS5kThkEP5B1mNaDCrVbs4onVqAQHsmmiPryKmkbk39O67lvvZIm4CtYM
59Wx7MttvMiiGK20p7+ikGV9lDXTRxL8qeZuhzNl6VMzWcNRFhFguQ7kTxhLojmCSrvKvPfXUZjv
rNBPX8ksxgBgWaSVRQAbRR/aoAeZ7A+uad6tOLHuVqMKAiXa8GJURkaB3GbX5ZGYn/595IPmB77W
71JIOAxyoo1nJeKr68S0CdzB3RKdQxxn2vSbhGbyuqczlMOqOgVzsYggn/ClsT79rR/HSVzcOSdv
8gdCdhyI6UZgEa3kJeFWNnS1FsFR2YPirLGdJ1r4J0op0svhMW/GAcFhTYwAeUvPyDgGXJaoVKBs
/j1GEHvgTZqabTS6ycPSLTXA5MLaof1Wu8MpQhCAt9EcP4t2gLwZdYSWT8RR98EhitPxpNcQPHyF
NztNMhbopvFcdg/haCeX5dCwRfHnP+v03osey6ICxDtULGcZD65M0TxWfm7u+dw2zaf8sS0m6xll
xmo5UPuEdUCZM1JOTXAGGb4SUxB8WQ1gh+M6v0B2xvFqacnT0LH201H2bJenledkK2xpzZXKvNuM
RdAdLWsY9qledcyHXOTbjdvS8Zg8cts4y31SqOZJiaxZUmZF8YQvMcP2VDgnFiLDtdAo2Lp0pOOp
OdUGOsdTbSfJOU41eY/nMLJmInPNSGBc/31K1xpJ9ez1BX3QyuY1I+VuXczLrCEetb0+H1FqPrai
eNShRY35dpR0m9zYR9Nmm/bzEA3HCoTSScvTq8wMbkcuVmpVctgo1/tAZs9SpxjGexx3uA8IKdk7
2Vjcixg6roYL6n/a3HzTyx2O1TGsAWqtLaQPDfSQiIGINtPZ1l13G/InW+XazPrGcrXSYX1x0eFy
4kXw2EoPzFop4LMSAVp/hkrFFIRj9ffRsu/vq4p1ZllBp4ZGEjx2M788THX96MWx9tjadfDoEBcx
JNsCKslQdu/K7pjzlkl5K7qRVt9U6w8M6UAFdbr+gCbd3TiuVv34O8E1cIjK+V6cV0VDMeoOZHp1
2uNgmGt+7/4lZhz2ohEVOwb/WRRk8NBtP9uYyx1EJQne5MRxbkB3niNw7i9cvLtVhs5TYr3P56Rl
yz+k1uui+fvb7W2qgHOuxCbDl5kdnEafzrqT/EmH+E6MjP+AOKE4tT01WZiTqbRyYq+6hunzsm5w
WmPckkXgDdjmoWkSiWWhztQy5xDrmb7zUf9sS1Q4L1bck/OgJf62QOj1VHUsakB8u6jVaYLU6ls3
SYSKOzJiRWkeK37RVW3AYNMd/12q0Vi3DsiS2OALtWZWMQcOF+oeJUigo//DIpsYA/MVtC2E+Kzh
VjxWjK42mnSQpJeHMclRoAQW8+y8fLYmn344Uen0lOtnf9IJAfFhijtFgYFeJ/7dbME15DoEBCf+
jlK4borESpcszRYh89VmikVLP9hqcXJofUxOQa0/aa1vnPh9oqKeVmVDKcHNnxjihu+aLF9Czc0I
OLlPSPUQy6Nd1ZAhjYoWDzAyzyQ0xJerqsXzn7alBr7L/mkQo7HrYbxWEmaoUTUkrwi43hOmrivv
qWY5fhj65g5UUM/f/2omhPWmbfdHz2zgIvOIzLMX+Q0R9dDKQfdwJA0jjdiQykX2ocJHEK8x1Ojb
oIsvNsCjs45Ia8eonibw1D+AxfrBTXLTVIU6mxGoASAz8VbF9pc3VV9WRCMqdLU9KSm/gn4i+Hhm
jSEV5cJ1xkILaj0J95bNX6QR7nE0tQCykuyuIvzd2uUu6geqVEwjUC7fqXHzHXRitSW0Zlh1Vj/L
z+mDxDgF0NWj9TTMPSDdYZdbqA0tU/w2p+ath8GbjZ5zGmzjN1Om/E73394sG00yPjIHjQDvieSS
wYwug0gfTLBj2yCcvpkXxjdvtB+acdf2FG4TXNCNa0BUL7r+QlNanWD2sHgMVbuzcGev4uZLl8MN
bpGEvdv+7gN6P1ip/qiCDB0yJ9SaQEzyZnR/2PapehomUrBH0lJtZZB6mLBSm2yuB6DkPoeyXhFn
4mxFwjhJa9+HMEQ/Vhow9biphMT0IWrMt8Bl6k2rvXeDfiBRPN5GVkUpqIt7JMV4ECYYZn7Cy+gg
uxQl0v/A2+Fe08/ARdZjSdJ2Rg/1VkU/VIE4DWRx9lQOQG9RoDCR61nMCO+tqZW2rmUHHCWfLApi
71eYTy5BhFv0JO1etaF13qUV+dHYNWGsgisS/U9f7ciXQXTvFntCpsGTZbq+HVX64qNo2B9dWurH
BpI8AgaXnIgK+sGmqwpjN9hoNLlewU6tmPx1SWwDDpM7Pit2NMrk1tBYvzbpXcrpjSNkPMSIm9aG
iXS9CL3gofM13tkR+4hLetqnvS6PQanNLCPSR2vhPkP4sqmRYxNbp/YV0EflQp0MW1FM7abJWyge
dWuuGkkSU+VGaCKSkXGlYZRH5XDdUd0m7vuKY9FV+8J0qHeN3RR1xozyL7c98YNjLr5oBP5UpKvS
Y8zoGzYvoWCIO9Q44/T0URFRs5mCSK2NWoSbcqrBchbR00hayaZMG3NTkXId23V7hLdI8lHl7eom
+5Mr6EpSDac+LwkpIL6dew1AKM6HPzrBg1vpdvuBJKOVJ/mddDj7KwYR+baoUkaLoyk2Lt1nTvn4
l9dxLJA9rRMAhBY29AjOmHR3Y/RQjcyIpZs2GNs2rDFoE+NVEkVqajMsNoiMQxxm6cmP3CvkCwOv
I1NFm7Nn0wi+7zg3SQ/tf2IdN86MxvlVbTBHCI6No1FcUFuS+YwuhkAndEVNegvrYA9ye+96jnci
XPCkNSiNk4xazWyMVe4Y062MmGV0fkfwLMKeRRi7hX56ba0W+ZnP8KNxAnOvoxrQkQ0e2lLc0Afq
6wizLmo2g/43YFziTvgPa2GOEg+Dmmk6d6g22WxBN164FwQbPGSETgQphL4YZDezKu6eB713EQ4F
wacuO8KFDIKEegPZhbK636MWc95GYbzxiLNbAd2A+5hsqzhByNMlOA+Lnacxh9Tr4hyoHyXDdVov
gKZJqMCGeonzbxG02tHs2nzTO226i0dDrOspvDMpAtVZki3YlMZl4H/KP1L+TEv9TuZ6dZQ1ni2v
AwxZpbJmhQPOrwuG6hSEB/g9T53Rw5KZTX159FF2zUC0XLKfXL28Z1XxrsErKiByv8rE/F3Wwa+Q
cmYzeN7NmyPIOZM2ZdXkD2Uk4MuOvoQnOPwQdubBnOKyLOXJL4mFQqAmj7lKSS+CD9BWo30QhCpZ
xtTtccymCPEzBFMtSOokjLG3s7Hi9nUS8ae0x/5HRiu0I9ersVvxlIrsgk4sJ5k9889lwwzXbpNy
7aFEXhmt6TzNehpzrkzslsRcUI8fkRt+eVFMzCjFGtQ++Z6RH3uNWUhvcFq7QXV0KgSYZNKpx/q1
kpPa2rX/Yyzbn0UTPBoxxTQGtDWXDHAJOZqCkDS27UDXJ1E1IpkW4qIsXHWRjn/N9K45l0RMbIY2
LzbkWt9D5PoHfTI4jyhK+giOSGtIXP0e8+a0KbR7Q8tpa7ImXgVIhDyVBYfUnbSdxCAYtnK8uZK/
Eo3Cah+m+CctaE1lB/0zzHy1D2t7ukya4q+OkvHkpUTCzvZcQnlsGGozNc30GW0xhccalZ+zISOq
y9qXFhnDfcsiv81UuZZj+g0dS9zdwr1O8o5LytwPBrWP4Iq6kU39WtopeteIxaxRFNe4heAi3Ahj
dR6UV3HMuqw+NRKvTi+0nR90tMIIUXNMrz70bo9dq6MSYYW3Br3OYWO5XIoY/cx3hJumihNrZ6wI
MWJOJ/SO5tihN8vIHtbpO0BxN7hZYfBneTc09x6q3BZ7Cw5lCMk3L2GlruveHCukQ+wZIYFponUf
HNqHq0mLAVgAw8V+iEtfGHfoHCyGPIp4CMDkGmTWVq/HcpNz80LNCT45cNPxwKT8tclMsXMTP9kV
qsfnnzVw36b+0JnBeSKz9ZSS3R0LN10p1GehPYz7QplXcyC9K4I/BV2KTG9z7lcnGMPkBCub/x6K
TvhC5gTbONA8e5OGHV4n88lVQMxL+vyrzmRRaxvpT9/SprU2phZpWQihMfFClgnrbwqOY2h09mtU
eu56QJq1V/lT2ZSIqBU6EgLoDHTltrdHP3PydPCLTJkZ3Bgw9WwQeHaja4QR9dm5CDHNM9bpt7kj
PThKfEkmSOICt9q6YwEGAE3Y68Tz+UOxwkTV9m4yY4ELNLTY6po/LqVeQByGk2wzpdtvOfaOAuFT
D7rOSHLUtYk4VZUHC6dt6eC2Hkj0fKEO7gYiXdBE6u7RNZiKmmZ5jqpnjWr21LjJsRqRjXvjoQzd
lc1BeKbpblwygwlJ6gDo82uoeQu+oE5/qWgAJGwSGubN6mw0SZvJMIl7HQErUZJ8ub2fHWKaZpEi
3131717dVheRFvYmdot43VAnbCpaCtss7a2NHT9wA08PYS1/qwDwe0aYV2myYI2mchvY6oc0SGXz
AyQzzLZDHPMzaJiG14ryNTxrliIJJwdKmzVUyhUw4G2nzZgLo6GB5w+nJtFYLenZoRbFI9U79vww
807Msw4OUO6rD5po1deUTENrQeZLPb7L6GGSkOdcO+FQhWLsz/CkyADWIqBv458gXNwTn9Egv7v5
/la4ldiP2m+V3Nu4hj6RJXihVCovYeBS6CJu4JqhivGtygoy2sem2COD4QyfOhZuVUFzETkWSCln
wGmWUxxjvtk2TXR0OTyhdRsEmPCVbyHqOhtG3CSbZDgRdUNS20mMsb59ybuUGI2kxykapwaKhTK5
Wrb9KstcPtDN74Cdg+EXxzYahnXLjQ8JSFOdlo1uyt00VfUxzXKGh6B7KRAp1Vwd2Y2lmf4KBTUR
tX33bJMisdHz/p1hDxlrBvdPYH7VKdYqzqnloZmJ6pTMl6x/T5dHOQq7bLU8/K/n5bKXyrsCBKV+
/31KeyM9ydgTLzTZtZcU4WedctOI5md5XXxwLia35bUERDsR0aV18uoqfE07mgVOC3Z9ebXiUGMM
TCxEZo79E1kFyKmMbue0jNZmIDZHTcAp6K1BlZa7TvbjJvGim47U5Sr1miT3dDp6ZOacJkyase3d
CvMFg4B4H6IZNFqW1lvnsK4M2xcHF+it1BEuEwoFaTaWjxbW5WufkOXQ4HCI4hmXkpNqJ3rgHyAd
bEK5KI4ruVFeEx89OuzbIJ+SDVoYvFE0Vz9ITkKtnu/MYlB725MOZ+kcft2VD/7Y6/ckEyEpfdFn
1cmfTdZebTdBEBFX3SzSeKtZLlxqT3RPUEQ2NsqJtu7qi0mQ/KQFpJXOm24UxkMW/EaiM24ZVNK5
s/N43wtomGOg85ub+hCfaEPc6q7vb6oihjjO7J46MSZRT/rau6E5335wD63QICTT1V9oq2hO+daF
IxVnIvrnYoKp6HT+ioZYuacEFo9BNKYnfAPRqhAEYYw0To9TUSH8VYyNrCFPDoVB+3pCocxpmd/e
ZWWoU5Vrt4gey15VoXXVu8zftSS9rgctnx1LhYHsdbyOdCGOxKETmuj6nn5dXmiDTpxNNbM1eNu/
jRsPxnV5mzYw70J9qVbLvn9vWR4t+4Ier1U2kpLx79XlBTFq1pxEmB4kfc7T//oBy1O90bleW/r+
74+b/2P/9VGZW+Z2yFCV//vsv//8sq/QTDw8+tTslp/A0mk4GGP92IWigobshc4pqmIehlblnJbn
EBGkxQWYlwKTnVbU0cwIRoTY877ljcsLg4ijbSWh4TK7LiOL9i1TAXo5boDkXWDaYDjh/dFTlZ8X
qSUeiIhW23QuBnyKvp8/yzEk7MJ0NlxuvAv4VGqiihSt69+HuWUZM3TT3Tq+rLN9oo3b3lafAcs6
Bqf/s+krVVxz5QcH22qvXgdtWRGAQW5UNSIKqMNmO0jbQg9YTgEtTpvk9AB7QdPpN0PCskNYj4Ks
/h6B5ct+jnaUBigWu/tdeXp2K5PmZ2bG9iaIy+SxGX0D2UdbPyjDMXdi6PVrGhVgVrsiudh9mh7r
0hUn5TlI6Y2uOqYy9s8hAreDhXn3muimt+tUYq3h0DtHOXcmK8klcED66c/NSqfQTdxzUP/pKJzG
Rvsjc69/aObN1Pe4ukrK8mWfM3NvYg7lBwbcycpKy3eu7M0mQhLAKcUmoNq8LU9hKj853kDCMC34
lYHC4TZYRXuz/v8jFf1UUhVHi8Zvn9XRLc5aQNZtK6Kb03QfWcYKIDIx56ONg+ijyj0u9+BlboEl
Bv0cYpYIqQvdXUT6wxYIhHvntL1lU4Wwp9Kxdg3YkOBTP8dpeaIm8GnysrF9iu7R0NXu3762tf6o
qDdOACJ9FDLJp2flxbn2HzQ79Z+I1wQIGpHsYrvBNsZmh+8iHh+WzaQBu2YCq++dsmHll8N8yQe9
fFg2UNeqB7uzaO/K5xhUwA/LQPpoh+i7NFnnL6x/iT1gP9rmaUfvb9znXiZ/WFO2dUQavGYx5CfM
hibEWGyyY+n/1FwgGTZt8j7JIdTLXTdCAuMM3ocu0rkaAA15SAQ4eSj2Yp+IWm/0g9fUyOja0T0j
Ia3GEhe4+U4LUkap1UvlluFFuRaAV3p4uuknzx46+ikS1cFMWCxmqve3UQDBvLDGpNgRvSfxDGuk
YkRa/CPDtLIbA02el41WMMClMn4FVJat3WQqH/OIUD9Hdeah8KVzJ86U/NXZzF9T/o9F+FOa0UFD
Gf7RNSNUXaQ7py7IvMe4cTCfDkb400WJPDDUfUPzE+4Hh+iqSJXlM+K66O/P8PLpVZDc8jrQ7WcW
otJD3bvGi3Srj+UfMX3vl7Bq75xEAomLcoHEt542x6LwMDWNaJf74OcrUg1aNyeXIY71nZX1xWNL
rt5j3IL99ZrywbKyaQdzqH2qo6590gOxE3ghH5ZdtAqrs+jUr+WZ1rUTc5NeUNRD3dOYbJ8ceoov
KdZP2MNuhqF46rl/Z+BJbfJ6uZuVFD+u/VkZP4BIxCiXCvvBK8VTEIX6c9AMX5PGxL5IQ/vu+KZ2
6cOS0i22yq+8627hQDHfiM7ZYB1GcWoUgu6gnn75CsZ2neU/KjgG89Sf7G/D9z9infDANvnBJK+H
lwCGVBl+/GS0Tn1IKZIPc7j2odFh7FYQPEh7s+OfZSvO8ej+6sZUuzAY3UtdExCbdftAGsW5s93u
mbIehAAl367uvSdaMvVzLMruVM4RB8vTqjbq54AoCLAArPeBO+dpFjxbQeBA90XkQ+/efw4CQSU8
sFRzdP3bmux63SCFOiTe+MXo1LxptvlL4juB00zwSMCf9tZUAGxLicHD9P3X+Vs2O1JhUrf+6Ib+
F1kfdCXD/hVLDGPk3FbHDG/RWDa4CxAx3iGhrIknYI459c+qnsp7PdcnQ6ITdzs/Xfa5ZVneI4cI
I87AE2qR8r7scnI3PPC1c5uf3/HvAwPoIGfIg/Py8WU/WnwO6JC7WyeZjq2WV8KKyPmGEcvyeYak
Dgu7HhS5VOK0bERui9M4b/49XR4Rn4Rk8f982a8CzIUGlLn5RwEe5M3Lj1k+sexcNlbufk29LM7Q
864iI6ErBiIT8BUMyaZPAlI/yIC6Lxt/zNpjyyp95Tip1m6deqv1RPROOmNb+lPWKRTDeCLQF1c0
MrVHl1NMGYP5AEKSSU0Krb5pHHdtC40gIbTxa2C8HoBiOH6h5nSvpk/2qT2Aka7t2qXIzdGYhYZI
Twz454Fzdl02Q6j/59HyVG+H/gwtiGZ4G5NOmPxn0/R8Lavl+ZA50dmt9PoIHuFTlgl88yEvX3IT
mzgD4+WJG4zssXBjdLHdXdRHPUzDYWpL8wkflvkQkPox9p7xtGw80n1xHs+hdA7s5tq1iL1NuPbK
QKGW9trm7ppjds1GHM5jWcmvqcowpoXda1dr9XGQLvbAeb8OX6wtvtIJhFiDVPuYqs56dUsbsNbk
Eyw+xz3mDGeaVDwEYRmgyzQRKjW68R62I/HKrfPTT/mnvdzUgAmZBGmAsDhg1PCffAvB+vKW+Qd1
sfI/Go+JecNFmuEnneAx7ZsriRXu7JtoP4gnurEaCX+74figNSr+CF3EQpFtJtfYASLlCkvfEhfU
vzWe+b68teFHS+WHn6SDFBt0QcOtc7ndcvsYd7XgttQl0qM+ZR1QwDGPQk5WQlsx9yTka+Huduu7
g7zqPsA1O5f0TUZCOHxsvbyQG7QjJBKI5R3Le8NOHYBuuawhP+s0Mi+4750rglxi5JaHQH2q7Tgw
AqJ3cBbSB3dRmILUMqTZJeg/ouDnnVHp9MVmecjfX14ITJ1323ilyBJJtTWNUBjIJCElY9/cWj/7
1VBkfkeMUijmjV92Xh09GDB4eHDoV1FMZk1SbNNa0F8v1FcXzTHlfY97GJD3W0/ELb1G7VK6xX82
0/x02UfZtlc6LZ0QSD+5ap373+/7+zHDfg1xYh3UmPfU+R5tuLQPkeZIRLnLBth4eOHyHV4I0rIP
ANWZLjDqK9PpI5xiwgKkGV80QefycXlBKU/fWHmvYXDjfYVNHjFX+j1+HZpZjQNpcGjc8Qbq+2UM
vZKLP+Eh+4rg4958cNxXxbX8npIJca/iWrvnNeGWtjZc/+3Py5mBwR9JjJPcNyNRUGnfPhoiyh+9
ZzQq086yBSMzozGvU43+0XRL/RtdDQVJIz9d22G+7in7hPCqfvQU0MPlHW5WcZ7F3ms+KmufRMO9
GC2btMnSfu0dHZF0K7+TXkNloUp1D6PSnKmi7twZlN9w/zRmzgaRxDECL3oNurcXZueTKRA3B91D
c6eQar5xh2JilOuzGaruNj6u8kerwTZba87Or2L9BbdEvgvqSJDnjJdwsKr0pPHNYlnjVTPGNWq0
n9T2z4Wsyo+iH+29yhAcotcpPnCv4faK/O4mncZ40KuO/Ox6iB8j6pgdLT2mB5VQsDE43Ci/WVO3
abOTjAb3lCYkJSZ6txnQnj53aHzWUTI0bwTTmysMiDZFpxwv+WjfTKPQ/niSPDw3qX+FUV6tRC3b
S9p4iOhLeNRxl6g7YP9wR42DQljLNRrCubzGg8XtTmNgxYTaZB3DvZMj70Tubn9o+d5uU1ySjll5
8kWDyLjKwTF9RdN4jSPTD1dow5H7xCS0IBFQVTyhS2tJdHJplUSiabFoACxKqvxFi8uMyGcg/0gX
xaeR6te27fUXXcUOf1PGZst+IhzOGB+LtQyEApKU7b3WMe8QMeQL8kCP1MusOAlHyRd3ktUOb4fc
WlQONAn7YcONyt9qLJT3XW9N7x4duxVYw36mOmag5taan4l3o63saxn2LQoGQhpxkXT7wic9xwjd
T6zGE91U0d59g0ljVgMR0M1Uu7Y5/RQUPetCkMgutOqcq2B6S3tp7ScpWblaeffG+uGyvGFIUNh0
CJsf7KyNrwy2Iv57ovhOGWyhkcsvNDoJfBVus9OnTB6zOCkP6A5Y/Rjdj6CkWa2HaXkmKyY2w+lR
5vr4mCauc6uFv/m3C/cPx4FTPixvWPYnoa1OiGioC/nMsnHbQV95KGbWcmBeE/G1IrPS0vSCpO9B
jdncuWEDe8N+KPTPf3uS0gkfCXHeuEhtbst+x42jc2sQcJTFZrcLp6p/11G0rkbX6S8I0Pv3pp27
Q9J6YRDt3rOWU2TeLXFhH02vqTbLhxKf7JCWBsNx+RBD07e8m9q7apzq1WwJanRKb4MGZ8R5UGKx
HOZqBVAMvlAzsMh8qrBCzFUNcsXftstitMHIuuO2OnyO3b0eHPsL2T2HcEq7FuPM+JTb4Z9lv4rI
bvcmET3GaR5famROm3b+ACHwxGHp5gfWL2JWCBY9aATQvHEQnWyvsb8018FX15rmKY1Y1FAK2q8g
knKcWHF4lZFvvfY+xCOjL+urDVP8lc7CH73J9b8vVv0MGy23DSEeH25nGTuG7vFezk/Rcb04etxe
WdbFsHNtsHB+NGz9Vh7CEvqJIzr84+Oc++RjxG4+lQvjrNLJxNHKiMJdz35mMD5m/7mb5NsByk6U
J9+5Mj+jklCXSNIyNrCQzpfdjdRHAnFluyIzWUCgS4iCECY64PY65VFxpuMbUpydu5DCHzsJPb0G
sVYauevOktexlcbBYB4GZdSaNgIXMUHrxNC7dn/se7r7Vu1jotLOgz1Fp+VZbxIZLExyEQL067dQ
ZyO4EaxNfyQhEW7cidwN72nG8BjkLeRGTF6VpRNkVungZfLiB3da6mk05ZCLX6oi8jk1k/Li5cNH
PgKarFDoy8BiopQOz3Bqt243frMUto2RCZNB1D0X81UdJGSQm2rr2yZkHC3f2WX96TkJAG+aPWui
qS8Nl8h3PQ0fw0hLdtFIl3xmW3zaTo95BNOY7gUFWQCkOZPftXGNRHuFXHGOVWZ8GR2WWEdZ5tEm
dAIQc8YwKH9yY3SJrRXtSe4t9llrvLjF8ASncm3J6NVJhqul5WdkB5d4bF+0SFtnWfA9OeIPrk58
/GI6B5P4xphxddu0uvrIvzKHP72np+1hnmbbCHnODQkhWRWXR03AohkD66C6Cmlej0AjF3zlskSu
5SUJ42xFZ4JfF/xGfqhLxpwqYbQkoOWuWo9EJnSYRLaFNnZSYqhKDQVlqd2AiPjbEXcHg78CcgM5
lpIKoelSZCEttm/DH6FmYKNd5zCXvTleS2i0YgBuehvy7aK1OaRzyBaIm8Qx96LBa4IkZOJmHZLI
jVTqVDr2Bkugw/iVLN8utzeRTn5o28lk7YEZ2BBV+Lvx1XilWP6ZB3CGpN3vFRyditsfyX+W2Ma2
eklgLL6mU/JSPBG4hbaVoNqNK4AvDLIs0KN4/Z723jtTPOMaujQNEn4ZCIxg3wduFI1BtzPbjCHG
GzcxQaKl5kuJ5pFAGZxgQTTZRBKT4TmQ13KsQXCsoq+udIKTPrLoMQTQarv+qQoy/EIzVuuSJJTa
zl9l4Dko3jgrwOhvGwt7nVNUaCgNb2326kLR5K1FGY385OHoZ8Ao6J8CZXiKChMRFTHdDGipzXU1
lSdDJU+mj/NABONxKEK5qUgiisFybbjXdH3EPEGIi4hUf0HxCiMD8R9qmBMZkC8eMYVwSI1pTwP8
OQXWtQ/NjjvWDJp2fecPi61iVTj973z+lVGqb8woBbDdrKOBUaET+R8tYVGWrR1ElLzhOk1ZbzJp
q2Jtx7TTQXZXe9sse3b1gDGaKF48UUeHqMZ2ZljZtnLJZVZVvvPq5N2s02/6OkiN+4T2GAmNIdD5
NdXqTxjY5xYZWKGnxtYSQ0Tqpbr0apONIFbNOTVG0EVzMpAFsZ+/ca8jC90lb0bT1FFUwRG29CqC
FC5l/FtMCsVIr16FIt+GLuO4BUgrdr5rNKc+GM4khObrKXVJZRrjnVe1wbpI5Y3JzWbQomdfJ8+5
r82rr4VMmaX4wY2dK5hxH0flQflCjlE5KAXzilFjMgeGTcHNom1uEXZVGif0C/gcAoGzT2xkbH1L
ShVyN+VrHCfrcEgHlAdEM7U02bjQn6euqlZEMhtrYwx/amn1OP+SYxZ/OcEVxCdV0LjSJ9Ww2DaK
Q9mNn7phjXt8iJeqSyou2kmKcZDElckAF2vZsQED7JK0xPWi3p+UQ5s/RvnXFvmKuYhcB5rDAU66
7irquFqdhKfeGzX9CrqJNW0F1BFLnqP8P54ugK3pUDPAjHer1uIkJYZlk076FxdWlIAkyR61cCj2
fa2fjSxrNpmEORBj8L+61k3Z+bg6mCX/jzHyX2SpLg6GcLSHxbO8ZRYgwZIpu+FlpHNzLNQmzaDU
gQrXcw2m6JuXC0dAUAcTtS0GqW0Gcyts8y/PRUw8SAveVEFKrRXlXxUCqpfYlDfbM96Dcnxs3eo6
ZR0zoFqLVkPh8idGW4qin5PKSg+VXjL+76M3S3FlobefrLTYfXJE/WvQ/IuKBAKo7N3xjUM/BzwW
NY4OtNRRgDehIjamxcOPGThYVeYPE6ggwEHgYflIANhkIXQxnX491c5vbaqjtRYzPsIpTFZVcK5l
Rtp96v7QEEkYMj1G6Qhyq7s42KCHnh9VKW+DceVI0/CSTfnDxLhYMt+1ZHcf6QquQbms6a5sYicl
yzLUMLFBQo0wbmfhZXDLa5QOj44l+yfOOQIjfAE+Pf8F6TLZcwCFqEvWeTw+Jwg1ENeKmOLcYVf0
/2g7rx27sXU7v4rhe+7DNCdJw/YFufKqVTnfEKtKJeac+fT+WNr2VlcL0tk4MBoQOkjNIjk5w/+P
8Y2cEGNpHCxilqlcO3jWfaJJczhvZZRumgr0rAaUoHF8LIuNioKt/oYKg3qog+5yakoi2bvLIROP
Vsc5G0UwHynYcWORPbT+me320ZZbxJC8mFsIWl5IUKKvzxqsCly/Yw9bGr1nRxIjJbmJUGSywTti
zY2Cs4qpVG+D3uA7leF9WPdHkp/dgoDIUeW4BWwnSK6rpS1UDh9WppxqpTpr821QmVcCI4QgDi2L
9K0iguu6Ps96cwI59iHK7Ertw3OKijftnXDTJKCegw9E8MQ59xXft+k/KpTIEDPv+dEGpL01POHi
WGvMvcAhgi3S/KhYqURka4qBHLmZOGvzHtCI9DhbJiW0gN6h5HAChM6Gn2bubKBfT4c62syZz+PT
0P7WDhIkMeYYxal0ROpIRGTTrec6Yb3pVN1tWAXdGtuWSiYtnv4PsBWgWSQB0KkTm6AKwAgr9Uuf
sLV3lPJ7aaYrq59HT7XV2nPUbVFVCC+oK61LYph7amrka86rkj3ZrrHoJqXM8qatvDVzj5rNyS8S
Qi0ByZFJHPernFrwEeIbG/k+mzwT0tKVVPN65eSd8+Sb2WPY1M33JUdJdEX3+sNY2lnTNa2aEE8x
abFjTUAVKzDPQtnws2X72UZso2RQzYzFQWZmWbmSWHxxvHLM7KEZBYRok9yOWyUfOJRHJoo0xbSt
h2D5OyLs1cOnlyVTjNdI07dSmsb3OW93OgKoM3ssN2wKmo2qj752Uo5KPMqXQUcvRAV24m2mH/ri
WzIqrJx5xthTBvstj4wanh8lc5t2hFCG01Tq6r5p4FboSX79+ctAuJ6u3f4TIVGK7qqV/nQop1lZ
1aPV7DQUK4+BDbAJavS56HuIlA9OE6SrcBLW2/g9DuLs3Vcc2shg+V5L03+eNJscb0NiJVtoWn2Q
3f4AJOkRyREZSa7bJOsL7gpe2qeb4Id9GHZDfuEo+WNMlt9rLMTpB7a47qf6Qmh5vzVHisWmnMcT
eMli09SFzbBRsmtytwG/L6zPTCUXWFWmZ5s52k1xJIAhHWJnlYP428raAtbdUD3WtE5+K00OeU7/
aFcWmxmQUP/6pe5vZgN0jEyt4phLuHH99BLSbVp6+xjpylHlVU7JQF9rwiJhI+VUlPzYKTq9w08a
RNmC9ZkoWbe+2ERdM73kbD7tVJvPQQu8lSxPDObdHNy0tLEx0XTKCdDb2VkOs2NcGk/Ynlg8AJRh
C42usrJOLjhI6ZumdN4/jbVm9m3Eu6g0nPcAj04XtITl/djNkimcHIJiaMQ9gqRmY+W9YFVEWB9b
kcmPa9U3Qkd5JdRsNdl5BBWJbe61IUDSgFRvNuzr4Oo0hXWqyaMk6id7qMX8PAT5dD1WMy6RpttH
xtQ84oSAkmlTmB2i+aD6dXk0xKC4KZ6VNpBALRcIQqo6J5FTG2ht8KttSucDVdqekLPbhJu5+PxN
NXpSF1/UqliYM2Zm64dS7TeqVV7WaT+9sp1YsoVls53IHaXTi8VHWNZ1E8bqTWeC5vZ6A9nhZy7T
WKEj6k2HbgSggRllzGaE/rBT64TszQ7PoFHULN0qgj3w/a9NjrH3h20O9JBLjjtunuXn6KNRbCk7
QNUb6uEEtvixUQv1kIuGLCkbL/cnZ9Yf9Fcstt215pQ1dFiwE/IEilO9AL9J9ynuuKzglBlN5i2c
ZoGBoVa9wW/Dt7nRthaNTeHffnLFmjAy7jD2sZnnw6ewRCeAepxBimsQ9xGOX35CDjM5k0q4DL3v
xUx9p+ZHNgtl/haot1NsPpJZOrzRzn9UevMZb159C25BelALUtqtJvi1PClHSEe2umurcrjRKV/F
Td+tkyJDavU5BpLARF6pILnJ07G98mn+f5rRHP8jN8r0/oefsv+gfoEOgLN7tYDSuorZLcjDfdpK
5RTIRZ2YdTbkViK6VDu+/fyFNnC47zTrI4WErw7KcDc1UgesXLaUxaLiskAyx+6kPfSksL/MoSPR
WqYVRlQF6Oqn8TZLHOVkBuKMWM53gYZoK9l+14vJRkIhSkQUarLuBuXCqixx0VmELiLkrngru4Fw
hPsfDyIYMhOnUy7uspTdBD3PaKtksze1+EY/qfAo8V+stB2vTeJY1j/gWTXyaniFGc2RyQK4GA88
U2yowYHEZQ602nQ3azRHDU7Hx9iG72H1xhNpDdmunZ21OozTnaghX/gVrQ9dnrPSpA+3pKtV9Uy5
rZghiPaw1Py4vJnaIeStd8+5lOMtcojQZesyPRqAzptygXPKfNpgKMjugQQZB6x7l9Cn7PuxjAYI
vHayl6ig1n4UOBRWVXhHCxXjk3zbF1hiug6Waxth6ulkr+zCqdAufqwOE4ZEv8hNt0mMdl21I7zt
huqma+m5eaF+/u0orYEqOgHrnx8rBEuqXK9apRDY7FheHozBLg+6+KgoOwAvznVJ+IeH1ybb5Ok7
eWc2h8xYjtugYwzMQDLhRMtz2ZDf7ohav2xs9DoDxM11NQzyUenEbV/Aag0ZYR2xfrc20yZu2Uun
dxZzHTqAz0cJOa/De88SrGoR0dd893fDIm2z0ZkroWkfOsJMdxO7Uq/DZH5ZVeQimQu2Ociy5BaP
bYwiFYbllCbmihtXPWuJsGvnSO50LYe0NcwlENUBUpJatJvM2Kk4kQqvt6dkXcDU/WHateGBGWMV
3iikj4KJsCm5dxYGU2LPpQrRkXIYvTS4ZrpqWs+zhnKvCd8G6pGebfdYrNJpT1M9eOzVEck3Cbmz
rzyBXDNxo2KypqoENRYKy32psRkMsx6FdZiw6LO8BBReYAGb1Nc/P35J72u7+PcvUVcg8X/GSfEQ
29rWho95EKMcNyV9jR0gQzr4U9fdw13U1kocl2R8LWD42AcvHUQIkGqtYFykUUNyjFGsu2DE3203
xPkpvnjsdRYT6A/YAT4XWTsw7429zTjafRK9//ULOBuxVWN5DmOU7blhhB7HlmgDPgBaJ8D+7P9P
huX2o7g8Zx/N//yP9/F/vBcIXGH3tJ+hi//6p1P0DgWj+N5+/V1/+UPN//78z8FHsTq357/8w/oz
ffKm+6hJnST398cF/vk7/7P/8b99/GcyLCW5k//xf0Mjlx/kn39sucv/9d/XMHnbnyMvl9/+I8DS
kP+wHR1PDdOX4+ifqTbDxz+jLQlLMi3bNBzolKogOuufAZaG9g8sgJah8oeo4RKn9P+yLHXtH45j
CMcmepnMS93W/p0syy+RO7o0NUt3VHAclrTZRn8JsxKpz7wG4c+r1ul1eyR5YJV401P7h5SwJVTi
p/AFXVrw/ThhMnE5lmXbJv/9p8wsbHd2hiI/Yd6d3kRsGBdaEj5w7rkpg/Shdkzntsni5MdYZUTx
iq9//P9/ToX801W/RJOpMhtQr3FVQOg2HTx2DEXf3TRI9RJY5WVufoNSrvwhNmr5v/7uXr88UsnW
mU00V60rumAxpnY4XNSeOr0z/nCp5bH97VIWVgO0O6RbLNmoPz9WyBnNrAI58IC+WWgfMn8gls72
b38ay794jr+6Iwv7kq065LtJ88tzFLOZ+ZE54C8KMusthI+9Lcc820H26c6/v9SvXpml69yQA52F
gf/XO7LFYOD573llc82M6McYJpBXhU+Anod16Y8j3FOZnsp4ml5/f+lfPUyLNFkDY7NlfmbW/vww
ZyIvhWLUiaf7AAlA2VmHAono4fdXWV7Jl1fG+Lc0UDC26ZiW8dcblFZgpvxrpLbTnZLcK/I59aCG
GQ+/v8wvXpllO0wpFiJYZhgCeH++maAdGqPvuYwfUms/ztUjKrD/2iWWnLyfvulM0QxwizZ3IiJX
AIE3CrbTpHb/1y7z5YGVXWniVedOpvpycgibtSOXvckfrvL15VvQMVHrSonMQZLJ9GXckUyQ6TIx
Eg+o+rOcnA0qzz88ry/5ePpyCT5T0hJ11bYc88u8MKbwWBv2N5jQwq3WUc7TMI+5dp7RvXCKP4yz
rxP759UEK4+pGSpn7y8xPzr9vyRmK+8JEQwX4YLyzsrA/z5kiQaSa9DXcU/gTj8bJNOEXRDd/P61
/er6gmqJRAlK5M7XBwqWR1enDj22AmNyUouzZjuLeXE6axyTb/DkNDtpxc3q95f9On8sty2WuYpP
2CGb78u4b1W6q03UJl5Zp3jhDXykFN+kYp418JiUFuNR7Ct0uKFtFtEfLv71o1suzgTpCIuV1Gap
/+sXYaVq4/fwzL0UZTdFwJxWDgEktn/x+5v81UhymCGZIk1hGM4ymH/68jRn7p1kZLBiWdZiD4hu
WRyUounfG0vDyhvExMttfn/NXzxY7IAaEyS+P1P/zO776ZptAnI4rhQC5gqdiI8g8dGionhp821t
KioISTDL1OsFgjeaL0HXr3//A3ydOHm4grXHpAdvmewivjxcYRmZlZpl7jl52kxuE4aIWdI2yAiq
b/vituky7MwARIbc+/2VfzE32EvUp2ZAh2GntAz1n2491hSd5IdFmjsFyhUR38Xa0ctm/+9fxbEN
XUgCJ/lov9yfjEPTQqsbQ7JEHBedw/D77y/wi9FpO8xwRGAxBQn1y210iBJTtTOYr1OJkD4qQDjI
MeJIOpl/eGK/GKCOarHdg9QrVXKY/vrEUGR0JeIreN/BACaJ8zk8VHTc59mg4r+JC735wxbl11dk
UsVl6tjm1y3KnMBIz/KQnRA1pVVoBETMgpk7IpFjZ5vV3R8+h1+MCb4+uUw2/KWxCf/LmEh0C1WL
wh3GernN08LwMrAG//aQxzwLC8Ri1Dk2r+yvF8EezwG4m+gpUpqr880M4lF3bsEpuC1uzN8Pj7/f
kanarIA2g89kA/ZleFB8hoFSFjGbZXFHdNWt38s/PLS/vyQugQFRwK7THPF13prroRm7Cj8kfBUX
mgLYkoQvNj/W2Z+2/n+/G5YAnVTAZTrWeEd/fXQVBS/y4ANgliY9Rtq4WvGuJQBh/3BLf5sW2S0Y
5ucGXLAPd758tXiGKquI4tAr5oB0qkHT3xKfwFR/TPYDURaGczAHS3n//bvSljf/8y7SMiWzoKGr
bCkc+bcVIMGmlKOIA0OdX/XtDdoCcNAkuPXmbuz9Cz0VFCVeU33+w6quLeP6bxdGc2CRWIWB2fgy
JMOgXCh4XJjyYtjgHkTiKEso8w8VIRBmDU3nJlUqD5PiH3Zo2jIAv17a1h1N5TTJGPo6esBTtGDz
6FQjBt7PpEQSRfodd88ucq9G94MyvdvJ99o9lJ7zh7n5b2sPj3uZmvk8TAd7/5evvfdVEbD00x6T
LaE5xi4r0kNJVATUBQ+a0fb3r/dvg/fL5fS/Dl76dXZYz1ZAdQ3ssY6cguz531+CLtKXmzJ0w4So
ySfPbmVZFL4M3SENzRFPpuKOmKpcWdGdJbRAXbrwptpbV6PKE8dkG6vOph3nWaUzL6nXavoQsW1V
NRbaumkN0bgzHDdnRUMflMJIl3++FZXy1mFKqNKOjERYTt/w1Eo3Cqxuh7jOOoERsaDQWIL+SYzh
2Bmk2xJgfTTsTnWD2viWKRMSeTmdQWc8dON4lxTqisu+yN7elua3T2yovka0AbMtR+mveJHJPLxo
R0uwzMOFomxr50021XpEcG40wXEkPMnULTTioI3KeitESUsEI2/Rra3a2c7xDsBhpU+eyJJtL6p1
SEer6ZtdXisPmXmn9flu8EmnwaInNEpd1lpPwW3QjFbRlhnaTVjXK/BFGxvFvZTqKcFOhgBzBQN4
3UXkmYwGjveuLbwwHI5mhXnYDne+9djlM6GMxcWA7q0coks5WQboGEqCVjfmrhD+quiNxmO6uffb
bJei7hElewVCaxq61uwqcBwhw2j6y7zZ4S86CP++le+RQthYHj8oiCH3RTO+O6N4F6z89MluMnuk
UQ5iydR3sN9THn19YYXJliSibSyJMonaJw1aLSJ8j1aSp/cvho62PorWVlu4poMwa6g2yli5/kDs
ltpvHSioBEqSX+wffBATozlcGOX3WFHWkVOyIc7TjelkNwO18QntihouOcqg8+cHP2wPNIW8ii6w
r024fFsP+dWY0hgh6NEtyQJpo7UJZs15CAWZmrfAwjLUudXJkQfsbwb3EE+IEnIUHN5MOmIHLCi+
zEB6VZRJF1opwMIL8pyjaQvcAUJjquy0eNMBd25MyvFZAAdm62e520uxboOnPPo2ptcKSBd+AnMF
O9/ttPgeBNHBzEpPzVXXxkcRYo2eI2LD+icLQGxZoYEDsQjt2QMwTDNcJbUDcCh18tC1zP0YHObm
vsYPFUsfS4yb5xezeR8oJKViju6b50K9GYW24rlqWCgRYflO6SnNwWQs2KtUvSCkeG/E4UOGrWMU
xHNfw51rS3xsZAXKG0HnWGCFwRU+X3UVikzoCGm0UCuho0V96Q3jyZDioEvAODog+e+z7NDEVPR8
3+Zyj3IE6MBWDwk0mQsvGx5LcZf0z/20ISbMcvL1SK5fD5g9OZn6wwzxbtg343gvwqtx3vvRRlor
w1rP031NOzpUE+wcpyzYD5x6nfqp6QrX720X8dFBC/orzUIx0cpmb5OcF8f5vs824PboaaG6fvER
8KnzPu/3anyw4SZ2RJP4D+TJhPabpd8NxhmrQcHvt5Eo2bl5ZK7m/Nk4RHhuuD7ivNG+0mibdrQx
u57GPOBz/omOKjzljjdDz763AFbvRbaJu20Wb2LzXkPlcJ/qXhqee7ESzilrL0edmAcP2RtoK/Zl
2WoUFyYyNqX/UBfpQuVbKa0//11zuqtKTB85UaO4ox9jrXVbtSBS2ARMnXY0wvp+Tdpjf037TFnX
DQAvHzeXC+Jscs2KJggf9AiHforbbWNIeH3NKp2Tb72demipdyJCIzv2YLTJT0UmH+66RDx24GbM
ACV0iO7JHv0bR8E3m1ZXKAdbNl7yhsSKDTkXlz0CS1ePUE8sP7AMiSlvrQP8ioMxmxdJKB9kF/L2
/F0z6RoUCY0aTLBV8YEA/trUfX02aZ0xXR2YUPaRUkH7fu10seZ8tm9yZxc3lwWc/LTbp/Z8MOIN
glu3mA9Rd2XaHsAximEUCKDrMb7va+3Wsjc2NjD0m3SoSaUFUrWmuZ06D2W0VYejj5UUU+M5EZv6
Zhyj9Vis83CXAxnKmKYTN2jftYbBRPpzfkJXzjoRiRu7fqw7jzC15FzEiLkfGoUACFgmlL1l4lk6
KR4dqZnSTUnQHHdLoCNdoOByHo4MNew3SrNSrGMNNyLMkJyBB1FRlQXbOJsQYLZgDl9klL4FQUu8
RH8Z9B8tPwb9pSXZz8UZf6PBV9b9bDs405XRFshH6dpCqnMQtYuNUhAXG9rRc5k1mz5V71CsriYS
sqGskPrG2FQRGz0grNPbaW3GpHR8+khOxfBsJI9J8uJrN415kuO3stgmcuv0uxaswzLZXfcz/XR+
3P4KAeUIKIq+Xm4mSMXBr9lPjdjR4cRllVEuQj2mJN8658bs331UsWp8X4dIT9dRcEwi1DcgKib8
CQOaupfAfjZ0b9ZdiNhuMqASnL+H9IPt7zLZQuNjRXMrIJMVzdngiVOAm4S3Kr4jrKXNXYnrUfh0
0DcFABbbS4fv7LR8WaxALZIA94SChF44Bvb5cdAugY2tAh0aTEbYYGxfEE+Kep1FUmn6+zwfW68U
DPneQpKqdZtmQGUYLYJIgyKYXq46zhsVCtCBUCjSN+nIrbqoeZHBLeCsxfh1sux0PyrR1q7w7KaQ
YUm+Tm5w2u8stV7GbTFUsC6vSIAk7iVwNFcnXQYyPErtO4HbCnsyslQSMEvlURfB5TBqt1I7qs5Z
1a4MQsngVLaj2GlAw4ryoSJSoMvhwsrpyhnCA8JcXGDRdaw7R6wX+wlzSMs8fqdFKJaSB8dqL2va
keWk3ZkqYL4OIwhiqqid11NNEkAt9+NsMdNKEL3nDHmlTVHbx0V2N+L4tIyrikwiE0hhXxwci4WA
o18a8P4mMlXSb70YVzOaSrUyXDU/NcFLShiD4op0U/obLJSrrGNXlN2ZSzzLEG2s6rWZL7XyAVqT
zM9+RvyKnFcRuU+L0BEt+QWJBpc1BiDZ4wcTb0SArgcFz6kPW3E4ttmz370BzLxg97tNq4sZFIFy
N/gvDo0bcuLdDmU7AVnulAIoUc2rDDks8oFgByhkPyXFDf7vQ6yNG4V0TqJ0VrSpX7vZ2A7hKcFD
qKI6bYzmqkgRIAQsOGW5i0nQFY7jTUmCTKRYxzZijMYn+RqiJ2dizIkof4Paf60XATuOpZUNKgf+
xr5ToVEtexWeWMEWoTEPrQ7v9mC2EMOHswFEDGQtln2xDavMEyUTBA1hzawgIyd3xsxulzpZnaX7
bMxf5Iz938r6C10gFzcRWt2hHUXQm2w0KBEq5sDICm5re9ii+P3owueUcViCzRKrCTUrFJHNFOkn
xR+2HaENQfdeRBI/w0lBy9gSCDo2zWtc3ASD9ZSG5EVWdymn725aFoF2DR2nIxWG7YQ7iGcDPFGI
h8qQtuHOsrxBCbbWrIh55SHs502hNA9TYGx0VT3nw8ecQgJKMSoQ042bwtiEVnUb2uDS2I6KpD1S
iDmk6qVJdDA+KYIs9smI/lp1oHhnzKJ6la8IL4F8kfavNiFdbtBrt9Nw7muUi4gm/LXBakeuhUbA
cFSzmSKitqs4UMwKP5leOpuy96d1SzLAfTewqgs5+5u6mfNNQjYprxksdzDW9h1VqX5TRHUO3jlQ
kRLE2P9IRb7qYaEetMSHEtFaxzw2jmoR6evZcQaSQUTmWuTziKpmamJb4dT6nTqrJztuyfgMoxVS
JfgVWbbl1LDR6+CxnFIoX+laz/LHhIdhhepVYfX7HMNdligEQKeXBkyndeFI+9GOnGFHXAwlQKQY
BbBnYIRAxGpLuWIY8iG2+oGItVNf6tt4xPOqjNeVGcB4iS9qsi2D/D7ovjmlSU0YsV5C4trj0Bzy
8RSPqM+xWaqYbUh0YnkszZOjc0bSKMPk9KDi4miiwUpK88nXwnsbuSHtg1VtXI8daDYdHVT4MEOU
gnyyinLNnTGcREFxq6X5Xd2chfgoyp2f9hcIVwB9oo2lVjtZWEDAQHJe760HyGQrGJmYEfBTt8OK
1DxXsa9txV75jLIyVqkYQveeOH44eE0YT5OzQ2PNksNpsdSfgwIDbTB62aTf88k+ZemS500c4+A4
N46TX6Wqyd6ld52gQN/VryX2eDUfvdrfdnHqFthaECaua7u46lSYvqy8inxFabdp4tOk9V6f+B44
cyZZe1V3F/bwSgKaW4zsVpRrAr9XllOeYoExHCsmPsu0ECuJrlddUgo5H0Sk6qkHv2xx+sldqXar
rJIHLb+YEpa9qzEBCF9fG5lCLyK54gDuKuQQKvV7PdRHZ1EJRnQ/22AdFpxdwgDuOJKuCA9Y4HOc
oaEj5R25CGTcx9XG6tNDFyX1eZyVN83RrpUKcjknby8z4Vjxfx9FvmEyXyMlpbNZbNJxvvYl70Rm
832dT98DsmFNSCIwAo66TSBx5AJKXglBlAesjOZbyT4WmQxsFNeW4ZUWCDiczsHBgcxUkWCELa0T
Gi7AbdtlmZ+CuxzSrYlIrneHxHDjriYxAvWVvRo4v0oiJq9k8Gzqz5AvZHDdBzc6pc046oHsBe8+
RuWI7V8WhOs0qFeUk8L6hCltk3IYhh5kldEqz/fBvI2N1UQ0GK3kE1GPqxw/9thRXwSPKYbTiKUo
Cy6Tej/KjVpht8ZnvYtaT2YFEG4qOU+paLdVeGETP4nWXgOk5uYN+tm9nt5jg+6dvcYG1ai8iU0e
Eure79ettovxGKXojTNSHtYzxHNOi1heFETn2TOnhkJZCUR45raxsxpxfONV+QmUByHEGLEhrSGT
DIFk45wzv+Oa97SGJCZZ8rjNdVAKrw7g4iP9l+Eh7K5jZR0r+15yKuPYmvPvUxXjc+111hF12nKC
sYcVtDx/eoBYtg7Db5HtISgNukvff56Vb1p/pU+YZbbWtBnSyzqD016cLSZgcgHj6JtSeFZ0aXA0
VeYndFIN50+Lre14TPJo74QHu75W/Uti7txmYj/e37bdk8ImmGb8ESvhkU7gbVyCcNa9nBMr1EvZ
lljDHgepHhTMWaRgrJToA6sSlH1E7NMhaXd1d54oxEwLtdEz9Psa+5eMwZ/Q4PFfJ6nsqpoiKvoU
+j9ooJf1UVAHSMDsbkAuBthsygLrwwIsnx8opBDj5pUJZ3sFroQlT7lWH8iTjYCcz9V9EzBvQb6m
ERjedVBAkzOBXMjWGipCbuLHq9xvNorJ2ZMTksPJHGTXIFdBsBHDDcGdA9/JYB9H9NoF2KSO/RC7
nxXWl1UjDri/KNCzn0dBSzrnJdKaY96zGy1uCxsPw9iobAqpCiScSh8GGGpxUt+TGrnyQbAJQMyK
qbiVcV+qB1GoXjNBlcyxRJrk2wb5KiJfTlTmBlSDm0YXY1B7ONADfVzHjGo0jBu94aBjaGsKh2Zx
VTuHAEqwrr0n/smooIaUbIwwafQJ3jHZd/tyxPWf+++l0n4fUQEWc4YHMWcKqZFtzy8jsZjwuo9m
R3yK1Jm55YqC0yXJSK6qdl4y4hnD/wEM30WDQr07dx1736tnAgMhWF52NXbL6qnVbxxjgtIW7FMs
OXH0YQanpm6u2a5xi9N6nMWKAO47EH8gPapjlgaUt1KYMsvXgkPZTi1iWhLcvLXCSc63O6/T2P87
Ds6KKJTVpsMOetGqhuCmo3mdRQ3CwEyF/2DiWtwGAxk07mj44q1z2Hut9UniryYvvr1Blm68iJK+
iNdE0Wwj/u79e83urV0c6BWqY7t6HXQKaQr/EiTredBD7a2tszlCVz3C0ZoqVMRlruDbmKei8+am
r1Im7Fl5rfM2q70hWdYl7jm/JsFwYPUeI2VNQgajMTV63AbY846RHaNHD3IFAmtakQvkN1ZBha4l
ugFLBigspDeuVePP2TURjjdT1vGrcOL5iNfDOqIzG1s3UoNqZ2gyfVAiwuMAQJrlXTbK4prq7BIU
nEf1VYM2edfTaL5VkbcdugHJJnJyYayLqhm2SgBiper06dHUE1CbFcmiTdbp9/Aquvcss/KPzvG1
7g6Zd+ZA+tEme6vMefJmB1F5gK8b3tLt8/1VoNTpWcu7KN3B8GZfU4l62KgdmG2knNq2jXiv+DPY
ra76MdHWRsVbXCEko6OcOnX1go292c4NdUeicTIEBPiNZd8Dn4ZXex3kRb/zDdu+q/vFpAA+ZF0X
iU0NoBYa5T3hjyDaRHtTLNY5ojgaUNJGJF9iiqgXoVxyO9soyy+F09QOFb9qQWUQRcDWEIKB2xNq
hddSMDWpudKvDNMc4BkvVlGIW8BlszZalMyQfx+j3oQ2ok7kqXhOXEOOs/2IHVtq3KRTVV1WUzZe
Z4ZevBLMMzagxirmr9QxPjIBgsf1kaN28CVmEW9KFLIM/TxpmtWIFZF9Zzh260whDWlxFOJzxBHQ
X06FzcRmtS0ZUIlmnJCIo/7ENlOu9JEjf1lPyY1k73ToQMgs1qXkSiWkm09/QjJfDBpI1GYwPGmx
is4KqIyg1dQ7VR+qs934WBTr2KLOXxQO9YJUHR4bcl+2YSQKgkFGW93O1LAos5pMzdmgdvewPcGp
qXX9ag1oqmJE8z6bAXu8LZv8cxEM60ulTMxvBFrgiCiq4WTkubMIRgqTKbMj3JUcF1GQiohAxsrJ
HAknFXA26B8OElWuV9E2rkj/om2Bpmxr6iEH/a7VzHajtuVM+m+aYsXyo7jL3J6Yzk8IbZe4fR1a
pA1auraaMhhQXj/XyzUXLvGBzVxWvhDOVjR3oicH+5DA3ObkzIZdv6sxbMG/EplubbCkjeWpoSad
fM+ruK/uMf4SXTOIuiEbJpzt8Rk9gmO4FbBmfy3pSdpHOaRmcQ9lwqh3cgHlZi6A5URejCQdAW1N
p3h8ifAuDPsEdWQJIzDkqN4iKRq3IbyS2yrL9enC6nx2EhXep0UvoMI/DBJ270Sa57PcmKTUt+C7
YBxfavEcVhs8nMyZvs4SseLcIYutUYeSmoo6joCsZyS89pVDKuuwRpWqU5EjEMBhlW7r+HoIFM20
2AGBSwERTDNDpySaRMWOqEPVOS6hlfGw7G4ggdYWeR7FMFQkGKhSP1aKOZLdWAVOj/96FM+BiFJi
QKLIgq6KYsrCjzoarVuhKahZ6XALuFEhM3mpiyStjkYZQhaz8TZpbiM6QcReCNokdtvaiKACmU5x
TVSAT4YvkGG/OsdlbuXrtkeSSkmvh04e61MsLp069NX9BESwvtLMBmexCFRIo3xPKXgo1PTUvDC8
tc/ZqA40V3SRJv6rzh/2TdTxYmb/CCmUOqTSAiydiPYAutybRYtrnLMGhUxDU3CwuEUOu/0xxLhf
lhS2DEun+i66ksaRVpdjQUMKSVr7LnN7lHut8EtDoZGWB/H7kESsaYWeDMPA1qaGGjvP4QCrUOan
GSzvfkptCz8tvJzW0zDdkVLaTON0rJW8CjUX+1JvraEeTcemC/S7GHbQRHsnaYy1WCaPu1jmXfGg
+ZWSgrBPcBObijM/m1GYcT4MEMHUN7C/umBf6GU0vg9dJSGlxQWBgOAaLTZNLEzZuSuHmc2nboz0
/xwbULOn8GViXlUyHib6V6PBgT4kYx3tiizjoK0lo7BuZpIw8q0uekOQ/DfPlnVRznYnzuk4/R/y
zmy3bmRL069yUNfNRJDB8aIK6D1qS7IsS57kG0J22pxnMjg8fX90VlfKTHNvHF010MABEseZZmzG
xIi1/vX9XgOYb8gSoG78zm1KgELc4OneeSc/tzrvBh4S52x4Pbr9EftrRUW55lAcMxf+DgWFHGGj
3hjVWHrXVeV10TdnHDC1zjxHQWVzUn8Evz7kdn2kUFuDHCSwgFQZSTCdOH4W2np6mPgSh7ex5xJN
U75fC0WlatZa3/wOOBEf9i7pnvSRAhn27NzyKL0GnRoTpmQz1z7liPu4TFGyZN1hORpgUJDarX4t
BR6bx1RTXnSHJNrsji0VP36NUFhTnwpEJOWhBnyS33gRBh/ahjRuWHJ1zIu+M1yIFoNhVyQQqU9s
n9wCcH32DYeeKdR2hUGWrdJcahSGPUho0rXU8SZaZmGyrgfwLuTR4PwgM3EAAmP9JTmcxfh/661R
479U9C/+73+9LzL+t9Tzv/wb/3VcKQ34f1D0P8sf1kX//7sO5tKB/Pml8H/+K38J/zVL/oGc1EMu
YOuubTFQ//Gvv5T/miP/4JqOgs+Urgml0ibF/9/Sf8Rkfzgo/A1hGAIlsGEjo2lICIf/+R+aLf9A
E21aKBxRfghCQ/+O+P9XnQENmehIEBgt9AWccTiqxQZhbdFsMC15olwqvSDX+FXr8/ezF1IJs8fo
iHIY4BDY3U4k/jF4qK7HUOwACUQXGlnoYP5uZSFDEaC+lVbTCs0dqaIDLE90UujunvjKocO6xI6N
90bokd6VON28GOb7vzQnL+sKVvrtHxKpgbLeIqPVQrZfc4tif2FqD+efvdJvSzWGgYcaZkZFurf4
ugPY1m4nsMabTuEs1Lbm5/Ot/KoF/J9+W8qiVKK3JbtXuldO0GyC3MRnEgoyQa90vDA2v8pL/m5i
fsEXakmtahQItoYXianwT0V42yPz2Fqat+8BcJM1Pv8qa4Mxv+KLdjhkJEUM/3ZfFLUdbGxL76/8
Ng0vaG3XHj//+cvHG7KZgWrp3hdzxK6CMTxmdbg7/+N/1TT93Uny16c7VV/1dpqn+8BQ+F870Ttp
6Qe8bO7tpngIQAATKQNt6rva3fkW10be+LVFKsO8vICJs68NXLu6nuRHdsI983D+8b/q4f5+ocWy
b6KuKrTET/apT560x5VB1Rom5AmZc1Pqn62muQOwbF/ov7XRWaz/WBkJNikWzfU6ibO+bL9FYHqb
C3N4pbPMhRYSvL/qpHIT7D7sN5WEsWTBxc5qbt7nu2tltZsL7VUEPrAx4cbtKUp6O2ntO2GIYE9i
7iHQCEudb2Slk8x5hb6Ywl6j5a0DaGkvm9i+VWHevQmFwmj5/OPXOmmx0KMip7JMMgaj5X0FMZ5c
YcpNOW4TmVZ74RXW+mmxyHMEeRVFxsk+GLCfLkywFOLPwI1mT4cLM3ftNebee9FLzhg6Pe66CSY+
8B+mHj15kLfPvUjc/fmOWhuHxWK3qybpptaBlyYy45lTKTj9phtft7DNxcL2usyi1hSs1JjX0fu0
LQ1z12HB8xb+ZnBhM1wbhsXqzmKvK3Kia/vZgTj140dCHw0JMY7MY/jaz6u5WNSjNsQ99V/0U9sU
X6pyJLMF9Du/Pz8MK1uUXCxqW0Jb9yYz3odJ8wmB8r0Bbx29qkXaFizluyBNPmqmeHu+tZUuW8r5
s2LShDa3psiR7doR1Ug4cQBSzvDelOr5da0sljgJcYkDKM6fsh2uOxFS7l8HP3oXLYIbWtbrVqGc
3/HFEknbvo0bgFoQyfwU3UYbEegEKAFHEQSd0oYL7awcHeRitbeddKB+9s5BGx9d0kc5aj6ymnON
yzhkx/NdttbIYr1Tkp1ZRpWSPsnN9jrPaxO7vJgsmhHbXLPH6iptxHR1vrGVzUUulr7qAmnVCgqD
IYuvWWSB5Ag+dK736fzjV3YWuVj7PTuhHwCRPwRUpoDAA7aQTx9e9+zFmrdSE3PTcrIORjJ19juC
6bna5ypPSB2eb2GtcxbrHZfoSo809CGhdGwTSa3dXAWIFIkkZI4SFybV2l1BX8xeI+9BdTu9u8+D
Ef8YAETg+zZOlRYI3Kwnz7c+TG5y6/T6ta2Nl+5BKy8n5j9/sWbiAOQUelvcmBHBVNEITCXb5HAj
z/fdyiw2FpuZ1WhBqtmkNfVGDHd1jetUDKR3C1vZJ3c/dEdfdu371zW2OK1Mkep0Y9KsQ0bkrCWB
1JO8aaG8Fd/TgvDaAaSO5n2IPT/rLqzSle3zZzHAi+7TUzlVA+5+yEu7G7i5SI/HY11UH9AUO6+b
f8tyvaQdUFmZKUOkjO6BnE1/9Ny2AyiaX3qNlVmgz8P34jVyw4fBETL3fKhHQ5Tdu2aA5bcuXvcK
xuL50pF+S0WGA3h12pSq33rhOw+M9PlxX9lejMXK8UtD1sKdHKTxzduplgdqry788LX5u1geCtdN
b8gFfkAoX0DpIYgGhPnFS8C4FjDonD69MJNWhsBY7PdD41i1jQJ2n/j4CbbV4+Rnjx3YlQtvstZJ
iy2eyFub5NLnTYDz12G+G0zt36pM/59LlWH8Onu8Ri8r2IPO3iMNuwUe/KQBGLnwu9dGYLG/l75s
fdlozt51GiQNWBrlgPFgQrpbI0S0kMTJ4/lptLKWjcU+P9mOa0ewEPZm09/19vjkdDLbFgrUXX9p
oa20oS/mUwIWPoLY5+4pA91Ew4fCAzEcqA2Auwv9tTKP9MU8ykOcQ9J6dHGwQgqSNZW78Uzlb32X
ufWqjtIXU8lvrbRqGgFyNRB7l0T1higBWXCFzRv4yvONrMxXIoi/bEmN7SYjAkVGI4jso1Ravp9B
QRe+S2tPX8wqDlFl7baDi9xoIofvnkI7vXAJWXv0YhqFKDN9vZlcHAOba5E29sZJ7fh1v/ufxbG4
C2Oy6O6LEMhxYLaQczOKHF7V52LxAcU4ufdii6eHFk7Zfg6ZWGTthQFdmZhi+Q3wRZ6EE11e1tZH
I0HcrtU3uj19ft1vX3wEVKt3hp05zPvWuxpJFFHl/vX8o1e2ILFYUjjOZ0OCleBe9+ybcJgOImtu
ijyGee6N2bYuAbueb2llexCLlaWPXoqnOwTs3HzQyitND0nCFTtjFDfnG1gJ6InFqgKeW6aN5FVS
oL11q7CL6X0sEOqvItcfK1xsq7S+HvtLJbVrXbdYZ6NRZc4ga746pf29U8ExlW+nCJfsd8K/0Gfz
5Py77vJ/vj5isd6EPozu5HXOHmEEYhW3sK+d0sJKAQfsCTAKzujRO46bu/M9+PvlTdrk132pK2I/
80GW7NMoe0Yifcw683j+0b9fIdSH//poEy1Pmjc82iczPZhfciykjFctbbFE8LhdWtBRHGRCdr2b
KjG6KzcCI33+l/9+mMHv/PrLq3Cy1KD1zl4k6ocPzl058qq3RmTwyGS97Op8M2sdNP/5i2Oq6yZ+
FJUc9KqguSk796quYF1X5hTszzewNriLld70ReZ7PufUREVXnUhP4aAuAE/Wumi5tAtMlZyc3670
21nLJ8VHKn0mDMJn8ujrfv5idVdaHTSyZJCTjoIPfwQ6FxbNpVry329Owlus5dCHvBlJ09lrPeZd
WmDftCL6vjOK/FVbuPAWK1kPgrwp0QTtR0ySkMkgh2hM37mw9f1+nxDuYuH24AQ6v6XGr4ic5sGd
zR8KkjEHvSjCI5aOHjgUr71FFjFdaHFlurqL9dx3eqUrmw6z0nTXlh5qk+gUBt/PD/bvt3JQPb8u
hlZYk0znpyftg+c+WNlbc3yGBLUz0DemRYh+98J7rKwKd7G6Y79UwixpyaYKYWc4dvJJ60IMBc+/
yMrjl+nKoLCbptMtTvh1Y94jecK5c0yMC5vqytPdxZ5hmqMXZxPDTilE+1xP2fCEbChJL+x8K2Eb
sUTGqQgUgJ4yaSP9HbXsu94aiGkCOUP7lVRvKTHO4NSpCzvgz4jcP792kDB+HfW6jMJqiGnOetQe
p2/Rc/re2FabcY8PyIN+Gx/qK+/DdGx2xFgOwZYC6A0k2J1zzD8iZTzoW7Gj3GEXv7J3FzuOhdVu
GAf8nGnWAEWtZ21CE/38+ZmxtoAWOw6GGb0cW9dBoGdapzFK8x23wOzkgJu+kJZYHb/FphPVKL9A
GDp7HUtf731EdY+gVLq2Di0pqTg4liV+1JduNStv5Cw2oYqp4ubKI1QRPJNI2FQJjiMXA9MrW9w/
2ENV3AyIaDibOOE10ozkMJjmo2inD95Yfk44FaVe/u782Kx13DKmU4WZ/5NCcezzH3mG4E1+ox7M
VO9k+mPABBAE/FjZF/aIWabym1PeP1A92CeXPfgUZ2/6n3ocotHdy8dUrz8XOtiU/iHpw0PuTm9c
cY916PlXXPngLaGTRUWFRzkyWIgW8wOu4grD3xEka5tUDwNaxf35dlZ2cmexRfmQOdCD2c5emp12
RAsT7O3AftK05Nukl18wBXduJlOjWJrc34V9a63Nebt8cZRKhJvUMO8RavWUULSejkJ3ukW8+y5W
OdEP6rS7Qt1qjfd8/iXXZv5i4yKBbESlS2fqPtWNLdVs1o+KysrzT18bqsU+1Bl1H4cAz/bKtLFr
+OwS9mg0CO79cKGFlfPbkq1iVHYrOujBext6QjGX+0BXp8zI8R+r4sLuvtZHi70IeAsmrJBY9zVy
YAUTIgx1qhUvhdJWxnwJCEMf27d1zuMNUVFXZWVvPN08lZJPhyfe5bq1U0njIXCf/j002f+9mwl7
cQLCQSEsovnTHg6gKDCnAEp/YUdY2etmkO3LCdz2UxyGgkUzJHWGYxSlUlPnmQiya2+L77t641NH
iek09fGvmmOz3u1lizZukSWnLs4pEVjn5iPKuE2SfUipizjfwM8A2m8+7vY8L14syrBKdd1paCGy
qDjEhOWmlgAsovStS/GbjyIGwOrez/gWdsUPiRvCxi3Dr5La+vO/YGUZ2YtdwSoAQ2YTM0Qq7wO2
Z8ZR1f7nQW8UX0R8Ds63snIksxdbwRgkoM3V7EtVUVig11g4oD985cONX/uwkeZoos/lEpE7d1YN
81PY9oVv3sr6tOeP04vxoYLLpIiOZ9dddlVj7+Qq975tEQu/rmMW67/OQ9VgZMScDnC48LVThGvM
+UevrP2lbq8IRgsDsHlqEbuKQ+Oqy6vPURd9TDGrKfXg0FHeMY3R6XxzKz21FPClIsJvL+u4nBiB
3HljHR+jJFVIb9xyf76JlblqLZejBVXYn3NKnctAlMVzTSmuNKc7xzAv7ZhrK3JGX78ccSMPvBLC
7wyGoXSqOGTTyYxuekNh+XGaS5lV/hnSi4GkC1sjGIXBhc1mZY1Yi5XIgTdVQUfDsaBw0pRQeER5
YZX/jKH/Zp+xFgvQjgx4gyZd1/iavktSMCeTKb9gKWJuuvkuIxr51DvUV7oU7PNBiLF0g4a0tbxB
v/CCK99Ta7FOKWQTQzHfHMKwq/ftEMg9Hs/RkVqVeGvnSMJHeCyvW1jLDOGYAn3nDusdO3uua4Bz
UbT14fw8XJvqi00hbQ1f9112M78xtqLSNpEx3GARdGHhrk3zxZ6QlLKwvG7eLCOl4XE5JMe0BUfW
aaq5m6g0uvAaK+Ox1BKGoZGlkU7sSMvGW8//OmJmg7kC9bDxPh3q1436UlBoUuqVx/A490l6n/uU
04viQTqfqK4DM3EJO752WVgqCqcggH/m8y5enVO34H6JIyosXPsWWeHVRIVTV073ccJ5R6cQqxg+
nZ8Ja1242JGIuRXNVDGlGxG9TalMiskf2nBmCx+nXoqrzzezcvJZMkSZyHHUGLyd61fHuQSwlmzd
E57C34rEvzGNC9KwlYltLrYgYWvWVOVsQbmDtZ5KD94oT1ipXphwKxPbXGxCYyexqOv52LWUKXWi
++EKMAiUxlLCc+ETsfYGiz0mD/s+1lNmW6NFbxsJUi0zDlZ8SUy8skcvIc4Y2FeA6BlvLACLazmk
2W3WykuJhrX+WSx8WZtJG6T0D5BBaBiD/lXrAyB0Eu/UsMdQ+PxsWumjpdwQ14+Qyh2aSazgGnfC
b1mKxTUVBBfEASuLYikwFIYb9qgY+YKaI3dKzbhtOuPZdKtTW8Tvbad9ZTtz+y/OZkUDeoq6AQZD
BSfgI6d+zD6aDsmzVD9a6pKie627Fmvclrqvgc3niObk5R6+NjGcDBoWVorJhRFZOaot5YUj6bnK
yFjfldl+7Fxqoct2Z5s2hq69221qw78tgHo0und/fgqszOO5/udl13mlBUmy5yo1BSq49ewAPWsa
id35p6+dof4hLkxkpNlG4kGgxNvYDOK9Q7G19Dvu0M5ThFRzCtwNngliV07dLkwThKhoKQURpPM/
wZi/xb858CwFiJSpkJASPtZM1k1jaZs6LY+2iq8963ufAWWx3hdigqvwCQeQrdDfjxqIC5iErv59
NOu9qVPk3wJaqdTntMcPtrowaVf7ZnF4SDKqN+Vcc9u005tatKcBTpCvhbsIjoY23Yn+rZr0g29+
jdv+TkvHT4W8VMqzNpUXGwyA46nHZ9w7ttUbkT+oCW7Ww/kOX1n0S9nfWORl1062d/TK/oTx1Ltk
SjEJ86AldUl47dgQOV/X0vyRfLHsq0xhXOJI76hPxc7rMerGHTKrnwwYlhxpzzeyshUbcw++aCQa
67arG9A8Y4kpcXXSMO+zyvuLid+17loswDQe7czqeH6QmFfNVN+lo4e9LfdiSo7Dxr4Qz1wZcGPx
xaXaBSUDGsxjLY2NoT1UjbXB0v58H60dupYqMBQSZqUPQX9UWvVORiXG1zCc3swuhkZ4H2rNVs8P
JKY3aGYP59tc2Sl/LvcX45IbkaOU0rqroQSIgXE00fvG9fbOiA9vN7zxaFv30/351uyfKonfbCNL
hZisaqcLmrE8aV1nibca7oNNfAoTEUbmCXuJ/BEjQCN96r2ijsGvOoZ/aA0EOvfFQIJ814BYsr+i
U3VxkA60QQgOb4OEMAlwIM+PnjYB1Y+HfqYTScu5lxiTqQ11Bm3tXxdFD3mlHUJAR5vB9RLzqHXe
IK4sNw/vYSHZuLa6QUkZY+3U9XundEe2UdUBeH1vFrZWXPV1G+HxzGYD+CtLS+FeT1R0fhmDKTMf
AHxp8GRLI6iuyfLh8ocRnmoeQD1M/fvZlq846qTOtIMHNyKCmlhS+TkXqIfuUxCDLQSyIFx9vEl9
RXHzRgEqCUGvstU79zX45mA7lQO4W8OiLOcd1pdDf0twwPwsPK3jdGBi3bAjFQuQ07OKwt52UmQa
iDIdz93SK6HVjjjTGNse7ABEHsuXaVuQrcfMUO6neAJCgvtd2UXaLkGxCSTaqUdl3jgDbLc/ZWxb
eFx7ep+U+qaQgmTSZozDSf3ZtSVHlU1fd6Xj3PdF23bOLi9r6bUHBG8NAzbkFm5tobkTmd0fIqlR
prE1DD1s77J+GuKdXQ/JI7ZxrYZ3sTs86bXwWjRCmOmd2sa/Jvpq2XeZY2m1vhGOyCAphwbMtXwX
yHQc3wQZBOw7HCZmvpo0LaLAUwTxJYuqm9ZTp5SS/fSqz7Ei73ex50QuDtSN5t4krXJ6dNsBN/Vy
k5mTBWrY6GJwBdtRhUUb3knqzn3/1k6itDFuIMCJ0n0QLeKc5FqPeZtxL7rSS6utb5kqH46DPkvZ
toaofS84xI6vrPYml2OYa5s2aErvZOb6ALrMKaWSX03MnnVn01nk7okf5lnpWht90KbZJ7Aua1x1
oVBh03jgPlt7BZ4YnSBZNHRwER6c0TXTcTdNllUMN+BYtKF471Ke2SU7DHYnzdyGeRp430VpJEWw
KYvWD8vd5MIReUwtXc+NfZqmExuzH5glWbU8F26d7XTVBP2nIdJTWG55ZHcJktEy8qyvhm4IitH1
0Og5m8gkxkDjtrKTZurbYxZ4jqndjW6QwghIwjjpMesNStlKugtvQamjX5MjjpuUwscRNtthmib6
ld0YYJkozRrCzH7sjLYtEnYC5pt3HBNNis9hbAba85RlfmLDhyhtp9sPqd644SF1iyDyvulaY+YZ
twrTaf7seP3YftOZk9m6HGZZ+MN71XuqDSFx+qPbfvRrLwd6XLZhkz2lbWX43hZ6d5vGN37CvvYm
qiwdoKfhTNBx4yYFmPkoVV8FGJO7pTcccB/o3ccoamT/LOLUsY2NTK3UmG1bNV+/0aqgCIxd20eh
Hs4QMCsl0RtEVPtfKWxOWPJVbWf899T9d/kJ43hU64dU1DqIwMmzM7MkFGipEd6wF+ZjcwoqLfZu
Rq9PFNzzqbRCYP1uz0+9cVkZgExV0hpVglW46ejpVk7FpFxKbiyJN2ZsT5NbXwdINqbnKsI9vL/2
NC+3jButhaGBD72ICva6lH2vlNsmqEf5EaC7Hds7WA8jSP5CCVCDhnDb4r1sREMMzx88u9Lvh9AS
OvtRrMqYHusclQnzMUuUAVOOg43hTeWGBCiDcetqWFBnmEVbAey/waj8L9wKnHKAV59nlnXHKgIO
u5GayvA715uqgkIrE7NuD4n0VDCAyUJm+RCnui8kBR9GXuQ/kkTWg3uVZqMHsz2b2prttG9yqhgK
ytW9Zhs3sk5BfzsZDOUDVjvhDBGpuGHJiKOsH/cJOBqI+uGHQBh1Ym8hiJTAMlMvMWB7pakYkm2u
9Hb4aKWejl95DpVkoNRsGLznFJaMQwLNjXFn3MnesANj20q7SnCvsYMwKratMnoM19swTLQdGBqX
uCsF4s3wXqS9VSQbTDaC2dqJfQvq4DRlSTkbirkU4W5bQwu+JC6//jgODthhIGx2oEM065wy/SpI
T4HB5MMOnnDr51kN1KjQC5u60Db2vOTPwrR85zA4fRiQjgHKDUQwCYiYf56aJgFhbA1YIAwb0/Bi
wLMcOf32S6L6tCmg7LZab6HM4Jv2qRcRRJaDiNkuP4wzooaAK8ZB2QA1zmjicoPhaQK9BopCAD6p
Haqm/kABdJdA4WtNzO4n1/GLGnZ1ZdeAgrDiaCiQlxUq+ADkQn4TSmGa5naCZ6VBYpMTsumjG+t5
9ARfihL0TdPZYx7A2o7VaOzk0DSQlorE6WFEFllcPjnmaKVgVKxO6QrSIrh8EreVl0CVLOFDwg/L
jKwLvxqRN4z3SqWTR1nfFBRlvkmHpJLPGByoAiKpC1QEt2x3zIweKEgVS3uHU10CR5e1HYt8AwXP
NH50bLztnzrWImMLys83ybUDLO4nPFzNLpG3tazc5ll36S2I88LzZQwdX4g22cG2t6HmlV4xmPjc
gql8AhDiTu9G3cCWaKMNkTM+KRGmzgfN68qZ6ekGnnY1T24EfZWvdam28byUg/BeQTKEfttJmQ1f
0Ffb+rPMpr77mABfhso6KLauYiPSoS9hkiI59G7wvjHCLzKOovZrJhVvHBd1aX4eu55E+yaqp9h9
oPwpxBEdN2TSW8w4purBzKYKIpvFx27bhPDCrmr82O1jk0QYTxzzyuryjR3Bk4MO7jPTRBE4GQDc
Mnwqp9Ye9nCYDQoCLadIrqYirb6Cd8PFOijNLoaFGQBL6DuR/RkVPWgDpWFZu8Hx1X8WYeXLk9up
qDkZfVgb1wZsFu3absf4elKl+rMucWc/FGky2FvbJV0M/2hOSYOFjdStNUHT2FZ+ELt3gFSS/mZI
C+0DOYTIeHSJTjPEnd+Vb3XbBiaG75H8jpLL8bF/TVrttrNcfzrwJILvmxgn4PTRgWaHlDbmlJe/
g5VTiV2m1RWox1oZxtZz4wbU19BQXxsTthh3SH6d6S617eZPDcPYepePhW1uNNl4+Qc9Ud6AiwGD
c9ScMjP3FQjVlDPW4BEdyJhxUKKMlDuQDfPnGJXKi0956vZQTTWDGZNgBwEZC/gRGWUZvy90v8Z5
oVPy+xCFYMLMorb8TdK7UpzqPJ+ATkOFcnYmPwy+FkYcwz7HNy+BDUwo9VpZdlNza9Hj5EFrOv4t
p3SjvQqrXEs4Ro4WiZ0mhrbXCYepb/gRgDyVRYPcaZIxAhZhGP3WHs3SQo5fpu2bqHCN4dvoTb1+
j9FtAJXcy9tvXL+A63telo1XaYS28S3krhh1xzjxUl6iT98zL0mfuni0ZvDFJEoPzs8QER+RCOgx
dTd8bW+Ftd9nu8LPAAApIwzz22FIE2zgAd5+HUy2Zb6lumbvRkOZbItYOcpNlMJ534S+zNubIBor
A2pcgbmckWMvstFL1C7Xk6A0gm9DD9vUU5PSd3iBs83FMLimm9A2J20PrUR5V3bkyuyUU4cQX2uh
n1AEostE7FQHMGKvAh8veHZXKJNoMAB6J1Wq8q1ZJbB1Tb1S/Ubv2fg/zB/0bGs2rmpvi75Pq4dG
U/0PKTS4DG0d6SD8IXGWX5l4zXcVpIAUpgEjwaM5BEZ7Owi+5p8kuGUPL3Qrro9MvCTYR65KupPv
yGIWjVXTI1+7rthWtqs44uZdkOyp6qz7k5WrwDpNtagx7ba6Qj8FkXDD7WgB8KV2w2rze9MFE7hp
Zg01seQKbqdh91b1NvRzDTpnLToYpF1rTnwv7V5tcbRJvuCwCN+1wA5Y33LUN4OrShMJQNpUtZ/L
uMW1ZhijlgilM+nDHXWY8j6zGiiriR76j9SDVdPRSuCrfNf9chzvvEi66k4vxjwjF+dyFZPxyY7M
ysDXo+yt+TQApkf8KTSIuoq7vVE/+nWp9PtK9JW1+1+llnkysTR1lYYwtqj8jONvQaVneE6kODsk
nyBaD1xg40lXf6Yd373uQlRzJWuxrJRUKlZMh0A7Fg2HHC1jj7zRyv4qG4GiuJ9aJ7wQFPjp8fSb
W/qyXrICgBdWlu0fjfgqt4/RiHkX4PiU/BIgUke015ITQw4NdJJvHKDuTVnwAXlS5WPuhbuqJvYH
Q04I/MuPetgdgWFXeBz47fMIFF4+p9W70Llz/HZjuRcktvrPtPXvfvUifk1FQe7IXveP89iG3YlT
6SlpKk5yd80YbAG07QBzbfnSbBJtgIZvbzX1LfWu8g6wfQBLU//iVuXWKU4ud0DG+OhE4a6VKJzh
B+jhsYqmQw5J09Y3VQ7KuXF2NiYpqASD6NEWPWHQG5w5CpIMfFQ5td8MjX+jGerUB+Lk+dMGG72D
a/xQ9hNXg5N0IqCqFtviAD/ZnnlGoBVZ5AplePjoQMuN/duEWFMUfTMjuU+me09ke+YiO3K6bVMM
geSNKW9DbvSWJg6JlWzy2Ni6skXC498I8Dxj/BBFb0v30VU/6nreiTjNT7RlQzXa69XVUN11eXDj
GtN+yIqbGgMea+AuPLazX+jedx2OJPixWs0DxX1bt3kXVOZG+neaEe/S7mvpYKVjISBsuJrca1aI
T05xVVTfMlvBEn/2+cSWtberK+ea7/Rx0kDDElYB599Zu4SrXzpcz7BwrGWH8VFyCKaEAEP06yR6
a9cSq5JvXqJtJI4siYlip8re2+Nd516XdraVYbabUQJgggB3ertCHqyiPjkEnCUuVaXNt+HakQ8K
Dxx/LIBaPrrZvRW+AfXHXo63JkY+6aVq8JWA2rIGXVEfLYh2snSE2DXdLdKDiddXVbSrmkdh39rW
JYevtf1gEVNln3ErTBb8Y2q4DaRt7Hwmi/q+mIB0p/XbyQY17VXRpUqkn+mT3y2wRZC10dhDh5qb
p0V1mLwXmqpjOMqhVU7EHcpS07e5znEDM4Seo9ObsU5N1GpU5U75tBn4GrZvYZuqLodan09Ndqhc
KFuoMgPsnuubNA0z03jjtTHg0Y3rVZg2tJPWT/tU04dSbmrh6CAUjSEoSOhZIx+kCk5rahtPSWpq
0jg1Lcno1CRsIozU2jc2hiHFDkcCVZGKwL5xuG16XFbgoHE3EhxSBSECQeCsnYbCO8VdCiT5QmT9
Z03q7zpsES52w0pm1VhgEFjDBXYOWF17f2YFUMN9CL6e+105WJWDyVzXNB+9pOZaA+sxQi627Qzo
u0d/qkAx60aAYU9B1Cs4TDqRHVYFlbuXds45XfG7n2n8Gpx3GgJ8gWGFJydy7l2/Peo+viIaPPv6
PdZwx9G7HpBqxVyazseBV6L1PwPgL6LO/mgXbRGZwcmAOQ6g19IMrMXaZD9ZdvnRSbXudhSYBZ1v
bSX38FN+/aI1giYNF406PKXKmm4SD+sVsHFB6Zd4TpmXhH9rau5lYWnSVV4RdU14sr2Iq2Ez7XrS
Zb1bEYgFl172/m1U+LjKjIeinS6kBlcSEst6U27TQAAa3m0sdXujNKkoUx7RtkTuJcGJPi/v30yP
ZdkpxJGB4JMenmLPvFVd8dbJiSd0xXHAqC4uq01Rmo9177wzWvWk9zW+C31/l/PPQIwXxnAt/yjm
wX0xiLLtB6PgAn2FZ2THZcKuMQY2rjUFO7kbt04zHDq+WbHzxdPrbSS/ZaK+Sqb6U+0CA0CTa3op
tnV8sAfzjRVJLIBuPKI+P6fY/8dgzFlUsg7GfPhedl/T6Nu/ih//asPv/9oWeVC8hGTOf/0vSKbu
/kExg4uDqdANAu8zIeMvRqau/0HZL7RLnRgqHuKzgOK/EZnyDwdL8xmSiS+za/H3/yZkWn+QTpDU
eELPxDIXm9l/i5Dp/rQV/Xt+uwKmhYNxhiln11qBCeivU4wsxByGLg+agQ9hoAvtna9sj0tWY38b
MGky2/q7LQkFFaWs3+M2NByikWiE6P3PUiObhQ4cEngxOie/cLV9peQhT27jyivvHAKKdM7dkCjt
ro97907sE8JFd54XscG7mbzygmPT3Zexuh5dWWIcOFb3HnmIkxs6glT+8CNMJrWdIvOHP9jhTeo2
9QaJS7pz0/bKIyDCPdbml5gf/g9J57Ejt7IE0S8iQBb9lqZ993ij2RAaSUNvi0X39e/0fQsNIAgY
tSFZmZGRcaTKDwWwL+ga2hzJotll94B5hK5uP5Q+eknqbGfpe+Vbb6ZH4u68Xz31a+SaYt9RXpHn
ueG3ys1PKmrC1Wtr2XkDrCVTVdbJdznRlvZvt6QAe7Tml5xY9qw9fTfT7lwwdwwPzsh2fbaYAC+S
5UU0j+MyVEfppq85W6G3bLau5d0UbQB4m3BrBCuiV6waBkK9gPwk2B3ZD2hfu7rRqsho5cfYJHNQ
qqHbb2LdAktVhL9LfW8uxXICTjbtDUelQS8m+Dyy+F4m/cPU4Or1ypsie0kOyCR2xNAgouUTL5v3
la0KnTtroPqmr4XQ2iOaFY0cjJUQUJqxM4iWN2Smh63pw6Azdg4EibMvdMkJrr2PWTH+CP8VJuaL
1vXpMXcGgEl58W2tmR0ZvV2Fw9xrpLH7cWvMTzBbYLJ1itDf+w/XsjMi/J35xiDgolWu+V3XIiMu
Y+ENFq51VpJseZ0c8nXenrT00AqZBEMjt1eGwHdggg5PrUnKyEsRVzzvupZgm1r6ltQ6qgY4ZOJk
9SklgWU/ttsGtiT9lE6/99PqL1CYF6156hGl47wdvvom/VrGbZc6wDgHQQgi2cEIjWN3SAmR9CaD
uqBUJ2ew09AowNa4ZnXRSPqHM0cR5bS6fDQUyoeOGGNrfK4Emo/hhjQVasXZSqnRrRFCh2Pgjumq
OYvuHpW5lGlo5n8Jl0Y4nZoRNYMPgBy3l3b+06fan3E+DO7SPyXCJAN9uvlOs57b1QTeN7cfa+VH
pun8s7T10Wzmz7Q2CE1HYjT06sHt1xPjuyP01xf4YmWgVSVDP8gXc1fLYEZr0Wr5VK7T5zrVP9oE
7rh6wDf2ntj5czMUb7O9XWzpvDOzicrxt64X36u5PBpYvNB0WSHIWu9aiuVxdZI/7lD89jP55Lcd
x9EJBPt7i9wadL7ZRrXFfys254nHxoBYt4y/GIxcatvatzYzWc0KDo5i/yYZQmxlgXNnoWxclWh9
G4l/keeUD+5kPzj+dZ7ydzsz3yqn+duPzpPTm0uk5788KV9youJB5oiL5zTDTm+z8bmyb1UiwZik
w0nxf6JRy2ge23/dMvMpykWe8PXATnTeraoRASHmiWvDQ2r1Yk/2GCCvzTn2ko0NN1/20LAeh03H
/L7srIw+CyPfzaHVBbMxb8FkDOuOWwaomRD3efLG6muWxh0PnmDVbAgx2rwGVbYcwWnLwMqZadfD
+JYXtGi1sNHYTRvMIzm52bSfUyaiDOWYTZJRcMwlDd5s1V5UNPJD3uFEtj4DNDcWgrhtHsLa8pEO
zM+9zGfo4eaK68P7PRc6FBn8y4o5IxIX47+YjeyfTmcaRfIhwxxrPhrr9oTRY7sUXXmUCr5oZZAS
khLhvqw7BW/squz500naIkjznmlexz8P7k/V2z9tVQiWj9yDHMvXAkETERDixmRsge2n8J6202aV
qJ7Td90vjw6jAFQm+LFGJ/7SNPEQa7Pv4UKy33KiX+kg4soPS/5ZVL6+Gc5yHWc5h6VidWYjXsRu
WjOcRP9d2t4QdKk6II4DIBDtFGMneeE2sHedqF4IvFN7b+keEznvLTV/ee34OFn1m5tqyT5LS3Wf
SR9Iw4SUoh8LgLJwVjpUZ1fkqECKcq5oBe22FcGnTHBF5N2ZdLJ4G+y75gG2z4fYEuaMeoPW659t
dwVrZOVfVWupndt2Mirv3Cq+u9UcUpBhixFppY4ko1AF864d9qpuVDBv049M9HzX9y1KynhpStv4
qez2s7E8K0Cohd/cJSASy+GXN6twbO0lJnTa59jufoPo6QMpyjezlpF0oEmB4NT2MufpNS0nYmtS
ZtbWv9GcRuC89e+tWJZTu9nZ85ScMgdubl+//ScXFIAAlWs9Me3+aqShxbM9Mq7ztJDlSevS+ogT
i1Y/ue5QM/WzXjalJY/WOsA7mdSpdQFjFo2Wn7wpIRYboIm3bYDQ7sBQiLbO6M1wXpwdAMrH2WUw
57KKAXlGPS2D0cd1yljCXgfkVhMjzrJoB74WK1qIjw5qzzi59ThfuQJT+CRpmi+45wd+bd5vpH3b
8IEgYHTdCfRMDDg1jTUNG1xt9rB1CasjyxenV+Y+wl/4YKYElrjObpo9qdDok5uQa/sNnsaFsDxQ
StjaFjqp/zPIarlVMv1cPG2GNDlWV/Vda8b8XKORJZDxlnEIaxfKyCzRtbx/qv/U619eh0yhV/YW
Mhs52xlXvtT7o6vs9dBlHUhcuJUu0JUNcygUkUNHeiPaj/MlmRfumXJXjMHWmKvprJOb5E4OoUwP
Pm09vcC2AJjwfqfU98AaRvBLnrk3sW7sR6fQDuNaHzcr2a2yMqIWjGSQ6FhXtrp998cWQV2kGNu7
/F+VdEBMcnhgls/gfSrFwc/WbymaXdr4hA833mmIplV9igSipGea8LhGfw9B0o510gQCyTf6SObv
Y8H8MOgaJpnLvjFldt7Mbjim0ogWbsoVW1Go3O0k8ua5KIoX6sOcAW2dh4T38oW5/qcJ7+TgzuLk
eKNzYnL7RJTOdCCb74Qho9/3q3G0+vSsa24GpjPpL+kBeEYbCKP0d86SfLqqduLSZfQyVtYXIn/H
Csr00Od5Fc1aRQRYApZnmfaj2rpzD7WYZ1rlRSw0ySDj27i2GTHSBkcdfBNCQOv2hfd8nXGRhBmW
iqjPsPlMYHR7rSnPbClqg+3Hy1pdOB9QppcHjB3Yb4dkiaCUkLPtZJLLJEujvjp526BhbTu5ljB2
+IGQHh20Rq3O+lDK3sUIsb1UxVdR6SIsmYxCw2FbrDT8PEjWwQzZwoW6UvPRjTyhY084Jv+qVGCY
63ASq3otcu93lo3g2NjEAHOfceh75tEdZl5BZrax4ikzERC0bIi7mHPIjbWCDsPlYS3MJG5Fr125
mzuruE6F41LtVXFRs3OTriCfbMfc+Vr64Gk9XDrZskLF4tm+a+zj7MFGn2Ns6NmvhplDYMuCxuFO
4TSsSJolVWah+wd7AK2rFgnPjRnKrkkeJCUBVygM3dTHpSXcAsa8bo1nxuNmhEPkMKqacOSVZnce
IbOZZQkn0LAP9Lp05HgGQ+LlgWY1NuzLggOqKuw3PSvakyKh0GrRvC3D+9im+8cx1g6z4/buxNaZ
TANf6dOBeLUEPqOEMrVYvEAGsvMBKkcRa3mBlQrP72Ze6DKSiC0+J2Ay90zmuHaoHeu35U+fnCl9
yCpJGbar9i/PeQCNWQO+amhDTRU3qCUdjz+lR3NlhC7XzVXrYKN4GV4krFZTrGcEsedVUp0hwX6T
GVjGiqdblGXm05Y7zl50UgeTx5al2Y/X2bb0sAMQ69IjyDbZ4birz5VhEcjM24RJ1oQ9pqDYdTWe
G+IvWATE48a4TF2d7YeVa96GjeYpoZ+FSt8GY8xO5OXExSL36VSJl85otiP/D4wabY0Wv9xrQEZu
rdjmgBebR3NTeGHqbbcyM8xrihTyrAbzUkvdPoz29Fxqa3LIFvDiPmIGdwGY5sYKq2JkyI8bcy+m
+SIZWByLMW0ubu/beD7vvgIQU/SRYqdNSgADYyt39eg6iKhpPTXvhlbkdIfpn1UiPc8FRvfMGjYK
k+ZHz/GLkFz1at8hLI5bFhFQFliXiQKxor0s22I8bITsHzxeoWCaM3TN8sJ1+c50vzg77fJULYWg
9W3yk6anw7HtyzIkG+RQuFvxKmBM3bLBuG7bst/qyn3570fh/THt/mhbjvesDVoX56YOIXHaPlaA
fkckYR43dbJd1gZDQ5EkwQok6w5MW04IAi8MgrsHHkoS+KFBDtLsB24jIDy6+uPdXxZ7DUaJ7N69
gMHNfIAKKBDtLbENEfQ6vNlJrW9zoZ4r1y0jEGLJCYbPsJucbt5V4MKh0swPTTK+MBdOr1sNS3Fc
TxNzZWaa+QPX/2hAcS86762V7fw0e+nNrsuj1TLTnrvNBOPasjy5jKdkuRtd8O7usxEOqTWiamIB
4yU51gih01ge1kF7bb112nNccWQk/bWrhLjYLGIH2ajSAxaX6iHLe2gNPE2DWnPeJ9Now3TzryY1
FleBBeLIy9e4NDi22EF0Im0epr1cixfihdbTfz/MSh6wZ1knIHe3ucvo0iYO5dkojnBOjHgC6Gg2
Kziiao5lWzIJScecdldsZ6DaNbC4s5bN8eim3bUxx5+NLIAnHA+7VmGzG1eRhFAs41y13ZFw4jQa
rUpyFSNHgMCZolFa6vG/H/NSAx/23uaWEFlftuFGh4tZpvcip3K2238/5rre9r4a2sBseDOpoQrc
TjPU2g2jJqxu8HCeNp2K+w/T4fgu7EVEq1XkF0PVKuoUa5Ygnzwgqduwq0o4J4xjAzdR0wM9ebdl
xYdyOuJcTK+7eZ2ef9xrMasozLCq1vpFQNXSbsOq5LNuaWOEN8MPdEWNMcJ1e89b+6Tb/sHQOzLj
yaAEOgmvlHOgPeKjqqJBFMOLlox1pA/9nVAP87yaaiIINCeBO+uQjzIFJuiEn66192Oh1b/9ARhp
li9qjy0nD1seDkdzWMVuZd3jjC7QhBhIbj12xqfR5gBpcumGArDiSQ3vSeWmn7rcDVbufBLWlx/X
4T2fZ5Qg9kPetFE6e+xh3v//atmWtsNFw+Tz/q/D2DW7pJxDvFAJTGNPvola5nveNvi1bpJvcrXr
QzesQ/TfXwszV5DGa/ibU003Pa0PRtO1l740r51l7cqeV2MlVLx0e2OYJnUd+vngvyUOx/hWzksI
e9JnYKh1R5dKlLIdwiK29j5okBauCWVr1FRaA6aKZ6uuo2hXgLNePW/NGPHrQQbi6YXFJHZFi5C+
ZX2SJK0fNHxesqv3LcJ+zDSn2k+J84ipD0TaWrVRlyEc6XeCvY1ypbLCOCXsmgXznLX7lbZKTjSd
xowKhZOci77pqbjxO+N99IqjAAOFY7PVjsoR7zgbcUlpjTy2d4uwVm3qnCfW78XaHnIMD6c+nhrV
nefKvDTD5nBQbBxudmKF5BL05BK6NAfrkB5lkr+0kyq/zFF7WBsuIRyZfeRb2tVYM2sPC3AK1xRy
JWO+faHr01suGYyNZuN+jfX21PnGzRv1DV4JX62eKE4EUo5fs74j+6CQx+Se4I/8iNW5qb/7gVLD
wnRuLH0w6f7Os+n1MnNzH8guf2ZF54Sr/clsA0TF8p/VPc5zP/242/jp/NydujcdtvTUD/ml1OQY
TD7O1LpwjKtmpkWAhf7VZt73k7rA3/CU7EE6lKfRnfG/2d3rWi2PsFrXnbX0/p3Dtu6F0vV9lRUw
USotalLPP0zptOdrRNls8umm1vI9Kdh404ZBD3O0PGslxvS/p2SCX91Ls+QkFq27ls6mTokcD0lN
wtaUaVmYJP6xVEl2JWQ1aqvZIv4UgmOWN7h6beXuV8+/ZPiFo9lv1ih1MYS4AqHGro7JqGv/gRih
WKfy2kM7Cq0aVGVjtYex9vqD6J/JmsguppXI42Ivu8kQd9u+fqqTqrtYMyPwsu8Uay6r4BAeob1r
pYNGmdhRWxK0WHJZXhzKxte0KjycM9oDOplzqTwqPInpCBZptUvtRMRZylAysZbl0qfEm//VW719
muxqilNjUzEuw+ywtuikLeZJQ03PmdnEa1/bB1euNx2KUoABdvmDRzgkgCF2avN9BXB4Mnx8fFja
fuvUad+VoP42G/l7StR8JbFsjfyqkiSac/R3m8QUMXrXIm2bswP9LwJpaEeeYf3xcXyGCCIaJrDh
r0qms8Siw3+F8GUVkn3/PMnPyikfh8Tghi1BkiJXID/8LLqLqrQaoTEy4s+6BZEL5l9sSOsiOAi/
cXu/d9slJwWTi7Wzn2Dw4RSDv10I93GBT55oRXeUGkIXGjLp8oV+2pyYQJvtSOeK69SNBPj1bqjJ
nnb1gbu8Q1HvnSNFYnuiJ6nDtJ5eOhqG1mn/eI3RPCaZg5XCQALaXGDFwHi9wNWXw7IgySZkb1ps
Xgda2Z8TRuIhKlx2MBEfgQ/PAj64+2EynA81P5meRinURSh5HHCjRqvJint232xpPJ4lhrZ6YWvY
DFhHJLEai2cMZDBUyrKiFLAEIfnpvi6dLkoNEnN6J1hK/QClL/lVcLeMrU6lnlZPY8E1ZuAy28ui
zmOXta5gnrbq4jbTJZ0wDHfZuZs885VP08s+82ab2evEIbwWFw6WAzhGPiBDaczXOKoELdPoDsOh
6EGizxbc3RUfjbdSfOmCbeZOuHZgyldjxK1RE04U+5u/S91he0rGdFfC/3vgLt6bYK1CpiofhIk0
8fw7yWdr5/czhjqP97/6U2wv7hPLxmZQ9emV1zjQL2bujlxKDMIq3+femD1abF7soBw+EHNQRInh
RbmR4YAu2PsB54hjrD77xYq5cpyPXbsC+wTTrgpKRHdrHtnayHauJxHsAAQgQdPbOan+NwHgy2Cj
hk2qmqesFrT9WVoDznOxt1S0KHiio62x9ZsJ2bjB6B60eTIc8Lj/GaXR7jENnvXSoO6XjQpF38d4
061dsqS7rBXqXBr1sTDEHpeNirYKf4ItMfE5k+mFvjPVu4lwrlDPRzTQFQJsMhp7w7Rvi0a9ukzN
1c3Uz7LIH7vrk5CseaS2zJmAISdBMWjXBPs8X6b+Sl5TsjEJQO1v9qaWPDBQYVtD9FOET/6vYCmz
9IGsagJPJ3cgyxu1u+uw6u+2TF4mZO39smTnVubN6b8ffVtwC/sGU6apetI5xff2pjVHn8ftWss0
UhmtEfajfblgpjCM9sAaUxNmA2W8ypfHCn5BODIn2/Piy8Ds0j93PtHU5v1e4CAOyZutgutCLt/B
yOkVjR4xVixOGipSQkL0arqe6iJOC1m0Oxd/BsbCEZx5XX2gKPUHWs88Lx7w0M9PrIVFrT4OkTRI
gHWwtw/Y0WPWxuCPzqYWjY0HJHrhmU8tK8ZO+yqrDzIJYVKr/K0uqdx6v/+0W4otjy2qsGDfhy+u
wfGK+0qfBhmnyn0vG0Rng8FB5LSVi8808fYlNBZc2SoJRIUNrsjqXT4DfHRIcQvbmZZ8WZUes1zk
EEmELc2y7yrGRnyYVg5/0pX3nFnmP2SM1ZhFqLpk2LFAdml8aPVkFPAEup8j0otmnSpPVS7RIlX6
zvDNsby49+5E8qwxWQDzvJDJXKSXdXe1xTO40I47c/vum+7qeQ12Xw67cPbcn5Xj9rhU6qttMKj1
HN4OmSbBmhqPK/WKV9vaDvtpx17o+ISJtUZ3KfTHWQgOQ/Ncm/6frai/s5IVlq3Kfk3UfLFoEmKD
xFVOUuxm2FRB5ZhzwB3qhD2RzxEk+TyoFEqOXQ9veYbrmblxz7Twd2J2v+WaoeLrZRtDSJt48I7m
DvtzE8rS+sBPpK6am/6duqU/YUv/uf/Zkk47Gt6fgSEjH4DbQO58wuwrrprne0HFdxVjShj2TZ0C
Vdf8ImLXja9je6vdwo58t/KDpe3PWiuMvbVNN8DI8+uIV6MZX7bCUGGx9VFu58Zda715Gw9jkVES
Ue3S9VtHB8kkkZN9nVnEEm7KjgHXz2ZyUHYJJrfMeaqK7I6Rt7K4VjX2H6KpORDv1YI6e9Kajm1S
JmG2uFcSS/BRpP2udX09xjv19t/r0qr+WNx7wGzTLok0GR4PRRXmXr8dyyVpwWh0ATsD8qHoy3Az
RpZG+RgDyohXyrfHcRteem16r4wm6ESmn8jOd8JyyiJZ2kdWI2Le6LabC9b17OK/XaAiwE/M9ZeL
wyDUuyk8nWStDGOXiaDdtfHgIjmt90NCGVFhF+/l2nNLtq9OVj3Ui3bFor0Eyls+MvDlYX61GjTj
we8e7Rx+UVJkEw+1Zgw2V4WVRMEu2HoK3H1J4EzUiNNksgiNu/1vW22fmu/sW1gYO2X5X6pquHn8
njq2r7+qIv1pLYpleL+vZcLuHT50ZMS5ijg/s8ea8L/F4eJeNPufSNXL7NtgagfxrLf2u6NZvKeR
ajlxAUrnxqV1+8eqVlOInCYDFv6o/NX44fnDLSHEarfI6VnpVhL4Iwb8uaWKsbrky9Qmh3PUrWIh
QF+TyBv4q/cqZyXPfOGd4XV7a6SoZQ8qprVrmPURyTmhBVnMLgAmqMibXUgybYrJO+WkMbV3m50Q
xkeJc4Bh/64P+Zt4bNeKW6lfyp2S/Z5kgJ1rYbJs15mBKF1vVlQxJ0ATZKUHZl0TPytOPE3jULBN
aYZlvTOdsosWPR+iytW2Y4aRiNe+V9PGmleG1OpOW0l94TTnUXhd4OYze6/2bc6nT2X4Q6xraMOZ
zvbggzfkv1pzq3dbO54N/riFcUlB3O6KKg3LxhGXuS8f247wBx35f1HDXhol5dI0b+FSGBg0N0Qb
urwx35pI1HV1MKX7lYpuYgTfHpfZ2lue9zezZ7K3jKA0NcypmvNNjdvsdVPrAk9Xl5I12NDNCgRN
dFY0mLPFekQEZ8bmzs+LM1tv1c7qvSrwt4wIGOetX/sVvuDqss7qFXG+b7NCu7IKb9EkSn+odqzd
sYnV1BqPzXfPKNWZPth3s9feMJILwigF+7rsxpIVLIm3HYe7nu1Y3zwJmf9ggHdDNgyy0wBg6/Ir
9bcHx2E9wLJ4ys0Gc/ZStJTTrpMdJq/pzryJL4bhr/VqPoxa/TXVrb+zqoHp8UQVSZcXDqArmcEn
f7aWGwYudBusZSFPlluInam40h0NjdWystBD57AL6y8RsGaAIvmIZo/3WH/VM8rilA2umCXk48pi
8tGZ/HdtaBxWDGns4GzfOvZq444VQb2ihs/VwzKajIS6IY/GHPE4YQHmMFlMXIbv3K0P5cSOGOOP
Y9W9493SUCY0rsJJVkxCDJ2xIB1FUdI56U1x0bQPupen0ucmxIlLJO6uWNL82e7IonRpn7R++fQn
+VmsyR+2kZLAYvTMdtSxTNKzEv6/VfO4VfvlJuVwppZMGzPcJLxvm/2oINN7WnDOFSazjNgdy2Q3
1HjZfAY4flowkArienIf9KXh1GRvx1iTqxgyExqhw8DBTDBqivbYJ/CnZYX3LGeSUGW2Fm0rv6NH
2bSEUjwMk/kKsv3YYKEPexMDxKTpOtqVAwE0b/SI2XfkAccOixYPxWyOsapREDw1PGuteY9HZevT
gqZJD8sm8bDmL80mhkj84SnHfG9EN2ksp7+llsPRtZnfBmtXa5X/1pP+14yJ58hZek80Mr7qnmUw
xSjMUp55tkV+nzkQRFYlJrunWzpHpZ6ruKwpH6ttM45msR4Xj2KxWnAjtCWhIl5ppMEy3jWl3l7D
IunNWFiFE5psloalC8SvyrSQh1Qe9nmH127ajtgAGLTcSbNMnoAhOMV9312dNAedpSOE9sKWNZW0
IZ5RY/gODFbvXIMFEY0Ci2X1fQHC/Jk7MK7dU1Us27vl1M+GIVhlqeqH4v5lOAnCEas1fuz3yAiK
OdjJkOrBv9de+j1P121HxLFtzs///ajGZTvpyc5B4cX5gCGGKVKYEJUiYU4OU30XmfAMEOhzqom9
Mdh/xgjfFTG/zI7tOidKlOP5TeZTHpIqtpcsuweuU8Pgs/w3nF/Vo5L2UTA9ZHaS/qV74bHG4OvY
+fkDxt0puLW1V3yMaW3fRPI29d3bytriQzbaTy3+o8gmKy+UdUctLbzmfVQUZ6lV+eF/fxVKLPtR
n+v4v796xmazaLn8bdiQiZXr0Kaly83x5u/7EIDjvzSPq2Vpb4sYyIRrnTliYefToogzheseM9f/
s+jqYxX3X2Q0yZGVyNDT9XfdmLd9YvD+NI/Rc0K4zVVozfSuVHnmDl6fmsKY3tkjSPKOksYw5pgs
AjYGujJ/bNY6dkc8Ftx8AIj3ANxHNLAh36fZ8D4zBum7+bWT1h/SuF8zjfREZ52/R7M+bWg8ffsq
35gL7JamA0VSbP8Mw3j0cJRKpzxPbcGdc9/saPzycUF1TaYqXkyqSjBv+Mds+UBK627JLOuo6SqU
gxjJ/GQWUsqpDNO0n0MivMX6O+lPZg+qrVkMppl8vxt9j5Zae6Ph5IPmzQNgETuxQujtx8/G2IBW
scfq28Ya9qqkS7eOZc2olfEsVVtQJV55kAMPc3qj5iD8OUw6L93NHFPMrilTipbnxcYTsi4/tyI/
VGx7s4aI20nJMSZDIaK7r/cYW8HMl/0v9MkvraxP/ibyYNMZxM+tSzNWlAeyJl4L7R+YeValXT/D
UTE8syHJ+kp6gIFyWVsP/NKY/srLnW+oPhZmZYaohd2NcISQvQHsaenL4vh1iCvFDaes/9QmM9/z
GCW0zN9O1VC8yMKgB5T36UzK8Yx+yqZxZgV4uLWwwjnXmda/clvrwEqqMnbyOhhFcaRI7sM5deqI
QocYCTFGom/PIvW+xWh8EwmdYW4x4qEzY6WpXeoNrzxtVDzGtdb7cUKsQCAt6vR6AcVdVN2uaJwr
4R59qAZ1lp78R7g08ey9+y8tfBPPfF5EwuNj9tX2VHRdH2lZihFQ4gxp3vvGfkBm18PKrBQqvYsk
q+Gc6D16OV9jr8G2fvHB0KdI9mR8o6X4abbrHYA5J+apzes2NtmkYwvZrK7SmB/mTTMZo6lPBLnf
FAt4E1gELMdz7jX3nOOcI1+t3FUhO1uG2x/YjGOyQMcAJIgUEBZpzgisLOUgeVBP30x7mXddTcnm
VXfPCjkZuiUsbk4zbO6bQFadmztddePelDZ0w8piKwgByhclo4ZhNCKRrjMLJwzs+xUXJwsGwebl
W5A63dfWNV9s2LMaU+Lvt7MH4TS3cWnbKNPMejfaffLk1E00my32aXt6XGdwtgQ1f6TESbRsu55E
U95Ya5N7IfCBLxrPUGH6JsZA/R9rDiQ4tuqT4IUq1lRy1CfnJiZewsIsmZFO+3ei0ii08Zlq4sXX
kuumVUz+E399HWpzp7Lt2LgknjJRblgKMPvTsCTPRUsVliHzdbMlg0Kau7YTbPJhliLnhUt/TLhy
cyoFReDzSp3x7rsdoj8bnLlZR/ghGNQ+rTWeSaubvgbaQdat5e/0UFoIJng0HaIhyOpgY7osnBvL
hvFcmN8ZjiaswimXvimjSrNfbY9EiU6L1Jg4+8R2X+zRurBiXewrXF7g6G/08G/CtJ9n3Sd6Dpck
0zaWRKvxt0a/w+R1fq68v0Zi3zo9vQx5zWYLBOed6NxTtuIOo7+1gv02dCmnZQMhTKMMQdkPmJVV
oVOnz+zep0E1aWBzB+c2Gxn3p85Q2hxfDP8uGCPrFsxzg0Lz6AApPWfdOc8G3xicrk+eyX7oT/MX
jeiwGDhYZqzxme5Xkd/qn/BnVCCUjWGhTL/pyrhR7ebUWPm1ng957kSDYb5PLUlFtaje0pJOtHvJ
hYGjI31u27CYyQZwlG0Rjn6Av8kmdI1olZZZfponCinPxmJiuvLij/lhLeuMFkj9mVZ8xnhe0Lob
46Os9JmnVyWjrnm30S/qkhl5R94Xiu726K7PbmG9umour0BjMXx03WFB3c3dLd3jZeMhb4FU8NIe
l0P7w7ug2i/a7tS3fL+mfvkfa2eyG7myZdlfKeScDyTN2AGZOfC+lcvlamNCKBQS+85obL++lsd7
g8osFFAF1ES40VxJ4aKbnbPP3usQMbdR60rufW29d8SJ2HCNjXUeEQnacT0OjssEN3vJddTsNLG4
pKRrY09Ir1hy347JvhpjbJswQlgnVqL09NZiztQ7ykXAnD69iNRhDCmiFWhQtABZMHDFxei0iOAN
ppyo7W7YsDAS4h22m62nR7nt/enddXGElAmWWOsVTeaL4/8sqynZpvW0IEfyAgcikf3SC1oWolRP
4Y+K+NeUIvkx/e448+ySXDTeiasWJ517z7lwz3PQH1OJjo7DDtKTfbJsXL2USyLCGEmzzajPQnvD
QUnRtYlZzbupMFXZHCkLBVziBCAJmeTD9xLUhoHqduyY5bZ4ZY35MevVEaWM9BXzEeS06hqIlwL/
/CIAeIAIcuIZzpdNhmrosnBAz3dhNj7oHsXcH/OLabebumasz5v7TXibtjK77TgkDOaN9cmumU7k
UVGDAkqWjGzEY+hXMbN/dkpmCqd2JCLjqQ49SRPW3lKjeYeis3c7+wsKDSszTZyRDVcc28fWvSWd
XRzGzx35cRSOK7HtjFU2gvtkMqNV23tHoRxWbJtKL5t5tHdxTL0yFgdpJIJYK2E3rEdOULzjzkrX
1RSQIgse2kBcsoAfjWX3MQZ9aFJ/P+AFjJZMhevl4KC2TH54UF1LTFUFCzeSzoF1EPOqsO+h2F7W
h78feAFGDG8JOc9QULqkTrQSQw0NI70MwkrofeFp0L9Wh7Dmg2vNSY67p2buyOYlhq3lRvNgbVw7
PE6trg6mylu4U/f/TJ0MN1AJt8/FibNqTcM+6Cyj9OxKvTI9nIZU8jcmOU9D0jWHvMv/9WG6/7KY
+bZqYohrnRrj1ovyhwxjzbKyB2AzU4Mahi+t3GNuADMUwZPBN2EZwjoE1j1e6tOPpf70Zwwmex3G
90E2WcLF0E2nBDVTC/rbstukdXV056do+sZs0Kx1MtyiID4ISHh1gWI6Ju3j7JqXFJllltU+MVgq
mthHB9eIypxuiV5XWF9G6ZwJ5J3xZT9AHTtpYlr0ltW+Du3XSKrFkHr3PCkuKhwUi750WRT8Ebvu
ORqDha/V7y5MfgyX0XfFhWG4+cpLqp09x9Xa+JBSv2Nb4nkWHKSZD9SImhZQFFI2EYtlPgbXHvjX
rGh7q3BfBDmIJDragIfUFYLgPQpbzXfsZruyTk8j01QePInqlLw0d2QM4tYr9qyttCvM+bXBl40c
jqS02lOONJtBx6tA4BULXTq2+SxMMo8ufbKAOUQem+fi3iGqfhMgDltJwh7hjme9XiH4ncu8LNfp
4Hz5NNJjPi+l+eBFScVXMh/bRh+1QfJloHSExyJ30O3xVHHgiKxaYtxkbj/c4OE8Cp2rZQQCIA+p
o0hT/BLVsBM1ow2qrj1eFtoZTGujeC5HHPId5SpS2pvkziQLs9eljBaf+Jleo5DvOIU0vQSp/2X2
5lbJLYr0cXQR48w6vhgxF1yheANY9oC6ILLHdH7WxfjY1rzwqObYU42a9MgdkB/QsnuMhO0gxt0e
53vmMMSKSw5NC7+umRj3+7V8wBf6nqUEdlIEEZuuSe6yPOcn551sZxsXJDZU4e2aCXdJONy/eIzW
LYf8O/CjZBlm6hbV0W8ezcsYlrtQhVcMbMwvCe1XiF6IZs+6dr9VYL2akXcoE7ArA3OTOajfCcnc
x3Av8GpWdqYOUoTPsBtu979cONOlEN4iSKJDUbt3hgUvUNvmi0SshD2cPKflIvfxUO0zUb3kZX+z
O+/bdMbXGfRmOTKLoKPjkexoA6w2e5yn4JQ6FZOSosTfGKyg0NzYgHPIa6LdfX2aegXQ3OV89vJH
I9ObufO/5pwbzkMSiHvmEm1b45wr9i2W7rrCxpWJblPHzS1osWOl+gBtrOFykZ9C+V/lQDEwuxj5
YypSkDMMDseTZ4bP9EGrbkxeAixWXH3tUrbjDjH3dCc/kBm4K9N6r9KIpSE1skPDDoe78b7Dvldr
+R1U+S/b968lv1ck+e8OrUYEql0WIf89PXZYZgV1/sD0c1J/EsNwGf8lJjtAy0Oa5njZj3Xpc5rS
Xxnsqlg0LaZBu50fY228um99Xv4ZCQ80eXAFb3pyEQUqNZxonvGIArbTD20VR6faFJus5CzwW2te
D6HF+e7qm5+rUxv2vz07OSYcJ42dY1ggGGN6NKXM/2TC270T3S3gCSyK+takPlMrO3lB6wPxJF/R
jpKE4o4SVxU45uFxLCagG1GXgf5ikeZgGWyfSQ+54DDU/BxHdw5o8RjbTkn6VLTipVHOb5afM6Gz
RwYQeNpDUzEETu5pIt+0VpPrhZvWZMfMHP4CJCWR7SzejZRCQcWGKjhAC4c5CwHqvS95i+VTRr2/
AjnzUuMYimHVrqBmIRr7S8G8gjS4StdkEA74MnEfTvWL1dIrZ/l7Fntcy9wRXs+/IsYt4IzO1jeI
wDT1zPLDWT9YUXXNfZzHjXsepJ0hRCmueol8FeXmqbHUUYceRVE6bdK23Ffw3jBg9jPXmNrQi8FG
Hx8gaOFtKioABPxQa+u7VdZPP6NvyAHbpCGuqOo3tIy9TTartacF3KjXJM8u5Tif5tZ8Nab+xJAX
llnEQJCibYFJN1m4dr6gvX1OZ4IitrlE78WUEIWERuxNEfgHhr+/punTtfVjo9DdS5kSVc13PHJI
i8XKQ2Yes3Rne+Wu+Mn4obVyQKQEHr6WzgCYXHIY4SnDrCbbx77BVNqrB6b+NOeUtZhSNAgk1npF
UPBmvgiXqNP433BL3rxeHPyRt2piWv16aLrPMCvfZdBkq655gvJx6JX3OUFcWRiTODCC49KdLGbX
tAw2mdmVff/CY+xfDdVzzzb7oeM3MHIR8gjnb8071sC4r91B7y15Ui1uBDHoGyQrjLnxp2Pw3XfO
vC75kS3UNupmsmotD1IdXvv6M0pLxqchNqt7IMAQ2SXyKiY0cYogEy45lXGdNhwr3BC8AkX0q7SI
wCGB41/1MybhszybnEitkb4kgbmXw2fSKWIj/JnvcclXf48cL/nx2J67GFMekar5nLKR4Tfz5kQO
eMW8cwkGa6FbcwlWdIkGw2Pv7CxLPbkNQ6s5HzFUW7vGcjahYxybEqtxF8DRy/Fnyyo4pFW+ZUPT
0u4wqTuue4TQwYzWsz+GKLx2DkeEF4SvRjZ2D0aRnpsAy2NZdQ9ZMbkbQMJM79WZhRxP0uCVMpwm
WevmysLAUwTJDqEyvWnf/cq64pc1Oemy9T90QbsSDfIjNH9XdxyV9NHV6yDHzMslmUYTPlT8++SQ
OM5g9+/zIlpFXXkYi+CdeaW3kCYwkXb6HUamsXd8+cIo4sI+t2RhhMCIyHp9D7HxkPjgpCtAg9Xg
/3iTZS4Li406Qy53ZViAJIuiFWX1extiLpvM4GPqwN1HEe5Se9TroDv7xWDRjLXvudYkBr7T+ldu
0+fOgf+pIByj0GWYS6RYM2wPlplNVDAjz6l7w2DeXdukXPS89Xy6BonpldkNzneKWvzPVtUvM5Tg
MPYuyThdIYPeequdFn0OUy5keaTV1o9Vz487l+h3WWK/15lBCNI6epb1kQfcKqnoQdE2YutQuRAh
+LB0oA8ylRukb2OtyhAiwghBRmi8BYMZroO03A1CRD/DJLd5tmpcu/01Vdb9SHtJ5ubbHNp3X5cv
ZN3MRSHMN5dHdjV106OnrOM4ueaT7MG+OAA55/Hqhr1FMZ39iDia2Woqg50a90YDyWKq8KZLy7mV
yyFoiNcIio4hTpzF6CbJ2qlprFyuNE5cCv3RUJx+Hm6Q1AHcEud/PDy0W63slSLbZ2T2Ja6sjTNQ
9BXsL8MEGq2Gpr24He5EyKHhGnLZURYwhwuJEcpISN1n6QYK3rTs3J74a7B2GQYhpHOHdz1XvcwM
zL3TujMb44pxahWM6obpAr+4E57mvj+Okls1KnBwzDJRj4zSXtCGrgHWx8EJjIMGJLt0sRX7+Uvr
PKVO94mJwrqkvXaW5Z0ja7E7Jpz5aceBN+8T88mtWMwYWdabzg4V7JWdbYlfHdHlXZaUZwIU8ZLe
A2cfk6SpHN1zrsM/8byeOT9WqsH5g8Jurut6fOzc+YX9KeAohu405B1tcokh2SCNprKfMKmMk/LE
mlWbzjVw/cdscv1lqrRPyvo7dLKSB5eUYOMsa796MFl3o2n+Nm4rz/k9eMilf05w/AzJlByUCaPo
nnNo8d8yOMzB1yWVu0+TpewoNrvspxn1j3G3O3ddcMiklW7amFyashqAru0OMf6h4qhvXHJvrR5v
JrVxPfAKkq/V+VsCiezIbcMb/x5wVm3Vb2YWjzYcx5mzNWKTgantQoc1s00aa3TrwIWFp53LDNnh
npr09+M9idlk/alPrB7OGVAdTJs492ycW6VxE8IgmUUBUGBaR0aHA6R/gzX6quIavyXfVZNRbseM
7eOwZawSz0DXcNCpsKBZXY6xdfGY6Ax2ybsXnuJSFO7WlMWDZV54fY0VPpF4k+K4EYqwTVDHS8dy
z7EJNai18etb+ZH39UUmHBBOJ4udXaXcEw01I3Oy4ig4K2yTmrDtgw+cZV8hGR5c/k++beW3AVo/
GSAcYRZw6RrXm+uE6FNZvIlbdx/ERrmdwuE7DuWxMLJ2VQJhXjpzirnLfglwkS+4RKh3fDCZQ7ij
AX2K8jJbusDaVll77Q0KRKtnPwd+wV2XB+xBSvJ9A4N3mU55vYrDqj6GiGjmhm0k9E2leMW56F6d
QGDdwt7L2/Ql8IET+2adn8yyqYm3J59FPn07QFAXFBCHyqwnBp6U1BUUd8iGFak1Q63Mmvc/xO2f
wlXBkzW2d4fwZ2+HYpXfGRoYTOiO+ztCEQuXa/gJZ2gE6BTVglAQt046B2tJEvBJPKYdXM8o5von
EqE2aMovmUV/ACHY25oVtLk0dvWuSOPxlI5SU7SIfgkAm0PeLXusDn5y8TF/IBHcTdYxLfHG7/le
xwD9TvaptdLVtRqKq9mHj35g6cPfD3PqPTvKMnfWd+JwqrXYALDqxPiSCoVHvJdb8Kr2Gga4hZTb
ZsCI22aZCf8nZ/w9O7I9uHNBtMVnZY3vKR7lB58J5qHq6ufCCQuAQBmXvn9NoRgfspEEVJ/7mIJh
LlAdhmqFdvDQ4PPfpQxh9sa9cG+n8ZewyumFxnc/34F/CGynMW+Ca5g40K083msMu55FM73lorBP
eXyznFFwcGmsUaJEDMXh1jGXxPaBJmBdA1W4m1ZGyTpBMouZtB0j/FZcqV2/rXtorJVp1WdCkyY9
/LjqJZZCl4VAWN8y+9i76e+hYWRr0g4RzO6DpYNVZJuH8V0e451b2wmLoYo53OBwnIP2PA0aXlem
jtP9g1vnEYgE/K1Da/kPQ98EHGXx3h9bffz7W4H2Z4GwkOBxIiaw6vWEPkcIBjFxfFDiyP7v/irD
+kNnyWZKo27LhWUCT9SsSLnP0ieLNBnYYSoKB0tXHXDe1jCQ/kocuvXmjdedAs9tMCexhc5AtZvg
CUR2xgAfyHcCx2AfumN7lumwcCRgt6ZJuyWJrCNowE8PMxTtTdAe/Kq9tBayoe/C9FBWTKOcJxuV
ibeYOOoDTkETGaV67XtdoIxncHeLHm5X+UlK0lkkjy6CxGpA790584DM7flLr2vHPeHY+SEQ4m2c
nEvWBtODLJA1ar/Ht2ejYhu4ZoawrFeiwugVFfGrE7gZ8tMGO8rH4LcmA+Y+2PTDwlU4qhorybd+
ab6FpYlQxbo3u3KdJX1mDSd3oSociHNPpoJn7BCGzDTMQZfrXAwNAzDb3TV9fKkH3RxVg842ymxd
mqxOFh1Dpbp+1VZok/vGiIjtdNVgWILlZzwGdfQCnojYHGsmF1kp79dHOhOL97IP4sUfNfRnYH3o
NqOqPrA4sgMo2rr1xNiI+nZISn+bjMYFf6/4ckX5pNDTgrqs97EdrauQtm92k03SpN5yTsWEVU7l
IyEGfmuedsaE+9GP8RwXLDDjTU3qKairlPxf/eaqoaCjSNHmig+pvN9JBFylm8q9Zc/TWSTzGohW
xgMliFaFzaYvGQ5UbvIQtWa1DXRIJ46YbXIuvHNjTFys+bw1W2N690DuJZqdB1qwRZH/TTXmzW6s
s1t7X3Vj6Feovgy/M+uCy4ZmGyhs6ap1Fld6V+dKnklO0/4ZTfOKrzc/xiNB7MyZ67UD8hILT8Py
dXp7qnDe7UJ3S3fwzb3wWS4uHN4vZmGvqoZOkZfghZaJYWdsbqcoFLtcs4t8nlHFH1uS9ysFJPBi
CNSlhh0NZSIlSfbk6KvhdyCH7jEemdGb3k4Z88zQLPlqKT+4yonVp7GH9jVkR+8+VEzjCYslbXBt
DLfMwsJB+0JKKhjPQ6hfuOEIBKW23CRjtM6z+JtLz3xrw5vV8Z4tCW5vyoChimdXLe0dmYmgANFp
Y9kNlPmFlUldaYSIYk3BsV3aWI8PkvnmWfvlppmr5mUOutegCJubAwWC2Goyr2z7aNGovvQYJ+7a
6bzDi232RfNotCkiTTfgDS2HfWQYIZUoLqguDHdtWgE/lO2yqrNx4ylsB1kyvCQgEnyotsvR6pOH
Vn6rCNkemOyuFQAf/arEcTGdmhzX/cCckBxpHG6G1d0DupmUOjQzCxdyz6Qm1X996E7/UShiAnM4
EvRlHBe1MzKGGskpkbAyMB8DUwyjdR939rnrfX8HoxejRW7DRmj1LydBEAucZGt1SBhtyiozXriU
jAkSyRwdM+Use7Pt0DMG2lXiTLNjXeGPVrRf1q/W3+a2Dq5Zmz50AMP5MSA+wFV5aBOYz/WM1gPz
a6C6m5+rMIUqwaVH9GRvlDaxzZhoYv5kTdo+zfcPrcY459t9ufXSZ8uuliPyBouEVLHhbgd0yfRL
AlWM6wib8IDPq++SuwqIJCDVKi1GiLyEOsgikpDux609ezTsHYpR1og/g+ONC7h39+54OCiWxq0C
x1brvPWe7BF1C58z2xNAB5Rg2dZ2gWWvGat9aA6vnqtPbUq9ANj4Xoqy5aGys7NR6WBh21gyAHeA
gtUEesqutfeRrg923ntLb0gNjJBsr2x45Kcp3JiQrB/mYAbrDLo0shyagWbcpvgbL5ZvPgwGd0fl
duEjHItsJ3wN42aAfYtcsgoMcMvc2sOaOTE7K4y2WCZNlWz1VLporPecokmQBZ4GZvr0IxhIjZf4
ABZ2YTVcXzQPPHZiW/liOXqyOhQ5rM6kt46NA01mILtv9HNKe4eHpAdFt3Dm7mPoc+sGgODKVx1u
rER0V7g3EMW4s1f32KII0cmIbN+pAkSKSZfZYcickwIy69eWSBlW9wPuZdmwqLz9SIa4JUyW/ZQK
rIWE6sQODt2vGfZvXKFM7DEzJy+2Y910p9aQ+3aYfsjuBEs5TQyfLfegJSd00jhbaaD2WmmLdIQO
hOvZ3bfZJImXuOWOxURHmTH+HPATbT14DKvQjvcDWeKVH5ivUimxgyTXXbsWVK5pm+HeG6hQNXjo
VVUZlLmx8ceNVLxmw8RIqKf3D0Z1DwPGIXu1sh8aGO4Gx3VOQwuKQkfJbWKT70ehb6EDLDwQGUJD
WH+7DER3yi3FJR/mL480D1ZD7LrzAIuo840/HrOlVQiidQejntmrTg4NK6RwFSbTEf2/P8za+WQr
UspjjU/dGPu7EnXf7Mwoyq32oijZbj+G9qrVyTN6AeeSHx2o5EJgzbx6gc2L1iUwgZyg+tNl869o
ijd9FEAzwvZiTnW87xt95R2KAR+OWPPRGq61nfBnr9LOQuUHkX8w7h9kNKPx//21ajKwlcIrb+3s
+3dYNSWUUxBM5UPkaWagjom72J6aB0Sk+DJAwbOgUB98youD1sWJWoDDjpVhSLP7cTrNFYduVQag
/Fra+UlHBvGQ2gVhjq5eouaj1mCfMNeTRxlcJCwE8p30F7YFjPjkdDJcnMz7iyXb3DocTUeXiXgu
5FWMd19rBfC3YD4Oq1MeqAOPqqQysuf8z+wTH5nH5q1XOP6QTABmOwbdqv9d4WbvSwtz7IxLVsiR
ZWdxvImMw4iLfpkajjoP0T2ME4zAqflsJMHLz8oI06s0mzNa8Ilwx/1JLTpaSm6auENk61vg6rFJ
QZFYLRJHIF8zw2Z9hMuDjWHdsZZMjtAZasU30OevdRCbqxkwkO0XxbGJIXjZHcBSVw9bfLwrBEhm
E5P/DZLokDGssCspjpGPgO8n2brtkCoTbOwQrlMGyLn30Xsd4TKz+FF1+E34VYPSZg5HLfeiS+Xx
TqzZ7M7ttGYLyVaaOjorB+xHCzSiShnYZVF/UDhNFtSijMtjdr3R9AfnfhpWDOsMjgx99jCKr4fM
nA/aNqZlZkJVgRiwmUzNCNyeXw3Dgss14khsCqKGfQ9zja0c+UJRfhAf6DBDXbXA8gmJk9ld1TFu
E3hmuDH7KTb3psUlOg84VlT94vqtcfBbLNCyOyS4UJhhJn+m6U+esee9DcBOlVmyUnnhbPDQ7MtU
L8pyKLflvQQ2JLYC3XYs6nYjXA5v3dCx2OSJQIr5GCrLf2xS8ysvVEywV64FMJJjquQBp3nyDMrN
JZEJs2ao3Ph5jOkD2ql9IIUG1Xk8ZX0Z7CIVVc+Zp7BhOT1289hhpM+5dmtEEt8Sidl6somCpJHL
ihovvrhVv07a0d/CH0yI9685QH41ZvHIqt9LhTt1yTRoM+b20RzEdBsp3mIynTeb0P0zFsiVO7TJ
iUUk60BWCluJxWa+lJhgTJQpEBD5JGcwrltubpnsGI9ydwUTQG2/i7fMag8mru9qUCDgbfUdcVSC
Po71csToCakWx4JZWBvhI8RqDByExJLt6I8mqf4qIPoV1TuNU20BZL+4A0iLF92nr3YUAxczPX8z
Na33CnBuqTP5iTagiLzijejNNf2lByUDRUDX9Zvzw4rrjIESJbluFIFTKPIHUpFDE8y/pe2PX6Ei
Ex7G5BJ99MKNJYiEwDegXA54iFGJN2Chpg0rWDDYc9+tTH+XxVOIY8Bd6tKYT1WavuGEY6KO45T2
giJE1OGDmznmMZ3iLzlFn02X5mcfwW6VDTW5a0R2xXnQFs9BHMknYjYGdH2s96MZZc9TO7CYZiK1
lHFztbnwXmx/IPlcJWycmN5bN+KNV9dqNcth42l7eAIKuytNF46oJeibVCmewzpiZiaBrtyd/x20
HIhUqBa4KCHBZFsO3PRBIXkwpQhXc+xw4Lhc+L1NERLxIknnTUTy1bVGZwep/rGJ62e3C7K3yGZ/
wXgvv0NBONnMStZV4WjIZXuLneJphEuicMttJ+kGSyE6areg2OdxfymG1N3nbqyWs+kbD8Ah4QOA
bJDss6c7oI+hhZIS+lLCKo+lyml65d/IrvAIRWTTiyy78RImYAZYWXwRVmOsuNvwckAcXBUsM0qx
tOLeG861YRw4fculYvvgCvf7eC5pR8REjMGhA1k7UfdnqMd5l46xRyjYs1fYbkeMu42zgS4S42Ht
xTusykPaB9dB5t65NxnQFWn2bga/Q6WN3SgY77DApF/Xgl5ZSQfCBIvRjtb0gUveRrOCg5bPCd+B
sw+HtLplBU8hbAXLxcouJa46r0bGyyoKE2tK6C/z9EIirQOlR9+OmQLjTnbMd/BS+oc+spY0JNwu
Zn02e+JRngflxq4H67dIzSvF/PzSjuEd0RGv7aZr10kQTO+x2z5VbBm8Wp12sL8C4DAGMzoyCa42
yjOHFz90QD8azbqzy3ntM8pmztP/EVyiOLfGSxux9soKcvWUTlvgGgSzGRw+TQImewJz7RBavbsO
FWtLcjZlPRahRIXw9XyOUkBTRv2Spcnw7TfY/wR7Zl8H1YJVssf6Quxu2kEKQI5uHQLNofYuaURA
DBmg+kwhShX4PL/DYfxVIYy+5pW5igK049Eay0ul5R09H7lHWc3FgT1N3q6rqv4k/FNOcXQYCjtY
se9y+kVy5WBliXrRWIoXPmsTjq3w3C27WohPdEOzcRpXbLvYlvTD7DLCK5AsR0brxzIkB4fUhugi
8ZmwuINZ8mC7+9q9DW7RrLC9JduaHXtbbXQAnwbv3GbA0bDtCa6Prn9uCx/sJPfRh5e1H82cv3qm
iF4aWX+0VNs3KyZXeH+/2TORFVtF3WcWL3jbyk81VkwnuDUOoSvHWxgY70Qc4ue/BNz/3wzgc/Kl
IMb86H+/f+avinB5wgDrP//9v/xq+109fBbf7X//S//l/2n/8+8fR9/V6lN//pdfrEsNFeHafavp
6ZtM8T8//7/+5v/tH/6P77+f5Xmqv//j376Yn+v7Z8P8U/6vqF/LBRj9f0YFX4rP//2v/xMN7AT/
8IXHLJa+K4DlawIN/ica2LH/YZqmG/imHzhB4N6h2v9CA9vuP4Tv2G4APMIUgelCLUcI0/F//Jvl
/sP1RMASJEtKz3NE8P9EBv5vyyo94TkeJxffms03QxT4v/HRkX+C0U5cZ2VzyWyMGCKCDn1uwqgE
wwKKRJFiItbXsHq0GZG22+TFhwVyITGCP8VozItpyD/KYIEU5oTtkOW7whHZE0UhXF0vfmDhWnE0
ktxc2T35J10m1yFX3TVtoTB8YGJmvMvynUXN/F2mVkLjOz3NXaquIWuR8C4FcmP3zITDwMEAYTT0
wuN8NO3urQ6aTVK13XnGUu/Ujt7NVnrs2RZzInn3HVXxcI7AX/D6z2tjivSi4J36GRcpfbZ9D0Mw
ZpKsCsrvKwcZO5rnriVwYJLkXqFRQJ8EZbhKZLIsoV0d7Cx/9pTsyEuANytGjlkVgNMFlXQJjSq4
NAZsO4kcE6VfYyXHRaSy88hUEJsLtvyxzB9Fl/4mrP8HmW0tm5D7n8C2o8nm1CyDXwh/3Mdl/ajN
gI1QoBK0n3CetmoFgIyqEje5cwWXGa18ZGrWSiSKmx0JIWKZI5MNilwtJPam7i2X2cZthgspTIOo
OWawmdV6ixGI6aKs0NKyj4lL8qRrAsIwCPat/lNPFmB+t4YpWssfDGzAtJQRLs3Bx9nYR5s2bbp7
52EvxvfQKQE7qNMEIsB148M9NbOZfbwiyi/DVelBohBVGOJnbVZwhpoVFJR8OY2nBK4x/IcmeTQ8
qlFir0i/WXNso645Rqn9yyYeuQl5CLaaSKxkBH+aQK5gTRTUijo4Ov4IDr7xnhUcIRchYeUR2i/j
koF2cMYe0ReSDXcOjGhjqGFVZ0R43GtkSo51EMIkZzPMmrHiVe6Hx8SsAnI33R9l5RgijCWhnoj8
XCdwAIfBijTyfbFQ/KTcGoxZwJbL2ao/mDEGdwl1pxOmI22RHAOT7tAMx4tvFt5SpWz0GQQCUwt+
MwAOswtN+2iPlrw4YftM/Kjd8jMgqiIYw7Cxs2yIL3oFnTursH5DoIpOQlhfCVy++3VPYlHrZqNE
0Jx6E35TzHb2VR6OajflMZztecmDRbx5WE9I/mvDrM5xVW+EekukkBsc5ltGJcay7IYerArQZGnH
X1CdvYXQ/mGqy3SZFcKHYWs8lJkFMLdKDj1RIAFYEMCxkb47YXjOWQHHTG3TdTgZYYN/DEZ9nwc4
9qbFj7t0HJ63DlLjYtRYn2bfMenBXMadbB/blGp8ZJSF0xm6KrlUyoZIvGjvZNSVxA6MYIq1v898
CrOgibDq67O6V7tErO48L32P1N8nuNdKCUCLHJQLY4KqndWi5hH01Gbkq60zM9h7lSGPsDA37Hxk
eAx/6UREG7IKe+cfqvak4wonVUAPIS46adZioCDWmBJJd9Xs2nOSTVf4/SIi5b/MnjvFha9JXi67
fPwevfCBpXzWmS2jLCYFujNnzFbo5OG3Aa2IKtPjL74WsSs3zdCXKyNRT8nA76pe/Rh19GM341Ep
Rs1ua8BOEc5jIIaZsfC8HYKAOHoXvI62hPsyPGShmLasX52Btmk0XjbhlCxNPaUl6w3jKXOWnW63
o/ZCMpjh2nIDQbiKrGI0BOnW60iBpNYMJUlU8y6ayTFMTcZe6Rejz6nA/ZRSFA8u2TkHEwUtse5K
8ZQR208i9VGyk92pf/WC7TaYSu6wBO1vS22OBLkjzNBFAn8mG1PMtgi0nVmf0sFas1koPxJXWCf/
k73zWI4c2bLtrzzrOdocwiEGPejQmkGRVBNYZlYmtNb4+rcA3iry0iqz7N3xm9AYCkAgINzP2Xtt
Neu2DVLC3OzMjW8yZ0LSmZzbvEvPCeqwExV5ajdyQ5cdnEmRc4BA5wiBxl8MO8fXm+zUTPW2RWm/
KiLWuPKytlIO5j0WxnvXy9qz9djY9Ngqqd1TdTM3wFuMgwhNGhK9Av4UhwIK8XUaU+2xi5zB1DQo
JAKUoFzMVoWic4WwI+uouMFX07/5MDC4viH3/0/aJNcMDnX1P/+lcb//kDRh6bYmNWmrGoQVtM+a
PSVRfAh7CIEbGinq5lVXeRTE4RWs6HSPh94zixsznbIeRSpPtkfkTV5ZNTFLP4uh7/i5AOeBfts1
CjjomMv84u1hqWVU16EAZsFDV6wxWIWr0AqTywgh9vD7zdenyPn3IAHL0ExDGKYwbY1N13Rr+nof
Nt+TfjJiw8cYgb0NEAIxcSmxRaQNU3HWnFvIyz+GKW7Fip8ZPwB90afDI+qp2sdQLseXvEMVATRE
FiFomtQ9JwleXA79dEDw1eEW5FaV00ZvKRzr/kvtB0du+9RE27WNodagDBb59fb3X8z495SR+Yth
tGQMpBKgzADrU0ICI7VGjzW8TJ1Qd8SCf9NzZ+1XKfoshK8rF4zVsiriZSY5dXRQZT50w7U0AlrN
+nDXUBxfxVawLqhbAGO0xS6N+7NXADavIPUvFHrsdQjLKg3cepdBh7d7eAkZeleQPiWTZWJwkL8r
wHscPB96dKKaZJ4huT5xOaBqTvpRL34GJQThpmfqpPosthmSbRP27kZq6kM0wOSOTbSvurX+/f5R
xedfXlcNyzA0AV/FYjhrTAk7H355p6alCpClh/EUBNfBbuRjH55U72vblIO/cM1jiS2WSTHdyW4d
urJj/scFqjaz4Q/Nn3sq1nfMBvXJqzLtmgiqz56a8JPTFQ9zo94xUuZa31E2tSrtjxB/1I3vlThC
h4YrG3G7WLYPrt04r7KxCaXUbH2v1pn/QGLiI7Bc+2sdZkibGFzfYEdTVgSAU0amOLgWXYR8Dm7f
qu4Hg8yfnw4MhBVZeO3GIEF8GaR5tOmCogCQZEMmKYeIOiAb1lojsQ9QkoKwlWsIZDeDVQ+nyXEP
xBD3U+hL2g/0BUfFAB0uvANIDTIxElle9NAQt2M6uQI90h8b+tRF5SFIrWrmnqlXrcEhl3uZV/a+
SWguDWYpDjFGqjX9AW2RwsqDiMy1mUjBdWkQPMFVttv4atmtbKWUZ/IuQTYNlXc1JYWtAKHDMrYA
0yPlRnHUwB+gV/wHQRnNBva9WNlUb46Wb1ClB78Gndg7pEUSYvzrfvz+mNE08/NBgyjdMi3bcRzb
UB2yzP/9oCmNJBrl2BtLWxKFmLvJpfVTSY2tdCj6pSRoGYyqdm+PS+O7WTZo8WI5TABR3IUFfXi8
SYCHm0Tpr31ZDNe0iYZ1iWqyPGWu8jAOSMP6OrhyqzAfRkiyC/R9/dHTQARRL3mqkDUgHIan0qtb
M6K2heZ2eM1wTo6iPeSoRjizy+pG79Xshlj7PHgKKfztx1IIGlTCry8RVLt97pVfCo/eZKwlFNeS
kL5C6+hXPTOGjVKNU/sZM1maWki3ue2eoDSibsa3lTWJeqw9i5Y3OkXaV8g4M5P21PwcP5NTW1fB
bfDQ9+KB8z/GOxXlmxzA4R5PuHnEco1FM3XwBLlKzRg5b47ApE5mF5U70su8U51YJKjYtLbSYqwO
AVAChKwRvis8epPOWOgnqbfXEg/rzoPWdTJLIAeufvF81UFNFXBRT3PvBtP4SjVGbRfLHuidh928
9N2VqSrKmvEAyKCioORZW9VRK0KTjMbwoLVKdJso5heFft7O7OPwxEBtNcgsOsyPnFJDqeKM0X7+
mVrnJqiqemt4jgNLQrh3LRkMIP7SdpN6HfqOmHxGq2DqQbbMeHLasGN8YX0jh2lAxR3Ix4z7x4Lc
5u8DfuBTT7T4TkWXiiu6u6O9kJ5i0tHw9ZlLsoZr0saqQy4tuUPNiByKaQd5C+CLiDuH0x7CCZVG
kz5kSq8sXKdxCLlgROOM1Y0R59UN4W0hOqlMrmmPHRnxSZCcygOeW29PIECzV2NPUh3F7TK4Dy3y
QS7zCVW+KFklRSw2Pi6PPTkAzHRw6uOJ1s2TKiNkalr3mACDqBQwMl3W7trSOZLcC8p9wuqCrv5K
Xa/7o6oqYMaUbReysoIzDAM2u3DoKY8Od2M1ukX2efQVJeO2aco1HZRkHzTKa8Mw8q4INWQSPnzG
3sX2YMKgOsRVMSyzEHcMGnZkexiBwIYCh845FumMR3Z579BlxV2tY18f/VeUFeR2R+CNBweR5GBz
MNd9waKCSQOiphDnVYO2XC0HZol1+kiEl8aso3XXie+eeynFwWx8YFxwtepdWbgvJXvm/PacgzQT
22K3N9PKEjuvdYzDSrT5cFTUYTj6mXihxomY0MD9llt3FhCSB2JTnvRUq87OUOC1ywKQTyrRyqui
NMWOTunkN+vPjBv78/yf3UQ4zeLohfYSXOCE26XRa/GZ8aZxwalTbYZAOAzDqvHsl1DzDGMtkUpd
4iSyN2WbWhu9rZF6k52EWPA+y7PsMZrCk3q1unl7p11H+6HAiNxHr7YRiq8mrpl1SA/rEAYAeYO0
e02DKHz1aWrpON+cwCpvk56wFmIYnLNwhq3nxR6MmYbSSCOySzn9KXrVOaUeIeuxdeLd3aVOnPJe
TSJlk4oeYpsV5ztFnSS3sU36CjJO6sR1vUKfwUh6NPxVZLoquEOnj3YZajX8PBM31wujSxjW5s7o
Y2M/SatObqFl5JpW3l3dJSpIBct5crmXWKLMX626WI1ee7X9ob7LbIYEVl7/1M1Be1aTxFynFUPV
bvT05yjK94VFOlID7/5C/Hi1mN+Wuo63Vg2OUplw0XYHTe6D1EFR3ANfHofuqupOd2W41l3LFscT
LOBuP78QaUa9rwrxXIgATb6DGQMzE9zWMCkpXuv2cDGnTFzp6YBvPdMGAqNCfpqfhEw4wEIGmRHY
g1gz+DKOUqmJsZ+mW1Uy0pgxg2GLRunaJEzkAtgAC8m5e5j/DACS40Wh9dnh7d/52flxqebamtvg
d1J4xXLI0ErVjdHdaC2TQtQ9C5NrzDHSkaT1fbs3YIASl2Joaw/3MtlCDXtsIV3IQ4VLmjs6vxCP
peZxM/Nof5fWuaaLfq7o15aaK88DCpJNCccRa2RZq/sxM+svYZsehJ42uJbEuC3EGN4ktVpdqvg4
P2j6sD/KJjioSZFe/Uo65MZYknkaczEr6tZNCaMNAbyNG8f+2RkB82R+ha3WJcnWQpn2ksIEzt32
RvXq10hHIzkZ287pYKe7KivuQuIejv70RxZjvbft5BB2hvmoknU9tTWOJm29oobk0VcoxnLF/V4F
brqldF9s4XgD2IKwGjT5yZHhRosH9zBkhUHZPQem4qg3bqkVr7AAAkIm3OSebjidEhKswSqazKGH
CDty5kH9MYfhsdSLZYFRBgeUkd7TC/1B5cGCus6jpHMIxckGuKNFmJ6C1LQM9B4cFE1zKac/OlWb
jVDhIM4P5xdkSReV5K1t2FXWbv7jVFwnNfLHzg26msz5AuRMfaicexuX5i0KQQRd1G8WeQ8yBiBc
uclR5aCn4GYTZN9qP4Z4ZC2SiH5yjMsf9Vx8JeapxTkqfCgVZJ6bflpgEgQokERQPSpIofeqZftE
QJFLmtQK5VdKFTu6MqScxeLOIuCcOlI9HOc/bROiD/XY5BijlWMaX8rKs1ce7RT0vkwm9Eq0RyS2
kE8LcoaD0suvpmt3eyfFs4jTLtu6BTh+12xftQhYRRk2A5cva2kK9zaKa/NccGfZ2EVARINvyqNs
gS7p1qOtRGvNk+WrJQ1l7TCDASZ3RHsan6hGVvh+VkFXZWcpm/Q8SmqMua/R3cCxQU20kMrFE3Qv
W2N8aqY8LYwtFIBIPEtFSUiMxa2ldbRV2IliGYxKjoAl126GSqX8L9rnrnd2Y2eUJ62kCjmM+dHm
Rs99svHvdUw68NlguWoMPm9VIsr0ygnRzlmMkMmtb1RYOU5EwmVm8bMr1aLVR++r1oIlUwJCjETX
nbsoai6VbRBj0KvUJbJkWU38RA8w3UkCKtiAvED5MqmZc24D+5Rzts9gD4rejx+HUWoHKyRph9i2
+NE3bH+vODl6SF/tUBpN4KTJKqGSOICo/mJUmntNw9KlDqEUQDT7s9EQsVG53nfP6fetXdXfsjiZ
Kt659UXr2aPZAHKTWyokujoqNyb11Isou2pby87eQOjDKenAqm4Nv/s6NHfk0q90EVy7ujI2Zddx
z3c3jt+Ga5zXDkXX1r2IOLSQt8zgLoOhjWn4V2AS5s5FmkTeSJlfpU27diAN9VWgWiZrvl9GniNv
TCV7NIhJezbqDqmlWsrrqJcBMup2H8gyPTHo1HdVLqpjEJXtvg7V4YBvNj24LWYSASrkmCQi2Kem
Dv7D9aod5kpUbSCBl0OM6YdhMFpni4l0lPZfDJ04dx8yzpp7bfo1xPqdm3AZafwfJJnQd61pRpui
d1FkJgwSl0NJBSLFU4lQH5+ZGNA4ZJ7d7/RouJ96GUzM0q8aJtV1DB+BCb6yzousvlOaaSiaV7tE
1fH2wF56YQRaov2N730n9k9T2hdBG3W8LfvKvtUcZ69n/q4PM+2Czmw7NAVW5QLmtXS6Ypvp/Pwq
B9dPEoOH2w4eaN6Wz1mq3rKLXl0u/a9oNxlKmqXxxIQQgpdGepY/ntpK079krrMLa23deHnwoqrc
EZGBto99MDnLlI4pDpKwnYx1cvxgmewCy/iuQ+ZcKgqEM8ozj1UGTifWq2Bta4B1R+5mYyzzZxfT
6EFk+ZfEy78JV6TPYdgD89HccKGXg3dC5UJ5eAT6WCVcaUHLD5u8ZmJKjfiZcYz9AMtpS5Nqm4dd
/FQV6pWp/X5IguE6//FGUsWMrr9DMWCTusOfASZXnHPD8nrZYZZ1KehaoIFk6dx4cJ1tlJNbOLDc
0cbD4JrIbfoaJ0Sg3aKhyHaKCyoYmeuw8jtr3IYV1vIIasshLd1xicCnOlIB2FX2UB9Dratu8pyq
AcrdZjDR5jeDdWmUMF1hA0FzmCIOtL1OXksfJKOgOLpzKlGeTM974PegM5IOfPu4HV77orwBkVVv
O69L1xoq7Q3oSe0YNWp4SqR1DNCXg7U101OXqyHBhuiq8gSFTtqQayNCu7hBv4FOCj3qS6nZzWSM
lpSBISbRiwEHobv5N0XHAuZsRO2bd+RgKHT7kUu8lOgAnrKuxWDfOAQUdtYPowgD1JtudKP11biv
jX1f9+DzqtS5B71GDNXENPU0dNmV2jpfRkRGEDaCB5/CoqYiy5UBdwzFQYuUt5Tz8dqWizpN4BnJ
xH4084Cp1qiDKO3SYdv5ROiFI+P10KyIpSIgTHWFtwzoaW+i1o5uM3BBdL7sRdf1/boK8qc+dcDI
DlArlRaSE/ja+lqnebm1uDweS4isW4VFLpMSlfrghdcGB8YV+owL3JTKe5ZvQz93YIcif6raXj2M
rYt4yhzHndB6qgeTo6wwx+e046vLII0fvdDql93QbiUsni0EBMIy0powklSBQ0Wl8AHGlvq9FXf4
1PRDmwt/lUHJOyTTH/KINkIfoqVQkubYNRYqWktL2SM+zJIKXo40uwSyOlJgoRoJCTeuU22KYLBO
SaIwu8uxVsn8NtPD8FoU9k5aQXjJIrC3OkqVxAPYRpk5vHgqqml6AB3ufySXNjCThSpodXZaCM4Q
a9AehEdEk1DvHwqI1jcEYp1zijKQNGlcha2PiIlzYO+FXXZE9w4yKESDJsr7CnT5fYPhciH8xmVH
MlWZ4sHiSLMOoTLpKzLso9N8o9/aYN6Ea6GbKVoLMIcxotKK6zWJR2JF4Jz+iIgPEyzF4W0M7iTy
9bssyPCVOdArnBYYpITvtk1bSEEtsDJ8Ve6xJy50gYLWXZdp1AGF9BLKaJ3ARSnRuRjU6fMi1ffm
WBZn3DBfUtqK90kWDvdJbj31QeKdKxAZaxvlNEqXSTy+76pcvSLTVa/zf2MPEyeP9eDDCwDa/E1B
PC42Id5HFLt6zby+OvWuPFoxx1Fpe9GOBOzy1m9RSeFm2+TdUN42Oi1oA0XXqpUF1WsL6ZUySCpH
ie5tGw61RzJxbiurL76XOTIX0djDvdVxvyD5EKd4RDuOzJ2LoYQ4Yvoovc/cFE6J9JTnvhtf1BiB
jJbRfBxl+sTAn0hKAgNQtn9Pi6zgllXFV8jV3gG5gck01fG/DEn6nUY54QmiOHR5bj77huOv6Zf0
J8ajqTNcI3B1BJz6+kuv4HRruzg8jtxlH8Evr4s8l3fUEKj2G96lJznoKUVRfsR0g8Qr0MWlNrR+
6VQg3/TC/1rlGmqCsM62kWXcDJ0eMDKUtA7zuv4uVRc8blC9xA2aPLcu2iWTBQdXvZYg/ynsRalz
SqWhE38xerrw0aCOlGzQ+PU+oAe0OSvCio1tQMDRI8JUc+nJYtgXaZg9MlU1F6KuxqOHMWw/5oQL
ZXmtrEcDrxIl0s5fdv59NI71qrcYpwIZce8cxTHukBAYkc60Q9matVMu0ywGsa1/131akJ6CO6DB
dMIe2gV1e9vDC1zlstrpWbOMaPLS9DcUzDDdJm3h1hhFgzNZ0V/r7CeF3nNDQCWtTmDIgwHAl4vK
KNBDIgNIlrE0vvmKs2/2RV096Si6FjDuvhsG+HVY2uy28jES3n0bJXuIFx0ckcahnOq9JH4Pi0ir
p7Cze78tTkgLbqAt1QvmWt/T6N4bE9qWU2ahzvygj3C5wjpqiH/BHgFpgOY89SeLdrENzJZIMLUe
XqAiWcuqbJjNMBIeCvGokkqA8+M5rR4TAaMtiED++RO7YHpHGlDq486LhIMgeC8JVipS2aF35BKY
U7qsZY6VxUsWvQSalCZEsAxToF9Q/zCcH5keG8QEmGKJhd6gRcTFGLpXn9i0lMZVJIedFNEBw1cS
oChktmMi7IpvqhJUDZp3+HORsYZXEyz0XLva7J/Y7R6qVEsAT6k/pIZJ0LU3hsp63AZeI4L4kyRk
gfgH7gNh8hwmKYXKPrBWcX1vlSrz7CeUCfTQbfFIqs3FpFBlu824LmPoQ+jVkYwzS6sbYIUEQP10
JcZJCjpEOa3ykkvhaGG/sPCp1FpxNmr9W57cmhE2AZrsBG7327hDoyc7ZBqd2S6isb+rRYSwoY5f
6zG5UFTs1yaKaCAyCAVHdGKWLdd+0tqT1bnc5h7NP9yvpCkmJNQ5QfoqOYPD/rUbQLkD+f+iqtQ8
8hAQ4kDcwKKlJYElbDDX9hBMYCX5qGeEearkpaSkh6lpfYo7fEH4r1piXYNlEIDih6VNGCnHCEJg
VJ+3aprUGzg9fxSJ/4OIILJI0enUJROkKlCsZY+/04dqC02PYliN7FDBD8dhe+4DkIca5y99en46
33sysFcvUzP/SYn6qOFFo8dcc7tJHjAPGUsyCmHwavU5M3swvn65SLtiwNnwLSgZAOqlHlG7dV/V
arw3VSPd9iK6yACeFZoLhnZksXmyf1UjbrBZBTJA4JpGCPUcSCAoerAREutp7tINT6xkpRsjfAGh
X9zUugUfNCkk4qe6xdmSkqXZ530GlAIMaBAYRxfoL3jDNb3cl17IG1na/kpJsVRkBWUAyO+LUBse
MeBipUIKXakNgQI0ZjrNP4wBmUngoAlVVRgyuY3erEu1f6R4EGzS5Ni3nreuwZgs2otfUQ/CMDCF
oU8Y4UJbKbGHQoLRz7Ip4M4a5Gb72KFCWkgL7NreUkZkaxTlCsVO1+m4nA0ug3g2woVsPLKMvbRY
dIqJT4ZyROsVD+jp/yi68tFmflx7CDhqlyaMwfxssUzy6iHTao/oxQAPugLhzTDx/TFl+6I7yqvR
MINFcwEFtnQPFWdUSs7FAnUAt796VU3gJK6N7UrAl4cG7m0nqeDCbtR9whBxaTKTXtY6VFUf+pBt
5ogQKqRQHd0CpdzhJf5ulMj3taoxNr1VPinQiRaWZUGNHh3mAe7Y7ODgMhxMN5Vl3MbdnvIcezpO
EhRdOtGA2A3GyL8ASHoKGv1nYx0svwlWVu+cx5QLr2XXC3rowIoSHQ95hZAqsJytaIp0HRFy3mkW
CpheUETCthyXUQd+KNopOgrRGGNCnXNex3XDPULVf0ZTkEOgfgvsHrCUBejnSTdKHAa2rq5Nf3jG
qAS/I7Au/fTHQLp+ijyf6ZcZMCinudxOSqkwCP2d19BiqjiXqKCBjHHH+x5hFCr+PF/mBbuPePd1
QSRqzQadhB5pEFEICzXIFkGs39CwyCGYsZAscynSROm2tDityJ1IcL+b6LblsM5DfiRU1MFRE9im
s2yXB/U6t4FDZ4pk39f1axZn/jbUIKcAJyZQKEYizZ2xpYgEgqm/Vc1+Hw4N0jCt40ohvdvC9h+T
ynJ2dtp/9UpK8/Z0O+pb867zvGxlaMyumvY+1NqfRRGba0MhniulW6sAh+kHjmOTiRKNtk6mp6gz
8Xy40P1g/G0Qh5noAJYBYbg7OEP1mhzTE3DCzRiQF5AVHTWcpCUCl3bJOpURt9mQQG30GEt1mmIk
yP1c0nQYT/9EX2xs8FicZScAhhvRwRLwZfgAbAeZ/mHuRPRSVgJa+5g7iK9pEkTJHRglrsaMHtEr
50ulD/cuvspt4WEw9e+6NuD87pBnmw1hMaUmqXj5Yql5ntwOMclgFKB3o0MOm+IHtB7qXWQ1+QFD
4zo0y2Gnl6SiN6jTgwwnrwURi0EbepyMi35v00vWx5GbGfPzWhH90hPaH3FMYlVTkAEMGgd0NeyS
0CZpmskTbvFqbeEjIT87RJ0IaTsg3rPPucs5YG1Tqujrpk5elIZY30LRFN4djWtpS34Qy+1AwqgA
2aIOh3QTKDcG+XeNOnCroqCqJRf56GGW4rLQCwLdfXBCBDFW5pQMLX2sVjl9lqknJsNzZjFwEGiP
vBSgcjsqxBJzvfHERFVtCagIwLzpWXzrdtyB8AYNaxFOiYzY1/TAOdt69xBlarQTqj8saiJuICTa
uzpsjY31UxFUy+hy1ZR11qFe3DRZeNu14IuhR2ZL32IIUoDPgOJOfTzb6W79w5I2ON0KJ1QQZT8T
KvPrQoIkGY3xD71FS6XHzjdS7n54NuT1Ri8eh9Z9svpQpzQZ/VSdNTJ7oAIpEr+8/VGY4PEpnS5b
JyQzRxpHux6ubT+skgyqSjZ4N7qbMe3NJg+7oXyzuEAsndF7kEUHAT/XAFvTs1tYNQedJORysKEr
d5n6okQq3hNKwbkvOIzroLtwayiGYM2kAyA1c5Wl5hPA3Kf9XWJH0b1f99659txiSVKv8mJyV14A
oWon9Fd5NVrypQOLUmiqOd4N9zYkrzYVM+AE2QPwpVNhd+7LWDEgiY0ewquhqM/4kl25xYPmvXZJ
pG1Vzs4pb8h79XTS7zQzgBwQgZqg0bcyqlE7e6oNZtfO7rQAMEkBjunUaWP5tk26FjFkdUaI04NC
2m8ugApO6RV27QBHMPUddzmxZARTntIwuImpIFyCMjkHiW29BP44rh0SFfZER0YvpC7W4KoF1efb
Pi5tuECZtnFwJr82iI4coyHRm0Qde+q3NcLddtT6zvMjKdq3p8ZASJpQ9OLmp+DFvb1rfjQ/T1/+
81NUBrd0Qs0Py5reJSganecPaq1LpEY3cdJxsUYidM4DE2IOTpXGK4ktyDbKjVTKhBFnVN7GTsQU
SBFHx6nW2SBG+o+ypYRFFBTZFDS0XntnFBehKtltj+rmtkdJHGWx/eGpyo+3XW/VKzmMPtEHf36n
RmrbxrOst02bn5+esixMCYUrWgb4bGQ3vePDvuEdaUxbaP4+8/Mmrcv5qfdF//VB3+WMTG2hLpu9
O+1uCCobriXBZf68Ne1uj6kIY2wawPNX7tDxCqtm9Mtyo6K1z46P0WZp/PnwbdtUuqPzq/M2zMsW
AiXptE/f3kGtl84XD98+P706P3z/MtM7+qnV+vYBcl3fHr4v0qUlAIzCOQexTVpFk5RbNEX1bU5M
oaI09WV+JDzH22OMPuYDLe6u2dIxxK9bBuKawF8p/fIW8UmyYfAI7H16GE1/qMTkmw749ttzsazK
W8qFjK6l7y6h/xDlBm+h31QRk8/5c7mjFrfQcFX6KxWE++kjbwsUwWTvp7A/P5xfIDiEWY8Advq+
Ts4Jb1slAofStAnzHyZGMTWZyWT113MBMJJtVFcIiaZ1zOt13Qi1hu1mH9aRdUm/dQVsxvmz85uJ
haR+TaNvOX9sfmEgoGfLDIa+1V/rsEff3RY9crdyKHANM8oLdm6bECo/fc15WSHY9l1q21P89p/b
2ynA22PiAz88Bwmz3bmuMdHh+Oz8Zr1OxQ5XIvkkf+0nqQljx2WPQL9pefMLdm7RMLMglbx/FpwH
Akb6LR/WAUwl2ROJQSro+7aobrHPdVC07+sIR7Pdpxp4/fd1qGMr9qrDhOztd43QW+wZUNNB+GtZ
eglQXkvggbw/R3UrPKB1pvM976O6R7RRee7P90ULLa4PdEt+vH+KE2w4pJ3z/f0pogb1A2PLb+/b
iTmBOOFRf31/Su/JUBz9GiLEn3sn78rkmJnu0/uyUhotx4aywPtTJfGnR8WEyvrX4UJZCPuo4d6/
L75yLVx0iXH3vvjRt5C3u+LtJ5t/AC3y05PuVNf3xXtFVZ2gVNy8LyuNWjBMZnYh8rJdMihmlo6L
g1P5Ae2c8qB26kFxphtcPigPIgujRWS0I5IgXsS11+LNjKv9/KrLUGuN6k7dzK/mGAe2Zey0q/lV
wzLVA/cr4nqnz46wIS++oj3NL7akKwCfoCaj1k5Lg5RyDeDj+/mtWOuuQe2kN/Nb6c9MXIteENnO
cmJtkgpmOhTYaQv9gCoV3T/vbRtSPe3pQpNAMb9ausyQqVnQGZ4+S/pYeuOk4jo/csyivKdSDHt3
2oaIWZdolOhOm5Yrk+GJiJb4Mi+ny/GCZ6GL/25aTuln7Sp3QugH03vb2GMXtKReza+qqDz2pg/r
e35IvQw/fY5GdX6oMz+9don5tiRbM8YHOD9vm0D7fTdil33bvtQNf9bkKpznlYQE/C59W8XlOW1C
oQ3+2mHGt50fup4BpEKhrTs/BAmWHhgc0XSY3szvNkJyUb7Oj0K/6G6roNjMX3R+yspPNaIDRnqj
DjpOCVa4/KxXxFA3ppbR5IUouSTWPlm2KXhnWRLZ1SX+XtdK8zTE2uRB7LIDHXoiAqPKOwrLNB8M
D3RXKBNo7VljPsz/KXWmruaH8/vmT8wP6x4qE5mh3IJ986GAP/lAIMX8YF6Y5cQkr5n2zfxuvEst
+kIJ035e9OhWqxr+5Xb+QE/HkWok1sT5oZqbw6HEzvW2uDFQrYuienfzkhRFIDVALD4tR7b1m2r9
//v+/sH3J4X5QfI6ORD/5RecjIv/81//m9Zfy+918P3rR7Pg/KE39x+mvz/tfsr8/78Mfpja/luq
kuqjScCGaesS89+/HH4kNv43ellnkqIjtVaFY/y/WPwsFLbvgn0Fm6Bl2JruTM9/kGt3KPmLLtSb
bas9Zk63kMaXjKA6lSmfGE4fvvXfmBrY2L9dBzvr4zpQ8/EFMtZB/w7Hm87wxKbwPdxnw53dbL34
+ffrUSeN+d99mU/ifGKWmUF2wCNB7y+tFo1CZ+06fA+ptmmsPWSqRaff6cm4+P0KJzPG363vk0kD
fQbZBBrrS8V9WBHw0oh/WPKvfpZP/gk6/EMRCKXZMtYBdoTe8AcQObWB6vfH77d92id/t+2fJNf+
0JptiFliq1pbKmGLCEQcecy/X/ivdsyk9/54VJXgYdGGYqfGssCRuyQ9e/mfLfqTv0B4JolAGnsG
QIb/1Yla4wmFX/MPS7f/fq/Yn/Z7W3gFGIwAcxQFXnMP71YLQITrlOnBm1tBKTDNtGYuHlALky9U
dSbtuH9wz/ziJ7E+nScOGqTUSeJqm4AmWXQtjf++HL97EwThP9p51qcTRLerLA+gfO8U8nj2RU4p
Ar+kfv/7pWv/Luf/62JiTxeADz+7jG0kazE/e+M/+wzsSqQ9X512WzKzy6904Vct2LBRu3BbTcJv
drnTQ1Dnt3AVdZQKBhV6YLPhP3zZX5xD9vQbf9iaii6YpptsTUVIAIgHRICPgdgEKBgad/X7r/yr
dUzPf1iH0xijXjV5wRWAOYkX1Mm6r0r7zi9N5RmYVEJQC3K0f7gq/OK0sj8dIK0oRNzFSH2sdnjW
kXZjYZD2Pyz8F0ef/enYCOvGMdymLrZioD0m+uZGGkpzrDIoL7/fWb/a/On5DzvLVtxW6q5ebCuY
Tiujka8uYPf17xc+7YO/uZ7Zn65nOEj8ZmRisc2GIsdaq0EW94QF3Q2MyU4nq8G9/H5Nv/oany5u
5AzraejiFVDo4tW4rSqCzjMlDrPV71fwq4Pq0yUuSpHharRgt7Jl9ttYwqKxkedrz6PhRq9GXYs0
7/9hv/1iZdbnc7Y1gkovUMoQwkFegRI2l66uxcVJIn0fkWm6xkZub3//zX5xebU+nZKeUpiqnirU
rHvrW4fD6tTQcVpqeu+uYX3YS6MvrMcsgYD+n63w0/nZDpGfVwnnp06pzwNOicC8uvPMrnZ3WkUY
wz5ujSmuqQgd9YtegDhhEPcX4uH6duR9dHJOp83fHI/mp69qhoblpK5i7kgp8DaOofjHYmgBq/aW
8+33q/jV3vx0PsWYwDRNKxF/+T0U/lDBp7WXlLnNcI+8qWrWni1beJOoCs0eEww17d3vV/2Ls+2z
v7P2QZ7bMqMB4TlFD02w77BDJoYdP8Zj+n85O7PmOHE2Cv8iqhBivaW77e624yVxlpkbKk48SCAB
QiyCX/8dcuXoM01VX01V1wRZ26vtvM8Z8x8zyYn3dLmwlQlnZ4fhvZcFcFMMj7mb0Wyf+3H/wINg
CjYi39r3rQk9Q9LaQXrvH1WNPMsTshEWSDEuo+FKc10NrBlNeFfnJd6GjhF13V8AwjuAziMJvd7Y
tqzUILQmscZegWs3CI8FpHRHzwuCs1dQfXf5r18JEaE1iQIYlClfaXFykS29GKrDJDSvxXfmYHc3
quGViQl3GpcLI2ulWYvcrH1TdgQJbahRVYPsS7tkvOnqDkBwJD+DYpPiIQhywRRGvuNy02agrfm3
zoIM3uYBkkDr+yHu+uVhV7NYwhrQ+EyDlhz5eCtk6FcJDU49lz/JaOJ2Y1VYm+/L7+8Wt9kxeYNn
bH3Ccz3yQlIH8mjxBqcFgM/wvN9lrdpoobWSrGlPkCeU4PXGnKBVxZMmHqL2SMvpDrC43toGr40n
axvsj4HAuyUYzzpAqi3uJWE9HgM/cbmL1yrgWU0FkWzb1LB1qOiSDAl+cQpgF7SmDMTy64qwpnTd
RT0Lm9wAsAnRixyQ5zFB3VfnEJNcLmGtiawp7SqdBEhxNkjr6xVMkRPvpk2GZiO+rjTRcu5/P5qQ
cYgcZz73J+iZGvnT8ed6QX2BDBztSoON5fNVtQisVYok4LhSWPuewE1Y7JEDreodHlsh2bmuACt2
4OwXUB5TJDHBVwI8eA5sEfZ+uQJb4nC5iLW2sgIGDJgg/RgL9ARsMe7Q180rmwfxWdZR9vlyESud
HSxFv5vcgAJi34B4fQrB0/AODlKZDcjqCSAwlwsga5WwJvVcDcjIVD2E45FEJhJAvBHP3+IkhvQm
rTvTuoB/1QCcvM5hNrc/hVIhOAig6dH5e144nT5Gc6b4vwbohUZ+SuLFt6epurJ5NICTzzeX/9CV
hT+gf7dEBFkYS5rEPzlz1dS3Qg9tBmhpy3KFu+QqgdJBgZ+vNqLqWnFWqPATZNZ5HffgFpiJAR46
vDTHNihhwlsho9T9mmV5sLXOrfWBFTQi5H8CbR47J0iZMwOSFFKeSjeNqgJM3r3PeZz9e10rWsGD
OX0v8KpSIJuW0JHDzxKP1E8Q6fmDhvggnuAEmPuA9+0vl7dSM98KJ+2gh4T3rTjh00ug7UvY4AyJ
63d3GG3QSl9XjBVNqG61hu6rP5UDg3xDxy72C9EI0txhyb+YDtcVY8UUioQ2FndhdgI3DKLstNYB
VNiqLOAzkKqozv2NjSdZGX7+8vu7eU9mcG2TuEmOeBJATgL4uwVu+fMKCC8GoLlKIKsRnyA5X5r0
jP+9OrQdcshgGpADDGwm+dz73sb10NrO6A+b5N1f4/dQ006DmxwhQvlNoXTqI34TwpcJybvPQpqj
qeV/vcufFw+/XVuHC1XJnBa+NskGaLfynZycHwnvfl7uiJWw6FtBy3iwOSlxqXwcPPerBrX7ICck
s13++FpI9K1Qgz1z0EH7IvAGxHEkhcDRxwv0Hv5kMCdJC4cjgXHfzUg7eYAqpJ9eXN5xkDvx6FRA
+lAjuQVuw1nww3VbXKVCzscBeNgrCDUm5Hnj8LRxv02WaPTBWc+3ohSST6IA+U84UjoTjGUJbr+K
CC5qU/15YmDHRUgKar1FXfyagx3h0GFIvbgbNlpqrRusuFVBNg8uNdiosGUZf7sNiNp7Be9XfyN6
rM0CK1rhurOg06TEicE97oh09fmOsZEfCZ7LAKGH/OZyj6/UA8zCv2Zb26uoFF5VnMqEwijc6/Fc
6QtNrltLqBWdktKJZVaLEjIMAWTnTkWzBkhzihB0gfnSPQT9hYSZYXddv1ArTpWE9qTyBFn8dcGW
naKGdLd4fIZY8XKDrYR1aoUn3ylVh0dMKA6YhH4Gozueb/oRvnwKRrdOTT5dV85S/rvAEzgF8+AM
p05hjaSdVIqcBUCHGwYkYUnC6cr2WsbFu2JkXBDQ3iOcC4bAf/bzckQOkHE2gvna6LLCyRBCl48r
whap0ch4BIVVIOOAZH2VXm6kte9bQSCvPT4Z12lP8VRVtySMIaAGzg/50td935rlvOmRjgtR36l3
pzF74FlPws9GTMLZWF/WKmBN85GqDm6IXXtK2gpgQSD0wLhA3mIw7y/XYGW4etb8xhEYiBpEqpOm
hu1wjQAtBnOBlS6pvq6RPGuOU961DjKAs9PYMPKiAl/8mnMnv7lcgZUW8qwJrViRAwfHuhNeFYJv
RdI0vxHG3c+Xv772fOlZ0zlIvA50r6QHsgIXK4EKiyeJ/S7SD+B/9VoRLBhirBccIvIq8jQzA9kh
KezKAWyjzRqHGUjhugw3JUH/FleFWz45Qc71RhRZa73l93fT2/UUlC/BEJ0Uh78olLSy+xkRkBsu
N9/SSh8swn+Ieu8+Xzp4VA76bjiBXxCAud33N4YS8diE5de4hpfK5WKWwfpRMd7ftYAvh8bbCGZJ
piUszwEXhb/C79j1W7wGxkGcDWkfEAWSmNT1TVPDB+IBkBNka2xEybU/wIoDIo+IAL8BNglh2AI4
yUsuy1s4n7lIQoFLTWVkiiw7p3kUQxjPXydcDLtfOsjf69PlJljrSCtQ1EEwCh04ySl2m0ifqhE4
88/A2HRbp+FlPn3QxsQKFBqQRw7EUHYiGWsPkSYMGe4FcPwUCXM1LGSRsqGuvJslVshonBC8ugay
OrdG3kJdAL8flN7+clMtH/moJlbE6GAq4TLkn50gTS1OCYdVIC5cIvhlQKyGDMIGVyH+LyFg0nO5
wJUY++ck824WTLCyawC7ZGclChP/ws1oVe3xhleUT9NYj/7GlfDKEPizZ39XTGiwtVGgOJybto3i
3dQ46tiK0ZCNdlurxlLuu+9XyGbXFGmiZ9L0ww3+/hgoJnAufFK1t5dbaq0K1n5g7kRcen6Rg28T
ld0J9oACKXM4E7sbBazU4Q8p8V0dSOQhpRn8ibNU2Mgivxb5VWX0dSTISL6qCq41ESvRF3nCPAlQ
XgxDRwlWwHjwGzfbWk5XqvDnwPOuCmx2Kp90IjnNYDzhmqfT3rNBli1QWEB6f7+qFsQKaEU8dM4A
E60T1Pz8jBRy8zlgEG1e93WrjRiNYfQIR+ZTVhb5ywxnhTdvHN2Xy19faaAFzv5+nMI9WCBFrzEA
LzIKr7MSBNYGnicGEMOifb1cyMrK5loRysuQX85Hzs9zUp6BfNt5QnhpF9evykmeLpexVhErUKlS
FbmqND9XPIz9I7jMfnlfE/B8IOSR/1xXiLXBSXAbAb/kETMiqECAKKAu/oL9JXIY4TRZbBSyMq/d
pYbvxqzTmU6LQLZwCoFv4zfPgRf496oKkK60sQKvtZUVnFACXLlh9XlGupwLSCe05q8B86ffyBOj
V9bCik6e0xYKIak416Wo+M7JqW5SnhTyus3+H+D/u1aSPV5UIWPKz+DviyVLvYGje4RUoa2V7+Nu
AJvm724wCqoC3Rfl2XEXq7kqwU3gEIjD5ZH08ZRAksLfXxdTBILr0gVVPH+GgTbQANASAw5HH12f
7i8X8mdf//+rt2eLI4uSuDBqMQBbweg3euqroBDjDbgUU/Upq12DNKainJT8kmN86XAvwfIYTlky
4MY4VRMDuSxzgIT8hHfBTpyKdgjCX0hUYDMIMJkTOTdj5IX9Z6Tm8PCno2Bd9YKxFbZhykIzuY9V
jtfP70POjf/YFFnZjynYIb68j+JifvZcJyJfSYg3m6u26Hhj+rtZk0KFSQ4WxjkqKVLMelztM7BU
Njrt43kD5uvfX4+wGQ5A5SnPsOXOX/BnxxxoM4cED/0YDN8ud9rauLNijHTwEgH3Cfj5sb4cblxg
P+kRMjqYvV4uYOW2z0uW6r2bOhX8E8uhwEwEdIlkyS7ikXS8fay8wnvxjGT0zZnHIYbFbDWL4b/B
Ie7wNGvwr5BOC/cqdioyOEZAIx93ytsIGCuNCzXwX3/V1LSgvk5DAZs7kGybHolBwDYkx3Fq+o3+
W2taKyY1iid4pgDGFRwY2FflAmd4KPkuN+vax61zlRP0cLdiqjy7FQBcIYx6dkCNqKuWNy+x9hiR
3woXhFDoEHGfX8XAYEPXeYhMncGxhNVRByzn5Xqs9YO135gJ0kqlF/onvOF64vPU6dH5EUaNLp4W
JO9UbpSz0l6xtWATE2gKMrQ4e0kzfxrknPwLIZMUG59fqYYtNaSdqGSgWHk2MgkUZOHD8B8yLpp/
s0E4W1NprQ5L4e9m0gA/U7+RYXlOOAODLo4VsoeFGMeXy32x9v3l93ffh5yx9bOgbs7gfUMnicTP
4AUGu1u69rU2suYDRVpGDo8C0Jgz/Oe2pabS+3aEzvEeJRv/cF0trJlBs7YofNjZn+MBLxlw6e1l
/pgEMRgGlwvwlrH5wToXW7OjLNE+eC/RZwjW4BqAu+POFT8g4k4Yuw9hxqI+ObRWcM0UCh6ECia3
SA5/LJDA3zxGtMzcA8Q3Zv7SAjZCbpCYXvn/wRsy6H6DuYpvpzn8u8K3jjSdYGd4BtfiWwKsWEtu
CXfIlv3ASn/bqjQfZoGDP/nJKel8AuxB0JUMyNw8zq/rCluJ5ngFbn6QD3UWXQ6tgUkar79hYwFW
xeWuWKnBkhfyfsQCVkFI0UzN2UWGnbPri0Gqcwcr5q0VfmXM2nJP4xCQz2apz1qHMHllVRX6IIZP
gFeMQMfV2DhfVxVb66mLHFqBsM5OeFIpXkG/SD5PvjttGGWs1cMKfxrqm87xOT1Ln1cvwo/a5XI0
Kp9IQAFOuao3bEG+NLBtA0UsObXST258sOtv1OTIH9d9fanau+gEbmWfqcaLT643i59hD5EBKHgV
jDWv+74V/ZIsdOAL2QDqELoLrMOfeiA9En6dGt2LrKhBKcTnsDGPT7j8Ke4i5bN/kQUprroV8CJr
JgysUDBB8UPsmnVucPTJOTjuvO2G/VXNY2smnUbKAdbPmMsTCKDwxRyb7zACGK7TXHi2ADiTIQlM
VI1nYETJK1xgh29Qpo+/PSeI3i5XYWUS2MJMDmFPXAkKLYxq6heOI8k34vb8kYAm9eVyESsBKbS2
0wXMJU0xsulMQY9WO0iPAK7BaW94vu771iQAHHPUYzXP59Yjs8CRY+rO8NbNm40otNZE1iQAZgXM
+1lHJ5jvahh15wllcFcKsm44VjU3wda+b62hrM0ANt/FTGCxcvYVrx7xpgw/KhdZ2FsVWfu+tQtI
XNyBdl1vYP8cTQ/AWUdwI44SudFOa5+3JjOD2r+K5sqcR7cyHMSNGQDRxMnZxh5j7fvWdKa67gDb
4/65K4n3zHOXKdzkS4h0rxpH/yeYTCD2m5MEPlZhhfRdeBozF2a8MMjeiKbLwvLBHslWSrrwNx2c
UcvnEUbD7UMLWKEDx9NwglnATgVDqZ7dFs8SI5ATJSiaG/VaK9Za56BbIX6TSOi5kYsGCBs8TAnT
ADhpPYFWBMMF4cLU+nIjrkyWwJrswUyhqSu0fyZAq9E0KEr1BmzGwops2IZYZq0Ma8JjpwGabFUE
5wg2O+Qm4o7Ld54uOvO1yJihG+22Mt6C5fd3iysYdr2afDaftQNs515S7sDK1gmq65KZPFsI6Xog
c4sMLjysG0snzY2CnoCLQYj95c5Yq4H3dw0yaBUK1+3ouaQtzmFQ4ID6Csgur4/XFWBNeUrdqBFR
4Z5riNdBNuok+dpGHbyYLn9/udb5aMZYUx5ggibqStd7SrTpA9A5Rr+ax5uEDzltwRH1Qti24NjP
mvo4gKzOHqfYKTYTCVYGmq15BCjSdHWo6FnTxnljMScApI3Mf6C0c6KNYbZWiHWlFUacI6WDAHAQ
5PUjjVrIHt0K5oId5Ja/LrfjWhlWCJCdcYK40/VjTKco/EJBZPXjXawlq0/TyOCStlGZlRH3f2rH
RIwdWNXhuY8bmR+SPJTOnmfIDbtckbXvW1OfREBp1p1Dn2YjFCyUJlM058bDAXEjfq0oKDxbkNhO
MuYUHltn5H/0rQtU0iCd7/B6bvB61cpirg5TE9bmpjIxuLaxk0Dzi8fYUpTNHuchv9+4Xl/rM2s3
gHQAARRg4J912ABIGzM3c27hYsfjG5fTsrxuCtvCw7KOVFLAcOVMZQZGhAlV+Bna2+rbdR1mRQgA
BIuShYKex5mOUUpGWQOomKj67fL311rJihCIOl7SEawFpMj0ASkn0LZIQc3trCdY01wuZGXU2arC
HkanUJH78Rkw5E6ca9MXPwYtSvZ03fetEMDKPlaAq2Bno03xpQaNDFzbisRXXgnYKsJM4uAjwWU8
Q+gh9L6qkx5OAgKzc39dBaxVfzQ9VEbKjZ5y8LqRoFjEuTiwXkcb036ll+ny+7uluDFjqGE2mTwh
r65+8XwXgEPiOXGxcwGu3cobW6LhB6sNXbr/XSkjvCjVCOLuU9lXIYFAZOpgoRVP2T7Lq6C/GSu6
OK5kr9c1mjXBPYD12AzPMQCIkMqCzG9WkpPReJY6XC5grdW8v+ujxxF+K7C+OzuG44gtewJGNO1z
kCVxrbIxN5Yu/qjRrAle6aB3kFCXPFFXoCcS3FyqKdHYU7burTuX03XvStSa6G3jDDOtx/hpAOPA
TbNaBs4tzKs43xjDK71vSwtzJ2MckAb2NA81ECaFD1PwbqeQ5Tf+QK5F3lJYs0C+AABIM+dAUF7u
pJXYYssN8ejSYH/JyrtaMlbuSwjcHgYdgrF43feX6r4b1HHpDHglrIu7aq7z7lZHcwBLnarB49/l
AlYGgC05HIgGKzOk/Q9oGZv9WHkvZVFEv+esoCeW19XW7FwZzba2kMLJKSe9O58hFdN1arLJ3JJk
jpDZ7kbey3WVsUJABvMIsPASDpcXkrdiDwRyqx5i7P/xNDwNQR0fBIPIcuPFba3zrRCADO921k0d
fHYB/L1zi2YGDlbChnFjcK21mRUBYFYqAVf2s3MdudCDlr4T/2TdBM+kHl7SWz2zNgKsEJBXbYKc
/xGufzSCAXk5+sWnMTZue+ajMDVge1B8X+6ftQazogARSNQ1MDG5KypMTh/pk3eOx9sfV33dFg36
MFwELt8p77I+ycq0jw1MmWhYTFsL8UpL2UJBuDcGDTyL/M9cTk2wU6aG3yYkDTz1Ejz7pvBVhJva
5cqslWVN/EXWLQs8kzzJ2kRfMgGA0rEOA9K9ZIHfesABF5nst05qa6Utv78LM0CKZ4TMNPisRsq+
5mPIjwGFdR5nMPtk8IG57uxvqwbLBM+6eOMLfoMXGAN8XgBwS1Mni9vwhw9Cf7clPlmZOsSKBOAZ
dSUg/+65HSHBTEuPBxNyoSI57CJfg3F+uZeSj5dPYkWAUbUEGSVT9Bsv78mtBAP/AFuX2k/N6Hdv
iVNGqYtUln+6eqaHGpyQjcu0tepZkWEYCAACsKh/CDHWh5d4EmP7Tw364HA3g++zdUP+Z4v8wfbA
VuYJPRrclubFV49DUkFS+NkHyaN04MLyGNCgz35BVVXxY5E4Ity3jBHAsPO4DChckI0vDpnOQzi7
t8Zzd2PWiglWAabPb8OkDTSMAlUZhreBJhrgxIqMFfxPgwbW3oU0ZDr47kDwIJwkPUP6l6dZO55r
8EsXPBlelo4804V74g7+uH0dDm53bgqOt74RtLTpiw8M7gLOapz+C0DeQ8Vh9ZAN/F5FE5xyDthM
eUiZYozXh16GiYCZHCl4/3Z5bKz1kRXs3HI0TZ20+qGqYUk8pRApjdzsXNWE/EXD6dz7dbmglclr
SxANCNw5aJLzUSJHGWaVpM7oIzMDhOq30p99MFDnTjlsSxmwEsVtNSILJmN6vxB3DfCZLwLd9a2b
qvK/y7VZ+7oV+JoWnPoMCb53AS5y9T6Jsn7YVW1PN4TLa61lhTokc0qkEpf8LdN4BDh1cQD/5B4p
g/oXPF1z8wLBVjR8v64yy9h4F1dBmQ/DcMzEna5K+asRZo52k9LN6+XPr113uFaY80cGk1gXnkxs
8jT2Un2OnDOkwPoKhx85ExrdRsnCwcuTDAZds3Cqn1VFffLYZNRcJbD1XCsI5pWhdeG06q5UQBof
tOZRfgcnonbrfLocpD+IQrZUMYw7wJzaWD1kDvVw9B2wvXvhtJ/gLMmcSHfhTeI4HX0qowpWvUfh
hv280cRrw9HaHXUFzqx+RZ0T6Ol58snpixnvLsie3no2WqucFSbKiU+l4sgwpjBA3NEJflZFXg67
oYHJ8djBuakMo/KlnRN+VX/Bbf3vQQmbhjbEk2d09KEvffVgQRDCWATElOPlUflxk4FX/Pf3sfTW
Bj62+RkBPxjhAt5hB+aqEXzB6wqwQgSQLrLyWKfuVDaY+DGI58g8cuAIqo3lda0GVowAKBO0DRK0
d30QgAiQenhbeogzp/B+Xq7BioSQ2BJCR5I5wZNCecYDjprT2MBzocKTYXICTG7+7LDEHAGd0AGA
+7Q8ZInKRUrAfn5MaumqHVWq3ornH49AYgsHgz6ccM8APwtI48dvWtZvyjg6T0s4V79msAyDsa5+
YpPKrmxeK2DoHPeKGTxgjvD3KKAy9TMFxz5cc99cbt217rN2R22FLNgIxJ872eu2+YZr56q8I5mG
rdflApaB9v8BidiQSF8BxJYn3BxBwYL//A2sc+JvsQfjywE2WT0H5B0bzo6nPEv85MpRb0Ui4o/u
GEl4TSbejNeaegjHG+ohrfzK71uBSMfYiw9NZo6igz3cLipb3J8XmrGNsPPxwktsabEruQPgxdDd
hT6SPdKqDdWt1wQ+wKmtuYmo2ErQW+l+W2U8lDCUJyA+34HOQuDUo4qyD6td3LO2f7o8ANaKsCIQ
PEQImRA570Q9evseG819rd2r7sqIrbyMnBLkqKIZ71Se4clqTIrxF/Be8cYGaO1vt/YkxqGsxyXI
cEdGUQXpgHG0iwcCn9rLbbMsIx9NjqXcd3seUbigUvHce1NlJ5/haOcmzx7ENfWO9JjjP0spEuce
a7qRj3gWlLDJwXFm/HG59I933Thu/F16kIH4hZGcnd2mq9p/AFoTjKR6LhL3CE8oJt6uK8eajUXg
ZXPTUnIHyh9MKovZ/epGovtcAPfx7XIRax1lTUguKog8ZtneJXiMb17jOdfyHvD1ZNxfLmClrWwp
YB1kvYhzae4owMlIMUGCzJEVlBB4d5XFxm7AW1r+g/FgywBxI1fDERnutxlc3Wq4nkmFc0OqBlrM
/+iKud5X1jVB94nDaFp9H5qm8kco43FaVrcycJvwLtFwLc53THfEfEUQJAI+baYbFfzTIOz2vzsj
9hr0OIRw7Kxu8CbmdQHco2HmDufvaOBuBcd0AjcFkY/5EB+uaz9rDBjiNgDyw3e6KUWIWyBWCj59
mt0wzA+DIN6w8Za4MhBsJdxUcRcuJgKRP8/gjZg7pQeWLZyLfl+ux8r3bSGcHwFn30GWcxe09fTD
zIGE8V5ltqhKK6cULLd/z8l2LJum5vj7vVjM/8HyjdTmAOOkqYclRdDC3denVQAOdea3p9zrFu/A
BUQgd36fVCAvXVVNW8wJ9Rp4MZyqO6mQkgvhQZmovYTH19b15tp8Wn5/F/liA94Hc4fpjsgOgbvO
Vf/LNQIeYqPjtdelZJJo6cV3pfhRVM6hGeD00LYwHg/EOPyosgDg5BL7kq26rIwJW0kt2ooDhQ2j
j0HrAV6qKps7XP/UoGBf1xtWoAa7TEaAIqo7GMM42TEsVDD/22re643As1IDW36Zw3BHxNLt7rIZ
Tt8nWQ9jc2fazA03arDS3bb4kkWZq5WPiwkVkeQlxKUwDPZmp38eW8o31oCVTZOtvkTmXxYD+8Be
KyE9uDaNqvMfS0Wb4Lboi7qC3awjtw7yaxWyxm9dRnGPK4rpDlitoUgVoK7wJoVD4mfcPJf9xv5g
rV+s8auJavxZV/X9GOcMHkAOQ2USn5RfrxpYoXW6CJFilwX54N5VicI5uk3K8Jf08PK/0e1rXWIN
3JGrUMooHxZrDkb+EaLgAjbBWFbeYhijyS89YD/d98uVWdlMhdYSI0phOHzFvVsnAsUab9ge+1o6
SXsvowW+Q5Cm93mWTDxOLPYRd+CcdbngtbFgbT7ifijbOR4NjH4i8oSrj2BOS94Pt3zwxdbT00oh
tmYTHpOZH4e5i6cnx/3mFn+cPj2iz1C6waPyck1Wxput24TZM4twdvLhndI2HAx42iZ7DRjlldcR
gbW8jQFDqsOcB3dDQwRy+oDXL3aOhNfX7eUaLB/6YAdlqzKjMYAZBIOfLNII6wPVRU93wBQmBy/D
Q1Ceed3z3Nbe78ulrXXK8vu79WUMMW00dwmSW0r6BlVwXqdh30Sfs97E43VBwFZnStiLdBlo1Pdk
pO2XUJVtkPpzBG/U6yphBQGQsLtSJo6+b2QMr2jdV/2uaZz8ZxTBOfNyGSv3JoEVCOQIt4Z4MN29
0wdjc99MsezKXdjTMP4UTzUzD1FgsoLtJqqE+2MeYrfON4bECpiQBFZgiCeAsmaQ4W+xf/qmsyZ6
awRcwHtRATQGWzH3lQuC5+56DO8L0zZxOrZl8d2YjISpgR37yS2iADsTN5a3cJKc+T7sqKQb4WMl
bgVW+GAydpO+gmYpypK2fvbdOQPxpwv1GJM0p41WAlhNoqdk1yI7Vqg9Uj243+8ohYfL1ihbGcq2
AjRvsMmQTRzdzUPhVynDrdlDHCS4pTGt43+5PAzWClmGx7v5EvtTieeQyD+rGKnbi3e0O8DxE0QO
bzRp4VZDvLV0rl0b+lao8cPAmG724/sBdu6D3kcjGYpoDwjj5PN9ZoBq8FKSw5DzNuAah50HOFhX
OCaJpvPaxzmcZhGncFZGJuENhAowf92YDGutsKyW71qh6Eb4jmk23Ic52KnFDg+jbnIKYSBRh6nT
S5Vt3I6sFbT8/q6gYE5Y1CBG3UeeD8dcDLL6FSkk/GcJEuiVC5MtI42quNfVpNr7KNTxL9jSw3Kb
USL/aaM28zbm8MrCZOMt4eNb96QP5/vah44opQYLYRlXm4K4te9b8WluosahRTC/FY2Q2CkWTatv
yiSKq40+XyvAikGhhAf87BTjfU8pg5toDl82eCHDrNiP9tdNLiuOINU1w1VSON7zZuGgjcLXv4Ms
C0yaDdWVuSPEVohGOH4Kj8bsPwoj7f6x5bziry2hwxatYmXQ2uTJEIozABt4mafcVXigc/ppHo6u
C3p4NxsdblysrxVjhQeot70C5och0sHaLsaFBPKPkjZlBPw4kAeAsh3zjY5ZW4Bs9CSrnV4bRctP
GTYhrvjWEDL06uh0jpPAoDmGaPWg6MgSXL10A8Alu7yMs7fQdJP7bU56d3zImmro/st8pGTdiBYm
iTgz65L4fBfHcaQfKGzqN6Uaa22z/P4ubgBumGgXPk7nPJj6kO06nNwIWOqFHwQDLoeN8q/LuyS2
EnWm8APyShPexwWAF7teg8jwMExhvtXPKxOPWrsbmQgBu2jlPDmwuz+2TSsZ8q9LKQ9XzTpqRY5Y
9x3kc1MG9YzKi6dBNow9tSCYdUk65mio8bptGrUiSK61hNa4be/DKoNEj5gueAK4j0dpadhWdvta
a1kxZPTyRiRJiEKiPOcYhm0e75nm7eYT7spuxxafjlOQV1ki22czqdh3vw+0gXAun4smkwdS5Qq2
s7lX1T+rsYjVLTKhs1Lta3AbiiHVcL7Om4Nbwnw7lW4beuo2dqeeN/domomztMHJyGGpw2Ga8N3x
SzcsU1lN0GzdT+EIzAo2Tw7N+T0R3K2bfTsVyXjqIxhRjAg1edxXu5w0MMxosjac+xRPVR7weVXT
xKEHmqscMrqLk24wJV588P5w8MCRi+oUDPl88GELZ5CARo2CLXvYNSH+UIeX7fgvT4DbPHuZUtEB
umHm4F0qg8qK7UaR8+q+7IIpYxgzrg/Rp1y2SmfY1htnp2OOmIg9P/f5Sy7AGOhvG98T8NKLRV27
PcyBqWyPvqdd55yYxJn+AReimu4TrvVTHY84ne6ihQ3/uzft1Kmdm2Hp+c2GQZmHkELyAue5uoN8
MaUauDqWGkBRxNe+IlmMAeZXlb6vQx6wYz1Ijx2HqCV4reNZGMM9PctcGp5bIIirTx688vQoUmQN
BOEM0lCbNb+ASGChhpv73E94zwrhlNFUcB93lfzHkSGUc7ver03R70MgAHMNc17uSNBZIGj5FWrI
lXXKp0GzALYqhZPwLyWeJ7ItQfRKvLOVyYkEBi5H1tUTLiyiL17Tul+9PHfup3za0kYsy8oH51Kb
hgpFr+cm8xA+OZKGTwL/ZB+6sv+qROXfZHEgfyew4dp4Plyrj7XBnKeumkKelHfIofHbG1mzyIHE
ZYrJK0+I420cXNaKWX5/t0x4ZoSpTFC6yCLIqxcSttocHRH5ZEyjwJ/Fr8sRduXs6C2x6l0xwwwV
FWTi0bPflX330tAi7A9TXAwYh5gNBbjas0z8+KZtQlG2hwY20Ko9XC58rY7W8qF6ktekcPPnxB+7
mj/M1PEmmfJw6IfxoehCl2205kro/fMm9K6ahk6tO1Xz9NwlUeGdqEDC/ZwOMDbQW8+N5E+U/WgY
WotIwpMAGT41uRfhKOnrQlaCJNuXMa6sSAY3QidFyr2MpnRmQ0NxS+fHzgHnwGr6F/mIMY7NLcOT
FAMz1ldw2CyGGbRYyiYO40qDWAlvYAo8xjcPJE//exeLOE4z4I8ogidiPHDADXbAHEJFJNKQVJR8
MD9V2zQU0PqxIx5MsIvZnPsmKOTPycU4zvcTDVgDd7fWBIanYDMghQSuvj6g8WnTRNEk92YYARdL
lZpz7qQwKR9gQIJ8Sfmj4zhV6jTJAtqWh9YRYzgdaAZ7kOwo5aw5TQ3R2iH7uM+QxL2bjBrCetfT
GWRVZJHSavwPq1VhvrR+L10BEe6k1Xj0dMtbBmelzLAHAQMm8FdLHJZ9dz/JP9cojpeT4rmd6OD/
LpzGGJZO0EOE8tMoMg9ooAGXeoGXFgogMX/nIMbhpnIsw7JH+mpC4OOxS0b2P86ubElOXNt+ERFC
aIBXILPm0S6Xyy+E7bIBIUAgBIivvyv7ySevszLCLx1xOvokBYitrbXXgP9D3ldc+e9llCDg8mpp
db36rFAE9CE8Udovn1U5iaHN4OFoTJLHKxJd9JW1EPUUV6uo4DuRg+oLM8Hd4jqU0j0CYOrq4Bxe
Ft11u9JSPYthJcltGwLSlPd66FYWZRFSbxaaUR5gezlU4Va89EMhmmXfNmrub4uKDO4F/m4jtp0y
3DjPSmqRNAAfioFQJEsJdC4YLONuEIcdVlFUw2rQyRFuzONaY6q+U3GzbV/aGDjXmolKy3DZjRhx
OYRZAYYqfzEIVBeSx+Nize1GNtnTzCD6DlolunXkVwEH5g6lu+LyEcF0KzZk0wjY2Vw2g2NsTsch
WemrYCRsHle7dg3HEgwgpc1gMVvFZFdZhw4rp1MIpXWB0LZNpeUoCKsqJMeggy92KJ0bwzgVZsIJ
h+STr0m1g2OCrhf8MRjSRF//reoctWEJhqMhtQt/xGCeWETaaLJjPbVfRl2fm/mcqGzHEoCFLX0r
7cwf5yKp4/eIMQHWMrDroNmtDWhH5+j5py50BPr40BXxKpl+QnUI2L5uIqrBvoQK86qFz/KZwe+J
Dfa/HJA/ymezmnY2g6TA33UBmFHKd/Ao2IuoBrbf0OXhMdK1OeOocwpdOrYO7jAhB0RekYcklsF1
TGGjgw6CQLy68bci6dWcAb9r+3y03DQZss0N3CP79gEGsears2LQZzb7Uzd+eOx/3PgM4jwp+yF6
9N0QfqsjUu8x7293cEnUj76f6TU3+No/XpgnNqljrYDD169RjvxrqcM1TimMNhtUiFL8/vj3T62V
o+1WIx+xCaKiezpo3D8HwGrBJi27RWSOUjL8k7Qi/O+l/vHIClj2R0oL9yhaNPw5ZsPhDx+4udrV
I+yFzuD24u8t37EgADVi5nBtmB8FtNdxtvhuvqq85y9rbDCLULL6N614+B+Z4I/7ka1YS7nS9ZWs
AXMgweppyA/n6n+z/UZ8+tEaK9ZohAPB9tjLSlZ5lzQeigSKpv7Mszrx3o958sCxXdQRNz92q7Au
Q866dqnGR/u+HvqsjxfXicVLjiCfBFQxzGa38LHQZllzN4wzDiHNdC7n89TvHxbCH69BNVLbLpmj
x2Hc5JIrrIDpwtGGn4vRO/WUjj51YA08iHhHHhm4SF+sQgFKbcHcC6Su9NvHD+lEt31Mk5ctNdqF
jX/Uiah/Y9+egY3JGTRN8BpuK7hkvoK7kdy7aKCXH1/yVDE9ZsWzZZkH0kj1WNdcrN+RWeWnMkX2
7cLLFGw+EJp2CUcS0VW0zABoU5jpKffiJVH2hqHdZzqriqDgn/CGx5eP/6pTb/MI2JmFWsEy7sPH
YMSxOwRFIsoS2gJ9/vj3T5SHY8dzUReRwQHTPxawBnsq56FJEILkYKvfDnPwgKRKIEgfX+rUrRy1
E8BRgnrxqn0cAKxGWcAA/wMO8fzf2F3kmCZvu2Kst8ayR664TDBVqYEadES5bscqwfTFv9wHOWbL
w4Js1Xbj5NEpZz9DQiXeIJP9N4CNHBsYiyIxLVKIu6ce/JH5gFwkE9wVksgtd3DilRXPP76N/3aA
/38KI8lRoSBTYzcPs7nHrQBTPNmB9VVRGCMdTtS/oMxuwfnTEdOhzk00YB54CdfitVb72ZcBckAE
mJNATKIQw/QzSyT8e20hxyx71HUC7mGt7pGJtlbNrek8cPBV8WbO5xmaM7lDYN0ol7SuSUyvSovJ
kr/B4XipYdivWzM/DEuvDd3Vc4NOOWWucQhZxRyuEW1WI4ulP7eg/zv7/+UJHvOJXB8WptJD9KVj
YqDkEZBHO7EdEBY+Ro8GEj86XUNMAUcb6ab+wNAx5eimG0m76Q0AQmzWjA4Dzi+531YvNWIBPFfm
FqlkdWc+Sd2Sasxc4VjgL2BbI/01BwF07LJEyG25JwKoeJkiuEAsr4DsqM2LORq8S6V1SwALlY8X
y6n3cvim/9hUkF8bz3zth1cb9VGJcNzSvEaB4D99UJozG+Opaxx1XYkSxsbClnfGwGWmTE0YjdF3
HiAvC2kwa0jPdM1/r0MI3v3fe1k22TJOt/p+5Z7hyMR9SS+4K+EG8PHD+ntNJcfOxVAfjC11rngm
PUa+V1CaEi5TALiB1bnr1gkcvS7BsOoMP/zU9Y4KK3VB0Q/AW+9m2gy92tFx4YvMsEqQZ5yVfPTj
N1o1ID2cWQ1/353JsTBgKEo9q34b73RcVfo3PuOVhLnaIjE+xBxdE0+ruAEgAPPBmqo7bZMhODMx
O/H2jrUCdAVjuEe40jNJ5vgbJbX/TqI++PrxqzuxBo8tmgETAwNK+u3ZQYp+rXUjp1TKsL/Cided
E6OceF/HcgHEAxfMThV5btnAnoqu7z+JyptdFbpq760Xjx/fzKnXdLjJPz5akNEtQr43AnAoqn33
k22x1J9ikB/4Wx1Pfrqn7RzrJAO0yMQ3xoyPzpyDT/gTk/ioYIQTkvugI5jv4E4W6q/B7CL9ZOY2
At+qQ8jK8g1ImZ146qpBcp0Vc9zGyECcVYxpKP5jWK+ng0o8Nxnk2Z3cD1HdFFPqWh1Eezje1IvL
Qo32E7tUOwn1Q3W9j7ddXdYQxr8mWgCAPfNFn1gWx8xUkN07UoxB8AxHFPq144Bjr6IIcuEHsa39
v9WlY40SEvRGIbYB6d1Q8zT9NRSidfA5Zj3XZ97KqYV3VPmQBTnLodPNq4HY88fgNH8ComRHCLqC
JM4gAwnk7uO1d+ozPYJ4ySGWYJ626LmalhgJ61XBf/MqYm7/8e+feCPHrsuIdRsXPVXdJ09c8RJv
qvktxnH5VMHa+h83vWO1RVvggFmVK3s2dY2DIDhDw3NfrvQpbEAe+qf7ONZaQOrCe0xJzCeSDFuY
z27su9Toii0wCJvnf8sDJceEfu8MKJVVHz13rt2uEEloXxFXklyGsQl3ZnHq36rzMWOfjZJvFtP0
T4oFmMxZWlQmnQuhz2x1/zlQ/aXlkkc1DRahtjOUta8Ue11xA71Vj6PhAiVMNWQhoo/KHI1Ka5q8
9TEhN+UaCJNCjNyFdQ5wjrELYFMsVIg2gYd6lE3BGldvyWKrRmTziE36bVMWFvQZCLWl+1y7Q17g
vkDYt3xfIhis8LwixFGGIWNSTS4dDwnbY+pmECx4unZzEv0qPAQE9xKuLPze0HkqtkyxBTPkzI8R
meO8IxAkVt/MWtDRZHMN3eqU4mf5MOxFIArMLj9eYCe+eXHUHEQjgcetL8a3Do0i0H1BZYnR62GG
AYqhAZvJ7EMPodKPj6/3dyCQHIsdoHUVsRur6JmEy/S2DIPPva6KWxUv4iFu+nJXtO05uPVElTnW
PDgfEVoj0OO5qpf12SYribPWiPKcefyJh3dsHq+WcaymqkmeAcNvaxrEJHyklqED9j1d9pVNuveP
H9upOzmql0L4Hrpv37wtfVhP+TKAp/qb14Rs/3iBo3Uw2EK4QW3Fc7TCOigdCOK9Uzis+jOIzQnN
EDnWJCF2PYEp9MJfkrrnMr6AbAPbcWpkW0d7BSjcVZdJyBqNSX6zQoP3xLzGZ3KxutoVJKPBQJfg
HJhzuK2/1In/R1TvEJLUe1a+AT4J4iaVW6K6F/SkTH7Z4DDtr2cdmVg90bJdDIQy8QK/eDNNk7yF
aZAMzfM/vdhjPYjvon5FcJN81raC25REKZjTbZ7P2VaeWKLiqCAmcSnB6krEy1hAEUaybmpMfz1K
jXjJHOFyGG1gMNucSzQ/8XmLw/r9o6d0saWrBgfyeazA0u2rDsfucYzihw4xE3dQ1QU2jbxh/9YT
HUtDPGwq1DpL/swYMmL3cchjhgkurLSzf3s9Ry1RGJSkhzyCP4Ojqk2+xgTcMtmO9vO//f7Rd40h
s1bSL/x5bGr2HvUwL8nCcnHzmfL+dyITOdZKgKBIKAc3+2snAA5keh7ndcxqC2LKM0sQyRNeMdL2
G8tLO/n4E/Y8to2XS7xN5dPHt3jqyz+WU1RBy3mDzJbvYBJOP7eEjxddFTANzUYcfCNB1f1Oqq2C
3K0M/Q3EkCVP7ZScRbJO1M5jtQVY8HJsbDACB6k60X/lgaiaS+kSd474e6Lb5EcfmVWgI00taX/4
pGmg24MXi/U/mh4Y2aPljejOLPeTj/Lo87LlKIdyNIB0lpp/H0HYBKPLfZ6gjXdsvHZD8AT9bJmL
YX4ei+DTx2/w1O0dIS9BhAyFQWBFpPCnYTN4p5XqHtDsLLCx7CK7nWnaTxSPY/0FtXpoMVhjP2Cf
Qpp7JKlhWWRYvVOh8mIrx2FK63a1scpbaIq3c1DnqQVy9BFCiivUUoBtlobw1uluREPb5IsPSTS+
ffwET93Z0e7Kl6JM1rA3P5e1qcUrnUemrsEZDiBYjRtdgpZCqtpE11o2IBH/2+HhWC1B2q2nIMMu
PxOyJf2d3+pt+dX4ss4xh8BE4kyNPLHFsAO+8EfNL8WSIPiZ+J9wGpybXWOwVf5yCJkjSUoCgJc3
8ITDaT7/+FmeutzhGf9xOUxbNoQBefGz5EOrLqAxK4MwJS0r5YMASC1vNSgh289/u9rhr/jjaiDc
VDZct+kn0EAyfK7nrWFlHlAgJgcbmRUGG/AgTxCpdaZin1gq7KiWVNq3kCGO47uVEQuqrGrr9sDB
WaAbVDsYkC3Uw/6gbZrvtAgDdk5Vd+q6R6UlQVxEyGuf/OyiopmHi66Dg9rzhJSzeL1sm86VSTaX
uPuDUn9do+If7/eouBST36ptG8GghKVDYvdj10fgy0KJEPLdHGIVwTugGabmfSX4dxcfv9ZTd3u0
r6+ihr2QG8t3A8XSGuTIxqjlPQvqEJE6SxQfhFh44LbdQwXD1TnF+olKyo4qDQUjQ5B6i34qjdHZ
1QybxLKBDNNuc74GmC6eM34/daGjguNZBICfQCgL3x9AvgwZQWw/1uAUpd3I/Tkh4wkI8VhnAfE1
5CJbrd83YSm4yVPbSUz1aQLyfbIvSQSt8+1Q1I2+i6hkIEEehE0+ePn4LZ4oBccqDD3NxYJ9d/zV
JIFIPiHbydUijUnMyQvG2jMOsKpNVHxmqZ7YJ459u6WNzSTjtX5Xazl1KZMreJXIPkCO+cf3c+Kt
HUsw4qoNWIT99Kes/VjueRLRKbW8mui+meKgPnMfpx7b4fJ/1LTGtnoNYdrxE/qRugedKmS8vyrR
fYqvTQtCxkUtJxjhnrncqcd2VFlwwiph+tE1v7Ya5MK7hFchQkE6qZk559p86sEdFZFEjUFHVal/
iRJz+NdmCbYqbZLKuTthhqnYffx+TlSNYxlFo+wwz0bp9zaJupjA9DhGPm1GCEI3ltx3sf7Gek2Q
TjKCCnhOennqqkdFg2jWQsAr53c1jwg2SEWHXT25mUMfqGBfI4OSDaDg2qkM9ojaDMOvH9/tqfd2
VEPGJRwxiRD6Fw7Ky/I09qK30OCb9lzpP9XOHsss5tWDqmiH4mecdGOlL/qiqCFqDDFuaHIYhTDL
70pRzhLyCAV++OsgNzLdAmvnhOesCgo5n/n0TtzsMbu+9LRLito274dOsH1kpIErW1ooMZWP//Q4
j8n1QTgGnrZyepdGendRLYQuOJFFeizJmS/t1MT52Pwbw2Yl+wWJuamsGhJsB//IQZC7qfJl83Vt
KeX8rk6iRK33kGxhy0OAqVTXTDrhgt04gIzs9wg1U9MIV9VDt7GrVpx/q3TWEFt9AYe6ZVO6QPgh
yxygpIMW1YjJhrsxLsvOpZtBq7Jm1eJDDRZHPzkl8gRKiOGiT1Axz+BJ/93SXxCcY//xEL4iA28s
koabkunmp5cbhDc3M7cmeQjh4B8Fu2iKYYN1TSXyIq4iU4pgQtK6kP2cyxJjwjJt167nDz1CedR4
i/A+GPNcaoC4m/qtAMTOU741ddPZFE1ZsD0v/TQaxBKSfhzlBTTu2/okdNy5/tGUSbn6i8QFpXbZ
2OB/vzaGFIP4yrmVfDhTg04U72OhwcICjpfYGTDMixLHTmh/sLsjoMJDP2t2bDBJE2aqivvNnGmW
Tuzy9Ki6WgQUTVXksKogzOiIvmDDtEhwDFZMldsdsozQNDnOvbhHvIGdHvSqaHIuL+s/N+6/vWn6
v9sVFPAdOk7r72AO7OqvdjqIrt42gizE8VNA24btB46hgnwamBIJrVNb92a4kMg/laBH07lj690C
VL6oriE+QjxdBpXGaut85VUh5Jy2ElZVLtMBGWV/CzYNH5tHGfhFteecpU+NPOlRGZ8dS/rDcyvT
GI6Cy/KlxsGiKvJ4i3z91jLET8QpZKQD/i5IfVu93feegF1/BRv8sSv3tu+2rrs0y2zr7TmCHUJY
35bSJMTmFvyzurocLZnaHyCoURbmHeMIf70HAZ3BZiSF33O5dl8sxGl8PrMYKTtZco52CeDSfYDi
7UxaQuRFkTwbmkxhgqTp8imCTsPgtjwxQyNzilFITU2qtg1DlAsWdnCKu0Bu9tyT1PCFrRey5vMY
5CwxkhuVIhKJe7UDszNawquDEmxeshp+VmzMZ+LCOUz7XpVVnxV1P+odRPr1cqOTqAW7oB5ivl6q
qgS7O7MsQfudYcbh/Lj3y7S6HywOtwHyuqIvapJKF/NiTCfYmjngzdrHVmaAT0MWXumJJwSO18Fh
EO/qxtmnUAguw+tqDKs5SpeWT3zJ8BLiqUqnDs3nxdxyW7wxKWjJsiUJF/q24mgHySLnbi52Jdj4
q8+hIAAeZdomRiaA2Ho94tuG6q6tL6MOa6NNLbL1PPIuEuJXiEiCVcXqslw2XWYkjlTye63sQrZ9
tI6y2bdyUeOuD+CaZzLbiki2uwgr3YNz7WpeQL6PFGBl9xyepevDUIUw7bpr43Emw920QvDmrwXX
PYO/Qw8+8w2U1F3/bV4hW3iA/lUNPG2hzINwg9HSPWqi4u46ClYZY2fooX8Lryg8uoOnVcwIH8tx
gS4MUx/KWfsnvWyTCa8wZfDxT08K1JasnoOp/MIAEoO+GOgZNt+9xTYSIVikLv0rbSuESuc9zP/M
J5BF4vIq4hJEhUuroLUv0nWrPIc0clLL98JDXKXSqBfYbvB0FRTIWbOGcXUXlBQjWwg0hPSP0L00
sNIuW9BHw2wBDCNvoUBx+sYlMLL6Ar+AttYZ12SqL1lFFOQhMSs8Z+m0di6Gv3k3yBctMPm97e3k
jNgjJTocdhPOeH2bRbDDWfNlSsKyybApW/xOH4KcWeSzL+BkAVVKs0xZnzRGBGmiIwhKNliLNC3g
2MXR+QrakmaDyKSinUpBzyfxrumZoz+Y1YW+DKSpy28Kss/kczGoA9WZNcjfe4CnHhLqgyQCOyUV
qo9BRYht3zyzNmnnhyLEm32OuVnldxSFBWbtJZz7ip8zPIuLcb9NM2if8IqCkRwEpY5hQ23SaKpi
/rQOvib+AntkzQDur37s1IVtLcB+7EVWbPGVIi6R7CYpqkB9d6333Xq5Jn3TDlcgnSUknzFd1gya
Ux7AILcaYYhZbtyW9mdb8wEmVXE11PMejQcom8jH1luQVhjEbCZt3QJHW0g/rYkhuaVBXd+tEzUk
2UXhfyKgNpSGiHxwWwxYFIQ+Pe41shbV0wLXShLlOpqDGK6CMJoOx3SekIf1JUGWgK0y0eKzn/Yc
joYApPXB2gqWhb5FY2P0AcROwYyB7X2OE2ds9p6iq+iyRRb1ske5gJY3wyzLrkEqtqbzAPdQsuTO
LqqDNWe9bMl2N+me9Pe2oR1WaZwUy/i5YZoVcLPHyax8ZO2KHEpTY+Q05kQxVsep8NDv3htVYkyX
ttBtUYXoXML8S2CLGXPlorTOX5i1jJpP0zgBTEF6BYdXTRN4170weNn4vYjWxe2UQ/Wk2Ry4upwy
ucIp+nPorQag1SGfZkrVhI/Y7KlDCsa7rJamrPAHRNKhOBqJfIwha4VZo9/lRNwwZ6UeqEynCXCY
A4Vx4dD6GoyqbW5oxWAxhSkNdKPXJR5TnG1hDKHZ5OEL+SZ4CYv2tIsWNwyZila9PcKC10iReahD
0d1TqcLxuikYDAfStqSYYmXhYCNyCefwAIrHirLhgSOPQEMyr2nZvZsViOBFgiA/uEMNwjg1pgWB
B+4zvtBi3NKu8mLCmH6BV/wrhvRa3i9QpZkrBVvRGbJiGXLy1WK8Wj9R1QaSA9HvWJeXnQzGp6SG
OhG2/73DIvM1N1iumx+an9rADOIFNm5NX0CjhOjLd4FkTPj09/FAu+8KhojVsEd9hQm40CbqLuEt
RcOc1LqVL8NYcL/nBMkT+3Gq+g7T+AKYBrDhehzrZAfke6ousdGF7L6RvazjiyAiRfxtA1TYQq04
ahJ8nyhES+RCLH2susMpSlZFCkcMQiq8emyg+2QaaPjTbrGFx2U5Y3qRomAhdLCAn6fb0sJjZHfZ
xjNM7m/4VInmrkG8bvQ6e44x0g5KKbwq6NzZAIEaQLmlhNuJxOH+RgRj5G+MQw/9ipfq+l89KHjY
l2PfDneRMUsNKRvIuV9MUM2F3/VQXS1XWy8So/OSTs10gVPHGJKUyAA7GyjFJf9aC1MutzPGWexJ
qZ4ln9DmRkanEdxbKoxvmYigVkFVB60oXedhXobURK6pboK+590l6fExfQImXfuXabKNRQQBzKma
MQcNARhnysVUKZXVQK85zTmNR4TktAvCtXdhjG/XYn0rqcs0mOkm4ToGu9OrzbVBtJPWevtSlquC
KfECL+yDrI9PrHzBHkrHe0ybUHhSvFx4lV4X3caXcM8KQcXFAFdgfr31fR/IHCRx/bQZgtvq4BNo
U1q5GY1IAUnYlw7CxsaiIYBXKoCHzXc82k28DWqTYosAfTmfmR8rue8dDMaTm4Af3Mi7STss1rbR
Wy0h85Jh917Twk1fsLNMtd6Fh1+/6bewVT+CUulCpSpq20Hvu4ZOrr7YGtPi26RRH8pkX28kks9b
M0Z4FJhB6eZ32UO5de2ZAwofIOFhglxFJ7AQydvWNfQtxLLGemejHd3NFA4jottWjd15Jwfs9+9r
vQUM3L/4YGSldML5VTjMSRLnosV4fNcBRUxuYN9Ts8964MHwy0vu1OWkMKUR+3YKFHtJuHXDxbIm
Q5JSjRnHrcNr6fYCddq+DYYP5eO8OTjtpbJU8O8C8V8wv6TouvvxboT7mr3B1/Z7sWPAH4sQlg7D
fmO8UT86G/pbePX65VIsY1ju+smU9M7CesvvQo755U2NlDgD8k4Rtf2Ue+et27dwPwjNU4GvCAvC
4R2b+4TBC2u7nApufZdGyBUNYcYgfaChzCugLn4+sI/gJ4MjKrNvbViq4evo4tDOu7gKvS5Sz5Ku
11lUtUX4Tue1DcUOfoHIYk6HzoOKmJHFz6VAUFIAcekOeHPUA3cNbQKMfaWy/2UalCFxoVSjGn8D
29RtNhltAuSu7Fo2Q9Z5hzQ37cuLLllZeaeriqPZMNjD5i1F3JvahoswtNVKL8dwnIPhgbnYiyGH
vLc3XarMGvgvjYd06TvmFbDKyR10/XLJltGDcLVrbaEwTnThSpYKnxnKM06XJeOdMhkjCMHEdop/
Rr9AlmfKXS9JzLbbdQsk+byxaVSAeSNF7bNCCsy0PKsQ+3KVcbBEE3sZVEVIvlTrNjjkuKHZ0Ds3
NEsUXhW2ScJ+V8c9RUgCHDHaYNsvIF2t7wuBoKfPYMW56ukTZgNhOV0y7LuqgNmG78n2OOFsJthV
PGnNzXMyMFj97yH2aecR/XsUkmsXKNBU0gDEfBtfIlenhy0XFBpYrrXyaz5b0FTnbCtJ59CrzRVn
xa7FXevXaqNj9C1c+2mKUjb0fXhZ9YKSJXVQpC4exKhpDGWabPWwvvSqaym5hst619b7iYkuihCZ
g/MPlG+mmiedLsrzqMycm1kidrFA9qvJJuljjrBcM08QIOcsbiNkD4J9RWJ4eC8bMnZSbjtMofKF
tN0MYXTS2cjvW1D2gi7dCogWyisH/KNLZWuWFtEgKlKRzSfv63LLlgN7NEee2dqZC12gaaNpU/CD
cSu6NW3LWyCJ4PY+QJzvxjevNgg3UK1Bph5x55BlgABw43F2XS4LwKniWxnB7/U+ppAcccj3iY6T
FKdfeCd/xTHS8eozyhtFb0hGJ+cnBEUjTCjve8km/VDjuxU4ZGmqA3nVWwBXAhIMSbh7U8k8F/tg
BB73ZYX7B7vGYDtZnoTUZN3FQ4nOP60YCyWwpHIzZkD7J2DOdsGx4xTfjAg3YJMrWIwIOoLnOXzG
YDOAUdn2KRmdmUVewEVEN5e9dW0Ic4EQ3UYN6ZEK6I9h0qL8GaCDFt8xX2sCkqEtQVY3mJ54yXDC
XufqEa4HFb9cDdXJC07NWCmpKvgy3A+WD+wzOpk2ucDdowRlPcMSRq0uq5X3h9iRYLkWQRkuuYMB
pMonk0w++mURDYrmvm6qatpHWz/QR+6qvozvIULAa74xMzV2fB5XFvY0HYSG9DEr7TzQ9g4uuRZ+
UCSMhzojzvxHnEwAG/Z3G8YjwW/jiPc7HiwjyZnYqB3SEa4MG7lY5mLun1pUIoev3AhEiOQAKMdI
ZPA6ZNJmwGaYxnkTVFpAAGG5PUSjnd3rwGWDhw8yMl+izKEbk6/oghrwZHAJzfi+COjQXffU1O42
hrQYwH+3zdWtpTHp1tRhSUhy2WFeGuJ7Mi3sP7YgiuCEvMjaDO89T9bxzrD14GufKEjehpTYdSp+
aZesyOqAafIAAoTXkQjvgMeM/ieWKIx84NkQY+cSvuiQUQfLnUHv6BBDKJoBrupjnxvC2/FaooTN
065sCFpYzPqrFSktrej6CrJ8ibngpQk3MJUzcLI286M0Xto97bZhvgf0sAD4j2yM7hsHIbRHmSBj
aNfbcamUrzPsHWXLHxSJlm74vFCAEWHmLaJMmwfs8yUS2dF996LbuTDkklwj97cL3D6kcOjhaRPP
yCYM0rn3G5AjnVRzlaSeg/5vs1W0zuP0ial7VF+Ar11FyS7YoGBpckchsURHPSK3Irp0I6IFVYZ7
Al4D55ye+/cknECUfkG2emAkQwZJwSL6gKJUFuouodXK+rRUOPfcBFgEFKTDam1hcdBP3oQ032i7
yk89UUCRazhvB+8bcTEKmaNQwO1m1Ubb5x5eFwIgAF3wlabcEbbqbB37ObmHfCcoMNJtB7bcgFcl
l7dgDLcvHLy/dheU2Drhm4Qu0l2AFQUGtIeQ2wEVsDGY9sAtEvI2UMg73jjx4nDuDOpuyZpJRDC0
Lf20dcPt0BfKPANx59PVPEkxfqEyQG7lo0XHOL2FioJNmOuis5vJY4kStOtgp9jqi5pOG6BpFxi4
Fm0OYrUNDgAC4sd8NBz0tqwPJxxjF5xpyJoju3nromvkriJlb7YS7nBZXQtHLztHC3a1IkRmuC4h
LKM4so2TmpqLyRdy0Nca7Jp+eBQ+mOWnWsWw9RkxTEHzPDtZDG/c9SvzKcZHcCjPOIqmvY+bdp1d
Hkf4FPcBGbj/EXUDttKsn8KpxLFVGcfylSHka83tiJoHHE+RtUDnGS/BvJdwjQPeZWjg/a9YYtXR
bBsXOLZlgBjFoZ8GMaaVl5sJ4WuVbhvGyD8qnN+Fx2oMiQzz/2PsPJbsZs40fSsd2kMNZMJOtLQA
ji/vSBY3iGKxCI+ESSTM1c9zNJrpkWYzEYpQ8C+W4amDzO97rXSscGPBGFKshGcvytw23Rsz16pl
GeCh0QDybcpzKwi/yez96ruzf06DQJPh0G0DrXBIvMugbU7UIMjci+elzLt3O+8CTiKetsH7NROR
UK/XwlzgwiXGQiyaWy1EaWU/JydSbXnOmqqvt4+5TJ2t+RYpH5/nyS66TJok4j7gpPODppf6QD6x
jPIjzE5I1w/hOBnlBaacRcw2bj2QuzXWzrHPPDN+K7JGrmOi6roO1C5ag9a9rOE8r8gRfOF9WKJK
DbORNN1N0xWt+RHynGzHZc1t1cRkgtZi4/OQSuyrrM6HccfGMi0vkaRg9B0c1jR0TjluOFDTOddm
2lum2dw7H75XqYMIAzJH47Qlmy9hKejLPiEgKdQ/5NL4mnSsWfXquQittP4a02Yd30NyVKpXcrJF
QZObKscxDn1Tbq85+HNEMmWGxP4bljI1NXGHWDnfobKAu4t7y7vW6rYDJsWzjoRbtRdjcVOP+5U5
OfIOlhPqTR8yj6/uHFW+kQpJE+eSuU791neGxucT564o5ZHmydJZ9qMpJ+W+kp2CanE/LKhIfuEL
4kA+2BzrwZtgzpVVsm1aVje97WEOOnDNOcUfVS8ye0oZJZdk8GRNmUWkouYpqzPh6qQtAkd8rIs9
mDjqi6xE6zOR4M5iXlWjpFmbTZkvZnqMqPyO1rxzzZ00RN/9dMOrbpT9QITytjX8/fzYV9PsHTN3
Wrrg6hsro+kYRF0xjwDda1ReN1jDQW9cfgmgtdw/Zt1f327RfW+nRX1xC0eDRamWTJ9uL8j1aN6m
0bAY7Ba2oXQjEomlAIDPCZtXav0c665TjLLNftNel91laiosD6aDfSs6bJ7T8ksPTdVNxzljVAn2
M6ggV6Cz5X2WMPXlkwRxclBVXLROp+5QsukN372MfNbbtA71VO+lXwOF7YiliUTwwjuiTX/NROa0
W1LZJLo2cZj64PSH1Q1pJI+Zf1fXj2chrSypafXNd1PNWoUvdfLr6EikZsR7Mm+nImV3EkWdP6yR
xGkRKzfbooSKtStv41cOUqVunlR43jSX5Q81jhFquiZv1/UOTbfPfmFVS+U94KxM23PEYbZSZtnx
0lDH5qWReefKDEh58lZn8Nz9GA6bnuPIqKi9uGsJlB9PpPCtv50+H60m2XIyaLbTtgFn6cOQpr09
J5NPosuSwLR4jX8Aq5wHfUJvxyKXrF0z9c0x9KUTkvoE6bAMuNzmoTVHuUSCcmlZjaubJv64tFt5
HkLTO9ujx+ut2t2ge4wr72Yo6Nnw4Ds6x+5OBbaNKxSwIkrPqo9Keu5z3hMPuxw1gV9Vd47KzR+a
M3V3o7YeiyByTPVc8LYb3JvMLOkUnnn7iwWA1fO9yFCv5KyBKRPJtCGFilcsU1t261EuNJduPGC6
i7aG15bGCr1remvYVKIWOkAszrXMr0WyGiEysadJN9LVgRwjp/N/lJyRFvCdrhRKL6D0xkTbJZ03
YemjDb9ahUexCi+ob02Pf4fsxGJuchHP1L0AwAKV0LR5m6XhFuR36zi7ubMjFUn7NAiK2dbpj6EN
17GgQzDsCLuiGSSV5W7yTY9tJsg3Boq9nQPx/qmJqUrdOE8zp/7N9szbOG4ZP0hVHcyorDnxjVXy
NaqMbMkHJ7WUmHZUHAX0zdoLJUE3ZujGJjtmZvDHu2AIJze9Wa1lsMa9KK7IxmX1tC2OwSYZo2JE
wOl1oJjDOmPnD1yV+SDBGRLsJA0p/iDGbCGVkYjlrXRrTI5RAMu8C8t11d55Cdp6qtGcN2lP3BRs
J88yHN5gzG2VOqJdE0OcI09GNjsG+GbIhpHtL82B6ah/9khNf00H7YlnGRHkvBLUlGfWGRypnCnr
dpusD++20jYpRcu9jkaqiFHZDlXStW3XfMK/TP537Y44hQ+l3yv/QcMqcd4Fep5HBEqr7+jx0Puj
P/e7agMWWIDOATWu3eyt1567tR6DgTuo6j3+BocE+ak0BPDrjJFnj9V3D9RSdUfuiI2VtXBxLCw7
D89L9YyFXkoNSDYY72uzarzeOwc7PFO9e02D6y5VaY3bq61aPcpjHpbleGsZV7GzbhPlufGMUGYK
T0aaxVb7rXDm4iUa1TR9KKT8dcqKTNZYtneN1foknOt8TNdP8ua5L37YU5PP4jLmhJw7d5pIoSF9
bmbIoG3lnVMIu/o52Gk3qEdh+drMdyJDCTQ/6oj5tXpAviJHAPSFYM1gF+ZQpdiFV+LMQELZ4Yyb
jHnJqMbB21b2dluPUHHp45DOwTh9lX4xTOYQZoil0j2bKGlNBBm2/uO2ZGV3t0q38rJnhbKD4LEo
zIvyjePQmW7ZGEDOkmlpLdVxes6em7/YA8CT+6aodKxVIt1uUno/dwJ5Z7z06IqGPdcwPqm4MdmS
XvpyGHSzoXQVttW/hbarRHszQP1EMs7zDE3FbXvNXst30h8teQ/extKwg78kmO6m8PNw+zG2zVC8
ZXAFUAwZSvKoPhG0X9n5ZdYjdr1ni52ko28hHJQcrX3jpX1LF5vlAaF3pt/6i9P7/BPvpsAv1MvW
90vRAJKPUp7IWNSNy6KQ+cWjnPqiVLGDLVbIUy6qmltyaFfwWULcAJfs3PG6+aW3tl68+5OZ6l/E
dqP+jIHai+FtniV3615FpUvmWxJEbrWgE9HMscJcO5AZs5+N1Lpuf/IuXJfiq60it7GIQI6mGTav
hkQJey40eMil6skl9ad2OweWN256V4wEKKZPYMiDw3RqeStvwY1YrnJU6ykMUDnNr6mNKdY6o+Hw
EaRzF9fLNb+CsXnuoj2Sx0xbu7Eu2yqDqe06F0IsUBWdWg80q1631W4atuW8WE1eZPEYmrYO+MEG
QgIP80TnafToZA5Pj71nasqKGodjMc6tA8c3+WUZMG/2uKASA5dFLmri8pBKIiXzHCvteiw2DSuV
XEXDVZgIVO21oOKpojnlqyBwblq7XYbqu+xvFSLRJaGAJt/UMVfUHFSHiG9tuTtBmnmaz6ykqB/8
Rx9KN1XPW9ShSTpB7gs/fetUtc1PoKZuZx7zKcDVe3C1kWo8LTxtHTs5noQASoXRjVwxdck2rAr0
aTT9JIDwySKaDiUqbnd6NgaAJrgLjNnK/iR90vbaZwcYhgZ7B+xwDj8Hm1tufc0twAN5nzNBu1HF
0k6BZngKjBit8lBry27Wfd5QGgc+NuNmaXa2LfJMkdBt7ODLoM0ZC5ytpO3BugRFjt0TmQMd7+DP
87Z8pFB5/OyM8kxoM2+cCEtqjwDpPGoz+lh0mLn8uG/qObDv60KvOkhQLSMePnlB42fDW8BVN8gd
3pmKiyWdPSXP0NtkyfHOtOTWJyNMKYt14YPYtgmIYgAOkLfQyB80xPlWfjbsSHSpZWgcMnUS1tJ1
1SWfe+X2B1b5tts+M0dPsInNsjnF4zZJJqg4HAczaNhuv63B7LS/dNX84gUguOhAeOq3h7l0dPXN
XqGSiS3h2YDPJTPZDWWicqey5n1v2l7NP1GK5bJ9FwOhdNkOcbKqFgBX9jSOmOuf5u17kSlg4yaW
YtO0G3qNU9j0IYPgNynCswKZ11FmhE9me3/wfGX9zLoUivKtG+esDRlZR39CXF0DXjTrubCbHOWN
njsul91gstb+RnYYfNhuNjAt0QOO1x5DbOwQLlwvn6QD+riVTqGwhlbcSmBGaIc9LiXhToDrJsUa
XyXkPw+D+F0H0EfVm0usAvqKCpQ0u2k9HdEGjLCGpMZilWFIP1pqiCxF1WBssb72zhSN/cWIGTwp
HrwiSuNtNaiWoI4CLq87GyJfyGfMe6EbnEaXCQ7BkGVPEXnKDW1P30q5llWWBDXl52mCe4aZh+Tt
gun0CA0FYXIe/bASIiG9MzOvUIR6DXYyG4U6tC0qngrwp5qjWzasta4TEBPiebkSy1a2e5tjd71o
rieIXnd1iCNI5r7hJpZR44XfvTYUkY84xImce2abvmh2zmaa8cVmw+qKb+Vil9FNnsoegq+QsBF3
0Pi25e0UwxRLINNkRD6vmMIuQ9Q00lgGvBCafDkYGHzzLIzKgjD2yhZhUEwxgSXCLK43N7XPaEUY
W48EI1lyii2aA81n4DLWyX0VOHl/Xpjj8g60gHadE/dTvzbbfqQ0se/HPVzb1nTJAvQbPlXpgMIi
znRuLc1NDxdR44rLMEra9xQNeal5SVmbGQeSkYZKyzxJKbpwuuedYQa+nwDo7k7zpqDcTjmYkgiT
LrLIDudtC/j8YDQwLlGMUz0OgBuu8p3Xphhs4pS2ml+UuqAHcYN616Y+7BxofiNNeG+NqsvuOQ0a
x5JJqYtG5gSPQ6S1P9FEUNZ5m0pHcoGTK0omfwBiDwEinohIqsJbUKfAPGyF5DT/CZlxFTbk0kbe
kQwsNXb2XtSyCMPEgERVLzWynFDx03UkD+78zXecKOaYF+tbiXapr5H643wW6D8Y7i9lGYbjh2jd
Uv6aagq2f/f0a9Rnf3HTqr6hSmCw3Lggmi1zD3VluZxKuU0GdBs7wEvFi83kzDJMFVJWfwt8qsBv
4eGs8cxTmY0/88J41bdh6Sc/iElGcHTJI2IV8m4G/eiOSqQ287xXzD3tKR3XxbjvWlV29/k2OFZF
KCrS1x+uQ1kRqKOsVXmr+oiA4aRG+pqe3Ep36+24TPZwMX1tsZEXDr0C7xXvT9faB9NsL1FcVkXn
Wse5WHh955KfZ0laZIZY/yzgB7m3dFlOX6ZYsv6rbBbemMfKFbDTqE3Spj6gkiLAOCEbuCnfiD2r
mCXrTnX+Q+85PVtzuXbCnnZLMZTNjSOWsr1srcnDH04X1e4LqZ2QvccMPHQT+2prpHxmjS7mELku
Hk/kcCPz+lu9+JV8Xop6c/Dw1G74EHmutYxQCGPQfRjbtZnV84hwI162KeW5SNyNpMaYQIgle6Re
kQDepCeOeN7BBll00/QEkHlXBNvY2R4iwpLhsbGY0Y6b04rix1aAKH0CL4NOJhFRwxXJBXi43ZsK
Viya9llZDMSmB+kQHRQr8XoL3aqjJ2YJt3FgWh3UD+wAXejsicl37fLcwX/kfxasoXWIkm/r8i/E
31txVPBz7ZJYbI3SkLgXrN4LpqyStHzPsgmH4TDv2ktZy8omwTgzuLkwblAdceuvfcREQrdbxmrK
KlibxCWkPw12BHo0cudWo57o5EKxt54ZdciNHxuzbK91PcnpODL2LPqMxnBc6aAofcr7yqDTxZZE
ZvGjH0Et++x5URsujktDJ7Yxx4rDl74kJxv1PdKXtdhbcDVMqtdhZ4rJgqr1bRWIDVfB6mh+HV0z
aIM0w2yr+5nlcN/BzgtDv/o119vcPTK9WLyv5jpX1ZNNvqC/EOrKEHtDZIWax/24zBExx1Pn1u0X
veez+VkLhuod21gQNgdXRgDf3IKDaIC6RZ/z3TyItyuN33hoB/0s129aFkhHLM5s3cTVttjLYaTA
gBhrEBWU0jGdOhnNXKBfgB8xnVmj+0B0j2mGXUFKICKTerK76sZElMeSFaeri0O4M9WwQVWSCnUL
iG7Zj5HVQ3I2vS18Bkyw3/ktqjY3ehvJXU7zhF/0CE4Em0tSc+xQ77I+mau6CfFWL0HiYh6XbIpi
iAygUM1RqRKzBojkzionlb+EWQbamWLtrFU9860szzy0iB+vF0k4FGG26xzmlbOg/kYuh7xc9OLs
IZCdlojmoubWjjdCjp1Dqz3Uu5xBBH885NxkIxuI8YJfs2q5zGOnWgbzCDLa27/p+xt5mfywdxmo
lT93jdhznszRoYeAJ4s3ZDqt3vgMM96s0mcMjq0NtOTAMgW4ILnYCoR6FnFG3q4OLWvJ92adnJax
k9Ay697NAclwzIIXtneRZecMn1UDZB8cpn5al++OD+ATxLmm5yVN2qhWwN90NZCpjPhDTT9BOcN8
YVVwi/Jkux6koyCWW59VFbKq7S07nLYzU9Ci8l1XVfXqnZT0hH4VArJpb1mkuoYMvmTxPXPpFSvx
S4goHE1kO67MuyVy6/Q1bcg6edNsteN51Tz1Oka716cnfb3q7TgdJgSFhyywa53tSNwekcsSt8OD
pK472BSnadCU+zXonfY7GYxe/pL3uaoPkbAyHp4VgIv5zJtmhMlriAjgFM2AUkmeX2Ntvcx3hpcg
p9uBu9eu26o/99E0uN+zLvfDfTsW5JIzq9rFGd1/RigF2SSVnZ04KOlGgFUYm+BuKJQF0SJMKTJ4
lqrNfznyKjZJ+jaQ475sPTEd2lVMhGxdqc0uT+qqqnh3hlsKNx6D9sE+xMuVKmNrAwVb71AdZdNB
DvVaPwjDy3oD4zb2371wXPP7kBTD9eShnrXuM2K7KlK6Rl98V0Xayo/rtLU9llUY6Bs3RUF9V1P9
In/VXTDbJ+MbY78aq1P5dSv23O/zRGzxL0rtFP8o+OLUP7Rz6K8B1pc+hOix/bFcKHeeF+P/Ec7q
eQfpt1H0SPB8Xv200pJjI/aZ4DMJU1A3KFhN1MwyJno5NxcQRC969XI/KKNdkVZrk4C1rFuJvEB1
xeu8Ecr/NBNjWb6ugSw7a7/JoAzsuBX1MH8ts56q92iR1fSSNoQlngpcv1676yWBg1QRTQAHBr/D
NtvXa8KSa7K1pVJnUci8/yy24VpY4vuFaDwEglWFpGrGPuv5B6kWa3hE2hGFbeK7y+zAfKCgNlOy
WpZY7omxWxBCKIarETRyGCqajmprch5074k964f47iF6UG9+V7AOossSitIjbQkPDqmTYQMgZ+AB
Glqr0/5HFeAXy2JVE8f+RUlJu336eeDDT64r/PbSNpaN4xTkfNeiE14+uimdd6rQ09HWnX4pkciL
H4O1Lvphmv1He6ZW+0Jbx9K0NFGl1td1tZkPmxxWZ+dDFkVNwtZqZn83ixJKykvJ3j+Wnascpotg
9BBKRX1uaPFm7fjdqy2MqjitkbqyDPkszC5E4ramZw551Xr7JZS+uHRaeuMLse/ZerLAtbdx124Z
iDJkYug/RFcS5z2Y6QN0d4goRKaScHTkopOJl6R9HCQFDXVC0LTeshiFIaobJJF98z3jkP3WTaH8
NeSNl98ZkMh5OGVG29v9WE+AtDuGPWsUu9wdy/x1KNaCyIOSZzqFBZG09j0O9gL0erANy7R3U04D
IMlOe1nQPLstQ9sUw/BgD9jprcAjQecLas8hQZq+zZ9qhCRNBN6RR5SwBYNxewzCsB6In7/Kuxqv
ZHtPcgkmcxVdZbYP851RJnKkKCJtfodrbtlvuhxz/wdBjnWD4t40qBZhaSsHvXBNTPEZPH5S70zM
9bjugPCRpx1kDnj7ODqZZaffQgjua2wRKtxJ3aJPdIbu0NmI7mh9K2gm7fa6XZT8ZuwCRmafynWu
voK5YAuN86KAUWGuAUfRSVU7KZdOiwo6Q8koGt856UyzyVwcEdZ+9+TWG+Bb4qD1qO8cXD72A//K
aHP4Hp6xH40qxvWGhsmm2E5zbXHxxrgRIuTIWdWq3k1S3auxfkAd64s/+FhzNAMoNgvkseSvB2V+
VzEPS9hB0aSmfEh9VPZDvJE13z5GQwlXnWDCm/N7zArE+2sX3UK3DysbSWm8gD/VXQydE5RHr9s8
/97mcbEh75GSWd9EBGR341mjtj+IMCzH4j3zN480ZuHznFnP6+QiUAuyulvufCzd+fhGSQTSwm9G
QApgCqiho+CQbTR+CQw64+tuCqt0etq2tCknMPtZdvRTrBYhPWeUTH0x3mAS0tVXNNOYthx6p+j0
vqHoKN1OHZpwt4PDYpsj9773Zr3Trm0Zaxd5hFfzoUpu3Tc2Y22Z2NZD7l/CrUeEtSPONWp+d1CH
464ZlsXuY5w1Q/CjCIp2ewlc18tE4ulqNv1HodIaWs4LS6vZMLPQ0nE/gzPU98TL4EVFvaOvceVd
23wf81B672sRpN1tbXXR8sUqocczFLzK1C5A9Z/fNj3Syc8i5HYLYuP52fzoQOnxKPjIjIc0zias
ftZuGOqs4VuFIrd/r0zO0maeTpd24P1ue/w7ro4VbrEqAo+AU6HZVi7u0e7HCpFtVkT+1rykKCiY
ccIU/f2P2rFofok3T6BOut1w3M5vNAq7TbWzwwizQOWnla92PqaFqr/VwFal/mzR/jiEbk1lRgvW
shZK/hHtgFZ5F5WdJ/Nbi/YM821cNSk3lEzhOEAn2UKlFp8WSKyJdp0eit+y6FrKkPEjuAsiUACq
J+RRk91eJlM6/pp4Yxty1MqmGucRQyOOlfe6M3ntIaFGe9Pd9mJD1on6BNXjT6lYcvv7cpCU/B7n
vI7QOIzIi8CtoedrnPCLs1RvYZnX+TNtVYH8bs2aDYyBvZzN7MZuDn7fP5U0GeJmQe8C956EaAoM
RgDZNzpjIQoHjjS38/3sT8QAg/1gZqt0s1tILIoQ9zYKZnnn0jI3TjecvEbIM/qjAFhc2sv2BHCV
TtFBRLX1i6RBr/gVDjlJ6ovnrOHPagDgsBPj8oq+W/CQYu+MQHgIGHO2vzFeciG0FTt4SJefntdJ
b9c4aDDCXTqp6yM/+M7a3ehw3NQau2OkzM3SItmqdoUGzvKSDSunL0A2p2b6XlLSYpMwzo9GQrFr
GviReJG+tk9jPntYu30EBuoBF6QKSL3eaufVcZaif6pKpC5OAuHADs1mBBOWUEU8zVhloinPqh0t
SYR30D5Qzk3i9cty32fXyYBalaFq4EAs7bw3szfoOzVkCpQ3N2J545xQ6N1EBs33NjdXg4eaUFRd
HUHFUmCgHXVaxavF8/HAz2LP8A4cn/7PxWVK6PFIqEaXt7aASJ53NtqmAm3PAHqqIPwoMuuTtuqi
4ou0oI5DNe9W8lhjn41bkRNhy4VyWH+qypMbcMrxepCDUq8HXEUFmiHeAqE+ms0rvH0fLGzBLryN
17Nmd7jH7iY9ZgUzn+9GKMq1CnmYAbOgc48r2ltXH8sa/0pJQtQ6LhWspQ+6Ou9GJ02HqzjEjPxb
/S4oy1eLuqTsInBflfZDT8ESHYxT1jQZCYmUy5Ui/xHxmG3tYSswDyAgsyEjoNRbSNluS0DZclAY
euKUiG4oT/Kuvt21DpHfMDiF+Xwi8uS6/k3TIkJ/h2Ci9dM9hrQNOZq1eZv9BTJaVtVx9dFg/rKJ
NOiaxLIA2r/ZKodX5ujBfMUgNwBPnjYQ1+kFhTkFoCZXzfjVkVEx1Bw0VAq92u5gYfcpLQ1DBb1Q
BLmd2GW9LX5s16O3XcPFl/m0BZ5v0RrnLMycMdft4KPV761Sn8N5yII9Xn3JPYATOszmA2yaYvIT
w5LOr0VK9elr6va1+2qn6AbhWHg9mzOxLquTJ5mvOnj5Wfn2knhiHnkC8mZBdEc1YBOU4x4ncgFv
26Zrze2yihTEGcx/aB4wcPXdrTfQvt5fKatCoTxTLe6nEvvHissk8pxf1Yh09uCT6Vd8Jw/LQ+0t
VY0u54VrS+Yn3U+t+p41EM5/Gul57vpiB/USwSq4eQEznmdlBvBrK8TczIiWRz7ffhqIb8Q6PkjR
7ILWiCCNxxxytSZMdAH++b04/VyVZxaa0Oa+71ABN7FuwNjK2Gkdb5mPQ+jXFiwYlHr2W6PMWy68
UNPWfi+aVartWOkIcOeZVzTd7H0ZUYaKEbJz2225w1MbTZcsQ1sjGEb7zVdPFmCLuEyuHdgfGgeo
LW8BgFt5G82DRWNZITygW0pbOFNcRSD8MfVIS3oj0RX1fCy8wRp+RjVqU4jBJrLR7l4hV9JK0RiO
AeSF4niieHFSo33GO+S0QWxb0SYZkDesA5iwlT4WEwkHLFZrKMRH2lVNuN1EGhsI5UWMPUlIoCt0
pUWDpQwPU4GDCAtoX/n+QnY9/V5zvHKO84temmABkFaYp6r6s64B7BGokvcfVUlRW4v1PsCm1ffd
5nQ1y1XmWIhDHFU0/Yv01DioWOELbcGrym3o+QPZo9CxYWh3kbngjiX+5xBB1G/RaW6tHM20jzez
vYEWUKmXeBsuk0NXUjZ3xlOp8Tdaemlyf5djABomtMC6XN8HEWn1o2giEVGxsPIkBlD8OPTVAx0L
YXCLazOQ3E/oDBGHVT1IFSS3K6cFQSNuRg0StRLqBAnsLXpMEEFPXOrF2A8qOGJipY3yjNc9TI8R
TSaZphgbn+WxtMvVihAT+bmu9+mc1qO+9ZjlPDrIoWt4mZdK83gDbDZZdFMDFTK++wPqgFM51q2t
knxq9aI/ySwY2uU1HwIxjHsuIWt1ET6KFo/FNPOaeveanKYy3XXK4Mu5TzeGNhzWXZimyQzksDoI
2KEoTOLlKOS7xNFzsy33E3o3Mf9xQUcadUfeNRKKfa+7wrLWGHEYo/7Bv2pnUjRg6SiIulhtd9qt
s8lMZj0ykUtS3zD1AeTLb1Vn1dF8J4M66JcbjJ3eFCSk/Js52kEHszbezNewhyLhjbfJp0VaKT/T
vHZVW1+oaafc7NAATFvF0QzDJEXSDF6/NbHi6Gs6jriwQyHKTcj6/ogWcu3dt2yzw3BuE4tJjDrw
fY4N8Vqgp6esDLvnhbVawqejj4UjvDp4ge0x50qRB5mHCdKyqSXdzzPOgz/lDH+E6vmEi9EePFTp
1WyXxXuAkj3QCQBO6/6MGCYz0iQ3hA1VvNESAuRAcm/d3jhll2dm53gz9GJphW5l7TWpr1Z7QJQa
Dp2flOCceRvsoXWhEFtsk206si1vE+zxsULHykwQI2i31gEhNQvk+gponV9SdMtzfhGcFemjtTrB
1mLRLCESv4aoD8evibBsFpyXf+SD/Ofn8j+yL/X4vxINxr//F3/+5LKnmz3X//bHv98Vn4Ma1R/9
X9dP+z9/7V8/6e+vquF///5X/uUz+ML//Ma7D/3xL3/YtxrW+Gn6Gtbnr3Gq9T++Oj/i9W/+/37w
P77+8VVe1+7rb3/5VDwf16+WFar9yz8/dP79t7+Ia9HZf/7fX/+fH7z/aPi8l+6j+H///tfHqP/2
F/evUqDWiDggsXzZ7jU3dv66fgQh6F8hrK//0ZOYAcS1uaRFuZLzWfKvQQCLFvju9f/sa242gp7r
h0TwVx9aww+5q0nw8yhF+98/2L/8bv77d/UfhF4/qgL1EF+YlYv4if+OpfD8QLoSSbSLFFQEof3v
6Rjdao/kW5k/BZIV9PR5eiwYHxMDdPncRh/TnM0vhXeg7rR9E2sytO7wNEIhwvsWet9Zy3ZfgR04
ZJA1n6Ofrpd1alr4Czpr8zVX9wRXPJRwagf0JfKQuy+kaslLb98Zn8fsauKNp2EJ7jwcCm+s7jjW
LfkdkaaIA4kvsPKXcFcVtf0hKj8eh7l9r41lHUZcqhlI8H6wQ/HmootBTu9VnARhf+dMkECmD+BA
F7d6XS3X2W/u5wKp95iOnvOQqXvcj8sj4ptvFbTfhR6O6AHLTLqbaa7aiVIUF9oZnwdpV7cIVKtb
EK0Kc8YlVDrDEh1Uj9sQ4mIMSu5yNyBXaMJletHTe0Dx5ZNhPb5LFzIZ9jQ6/DbXr+87KnogzfnT
RgpCcWREnllh9E2DQPBku820vxaTntuAZdtQD76zlGNOeWnKo+vZMvnH55Nm8BvLzkRVO1+yKyuo
kgHWWYfhySY54jx1urq3K6H2/5Oq82qKm4m26C9SlXJ4VZicYIwJLypsjLLUyuHX36Xhq7r3vqgA
2xhGmu7T++y9TiQlV7FI8wWivLpzGFNJ87539lEyVdkmFQwyayxm6xXOLB0eH4n100nVQ06JnAnI
FoCrXJAT3bqV5EDY5XwxxTxfOs2eLzJS/nGKClZtmt5e3d9IFmywI81vI1y1bVos2rYfS/mZHN7K
GEUooNtwi0LHuM9J33lTX3c7g2nI90IaJ4J7zi1PO2Xb9pQCPufjZkcTITw+LrTxDX8O9UM+Pskl
GSMjyfRXOx27bdXOUqDavxARzJNqq/o2EcbbmLzroa9SRf/t1ll6Pz+m5vSn2tbZAmSzOrH8Oxtm
biWMLHdo0DhkC2clbZ/oVoSekagOpIsMuVTCMvS4i5pT2tef38Z2inifK2154yA4BVRvLS7YhNLK
CsOdU/fSLguX8Pi4iNQgOft4pZjcy8EplfRDOs3MXq2H/nnU9/BdNxLGTaIbktiQ8VD+TGq2r4yo
uxI1OWf4vg9AreRdZjAfNqLOvibrxQJHr/Y5z6Ct0wzHKzYfeJxSGtxGiN96VG5GfSYjr381Lc7j
bjqGY52+mPUYb4u21XCO5G6cLsVfvSTCXOik0az4CAUAdctSSr8bwAu6BsIMUc6WX1D5Muh5nyKt
L7wGf8rh5xWRyj5g2mWzKg/WpjFjBhdpgL+N3P4tkZpBW7H/og7jBXh8pqfKjvIj9CRILD654uhc
VtQBVqK8ZEaDGBPXinGEc7gEuEy7gKom8WUOUfdxZA6MTvJ4/cRZvzzIcPCloldO5I/t2uFgXRm/
1lFrLpM94xtLtXi3e461XVk92Un+bdNtpavNZwbNzYCW+bj7+VXxu/6mld5eHxeALjerme+KRvqo
xJj9hGr15aQSk2io43dOYjVPuehqd/ElKLA7rajLWwXfg4YCQAx0oXQ7LdipH39TYpCan0TR7KsM
tbkwQyAwc92bLav7Z5ffcQRNAutdfInJgn/MI7Gk1lTC56TkfWviez6NinjlFuVbJ+xDXzZF9Yel
xSiHP7RSDZ9JGA2BSgfvY1NqL9SxX3Gq1kEiZmTSwVRf+jz8Mmld+UKfp5ulA0rBLHZJaqU6zrlM
BesY42vfjZdwjG94xqszYo9xz6Lxe04jxhKow3Cs8swJBnKEVwP7ZhD1CaEqdM+pjKezLBiy9fNq
doOTnFr2B4gNTbzn6OlGclzerLG58KotRxbK31IapXcpMvcSA5EO0IAqgo9LDG2vMe/IhG8T3SeA
TbN0xqMqIYTGRAZkYQMcMcwdwovLTtN7Qz7Ob/3SzczRYgyEEavtdRHLfGSK7VF0UXPIs+5bXt/k
jWGz3j1W77GM2p0+zTt9LIpbT9X1K0mBOTfZtZjVZEsuOtmAsxCvmOsZx6DJ7U41dF+p7eb0uNAE
t7eO/FrKPnLtZW6jMfY0I0wP1aBtWUD29NDaK8JKe2XoPBtchSkZdtl0ztBbXXgEpCeiqbrQ2GIk
xxyq3thG5r1oxItRdMOBcK+CcXlmuvz600ekPl26Srqnx2jqDDQbUeZRxMD7Yc7Bjerb0I3OGL3o
bOsV8jaPqV0GS8WSTBv/T9b3r1GtioPukKtYwAycyqVpeVvHSCx65KKpdc/aKB/tNem4nVka3ayq
io80L8+mXunffdf4jvm3sKSBeGti+6K15o1olJwn2OoCzZ6kTT0K7UXY5KdGW/Z6PBS3TlNYX20x
v1X6/CtMMJEMOXPgYowpOwTCytd48+qWah04PbVXgADzXlKA3ounSlb6i7be14lIjQsVCCo3liY3
r6YJiDQDTWSrqS7zejGwXZ9mbd6SzNF+T3HyqYilfpP14Sgsh/lBEIkOmbCUYwapybWnLPWjpZ7v
Y4xdCicRYkk6N1+yepBjEtGxWmAZygzjUizpoZ0JYmsx/c0qPRYh7WfJDm2WuXY42bkIfYtDzK5a
2VehWdQwlAb1hJ3+b5WI4vP/fYDcOXF31WbrGFJJWL5DfQkhXqD5eOm6zsfrZeAROSlqtMnmWfVN
GGBb7Ib9qYFr4XfECD9j84PE/kOOeYMPSymkttqzmvI3k3xcxQxmr5TWkHsUrjEFHKiiJmuI0Tnr
wXhOAAuE0h4zsvai5I1wJ3Pez/iwtqpsp8+Py/ollIF6LwmgImRkN3pkvqEo3ARne5T74VfPjJdf
iCNXzA7OJQyJHDa5JQ5MLTxandTdadt016nQ8EHhxThYcQ2DKhYL/YaFVTnpnnFjffLeckyMsVW7
x76t7KhPHWoeHe2j70SQUVJs2pD52QPZCLgolnV2kkE/job4Fal0+h/rHT6Yyo+zaPtYmQGIsmfv
l7Y/p3FRvkKv7b0FuePJUWdioiRz7Szbkx2xXpKOCZhS2HyGZIG8gfPZaQmX8RSqbTBFWHkpmhp/
WrTllsjSB9ZbEl/0or8a6DKY2DmIjhPjA4zSPFcdADGKG/FqK+k7mjR9EJL9mymd63ck8mNi4yQ3
iwwHciH+1TgnX5O+wG05hkqgmrX+quAqQYwc82NrGEFlNoRDolh5lmhRPosO9USzs5uWRMMq4MT+
NI9UyzUFR6LL8Z1jqHKOpWzfYyxbvSt06vTcrXtgc4QUu2cgGJmnZ2r2SdZ1z/zl3dha7ec01RuM
bzGOZbXZ6Cagki5XvggMw+wY4qeRxqiLBSs7DCXKTDYV7VMS1uG2i6YhGKsjdlIZF3h1hDI2n/VQ
2BjJjhhF+eogHR7biUV3LUinBShET45TIaHgRqIxoDnaEFQYKsMK3y4uDePhPCELHbKK1ARtRGVD
5/SdoebrjmBmyaGMqtNjq5AG0zwViMfbUJWonAg5X9kWar8d1NI3IR7sc8eBalCKeVfozgI3wplu
wDisQKLAvOg03y6WGY8rk6h0s0IxdrNj92eQafzyUHeeLHYEP5/66gW/guHW0QoLiWXV6xTdOMSL
eXgUzY8LHTficzMG5AmSXd4tRMRGqFwWaKmN0ZX6xTE0sekUm4Wnijqxicb2tLAbfK0fTHjt30xD
uje69juMU3OvIxZdNcAyHgZMdPa87Cg60uzUcdBCIUi/lrb7zvDB/EIUL2h7tLNLJ8Y826ootrCc
//tovbHjYsfHx9f/928o01FvbHvfaEr/HOtTTEU5iQtFn1h9EEHFYhnRTy2CTIkXT9PkfvfYn1Rc
ha6D38G1ytXoKWJgZ7jrK0qGIfKVkc4CNlkyWtXhp06oh6j6oM5wM6me/9Jr8n7KSoPBC36aNi8Q
2dm111MohIZvIudF7GMBpfnX4kRKl+EXZ5nhlwrjSybSddNT3etMVTo9bmVpp3Yw4lPyWPdH9P3T
49INanxq1sv/+VpnElPLirdYKI0H7C89jFKzt4gQnZf1HJno5mmgkXTKZyfyjIkbaqpFdXlc7CiN
A3mkE4IrwHvsXz+b2LpnJUWk+VLKJuazAHqzPkUHwK0aiEhZO9dLpZ8fnyIFYtyqWldGWds6Qqc+
we2IGA/nPE6svcn/uiFL+bHSBH41oluLoCzZ5nJTvDo6x+yopr9AawThN/wUWZxcB8fGVQc1Kujp
i9znPF2uhtrsKEP7LlF+ESMunouo3PwUjutnVlaBB4utbSU6pNS+7279FCWnpphPzdyadZBXakB8
dN/kxHzTQaIVA1SkGqYKL/KQ7EIsTnTOtfaSTUbwU3mt97AkBPP40kNNICRWbSUzM49rUMnXei16
jqLig6zcBzduPEld0txDzel2pqV2iKt9c18Us7kT41xxBRxhAKY9y7Kgs9XW0mZymPhr6/wYnZVz
9rKUX4SmFY4E8H2QZk+DyT8yJ7qh+GWL5zgtItwzRIlhC4p3CxbPtW4XczNGmrTtLemY4yjfyHTr
3nGt7mkCmndcKmzWBtOfbhI5aAITEZ5MeRmaC0w8T+5U42+YAxxxMqt7KYml+ZH0DS5+fhvqZdur
DroI3IA9FsHfFS7mY4+4HPtMUcwIcoo4iJOifNOl6qLLqg8qxfL1cobuuFbQWp5oLmGtcfOouUHj
RHS4WxxIIeHSRTLlAzr2v5lW6lY2hnIzKy2H5r7xZxT1K/Ej+0CLp8DMpc5+i698E01T62kpTVh6
IU53qMc63/Za3W+AQyZmBD0yk4arlKKAF6bwCynzxfxcmsOnqaZPaJO9VygUqo4VerLI6RQod1uq
7m2kvODMh8xHGe0a31Y0+bQ3XmM9vRdp+iKM8E9kq3g2yTIsC2gCZwERUHDc19vnSIftomKz0K0j
hFgyhnLG7t08k0DT8FbMwSCCVMoumFgJeQwQw3T0XVEfsFVs5yZ9UZTR9hOtMXeoth8pOCAntV+I
WT/bjSx5CSU5DcNfDF1Tjxh0T6EFVqwZe5rutepWwmkQgBgFITstMLkp3UoKrdSSV+boMDuiG6rw
PTfZVMrlm5OEjrUdL3CjzH/CwlT9olVBSCSOdQYoEkSdZrmIfqqnRUNyzuu/SlIUZ7mxWRHmD0sa
tZMpL/i90lMfywW9pwvECScAUuvjXFS3JKtbV2Sa7o6T+qRN1iUx6Q7HeQi1A+ceCcADxC0P2+t4
dUTa+k5kpr6NhryruvpipgaZf9vWd2o957ukFzR7QuUZWYWnIzRfaetz5lfabm/RpLu3evaR4JtD
2Ft+R3bCqlJmm9CSogNQi2gnl14NvO3qREK5DpL82RrFuHcASxIeivaMjWOXqNL+bEO4y+pom4Fd
PDlsKPgOksNUK2JPv4HkJtbXIpOxAYEc0f8SmicEw8BLjHB7vZtJX5q/2sYuj72qBpUlly+TSYex
d56conW+2uq6hnqtfjavZcGbyGjs5URzFmpDv50gbu3zEiGlASCYKr29ovue8lTDhtVNPodWmY60
D7ZBfbYVAi8lYBGvF9NeNzhdroFwX7PHw+DUZRBWzM7IcmKnyWA/5QmuJbvMyt1cGBsD0G210vQK
kqt+3ewNK27IjZEsrSf11SkK41dm05fSsaK4taNXHhzx0iXY4Zy7NREmDgQOq8MiNCVwJqayG/Ba
d2hXlCFa+YST7pszxneaTkmwOMzaUwW+JVsfbZCK9CfHfoMjWRzjKDrCxnFFEoIC0mpXIzIFFEBw
Epmri1Uah4FZiQDUONOKcEs5nDzl2aEtnXIvEyIFSlzSYUICgdem2Rw6R33bQNrxOnCQ51k5yQP3
g1bicrAVXpGlV+idqPkut8Zdo9I5yfop8VqHTuyczrgCwmYr29a3FqEcJqmSbi3I6YE6xW/C7r7V
F6z7tyaRq2d7prFvFNt0tOG4ZMgdKUKfpf3u6VoHRFfpLw79YSL9yYjRMmgtpD5V1natoh/zsaNn
CdFJrmeP2SCoA3KMnlwq9ymR/NBJMAKqyUfFrN+908KFxqOkvDZNtCNLfMD6p55ptVzlSL5Zlvol
CyAPdXEh3UwgKqOfzqiR5wG/2qaXYPgQbSYjI7VwrEYFCdlCytKK4WBZ4yXq8lOmhcaeeaRbfIjj
gejCdgFr6EX28JctCjPKqF6Nqb3bY6IcIWsFemx1u9L6SDqZE+RSKd5zUs0HWYmlj2JseX0zSvGY
pqjayqgVcCcPgzy+odjn2KzLd0m26qMwXGxC+QbKF+PxSEdSVFYZ3/zQLuqlapY3J+9ewiz5Xl8D
37GyV8y837WsxZs6trAq5N01mqVvrbDTM8TLFBPxkJ2HiGwORw90ECmpoA3mJdQaFuVTlpU+Yme+
R43da1XdcO91dbtoI5s63uln/Ubm3djAuYy3gskULuNwmaFIkhz2o7SlAUZ/V8HibS4z4KzlynQ2
5zDF7b0RYtnEzm9iB5dm4ZxQWLE3KdavrC++0kF3NaAeOHB5DJpWafx8RS3S89siDmCFznk0rTah
XKwAEcUq7LL5taEnjwHAOWL4IYWeFt9Lr9se2WBa9DUEDaAl2AWyfkFbG1Ri43aIDp1L4GzEbinC
PsjG+bsyoyN6YIK3u7zlmnRJ51DZTtOYHu0kkClcDwlrFvnM2l9qplOONVBcNRQfGpEtTqrFM4Y3
xNxQtVlWOJ0CywGaUM9vMxyUWKejr4HX2k9OhIMqbm5Fns7bpdRPuGSvvSz1B8XYq/iAPbVXsAy2
Tel2NTRkqcm+0Otb9jwt24jFpmTCpn/DZnuh1v1TLPBKtVZ3W+earbVUsnL96naIjrIxThuSWALe
VumzreNxwzEYmI0DMKzST3OSrbIIjEbcWa7T19J1sHBHC+AaOb6EPnkFCtnsFcocjobkEYQsa24i
TDR/KmdMPcwEnTHs+4lV/mFJ+awZ80LVVfk25hdPYkHxsNf/W/T630gWErMjdFigljzD3VbFUPBR
L84p5NCmWk52veZNhpqf5SS16oF8QPe05LQaGH7Ho29/0GUjQ5Xo/wAIm16cKIUvTONGXmzy5oRw
NZsY2g7GaSmyS1cq7Ne0crRtLV5qURm/ZdH909DGIGjUW01v+ivoQH3Da/avXlBxqvBNHhVnz5vk
xVTq6iCWhMOMWbcehbXtwT7AxlWQUa+KjUa8hWUCpqBRGpmvY/xdHQvKxiGlusJwLSXLfE01vuwa
kVxT/5mG8rdXJwQIpJwgm5OX0NQOXYPpqs1CfL3t8B5Xgio3ygoizg1Gs+4XwfOrQ+N6U4c5k0v7
7IOl6cu2IqhiZvbcknYOFpgcdeLivJk2zdxrPrMKlpcWp8IkzKextDjwFCSGI5MQWggeaVN4cQrI
vBuboMdcdTDsCXMHVjh3AmCwl8gVS3jmnpP4Xyp8Tg72DpNfF5Cj8pbQfh/A1rliQvBjWcbhJMTA
eyP0w9KM90sjyfuSrX8gibvljHZVCHju7UTdYPLrt6gKkTuUnUkNPI8bfqrwhp1tC32o3dLsImBs
UtmFcvYyajeRQGMsGXhNZKmlgZaGGziQjMu18FqZmv6hm8XkJhEjjkC2eSKTLyT1Q/hb9I5SWIf0
FF1FBlDRF/WHSeHpLcqY+lbCrywMaIfEHKQNLFl9kynylnjtPoktEnE9orcuwyQvyutMs8orBjyH
nVP1AX1eBBDNOa0nCKOqY7cNbQk867/MaiABwtINgCSfYnK3rjmMIOQzcTJFfSL1tQcgh6V8iM6p
Gf6BZNjAVOqKJ6C8h9hotDWVwfuIBIlJ/sKleyLO4AzJMYrxfcG+HFQKE0IjfSaEX0efhBdYSkjN
gasCaKJormzkMUtoEQc5lhKvEUt3EClDW8rGeZ+qcMAaM52cpvYc1kM6ZsbWXor6YE4hkxCrYu/I
mYPnJc28sLqF0ZBvBrm6EoCoL0TffcBMDCq2HaaJ9IRmyvTLTtv6lkzYxbPZRipoGnZUWGGzQUyq
YusIJfuvGslZ0JdIbHhZaLcxAGGSuicJi7ALmK7y0rbJfFJ6YF3w4riqIfEHeK1cMSJCdOP8ttZK
BaxowH2d4JhY30o7qo6WM3fuohKHlMHQmdxLWFdOABRW+AIgHnWqvrc4U2P1sXdR9gesWbOhe4Bi
m4U+E2EvuF4sT5oM2HJEs3hzpe/aylrMOt6xHBEL4mauzZkSHxphTV11UPuL9EAIn5MLMGgPCxdm
EVVOt6Q96BCar42sfec497NGvw34MSnV00tMgq3HdaUL8uXdoNB+NOp7GlIqyvmyx3P/KlEguVqY
6v7eVKTveJ5KSoWBtdCOY1812i9lJkCcFCSl5UYPyMPNJ/rIiDbMbz5OcEdOoyoRSV43xsXQ2HO5
lPCAj4TmdoueVftKKl4fX57STN+DZH1JmBR9I8gBjpxohieV9H0fX6vsrSlMWLCxQcEgyZ1xxEo9
rYlBb1ZT60yvn3pliTm38pmQIW7xTTNfavPq/LgsWf8uV7q9lSOV3Kxd8wDjlnvG9NkezLokxb9+
akEHumm0uKpkvC25rb6aiwVDkEOXW4Hup+qyhgDmqOnmakVDvUzoPhecqagyD3C1LCY1Duh0EisO
IH7+WjUWR1IWNFpj2Y6OxdrhGcSUnRbCCXuh5By/GEF6Ekaq8CmuuBTytmLELWBEEgDLUmlBuHa0
m2oIj0JEwc+3c+AgBRmJ2QA4zPBqzUA7UhrOSqzja7CZ6ZOVBXw3TE72aEdnkDsW2Y6JbTr8V6wd
6HhVA3R9+VALAlCOY8wB/T9jM4W1eEfuljj0aNit2iJgNlH0Xo7Jcwao6liPkAFrx0ifkTefTLyQ
J2vJs2d76VivIHhnZ31I51ve9O9iaoy7A1zrWQ3/rfYMs7OSq4BB+xRJO+xFyoY9PdxYo6jfmfe0
Nyqr30bxo/HTg1elJ7VjcFJ0o6gOYqLMeAQl52jq8CYE57XHJe7tY1RhDV81okg1o4Os4aeq5u4t
kqPiz6jHnpyr+kvY9YGY7HD1cJDMLvX9j2xa9ut2BRSH4tk6p+vFlob8WJNqr8GXHbG5J66dGfpd
Wr0aYxLuBqlvTvPaAYPR5wHPT710TGr/8RQ+voWaR3BSB85AEQ/kZayinrtnTx6OdDUwnMaiE2UY
R9kmNko1Y4/ESmwYrapTK4cKHMDxcclWGKuLesUQ2ToGpI1vBEkHifo0aTgiyLbi1VKwMqC60ECv
CO/uChwmFwx+4WWuVdDtHL68fPUWwPrEH2H22P8luMPIEx3hs1NuhdoFxoF+SaZ1CACLeIwlcVe2
c+KT9HUYTMB3fFwkZE9fhA2FVq0AY7NLRz4xHCfjkUmPDPlIC+g1ekccsDILLYgEkJzYVpp7mnSL
9/PdQee5kAGVTQXY6R6FAEU3ssVsXioP0lHCCY+Pn9cBBRf8qEu5nhfe43WX19e93TDzfPFiXRwr
uaU2X30hC7ojyIHpUFqYSDjosHXlIdTjsr6KNjVxAJSrNJ3xe8NPDcDNJkwbuJOpANwx1tcQchiZ
dzL7HWFrWHUDcYxiZK5oSpcbAzfv1qh1jvqEJtzb9XCom/xv1DdiZ6x67lSscnE9ky002uapD6Nd
SKrozAgL0HKPFzYnPeLFnPuPQjbfHu+GrDOSgMm2kLGdXjkSDldYLflIxNO86R3oHFILDyzT/z7+
F50T9Tmy9uXqMqpX0xGHmuxUDc3zz2rZyfIJymnGDzv+d4kIY6cV9BdpXvhDsp0wSgglTX1UndsG
ofrnIwIbh97Kg8c9eDwujxtR4ZnAJ26StZMzznE1whzYdB5Hhq4gPNoLLNTE3jzehZ1hLOzHSqde
SbZ9m7XQL/Z6GWqKKBMSBx0z7UkynHHHsJP+SHcMdVvVXhkE0ZF/6PVz0er/VBnEGx2CZNenBURj
wN1n6vXYJXIF5DAxpS1C7vwGo/ZkMzDlPrR46EVamfgeGEWRy/TPcM5sHw8Hah7d/UPK8QUShXld
cS5mR0eH10j2445smyLqaQMjbctKVX6Wlo2jH+MWoU/kS2a0ZxusbdWBPPLuR7ilHD11DGJ1H8su
B7rs8PMHdjP9YxJYsTUgGPl5l+Nh0lv4A5V+a9lojLR9gs0jdpjisPLCjPCiquhPQjGZsMN8k51S
lGoAuRDpBQgOVRuPr8Duth/UJN7XnV1egE9Wl6TsHa81JK8jtbyVgBW9YLt4xh5R/BVLFfwscgOR
zFHROYYRNdm3D4POz2bS6nV0UAhmkHpRdbaaXnUdEMFug0XtKw3vIMK63ahk7UaRlWovV5ywuyGO
KLZW5RncpXifDMEEEN2Mn6p9bcr9GQgqa2OdzD8+tocXSgyT7g9N7Q8jbjEzppnzMBEIS8ZLnLE8
0438F2mT9PrzlrenMmBUwddIOuVDNkv6biHHlJ8uj6NGzONYe9za2tMaNO2WxcNJ5oamADde1YeF
zIzLL0bHbAzy1c/wD7C38Fk0UpqnAzQCjcbbSxg1m9gkjKXIC3DXbjoTfjCZpFLaR8yJ/qAP6sto
WtfHbomNhfQi/0wU6bSVJ4TBeXWwPHZMCEnTGZ+vjHGZiZYkMBNfJ4n+4ZhWsNja9udFHwHhuI8l
4vGGUcg4u7ZU924OmpsCn93lcVkiQrlDz7ZhMo+XkSOygD0RKy+TWjyDpRz+Rkb1HE0ocepS0hvT
PUKQDEbqHP7zdQlanELizBkrrtKO2RbM+PhTmAEXnIMuM+ctL+IfvaWrIWOtgpVn7ImHN79HK94m
Gc3CVdtXm/RmGhH7eNtwFxrljnz58yvHkTnu1H7+/FnLFGPes1mW7s9SQCh71+u0YvVQAwIo8vcq
GZ6WuR//cmzeaBBCXx6uoinobHHo6KL9XXOubLiIRtyRYd6zlDn7kXk7dITDbyXKu9+GJVGoFDSd
DVLPqK6cAmxnaNmGhzjAn4KHsyMI5TrgRllyhvmgaByOST2t7MRx23FwZt7FoaRhfeq7klkgeXOX
VAW72gw6DYmWtbfTy3g7LueUTSmV4o3VaQ1u8pQj98SRjcWfBdgYMTpF9UZZHy8AEDRMLWevFCuS
LtacQ6eP1TbMcMTU0SIFkWbgojTs8roO7/SqIlw2di3LW+IVKO3Vn0c7qR/DwQcvH0xM9aF3GBps
IHYqdqQi4I5q6R/mvNd3qG/lZmq0zbj6rYxRfGaJqZ00ZbiDcqZHLA/NE1GP3MMO2GwKqXuru3zc
lWjXdKbeCqaDUVp12Y7Jc8lbHo/3GfXl/PgZCGe8ZbOZHUvbfH80unXFFmdtmOmvV8lnReALamA5
BVkafj46dSY1uj8IQjMaOtJtbEaCiSYiQ1Jb9aW0w8anV0G/IVKMy4DVALOOjWbuKhZOCKMy/vPQ
KTQikbJIuRTzH07iGh60vttr2sg62Uxne1gGXITyCnY1R+5P/8cEh7CTDPSuptbsQGg6w1hghcc+
nOMqeJQEiU1mSU/HzOvquMUYImByOJefxTLG4jvmv1AkUNHWKpUpdC3de9Y3G0jnZhRDdQn/8FMr
h7mNgQutjsc0ZTZURqdny2SGGBBrgVFPD6eAIGZ0NSv9L/Cr6BXNRN83oy2x9zuHniT5HqDibyKl
z8rSp19SEb0A8sp/F2XZbywbvoisgAnVVGcnQyf7rwrS1a65yfNrOKbJm0GfCMt/dVEVlZzJrO6t
QV8FsFFnuDTlMKuJ41tQucggKBJmivzyaPw9LkyRm858+0MTJqGvVPnNZArKQe9C1nyGx8RLsXzK
eG/cXpJ1lwR0vUF8LJ/NfvzVLrJ4J39zaVMKe3tEjVdW8+DUk3comZUDnjG56yEUcEIB0RYtcjmm
NhE527LErRnfH0cNzM/9jSGv8s2OyGLEeFNOGYimE3SAv6SBODs5RQVwIrLP2OGss9oB0qotCklQ
4JY39/1wmCy4vP10LclnIdvTYKdSBoRfrL7IKB3c1lauQDQ8aw6/o4iZI7pkq7c+JPYvF5HbVB2d
Eaw3oVyo8EXi362uqKCskFAYp/kEuXcnk+oO2oYMiJkP/2izA3EqL0PEcMoBuFUg1XstsvKbET2b
ioMwS28nBI1JUHS5T/nGWCdKaF3rV5ZkXducpRUTzWZEsAvgf6BlIL+kSdVuGdtAV4ZW5qgbHLLp
lmP1zMk2wxjzx9D5xBk9ucTRj0WR2zuTlqgkzmWMLNBZe+CXKnpWdi4Z82eY0xv1h7zJbOfMk6Zt
I6vrqEPx0eOvYzU0q51eor848S0n4u9N5Eg4W02fHYgBP9ZV4hTNN/OfnK2chqdoYiA8TjuPqSMg
9OXxj7lIW1iDFrkiRgMmsf3eU77upyRjtsHglvhFXcyyYldqQxBHFookI2W8TvStu5j4PGicActI
7nUeH6ier+SdDgNeRHlJJgS9z7ZI9APW6a1CanMbyszXAaDawpspTjmlGea/fwCHbBzyi+nVjhiC
OuB3+2crsFMiRYFOOl+skbM/PKgBkpXDgAC8cnp9bu+6qk577tU7MKqQ/G2T7m0BUWkwpGcBsBl/
9isQBOlkCGXnlF10xfoMNHeB50CjM+w/iwmpfTABGLb12OyZXyeQuu11mUYFEcu/KG9mT1YLzUWu
2tF7afymRrsWcbKZM1nZk2jy0kK7g5dYTWBl3oZ7SWv/NkMa7VLgOwBK0B8GJbtURImwzHAAFFi3
Rk3e4PakKiCmsJksSQ/wEeUbrNa8r0moMpfLnUfV70kVbXUMJgN6zXHop08oPcyMZGYa+kDrhTzd
rmzPx4ZcdpDa3GCYZ2CQaw21EVtzyuvuTnLfQ14QTBcCdLY0hCHgFTDhkpcorsEJpPVpjp27WRLN
LJmxy6kIz1K8fHRmcZ5GJlMqWJFAx26BAewmq77N8hYdi8mIruhoNAJVYsOmi3HhzBHvmM1kIDa+
jIQfvKLl/6rsBqeyRkvB7szzmxh4gNKs/8C0EnotoQQGgxm+LJn2HoDSYfQUG9KOIRI6aHrxxDE9
0EtQmQMD64LYQZIe8002ZrhmTLzvS2L8TmYiPOH/UHceS64r23b9FYXawgsAmQnTJUFPlvcdRG1T
8N7j6zXAugqdfZ50rtRRhDrcm1UVZUggc+Vac465qBUYs7ZN8yuF+8qgwkd5ntCqbqvhGKXZnduS
UhYHb2Dy0Fvb/ReK6Ps2Z3CIPZNht8ZawMZGFRT/AAX8dpp76z3mMyGwgZXAZLYx82g6Ea8p1aYF
xLEv63wbC7WbegsVsc/caOie+1mvPB0phjGz3rlVMtOxdCeCCtXvgYoJQ0z6oGwV7AYb8/WAqbxV
8rmLQZq3y7aRZEhtA6vaozKF/cbZrXMCsn86RYMJ3ESkrE8nhlWcETUzGsPKEE21DofA2vXF51Dj
SE3p7DoVqEYoSHIFf3rDHZDsfWPyeP/LXvfoBNPEAByyCwJtLXNj19a1dpwKOMbzvMXBWZ5YdOaw
ZkY/T4QPqEhsCtQJjMjTJ5fe4Abs70vHhbTB0HqyFTESXNEvkkwuhHuZzRcCJYolYcQGMtQ2AcGk
/HFrhwjpa0Kyr8+QY9+COEzA+DbopBLJABO6ha26PaXGATzup64z68tnn2Ja4GtZFZN4mpsnK2CA
lVfOls40JG0i/tbTbB1GfOTbOl0DIQvai4+I4WRY7QVz7UPRQ0u4b8kbu2OM/VjC2QTHHYLAL+qV
nP0fekc30nDr9TTU/RpZQ7caWpqTtSPPIucE7chs3AyW+UKkp9fN2INxczEb6Hp2zVutST4YTXOx
Z9Cma23culn6gfCVpbMBXRZP3WM0g1RMTPdO1sbvsg4gzrrRHdd3srHL4i0MOR4h1cIcz1gBnHHx
TnLYGlrlF9fOtG5r+owx7hmFAd2bsUpyv94VBmD3ubotUsK4Ig5kEPvSmSlTS3JJYnJSYQTFKIsP
yjPUoQTIuGEdnE47A9NCsMDxZu2MBJRE9PKmAtM0A793/qyMaBAmOdAkHidfLxDBKRBurr3JYuh8
NO+1k5W/ING0NxXgiRVJ91sLgrGXxy1JIuEJSNR70yHgBJsi+uRhxFAKa5RGTmPm29KH8IrkB08D
RtVVexOjnl2SBsSqEv7Eg9qXGQgSTorYJVk3V1VYLodioOLcSM8oEWJKoeAhZV9ij9Rnr2CJsEyY
shVhyrDqtbVNU90GOI6b2N8iAuvWWP3LvNG8zEXAxyDzHvjK59jDnsWVSy7rmVA2zdORHB9sVzu2
+oa0hnajOUBdKoMhhNYgbI2qosWC3cLhKSKUcdM7k8GVgShw1/TswsQvlGPVn2pnYEr61SpmoaPB
6D/uHZToToilMzlyyMQ1G82/7DJIbpuCYE3W65UxRdWpdSMcdP5NAQkgUeCJo8i50c19q6uvZoBP
PMlh4xagEmbNfGx6+7wI2vZkEDP+RUeSB069KvupRGckPFEz6XBIr8EAO65tUACnEsu6Ju/mvs83
+JD5jUAUsFhjaQA+hAcacK/TdYsui9BBNKLN1gaVtzLuwiRvsfno27ypD6RY54dm6H/KwM92Um5k
Zm6FGf9OHHI4evrna9b+GxIk3qFrr+bRzbxJQ2CbRyTWQBg/cAzQKJ7MwmsfptBYONOvbYY7UOcO
9uBU0DMf+Ao507aIn3LRDIfMbhCemI/MewyvaagH0aGtrKFDDlTEcP+zN8xwv7I6JEsUcVinIdii
nYSTgFMKdNQYzcVrahSckBetVyaY6Rg2zMjOP7aAgbYa2ZMrJnhGPSBDyY4wVz/aLmw8pprcjC7N
ngDiuGeaxmehspc6R7M+IfKqY3fnqNE+ZB1iZLdN17AfgLKvfALLDmibQ6LsL9ao9rzPCEhK/4xW
eKaGNe7mxmGOFfXe0OTzL58jCwrQ58QSLNLNuYhhigkYfejsuEysyiAmbNF35y+Nj94sTl6DWt46
fgaIz5R7S6hnbaLdhCvuo3dLr9HCd4OwXDsU2rqEQ9l1odenKTgSI+rZh/k1HBvbo6NF+xQoZjgH
SLYpn8JY/2Rhr+kCPePdxhwwDg9WwTmQq2Yi8QJD4MDocWVkmXjgKAAI7t4YfcbJ/r1tb8KEzDaj
auE2gpLVmvG5sZrgzrHEbdfs21GFL9hq1qkASKsT6uKlTP23U8A0rCl+deYZcPNM35VPR1U3eDmZ
zTBBtQtmOIcVSW1ZlKKTHsznxgT6rUMBreLx0yYworYdyNUVaW5Wkdy603vqytvUdBsU75CnM2SB
OzuqPljtmIpqQ3qsE/2DyUUH/5fQ+qCiGzJF87YI002TV88ZRlhH9e05JbUE9GMtPfSGJJZ0NGWc
zLqHxXgemVGbunwXeunsgnlmfqUQ3SG5Z1EKSYRxGwIXTGtTFs3Fd9BnWNrwaWbhiZa0sTJLcLcI
QTcCP8sBQ+OtCLTpmEz9/QA+giTmiFKU9sbKX5YiOIvVBipxp1d3ZUrYvEqMHCV0z+iC9DtjrMwL
pnDfwzAO5lGTN3CXhnPNxJdNaQ7jxBvt4hcR1tYmTxUor4CmM/SbY9Z3IAvhzXsG9I61KItPEtwb
XjYmiUEpHkY9/On7sl7pSTvvI01CBS4OpURSB/hlCVKp+E00wWyuLz5co+qwqCSAjiq1Y8nCcwuK
HlejtnfMoF5BWGXKv+iiZ+0m50iznyrUn+brWI5c2kA8ZeNGHMnE5KUZ0J8o8pmbuvvQ78/RXL36
cB03dg9cMpDU1EuPh8ndHdCAkwRmjfxF3DpjGW8t6C7ryP4aXUimDi8aPikLEjnOrlUcGtt+Ru6c
6xW1llvgQlXxsHfvG1ie9FXTdQH8CNr6qkvHhJEGqiYTB/q2YtxJ0p19kBzY3NEi63V5GKiTFkSp
Sg7RL0D1S+TZWHuNbp2Qi8jt5BK9iahxhtGERBDW085CuQAw3kdV5HjUlpSeE4FWLSsf2EwiZxB8
RATrFW5KIdJ5Ke05REMHzmvRSmNk3HQyB/53HHSnPoBrY0lkd8hYcMJ8+GnASGbROcYtgP1sZlKO
E/TsYPKzOAv0hm0uSJnUE8QM+pUM8DUS6T5C+h+5U52JTBJXPOtEtXhTGz3BRH/yG7mjxbhPGzyU
OTVkHhyqzj2Ng4oRq8zDFpT7VqCEiAb/NrAgG9XBx8yJuSuzSxXyBVGxGF0qlEv+GxtBsk7LmmaD
Vh6NQhL65vd3xIlSCY/kOGN72HA972hdpV5hOta+fuk44zi5pjMaAryX5j3iVWTJm9w3WI3otDD2
JSK56Ycf8Nep/mc4taL0l9iiZuPnouWnPdoGPuJpDOPNqN1pnDFXsxHoR6ulsm6bOkB2wMVuGdSz
9qfB8WyFKd06dd3REcCk8th6q10Qd6rCmo1KYQnuE5NLNrfACs/JIQDDyUpIyMEBbH68Mp32I2/b
Zzuzl/7eUG970b/5ZftmR1a7wpZC5FXvM1367E2rQxnGwMxeVxNzwRgC6brqcX2X9Ca3ed8hCJHK
2foCLbXZMPB3vkwKBxCPMjsta/EJRgolZvkI9J5AMYzolRnMdwZZ1+dB1/bm1OmklAOGuT6Uo3lC
cISsIjPNtZ99kio2U/7JE1FGxHxjpIdglDv7ZLbu8Hr8CCDtrtOgviUJUK0yPbU2ITtAUo+7vqZv
ZzgPLtxV2q3hQYEZ9IxU4tB1poSwnmy6UNNs8jXUVbXv+8T1ppgipsgTggpCfws/JltpIQ3GdOwp
P2uHEqFB01U3Dd3O5ifs7nJV0d5bgR3Zo9v/2S+1dK2Vb75baiTjFhhVXbpLYLTXpspb5jWB11f0
PJeoMKMBTUcV6m9aU6MAbOZL7zDKFZxKwda8wJ8OwAA/xpO8b+L8mfhS6MCQEuzEVNt5Gp/7GONn
3+qTJ1XWrEuOJUZrdbgvwt/AZbINLbHhBrXCPaMqUiIKlz6pLaCvjBONgJkfkXdPjR9syOdpbom8
/ZH0qb1zimb0iqr/yVx0dMiL77pI30hD0UMwChQ+0ZKtBA8Jm1F1CKNfhhZ6bRjpuywr7I2V7xN2
hk3RoKsRWpJcwhh2IK2NyU3vo36JjJAVSvf6qQGZe+sKUg841RKi14MwMR4MBuiICrYEHK6J9aRH
yH1GSwDReEtks/IDrk3uCmz/EUqDCMmjITkvl09Ah5m3plDEWuaFrj0Ca7LG4DZFRUkJV2PCTdLf
nTlDsIvj+dCrfmu18kwS2WNdjpFXlcYT0aB5O9xr8Q3D8opCtXpwk/Q5bu5KzJR3Zcd7ylWyAWmf
vCmN1pK0qa4znBgAptY5JEtEgWm1KXzWFrZug+l5QWbPNLxqUzNvVZbyHmB7YsIzI1Qn6jkKVbAl
nP0LnG8bXXQt+y1N5SFKrfBROIq+Xv0MjVdf7lK24NhK1xSDW6rtlmhf5w1LNjsK0tCV5W87Y6iP
sb5rY63BCWp0KI3yTwFrmbrf7S4lWQENYp8VHDfQhHN3zzklqqwZTQHfJjco/3yVf80pDu44cs5k
D7yBvkCAGmioBPnimWao28k9zCNcc0CXXkoOrlt/UuDnZHGoM/+DJA5u0ITeZU7v3H/sh9w8DoLR
t1iTqDjtxzC01lbFeul2D77vz7ta5fnGiKtqy46AO+k3WcUA7DFia/xOQD3MTSeRe/V47YdwLDbd
IT1OpXUXlWDzhar2iZt/pF04rzSB3zMJog52fcCC1Z/0jtMD7fkfUdjtUcPnXjEzdvUZxU1ZhdOV
9W5TJITh6iL5NdcBItAB567ZcT8wEa0f8IEG6wUQTQjT9JwVI/47ffyyoJBeEkJOt5oPQ1sFhaTe
4Qg3xvCIVAKD3kjcz5HZHKUJHVUdYl46RVh9zVq/TY9+0dv3/QjiIEUFFMMvfe/G31ppHIFyEd0D
vNAL7Pdo7H424qNg9NtHA7l3tPnZRHdD6b4TuoS54nkwnOk4tvjOM5e0xaUWaSTChZe4GxhvG/uR
4ZvB/mXP080MNzmFYtLOFcxzhlyOELtsxGNXjO4deJoLo9AVeZ+IDhKOyjPdgQluW0g4cE1DCDHk
jzF/NBrTv0N7uDR8kXqUOSlzka5IMRIHhtjhbWk6J1/JL67H6iksWshVgrNXLOYLY9XCHbzQVp81
CQdxva6HedyIXKT7IU43Kb8NpoYu35dDayMQMms6q/QO9ZozJS/tC4c3A6t1vaoqdMCyQRiXSGoX
pst3rYlXyBTiaOUEEXUEGFgKu59TAmro+Ub2DsTl0zymD6zBAOQqK9y6ItBPjBm/RgSjpo1coGYE
rpmsteFMr24AYbWJRcTpOSdsXaIFzvxlQ5/7XY8av6KWhW9b0ldv0c4F4VH22pnD7860TGJV2PmK
alZriF8DPFS7Be3Fn0NRe2glNUzq6pvMHEnnMO1nvAA+Ikov9HFad3zC565dxKA3Ju65bXAH1909
mKUlthOZDtuqng/x2Dj4WFa0mn40Dadgh3nWqvbFntQZ9pbM5qLozW0lsfvVDUFpE9ECCisEfN10
r5MSv7etqVkxB5po1/B2alX6imRzx/FFW0UxulbpQpIKtKFglBR6uksj0BVk2mn0GLWpvI9yl/R0
aokufdYn/u5+fqzififnLWm47AvZ+GxOBUhBwrZoJbm3Q0hHobe4EhHvYsjpXlHxL8rl6iNi9IH3
05YHZVWPlfYEm+FNk/4LaAicIIp1sCCyo6qAuRMtBLYOszAuR3gAMOhQ+9xLX/vMQclDlHFuTJEB
sI9nEkaqpF3jbMPMXjns+5XYQWL77HmtSOBABZ3ehUSuEn9447Q5Cl1//rAP5eDcliC6cUtxMztF
QFPLkruBFM01oSzxmv7srqKQWttt/9kFJImqYsBSQxz9ehDhc5BMHwMiY65RPtJyFGs056v9XWec
7UfhvjEHfcclTcLJ4q2zPtAIb4h3L1c1u+0e8rkW8KogzoO9Wv0i7yTgJ5RPmGlfmAbRuqBly0VJ
+pQ/7PxmkpzbHN65ErnE1R5q04TKY1cero5RtiEobFU3hns4oi+wSokURyKa7MPBOhqt3ZyC2s+O
30gijT04K8Jkk+EWxpkxMYG7PtRMI1xsbXu2BE7nw2SdKtVpL7TPL6zy8T2yOE4GKMbRkujYhSME
4wtlQYSuOk74EDROjY9KxWwXY3IjlFBsGoO+6S1fcKHRPy0GyosglMmh7SsCuBbhxfUpIalLXyTR
HoNYrToTxqNOZuXFKPTx1GQy2drKDFizuZRq9N4HJpLceqjKM1HKD7IqOo/c1f7CDDjYEa5wcmez
eZhb1nLApLSQHN/0FI5wOi82ektQgMuQaZvX5DCMTfQDWV1018VtvXbBVp5HX2di78AKrKejA9KB
JLpldCzL+IZMi+gUCbaVeB6mj85sbxqRbxPI2A8hSZq7Zd2qrsPqVvETkzJCy1NPOBuX7xFE/QtY
JmTec3gLT7xmKY3KDWsZPJiAqPZcbRt0fBVM049CltITUcwcPiKzG8YdT0XyRW8ve7rWpkXZmECs
QoejhOr3+pTHnkVOLoJA2kZW9tP0GQfogL99N79UnaMOy4vE1V0froCk8GjEGQzYxV6e+5XH/ofb
fvmfVsxwDxuavVn0jmN1ODJyQjCczLe+408fPgIvzxq+lJWps0KFegi7MTtUY0BYmS1xOjZ0qswK
TetMLCQaAKPpDt/QFepZ3bMEwyAjdKPbajFg9TEn21kjTG3quSlqhGifqU49KGNnupuDY79M2mmW
qz7uLgbJviu5yE2JkqCJR/D46vt7a5wm6SWeI8P86PrJuoMBbx39sDXo7PIH/AX69i+22l9Zaqb1
vyCpKamUsqRuGrYFNK78+QmSJ4C8Zvy3qpAwKIT723AlK+RkHQkKY2ybq9MQS+vQz+l7DKyrNEPx
FCPZ2SjkVMBFAsqSb9XNVW2U4YXHejieY4fxmd2I+FBVRXjPnb6aIKV4jn+P32HYOFZue1GnssO/
+UMAz/0NCWc5rikITTUs3Sb9/c8/xLF6NudiRitXWQAJan1nZtVD2GqbEmTdhhZWdVjk+noRPDlV
FywYsC9wnBHGGaAvFIQcMhE85Iry2O8p8iEUsK1Z5q0WaaeR/M7VP//Ktvz7r2zZUijd0V0gnDDz
FsrdX177ATtzEFZRvlJLYstKZjLbJUR77ZqUfn6CBei9bs2DM2kCR3kSHPLZSC7ky9AnnUsTjy3t
ml1hlSOSydQ/Bjb9jlwZj40dE36DJAbJH2pIxzy5i/r6+kD8GpDRoFoSPvwjW19/g2uArqjh0Aoi
nmMDW4L4mHm2PMdOHkOdtCNXWgkOBJQoMmb2orughlqpn5vl4fo/qxUfJDYQLOBKmk6gwy60ort1
0xbjbvKBW+UUzgQ5ZHdMVHFFOLbcBWpGvyBt5y3viKDStPC2srX6dVmDwqYsHttGO/lphF7TijEV
kRNIp6KRN0k4jPuRyPNVWaIHQ2PLnWi+0NXWTgh24ofeMtu7gjIoEaL+N/eM+5/uGcd2gE+bUvCP
BHf45/tGxRjS9dJgirDFR0V1aMs5eJxaq75E5XSL0WJlhtBGd6ZWRmtRc8QpoU9z3nHVI5gI9Rg4
Pv1s2eA7mcvdsFCbWpJI18hlx8P1aWeRWzKWC8xBbx+qLk0OWqhhjKEf+lBFRrKObdPZQSFna5DG
sOmJYGYlwl5XjeFjU8+PJIokxKUolK0z59dFopmNmJWFyxAvcnN1tqyc4R3ioOtyPdljT96YkZ4k
CJwVk8ropKQMNpPv0vF1muyEKGOfpLr94kDO29dOymWb9fiCQtIJVui8xj2Mkz78fq4qcYZdy0QA
29tjbUXVfu6d1zFz76861OsD8uJ78GuodqRvb3wQxRt/CrvnQkPrLix9fG5r486HWetZY4ZqQ5r0
ZCZ/Cc/KGXYQEAOZKJ6VF+aq/GCa45W5q346i0qvJ0VxbREE7vWWxpaAMx3TROpe5ij/QUmd7P/1
MfKBL/98d1v/aUFyFxKmch2HUlrBrfjzKoHmy4HIAFKDN9XdNmisITJazVZTdHl7Ger7dka0E9g6
bYahcS/A6btHMbEYTVxhYoXEDURjX+K+dRD82ZHhkT/33HdRe99pU3g7qzcba+RDFdOUC4g+OBDw
XmSxca83bQY4R0u/yiH9gjR/QZmpnVTHURYEN/2gedAOZUxeDqFj6eYKYyFe54E8Y7GLI5DdQ5BO
tw5Woqh2isfrA4BpkCGon57MkpplGkcHFamu1gJ02aZd1oJR1Oim5jg7DMr4HaVR864VIQrton0N
APzBYMgUDUQ9fQELOa0hecrdP7/w0vz7suqy/Lu6Eq7LlsZr/+cLL8TUEWpapSvbcXGbWMRrgiUq
sr0tNno2fMR6MsPSAzdOvoJ19ksfhEbefNYyqW9qHUVXjMAOAVfB2AatBT1OO7g0yr4Lknh8iIHb
slZzrpU1Zs+FGsjiSoSxP75fxdfXByD8tBGM4IczmbiGrN41nyEBbRnAgzlvCK/zoUPSyMhq1EiI
zQY5zGeDUy51MP2YsLgJhJ55//zaGPrfXxwwpYr5gqNQHUnLdZY96S97TgOZrvSrBEYGiQw7bQr0
PSAayu2w3F+JUw5+QYsjN60+e61yXTzz3jYJe853fVIS2OPTe3/MRDQgUVD1ae5G/yzs4ZXYCoYr
IKCM05UQ2LXWbw5QBtTS5mhmRvOs5Xp7HDEpQToLDjGZzxsjKQQwiYHILaSMdI+jN5xPIaQnQsBp
MWYXc3Don8siu0SdT59zph/uTm54aMI8oAnuZBuN+uSFc4frQRzyRj0ZLn0qWs7ErnXP3BE1Da8o
q6h5dqph1aH/p67r/dlT6Ee9K6EsVdApsQog2ybMaJ2UBp3P3tDXS5EgwHfdRjPG7iSthq2xPL1+
zGHus9eqCMQjtougimHBKmvedK0LcHuUP+DrbjitkqowGmrD5ClAsTAa06myNJx2Tjgcp5hjoWot
+VSL+iYqGyianf2BFuWLpJXyXtc41RQJUuArpFTDAM80mza4Nd/hpEweysUHhfbxF3DG6HR9FpRd
9G/uLEMsO9tfubtcNCxkijKLaGtp6vqfVw8s0Dl1w4r4dhryuyvetFocYWg25zW/t8NEyR5OheoY
a0hI5p9JT4JeEX70StX3jHt8SAwthLNsdj1yj8dbNo5xV9d6dxrb3j7OwDf3ZYvhwGjl/WC1Cwm7
Cs5hJTImMIuaunMKpmrv14/YrPInlUGjuj6dori+1Qpf/+EmnTckcbltZDmcib80jg5X4k5Mqllq
F+YwBqZqx7JcEA3toQvD/GczWA+ytG/YsefTlSTU6zb7WuxCYayGeU9sJeheDRJjUoRoJbojQ6jy
RyRpdIV00V5wQsNN1+dbfBb+Wfbu07cPhhDi8/dFNxhI6Mgc1IDw5cnkDbS4j3pe5Y86qQrEZ4Y/
Zqg90TTuGBhOb4xq8o1oDGvPjM8j053Ja6gP5iblE9DTW50R/ARgcWxI7GgrDKspVDPGgppz871D
RwVqzso2qlsXpehiyxtQhK2nCtzK9cq/Lv9D0zUnDkwLtmW8Y07RrOe0k9vr037BDiPUuCde63xV
+opF7qt7BYzAi8hLl1dQYlOL3PYWNOvkYWktXohAYJIHqRMnMed60so312NnU1nrKdUmsFepR+AX
r6ipoTtgm3+NaWp76BL9HbRMls4u1psd8zdCLJphfk/T8dYSg/yCubU22OP+TVVuyOUi/vMilzZ7
s9RdYhvYQP9W3s3BSDJPRbYNbYgE1iCJqzG31MsIyHPl21PwC2gNBufODlY2qEhm6Q1ebbO6Ny3j
djSN+LmbblsgfrelHu/zOQRCwpCW1nNgiV1SoNMgbgYT9wIhYaCLOFJBZ2ViMYcbO9XNE1Gm62oG
+c4P6KHIRGQQTgwrYrNRd72yu+eyKFbNQuRLDVcRx8BlJ1AHxflTyWj2wR6N7zuiJY347vu0ULva
OogGHNO6kMeuEuGjZSD9JDvoaAxt34Jpj7Nz/m63YXi5Plw5nKqlSuKW0uma4WXQXfKVuvJ1oqe+
zWyuIWkH5WvSWk+Wix0slPD6gM9rK41Q6oU+h8BtMQnxe5WeEhr2k0Upf30YAkUmh52I748FBPMg
lUd6RxJGd2Rqk3p6JdxLg2QVlY6THOlChKurmYAoApRVdQ+HRzFzXTDAoP0BteS9faNFE/Mi8GHM
Y++/2xPG1F8y7XOUatorPXFQ9Jv+bU008Dp1qhACBnqIwjDSnQOiEs5BvABPEZ3a+WPUEeUHF7rY
DVTb1LIMNJpl5M2CXB8p1uUDkBIPYZr5bAo7uKktBHBJ/e38RDr35oxjevJ92Gj6pL9HoORu+kXv
SVoj1NN8cLu9kyWczSx2LPTUzPZUtet8czZ2Js37HoU7GrsbBOHa/p+rAhMy+1+ueNvULZOZpCWX
pV2XAGv+XNbDwZgmmRCbBz5qm5pqbyeoDor5IWTPKUG17kt6w3Q3sciOzsGQRUyU2R1RV0xHw5cQ
5XQMT20y8pM9dOLJT/MbUpc231ulgd7KaKAzjFhMwRSAxyupOTt6uAerzbf//Me4f7Lh+WO4ay3F
/iRcS/FiLX/sXyqcmakqbaQmXrmRhmQU7cmrLBmMXW0gZslyGSwwsEhUM6SKbieHCkPLcmjSywpR
YzMcDUa+OAw4YQeZiybhCjXEpxsdZuC2SAyn196GnUBsVVkI6xduBabPcfXx/ZVW32oM+LQSkGK3
JQauhkBSmZAN+3lzdRtMI3dOx1YSLXKnKDLOokqRhF1tjTZqx1OtjJ3S3fjcRBB4Sx8VlxnBkAyY
dj7RUbE37ZjIszM+phPDHHIvPEtr1SN2luFiXKHaVfqFaxM/15AVYAYqHBjc6pQO03xERVPcaMOu
D1vgtgXsCoPsb9NNLlODNoDzZrvJB/IWQzJhWJd/hYnPYLgc+r3mqsMM+ns9xqV4dUHRrVFz58ch
y9fX+iR+DpQ/7EeHyeoVkl6l+k+wa+4J81AE5TS5uxrlapOOeUyI3/76tISf9m8ubOfPk7qNR0oI
w3EMBsQCHZRYquG/XAtEYMLGt9pfxcLGnObFAW9eX5tSLKRplpdVSTgV4Z0MFX3HvNjYrB8kMuN1
3PcUycvtr010cRfqWm6PyMA7jBojoR5rXJ/JRYTAtIeu3VX0A7dxTimBScFfp3Hdo4mX0wpmR383
dYtIlamUQXF1oNwDr+N34lgkaAqvlwTisf9pw6vzNNj1E74Fk67t+yLUU6xxJsm1G26w+Wi6GR1t
PgjJH6CrblsIJcgRXkxIZ8TUOUd94eXl2OzSMWvu4xmYcjJXcI6vhmmrvLUYLcMvrYBCRwOgHeKp
SRG496dpTfatvrr2atDqT2diPJ8G3C9HrS+YeS7/CwZLelbXFQ+zw5aTn02rccA7BZBfgvlEWN/a
iWB9pMZXSKAIZV1MMx6Vl+t/Rmn99M/3vCCQ4o8FjPfZ0SlKbcDKhiI/58/3GdQagWZF+ms0XwZh
998nGQ7fpcee2u+jNKxvs5mDRZeEL7YZ7kE+Th8GSZuIQ+++L4khwlsStz2140RbSpI8V/Sieq98
2gRZWuORmezyHWkkbPn7OrPTT/Q3P2fLSR61tE+OJaHSGxgZ64BF6kcQDOM6EZyMONmV6z73tFkE
l+uDs2ywQMf/+VXgAPafXgYHNL4hEBYbMPPsv/VAaflFHI3pXw51hmrOoHKMe3P+VCk0dj/4yHN9
3mZx+jrVvDeYweTWNnHAwoku96glC9gFlC66QBUWMQv/rPIdKL6LcJr6XYXsTmkqgZKG5VsZsiFP
WTTdXR8clKBHGc6Aufw3IyswBfIfvaH+bq3gbXky/4+PUu01WKZfh7xO0NWAucI9Wa2vBUm01CeW
1J4YzhU3oEoIjJtnRFv0C7dzEOy4oxxGeHCQc+SUqH2AaYVxh2IRqnDxOWUITPBA1pfAcldyGeO0
ffTWjSrB+FH+HKq8u7WF9sCwPjnno//Wz8SCpLy/Fxlp3S5t2dkxjTara3cqytziRAzmL2HOQE4s
jNuoKenFx8Ue+618rXwBKc/CsVQTVbslUFw996EE/EeOPUfLfm9arzQcftWLDa4UbckekuOsjmqY
SqgLj73AHMJN7pbra5+sb4XcXW97ObXmPl1adgz+v79I4Qc/Bt1iCiPRtZ3+hUcmXgLhEtzOvTEi
HhkH//fYZvsmxZFa1+A2cEU3J7E8cDpvTjhw1KAnJ1qv5v77hGL6hb3Lcmt6jqzM8+N+++23Depk
eLh6OudR3RIKfONHSX7p68C/kCJCHzJlSP39PZLRvtWzuIaJ/1qidX9FL3NBLqhtEZiWGyga4Q+I
F6VLTDOkLBRRQU4B1j2Z9GufszDEWt85+1LiVXZF3t+VhTUBcUvlsbSs7mDKgTkL55dCn9NdTrjg
kh38lBdTcS9E2m4L5vP7rDAfs6nQ7lVrIzaq2ssyo4L+m7hHTehMbkbR3hQ2ksR57toNKFLpqQk+
K5Sf1Gvrzkb7HRVHgmUoCC07gLGJgVdTmn4hRVZ/AU8x7FVvpz8t0mW/qau+/rMDrgkjMWn3WTXv
TaGmi0+K700wwP8kPVTs8kbOR/JIV3PQFz9bli2MCdOLpD6+aWCb7ZG77PJgwnxUueI1hWW+qZqK
uaYFMWPiVGGMr9Pk1xAWqT9Er8UgCelAVaL+yk1eDi0HDhIICc+x2KIv/RHM8Q0Y3PbcKL3dJXh2
twTSDvtGxe2+n3R0P1VzCKxkvAwRbJrWSB8EhD/wXPZDLe3BuwJbY5VNx2/asXR0FgZnuOS+/hDE
kfsv2rGp0jV20uKp8OFNJkO6CQZ3fiG0kwAc0qYMgwMTjhY/HWGGASB81HvZ3l8Xwf9nSU5/RD/9
n0VC7X4XS6ZS8/9BKJSkSf2/z4Rah5+//hohtXz1dyKUKf9D102LnVXSVZVgNv/rfxmuiVCG+A8C
UqUNUl53GWYptua8uAZCmXyKKhwUK20jWJlLdfavQCj7PyTHDIpz3XQtQA986v8iEMrS5d9OMEJn
lGbrDDGZ7ighHH6/vxZ6xWz9d5bOa7dxZIuiX0SAObwqZ9my5PRCtBMziyyGIvn1d3FwXwZtDGZa
lqiqE/Zeu7NrA8WAAThzYAUMn/KASOmulP/a2+OT8J1f3R6PYS/WsqnPOA397cw1bTt5ob3dBmlm
Xkdk9LB0s9V7Fvr8+wLRDTOIUy3e3E7v8HGBJMHdOegMJiTHoKdNBLeV1Z5podgRtwgEzgV5JMOz
JxgXIAWplwmOPP63/btWBuvK9b5HOV5HptSryXch1ZItbcrCXzGnZLIM10lmgiyY1j3GNlw4LrAd
jANsxMo+MM3aNVkQ4K/j7K3CHQ1LsYYJ281LukUzMWSIpo3bBeSrBQIbh4EuMqGgGROOKravN5Q5
3S6NqoNeYLzoLXxsldFvRm5vfIk0brHOjMt7L2IqCb9A45uCGiMcZFhOGUdTxtZ/KCb+MKUu2InS
3QMQ/Cv3qmz9pRrKXevEP57QIAca1dbP1FFV08/gkpyV1dVPWH31dg7Wo8jUCqP9azFOXzmhA0X+
7Ofpd2OkeNQs3uYJMbtJqspinLIbfOA1+09iHJ0BsyEioRyRT0h0lE99Y9b6SywyixbHfCqnsUQs
9xubHjvf5Jh5/hFJ37RkMYCNzMnuKWKu2OftHlJ5KCyrXPjze+Sl7RYSBRmDpYnGCOUOALLCM49d
UNVHEMS4yWR8S5r8j3yAHdD2jWUkf04YktM8tND5a+NZjlONQRSNvjfk65pBQOS1Vya6HHpa/iVa
DfOn2R98KqgB1SzqP5aD1FuAfEaS7BmHQTtG82IZxwLI2bIZwfhE8+4GSSx61uadJeIrLLjXSUVv
FFm4ZIfuzVIDxNui/LXH5OEkAs1sq47xgLmqxB/k6o1aqdS52Jm11GqFbcHJ3HXe0I9EAWI1vnYI
lAgPzDJqgBn6oKILrD1kPJkg5WTYezZ8YOV77ULDn71z+/5K9/zK9YJSgKBoZvI1OHuxN3J6AKw8
S6/hjRYJvEKHjBK3em2lWmVCJ54KazxyGMDBQn0Kkn4XtTkjoyMXRiuv1nIfsCX+ipw966ALBFqY
WPgYvnIbuDGMtfdxiHZdNrzXPXP0PNFeUZK5mzbFBdjEGh8kfj6QJ+7PUE2Xqmb1ZkzOjez1q5+j
uaxM81Q2n043IXMkX5AEDxxlQbuMK7aabD4OCmg53X7xoI38cuckaD2FuAh5WAaPzi6uJJ8gymRE
wyT+K4+Nc1l5L0XWCr5x8mp7jDybAt+1M+e4Hs0YcPnYPWnx8BIp9B9+RdoJEcFNmVwSy1zFIwj5
rt8aRfeJwwSMWTvv2YN/mY/XbhJX2UcXYkXrg+WVD5LIr8MYrMyc7yO5wx0PTnySJnZRgp2vXZ3u
gwG5bY7dV3kbisJsNxTFru+AIpiDu09jbW0FlK9ZjPc/4FMFbyMPLrPS5WSmN68ymH2b+fm/H0r/
DPR4mRjoYue/uhWIwlIlHeSk7vfIxBIuZDMA8gRkC6PC7+p3zRNXPv8oMM+QivcjKU4ECO0biIfu
nOPsOtVX63gbg40VQIVhAT4biGBqEsIDPzqMH64/hru82Jh9stI6ht61+evrPPTMnQkijnckxrvr
Pil2OlkSi1hBj4+b+S/WD6LFmGzoTylL/MXY9y+FDnwr7R+diTkpI/AUDCznWWp3Fz2qD2MI39s0
QN8E8UNiJoWGJO40HifEuhiE6uYrSvRTng4WJd+0Aj30WyjtXsx4c8dGfQzFv7cQEoX6MWKKzwI6
I7NkYUV8j/yRW8H4xuN70uj8kYv6+BGz/K8h05j9aPnIa50VOkkrBBB9JPPgoBs3iGj2YVvfhG5d
unVfhBzhNPXKm4OUESetPHltp+g7gNzDoTOd6pJi0zHdJ49R1yY2CrlM+osjnbMbHGtIwlNVng0v
+UxF91mXQQzpbNkBzDKgDWRYaroA13wXFzcoPO81MO/UGU7obv8gYu7BaNDuVOrYl1i98s7fgsCW
TXbltYX8b7UzU5gTdnTsZ1qVLmC3MbfNEpaIJH2jEkdlqm0Ks3menPJB+gcih8Z6UUD9FzrxAICD
8D1UQCf1qIKgKsxLE6CdisRB97rXgG+Lk/q7CazKCP/PxqZWprKEbunicnLid2QQ8OtM83VO7JuU
egg9uVUhnrGgmU7pLCt11KZgUFD2GhMvxHDhC4FZ2dYWlY0EuVh4to+04deAYVe6mr2qW4tEdA3z
FNMPzxvcRRFgd2fi8BoN+A8nAKoQjR6NkgC28DOsYGCohd5Vj1SIU9OlH5PdbMLZwKOIHFMqW9U9
hBLEfCyAyy854ExSZb40hXt2zOQtjqPLgKKh0g1ecmCtW/+3VAxP8WAFy2gA+mBWZBhNWFlSy6Us
wenFbmph5+ZnIVxt4402uc8+EeQ8M1Awo+7RKS/c9ES/Lg1VBSeQMsyYMQu896s04sNMzd5gQMM+
OLnp2FwXSDGmVdQDn5tQ+C46YwRVrsXGYSoc/TBEqbnpVHvzOpkdpZ5/gSjkUg1IPQ7twAb/jkzD
99icRdyzBdbdtTf1zsafSAPSFIxSK/i2SnJZXDkqyGu4seVk0MaC5aCfvTukaS77qn0BRINkmoOQ
7bBXwTJaahG22XEsrlWNwqmzRx2Gt33sIv3UY23Hc42hqt5gpvyNTCfGYfdZFE2+drScY2rI+qNT
lXcO4mQ7hSHThULfiQJsYq+NoIKY8CW52vQEhHVVra+kGF7GB/OYZFnBV1pUVoM8zADwCBHONMYP
t461XasVxwxK4jKinlii7YS/LFA6TerPEs1vExRLZusEjMgJWl0ePfJWv4EHrxZ4CK1FA+8pFEmz
tdBqALJJcQ3GN7cKc7y1uApwWIgVDHEg4gkZZDF7n42cYbBpvDJcZ2VY+UuobrHD0EAH14ADGuws
anC3IhoJfaSDPHuuFCV4GZYzE/+prphYIYDcGmi85w6Zpx9jRkIVqVhqma0Lc6eLbx0Wbb5w4PX0
m8x4bNPZChEmxUnzcSJMJqYCmSBT50qGsXHzJrm2/Re7alGLh/kmEtU3KKYlJd8JMjD4jXA/f3Ji
+Kd8/03yrvMhJ9zJ9T6pR06WQO4iIr+lXj7b43QPufQSQjftwrrUREGaoYG2H+m3iXYCy7n90iif
gXzyWUXWr14TcDc82ZZaNySRLyp0Qmmnj/8xGG2lVl2iiG60jiazsD43t1FQfo0TmscYqRGvVRft
TgTRU1Lnz+4IPWDEuZz07q1utc9uJNqpTW740n4C5L3EH6iHFHmyrGX3NfX0uN6dtd5cBIojQeYz
mSHfgZ/4KGU4y5u9U052IupxHK8WyvHKx6XBB9CSZ9hW478RuHzi0K3r2a8WtBi4seCVAV+jXMPX
bCpCDaQNC9PmtiXYHqgv0zXqOT1c4w58OBJmlZGwvghKfV1KcSoa9Qfe39hFjPqHYPzTlLs0PPJ2
QsNbaV6fQesub0BqUif6GYJ975Z/IerAjVTpOaijnz7uMAAOV4NsHXbdm4qSMqzscEm8J0IRLyVG
Jnkn6e6ETflCNQ2tmkHoEtOLZUf4Ovy0Wyeusy1InoEyPJabsEWrQdmRObF3qiyB12Ga7r1jPI1m
jL3f6Q+2J9UGzhFOewLgAA2sfKa3fmbB7OF5AQ+IT1HPr0mbnR2ZHMn/2GQtQxNk2u4AHqvXgzcU
3fMOp6OWa15q271oLuIJreAyiFWHaz/o73hrAS8Y6fNUsrfynLeaKFjcXTNsGblFJvWN39YXwqpl
dunx1SyQQu/62F0nqdgSZ0M8HfMXI+5fEW/f0dgBCzQPLN2eWBwxKnUUL2r+ps09YDcsgmx6DJFx
Yte00LBSSRX9Gv6r2xPOENTyaHLcU1nWOz7faSXDbDuYjOXSn8hg8c34uZg58Ye2Cm69tH7qprgP
EfRsZPULwnBAmCD1/mLuxsCFZoYW9KtPKn7HcCpWBD0dU749Wh9Se7QUKkFq/tMSc8lD9m6CMbcz
/5BN3ODgL8lZm/kGMU9opBt/dZ7FWx/cICbh/eC5Lg8wLawhyewhNWU0qotdTHfyzn+xYYmdEQQb
XWJfHBTkWc/ZD/0drQyWtyy5kWH2JEJQo4ijlk6Ptrgr0BK5xbJt2KtijRl66xAxX1j2DQNonKT3
NIjXph1wJQVUNmgp13Frjxu7SdZAjxYYtj4yBmPawFFRkgoNq5DbuvvTqbPHYfSQfcsrjqR0yTyU
3Ns3JYisYM+24SCm5MXO7rnxb8Z2PrLxQsxYTRKKOuIW1YZYO3vPWOzlp2Wvj2JWVtsgv8FNZ7Lp
cgOGlRIr27z2kv1XwEWPIWs8JMF4g+2xa4RjkrX40LvLZOs7dpmfeZn8poMD17PBedEUbH2Aob9n
zUBD0llHZ4TL5MD8S3Gd2s24k0HwWrFFwRMJocBrSAqy3pyMGkdDux8+62nKGELPbmRR/RORH/MD
gKWBaaYxMHvNUB5jzrcXQ+afWQm6C6+QP21T3p+VYfwOpOYscHziCBdHKphjw+JiXUcj9nU3HFg7
cSxkRX4BaQlyuBygR5PmhKn73lNp7Yi/OwlTWmvunWyh5fpNSSJf6yp9YRQckP8w0YSMMIoNJ4Aq
4nwQbHnJJu9OmO58skHPcLMXkikRtXQ8Fr77bPvlN/rEYIGrXbCfgrEWF8UGf+K5yPGMM506abL+
0Isj/TUYQHgl4H6JooSAvYwnOFCzxDrQbYW7YbgNJnqjWZwiFNAMaVYYkmHzl91wmXrrnRHriQE+
valZvgC3I9FqUF8sHHbKBFekh+EnSptkS8lEEToNhFLANXaMEf52DQrCwLxSquFQWWg90TmWDIQ2
gVk+2ROdXJ0QUyIWeYdJMfAD4ObRD6kVKdf5XZvyHxFPr6xr1gJHNQYZY6Mrv1o2FV7CQTcWPd1a
CN8JZzTBA5yr+wjoYv1rlsAPDJ/umMKQpJP/xGHm1QswfVtADZcAvEwSe0xrAUv0aSC/eBtaJntB
swJAp5JN3Z4K6uVTSVYPPIP2RzeBBHUGkv5gspZZE7I3iOeIa6/uN2ZqvEyiGFad5/5Z7j6SQ3GI
w52kztg4vYMhVIK0K5mgFPndaEQDwhu7sfiVphEc6oFRfIKMqqq5TmRHwxZBbconbydlzL2g1QfG
DalQ2Tp1+w/b9N+IjVErEbLwLB2iYhWDvaAbw62blrSmUPMXUovpXhqyoessCu4JF38SfqBXHXZ9
Wa/SEviGMsRKL4t1rFfvxZhqi9SCVEPX9w+f66o1ZTcXmxBsB8QQ08RbjIfWdJoPEQMIKzwMRK4O
ABwnixfhWqn1d7t8peehoYy8hNkj/Z7sDnnRchrmDyQ4G5mA+DEYiET1uMgNs1rnJoigdPLee4ik
bMTEIyjaecxhvpd585lpwWUMykehiZuqpzchX0loeks4PjJaehpzMksKS/t1Ovz/JF9SzZG8A5G4
0zgqUbE0Y/2XSixJVGYh1EZB4o4dH5NiOBklj9c0+P8SBB52ZPWrxkHZGgcoUaAi4SrdcBK+YNi6
BzDwcbSKz+a1qgi2zNpBstgyydIwSAsgDDoeU7WyGsLs4gkCl13aX1lUEuVjgHpgYbULHc1ftp6V
LLlgIRRbhIyTRssjRyBzmqsbDE12NwoOAViSNwV2js3SsxNwHLpT/WcDVNHDmHtt4JOLKophXT/r
VnGCAsnvlP0EYPOZl1ShtgxVcK1TBWCCo9vFRmy2Mlm0aOCX+OYvY++vVMBwlFrrMA7Jhxq1Cx3T
tKrN6ZRbzltgzyoBd7hKbDHMpz50NK6LKieSbDKnYhnZzVnL+Jalulbh0FR0iGF1gHxwGyss2SlM
g6nbIqogmrRWtDHZVUB4KFocd2kR7jNQeas4Nt/NqLpRxj9Y0yw5T+/F6L/WtXeOQas5Sf2CefVz
8nekF3/SQPwFUDgAZgUAFNyrxNwq+vqq/4V2kxPPEzlQUSAF6NFfECNHKd1mnntC6TOzL6KUP5sK
BR/PrquI7HHdfIvxdNyS5P5uc1ovnGZ8HiX1e+0wbAuTP4HqZa1wsOyFV9+aXO4AeoGuHsJvE1KV
FgIOjmyxHsry2R+7Pevz+KRVxNLEBoD2KV6gAHntmvyCpegpwmK/hI6kr8bplhCNtmqb7p1Wx94a
jTwMEm/ySADI2O/NQLskHpVtAlYgMj9GdHj70C2DldZGpDBzGkVJiwy4dZcNQEZW9f6RKA7CgQ1Z
75za/CGHeUQQ2ZTXNOcXR+05ZTWfj5y+As1n6mVcmhBwSwdmUcxLTOaUmDCTZqep6XnsPtOI7ans
5YY5+WdRYl7DK6cVil4z/NdMLows23stJADM3O1vlUMz4w3Jm5kSbRETouzZcI/Rk25T52QP+PtV
KL54fCHDtBS63Av91mwtaAdR/RTYMECJZegf4J++Bit5bpm3oBFboz4fwCJH/5LSvqs0oqSfwdAe
UUR1dZ3RD7aXV0scudgc8keu8ZWJJi56i+GU7han0Z+TmCzxUxJAuVRVeTV4vW0tDxwPydLsWUOH
TfWLMQOEqyRUhYeYiY1HHgDHrEUpkKseR3ZTMkE+k1rPqNCJPuwq3LNL5GLoqF2F/4+sBX6tNj7m
wcH1KvzOaYFHMxof4W8X4lYFn7kdem68qAe20BEn51JC5MnRx4+RVk3P9NX71ivAAdZsbW7xTCNC
ZbTLSjgY8bT2XX9jL/tsgqeWqQFqPUIeHNUhRNb+qffTTT7IAEc9wth0okX3VXft3d9OR+oh9Bdh
pYehi8v1WBufpGjAs+sHAhVDyioF6nFWfHgFJ/vEfj0ibDoOndfe5NMPVQKn1+QetQsowgycYhJ3
cYkWhzHGICv811FrGlqF8Ez61yVz9b03MYnqAtAEXcAolvcMV+VPAODQhQiY+QVLUrIBhGZBnI/f
5n/ZgfSIK7JflDf9c9M3K7GetLo1SD6YjrIcYZNm/+YpuhNlLVTe2OIFV/fafdej8NvKDNQGk/Fn
jj11e5YwiyvAkHMMFebPqBCzpjaeRTQiS5QBGyOZ6HxL64J0Z2PUQ4+fTO3yibZowNizMlLnrAZ4
lp1yc6YbwYEEcutgDqBqEFrvm9DbsMDP1lmTgiX0tHGF+5ZQe+e5p7ZYYiDZIif/HvmYaw8djQR/
WCBLqER0TdAF68GL76UwxtJ/lVDmrkiTi8D2ubXS4SvE/WL3EPIEsFOMQJAfGXKMcabjXXbhVoj2
BzN7tYKgiw3M/iIbDCaME70xm9B206yDMMLzZPtqmwf+T3ibPyVn7BjjIcNcZXrwrTv6QtTAeQHi
fVcuQHEEI1xC9Z8zFtCg6vHP7lwPIXB8njCgpUH4klvumxbkKb8e4Cr4b2ORcxsL8UgV9jRoZv5S
COcpmd8Psp66lW6CjLc+Kmm9x/mMaC4nqJAJAnipTTduFELJDPB9AC252dcMpwUMqZS2ynvtQBny
mNCetDmAGs3OAVYkwQrbFsUIGgMAlB1bzYatpsqLXaiq+6DzIelyM7p6homFsbrlJ+W2Leq1M9vs
pIAF44g/rRiOyDJWftCRhWuDjQ4D1nx6ufEia2+a9DKVI6kKCP4ywwbye+uiHsK1YtbNhbYfEaM1
3kLT5jZNvG8HrcyugWsa3zQL6O+UpvNAGyxSYu5NFNVLQZ7FsqzPnpKwsSXmM7IWFxHBU9THNTF7
849KHKxJ/HVoYxblKLCqav8iabm71mhujQ/trsiWnfuukGQhMiOUuDH8p4Ld6aGwzZXv1D6Mp+BZ
zwuT2WwQM05mKON6mb6dmKdHbz0Xw5LQ22+EqzjhO3qCzsjsvVGZaw0n/MIH1bGyJv3D1BhIDol8
km0o9pF+Fhh566qlpgk54gw0FdSLxSprKD39ip1aFs9u5SZ7wnxFsTR++hR+Ww9lNuAMum+NurWD
u77wm7krF4TWC5d8qCon/JwVUwREpwA84VRxtx4jaL5V8KcQTm4txXYFAtG+tXSPSoovP3qv5QiE
9WVQsQZ2lnQGcAMX8H0rNRbHWkMGlep4cuG6m8G0EEN4G3SCaSK66Lj2+LDhCwyKDoDoWpZizjbQ
tbWdj/E+gVgOcaJrNghn4dptmkiSnuVijE3b0J9fdkpIEt0/B/CehxZNT+/crFD3N5EVndwRHnBI
qc3gnQeOyd4CZWl6mXLM83VGSiFunXzr5QHQIn9lFiwcrVqvF1klaaKTKtkMdvQdS0i87gyTsqhX
FiFJZHvdTOfwyDTZeHp6YdWzTmxhXCCqmJ0KIMo4/nM8DcXWCm3elYqXXYg/2QTTTWfKeFAKBZQY
noPK2QIkcs9V1UbnVkTnUmhvzCjf01j5gJ29fzIerAPhJ0TSwpzZjh3Ndu78dsZUwEwmb1YanJ+5
T+JDvQ4jG39qo531GnV+XhoBCfJmewTW0vEX8ieVe/6qydp/FA9R0ZkHyOf5zo47+qaRaZdDIa4x
LSBMhOB2HB7RxrDUk0ZGddh4hz7m5vExQOgZHLbJMj9HfChPnerqBSQrqG2iqDc6I+5UZI+wyJ68
TDtl4CrcEC1vhhHw3puWsWL/8SaRzm8A5bYHy2eB6XPx9XjSkBlM6VnLXWvHd7dEBWy8jGlCkBhT
l35gU+mnb0WkQXer4VD22cdAMoSKbFYXWeKd6ackya36qmphi3ly50MJ2JZpX+77yHtRruJ6o+Fa
e4aarnbICQrYtFjXQeFcyq408ID2AL/mH32Ylmt/BNVDIGB7ddg07mMdwcD8k2d1WE3mPxGPMe6N
uvhgaO8wE+x72k9aKUFZwPe+uQVpc7SFTK9ditjQNadLD7pphHy2GiyQqaEfLLOSN7HAjEPCWUid
7dPex3bX0ewHhwhtL+LWF/bbMF7MvNuhlyKPh0tvZVorttDfGMX7vU1y6sYyK4X0yeP9VAXEgbI6
tzmxg5buDPCu/BsRT9Q4IUPeSS//+USPgAsNk73hhusg9sNzNtpyaZpJuurM8ZyS7L2wAmjdIc1o
Swoqmxl7K5hJM5UR/arNO07+KufX7khvSm31ryQR7DD4My2HrK9U97StaqaLlURc7u1Ir9BvynGo
6JL9F55mwmUJjiU+jx4FzoHOZpLHyTSbn75SBLHKJl5S0r74rKftBNDN/LZKenro9/GWj/NZl5V3
LR0cEl2oYdyjdIHBKPdZRz3ZYnLPe0bXmhsGEPlbtacK9p4bLpRhiuBt6IdEhMlzxetGmexj8GWq
zb7w6vgWq2GP27DDbqmnEaVX2wNGN98sYAK8iDXxgMbF0VG0ujSAdIztLkm6GJjzR9ZPzQMUiGCt
PVxroLFJBuSkGc8+24u7aMQ/VLPgVWKpsfwjQLaL4DhURsA5XGWfRCB3R6DiMTrW8k2LcxD3IF45
C9AZ+RVgk4k7FgsJUQ9TtI10obEllNGT4XR7rUmr038/aSnZYbWps1cytBpLlYMBZ/4HKHkcjH2u
M4mOB6jYAGEmH04ZQGPUpOWQrjs709cA65p1XlSEM5ZeAMSYAo99Nwb1nsJfI/tMT4+NmC5tlUwr
fgcB/VcheClqY933bL18BjKnAIQwx+6/qm3+aiNtli1VRyjVlrVaf46E9doY2bTWQYuTqJVux6q+
k6HwR6KYtTZd8dMr/yyZZbwicv9iWa0dUsHGsJfBCYbxOo6a5gjG9iussngNxsRemlqsNnGRHXGh
IXXJgLZOk1puMgMgMjE+cA+UtYPe9ZmU+TlS5kM2/s6zAfRU/7WVONIynXY1x5A2jDg8XVjSuNCt
GflCD+qnO0QoHIeAPpZw813o6fBR04xhNziuk2m3Nz9JQG4m3jzdsR+EiHzZoU54NiP+MB8RBJiC
hGn5Xb9qlf4Rtd6nSYDTcnDqJ948xgvkW5DLvOhNOlBBKiTQvyTdlCiO0OM4a8pvlgW4SXbkCROH
XJWA4+uLmZUWPpJanRhoN0uwrbPS+GBDH38PyMSNIGYha0JC4ZFvk11qVytwY3CBQ6Mikn2tB4rI
KTqMpkniZdcWWBLyYNg2gcvQNUPIwZeYgS0a7pKUgGMKhTwK38bSXFWZf2riuL746q5c5oHk6vIf
D8Oy4bhFGjpfEzWjYUJql0U5XO24Rc05XAendBfGkXMa8lGbsLS2H0mjc8T7w2GU+VHzaibgbJRJ
ng/PpGXskfGAMqj7bMV99IhNsUvKcRcXZXplVv0yFdZtAIO/MSfrpXVNWDLVmgTTh0BpZ3gQRd3e
3MdO9tw4zVsSmx9RZhItX0JRZVPigh7cI2HDi5d3cpM56ZsgtXzgt28by9jbcng22uZOKquGKUX7
KGSTc+7570Nr/Cs78aJa9c7S9xER5w6nZ+u34gYGDOy+RcpXatQHVmfd1msze6mid11v5K0tmrdO
JhFHAHsry3pjDaISpRENVRFIwSL90Gh8prY1bGzpeCdWDWymhrQ/wU+XO7OFeDUOIV2VoQ8rtDPD
U6cHX1nIpaTpjjxFPdoQ3GzjEWhSv/adIyw4bx9YRHgkgiE2FAbGuHzAqaN5B9fI/tBrfBNNuB5n
Zlhvy3XjhPW9HwXKsyG+8ReVqAMzZ1U24n3eZZddP4Aq58vkaoLhkhG/A/N590w0KQvvuxPTl+xz
eRTSBaE1IzyNEuuhUfrvDTaAbQp3dKt5zkdNiOyyNIS382fh7ii7k3QpSCu2sJuoN4Mt9qNk3YHg
XGtl9kMQMJQzrGbs0ICD20A7BYY20DyVwfqVQlWRTBnag/1u5BxPY9jAxw4q6vE4Zu2LBN7FDU7M
TgNMglDIxg0XFgUbGDVc952PRl3HRFErUgqa46SGca7poH7VI64mltKDAIFE2M1TR2stmHzLF89A
dqgJebOn6W3Aq37u4cJxOsEwbUx9Y5eadXTRwOJOZ1AMeG83GN0ra4mNyspgCau/B4oSo7nubjhL
JKanGu58PPuT03bRO/ODrUMG5B5K07x50pIAG4D93dvuEbfBuCw6vvedI84c8BRXfnmiZCtX9YR7
cLbiNChkmMcOMAd6POGJ8wr1bZ6jwBR2w+lEaCtrR2jls/9bZq7DHZAydMX1dv7vHxqF05mai+Kb
g2c3hgDNVfL8H7EyRmdwJJ72PXOs5lJ15ZtJ/wew+TWwAhYnqrxkdWrvyhxnmx3k1bluo3uiI5cy
+jraZbLUntB2/HpFVpJ2yIxPt51y03jap0OJ3VgO5Zrsjj4jVJVH2h7RMIHzbmPvhWIX431M0YSf
VSejQblnr/jQSlJLJL3FYpQZXUVl5aBK4k2PR+9QGtMhj7JL66h97DbvaJyAX/JOdB0xH6h2yrWn
4/TTiQLAg8wetqjaNbNp1s4jtU1n1c94t2dZ5jLjWb8oyearFyWJNX69biWWR7969Qfvb5YabcvA
PbSp22663j2DGMHZNmCdjrUOqEGyG8GpAdniffdfK6o51H1Ukb7YO7p1VFJ41yZ704QFREVxxGkf
fsiB049XlTBADCYE+bngMdWbo6Glty6akAwU/kdp992q6LzXzCGs3KmqlyDXrnBwC2CV9E1e4CJv
YHyTAKJbwiBHEMBaUfNpVc3EwUNKH0k4GJUe6XI/bW0duj6k7TdktrVMrGpN192LgYad3C65QL3C
lROQUMi9iQkiTkFINuaWqT3tOerVVYOPnhAGAYe2cd7yaKhoP4kNcvCl9rbznSr6Uj3cdSakqix0
9qalh9t0wyaAL4fbtis9HvYWUlw/apylLX10ihYON4OxNV+QJZuOEKU0OAXlG58BWAE2w4xmUsmp
HsZJvB2IPVuhdxZEjlveHqrfd1550Lcp8tlOlh9sFijTSyb3AWBJlOH2bmh9a126c9ExHivogE0O
olb3sPTkblGyICnsveqL/RhZIGFM74feheRJay4jWojfsBqJ8ODcBLfFvrXqiVix0Q8XAK4FZ5fn
LIXD3NCrOuR3g40s15zurDhXHcaQdREjrR2BX21xrr8nZHauB895kCOFCG8YaJAtQrEbFVGiePU1
UdaDzMNsN6FbPKXFP6UNrAdQMOW1jMC/Zk+Fg+QYiyEgduAUdkYeZyYCuZG4ChexGIongqgXAUKL
PU9DtMIEGWJww0+qUEHkCg1QpPsvuMsdUJ+OcR2n1LhCp2XXnpNthI4SF4mRHBvVJMeQEmlXjuSK
ZZa3ywPrORJNd05MjCd47DZD6t4bYUxLKASk4pqOf/C4euLQrjZt278iH+fTEwRKTCySL1wl3Zpp
IScFyc5YVyICvmV46lma5QwKzoZetquIRl03RvJRtKZd1V4FLYQJwKhrpPKG9eO/QVSSFXdjaDkc
qNu7A3bOetvznFNLzsp4YxCHnLzqvZwxmZM3YqxsQYPPf3Jk9v8/gYg4+KAP8hI1jsO41tFhOKrU
JiTY6e8yxGepV1Ij9jnjUWy17jWrGXGzV03ODA3616oN6Tu98cnThvSVvmFixxViZL57od+TkxIf
mJavmpSlEm5tjkfADWfm/9/lVKhHoIpb1uT2NlDT0Q7kh8hj8SoouXdRyuyN4Wb5ivHAhUGLzDYF
CErWk6WvSILs/0fUeSw3rgRZ9IsQUfDAlgb0EiVRdoOQ1N3wvmAKXz8HfBMzG0ZTUsuQQFVW5r3n
BoQCUJqbQq7lFBdHxDjQUS1jDkx3Ht/Qy6ebKhvFbppYJJYPdToLlsMJopgovxXeW6QY766FBT02
f9rOUg/ZMDRvWY4+oUnONbF+JLDq9Zv/MC1MNDacNTkW7r5ybSDeIdMbLZ3bNVMCGUXFW1I0Hkd7
Zaz1lptVU/kbulnnarXtpdXy/E1rJ2KIDO/bSwRt0fSkvOkP5j9zxfx23M19UUH1g2ZdAhnwpBY/
9S0BR4I/z2zfFXl0K5CvxZtvWcXBmhRxWTUjbHKyvMtQOTMzzhEx/fKD5yyncVnT97z/ZOAv2obp
5sl3oFpD8M/eHNcMKShs1mtEPG+Jb7PqE9IEtWBND1JtDCDKV38cAWbBiCmSNrlEyhlemtLdGlD5
3S73niz6gq8qG/YlZ69d1VvWOoMkDg4zlmwrSH4TdhuPcIcDhOby2eYKkZPk4AEZDL02uXdO/UrS
6VwtXErkMLOYb9LkvvBbBO2VPX7gKeV0bhyZdfUA3X2aEAPzy3Dwu00ypP+0cPQ41zgsa3Ra30qN
UCN0mmxGMjePftmDmlDpP8hwaB/sNtxUOk0+yVp00GnxR/DFya9ElW+6DC/MYnxrogYWdz9hsiTh
oJnhoCeVqg85p7aN1uoMRVx6J/SCt7kyo0+vVxcHTfGcz7vUqcSub+rwNeQ+Ws+lD06ltppzaSC5
SykCqRK4+IitPQLXoEPjTfR6Z/uXC8p+4A213oaGFc7rYeow/vcyqR98IHhcxqtsJIwqHywRVLZp
bf3auxGFjF2BMKVhyaYJH4awRJE40rtqPGs6tNJYsUvbr6BGqyDV+flLi3fWCiC9luWfPJf8TZ8p
7GlsviYiDVj3Af54nHLQM+G987MOSSDudNvMv0Ns329ikeblRO9xTufrSYcoTo5eLPUvtpFKoAQC
DP1XZ263EvmYPxQqz46GJZq1uYBC9YFLOhVGjQIHVbQ7/K0t0z3Z7eQfbbcE3ouceGUM6m8LM2jb
a3q97UV+rtuEDtLSxDCk0nYa0Tibe08jxMx+GD1k4nACg6qt1GPGzFziXT7EsW+tneWmAAhO5rAT
I3lanurewEszA29N4pz7xpv7W2v47yKKfbSXMfVTT5uhcfTXxaWy8z3izieECke97ZJ1Qj7gbpKw
GziMyUMC3mMzVWaIiao9hRhjtgDO9jZqv6cSDmcgTNkGYskLj0rtuZptgsrytA9qgKuvODFh22vI
++q6yB/berhVaTdvh/TW92jwlCqLV1I7on2nc9k3eZ9zDE3TY+9O7O3a98zf+swdtdXttDxaNAzX
utYNr2Du8xNeRJsscp72XYRKlVcQLM8EJZcp1FG2jXdSoBLAd5jRG/N6jMugb9DB8zQ2XcAmnnfw
B422Qjf3r1q2mC4IvVoTlAPgnGk02lplHygfbEK12BpsxhI7L671rbPcUF1TwKFaFnAMJPJR1N2b
zZwdq2RdHZhbyle9JoKFll6y18pIvmr9MktPXS0A7ixf3aotAgEGILi/3aUJTpDSh+Hr8tkq1+q9
phf1fxdDU5egNHQH6u7ynU0SY9j2ALXcv3M0yPzM+IhkjeVC0gD6XKzG/HN/Zk9u/ghk6uX+LIlL
gOYhTv/7ryRy9dyTiH1/ZmEcvnXpQ1SkgvD46Sj8cLzdP4XvZ9MWwni+PytC4xDWfXi9f0uwQ8+5
7taP92eeZ/y2rWNe7s8iF5mnr0P2v/9HOVFeprr0/vvxZV6PawxQMyURv/dMgbbJsB2wJfISDE0R
b0dUFnha+ayluLq6XlWMJHkJ8rryg9YPiWa7/yWere3iiZvn/tk2r/JDbjOMuv9f/Bby6OpeAj6X
7zw2k3UaCo+xyPKdE18AHkPuSmOY71xkdPzDIXy9f2NLm9qrjPvz/Uu9oU2eU4DBGDF6pCG6vwmT
ZHipcVXVZTS9zn2mbua0uHQetcF0HlHQGmeXtWyVIWsYk8p/6mv2dWbnnEtj9TSL+lJz9j4J1LT7
Tk06rPCIhqXLml/Fnrjx3p/03kNATmG5x6ZovU7LX4pYo9jrekSiKgcNVqUI3Nw8TTT1yE4PUeq+
5rMqEA8y3O56PcH8MvQQ8jKBcB5CXFGi9nLyp8zwtBuhC+mzW84b9pro1V8ebO/T7CLxkpCPmTaV
uJJS/ZCCJ9w1npuvMeL5dDpjkC9O/KKq5G/OLn+B8Vu80tgEaTFKkx8QD5v7x2w8TMso4CCdxWJk
LFucnD/caRgPwuzEeijk/DrXM0nvldyZFjE99w9RBjMYk+QsFLL24HDzu6UJFYJnaZ+Z7ju72F4o
9nCXnnzcQjLGtHN/ACwaxZn2cv8LvYiU5Qi5/EQku9Ol2s1dVsqaGmZTjOUPob7Pwlb2zbcwqyQM
zM9NmQw7V8RiA8LYpUHuqb1fFPbNRDca4KWTW7X8D4mL6TBIG3VnR527LGW056yzztkdwb2Tv7r2
1KNVKa73T5puV+y5xZExqGxj93H+itr/KJsCV5nD1LasWI2r+p8R0lKIXHO6zYn+Uo5V96CVKKLD
aLg6qprWZWUCfecWdkmYomVhMa+w7F3f+frGyRnZddFwE9ivmAIPT1gtGccvu4JXadEhb3o0O/Ke
1FEACW0tLpZHd5zVq2Wa/pVL+0g/34WNOH4K4skejHw+jy5WCIC2N863D2PO29KTY7eJonLPygiw
TiQc5pvkac6HP71fGsBryT+n/e1Aj5u1VRXGHCh7WkEppJ5Lgg9HJwzIgJjOSd+KUZAwoGhDPb+R
qesHKR2BjUWS4C2Z1PeUcucwsoSpFT+mWneRniEeJrvunrxGBhxjFVbT5DekKHuZCCLeeGWd76YS
rXo37YSwjrERGYE2vJkuEqHZrey9zKqN8kABAm119skyR7PxUgUgiKKtBER+M8rvovI4/c39P82k
xRlOdX4TLQVf5L/h3cA5BBTZqDheEC3ZPffaH6Q57kvbO8gM7Vgho8iopzixl6Nxqnw1Xkzbf8mr
biZbGT173uOY1JffydTsju4gR26nJvVheTdfEFy4YTY+iKZ5wY4qbvcHbatMmWzMkOSI+/hP1Cmr
UEqjZ/kjIpsXw1teRI3kbr9JnY2ob0wmbmbdy7Xfm2cQsZfcnQmJblhO+sJYttpXOs4O9g13b/o0
EqMokgesbgdPDN4qGjuKdQ2emCqhZ5TENd9CTOTsbqPPll+3txIKIgcgXFKOGt9JDqwuXuP6eyI7
0NjQnrGt18YjWC/uPQa/eoe7hUF/1H0MtQZmy8PKFKvcPRY97SO3KuqTFRcNnodGe5GiFPsMo+m6
yIOkRoFEr90nZHMkMEgNn16NBaYwk+J0/3K7XEREQrx18XbuW3/nV9H4MmlFABu23kVaT+Wt0IYA
KlRBSiSFD+7uUbcJ2mln6zb7mnVbyia0sDduY/HIYPgoVPrR6852yswRsU/o3AxheJsYnugOXZl7
46Yst35kP5Fz/1nZ2blz5urKsf6Btg1CdDs9TzktYWS/K0YYX37jp3vHc/sX8uJoQnQ3yvzsuQRM
5CwyAs8i6qDDwNN6xgN01GE/u4If3WjXTrxXDLTQnkr6ro6CPNZXAzw2/lWWaOi9qn2vDRqtNG5Q
TrNqkG7mZXjl8EQJ2q5d8nB/SLmNtmror0XdvqeuWzxkaioe4v/7V8WZt+Z4euim4mJVPQKb+1cU
y5f1A/bqzE+es5GEOEpoqmQ+XJq2xaw0oS+eGkLbRBb6ULuxjmWfn8jxbddTT/9ooiP4QDgzTaTK
P2XorgJSjajWYV0sdGuZYJVO4W1sZAi+SZnp2SRuFJ3YhTYVQ1VaLbs4SYDUF2PHybnkXLB8wkcP
+t+XjMtTjbZfOM0ZwzI+LiW7dtmjX22Hj1zLOJTlnn5kzfnff90/htQY2rOKLvFcjcf7Q4EpImCT
+iJf5yM2dcIwiMzC0JLRxDDuj+4cShKl+ag/zChf7s8HpGBO9k29FwWapGpxVE6+c/ske/3Vafri
a6gruWHEldBXKStoM+Kg6iF7Miusk0OhAs031M63ET5JmiebSXVy28vRAP3r96Tez+HWnggVdrDk
/IwtsUQdcV9h71dsYaF+GBp6uoC+q0/erI1XFfKHwpCsbQTWl4r6LJA0GlAVUp8ZHIywPLTdU+zV
eyeCejokHsFZaXtQM2rRnMjxETeXop3XOEp/qT33RKMEmyvpOk/dZLgrZ5zjq5bm0TmVtUnDzht/
skdNG5Kvhm5fmTsIRFJNPzFiGK7TLP6pudwyqNrrubwK4rje9Jj5TDlX07NPcx00o7dBY895EdbL
mgt9XoPOq6VJhAbiTQ4k6KC6ODsUUfRjtLtKesxtGNPeGhK5NtJr0/1C6Q185rD7ubYDg+3yuyk+
kkJbBneu9aa3Dl2Xj1k2/W+bd5LAIa96BH+Tbt3UwjLQ1tk+U7V1Tg1aHIwAyZ0WoX10x+g5Rm9/
iBsr2QDbNn7M8M1UjLS9BPZlazBxyul/YzqpA62ZPkW9vHuqPbFCOzfkUd9AA5lpGOS3eabpnB3J
wGGAO2ZrjfFoTtFOkWEdmHFOa4lX5dHA/tQxaMFMofefTMff6b6GfzVEOsoeWMOZXG9Hwxo+uDw1
AKL0fHy19bVm+Oi5FNCGDM4Daa7NzSZtRS1fmTsjQqS6WOAF6MmbcrZPpoZv0EwbvEXES1+mxrDe
HO1b5Xb90WZDcmqZ2a29uCc+D79kX9ICzrPW5+KXE8IZi3Q6VnPElNVn5JF82dFx34EFyE+xAaMu
QsXlZSFtY95Lq7SRP5NhpjxGeF34HvvlsAMt1J/nMEXmBP0/r+P84mRtTv9h+plDtFWMjhtoE2hy
RmBSDq4ynHrWM8F3FKtZa0K1LhVh58zokrwi/EmWyL6RouR9le7cbH6YmvCH1T3Hj2lECPy8S5q7
at8hLJO0k2mVz5wR6fm2TyDP0mDWYyIhJOoZiuKYBQrBhQNnL49r42inNcpSw2cA4UweaigmcK0x
uUt6Y5KZ9pkzkHO+/4sUgn9j20c7zPfI+eMiXgPWXSRa8PlHd8SqqtvVepk6A+M6Z8DUU8/GwFfo
ZgCAJ+fgj5+P/htAlfLEuY0YO7c+xcNUQiXuXOTz1IuuSs/3B4fzyRbkVgenmJgPe9RsFtvGxAjm
iVfbbBCsCP2k686rV6l+Z0Shcy6RKJx7mlXoTlC7EezVoH7+UUu6YNSiC+SFPmukMKBXWw8IIdej
lcYnpM8ESS7/EnXeBLUX/kFBau0ct/9UZceQvTbxEWPiOpGWEp9iPYxPUKwWYR0ubIP5wkksD4zs
ipPSC2hPnOjMqPzvI///uSZR32JCPqZMvshEbnKcxfC//7KrFwfP5rGatBG/PA9KR8BHAsge47Vp
7UVCHTjkevff90b95u5dYlrd5SdB+N/PC7ja6o3fYtSLY03Pp3FN/+B2oM1iAz2Gm4Dlp7tdlhwk
OMixFmp+Vp08TVanRuJP7VIGp3nNgMaZ2oMbgVDxlwc4f4SJhVmxSbu8WBsl/Mk5PNa+2btrYywv
dt1wPprinCYX+48iZuv+bFAN9NHl4///cP9Y7uQPoy/inTDWgD3ECZ4zoHib1VRVaNDiNmM4K03C
v2OFV8ixixsmcAnqce8jcT3dH3Skr9vagopiVfNx1jQ6fRT7GDbkqmw7Y0Oq9niwx27bYWUF2GJu
/Fm2m8LuMJOm6en+4t3foTSJ5DGjEWDV2ngdtDjaRvRXn7WU4IpsnKh5qxDRqo2RPVdV/W7pkgli
L9zPwfV/PajCP7xtj7TX9CuaW4wCpgp8YCRAgZq30ocrA5P9pe8q86Rkf3SN2f5bltY+8ZzunylQ
vWAtOSaleWXUTQMckS2tcF37IPTGXEXdEnaFZT3ok2pYN1pf3tI6PcfuohUzq+Z5JPJmS2evv6YA
4IKhxbPs4FLZmeaYXEDAcTtY6ZdRtuOpoNd2aGyCO4hyzU7Mh/Q9hHUDhiOyUcGg9yjq6mxgzoWS
MZdXppj5Vg9D8AyzUW7qHHViCq+FOpGhYC5/89Hcejmynin2rNclJCpjvE4rbh2lFut8nMzHwcRx
1rRPGrvniG3uacacYFhAhm3OX2MKVyOfs3RDkiP+y64l2ajO9Q0eJV4TgRsR3Adnh8q+pKKo9qAy
MpaQejoatoYjUKeI7xepeCMNRONDKPetML0AvxbWgpYoQU+bKLJ0RpSAOPczr3ki6eq17XAYLBIw
cwbEYFCtQ5lO9A8gkmzhGJZX+ov2trSwYymRZ3vd9X/CGdxS7Pjhkw5HmVWXDFiQhWSzqUNFAHNW
ey0kcMd7htcB4XL5VzcPZGfW4amWyjnnuMcxB8qNDpmXRPLpYrs4KOKwge0RPnYh0p2IRm4We/77
0iyxVEWQQY7Az7THEvt3Jq5GjX9vgv6T2NPFcCyfvKlHH+dcUHVIyfPKPkkDeMc+BU8pnDSCcmNl
N9tivptjz8iNFDK0d+DurznaZD5y50ajez0SfgI9cYgIsCy+pNnYQdxb/a6jlGV5MFaEosVLOdxc
My8WYASIfmxovz7alnubZCWIkBcrdwEl+VWSBy5g42+fFNd+/HI858R5WVtNuq+DI6xfaqUhcWCL
tqOGhlSB4aqTHxEEvbXS5LCTDBy4mnz3m2qDNUKkI82SaTePNbHeAMAjWM6WWfzNDf2r1UHpCwI9
DMjuNWWfioyNXxO0nDbtLnfRv/hhP2FCsljn41m806wNZNwh34FYfNPN20hkdEE7Yc/kutslXMYC
tz0a28K14uvU4IlMUyJ8cSea8Lhqx58OdZZp+2yAkTu0wJ1rQ/tid0JW8UzWTPyMvmPTAeZiO+O4
RCjkQYTlc5EYv7jIjZMR6To+D6Qw8Sw/w07nckjyR5d0oVuMH4rZtfsLCf93HLsdEbk0LEYXHZko
WLP0B7xz6RLqUQewINZmyWAzKhriyw0cTbZUf5AqaWtrca6h21llaWIiQs7nC1FYm8Ft5K6rqn82
E2Rp75RPVnGeU6tx0GkaAFhEFK3aMvwz9gTVolPVo+aZcETemInRbcT4AeiPxpzNrfdlYdRHR3Ha
VarO1622WNAVIhO/NQF76flRC1XgEvNOyA8EbR/QM12uv4T4Oan/7I2mFUhCWld1G8rA8uxoP5Yl
ceEGSaxVfwHA1a5LjOjLf+T2BPDC3SwibAAiKX6KGivmmJvgKay2f4zRT4EOW0E7xiEbTeUq6Xip
wg4JCgm7kBNV6wdhEScblYQQ1VQlVknDMR4TOeohB7+6JRXhU1I/kwsT9GWEA9LKwA4D8V3hLTLQ
piU/6Ie5cSpqnAjnQjcU71XtfoyDIBe1ay2avHLHLpEEEl8EAs7mtaqLHnH1IbeiFj8JRXntNh5n
28a79LSVmsh7cPMHH93OAyYx9wLzSyUq23sJemEhaepZVCBOx8Ure1JGSY106FLY5WYg5DN4adzM
gubkpOt40JlYtN61dBwkiaa5J4zbf7g/iJUcTDIZZ+vURqO1JtJl2MKFwSZRZ/lOaDnCeDczdoPj
+uvOSgnDixomfLr7cH/IKEX0qZNHp3jyG845GCZZdn967yvn0mPPzogBbLDZycE+RR1p3TR5HCAO
RftcR15Jgm7zY1D5v9URs/hmUwkm4VxPUwF+uBq99oCv8CfFbrgd2wxlcaLeRQ/3Vk+oOwFxXe3E
Xce1gu6aszYLfhEwTUCqWvcMlo3Zh0McqD15q7pz3twuofvtf9SV5l5mbsnRrx+mkGFzl2GroP9K
fM8MfcwXBBzrMa6hkYg4Mm7pPYnpW0NzW8qkfkeyOQUGAJc8T1Rge2BzSFQNu4JECt14VzFBQYMG
x5Mjq1cmycXx00f+aDJmkUjTI2DXq1Dw4096CSfxS1SE/Kk0fqAKvQCHWL4iqQsFlPBGaESdta1d
65GIYbC+FnwDUpVtR9unR+bf44phcvs46rSEybtC5xIh54bGNLPTWX+1OIQxFle7ZIpD9Ne8n6NV
fzp53nJAFj/g0l98Lf4jZGyy4OG6N5Ps3e2rg1EUF3ys2rkXEqUH4p88PdmeL8izN1A4lx7cCeR4
BuqSAMLuw1z0/2gtEF5fpH+j2vZ3LE4cbuI//Gn6NpfMmAsan0fo0H8ALqMfssVzlYc0qnh7iRyh
XqgxPxAykayF031OYCq4kDdiSLRDIipualX0r6NHLkusR49lhh6ZLxFiTt8sugoE6LBkkz28myP5
g2J83/kN27OvEZvqAAEpnBwJZxK/TbqITvEMMXsg0lAJ8aPR2YB3Q6VgAqzxsw3BVdNG1kW6lfCN
/SLDOwWLlwE5Rk0zIRzbXcMef0oj7huWi9bCaNNCCyDlEpV6hdglThtvFbseZENiq5gQYieP1Q6W
wtppzSscARRnxoklZANGFakA1k2VgnF3w0FHr8jmWMWc1hKaJbW0Xkcturq5+WNaqVoZ9eDSvtQy
dFbVS69FryC3mcoXMwM4G2RRM8M+nozX0GneYyVXrTL+xaTWBpj01/nsf5tMXlAtZ18WSIJMz9pb
D6MvFtUzBJ4bQDZ9NerWN95Me214tKZqjT2ElrjZ/Ik1ZmvxGEL1KKcNh4Sn3gdfooogdNszcgbj
gD+WX1tdREfHcEwSbxumZIVLDRB0BJpr5MgR5fDFPACWZhgba6egrp8PjKeLldHB5TId+a0ZbBdg
g2a2IvsxjxyqCp8RuCgPutdg6OO+ydCgB2FTX5iixIcsLF5cRBXL92rKQ28QcvSSgaeiTDWoJ/0v
oMbEm7Tg+cnVurmOov3l8QbTvf9F84NjQSraUO3JshHCOSRnOTGnCy0LN8QEH+MooUcHVH9d+uO5
s78zIz46vZ2ieIje86r9mBzKUttvUdmP3ZVbZ4sgyWJvS346A5tSp5Ga6dt/uggXfaf8PZnb9GF5
19tL1ZNImoXl4xybYp3Tzt1FKY4QtDCYf4A8djivszE6eVMPA8ylNMyzcJ+i2tgXSVKw6TX3lCFs
x9M3a44VWIOHAVwGBHlScBL4R/IRPqiKRlFm62cDEoM5sR6isS3LF0RXDpxA/40JIAEzlIH7xqm+
dB3n82IXc+L+kip0bl3qsJZxymItoejw2qvSubg7R35mVMSlQ9w6Hb2bn4UEfzLfQkOwMZIuwpWm
cFWVAwHSs/4GRGOxdo+PVo6QpdYevbj9R11oM6g88pVkRTfk8DJy3PiR3Nmz90e3Jb+8VX+1fXcu
la7T6y8fe7emg6LRY0d8imBPFs2+dKugvnSV9qslbnmOjQvYcSjBNucDvGXXSbTrNGZcRiPzpFUd
xJj6X9TAABsyzN/d/DqGnxKBNYIU9iXbEzazgQHThHZVdoJz3Gkpo4r3jk5QbWk9l7lL3xD5Jm8o
WDSw2f68xoGCuK5Dmiy08MXLx1cxQJvEBUn0DZnwXCAu2Wy2tXXC5tALZ0IGqyOE8icgY6Oxw2RM
iZJsY2f+g9LwNVvu/zAvnmqhF2s3di5ax40th26r9caFd8Rl2SnmbYtOaDTyb1ADH6Z3iHFQCkY6
XSc4U5BTxESF7TINY1qPCAw6Gh9Wbm1FEuH66jAJ0/jpKnLbEIOumAyvaShZ60SMcyC0uEUf6wRN
ZK5BoDzakfYx+Ygw/fSLM0uMCeA5qecD54Z/3D28yA1O5JKVwnPYJvvS+oocmHnKgzfZntpYE3Bm
/zlO8ywESyXOuLT0r0XsfYz+SBIsmtG8J3jb7m5RKf9N5a73ye5r8YfBGeg4hxxnI/mZqA+7EAMg
3mEa4PIayYfetunaKosmqv5l9vnXCGxpNbdiWam2dYLDiaazFTScFIRZYgmpWnvTdkgwY6GDBZpo
r2sImuY3XukPlfFzDRWzPhRXwy+QiwE4QeRhvzdYUxtkVR0ZZdsm15otETXPCDp//b+2VrLIE7m8
SvG8j52NoSELUJYah9on2I2dJfLML6yv/g5SVrP1l5Bdujwrt3WWZA1ixOkfEuHypAGuWE8ZOCiL
40o4vYSOAEVbmNk6C6OfFF+4h2IgZuUdW0nLOep+fMD66IioG5Jo6DYkeb6gfQIBh0MY89S66zLe
oBBMISnaKHzxaU1OwJVCvh3OqiUN85SVgBKxOWHDRo2nTbdI/C0jDqHad4zzndESZIxa/svc8jmK
+w7eRLmtCUgdpQacRhxaTT4nBkm4UfVqxcMzi5IRx4GJz4ZKLQPWc6MwxrDzXPfTm58q8txkT4mo
rqyy5xLUul2zgI6Q8I3YvZqFOsYF24TRNujCOu558zC39lPUlgAUYkLlS0YpT4SSY/7NYSN38P05
awg101Nijh966UNsGXwWj1M9FTAPy3fPZwHo9P7IYkK16PwiwnkQc/co0VGMzPuMqPgnUc9u4Rvd
LKIqVgg5fqy+/XVG80lG3JJpvYkcIcmi57pzJIxRGIR4U59L9nucDz/Et32IkBsiMjWsoASFjBNF
p1GvpJrP9CnZyOHLhLCFAxPRrZqsLxoFAKRZ4yT+2JKVKUOrHHrHOmSi7ogjlHVEVBJRdRKU+rCL
h0fTTg4AWfa+5b7kX3VMazS0R31bxuOVvHqMZD44mFov9rNefvYA+ldw0cItKUQ4vwzHW8KZud6L
vA9sjfK77XHmc+7OKcCvuVvtEDFjrvHKA62mBogLrAwfRFSOFGuf9C9JWH6k7cBprKlOg5ACzxiv
DW+MsGqYbkWpBT3jIZJj3qK+tXeULtxMUIa62qkOvR9Mfv/RdFO2Z6PN0dufeoRXq9YFI2LrH0M/
7F0Q8Jsaw/M2M8qjg/ZzQxYkJz5JUCcr3LQ22vFNJVrzXz8gycQ+CiUDxAwZfjePW2IxrwthGKwG
zpBUw3yYZPLkxgQ+JA7OkBHFSVgcciMcLsm4BOl9uu2wK/CI7LOxkCC3Z2dluUazV2WEGNEVvy4E
8y1LXZBnMKggjFZspwc1eUDtgAyRplmfSg9S6DyVf7xkKTTQA64lC/xaZcXbaKA5iYXZrt3hUC8u
pS6EydH5oESYyRVTnDEN4KQ8IqtsQQHSC6bJ5NzGqYcKno2YxyF3IBcgEUjjOKMo2rca+VtoFa2H
JtQ+Qi+bKFDRO2nMpqhDEADE0V7vBIeweO844EFsZko7fETnzEXghsDkyXpQcH3OrlYdRz9n1TFD
RPySvGprbFE9alIPWqcUG6TkgVTNruksVKdmbq6ngnWstpHDpD1Kwz7eI3g/hbUJe0qyz8Qiu5ro
d1tyGpG7tkz6F2xrjFbCaewNTsPkIkaXKwiP1QppzJcxtUAEKYhQM20TXwsZSBGjDEoBRnD1EdJI
hsLtU6JbT2IE+lRI1LmuMb2bFuxGlCIaoByScVzXZ2KTpJe+wtK9ULrt2afTr0lJK0VudY06Ner8
jZtD+Ww97c2kjp7E0L+gRa/JgbHYXSBahGdgasmmGyz8MSInx6OEWAPcBoSsbTDiNEQR5CbM0zBS
D0kEziQDBlKoawqE+hChh+TyAEKUVe8FynKkyHbE8bx1ABOix9VpVT01zOFabbA3QA/ywJoG7LJ2
/DnblFo+MIu+pImIt4u7ANs9e9Un2omdP9cX3U7Mjc2sZVMZprvwL0ZqE240L82CwdadAKGnjgea
ZJds8qI9zjnqJu13DAlPsoRE9KhvW2bJRESJd98PN3UHvtBD78Y479ObG4h3i/FyySMmxJitEl5r
qkDYJgUCCnoPXx3z32V0Q5eKrFJWyWsx6/bGzNwv7mc/I3hIw99kjsLYcowyzHyX4vtgOwoh0LnW
uxjxUxUG77LHNQ92vfFKzn0douk861wAcLRfvX58DSNqU+BRmaeTmqPKMGDqXTIK5NDkSFfsBrZT
HF3Dup/yfgPv6KBihlgCnxyv3VYjqA1EXoEhLmkv0orU1o5mcIWkbSKtxATrgtpAfXFyDP9vaal4
V9bZnznVzm7S9uwqwluNNM/AZRGdVIk/Y8NfXHlYRWC30ptCBmf3EBkhhgwHM8fcUnoTaw8QQShN
4NnGpzwpjW2dttbK4VW0GqRZ0Evhwdvhm4175Nyr9sEgk+BB1+wTB4hNSz/q7MblyJnWMIMkcykP
zSgw7OwlGSN3NUJyXIMwut2pAErW24g8u50zG4E9gWqXDIO2AsH7uqjicpPyOq6hFaK1cPonh1fQ
7l+hzzy0kzRBJOkgyWovRWqQHe0m8C3OjdKbltL3rx5hOTUbnYhcBt9rVKPRhglSvxQt+Gkt2lfb
QtMaNqLCpBGCr0xVDPJan+jBIYc6obXbtMYc6NFAWolpfgqZThzgCjy1PnkA9Bg6hLDUnW46wqAN
YQ0kqTgVevqAJaR9I9qs32XjwH3B8HhTqPJUaxSeVfSjJeEvTLOT2VXTW6beI9QzGBmZU/iKOjwv
AJxE2YzUyye+HaZqxTzGyw6RkV5UkT4xLLZfCBkdVubsu4EV7oQth2Oi5iAZizRwovyPhIbVtVV/
c33oxY5DRsJSTw+Z+ZIYAh34cLVmlIwomzjHzCATatxTja39oSg4zcSlcj6TLszn/+HuTJYbR9Ys
/SpttW6UOUYHFrVozpNIjRGSNjBFKBJwzJNjevr+wLx9b3WZ9aK2nQuaSGYoQhQJdz//Od9Jor02
6mffghhnGc3vDst3n0haEwqa1mm1XFWxNVHdPm1rVett6S79BWSNczuBKwravpsUGnJUf7DOPNhA
Yzft0F0Nne/8ODeAfrJWl4DGtl5njUQSRrppY2Y6nBLDjTbkp2N7ziYKRsrbOi4Cs4RwWtvDgd3e
ZxBo2FCEZeEPuTfsXx3lnYFit5o768aRWJ7xkLlN8e2cZ+S8Ncexfo8J9yIyEEUJbo48E/NZBWDI
2J4cFQL3Rsy1c8BAARYQgQisJgnK2erz9RjGz1mWb3od10+63UCs4IPZug3MidesDKBOh6KlLC0l
Ezkg8ZTNXtWlt0/5TGvPxdcwHAoVHXEgeHsk1nDtc9Q3i3cVXay6a4+Ozv/CTfCLac2Lxx8KTIjg
QB2Zzk7ej5556eIxoGO67l4TuiZWcVTfQlf0h3yZkwzENeygfpJFZGwbkbz1fNr5NeYvw3iZ/bFa
DnCHYlzscw3GdGUPD8pA1JiwpfiO5zBTYY1E4at3UjvvLAdrtKbwYyjjN9i+9s5Noe1YtLhtZpWf
ZIwdojLEPuIFgdhJ7g5MtA/yPDP27WDEwEKxT5IPJpxnkHyBIq1vDY0D1BxvPZKyT+PcWggLLR8x
WFVkwzsILCUkbZ1vRFCrk8knZO+QMIBg89KrECdvR5BLULLpsBkwRIRppI8xOeB4p+/ruxLNtjbt
nzJQmosYlXeKfXrZE09Jje3cYL5ZpM5tUEPBctDMlV0RlxhYCovxPUvBL7Hhp2Zg0xvlwbGr75w1
B9gMV/GFHVzdRohXxzLLjszst26Y3dpBXUOU6lWSI78bgrWwzMyHYfZeEoyJq3GG/EBdN0pUi/hZ
aWZcHoswRx2xJRy8qAKS0wfI4r7Ds1/MgY8E2N6UZchdupQne48zVY6W0yJsE0JfFfXZTtJhq7i4
rAyKuYbCxAdlH0rsektSAlo96pfZFo+jb/2qImg6psmMbob5IcMC+5Rd0drHRwo4TwHXEvJDDw7d
sJD+pQbQIAosgMLlZ+nx8QfhnxzFHUuFR5KBxkNYLlLuzTy8BgbWfT+f821aq3e0MYS8ZN7JBq+Z
iv4qNehbI+nPg3TznevO79mgfqVFDeK9puBFJIKJ78SamXMVqqNiI9hxV5htuAj66R42e3kdc3ZD
g5M9ks5haCxWjgUzKV46Y0OTKU61sACGtvmqKeUm5qCPmHbjXSoRduv55qZ1ePUswU1suydV6Sez
5zpmt94hLVV6sEzzCFAXzK1Awi7zku2xKL+GxGRKODR8b8hW/Nw2wmae4dpXCW6BRvVv0xycJ4MF
lXqbdV1Li5NDl53nyZPoEJT5GoCpTyFL8ZNbYQyPIhz0wM/KmQEkQxLCbMavtm3cbQwKe13W1mNm
FH8yuCPXtmm2qbPImar+FFbZsbtGv3fedGGbT4mrrCetuvwBwvIFI0VxTGfDWxVRKt+iKTqEJtJh
RRmbh1Bf++N4NAeIHj6GV093K8XMmsVsZP6cjG+Gj8jtk3GxKlsDkSm9bYqj6yZKKU+6w9Fnb1Id
MzPnY7+dB/FYFf0XMuY6DVhWOQS/AdUp1sVilVHVe5emHawu1nYn+PRGHCf8wH9EsIvFlO57AfXT
TUNzZ6Vk8q1JEubqD42bPo5eE59JxlvplzMW+Jcr+vSSLt1xjTsRJodPGDDynKPvVte7xmlPmJt/
ub3CIND3Z+w2TIBIa+yHAqZ37DLHKLFZFWH2aWiGnUVUf03KfvcpScS9gwM5kHH/YrryUfvEA+Es
0ZNhlyfVAuJYzAHnuOkQTeanpCGv0GOF4kzNdx1fzZopcJ07myy2vpgoCeYK1KxY3pzsOZ3cGvLQ
fWyOGHokGGeEtZkyZGodGveYxfNLoAn1hOKLK8qn+h3IFKqBw/IdOh3Fe7SwxMLa4TZyVqaW6tCy
1FFEyk4sAKjyb0sx1n+rZuwVmbTM/2vr1//fBWKWoN/r/90g9lLqLv4f/+uvRv3++s9NYvc/9neV
mO1TJWbbNklkYQrpWHSy/qNKzPt3x3VdxmLQvG3HpOPrH01ihmX9u2l5ngh8YZFrFIHzzyoxw/H+
PfBlQLJdCGlbyzf8b3SJSeTU/6tF0zel5eA4plJUmpbp2t7y/O8vOHNR+x//Zv5P2ryZ3PZ4nZQ5
6lOYDGyCUN+Ar0S7KWheyoU5VUYdYllAywnkFD8uXkcAAOeZMsQNF6XpU/O4x7jqYFIjvJzhzMdZ
jPT2pd7n/d4QJ+HByUBdwb0xDnWV/tGxF+7R7q1TSwPFZMIYAffJbjRzhg4NJxcvnQ+9jWghBZL3
p4kC0ZXBXg0Y70dfYnjL8xB/Ygh2wSn430RT2G9Gxhnd0P7Zt6tXtfRz0/pEdq8vy73pROqlEKZx
Q8bcRk343hlD1l/TksU3CmJULr+MXtOoC/fmgplDGDbwoDspDPZBXEoy9qtBp/UXGAW2jynQlhxs
b+w9iyhxbzpw1QZbNlThbCoe57QoHvEnJRc2h4eEkfCp6X+ij45nPFX0yoxyOAOWqU+hRWZcY4zH
jk9VpztxchkWddiwq3RjwQE/LxvotjXc1ybuftbEh6/zErdJFnBsH1H+1RiN9+p341+4V/MHMD75
G/BFzq8CHGRTFIzv5ktYu+61ad7bumlvdmy1NzHRWd7xGlEBssgG2vV2qh2GZzlhgnQpyqSgFx1C
9cHBL1l/s6miq/2+gchn753IMeJmTXAEmvNXME71WS43gxdx9v77IhlH7tYz+5dYOA+5HsOX+41v
mTerqsZrA4PxxMWtp70nezSGxnkOofHchjb5pkwtdvEC8JZTp4khOW3DqqHaw1GHEJcT/JPQ/9DZ
Sx5AIMhkxL4JfshM+gEUMsO5YW8btkRMCW5GEqc3qcAqhZWhDhZryI+qFG/+WD63/VYPU//cOAS4
Uo0G4MQPpWj767yYflNCUlBioOZXiC15ZNU/lDkFOzkKZ8tEuv4Byj7nh8SSxV/8YDYFUDaLlw/Q
HTetzCXZRycxsLyBKCmaueVV8BACowkOV5vjxcHwY9n6a8iUtY/Lujjfb6Zqxr2ax8VZNBbI0XnR
4rk2gKYFF9ibRh9v5UDcWw8oNv/pfrvctwcCGu6gX7AcN4/3mxHJQ8khvYJvbx6hcEZt5pFh93x8
WMPzhJCH7/L/3MQuxWpVGo3n+1f3J/71GJq9Phn+H93n6pgN8UGBRT2ny01Vw7ycJDxGN2xp/Mo8
+pmTbESGctXOiXPnsTHMYTXAfnjoC/WlbRimSWYBTXPKp5J4yyORDOPRpdX5sQlP90ewzIWP5KwZ
ftnjsc3p/OCCjAqQpPUFFPob5vhxX89edbk/dL+pRVf/fZd3IRzGufmYfVyuDKiCGJMYjgcdjQhh
988gx5lyWmZLn2oCWOFkA7L2YPUb2Tr5FUhafk1k8o+v3Iz6UKwnYs2IkATI/WmyBiRAPL43oBbI
S8vdjKTGtkmY8CccHaxV4oZiHYwJtcXsEb2N3fc2UdWXcslMO8XwdK8Tn0kw7zJdOeQGqRpedxEh
un8+O/7zWSpg/ROb02+vmiAdFEbwYKnjoIKnzPDfAxe+VszU55pX6CcAvi2+lAZakyEgb8mGu+NM
sI68AjzFS21mMYQuWW/BenFdlwNs59j/hep07ufY/CirgErWaYheebUAusIvP2kxRVetCrkGOTws
XZkrMftLL5cQayODYuGVfXvounTahq6dbEyzhn6nl5LbGpkfrJBHmUqMKCOZJMS0DXvkvJrknIUz
TEF/mM19FaEeBsmWaSVFJg0oCzewjpFRsT1cHqqswmCWgQ4YyVSRUOT1n+dAPRC0Th7QWnBoBLjP
7nf/9YSf1uahDPtriE4IWixRZzOXnCH+05d5CSDVjQTJ+qxqb0lcWkfty59+mAUbRY/61dTdlbxm
8ZjiuH+zGd5jFw0QZCdTnrFxrXlZ3a0xl+1H0QebIZ/DXwL1bW3ahA17Hy5F7bgeuPCq+/Ir6Gtb
krqMxZRpTrhup8c88bg7dJZ5aCx80zVuts2E1Y8Vpw9PHSIic5QFsk+XvUmPyPKladjPckA0rSIS
iFjAzQfKi9SpNK1TXHY5o8vlMU+NRF6wfWy5ai47yeWx5SYlRgiYh0UJ8MDCAYgdZ2fQuL3ChlE9
UGlTXuj1Wzks2zfY+zsu791zLzLGbLYQu26BSHdxxrAGj/NfA3YpRjA82waiX09mOGzCuPmEWOW9
iqSfn0d0V9ZT9/X+kLkcOYHG7bOaDuH7yuUuK5dTc+wmd0qT97Ka+Zp+42gpNGZsiOFOz+JlCFyk
xCAF20YG7skxYrCq7fyQwg6hwY3GIycHmRpnHdOw5e79Jh+hpGsLuNb9rpqpeuhy6rby5kdFUO2d
tvGetB0nifvdOSoe8slMXxi10aQZQURwnG/L9LP3yGGRKIrK3Blxn70nac74zYq7m9Lt8Iqz6O/H
zRxIRl0gMdz/VNDjBKwLuIt1u4i6hQKxggA/JlX9YwrthHcZ6PBIUvcdIDfuBnAW+6AL1Htn9h+z
JfUjE+TxxcQcCn5tOkXwTjaeb9ebSuTWtUsxRDKRKPel3/m4Hw2qYDxJRtU6BRbtL5EPer1gznzV
lsCeWHHtgWEKNDyyjP19WzV1KrgOPMuJMH5xMXeTe3VdZuMw4zIHx3kelfkj9h1JTISspI///hwx
Lt/xT9Zwicbw1VPdY+gk4ssTAhGqpHCyGR3/qjD5roEriq+00sAtB7GKCcxebbZB27aHmQSRLXht
yvlRWvYnDZb2W8aLAiCBQg6zXyq2McHhKGygmS77wn/dtZa79//5/mw9d+4z14ldURvlevIs99Hx
2a+S0UxAHzcRVgB+hEy3/bfDOzVvskM/mf7ewv8BAXwIsRXb0bO22chKZVYEgGgJTzt3vkFgsI9W
kRCZj5h++LP7boTeoza79K/RbjBTqOwXpYgknP0ofcbRxGiwxAjPDIHESHgaPLc7eqE9nKw0bE+2
NscjFMLu7HWwKEeskxdrqDAU18H8MPtMFdIqc6k2ldmuzOefoTSWDZClbmGIbKyILX1VQ8LIOyo3
IIz8Y2uAtE300OLm1tluFAkh5YFqvIn+2xMFsuPZBd+8L9nxJsIHWI1Z5dxX7mI9zNUzO/h0ggsb
1W17wqpm/xCWYBtJfCxzPHQUeAB8HKZ34ZnmBvy3OEKfnN7zefGvYdsvdQZtA92fS5FLYPUHunn+
JbqwIG18bIqaUbagtclsJvs3pRRbmQ/RJ2xrYzPlY3ORlANf1cRBnqsWhE+rnKkQn4ezDkF8jWPd
0WykUgaz1XagKOVnkY/tMdfzr6qKeWuGunyrcPVj3ImMPwbm6t6qP/sBx5HN+ET0L3yjnigftQdB
F0+H+12cRtY5zgPiEsv/orIAqxQ2zkF6lNYFR0/zF6SWhq3tZhLmWONe/Cz7C5U+XZlF2z/xjui3
qQ1JLXV4k2Izr65BjpNCywxDDHj0QzHk/bmwQnenwhEzWyNvZtLo6/1mXr4SuEB2vBHBdXrTpy36
6g/e3/VABjMmnKygl6jmm8vgn8lIDKyj/eKMTdpnV1AlxUlqepBowUe/59pTJK6GDQbKjo8/wBYd
z3vof/JqTQmj23LOn4HBhAwn7eAtiHKTPH8ffVo2V0QR6G8bTc5xyYGsRiaMSQv8jziKFwrzWxk0
vHu6OrYLUZLVeoHwkkBIXdq5bDqpdmGWVD8Ck2hy6sFNCmN4hap8T5sh3+YS0mTvm+lD3Ifuxuca
9lEMw7Fx6vG7tpJfRJHbNzLiIz72tj9Zmd1zlagXl1SzlJ725Sf5N6R8miEeyqYfnlrlfpdjXH5a
mXY5dFJeSehveDEb+4k6mvKzx8mwEY1rnbhyi7c2YrKwPA5EeN7GS+VZzMUOPHj4Nsj8VBKW/nID
PAW9rwIufeaCAom+/358adxQjudencSJb9nAfCSZsuzLEsafacCnP0gq5LA+XcCTfDpNYf3o6Gg8
k3VF9M098wcNIGLflTiF7s8WkG2BUHEpuj/b5qQKfc+wzve7sXBfQ7M1bvd7Hn60Tsj4ifLcS6+L
7sDGyj7TfwFqVOfylLmsPrHnGsc5if0T74qMnI7lMPtz2oMQRHR0qMx9bbnmQ+lqqjUDFpH2B9kS
+G1LSm3QI5ulvm5o7wIGvm36pHxGyBDkPnGu123YXfRi/ZosyXkk1GI3Tmbx1kzR76GVw7cdpkfX
GuuPMrCdTVkU+UM4Bt1lwqa8TXtRULfHoCvosERJP7uMAWH4KGo5I0SdRbVw52yADmR8qG/LiOjT
ScH4hlNUnHjfBs9jZf+5Pw/qkd2+N6lnL6ZEXWMhcgJlbONE6HNcJPjqS1PuAOmZTzVt6mu4k+E7
5oO30C+pT8BdGpdc6RHwfnrpPJN3Jk4W927zBAw23tO1os+qb8Ea8AtdW1X0szHcBvK8n+wZwg0P
edra+w4z78UxovYg+1qey0TElLjZ6hw0lFSHksYeoFT6FMPgOhpOUZwJNwUkParo4kwEkdoGMHxu
zy1NA132Ql8OlSMlkaT73ftNO9GzPDvtY5K7GfUTwInZcbFMfxUu7Q7YEeerDoZHgmMFbmoBdm4C
9Mt56BH8Ag8R94f5iNnfDG/UOcIijTwTJ0JvnbqBTJIx9+5Vt1y7G2FNL4g+2dqrovTDdPsPGrTq
PznZjUCWjGEYm9K5EnrfRZ7/iorahBkYsMVt8/wFOkK/peCCrY4zyH1BLG8PwCinubREk/cnmgGZ
RFFXlhDCbHPvKRzwIrlVcFW1yQlQxhUeMo7XJLVHnW1lgGlQprm9nyuuaXS104yYx7+y0TZuCQjC
VxNw3/1hnUbgAkd7F42s2h6ehs8qEB9u6zTPRmL7l2lg4945cfrZPleqzE9OG+xNK2wTEvZWf+Cc
9xSMfkDrvKdfPZJre4q0YuaZvKyX+03EeGLwmvTELzc+YI2qgZyl/a2zXX2zlq88K4z3no3l9P7Y
v57geprtIKw16//yRN0E9bbuqCwRuITYtkePuBTy52Jq4HfwDwP/wd37DRScm5dxScUrUDxbAapZ
7Fp7OsS5oi8PpSY7qoHh80zVqWrr8TkrLEqyOMLSxRkaKN48VhidvuYGeIzlnlaKmj+LRYwoBFaR
5Q/cb8okPxuDk17v9wyLIAdEF/KcfniBBW80wWVWc/j3TVEnU0O0zza2HWW057Z14V3Te6cYjW1c
iwmYZ3fHrEj+mNozt3h5QSYN9JePndNs+Eu7kzuKYIP9FXNXGownDCbGimspgn4gyPIYBh/k8JUS
FEr0lpL7PrJxhUy6P91vLBREfBbLfavr/E1X4v/uSd2fMOcXzBkjByfqjP8wlvWpz3OIyJZPQ5Rl
H/sGhCtGtZVL9HDnzniEGKvn+6Z1zFPQjdvZArIlAvNc8q98oiwLOib+ihVuIoIf3ndIyOMwYEmO
Q09St0P6Z3JSNhPCpX7dnRDe1CurExCHhIBT5CIyUYAUDMyVmCe+WwKPql3CSiR279b45vqhT0/I
c2rN/n5Tgybi7EVmjEsMrVnIbYJAAEnaHw2KxwPBWoY2YSm/fN6VmOOtNTv2G856EUD+xv+3czz5
ALX1qeuK8pg04QrQYUF2tkUrcJ9o0HIPddrvw4AAaViFzsb3ffvS5n25dqDRWIjApuaCWbOQG5IA
RIJyk+ueDWrhnWeO0BuFSLkaH+x5ts9kNIzTqF7auo5PQPjWFgeKc9ZWvzBfJ9AiWzCaWh5GKNCU
kXqQBoOE4U7P5suWDiFjN9tznrqaKaLeDHRlFY76yR2rp/u7hc8Ss02/SH6WSRHv6CNC/vGVw/Gj
L4FK+DHUgpYf00eGxapcUEtEa9ffNyJoTkWPmyCDzyjKkbKCGnikPaXHEWhtR7B05UaLbtJW5DTQ
R+OGxHq61PF6AQBySjXGWs2rXIw1UzMv2tWB/e4KPZ0cX/5Cp2/Xgx/u/ay6ZalHmNL8arEd7cxR
AUcx/hJhFJ0jI9yjVmRHD0w4Rqahf7Kr8mAreCmTfgDirLaTM7zRomUSa5ZHg0nYqu7mnsIT/wkZ
ElZbPl7cEdKqXXUZOJWG/ohyXoVpszN4G/sTGtT9Rpmzu6Pw5jfSzpbRKerftAUuiGkZPQsJPPZ2
fbkZEJ0Oc0/+0kuuDCBBSI8Gn2qpQfZ19BHUHKL6xH5pWjJUdiF93gCMtThs0Fjqi0MnsE64jnpv
oMc9mWwRdYhpfU5oB0i7pdEPpug5gB9AQn2Z4CbVk1n2zUbRJ3KrdMx+0NwFwH5XQUWIIpgmQoCz
ujgusnHpjNa29FhDDcpNZ8K+khOr10dE6tCOsSyrX4LZ+6HY8S4T0NAZ/Y44+WMiXSpDZZ8XPlVt
lRdjcVsQRtyF1gTublQXwEV/BW77kpLA3fq19eH4+CtCM8FqBNePSXP2TmMIWqOHAmzIDYeGhFJC
VryirMddWYbQz1nU1p1n7z2k4NXQ9ebGCvwHacwPA2YgtCb9Yuc6OcmibR4ob40TW65Mvwk2Pey9
mgzVsSinALrAYwGJ4OQrjJV2xk7P3bAY9weusBUrNzcUEx/SBNtpx4i74IpxXgKuxbBUb08QwB0f
nC+Fueu8iC6VGAaKU+LhErXm1lf1a95KmtAMFovJmTHqVbhKovFnTTx7M3LG3GCAY9OH+gBULdu4
wQykYbBuptn9BQec9qGs3xBwiA92UvCL1WxuPSLblNfQRcO176ccg5X2q2dzcKsV2iwsb4NWsQ71
XTu+9ZL7qdzAbaBHKfd/Qk+PhLeJk/GcYNF9pAMqojRifo3Z8KzRloM0At2ia/nmUQDWta65Lz3T
Xu/qLPJhu9ozNv36r0DS6VFg/dm4idds7a7hTW//8G1j3KhWjeS4OU6Yyj5NeQvQzff/kIBvDn2D
m6QXiDu6e8O5DkYqea5jXYMgiuZdlRrR1hd0UMA8RkHM0fGqh1nLR7MGvyizZl8MmsAdb44ss9+d
XsChpWa0GTo8F22ovkFlrvq+cL6Spkg3UkbkZbo5WQdOyBGOHHNWKspmKrZLYw1C2rCXGXO2hTxE
d7DNXiqxPFj+S3qka88aEsi6FBNk7ch+IrE9YVyF2aRq/+dQk+N10KDX9CacXJSEAPckzIfuoQrm
t6YZvhsXGPvgMKZu7VPadzNR8mZv5WP/kaSsVX1CSVDi73XR8iEBu1Y7w96IggPrIlzakoOQTdvq
BMqFtR+xMTNLMushcd1iH3Cqx59j6WM54jQ0CXYx5PP8i+BQQIrid4ve73NUJtmcP7s++NBagrGc
WwiSXLrWXTN4H1BYaQodW9i3uYevw38T/Qy+K2jq91Zlf6hmOPS82R+mImUABjCTdLDeIARh5yFq
6FX6hRUNJzbftZzxaRXw9GKF4aUasg/WaAJhC3FoMUMXqDv9+FK3DKSYeP4aoOOQJkzMp4oFQWSy
2GRWRIseKIujmluYAZrEkvTSnUwY9gBvfPH87muu8GwD4So3Hf71QqXFIwrO1uwYfpWC8YLhyuoo
Ff6E0YFLPg6l3JWVsDhXExnCv1rfMp/uQ5n+MMjAaP7bmWIkWxmEuwhdIeRjwnacnLNZ69MQ0R8W
UN7Qt+O4GxHm08xBBY1cKkczucGobG5Ks3ixNMVGg3BPQvvOKVEjwMFGH9C9rLOKfw62RgK20J5T
l5asCgbbaohCvOXxQJLQr0wMME6+rmx8UcyANmk3IFnU2YeN1LmvAgOvyJrzYbHq6o80CALcLRSX
Gh05JEM1H14Q3GTFThEbEDjMYj6VncHegqxOGHAEysS7ncYX5fHbc/uccvI55fTAi8Pl4WDRqoSe
rE6UOUOOmY+2ATBBTCcTL3dcBj989Kd1qcuCRteWTohYKlwa1Q8Ln+VKjrneDCSi4+YIzHHrlKlF
o1t1ICrJrMEhxufY7aUieM2xtT24h3EkLmhykdlMelxHfTPvgsg/MKT7k3OCV+BDKTJKtkk+D+ux
p+4oacS+1dLfgwiqpjbfYPbDyRnMW4lLlt9aQYqkimayLNWzHCXpeOBVITsdUG8Y8jWT3sRw+Ax6
eDn76RdCR0uOk4RAanhHIA57RED2UlmdAPbLwjPt4QQC+vww9hDi4DFt7WQif+fSd8KWBBYss3wF
xaRzo2gnW3GLLANSkkgu9ayts6zJQDZNd4TLhcmslWCNyvJV1MypEWESeKW/UpvqZ9+OqG2ygw19
wcMm8jXGLje7mpKBEL1TQR+5R2e4JX4AsZlPaIhsvE/b8q1m9n0NIZVAXmjoUZPN2cAJh2c1djcV
wOMLiaV6l3fOY2mLXY/otdbmNHLww1bVVdjx0+pJmcGFGO3PQunymjVNsk9i52G20g3D3YbvWor3
Shn5SmLLImwe3pTN20eb8aXj9X1Ix+hVa16eDMJWJE5JPxXMEuk7KwTN0XQJ+OeSPg+FA28XR9At
ye+CWQFDzK94ryZ42SANwu0YWilO+PAx7MjglnNwrHHhmiFXJ/8DB7ZzpvcIvkDEkk4GZsQocuQO
6mG0xcUKfJwCQ96+JqZLTFFApoKrSEK2AR7TBFsfo8DNX7KlrUK3UwoMxZO3JKnB9rvec4doQPYl
tTcVdi/A3QtlznCwnHFcJWd/Ulmdn+83bfFbk386WQmchMb1+Z9V/jAo762mpIrjwWUqLHcz67rY
QhF77zq6tdIs6HZEzt9LqnRPfkiUY0gNdWVmLreqid6thqs6VQNAS3MKtmbttbDQEutENuRYa7oi
QNVv/S6Jr1WvL7UgzY9xbcsbHkRWbX5Qa6p3CbmwFdEf9rFdqbddyOpmaTbP9bV3q21V99mqlR7t
j5eG+NE5R9wn7jqx5jdKHDwuPYbhCQjxrzSHroylTSxPCBhj8zIdscmigTIIyyseeYNUk42TpQZv
MPPQWrbe2Qh1SiNAqpks2EddB9EG++nMGcn/PRq/rGDQ26Lqn5WK/IfOHQ5iLr6VG5knp/f100iP
GZ9z8Tnn5gWPizr3tBXroK/Z/bYc43s9E7xKwLnHfM51Zj/hvDavoTOx/o7BObSbBxsa8K4q/GqT
q+l3NXocz0cQgkMy/WYTOOJFb8cnxbDoWIYpZMrOGZ9KbJJV0AKqTmNa4DkJgFcowAreIIHtGDP5
BMYM/ynBcLjScaq2vkk6hEpEh3rCfQavZp0vGQvPJaioVInN1CaJ+IstR8JnkDFVS99tubH5pW5Y
j3kdkowYe6t67KeUgaeVPECoYzfIBkGFdGGBvl/+TQn7DDRjVQXdg+nnO6DqcB5xnWw84IjIVhS0
5fmhrBXOlOE17wLj6EmWGbnVoCNXdV8CpKBeVCGUPt5vypo5eY6owPfBKI3C9qk5kG26CEJ9Vnpf
GC78o+lhPIa8ga4676Xb3aLBgzRS7BnIBKu4I71UtsR752cc+Po5xzUZjygPGRVWJ6+NHq1owKfc
MXCilCrX0xfRaZgLefLs+TNIhsGgyBdO0BqQ6WkcuGK6at4xev2sB7uAecypLqkO0hseMVoFx3li
GUMkIb5KcjWCQkE9srD0U8F++8LI5ReR/v6oyKDnaXmRgLBkHS/tHs4BWJixATBIZgsXKiLbBBKA
X7UVgv+rEGI1NX9H711TjrtuMnmNXDZ2WRQcDRawiNxI5XZPgUsdhVD0ujC9xEREk80wQOXM++SK
yuOtZzls+8T4BhYGqiN8Vgme7C5rbmSdgVcCdVrVWFpXLZxZUOsU+VgFAJYKpqj2M4BLVv+jA4sl
skZtm4a+Kd4clyHzhzOziUObGHA8zXjx1LMba4daEh492iNiGwVcVQB7ga0DKjM1aduUgDc6CQH8
xOYdTpV4rQ1nw1RmE5HE8FzakgwsT9si1FRTUQWW56QSoo6ChqEn3G5na6Ob2fKjYa5F+0GgtFv7
NXsRr7HYGzNo2TT+9AO+sHnkPWoygZvDQ+PhmJMkrJd8At0Z1doOeddXPXYWjID7YCKgHfTjxZ4X
5mDBsJMRzc4CpIlWA1PRBMhiSLLEFKnMafsSUNMoRMNoHXmchZxhAzGhfdhCvZrbdxTH8CSDs9al
AjdJUk9Y0b6qwyfpu4DdCcCZjoLnNAESHkLo1v1HmU4LOROgCq3AX3aiza2l+wuN8rvEr65E/Lpz
lnEpEHjw0zApNgQyz+UEWlWG8atF6lX54IjzwKCRvBnntcPfc+nKCbed9lf0j1PlumghTGcWGlhw
glBGXDeokq2oOOy7I2hg/AnZBsPGj0j6ePEjBL0km9+EJNCT5fAyIocX+n7j49Ej5shYyXKIM7vV
Y2Giv3Ow5OgGpx1TGh7EIVwbQ/ot+m5Yu7Vci5HS0R4XVjh5J4bI+9T8UWqsEb5XIailS9or3CvX
s/Hv5ltnptAjkpAORx/0Ev6+8pC643cRqkM684+a4oTcipRveYg7PewZLtcky5pmfCjSE9NfdTSY
CLCzhYNS2JaPSY46K4aL/pLdaqqX0BcPFS5BuIPkHDz50fxvts5rt3kszaJPRIDpMNxKlCjJknO+
IRyZ0yEP09PPontmqtFooPCjbMuWLTF8Ye+1NbTVEAu2zDoRBL/gTENQrfXy0D55Han2GglgKcgM
wuM4MOSaDA10QEb1reV2tzUMxIpJvC29cIhRKraj/qy52J14V/Hp6O5ysE1A17RsDK0afO0pt7ZF
JTtmcPia9UuaxfVLP/g3BaJWPIXNW5MthAT2z6NBhdqLqOR19vbzA3uO1Zmyk7N4JWIM+HetoJbN
bMJBtQBQYWwAFXfWAvQxvL5iBRlHnKRF/o6rnGQL3xj2jvgpPJiN0cwMUHrktNAx0wfuY0H8EEJ8
Jyi04YHhL9WoJ4edo+Nby7FuoDTDNS66oGINfG4S4zC60Z2OtAm5NJfmEWdUhx060tbMeT0BodFk
8e2qHWzTpwnb4c4jHvPKgRghG45G4KS0X+22Qde0VRbuVhI05J5aKsSU8TLUlnsSuXlvauUFa79+
sFTynidYaq/wiLYBmvoRuNFmdEruXIyxG3z3Nt7O/dgCMVbuGjDKBdxrDQa2eTYdE40Ax3ZmLDLI
Ljh7PnVpXjALtvXyZ3Drz5Go+XDSmR5b6D6nxtb2jRzfkzh595fKe1gasJae/x1lnr2mpW1ZVs6B
n2VcaRkyMsI2A3dkWIRPGhcPsDPRMkSSRnmTEa1xZPpxXS+2we0YRGcXNzDdgA5um9IvDiNB3huL
rnaXxW9mnH0U4Ib2bPedUyZxmYz6yTJnMmI9cEvU1T7F3BAYRfPTNQrIV48N2GMFyISVSz1oT19X
9zq3YVcY861d3yDEt7eoPKjxHA1OvdAgQfXyoR/zeT+VstvlS0U6amdWh8KrQQYNKdlgjnH2Buxt
dOsYanGphmY0YlfrX5MUqIWQ89OgNChQ7XBGceIzvYCLkse4fCREgA0dYhP0TKrukdEcySvd1Bkc
vwQzDCkATGZYYoM9nawg6r16D8j+ydON/JqohWDJT7YyP/A41EGpoTXAZg7RemNkRDvqTQndEv+e
9dnD8g0LXb30sVke21TJ3UQ1NNQ064LZOjTk+XFZE1JnScAX+V7wkwb/rprnRyS2+ACNM0WBuZ2k
ekYBfZhb2q7UekxL87MyXf9kpeCZIk2GUxkfXUzM+JQ+Mu6MW272TJjw5Qshkn3s2sdBsfYY3f61
MiC/6dzXd2Q1+BvLBTpo4LwYmqgLW1/Fe2kifIJq8cVLb+/jricuzJMg5R081OrO9imtTV0cBPiv
rSC5ZiuqEsuPp7/W8uLyntu4tgJXJ28c9eFXFE8HptwYoWediHvuaMXyBb7wkubqnU2MjpWqvse/
ixKkT8k2SJmogZaQOmNGru4QVN18P1n6q0Ge2yXuqhBuXrZFBkT1zY3fm68Q63JLVvB70Fa0jo+y
KO9f9VWtbFKEjbMyV8A6qWoR0YXVRLAS/mW6sqgF7Ti/ZNLD3aa/TQvB4hlm7cCJ06OZv+ex7TI9
n7j3WDGbHplSBio9JduIIXwDlEmm0+ss1B3yfHoX+d1NKSEnILTrV0drPKQk1qFouX1ApiXhNLs0
yOzQbTjxxrL9I4JVQGJ691LHBrvvrHkfuzWaChA1zAr9jULyaEtRrxKFO+J/2GUul8ryXqaRq3OL
sZmAAcZRHdKHRqAw96vy2CuQPh5DdFyo+ktioRqfU9We8ggYgq3iHeSPhqdHUNm0/k6CtZ/q9ihY
6cM4Tg/eMrzFIg/BMH94DrueySNEyIfHSvTLS9IDc63t+ktoN0sx7TuJBw7z0pdHpiBN6oR2ouQn
RTy2QiCwnzxKk6xFR5J/xGOy0+rBDdPMvxSGeTPo3QNcirtBnYymhLOe9d9qAEwwzxjS4UTqNgo9
6fpJyObpNqkZkq3b+MCRy7tvcjavCGhIkUPXDQcDECCyOqzVK2HR2tux9TNyLaNbN9JTYXsP/mw+
5QSoWwPfqov+oUOCxSHJxqRJIjcAi/RhZ73Npj/5wMYlt4Znk4qwy5PkDFnvfXTaR3YzA6/d8O33
5YNykRdUmvqo+Gs3rdSflVDzOn7rCdVWr4ZdhmlhkvvQfSxyIQiPmZOm9W+aL77yIb9FlU5q7UJC
YS1eq1h9uv18n5p046MNSmQAHQDSENaJsU3j5UZ22hUyjeWjE1wDzdEkfGkWN3Zv0FpD0hixxHYC
RFk3Vh5h33t2t6/NoCO8zqpzfDspB2ut+Yq04GZKJXV60bAuJypYuOqmaoFUJW5865Vm6CYrvS7R
h52+ADcGU8Ec1vgokrzaZAOY3TRB8K7X1a3VWKtStxvCRmumw6BT51k2qMm5jfG5NY9GB/cpHYih
S5kVZUl6tLLyZb1pAVTFZkn9CzSIJdGjF1uHfpkVNVjyWMKGRUrAGmZ2HrK2KM9OBtUViWCLeam3
quiOa9Ulw03CfsK6iHTa1H5SnGg23mUpvkVq3PoKQ//Ypydrnt9oYVCJpNV94zrPdss8wlDdXaZx
yszyWJm2e43P4gCGiqe8wtqJa/ZRVxrrmbQLGvrPPchNSq7ZNjb5kqAE9y0ZCD1519KBOx+TR8+D
bNI2n2PRp6zDCN8zvIoRRBW/CNA7WymyT80Zz2nrJ1tNpG8ZgwNl4DrO+/wV7OJWQuuyVmwXIzGA
Lqbs0K1wN14HaGaREF3ZdJi+LKiV9S+STsQXSVncxlZFAe4C6bHbcBr1h8RDqYC0mtxRu7nOPcb1
0GqPCqgdywLJAMkAk5XFEuRDkj3Uoz6wr8I1mfSsfheXTTHMbX+7EEaxYeYUEdhpvWfC7jZlFz3i
d6DQ8POLnrsf2FIJ5ewG/pRCD3Wmo0eprOvSdG7bciJdz7Cu1mtrZWNSr0UHsAtCUoAIP9oMOZ/T
Gt/cIXOEbUPtvwwul08oNFuGTpvGH05thnclt4c7s3l3Y4eLb96gFPfmXzRROLo5cv3EBTO5PORk
hweRPz3oLEcr0PW+0PQd6DZYVRnHllayCJ9AE7PPOlcmu0W/rx4ymt3Abt7w80D8xGY0m9PVHGPj
jO2DY9cFDTs2VMW5oncIjJm8aFtVgG0goPMjtvFxdEb6pBBMsINN9iwenorONqGZ3XVxPIQAO2g+
5E8rNQb0xrKprPxpcdC8cNyFZse1li3XfkogWmmdgy5v8a1D3D66AnWSNozvQJizA4fMFaquNojg
AEWkfoZ6LuS9DhLhUJY6YReqg6sblgJKHPUig5mc0CKkyRwNzdTzT1/vitwP8yVTIRP4wYFEYOby
yfWstyltt5Hs1EZJEDIRHlvu080Vui0I3FZybssW4c2qIVqck9sLZoqcXGnrLiyOlxJFlMyvGmN+
YeNHqHRC6bE+f1Ra8ClKKG0H1CS/zYS6rTq46VSBUKYbXHWLE9jDa1Ci+rXdTRcsDdTg3CO3dk8R
2jjjrs/cazhpP7men2mwjXBMIK9Jf2K4maIbYtK0oaCmjYdFpFnGLzTx0By64g5W6GFYM3BHQ4ws
27KIQX8VNkbJUnRK94DMVFARl5Y4DSCXBo5LAg/DBmFyyLQiO7EJ4G3HWjw3mh+WzTAdZhBJVtWd
275nCqTMR5nVQ0gsIzM4WRBF2tbTVV40WwKJkI6T9I4uSTuAlCVN0G0eKF7vlg65bD+j52lLbHQJ
QaG3ZibIRECuuxXdTKQW2+vCNg4F7jzuaX1FjG6m341DKHQXt2+83EG38U4gZlEPqO6HlNOW9SbS
G+J2suuCus5q0VgmbfEkvddGuNneMpuX2kBuni+DcekTmtu8+olLp7pA1qy5lPIPniWmf826xVym
k2biQWeZo+BLihBgMoAp+tN4tNDW1cOtGAhI0AuPWjxpXpM4r8J5bJ29M0ACTuISE5Q1wWaQxG0g
znmKTNMMpxmg19+HiBhSlEbGKrdidYDeM7TpUdSsuj8dLGSOjHuf00fPDUW7luCCmtR4RtlahJx4
PVoCjGQpWo3Xfn7vFbUwWxY/1JZIIIFRTuC6JO8gss4sPpgtUq+0eO07K8Le3e7GLLTxGq88wL62
dC6LJOkmhai/LVuW2JyW6ENQOGBdJ9aicMixGiUOSdmFnfTA3JMXvrFHJw8W5zGTE2YAceV4ERbB
PL0vBpxFfnNLOxcfUrBSyAWGU5fO53EwiRKISCpNWvendxDskOyln91JPZejXA1ytwvhWYEz0x+j
R0gRyR8AHaDzr59FwVlSKognUIov0nBRQ/gYwLEDzhN79xp1fxJNKUcqt6ylqsi0j05ToX/EaiYF
ZGnfmrjsGTGVryWSOUha66HAUlH375whhpMcE2LirvrPCaBlUMtitxYYSaevMZC3sptsODnC2Wpg
8ZmZWQAHMGxzFf+Z4gVYQo5pIC/lcJo679GRRVCa5CDV8T2abb5r8j8VdxTkOCQ5LcOyz7TK2U+m
6FgUkbEzjby+qGhqQlE3dlZHG380S25wKxMjT8h7TZODyavmuyjUx6Z/yKaehwMcKj0pD83yWYrq
Tku4oxsVtrqURXY6YhMi4ilOyiiULNYPid9bASOmdvEw8sdJYNloBoblzgTnfm93JpwY8ig20bdY
WSLNwkNgImZD/j2aOJ54n5kquXRUzD8YGAak0tFOwiRegE0nqdQ2aDaea9ZeltHfj54bOlwX6ED4
zdv+PHTtPamUOCbLY8l8HBd6sW0mGn9dy9iIssuBDsIe3I+MW83WnPfF+Oz69DOpXisduUMb+Z/e
4INyBCPLrOlsIXraSEOgS4KVbphB1OKIHDP/GqEkUDl3/pnFLd418oeSSzyBGk0QHFMpfptGyYQt
f+Hp77VJ3RdcpVqSgAKx6OeEietWWGCE/SQ7WEKfKQ5ywsrSe3Sb8a6Os26jIu8Y2WOxqXt1xIzV
MeYHBq8nBO6x22TFpPHRfMz7iJJp7hCKcUCbeb4ni3Fj1jetKpKz7P2Xblg8xtfqLEbN2zRtfOHu
dG41UElj4m7H2Xq3wbJxcvp7dLj5FjE8JpJy7cuJuCGKYrzqcpSCbgf8b+jPsmhvqKkRIt1rcUUY
WJ3AQ2Eku5TNlzewVHWG10xgXCtjeR2r9jKTZ5kLsMux1yPLWl9e51Ur8LNSLMp0pNmuS9YEBKSU
RPFG0/wubXEbx8ZvQbZrlXjfcdXwohnGg2cWN73vVHuTJYJnZSSsSfcFj6mxmQh8rf34anL8z5pF
0oRfHGfsWO+IRgcrbT1mHbm3Q6WtfolSXY+W/svLtWUyhiXThz8K82Drz74bSDrPMUWvABLEyb6J
yawOpeE+UAyMW6M6uSN1S8IS1ygEEo143sS1sTdskEMODXgHwCqOfxH5U56ZJsqjSdtVXCeyhSzc
LMeZmcrbrLVuEUXGu+UVCeRvo4yHPIXNYtSk7KGnzZCgjWjS0fLDIWBpXvdwiYR51eJYoOPnuifQ
m1mZ9hmzumJh4sVbE05V5mifM8kHeKfZ4HnVXc6K5DA707Ri0Uk+7cT1Uk3VKdpLr8MB4DsIO5Ov
TCcJrkxQg0XcbmVZ3npq/m69mP5cxPcm4g9p3lUWgws81fsxYicgjOJ2gm5UgDWpYQR6bQckO9s2
w3LqpfNdrwVixEo0qHReXYrrD5SjlJwOfsbqYpIgtKka97NqbmbMU91kXM29/4o3GMRtY3KkDvfw
Jv0tgTMh2vu9WsQTXl0GYOS9WxpexbQ6kq/3O6PGptZFa4FgAU1PQkfduWEjH3Jho1h2dzn2LGw+
CGF6HF6ei4Ar0X6sJK32EARA+UYsdKcuPw29uq2x1ARD09ByTQoisk0OK+mkhbveyao1BKmlLGBQ
/IO07AIS6ry45jukgSDjG6n38RsOHXIcEw9odPIT44xKKD02FTU68wkY/njo48YYDijdGXZSgcFS
eox7SkFkaQpXI/ApdH8h+v/n2UP0vy47bPI3N5bmOQEzTJFM4qJ8DFMTnuhNbaysXfdtGpedTBGX
0R+8ST951EaMgwKP0IwxKvTXjxKG772pPkrbf26naNgRx35ldmSgwBwkGsBjsjwbkw7UAzBx1Hjn
eijKExA/BIkuIHgNuY1o2U+5nv0dNfpbh1hgS83SEj1OlqxmQRVnbZUJqw+qFoUJudMX0mVowJZ2
s9h3sc1vxJwq3aoSNqZrLA+JROUf5T/5wAswFzGnX1PuWJQeIycd9806NoxV9GPKJ1zED+WkP5Zj
+pIyR3C4ZOpJ9Yx3mX2+/Z7lc3czazn3hnJkHRl9ASa4r9ELBF0uTX4d/or+mZ8/hyj77hDkdTOK
bar5Bl1vqGUejmxwgP7SIqJM2dNq5CXA/C5RCaclCgfz5NnQqdfW7wAct0c7Bhk1VsZp9r66Rnux
HNtFFTUxN7eI8ZkzBk/E5iULMKYsGQhBGe9tDBOMYjOm2WV2U3KsMSElqRL2bqCVjCK9ZmAMW7Hj
dJ7JY2t0CcKywAjip9EnNy8f++4cI730ftgIh423yDBv9SZoGhkOCXJiZ8DW7tB1VW3/Bibl2xQx
0ht3Ao9nJbz1zYDVC4pRWmsv9k3pyB9aV9Th0gz1SN0mTnzXJLHapzPTL5VkDp0uUUKZ1W1ZLStu
Fa6F+TjfC/nkN/E7qEVuT+nOTYontJLXZFNo5F3RqCUtcxaBE6sfWVPWU5gs2bcymOmhe8l3Hdjf
FtNuOVBExfkE6hjjS2CaigDISjwp2pptBvW05oo5CB9bddI9tpjRM9zeOoh+TiS0HvMUAXLjiEQ6
Uv66gCdtLjD2k6Ejuu7SY96OX3bb9aDrmq1jo/Cci77hxJ/uk16nF6OVhgJDM9rbD0RUkcXlb802
/q7c4p4CyzAR2NgwkcdWMstZjH1plBmhVO64gdB5LtepWO7Yj4WdvU022iBwfRuzSucryLno86k0
cjXmp6pXbMvs0DINJLYJMnPW61ubTQwjNtPdt1Z5cDhw6Icszu9RXCUo8Eer8Pb5lL96no2Sab6q
cocjINJuIOaCcSjbVx0SCHVEqTFMGqs9c+EI8eXXFBH3gfct4iBn54F4kcTMaABCr3PzqgHmk4r6
qnfGY0Zkl48YoMkdtXd0Ju3gPCgGKZbmjnNt6B8UqGb+XP/VC2zCpQtiBllyyt1iy4Wt0uOcVfbJ
KL3HZqRGsoWxtbAbNriozFaNl3nQQ/S6nK3T8NIR8rUvLUAiJcKFIb839fjeyGwKMYSIEJ2ji9DM
AGv9m9IWBsr911hTN5e4DZlbUqU0SbknxazZSsk1GgzwJVdTt6M/3xiiPJXFaJ6iuKY5pWgi2NTY
2VlFntc4AL/Fu7dmmA4C9OOUijuGRGqDy/NYM29blvhlzZVE7onaMkOvnPEe1jDK5tqmBa5LE5li
Dw+wGfE6uqraD2YCDlHSG6OiQSWCACDDRZaKgBWXs9WrcVcV65WkHpCfO5iWNBrQGXGut3CN4zHq
ZPXpgUll4JTGBRlJh4jMiAJfubuJTWQwzgRjMDwMs944TLa0Alfl/a61klPScQ5mU7NXa2IKSj3G
3PlHHmsPie3f4evod0hwAY9hibWb4pxhZqTiKxzBToIK4IpumLWPKR6rdIJTzDFTpx18knqdTltn
39aWwGToHFZSAngw44vjsLHuYWgUDFGSLmou61MVixeUDoWz0CE3tiXsec2jn5rAxZFG0jrhPPvU
jtYCblACawRjQDL7+AXYOTu7EfB6dKorXlUAVi9/qtVjMUMDhsM9Avxr+IUHwwo1t8yPbgufCWYJ
3EzftQOzRehVGHQdWkVinqjij7m0wQNUiBIUpUDspx1H5YS0IyEosn6YEZ1uTCtiap5xyiri2nym
hp3W3HFlQeMauxB5IXyaKeryzgEa1pE7vU0YJdDWn/Mye606nWA5yzj3OsMA8eG2uo4WNOacFo9J
0jxzfq/pKNxoSxaMGXoqmc7Tw+Q09ibTbgfWGjvubW2gvVc53IHImO8gxDL0IjzUqAtUqJEV0DW9
wyFgW5JPMzDYxbuKGftvENzeAAguOqaDtSko58z+pC/M2jSbYGJx7+AmZS9b/hip/mnNKHqNWYNd
QZoChGImIJ/L4v1GCyjhmgN5J3aWVxlkTLAo8ibTD5El4J8avlylqxMSzBe/94GzCkD1oirWI9sK
FntC6odcx0uf2ePfJq3xmyQENNU14nuGIIrNx+ucNmSEdu0mRx6gJhD4yZJevPnVLTT3tjN+U1+1
156DQcOOPJLuR83edDLFDFSZ0Kft9EGL4uomcVDvWsbCrGtVUBfygXdGBT2mIM++FZzKd2PkyzuZ
5epkZ/k96dLoe7N24yiXF374aERxZc03jIPCalZfk4mw3cJLd9Wy2WG4nX3gO0d4A7FtMw/g602T
QWVuRM96yTzKYl21Syr3neiJA86k94zCa09CHY6PqNUPhphf2nKkeEXZzoHQ/w7+wxRreWh48Xsn
tejGZ0yqo6PDTkTxNvC5TS/PtYM+NTKdPjA949tvvlMwf1smwdlVV3NDqfSVoVCWaBel/1xUyM3h
Xn9pEoOFI7ZjXHNMmtOtRXuagH9il213NGKo/hJEScEwQhtUSXSYXM0+mq57aiwZ3kONZjtrVn9W
nkM1x3TCZvNl5OhcEv+goDaFfhGNu0InHgqKshfgWHGEAkVDe4APNiHUJA/adCRQgaySvW6+2qaF
eU9ndzTH8Yc7GRczK0/9HI2XzJIl1nZcjH1vPGK5czaj4B2WJfvLxfD3DT2UwQ7LdWmdrArP2uww
9WOyi8LX+Wpbdd/3DdhI/ZubZgdZE6+C0gd7qy0+Y0THYEjd73TbxR9tGqFObBGeEc/d4Ozad1jv
2L8wyk3Fb2Ivv6NtOqep8ndUy8tVaWZswYrECzKXwqyyHOaUbn622YnhjJVmioihUJ9eAcZdYdvc
srhiAzeAAmVdjnaC9FNu8suFJzLWJeh9pGO/1Zq+3xf0NdtGWls6y4XJrxmCmLX2BtyaDetvNtJa
iSAeoT6xK/05FekNGA0nmAiS0lv9J2IBJR0qgtgWW8k8ja0mSQN+8zA1Ql5l9vOMQ0yrhuHGHb18
Ty9sbuzlhI7gY/bhI6yBMBEJhknF/X9GQdu3lyrzORpr/A5ozMgHTALY2EHtFfOeJQFgJFxD2Vz+
GjpkSJq7jTO0XMSBCiFaonHrjP5RG/zrKCkDc3FJUsDjXmsM5Vmv7uHoItSZiqNO9UAa1LfVD0gW
iiMrgZfe9Bg+O84ONflFZUwzehf9El5qb2flKbEIXXIxUeSHRTQT8TJCY4U0VujcMloH+1BCJEg9
rh1maTCcXrNr/P5oepyv6Gq2TgkMGVzSUZ/qn6knuEqQHi+0Za+t/LIU7Vg7MEsrCZyqPZyucdqQ
jFRh2CQxpFRtF4w1SmsxjpdiIEu+WlzCM9JHsrGMynwqcJLep/LOjgTeG/wz1MbiC7kW4i1xnY2h
ECuCjQnsaBzahp2bJhQpuCl27DzfeVjbtlwZmu1cP8m+DMoFTZjBpZ0b8EAhXOoWG0Woj3bX3Zbw
gO1hTJ4qURx8rWU31BFAg7cYy0oMCN7iUJvRaoPBY5xH7iHS4B0DSu9qwRUQ5bt6WJFAY3RX9cSn
1YY614t56xcl8vFx+p4t7VdoCafJMqyDFfsww5ZEbO49sKQZ9spdA+ag/Ev/vW7dN2XmzsY0LPNB
YmZO6W63mOvTM6s4ue9VMgUNOyIjfetd/QVD+JXHsg7vFoj74oSwijBhhmVBXtbTTvbpOkHpmZes
WwIu8WNrhFE+31O3H7wsvaRdfW2xT1hWbHAl2sdBn5lIQXTjThhh8uLdL7zoZ/AJFRYDmHg7xqZI
X7fAWFmEIt4umXZV173YqgX3uxSHjsYzwDD8rV3LFsfezCsHIP3UoAQ7jtMlypNrghyMAxtk9pfl
IndzxVVlBDrfzC1O8uigFiwMGpKVUiLXtpt5CGaSSokcI2/En71DV4vbQiZvjjVcj95zZKTsO7j6
bmy2DFhxzXeH2Ok8/aHaQZ4K9B5ZJ8CNthJ3qbQZZVriJzaIY+nik4eRDflTyhxRAyu2WEEvp9c0
osMg9Ac44oqtfO4smmSPtGOQ9rm13FR9eqFwetLLkh07wsd4Ibo9a69z08TLxUuSKQaBhKNbDmxj
w2XbIZWGiBDp+KJbv10CyndhNp+AaioMxgLzZP6Mo/PItA0SX7EfB2IJixGteD5WX4XMz6hdsbgz
EZmBbRhgxHe5CFDOOij/qrM5ON224+oemA4dGpI5XhRCwmvbJnfat2DycN3PuqcMAX2QVEQlJS21
GiN+J5x6+jCzbLFBajqBGRwFMOrnoJ/ij8K01vjceARSFK8YdXVVDMMcjqyzuRr7Owcd24bp541q
EZCWebSP7Pq0btDc+mv9z5q4Nno+aTfMnFrE6cZEaFJHUBlSOv2lsNXnX1YSd2pQF1T0cwRQxsXY
VRnLrhj0ZCtyXP/ZiuuKE9hSQtqITcyVHiKY8M7R3kt5x7pRR7xgiHsSpdrjRIM4NacUIe3tLHVj
x6INzdx4KAZMCg4Aso3LUeiJ7HdRHFuKF25Xdsa9WbKf1lO0Ownu+KWxxA52fcpChrMg19BJV6vp
ehT0RVPXnu2y0Pa9ndencoqek5Ih2t/XEtCa2E7Wh/394/8QoJOccJRxYStM9DDevAaGGOX6E+M1
Hth9IG6wOlGGVCcI39Xpnw/dtr03reUejbDa/vNb/D20Ha4KYBDHqHbq05L5N10Wz3u5/kq27Os1
v7c6/X3YRcXI5rvk96ovRce0aPP3E2qoBpsZoU7ABAYHeVf87z8xDAjLWIW+DdH0uK8dvqCbmIr/
IrH//9X4e0n++bX+Pvznc//6m//5+J8v//2V/3z43x7y9zmJ8h8n6vrC/8dj/n7//3jmf3v0v576
P77+9yP+eep/e/h/e4b/9jn2Cvw+jtE7YUtc238+BI9xefj7JIoKZHX/fN3MPDxSfx///VI2W8SF
y+j//WF//1eWo/+/fy3e2awDwfl/h92/ff+/vvU//rS/D/W/J/nXzx+npTz8ff+//szZ2kEa2RAT
B0hjGA/M1W700ZAgKGjfyyx9imFfhaWJIF30qN/NNB9A3d16GpHiuBae2ZyTLlN4B9V4GhCmd4WJ
aitRDLGiRkVh/OZMQGngUR0tMipOGb3VYnvdNmGAmRjkQuYLm0wUzsIaVnOvh2ccky0blitXFwJQ
IXE9dL2bmV7xYOk1VUtNWIciZMfu7UNdsXpAqoxMYJqQ0PGTutUf1eYf45T+WrBgGO27P0k/5dfs
EF4oqK8NmVJijYnc9MSkyTF/yTuqhrIfv3NTM87u6BzreOlRrWfGHkLz3Ft7pjVdYBWdtzPxNYe2
7+38ynJfIE/R/uvyxF3Gusxu9Dt1Y3/6iFfUTOHXsAaML9pUNYyfqP8YzM31DdlZ3TEZqiz0MRxi
cai/BvbBlpqTA0BJVjDD0F4LY9wjgBEEbdcnSGO3OKobeKDsonJvhHG9IGWtIe07kpO2x7S7tSw1
QmTpL7IBOOfJo3LQQhJOi+JiiBX6d0FSzaqKSEY8wcK1d72Lg9EQOMN49o10HNIzMvS0Q+dMq3Ef
H6NL3ZVL9Nvj4r8wVSOk2Dc/47wAaVqzYYB5Bvyd8bszZeM2Lt79hgWVMtlssKZhMkpdvTXwJgZD
BqcXCBpBaw6BA9bPtNgBLPz6YVHFdZGMv+wD0qcCeUowg02j+DO+IgtVfz8OuB30ZznfxL7zl9SZ
7SJjJGKxuW2nBENezjiW9Wi2jdJbBVVsm9XucE5JY6DOSZDIsDpOXbbJCvPnYNCpVuchxzOs6/47
HsZvQOe/pdOYAZC5q9ZFESrciRWBNRKzEhkw29E75nIgxVhAtEYerquYpVtLOdzDHwqUU1vMgDiy
DFNH4DKlXzo7x1OTAb/N80BzUVsKwUB+zNkkI2g3kGFMa8CYHnJcXU9aM2ButD/Bxh0XPfqEeDvs
GoDmrDY/jVqYB5lpRK6m4O7HRtHXM3VdFCNc33vQEs8LRhSWu4ippHBpBdMCIG67gO7Ev+Jt55bk
lGJpzaDtabnrTGoHWLr0l4VvXmk5P7XPZLcVy7p5UbSJWn7Qx/KZBvilB4V1dKMX1pngilBmbKIx
vu4at4BLDuBE16y7NKFwgW2P924iwczFSXYlyrAkVXNbT3Avmj7zz1pT3vtjn+whuOHegTERy3c8
YxOmMRXWShk3wkm/7U70ByyOwHIdmCZuFGEnmVnoELy5gxb0FTtce93RfYwNm4yJdoEIatUbu6z8
7SQKDH7nxaH7aZky7cpaPrsTo65JN5/xBPHKyy9csKA4UnQi2gFsABrCyCMiUM7ETCbaafAJyaNW
2RZztKsbdPUaHLIX85iXLB9mCMU7sq5gsSIEYK+kDmwMiMHilJ1i+9fw+gOqBEUaplld8XbyepCF
EHXoAoqeMQr7isw1XpW9dIFL1x7Qb1zmWBHpEWHtKPCiZQuSN9Mej53PEEWT5SN76Bdu34QaTVzd
EMLyvSmb3/TbZzhX5i32Wms5y440Wokxcjsz6xG5R1KsFzeM9kbGvnZ9LJEybQ06ZF2fruL6zaz1
J4Uorm9XuyzCZjOiBM9TLUyS+AZq/vcABBd6LdkUuSLweSBCtWWorjviCSX5jvF0i6iLGFbpqZvW
lC9d57N0nwER6Gy+Q5jhRIwjUipNPbSm4UgDSMjmNHMx33GNiLZJAW7YB1wz7gHNinBR5YfWF/WZ
hvTJccS9GhtaBIbQm/h/ODuv5caxbNv+Skc9H/QBNswGbpzuB3pPSpRJ5QtCLuG9x9ffAXV1n0rd
yqwbGVHBEiUlKZLYbq05x1wigoF93zPgTQ+Jk11FLDmRedNaOYqafqP7Ee0VFf8H3SFnj3xyWVI3
XpumQX7Fs+q5OzOnPD8BS/VshEGrBHdl3q1ggZjLvM88hENUhuJ4nFO6v7ZO/CDIQJtZIO7WBckA
VlKjDlXlPXE8I5Iu1HBd0z4HhfA2vVbep3F8sAyUryY90bHvng15CS0xIgalHzOCY7SSJJ61CtGS
WkPtKJ7qY3GpLTWiv2ZhHjpLn9DNvOg2pUIbv1KpeKdoFsykXxVl0u8KBDZc6qi0TbLcNAPfTdq9
S806oxD3Bgd9ekATmw/iIdfALRmhHc65zMlOmNPRrbbYGEkigxK75/xx4zrGhesBMpqhXEu12ZB2
MXhVfwosQg6hAQRzm/bOoBFurCSTJpijcmHjla+KiGXTUJaKYst5lD4oXvAIrKFb+7KepQs5GA+p
6EzqNBwNAJ5Q91fCm94yzY1bmqvUNwYwcTjBKGQtCo2D9m0p1HSveCTCpMo3eljmlBWTUVLVvz75
DZ4ei4yahWLn49xujXHpYSESWrRFn12caOheaDbOzDJ/Ii7P3slm4lizY6nFpOHu74lMWLdY2mF9
pF+oVbzxtVzYPQtpgjiEM6NLkR6fCM1buc0HcpQpbReZoOkRQziIU9JharoRwmqgINYLj1Yq7Utn
bmMybr2tC6V+5hYIQkB9oSbvfOuGBplu6vedIDqtC0dzG9SFvbZzKh2WRxc3x5RC7Y86bKxK85zG
CFdVZYNEa6AYHM+lMK1tHnQ0qoj9w4h8CyPx1dKZ5y3/raehvzG65B5pZD8Lx4JEuaC6GzThL+tN
Odj2XrYdrFwFHIThIpIxknfpF4dysG6xJmorfxhK9oOHEpPr0RgwGqtVEK08ojIVuEmzasxzGiWz
ojdRwY3mMkRqY3roWXKwwjq5Z1xbbK10sTNTHBCdSvniNaGr7aXDlW4LjYXAehkDSkLlSBXY0DV/
UajDTRTEh9i48y2kM7ayUiwyfTta5mXg0qmAsIpxxH5WsubMBXmFjTAtMpzyLXLhW71eBz2WcaWv
D70k14ZQeOJMMu0R86JZBvSHjErD4kOLVVGiXWN2Z6QK+sxxaQL3JbR83QKdQj0l5bdcZvfI+QY1
qJoZmguhVNM9rjSWzzamVpe3nD/Bedh0FhBlEhweqRClWm8ZmmmxGlh/uaBpL1V5sMksA30I/VbP
bMTGEf4XYTy0Vvgg6isybEppXXbxjQiAn0lTP9PMJ7f0D8JD1+4NVIDMnq362Cw95wU6YUl2SNDt
Q4eNtIfWJxiKJ98ZD4SVwcseRh/+GgK+JCNmA3FSQfK636ckBHTKfOzk11qIpyJrn9QRG5Jlxuig
A2VD9xv1VcEOkwt8FRUUpowcG646YbLEQugDe0gToQnYbhNtC37MVHmczLJWzyqsxgNobCdeARCs
12QF3lBsMjlVx0DM4+ghHrFJMh9SNqXxrTchvJdIJ8ogT49WjKZYVCZmKSD2QTCmM+emJb2mie35
6AqXpAfcVu0LURAh5j9rm8SDsbOslrJVbxfnCJYRfd/GuBsBfmK6qUxilBx/iR7k3dcqC/mCXS5b
J0Aob/TpXrgJdkGPRnHHFm/Fhb+LCuq9c5eaAtdube5KzctXaYNAD9kQeYie5940pWPv20xFLuZE
1XOsVGvH9pWHxOzWeW3qqFy69lrRJjmzB9nmwm6vGFeDi60HR43lNnMDNtlZ26HPUKt3UtS/0J0t
nryJgZZAnVlXIjYWmk557eOGEoi6AVayUy2DGniI8pkgCnFvBHiCpFErTAWhfp/lxOp83CXcpt2D
7qPYjv0V01moHhXLaB/JVw8Gy37M+947plbPyS+iR+8RCb9FBpzf2L5DS7mVChZj7lJsy28AJOUY
UAKgP9P38ukGqYKYc2XoHHa5+3FTo/5boFqiaP6f74GyHLCraQPdvn//XpkUFQYA9aIx4FYtfN5r
FYUqGpf2RaOigXnLHLZ9WQxnQ6nNq24FciEC/7kk4Zk82qJDNqd254+vnD594qMiJPf77ze5tSNh
AcGsKVcjGL0HqAvGcqDvsXLBGD+UjWYsUtSTG236aRV09jw3ye+0PFkscHtwMpa6f8oQweybyeE2
3etJse9tV7kX1ABZzTlJ4nWXN3lcfM2NgIAxZOjAZHV7x87Se0i7Gv+84oLH0KqVVxLH+vFrfbTs
grJ4GmkRbxyvsDAMBg4peB4xb0CjDm5uAGZiGzfg4dg6xPMcPcqXSwWsx7UxVLZd5BJ8nWIRSqoE
D8Cg70yJWVyZPhTTdcghmG6COjGW+sgGvsHZ0Xayupqp713d6l93iECurzliL/wvJLpDJ0dVlElj
3xGruO88hC9NlKsXXfFDAtiqG1MLjE0hteLeK4wHgq6HUzXdCyK8aYVra4ePHwIiBnhQUjxjDTI2
deIFcIB6Guq9au/jsie+TrWjc9ES9yxbw7otY9TIQUUnEFwQJ8eAbmIUiIt0LFCO2Nc43UoLD39u
ceS3UaUU41uJ06box2+9Jfd5jdNP5+QJfbf4SqW/RtCqF/h7cNIOQOdYAdlwjEXu3NQhRWUMjC2F
ykgiHkvRmutWvWEmTPa6VaBy0GSxdZU+OowkM8+UguOj23XyBquJvAGOsDBMVsE2ZcgXpWwfsgBm
TNDIJ3DociVtMaw/7qYaSm7myl2CgQcNlKhum4g2BKkG4e7jLrpXZ90M7Vvml49eHAGf1nVaI5nC
2SHutbvYj0lz8xB4klEPtIjrRUtVZpDkLKjb36lITfmDq2/4Zt396BnDepD6Ldhcdx+UTbPwamzW
TFflSU43ieWXp9HuYL1LXC4fP7A61kY0M/wEEsXe8OnVdm2/bs18WERgNpaup/eHttXJh+mXNRiV
Q6KNbFva9EbENjZMQqsNkD18GXT+ucxx5RKjcAqzIr/x/fY9M6GSgim32Vrqyh6E5HQAszNgvuK+
0afmcFGgAWf3daTGZW6zMrzEUPWWnO3zfZblw8khdGfh4MtkT+uktKMCd1lkRrr0mgDjAuskYjtI
KLM4YP1ONNW/zaZsRrdz8hdOys8i0OqL0B1mwnhgVSwgSNhJpF9s5yYps+j246bXQ3Pr2jRlqxD5
pxPku48bOgj5jrCgfGfTDKDsseLgbU3ZQ/6pGvSUwnDQHl1F53BDd+wQkuAjI8/dDiADDxUvCDCu
PbNAfR6FnbuIaZJVAK9rwCVHHJ5CeWChYLC8d+m/0wbjPOEvWyzH5z4moKLQ6VRa9auFyPdBiwkV
YjdF24FtjQrcea05nn5vtmTokeekoXw1OB709bhWshjGVdiLg9HnX6KPTA+nsh/sHll9hiPxknBt
xxaQOcggSASCge09UKXjqDj+htKU2HeGSvp7VLpbC57c3iVfkz4LriTCoNeaxzyYSuTJfJDZixYZ
6NJz950Xf00D8Ngl3XHdHf3zxw1UuidGPKfMxlJukLOYs9ZNrLfuMR/6Hicl4swCYMzNkOFGYKM/
p9Ist4Zj1kc8fZyOyt66qtAGZ3ofaQDp6mKfTzf8833di0e7yL373CEI3FQGBHF+p9xh+zxJ9qaz
dpqUHT9Y5boaP5CYauz8UtuXQ/patUp4wkkdiAUWcXLKDLYt3tifFDXvbpggxSYqah2rq9c9JXFx
00MvX9BgAwoWKNXepiA6YrE/YkRXVzCWu93YCu9UO+FVTTXvrqriNV335gx1iEzFrjUfhiDbcsR0
98KHSSFGTFz0lznEWxLtQEKTFja1sksyqzwwF2Qr4CfKLbsgXPIB8ouqjZ7CIW+uSUD3Jg7DeG+k
QUcMjQUHVimVu1TRzA3+PMhiqqHc5ShU4sq7aj3vs9dhM5ZcqUriTdUvyPxmtSsdC4bOqJp7GKYc
4RMGVY3y9gQi0SDfQOsW1ZV46P7khzV6z+lG7fThhMX+moq03zr514Tjd4JmK05ysKFQfzdVZzkw
yRheaFnQqHLp3vJ+UjBoG7xERCvpWEJmKA7tU2moyQ2atrcuC5Q5jk0PX3DCEcyTuyiNsNhNNxmi
IVtVw5uhS0AhUEStFI3LbPCCM/X0bJ/pWFymb33cYLCGs59EBAAOnXX4uIlH5r5As8blx13fK51V
gl4c5WSk7kgcv/8IkKIYnl4+bnQfiUaXOf2mhDS9N1VzXF5dBvl5LKnvUQEI1xm687WFU2o+hPHW
K3025FhqiHax6qMOXgbeSdjjJcGAZJCSsyS51EcpQpLAx1dUddjxenihO9s79gUD2HJ0ZwXWmCOl
hbNoqceRvdR0a7yVtCMHhcOiGBP1NinyZtv0wOw+fjhEqCSsvsWUS0dnL8RISf7jy3GajbImrKHU
G6C2DdU6ddKItlVf6BurtDB9IfKrwJ86MIf9lkDoMF9qcAJIsIxRMHpAxkw97yhjkyWIrYndI0OX
RMQ9kH33UWsR3kB+uJdt5FJyF8SEeWV5DaEAzMBLdNvAzaP9gKp+FhcyIXGLNjmLR/+lr818gYwX
EKL+hYkcNmTz2IdCgcIb1/PIKE4kU2/CztWPWRvhVi/IVAEHYRyrMfv9JqqIDTdcMXA4GNOjUifA
BLAubVOX44DCQSJAIbMpkR4tBjxaezZDnIsbNvhjW907jh2+K+QCNxT/kanTyTU4AKKazQ59FMib
3ihColcDbOOtdYbGkYNVBZCsAxa/dAX8F5EbpGcaQ6etZYtZr52KFuxZKUkSWctyBN+N+WhAiga9
QB04lOsG/fE02hpYKnm7cmeHTFZZdyjKTl4kNmyTXjovKWCRFlQx/yso68EzySGCZUidvfPZ3KKY
MTkBenuu47dE19AXjeGG7vEzo6qcwXYXi7J2qZ1g3GQ1XcvBKrfhgFG+q8gTA//HQR9bWaM3x1Gt
trqdlKvOGQjmbNGnspfUUEyeKO/S0UgtmhnN2tYYmdlYHcqe06mOPJ7m2KIqmXINzyR2zgkX2AdA
e+p9QoWLK1S3hvtKjOGB8+trShN+ZcTGrh+ybGurgzwMAo9ICv15PXF+K4sAK7ap114j9LPDYjmv
M3Z1VcYXNJN0L7V2mpm/cmF+TbLhMVJGsPJJFR6yZmFFL1FeulfDNpx9RhGWYy+px91UK9aFuusp
TjZhfhfifYwDh6q7gWptJP8mcLapWdsz37cPXpKES/o3qJlT59Vv2ODFg/napA1QB+ID2rAw9plo
T75u31dBzhS2r7rjqEuFzHo7XrYAPXUMhbUb4mtRa2Lv/OKqRP4uVpG0gEzKaQXLfUMseySB8aP5
XGmFq6/JdnmLuo0/6LdF7KMkRgQ8rz3i7bOKitY4RQOHUvrHWgp71ffooUJNfxxlggCxIeBeWoA+
fMHut7RvRGqsaw/CUJ3YdCHq8C2tu+fAOeATBYwc0dtKi3JZmNa6FGhKscFesGxJX34pLY0oYOEw
wxiIwihlH2zTo2AlOQBlBgf+yIMglGjR3Mjzk4Hue42D9Y3u0G1kIfVRQNllpbOVNZ8cyKEXwDOb
rsvvLK/ash0CAhFRd/f2itXc26ZNTbRKZk1SPwemveT9tiDLBTgasFVSpkJbNKrGtiDxC+viuTtG
Hhw4JGUkP6tNeynmFVzas03+/JJDX60PWJgtSsa9ZXP5GP6wDdO+36b8/YcuGw9FpbIIs2n1Fcom
mYHNBb1IryN3kDQZZ07Y7AFmr9h7pxc7Y2MUogOsJbDonPKMqSXDnSHj/CiM9MVXikPddc0eAQRl
NiW6C7q4m6cWuq4qkNms8ACpdM6orPVGOTihmq+cPiEWOYrHY2gg7abMlS9DcBlGJo6KI3YgJTJo
Ot5Zj2FzeCoEGJkuMx+sU6I47wWxnDPg25hkQpNsJEEWdQxUVdraGpGZcen9+KVFtD62FsRd9H+o
LFbpkHlb0XpfHPUWVzpJ7MXMq8srs8xJpmgBa0HVIDoHWjWAu1eesqx+xTeJ2jowCGWD41/o078B
XGRV8h51RjYXjXok+dqCKNDsMmz3QHVGlezcfvjW9uGxK5OvNuLXrV3WT+iHfLoUwWv/hRM3zQ/R
jmtPpyvlkjCO1p9kW9a6xtLoOyXqiwwgJhZmhOG8VB57tDMzrwIxmPikTA93mCco7WpwoOHDhfZL
rhggRAxKVllNeVf24too18GNCDl2StbrHOV96KMWHqtqFuf9Gs1SqolNx5apI01radbDxQhEsCID
Axds6N1rSSnpNvAudW0xKwraT5o6XqQK2tyoJ+hOyooG2clXi3pFSfCJ7ZvHmGdunxozssY24NDM
X5GmF2JPwSrTtnCUKgzurRsh48JFrKiX1tVOiel/DSfudEUQwIJe14KeJ1uR4S2vhpHpdrxJSW1L
W5ZtxTWCZe/cxjLzlomboafOVYDnanwSAc4pi13ZxzGY0od8Tkhpc+KDEVVPI+Jg0tP6r2wydg3u
GHI3lgIqZJC/p00V4WYHaseCvm8n6FvidV9dLdE2VgtAI0BdZpGfdkJXI+ZJ9qK2wxvy5Ndw0Jhn
7fjZXw1hDrDEZhxlg73vy9bed37zFgbY9ShbBwuzNgnQCIyZb6TfHJWMKWaNVwR3D7WINYzS7I7p
ekqonFoazVjS0NFETTWviZqOSyw4BT0l1YEZnqicYAvlkWjJb0LFkZXVl7Dj3FhPiRtamn/1suyG
Tfyj6HAE6yGIiMo9eGp+EFP1UcP7XxTmO5nwBuT45ui6p94I0SDnG+Kjj1DP6VT7arWkE4b4noau
WdB+H6LXLjGfhU0lQqkIM596VW6IOr1Qii91oFwoGx2lXXJOs3e+DElHuAkbB7F3KW7Zj5ibsi9W
sNx2COd8toL1XeWEByLVbfbxmu8d/cK8G1xvV/sQfEMH6whpCLukTJCE1oCN4bDzeui3VMFNIG2u
E3DVcpWwknH9h3i9hqqb+UOCFKw9cSaCshETnSm/KT7TR+GkzsJeM0NtA4liOcABi3zftDABoyVL
J17CkVSBWw2tY2MjlZcmS5HfK8MyEN6zV3btJu/uItgoEPoNuEctzkVqJalu7EOyb4oQhFWEKBkV
573R0qzNZDaJn7GsAqbc0K082QwzWqB4EtVbB4UuETPdTibOV/RLxdxyQRbbtK/p2OGf6rKDDugM
RDC0cZG9xbWISAF2D6nhUVbvG0air8cbIyxujMp5ipviWoQ4qJOankuKSbJN0dsCip6Nar6pxvi5
CXTmvSBBU+dZZ6+cV+601JYB7T4J+0w6DXJigvM8m+YfJ05i48e1WWpcziA2VPBnZWN8w7atLRUW
JSJsl60WLz0bW71eg0wnUnCeovLZIsPOPatFb66x0yIPrBx9BCIyfiPCeO5LsRQuLLqy3po6klZ6
vOvST55w7SLiKIttHHxtcvc5zjt9OXjtc6YM4TwVChK7mPzwyCW4oym2uDhAXhXOW5WR/8xesqmH
u8GKv+Zm1CzKHJ1iGLp7TXtQInQrps2eT1VBNtWM0gFYNWuM0UfEGXYoF0a1fDcG1V1UgsjEwGjx
YIcHigB71YOaq9D1TchDZDJVMqxghBFlerIVOrBK9HwqS9fWG8lD7qiFsKyq4H5LOnyE7mTLXLPf
EVLmABgEEOqMbUotyISxxQMBjyApvdFEU9kuZZroB1R+kUVYkfTLpShoPEUvrW50q4huM7Y4NBd9
rm4VPXys0Iq70LMUtAOTXrtSsHhUSnYZc90gM+Au6/CLCa27YrKA1Q1i0A8wDASFchWDoIUwZF9U
5+pkSo4IyJ7rfYMPB3blyuR5E2u8BmMBCLK2QXl68RJ0RQNnxKQX2FPy1DROiqpBwg5Fcz9+bXP4
1j7RzDMyH7yTWxQA5aoI78K9nSjH3Ko0GnJwTrkcPC/+KD6W02YLsr+fn2IuX+VLIeQsy1IH0vd+
TDVwkI4JXadynsuC6dG38NM6uXgq8YssMp9APyV8DRDQ7BRb8SiRDXTfy/RlYIvQwRTgPX1xfI7T
ZvTCDqE9o+hlee6WwAIQWVO/Vmpqg9kWUXFCiG3drNshOiaVla2QUFQzIfRbVfErQkPgjY6d/hYf
rYKUDZMYn3lqIFPtquDEYjGzIj7kmk0jQJ52aftxsNGp7M7BrCVfMiKUirw9a419I9v2XWU+o6c5
7e9qzM/IlYy6ebB6VEluKNeqyWksB3kT2IBPE5+OXF3hN4eycJF5WLJLtBW6OcOmpHy10HFgLLym
XVSEeV8q3bnQsYLbTW2RZUN9Qw6yYotNvkA9LmrX7hee72PhDqj82mFzIzKtP9gG6Afp2S/4LSbV
b7TNsPvh80o2+hhkizLSHju7v8FyhJCnp7g0xtAhpDz008a9zo16jTsO2ZRI5lVI7gG5LAABol5d
QznFW28AyCKveGHazrvFmY0prtiNo7Enwm7PtuVQecqrG9Z7bJFLk0wwN2vf0DTkW8MKviLgUXcE
XnCRRP4cA6+/JT2XsnZbbEYVe7jdxWuTDhlSYTaaiMuOBD89IuBBUkyGVz7ms5CzDCEFVKFrWFGl
4zFkRz5looJRQEDNSM1Vb169KHmw8D7E6jVH8LAuwuRJCTgtFYa9Aey/q4GEb3pSbKr00UsQjmtu
SbCCDn6x8XUc5iVIOWPI19CYK+IwsCyX5BMk9WtKnhgHAQRFshX3VNPKOVmbJGmAL21SjAAR9Nm4
HIgpMOHRV/LUaQUBI8MdDq+rpncoNNmxUSKOPbIGH/AGSr/eyVj4O0XRvsaR3MbVxDQUEkmP3ZJB
SUdgHtTjw0C5M+nG20JQOYxG5McmkKx0InZ29ZRiaqezxhpRuotJ4RBr4ZIc83utoDWsqfXbCC6W
xv5WDerzUI7WQpXeBmzlsMeJ/sR0uKpA10bKMDJf0TKwQ/voGA0WsQHvdBZlK8sZaERUoCpF1q70
Ub/LIvPJqrmQ2qDn3Ok6zqKwnZ2noXbvXeCiPYWGuT6ocwig2loMdFZ8Mn1SiAQxoSKE3SlQ1EoG
rlKdUg9CoyXB8Y1jxblN816dgnqA77p8rrC4LMEOpgQAEOYdB+WSJgwwFg7f6jdJBjUCMnebt9Y3
PVLQGCMQsGMcAxnVPTJXTnAQHzu3JLqE0Cw1MCLe1gEXiEUTtGtRbnSM/mjKcwlEvUTKv09J/5lb
uk3HOKiwhQAuGF39UhDXx6P6HBJHtQb13vAnkE9VJ5jUVaCVPkEFEEXsQ+fW+4lWXrmZCn/QcYFY
adScX6WW+UckzAz0h560SPJMX+rccWBOIZbsXePZyFnwqUgjnpksT3zIWnhKStPdNegY2qgp92IA
jCpq7GMB0Gzcdc0CgJm1MCtzGTkxMno1VOmgU9XH1tZnzAedSpdbNi6iVwiRQ3dlaymg5tBgcJfC
ejHJoF0RierNy55sLXQr2QaR5Qw/XLcICxsBhpndW7Q2t5U6YXkZ11uAGMu4nvmRn69LDqfYvTjT
OXziS08sgix99LW62ZQ2fBvfj4FIG7QIh0fXVGBZIlehLbrQYY62iXPjuFFyiMCNJpp16UtKQxXH
PLNropsIcy1tvi2d/duW6Jy8IgdPdy+Dkk3wofLF90ZvZ5H4LHLZHKo2JvsHy3RLTNdK5yWSKpXp
M80kszZVv9KnAdMmCNNsWoSEWj7tEYReLfw852QmA9rO43bIXdoMbXmbkDYRw5mk3IIiV/ORdLK3
LUjYE1z7qg+zo3FI6KV5gQXLWlWpG29wXF593SExLtbnqsKzi9TZKUFAtgF00Ll8oo9AcEeKPlHU
W8+m9MTlTGWpGnEo1oCH0BtUrAgKFIWgmxmK1BkjarrKUyk5AwzFvDCNY+5BGsfWaeP0ah41B9Jb
GW3bsAcPnU9FiIw2UWOF51JpiZ7XxeHjibuEDW1pGZxPEYDQ6Mm3nFsYibhwbUQPOTA5IAlMvrDE
b4c8VFapyqZF141nURBL2bArYkJwiTbc+mb4RFn4AgoDDKOoiYBXg3IWSAEhYIR6isSLXw8po/32
t//+5/+89v/He88uUzhYlv4tbZJLFqR19Y/fhPnb3/J/fXv79o/fbM3WVdUWHKNVA++SkBY/f32G
OuXx29p/oZjoIomeYh75RbF3AHKcQoCkjknpnxZvf/QBKrrAuJZ+ax5chcKbGDWKujqxanpJMdMB
+Bt0aCC7EnY00l19SxrerRw2fROW5zay5aW2DF5kmeKx1yeZROue/+J1yO9fh8Gfr+lSM0xdU02Y
/Pan12EPXZgnKah34C0rNW+rDbbudib8pL3Arg2B0RrZQtCFvynC6BGCBDLjpDo6QiqnwnadTa/n
L0XUKyffXpll5h1iK7iGtj3siDNIwUSoxRLjG9YTDKC21ilXaaXuSRtSGIh+LRc/f0mm8/++JOE4
utAFZy+pW8b3L6ljPcAK4gRLwGYhbyyd9oQTBj2cYO+5sfqoesa6Y/tKHJCvL2B/jpy4qhsYkvF7
0BVrrZVMDUl04lSg95px/t8bUn8pCwThfSHjqxXXzuHjZgRDcaBcX+HSi3ujPYM8pAiM0v5uOjrN
iyw3IfMDa2pbEoi6BI9ZX/XVJsureVkl9aVUB29msIOfRlN8j0yVY5aU445WXvyQS64fChB0o4N+
W4smp9QcBqdGY+8U+2RNfdyVKZP+aMYIQeLkbCa6vU084+7jXmw23vbjnf7v70ZB9TEqXjNefeD5
9ae7/7zLEv77n+nf/Od3vv8X/zwGr2VWZd/qn/7W+j07PSfv1edf+u6Refbf/7rFc/383R3odCye
N817Ody+V3RD/j2ap9/8//3h394/HuVuyN//8dsr4PR6ejSPBeO33380jX6DyeA/k8X08L//bPr7
//HbHOjP8+dff3+uauYF3fi71BzLVIVlI7i1uHQ5bvITqf/dZBTS0zQtVgMgrb/9LSV1z//HbyY/
YowaKCAE5v9pJqqAwPMTzfy7oTm2Td1dVaUuDPHbv1/071PYvz6tP5/SpmHxvzMa1VA6btJhXvt+
uNRjm9iW7XhsMioFAyCw86yrh7+YML+fL//z6GIarH+YJzVpumVfK97FdZCwxymdE4kdbV5C/Vz9
4W3+kzn5By9AfJrCotbsE7fleBmVAC0lkA3gJUa++fmjTxP6n7w9YppA//ACPIkv1cwd45wTkkpn
OThm6PZQcnzzDO1fA+q78fTHVeVHz/FpMfGTBj+B2ptnE3+/a1X3rmIt61Y8jPHw+POX8aM3afp8
/vAy7LC0gsIQxtmB55VN9EPawT9/6B/99dNT/uGhx1LvYLTpxllR1TsT9e9MbfOr56ePmuvufv4c
P/rz9e+fo2M+DyW7qjOLDa53goEx6CKKcoq/eBE/uk7F909QRp6lFaY0zipRoHo60MINwS614vXX
XoD2/eMnrpOjZOL9zyIP/m0GUU9Ry+gvRtmP3p5PY1iN2G9bZqefsX5a8xCVC6j19C8efBpHfzIC
tE9DWCpisHstFmdzsF59jWibStnqDSi7MMYk62zzulv/0rukfRrKtVay5rmpOKMhIYfXL77kHey4
nz/4Dz5i7dNIzprRGwLX58EVWLxkqHCoQSyxG/vUm//aU3wayLBsY8+oQ3GGlLnxveAuEtAESvsv
PokffMzap0GcDzBA09xOLvj0KGKbqM2tPv2rme5Hjz59/w/j2IRaqda6El8UDsoJAbjU/AqgTb/4
x38awqZetK1EE3VBkKGhCabAGBOM+IuPLr7/45XGTU3gv94l1f1QLrsRpPGy6EytXvz8o/3BLKd9
GsCSFTrulbo4Exq7ZhDv7IIVjJBgc42O9Bef5NM4brIEEoXpF+eqyZ7jpl8BlQA9jOsic4iv/vkr
ma73PxnP6qfxjHh+zMI6t88AKHZORIZFqQ8rDx1SaxEA4mv7nz/PD64n9dNgZm9Vs++183MgpHqP
hmSOV8G9//mD/2Awq58GczMGmqkkfX4mZoqGThmXT21HSX3KzP2rK1b/0ZN8Gs6F3rFjS5L8XFPU
SEmaSpyT6gCWkimH3eaI7/9rmjyZtPxdqgMZTf6+f7foMrk+KvQeqx/2xgy0uHWnK2vN2On5MONO
0/gro51EJKskvZf1yqb5wP86y39WALGE/Z0lbzvxF/uLj4v0zz7yTxOHQzJb3vRudu4K/1Zt/S+t
iEleVnCPTJio0iRexVl4Hp1NDsZ4zVL6kL/2QX2aVfSub0fbqeSZOg+wjsHRZ2PgV3uzRJb086f4
0YX2aWbRSU4myKi3z7aFnMHrnm3Xvvu1h/40reBdcsu8MKxzY5GFYVYOsmU1C//ic/nR9fVpTskG
XRS61otzIcXRcuODlg0PnnCXv/bHf5pNUksSW6aG2dmiPQSDugPqW7rA+3/l4TFMfz/lUj6Pi7LQ
5LlLtGUYNBehub/0xnAq+f6haeKnBd4aSSg5+V0JqJUHP8SeGBVj9PZrf/2nCQTICmW2srLPXj36
7rYNwn54U7XUsA8/f4I//3AR7X//GlQJw7tQ3PRcC5AxtHxrjEZtuqKGVf7S2JLOp2GNRrTNCzGK
M8WbFXES25aovqgVNz9/BX++5ElnGm9/2BC0oCJ9TymccyrqL0M5PDu2sou6fGeBR/75U/z50JXO
p6Eb40ROhzFzzo0KcDvTMBIbatf9xaP/6CP4NHqTITX8sOfRW7Xc4JGntOVeFUP+0gInnU/DF2u5
QARtSgySFb4tw1fJvzMCrbz+/M350fv/afzqtdMkXpQTEluZKG6hFc8heztzXOLB/+XsPJYk5ZUo
/ESKwMmwLde2qO7p8RviH4dHgPBPfw+z6tEtFREsuxeiZDIlpTK/8wISo1oxZMMwCd2QPXCmagvg
FE9VXyBZf7CSDM9N+fl2NwxzLDRjtku8psZ5418a1waYMGkhD1G42aabIReaHQPUgfM23r0uIqsf
a0d+r5x4ZX5N46JZsDs1hZdHhbg0zQROEiQTcAJI+y+23XfHbWOzfPqdieH9ohPl7IpLisxP/+h3
IkReHU6z7WnbBzQbppaLFPfKorg4I5qZQkRoF/fsflvjmvU2OZ0qB7XVl3C4lEoMO1ECqrStbc12
kS4jXJQLsAvehpBgUzZQK+z9r9sa1ywXL7oZ8pct+6JEPEPIqoWqDCpVNk6qZrczGIcTuM72Jc8r
cSbxjPrAKFlxyoZFyTVjdXu7IlAVdC5sAEUrRyYdQK7c2SkUBu43jQ7XDLaMR4cDF4vMH6giPkDs
HiwupsqX262bOqAZbBp1XoZHRWSOh/0HtmD729m+t5tmxd0YvKb+MmNRLx3yFOGKumpfXCkCKeNn
1FCj5FqsPQMZXBrXzLbvKRT5UMR46Upkep/CuRU/AZyFHtK2MdKsVoA+PLoFzS8qaoASUYNzCllZ
viSoG9x2POGa7VqgJPiFxDNBzl08JgC6moNX5/fdn9tdMA2RZr/A9gvb9xiQsiVkb+Jy4caHUAG9
3bqzWOr/32g41yw49ENkKQueX+rpoXIh/4lLlwCrzPbwZJmmA0oLHlgBMoXzAHii7B760gpG/DFO
zy0Bnx7vMwMoVTzDe2eSPBRqLcy0rONrv0yzfjtF5XWEYMElQyV/qLJjZl06PGhXNNz3+bziYwxW
tLwkvN84CEP+atjiK0ARZZI/2ktaKF3ZU02Naw7AFg64sJBnuHBUl+WuOM5QxZ6LecVCDUuDaR4A
HNpCtXyalz3pU7cUInkjVHhurwxT49qmnYkGqJYJKOPRg641wtLIXh9te9uuxDTDV7nIctcV4SUc
q/DgWCS858Xor+ynhqWjv1zyjtmTDRLApeCgHAhWlfum97/7MXiFXQU9bgnl3ZWeLHN5ZZky3f5j
Zjl1aOFw04N9ypDDCVmlARyi3BnuBcnw8BtVxT1w4Hyld6aZ0TzCgEd6b+RcXNhUD89hNnuffEXL
39vmXXMIvpAkz2mR4bLiI00mbD9aqVr55SZ70Ey6i/B0XioEGKyhZU9IQZqeuKiLAPk7asWh2cso
XJmPv6/a706CKCXKMrBxskuVQhZ6UJ/avP5FwH6C0+rYlwYPn3KGCmL9IENENrttw0aX5fHus7Ma
bJZWXQj0VIXaM1EgAQiw46KKj7fnZXFI1/qlGTvKBIfOhTrKxekGJ6hc33rqHERlJTIvgAZDyCyd
FJTj8uiUlVOz4sEMhwCqeQFkyoIn4Dnppe1QxVN59anMhq9RDHAewqkrJmRY0HRZLu/GjtgiGzy3
yy5TVIG40yJRuG/puLLoTK0v/3/XOgSbFLBehF9mJYpvM5V4mKIInQ0rE2NqX3MATRg6WQhRyAtw
TjvRZUhUbILbc25qWrP0rIb2DGTfswuyi5Dg6P0eQ/VlW9OamRckrqPBVvPFy1HM0iXOvuuKtVil
vRj0tcWqGXo8k9GzUTkHa/iMkwOZ05cZXmQMX9qsOk+T9ZR3P1fDsoZh8rQ93Gml7aDmMAQUFzUx
QjmQ4alR/rhppDzNskc+9hX2wPGCyhxUWiW0Pha8ilZWp8GsPc2skxkqUAiEphfssvTFt7N5NxPh
If7en2zevAF6w059U0MMeqLDipM07I+eZtUichTSVFhyQVrYzlpyvDJUQTgPFYMoEMietwfOEC3n
S7rHe8urUOWLfGkvuXRihjY27YZXmtfyR9dDnQ30u91UDQCUs7tlh2lcebaBi7v9bcOS0N8obdDl
u15NJBij+jx2I57I2J/bTS+//v/XtqeHYVBAh0SwVEKKpLXHl1aE0K7OWf+hG+1t8TZPj8VUoz1B
JgOEltRV49GZpUA6JmhryO4uD7d7cX2APKEtAWcuBwfpylkwZbWHpC7kXQoI8BRAX9z+wPU15glt
8gEvRUIf0ExBP0A/hXtsOo5Aer2Ow+AfKCSBodjoTSvblOljSy/f+XiXc7CzIb0SQJvmzCzcXKJi
X5f5E5TIP9A+/e92n0yDprn6iqKCTYx9EtR29XEi85+mtVd6YGpac/VlDN0TaEwiV65L+lOI53UA
2dTay45pzWreHmJjkjDQVgNkKv/uneaYeD4qhlH7tG1gNH+P+LAPghctAseTT+5MUAKlQAq83bhh
cvVIjRX2yqlwx4Q+KoXIj2s/ANaCCufwbobP6HhzuP0dwxTo4Rrc5GVfj14R2KL5XaRhdxlKIO63
Nb507t0Kre2s5jWnWdCn/DGfh6+pDxTD7bYNs6tHaqbYyyegArIgcdURuUmPqBT51mfJt9vNm8ZF
s2TecacF+igLPBs+YsCZ+gB96q2jvnz13cBQ5GXOqE/MAp9Cxof4eBH2UZi0snZMQ6NZbFgoHju9
kwWEQG6wKYHUCb+qnL9sGxrNaicZA4iJ0vnAYag3yaBPClmKdl6ZV9PAa1Zry6JkU4ptYHDc9m2a
PesLDjrbnhM8rtmsT0tIL7bwCSW0586sEN1rNMjVhEXDj9cDK1B8JqPqOIDZFvRa3fZcd0O8MjCG
WdWTrUuROclSoRrgDfBrJNkDK+lHq7WOt2fV1LxmqwNwl1nBozSoSxSHpwBYdcgnYFl8ut2+aWi0
vbcZhUJSYpMGVUPy6anqvVg8wf+DuLztA0vH3tmUcMnoqBRqabHHokPRALkItZc1Z28aHs1ioZte
+QgRwJV5KCkto8oFBTr8Zalm2wlLD6kUAEEWEzTBglbMUAaaQXwcrRdVWyu+2NQBzWo7IZMqAUYg
AJMLMFbbdY+ZIz2QzhHk2jYDmumyqKGUsqWSPXdmAKr9hP4uobrTbpxhzXihpuYy8MLA8JtsaJbB
cHcz9H5v/3jDhquHUPDO6DVek4DXlEWv9ly91bI7ymK8r+rkrfDz19ufMdwSPT1m0g9RA4iKwpkH
ReVzDsRmw3/0yAZDNTmktEnzhBK/HzzyIafIycqFyzD5VDPuXkLcr0m6IlChBdZZXLmHxk5AMXVR
e3e7Y4sdX7kh6EETVKRVoDziLGcBp4C7FrTsiyNxkBleziu9MH1Cs3Degb8xgKobNA7gOGLJCfes
JLob4ph+mJAef7rdFdNoabYuvQliN2mdB3YOIK49NhBHZh30/FKHAxCy7SPaJg0ogK0KVM0FldN8
BrH6TzQVwUD9L7ebN7hbqpk7x/koqRNcdXw1dIdaQXKhE97WH69ZeoqSUuxsmOzRIvN9aHXWY9sB
jpGHAOHe7oBpsjVjd1uHplPe5rh2AOnls28iI0g6ZC+SAu5w+xuGQdJjKJHD4wgjkwVR6sWY3gIa
xoKI+O1280uw5IpJ6EGUGNjFukeqWlBH3WdQLwhYJQ4U9BRoXHk5o06qrVHyQ4e1JwDDwtXjKiCH
p13q9nkwNV70MndZ8grF++zg+Got1GyYFj2K0rAZwZlCpFCpApZLxWfKu4NKCWJc/YqZm3qhmXkP
KFPMBopLtJOhipN6xQO1/fjAqmpjIGApmHl/VnCbgZJ8wD09hJAGRMC6AtA5VETenndTBzTT9r1m
qAsA6IKeA/5e0Om/XpXlnrjd19sfMK1bzbjBFsRzazhjEgRKewlryR5IuXzFKkxTrBk3oDsgvbA2
DeKIt6gytFBQGkKdKUzEPUqlV84jhv3W0+y7YWTRXRvyoPGBJOUVCM4NiPAzKtML/8hr+bBprFwt
TjpNthiQQpwGKH6F7aE+cT9Z8bjipf4WF1yxcXex/XenzjRH0UFDeR7IDKQ+4DkGB7UHNrSaP8RQ
LSDVj7Qfd7zyn0Z3AFb445x6+zb+UsnsvhjBa6rbu8n7vq2v2jaP2qi5EYD4BKrN+aOf4IUbWGu1
0lfDunCX/7/r6tRPMURoWRaICCLQFPwpZ3yiWQvFRnnY1gHN9DuU6lgoRswD0JcaaBmx2kLpIySG
tyUGQU7z3z5EKIWv3KqC4XtAoLESKMLi5fZvNyxoV/MpCQQTLcLGHGhPxLCgBZhbqPW8o0zYgBD3
Tt+eCOBc0zGf3TYKN46Y5mvimcmpyLBNRjZ7SGP72faLlSQPw/blal4GmHfFCKjjQRda2b4RoIQA
VgYRYtD8j34LmOrQxCCqdq5/d3sIDX7N1TwPMvGA/E4w/cPkJ7uwhMrKOIu1vGBT65rHIdxLUZJc
ZQGAjWBvQcT1CIRSsjL9htb1WsUCMO++xgU0mFTxUPgg/fGq4Ssu2dS45mV6MbekmhDqVdnkgvLE
kXfWFvK4adj1KsV4qoA1lTgGpcCLevZ431lr12bTD9cMmhLO00W4MGjc7JdyQEu2Vw+hBn/kLN98
549slJX3dQGmfMqi+7kD9osldwyAPPB8t+3kjmZdVp+hOpFmWcAghwXEEoh+IXDDD36Pyuhtg69Z
mdVCX6MqEazLkPnzeW5aPwfxowE7Z1v7mk1B9NvtgdpPgoKQqNz3UwPmnAWZ33hljAx+z9HMSrgF
kCQ0S1EGHz6DWf5CVPFcOfld2nWnedjoufVCQt+FghH4q2BNO7w4ZWEHtfceCsG3R8lwZNNrB8sO
UoK4biwHQonIhZc8Qmn5T1KOK4/apva1nTmuxg6AIp4EcQhNbVf+GqKohLKyd7r9++1lRV45h9ja
xoaX/QF7PmwYwph7aMsDnAVESg1xkNkPv1O833Yk/wKFMVB7+XMFlDQUk/8UTv7p9g8wGKNeXcjd
efZz0LkgjEvFf3YGmgggudS9pHMnvoUM0ORtBzpbM/vBg5ws2kyD2WkgOSMXjELV8hW2xdLKtXHU
LB74rAEAd8AUI0fE0CDkpPmOQmogt7aMk+trCwFUu2aGBnUShHhOBwpF/Uo9+yJk/CNifGXjvt4H
Vy8e4b3bjxEELALUeKb3FMLjz8Qtft3uwPXGuX514nOf49Urci7JWMldZSfA1grIvd1u/foy4p42
/DZIlKDiWONlrqavUTSEO5TP39XQW3TH9uPtb1y3RQ7wwT/7RhWTOQlJhG+AUX2ESo8LwJfn7OcO
6cS3P3H96MQ9zenG0PsZZvBfLhWNOzCeIG8OAGJ3nBBiOKGgDZI8TggwWietbeUG+nXKJ3TywOCd
L3MZPzms+mo79cWfNibl6LcoQHntHnyX9tI4U/s5hNgtyElqZUIMo6XfofycITTF6/YiO1sd3Yqw
gx+xDkLOqQ3V4b4+QSHK2aEYTa54K8MidjUrBCzKQbCdq0uMc899AqrTs02GeJP9ASLz7wKLo14R
btUK1Ieog7h7Ldi3rqpWfYjh1+u+PsLD2CT9lgS0QsxCzOS5ydPPt1euoe2/1azvDlUMqT6Qy5LN
xUN2GkBivCyhSz6g1HDFNAzWp1+TwN6pohrSsAGIkycKYBSbQVpKosO23685EDdloEKisPqCdBJr
n/HeOtS0XysUv37WATXl35lNs0EgycIWgU8+JfMDpflR2m+goA7JeHe7AwYPqN+BmPTsAVpBIphx
foKU14tfQSKJxd2u7FZ2UJO9aSe2BOQLnJxKTIFVPAPmB5UiEagYZfut9B96DoljIN02bahcvxd5
OAjQynVJQGi8l4hDSqit3B4qw1rV2S2l60OTFJlcQdy7jyOfPiAYc9zWtOYgki6ESibKn4KlDEAi
A9yP0pUJNhiAHoIgwuFDBxm/oFDJ0WLJSfbF78qWp22/fPnsOwO2UtbHMrYwKATCfXHMAUUtwAi+
3brBAPQ7F3hzCQPkjgQqmc9OKu/n2TqkCR5ihuhb0o0rHtRgBPq9i0IkyAO1igR25UBcvYEsGETW
HJR7IvrAVs4apuWjGXMPbbsIrFASSDJ8Ilayj7JoZTc2Na3t/06UhoiWYY5rIZEQTR/Sovx2ewZM
y0czXogH2awEPhX6ScU+6j7a7Wdlrd13DdOrX7J6u/NpL5YMQsgSugDnFdDIAFoAJTCVWjsCGwZH
v2v1gjZQDoFtOa332jfsIDiUFjaNjn4NoQBwQmAAW6PEyyuK1scXwGXxSshXXKdpgJY+vbOufJzw
bqAwsUDNfJi7+TEPxUNdRi+tGu4ixPtX+mEaI20bY9SNMobbGuImwx6bzmFZ/9uGSFv2LGyazEl9
Pxh76FMKiBMfVW5/q2mdbHNBOu0EmPi67pIBq0iOiLORA+vsbTb791X93firrHET4llh0EK8oYFC
J2TVV67ohqnVySYOEvgU9fGrF5c/lb9ynNKxuVfFAsVbGXvDtOpUkyGDUmIT9iSYUkmhQYKlKZw1
jpMhtYDrWBMvi2gLzUIfO8v4Go42BA12sdseu6K/p3R8jXgXTBTs32ZYSeA0jdniv99NRx2holxC
9OLiluqjLPuvEGH+5HER75sJkjrxWoTSsB9Y2qYGsuDQcjpDdlgB4JW6MVR/oOEL9eCoPLftims1
nIsszbgRdFN+NRbNJebsyXdysN7dvddaj8Wo7kSbfECM5XjbCE2f0uybYr+3oQRTIduSBEnvHBig
p3nlPkeqvfdZHKRes7IXmcZOs3eaDPbcJ7yC5Kv3EpX5q18IEFMbkJfzYeUbpnWg7XcyC8Mxc6bq
AoI65GFE8clmEwji+SBPEY43HbRYt3lGS9v/8KjiDtABxZKzx+61zaIaMoCWJNtKABlfuvh+SffA
59U15GhJU/8EuX0+2shc3WQvTKeeVJKPqCyqq4sXDeXXZgoaEH73w0C9R9JBj5gxBp+wZYmhBu/f
joQoF50gJVJdXJkU9xD7sA6Ype6cusV4mFLWnmgLLaNihgTe7S9e925Mj20VVUaiGbzDiyqGUR0T
0uC1KHc5RIK3fUBzN4mYoJbWEOzuNPqS0DzaI7tl7ehg+vWaj0l4Wg8irMuLTSV9TEG+fq4gC/Ny
+6f/Pd7/f2AR2N9/pwOEdYIYaQhr97+M5asPWbIJJRp8HA8F+4Eivdp+A9EpIhSlx/V3nNkPTpEc
O++NZiGIzv8t570RmmoZAJgOfchj8pFBGZlbEARnMXtcvR6aBkLzTVWFJ4+wjaJLMts+HJIYPsx2
ula/e91VMF9zRw6LQmS6zf2lXcThrBCE5+xOdeXnyeVn2qSfbo/3da/HdLxKBBRdgeinukAu4Anv
fR/IPLz1fvakQPe//QnTOGmeaChbVKYUjbpQq3Z2rU9jLPbyx6bGdaxK2zgDlPIKdbGi7mdoOS92
nm/73XotT9chAAOEl4LgtkhekUY3HTHdayRlw/zqZTxS9RgIInoEv1Szcy3kuO1Aqs4hxQIVpjCF
6jZ0n7wv24ZJ8wiysnPkOqFOrRKk2hVeMu1EuPrCuJj+FZvVy3lsmzitM0FZG+Soj1Ckeu3qdN+x
7tftH29Yo0JzCST2Gzq02I1lmd7xtnhaDB550mc7RrnQ7W/8fRa51gfNmmldx8zuk/iShxffzwF8
Jsc4/JkUD2npLmLje5IwqAF9TVp3H5bDoQUIj61esk191My9heZd3w9AvKRe98JJe6wS9uLE4iuD
5sftLppWnHb4GOsOaesj8YPamU5DM35Ih+LOS9LHNgcpDkj7laFcpuXaSGr23iZzl3SQkQviBGtt
asH0S/x8W1wUdLV/94cRCnuqbcr2MjPxbLvVq9ej5MTeFsBnep0PdBadsXSJvMTNmO+jpILafRGu
XcsMhqIX47gexSETqYHAstQvHSs/+7P7gJvy6+0ZNiwinZgiMfKZnWJrtgb2u4IoMGCQ2DeVqtSd
hLTJtvML1+yR+iNl4UTKSxG6FsQVoxjSgFG0EtMyLB+dmVLabADUMkwvrOxxxrehL18U5d3tETI1
rplZmkMBevKr9JJxKDolRFAI+dA1hIGpdc3CCgUs6tDH6cXypDg1QMLfOVW/slOb1o5mVoWUIi5l
m2Cnqy+khUhc35+FNa94B8Nv10tyKkqhx+BYCVBQ+cOYeN9mUg8rC+ZvWOmKS9BrckD3zJu5F8ml
ndi+8CGtye4dzzsQaCHRGBpO1QjhIvfoy89twXYMFLmifhjtr4j7Hm/P/F8LvvYbFrf47sLiZDYw
NLxHXTPksfP6IR1PEBlBpevfP/qgrB+m+uQmL608T9GAgrbhvgTJq4cWeLko2BU/uxnKUQnEfiFW
lnW7jr9F7VvZxien5js3+Z1n/S7LTl3T3rXpt9n7OgzfmvB1LL4l5ZvgGZTGzvjyZH+dcT3H1wik
qmJ7Po4t2w+44fjAe03Zx8mJj8CRnJom/OBm9R7BiccZiQLUhRhODXHeUztmUBCpLujE5Lc74TyG
5M/YXybnuXW7Rfzl0Hvgf8TNQwZtk+lhItU5yviZNOMdSuI/JePfH91EaxlMf6unr42vdsTwi6Qg
FuoMLl7c3IXoSMHVIXengzd/aZEbO8n/SOyAunrC5M8QlnGnRY7254CSOInKYjdaCwoaLEXnx3CV
ZMRNZHKRNRRfVGe1yJGDNGcHXvfKijbspTpERrkVyKquFQMKOULvAuX46TjvYuE+QynsbEdrZfKm
rminEkh6c8gG1NElm2o8O7kQWqJ8fGh4Vaz0xPQFzSNaCpIFvZqjS+9hLWR98iZGSA8x6X++bXgm
x6I5RfCTnLSk6EKC3KT7KKnTQ+5X3uF266afr3nFWsYdmZH/EPQ+ltOMHLRDT+PoALHstfcPw66q
VzzxgsiJFArnGTneoVYA1SfkOc+GM2fO8XYvTJ/QYhAkgiCkTKUfsNC6L8GPgPbgY1wAHtCrD7c/
YRio/yttAna6h76dCCY3bI5u/ASfY9+T0Om3LSS9sMnzkiKzJ8kD5sEFquHVyaa3cljLTzf9/uX/
79x31am4Dp2IB1mBerZ67EEkWPys5CtBk+uhRkaX9fvuA8h18T05kjAg/dTuo2KRhZ3vexvlG6J7
LJX3I2qhKHN7NgxGQTW7rrwSuByVscDjo/jeJQpZ8QLrzF+ZDEOMm+l1TbKy7Ap6mV7Q1j6IAfK/
rBZPVub8KWb5UOJpCdCr8OxNKF/N/D+3O2Vaxbqlx6hvGdrRDfD+/ylJCES4UcojpntVeSuHw+WU
f2WToZq5o1wSD7cDcwIn91Eowv5rU4gTzxO0F8uTgib7DuyrL1BAbbZZpl761CkrhY1kQzAo/6fl
T3eCQUBtEs1rUrtr5m9Y23oBFGrEQ0uK5cwxiKdmBPiMsTcLrza358XUvHbyqf209PrIHgI6Wf6F
T2mZH5IFKrHLo5bbKyNlWnJ6ydNUC4EAt9cGvZtBWHA+VVN4hzzRh1h2T0U4PGVj9dbG4Ovy4e12
zwxmpENkQO618rl2W2RT4lDnuvNvf7K2rWY9ga/OILKa5U4b5El8r1KkBqQufUVJF1L8+9O236+5
gTpFCiLkiNpgKFqkZpMPXdit+HvDCUXP3qOkjqqxHNtgknJPW/87nNtdKpxT7ngvyO37eLsHprWl
2Xzsoliy8fM2iEqokBX+V8grvDIok95u3uCU9XS9RPXtGHJfBcgwhzhg/sth+cnPpvu4yu8dBxcJ
v1gZMENP9NQ933a7OYu4ClrX+9TJ5sHK4z3vi5VoosFz6cl7GVxSVchQBUVpjycvy5ZNbPL3Qx6y
I0TKf2NLCJ9Gxum+tGW24i8NndJzCOo86n3LmtugnPNHOkMYKmJQt1ZJ/u32BJk+oPmWySLtkDt2
FeDF/4H4fgfCqQMFzDnf2INls3m3LZMhnRrcS6ugCp3ymzN3Q5DkTfLIaVKuWLrBi+hZjqDqM2C2
hAoWNuSOUzfZ2dnEV7Zi08RrHZgBUhv6hKqg4bjk2s0hqud9w+i847J89qcs3/cdRN5B3r89Jabu
LFP1bsRs0WdpwTMZ2HHoQ5oabAfRZmsVAKbuLF9917pH1Qy3m8qgnu5DhJGnLj/4WYJL6b1rn4Ur
d820UvpoWFuu5h1TEbcNRfl9kEjnUHX/cczOxDe+wuk5ip1fQK++RetZGUGlmmQSszJGK57d4Lj0
9ESfOl7dpmMJfIFLf3kq7345YpjORR/NP21IYN/HLqm+qnoe1669pnnXzkad38VdPzvlcopwwJeM
ZFsdo7KHBOamhaUnDVXuLLLEG5qAl3P6VxPc6c5sIEx83fQBPQdyFsqa3Notg1bFTzCKoBTWpvRK
iGz/u2zxHKp6ymgZNLju/um8vux2VmK1X7b9cs0NOmPk5gRCTkFfZbPcu81Y/rEhJ7iyNxmmVs+F
tOcuBA93kAHNe/mZVCFDWKpwVrISDGv1rwzrO5N2i1r5sR2BoRVB3NyzTtNYnyOAqkXj3MUh3QnR
rnhz06c07zHXOa/AFezgPb5DN+pz6r/AW+3C+VXEYl+mzspSNbgOPTFyhpYDyTN8B25pVOqU8HhX
TtaKSzdNh/PvYhpLq0PtetIFkLyod6Vn7aELsrZfmH66dqJKGY8Gpwxx7iQZ/5myfHyZGjvA5fTj
7bVq+oDmJ0QEOQ3HgilAx77YOaQ+dDY5s5k+bGpfT45krYgSPC6WgWoSf0cG1e9aZtkPZWzxlfyQ
Ze+8cg3Ua5vCondR+zc3wRhDxtlPO7GzWoAyd0gVIsdGNNW2JExIhP471ZOL6ochGqoAort/KFXf
xmJj1ST7Syl+Z3eyiyfB01kF1ElPk1Kforq6T8J0xdYMq1RPLxRA7kHiuUDzfQp52uaO0m25UkxP
L6S5nPEwnsFBp4Tv+7H/GhEBffOhQDVvdr9pHemJhnHa9nXpJDUoHdZzwrIPA9xSA/7eihWbLqx6
luHcRXNM3KjGdhOpXbbo4shw+DwouS8jGwJXABN4Y/2b8mhfOqtEPsO86OmHyM9rIWlDqiDxomja
ZciBifb5hNvHpoGjek5HwX2SDqDKI1RmBaWUb8gSf6vIsGLf138/9TX/4bp9McdT3gQe9QE/y55y
Wf7aMuVUz+bgBMqmVMkakYpYPCuFhDI7FPHZdcM1gzbsQJZ+HFdjHSZ1UQcFr6ODRcAVzHwqD5lb
JV8BW+t+R6k/PKaDFa/x7A1XcT0rs0l7YXnI8gicYrT9L1YMLVdArNvaKs957Az2Zykbh+THibpc
kpUTqMHN61mancPlVI1OFYRAUKRtfqKFfd+M6vPtqbq+CpilOUaov/VuTKo6sAEprh7aPpnKFiUU
DeB7K5v49U9QPQvQYXZJF6XBABS/4s1y4uHBmfttqlgA8f/r2VNRDmEj5jpI08j2j7UYibjrJI6z
K9cXwyZlaRs5aB92pTK3DhyUT+ZjcWcrK0SBjICTLLbxN5me5lkTp+hAPKwDKyHkSzdKD6zMaC3c
apqBxYje7VCMIyHJ9eHn3SmUOytSR0agmX57BV1foFRPgxwE6M9tZ9egnspHa3Q+OGV9l3OyEnAx
/Xbd0HuwQ512qoN8Sv0Dt3Dgd3O1pu9pan3p1LuRsRjt4rocaxAPqNqBs/bAiVy5TJgGZvnmu7ah
S1X0YR/WuPfGziHk0NoSi9rKFDrW3e2xN/18zXqdPPcsyBbWQVyjFORujETpP/JCtGtxc1MfNOti
SNPKLBeET0QEgooVT7nIp11D+nBl9zb0QM/OYzMIqDKE+U7WfE56/5l06tumwdFT87KRQTi38+uA
4PL8yL3Q3hGeTm/bWtfWZTN0I1KzI0Q13DHZFW0b71PJV5aOaVS0ZRl2MXjxGYIafimzfTH58T4h
qy7TMKl6Il5Mx7ZBok8T4Jln+paXCrty3czuz3aYy4+3h+d6fIkKbWWWfuXaqlocWh49IyO73Fut
+E5q6LW7w1NXjwcWytfc2raPUaEtVBVlo6tQChhkYXOyWfRdxv2P210xTYa2AUQyFr2C4nkwZ+og
fHlCvuK2I57QzmBRBHkvSZsqqOsEtReowN1TKGAGxThvNDA90a7mAhIDY1UhEYY8qny8a5p55WZy
/QxG9SQ7Ny7Kyrcw5uOM6KFtD9VxKHh+BwEYcXAcp9unIfrB665ZGa/rezHVqxU8KuM4y2EXANIi
2IcV1E4D3UUyPQDjdrw936ZuaZadN1kyDgSnV3/MT0AlRDuRJm+DBYph3ts72y4fBBm+3v6YwRb1
XD/E+rwkDgtEeRv+C2US6Q4ScvOBMmtlyAyrV8/yG2QUThbKRoIYzLxTzOXvOEWs+vavNzWuWTnq
6kjtZJ0MlI00/bJ36pNUq9hC09hoNj1bRd4NChFwNxyPuAzdV2X6Q+X9plgi/T9ZNJxb/GwEPrLo
E/WMkzvb88FrV6Jxph+vm3YVjgMqVSXOLfSgvPy5ovKVlGsJ8wZL0PP85ljS1BNL80qeOpZ/TxPr
kgth77s02zZAerpfPbR12GWVDByVHEq/fQblcSXyY1g4uqyZKy1OhgSOT7YqQw4heRGhHE6bViXT
DFg1Q+gXrlUG0i6bIwcTFFp9KCXZ1voy4e+OdVFqVxXNEHcbRfkHh4D7st6m+kX1dLSCpn0+jlMV
cH+2T1boIk9RVGvRNsOK1JHbCRmY347Lw0JHdn4eLSHP6jlxm0+3B+Z6+zbXzNUqUPca2ahQHEqa
7VSY4iRaP84QIFkZedMHtI0YolFsLImszgPqxl6JUuoBqmz0mal0LUns+rq0dWD+QvqPQpHIMwSe
koPyO/dhkX1f8QmG1nWjraJ+HkSbludi7pFzan9uyTYOgq3baizxOjxYWXEeUVVxhspFeExHd1wZ
+b/Bxv+P1Nq6veL6Dg2/UVVn4Aq/JPb8jDyun+EsIWmU/Zd53p513jGt5dHP6BOhw+dNS0q3ZJG4
nExEFmeFw/DjhILVH6gR8C4KUiErXTPNybLY3pnzIP3I6mlYnIF1EF981mPt5nZWrT1hXI8a2bpN
W03kRJBOl+dBigzFJ/FbVDSPiZMdvdZ+zvt6DUx3fUewdfMmOeRZnAIf6kdS7njenCbLObhN/hlO
as0ETaOlmaDglkA0x5fnBkypnQvK+g6w35WjiqkH2paZNchsdIakOmdT2Oxam067eKmnApOnOqiu
pyvnVkMn9EzQ1uGuSkidn+caEMsn1Ip61QmlW0jNvb1sTR9YTpbv1lQToeRrqsr8nOcWKp36t6oP
V5ysYYz0/M9BoYDelUN5rqO0xBs9DXI6+7swiy+tSP7H2ZUsx40rwS9iBAACXK7sTZJJSZZsj+0L
wx77cQfBBdy+/mX7JGPEZgSvHR0gUKjCUsjK3JVWoCYGtB4H0qnaLiPB5NgdLEo7uO6Yb1GSrdnH
iLlKl0VMqVNGEzAVB13MgM+nfXHcZ/3rV99YH24zUAJV06gYVHOp876+czswAu5r3Tjy8swSftV3
MkqhBDMdQShRnYe6pNXGkfpqg3dWWhPxibQ5GZdmkJHv9X7g9B0HRZgN0ecy+71vBEYMQ9ORln06
VRGty58OdOYDhhfjna5vxHDPr5pjMRqXc23di1kUR077fONEumIcE8YJZ/SnnigZTZlUJ1I3qMzR
sg2TWM4b9l8JMBPEWfkuGD47WkVC9fcUtBUTj392k3/kU/Xp9gSsjeK6Vbxx0N4f5wxI9DIanOR3
pecjGAvuOqvZOGWs7DgmgLPLVdc2g1tFsaWPrSrCGuUpROhj1o7/xr3zcd8orqN7MwraJ06STKqK
2mWKQCFwd936J6vcmOqVNcLEberGQjXDPFaRnokSB13Nc4FTa802NoEVK5nIHmj1lo4oFpQBdbO+
QBYazAfahordRNJPtbaKB6gnbZ2fVgZjvlalw5hBzkUmUdOiasq2qoc487dKdlYaN0kkB2SZ25Lh
3J3YSnzQZZ1e/JjvPFaYANTBk4szLT3W6rz7nbHuzm/pdy9vcKWqdr1EUpM+shlylupZYcH2R3kU
19O8lCI53fbTNfMYK9Iky2zIQBkelS7zjr6j3FPRFd6GG63Esgk31ZnflMzX2ConcO4PE1SG0h9+
2//Y1XkTbpokTdonEnpgdfWhmkGhWqXjFr3EWgQYy1AmF+LWsSqiOuMHK7WPae6e0wFVK2X+5PJ9
z3/UpIfUs85xbKR5JJu0Q5FePQW068+37bOyWpv8jRbzuS7cMY9qZVcH0TVhWU5HMVufE7ps5CrW
pvjqWG8WOhe0Wr1eaBbpUoEDkV8oXhh7ZwseueKfJjzS6uNMde6YRVXmapTSOdlQHnOPy/64z0bs
7/77ru/IeNZZlJTVEQwOdiBr0L8tA5fHZXaTfTu/bcSZiPM5yaY+i2iMoo6SZs4R8vLV5fYgVqxk
Ygr7uPTasUqySIr5vtJFeyKFy3c2bpzX526cVFc5SSRiEDkIfRd3yxaF4FrHjSijztTHvLSTKJeD
f5DNwg9qbvbVzVETUQjCT5RXu3MSxXZ5mSx6B6QAuGq3JH3WOm/s8a4utctUkURlIT5foQ+VLb/e
ntCVqDKpFWOeKFxYSjQ9enegz7p37eGBlda/t5tfQQVREzoI5R5oiiZNEg10/l7ILlicJBDdDzV/
tho7EJIfNCQoZ/x6+4trAzLCTNlTo+LaskAx2h3Hqru3hToks9w41a1NhXFqZ6D+RLEcmq8nCDpD
cWMIcovsQ1FTk9W+yRUQGXmGCEgleZXz2N7FbbZ1pl7puwkltKxB1xnzrVAQ+ZzxKYq1d7pt9WsY
vXNdMisjEtkldTIxK7QEeBKU1/nnqsg/CSudAuZDxjTR8caBd20URiQzPSZVr9IkqsDI99S7Vf3g
s0xunHdXdjKT5Xi23BFllyKJMjdrAiqnr1y5v/JmOFLtbHD+rbioifxOM4RcZWME4NTMa6iBe/y1
dwn0yNNlaTbwMmtmuv7+ZrssunnwqB6tMBlR5XFMsRPER4/vpKynJpSTWoOE1E8GZ0pcVKh4FTTr
dPLptjutWcgIYjoNNIGkqRUWeXK+BnGXJs+u3qIiXvNWI4jTuBYVXg+SqKtrANdtVEH4VvlVL/GJ
uHEeuJ7cAsitjcTYjrndOT2y5dh3XN0+lf6QXsZssc5i0Hzf4dREdjqx9mXfd1YoJ9rhkbSbgkJt
CXms9N9EdabcHzIrbaxwKVLITfcPZdFearL1ALXWvBHMsd/beTXkfrj4znly4qdqhMRCPu9brU2s
IBnnyRkkNk5O5gfbdf5X+e0W4GplpTARgYyBFs1pUiucZ3m0aPGQUegvoU7lQ+/JjbVuzTxGlgu4
eEhloh4/LIrqvkici0iXMwq1d5rHCLMude1+AGlZWC8aFdNJltxZdj2cbgfxygpkIvYEKu4BZ5n8
sGmTFnBmaIs2It1q/c/W8s6WY2L1eAmvZHGbRLjYQLpWHp2hOJX+XaxJ0KK+dIg/Uq8IZrUE/vDd
s/UDkMHAfz0x7+Nc/HDicwaNtD1DJSa20vYh19qO0g+9eP6nT+Nn23Y2gHfvuwAxCRU5iqriCco5
YZ7W/YNX+f2RZml/10uUeNzu/fueTEzoYNkIaBcXiHEqgNPtAmiVgYjdcmRJXxfJhTiDWHoflI34
10682ZcUTzvaAIEclpO8t0brfsm7yJuKy+2xrJnr+vub5pPGjoHS9+Nwcctzl5YHT1TfiLWll/w+
noqYfIrKBYeNvvZeOr36nVeZvtPYagPAX/yzW8C7kVDMDxVKrQ54qdtKzfw5jv/X2fG68/ewBsE7
T4ouDicOlFvz0s5f4yE7AsR1tgbrqEbrkIr0DHUUsPYnQVW6B9AHg6ymAucOSghJ+t12IlTLgV4F
+kj9S+dFGioRIx+Otw3/frQT31iqukm1ouFOHNKGgLCmfB1xEt8IrzUHNdapDMrORTa0Xugs8yfb
h3zDZHVRw8d/8ms68vYA1jzHMDHkRaEJAaBUKAaO4mjvUfYkLMZlI8iul9h3ZtDE+ccDciSl33lh
X7QvVT18yKfuKWEiGlAID8Jk+zRp7+ftoazMhQn892q3JhTUrqDPieP7NF+Wr+OQ7KPJJ//BilZD
p6sGsluLro9gIcdFrgizyv4aT9PGxrQy4SZmdFz8gRaohAxrT9+PXvqhySpxTqTzMKIU7XTbSisT
7hkrkSBIGBbp4oV5nZ4S1czHEgQIR4pqqw2XWpsHczGqs95KIeEeDqQpgryFvGA/iZfb3V+5WhMT
P4rCl5oWpI9DLyFfaUpkmFrx/4qGtgei/Bi16UVzlzUcZRGctw99Ao23259e8WUTVVoiRzO5isQh
9CU/U/YsxtdRZQeSSciw0VPT7isNJCacNGeEt2mG5Xbu/e4wgYDrMNvIHN8exvvXAOGwvxfVuSkg
xgtK5MfaaVEKlT76TJ5nUN+XNX2Z1L7rnnCMhQXkdV7nOcBnkkH+2/b1RYIt0rP53e1RvO/GQCT+
PYoubTlFjY16zO05GKbvhfjSJlvlk+8HojDf6KF7v0AyF7hI3blfhmH6AOmKz2qkd2ovfNWUpi8y
wK2oHK4FXP2FqPKTz/sHpxoL6MQP90AzXYTcOePms32sxkSqLIO8twZdHnPvWmhnBn6W/wuxmNDW
+cZi/37gC/Pl3utZgZcgRz6qARIuQZ4NOVgQdLxVp7LiucJYWPzJJcJtof8LCU2JK5/+aXn5E2jZ
fvuN/diPw66cO5Lqf/sWatT90ce+9SjL7mLx+H7Uaein9vm2664NwzgztOkiZ0au3ApEnfqkfpZ5
fwZd6zccqB/8hB1vf2bNiY04b7Hy9YmaUe89d/n9EKcapDltes9J8RqrvRBvYcR5XhM9NWNcA8+f
LWE2qhZs4Xn/+/YgVpZ7YZI11ajbrFBEWT+2uM8KNjTHDhMxlfl921Svg71cpsm5a2r77PfDRqZq
ZYLMh346WxSo+0Q9lhIq3Jx+ASvhnUumF0Xnk/LTjbGtLGHmY78GGXdiFVn6OLrzP53ILyiGeO3B
DXfbdGvNX0f35k6gpYNsi6PVo9/mp3Gxvzm8+thRa9fbI+5Kfzef9QPEFFsswHMZf0Wu5LMLQLyC
6uy+3l9H9ab3XcFcV8ylevRK/WVc2I8ET2w24RtHrZWlynzgtwfP7uu2Vo9apS+5tXwYumaLxG6t
bSO+bQUh20pV6lHGif+TTbb1eRR4v95nGCOsxbBUWed6KIiSV7ocr6bxdBb55IBJusi7LYXtlUGY
0nFLXo58jEl51Sr7nljVT1nFG+vfWtOGfWbOGj/WEO8GklafbZ4VF4+Du+62fdZaN+yTuT3F24ub
PBY1q+8r6ouzPfKtgpaVpcEEbjiuNYxlWVePrW7pBdi94tJUU37Bc6B1JIsAd5xjV6fbQ1kBvgrz
VdOqJe7WKJ98zKRbPIOXIA6zcpYnO+HeUWuQsqAsFHdeObZnEAFVR+ZUOkzr2dk4Za0Y0wRHeEIn
HO88V2ammgTSH8RhGncKnAmTmMtXWdJmDoIwt6wmUFMJmlf7LAUY0yGjOvdbV56VUZgwicEHLSZJ
CvU4gkoyyNVkBYCGbSH+VvZZEyVR5jJhsVvIx1k7n+PZPV8FgOtKHmMfNf+3PWHtG8ZaXteDi9ce
hAzz2Jd6bIMRh52pAk/mIrZKC9Zc21jQ3ZyOuk5EBXX75msqaTSQ5dGPs8PkTC9pozb2jbXJMBb2
gcSCzv1cPU5uUQQF6gICvT0Z11b+m2+Awu/f24ZO3UoBoicfARp6GNIsCZRwH0oocN2eiJXemxRA
8+w6fVyh/iJeyuGiyEwu3Mv0vrXLFIefY4iTtzPLHzkBUCKOq5+J2GJcWLOMMb3LUjJIW6TF42wt
boDEcJCk/Q+otX3cZxljXh1ut31ZoSbIhXJT0Nl1eahid4uXaiUAzAd7KCBa9pSi4FU10MZD5dSP
1lL3EISrAsmGjaTz2uQaG1OHFCpjaSIf3aHo+RGVqtkS4Nxcfd1nov9sTYWeOcC6INfKXhOIkysQ
t224zpqBjGN4oRenGFlfPUIP+dTL/Hn2l2cfWqYBmbfYDde+Ydy5qbLkXLmsevRn/5z6/lHk3iVv
nQg1GRsbzoqXmo/1jptfL3i8eiyd6jlLazZeuvSa/6whSBT/s2sezGd7PoxUE/AjPWYaOH/A/D1a
fxxdp9z3wiTMt8lSQpGS107xWPWed2z76mGYs2xjL/DeX+LMt0ko54HHZhqqR7yndyfLwgZQl3KK
kl56wYCTwaFMrPrgl9za8K2VuDDJZjKkony3zito3Tni25jy+SGxlmEDgLkynj9c8G9O+j5Lsmpo
rOqxR32wZvHXQZX3w2wdtcof8z7/oJDN2zcSE+fQk8XhOcceVxJhn0rlBP71CXafWxkrIBS7Hauv
O7AaenjvJoyXx6EUfGPaVybBpKtqWubYWipU/vnFeKR+nh+HudtCzq/FnbH0cRv3IYG3tsfOJ89p
Uj45SeMETWkfb9vm/RckYdJUSayis+MSnJsZaHJiuCcdPnVzd27UGLSlvExFEhIosdz+3NpwjNUQ
1kHqo0Luo63El0onoCrmeQAN1I1DzFr7xkpIBtVaTi3Bv+DWxUkz2j5UStqHVpP639tDWAkLE7UN
Qsm2Ir1TPqZ5+dAy+Q+ofiJChm/URj4yHT9XaX7a96nrKN9E4AgmpknKsXq05vprslT3HTKpOa9C
h06vvJMHFKRfbn9qxYtN+EA6cTxoxZUVpZY/DSD+lC3UUyAoseFna1Yz/LiskDaQLRbHealPIBe7
jA15vj7jpqX1wRbihAvTLqgR3k3+ttqsgKYnMSaoSOKvfuKHwKNslbav+JcJIqhinyFj45WPS9X+
m+fFfRK3LzmGsG8WDPcdBvAYCNmgeZnlVrAkHYq4vHTeOq29P8vcBAY4sArqt/3ykbjsSk88chLA
8G2zsRa+bx5uogMskpN8dGCetmn+bTzQdnvXe0qxJWi31r5x3Zqkzma7QAKYu9XZn51ggWhbINst
7NL7ByluogH8mTV1vaB9h6E8T/KQqelL07P7rG73FWZw3wjqhi5TlmZZ8Si1jxJ0UhZHb9xJOs5N
RAByizUUDjIcN1MAiy2tdICK+i1arTX7G1HsQUuzrVov/5N8wuJzJs4ArZds3x2Um7qImuZpUSdJ
8Zh7dRlwSeMAj2Fbx6W13hubTzN4zKI91iB7TI+pP7eBk+PSMjmbyjFr8WXEr0jTZnQmzK2P99HA
kfXXLhEbN9yV3puv6MNQj6ps5uJRFRTQCl5UKL5cJhw22FaF5/ufsM20VuxQkGQrO44KOy/sD0ND
PAiTCxWnD7xwqdgAta58xswFoBoMPC3a8yOnUM+8S+vAquhzUy4ve1ZR28wFgNzWcrnb+lHiFW5A
M1AkdcOmwOv76RibGdsLt+NqqhPXg5GqQz65X9mSvJadHy35+JhW+6iLbGY4q9dmVKdt40U4zjRQ
qG06hwUg5XM/3TbS+xuybWK7Kw7GHGe0PWSTyl9x6xz0iDupR8uwaMafos4vjdoSZlvJl9rm7THO
q4WUbeVFbMqeGuRhB7BXWyo9zpR/pm1/XHKU2oN7NSuHg7C2/Pn95dw275PdtCzCR1VX5Az1zzxm
TiDS7ASxzPNErOfbdnw/5G3zlgR5475TnudGXts5OM0sF8Hb7ni78bUBXH9/cwD0QU5rk1nB1xrn
ZdHsVU0awGana46t4K/7PnIN0zcf4RBFnKoEnuD6qTj3eT1CvQsSYlObsUsnyVZt5Zqlrr+/+Q7y
f4x1XF+dQLcqaJpm+LVYvPl2exhrzRt7E6QQQMueKDeCRFEGdoAvk6828k8rC5Z5SfJwcmWp1bqR
zCsVjHbzPCcsbAq1cfhem2Yj1iFbTaCASt1oTMUD3uo/WPZ8kbX74lfdxtP5mnWMnclx095JcgaY
HQ5R3+1a0+csntPzbduvLCZmXsVh3F8maPBFmd99LIh/UVX8P6bql2tMk1o8ZuO0byBmlmXJB6bi
GJ9ysqVAErD6kOTQ27s9jpWJNhMqo81TloKkOwIGtQTFRApiQ7AoCPHaNQKqdre/sjIX5g2yzHxP
z7F2o0Jk4uMC0oNDabneTgMZ4ewtZQPh0eG6IHkV7tdToBOVnm53fWXzM6+JS9HoKvZyJ/IJFA9F
Si85q39Vsj8jbXfqhq2M5tpEGMEMCFzbOq5yoIEJ/YbSAcsawROR32yxiqwNxNjFRZYOBd4k8IGc
vLq9hLajl/yc5/QwuvalFsuyc7KN2C40VCC4dkRUIJcT+UWfv5BG1ht33TU7GWEtiGasR5l61FV5
3gdcdJCj9En9yxK8r3cNgZm3Ru2RbsKtV0S8tJKjo6GjgQcFsuFSK0gSZl4aIcWUTt7YuMADux8g
Wfy/VHsHMHJ/rKnz4k52tBT2Z0cPv5pJ/brtxu9nvZgJMddDzZJ5cUWkGjA3xrrmQZp1+ri4fDlA
XY1/oMUoTzzh5UmWY3p3+7PvL5PMvF6WLG3BFe0ieqbcfdUt9DOLeen6YPI0uSdx8Ut1dDotvE32
lfChdOvvTbeOC5IjZS8ip5Q5CB961gVOzMUWIu99B2TmbTYl8cKER0Qk7UW/pD2zfkL6HPql0tsS
hV6zmjGELKEEzs2dCJip/jQVIBvoq6eZu2e7cesDj/v7EgDz21O0Nh5j4XH7hM7D0gMHLZE6nMQB
d5SnRPNPt5u/9vm/z6DMvOCWJEsa2gNmTcAvcRJstu87Marj7dbfP0cwkxu+KJZek3zGZH9O5qxD
ejAdA+5VH4W/77WSmbjxAbJ8TVFxAd6ErA+E53bnZW7ooUCN2q4NjJkX3aSVqgVXj4jGqerPjDJ6
9gF32FjMVibYhIuD9YEzK/exHlvWp7hmUTKzSx2TnZ2/7jdvDrnaX8qkSLHcd05BApVC0dcqyRYR
3VrnjftA2/SpGupFRElnkWPKuH3vj2N17O142AiAFQ/1rp9+MwDRTPWcOZOIaO+g710zHVQykw0P
fX/bZf+BajPAfiZSiqjp3cMV5wwhRAnpW0gNafuw8HQjkfrn4eidQDOh2rMcWsDRJT5kkwNNy+Ju
6eTnJEkTLE35JyspL5ma8S6gHeiKdBeRNIeKW2dos34Y2vQFkrAgQtyXeWJmvUyyCKLAf8iidEqt
iwXuuvvSG0TQVN308Xbsr7mGcRJwUZLSs5ixaEYlEOS3n+KhfpqafbTZzCQMzrveUdRbWER4Nn4b
Uc3+z1QNw8/bnV9xOpMzGHREeA4AsjeaEmUdqkKMwTA2W0WjK073H35gUhAqKotHTr/0wD27L32d
/vbaSgYxaf8FUcK+2HGN8LTbxavI2PDIzgC1QDb5wZHLrjwDMymBLbaUnSVSEfVWlZ6RZS/BuVNs
aVWueI97nZg3UZ+lbUzxzIhtHJNQDvH9Uoz/01J+3ze/xq6qhYD7OLWIYmL9bvP8W8HE6+2m13rO
/u55nCYUbIboOfPqz2wGBp0iJT3QfXk4ZvIB90ucSpVmLJokpyCkS7MP4GzakgBfc3wjass4Hd2c
KxYB9KqDouV9ULDy923T/MlPvLMImsyibJKAvGUxjRLHGo5e7aBWszh2rLznvX2cGnYoYue8DPU/
8+BCGKxEoUO5dfJcOYyY3KPDwJZiamseFVn5sQUPN4Byv2rJA99GYfLtEa5MvklAqjSu5pB1YRHl
/hiA7H08OCLLghHcePti2iQbFV6vIAk+8MjtenmxW0lONlaOjdbXBnD9/U3cLY0LGlB/5FHq0F92
VoaWu/yLfPvLPvsYYd2CvNRH+ptGYEYdvxGGWWBu5n2X3NvC5K94sEkw2jLPaXHiYVFGyNGRBTmU
iJEN86z5kBHcdT9mJE6kDTY5eS8djaI1ijyxhxcDskUptzYFxgU9GbqacvhLRBb+jFz0h5RYnxd/
Cy+/Zh8jwtkw5jGYP2lEcXM59VqOl0T35QZGZ6V1syBKNn7mzxxG8cC4H1ST/JHnauOZZq3t633s
jW/WzlQWNm0oMhfit5/gTFTz822/XGvaOCVLNrqqSVuGxPycHWhm/VaaXm63vTKf/yl2atshs8eZ
RfYom2OWdd2xBXHBJUtR9Hj7E2vdN6LWqlBF1RSJHfm2fM4b5/uQ79OaZP8tcWqxVPcji+puKgNC
Gi+YJ6I37L4ST6Yy/VxPXut7JYuEl1SfVZW4p9kSOuSCtWcy1P/bZx8jbK9CkHNeaxZ1EGG6l51N
A+VtXoLWrG8ELIqaurJaKBa1vgSIb7YPlt/nGxZaa9wIV25DozRvGmzISKudfD0o8IDI37vsYtYv
zaSth4SgcdATAd7I9f0wzV/2tW1Ea6qyChUWPaLVz/gp9kkXiMTfl8Vk3AhY3JMTnunrbXlAebg3
i//Jod66Ha14pVmxNPR+5Sworo1mt/Hue7v+DvE4fZJzcy3i3XpLW1kXTDn5pAOfSEoViYT0Ip7Z
Zw5ycvAnbFz832+emKItnj2yBrkiFFdLjx9Hj7AHtjgQl6/p1rvBnwfs/57niHkJE9XkYJJBYQIc
8cF2UW2wTAc2RgW5JFwGo1uc/DSa3CvTQua/2vZPq58PsT0cVPXEmzRoF/8AkpiANeQBL3y0QVl2
1RxL+6M1PrW2d6zlt45uFS78eQN9r7+GT3bK1TjfCtDp1J/mBoTIj9duDk550k0S1GN5B5ZpsJb9
M8/di9s6F7DigSwoecyR7rn2z984B62chIl5BYQ8QzbPseWHtlfcoyuoiUNNy8cSfAqc/1PQ7gw+
CppAYqVyA9fqNjaKP6CA9yxwdfk3e6hOp7aYK8xYgYcwdwa89UKX5lhgfOV0dlN6FVM/NzoOluzk
J/aRtsWBe865q6OsmVBfJCD0BN2EOvJn61TQF1J8vb1g/AGovtc3YxdTyTRSa6F+OJav81wfaNsG
GnXz9bIcS6cOwNiRF2cp6eXK6yHsc9P2wexv5CveX2iJeeOEZrPUfLzS8Ui7CjSE6ILUzbcq9Vdd
z/7b8F4B5cImX3zIQPyo5x8phGho8SPuLo597oUKG/UiIVc2yN+9B53GApB/MPfIA7wuqbwNyM6f
6rP3TGxshBZtEjuW/ErEA3JQQgN0wMeiLKHoA7evKaTuAUavkKJq+1O14JlrOrfi61VzHeaf4xBc
QZh7WnydXAG026+pOWcN8BKDd7mSgVydSC5BCX/C37Ydd212jD0WKLtusvrExX2kvvNV0R0g2L6l
zbrWuLHHdl6OfFyWOGEssic9D2eW6NNtp15Zhc0b75SibM0RqRNOuLYFPgqxqO4ip9uieVrpunmp
VTSlAJXkTlh0X8Bq/lTUw8YStdayscNWHXLQbp45YZnpIfCZc0+4fL5tlet6+44bmnfYyl8Y9Wbl
hHZ/mTw3cFL30MxRE39v7AGslFuqpGvfMVaUKaaVJBTWF73/nehGHx3PfSzLEvhoFgfO6DxYDGy2
t0e1ZrHr72/W1rIq0rmdKyd0gJVFALm43PbAD+1r3VhAdFVOQKkJ0LEACVCesmKR+pwVrVYbrrrW
fWNtiFlXjS2z3TDvUW9nxagP8T2uN7r//pmKmCwfo5J4hqOzE1I1/jvFuEFP6h8bG5xK9pULE5Pp
Q9Z+A9lrX4QWz5uz5ih9RUnQVmHCSiSbN9sizeuOJokIm4G/lp58JbjIQWZh44FgrXnjaDL5tE4L
hwkwBQEma/V3NOYP/rRsbK4rk2sye1gaFMrC4uh9PWXHtIGKvFd48z7PN6+4vp84lddl6Pzg/B48
PwlQ5LdxfV7ruRHDS1nQZh6gqpJxZQWe3+Tgdtus+F1xS/N6WzK7rcsBPpNZSdPd47HVS45I6syo
HQSx/uOoiLvFgrc2xUYE265nO6NfinCiQdIGSxsgb7RrcTDlOJxEQ2itRNPEccaADD0owObyeLvx
tX4be28MwgNi+TELS1WHSzY80bK6JKLZVSJDTOKOLGN1386ah512jrOvXyt8hsbJBiJlxX/MO66X
odpaKs8OQS8kAkjbRXafO/tMYzJzwNoZ0dJmocr0kXX6FC/8zNtqo/m1vht7cK+E6oSaWQiaodPS
8vsUAIBdk2recTuoCsoeVDWhUE4b5HblHapFVacF6f7T7U+s9d6I3Aasw2XPLRZWjbpfaPewvSis
uKTJylHnIzjbe87gJ/0HSBi9+GwJ+JhurDlX+75zPjG1Kig2cRQdzTTs5vlLIdIPkvNTSZu70UtO
Vsk3juNrBjJ2XCIypRSlc8jVzA9TRtJDwQg93zb/2iCMsLVsxSzupCSEmvZHCYGVeM5RTRUfxaLv
Zb3zhGtyM3RNY5dcLwvCd1g+WEvVnJRuk6OCePfG6rYC1yYmL4MopyXVii0hnedDltKjl7r3f6DH
bV8cHEs+K6Ze2ri/ODx+FZa7cU5dmSCTsaFtW5klXrOEKc2zT4AZziyIq5LXx9tTtNa+Ed8LmBtR
jzNPIUTDX0HScmmcfsO3Vmbf1LOIWQVZmlGMYd01J1nz+yKWX3wSZ4GV1PXB1Xu3NVPcgvjgdoUC
0Rj6tntEpTGOXsr5Bb2RrRevlWA3GWZ6d14KvIrASroaA6v3n3w1PyEP8HJ7FtbaN/blpYROw4L7
ZQiFC3Dhk7oIoSfa3dkpK+9uf2Jtoo1It2yQUAOQNIH9s+e4NrfDcSrTfXRq5M9t/83FwyJWydRM
xtCp3eIznbiQgQMA774d9D9VOGnRAFHXjWHvW909cXz+wWnsrRKuFdOYxTf+onnKhYJpBNS2c+ty
BfLetvrKxJp1Nyh7qMtawOq2VQOB3ziHeqY/bVfvO7ObLBxNWecoVCin0En8p5laz323HKp+2jow
rpnGSNblTDct8M1TiLfrKx0z0BWzg8vrPutcrfbGayriU08V3hA6njy2Wfski/g4xvmul0AUsf/d
/NDYfqwqPYQpQU4VWoAQcEt0t3F8WTm3m7oZjtRdzxVpw0l055SSiOoJRKXzEyreNjAia95jxCzj
whnKZerCXPfJYVLkLnEzFiQx3Tj4rk2vsUEPDYfO7Wy1Ibfq5MAT76OVp8vp9uyuNW7ktBqXV0CS
111YaLAf0qs8uIOs2a7GzfIpyx8I9PnQeCOHHzXrq8BK93EqErNGqixU0WBp7EJZIBOcN9iw+gVL
v9x6BXgfa03MAqmSz9AtjJMOUeWSA8/dg9PxFxr7zxmpw2shbw4a9qC07I/7rGWEMUrmq6QdMCJ/
cbMztcERCLnVfl+cmWoZUwGgDkj827Aj3bPD6b/UGzY6vpI+M5kkFnDjzhN0YcO4Go7+pO604EfS
dBcbwWYTqIm1WypfK/FsymUgNYdd3qvakLR5KBNx1lQdBqm/AXf/z75pMOIZ2fe2GHt8grlpZOXD
U1NM+5bSP+fWN0upFnGqgCZC79PJv+snPJK3Fkc1UMHJeV/vjXguZy4ahULVMKeifGUqK++uDyb7
Atqsl5pypy5FYqlQz/QlkdNdb43fdnXcrI/iJK9B9pSoEMTk+pSlHQvAK7UFyFlZpM0CqWVRDV6y
8H7Sten3CcVSASXTJ79ON0JgxS/N0ig39n25zFkdgqINKhPnVk8nZ4rvcObat1D/n7Nra5ITZ5Z/
6CgCJBDolb7OMLTt8W3tF8L2rrlL3BH8+pP9PY3lponop92YcIhWSVWSqrIyTQ0OxJoCJVktXxzU
OF5qu+hCy67cjRfMmn2MU7ielqts8FS/pL6IAw+UT2VDvrNxfnB1jbtzkRZu02hHvpSWBr9Jujin
BKRYD1rfcNl4KoFP0LR5meoedMdQXXRfvDkLl+YxrzLpM+To0BzlGYmsawqxtpmDuOjs2jzZSqqv
VdxMGQ6vEGh1tHt8IaVB6UPcKz7OZbrr539GwQKneHbJF6v71Ui6i/P2ZAM2pbJTnbk76KQHviUP
ZQcBIf3UptMOOxBd8gEfkh3+kVOl+17/wP+RJIf2xSvs4myVY2/uHF+YTVbUrZacca988VqCX+dV
AYcL1Ggj2Ig5N1+o+ICR8Y7npbQXIqoXMLIfVRMfHaKP1G2e7EXtMmE/kvnGZ4w3Nk+spcl6VaFy
OLDz0Ln7Ml7Exv65GR4w+PXvbwK/O2eCxn1fIfDjhjUo/pRP3veZx998q9iKcWuGuq7Qm48gNPu1
GnLMYKj+YzYY28gCVm74QckZZOAhjbWxJLdhCZiPES5GXacV9zr5QvTFstxnr6aBnv632cCP5Ah9
mOQHxhUqpGOAVPODZjSiCLQxfJHrQr7MSYXyrp0n/IjeIZBDN9qe6l/o5Z03prhiTLPhY2Qddh2Q
8CEAfpCRa362GdnNEPXpButLy/TP+6feiveY7R655LFkitMwq+MZ8sZT6Dloks/Z1tvz5t3MF2YH
Bxr8ccg1HQ39HjI9KoNCsGAnRpoftKPnXJVRnmxJc958S+Bbxt2DkmWq0rJFGziZfhZJ+dyx5ct9
O60MbSKIkqlV+VISGqoWZKXKnthxya2Haqa+MNs4BMj1GPcZDRuWOkfIcgGTTauH6iIY3YgsMlv4
MiQeDft4eobkR9RN9q7PnI3AtbKFzOaNamCeu4DfKUy0c7ZGN8rmKkqWrbraSugy+zfE3Hg+WBx4
WA7i09THR1jn4Ig8CRp/q+h7u+sJ8cQ4wK0BTRxNhvN14VlwPZ0A4fHSoGiKHWv8nVtFE/tCWX4a
HfuUWUmQz3nQ4igs1Qw+yo1NtmJJsw0xpV4+2+g8fekIOcS5+MfN2/24pL8e2sNmCyIKEb5fV64b
EmRCn0VR20GZLfP+/ugr62R2H+YiBoAhKbyQuOMnT8YfhPIurd1G4Dh4CLkABzeOYg9I8zp1Ex72
vbB2bYf+yRyEssH9GayY3zf8pK8yq234MIdQa0NyeFLOoVP8PMX1I3k4/Pyr6d4ckK1L8rLzbBZO
rvet5vZOxfOLK/uNO/RKjDI7EHML1O/SBf8QIfzgaOsdH0EXfN82a2Nf//7mp9tL4nMufRq2bdMc
tL8UR4HzdWP0m5YXjskTkmhQvoNxJr/orv+oZPI8F6C+KNkGIP/m1sTw9p8/XvJa6Z7S7NK1XjC3
JLS5877K2a53tog81mZgHj11AmJMP8kv01wc9SjAjpU7v/y4Pd+3/8r45sPXHTLodA4gUgaG3t2j
veBV6Sbbd6O3EcVXaleO+f7NFw5hbtTCLrWwnQN1LfvSJcPyrxfzEZUykp7wtGx3bdz49Y4Dtbvr
aQNFibnMjvfneHOPCRA1/7lMdBizCjjK/JIu/Cs0AV9bNFw9NrTheZLNfs85yy+lJni3jGw4+j7V
h/ujC/zAv8uwjvk0LpsmL8oGiyM7nQeKNv8mMvtZZleqX/frtPCXtra+z2X55f731jaD4YzpNF4x
uSCTdVo3Rj9azcb8S9xVDj80Yzfxjc+srYdx251oTVsyzDBarP5ZCtDJ1STZEitcG9w4ccGbBGHJ
MckuehGfa9SvA9cFxcJjBjIc3puFM+VVn19EY+XHCeymOyH5rwnXiI0vXDfOrSU3/N230XrbgC/p
fyHFHtoPVivAhCJeodYuNr5xe5mZ+bK1YwYpOZB6XdB9ogJLtkfuJ+96y9rIWqyNb5ymw+SAUVHF
GD9zn9FF/J/S5Ox6W4+0teGvf39zZIzxqGknquwyLJN3cglb9nSI7QNKpMXx/jrfXgVmPgMt1wZK
PoaFwFh/1PV4YDn7JjmJeLzVFXV7nzJTD9Fb4pnU85Jc3ME5MuWcyBbUbe3HGx7AYu4uKePpZUH3
JTJIMshK9zRpME8MZCOqr33DcAQoUFR9CUHbS18Vy77rQR5wpaEJriiyHfiZpo2bzXXL/O0OzLxa
+t3UEK+MSTQ7sgH1cZftJXObo8tF9er5br8HjMcPFhAVbDjHyrqY181FTm4HDyRR6fKPiV+9B6ry
9f6uWhva8IuikFRyR5NoHPN03zRy2KtMbVTrVlbEvGT67SA4RVtxhFD6T9WlNWg01ft0IF8A/tpw
7LUJXL/9xvNY7dK8YS2JpnyOg7ildlB1tv2g5Q2/TpHG0e0sSeQ1jn0sZd8dcDfpNu5qK1HD5N1x
24HF7qjTC5P0WDXjGHT++GnBm+/+4t7MqwiwgP9pm2JhkFNM2/Tipu0z8ijHoVAnEFh8BLL1y0D1
8f5n1pbAcG6nalgy0im90MlazmNnDeAD9fWGkdZGN9xaVc1SWTYm0au63A1WW+8TKExvpJ7WRjfO
Nmdpy5qWWGAfFYWvBYhf9z7l8UP9XszMpORtY1v5mJMogWQguhCBiSrqeT/M1ob7rniYmUwBwyjI
iHoPZKxJ/Z7IAQ/S7ABl5DwYrS3CipVdZKZU0gXSHSJNSTTYxVedpC/+VJ9VDear3n8ldbtRr1v7
jOHIelgo16NKL4TTc83Kr043h4msNBj24m6f+tmXh7armWTx6ySXKquzyzRNywHKyN1ZCtva2FBr
07hutDfxSAC06TpQFr0kzc/e/XfOflK0dff+vo9/P/b7Da8m9gAmDhu3SdyCgVJk58zdouZeeRgx
z3DlevQqm9skhQpC7B3wjBQH28rGY5WAuakg6O1KhNW8b0sxordQ5gfuwR+HsdnKgK34o6ms6SZA
BCV9AgGwxi6f4tx3z3bauvv7plsJuCbi3k/6wrdKQSJdZRwNUZUfQO1t2tc0U+f7n1iZwF9UICwB
c8WcpJe5TjtYJh+PTENT6v7oa/5uhKuZS1vPHU8uvPSfR9kP+1SD2CJXYeI/lFlGYuP68nuzg4FL
merG8dOLb2X1bh6rdhfXdCv9uLIEZnMUl0k5JcTBApcpHqevNbpZnGULR7JifZPrQwyTh4ZFO7mk
mayCpKdfWbqFiV+595kNUlajBkEKjK3d/AwU57caMbAeMoiSedOX3iWh5/dbnB8rC82v5nuzCFee
5cLxh+SSiLYMBoTZ/VzmzR4YiTacRLuc7m+oNYNd//7mOzn6unQBKsGLN9vDzoV0GzpLrc+PDW5E
qqLgZUIHmVwoKXlAaiDxhh5wgPujr+0kI1bZhNZtpWGivpefrHn4SnEejY77z2PDG/eORImqccqS
gJ9A5ifHrqsQ/BYC7TR+s5GpWZuB4c2+LdupssbkIoXYLSy7jFn/Av75jcvByoY1u6MUbpa0tnzc
7avltyTqPcvtf0vXPVbL9C612w9smfYPGctsNgKYREyFTUnUt2BtHovkCB7GUKd648xem4rhDj5R
gvdlmVwYAKm55TzFy5gHMNlHD2yvRSNPyfQYtSAz24/oYM95XFIBup05mPPx7Nti43Kw4m0mtUbB
kjpXi4UHUav/WWTsHXtvekwVlZn9RlXmjxO6HUXkSVvu6hzHz1iVW0nxlb3qGu7goYbW1PNAQKHV
HUCZ/zX2y2Nuoeh9fwetmcbwhYoWEAuuJxJZmnifM7ye3xPekXlj+JV4anYczdnk+YtN4kiJZNlZ
1mIdQLCs9tbczLtJbYnxrMzC7D3yIStQkRr3caBW2ieWqwzvRfIYTRAzCTaGxUuycoCXVe0Qsx1e
W/qoROlvYdZX1tjETqeVbbVgkBNRBWUTD6IszaCjZiEbu3/Fiel1bd6cNSNntHVUL3D78s91NgZa
Zeea6H2Chtys88+joBuRdeUWTo14wXPasc7Gpzo6P+coxo+pFfV1t6tIfBoI+ff+pl2b0XUbvJlR
Y3V5282gbOZWnexa0HM3s3jHJZ2DzkYncGqdFmtr9de2sGG+Sc8JEekSRyl2QJFlH+MsrQKbqudY
b6V6V+xm8p9wSqnv2wTcJ7mzg0/yAA1dJzbLYxqn70H2tNXevzYZw3JQKJaZBsF55A3NUSb5XjXL
P37mR3LcBDOtbGezY+wqiSFyNC5Fce292Hl3pFN8auTy+f7irw1v3D96SVJS8RwKJTj60K5Xol9l
14g0S4NhZM7GFrsa5Ea20RTxFWLK2xSMqNFY6n6nvPY/X01b76G1wY2gy5DMB9Pl6EcxTTmI/1Km
46CWtfrykInMHjG7vQq3TDiSigLltLhN4jN60dyjZXflRjZ2Zcea7WAU75+s7bmI6lJcRALljkbK
oHHi99ebQdY9Bhhn7Pr9N64+u0APjOUQRyjEo1EbhB3JfJBdq5KNiaxsJ7M5LBc1ROliDYmYK6du
0xbWUaP0Fehk5Kf7y7Gy3GZXmEfjoXSg3RYlg35tifUPAMwbma4Vfzb7waZlLOZ8qUWEouY59pyf
ygc/qNVBV/lBf2PGa4IAsxwnIxR7MimP4JzrAghsBxPixcYdYc08hkMvS0wVqxVWIG2rXVuXSVS7
9lZhfm19jQsUKydZjHmO8I1mqgKsbaPKgUmpIFDBvKbbQo2vHUmGldKs6dRY+n7k2zUHWbL3JKAT
soBpiiTJcRHd+UqifH8/3Z4S+IL/9InU9bqaytKKhtYvdproNiCZdWlzZ3//A7dXBEzVf34A1BcA
MrvxAlZ3YCCDSc067Acdf3pseGPB0awc+85kge1rqJ380DUdGwIcSOL3Y+MbS45H0VjKJbHAxJ2K
bl97uTufs5rrx1I11OzzhQpdygYRz5GDGm23660mK0+JknH1UMSgZiOgdLg/JbZcotEtfw0s/dFo
b+OKtrK2ZiNgjxdj6y/dElVdw54hJDseBshEb+ycla1pnjxNb8dpocUS5VKWoHzhdMdAOXhO5TJs
fGJlAubJI+sYF8oOm1PmJAONPuMgotuk5b1u8b/PfWqeN3IUYva0vUQZ0snIQeRAUKlZ7vXEu7Nv
WXq3cNdGS4vfoEGwBhq9LXg4DLQFeXnhocjgMvCYP7SRzbPJqhInyai3RHjgQOOwn9BZlleVfGwr
mOdSvYxN5ufZEhW2n9vnqegcZ8cBa9i61q4slakcDGkVIM6V1lHujAhUYMMPNUjmD49Z5/rVN1eD
hLZpN5YgDSxRBW6o872p/S2c3m30t6DmqZfYGnWvAjEEeD1IACU6yhzvkOHFZKFjIbWcLqi74nny
4o9JgUJTDvgH2eryXrEbMwLkRGyv9ka2RH3Kx3Ffi0Rbl5zXdIsqa81NjQiJG7Qouhk+ROzipY/z
c+kgn0ofpU4226TFvPRpJtQSlcXyu+L0kGnnd+c/1slDzQdzaS0l6s8pfn4imqOmqj3mNFs+Ujw8
HjtjzUfzEI+yruN6iZyxW44OuuGPQ0kJxPHm/x7avuZbuegbqpoGX4ibvjwUBOplBco9G6FjZYXN
lmOrAt1l41RLNHikP+aidQKnleOuQi16w0S3757U7DuexkrRrkTjIHjD9F6DKzH1qLsb1ACpscew
MXgH/+nkM0uzSqWVjgrdFbuOZfa5h5LSxvV5xdFMIUeLtFVs6RLZFqqiBi6/107Xb9hnbXDjlVdS
5A26xZ8iStLkQz8JdYJEyFalYmX0v/qOpQWJuJKDKa7V5OfCZPyVd90W7eva6Ndr7pvYqlzfqSjx
54glHtthkdudaIBUf2jrm23HgCg7StrNGKECZR9JVXKgX+ytfbmy9c0u4MRZGJVpj0Utm9Y/tNBQ
/8DwYP3Wcd99jK6Emv3AMThl6xG0u1HpeF2grpkI3lQbNfk167M/rZ/0aac0kLGRymn9Xrk6jeDM
W/CUtdENl2LOVPIYRJWRP6nkmGH7n+1Kb0mGrVnfOFqm2p6h38a7qOHsqZDLC4BTezIXG6ZZCTr/
Eyp7szE7Jmi/KKeLuiL+d8rqT650npjTXYTcKnqsfMLEQTuV9sYYbyxwjkIkJHU+TO2MzAY59pO1
8UJZ+4ThXmRckCOjfRdZ9RgqcM9mNN/VPX8qms2a7O0XKTWhzrNscxdFFUxjLOdj1xTyQHlKn0bb
d17Q7uIGVp7Z30Ae9RggyfaMbUs8RnPNlzJieZ0e0773T0udeYf7QWPNZte/v1n5crTBEZ3CZmzx
bTAR5/DqFPJcTdn7ByCHq42T83Zmi/6FtBZ9rZeeoalE5f4ZpRY3KCvanGYGcrDr4SaTLfW0FV8x
FRtnrpJMQa0+KtLxvynGTRZDK75Fh7BmMWM9mAR3svKcJpq18zGOKWiduw5lQlF8V57cWJaVaGIZ
0aQvRjHaEg5ZVHUdZCNBWy5C48boaxYyookCpDcmZMRigHQcpLdhmSx+IHS2VaBa+/nGIW2zufT8
Cj/fo359YQJUCyJx5o13vMDe/Ps1aZvwatYVRCf91EYQw/tclFOoZP4OaahTxvMjOjmPg1Khq/sP
913k9mRss43YY6VCP2dcR9IvfkGoDaKcXv3YoW2bzcNeB26NbuRNBH1EcsZNNUHT9bjFn7720w3v
ZsROYk6zJqK59aObkznQCPQbLr02+HV3vQkdugZB/lU5IKr7OHtJ+cLzwCuc5sd9s9/epLYJEZ9T
8D/7k24i1lGAbdOEozcdWppFGTA/j5eNW9PaZjLceRaLA14QUUfKxwZtZ7SneRAUA/FqL6NiacWR
lv6ytxKvgxKj8PePzc5wcFQ8VeHjKRRpMIbs58L5raE2z5ytxtTbUco2OxKtachRlujraJF1QCZ+
9Ob6XxaXLwmNNy4Na+tvOLmnXNoI6Sh8Am1HurnEVfr1IeuYGPFZg6qusIs6sib/I+QLX4FT/5k1
3kZ1YuWXm92Ibe35c15OdTQl9TftZ03gEGerGLiyb02ceM06Ilyu62ggEz2kdaEDDiWto1LLY9dk
mxubp8+ssRETqyIo+LqBO0N3sfHYY4lw22x2LFwV/+8tES2EW8eqK98XVeIedLNF6bFmISNwFLku
h5LYClVABhbcrj7YykoDv3ns9MTN68/IVNezT92MqUi5GdhyelY9gdf602N70wgYuLR0gO+isVgI
ctTdsidD+VpZyUOcXbbZ109LVeWxt8go5/73yinQLT1lr/d/+kpQMFv6C17FkImbVeT49JNb8jBz
snCgcw9ikGLjcL59QbbNVn4FdVwomGhcV62U7pSsrK/ognL2ntfKAHBcGUDDdvhSzna+vz+rle1k
4tKFHhyrpLyMeIIKI5lAg0L62A20NW+d0iuTMpHpqa/mWFIhI6TJzwnTr96yfHNJ8mnOmmOPdk68
/j7fn81KbDIB6jSnqLn7rIy6rLMPskVaHJIm5caZvWYr40KQxFTnHTo/I9IUL5Zq9q2XPDF7iwp5
zU6GZy/5gsbZAcNr5At2HnqDo66r6BG103aX8VSCI87ll7h9LNlum5oaQJXOLI4V0kwO+dR6NA+Y
II+kscC+YESRsao9pA4nLwSS4H3Ll4/u7G0MfXMZMLQRQ7g922Dvd8B34TbfEA9fU7f/THx6vL+H
1oY3zgelCx+nWszDpfPe1X02BLFy945MzvfHvxlH8PON9wNBosNmTslCELJ+GJk4tUv8D3X5Oa6a
Ry7d+IRxuUg9RWpHLTQslE0hDkF/p6WzEaJu66/7wgSFW6VMeBajJx53jB+93wBR1YyfsoGcm8Tb
aV6fM6h4jYydbUF/3bfZypqYUPG8RjVEKg2mkFZ+nDrru+W637zS+3Z/+JthA1Py/jzykhLvd9IN
NBz0GNr9dJ6XLVT1ymqbUPFmcfks5pGGODmgFTMxdUn7ygMbuU53lsay35/CmoWuf3/znhC9hgKL
rXRYzyAhjwveQZwTUti+x8jGJ9amYrh0A5HDruBSh3FW4yByc7L3wa1xQB+W2kv0q22E2bXVMPzb
7jK07VXNHPap7QSgeJ4CaeHh8pihDPfuc5lTlWY6rPiUhymn7RngzCHS3eTsHvuE4eG94/XllCoW
WlZ6GabxudZ0L2L++tjwhneL1lJ05mQK3dESzyKdxzN1ZR7aXdw/FgNNvHg1ApoAcMUU5kvlPpdt
l+5R5xDPHlrv9/dncfPp6AuzvQdP1toRPGchL0/V2O54bB084FcL61chyM7rTnix3v/UyoYye326
ycNVravmsJDjEDijl50JE+0j7yFM5OoubzwP9Cm86WZMJEtQObO8huwK4lcbv/06yl/pGoxu+DVr
wA+SOFgJaxjVvvPaBqK8QxsKJfReWf3Wk3clfphQd2+cUlaCVAbxI+mPJc+dL7imL69sHrbIPNaW
wfBrq29LyEO5dlgMs5MHDTKn36+dfhuU6v8rptwyleHZooHmdTN5dkjlpbKL8wQidVp+nZU6lG2/
Syp6qKwvo2wOLfS0Gp8Gfl4HSQYGA+8hGA6Wy3D9koyka6D8HM7gZv2Y0ULsHJ5tnr1rq2S4/kid
tGUZho/ZB0v/kpUbMOe1SuzdqPqDn0atBx6teZf4ZYC5erN7VYar3enLfU9a+b6JnW8ztxZtP+kw
rVj5ai1QIeuKbHyaPBY/1GjtCxM4782D5UHraAoBn58/SrA7/1elabUxg5VNaALnZ8hFztDNRvB0
x1eSkx+eyB67l5qaHQ1PJ7cGljmUk79jo3Na5BgiJmydXDffBzCMEQpy6D43KCSOoS/Ue9eCHH0/
QHfEou9wG/sxsCED1DzbyE+trfTVfm+imuuBMVSDijkEUTUNKperPfQQyZ7X7VaL6donjHhgO049
xIM/hn1rd3jbpD+nVp46n32+v1nX7GXEA1Z6MeshZB2KtDyBxmJRXoj/tLwPfFuxINmqzq3tKcPp
XRrXmjT2GIpBpaCBaGP0YrpbteO10Q2fz6Hr6UsrGUKXx0VYg7xysCb92EvBBMe1GjniEtefMM86
9eQDevXVwcG/1YR5u4vYB/HAn9tId2Xd+zWqDB0l1cVGGfPFlmW7wwUP1UXI1n2um7IMwIGb76xk
kkmw2H0VEs7FhleumM9Ez5GezLHLsQvI4J/1ohIIykMh8/4WW9nCJhqug6pDISUfwzHr3KDvCKQ3
M/VkN+XGa2vl+P8LD6fc0iPZNIYZHQ6sst5ZBBqQpfush4dYFbBEhqeP8MCqmJohFJ4uD5WySrDp
661Df81ChpNXgyrR1zhMobQ86COIPD+hHad88lK9hYtaW2HDz5G/mrjHmglxkXYHUg3A1/oy3rjM
r0SR/zEHvwmEKoZYd98PY1hZ5aX2+g9QIAkrln3pCbvkmXgScbYFz1lbbcPVh24QqkTBOixLe0Il
ReSolDte1Gvu77Xu/Q0ijZVFMbG8kAMCmVaSdCGgqhfoY/2ui/lc2eLrfa9YWRATzyvtJOdNAa9Q
npce61YNu2m7GL42uvFY7yvRx30MYSnizOpCazmei971zo/99uvSvFluIaCH4ZUL7sFSdQEIL6b9
0uuHmgKxHa8L8mb0VKsYOsyI5TOaTdMgkwsAlehf2Iq3VxvcuAKbELvr7YPHfT6G3FE/q0pXQcvt
UwU0Jaih/k1Y8esxKxle7TsF5a5FpxDPE3vXte60d2P392ODG/5sKWgw2BOWQOQOBYxC8p3jsoc6
X7AExmFtFyMljcB5MMadfBKkssKumbZ0ANY8y/DgaWC2143FhAv6kXp8OWYLkreN3/24b5uV8U2I
nShEoQloOEKV6Ben6Y9ThYb9xXps95vqHnCsQRY5TK8AvD10dHR2hROTjcNsxXNNjJ0jswrCcKwH
O8JU7saxDqCC9RB9jy9MYHflDgWZQBYZOrq2Q6j6znsSq+lBwxiO6zpOmiV91oc5861jh+z2CbRl
W267csaYyD2ZSEs3i9+HjZbykMUjeo6W7J2TovFWonU/aDsPHTyEbX3wdpzAO/XPOCQsUZWFOw9I
djIWIDnsn+Rc2Aevaq2z55PqVW8La65ljE31kGVkePp7lg6z0VvYCRdOhrSeyj+AvIacOBQm9zmR
/QtwwWO7Txd72LcT28KNrrmMEU68Qckawit9SPP+3LLxqWnVu9l7SIIC+86IJ8NcOaWylj5UdsuC
1ivPc+W/thl9R9z6wd1nRJUsGzML4HLcApFruoBBXH/Tw1h/fiimmOBCtPXSGh2NeOqVo7UDpEzv
8bcmID6LH7snmyyrdHJRsaRWG1ZgECdO/6xdHxwU8rH8vYkrzCC5TK0eufuML+yY21N5dEBMf7hv
n5WwZYqMWD4opEuv1qEScvw9dLT61UrRPjj6ddu+uRL4oh8g0YSsAaRzh19TVy9PtGq2ZL5WbpQm
nE9Yo0/8FojOxM52ed3+zL3uYzbn39uk3Qoma/YxLgMpRFgIKhm4TcoGzc9Uv0vJ/NjON6F8Cl06
U9rjvGsaH+0gnMkxGHrP/nl/aW/HQWEKjBQcapW18Kawl44XACcMQEjpqqAr6VfPc+azO6qNNPF1
PW9czUylEZlDM2SIuy5052NMdOCVZfejLWProSsZyNz/3EdeKtKxGpDVroj6KtEF3WSuu+G+t1cY
FN5/js26BclTHzQuQzZ3QZe4T01BN9K2t88+FCvfjk3/j1UzbWvOVTjWhR2wOttRC2Ji/5f2VxnZ
xgWfVWz3O5uL69oMD87IuObHkltu4aRdKAsP+DQFMdSqi7cwlrfXGqm6t3Oy/4/NYlS2hL3mzo7f
lRlpzxSk2/upKZoHJ2A4nbacYSTCHpA8a4cicFk2/EQ1pdlwjLUVp3/OAO0s/lRVVheO/eRD+IHU
AY3nrUaR21EJh+afo3NekbFQSxtStDaCDkrlbVjEAzkxP0V9gzt842C47d++SdBKFIgQFz+ZQjsD
OntXO9N0SseR7RYxqT1BO9jX5lrBvh9NVoxmAu9yHwlN5P/tZ6kmuk8H8H3Uavx+f/CVqfwFu4PI
ZKOX0X6m3gU4y33psXe8SQM28u9gszve/8rKzjXxdxNIATh18ZWx10HsFd+X+AWdN7/vj76SDvRN
dBxvGa+ZjeFrNCsuHHTxlXvKpgHVmDFgZf/SuC/NeE6T8QnpyPsfXVsV44CV8zKOyqPIzi5T1qPD
PiNhU3j6EciZ75twuTnLeOI5vAkdWVfVDu09FDyVUzxsrPuKr/zF3ApuM0tXyPqrKjkiYfrvYNEA
4NFzKdWHxyxkOHtatUDLJx3csRJkOQqd62EXJzre6vxbWwLD372irAbwQowh4GXv8rL/wuMtoPOa
eYyrcUGRFpNzN4bEvjbkqWUnl/YflgClUCQf79tnxSlMjFzeLLmfOz0KL5N9cOf6pXLFbnTKhzLU
vomPm1zIWEuBUovrkg+4CX4o9VZteiVomHi4CnypEPdrkQ+i8b912kdZifjq6qdEV2FeZof7BlpZ
X1MLZ7RB7ex2SxNKoT52+kOWxhsBfG1kw3lLUGUMvZ/az5Wo3iWxRg5cPBYXTIRabDNdyjmxn0Xl
oVraueeFVxtBYeXJC5DNnydcgS7L1IkxOPjjdCDK9NOEhtS+ZoFAQ/jQZUdCaiTO9LEot2hj1mxl
uDG329lKx6QIB/SPBl3jC7QgV1s0CiuOZsLWlsTLma2y6+jWgUix7yzx35JZ730aP0QuAI0sw5nZ
YJE69oT1nA7zR+GQz95QbFwzBQz/9/XbN1FrmeKTlD2xnrO8ji8pQ1Kxks0PKbNmPzdVtp9KqRFf
c+9UDsO88dWVJTFxayg/SrV4sfVcdvkZfLZ76Ht8fsjnTMxaV3Q8t3vssNjmn3pWhgNa3TYuMisB
zwSt5UTPLp9865nl+ifvxYuqZDS3sdwYf20xDK8mcc0TmcAsVW9/UG39rirSi1WNOzjLvqi8Q1Ho
U5Iqb3/fVmv3Dn5dnzePbISQQUqKCfVTHi1W9T6uQY5BLHECMfrJkZArKb33TlXswHF9oqDKuf/h
tfU3wkALdG3exK71rB3yI+3n0zCL02NDG94uoLhR+QWGBj9bC6FKOyrL+df9sdfW3zivVeuMuKA5
1nMBobrFZa80I185+m3uD79yKnHDzQtW+0nmM+t5dPJjq1sE9uTcpdlJxSryx+b9/c+szMIEsWUT
HaXbYhZ1PQVumoR+PiCT6m7MYmVtTQBbOzLiZf/P2XUs1w1j2R8aVhEkmLYMLytHa4OSbJkgEjNB
8uvnaFbuN/2sKm+6q9RuPgZc4IYTWlw+WXlOubsH4/qb4+NCTXwOWAO0w5sUwQsy7jMMSUe+pPXy
JKASxRqed+Kbz3zpCb62+j+iwmfCaZHuYwl18tkh8e/W2vd/e/dnEe4thiZdhZfDMUf4wgVzt8+s
DIu/X/7SnX/9/Y87L5eRBxSav8dhcmjmeCEpVt5/x4m4dPWzqIVSVmhHCaa1bsCsiSB5nylSficW
dGlZngUu5571XfSHD8nIfoSevPfnYVtH8zfZ5IW99RyBNsatnf0Ja2eoryJ9PQ0PgEBknL2gkuPV
TyqjbzagC1EcnEUxJDCSfrJYPWEb7pskOCzJcBhV8u665CGO1b9F8TnkLHEa6SbhWB+9AErzFXS3
i6G1SeE6ROd/X00Xwu0ccQYlHeo6UDw9AIr6BUMlZXvEq6tFlYYMBjvjdw2CC5/+HHwWx2slarnK
Y9L58CA38Y946neNnf/tuDlHoIkKfhVOqVFeMwt/9jh59wVmLX9/S5du/uvvf8ScEYAFxZMjjvCr
IuwVkK25//H3S1/ILc/V4yKv1gmbcWnb9Acf/sIBPEZbx8Jn+ZvFeiGkz+Xjghjsrbgd10MvuzEH
B13s5Rr73xwFl17NWUjPjidZQBJxnEYBnVn1e20IT1009f/+fi7d/dl5PNBVRhUT5th5WvN0UaXq
03JV4/O/Xf8slJVrJytdCHE2qnd20g/GPJzK72zJLnzdc4zZXMo+gWtRfRSieQO65ckXwS3oQddz
NO/+6QHOYWbKYVrp2awH1QZhuniTm3oVLf7t4l8b4B8Lf23rCWWBXg8RW4t2Fnex63yH6bywiZ4D
yNpYuxCDccwxJuxJBe5RD47BA8TXHQ8eXaX/bRc9x5G5fRzXdT16B4iuRh+Gyv4QdCLyILiBbui/
vaev1fvHe2JThV2NdOrYmcCkCS3nTRMl6zeb9IUYOFc/m5XjwuokQgzo+lR79W+t+9d/u/Gz8AWf
CJ5aQQLZA9ING/QFoszr7TdYq0v3fRa7cRP7NIYWEiAV9Bc1cudV7j9e+ixsIYnpMjKP5mjXxp4G
iDlsZdCO3yz7C2F7DhKLhkDMM6rio5n7+i2pv4AyDgw5q1QlIQSSQBaUyTe/deEEPsctsb6Sou0D
fgz1r2ThGKNvJndTAyJY9hOM4b5T/7sQbuf6YNUwTUNS4nd8KBbiRzqzCe1rCGsHXv76p8V0rg6W
VD5bFwfUotA2t0HA72In+G63uLCWzoF1PvzSBgDm1wMGibmq5ypllH835LtwiJ0r2C1+tUBfEu8m
HtfUDBCZFG4q8d9/fy+XLv+1zP7YHQSUIoaEQFtkpDhkUj3MVKiUtJiDVmmLw+w7S9dLP3QWcLUM
CBC/jjxijLjzOAF11ntdk388i72zoJOR4yng7flxCKBd5zgC7qOc1Zu/v6ULQXeO79LeHJlGNeqo
AMi+6udpyEMqohSmib97Vn3XzLv0jr7+/sfHiCDPPJqmr49gP6hd3CU85yxYfghv+Mce0jmUDDCp
IGE8qb5gNz8iq3bREG6btf9mOV0IhXMsGSTyfK3WqDrKxv62OCtX8k/uGdC4P1upzSSa1amq6ohP
fRs5rkwjDfPIf/vAZ29ei6qmDFZBR7LMn/XU7WNv3OKMuIYX2TcV4KVX8/X3Pz4up4JEjrbOoREV
Gh9jRXLSzN/RES4snXMwVzloZynXAVcP9FNjuiLyx4Kq8ZtM7lIAnJ3FleJQbYDG3IF7ZXkzNWJT
BSwdmoGf/KX5JsouvaGzLQJeIirk8cSP5eQ/j6YFwK4bvttHL138bIMY2RzQiDbl0UDgL3cMv/LK
9jvZoAuv5xyr5RvI70K1mxycqLv3rKczd4DYHzNVxm38HTriwjc+h2sZ34ZgkIflcZ0rhTYp+7J3
ZnEKgt3D38Pgwks6R2ytQxOvM8Ls0A0V0HgBIzvdQXDu365+FsFLDXzpyEl8IGzQV2Jl487x6u84
fpe+wXkI84XC+XqNDx2dJ5ySgZ+KplnTaOhl2qm++PtDXPoIZ2Fs6o5IC3WlA7Hdc7MGLz1Z87nl
3/HsLl3f/89tYoEmE4nCJUZJDLX2MYDBToLqOG0l+Wb6caEVdQ7e6rsFdhXlHB9cFW/iCXRMYH1e
le+s2cyWRwlwV6ZDfH5WL998+UsPdRbZ8UBUG7uQmvBot2+9/mmJAp2rYP1O/e3Swj2L7pirrlth
YnwYetffDmolTwEsIr7J6P/77UfnIK62IY6cuRsexDrFaOovcgN+g3qEe1P98vdl9d8fANyx//zs
/rq2EJdR0aEOgjJ4nggoDreh1OQ7huWlZzhbV7XrDszoZD20ZEVzVnWc/RwwYfOzzgUS95tz9NKv
nJ0TAZ8InVoZHKDUH995/aBuq3oICmG67u7f3tTZWsKEDZTrtQ0ONomTvOun9qZdo/rfQBHRfwLf
yP84ruMZB27YB2rZa+vUD+hKfdMvuvRyzvY/4kTU/0rADnMZl4CeddsVKKesDJPvEFyXfuHr73/k
GCZO5iiCIcMBTHdVLFGyVLC6Kc2zrdC7+Pv7v/QbZxvgABWqGc5AwcFApOswhgblodPFu4VJ9s2L
+u91JybL//kYLlnlIKwJD35sp+gBnPB4fAoxJa4HJpNfXRR25ZXxm+4xYKAcPf79wS6E4DlOzAzS
qKpl68GSOc69ZPXQsGXrN8/0f9Xg/x91R+dIMb+buqoPJR5KOGPqNfEhNtUHk91h8kOTwuliyMzy
Xqq1TF3JngBPbDO3Fu9GkevFliyN/b6gekhnXKQM+y2LxVM0DM8w13nhJXtnVsm01H59iHg37OZ2
hBNABSv3MWDfBfill3TWdeNLL1qTNOGhn5m2e7Uso97TLor+SQcOqJuzIAn7srXoq5JDUDageplg
HDci9spvcFuX7v8sQoAhgDHvSCg+rdYAtX75DKc0Uv3H3xfRheg4x5117rSEE6zgD7M2Iqun3hzF
AlPygLr8m5+49AhnOznh7cLXQdMDKl6S6cWGO2f22m/C+9LVz3bwpQ59d8HZeTArWC9pB53QrLSx
9/T39wOJ0f/T9v9vkXC2g6+QyFcV+m0HF74M25XLAHAb+hMfpHChfrXBwvoN9519nUTIcPtWp6Es
n1Xtv65E3yVSvvZR8MEJ+wGXRpGHvD2sJtxXLFFZYKKbZBrca5rEp84VQ5aMpMwaHxixuuG31K1+
zECZZgCNfYooLMELQUiVdQ1JWgxFiZg/OxLksm/y2pjXel4eQoI0snXpc9TUZQYLqCvoYmewacdO
ET+PnN2ZrimBxG2eTA/hKFUXRvVPhNd3bhlXxdd1Ij/aNszNq1XmnIx3zdK8O0HUZDqI3jW0IaTb
HGIUzpSRLWDvu7bvHvlAD2MUtGnijpuuAk+mZmhr8FwGzTYKeWbACgYJ70ipm6Q6rPz06755sK6Q
1gUyG+5hUVq60AWCRMHJVhA4qlg6efJmHMMDlE73komT9IIb1i40dRKzraR/GlWQMrEepjAuWLAW
sJjZ87A78G451J67B0/1GdO5VHXj9VcXUDj0aZ7Cd83665HCt5s2t+gKs2wt11tXlrvKWJ4llf4J
yNXm6/UKQ1RB2/gpcmBXsnpSFAF4W72ebxJETwYzkx9UwFIXlgqwvz3GE/3RuDKDeuo9vA9fgRS9
GuIgSm3pdpkLs9G81s3715uehL2t/B4Zs6oee1o/uKoroEm2o7IrwlJOaW/lbgxiBvnK9ka7MMzo
ll8JHJng6DsWU+f9mhq19wObqih5ntoWmlrVBiDxImBQkSHrr7gqN3UJ28gGf9TMOZK1wfRNsbQc
J56ui4QKTNU9+Aa0tHUl144gTzjmwxTEzF8tt15ax96PKeL6xo2GEyH9dIL74pObCKcgEWrHclyc
VMD0bTNV/l1rqlvIpevcK71gN0FxvwBXeMpFQypAc6D9DoQWTf3aBRkNWqDlFidAlUWNHR59ofa6
M909tOLLFJyiG2rnWxhKqIMajNzGaLQXA1sZvrH5EVdRuHXWEBQ36qQhavLU1eItgHb2RsUqN/Ow
mUcvD4l+KMW8pKJtoInY+L8SLYpkcW9FyO4Vqz+pM+os9myfLqTfSJwQwIBuHSmGLVscPx1Ls3NX
W6fQ+pyyrnaP/jTtfK4zNLKrjCaOeUNp+8Q7KlOSsO3iRM8gfb94cqTbSOittSN0AyL55Drjc6/a
rY1plXqLuBcg0uQQuh0yrNvT6Hlvy5eiRSRPfiUykvSFVHAYrcCQgSOgu2MLm9NGVtsW8LNc0R6+
2qE86SFAKV86QeoRMudB3PCbnpP7RrOPEtGbjuFwMM0ss1KUsHocwgPu7RVtDN2mnnVxm3passot
UyHMrTsM194qvHyOml+NWz2A08nSSvgWAJjqRo5+nVaDlbjsGqbR4rFDC2HRXPQuxDEauXXB8RiG
9mNp1yXzgnjJFpVITHwXb6+xU6IVYH9/Lbwpnh+AqL9npT3UY4n9TISPYGI6+TqyndNGvw3jAzAr
bmr6gKZB7B3AZnwNWnacdfIcoX8qWP3k1LKA1EGOrUOlcm76XAIM1ATmBN+pezB+vubl0y/8888q
sEnmtmUDObW2e0lIHKWoJ3VqogFbBfSI03kZ75TLj80wx0VQwzkexCooPwHsR4V+CzWX+SCbbV3G
beo74aZz/I3t+9yPGHYL8FCs3jllu18YPLdLWB9s1qUb0wbT9WzhQIWgRyV33RpcWbJAMjMU4sB9
38uGaDwkQ5KZNt66lMA7zvSpoE3urObOrPVbpJcH+BTuXL9DQwUW5QZA+NjL2hKVRTyE0PkY2M7E
+nVkfBdFwz2aCypF0Zn5tOxSWa3BLvHaT7eHGDXoGXNRfm35kT1Mej6VesxbU85pXE7DVRA0p5ib
9matkqPflXkYTF/gTQy4EnLFZj/J4VI0wj7Pfff89W2K10wrW6WBSTQimLyCizpvkUjKHejk0BKM
Oc3DeLoZwsbFzpDcRXN11SftgY7ubhZwcmd6LErV3ldK3tVKJFvdR3EW8lVlMCbeKjAkO0dBYsoW
IZlSeFvdQIVSpKHqpyyO5Xvk93U2SuWlyh+D3GnWX0Ri0Q/LfIjrdR+IEPFvgOX3ym7MOuN4+Rjy
YQ/f4PJes7raBhpnQtXYomxZQaZlH1dudxv2ft6HC72nck07ArWLEt7RLyOTiBxiSMrw4dzIh9N6
9AQJhmtfx+WmZ0QUfjmsmVAt2dcs+GkdV6S8l5hSDcGUxsHwXC0rS912TvLGjzQU8zXmZNP46raj
l3KOfWyRTZf5M8wUWio/PUf2eeCSZUcpLffKn8MMxqTASsVy5wOOUgyOJXnfeX6+gMi8XdalygA5
u4mHzjsiQUDorRkscK6WvsyDsQ+zBS1wAU+UHBjaD8Ao94i8g2OXVE5R+NMdZ1pYvbJbPUx8S5qp
3nmWqGsz+e3LFE7tqTRtXYAuiNUqXCeVsGF+Ym7Y5HEYVWmcwNcxlQZN39SZ6IrRBBx94D0cQQ3Q
Y9AGqsV4vWiUFZOk2LN0UAV5j8vLwmtsr0H5FuVNBybAphmGeU+E3xs4uejp2SKectbFRGGb0HWL
dFzwwiaifeJxhAzUoWHuV96QgYRdwx5O6ENA2/XFLkpsPBRTGefALpRUOGEqfY1tDWZZtU7tTOmn
YGWYrpEJ8gbWFnthXXnHRD/eaQgEmGL0S/NAV+puTJMMt42aQGR0SDv8oj0RL2ETygXEEbXsl2oE
tcflLmV5wo1rcXxW1d1cz9vBj4YdNSBJBcTaORMUnrn4JHOhFt49lwb4jUAJu2ONxz4df6o/Kwa1
NTABeX29tvNYpxyOXnnZl6ufd1U7sVTWLazHMSUbtjbw21MSO3AnTMSQ9s40FLwKgw0MfMhmQMZ6
SBZPFNHK2JUUJCgIyo8tBFLNO52oc2OTL0+SRolrlwd+AdLmWvCI3LOVxmlTcv8HVbF3i0IuyNyJ
IU1FtN2pxbNJaltXPVrkpxlhI//STvSeVYfko6sxIQxify1CBhsEyLDa09KK6mNMeJ+pqXonU3PX
lfU7rQi+O68ARlsHZGzz8gFwv90oFfrwbJcPMUj2KZqR6gUUGrVx12rJmriTudAT/OtC25EbC2WX
Lf2ayWD7Q+OBLiFGxKx8gHGmzSp4M8mj8oxfZsscuek6uQvE6JMbUdZV7qsFOfE8hhuycLp3CEyT
J754z5UawpOB3mvmde2nv3r70YPJcUcDD5t/9DAuzUfYzMkR4DovQzIP8xV3Dn9DqkynJdKxlEnL
0xZE91RYhkVnQKvHt3Kv/KV20qb9UjpmvXr2ydwdOhCJj03ieyjO2xvHo0Na02XcA9vjpS2zic39
kgUIX10fwMlWvzlb23ThC9+0s7KpbKs97oul3TLpZ58tya2aTJxhY6QZBDP1FoI4/hVEWKYXRQZS
FlUE4Fw6fjXBJw9m8xHWfbbGVZhioCDSoDc4YmJW5T2seTNQBxBEqh8zv02wzXrj8NZ3INAlKwTZ
tct1Xka1fpNJ9DPuoxm26QsAW7GPtb9Sug+X+WZZluCRYn1BVaoX4GPXaou5wl0jh0cXRiypu3rl
M8QycCiV8gMrEgI+XqAOnnSuI7OyYpiiLqelbPCeuKYQ1hoowEk92cFcZ8kU66pDbwJIa9aBn7W4
ScA0ezcL3dkcVTAJVFxyyFXbRvkyqC4P4EuVK0KjTFYdgVITFZnnI0+f5zjceXr6oKCRbwnrbpe+
5cjcaq9o3PERidf0sggB25U4ijZDpK7HALl9U3UiD7QyBSRwy30cek+S+0fkpQ32nYZlJrLtuzbB
hytgFSYdUA3LJv6BR3Sup65btm0/36P+7VPuuuBsTN5dTT15TdHF3A6S288BjMKiHenbtOK4LyfX
PsZz2+RhA4lJNElU7vPZ3pOV+bkXQS9Vfy1+6fMoXZvBB68lnLLeeHM2xx26Pzj361PcLNi/tFsl
1wy8+a3L+zdmVJuqnsps0A1FaUeaNg0EFECQGNaZg5UPyJDH85G19DNiXbNdK+TUs0Bq1nZ62BjH
VjviMLHRkOrNe50EGzqLGBulRwsxDoArLN4HvI2hbVTb4aSqrspnHgZ4M/JzxOg7bb32JFdEbuSN
DwLTQNQYQ7mzUqq91ZPNaRO8BkZ3iDbiJk3aoiQ0Of6XHr7eTO28Uj2VrAbB2iNTFG2DaQ0+BpT1
p2aZ6rsxxCSXJDLceNx39kEFb4HO4bxAFvcJ2yEMQpJyzcea8v1iyU/hNKTQTjjkWkzBARZYrwYg
CQy1yfWEtXDUGAKlta7lBpIJAisp6lIbrO9Q0Sc5LK0s1mlVbUIU0HlowSHz0OK/U0EXZWHPggLn
TZnB8Q0NEDs5W3B5w1MweEnKVme9NTgSc+mJ6beQsr0RWLLXvQM1y7RhLTnJhmCrDoIX3dc1NE19
1OBm9rdkbl7HoR+OIBfxkyLd+KZ926FlVyf3zoBrDmH3Edq6hTVeFKcu9uHUwC/kRxwy9hq6UZ21
gL8W1uf3Nfd0jor/uW7mJp1rdAZquSzqduxV+Up4TP1NXyp0s1FtMF1W6RAME3nnxq9aCH0geXY6
+K5O2DDaZNbhbydZO/1Yth778ueGXAsXGW114p7WZcFOH0xBUjRTCMv50h9fdcTdKyittVfJWqkn
o01d9A3q9Wpc9WkKHQKWcl9u1x6H57gE85wl0LT/BNzcbki1zB8qmS1NreBrQVwG3Rlf12OTrp0/
bEZpbbqYcspZDBGDdHUhsJMlIgj7dLJz9Ex1SB9RZs05urVehvNzSYd67E9tgt5oRkuLf66YaAHS
8BCOgV9jXDeMWdzW1cu6xDQd11E9CxSFMIjtmExthR10XhO+H1hZZb2dgrSqIPlFMdrNGRRYr6Le
1lt8aig4yagEf8gFCGTW7GoO6xk6I96YnJYSmViJXkIuS2S0pbsgnY+c0ctmnkA0yQQ0H6BHxPMQ
k73DCm7y7URgTotMiOfGMySDRPu4RXbR4yb8emsHtLhEM4EOZZVA3pe0kH9FQaJOGN2gQndkPWVD
Kclb0nG1Fy6AMDpkOHscpG33Nbxq7+OAmK3ybL2BSDuA2lXSbGkdktSNzfIFQJdHGpHqTcouyUBf
R11pmZruF7XEKfru1RFFJQ45DIkLeP7og1qa+VeLJOM+kWy6WhbjXCeoY6+wbn00MZbmGBpWZ03V
TLsR4ZmOwFnfcadXh9aNnc24cGly25XSv4HoINQeSn3t93z55XqOKYYy9ra6JfNd4tJ4F9fea9Nz
k1VWTNtwrvqD9CcUvyVaJh1vqgOM5u3J1kwdcDD3dz10UfPQc8q041P95MF1+75sfbPvV/DklNXD
tksc/wYJqs3dqKvfdIMzuelHaH10422woF9TSdplY6/JT+3HfkZWnDZEVCatwV66DjWkEVlHncKs
y4gGIk/SL1W6TbuudjMFHXYwrdFHUmgcVWHl5IRMa1Yh8UMTYu1QFkdVIUlkC1GNL+1k5I2/dv3W
K3snN6H/q58SbGSOxXCAOyrYDBX3TiZI4ECP7uDX0hi8E/eq33Ye3BTUozVzZofvG2+O0YjCSXst
WFhvNC9tYQL2w9VE3NLJIWkYLuKGUFsfV2l/ooCqUz/kUeF+EVsA73+GgLh8I1TXmO2U9cPM4/6u
qji/nQavOcDQw3lR4UA/YxKR2xJamxiN0m7j9b19VZXCZoEjd4PRgEa5wZLrZFV1LucWdVHi1Jm7
QlACfvf2IRBxUPh2gAp0OXdv7sr5S2kX56SWYDl6MdplfDFB2iYd+oRoSad6pJ9115qtOyIHp31b
bWisPShJUnfbrg42hKS2H6hC0PNsB+aTNCI137VDh85ZRdkOGBNn27s1NhjkPZsKSx+NNPIcVnNy
tYz+nW74ihQMBP+b0WuW1GGlQQWlVIYT1U1dL1izIZlp7go2Z0BjTHsUhG1mPPLaD9qFy6N8katA
Tddp/gP5zpDpZmyPLbRDjx2wsgXWJlinA+2PpcNp0TsBR6DQFUeVdW+bJCSbVXrjxpS8woFStziO
0B8+edM6Fjh1gqfFEQmOntnblwvetbHuhH+C8m/19KNP53ZbklbktHL6DPImLvwxjKwyyOnN170/
B6+4AIWV6RB+rcIAHTqcjw2U3tJprJPULdt5o2d0QsOhHU9JxGzhMVHdOtDsNqlYHf5jmkaW9eHI
i9UvE7Q+TINOsgrpBjLLNgvrAFV9HfU5KXWo0dry+FvTSP4TGbFAmTUlZYbixRaTQHXowakvRVfS
Zl5LKqQxFf/VMWe89Su06ftlHjdARPIbfwKWE6d3eI+5QPzplljeDb5YqqqgPjAIF7yD4xluTaTm
QxX5OBKArZs/PFc3D8vQ2efW+iV0Ghrt7iNh0IS3aMQ2YJ08Np2lOejf0SZptbz3xlVusIsjB6uR
L+7wRLxgaI5cNaWpP10MfNIFR+yLoWP7JGIS39rQoCZX86RyNgUQW+RC7Ua2uj+iyuKxJrkQNLcT
qOgUYVKZQ9Q0+sYfsXWkpFztk8OU/D0JyOrQKhkeZMmBJqIdzwe0ndLBjbzHqR+qK58E6qXjZV/0
8TxBprXpBdt8ISEek2BQpwpTzZ0pEw8pSOeERbxKvIgVIP/WCUzeDLaUeeDQ5GAHHAVDpKOXSchl
W/phu3Vb5t822g/3VsRSpIsb82MiKxTTfCTMgMMkJpNXfkAeEc12O8e+Y/I2FOOyoVE875wlGHdf
F0SXXGOZsKG7J5Jjp4Br/RZd7+pWB7w+dKPW+TjoFCg5ua8SfzjacJ03QKcGn6Jv3euG1MhWl9n+
1hRAq6p2Jgu4Kprg+4o4aOuMLKSnpO6mLGqN3VPVKaTdverCzI/r6L6Ofi5kXq4VC+Islthk236E
GLg0Io/ggAT6CT3qNrnxdd9jVgPemoFItAfm6TzQYy/9o3LUQzXyIZXot6Ivee1T9qiZ3Ax1dIhG
WqOf1j22yVKnaNTgUKLoVOKIGuVcZkFZvnnID1HBrRmJgx8ycuGDTB+h+JaZyXlJEOZp61d7GzoH
6rspWs5go2G00kcbQPgPazO6X4VKphOUgNg/SheZ2jCxXFXjqevZVYjj1rRigNVlSQuF7nRGGXQp
RoI47PKybZ4VvHmh/YrqDnmxENPPzvdfOxWCLwbBX9fNFjm8DKLd1213FRGZ2UlssN5yqub9GDsP
VQ0SjU/kFqZISJxIsQiUT9V0SAxGOmG8/+pczrL9cBpjU192P5yE7Xoji66dD5HRt/PKN2Zq98yK
m546YeaZHnNM5xUYzNMUhQemm3uRiBvPyhbdLKBJZ/cF/ZnfrNI3MXV+l92CxIojFep6dIUBDcgM
GeL9GNmrCKoQx7D2/AKeTO8aXe5+1JAlDdabuGb7Ien3FFv/aPV9sjqnNSkL3evn1o8PYxI96DFM
sJbUu3AwrYv9Z+bILAzU9cTCMk98vm7RTwXZJzCZXIMoAyRIpRw7LJygnKsaVNCU6HDr4nDtAvpk
WbnvbfmbUpOabircAHMZ38FcIejmbZUEW9tFJyUbvq1tdYKUybtXDR8RInHH46ZLofR/7UNRZgEB
S7fDvg3XBY3PEPkrNAuQ/ArkN77NxxIK+hDu/4UM3mAYiAIIUiECXfv1qVnLZoeUjuW9wP+xb5zT
EJo7DvPVpIs/IOauP7tVv0f4j60z1x9R3OdT4L91dXf6WgQ9GBgxGADDCpHoqb52Wowqkqr+bXy6
w67105m/YO/Q7q4Tt8BPFgOCiHFkUICUx+jLxxs4WmY8mXdG2By1xf0yJoX1TEGDJh+JmxM8oAlJ
5kmSy1VDMA45EyYn0BBWmPNRijiFr2sOI6yjb/s37ovrPir9W+gkG0wMkfu52DkVuudjYtDeg3CV
reKf/8vRmS03iixh+ImIYCuWWxDaLNuyZbvbviHa3R6goIBih6c/n87VhGe6PRLUkvlv2XfWseIh
FCV91ZafxpFRsIVDuIR0moRpX+GeeSkrilbdohZUH42XXb0SymXGnE6nNKeHZmg+8ZOlPLrljWut
i9geA6i0GGOzr29t2xsHYTNk1gzWgTPc6k/jUJmws9Wr3eCwZXOfrGpM957bF0nocHNlor2BixZx
6XtMIxmFDaTAOuKB1Wd22Bj5unHitFjX3TiZVx7v3bEb/Fmn5cXvl/3S2JesMCnXPQM2WcdL5uxM
stmiZppPMnfNpBcpoZXOjUmQP8Q7PZJvUbAOW7KYZ5IF06Of+vmJF2bCMoFmZQWQMvMUm2jqTajZ
phGHQWRXJtyebce99dlwDYT9ILLll7lZF7cIdj1FLQhTPhIcZAL8qUD8QWSrdxu3wTff6FLYC0Mh
18T220O/DU9r2gNRZLYRG13x4/p0N179Y/X6T8HjAzO21AF5Tx83wEJRmzeHEOqq8NrvqU5fzTTw
4GTsx3rqn63Vy49q1v+1a2jv5NJAADKfLYTvNIPu1CvvwqYd4hYYJqMPZyqmV475JViaF1mO3eM4
1sPJmkhl2/r0ADioD6MxEnbAIm7V/LE5xG0p68EyCad3AkDGAQZvpYzv9PBTLwQQrtafyrETUwVc
hlZWx1MPf9QGIQd9YT7kdMaq7C+TlZVv8zL1u5lzar4rIH1981jGaVZ9D4Hpoue1H8vaoxaaXxFG
7C3beHHd6iGs9efYVo9BnZ0YL+Ed7C4ACU7Ldsc4IeayuO05H+sLuTLqefPzeHCCGPdGu5sM24wm
aZ6WlFkoXDkFmNYcpVBjkeja2BGqT7KWogocsl7xNVQwgArVqZ9d1nU4lGP9u7DTb68BoeqYLSU0
2VDglBhHsmisXWdXqPUjB1EHFknEYo0QGDSlc8c5ZHJ6PKRj+15uG5V8Y+6CupLRHMzXtrbprJZH
Zaan2emv8Ifc/1vAscoDqxoE5s0yTwnc43OQqdvQVlfdVLd83nKilgaPwa85TapUP80wrTvqxwe/
793EK5QVLVrdtlIZ0UyU3IEC1L9Wvgu31NfJIjmX3ApKQqKZioo272JOtod0KBKYIJKiPHv67HDy
HOEmydrNEzWhAqDrjuZBVHFRbDer2EDYs5deW5+zuRqxLvJ9oKzHLJxPRIAd0TwSQNAf8vtHrULr
i4qGUqK4rQXlQOeBMC2Ge5GhvRflpM/zmsG1FzBRpeDmlJt4CVqm2aXtp3J9wuR4WxpJTJwJWcZd
lV2V7w6nLuye/Y25x6g+4qby7sJqk/wxTk6+y/1R9w+Ov77orPrFoKAxwpf/TjaqwWZN4QQNHcSa
uFQgE6lO9lQGzKkKvEc/r4ejGTpbtIQMhM4rWceM5jxuKwHrIvyZjHSPMU8knTN/FOP0ZrTNvk43
KyqMidKimv4Zuf/bD0HvuqYAoVRCc4GKMRndNaTw139NvKYxb+Oj8pYAeAS+cV68f6mfxVk57J0K
2sANE7qsx0x3L0ahqKpV85Yy1zmy/PKv7yPIDUO3ibbRoN0tLuFGFUVpXMWlqv9a4fqqMw6Iev1u
Q/dltIyvcoJWd4LXgKna1JvrU66KDox6gMUlSZGyvTmiazsMWbbsMGjiJKq2/8J8uANWJ2R8B28a
n/Jp9ePQHk8+e0JUBDC2ptziKp//GRXRaXXpfLlK1bEvp+XqLfo/QxkZCY1NeJydzogmSkBZqxcQ
ni4CpLz7WN+9qX1yWfhpOOtEBiZWd2P4tawwGO7gvI8lW6RiDUUMvTSPIZf8zjL9l800IILNGxzt
IWzlRykxApZ5/mT7Jm2zJ/4ICrOys1+ZefUdltZ7xbnlTMG7t0y3yuzOHKVcfsEAEeG2+3RY/zGR
9TFvpleHsZPZiqqlm/1nW4PlMiKETqihyC01hVVr1O9rZdp/9CAY2rPadhJ2+t0LrXvTbPm3QXV3
77i242BV2dUcs3W39dCoFeEy36tJO1yaGbqlOoM3BrO8bUiUkiUMzJPKA3kWi9gH5FtGRu10sWV4
9m7OS6brDFWa9Nq/Oo6BMMtooX20+0uhYXt0iiGPvK6P6A5KYFsqqIBafNxNC79IlR5DhvjUFqFD
bgvH7BCrlk+z/+patldwF9iEioHcv5XkNENSet0LHRQSTSHCXalr53PLEUmExcy4XXSqb8gsSge8
zlhg82o8B3m7tf/QOalfAFtp4hP5lWRe81amwefGp4s3052fgSjK3dLr9lzanNR9oRAJ6RG3cZPB
Wq8myoaZi7iwllcL8OdaG3yJJpXvQk1Pkw6Mq9dRuTUsXxD6Pkbvm+4ZYxccp8zKE8aTVDu0Lv65
5MZx95PLwKoKkWmM0sJ4NTPgRgZmhOyZsInMaW734CptXAFOxDAt3ZEK1rtlSnfnkfiTg9f567mr
1fwqV44ECp81ZqDA/MbIpu3iy2b7oMR9bjMAA0eNHOkh/DBeeePQ0OW9eYabXXVdXsPK/Gi0zi6a
OSrQHkP5TJZRgGNj9OGC5sk7qKyl2erc73lYXhvlysPkU9VZ2h1jzJwlE+jSHKmu9Z9TdDXg+ARi
YrakhubUAb4wkRtM1Tcg9WUrtpkebALfqoz21FCxP4qUzH9JX36sPR/kRlcDghDG00JuGAeLoG/O
JOM11fAwYBsXnbovWBf/dcu6vHRFqPf5NJgv5jbSf8B7J7Uj6r00oU6UoCbCt59dO0TFpyKv069g
lvWbZdYInESTHaq618dmYASkOWAfoWwak6JHik/cn3sINo/YI2mNqIqgK2rZ6ENFFHQkfLi/opcI
S6xheq1rd4OL6Ic+Ml0hr1nt2WWk5m3ck3BkAkqGmpcrzeV36mwDTwYyGmOvTgivnr64RlyusepD
KGKlq5XOkrbqljLRLJKL1DhBlLzAkDzp2jYfNPF9l7rveUnaIfcNTNp4NFSanqvUnXe4/5A2+7m1
t5hgs+/r1TmWYf7eVMO/bNDWrmjhpfVmT4g60m4PWFtG1VAO9DK6oIui+BxCBFCTT7uU9vbfwC+d
yBbOm2sOoA7Clsc+0GKH+D89pX3WAy+DKoYhGP9SW8w4l075Wk5GF9X1pmNrHctYj5Bm8KbrY+n3
6to6cChyhaiv8vA+74bH0jtTEa8KuqpZqtcmzRAdLe16tFJbnl17dLmIgPGiBVlLHvfFgLCn6zqD
8OO0Qwwy8C9Odl+HLxiZn+c0XZ/lfS1vWj3RoaN9WyyYVnf+MObuPbQKZiBvrnfy8vChlO1J1lut
TiyV5TuwJZ++JSL1q8m0+DKLoQ2ZNby4a6wFzGwEtSz6pNFQSGRaAqIRMdtGteeaSI5tX/g7JBmQ
1sZqVhLQcW34+LWHHBzBnyd3SijsP6i0UGXOYTpUB1AzIWL2lhTPBjZFaG2x3gWFQeq/uDX3Pxz+
8Lf0EMnwwBhoseOO6AcE1FvfR5VrjUuc1mOWYWosvCDaqirP47bzeAZr1xVfWoy6hz8sB+cEs2Gf
HSqdJQldcyRcvlUa4NqWMMHSXXwHlRBmdtrEkHxe0hGt3842VV9j5fQj1H4++FCDvbscCwbufSxL
f7/0SfqUR9BP27gEwkV+xl+pDL5/Q79mVZn/DdMm4qkTIYOtXB5LEuJ/zl5sa6HmK4sS/nsY25zq
ynBG9+iXPlgGpwRMGa+M9lC4XumcgJqyl9UyjWsbNB3Ffdd5bdJXU3X2nBLH1gSx8O7zMJcL+fNV
EBFQSj850nyryMjr0dyNjmPlj4hhgidRk08fjaOZvXZ5aD3MogT9F+vaFAyxFtXvrKrqDxPBhxdZ
7dDwZ5e2ba821rNvYYzcmhY2QyCpVK0ubQkCprisR2k/NHZghFyKAcy8o43+bIzgxrGR5V0IiLAy
EYnoiRxTkz97LVdWuerYaWcUYNAddJmuN8FJWTp7Nt2hQ6w3e+q98q3+SvomwsG5kN0vuYB1n3PD
QN7Vm2nJuKV6yx2wWB7STvSz+FnLbGt3YWev/+oGEiqqc0vf+rXzUZe5NcOmppqOjPabi9oaamnG
be4A+RbLFOQ70nOUSyFDqGDsgYZwuJu2Ly8U3yBRrjf3n5lfcczDDW0IH1a28T63DW5Z6Yicdpo8
xA+1WR1YlZSrcTZsG82K0+ZGHntY+lTcjK6nwEO8inQhNcHhuyECLccF7n/svNxhs2gTCBu9rdXv
RtfmeaCbpr51hzXojxjQZbbvKN51NHujSyZ65d89DJ0NdRSEBs2AnKSwdqGa4dib2Y9MMe/n0ApH
MCd4smQMAkD0VNA8xIIBiHPCNOtexkLO06eelPM1oMwOz3ePjI5d1vf3mjKFmppUmuGrK5T9UY+V
/AfyidarWEO4igK5LUVdcJdJNuZMd+TUcw1UUkn3WKeVq3b0sAhJ3GJQbyvJUQ7c32SNtD5dZcII
LfAhXrMNB0pR2Nj7zDPm5OTb9peJsNJJ/NHzfwPxiiHRTs7qcWfpHXzonLvZ32RcD3DCvO1ZpcW7
CgIHXX4gp1vYYFlCoAjADXkaGIcS+u65YW6qjMnw9dddxc33Z7Okm8e55hUlQWWUIcdeK57abhnX
E00tj6+u7prldBnluee7E8Ygu7Had76FoAAFx/bW2wD0h5UoJrhdUy8qlmF/JC7ArI6Wr23oW2vj
YCJSvf6UTErKdxYUrD7mAxGkkefOox8Lp7Vuyk5tgoT0tBgRp7UT7Malh5jO3R4RO+gCpFPpTgDF
4bjWf23c00ipncahMJmd8hu4Nv9TgvsiWAL9t3dKIe9DWuh02Tntx1nEoNsdLr3KHTGppN0wXhCu
aAuH0Cjexr5u3Ci8t277DqFJ9wwH2aJ49Kk/onBqA0G4qWHWED1uqGg68Au4jcHZbeU9OK+AYgd2
WkzVJcXg2CWKRtOx4sHI/68mdUxgLX7DaxOMgR1txcjxTgmTPqeT5nCxPdW+pZ7Tn6yggRGbebZ/
wq5en3RptH+2UMguXld3seNqLAWx+tkEuBSsUDDAEimKT6NxrS1qSkfXO6cVJEy26KXzaHLaOrum
yrS8J2F1NkqKyjOyl7Qe0FdgQXcPYIEILDLTacOHabVQ3emWnJirmFQaSWdAljiOPAASWNzusRb+
eVgVysE7gBmipbmXVTnwYveQb/Mff6v+lSO3xXAXkZNYBDPreFdk1tApsvrbGOvNkNRUU8GRFmgb
VmravuiMr1zz8TKFl7Go6x3M2b5iAnBSK1Qn/fZII3qBeTptlv0ANX9wTc8DK5P//Np8nAfrpLL5
iEPlkEL/IoSz6EHL78DA8h5W7nHpbbbL8AddtyTqAIPBAvPu2+sMBTqgSiIGXsjisS2mN01+5uzU
n5S31yCc7X04syXK0vX3PWoYBIhob8snSOU3s3cSAzDEEsNTMzpPHhUHFJ6m40HztbCWMiwipqPP
DohBDCnW76fZezA5NmNIxqeuSJGP5AOqWUX0aFs0tybdnrrBepvz8SDzedhBqNHTrsFwxGGzRna/
nZ08/xyk/2nW1VOg62NgNE+1sXoR7/4TlOiYWhUdRQq8lo7v3ChyhyZgiYOx3HXtuKOpQ9y7MGi3
IH7JLhjWjejzbPXrdLJRWpeyPw4B2tmgPc1l+Aa+D3oZhnt3kMe8a14tRnDHvskcWs4jnDPZ6zb5
TZSFZRfnNp12KcFa9WgkjrMpCreCkoJLxxHDi5NO5z7znaQb2x/lWCdW+E8mpl+TpxHkFghFkM1A
RmcXCoIPm2c7DtZ/toDkUOik2vJUI0x0V/PjvhzdbRkSnuVt9vmQmqTB2IFy2WVddwkzRMxdad3u
homuDH879JX7QTbfBcsD+UW5X0f+7DbqU4UuOOtg6+at2s85mTxNWvzL3fXgbuoR1x+CIuM9L9a/
xFaeA94gLW/ISUstFuW+94Ah4GmiJWVAqjpK3/xv7RHsy8k6LLR08aqNbjcbd5mS+SYQWWWOCd89
jE8bysm2Cpxoc/sv6cM8MVFw75cIcumazu4yUxKzQD3AhHZ0vmfLAyts1TvCll+oYJuDNozb0CPj
v9t44l7SLsCcoxwbpktaIJazG2OMvWL+NUp5LaoAXNdaUcp101HPxNM3ABaBf9eEZomDjPAO6SyW
LeDzhaeOJraUADmZBRIry6n8ob5GHIECuf9kMBoViI0KZlnFsejE67ZU5zTwr7UvPkImPnXcN1D8
7XNl5JpidLtVgXoJHPHgTmh4UtL4kTfPZ97aRz5AulurfOgVYmkE6WsxfGajWCPfv9ueRPt6XxDU
iG+DRX+Ujf3BK40RvjMFjWvHHt12+dbUWbNP3f5hGNmA1eQvEaBsQpmaR8pyDumw3Dz4hhMnxRth
Fs9VSQjBmtdRaUz/3R8LymcwXa73hAaacbfTHqb6CRTr5po5sRTTbx+HfAPx06zNZzfqRzeoCAzh
mkBqsDOm7T84i1PpuC9zO4xJXpXneZzNQ1FPuOxApFYosN4qv+rB/hkMyQfHxZdX2dEanWvpht/k
FeygXFEoFZ/OZn2M7nzpwMh3bTs9kp3w2xEIaIXcD1X/N0dQeH+saZGdliow4hUSAfHt8Dk56tWH
XYvQhkcQ7yeCKWhde/VfJaAr7Dl7N+8gqJVPT6LM9563PHgjNVZa7/1i+mtPKUWZkWWJVoDQEylr
jLYaTnLwTuOy3rmWp/UOcFB/vI118VzIfmfSaCfOPZV227LHcamLxHa3pwwgte+x9GXdZ40/jQnS
v4ppeymFVNwEd1QASWtpH41CvjLWVHJHIIVf8mOu/AdK5XuAg8lE6zn8N0rjgdl2j0jGugSI6YRW
HW4X4/E3WjWa1HXpf5i32h4tmVWnMF/UzpxCJ3EdLjAK33dUprHbyocmWN6DO3PQkPxIRlpu93/8
XP6ncztxtZ3cP1AIUlsJ44h6dItcu6HCFU9V5ROxrY6LDh8N+DKxui7NUf1pIt1p5/ymJu+x1V7S
iezWWOotXdozLsaTa817srIvYXkvW2V4JdV/X0iB5bgqjwvmm6mZQHPR20e2pz9lKZHbyIt9D2tt
aZ05Nz6CxgYJJBkZu8x5bawfN2UjiXbfl+ZF1M1uanIUQ8MJaI5qLqNP1/2foprQrIssUmt76PiG
YgU8t6nZmVR84kMyrMRqjqMzXdYwfGm11kkYMk1p6P6DBHttuQYw+r5XHXRrP3guwK3Y+Q3Lkp6I
bq2+5LmvkgpgINL14sZ9BgTmhekv3Ea7BYMfw1jpZ4YUWwf7YejOWGKKfbDVxBDZ+kwiLYhuJUju
y0K8IxYzZpprSu+UG8Vv7AAXpEIQb0tw9dbV2gHYknIGUa0yJPr+dJLhkhjlfM3K5Vq0Ao3RcJah
d0GXCFaSZf+1CgqAN/5ur+HfTNj7TVMnIMhvWvFYtBXHN6a+1kX5A5RYI29fg+aF0R4faC9/yP29
yYCyXvH67/tvVs7BZef403xWmpE4Nv3GPXDNaA/M8nxI5x4H2qCBMb2qSvg9KlKT26P5Fs+FxbcV
zax2WFG641DK36ScL6Q5w5VlvTsn/dIcLHIC9o5wselM+kYze7SMjtPKr4FOkXGn80uVqoM1jUfm
DiMOHJ+6tX7C4PFZjcFpafQtXLmJRwd8ORx/9174n8GUhAQP5WvlpqdA1I9WwCmRhkCixpq/UJTF
lFlJ1U43mvSd6xrNjjm98tZpWJIG699dcH4/MdrsQCTowddlcv+Z7POnzFLpV557zTFjwXleQO5d
ceAIuixWCzPSvMuZ6pMnFQi49rx7bhrzNDrBzbUxfPvOYS3cnROs10qMz6LlzAFFm+XwQuvzOxzU
d08wf+H2j7rDSOmTa74M3b6Z11fJMjNYLWFw76t4m5Rc/5YyP/YGxhi3VCS1eHI5I078mZBR4I06
tDPJ8oHW8suyl/cWuHKnUe8nDdxe1PjZs7Gkby3FSlt5YdyUdbG3QrUDPq4+a5RZjlh/fFOFsV/k
P00eXFjvlxEM5Cmr3eBhdW35tTD9x/Kn16GbrsSGYaA12w9dtR+LNNKkzrHcTiQpUT2rcH0AfwUr
ay+l12LKC8oLWo1EDrglBmDNXOL4RrtgBFRWgb+ye5VxMJU6KPyhapSA2PXOmFsasykEE1qoAdQh
r7dHzZuqRrVf3OzChCh2CBFFffHSUBfhScoP4eRi5V38c+vqNTaG/lAuc+IWiKVo6Z5Gk5Azj8yh
bPrPpAKj+ZzzyDAqVF8lToDl01WtShzt44TFYI8NxP+LJO9RVcF3lfqHPNyOVlfGU6P3NjxZRN/D
WbxEZjfshoYjdKOnUbn5tYlu3ecWnLxyrg49SBpYn9tAqnpv7JUxvG7S2clRUpWY7qlOrRfpcSCh
VP5XTIATyngJ1UaP0uTPULDHaRjPdis+fd5t3Dsidv1sbxRecv/TbQbL28inHAkZMkQJ0Zvu5kGh
sVgTT5XJPCkC9TM/ybHVzarbgeGgTKRCrKblcUQ0PrqK9NHpXbudBABMryuwVj38DrLqK12HK0W8
vKseDgK6AyUVEOM9slrOPwGzOWYOd7HOFxM5EfLXoT7LJQjR7omDaZivmssUvfnzuum9FyjwMx/L
dl2/9lb2y0RuhYO1EyihWYt+3JE1f995W2fsjYbFjZt1J7PyEFrAm0PfHrAevKShjsVSxAUv2BkC
JNHBC8D211YYN58ObaLX5ZMk7priwQZoaKZyj6IvcTo88ubHlttxAYkJfGEeGmkg7K6P873uDTl3
naFCdhO+4gyI/QVlo5gcNxFF+bhWLZoIjaIQaNou+aHZfstU78pAH1biCjaN2WYjVbJr2Z7YGf6F
rMOKCliNVoXGEeS5NhNkqz9l3v2CQDRiOnaEnS0dFhK5Kb8rp0LjGi76YWrqeBY0KI2/fSgDG1Lt
PgVU5l7RH7Bz3xYz26e25j1v4U9qGG/SRjSBBMmtgfm85TaUzcERyw5UemdUdjJb5qHzg0Sbctcz
kWcZUbVSge+yqTgSKXHpbTPWWXoxZPPUtf0hS0Fmi+ZMhf2kHYVYJzzfFy1KHED46cWlmmy74eAU
xF7qJekHe4X1zw5TP7+vcjr2jFlA+TXGy1o9YFG9awmw3s6IRJ1kyYtjJ9q3EIvxunlnbu9d6NH8
YIiJZZOfFtvFOxnUUMLseLG8asuOM96RGBpOgTzxEZK3wI+zPxbRzNFQcKvrFvhRNL0XzxUWWGkw
9rA9iCUwo8Vpd/cbZxmdXdX3t87cDkFqv4lNvoECyb1jOeDPJHiARRXnVZg7BOYhdq76KawmrO69
/evuxUwX/y2jvCHt6NBt8JoFZyQXmJWg9MJ/79Aq3P0+w2zFoDYyCueF7Kj12ZrSh6Kb39IhewQ8
mGMzLz+9Sn728OC+114b4X00Zb/gN5usmKU9YSMfT7afPfgQiYK7CD7vUmbjM/fSr7YKn2TnJXNe
70PL/w1EfdlM+wyM+m2q8jiLbruraQ8bhWzaOT+BTEExx/65yKd9ivq0H4M+QYag407hbwYbZjAr
ckT06ffDU/csyXnCxQQMWuOrTe17NVLF91+42LJlK1LKAsm9U1HcdUdDPNfqkoYTQvgQPGEEwXN3
kiozbhd5socK9NFFc2v6T8XWJrUWaCPZzzbb06bhsbwKNfVbxwkbUVCNcbhc74CBH+JOVttrxoi4
IH+5PwqMnjPCBOPZnrK9WTQjghH8BmL4alIyxjAXCJNz3vabf71oToVmGKb29r7jUQpvUWBNb2kA
7eG0EBkW7l93OPZgOmQAoHjLEltuHxx2vrTe1gHLjT2cAm0+hI2HP8rxdqadHsHD73mpWN363Buo
AbkO13QfGBv6KO+y0rMT+Q8PXhLxM1/gGI7EKIzItOZPz0nfddgc8D2QMiAPdjH9QS2ArqWLjTI7
qLKJrML7bux78M/fezUhpMB7EuTngKOOhXkV6go8D1E8dIhUhiO0MZgmhxf//R6Ipu5/iZ8p7Y3I
wGQnEJjcH3y6btfWDYJoRs/Z3gFKc152fqn+a/0uWfoNAWDl7Wzjo0A5fykm9XdSBIAsoZ8YPQ7M
4dcKkqrcSZ4z4ZSUrN6R9imLne3F5aEETd4lfTmj/2lmfJdAgtJFZN+EsdUbZtTJ8l2v+KuNjwYZ
EbiPj8AQ8Adx4Stq5n3ZLn9wGdHFIy+JMhECWkj/MXdYknVzHhz9gAMt0m724vKlWPDnukPCNYUd
SFGVlKxi9IE/TKo6C5ArF7HK1Lm/u5FtVZttIrL6YeNo4lk/m1UOuFv9oTj+IOAvRBtr/zEpiLoq
MfCutJmBSdV84Po95GzlNkRz2SpGYDozMDk6LF6W2zD4h4Tz0hqveSf3/SaSwHCT+25zzIE4k+5S
e/VzmNVfZoed6/4X5WBgdXL/8WC+U+FfNja8EfbPhE3A+tlJRqRBJjrqwzbBbxHbU/BgoFPJZvuh
ratzsf1hIdx7rM/73Vfn3rGrzVezam6+7UYFPPw9i8GsQGC0TdrUtCv0RiZihzlKLPJjaaeTvgvW
cyS/SAXOOIqHWLYrJz7Y2N0CXgVo1bz/X6H3E7RaWh37AGtKcW0ybGKhZ427uVBRYbZ/lko/VMoh
jQfSlUBqTdpJ/V3W/n8qwCcrIYAQN3vRlOaQyah10ftsJmm9TruIBwe986FuVsTDHqq8BW8E96pz
M5v1sat61CiBcpJKm/WH4c2vFDH9Dj/SfhbgW4xGkrCkW3/oEcPgwlyP9mYMu2ZoaacJvlsni77e
MFFqbkhIYCEBqTz3ZGXhn7tgW8ilPVbtUh9AiT462X+iYDugDKYAMqNgzGKzoMlRjKiccJU4CsGZ
gveI63C9Z1mgLOuRVRWFfuwZWhtrh/SMeSGuoxqfXQqaeZ5uQ9ED6iyUG1v4ttb6vbTBvPvmGA7W
Xyed90qIPRw2eUIMdJjG/Fvl276rKDEr8zKNdRMTtYtJo5gfBQrYwDZeFaaneKndt4WDf6WZ11VD
9wbJg5GoZn03x8AEaVaWiORKpxoauvvL7yddhYODgh0LBXPsTyEuoYX+IZIUNvhLXsmB/LNgsKKw
cZ4g0I2omMjJWfN/kwPubBXfU1X/Wv2BbAG7PxZW96LIWCVP5M1yCMKes+yIapmysAaHse3q0qw9
IutuexYoDrfNu9mueFnwmERmGyCjGKgLsX+h32UB4ntklw3VgwzaX2VjiFNtjL+1wmg9zLQ6GB0u
FucEhiZ56ahhgm08LEazN4bgbanGVy3Vkz3av2s/e0+xl0HgeaTDlLg79SR/pLd82azGUOQ/xuQl
9z6F6xs0IN/Rqz83/UbRh/HX9q/AwwU2iAGZEhUZgHFZ937UuwH97Gh/K3wLld0+zE6Bwp071EF7
VOfjBWXhQQXeZ+9Vgrm2iFpHN99rm5ZGtvyTDz23R90SGAtvS0iOfT/5txtI6bQDNPxlhmu/93u4
c4bTTdq2HpsNA6vTYc7zshRuc0Uq0/T1ZZzkeEqbKozuJ1Nbo0t2+jfPA5Yps9qPBBbiHWrHlP9l
+kzvgbq0pNQyKLvIfkUCZJo7EBSZbL7xmHLzMo1v5215m0ixoTnjsQxe7yKhWeSDa6BWM0vkYW64
yQc9IlBbvfl/HJ3JcuPGEkW/CBEFFMYt50GkqFmtDUKtlgvzXIXh69/h29iO6LbdIoGqzJv3nmxW
Qrh/6BAQnqz0nyiKM1Hos8rSLzGFO0btDzZ7nbka20Maulgr1Yercd1GVkjwNnceSeXuiYlFjLmC
T3ZZH2Wx4JZJJxr8+bHq0bgJnESD/+pOJdgu60fwgjGmPUhj3jxOlImjXk2SgJ69bMs63epOtNjR
m2PglKdmJIadgLtBkdyzg+wWDPULju33xkWTJ51yidXwG6b5aZ6QVfkdb7KQDw7okYo6hj5IgROJ
mOLE09lFD5iDBfkWnIwh8Z4lBZJpFGyWQbrrUQ2bu8rozeEt7gQ1/VB3W6xh//zOULJWmFDxPd+C
pXrNhuHbWzyDUYckgekQeGr9S8+5B3CwHTL7cC9DhiD+y9OyTTzvPFnW2plGqIH35yryou8s5H4q
1UuJnuFExbHw82NUx6fRIWsH/Aun8cnW/jEv5HVuR86Rhf0cC1OKWSoAsMU6081rt4wQoYIHGFpq
7eehppIc+7UVlLcyafH4ZsMriV5E0LHaqyazMMsOeIvwOtLeZz/35s9vgucBySUppld/5L/P+YRD
4DfIsEj6mDIZ7tMpA43hBT+BssGJE/mvqmEiuciL547nanYfpyZ4sp3isQ/166iizxgEO81Y95C2
lE73j9e5e1kM9XYSllfQkMf7nx58glqlDrylO6cI3VDqdtMzRXMoehNcXTbfaD0tL0PSXG0N6Axy
UEw/MoXpjllTuV3G6Eil91Sn9R8RhRdl4zG0OvH/4hIiwTod2scqbA/3/mimSneZfXtx8yoazKVe
U15jOR8AUZ3GoH5wW4ROqvE+ch5456urIxHsumZJ9qLDO97bvM0xcLGt6+qGqU6bb+yuqx5DvNGH
LjUwZLxh2GLNdB4npdW+FlnyMMVZ8OwA+MGbay/vWUeFTGBMHM3k29EutC31QyCeYB07g/NNO43h
R0LyhIdF6epaTRw209wcPV0D9zGzgBwU3bud+uphcjaN/elzwq984121dAB93R2VzvSb1Fh6Gi6F
uwzAIhAciNQmC8gO3nqm3w4nmFDTbxTOyMj9P3+IT3FkBRdi5UzEMMxsspiwkp70C0TRe6Env904
fhlLWFZ1m3BQFbN7KtIh/a+NRrwflAzr+zjNFyLGys5sZBnpHthB7o+HCdcHU5vkLwZcc5YgPFcV
zf/iluc2AomTEke3ZgBPmib7/iuqHz75gRmIF+GpyOMfxI7PaHQPNUor9LXGWtUjhVEZq0skiODX
xZ9sTAnKhU28csD+GN18R4F7TnueYXIhmFKT+b2dBrObrflrmIoDYLYzQ4nHAC974oa/Jmz+FPX4
CEDu9y51s0DrHRQDlWITEO3s3/B3qAPVHUXnwDw0mZKPRIp3jIOA1twSr3IOf2vsf2IuOtkzclFe
/0Mgkskgcl1lv6QkgMfOvxITwpnW7RLRP+AQ0v+/0sHkvCZpfBlrcKFdOk4PkdscghF0Gu6ZJxVN
DwJNNm/0l9DTN0dVuPP79Ibp4CHGCZXIezhg3tTtfGEwWLGVxf7rmOzZGwIMHLPTg4YJttgKnmJL
6D1C6p9xkWewGIQYSQBtejmmG/A622HhoifR+OWV2WXAVrE2MmXQp6MbTvonlXlM7Me8AtlnTn4y
40rQFuQZy/yZYkJtWRj9q6Z4ZLbf3i3gFG1R0L0UQ1TxLhQ2lkAa6yboYdsNLRlaju2Vjwd969Zp
iTmkQfHwW/1MYWbvrXB4cj0qgdgGmwjehm9UwpgwrnebjWAgQMWL0fTUFMXHZCnAdouKjllQdA91
TXBHzs49ns5CSdag/Rc3/Ve/OOHTmJUXUq7hyZ/vDR3e33Xf9ikgppoRJiPlFTuwJ8qbsaf9DI5d
58J4aMqXMu/+GmxrOFqvOBUvSPsFKVcsde7C/DDBKr1RS9kcrTHXP45YxN5fVLjXlbD/adWV0SqJ
cXQKZ0LKCDtGDQWW2LqNylvql2IfVfVnXQNbQ/Cl6mW/56oGL7oqZV6uuI3AxcRqY9jdsQ9y592m
+30XM4+hRQQl8e1XbQ+/JaIuZ16lrnVPAKSurDdppPgvUHP5I3ES4DSBLg6+a67XHZXpIRATBVDo
PycTx+WoXeASiT0fDUycFb9GksvqQdHk8ZMsMzgzU/7qMAujZKzGjceoK5kNM5tZIg9bfFcQJ/RD
ikbzqv1w2oWVHz6IguCzknNL+eudFrege9IDlMuQ6e0lb8On1thgHTJc3E5dEFr20hhSYmXHmKna
S5pTKC/aBdy21PGVlyVn+Dy/VDO1uuqmf8g8zE7GOnohH85sqouIPeRj7f/CH38fTHcj8HhrMD+A
GyrwQxjARmJi1BEN6Vvcqm6H3QpxdXDLLdAK4tYLCgJ42nE/pFVARxm9pAIzeh8YdalN/VX08j8Z
hlBDdYPVXrDzrQya9kVm+s+EScN31UHbS8npQUFPV37OzeKsxjp9HGsi92YkXE5mttwNrgLv5PfM
MnK/W4/T5DTAq/g3arvHTaa8I6rwbVSei4W6epWFs6yjktae+FGDnT/JL4zh5bkfHfkZBbiPEqf5
gz3F3app+ufn4MRS6o98Zjo3zVX+Z9bzm+PoWxBANfK7vPnsyqx+aCV+7TpSjNgq5ph5e3awyh9R
0m7OEGb7uJFnk9R9zFlOTqPV+HLsystxsWLa8Jy5AMm6tCdRDRi8rfZBB5nHlMn7nuiqrp7IrlaI
3dpSxb7BzrYiwvnfoNtf2/R76B4NpK3i5hQp7Z8N1nT6t3A00IuMtJ5Ar7iXVh5TOaWzF1X0j7Df
blPBJeJpVA0ijvU68qsvmdDmusPwlLQDVLHqd1DiF/NmuEXBAVPmWf/KbnmyiuzSFFBD7v9QphW1
IOUcYJsn6h48wYEkLsFB7Xt3hoHT82b41d0HBOyLeuMrKgfExZgvIyiGZWM1XXuWSeptQnJWbTYf
BoWbC+AfWZR4oPg71Krei6mDftcO0XPK/s8jGlNy12SLdRCF9ncULtZTj4PtFMxhEmwAJi7Dup04
qeinsdzlNuFhgRP8XFoEeWb2x6xDnBXnqiqYDkyuPxAxNawNSMkX9b4lH6QC07pfRtU8jW1WfBWd
sJm4YeBkGiwCkfPfm4lcRbZFHp6JV/UpLL84ZU49/UJ/Iq07oOgHNL+gu55dq2lfJauIw6XFDN1F
dn4b+8a0nPwRVFNnECTbYs00zU/9UycD8W7MbDDFk6Tna570CbN3tR/mWJxzGaaPRil4KIO3PA/p
v5ifpsDzUzjfnrGGH2/qmOeEjqrwBWjR9uQTHEzAni8c2lObv4R58YyLMMVabCDSrBGH9UdxD4KS
V4J0d0UJoWeyR+MdUQXyrXJaHt/SIcSNiTetrmTY3zzTE9fOTYH/rLLUzrC0aNnigx8/aqS3Ckf+
2hQR5wsoJP+/qRHhNZkGAo14vsL/BMSjeg1OsVhlHCNAadORBUXFoCGFxEI9tg6iiFVimPW7qPk2
LfqcreiqA9hBtwGHAQ4xT3zUszUpdD2XdWKxKd5E1jGqSbw5ZmY64nojfRmDU0j9/qOZU3FMJuKQ
9WKWhnS4iA5ZkTlH6Anm4MEqR9J1bMxJdhxtCDeGJ7jEE9CWTjwoM5N1G5LgV4+9c7dDz27AvWc5
//l9y/Gc5jXJtpGmboCJnDvp9MzclXBBQ/h3ngl8WTigGGsRYHhOCuSI2YqQCTwveMLjSG0a2okL
P5I4W9cnC6W8XWNMD+rIwRglfoH6kcFg4uehWTXcTJIswNlFAcxo1gl3jn0wPOYM3evaNLuqxBzS
jMt8MpA5V3yq0fOyxBhbOZcPhNuDr7GZ4kcdjfWxRPtax3HP9S51M52ccVEnQarurzsqlAJZTYdF
lME6WAxx6DSMn+fMTy8kXpeTQx7sLKs5hX02zMk6dxJUamyVn8R2oUDbzr+hwae56ViOcyiiWBNQ
CMD7ZpaFYWzO4zupq/8kp4geKOki10PAMueoGfNLwlN0ITAY02KFtbsLSjyXhlg6inlUzhdP+sCJ
Agr3k3QJkz8txQw7Pml0CyRWun/N0lvHem6j56IwZseHwe6ZfPC9Y6hnTDJxbacnz2MeycJwAYgs
KMcC32leZN/GqmaiSTDq1tPYJNvZM4IhlIUEEDmLxpeAJW2X4H27ekHJ/ZAiSL6l9JLAGgUEyNDN
h7+haWnnSxFQ40xzgE5qKqt8b+LECleUWmD758wxj6E2aXzUJW4knGX4mzqYRkTiscoehyotpqtu
09gDmuhPCblRN2LIVGE1Ta3w7kDy7lb/bo7RNFEdMmJYi2WzmYPTkYY+C1HFWN5r/CZj+j9JYscF
CVKm4ebBW1yEshwW39paIn8bt9EyXRe0jecY2+7aEbPAUqHSeqfTYGr2giNz06gewTnmaGpMY549
z/jvZWhVz1Vo5a+RRJbBSFHtq8m4X6It5KrJsmzfsa3n6kEe3iqDJlV5zHalmqhbeCj9zxHy22u5
gFYzSwwrxrTBd439Wa0q3TceSI5FDvuBixGYgh1mm0y23dYL6VDjJmvjx8DrIXmJBM5Iz4K7td8G
8xrPw53IH2VkVkjWD1jHONCmBd2mDr3mw5F++VrQ+BC2r4ieGZscCNGAh8mKBC5FuDFdO1dbR5O2
IMHng0gxrCjGxr7JK6F/INaEv7VwqyfYqtA8pHEvMiLNV7Q6XzHuktsmCMXapDVwr9Zu9zKJxTuh
lHnPh3nnf1DgdyUGmXUMbHxFrhQ5IQt6DqXot4sjuJroqSttdfll6Mh7PtZ0r7fa9828zSLQYAag
904qz785DasIqUGKp8gG4k2C2bzUOPyYBwdkXZMaG8eOzEqRbgNslHuYWfaX4uy5qIp0ou/VrLTP
oBd9uXiINpIx/ml0gXj3Ag0/QZ+liG7CmxWY7OL0oUUU3i7Ptpf6T11uoCYRjdzLEZMGehPEC4qC
7pinlvuSTOyvFL0odi7zpfemyFNc76ku93WKsuNaVvdgEanLV1FFam4kG//rB1b0n9Y1ZBPSU9FD
7dUA4QlAb0zAAiCWj3PuSmJrNvwbdMApYRHpDC2yz4vN4BbyX6CF9UyWAbp45utNKpBKfZSO4BCq
hqS055UtzyOROHehtfE0xcYOx7WzaUyFgblt5SGZMG+2Ak6K2xLRdBAUdg7p3k2y2PAKRGP2Y6CK
n5RLacdGVFQcOFdrP6jBlQUEHyyCpHAvq86KNr3DZIv4ity0IS6yOMmZoTguwsZ9BONPtQbrMnod
Wb6k/5SRrm+iDxJ9CP1mvs3J3BxygzPjwCJ6sYORzhjRNnATljEmxumPdb8HozZu61Slj3HaOb8g
OAiSZqn7HIpFPYEGaIlkNsXeGwML5VhPw8HMnUDNoXvG1TGwEJ1dKcvwV8ohL3ctTbGLu1EHJ3yI
1cMS9Ki+jQ+kOwNpF7TzcBq8lNZNMoxLPffvnI/DESoX5bjHsJENKN7BdQfmww18zzxbir01AuH0
GWLeipnc25qL/Z5XnKKXto6+Mjy5d8+JeMnQVEBhVAszBjN5m7S3/GubEeTnSwb0ohdnI7M4wCdr
fl0dFSdj2eIBP674zOYAMiEtKHVfldEVrFLC3Dt2dbYbxyujTaru8/5R+W9z7OtXd1zeZCnyS2eN
A1OuoNj2XhaiFMHC3CRd2L9GWci8J6x1sgFmPj5Wk0V0xz7faxVk0fFziBjSOiMWBptuJOsA1YG1
n607AId41iSeq/RdinDbAWKPqgY4dQziz/1p646OK8S5x5ppKun7hDtL3l0rQ5CUmNwznjUuLlWL
nb9o4vuBpp2tNuiPRHuU2254rnZYJRn9RZL/FZqx2+tPh+E+jyrEwj7/ztT0pVk+MHujvfIWsbKo
ElIykCEIJTix3nqR4Le0LzYm6W6JSh88Jk/Yo7ljXsiPgE2z17xvaycIDlHengKrfxq6mI8LBsls
0Q12u7xv/zaRurFujyxeT5YsXBdD/ZNK0lZN8hW7ITsAzLJJyGdwVNE8xVD1fWAoZDQ3Pb1pWYM1
LibnZe4ZjceTTURNvTBpOyx5VHEzshqhnY41awy0nWB4X7aCPQqKh7Lw2DI774xKz2Kaz+y43mVw
v8kh3rrwMqWQ/M3fCtzyMiU3225x4XQPQn/o8oMW5Vyk0SZLmYGWwWmRmAqzEikeSB+WXYTgVs93
K/H4ak0zjUbdOrs560myABFdLZ3XHTsvdB9pCgq4vEqH67mWzcO0sKciZ9pmKCLxxGqVhI9L1SLM
qNItdsqx7F1vi2WDFgWsrQ/sf57n1rfMpqoV9b0sJTi6MgqywlAN2bnoC9YMgBMlBgzPAvwVOeku
becb6LrsEHphT7wni58bX7R0ZSnWprwBYyH1jFWUN3vVwMD8LD0WCAxUu0enHOZLMdbDt+8iFxcy
X54W36qBIHsuTHqBtDJbor0qr2weDLt+nibQVbjaBpSaocKgLf06f8P6DkjLX5a3xK01vqupfVTG
z/YE6+KdZVntYQCCsSoqiITdnQDReNLBDltlv2lZDDt013kd9uz7ygYQ47EcucIkydMF54MLuFQH
K2ZqXyIwHLLwo/Od1S84PUzci1PO7oktoDe5Y0vSHWUv62PY6IFAZGfvoZVaiHakkRIXll4Chfzs
h8CF/KD0Tp2qlCBKDj0784LokBRFuaskorceo+bZG/2JtyNT3hdkA9ZXOGXhfqGz2xtwZIqBLIi7
xXV/m9EzB0Al4Rr9m7BH6eO3iaqRe3uoNyMMSqgngY+oMhEJxKuKDTNIdn2mGEzWTOL2Xt8RkrIq
SCVuNaysQP8xDrqTReJtG6Y1yW9wJpT4PFlwOi17zew32ekyAyTJgs1VVqGBFpYeYU6QaavjLj+G
soORUfiKwiZNpwXT+kSYYVDLspUi6I8EpYMLW5P8z0yXxXfF878rB6agKYbu9zFE3OInXj5jANRk
oOsRxnI6N1uzWH/rrsg5OfofG9rAJiOnDYrcwQ1V9LeyCu1t02GIjWq73TYWM2Wp7b+ohP0al3C/
XWRQHsPCx6DSNf4mxOx6re6+bHcSbLkQqSDuXFYfRK7k09CMaKOcssehkFCLLaZXZZTEZ8G1+K0z
0a6LGcsCzmSY3WHmNXiBYdYqPDer3uvFOXYp9ay0wD41N81TbQrnvRu4LpwYu51MxT/RNNWzB3eN
TSVFwIYJk6xr3xVI7cK8MkXoj4JBMTR7mk/j5fXOEa5F3wBYKVANBsjI0zs9j2YjiNk9SHKMG6UJ
GRpukjNZf+x4A9FK2wbV0ibueOFpLpjO5GxYIII0nnqZlD8Q88rbaGS7diblU7h48T5P9PS8pDkg
lFElm6musFJK/FNl2FTryaUyk0lXbeM6IDQrOvFST01GPF+35kzCEqMZq0XXMPPMXvfsrhm0K7dG
MbN1tD3zC8zXl9lfbk6eW/+ivuj3Y9oODz1rSnbMKMU1zgr823QHZwAHOHQ8pgeRjvSVfs59dTAA
b5Okw9FY8GV0tlFfVllV79OgzBWQo/1cN9wKgZTEaR3iE9dhNu6GvK31XMVtuHFlgmsvApFHxoTU
h9dR3jTWfJRouRu7XabTXKQ1KFfsOUYNn3k0tB5rXpm8pCGGQ77J2N3aeW6I1FmmXuWzzK/OMJSX
Iu6r+ylZ77smvbtQ7G4dxexxKcOROo9YU/0s+Vov45zo3054POvYwMt3XyD/DmYAEIPtYk2SxAGx
uXQd3CrhvDHhljul5bekiDsNQeecifmTDLKAE1gV5EMQaMW2shrCSB5JnDQNKR3KQ93GtCn4fSkr
SUlsY9PtUJQIFL+qYdr5yjnn4fw9+/xYMqSQrdyfLNTvLh9UXOu1C6gGkuB2YbbNnql9G5dwf7z9
/Z+jMOVl9A+p/1V3AYssmz8IL0i82E3mVrzh99iUcbTu68tUm20DeAAbf5CnYHFaUmUGxW++WEsJ
vSDaELZBhJHnCX0ITMBq5urzQ3T6YuLFMI/3v8sZT3CKTzpzpN4DKsWZKsuTUOmbaYtLoTBcOY74
o9hao2P3IeWGqSEDLR0aqYez1xLbop82OZzblZLdQ8ORrSPzAsljJ6MKp7M6LEnxMvMv5Lk+2S7V
a91H46oncN6mKe4AD4HA6m742ZYJNtXoYQqKzzBK1ggsa8rpa2o5f4TDmY/X1886oihkY6l0OTjZ
i9X+5K1EpmOdziS2mV3sYhCXG0vUL4xVGFlDc9AuNKJLK/XaSS/tEO5BI6L6RS+x1Nib86OTgmzv
8dFAse579sTVpPnuj1BKsNUu078WhMpNhFtcxctPakDIR+56gnaMYoB5Q+fExJaN7UHZWkAnDv37
uNx8GE3MNz+sksuhvGb2uLXd+N0xTGKW/GC54tAKdbLS6NBO5CjYt8xlYV7YGWOO/N0L9GfBd1zy
p40NVvs8BYR3f+4UtV/mCVhHEamg4OzO844yAMPqzxD/bZyPepk24HHxU9390dl/fnzDsvSAp5A9
EwJ4JJ6UwHFWPEWFB9S3G9vzItDV7uBVQIfEmmCBQcVYRS4/hMqITpjtQkDz/himIniZsmmXy+cC
bmfKEx7a/TGcs++wFL+CYaY3ciB+zPW3pbrVZH/mKJSCL5elJw8+3HtwhZhnFWIPZ49nqfPAuHc2
JRRYTm7caTK9GZ6NqZIP/J8CfnWwllXU4mYeDfldB7I/vtARU3YQbUFJb31wD36SXULy5KglkJC9
WKAc6nsssdlFGpNEVvdvoS5euOK2tTbbloTOouprZFo8Fi0Pxz15H+ZXElUU6/mayf+Q/YktezO3
swDhSSsxwhsbbuOYviejZlGA/EdQ8QjV4yNsModzRvD0BxuBh6jGAs4LO4byEBT66e5/S0YMqixH
r4t6l1nT3lYSjwDLUCZ5RyZZ6zEJ/+Rj+1W31qu052E7av/9/kQiPJLw5LfO0n6UwHAtVgdEfnYS
OvSOLWaorphfdPDSJx8CisQqIbdst8OHfV8IOcF1UzjHHk17R7D05RtbSGHWp2yBVHfmICHEaLP4
2OzGwOYUbjhricpMAmsqCY5gN/EaE4ufz+lIhpVFHxRoUfwE1dQ6u73DwhgZPfZQhEI345HKMnYY
u299rq6zwb3DLbCrshLTbXlt7s9na8UP9GH2pnI5Yyc5ERojhNRl3jHS7FvuW+yrHv3K/UFwFv+x
WKZPNtId3Luhp5CAGKyhvVuFijvQA+cPsc3705Bl494zUJFAfRaLvrRegJdmYjLa4Hjf1HWC/7Ir
GRuVuv7SXeQ8UT7Ph8TxK+KFaf8glCmp3mjN7IiuQvlQw6P4ZaBOahbk+Tu8FM4GCRjM5nJsuGFd
+z1hEwrrMbU1bwtHAc0Dbs6eOuz7ta/fwPA8QPM+OYuCJdrt9QyMxMgT9i1KtHBAcSsmFs+RokYQ
Rnaky+GBN49lWnxAT+uQsftqV2acg2ViUT+3T9FM5r4EArGRhGXWPnPjfaO8S9ff6/YEbwKf+KvS
5AXYGEXdMqzTuv5J7Il1BgiAPHtmjHZ8NgSTjd4HA95Ap/SfWFdLXwchm40mmOwTlZ2I/rwsjMTZ
P/dSK1Yj9Sz7SZdf28I/n7b5hXuFwKLz0PlAtwGFOAwofNyVdMr1ekF7DgcseIvPxIAGVXuZtfZJ
lrPpZfrDRP6vH7DFLwaBwSK2egCqz+1Y41pcsTHlV/P2Sw+ZLrLucSkbB3a0taaWg8LsJjViJzI+
+knyDoHAWk9lxgPd/YnR/EEAneoZc6YGotdxHug8OA/oQbmbPCgRP6LsPNNoIp2FTr3Rubqoyd+F
bf+xZHxiZh6wwoz1tuXEqEWVbYk0/8AQeWBesVn4Cjs2b6DvnIqpR/t0zjalNPShT5lTdpTiPEbs
hGOZFVoYUaLlTjFTVXrxR/MRLYLlPoPkEWJ/XVbiWreQFjPN9OCOevEm+AOcapPt83P2vVr3YfTi
AEPuMtY6RlGvtjWnBhyPiBu9mVgqZCNMz+rl/kOA5L87msafWYozrTmPYgHRgNJ2OtItggOow71j
9FNspoeSP37Vsb8Ht/RGheNLOljPoGXSjRvPcBtG6lhLOavSBYxnkeuMavz5lYe+wpmngDrTJJO4
r1DQopg9DB2GDBbmgJvPiNGu+8UlEW9edYCKWnH4GANEK/IfvZw5E9BB3uzaAJlTdB1N99o0YFsX
Zb2GLYYyD6eEUSPbQXLzk/pM+oUdbVnrxiYPH2JtXLYXlFHQojOG2jZO965lP7Gx7i25c6+47vZJ
gzm4tNs1FMuBSZS+SGzsvqAhartxN4H6kpb16eoZ6/kQ7Auu0ITepjPoGI7EU90qQhx9fhNoMSUn
XMZ6bZZB7lFQ2YNZvzE6Ori6+glDfQ7ow40d3Us9jgD6d7n2+iDH9+ieeWpLVs9VtxI3x3pcxvYS
dqOzNS0p996xO5RBOW/Du9cwjNSnsebrXIWMpZbfxqEhnJalvLa4Bl3qw5xUJEv4bjnh1rDoCHdx
fTR+9s1mhf5L4/Y+q3r+07Hr84bCHpCatK+OP9yysvNPrmyjP2U6xq9O5YJpihTWTYVvB1A4P1FM
geQ6CTSAGHeuDge8jsktnsF2ayZzoUvwxcIaxHDZ1ikG1Sh8nhUbohaCPNsg1PaqZRcW9GQ68gQK
eHfxSr/dMXGpAbjzb7Aj9FS4GSgnl12IsuXFXM6FfV8ZglNtFSWkmkqXcWhF2CYM78Q7yjfE49bB
Fwgi8X57MM3DEAN4xzjDOl5G0MhhCVxDOFfDmGwb842wQnKNoWZLQ5isWMzJaMOv5M7No/+wXAZr
5cqKkcD8gD7xphbBep2l4ifyyIRAjvisSQ90g3zvQCCkqtc4zMt/cTr+5UBKbl7iPPtt9M5m0md0
6IPvO3K3RMCxTSJfktgGDWBv2kg+FZBZGGkc3DYCV4p7d8ZUOKjYWhXs2NmDgLculaMnclh4rm1C
ATydpk1vqBt6000VPgmGDQ5IfLY6IRFH7EThY5cRHvoMt9ba88Iv/POvodc/lbP/cRd/FQsDSyjx
RLNheGZlfikRz9t0OaX82Tw5vprUiBUkkI55enrnT9i32b2jv6Lho8ojhdiGlWoYufAydFGZZ3uw
Q6jwFZwEQ5YmxAhf1elJxpJaPHlDU/DJxc5iO4gwgKFUPTuzB4zCgk8xCM2AA/ASX2z5Ane8gmk1
MZqueVu75BBP7rHpU9qGcN6Kwa22aN5Pqd0+4UcOj5EZgb20YEuAoPAdpT/pEn9VkffVhrjF2/Yy
NtXNncyD8nH4uaY4qMV+CUJHf8vUfYWkt737SL2wGY4ohXQF4dWU8/PYsVzVZtuanK2/Xdybp0iG
ajNa+bXJu6egCEDuW3RNbF/JrKesEOMqZQYb5QX9J8sV9wvYf9car7knmkPvMOZK//+bZhZIeirr
jhzdtATpwTcp1mSNQUsufb0p2zA7TPoO4y6YkzZq2rLKAfFI9wxIJ+JPrK7V+j1I0h5AYgB2vXq3
x+gDI9Z2ruO3usUyyLn+7svyhg3g1CfqqLPpgm/9PC/RlUnBt6x5ObRxd0s5f2Bs+SuQN3ZM56+I
ehui3R6zqgwaDqa8MLe3OYjbxfVOCV1tj7c2rShiUMQZ667dSEJdoytN2e3i3aUNW9qvXU+91bKr
M1o2Ve5F9/XLe2L41Wb2M9Zx5TGFncI/JpjFqCV4JcT4XyCp5WW85ok7BQUmfCh0NyvzaYUtaIET
4yxU+ATkgGC26vc5k3j3k6VDJzEx3V7CfBcl9NKRvqDRXaI8OYbOQnuPAVjpGfqYy3IiZf6hykBa
SF9cNz9jLPlKiC5t6q76ZMv9ldH0pSxrWChOyzRPgqvligCD8Z+oWce0igp/Xk8C737jgZX3y0Ac
1DywIGEZvMPg3hes+zbUG1YbYb4qKgQFg3ZfRMya6traOeQvdowjMRZRwl5rqxIATmLIdH5816Wk
mHE/MAtOR9GCia0cWuWWj73CNnT0/9+mZkHIAI7x1aeTA8BVIOdwZESjfsIGVl6ZsisiU13Z7QJf
9QeTBxlZKBh86zFOxd/Oq4mO6cTyb9zu1WdV5QHmC1xxmh3ZmGnugKa6Zitv5nr9esojd0c4EpAq
a1wmvheuhWZxYc7HsV7jycY1KXP0LQ8ut28HulgnuFy2eSSSa9JPNsrf4Dy3aWftE53CFPen/7F0
Hstx41oYfiJWkWDeds5BLaklb1iyZDOCOT/9/eC5K8/YUjcDcHDCH9y93SMgLyfyw6j33MMQtCCG
Cj076ej/7Ag35jpwfLBO/VxswXbINUBW+zTnGhollkmyNKhJhIZQP+aj7mbOIwTYrbpuVnx8iZus
B4PRFvERq5xhhYcH7YlmtCF9RMVH2VbEPiS3yaU77WAnE96/LW4ayjl4a9chcs+uh9CQ00mHmeXc
bzWHcS8C5iAOmUxvojyab0XLzuu0EESob2v31iQm0bqpWU9Gu/bRUlvLislYb9BDZwoRrYXZ4xNp
EqjNAWkRI8kc6GVWhdRLnVyHqv8RyBawuhJn54RaYK0aFC4fjlJQqFA9WGh07tbdlPXH0hLeSWoD
wIvMy6/jnKswbtHUiGavROQcqdUFZUryMTqNtyXWtNsp8ed1B2QT7XwmfUbCWerWQbYNdf+PzXmk
GLs529JFmwM8+IR+SPRlMZtYlLV50gMTATRmWeymgiHEGKxTNe5qfQpgey/pmGmEOxQkz9Jrvlsq
IjAB/l8zLNFfdeqd4zuf7ZAc2iE9xCZG2zRFNyZ9NF/WqHJGzQ3UxNoeQOmiX4H7oAGlJhDxh6xb
a5EHzdpDojHVxM3qqp9Z1HCcYTQsBkVOLANFkkFxj2UMZwRhP123jymyOcB3Y6zDu08TrLAidK3q
eLYOeu+S03Xd29R1Iwhk3Gq06FS4yuOmZNTFswCyusomWP2KkFGg2wv6/oC++Kq2redYJcvBmB+x
KFAciLYCQ4uqY1pr16+oO//pbLBRUUUJ2qqsRIYnZ/JPKdaVRqmdh0S1EeXJNIJ9Uxa/o2aowE7K
wxQntzGhK1o7L2g1XYfO+Gzm8aXrHej9FKUpxkpt7AwLu9G+FDHFneKHoBsUmcU1na2rW9pgZdLP
FmZeq3lbq6kugp5dhewMXlHRaUJxibMRumCMBHhU3W3HvJS9AXddpB9NyuAIASg0DE/0Al91dIHd
QbgLkUXb2R4OQ4qGgD4XDBe1eh/W5ovIxcad07P6fzumnhRI36e4vMMcOYceximgq39nXbMJ3eHq
6/rZKWuWQflZKY2TVo7vnuxPhd/4yv5IR2Q997dMQ+iJtXAku/kAzu0AqIRhc/8Lpsgmz+QeiM2l
cvStCdx445uS8bO8Auu+CtpbDqAisGLo5xRhcrdi59ZU8834R3wZLnhJ1scm6XwKXe1EOgq3uKIP
90/LI66AEdXA+K3MeZ1tfD/YeMyesMVj5gSeLqjaRzil7i+aL8yiojQ7D+C0vA5Zt6ByPo3C2It8
Qh7KIFtZwJDyXh1oOVwcCtuzdC4N4zkcR0J03hLOPSMv/j3aDsCgJTLERtCMGvBFjGJyHDlMTMbc
GZGCFt02k7Sb1Lpl7krL3MgYxYaWfxd00PANxfbaTbCwRgPW1nIopJBqHTkCd9FIUUJcewBcdkdw
BzSA2uEXSiYPpDIxmXYCwrECspS6uTHIP1CJx6kbazA/kx994S6F128zFEWUepYH99Yufw/g5dB8
RjE3bJeq05w2njj1QkfVH+tW1VioQz1d2tY0btsRaQpIsDGdzd6a1jmqlDV5DeRNLDVo5SJCjurr
gRHDpz9q6FTBRC7TNQfMJjERvw6A0wTmwcBCnLn6odUwH5ksvN9p8mSMvo5VaKzrPnribryckDng
TOBI6Kj6DGVy/daVswdpm9msYad/RlZzQCBuDWTIMklrpjBfpYE8rZzynaJDyNEBuh8p35MqRqdh
wBlI9qQPZFEUAprKNvX8U8jkZjMqhoDJ9MoGWFinjMkCV56LCG7Q3B569G3IqmdEczMUNUwLklFQ
nmpoM/MYf9uFPKoeyTyJM2SR+79BMnK5a7Nxr7qPPXQILcXv63gL6HozB5ydFV3NWswrPQDr3cZU
/rSG7BKJAwRjloEBOcESwcPPprVdztda9uhwZiNqiAqkPF8KM1yBKvw1g30xM7jqEsJAT6KQyfe8
zw7quqIgQv7nneb1mSNk5WXpWwBYPxxR7rI8sjik/Pn7xCY30K1bKpX/LJ1+z996sr2kfX4JhUfN
i3CEluz1QlWr05oTbV1Z0FlpWP3TpTGwatddMnWsXAH4BPopNVrUd7QwxbCjXiVQISrTx7aV2W8S
xSsxBwAjvV2YujubUikECo7dqMKjO3ev1w9V6t1L29hAKALtKkxoEVZ7LwVO6olxbPCznNtonwWC
mRtehggvD1cwLWhFZN7SklSJkT89k2SkzWt7RxcE2GIqrfcc3s9iktAmzWlpQN9WKxS+wbLj+gck
C/UCpg0rOxjmdRa+Fxx0vbDXgm1LoQsgWL5nFnTSFDSMUWcoxntbx/CsnddGyABaNaAEiC8R6Zde
mntEoW4RQrBD4332oIGob18xiFIO7IRkPM1H54mE8dWR5Q8qeBCLWe5qq0jhwFzHsDmAZ4MLUy+L
+arHKo5580bWmvyB1abxs/DAkhgcbElj3hlxlkS3MyV7MK1V1dL2w7+E1oz0f2q9Ycoe/8lxlKSL
5yzh4++ljtQvs/1gYZRI2JY2vVnPvHdW82LU5rGGc0jbBGx7nTLBn09+XVqbmEVRt8UrLbON5ZMp
zQXkDgu4EIJoy6GNn54FG8vt7QOIKWS4QVJQaJRUEcNbYFGrki9ahB7EWNp6zyRuow/5ExAEAl4J
nrxDkHyNbsxyavE5YyBJcAepX2XxA42EncR0FHEx7y2IqpOBmUjqSgeV+PbL7XrIzKi6r00j5C7H
/E/jTzb+O0O0yk0M3X2I6ZvBH+5VToeF9Egdsezi6gv1vZOQ01uqOzfPpm1LPzhD85xnbhvFm98G
p2GWn52tjwvFAR7DCJcQ6+rToGo946VpHCzOfWdftrlSZRqxEQdOpvU3hGxeirr5KWiMapyeC7yT
H4UyntS8i0zcbTFzkpaZuNtVe/XL6GOkB7tzgM3f6FDYYHxR1/RNKOQubc+RiCcrBg5yumjDDFYj
cE26ySDB8uIrdJNtVjFoRP0WMDj8STrCRW7s/QoxdS/331pA2wvHVd5IjV7ehRcHl1CDI0nVP577
kgKqlfZKACAagL2w4nLSSjdYkUQsGVjvCisEiQKko6eFgRhGPFo7V6WBQ52HoC1dZmy4MZ3ojYtt
NkTRC7OfmXTfs9MrUlU23WSEl3LXnD4obHHsiNpweIhB0IbtJWonZZmg3oEOLzNXbcBJ0G7Oej1/
Vg6I1XFMTVQGOMOwpNqzKBAxKj9I8gXTD6FtxoEerMaEzfPTbeROn11VAoMdhlfmG2+aG4VIv6CG
2lPulYNLuRhq4ICcS4Zj6kJr898Cm9peN2lCNNfej5mkwrEwKatp41zisjqXDU4JTnfxaa4sSAN3
ouvvIHCLZQeFwa2HfFUDqSAl+UkbOKtkeCChXlopDxpS/9CLIufRWhqPWorJfJnBFByBbk1Kbcp6
K0MUwmv6L7uOe/1jFTZjrS7xGbWDpgTvbwO6os5MUI+W9ha2ev7LwxLh6UgyFlrzsLeehewh0jQR
jcwMq1OIN85PFYYvOVoDSE7+dlACkw6T3ni8ATBSilLjGX/Qd+i9L5iOvtQoBIQBboNG4V2dxjDw
BOgo6xFzvdKbNG7dhBNRXCh0Gxjcaug9dtYEbIMPA5u/72Zth0UnLTxsn6uk2Rg1av8mqBqwGky5
/IL+RLPz5uFckYBrVFmUgT01K8NdbLI5gvIetQqz3VukKo2ov6FlYGpT7kItPQ2U+xT4J08piBRg
omRLfhN2qMoMgLBOQ5U2TFvIleAIjTs7MIKXADITtQXePk5xLMTsbqcy2Xg9gLzMN5OVwHswKu1D
K5vo25qxNxdT9RBJfI9r1Q6hn9xSvKwKZqwA6r3imxjyzsQDcJFhzsepBuoz5Vm/QTQ4MMiUykPc
TIgu5Qgk1tm+sH0fIkNegpmttfRdCU8wBwMx2bMu9CRGJwXyGrrEoKYtRLlJ9OIe7xnyf/QU1+Y0
fVp2cSK87XzsqNHk2rtzcuuzeJN03RXm1MqNRH9ANrtC3RX9oDiz1wn25ytUUbQFLYmI4555CVW9
oOQgi9gZI+Nee5xuTUjPKckAaDNeYQbTWCGs7h4cxjkez4NVpK9RnjC7cvrvGZDPjn6U6hgXVz1o
96Ktf8ImfngVWQmwmE0GyD/lm32r3veuvDPQ3U8SNMHQp80vDx89ckdU6QZGu71YwWi4Nli+Qyqi
K+edCiv56LTibA8xz9PZBJn5YcvmMSn9n4BQj+TBKh3GqxVqO+QcjsjSbd2mPzZjuqPZ+9qGIPVQ
c8rQVlMK2UOjQKMxCXNBnFZtuiJ5ozqH6+UtZ4k8R4v7nUFSLkvlO8Asre8QC2pPc1Gsa4cGXVq/
4aqyMhL3r2HaQL/nk9bAtYpTpmlJmoPFwMgCNiM2I7hlyAhjjIbT3tRZBNaqB3ZemEp/J7fgu0Ll
BCFr/6mMdlDusxguAXNaQNwbKFg9xXAsXUyqqlvMFQoHfK8LVnccaarm9bBwESKeBbK0McKqvo9G
fNAN31VVXsFJOasZAnLdDFusHkiJVGurTMK145HDDgNPRRu2yCs/FU5mnJpLabVyWTnterTABEUw
xBfmKHY1dhv4v+/0mVZmpSAM864XMBhtpWESVvAmcgTnSsa5Tawx4zCtU8WiVJrZK09HDcyHJ8Fk
fzmh+S0Z55lDeGSStjWUHHwGW2oLgwPvhhKBC0SUMWBREcKpAauSeYKCaa6oY+OJ5o7eOsGIEIbl
wux6fIpi7y/QHnL0KYJZW82n3qQFW5sVc+3MuI3UTMncDNBkkRRJbW0fubV68OZH1aLCYnB7Ubce
LJSMEI1PbFQLxEyyFHxMYriYNhwjdU0OtzqX8PIjDf0kcWMVdwtAWogZSR/ipmyQQ6B7rgX164wp
51aEAVo4YcOcSvLYwvFvBaexru1t3eFQB0UPJeoduOJ1pPu/4RA9Cdzg6HpOyxJAVOkh8BH2b6Zr
XN16fCuZXNnj+FGkHF25//QgnqEV/8hqasjBIocVFZSpJqnml2hEymYaWmA9c9V964hgf0pp+oes
F+HGmPwvN2++C5B/FESEtL5L97NVHPHw4WEkG9i08GDdq8GdpWK+TUjnJZpOT7b/VneTMA3NsXeP
9PycVdG+cFOOojm8xXo9olHfHdWrnEBr5fM/c3BWrziXct76bEZfd6EJNS8IBzLj0japroZlZoBr
XbifA2WNpOkWkqvtE8X6DwTFTrSB8KWQ4y7s7GONHZOQ8dq2tPfQTLZqQww+gByiHmiEs5PPH6j8
sos6sfVHH7yLcZnU2mLVZaDgPPIM2RTPUVUXVeFxZuD8qcXzjkEcyFpvVbfoqD4qJGBjCWjz7EH8
HwoMHXLzF4JqR9Fbt7zbd2wduQfPCRAFi9g6XkLQX1bGYxy41HivFrFlAM7Wp0vBCMP6m5SPJomP
KR3QhDo0RZLFC0pWFIguvjswkc+wBckHYFtYjHw515BDgusvcbBTwHaPjAx+JSNz9wJuf5mDIktp
u8RsGqclwjGDtQEskEoT5tI7l1nnDGmh4bUbQ5N7q5nWZfWZAhwfABi4xvvgPBvrm+8zynIzDbSG
uVa2Ld1qFB9AwtB7cU64EKytBPNgsBD8ho2ktpugJkN32jXjZW/rYCD6ZaxL9O0eXLATXBqEJuCy
lHQibRwEsUdxwiW3w4XCyOuo3Nr+JyyeKTJ8/FGg48MvzqMBCBJenIOirvsy5T9cegZQi9k1Kjae
wuAsbWNczNzsRGHs0RGt8k3nNn+QjRfwH/O9AQFKLfAOK0AzDM+RqvrcfZ4nWxPh5LjCP9O+RT6t
+/jbgjkGg4xgXXT7nDimPlHTIGnVzlcY7Hzor6PYx6FLxRQBgqKwNR48hRHGeYQTVp+eXZJEfjtk
1UoiNP/AE0VFE3b7x5CPq7orcSb9MzMu8aS7mJBac4ZPnxnvOBGQ/nthLBpdWlv1UjqOLJYkkNuX
maykcr6w6fR4EHKvghC/UJH7a6iBqVcfJm+5mP/wt6ISF5NpQGeluxnMmlC8LezTvdPQ/CjVKQch
G5vz3qFGm9Aa9kyMJFUrdjqoJ6MWk18+DQBkCHiq72E3sHolEtrgDxa9KxZjis7CxGyNKQZPAc+w
rVdMMB0ew/gd5Sji5s6KNaj1L7WkdaIWIH46+iYpIIi0mwoKBl4jK243EBaoR0kL+c2032xwaU79
5aG0ZpB+9NpHEjIkFLtqfhvQpgRFt49QEmkLxGXEyUW+2MpIrzDF+/+F9uMmiX6z6icCNPoXmu8r
lRYaAlRMDvIRaNaZzjtjYPUbVmcyowDdiREKCpUHrnl2k1fLC3YwrhCv2NtafJzxVCchUOdRFZlb
A/gvX6pgq1B8Fj5TF1x0HnxZ3Xq0nhBdYxTL77YNWFLybxHBLDCKlVV/JcyKWNNcn3rrtLVg68q9
QaBg9n6qYZ/gPLbT3PGQV5gsNpQUCpfTIYAjpt++g6hwCAne/2FPtfn0q6ERniZPHm06N7vKSFZG
N6krDEd9nxovEWvD9co1Q5G12qpt7x+s7Jk0F1YnV4G62ZkLUNtNLd7hBZenI3/BuH1Zsr1GwoGn
R7TxXgskYvmNGNWkfniS7VKNeuuocxYsLB6cIN/NkQIoMOGYb5i1wIMup8XsvILB6WeMiF2E2UBl
z9aGXZ4RLokNlfWtvrxX4COlqcH3jvlPg0IPKAEEdvVjhqplLZprxgNhXPzkbYChWZsQz1jk8VcL
GqVwkfgyrr58cO0RlBwMTNezE+zdOG8u6MhsmVNXC54LpTrNvda5Fkn6ha8eY6WQChMfj3dwavsJ
DJ2KxjD6DtSfnMfz52Q6Ox5lauqnXNWXksZ0gCa5GQYfDEzquLuUYHgjbV7Z0t7zLnhaU2wcQuCO
AfE67rIVLWDo8B2F8zs3P/FoB+8DX5rFSHHKGGsDtHo1BfcaD9a+j3YhJ4lOU3FA13YayQHZcnn5
jeTeAv/gtS84QXhv0IcthDVbnlWXnjvzU72FvpUHT2DzTOIWN9EtKvCZyzVmNdycXh5VcG9rABTg
odtKR2XX3Gq22Ftjfg0nUwVGrWvfGf0DoYtpWEOWCtN1ZxcrFgmyFWth77F9xIlDfvHm/0mbdfsh
bl0Qxmgcsot6An70KnT71eFvuFS3VI568oObiLkefsavkTMFxeo6DSpHznGkPoqA7w7URAWGm267
SdEpjsd0HfvPMMZ8usOIaKa7AZJgSyeaZlmA1iVCqyHyiiqVVfuhQEyIhVqJ4tZ7iIYCplLHCkzc
pdVuOHFSH5SiAwRQML1tNyWTq5LjY+wfjANOcZMttOaJJZGKE3LvePbaJY0wo0uPgkYNQjU3fWVd
dORf1YLBX36BvhE7dGU57xkJfKvgxZA6s6T41pjz1DSgXaPbsjaA73jyMUEUIZBFkbFFtW8VBC6p
b7XCkmtlav73HFr4V9GwyckO4kzujKq8qx8oumpBxHX0dJsC4w6uKUw2D5Ir5eOeSfKuqxHqNIqz
RWXAyTlCX1bnBFdqUDx46HX0CnCNj9TQMVlInfkvukzHOMuRIXS0DbFaxsabCNqnXehH5MpfC5E+
J3N64VEZgbEc6+BTbY1uIplmq41MucK8unaG84r20rItr13FlmJaq/IYnqzUwY7w28iwMMUid9UT
svz2gT76haN9dqGgaIwhEUWtxJ6GI6qzcpnNyoP6D1ZWWOQxa9VO2CHsYg7o0YH+d+m9ed0np346
VD3ScbWxqbq9Xhp3tUg61K1AUyKhx6ndLLBx2fEI1Bk9UGlp5V3tnLn6oPGEfAD6yT0YhCS1dwbO
RQU9xSwVey2YVwL2hdXhP+0RX6ZpOnRz/dcCC72M6vobU69dnXkvRmtfRDMdQ19boZ+O2SoqKO7Q
fDGGuqRj+bsMEEQucDathH5DUq+nmoCpRFY64qduJTCzg2ngR1D86uMJlJV9EgIjUt8zD9qUfuh+
uNcD+1D04i11xDUKXHthpkisWHI/ONMRve/93BZ7X8ZPPBO3ePjsYPzfYmQ6cj/9pmPLuzLMD5k3
RwTCt3UQ7E0iAD2zbYTYxwLW03L00qthSW6KVrDtI/2SK7Qdi6OxkPezp/H3oLNzLGsT9jOeGtHW
tWbWciA2qOStaqM7uFU4ooeEwgXHYTZWBtUT5pWDr40LNyp/pCuPtla/jhJrIM+qfg88iiTW12aL
t3bcXKtK0m7oz/qY9EtNtFsamXsd13SnMrahYkvC9nlJc3CJ+eTtZmk8MlSaVXI5gIFj0LODwrw1
Wb+yg1FLgezkw8WuvzRcomNxY2/r4hzobzVxky2rwnFE0IJU3gZMzd+N6kNn1xQ6feKN2VZnFxAR
LkxgNImqZ6MAT3YmVVY5TdP/6Om85hDsWVoecZ6BB9HnDRjNVseswPqmh7PIATzmNDmq9uwFP1H7
5OTj/FM7ZmKQpCMD36Z3rEkZwykHOsgh/i+Tib3y+nPH6IXAKUlNicB05pgNXKT5VaIak9URjK1r
k97VGcOCV0eHVnS/5ug15Yv5VCKxWmoR3VMQSpu5/wjTWVU5qjvYcFSOwyfUGYZeDCWTbhkaznbA
DsAYP7hQ9XQIha6Lgj6qeSqz5sK19rWhw1OB0ik+LCjZCWjwDIle4NfLuWGOL/bkGLgUkNnrena0
a1JJ+T4iKGNa5I7RfHbILEa6CkTnQkBzqxomMPpORVuMxlZG+56DkJnsH4J25XKZbFL1ZGKcmGmU
njSGDrw3OlJ0lDhnSej45J4TVU09ZpD/2gyCV4eVAiyAxMESB/X9A8TFfiSy+s+cMkmYoCT4DC4j
YPgjmruftsg7vLNZV344b3l+OVYb7V+spQCBqfKq9z5skvtAovGC2Y9KM7MGSW8Cq3R+q2ONgoHF
w48CNV7kMoQGxEOpglUobrwTjlAw01A9OPmvLvVGnEQo+Xz/99kqb1O/NwOZLkbw8JRGwnnnafLT
fvbdRYCTSL063hIiusuk+2ZhmAkTSbGXKUa1DjPGC0sAIrvaWyr6C7GjvX/kxbTGUw2TKgrIKubU
4k48JPI67SO1040nb4b865OZ85lR9JiZyQMJWNAlw9fV2AlWpUTZllXg9TPB5NRzbgUk4ZDPt11y
ZktQNVc6+kKCRmL0yjZJGmT9UQUGS7tjfrXyUD0dMAMbUnjKORQKtDN6iCrJTaOLzTWqtJB25y7O
2oPKSmWeXMYhWbvBT6EjgoZzBFCncCjPHXayrIEd7pWXqlUS/nixgjPgqCjmlzRhsTlPoYew6qZx
pcKECVdFjctWUWTvuEnDYQbKBuji5qB84AE2H6l5g/Si6hckEJdoTa1T++o6/qcqDkeJfoEWKWdw
SASvg/tk9oS4gnxiI5ltZWEuW+/f+af2lY4Gr+5pi8gF8ZtPoKu5tmRK3lXEAP2/TNzfVuddKHIZ
X8NdKa8JQUCqpU5AGLOvEBX7OpSHVB2KtXwi9gMej1kcKzE5U3r4rTj7jtgk3K1WBXBmSJmGYMmK
91sfWB/SFMYA5yRdjMEujn4P6l1778rSGZF81k7oLlVJGHn5Oo+7hZ86cLbkw6DLhi7NjfE6YC6C
U7quqn/PwOfxB4gkGh5ZyL5mErBQBb+gmIGLMUvr3nXOXR0TRjue3SzaASI4RNwJDQaVz9qui9AI
A2tyR2XYbY9HC0lOEHmXMQExH4sNLbCVy1Ul1Z43yj4kaKmimsiiwnvQB0v1vwM5TUpB4XeHEdlV
roKfRtdspb4tHZ0ltQf3CPH63zpEGm/V+uU6Jn2J6T2owK+ibpc2+39iwvqmsL6NvFnOHGMRXgJE
Gan/fyWrpceCYpH7tb4mLPOm1YYeg1VFmWvxJ/s0Qt5XAIRomIL0pn3xW9Uy8nkK6odKOtczQYK/
Ym/MJGyc5SghAI0le23oBDppuwv6F1UDeOxEJDhu5Ep8D++7iMERyocKvjlrpDaeKbsrZvuoxZ7q
V2IPD0otVH7aMQUwCUUJ+Wy7PzZdFbV5dYHBEVYdRaykDzYlLS5VcqpMneaoeoSEQyf4YS1O/dPs
39TJViMWHpFEE9gC+PBcUNwwdyZR/9cWyT6ngSRDKcAbD9UpxJwWNY/3Ihygi6Chl9VvM7OslhY7
CGTVCjCojdUZ6KGbwSWr5ZuoMTegJy6dYMZV8+awTuAtjeu6BuEdx2f1lurM3ak/szxdpTbMjQ8D
IqBqrqj3y4lPhUabo/5Ctnnpl6gO0vBwgEh2e9XkyIh0Om4BKgia9t4szA0o+XXU/5odF8E1+F4U
ERwLcfeKGjJIEHc3DrhzIzib0MBTZ17JoQ6ClUohQ6Lg7njtNuNNqAfCjVTWZyegSxCj/fQSpR/q
v1SFgj45Ke5FPZLAeRk5pNWBwc2qo3sixWVN/Bvc5faSlefkD2p80zmPLv/U/WFKtDWK5mKQCWlp
pJYlZ6xaDepya3LzUcTMQZM174lIqg0009isPYlx0vJBaHYhd6sCB922EKC/ebbYTWwqGpQu6p/B
dG8Qquc+WA9F9DWjpTNY+srgpCQVYIYCDHxDoZ6mG3X5rMA8yi6W/SZdf8F7zGnTVQnAYXX21ela
dWjU+1NrVJ0EqslGI5CfVE08tYhZ2ZBM1jQb/51ICq7Lu3Ion7tIO6peIZdiUpL2RbaiH8VEgpzU
XArNRBuf/cJZEAtsHp5+9M5H/z8B6/xcdaIaPIZsXhgJOlivXQxi0gWMTXaj8gmqeIuPCVCYaZKn
OgyYNoDNudUFMk9EKpHlkKm+PVzNUo5pzlQPNUyVZGBtteO52RR31C4t20Z1m0paZt3e6onb4VaJ
KiDzf/OFw9APDhupNUsLx1HVoFIHK3H2xHFDkzRt8F6R69IBf8Wnq3MVnsqCwTrUDqSRef7qfDID
Y3pVsZEXCIfYWOEwjXdPZn56GZmOE1T4ncvsbIpxBtmf568NmhPIu/gAT/u1boqlH3Y3cxBXr4HN
r3DWtsep4TeFh3AL+TgkkALbh0XSxbBIQV15Jfio1kVKwoOdYmcoOgVx9NpTUrhZfhv8tAdM6SWP
yXGmd0/0OeaIbnHBTbTZOXV1JTmkCRS3906GhN6YdKGaNihQr5NUnqeatooiSyCvx1TKfsgs3g8g
dhZ9zmRGJXBqQY12c5iReCSSOLP26VAFN6J9S0uXB6FM48S2pDvU15LMBxBcPEw0MBC3DMSwci28
1nCZKkIag9H8kuk5nAX0f+ywvanG/MD8wBi1LcHt1iFD5vTNWe02VTiCv/9rUISoIeN/Pz8djCS9
6trwCoEJAaOufvd9/7P3YDQ5dPmj+lsVWpoRHJ0kPgDMp5Fgbsc2PYWV+5aji7HU7YveGCeU8vcj
Xc3RwYBhrPY2TQewh5fQLT5La3j6TXQIk36lUn9VtGQkWp7b3OoJPYR21A4ITWzVX06lgVuQYzyi
mGZQ7TS3iNmLikakw0eH8Oxgt/3C8Pmu6fRYCAtA8RBWjYoK6MqYLAwd+Yo0reVyyhCJhw4DFTCK
ESemsuEbHETTZtC1uPVsR48xYD6MaMWH9utQVdfWx7x2zu7Irh3Uay2GGWyppVQG+3NpyAtjmwue
3NgI9XuzH+NtEOqwICqSWdtSbEg7sc4cQeOqdWpxT6W89kWDIIWkaJ7S3runmlF+h2hgw7LX6HLS
k0P6MKWQjei2Z0i5ofCNqlRmaOshQsRKywrIg9Z7EyePgdxDB0AFVQb+ZjxiskmTAjLDRTYkbqrp
ONY5oAeaLRMFXOuJXZnhzpnyJtVZWbgCnFJQvvwr04xRrZVl0CDtRI71og69rvdpkvVUOGAzoFMP
E8KtVh4aLLOpWRcptJaKYlI4+rzGwehuav0Tn1Tw0xmKcQaJGHpKUNpreeLi+t3QWnQ8QvAcXYWr
cJYhQhPCW9dA7BmZv0aqGjEpqtNk+m0B3GdUhhEXUhn31grjxwQpZiq1UyNBFRo0bm+mH6x9rdhO
XeTcSsaVS11WNih0x8dYyGPIiEljP+C5XgzOzBBGv+he/9IP3Zsa5/e5fe8aCNUjmsAktczwsJtB
MvdRi06RT7oZ6yKBMmbgsTxIVgaz/fFjIaEigG83nyi0EUTxsEbnUsXMzkMIuZErH+xaAC1IHUqq
3Tjk94EqO54GHGgVUb57Lci60eKFLgMcswdHYZIKi+6DTjXnPg+6/4oBwjLPhorKDCOHgW0++QFD
1FtqutjGiw1xc1aNRhMXlOia/I1YbxjojipDNhPBrmKtzmjyG5KRdURq2MOWISGyEjXwgeUKGmhu
sI4gINf5CO5crIRdvlHU5xVqUKOuvevduCr8b3VhevhekvVxkg7Rq+oGICSCGUXzp6eOy3Mb0lmE
HR9YpqlJWCHmvuAAxfsZpEmDSyMETJCjLd53pMCZd+uA/SBYSwFXLPTIYRVtGDWDf0KiEyXIdJYv
uZKSzzlD1Ed7LMsWUxxuU42AoAAdKuZRQfN0URyxKJBVo1H1xPgJlSdZzArUF2Ayfhp5GSXCCeqf
yUPIsdvureAZumg1ZX0E+SbCGqNZVvlEJ4HXEODPRj+u4JYjum9NQkaa/wzBXSATUDHVXdZU85yB
qSKegQxSs2KHbLVOtRcSAUfXULy7T1B566TExrDGEc1f2LR/SFB656k+mdyhBzyKmRanK7YuBUAw
Sin1p+rOl3gqquEuKWyEXcIYvdKQ1Eiz1D+G3as6UNTS01t84F7JHtS5nagzGbZfr8N/y9OdDMDh
u8aOhsHBRj3Gddoj2Nh3DvexCs98aMssTq2N1Js2aBQyo8fJPZneERpe8YXqphyJrAqZqCqfok6S
4at+xENxtsfgNtjjV2gDhkU8KmahNfa0ZeqYWvrN0jkn3Wpjgc1GL2nbcUBn9Cj4jJEOhtnCXpA0
33ylzD3+wcH4MyuNc1enb5rfv1MJjRleORjjsZb5TB9uaIdmBp10+p3dmrvgdYNXXKJ0+C5Y2qpM
UJesJ/0W/AnIQY7c3m2xIKcGa58uqvohJ2qJcgXkkmfAQIPkXW1Z1XjOs/HfAqA54gMm4NHSNLf6
4k2lO9L9GPXgDNHllBXlHk2QlXr+ttasZYo4PQ+STspaPSm/zPchHE1VlzWQJCWULbtHj16Dr/2A
cLvwi78OaoCL1s6uM8m5w8TUpoWJBIWBIH06AwiOXmERgUvx+l8kbOq7YoT6lgVmBhZf4iJEoCoD
tmzIIq0qdwePcqcmECHHXA1bN+hAO0L0VClAgZQIrKulTuTFotBZKe343NdgDeSnWh56vzgBsb6M
UfqvngQ0sW5YojXNztA9gRUgtR3pi9XgXiden9pmar2pEVvM+awmoSoAVeg1d12D5TyNP7uytp6A
/5p136k7PtQTUSFLRTodeI1BnkybLDXcLem8+vW+bA5N0J5oLP2Po/NYjhwHgugXMYIe5LW9k9Qt
L10YI0dPggZ0X78Pe5rdnVlNNw1QqMp8qd9JX+a80O5OD7ulfGNMEYrqpR0gN2XJk6gWRCJkiLdD
p3+OflC69KudjDtWzEXOvCm3XHR0l+nIFltRc92Y9HJnY/oEkn5FzAPK7xp29sCMOvRLZEpgmQUh
zTRB+NpL9QMzgf3rdeD5jWiW6eFcbgETIOMYb0u1M/lNXVcXwQhXhY5a5mA9gHXCuCJk1WHRbCMA
wAk2864UDzObc9qAC6iaUwER0LcKWlr4jqmO9MvAi8exiUWXNCYqPtpBieieUCZrGDhsiHmF+o3O
8s9Cdrlfn0BLoO/HB8TyVJvRkRdDX2CYRcQTQzSWMj1kAO9KVuraEYfR8r6qAlxuw+qE05rlM2vR
bi3+T9MQCjAke5pYu4A3fK5rYH7tU2b7WzjvCHvCxtuSEc743vlsEo8sCuMgg/bT8NsnawTVhcZJ
zt6rYS9/GsOTWMOrGJOtxdqVSfvWEPwOgYJkjWTOgeg66uhF5Ek3G91OrXy1mwsT6a7EuVbgsrHq
nZmbN8tdOGh4FwYtpKDLY8ECbVNqdU76znFJRObWMK1D1vRgzvRCM8d7vefildk3YPBY0A9icL8T
k5MGT2HN6sB47v/tTQu0ps5wdwHXeCuT8BjwJodZOqFzA+7FHpzqvMvA341uczJ86Mj6GKMXSj2V
1luzfhUayqquHglicQ7NjFZ/5AdX/qfQ6K8pzH70k1MP0GTGuhFEWI6rYPSekBmkRubcuviTju22
g4FCW+HgAPy7pNH4oYLqEsUoyxuoNV2r7souWOub1FXZgQVFVyO6KUO4247nhqBLvShwKIwxWfmF
eyYnY6/315qwUsTrxj9LVvRkK0l7OETxZtHRM+gEd2H+4ld4g9l09ImV5whNDYBwdEZOsDFjlKP8
c+s2u45XjK4mRrl0rfdMeGofeqauS0w9sNDv7kA7AvLEruKfZfiduTZAJHIWh5tu43HTPRERz8cE
lYc19ZwH/SX67E5AOJWNc2/Iezfnx6M0oLeQJXa/mXzvlhoV+ND6ZjG18K1h2oy6UY72kJZhhBxM
f1PLHs7ljPfNdo6moFJ0QWFmAQN5hw1xxGrIlUBCzPvoxp/pQFLk7Dg7Fv50rpBVvOuPNee4WDgg
5L2J9EVqSVPFOa2HIQakeNXS19arB+1EXUPr5SziTkR+Q04H66K3XBi7zDSfda3iKabCNGR0uESQ
/hsGCItVlENeMcNn30ZpEFfBTir1R/AqYN2WJF/LR29MPEGJXRemk6QTyzB/O5hiK3kW8zrlOI05
8HOqM/dRoW7p6Slh90VKvRD3BDWQm1dkTO9JlEzi+eRmfF7wK66p7mabDUiSh7KvtHq1VpZ2HMck
z0Xdey4JgPaEtU/y7l4g5JlQbIhuvhSkOi5U5Ozgp9ErsND4TD/91MWihpaR1ZAMgR1bnX9y0uKn
CkK1haDfg47AbdkhBAmVu/dVWj4lpoB8ixa8YB58tmfDQgGC/tBQT6CN1uaA9aRXAM7btP9p2HbY
Hx5Nt/ht8gldMEkInYOl1pFPreO+GWVxH5keFwqpOZnPltrhP825PVV6c7vuoDqikcL2zUkJB2lb
hwC3xdz48B9BDROEE7kxCgwrfHDAoustteXAsW8q1V9d1rs58vL1Ah561UxEM+Lmq+OB/NLwweLs
YrKJu1qbYdfhnc1z7bOOe+5wSkMMQ4H97FXyQteKHSSiVWlmo8WyvPirQobDpnaQDRtLd6ys7h3w
+VHv5I45PFCknGN/2tNDWndueftf3Avedon9MyNvIGMLJbZSG9Y98rcUGu2ZlA/X2Q9OyQoLe4WH
UQ2PhqU+KpyN3ki3uUx3AXUzAVNnntadJZhdAneKwurgKfWBnhC3yXIegvTPTWgX4mni7aHnzKeo
XZ0VMWeUYb39icQZOQJKfm9EdqCfl9oM6IU0H6QwYDCsUO9lv3U9PjmUNfhYNvoOJNCenSn+15QI
cL3mliUuCqvxbZhDgRoOl6nNRwo8HoLEwjDIPG2Q8YKNh8BYnMOY0y9LJ/7Nwj6rvLjmNlePXseK
OuJHhRiwCvkElvhDHwHazOIEtUBS5N1Pdf6MECf9cobkY7pR9UrFBOyJc39G6MJAjIDMp/8ffatw
n3jstrURPcVOcnXIJ2paqOd6stWT1U0OzbHk746pGOLB+c4nJMplyxIJ1JjZXbtRHolrjS6YC/sQ
ujVQmHZZm824W6h2o2LcTqbco/wHN8YgY0Gbgm/7TR9ZkoyjqJceYoxWPg9SwGvVGhz1quUlaMQG
nma0SoPiO0NPE8nopwITVoOytahop6F9bpr4aoDspplOvcPa0/9fzCyUFF7y6qVIf8zpKmRKlb/r
upHWcb/Fh34rafnbhN23JLRH3YYmHz5yOizt1vZxThe/sMkJ/zE3eQhEJq/oGnTDKkLSCIWMOwoI
x0BvrQUQ+GuA7WVr23qvhubiMsoRvYkeOZzvxqnCTmUd+1QAhUhqII+1c2834y8PH3ceaJqYMffR
14i3SZ5cBUNK1TRMWRAXcJqB/x6tfGNg2MPZB8751uQWu4PzhwSbN9jF8TIz/qt9Z1/7ZF6m3Jl4
1IarAJRLCEBjTqMPKzewRtgfohkP4JbXUBauDT4Of4CIEUZUlgrxakdZ2waKvmvicQCY3xfCnAah
wn2jp140CeD1/3LETQETN280izcRQUNc9miYN91EO4ny32fLtJFt+OKgideMxGCs+YhMunMEsKL1
g1XDaSvy9iOzlBIdsf57+b4kR28s019N6lMnmK1ds32LfaIRQ9RH+s+K6D7lNXLM/oEaANPweeK/
NmxjcFI3qk0g0zSwmoMSFz8S4SI4TG60jcWLNU00B9VPyRE9aszHIvMfh5h2JamjSeNsm9aGVhf/
C6HBENkQraSibUIbnZZvNoCogbO/nokuFAIWTOyuXMwdKZtZissydzySSzge1z4c4ZlglTzfJjOs
85rOOs8kh7OWLkA05oQV05rmFNRygm3bS676vTK8d2IoEWqcuJLG5P7hY0ZzPFyyWO07oz2Ngv6/
ngGx6SCi4Bd9GOGXgXY9NVDgBBAhgjXsFZCBMdyoZbtokbCXbUDBgTbKNyHwOF2nsD42NArAjVJV
sZNxIdlqwOAQEUVRlchK0ZUDqcDhxGYOpF/TgTB7XRzUXQqHrFDiLpcDjfIAFpJXXTBacCGtZ9lD
WeQo4drUudGPBTjYyLx3SQFuIkqq3LFnMZ939jydaW/vfD8jlbOD5UDtPY3XUHbXoGVw3UbBxmL/
7QHngz6xHiyNIVFTRye62DpM7CStkKLsLz3Yz97gSNvOzbEJu8MYwKIbLVp/iFKZzPOZg58UeZdl
pjculZ4olHL+WAbj0MERZdud1yGpsFnWXgNs6ysuHJEHHwuTheaDqxNnsKodvF+IPqnwmNTuXPY6
Lh1F7HPNQXeaIFVUZlOsG0HQQVO+2HN60UsUPt3HlDUuyvxVvsQXvRkEk3txi+SUuc4J/di+aJ18
PxCxoIwAtyIvWj+Fh5n2GcjOg6MKNFhsqZnWyZnBxB7JgaQVtx5RADivq4WKzDOmx4zJeq6sb69b
tmE33gs25z6gNEybY0RXIW4z5uocpAJ1mbkwftxCvcBsnKX9JfLRRaCftYDSZFQ/k6q3xjSWvPBo
RJsjnH0MLABi1FFMI8AyKtdKnT0v2gwFoXgqJlLGOjWu/cpu+h6y4waBf+mUODbiKbHBDBW0KVAq
nYKMXVQmlJuR+e7YuLLC4sJN3vs2yQF4wzbN3N6ZnGt7y2NuNpKVheyfJhOXk7UzQxvCS51W4edE
U4fHdLSsi8lF70tAYVQEEO/WtAX+lbJZ6XJbFxGmso4Opi0wVOwwxtekkKlg3iHaA9VZMq3QHpzI
WdjPGpkbv3bTvB8WzBWSF9UcyrcO5i7+iU3BczWgGOstPAFMNVXf7Uqiz0TTfcgaxpKNOAchOXet
tLZw+nVj7rsEFtsNw7+l+HTwy+pVwIuGj3xxbnHgvMd99syLY3FkqDwCX2dZvOAdzTa+fHN9Tnq2
az/juVu7VrobqTi4D7QCALLQ2qTzJuL8PMxgpaCUYWEQ0fTGTeNxh72xNfkW+lwQcnzAm3vmD9C4
81iaIzqiVeRvzdaBT+DeVfF8s+ibXGu+2DwH6LDEe17P51pJ9Z00SA5IXdu7dCt1i8VwvJSyGEg8
W+Fm8ZP6EnK0X5cjzg//FX4LZRWqXNN6l6bR4mEBO8OUQB94DK9+Mqiumd3H8mvo52rnOx6oE1ER
h2nMTzh42NmmL0tZNTmL+WeDBDRBHKA4HLbDj36tQPbvctY7pP2zG/qamPXR5M2hYf1Qru4v2OX0
SKgeUc+y18xbnjB3Ub/GaG0CR+zdRpxblpCSF3xVInEg1IM1z+7r/v/ClmQ83P6T/5A3xi8xOV+O
qP5lY/E9ceyzW3edo59ZHDokYQFBkVsoFNyH2AAhQtOPw9QUCXp2hUuNlszHkkruUTrd/NgO9laM
lrub4+zBgEQFeXnCcWxvw8G56ID0XHyRffjPBoS5KTh9b4gFNw+k7PWHIcAkYqP2/xxSK/20XZUd
lyUzYET6jBoEkd88b6OxPOQuO27/v1gXCUOASyoY0RLGC0GJMSQypGQjxAo1atZXRvKyx9qtn30z
j48gK+kLE9Jqi7vYx30XXSMDvCUYlTpsP+QEWb3xq2E7RTeIfUi1GXbAyHwDiv1tds25EvLcNONt
CihoLE7pW6za3y7E73ZiNmY5I18FHIBhIDoNXG/ckc/0lSKnhkx8SYYweaDq2uOr+vZaL9srVYEZ
oHMdCVWtYVifMRYdAc3RY+BR6BCp7mKj2rLsTPTI2iMZNCRJ9QHPLPiEVY/Y0UbTFE8Fe5x1Gefi
SCDZzR7ZnryxFdQvroam8grrike4ARQ5o7rPBkUqRVF8NgKot7k8qh6SQiXoMKgqk4ThTfeTDE5y
sQcGVaazLrzqOQ/hIfrYSR+bkh3Z7PznCSNKYfdPled9pYMcdlEUMUtI4Vb3j/qa4/zQmZetIgbK
eCdtj+InAgZPggzxM2aFINymbsa+HsettTG6Tmz8omKvhpoL6QPdNQtY6/Sfky+RJLDm+iOy44Ap
Q4Hpt6+aXYkXDYkI0AtTfrV+A96aN3VqCvT9EvY5zbLPyp2uOXjaZGT81w286FGvN47U2C+0q+49
GPiowLH68v7Z04RIfh7pqoUvURBO6ygJQNy0RniMQadvm2FMgeTQPppDdbW94LQU+Z3lKhqQcDVT
RsWYqsLtGACUBmYh54tULJ9g0F+MhJfVJG936jFJ9B55GUHwLovllhbpZlL5h6izR3tERVw1v3HQ
b2RZXyoX5t08+QfuQUZLH/wpZPgz7MxNPun6y4axiceLKV+yssSQvIZzxkeMmXVw9+qGU2K986HH
ozhCsRIBseIUHr+aQu3ZB5B+Zxev8XcZRjyPRrqa5lOQh3Q3lpPflnvTyT+LEey+6RUHzK1bGBG7
OvPeoLUzUV+K57yqSFarbrD190sa/IvM/rDU83dsWKfSy7dysvBAIdZzg5d0xr5DudRIs16PQdzt
orl6WgStNK+Jf4tUwG40LIQTdfca2RgUa//MrMc+uJ7CzF/7bPg9tfWS2lTCY9feMZh7KrwJ+5Wn
rjOZBAiDeTgtov2aYGSRl/mubpefcNIaMkYxcDPdbMPZ95wZHXNhmJl257B6zRADO9rFuTc9KFu9
JZHEsVQ8F01dnWhYcoClZTOaWPnQXA8bJ5qw7jS7yCOujYYj1kI6xuu4d49K/yGGzRvpcjyYJB2s
3MrhXNX1h5qyCiyvedBxWScTRe6n4JKEosP1Rv4HqWG8fAB73W54MghFEPC1VgJurW/OL3jrH2zL
u5LNzfGNC7KLHcVAOR5/xQx+0Wm5OJgI907EAahz/M9ice+WjGe0zRmRgno6xyTm3Q+okFA7s0KL
abmkM6taahnndnSeZpF/i8pC9B0jLptaYLQDpjWQzNghh3w4ZJFv7UKMGt9x16O/d62OePWF/msw
iT8mbM82SbdHjteSgycL8xCFYHxqmlkE0WzIPTRXfSXGTTKAt/am97mvrH1buwypeWPx4CPiDhzZ
82gGxw6yWprKK3LHbOdVs45TdwlYxj5qLTN2LBLbiFKrBVZLg2khTLW7fiBmsyVGJ+/Fb5FFf0LZ
x8DtfsyCESa7nohS+hd5PNwGoI4GmTIrE6dnGg/JlgzIx74y9x7a+01forbM0XzimWdXxNmjaBOO
dZidyN1IL9KkWI4JJ9wkIvzLAXh5DRXojJcetgpeUgJxr5Zs7n3Te3K7lAtXY2IsfJ/meO0mh27m
hZEOCcAcCllBo9A89EnNyCIiB7uf4L5J3mWyWVHyx1F0FkH5KmIwZ60HQHcMHmVj/9iBH16XMHXu
u0LpmUd/30jn6k1LvaN3da1hMK/ikO47q0/k0JZUIvaJ/QpQdsMlw+kvyRASP1MyPmsBAlaVaj3E
LtX6DLl7mcT/TklfWlDEF/M1qha8JBTnnL2Z5FDrxp2sNPR33fVzuFoMSMmFaV9lrauVtBxXrnCv
k5N8ZJPaR2E3r7uqf5SEypy9YmDjDuS46sMZImQX4OloHo3Q/TVEe3N856H2OHbVgH1WTj91K+qE
izP6hyVDiDfJeD/JGrG4M8PrD0I4K8Lb92wWEsjk/6ooIKRGb+ybfr5AmLv4PaCkqsdV7I5rIk6O
C0JIN4DW1rI0Yzldd10KsKaGLESYHgP6dvyag2GXRDHjz/RUYch2PZhtVuZuiDp8CBNzNwzFh54y
GtS8hed2tL+mTVD7V2FydLJE532LxHjOS5PtAQCXyaDFDUOeH8i/VUSWuPdrZtNvbtB5SwmLSsQT
HJdHWipya4gsu0cMBhe14bTpYivsciJDyj16m6PjsThFPSHb9XoO0+I01R5vCsb4YzBQ7Ds1SxqP
RvJODEnNCYnZdugM1oHCMeJsn3+kLi0/IbIjo/GVcIansJTnaMHRnjske5b9+xj5NC5tQuaLPv5X
kE2qSodEtvqRLYKPNZTnkSnCquryB/iInPYK6xwaZOWG4XeVgr9O6QAZurTpQNOVpUHDPVw+TAd0
JF4IrZVkptpqHAWiFN9+K4Oa1ORhgyCMnU+erbI693V1bW0Pw2Ng9ECxQ+tUyOrOYnTtkoG7DQi7
oQztLq3DwMdnjuy02XWxicrmEcVC3PyV43RHsuKzBaKyyAymuDHFX1AY2bOV2jQoSt7S+kzjJOhp
MjiEUXQoPNA3UZb25yjXptD6xiQSkNrEmXi8tNL7E/Eg2Fmap9SpFpJ+WHQVvPW59c4ULmxvyHxr
Ij5XIsAYmRNzJUW+LSzOCJZJrkLT5sCsXM4WQENMlJrwpPseMJ5ZxJ/0Hs5sVH+103NILk+J0dz0
Ty9ItPBH/z52u1OaUH45dJncyUT4UR5zgNXRMuMHYRRdGe3NlfNTo7+P/l97Jzd6TY8m5MFGFWuw
ZTS29zylED2YuNxYeV4xlaHrGXGcToei9jZeHJ7snPWpR3gkM2ZHXfenUyC3Nuk6bfwtEfnk7EGr
STRXnHpoucZin8ZkjelVhITYVV0mL2NXPlTC/lfnLWnm7XbCjk9ST4HLa/iGUICuIlyOQz5ftLVE
f/vOD06iNN48wjD/v60Z+2odC7XGOsuGYVGme9XGsGe6Sd1db3gXpw7ulhGAV+WPG0d68od5p/3i
pz3AjWLy9sDT5InWFSrFrMcX0GTDLhuc4KKyAULXXDLDjLrJLGgzEz+3SaPe3uc+KGtwCeD4LMER
y4L81tFRJ9g1IIo4y/8q/PvktDXuRVVkgFtuCzNpMj7NhT5WboXuJrRaKBPZwFjQXhBeJy6hAQ4A
XJX0L/EQRjAe6UK25vhbjkF+mlIX50TVG1u7yoe1tVjtBhTS8BXnVQA/qRiNU4CQKVgVGCv25TCS
3Gm7Ne0HVF4mqca3MBPZYypSKCWggIeTGCvxIjsapGPUYs9OZDSj3VcyPoCqrHeOz5ShcJP0xKEM
Y/Q4WFdjZigNXpHzd+vPL3bp2YcuZR1FCNA/24xk6pZK1Sx7WnbEuSfywYt+ASRhpGpPxE0ol3cV
aL5jrQygllN3N9rHaUq2RpYRTKM1fjg0vFVtGM+1+9FP9XtVfujfgF561L9TJAlgIsN/qUOQdQiK
mFJqnEJRldoFCZ76n2TCnwIIzvnXenxt3HdPkvo2RF+Bnv1XiDjdzYSOpTqFWfsbEzBucfewkutV
JHFOYXvWHhr9bxI1hoPmzkcNFkZIJv1dWb300Do6I9whhzLw2lXyDs/MSCW8JMccSksVWTtcU/P4
MoFR8vs/gmI5m7wrcDcC3fhIw8C1Hi0bAbH/NCljXyR/vkUSsfPpoRqwrQ6H2TFomq3fRXRD0Da1
Np6Vhp4F/f5RPOsPyJezivYrqdozopOeDJAMkW9SgB8LolXtvqNpt/jwJc2wgHBx1ClpD62lowKu
SZfgbyHRbE2e5NNYkLjbYWE3iw8TbR13J2cvKZPkuVR0ogP0AtFt5ivCQuOR5x3HY+iAKSo/Q8ix
mIfAleXoYLUEC1P5h2ORJFidbC4iF04E7iM/024Bxs4gZQMYY06z5w8Mo7XP51Br4PSH4hflQmdW
JxYl3JpHO/f1DzCl9pV5jEPak+jqq01l2eYIDcENb7uG/zB8TcTo6MtXkXDQlL8ox+2Z/iUjMHKn
2BshZEi63lqMML4FWmmV6B4yN5RbxL9jQKM0pHBevvBEHjhcrLUfRnutqMvvk+ox86tHTmtHGKHs
NPI0NP1x7ocDhoOvKU0OU+XuuKudcbHD53oCJlCd6q7CF8TY1X/uE1Be98uIMV3s+IR8Wb3jEOq1
sxymPUCsbPoV4HSQXvdiDct3LbnIGOBmp1zrF8Wzf4LRfeKKVGy6NIrWiakeRucnqAx0Ms12NCEt
VydzvJYMPvhz7NbEKUhOiAoTIg13N7dRh4b1fhChyXT86NBCq/lr6rTnxH4LDeBQVO8kumVPrgHf
vU4ZuDx07FQ2bUkeI166tEWGHwGQ4vxrflSYnQzrtwyuXl6uIzo3g2UBV6maw9D3JW4jvK+V34zr
IKbxGcoUr96nzXfUL7ep3I1F9DHpqisgTOu2/NXfziJKrkFIXoD0PPVduevDT1XKjY0j3yWUoS7z
vSRzS5EPwMPC/Qla4z42X/TP1L9ATHA7f0/GMthh1LeMCRLFTbT029VV8BSs34aSSn8OvbiA9Ptg
fej1J26k/bIk8E4bcTMnJu7LE0ZWy6Xvi0IgkPOx4//M23qv/xrus15c+EN0tdO53dM4JdO11Y81
d4MwSNhj5iFzYMj07IH6G3c1AFz5NshoL5zkwo9YqgjPIFEq7auSEU2fnX5gA2tBGHjCZkTv/Ve/
D6mVTICvokcdj3dYYPZ3OUYAuJm1sU1zlzOajN+18CzJzb0JU8+capw6PFvOIPfTIn+tbHlNU/U1
J0iBHfJloCh7nwYpneBMD51atkZVPKSzCPc4h11yKu0QPwlemsQH5016pNmE50o2/omh2FYjaDzi
M8x6eaX04K1W/Fg0KYT1os+PaG6q5iUtTXRApGcEDjOEyn7vIjxdOU2/yERN6oxoxPtzyk6PtgL+
gPMzT+gMZXBMMl772f7KHHXNgV6XeYYDgumjpR4IzFg5tqLNDedrtuBiyr/BQ+9ijC1wNYzFk/A5
YZbRubX6DUHvuxENiS/UP2QuyVn5GRtP7mNV4PITfMoRYj85GbMyr36hQmba3iz0Pcjz6puSA6+6
eB3nkXTJtlYiIKI1vbdfhoABc7FxMLeWjWmdjBpKhTF9uWDi2ZpeE6Ibo75C1gRbKSTjiTiDZG1N
WJqhVp5I9D6ZhE4u9EpNB0rSDK3MAI4seZnkclG98cx+DOuFMnMcjnKOD2Mbb5XEE9lMF8tgUG90
BzmQrxyKae8uUpxH6pgudc1bxehkzgz2J5R4UXPrjORH9ZQ+eiOtaTgjQjsVCctRrpiRMLrI/OW8
1Ol+mYqT6JcnZwEq5UVXHbpegfdtjBSSCI28AI25sYDfZXV3uTAjvaWD1VnQtAD84VmtPjw+9ALX
JPTCdTqr87Lk29mEgxj07ZPjerRP1PwPT8m3nQSMf/o1RODj5LUPrZffi9h6kUO7NZkUM0qwsTCx
UwTVcxAOz245nDMk7KbBqAJT06qLzFtsjceBWwmScF2lhP+aYJ7MLvt1rOos4oYAS1SPdVSNu8b4
6CGKonPy3pqGVcAsTIW/R/GPi6Qmo6ntkr0LiJy+MHjafDdy/PUJkA5n0igVc4YhYgsE3fecAf+d
Qu/GAetvFJl26YUtx6/s3CRvfhQha22Lx0i1xz5X952VHtrW3pjKOXLbsePgVpqiszG0l14grMP6
eYhyOgYjxgju2i6WWk6evQorOS9GHGAbTqtLqGQBIo6ErFY/y0ZZNofQ9r56N7iLY2I00g6ZZMaE
0JmpDPsem4/hcXYpuY22N97qHkWeVx+4XS9w60HeTu2mE3KPZWA1ULU2McqrZmzPVc4aHld0h3GS
m6hXrC2Fx9Z1Mo4bvQdapH+2xolYn/FPOuazASXLXaw9OpZ+nZC600JGXRfWjB16Ls/LND7ghYZO
ZxTJezjXQBz6fTRr8UYD5Q4DyIi8zSGi13sVTndziIU9SRizYvCbQ05cEfZ/iCg2LHrGegFsPad8
p2G961P57Y4RWFNe+ojBAMjKltyR0kPwU6LyJTvYS22EuMldwNArz2yJ/RiHXYNkj7AfugJYN7KI
jBJnDh69tGv3SM14dn3S55GH5Xgrl+TBCqgcZw9607BtwunRl/Ja8KRY6k119Xs+zYfYAxZJnQab
Jjhm4/gskMrimXgYMo8jCp2txd8oOcEtB3wMW2jiv/eOdwrt8dTm6WVQWq4fkG2PNNUfg4PnDRtl
0Zp1UuMUWS7pnEZ9KkN7P/vO9+wpEJVZ9sXZGDWnGh7m2PsJfSKYhhHAXWA7PCZ2dPVL9031DO6B
C24ZYRy62nvM7WmfJsGTm4znKWI8ZprPSRvtSNa+AztI54BeokT1N9gM9fUzFJfN72gRGd0UG7OH
dWxHqFBh0bWoU+MZh0t97Nvm4vjzLfTF3eKqW5+EryEt4qIOTwOr9phmLwbiEpNqh7Bf6iYLVWyC
/W4BbOg36hXl2amhu+2reE0gB7M357ywRK7d3Al23B9jZZHRgW+FAClPoXGf8r+ylHQsjOSLMcOn
kLY6SI6pgwNUgh8VEJDJwol82thksXUh4pdBSU7vR8lv3Db9vUiY6xDM9RJq1T/4xfo5BWC/Mk2Q
NU7uAhCSHBAjOR5bozvXLYrDOW2YVHiiw32uE6D66NubI8pAZus4dPAgNzq5ZBHFcDdPmdxEbfln
NePPlMoL1lESVqYBtq4fzBRh/2cobF3bGX9cz/U23OwYU+riPVXCQOXqtsyfnb4jbbOlzdfMy45m
pw/YcWi2Q4P2uBkFQ5yMjFbTEP1WEbC+hUuwPMSFwURRyYQKXw1vRSGNcyzZQ7ouPPYyOnddsw9k
R+KZt6siFlekkO9VD2amp0vm8KKTLXEgGOaEF+wsCx/BwZjtM5c1wXabZh/C7AONYxDeUXroOVP/
uWDC0IvqI26xU1audVtkjlvRhljsunBpaNBaDrg5u4I1PAcc85M8fGzzGlVRXcMd7eqH1K5cxHcL
zqric5kVb1YQ2Xurq5ttnPuPBKUB7jDblVFn/2xoCCCcFJSjue1ojbTMsgGiO3YPWVi336f+XJbu
g92ZPyXMgDgo7+IM2jFDgnEtezKCWsYVZkvxUc7nJmrPGB6Rv6Fba/cjOe7btleYXyP/wpuNlo7Q
o7p/D0X4WCOp6PPyAf3A3VLlTMe7JkFYFRg/Sze9C15C7Lpbv6iJIVWYXBoiT0WpeeTduysDj+F4
d+UcrvkPd3QKbkZLoDdLIh6Pa29gjF+WD5rf950JsagmzWi9jDZWyKTb2XzifgbxSkLDyVCYSx1I
YiIWZPbifUAD8l0K9ooAORUP+z+ZuP+SgYluIdWtJQMvHcbfzjLu675RPL5uTCMetGLAsJIRQVXg
giQayQfwl/ftfdjQ4XEgpChzg/97q3Ht/lKuY3ynUS8+SQo/NTYDryQKeBQhsYNm3RMdf56hvOnj
jxvI16zo4JMQKDQM9JaLfEejqNtPozRQPkBp9A3naHQNoRAUHxQTFB+41aQbbEsGQGleMvaimWnl
Lw5lJulj9xS8yxvJzx9jF30IvywPaqkZrk5MtAvaYb4I2FjC12iqvjOElWE10OHIniej4wwtDkUP
Lbw2iBuiuyEdj8RhMmqY+IjHVtOrVOFeolEVe4e1Gj6H8QlSWu2clL7DbNPiBWj83OTOTvi0hb0y
J5y33auRyFUnPObmvAlm9dyKifFB9ZhYxDiUHdntS5u9FAbL5QhVA+w/L7UgI7SrkcX7AFNcRItD
QNqlY/vuntHRo2H2Oy8b4n1EzYdua970hvnYNa3uBwyH2Fnu0qS+kmTwTL7ENS26BxHljzZBtqrG
aLLQBDVmxd9vQhYKuHfkSMIVHE+Oh1tRRw4Abt8C7KYOLhdclgqtLhpBOmVDNl3Ad36GXIPOLT7q
pXuwzeLbhAIN0hi+npWwM0MjNRiXjQwYmXIY+L080R5N4oa/BJZeXsQRxbzV3tt8SDMhV1ZrSETy
GPO6d7wqDiuO9LrDfxyd13LjSBZEvwgRAAquXukpUiQlyrVeEJK6BW8KrgB8/RzM027s9E5LJFAm
b+bJjDNqaFpENxIygE5WHZYK0kRaz74zPiSR3BlMWI8m93Tyo68di5NHuc6Q0XM2upQoWhLrs3Po
3fnXwXzMo4su7XjY/hbEhMhPZRL/dV3yDJWbTdjDBIIeuavOZtUcBtRsNyBDQ50FhlDMQ/w85hQ9
Fl52NGMkf1BJFo+5dUCZRq8fmQ7R57Fq25CIkCaX4ofgQ3MqOAk/vI0GoZ9K76eKV4IXbEoaImj2
PTc4As09wCdr9tdFkSLyiYF+qEoz/8QAoOw1e8OmsIDvBlF38I3e2ToeVm48YRTutN4SjvTfuSww
1NHegybNWOqckU9OnpIj78EYxj+B2TF69U0M5vqxi7st4/+d5dAgPrSMYTE7ZeZbX2CzSZb+udn9
02VdiVcOy5RBP/CU3iLY39FyjpSpMW6cIHmJi+BKPOOpcCp+o8CB8jlyM55KlHWwhd1acvJyZpWs
p8hkbzSUufEVAPgK3PYhLhaQr8A2wm7oudTGGsoLD6Y15t9cl8iP0cLJqusYgDsiEpOmdWxbsSt4
X0EaUjsNkq0nqh0n09kQzbUozbuaEErm8DjG/iH28wNOgTseT24cgmZgmll3LbcqLPTt1gV0HFTB
rlO4MltNI288PGbR/BLzi4o+PtXN4kMhjBY7SBwT3tLZeuVpXCdNselFS0fiqN+LmZeEFoi0FQcp
+q3FiaKfoyvgcHUfcDMQFYKBvHC5oog0SguMIFXVqV7SWSLMt1PDhMzNxC03rGPihtiM/OOYhish
p11tmgaTQocwKBkVjv2MstIk2U8T4f60EiOJnvSyPJxV5tH6gxQ14dhMc0yKy3+ZMIubfImYw05C
M3opomAnmjbYtMN8UP10wYXb0frlDNhGmhMzib+Bn/zJC6w35WgcUk5xJGwFSjySXpRkLSW3AeSP
xki2UYSfNEpbBvbQTbeWzlMu+fXdZEV0aEtIMzWi7y/45boTzlZGPvOKEuXELOaJz3O8p8l0l0nE
CFq/NmXwIubhNMKdZJMSJ5tzsDKcfx5t9MCZOOulllq1HfexNmZdku5XbmFc6W3zkjvW1kfGh7y+
kni32oL8a8d2Vg/PTMxhv8pzIAN8QNYuGaz9GNKL5lUKBqdnaCznUX7ytcEQq2FyUswel8aifWtL
E4BsgCV8DKvPlDo8PaZPAxeapZvnKhx6g+kPAfavYv8fQt5vvAg9AX9rVkZ/jZ7QYiuukncxDeZX
M6jsS5mi8DPYKBfrBY3OOQ7AjFFjHfu/yYSmWi3RVbd6Y+gA/NHvUIAAsMGr3s1msfPz5lZ5LhMo
SBJcj/DdeMMzfOx3yP5U15hvTsv7q0AcFyMnvTl6FvX44FSpvcnCzP1Te5zLomZ+tB18jJUdn8Yu
f+tobFtHA0uACkjFW6qUx9Cv69OcSeQ1piCr1qduzBqXMgtjhawAqNz2ia1WxS9H4WfB6Y6sAL+c
LBnUkk1b2sjI5JeRW5xqqnl4PUdAFRaxKmpZB/rE09YF72ayMMyMxfqeSUNvU4MaQx43OLGAQGZl
4HJwzY3Be+AK9ukJbQG+sFCZR8Wi2dW4bGEiebN4VdxTvGjce52zj3AMk5Zi3ZxlxW1fHNMaZaJz
s1PG95ir6IOxJOphPaPc6hZ2ELuBYMnctmnz4YxU67IO5dBIi2TvNVNDF25HxNrygdzOhGlyedBe
eqhT/62DEx7mqPM2WP7NsKCm7Wh8te2ZDhYravRzzmrJTX/YhliE3WGgnNGC7l0l//gqnokBiZPp
mEeMNVgeAEQ/11XOyaSJjpEVhmDfaFytVWYedBb866XlMzqb0cKpDMZt6x2j0ro2QfvQ1ThMw5qS
VTk0Jzng4E2zfKZ/BqOqrY8WAlioEtTdUP8WgZb7jPd8lhmUP+85tBmVYE9gutLin/GNJe7LBRmg
/4mOoqNr+pSK4MfBgQR1ilLLsO/uAZdKGkl7nK7mA9v7ro9wuxnxtM5iGNGDk/z4OPJWLcnicSFW
NJlE8zRA8YDJyemoWuVee/Nyc4/iQjLPNX8b+jnt1CXx573i8ToyIw94urjgZ4lgADTnD4akGSic
k6sFaoM/ixeNmliXpRWJojz2A4ktu+DN6YL3MC5uU5jv8P+c7CjeJVl1nn08msXswBlusGD2Ynhx
Y2zsYWN5GybXORArlgufz+S3MKaabYobc7LEpZuiO/YuBe2DoP+5si5RnlBFb7L7YJ/NOUXsPWai
x8asCVA346PpRDCwlmtjGrsvlOruK1teVZRfevoAYI4gAAweaLGSwdje4EXZqGII6KRq6Qz06IZu
E/eYJ+o29s5vgfk8VhdBJSO2GEQNh7s/26HEzjz04YYij/XS1JXU9b2uJLvmktwMElqLLfnH7T+6
grmsq5mDEg2PXg3OJE0DXGD095QFnZJZrIt0RFKOXnFNbnTQvI9pcSrGIN3rhvLG/l8xsHEsy7j9
b+Ik50UMNmqb16Wszj16qc/AYi7SVZLAoVCy+XJD89CY2VbK4kA/OzAQq6fHqRBQC6gIL30UXgNr
loHtDXQVZ2RKfMCOWI+Eg9Qqr/ifq3JpXPCmX1Xhtm+L9DKjUsnM+AxcCKcL7punY2sXy6AtvEZR
dOOkfi8N9AZkY/K4Vv5qMdCkdempWZ4jQRiaTsIsq9Y0mn4rouZvSKWvVswL73swWWzrh6jVqScO
NruLdM+BJQoAiWDxMzrMx7hbPCwJVJJ4sLqaCflf4MaGpQ84sAcz7DBqCOZ2A0LlSTntvvaLsxfN
vznRMqaaBoOIgPM0NWdB5r6xgvsq22omwnKKL8tnGdfyPMbRdupeVUTnFt5KIGNP+UxPSx/fynkC
t2JB31vOJ3lhAQnQTA3wkhKeHG5yqsddG1e/WVjwFlK72zMVpRiqT3+cxaDJKhk2QGDSP1hTT1Xk
bH0O+sul3oqNjbAYU1G5QrP43ly8/yQ0oxxBG8+e6k79ZLzjEtn6DaFjha1I0HBpzKg2Q/tAxemO
oOEbXJGDZYY4E8g2ktKsOkCfeF6hqTuX5YGcSoLinMkKw9xrLf9ldcscGEUhFs+FxPWQgOLno4lj
uW87Gz8xiaKMuKCe/NOYjjvesL/lELH9c7MpKA/2fJPyPAx3K1AP+JZ4UIbCIhK2JLRRK1ujZY4w
OffYiJ+NQIHnUXLgxm4xZK18oEehiWQimTbEk8KjCjwKl9mmJ4LGy72fRPlZmqxdXm1ccbe89XAX
NsXUJGeI3QkBfbWffYlDJ5jnTVRYz1NdXjR4V023iQv80iZzuEYYhVZgw/PBgGXlCUBd32BBxIG3
duhN31DZ6h4Gh7b3xsJBiHPy05rCx86Mkb6r0nyKAatgraIzpAT+z8n9CrqWLgmzDDeO37yWYLFM
mMLd64AI7fPTEskivaQf20yuw0onf7AwYFnFqRDjjli5tsfdnwXbXZaGDlRd7dzHEtvz6EMFLt89
yhqoW+Z+A1wDOxBD8w0KPOMwwTCliq6Z+TKG9FKMekvn2y1Fd+I1Ia6RXeMIK1eFeGjn33VL33tO
tt7M00OaVl/5ZD1HOCCwzDMHX0Twxl9kC32PCgZ3LI6vTtND9/TPtTehtWFkYC1KJ7njA9tn9r+G
o3wnyg/SCejMNA3zrz8oaZ/n8Qcy4Ko0X6TRAUb6nZN2Mznhq6LIhYv2xUpCDicNAmX0xiKyJ8tA
fN99FAEEWVQoxh/xqpoaWuj9bcFINuOJbARX+fAsCPIvV6+gBjKIX8QJ9BJmeNOje6pKqI3RoHdh
e4cWBaU3ii9lrG44Ipn7V7iSCYKMg3iRjWR67xyWTwTn3EPOW+ZC/XTnedey9TF+4FLJ16kTfDcj
WJ0YG9faxo+9TmtvoYSjGqBm7HLfeCOlee3xQXE/J9fsnsPUWNgJrEyGz4+KpIAg5fNxixaHRPnZ
Ju1fKyDiWRsgEcE8P0goH6cgqJhfRt5ehfS12zTiYkYvAmOHNv6oYvMhbKlLGChVrppXIrUICMEB
MBJUYvfJH72zW4J2LOak2Iu5+cxMT73OirZvzyRzxgk6B86C1mwn4FxUa29Y9A6lzfy+afxhzW7+
A8T4s2FiTSJWXDPXpjaFBr02jU6Y0K9Omb+pzmtXdjqhtne92tau8ZgSW1TAoVBzEa9HP1wbnUD/
C1kmozbds59uqrzedZ5n7u2QRZaUnOibeueGNYdWvjCvEjXY8uZPEFlfYFK3YyQpOpJPaagDIunT
qs2HvVvqPQ7xNZwbBnYk6uzhVZBpSYDotWl9Ez3GEINrcngO6Kb1Y+uhLMdjC++QR4FJleYym82P
TNXXipbbln9HjtO0tYcPVOJ9XdOMY/vRS5yPjy63gKClF2dJu4fnMgwP/bJRGTj/lHGKfX1UBBh5
JFO4b47Mvuz53VRY3Aabm1W1w0m0iii3iBViY/QZOdnfckx/CTysKHumYLbKloWwfg/y5e2jo5Nk
VHptMMN6SQtLxnzICgYMg/PlJQssMlZk0nJihpBRi21Vh4SwW0IKbLnbOc+vrTkxrqeEvEXN7zMo
FNBxrCPFjSNdP4OPwQ6IjZl+tTYoSYMz/1TGJ7IHp9aNfiLX2PUKF3lGAKvTVFKXHcfq6dzV47UO
zaNLDlZBIFjnzOFZfM/csega6Nxtxvl3LPKbxQIU99mb5u1YBX56iQb7i3KscNWxHBYNvLJ0wkNP
u1DGR9N894C2lnwFFx0uvbljFks1ygvrPV+yVDGsEHCFPds21rbDAIjG5a9rBve2PPpIsk+EaugB
x5NBodm6rK1XQbnOPEXotOAHmIVbiam3wk+oLWnabS/sV6sQh3nuWbOoEDFL2jdKNX3V9kyb3/Dk
4tVbdGCkv2k98CCsvGVYiRj6nHbpb82XtiE+bK2CIH+JWvJ4gD3QAPhZfLelNo35z6pnsqwa8asL
HqCqxCyKqPuSuljah4XeNyiurjgVPSpBYv+Ev5xcO0I4551A9bgSyHYwsMnXBtPQabC+MkKwC580
ytVvF1DSygDL7QQAa4pT/J4Eb7AbZ/mQMHUemSyHXsI0RdavFvlIKJCOb350hrftI/tXOPGvS73h
ESrl2R9JrlcKRXZZ4AHMEy/XGxX0jyk1KEYzHgjz0vyj232ZNw+U2NtbEHW9ufR5ud+FT0qjxPfs
xw6aPO+T1XNE1grUC8bl5cuYrCfmfcw9QN+n4J7kzMGF0W9KQ0Awu3+THFLhcp3gprYHcHWk7463
1f7xDf1H1sG+WWrviwYoHQc7lf4Z0m6bMZ7ponBrh85lzKc3y5UbrNsPi2oqSRWZfceVIuQD7kx6
prj7l45kv8w4AbS8IsZephLWS8kiHDn42JUrH1URPc229wqqbR93KHujU74TS+FLc+ecW2j5PpH/
Q/49MxU/hRwdA3jHZJhBqNASbhbYUXXPwSbpPnzt5Du7L3GusUtpneOySU1jY8fu16QmYFChhsmc
XYOpvIbMe3VHy6fJuxIUZvtSBTkHF9s7pL3eM7d0GYri0xL036jJfFHU7uZ8oTvfIX6Ht3VLg6AE
wsef6+GbwIxFSwub14S/vIO4XPid3sdtNe8dJA0SIi1fptYchWD4TeqcOjbmEnf+WY6NyF2XgI1L
jjVg5/YJK8eNmsQf15DrICl+bENduSyKNv+hqOPdcYNtFRevSvXhTo26PRpxf0tVfJsmJixK079Y
QkA35EPQ0pLcjkDFuaV/DC6pphRklG4WN+d4JVFx8Im5rdze+KYciMuWiyYyK9yAA5N+yBxd6Wzs
rr1D+qFtxR4PKo/+aA9cZlJT02L8s6U6iL4+Wk3hgn+cQziEyS5c6BNtPSz153S6wr6CmUNRZ1fW
X4nK8lU3Teya/bcVBk8t85BVWNJDm8EvxfFEe5TC/Ozn0QsdAd16JDJpdAjQ1tBhRg2NZ4+hzXJ8
REx1/hAt3oaWYjELYBOXONRLHf1xFwJUFoyk0WPwn8bJMttLJMb78trHTvpHhe4tDJyt9hJ2EdJ0
rgSUkimJrPRtZEAPExK9TVj+Mb3pSyfcEUTyZJGtwqHEMNmiXvrgWwAWJ/QKW4pP2Ow/Sxvs8no1
Mb1hmsuDle2Xi9Rygam4Eu/a0P1j0DFTCZKZccAryn1qryWvZRPSoYFh4BJqH4Qeewdk7Ok1all2
KJMNsMxAi23qk8CYTaIruRGyOUn2XVF0yIU8YBjYAlD1VHFa2P3x1a2cARMm/5mZCG7ukHEpqY9B
F/yGE2pOz8Ph0lLXu9ZjmJQvo9n8MQpv7/QFj7XLjhmMezMcqY7r3nKRHxlWN2tPlOI8Yv+DIkyO
fIJwwNUefb8pQAvWPe7IIDM2mdc+W2X/yv3ouYHEZxaATJLFgM9r4jHJyP4XjZPtUBYgbxxjhPvH
gK3hEaZ+OsAopahlb4wHww1OVNb1B1M1t9yL8quH8B8LrJKUVK7tiOAEJEACsXazymBrLXXD8QDO
o43FmfyxD4yoJ2xMX+t6WSYLgmk+3dRJNlyQoV+qnOJLWfIuWIHcY33dA3E91Zb1ZY7+xTQr1LoO
HaURZIBHdff4VCPS1otxx6Hwqnvn0s8i3Vvw11I8peh7N5vSHlwsIGrj6iv0y5PXxdzfq+q5QyIM
5ggGfcfWiXcqtv/1vv1vOXo2TnixDdyAYQPZzYoezGr4a7Wg/CvEeu1EFJmpg11U/tHIGp6e/K/f
UU8d50QuC5tXptnAhPoRSvyRienD6NA30DJ/baf4skJw/byNGGxQ5w3BQJBbpdYeFgy56nw2mmVR
x2P1C5mQRDDEUWgZ9utytBoL79FdLESgvUjKuNtKeRs/5CpfkbDoRfpYSLmLpvqImK9XlOHQ1JiB
7E0ni6m6bT+gEwJHXurFKPLGnrfyBNbLUXGS7zomhHbWvQwu5kVneDXD9kov72F5gHtpI41ylHQ1
ixQlpMJ21SaVvCbtMIGPMINN0LYfum9+IpH/1T1BBNODUmX2Z7n4gIwxSc656M4AGEmW0RuDQIoB
jntvPHBer2z3r2VyPk5V8g2Iih+tCd4Lj6G2OSncKgE4cD64AR2FAX8E0BBlpGIpXQs6ZlfONDNV
kXfLK+5+H2Brjryn3sSOO7Qj7CRMnhIL/NphIS41bcjVdPOBH8ZujpkvfhBTfmI9hv0twmcH/t3a
dbqKFUzeexSxggKSTWike6+dcZykF1np2xxzlQ7t6L13NJUqzJRAmDRvOGpfiDBdi3o8pQNeGs+Z
kK7xIjcOC1w4HY1GRXhwsYjlMecVJzbeWqhBq8TrPvHlg8HXDgZSvbeXhpUuONecMkKoCMu50WC4
W6XkYPPuD88KLhwKApkFzBk8mNLsiaSJG/r5eyaJAU5uQ110mF3HwafeHbthbtwzjLBOaQKEsCgz
7ddTIZ4GLFBRbI3bsvWhepj836qBdBOt6Iz4atx5mgnBEo8U24wb/Sbx7VdsICH0NU604SD7E8WT
/SGwp5Ml3e8JXqb2kHh7QlcNL+fY41xMu1c3Y6CpuwwQajQ+IY6/VwNVGlaOS2zMWwb8trMvw+pD
AXaKPaSNAM4/NJ81OPP1pGPGFMzpUDQehfa/5FxdsXQBLvLFy/JbtThMV5mr8D+HtFkIhmrpYxdI
1MN88XU8+HwOK439c+Xo6TDF1hGLS71KFDiNub5iew9oUJObZM5urRVfFmuc7ceXtkWJ5qBAzOYU
mRbFVe6UHxogEzgIOLWXiy+YH+mkmubFBDDE0kl9AnUOJd+fZdo/vFfHfDRuy4iihZOhMBLIidGl
ATG0STkYd2lws5d9YPiU5fhs9vPVmyYJyQ8KQlq+mYSMoVlcrVo+jlNMBQWLQ2lnCzWW9DbnB8ZQ
8s4efyAaTkN7/ulj/TITvUN4vRFBxfyTnM0xgAdDQReDk5Feg0WWWy62iCGnvi1uJWJjyRq9rNVh
Q3jP1t96iB4cPGfEq7bT4myc8h8RpNtBzps4K2+GT36vgMKPlPgp4xzDQeS/ZikSuFq+EhJ8dzUT
+fEzBIoQAo1UxiGa66Nw253PkaLwzaPuCqB5BeFJlkqbnau2XVa/+lbW7ovbBR99rX6XNbJHElxU
Vka85w4Tk2g6mikYufkCREvMjVhG9iWQ8dOo3IOuMeVHI94o23823fA71NW9aaNv0xZM33meRCUP
haOdtS+LDHgEaIehGejHGgLGB/CDUlWATbIvPL4ITqTjxUDHVkfQgjTGzUPmZyYLVnE5JehatUym
u35XFcWxNjk8pT0wANWGj8u100nCahsp82z2jMCXDirbCnApkZcl18wuk1HilMAZgCDwZPrqKc+5
KEbWiXeNBSWJNomA0dkKe0eMkRgLOkFcev+cEUro8k+CNNuFRvBvTrhGu5E+ShVcY77hamSvwC5z
97rgoQjjt5pwfdkLXF/QQkbzEUnjYXKyo50zlSNBYDLhQss4LP/MYWI1TNhGvGgvNdHjdj6W+Id9
0b8GjnwbWTA4Y78MFQfhnCNhqLivSuNtWDSJofqO5i+jJPLjRwxh1LXu02vKdGPOvB96sfn/PdqV
DGm9IRYemc+TN+0SJDJgHfw2mO+lOVJ2Rt4SJwih6ZitHahdydwt0sN55qCUxYwcMMO0PB4zcqRV
knhDwjKlx6m6ObVJ9aQa/+J6M+BecVz6YZfXESFkn/XikvcmsMxlU3T5tbIL3iAwpoV1hpp7zqjx
AkuebmteKLzjBO/6VFwGnd8rkocrwKPUfXbqXtrh43ITCsZhpzwKCkx3w0jnswQXNrIysEW9laG/
MmsmmjpTt4Cm3TgJ32GH0OYRPnf+8BTwLwBJfh+bJekGy3OllgcpjiOSpLQEhDK5xCBZlttI2Yw/
czl+d5x7/eUxb/pXBGlaFADE1F3FwTo915ycECF+nNQiceUXe8/LP5KauUwsTq3WdIO5t6HDKqf6
WwMlBufu1qA8YSDbWOX9NkjVyfD5HWNZ7RRFNXitvC3TIAKRZvAQTo3EiNs8Z4K90OTa4FmQAlzq
p2HLD5jo54ZScISpr7YTb4hoyOws9pPu7haxVVAcyXOFVMWaykNRAryo62d8e6BiDdDZyDWmf1oO
0GVjPkzdeG5aWhJsBayEeOxqgq6ft+NLkuuvNsU27rlW+eAmwf/Hin8TSUVf0C2S8ba4tj73JCA5
J/BZVNajWXMT172aHurc4mbLzyXZeiMHaJxlnydDn8yuf5NK74MEmik7AF0pfNdu5h5LfujlQRZd
9JzPKXvl/HcQ+U7aEXYe1b8vP2zC6+f2ZoGKy6iAhC6pAXEI6vBLKaJVIfbCoCy4a0BLXJH72v2f
u4y6nDi0E32IJLqMkfrpLbHNnfbdtuixNpq2ekyiLOZyUupjIb3vqVXIAprCYrc/aSxqyhgeOW8+
tA0HGHeu3jBU7NsFp1Z2V9Y4UhGatDoaL5TloX6UbnJxDYXlpgU+axBa2oKmGDmodZrzTvKD7Yvt
q7tI1/+YEwNMTlOtZz/612c+07UOyJM/HTqb69Ry+01KY12K4MF27IMdMxVV1c5W471NJIv0yJ1y
WlwTliHPrQq2oid/Ntc2F16qt5m7NbeyIDRY4rdxo+o+j/FD21cfleo/yqY1VmPcA/mzhM0wuisv
3RxnILYdxot99JRY1Z0BHBqC/vBc85YFuAAh0z/GY3FNOv+lB8DCJd3GecG7NLjq3pbR0nTW/ubS
2acB+bgQ96Z0fH9fAsZN6c3cmGRjd2FnPpkU0tozjmMMN8j4RnVrXc43AOewk1cFdPvuQLNOspkd
hxtx4QYb20MUrfN0JD0KQs4KE3LII50GsNv0LPZ9Wx44m1I4yGGmqa8DXikqXNrHKaNLbzQ3BJkA
+YlPe8rPsQDR4tT4DMYO5chH3ZgD/YLX0X0StbAZ/dScf7v5IcGRTPQtOtkeA1Jl2NcQV2gOf7OX
jIsjHPGzleRrsMDfPtbNvg8/iIfiG2EiUznl42C6Z5etZ2RQG8iM73K+ui1jw7qieHLgLIZnDt5+
/NywILSz/0KZ6dFvMO9PrLTMDylhdB4G094zff4M8Y1Rn7E3NdtopjmmUqyH/Up0G3omz33WbYcZ
N7NkDemBZkEjACcEZK3Er2KCXDfBBzgOUVptdsVO1KxL5dxcu5mbTDAmv0oZL3WQnZUwS9QtjADM
HkJzpFEyBzhow5wiGaZLB6YRR/SRdwbbXWOtUj+G32LYexPNQhfMICJKE+g7jHEpZh1N0jERARZN
1uJiJr03fZUO3jkjXcwc/Egry4LIBOfLaO2b5m2mZuE1sOLoMTEaf+Xb/SWC70SEye13PrQgN7Wh
HtMDziAgd5xnl10pckNyDvmb7/l/S8n1mCPtkKU1bA++nXr0AdvrW5X2V9ctMQk000nYatf3E+XK
eP3ceJt2EV1tFcwOMbSkNgXzTmOO4zMJ70s+LWCsntFlovC8yf9PIVqwYNWOfa+a7O5rjdbvorA5
ikRIX8y0VkJH/X8BFYV51sJ8VxqHnjOybg2tW57Q6h6NLPqxOy7FSYR4Z5sA2xM0tlxau9amqqfR
xEkzgFtrLyaoFU1qXDwC8Y3FQG880XLFit/NpLx6TvzQFOIbLwNGip6AsGNG0YNWTbcnSroxpY9m
Dj31klJQTn90B1QJUiLp46Lz9lFJbSaKe7UtQYXdRlMEF4fwAAIYLqx9lbcLECMudkPJ9YIQzl2w
7LWu/ep05heDE4IkmVVvhWDRYI56T3I7IMVpMaQf4aViZDp0Fbz5GQyDRHurSLg3chvbVNdC+9+q
uH5NGu+aV82NLKTL+4dPdEq7B6fwnlt+g8GsWUOng8erklEO0ft4j2giCiYYG5G9FaO90TJHNDSP
y+Swc+w9joNHSfI60uMVet0TMOHF0VoRTyAmUlBaHhE9Ti0gpJQQVThz8VSIiBASdkLyEfCQMMZR
eV6+9Wy5mwphwTP8nSndjZGoO6eVH0TBb4RF3vxyicnlCN7TKN9NQrRrD4A00H5wkE0f7Aoj+Y7M
cimOqBhOR1+Y/k8xIBbClt6jTp1tTSa36NA24k6cBHb2IkzPTpYT8hvfAlUdXW7ERFipBzGZJTS0
6wheiMH0f2arLhhbyG+pqvdQ2I+enj8K/oLCsbItPatUzwXgfDmtxaN8dNANR8ZObebcoIjt69AB
c23gTprOONWYzWP+rDoY276tGuLnnEehjVS8enUecOx3bJeJz3hiSLZO8v6F3+dUzPnzkLdv9Lg+
+M1E8Q1rsbSKHyje7MTeg2iiUz00N2gigGyD4pgycXnyHdwyzSRdjuhw72x+b7OtJco/40KCWQXv
QbbHYn5ovPI09TNX2LZGpEbyRCB0duzZHwJjZVYYb/MMfHQcl8aoMhlPcs4+7C7stmKI73GQHFtv
fAo956kX0ynsSWAZEiW0UlQgjgZVF9LEcBLoS+lmx7ofKBPV1F6PFVk307Yj+NoSt9DiEpzALBG0
NihwxI20fOnlJndUfExT7yycflcn5VMbkEe3B/NvOI8HWbufQjKNrjvu8Rge7smYvttU5jY2A7Ra
dy+ulsighfOlTfNoUI0uRv+fVfUXo/N/tFnsM7c5T1VH9QvTfAYENwUuau2AeXsM6sDkONZcXcb9
PLg0AhVZTIQ4Mo9j6+/ssrF31TAxJS/G/KzxQw/Ku0dpf54Vt9CpKh4Xfmbk1se5Kg5elkCZFelm
QZcaqX33DMosrMGjXJz1OwpdxF9M0rj/Xuyi+yFPVK9jy/upJEaGCqgI4J6dF7rXmmYt6aM+xcKD
3RP+OLn+V9ncOlqpXwuOXLIw/T2MmXSbS+7BSZr8rX3NEj88ezW1LBkOxh4SEY7r4NANzrmMOS2X
zoIhjL50FZM8ZrhUDU9Ie39rERrrTNVf5Yjd0qJHKPKi7LXRNTc0JoTUYvJJuRGaWm1vdeFnsFMQ
1d1h0T2D6j1xvKPrMnwKnOiApTxcJpTPmg9R2cPBEf1DI0NjQ9US1hEBaLJuPsiGvQ6kUkD91RDt
zPlgQ1pYUpMbZZIpXEsAF2XHtim79L3Mnce8TQSIhBqqkFGeXD5ugpAnr/HIpE3Bt5y7vaghOkUT
F9UY0GZjNU8uh1U8ORlW8pbFLJLvVRJE98Su//ah++jr7rOrnatdoDgVAJp2VT/9/8G4Ec6Sbko+
5k79dOSaDH84ajl8UnZ4tNrpwkawYTnZZ3yCXZEDaMDnfqmgJjkAnz9E6d8KnZNHLHrAYPZPmNA1
F+hTlTBiKtTVKaCk1u5ldp2/lgFjN0y6k7fUxBbVX+z/pJzq6tAXHKFp9DpZls/0rGreIkEnNkVP
O5vgyFj6P549A1BS7qc0Ea1hIu10RXEHMNKbWP6IxGk5Zf9awjvkYYEXKh3rbd7ot1kuzv9mfMBP
urbG4TX1u+OMKT0uKvwk47pJqTjB0sEJqGApHfxZb+0pvYM0FKsGpRXNFKk0xl3uS38pAQ/WUwOC
yeTlHpDL6+pp1P3z8geAbb3g5aKGAMcl48hNyeIaBmrbp94hHvr7LKMHX8ZbZjLhJu4gl6axxRkq
ocMP2xVDG2W8i2wC9QphGsuAEy8DT3IV+Ob2Ec4tp2yhMbkYwAlYopkN0Qt7BZhEJ/LxayU4rf8j
6byaK9XRKPqLqCILXu2Tg3PsF8p2+xIFCJF//Sz1PEzN1NS97fY5IH1h77WRFXrOzg/rxt+qyLJL
AvGWNtlawQKjv3CITQsqJ9+nOKGsdxITiuATCZKUCHVLWYKjgZtt+VsOz7x5cXrRJ/dYBelbxyQT
NeFxVZG2jILsuLgfhG3mBujQ8+wM0tG0vUTYpn9LpDMen2dSBBYMuSlsn3WT+/IikLCgkkzzVdm8
YOS94czvWrLHWKkL7Nx+qeOMi80XbDjGsp83eHcYY3HwqxINzeqWG5vUuApveNq012Ry42bTaRrZ
jWVJ9CdK4NPdJONcDCeVh3b+pdy2EgbLEbA4KNOlj5+Sig/x75CGUJRxdxjbcpLUFpHxZZsa8VBc
M7TZVNVU9HfpEqFf9XP6NVbvfiEuSTSrV1i7vv/jZ04ZfAV21i5nNwkSvPvtWAtSgFIYf8SseUbK
qHQ53zpINZHzTrNbgjYpJ1w0E/vLF6K9Au4OZ0TAlE6xECcA+MIiGC+0o0PhpqPDBL+T6bIApx34
7YrcnhEPwA+fD7XT8ETTjkf6MUmUl3xGdQfti2nQgKC2ZUndkaWL9A09D5tInhCiYirGD13LyVSX
Nd7U2hoV9ynonfIGRgWp7GVtwaXaipDB4G+T1fG8CUPPd3Zj2lJhx1ge/ecew3LNcFvHmP26Cszp
fnHyiDzjJq0ZUiJxKH/G1JJoGmJ3QIAIVEKo+K4sLT6isMpsiykybDEYZDqIGH1Wff8qbB1Md11r
zfGFDWnOoz2q0llvg4jf0qBxeyv51KnmyfhaIpan6lYpkut/cgqQm4k3MetSoYptn/caNk3EdzG2
uCy0xRFSVpXJ2pWlhfd5CUAsPLQVLrKfFgo96+R0cYwWKg7s1cE8F6Y1N8KMHqYvDUxQ2r9ukiDj
uE1L87DtRQSoDC4Sa0rcCLOeU9AVVsCPzMGvd2QK3C4WI0bWbnIKrR/XG53g0iECaadneJdiac1m
2cMk67sEu7+uQx24mCIWYY8f48D5/t5rP8QYpUuLkFWd8gFhdZvtyXI3leMTw3OrNLUdBha3WW1+
1QJfvMVT07TuS7g4vX5aozHuZiSF4azv8MJa6avdALk58A7PwJBTiDQJikk2jnOwkR4fNTgu6VDA
U0JlYhU33tStqDTxaNUc0FEDFGUiC0a18Z8cI/KKyTqbknsc4nX31svGQXPQO92inkQau9GX3w9d
TyVJGBwyn9V2CkN3y+xG/yk6xg7f8zpoohZcbs5pF7j14C6slpGf/aRY2qI3J2tl8UFB70wPSNdV
kpwo1PGUppnQLMem3q0s/pUZAau+GYIkjaHF9T77zTkvuzreiTy2x+cl8FxaZ06rxe+2SZTIGZ0G
8/KMyAfUGSWD35yk8eMwQS4daFkU1nkmyPzrA/BEW5dw1bo0adjzz3U8vg7J7PePZc3szKPaIgeR
JL9+dv0YZ03jk7SYWyPetZsiWyXz9n5kLFaS+miXLplrngtUZINyIzNOTM6aFMJwgP5v3FQIlsGc
qTKT2AE1G943pI7e9Di5S2C4yojpIibmjuUxG4auVVsf0ewMyT4hxd5841PtzeWpsPhdSD9pmxFS
FUeIYdKA2NJW8NCLOG3Rw6GuhVTnaq3fMxucG85dsJjiR6ahPWFUSAOP/KzULnS+o6fj5Ccdt56A
uthqSRhfxBKcB6KQ0ekmYmgKL3eso64cbCLbaFAwyiHpMTU6MK/ItDbb7F4xbCwigdw6WDDE9pnv
65++nJL6obdHgaLMtf0ZCa0McE3Htxw6ff3SFsFSPxF3VS7q2OhWMXxeDGVq8W3NGCaN6/q+ZoID
WHBWgwjPPSZaTL5R5ESYnpLYZ7l64+hwDTvCFiK/h+vZ2FAj0e8VDEIsf4B/uuv8MjN9qZObXGp6
xBafg9e5YSKxUoO0JEyGRfzibH2HYbvgPChAxQM5HPs9Kzx276E3Jgn7YItJsZlEF7N4xG9lQ1WZ
qywlTVD15TLuNe0p1+NqN34f3MAL96hxFdeK2TwWAjf5jdO5VgDyss10JDd96tg2Si+1wHc5tETj
BsuuXBIRtHeTSCua61EGQdrezoO9tGqjUDZMy97Kp3j4nbE0COb12MuK5dmeZ5Q4Z28MgVE/WFnT
VeqceCJtup2uGABdy87GnrPXJFMF/8EWswPnjIZsygFNR1bgy6tygiggGGYGWLTrXZlHznZ1wrpm
PJ9BnDHJuG5apepBqWSBA76LsZfVI7q1EJ4/CslpYCZHcbD2/J0pAVt6qSHyYApBOC3sbwugsbjD
mD5HT7PVonQFn0MJwebEmobE2zuBn9FRu8hrx/xxJC2Hd2419tHRwT4qxzTxUNcVQlvlsHc521OG
gHERUbxDuEJae8PKOyswECBcXprN6Oou+y/zpzRjAKLzlnGWTDFdMUarlXTFLQbW1BqYwIy5ZgPX
NR5LoU7PgPm2bD/L9EEPVY3Ss3Htdqo2obKaOkDvWPGIlxbpK5Dtx4n0VVQUErZtTEHg72VDqE9O
hKiy2zugU3m+hVuuaRLImgUaXsSON3/NfdYN3yUcUZOWElJ/wQPI1x5EvliyQn9I0aTrL26oxOQu
6Wy2oj3CANbqQKMwSbasovFH/me7ka6PYlqwKm+8EOpHwwlWt9b73NQkyDAtqRoY9HGL7Sq2wFY7
u0rjwz6N6Rp0mC8suM6rStPgx4kJydmCcYgAdvnkhcxhlEJx4Plu6/whtwNpv+NWWDBBsrFf3afM
rb1FHHVSQMzAqOYMHdHCM8breW/hV2z33dA3xMtT8PUcxcHYiOYeWWWW/OEgAeFDkGKl42+P/SCm
IbHkv11vjT0GT17xYD2HbD+66C82hISVGERWsmZQGlcJjKtKxG32lrfDAEypDsNoIksxTO0JPYbl
FzrDrrtojGtqqLr8USVZvn73ofKjdY/pyPEFJi8HN/kGxnLGmsJNWs+/R6eeV+OWCq5BkgrS3CV2
NsumgQmBBtRIPHibYGUYAo0wumPI1R/slO2XdUxm2SDnyEbVJ//lCAaEezNyGAJ/Y0LmZczEo2Ta
tWrovfyYdm0gxgP1gGfZtz7k8v5a52xRNr2CgVQdMcdq8eBC4x0/la0EebZlnk5vlg2TjiRhdxoz
ufW0ECjmYzVGr0kNxPRPkfspNxLuuZT431YK0EKMxZuGixtszxD9xJOTlggNY0aq1F7QUNkZ4w7i
JCMdVfmMl2XyzwoUNoWQ9wE2y+a96Jze8ZlfmLnvbb44gtA1QXmRgcday8Gi9MAVksa3/BfLZySF
S8QBgWLMIiYsnlgT0tsMtj0/z/BCOf3bpE6KZ4KeZtGytF4GjQjXCZRoto0I5PiXcivNP6RT1Ov3
gFUIQV8jYp4zJm2ppy8gvLPEI7azsIQNuy1CF3VcqoSAziIiU5PFMYMukoddwsGWTwtfoRsCk2RZ
zvh/LYJUgiuF+4McOajl8ODQzQkEdHbmu1+UrK78L+mAXMEk50WfkVSndoJ9bcDIyGKSxWyPYGvi
Oym9PQWnP/4WI5qgkaE2n9Tn6im98xCNgj4n5tH5DNhZdPRkKo7Zosw41v03yxF0fLdOEpQIqDOQ
KTB/BiyGEadXXLZYVSu4DJBgh6aVyR3ftaqqWxK+E5ZV4bzI+rdg2gh8glKCGdHo2h7S3zWf3Zah
yhI79JYzskzeioXPEs0kjuAoJ+e3c1d5WuQa9afIA8r14MM5wYeUSkRAd5m1gJWZvNXGkl7QpS89
3V3TBurooKyH/+i7FGf4Xi13dE9DqFrjUZ99BuPgYGQNaSfra2m8ROGCTcKteh6bDZ/EFH5xv6SE
CtuL9IdrtYY+dqOkLs23XPjJko8AnAroaKgW6EY0eLkKDF6epO1vqK0Ee+3gmNQ9X9ZNyoYMjxx+
pDxajAUxz+NG3bS5riuHgowyJjzPoHVUcXZLnkjE6x6bUPzXNeqp7zSC/UMWkp+F6puPdxrxMjBD
LU9Zmq4gbXx8lXAR2Jz3ycBT6tIZ7PhteA145QnBDbf81ezyrlJl60WHZsRh+hphO8fAqfrI8f4s
ZWhTk2lROBA858LNmLvUE4e702KbvS10stynMHUyDTqtQ9BNOCNKJZLvMyLhoihm8HGQHehzdROh
hDB55i7I5NeJRnOlb4dkFzcwp5bUCkh1INSM8YtGMLxc6oZsLhgROkEUifq7rvtHQCEROREOc36e
cOakaXz2w6LI9ov2o+W3jYShPfCmFfGhzNsiQn2czkXZnMLEDu1rqDsgT7fMFqcCyBibXZncSC1H
6y+Wa5sDsMkKn/AcupUG9EpCRASO7aJAo3wzNtnkIbP2+PGYHKAv3oE+pwQMM3rUhyIdk/oxY1A1
f+GMN61NMoU2UYkib9aF0p7E0eibQImxf2T/0SriVuUiq03a5WgTb/giymJmV1XV8d/RlQNWKZYq
roRbPDLmeWi5SjxhpitD+ttOKvc/5hH0xII1fZyWT3SnSfRaBmsvUCS0dihDPvZUhfck/s7ic6lz
vQBxocrv/E9OzATOAD2ZFw4Mn2SqYwCOMUuRwBtB094IAhvnnzIsaU+vBPKsLXLeRcTTL2cPIWlQ
BIv0p5qSnIIqCpJStM+EPWT+3zHxVUWChjXSkEdpZNv3sRbRaEGGjFLy2mvbbzubqT4SfPhHZTAa
TQroF2PfBvvPmGdFFSQoogYQBb3trZpiw9JcnijFSMK+EUFlFwz0gnCW2W3vLJI7OxO2QqhW2emk
ngt61pKPc8d+jByQKCYKPUFcnHoMvF87d8gn4OkBkPwPy2fBP2EGr3qV7hvLqZp7PymK9rHrqkXt
MzvT0FiaER4VFZrfgMJe2P1fZdtprCQz8mfcfCXeRPWjuGyLO+zYrU0V2ChnefDdsGB5wFRPd6Rt
kraBQqZCtULYq9v66SObkzD4z0r7IRfkOEX0Vei76mlS28bxw7ndpD0OEAZb2pJkhbOuZt29sVtu
ChyQU4WYWw6VnZ37NHMzDLwZbk0y/6aXsKSjvUVDWdZ7yIrkr6yrGOLbOW+oM5k4tfnFi4XnHYM6
w59KoJA13BakY1AcMEaB8D8zqsEHUOV/qw4qZUs4g0eccl1dHVd6p4W18BUjPDzssKQe98qwulAN
hg8qx7vvJF1mvtagYdrZd+FV+D1Y6lUQL3vjzV39MEgYrG1Ki4BXBleeiiocJLjcAF70fjXvcmcm
S1AFy73v154ZCDIc1D7UFjtM9FGbe32TMei4V21GQoVwZ76G/tQn+AjomNZN2TRE4LZ+75GizKFy
TCu3+i8L8mznxbBiu6Tv78Ip4W2jDVA/mpn9fqSx/6o0S21YsoIVkYsFvdraKorvqn8WrlqGj2Po
zCepZPitJ/reJmWrQHuSbYDaoC8fcvvSAQy9Rk7TfbkYC5j8VOOY8DK4uPnYBTMznphaxFkDCLXL
9efEdOtlZZq3BRtUHWlKFUT3oeg3SAurRx/xGkxN/Dt7WVSvTbckuyCY+6MH5hrWkkTFyqL9PtM0
nkQCZQfkQGx9bext5GTbF5/DhYFW5e0orOdtXqz9tS00htslYq+VKf0G1Mp78BXqnWR0ilsEVDiT
RqslgdbvYFbBejEz4V9rlXK/rOOMSFQSkyDm1HriX/OZF5gQhPKalYgObP8jl6hWxAQvCJXdUcdg
MHGHR4RJuGNxUX2Drztm0cTBQaTrahI5U6ROIPZZHWP/9P45Lgeq0CZwNyBUt34j6C0bbGefqInP
2ZphpxLznyyInsaOViPz6WNBBYv8nHvykIBDZLGK0655aQAfGLn1aHdXTMOfTUWQVxXVR7MPHVRF
kHAAjxDS20wJnhDfmSflIWFsOBSgR/BgAK3g62VNUtbtvSACenBCesmop6FfLnnKgtIa4Yl3JCEC
CUiWxzzAEQaKNcr4HVq998fVlHyMjpIV6J8T/nXUip+P5TCgwcEPscBZGzksVx+LypqTU8wdjKR3
T4vyZC+wHrrY2geLD9hn2hSJ+q+rMQcmpG4Q+YG7rlxf/Dzem+R2tyAozCcRL2Bi02cTImE6kay8
9Jm77cv2wKn+7LBfgQdCjFLPdnvaCsvdksdmoq6nq2M3D2U3b0peksX+zdevTCIwA/tBvvQmc+qt
q8rXmv0XKuaFrGMXrqV3COJ6n/DNMqDbNe7fNEGP6dgbt2HrXoGObNEyrp+cxxuZd3diQBmhgHo3
JKYYg5ftRAeaUtpeMSw42PHRte+TKYEJYsf0ggBg7h58G98SUryN6KvDApIe+JOBxLneMxQp4g/X
4t0iPJgG7JbLd0+ywb5zWNkrIw5qvxv3z5QF26KLjiUZTbZLDNS82ryU8fx3FELe9jq48jBe83Ai
ENW9ODbRQ+u65xy8eHN8di3nzmg004qbBDrMWfT4Z1ySz/sIn1S9hu9k3n52mmRlsBLJgnPfe2+W
/ODP/b6HGy2HYo/alUojePHA8DeT++ak9SvnLyhhRfDK8oHR+5jE9nb0BMpHHmVGYqjMkDdbMKBg
DUxwr5x0ul2ZfQ2++9EM5YuMoxfzDxp5biQFNB8PI3y5yWb/wESZyc8X8RubVn6RzXmwgB9LKCMp
u0V0/KCP823o2TdtjGBBDE9r+VVY7gku5b6V818GigcIfo9D87pG9raX0zmr82PCyplw7SQKNmGy
nGe2UXPofcRGrenU4mZMCbSKQyr80WJ0333aS3zF2nrOnfanaydEfoEJt7iELb9MyD88Zy7Jdhmb
qfVQr6R0kjNd2ZKcHxh3E9+ZM/0NUf63xA5VkuIR1apXYqXuybcISPzEII2zPT/IQCJ6nL+apeLA
G287Ne9RfD3keE49oAw8jS1ZPE73MZpPnQMIRBzo/IZ5gcNKuExOfU4UYlm81cgOAj3fM+R7su3g
LpbRVitrGyxEciNgZOZy2xft3iz9PUAddjjcIyP7IhyG5D6xb3nXZuR9GVO1quZEk+KS81IZBAOs
cvSs8TViSux73wYM5HvxBu3zJu4KtpfdXYr5NvcayPxIHOu/9rTu4jJ4dKDBh3mE7LXfjHxqRfNN
rPs5HfBXsGlgsncJu+q2gyWkxHJKi3yfkWhhpJpQGa/MIW+G0Np7Aci7Bo452rU2j/bmwJg5vlX5
n6c1jmKfQwVtOs8Kgwk2Eqp86Vx1DcjQsezgwCBrY45mRaI2882lH+4XuKleHu7s0QEYXW94U0+N
av49XzmMELZZH+Z3H5DDGaAJAEqypTkbOR3cJLztmvzFAVVuz5yTmAsd43zlLTWfeTGrC7U4PNf4
KPLgib776HEs0C8gkVyutRMaIuMGnT29krNF1rLB73NkznvoUuvPlMabosWsxNkH3vwlCQqsJ/bt
QB6v47Ynh24pZuEE0mr4RjV4jnLnfcUuyl/SkJr4shf68ubIebmtyA/Cmnfi894JqySQF5R6FOzZ
4yGvF+DcZvYOrFglvRFfFbjgp3D20Bk4h1SkoG3xNPDn9RxyZPadA9sFdEjYKLtD850sICPM16tY
wLoGYVywm/B/2Ooew+h7xcKisLq0jPz5E17CfHz0h+xZ2dGlTmHcs5KnfLgZo4nVcrJfLU6bma0r
EBacR0d7ijfmf0djcbI5SHTY7nCfa6YWc+bdlj7tP2qKaIZDhHcN4QjahPrWs97gE9wJFe3NmWbO
rLKNIF2hZOUKpxjgp8fvQkzbjm6jjFZDgPmUSb+pkAtWvJ/uAHaS48PcVlbzbeqHsoe+NdXdKXW8
g8JraT5rzwPlWEAunNzmyREdBpTC3jvMNm8GHye04lJLFWIZN29Ra07Bi6xY1AzhddTLTqwQo1Ux
4Kl1/M2YJ9x+S5sdVD+8FvwyUbVsA8m3ZVlPERnqqyf3fuxeJXjsALi9K+4YEm1qaoscGnYQoXNF
uzuA17AKuXcIBTZ1h5T5LeNLQJ7uflrqc62DW/PCLdaCvTFjRldkKQ3JEgom7PGd33p7oyCoS32N
pgR3Fb5vbuV5XI7T2JzQYb5Z7ndC3aw7hwsVa1LDIAe7YDguJwMjaCb8vqpi0clp7fHQdLMkkx0p
FT+bCplDGGHoVMVfAQEINyNfLPkwV1Y+rGauIQVrnI27NvTP5nbp88Gs9/E7Mebv0aWjB6yt8HFZ
fPRI+dFf/I+mSx8r/KQr3UQ+ytMqqFEwCpxtpO5Fh9jc/Og0ST9Ydh4clJmMo4rPyo735laZMQu4
hb70jTnJ1TbI/lhVcXV5yQ2Nm6npxviNzO9mnnuy8vZR8cyGZxfycNbB8GI+YXYtV89f76n397q2
/hQ9GbYSRr6OmqcsjZ+Madg8uqyQbjQ5CE5MLp9od+Y0bTjhYVPfCaAZ5jfL1ii/VRULKOUcKwI3
/HL+gzyI16XnUmMWMwHMkqBNHY6k2n7DRHZP6u+u1Bgb0bDbUB6tGuKztzz3/YJjqL6qFkJiUjq7
EruKPWAxwGLHmmPYVsB9PE2OOBFpxnc3BwhFqSID8DmTGLcaCZao4mMTjY9AfXZTShRHBK+zDTYK
FaKpaBM/PNgZPTnmJWdVG+MfCjIcjHZ7WQtCkpvqtPDxWyETYcqFiUkcggjSiDE6kUkQ5VkM762/
RBODYvO9ZP1Id8inbv44B2XNMmLuDbL4JNvxWUdEc1BGWQGgyqT5bil0Oy0e8zx/NqeDuTQDL37o
+NRaRB9MYR706G36aTzFVBwjaw9mgAg4ohPRyxRQ5Stw7SORydDU100weLvZTUD6wYAixGCe3bM0
XBMk9Kz/dwu++ICGDokqR1+3zfm+26Q68S08FAaq7/41VzAoiINxIBKH+a/WXlR9USMcBU5cNlk3
1Qxz0ZTbmN4SrvVV9p8+11M35NdBIk/ikYIyCFvSkCLKvZADqPviWMjybCG/V1RsgfdNHjtEz/Cu
Q8RUVM21rT+HPsFUIeh7SdghFn0ns/VTRclu4dyMpd7ajHJMuWPOzbYw2G1gBFzr5M1ByEDnPkZ3
Y0mZHHu3al32cWY9d2VxDdecQCKStDpRAMkj4BsLVMW5lMzeeeEKm/EFGiOFSIsTiU4nL5pO+WQG
OSn7S8a/qA7uKlPfEU1oyh8/7s/mSzaGxbyc9xDSblNmueagrKR67PLpI1njLUr9E1cO2ZPu1wjB
YIjGuybxjuZe7qvqHXGAoT6wJXk2dQnUj/86ZqjDRKG5aOiO9atN3e9bb1XEZ5JBXA98WMDjmznI
WhAuY8/ugT8RTJX5gsM+vpiThVXpidHMr42WDe3Bztyl2IWIOyHJmg4HieZFZuPXGLrTXoBBGarq
0zLEGJ5SdqtH02JEstnNZY/MWCAWBHbs1TPbW2QxNJzE3e+6EqMKQCeiHQlEgcnWpGDvWpYh4IDo
06OkPrUN/lfbu/aUBKwTYXPnf/3RoYLSTCLXPWdBShEJt2knBu/UDUYdj9QbfN6jOfyHhnRV/tu0
lkO6nhu0lBCA/70uOWHPIFPP5rVmO3xkp4lmyMWY2PnPCdd71y+E6cRbU7EvwJEcThnzvjOVenBw
Ad/omFvNk5h/Er1LVb8bcUAyu9wMOrqM0bWjmzI+ybRjpE2+WqiQ1JfldwRl0xfN3oH26QgSJOa7
Kgye5zU8Kt5faRMesspdNHrbLAx2puHzl/nWpUuTfXnu2CJF9HasDI/ziBEJ055fI3quaubP6S7O
1b0FnMDcaD3w4oFfWMg7UwYWPKcFir2QirEa6FoJa91wLd+2HPlOmf/HMnNnLl7ztIgCkiHfao+u
0TyjuX4LZL+VAS1mJuCUexvz57n0ESFdklK4M3lHUaJfyjm5Itbm/a4PsRgZkvmHEPsgC7iLIBMp
rl4U1CfzKLDoeDfHRcnbL+zHxgzbkn4Hed1UP2M37izHweVM9ApiL0Jm+ujakszSKP1DNClFTbDP
gdhkw3rmjdlr5qEKYbdIGJ1wfFAT7OpsvjPwg5qSq7Kqgx0EaMq9rfnnCN/dpOj57RD1oLw3rwQ/
xO7dkysVpThwBF4uvNP3ZWZBJy9uQ5bONdZYExQLYoXEsMbiwQm5y9ZX6m+nmh4gIdPi1RuvLdgj
ZpuQ4DdmZ8QKG5CM4VFlRsjhz+LVnGsyjw88yzwIUeL80fX0IPvgGhQoXpqrKXPNNcpiFDsu+Erz
SVMdrjDhMD0xgDk35cJvITyeyWT5xs5yijI8TJLPkofD/Lrc48dgiu4Y1QHMdAk4NN909TsxeKkc
TuzuqamnrbU6Fzt+dOp8T0XI40foEBjHf0WKnkNyan88Sn6ruzNn59CHT6tTbE3Vb3EktjyBbTe9
dXQRBIUdSN3cZ278QtgLf2uXd5OrkA/ZnMsujQcBFqapCfXyaZpMSy7P5o8yL52pjBJKlprZmimn
qADLHMiZEi4LCX1Hk7LrionlasJio0pPkpFPF8l71qWYpsTGLr8Qvp+4mHKaXkv4ZwQeV9MexS4x
u6HceAb2ipB4XZ1fny4ehfGPb+lbPpW4qg/meHXW7kreDkdj3B25oE85dy3Ue5aw3T4iG0hq+8PH
Eh1zCsbgWjJ2zDcB47QA4FRbx+yPVvcnjNenAh2O6Fh8NNfMtR4y+Ih5oJ4kly3LoaP5HliH/imT
gGSd7DS7xaeAoVEhEWSBvE+oEo0znKcuvHIKbZdUfpiZA81z5sRnu0gu5kAwR7AtAmaP7UOQFGSi
cOQpU3Uk645JQgVf0AwYWEbscbocQDsdi3T58AhpY2V0zzr0yTRgbUXPyvdCkbBzXcVgqrz34xp5
U0SvMN9McnnvXfTgjDRmud5ncvwmqXffT4j0MiHPftxQhwWn2rPOivs2VmqTrfm7qaYQrIDe6eW/
7hhdrOncQ+wKN00+7odGPhIH/MT/H/J5MY2Ox/Ey8Xca+Hlod568WO0iJiI8E6AFD2UF1RB7AKA8
YApr8lMYKzgvqO4oSim4O1mW7I8D+SjYj6jAsS9ZEB+Q2rDoyq52nl6Hvv5mHnUI1f/HFAmHpDFv
mZmgXqPfkI6itXuq6OqeQv3XnZOTE7EQzynxY60f2lY5cM3FqezWB+mOzsact000/DhpfkWZcvLg
FCSxeA6b4aQT9ErgU/cFMwhmixtPWvdmtGgKwGqUB7Y2oDRmxmpJAv/ZVekdIdw/UcLqHgkuh6p+
Uxm7nF6zlrRn795MahwdbEw5hQmWRBSPq1AeVqdBd4cR2Is9zAQKHHlxTphl3jBC3y4cHkvjEi9W
/mEBdIqi4YnV0k1ke48qtrjV9b+CbYAu3In0zZyFrt29xw2+bCZPE01gBn/GFCCZF9wPSfvXtOET
9yWrmge3H+6g3JG0xnsuq2ZLUMsGfehJlyz9I6v2WCX176Y89ir3HsHihcPjOk/F39rK7iFiXPhx
eyZFnywvNyEjBKBCfwXdl+9Of+ogI/TW9v9bCv0Y8R7XntsfMH+SVUhkLP6WS2/L93rCpxmIgyqX
+0At3CakbscBz2FS/fvQEOednTY4xuSU2vk5EOJRF+HZKsdXxJhXNrJfE6jcfz33hGGMEDKuC1MM
/Luo4XgSJ/9g9+0ZgNKyI+HpFZLgW4he8HZw1yemjJvS8rC+lWenIxKTybxLD90jLTTjD8/LSOCs
DiMNrUG3lpTcQw/U3TJDKG6qrJh+nJ68ODPP4/wHc1DGzPLaAOX4Yp/jFGeNQA5z4wUBztvkKW/x
s/bUP4VC5GoBr5XBznHSrW6RrET8O0hwH7ReXggw46mhUBVzUzxaMf4biBfXbjC4ksD/yS3/oIcE
32Rs3WAZvDR1fUnm4mMaIRb17BT8iD+2ych28s6U+EcsPv8OkxCbvHkJQ5W/mo6qmtynlKdFKvIo
2FM/9MP0Asw3RNyv78xMCfsUMwJaU9MbIWVlr2I/gYPjbZEr83WugCCE0BdxL7dD/UsD8W11RCQ1
9Z9xKQ6Q8aDmKpaXMUA9rOjnKfQuHYfZ4Gpx02L7BKLZ7tN+/LVC/ZrH/SUJvbuAUdAUxbuFnk5U
3iNOuj36z615choBpNnX4urZi9hOjfO3CcvHIu82fSxdkk7Xe48x4pSlbObUzvQ2kNg/82Ak/pvG
1ffLr3oeNoJR5zTG9IT+KfNaxI8SiIkD15pqxEdt6JjQccfF8QgVBEYV8eRL/j6HrkOOdv2uCqRC
CBC+0W6dtebrjcqCfKBRfkSVdcZT8zalJH2FFmSmQE97E6QAgch7StAIOV3+OqPlu0knpiSkiODC
GfriVmV4IWWjE3rFmGhgp/hd4+q9qqdPGYRmpgFUVrNdBn6c0x35v5FPaJ81E5yTN3/rAF07iobX
kEwUFDB4ktB33ORIBnC4YYuo9UUvLNvQt4FeVM3nEmqk0vKtCTuERBNLzNp2kYoqctjWrCIWM2I7
b854EcavYdAVB5WvmKVRB7HyCG3TOQfxr2hxhmQRxhq9fHn0VIiTA7Yb9laM685d/Cfh6A8zDzNF
sY+Ilop+vPggXq163CB3Oy0klIm43M9cZqycGRbRDpsR86xqjjYeC0GktOMfIVrDee75UwVim8oF
iFan77B692lgL5s8kB/dUL2FI+m4pBNgg0e4EnaQUTg/CafY85+PIov3XQe4suRKtNgppMC+Iiwt
WGDYpZdoD1kGRxqoNwMi+jD+7iRwypfG8faLiF7ikclzjMfVkXBVhPvowSVHk3kgI4fJpeRj1/Qt
dYatrYIEKAiZq9YeT9RwQiOSbNxaIXgre1qGbE+UOTlBJNyw4ZcviGf2DlcFwwR+braJWL4NNWVU
U1wW0T645O30BAiUYwANCXfzyoCdHqbxWO0l3MVudTHXfT5N90SRiBsU6MeRfyH2vHprNejJGRdL
rGM7c6+mCQyjoo+nnSmzzEQML8UR/cIltaz/cXZmy3ErWZb9lWv3uZEFOACHo62yzDrmCAbJ4CiS
LzBKpDDPM76+F25mVV+FiVSbHnIQKQERANzhfs7ea2+HnIri4KagXYN9rzpGRbzTk2FnsrSez8jT
R7SVHZ9qltO5NmLlcw8tNQ7Pz74lprz0rWFn2d2j1ZqvQwpJ300RCLMEaV3/0sfJPPtZg4U/4dVO
dfbY0mGGn5tOYLxIAt+lJJd5PVK3mcPUYW9Z1jbd1tmoztPzheSY0xh1wSqXxXb+h0YqniNwWftM
VwcX8gSV+OjaZ8XtKZatSkIhoDgVSbY2lLLJQiyXXTHbDJmNoNuUS1Ub1RGS8WNbue02A1SG2zu4
II4iWZBp9BQaXsoLkM5sjYePWgLA8HIT1W2GGCwqjsZY+TtElOUtG4Nom4YBq7Q2uGzN4lDr4Xfm
JTlXkOtbFcp13RndLkhS52BY9WMD7Bl6iHZwEoLYhBNeZX74bnTybtI1sA94u2eSInE3z5lXJBAL
y2OnCfDvtUPaIiP5kurjJnDKK60ObmZESKWSZzj/u7DsbxOQGYQCXpeW95oLdsSEUqF49vTHWJn3
Y0LwXzs4bMMMUkDmcRiJHFjMtCMeE1GOAzUI8/5y0CGcsp65J06dEAS2t3oz3fS2e2IhQUXYst6m
cnb6t9ltFbbvddBv2wkYcWgrc5W4U3+ae8mVTz3bporQcksw7VedfOV+PictsNkYsBcbXjLatVc2
xhsla1IRWfpvrNE7lVNwjMLyhklpbxT1qaXTNddvHfpBgZ5kWyIDrjQx0RIUCcHi0TXvVECyA5TZ
hgqiIW7GpvmGUwFQifmul8GxjsAomqFJl9dMVqj0UNwopppgEjsiz3l90LohWeOOshswRXKQYqzG
gwJjSYFipxE/PdbjAfvGct6SzU9K140bz69YvpBYayQ41kc2CmOg3xUamAGb3d7cFkHfky0ILLpJ
aY3jrngYfQzavOyjnl5iGiflrp7B9W2GPk/0/ibtgstYxOu0ap+zLPnGJ7urJMsQMkiuhK2D+m1W
dVN+jyKSkKgcGEO8h3d9HXcmiVMF64zYQKo3Zo65LTU0yVq+18fhFh8/en2+qk1ur1cebP53mNOK
KrHFJsNWtNsNE2U2BrHVg2sLRg28aHx0soDlSfOt6Gnn1mFgzNoZRAQQ3mjmZY06eZl+WZnNQ9rS
lkCu/6TZrIUH2uQG72zcFNsuw8loNbvMRVY1tvgZEIaZ14Y0AkDy/l6xaOkFyLRauUSitvtoXmPM
Hy2ofepncz4CjLadR+LRsvTjucDn3hLsuAlyoBwOu4s0IrwrTgG79BHzHg6MdRZYN8yttCKdOY4L
gwA8ozok5aDW2cRmziuySHw17teYUtAYSG8xZPPT0ANqld1AnIaVFHvJdxZLXaXl3kO09Yg8gqD5
PjgIK8avrT+FY/SmxRZFjdh476IE6Zlmk2tSjmIRFlSYtZS32TzCYxGcTGHuREGZwlADlTg9JrwC
7GtAodwwb4tIvjZD+ZUG7FPYUQVHd3kd+o5cYN+1j52RUWGcK0sEDJJ5Uz7mFc4RQ7VMBhZ6gga4
mCybl0mYwQJp0EEj0jATwQ1JvLcUKTyMLaENhEUr2YRH7/MLlLC5lHZIQhWtKNJtMyYbu7Y7eqr9
g4RysoztqFx6Eh6w4WDdRg30llnqqWYl7bXpJQ3OZ2RzWO1lecUS+KaCcUg1QWtmJhHisHkNO1Xj
i2/Iaa5T33TsNIOOxaYt+37Vte1VI9prkXcQ4XCd4kq75yrvRVg+DIlDRacjpMzVqRZTYEx044tV
IyJuaGe4DgxQNIYOy6HsS+RUd+zUtxIHbEet2ws9+gJa8liJ8DbQon0burcjXa0x0Na1xv6v0izm
dhimdPWgxBS4wCLL3ltkKPvMEFmp3yUNWjOvc26S1r4EcXvK3OqgacGeZurlRMzSLP24gtT8iHMJ
4I+XX3pgNckOk0vxV0pauBYtlSjEd09Rbe/QXV9lmQMrLH+dmP9bqT/3tqLypx95kb7bsr0P6Sos
QgwGnZAj/Qp55SXhdohoMzslBA7aZVECMCyvH6rK+v7Xs6aSct2I3AELrp8G0zy4Ha0FVLDdUnY1
oYaRh/Eve4na6JAm2jF3DGQIE76ONkmpQAT5Gs56tmBre50SE4Lyebg3SE1f6L3/Vg5Eu5pNssRy
xlfWtUcZZ9EqGc3XkCjnS0WhEPbDzse6P2Q5ehEM6dvKabtNh70791HMSiGIV8yyizpX37OMwl0a
dzpVXx3HFnzMHAWLG/X3fWEO29YwH9MkeSsESOfGdjIebEX3qwrW+MAkV91BazwokP5d+0Qr4Bg7
Yj+O0YlFT3BC1tviDm6fDW94a4ZiY9Q62c/Znmn1oPVgl5CrAFQrBl5QWU1eU++g2CSQdHhsIWQs
gtSwvhbOkFxngY95up8Y2UqDfKhQAZyICVCHwAZzOM2gdxknlCBVHxNflFSEdE2lvSGdoXrti9H8
HsGOuajCMrlPIEscS/xc8coCUYcy2WOaro2WW2rHdD2Io4mm+4ysuXXT+oSRQBr6VoVzmmQR2uOz
ivMCKQz6G5sADkj3Pvk3ykYG5njeHfN+PydBaNdMiP0z0To0sBnNT5Zp5YexnPx7zQEfIEoNxH4A
FxMKTkQrtARPjVLXzR+bvGoWRttpT2Mt7S0Jgv7W5pMsAlfuuRlXtZvCLJVoTdDp4zOE+UAvmxWe
NY3fArenn2/AYP1CJXVru+GLXnrvgxpANrElw0i9DvBcGkZ74TNLY298zGkuRH19DXG0ZDaPRt6e
FRyMkPZjv2vw4kI72Mgyvs4sXd/5sn7Fyv4tokSOIfVEEvAjtb8XpQ03LBN2naG9aq64b1PsdEWt
7AsxNeltiiHvik8X3nV1d0uIF3jGhOiCBGCYK/GtF0b3wABJdxUrBuwDLE0pGBGN5wlyLNwQxCWV
WJf1+UK3YL1CmbxxTbzkeWGaW/4PjbzYfW2IKV4lffsF5RmCKDldKat6jnhSmi7+MlItw//2KDq8
viLdlirbJrZ8UYo5Uc5oKsrxgIzQeCY0GuhYdxMqbl4IZPRKQVQA3WZlj0cnYqdpSn09FNHVIOBl
FT3+oahT141NNDKpQXHAdra0U3nIhM4OW2YQZWR29MOqJE3Vmet3ZgmzldKsD4o6JEEZec+b0bq8
0Z1Tn5QEF1iXuudjs0OXAhHFWMhav+U5wVQf22tnYtMHSYoKaMS+yzGdbUhHwoumQ1XLu7DIjp1e
rhQor0AxHelVdwdqccustE/s4j6V2cs4NLduIJ4bfFBwS4yDqutLapU3xHvvPa5VrwCadGkynGyy
n1hFZ9ZioGa+U72xsul4UTOxt4BH6FVW+Er0VLts3PwpQ7XRYCDwSAeeSuRThc3HwSvfaIooNf46
PP2lA8jTTMyjk3uPYG53RRgypyTjdRLLB8cPrlsu0gIgxwSNhgAyDN3Ik7V7vbXvZQD4lG3Og93p
aiO1kkBr/kHh3udlCzSmKOmSjxvVmDSGKHHEyeVQ69cYubdGro40NKn+K/17JLXdgDIMkSSPMMo7
ir+siSlDFq194Saei1kiWGMVvFZa/p5p1nSM7KxdxQ3lENXsAQ1sbacD5oYrm15IiQfPq54czXqy
xv6b29BsNzLA2dXMfW8o0St9FUEdxVg9J67l93oW7MQ47SAB3RgIwZfEIZ2mBqoJLadsgQKa1aEq
C3iPNjbDNLwZLZSLgV9Tex0vtdKG66lVb4lEztinu0RiIqTyhsJJ956tqt9Ss31iKr0OtA7hmseF
08SdBih7JN0uJyURoPzFaNGCn7vMlhHpbAajPc8N3ZHGoy2E8jDr4XGYlFLBMyb0O5CSSapQmaDD
SEB25D+EA53esK2OoMAvWzVhtm6ww9Y5bZiweoHiNC2zQT0LIe8Koi0XmAdOM96nGHW8uOm6V7gI
nIIi7yiJ/3C3VAoewhQOGIJuogM0+lmKCxvGkE5z9YITmkyMon4GGHIRx919FoYoS4MLVYqvaqif
Mt255xH+0qW0sSzPQTmrMTOMzvW/LqjgFmRTNrNL7quxd3aY9ZyVY8B9HazqxaszpABRryPYK2io
YJVkYtS+jJWpkRkAbkd5wDj//OM//us/vw3/23/PT3kygkL+I2vTUx5mTf3PP+0//yCObf7p/u2f
f2oC+53lKEfp/Pzb6y0eTv6S8b8av9enlET7g11dBrK4dGm+lo3x+ltHd9wfjx5ZpRH7LKgPAPPf
AuC+rE/oVHRF/u33TqB+PIFW5iNmpkochhIm2dQeQgl8K0+Onx/e+vnVcZwfD29qfhzJJBKHLpzM
gz8o4FS6Oy1/7+jyx6NTr5eUIErB1WGvCZECnQBS0t87+HzD/3ZjJ5cKaj8WggZb9FzI5rbN5cXv
HXq+Wn87dFhbgGgSQjpdTEi7IDeznYmBf/350edr+5Mn0jF/PLpmpPDC4woSeAKOpaOKocf1epAS
vbJHtxX71+cn+ujmih9P5Gue7kVVLA5+3V6nvXUZVflvXiHjx0MDnWzFUATiYCUsrGtP22sJoVOf
f+758fjZBTobshKoVSSEMg556n0tRLsOqKpQk9o5+GR+cY4Pro08G7ixxkTkmk57gOmbADAm6JWX
3eef/4MpR56NWdMENSMwFc0I/HcCWMzVNCZQ3pn3t5+fYf6UP7lC8mzYdjo9nazNjUMSqEvTmPaF
1R9Nx6PVkFO5C3bzOwGz5v7z033wxMqzcUzvhcpBaM9FQWD5I/xaihyVVqLiTwl1Cu4+P81H9+Rs
RFcGJlk9coqDqee2voKcmyH1TCZn9XvHn8/7t2FtOTa9qbwqDtKIvycZ4D9CGX/x2Y15UP3slpyN
6iFuFVUewq/taLhQaYPmrSYooD9mZbIsRYT2rdvyZj0kGvpmj25NGvOa/b1vNn+ov30zvzSp5zvx
eEAndA2MHJJ2Uf/im31088+Guhs3ubTMcERlDICkylZVgycsidcl6X326fe+wNmQ1zsqGKbpjweH
8U6sRxVuGkUg9udH/2BA2meD3YGYVopaGw6OP4bbxjbDZWdO5n50m/YXz9ZHpzgf803pUK1s+0PL
pIiFG+DIKB4wKse/uMUfneBsyHOHp5JXc8fWp6E4S+ZqDZHbaa4+v0QfjD37bIgr04vrxqg7ouNQ
+A7uQKLfRMTM50f/6MPPP//b8xl2BtQVq+TDN5p/6TR2vgnHoNxWNcv33zvF2eCOVdSUtlm3h6iA
d9p0xk7S4EmL+PD58T+6QGfjO3KHtOoroz1Ie8T42CUavDjInp8f3fhglNlnI7gCW0YUzdQcgpS2
r7eZZU9Rii66X+XZtMaPiTIOQVe8KZxoqTXTkucB7x6E3hAhsFjpaDg//ywffdOzAa/wWpJuI1MY
dPqtqYMUt/JfLJc/OvTZMNf8WsWdX5UH+mDDms0mcWbm+Kth/sFb0Tob5oCgba+TWMkbz0O/HdLc
9H3Aa1gOYSmhWMz7F80kcV7Eyv3FjfvgG1ln457ksEnYcVscCH51FrkN31b1cHp/61ZYZ4NeGQ5K
YId3up9NamE1iA7TLHWXnx/9o4fOOhv0WW11kQFX5GAQ5puPr4q9Uct6i43mXgU3om6uveAyH6dV
GYL1cPZwM1YpuvHaL3a1ae0tuqKff5YPZgjrbIZoAV+mbce7OZrKy1gl+84zbouZn/v58f96CH7y
frbmG/i3KUgJXTfHyM4Ps71VB3GatWOzBF5YqWt3tAsiUiwJgIECvB+T3wxKALbnlIAL2MPwgc6d
dTF1E1Le3gUYHAw55XeJyIuSp+snduZtYuWZ9ALD1o3um4m3zn7sp6F+IIhAp7IJcisFAu/SVKUp
KwqXs4xZ50I8t6do2GL2tsot8nwbpepgfgVAFcpTXhS0zIciL7bQDkMaRj0A4g4Xiy4cgvGgrZEh
2gTDXLVNfIx0MekZ6Ky/oAsMQ0TRPQGPPjkR+On85aS3WfMyZCJC/jtNveXhAA4AkBG4PJbda1qC
3yDgLUOl9Ysr//OFkXU2cTYIpXLbiq1Dk1sIMiJR2uWa4rVZrH/vBGdTJ7Dxpnbj0TyYLoULCIsj
OyhtJJPh945/Nh9yfQuKcIF5INOwTTct9v4N26qh+cXq5KMp5GxSlIzqFEgqNQRTTOMpzfRIp1w6
QvX8xfr9g8Flnk2MSR5DuEGCdshCWFjYhsyB1mzVwYIqIl88/tZ1Ms+mQuqIo2kC1TuQsdaXq0bL
e0SXldUHv9hXfXChzLPZEI+wZcLwmA4+fLBmX2cSp7AoBFiXz7/BPO/9ZI4wz+bDMmnbHFAargCD
FGudWA8Iw+RM1NhEVp6pquvPzzNfkZ+d52yyc+C3NbXUacF3RnpfVSkhNp0oHMq2eYCvqlSkpWVk
pvqhGH4x2X908eaf/23+K6LABCaVj4feM5OdFSEDAwXz8PkX+ugBOxvjng6bopNUqaIxi4Dv2oom
CsFhWE06Y4DW8vlpPlgkmWcjHbBp7/M4iYNhE3ExtDVx0/PmFI+q69Mcc62Tm1rl8+dn++hpOBv3
QVwRmZep4YBeSttHRUh+fB+iMcxzZ61+8yudDX4tRYFZ1xQQW10DNUK3MLgsqmnAjWobRKu69oUN
R2jz+VeaB/xPHjxxNhEgRvQKq6yGg4V5bcqViQcSTTWNJlhXtQ9Ed4SmrBvC2MOYbH7xHT949MTZ
xODTOZ9Gg9gZtBdxj/TICb8HUVr/Xg1TnE0LllkDQSuZFoLWCw9THIcIe+Ig/vL5Nfvg2RZnk0Kd
DZZupHl/wGg8tQs/75FRYvCZTjXuJ+cX65OPzjL//G/D00m6KmgFGmW6TsMm9xvnOWtMbAexrd9+
/kU+ug1nMwC2QSzzCJwOMxP4SyxsxqiiUvGrau9HD9fZJCCEWbkpCHna3pvBGiB+RZ1+KFPNeSKf
XL8NiTg8dG01J5Pmq8+/00dlF3E2JSSlaVWjGodD4aaXcViRoQkCbUsqENpF+sYkEsj9MNUXZYeG
WevVuMpBWG5iT75//hE+uqxn00RnS+DqtdkfwIoM37jEXo8gG3nLv77if/zQwaj/6mh8y4uxCv2g
Ofvjf23f86vX9L3+z/lf/c/f+vHf/Nd9jr4zPf8rP/wLjvvv865em9cf/oDEKWzGm/a9Gm/fQVI2
/91jmf/m/+8v/3j/6yj3Y/H+zz+/5Swp56P5YZ79+e9fzU0Zm4f8f1o48+H//bv5K/7zzyXHqF6T
P/7P9yr89pr9cftetF+T8Nv5Ed5f6+affwrnH9aMnlau1G3HEIqnsn+ff2NY/7BY3LuusJVF2Xje
Wme0/AN+ZfxDx9mCqccwdZKMDMZ2nbfzr8Q/hNBtQ9d15LG6K+iM/PeFOP1rJv3Xvfl588nR1fz0
/78p1zENQwg+gm7Y0tANeb546QfZSRyS20yKXTRlINW68BQD9IdPg9lexBhuYmKa0xAzVOpPN22Q
wlM3ukdBFvAleBNsYShDKLab4Fc18egATWRt7+3D3gQk6g9fksF/q+JY7fMpRes6Pkmit1aujQOk
BE/6CLzK3EvNIje+n77mbjlcpUiNnHyCW2tOb3XHgZRZ5I/MRem6Fe6w/euP/QiasGCruP/rjzAK
HdwE/bBE1k7yTuvcEMc4XRON8yCqx6Hv7Su/L+IvL8Mc9tbY8TWeinHfIXxflnr0xvdzCZ1kZBZu
cgJC+ahVFT5Lt20XjVZsVYzijhBO76GRKTHttWOvEwzM6yLG4JQiOKZvdTAdyDB1hzCgrYcINygY
bCzkjQ5+12hGYsE2NnIFAkrt8OKv/9LkVGM5LcjpicNwNRT9dQqI+lDojg7NBJNcyNKVNYuX770k
vRa8CRF1obWIhukxA8oeRGvwbRiKqq1vdNWGZKJi4cGKXYDR71cIdW89fYLRPkXqWEVmvizQDAG3
izdxr6pDNdNmKoGXhlimPURCOs7wa6GaQ0RxzGhNSFO8NK2ZrUDy2zpSsNiSwchXtW+BCPBjQBQp
HOEGoCB9hWlv457cx0WFimLM2zVS+H5lm/i5dF5aUFZya9WbiXUBI2qdkoG973LrhfrYzHhy+73e
NM+lGb/adMK9LrS+wlddO2FSXelMYsuqJYak/V7ZDhknIr6rqqJcEgdCjI9j1lAXZIeXqLlNK9Ve
5Fjl0W1j2E1R2A1gGbUg01exksm6hWi5KEw8J1Qw4mUqxn2ee/0lWaLtEmriGtd1j8LD1lbE6nFb
3WoROpAHjPlmtBpqxmDAO1sF5rqo/Ssv6nExFfnSq93rS5RMfjQtScXo6TPf2ZaZrikezIISF38p
6+ylUSMhzDjYsg+sZe/cUHy8iBkCsHDLUyPcd9XzmOT9HnH6YwauchGO3jfV1U9eOTCUBFlhllyE
UFBvoz7l2YIq6dqPYxncTs1TEg4RIR3Nns0zaNmYiC63wzAse3zQkWtp+0I8ghRG3lrnK/xuu0l+
jdjst36EWEIVEj1LT95AgR8QFv/1lMSnfOR1miq5rnT/mhQeFClWJ/dSIldL3XEfA1IB0OitlYs/
yPPN+wphk1faJxiFICci683Fc0qdhig5UcDxi/gaUwmawa5qzCc07TTDauEJeN/g8kGPCUoM66Cq
zKSSNy3y+w0b3heBiD8VxX2dpy+O1xe4SUJYBnMYte8qVKoTiJgyNwzk7cY1By1b5zjoKjhYRu/Q
CEm+E78JIADEd2yTSBzEKIY7bxw2KTRSuLneUTkBGqc9UNf2olOPVpZqy8Ilka5yq4TsynyLRDDj
El4GSAeJT23Y6i+KsRwJRJYPasKhAJcOXz5RrrEWRhd9F5DCVEzDSsmWUGxrJeFuwwLl8Yyr/lgT
2bTQxZRt5V+y2UiBd4dWZfdPplJvfU+arpnvNaOATl07L8BLkh3h8iR/uO2dO7IenHpIrh2xyJVB
kixLnG0P42eRFc4aDdopYr4/hnxuzfKzjYzwyuaAGvgPgju0D1X4zOQ4QMjW1LRqDLdad2H3JHyH
5MhhE3gwo/jM+YXZCyJpclg0wrfBUrhbd4ZnBEmu75GmzEixgjTuGu/1YEJWDQBaQ4yXmvjOnAHL
30Vhi9xjLaoJIQj0GGmVzkEnlLupy+1UDjE/TghTPNVT/DDExqM/pM7O0pt4mYThF1IMdkDv+oXT
O/jVupaEW7dcanHmr7U+20864gGvmcjdasQxN1SxRbRT9W19oUZ1Tz5TuzBEdSXora8FFaqFWXgv
XT4S9TlrdBvdgtqBks3VbGeDMPdqapsvLL6hCETYmmPqg0ukcqdBVgYRdwc4geiaY1L26sl5DDrr
Nk9RU7VJf9dY6p3YDrFANr9soyTEaGckq9KAIWwEeBp6/wGDhgHcKfzeyPxlIjoHAS5438ZyX7Km
aDeeK7dZMj25EynlSehtI+2gZ0Chsj22ARDObQt4FDVvKnASuFGAijuU6Mbc4mRmTXIZXPq2C6BF
DV+sDtiHVwZXoYeVOS/vKTsukCE/Fi0TKemnWRyAF23XhhdlywyT0YKVjL4oRftYhmJXaRRanZol
QGKZF0Bz2VdXCLAH2CMKBkBchSteSzCXu1I/BARXjMX4GFjNXTxYJ83y7sEJ80MiIJazK4rXbn3d
h8UiGgjTRZA07eFVJUvA4oTDT9oxjEhc9BIk4jkhFKqbHjKSAkiK9SnptDPPzbnMwHEsHWrIe7PP
2gtiA455xTu4pedFYTFYx1HAYAzkTVQgjkJgQk4FwDCHqJ0uwSibXJD1CtAa4F1WNPrO87xgh4GS
pEIgofspi69bN75vdALE7U6cPOx7F5OBLE+CC8VnMXXHDnstKbALN0xBjBlU3l0IIisopASbNhD/
3OltcMd+7XZgAKUOQJEtCAgbkg/p/XtMrHB+eEVDASHbLvGa7wNyJAsJGEFmsuZxFcjkLMg8ITM0
SodyRx8fbiP+SBKCSogAmB5hEOOvRJajYVyHtpLlu5IW1CSsTRkacje2rSISsXkMqwZxdI1LnQBJ
O87Vog66dpd1TwZw6z0RUlA/Um2GFjXdhWs/oFAcKciD5xRaC6RHYvbL++ER+CXmwQfK18MpMDym
wffY80kBC4dkXRn9PBe1w8KdbkpeBRjamushK+vbwlbUmVqnxHcNDaOK3CWhsiQc5O0x1NJ2qVda
tcKEm+ORv2+nznjwSvfVdBxm6rG+sQJv4ZOPs8ydKjvyBz0FJihkau91Ycm1Vvb7PkCjHQ1jueTt
e/JHhIbgWAgyRXaoIwDCtQPjRPTXZpQ0qwarERZACDuJ8+Zb+YDY9ODUOoWXIMR8N/q4OeybzJmJ
czIIwYCMV66r36casuacvKNN0dXXE09Xa0uQW9abYqFx7c9BNob1Hs0TgRfV3b6LXlsKxcehCt5T
uUnUCOm0DHaU90mWjegBWAK2DtYQEHJYVkl/bp/qSHSYL3tIUDJHO+2UO6+4Mlk1gHZHu2qr8IaE
ixiL/aJANblPTh0FvnVbYXdw/PYiNZ1HLSA8IqlZ2fGsUf2fvVN+/eq/0irudw54K1wJRBg2pKFm
dmOgDQodtLa92hh23V4FRkHqDgt+s7H7Vd971QZ0sMmygwUaIat+22y7YGtbrXWh1+OjNbEs77CD
MGN1RAnAUsNgpuCQRcZGL/Q7rbaqTcclXcscne805c0uesNU5mLSlslqVosvyMUExB10YpvUhGyG
2YMTIJCk9y/rPsNNJC9twjuvdB+MdcNUG9oD7/pmY/RNuE5V0ywqP3qonMpnKu02kXlUwczFSbto
G2omrDffOvXaVRleYm1AMBz3+i6sYV0UYCRwRHrwjuuIkFvCn60bDwoPcx3rCV2/zNVAmd/ueG5c
mMRaVEOS0M2DTkjnJhoL2Ftued+Q4JcE4x1GAG85lk566cPzqzBut5Ln15w9yIN9GxMhAT7dWY6w
TtZl+t6MkPSqSLchqRk3U/KaCdIjnTp4E7wREfjxBYN9GUbxPrCNrwVydgbBZK/jZA4bsYYVM/Cw
dpRFaFp4ZWcjiTCSPBiuJHojUqWDrMFvOym1iHtjk02Bw0iIh0VrE7NUjLWBddlqj2aJqciKwyc0
Eeguurbc4SRQO9IVVi75q4u+JxSpneJgK41olmN28a7aNC6WA1Mld6kBr6rTOh7OoboizITSspXG
t2lQ3Q+9v8UNtmP+HjZWMBIZlI31QaDT86LvBl6lpfT6hi1bzOWsbR/QgA+Om+3Jtia2h40AGvcZ
4+a5qErZfWijxxtQwklP0hoDbqbvejd8m9IWGJmZbsoa7lkSWbDvWpOYdUe0i/ZiHDBtSl8ecK+M
B60wLho+0rbl7tBu6e4bAwe4S8xoqItorcfeTU2A7SqITNZ64W0hp2pFDua1GLUnFNowWACLbu0U
+wqqtNu6x1prR6O9Kwbj4OVgJkPdeDG14WsedaQKBdlywBi9xuDJzeKimL4LYaqoSMIorSvE1F9d
tk2JooGSM81QwiyGC4vEbZ337Zps1qD0CbyJrW7XlEBq7S58D4S+dcJwJtiQgDSaGFUKrgtNVdCL
JPMsTUd1K6YjVjV52O6w3H53MumuIVhP29LtO5KCBQm9vaNtpC6v6zgiBTmemG119cCssGjKASVL
imWn9VCDR6U3QNtOWIEVxZVM25ltIbW11VW73HWsPaE9yPDzdjXxom1degtow1f1SKbyZBoRiIvT
kHi4GVX/aIZ6uUwvEJGBGHVUdk0szs24S1XMflLyUABNmh0c0YMRlXe9o786VjrsGmv0b1wg5vTe
S6zhYX6U3K+gwHwUA6ts7QLLW5eyQdK5KaTkrDHxH/Qu/k4+L7vivnvyXJEeg6NhLMrUtY+Aw7GS
KDasitmSEEekpJp3gTOPzAoneK+QxO5GVW5x5bIy4U0FvxJmX09Ma44maz0N2OVUHX11iMiESYCf
kHSrnSDEgLRBlnKOj+a67uDPqTzZjGUyLqWKT/5knVCOs0hDuK3zBsZlS8PBAleSC+9rlLHXGJAv
LEiM4cFpQ8wvWRCshi54A1VwE6ZViqeXcmjmYSHmIZ8NGnuliMrQez6rbaNGMsyTM92Isra2IIZv
y4sqry6iingowrwevT4fl7xWCkDz8lqHDgIAAJG/ruxy6STyGOiCYelbvGeM8mhNsCitvEEiXIN0
jqfbJqobFBxfVK59I3n7TZCSqqfeEoyIux3xjOCWeByxfUK/HyrAmRhBvNxgkqFpXMd+vDbD+GVK
E7GBVIebcHjQcq6nJot8RVyHk1rsAHPMDxoBDZVxB0HpNOB8WFPNgBMs+bFZv9ig57l0CQp6SjXM
0QzmeU0bxdOOSCkwWbX+tR9iHPbYONpIpcfIrbce9oOj7umv8HtC42GCpUJjjKSbmrKSmK5jHwhF
TVmD94/O/ghCSNeXzU5CN/Gpbw+GXqLuJLDKd5rhKkODDtuI1VxVii3hDXKRNkAku2qV+j6kaVO9
94EX7VrT3nRl6y6mOMV0mE/7tHtl+OK5xvR57ACOdVH6tZyKLwbOEjJ3hq+dvzNHcRQsFHHs6U9q
0h6g0wL1lnh1S5CHPYUQngWAeXRdsX3nJhmQlrNyKVa55MMSqhZeTUX5YuhcpNLtoPd2QI4sshpt
dAYR+Z5bPclXrtRWFhZEEq7qaYtNGeREH2NlVALvgLlTqMZ50wSw85/I4gSMN4MEvVq7FL18ylXo
bTpVv0vC2Q+R7B8mozuNMnzLedGuuslV60Sl/tqt4TxQoFnpRAi1GeGi+MfXQwjnEngehKXOoK7C
6pix1kLYeFYJJGC9aszV/CqqoPqTKoM9PBqH4qAxO5GWbS29tSnz9IGKE298H9CghKTvzo6oGuKU
Wz13mnEJCZrb+H85Oq8lV5Elin4REXjzKoRMS2ojtX8hTjs8hS0ovn4W8zLXzpxuCaoyd+5cu+No
Gh2IoU0Fh8SOqSAX2X/VcnL2RRGcysrXuCKtLsx9zY+W5jO1LHYqteBk9F2Gbdu9TxvupEZfcwtM
FwQFAxyuhbji27JOJh/07M3vyoSvWoxLxHSnhLepXuGgqXD20hhGqH0oB6DDKcdr/C/X6cRhYwRb
PwPJrGs2q0pnjwXbqBnW3qIjkDEW/OP1F5abdr6S3mUYQDQOdh3pzhNYmb6UA6tLyFuLcmPyIO2D
yxVx7CfuHL88JOk4hcn8lFeAVd3Z6TduOb5mUPc8I/6rFbnwJKHQL/LXkKMghlb7xDr/HYmkcWTn
WPhnfGET3uaKZbZNsUznJq9cbCDmtBMaS0dVq0JxHbIJNJlZG9HE9q/NOQMCYwlzEuSbWls2abcI
MEbebzAQ0ZqRUUyny7ISiKWsMreJVT5nlvY79pVHIwtt3TNTbMi92iuHvkgs+RepBDnJezCp0MUU
C8ZjGf8zK3ka8ajKnOgY0fAn8cF4RvUhGtvh3I891NmaBwZGhj/Nf/1IgLDe82eT2TOy1w+osoj7
SCyQJ+rEGbcKWl8oJ4lwas0XbdTHlZJ/5j6i8e9bDoBuNzkUtGSxpJEy6KE9z7O3Y3WoaOVDjTBU
viLSPjA/3oNsrna6YAEU4QSdL3EueVG/kPegbwEAcze7CNCyqMMy9UCDGLyQhns1Cge5mm2yg1yq
lwp50vQAmWS8CNIGa6yvj3MXdhP7EMAzjWM7nIhzfKfxosAjDKPLiPFNHJsAJD4+q5FAfTQ2stSP
taYEscg3HY3vos0l65IVRJta3UoFC2ToTI+dqn9Sd7ptWWIGEln3ZwWjHjUOG66usTeqggO7MeHy
GfJ94P8cu/qNXVF0qNm4Vz21ezfrFyMZulAE5IIUh4lTocwERZ/ABgXlAmwEORsWi/YOK+tENQSV
0UfBKMjks4nc4zgWc0u0IIvu9kwac5q6z+Sv/eFbfOtNcgpqx4o3NqvLLNfL6ZhmP06CnlGN3Y4n
yNm3b0kCJAFBl7QQDmctHtVWZqN5iGmnyE97mpq+gE2asNQI2cSDFduSnRcJEEjwaxDxHVj88RL7
JzEsWwgIuNbH+V1PGudQAos3uf74pZvSaU/kbXB8wYUxNLo+doChatbwYiBW5xWMCvgVqdvbOyvO
frOmp/llizAsfVI2h+YiF5xg9iR0hHZcTRpgT5XY1U6ssHHwC7tsVgAIfOLwWtAovBJbz7bXC1ki
Q1s8Ed5jRRvKSlLxx32QEOXOrUD6FNNT9aH7IDtm1HKh+ED8mbI/6dmU9GaWjGE05nq1HOX8ls8J
JLREdyKtp6ziaghlWuBjIbR1kwrx4Hd0jCCu0HfGe5JlBy42tthLz56jmHOyL8o/KWcLgpnU9nZP
K0reHkYy7hFNr+ndyeXZuLaEhOrkIrLs6zwQRq0bTbA2zdpVmiyvwmSKsgASp+fAAUiXt0xjd9vw
XywYSOuFest4YzyQs3t+ompTKLB/YtKKLW/gNfFWkuOKkpnJrz5qBGwezYWnP1nopCz3zndFch5d
BA9nvDWGCRTIzQ/IO6Gn1GM+pmd7niDG4Hqz9Q5BD0/hwSCHqjWXjUECFA3HB+mU5dGxrHIn+2mL
aDgREuwuh2IqIqehN4yJd3LlnK4ufebVWgXJLrvMaXciw+Wfs5S3fh3W4Z7knNQ9xCtBbdOVTRHV
BE2RXXPLRTFtZ21pWDN09pWfBffuQDWQxA0tUmqGyni2HQe/D8JtAUX9rp/IqLGL5K3vNUZOsShR
gAIjdL1hioBglyZJOgqw7HnIoZERu+UQy7iVJEaGdtdeAxvd2g54NNPejERJ52s3ICMswpBbI9t5
DD8yoFsvDL4PRIkbHyq56Kkfh61iETLLkbP4R5xx6JK2MCzP/Xy1XSTfwA5eW3Kn5zG54NVlBRJx
Lkwy/7HJKqgmFAVa6SyhzftN8J/2FDs8QG1rPy4j0ZHMkA6Nxoekw4YcupHfjeNkR7rpQ3DzR/GK
HGQZPM8x0NnU63hTl/SeXLy9MZID4BVQWB2d9Eyv5wIqj13ALGSu903XRSVoHV5sjtKO5Csg/Sav
RbdLCCQ6xZTVnZRbg8Z4I/rgH9E3CjXMf5+W+B0nKD9R6+5BznyJuXx0LBJGA03qO0OCkyiGbi/Y
hK/Rk9YNX9srfgVD3607pi9pYhUv6Bj1HuQpOqJL1juMRyJEqTB41UORirA28vjESQD2g1eQH9I6
WDDA+9ixUZrAtgxlvG8aTnBiF/ZpYeqkzPRfS2Waj3rrIePnJc3MwE3caOgiOelICd095E9pZb9u
52pPAUzm3L5kAlKgQWFkJLxR7ky5J77N4knF1ZEhMzOw1jQivHPXMjWC+yHwv+d2eszG9nFpve7g
dM5KwzA2s8yJwSN6FxzpOTb9e40QCI9AbsIpyRY2waHiewTLjOS512fn1VAgsEtOgQGU2mx+m5bp
MJEgmySBixMAKDxlnPMc2UQU24u98Uv7ue9P00LQ+hJQbOTg2Sj9p2ojPOLWm8JDrUr7Z1X1dBix
v0vybpMY5Fak7OBlABIS67wUEw7/Fm5yZ/+2zon16GIDzpz5H/FqYaYxEjDDqbe1VYxnIJhmf0E5
vs8lm9t23BI5xhF6UtfRbz9VqWLuCvglcdaC3HFe7cI6OyQu4x+hve6luaUzgl04VC+GYKySmXed
hdQ+MH6ZCui7fslx4OoYeRWLu5DbobcT0HCPYmoxPt0VhvtuMZcl8avfac6UhR4bYgRfJX90UZ/0
V8w9uKv7mMG8WA4BN/HeLUV8WKbinpMzrMji27JBASjUNtgo0m4ktYdWmo9Hcl5f9c79ReC0wnoq
9S2BhTiOkb+DeAOknICDLP1QcWbsoQvv5UJqNCv9Kcza5jgly0WYQMfy5ayS9I+tYH4Vvyi2s+WS
GSGfu7a7qG5GZB9SSLgDUy/zlsCWdV39vZG3yV5+55WDl02fuO1/7HQExUHZ7ll0ECy+xaRDWMSC
ZN4fYW43mjmBdbP4x2+b7QhQJauALz0NVHUyLaIh6PHhF47t1sQf4CneQJZEvJ3dURTxcr40MxsS
ls5knSqHnBp9AtANDEgY8D4c+cgk/Vrrwz2FLkm97P3sbMg6G6NUj7XbUezHfGMes5LVdovMK592
Y5pdZOsFO/LeL1lgDpfc1bIwZzq6TZLktcwWOjBms8tsnNPWNENywm7tbDCJCEqev/7oF+4vtSP4
Se0bhOLZWMbfKlZnmCM8EcP0zlDygUw21gz1R0ZqW8Nlft+27UPrUOfIGjknaLTbwg0EkrHXtGdi
hUlMpzjJyWIVujeF/ex8V7LlirVgOgjYl3yNncqCC2JegrUJKd4HQkyoZONHU1ejZc/VyzA4lPUS
OkrjQB/qKKKp5DYNI2X0ny89rRDXzfuBiom8pv69guEX24VxmT390oDr2lV9B2aleixAYEk3bfZO
b757TcNeevvayOAFD8KtMLwruCA8B7QUoAU/NTK0I6PRd+gQHz7dBEISxDlpglH2suswE81T6C/Q
ZXatlKdyBZJUROdtWhjRQ1vtDGibCInlQaiA8yN4dnSIP2tELYFAgNdTj0Fxoceg+tRdx2O+sV7Q
7wjF8PxX6cbPhlN+pQlNoY9gtWT9PrXPlOkDLVW2s+z6malAERWAAWrbuiXCvO+NHizypO21+jnl
jcODsNxKA30oWeKvIg/L9cSqRFOvlMxnk6s5HsqdH1gvHXSybb2OpB2icPypvHOs4gq9CXmWJsCA
480tNz+OkjY8oazIdrCyu51R/GS92iRs2riZGiNb4xeZ3emHYnlPKCbhWrf/S3iwRUej9y6BgCFZ
Ez+3Pvdlyj743LzJpDGOgAFumTVxKwI6oJOLB2DV07YqY1Ap7lsNfwbtk5Q8mqNZdx9tArZgwx1T
/EqQOtbrEORqe8xW3B34qJUbDr87o+IHxp7eY/w5dZAqNyo0U+iTMTPDEY1yIGB6PQHzsPObg+ZD
Ta6yLwVMBb2TB2x4TFOMRjCnn+3+JSjVreemu2sYvRnLLS8pAjp/+buBPQda32Z/05LfQ4BGxpZP
MVnAtj6Scua5v3hAXitG3SALrQhxh9+yy5l+EaixGVm2TArKupL5xeK86pSi7EZNJ7cncyjRiqvn
aE8tQkPn8bq1YH2pqxg/66g9rSNeVMfMFSwwAzHrSKTLE+rUI2ZzesYEInmdEC6TLYQT5U1YlG8N
Nqtw8hHTBlunIQn0vyVIf3xyeywmlRmEzjB2dn7O/AcMlK8VUVm2/cZuOYLZGvqZGMV5ZnKfTT+V
6UKUFi9Sde62zZ+NvLuDsMfUryRKw5fvK1uNQdwrZd+tLco8bOr4c9VtkEF/PMk5kT4Kbx75UdsH
gz2CNOHbbxoiomXzTtJCpCfvFcAx6iQcQkXWHkrhp2Eq40PfwmO32oMFmbAagMOQnd3o9SsTCoSF
0XgVmX5bFKU7rOZLxklGm0R5zdSfKqDu6wuhBHwTbYe3dLzJsW9DR1zmXLhb2pjHWEyv01Q1+/+/
JqPKXxktr1LAY1mcQWgx9YE7y2msWkKzp7ne2hWAqQ4EhQd8xTdCTAAIQ9a2Fss5cXrME3+ts7KU
V57+lLZvsV68xHHwJIBf8U82I6+r9lMRvBpzf+jsYMWCoQlzKbxZWcOOFrAcR559x+LchddYcWNG
eq79G0pFF4HKNTVoQS6/lEVKDkdybjnvSMO/yoijJqMR1amESv87s3iJNKZ1miE+CTx5ID/41nJ9
6Hr1LOv8tZy3ckUxCRe6K8Pv0/oWkfXnkth7pzkJFP3gMsblS+aZB6dK4Qu6DXxYnuJCyNNS8cgU
ufZdwGb3spqfF0iD7UOXrI7BMBy9+kNf5Mnv+jvgcz+2auhaxLEKYk4i1TN3RB6w0iIiZnZXQhVV
RMfUcYU4pd5niSNbzsYbWvWaeoayBzQdA7L32/j8ENMPCfAMAko6qLL7TPQlmgceIjWY78S1Eye5
1MxdclIf9XUI3XKWcMFqunjokuClHeOdZrR7fIjEqSgBz5wTquOFaI1d5uaPpL6erQH4EzkbljsA
BiSmbzNrJLGQJbqDaPW56uFBw4S0dUnaUvVWk+JIef0t0vGugFS3NUmNE88KJJt4R3O5MztwplPF
F5qkLzYYJz4/Mi9rNW5gi8NlIXBhSZBTNNHfmVrDPCAm4W4E+rkeayRuYBfuUEgOhIlhGjAvljx1
fXKFix2QIeCwAe3Sx2Eo4az1iBbB6fRvseIkSmVw38cTqdLV9L4MNaKt2V0Glq3wRd2ESXqkBcmF
+7R2imuf6meD0XBWUtrJtL/GmfbrBWCTpId0x9IOm9wCDo1DACFA6Mp76BqFSckvvhoSwbTV5mfX
hCqIA3nVZ8nVkg7+0bKDdSbEx0QeK2QrI/JXQKnD9YVDyIoh0WQULzhDH5G7L9QXZc0KoEtPzTCj
xIJnLJGoKX+0hCpdL8eDi66gDO1p1ts9eexnmFkYHViFIkmWutt47Esy1Pn2ImcsfzHgvkrmD3h+
Jl/nqzdRZMBI3vB6KqKiaTjVI5yEH0yGPXcZiEMdzk9ZJz+ZmV4HlugZ4oynVqO1jk1x0Cf/QtLs
u2qCb3eOEuqtnTT7BzKIX8jt4U+I6XHwGzoDChsNKi7TloCuGdxcMzlX0elvGDw+yJWcN/UxtTpI
1fZMdg6DQihHgjyB3nj1eudCChdTWCG2hT0e4skCF9qyIdmfRNztOY/cUM/HhyqeogEQWOAtOh+1
2sg2zObvvi36UFLvxVpJRYBvibW7d88V/7DPni3tAH4+6sg/2jLX/jJT7To74mHSPfwlOr6N8d1g
gLyFCBdiy7ux50T5OJJzCsMU7CzYUnG08dbhZNSAXNkfbaeIBOG2kHP2Alr+OhWs/xvzqbSsPLSE
ujHUL7mGUYERuU+w/VObEmbyl1tQ1feBmBilZNjMWEjMt3nyBQYoPjoUZ1iu+CQkQFuytgqC0cOk
5UbXxvmSpgb2WXv4VM76fRjgFJgb1fiPWy3Oo1aqg5Voh8UpjC354cFG6eZLMivngu8QPyJxwH5w
54jeOEOb3ntWKU9TtVwkXLZQCyBx2npuHzOTFEZqxpNIMqhO2higBv7R5/dnk+Fy2OSP1grc0/zk
YWn4NtVkBJhX1HAY8sQCt66tk58SZpKXuwwkFFa1fSam6oFJoNbH452mV99dP/6RBI3oOujfZU6f
7a2J4avsWY6qRvNc3pse+Shf+utoEJACI5N+OQdAagwQfLUMzCwrUHNkVwETrMECh0+924EelCvD
MjDe12uhxmWz6WmgeGE++pVDoDnmGwOTsPdwKiLU+MgAE7MLoBdlu0AD1p/0fCLPW6KxlH3Sb1JV
fKelDqVsNt8wQSS7XBJ50ufzRz4a8avnXfASWhemPZvGcx9IGbfIOA7kgzv2B8MT6TWBJUivqO0S
/R2eL59j0MURt/C+gUyzZapFbdfcqZix5qLNwWXyaP1xkEfjqgoSxRLolJ4OtehUuJCf3fGW9ygN
ulvOdy4TQeSmYN8OMHOy0bajRCFi1In3T89h3xl7xorZMXf8y4Ngqn3XOOm+9Uob37AdFYsj7nUc
TkVqOjtF5g3wlPv+vjOGOZrWB1Bw9leWPq8lNRkO6bCzEGcARLtszNkOHHTlbYtZ1jtJ577RtIfU
AsISjInJDTc7wDthZ9XO0uwfujT+iJmbYyj8KhOmV5o1PZJYoUVF8JIbHF0YRt/7BNYFUwJ8H6Yb
MjboSShmgNB0Gl6DoODup+1Lqn+G6Tko4u7PYmJQaCd8Dx5+OwLtPfzf5SeTyOskgGB3lGehYSZ8
rlyQfX4mlVknfhCGZ5qOa5Su3FPmbZQrkfoKgaLu1Q86YTgL+8XIxQMxTDfUJh/3Gu3GWLsHI58F
FULxw7/uRUoWl4a+5MZ4lvsK7CnTE6KT0svk3msWVUliYryy4jkmgs2vo5QZnofZh/DCJ72aNGQP
zd5nhrdrAmOMkqx5mEsmTdgFrzhujoEoPosVJccQ8i7XRp6Ofnkvx+UgmoIzhUgWr2Q2WCMnb5Ty
J/KwnG+zL20YjU5U4dPZaKRabLMh2LV+qx6F9PDwdcy1HYR6gdcD9+gP2NC7lhItMUn3NHw4yMIu
wzT1Q6OFUouxDeBezOFr2EAR9KMYtSeDbMPUMOtDN9x7nK5rKs8QXs3xw8eZzdHqw5NjqhWXwVfa
uOLOGdN/Q1LOzOAFkrSs4ev6gFPb/sN0rSmau+o0YSyvOEZL3H34RXm84N+Elg+AF0F1G4g3cgBK
PI506QveSLK+HUra6Zgo/cNC96ew05xQGEkIyMg5a7XPOYF7LnUU0xPHxMxpY4gzTIeQHWh+/iCO
5AV4m04M2m5whrPKR0advfe7LNQ9LeQ+joRHN3UZjjHtCq2aTyaG6Tnm9RdA2ZHAAfmP+JkB/qP7
jGMmIBcYL5Ji5GK1kjTju0wN4wasMP/lihAcsHa2CchHum+s/jK40DZ+KWJC+B56hoZukdZnpnRh
PJ34hf0I2G9zyEomby0WRHoEuWB2Xd4LZxUMcSKylufAL93VVkoZ3ClcoVO7MKXCZm7WJ6XoekWA
8mHrKWdHqcWhrR68FMtHFy96GCyjs7egN2+S2sYN3t5XzFMfmpamasRMwYIPYYeB/WBmGd0EBSSu
67/J0o6ygJYh7XViUxhPkWWm91aKwJ70gpDQ0sSjoSZ8GNhC0pRgkVruDY4lgsO7gzRr0tfahsV4
pUXx4xKQolYQOFoQ6VaUzLfQcoYwy3CK2M5L5WriUDgzdCTrFmCPDyfX/1mWRn+cFtxBmjvrIY7U
8egajU9zs+wYeeJc1LdLVbfrBsA9A1s+38zCqlhlz7PPlZT3Hy4uJPQEuAtdnD253eIjGvcCWbV4
mTSfqC8JvlmbiaVoWZwg32FgO7ahnrC7hmqn27sVE63KLY5kIzmbsfGvItikO0cSQBBgTy2ppCo/
vbaKP0TxO5aGReorry6HCM/TS4+LokO0dXPzQ5XJyxJrWN8XGnijgHfXpmQwzYSBqTmgWsV7W5cN
d41xVo1894i92cWG/xGU1HmLYMpQBB+i8z67vHlQQvstS2RC5JcHCL/HMUacsxNi2JLRPbX2gPTG
hlQOZVMQGrltjJSjK/5dkvanqxEMQCXTJw8uGo0FhDUagiGhbMCupdE2ZcLZldIMdtPi0BDh+rfa
mg5qKF9YDHC3du6FnaRQVYVxcuD5bc1ROrsstW4yQ7xrbEEMXuXSfMYjt5D2ZuLQGDVG096ydlwv
eFC00B0YkLWje2+L4F0P5pNUiQ/NccS0Z+D+LhDFLK0RnGuiP+vKfu/o0TwuKaWorFRqIJ2zFmSn
+DKl3xBECYnU4kYSmu4dB3vCWDegmPU5P/OEf3/hBd0EeCWIBmRuWDEyKmud3DihnF0PIHX9xh/N
gepP+s6vUDTYSc+gkDr80euXabfIBDNxLiPHmI+Zre3ill+CRQQsWsuwI6XquiSuw8pAQ3I1/grW
R5u7KhcEgWzkPJ+sOXPOnosTqal/nYGKR8JUiuA3YR4tXC+qPTxF0svNCObyjb2RAxrxkxzlM1cO
enlqsGhCXIdid6Gp6cWBgX+xHWZtVVVjHCJs887p/SjlK91Qov1O4hbo/XveJwXxDv1PapD3V5gY
D+JV1+wLpuakJOIdxb3kGviZcqwFfgfpYOAS1dr2mvP3bdI2igWOdkZ3n/H0DgN2vpPM0RKvfvF9
Npcs8Qa2Ax2vxEfgqpMbO792IghD6RIVmcE7vCfKpZGIEX2NHmHmW5lgXCso+tYaKLJC18VITmP/
wKjgZPsn1khwCpXESquq2cqSxpmRBsr0rw+tZidy1BZ7VnLnNmfTwbgsefzslq2VJvc/avIjbEMy
5Le5VjqmAr0A69umNb4l8ko2S9/e6YO9S7BeEl2IplBNBOCa06Vweyeij583yS8IkZ/C7D4b9yhl
+tev9ZullZ9+jjFZG79aTmBlTpjZJSJsrR7tUnepXRo2PbBHLnRYAKO713LBMRZzLox2vg0yLB5m
qS97X0t/HDIZ6nLceymuMq3Rfm3lO1FmttvWZAOOGXpcV1+jQMYlO+SAwPZEH4wp+jWWmH1RLk3C
WfAKLZiOiM2hkSXVu36ZZ+obnSOeOOqjEdBnOE355VdMg8aOpD8fOgqkn+Xdye2DCrDr20X82yJ2
bqpFU+yCTfvFNh/Swrev8DSvzp0mUT1mu/wMMM5lTs9+Qc8DS2nXrZmZNL/IdRrJb9SbjCatdo+6
/i4Y5ERaXH+6Pol0AHp9z8KUleF7ICSHk6TkQ6pYHErifm8bqAUYllhX1DYyuWSc0BsSna9ZV0ae
UX8SxggbMP+JHbIXfA9zX+s6iLxv/UQ62WKPOzUy1lp7/KpxWTxZg6VjzqCBraoNaLmrHXjbLKl/
YsLeynUHpZ+BvxNnvAocn7xIxd7PzG2r7Ie5T/66If/qFv0sCH5YlDq6Yn71Mu/d7jJ7S2ZFjyEH
idfRs7ukPQ+F1d0sj8w5jUoSq3wUDHTnpe1dqiRAiG3He1zzUVWYV5lN5TaZTfxjJI7gVTY3usFr
yVu1NWzn1c/XdzSusWNrGJIVECirRP9wGRL6HGVhIftk0w9g2ROMWZNVe/Qv/Vs9ZnvpsETYsjDY
L4epZeuyqBm7zexddOQfhLTNZL/TIOZGfBpYU2VtikyZoGWw4PbwhJFV5/VJIGM1ZiF8ayUL+Tp4
mHpKqobk2l2nJOsj8KH9tNqW3fTAbhPOJTerwyq7kyb3H5fWh211fjj2+tGzCaOs7DXQUH4RanEw
+T7S/18FO/4g1fAz6cofjDDXsTC3BEqWrZ5x3vKaj5DUGX7G5QEos7ExGrY+ivpbUKqeqZD5Bmwv
FIq9IoTKJivvLdWhMOvDuOdRvxk9ulPsA31fmI4ibvuBsiK/eclSUe+ycY2mNx2kP2URcagYyCes
cYoGfa2HR2yPFTlKtCphVSMzdfnDsn6lrsBNynWCZ36NDg6VvZRhBTj4ZLVkgbO6cWybvHmCjPrP
ErZE2XYwmdt7s6D1FgWafYV5K/CTbE9+HDDhPjjgi9iIWZRbMMPQvqbiOZeOdmc13qWnXUinatoP
KZRozb+znJpgiGWkxO4y1gl5WIhAi89lNbIdKNWXzp5MxSLS1m8YczsBeoo9DW/42KkYWWfdtSSn
iCbYaEN7V9KChXXenNhw8HDm9vZDjcFvtkAU2ER7MEE6Y/bgfy85dZpg3TiomJsyQOG3JnlDI2hn
O3kJKgB55dhBsqgwyY9oGPtvdRIQsShaYToZv0BEvXBBP0G87g+yj3lSHGakWuD2uNDs3zpriBvI
/AKzjJuxEwQoGg+AX1ToH2lxz+G+Z5rwFBQc+aqprMjLGUoWNmQYwU3DLhNtgKhbpqVl9pXaxgnw
/je07jspeQPKuXhK6ziNmGRvJ007pvqQ72wt/XWh5O4Tj6vJ0uILO2g/ZoMPO9W7G3S0e6ML8pvu
qz8rs6qww5+8zUFpWDNYV42wpUhxhm1ajf5CtxlikqTSNxUbRqyrLbZzr3Anza0z3Ts52iZtvnZg
ln3qWQsgV11AhY55wcR8rB0uahTfp7qIq8glu7VqiXgW1WJFYiK6yuV7D+ndID8K4WLVuLZysnZB
McbYgBllE3+zywaWWBvj3uuF/eAkp9zL9B1Gmbd86XQOckJ+ikYdGnPp7oCOnIfj1ATjD6fZUN8A
hSTHKSheRjTPpGgBhhAXTL1s5LXJEIbAQmijTzV1xhGh3d8zo9otChXRUtNROqTUYQkl5YaOJiGG
xS3XyRAXTsjy5LNd+XgXiHS3TYETyFyO4xrFjq4etr16KXvkC5ZlkgcWccbNZ535/5pJjfsM4KU0
zM/EQZ61DE5UxwE/76a8vlY/R7nrIkmyG+8a275ZjnUQJwwU+P+V60fKl3khPCnbVhme6z7Qr8EY
vJWwwQ5TnDJ4Mv1VWiwgf3V/opi1+7JYdoKQhN3i6bdAgHnJNMKzq+KrFV4LQefYj6mzL2OfiJ9J
hmVD8o/RRIPVzk9zv7wm1rqrl7FJwUeid0zvVWJUkTbMBHoR1TR6a/w8e9WYIrtc+yRQhVPII0LK
TrMvzxowUGdslJh6PWzbYTuabFJ6eKr2givR8uOLjNmU6Avl4CjPTDaapi9vWvQ9gORvzKs7n/HV
XVYF507/F9dqOOFsT0Kj0+IdJFSOmNRFR5YsF5rswAZ+jaWMYzWsg4QQQ8pmx6j4xPCC7DUblxVB
ant+jyEMnJY12Bb7ZgtTsbEMYo5y3WAxdzR3NDb2TpfGKbeyZa+YMWSae7U6irsY/04sm6dxMu+G
0vxipBngtypMli/s7TxVAaQt88aHXTACsXC4N8ZTUIn4pDz3MmbGrkvkOZ3ko5mIfD+O1gdv56se
W81xJaYgvlCruvSc/cL7WKRBue1m/9j6jX7wRvXY2pUdypHY3tQ61r1VbwKrMl8xDt77hc8oPbXz
i/GHXy9qWo80EoLNglm2m1z1x8nM35p5QCNI2MGdvfIlmIxhV7LotJj1w0wCG4t8FEHrYIPplWDJ
20OtYeg7SZ3CySe+qh9NsSsFenVF5AVyhJNGfFeUtIQH0SkfWwSVU1Oo7VT6rx1K3l4K7u2c6deA
L6GzmTL4wAAMMakta5msaHu6uZ0kJT0R4Yy9gt1STe5BTMO1ZyGDb1GwmWGmeqQbe2FUOJwE7xbu
JmxXWRc/pEv+6Ul8oq4RXxHX2VbUOXT6kgKPfWZjq8Gm15Vz0ir9Ncn9XS/5cGcGGov23pj6x2Bh
0em63f9/m0NIXFLMV6vhqe0jJQWKcYEfYzDbRxvl+dB1H6M0NSKE03t7aA+mA6LPMcfmWBABUbLh
3ZPFcqxG9dIX3focG37omxQzREr9oVjycKCcByys44CiyCr1G4fMUbZ3Q1HGj9byq4vs5HWDdjcZ
tcfnolfbhp+jq2icdWgfXTHPOxPm91J/ldg8wmbkZzUIhMEystU7cpSxN4zbzkCqwaiwxsk53ELV
wSTjjLFMxrhU+pshVu416dRL80w36rwwPOVtsDcmUMJt5U/BecSAff7/32VypkEt9eP//0n3K0tu
SGUOzs76F254bnDqtESleA9x1XywITwMmf1KFQRrwClhJpBuUxCT+MFl/MS+fHPN27uilfV9huFx
7WTHpzzt3njZR6y/WXVnsjr3LvHpdX7xrs1ecVLDml7jtXZoFcpnF8YhHAkso1xuJpuUhy7wvatZ
T08jjdmH5+JIrJ14PmAGMw+j6XGYltoFh/xjbvTtcxqsgO1hDUH0mR+nyTizPd5/EYDxI6X93IBc
fMowNz1mhvjXubTqWUbouuczVg8GLfRSFHOn+Y+j81huHNmC6BchAij4Lb0nRTlKG4SkllDwtuC+
fg5mMYuJ93paIoGqazJPDsmuIZGGgpYUPATWJyT9sZOMl5i4nfVIXorJ1vcaZzXvS0wOXMDgU0k6
7VYkJJo0MYmTxrqlZj6ogDRYgeGvsNhDFWm5AusQU6SMxqkamxOWoQceUn/BVlO/OpJgqqC4J2NY
nrqwR205/ivRiOM346VNvINCu3nysOpyNVc9xIDW2wzJxIRU9gx6cWQwzzSHgXaEijNsu3Afi5is
53jS7i1sFSDNBsTL6ORlk7Gy/KomSqLYMGsIj4aqXoVPUNvYWg+lEXBo0F0u0StF11wzgkM5WtFm
9Gt16iisaGxYb4R19O3PukqCf+bim8oDKxqKf9d/ZskfLZzGS1cOU7WxSaczQ89DS7Yv2AxKEqvC
7qN8C0G+76281H9Qw6TbOmFdrqcViTVWHl8qUS2CpmBGVI0MzEc6NmmGJysg8oQwnLvZOM1aVsGe
0bkza8XiTc4sjwU+O9I2pA2wjI1LDPPQqIZfTg8XYVoRoKVrEFYGrk7uGph0C5Ji5MWonFVv1C8G
3wIhx94dJSwNoRg3uCROUV6dB6RvyvdXdqBd2pqcr7FnoDTVmQ/IJFrSZYkl9HBcr7G9r0NGegMl
5rbykeuBRElrt11nMkOnqTZWNLAJqeOblwlQKxYVtIn9WTCDWnQai9GYgVSO/pWWQTRbL/4skGqx
IEhuNGIhG7M5HNpg32zbhA4TeboSktvLGdN2V0AvCauzVpC16MckfNZwVeqEyG9q/xWnfo2r1ViL
0jP3LC17PP+CBbge/dQphzh6h7du7Yz+tPUbTDggeeQyGZBDR4X75A0JAybbWClnSg664dwa3REr
4j5i2BuPDgN5SziWMpq7RH+5i3PtqxiLu9AHwlWm4m8oDnqBuZbqm6C9chhQBfFvNRmpZodxuA7P
ZRJiP8pBCrG13Wdht9FjduGhFekLK9WeGHqPRrEbGutHw18/f1B3qF443/vqwiTJWritw/6cfO1I
5iwgRHlXbVZDnzH3nZ6DFfNb6oqGMGGFTk9QTSPN6O3ib37eHEVeoMIoYHlRvrWKlhGy6JOl6KqN
gaxUVPlL06fZLqjzdeL0x8DXzrmyp92X9PjdJz3ZDNksF8SsToA5TsjQeyNs2JktewVxwRoW3B5X
rEJeAfMFeuFdda2/ajIYCW3Kzr/19UdSs30sPisQFmQBO+PKKswbKnuoA33qL4yieB2yFOGlhuoi
9HeYs+KlXVnvnek9E8OzwQN0NhXttajGP+QzxRK9iEWONEqwol7qvftTdMgqklQnQM75sTweJrRD
eGQL7027Z773T7e8fsstdCbJ+pJbhrYLFIFFnOqbwvqOPWzUjiK/ThbtPzU4vG0y0XkqV8Ix6Dab
irdO4uXm4F65nfq2wsbZqjK8pG0hdoaIv1w3XhGw5T+jAC/Cq4PVb1cyJlzZlfsxpJcgFz9aMm4V
kvBlb5pPROKs9PnziHE3493PE1B17maIYsLIYgsfZmUCd/cOgT/C0DTwkQyVeeYbwz84zXYx4r2k
13TLKHM3WmZedN6ALejVjXT5cC26aNDt1OLd9M8jXwilGu1+eFYTHaiwx7+4bbsd+u+fsXmEBk/D
/O6j9WUQ4JRv4yS/GLE8o0k8BoTYUF0bt1G8cSR8+Uy2lopo3rqK/yWTfM81LFJWeMZKCVEfoYuH
WW3+H4c6eHR+vO98R2y0mCRyAuj3ukuKnxWwO27AUPItjRq+vbzLDv5EFCmLgFXMwYuXrl0EvLe9
YOgeBfZbSN41Q3qxK90MuyDTJ5sI26TjLva74dMyLMAj9oin0c3IL44OskR6kIERqn4TvblqFXZ/
Rlp4sIvUxxkTbcqqvfUIPpoQ96Q24dM3UPozEnhSqrvLkRFOKV0A9QUOZNfDQ4eTtwlcJGk24eNl
0y3IDj/jNDja6YXLhDFu2HVryGDL2cavTBDx4z/P7F4rU2LXdhkZJP4hdrVD3Sqx6Az7awgpjBOX
UMcy2M+fWYL9bu1U52kuSCmXb5PZY05x67XZ2cc5LU2G6P0RJopVoGcosnOCmf+PzraJhTDbO462
a8Fok+1G9q8SdsELkp7wpfzrNY/2taducrv0tUG1ZbtpievG/66q8tq6xlpSFA5xyAmeW0hTwy/L
E8N2bPB36dpva4ZPtIvfedi9dsExsG5lWN3M1hzmZQFbLV4KaroYgkidfYcTKleSk/XZ+9qgh/WN
9iSSIFgg2n73GxKlS35egf9yUbX2Wz05MWAd7yvrI6qc5DPAdGx22Wddw0CLKB4HRaE9PHWoCAFr
B4vC1EiZnKPJgopdaqRfBs/FBd9/o7rI7nrJhaGJjxR3xLUMUPIZ0/SvpimfD18cxZl71OFxL9hD
UOeURGk45GsSEMXsOPKxGrrxPiQZfGLo4MALI2j+YozdPh6TJ+IFFnylh9oora1q1CPW5hXOdB/9
TF/1KsdxH003NcaXdBzfUndiQimNS1A6S6l8eXJHtU/z9Ckkhzpmusgahj58CH4Cnyi1Nq151qv7
4Frm3hrFBHPlr8TahV52CHdWMz6ZhWCKHPcPqaxxG03J1u2thijbadNU3a3xxacQyXfswh3JHABJ
EvHEFP5ZiccyzUd2HDBmOHg/1lhcu1G7ZJi/y8jfefDPlqJo/kY5fdKG+4nz6UQVtqqJFx8mz+i9
4Yl+IQdk6dfuq0EhHUrxoLikVMyCPYcjADRVHIw4vsaJIpuStZAXTYqkyoczhL/1lN5ZIB4q1Vur
SNfKLfgeYHHE4zANoGEbJGa5lL1bkOYfjen/CrQl5L6jtjftd0YvJ/Z208oS/mUYoo/Gqg6WxAEU
9RjgqpRI1dnvSw26iGp1qWa7iFeQpja5VyPSGMsxydfvvZX8Uw1T3ig96dWZ/xr2nbYvZnZBsWAw
8lo5+V/a8cpwNjOXCPahWb/zj82r3IAbiNS9QI+7kOQUrZQZ7FqDoY1tgRYUmuMtHcidu6k1AISE
ObYg47vNKkLktGLuQYOOggaNBFtFVYgMC7SqF37N2jx5mfLsc1A8tCilXurceHYjbVMw6DERAi8b
0d2BSHermH2JPnhfcoQpEmfDabQk1Ih582y7/jofNRwxVv431ViAerdk/I1YfQFJEWmeOTJSD7xf
VbTYlVmuzyLApWsl70Xw2gf9e6oV98HPX3FuXbK0+VQRikxEUVQ82aubdsFBS+xHxpCF5Yko8VPC
SROYCCIGCBH08slIX7Os3XROA3MjODP9RxMQs0qzgKl5w2NCrLqrsugvnA92nt1SsloXVfURNixy
EzGBcmXMi1t/O7AKY2aMb6TWPrUKC2A+YgGP9PLBp0WlzDcXoXpTOT5o4lB3URR8yHEJId97EX5m
rubRF9oEKs+qiyh4wzrYoowaKQN14C8exupB61YFOnataj806GprBYjMFhUz0JCYjNrdhUy3TW88
GMJRG2cOjiaQdZUDXDogiPmFvC/IzaN0mtOm501XgZqDdiAfqmYTBTtZD9mhHveZtLBjZsPKjBF9
uBU7OUl/k6IYwyxkMrBD92II7K29xRbaNPIFy/fo5MSnvoFwZyQMvE346vx+hEPaxq1Gxc7PU/65
hs/CyDfbhTuJKymOt1DXuP095DDsO7gGjOpXbko8o50t03XgMTKJp2iN9ZfnKUWZlGM3q9VkIMwp
NwOq01JObxOcFc17rm0VEyPs/wwYbjJFTTdC/so17Q3AwZFV160KNnrBbshH3r1wg+4gjN45BDZp
ilK248FE9ZG1M1mdT2eoPblNWu8TWqi9YD2+k0H77YPApJ1PnxstzBeV651MaTz8XA2XHq+P7XTl
pphA2IxI7EeBjlPv4GLSEcQZTYLhzAwTLogUq/HKmx1rjT2sdW5gP0cpo5/ytOUh9ewz3xqbVdlf
pwpXXdexKLLIEfeZMAI+opxEhxeL6DnN8P6G2NS82n7xreIiBbMEnimEFljvczntogGPI97v5x5/
CWiW8Q4hIaFJqJlAx9EpVkLsTK99iSJzkeWsNDijrVk2xZHlwvx3gmHJ8pdq3x/CdVIURyfui6PP
dBkxHawJ4/fObPwlJ3J0zOu5M3POTmixswRxaE9ms24C7nkTQiYptXJlKfNL15M7ZzFQpOApRGCR
zJnL0nhnFX8gfW5hmCFm3tF9I95kl8zHliaZkPMl+TZLgAanlT1WD8+cOjbADmg1cOX8+NGv51uf
uqXvDHWJ+9dm0sXSgrIW++Ndl+PBnmpz0ddY4mxxVRnkNqenk0kNdO1Bek+spNyqGSX3a7v9M7M+
a0/m6saYBnUAxuDifesWjBbPniN/zWk6ZBWjAAx9m6GgO2kj/R3sssuhu3T7+joNiPKMPLqwUP/j
G6AA6+Mai+UlJcja0ZwPjTEYL8+aecO4SU1k9iJSF6TMlEm+XGeifnGVFq56JHxLw4fkg6wers8h
NnCwRXZy8u3yZHEWoFPV6Z26W51Ed7D3EV3Oi+7a+2ZgzAScayF8ZomI1Hcgl37DcHiZjBLyhrOR
DghuixaHuSxgAneH9YVcaiy629AZ/1xEF5Bt+o+gNFAxEVS36Edenspf8Z4+wpiDa5i+Yge5fByi
mtS6uRuTR+WpbOUq+iFVi29mJbwWHZW023/3mnxr1+B0OYv6mP149tLX5j9CV++MHg6mxm9XtMAV
WR78Q7ZnEiamj920gphVsRLuEFvVR7djoyq8Nz6vf1PS7AdOezYaJ1C6r4WiF6a7HhsEfQCHAKLS
CTauuFkKKntG/nlfveiye4vrkd/WCvcgJ/n2wbnJbqcSfly/Ti5sIYrmEoPPzi3JQzD733R2nnru
vY9k8fJdP8mp0tFidS++rDFTGzYeGAd3bmk5F1ZJzw3h7suMtGil++9IFw3m+BkUWvLEUmBnQXyU
bXK2Ab14tj/tRgcTm5uYM1diJ1rYBmrK433S/Zpu3W+MajgMQmIa4ogFkPBSUHpxU0r3NFe17Qhb
YyBgiHE8EzzSn3MvVmtaeyzs8XfIXgw4w5TvcANcAiM8IbZ/QNa6xTH7V7+0Aj55ZM/MCdBsLFo1
XF2E4Lbu/5iWPONp5FiQ6V9qIAEOfobqBvH1jrsIFWdLuVP2yXsseFrj/q+o4S6xVN+RO/M3Gdmp
cBhc22yPDBwtCzfHH27rAWuUmAd+joBPLf47hjmiaCbV3TaMEsoJ8lZF5zgFOHtSPfkd+2ZbRSGd
7/glWWays0DN5zs7z+Nb88gOksCTo8A9ZfX/1pjpQ051CkthfArL/Aj1gpIjs1+wKoxmzQ4oRatm
tRjpWBo5WvXPFk8CdfLJcb3PsbbuY8JpBucLuwDbPD+EYl3vtKL8KSiqobqRL5J/q5Q2y4reJymO
PKJLs+9XkmFspPSRv26WKOBdNFFW6gM2ZIujQf+V+oee2xBZG/FsUJHTsEhroSSTTLKrTfrpMeCv
Ij/KHnGo6/lTaCNeGqqdZPi5TIuSNHSelzwcbmHvvFvR10gPhmlwn3N7VFlyIlpjKflZTTa/G7ts
Lz1n21ihFcruIdU7AI6IVxOnnofYBMbJiZMPbXcxe2+b8e4Ifh4AeKrB6d4KjQM7qJcjKzwUbH2C
vvH/L0Ap3jSvFetJ7+icaKw0UXK4ZgASuuB9JJJl2Rusxmuh9KUnX30/FbssvQszZVhtrxguaQCv
afsRQbcZIDxcwYBbGxa0KI7pEnI3Rd+iPelhBMOH2b6iFQW6oDC95iaFAvQBPpa7CvwXDjRnO3B1
oZnKllNf/jp2+xf8LxlDKaEJM8doDj8F1C8aOKnt0A59JKARmYrt044OHcns7MRAsk7lXQzPHHcI
F3PrZ9SYOvb46Ws+9V765cqxAqBFcDjcqIq2Rpy+DA1OTX8GejAtY8XXf1raJNcAp37x0jG0FNOB
uiAox5MAVc2MD6qaj2myEsk17oBQgAN3S2QXAeAMNerU4m5SPzsadE6ygl9QXgA4MhVWaY24xazs
QWjBInGk+yO0GdE7We+ajRQwCF1z3Wkkt0ViHI+5Tq/l66QTmUWBeIgbUAvjb1NFyVG09Z1UayZp
LbDQMbP1g7Kaeg37HvFlAjE2A/u3ggJEay2eJn3cdW5iAKXiJ+ezbM3yQegdwG6LfO66IpxITbhV
C/lKVjE+rnkz442gKkBIOBpWevEZu37AtdovzRjgBZUhDNESUxUmUjMEmcKqnIbHg/Xp43/0p1Or
W6s2D85GHb6rzjoTCM+aYYhOgcpR7dJ31Z352vbIR5i3EgNrg6aBW66FH92YMQHIXzOJ3su24S8i
S25XbJhedZ3x/2BDWnMFAHr8w51U6Km8PQOpaImUFRa5o2G9klwk3q9neTvBBdT70toC1ku2zvCs
x/JYd6xPWK5Nds9wlLugmU5VQI1T6tDz+v4VMfINMc3bBNhymbTauy8prakSMQHa9WnkWyFueu0L
ZxeE0dpw1ZvLUKpptX09+cZFH/N9ypjIkcg2DPiBp8FlcTA25nMSI6zU7fxVGdVTCcKlq2NQ2Lyj
pqe9OANG8z5E4cPDy9YvEScZ0QXpZ7WCw33lls2AtvY5X2bO8yQM3vCSu8eftN/IHk5lVAKOnx6Z
Ft/xX1ao8IA9in6PcX1D6GdUWnLVmfWn7kaf5pCeKSkWrn90alhCHTizrF5qLubh1LRudY58wsJ7
WBpQS+3A/yZtiEEgs1kbiU4UV802rkHmoOM2Lshb7rBd9pFBB8TGsynsDzxISAewAkAAf61RLOAj
j/4K5l3cLXOphxq3Mn4IywC+xwPjzUt/Is2wyH5HgX6cymzPAOtugTVJhfTXaa+9gOr5l2vjamih
C/Q1r2fVfJdTM6wmjxslKF6aekQBYmgv3rx6rRDpeuDBOr+5EDXGWSQ45lvRUEvF3aswi6tTtcyQ
LZKyxXjrdfEbM9Qisu+9bYpqC+OAQyLKdnBunfXgyF0SSmSFZfCGl/+3BucnJsliYj2CodhpQntJ
iwOyZIAsiT7zUYeFsHxxVjNE2i6/q8zlHtHap1ET+4noxlLKfZgY5xlwq2VXV1UPUWQSqix3NrsV
Bx47sA2TDUBug0NH+moM0ZWgPPQLOEg65Zw7Xd6DID5jQjHY8sg7reYIh0XjZipasPQtBiYfzFHn
++sssvewOeyFgSajHvpkN7ibrHM+yq4rtoEn92lRXdFcQVJxtSM4UUDZ2CAgGXur+a+20KSWDbde
04UXqsErGRbHtvW/mpY4dMsaFhJBp3QymBsFgmljRc160TCauWVx1DoNwaUcnvGW30Qqr6l5KAzc
fOSM/fb8dm5UI7JrcSiW7jOe5rNWf1v17I7U+hCcXHI1I/e1Ckgj0mCBThMGl+ArRXw+5KbJszIe
fA05W9Ux2YxKSDvK/XXUVC4RHwJLOPmz8lQI7yrYyBpe2G7GcrrYg8OABx1zK7V2SyQNCwq7cDZZ
pL3VHUCwLmEEwZVsxu6DRRYJC3753UfV56gza8tTsNGNGf+Bn3ttPTByMsThJWLQ45iLwwiDJTp0
SmSJllX34fEShcEQvZWMrspo4zXM6KjwoFDa+rEayj3DomrDX73XbdSxdl9x0nTXcPTqHcNLwnKs
zN706bDXkBkv9HZm+4cXp7e7VebLV9Okw3d0eKE5jVzWmJijE4hrHTt2OzGXQ2xfXB3mUJxTU0bw
1v/3pkfwSHsneW2C8jfGM4z+un+nSoUO5EbvtqO/jcbwhkzjkYT5imwC8BVm7WxUhsxXxPqxqdJD
PgSrdvQYqc2sL7QktFctWtGEdNA+VYgF7BhLdPwdM8LCOVRfI8FWcwCaJUtWFWVfLZJyenJ4B1e+
CwBi8rRfb0S0BofUGaM/r6TUYPyxFE5YHbkWjkVsYXzWvlL2bQuFoIsI1q0fTVirTPQnBj5k36Fc
7bjZI1hOL3jc15XtUfsx3U1qeQyFuwdmk01jvuxzcQuLxFwJ6AB6GX8GVr7PKu4vbM+9PfALGUm4
HkJ9PZC/QVQq4u5IXL1A4crINcUmMfwBkf4EGBOhyndKioPmMcari2hYjNF3WpX/sA/xgYz9Pz/p
j1NbbLXZIKJs+a/Psh2gEG/pAnpP/7xEs/de5tlbMksUXTHxF3jbFwHPi4nkh1uSgIgAHi6zI/tR
Mp5e2z2A9344JIbqNnAo3G3DqjMJWeQ3vdq5uXvHvJXMHQeq4sFZR2XK8nwi7wEWwbihMSpZ5XUo
uteebLI1B1wfMSZpSstf2mW/60hxP2QRkCk/j3ap5d2qKEGeqegmGnvR1f93B+hd/FirWUA5iKhL
GzRef20T+2eaN6xD+6iAwUJ8Zd5mFkxAcp0dHORMDmKAtGwKduSY7jsPKg8shXML0Y8LGXtPApcb
rh5YsXfUbv5p9ig1veFtT4J5NT4uYh1K27i6SMeCKKkvqJSIM/S2oC7P1COge4djH5u/td3fgMa8
CeW/dBCHpcBJLiPGBb6WrTCQR8u2HjBiuKhRZmAP4N8NxpdpIQhwwUmFrOF/i+ZPEFefGiIwlaK4
llhaoRnt9VQXBDlE6z7Cewn4d1h2FRtMxhCB08zAx2A6tHNRN6jpy2dEsxKVe0AH/aK5WDC9Fml6
F+/w5/hU1QcPlPlxdPR4h6j7EE1oHjsvAPhsu7cAy9yzrDllzKT8rYXRbSYFjrjH/OR57VE4GC8N
NpDzB0gUJoOQD5VUq1Jhcff72UTuqZM+e509j3mBtlbCyYlScWDEROVTGJDn6b+6Nf7ixsDen7gJ
IzPech4rBQEZ4cXNT8rbzC9axF7l09g7TNWU9Qc26mQVfYl91gGX9aYXRr5xHeZQLhQmj94/mMcC
rDrKHVrrfYIMsyx+0Uz8pFYEltv7RhbrropSUDdHYKZMz9uX6cgmJ49vqA92woQv4sAKQnWabojh
gTIAZzFpdvRB+rFLxZECl56FWNdgis9d1T/qcTrVrnE1hhIcWFOSVOHmN9thwlHgI+jKBGlJeqUX
x+TisbCKcD7BQqmMLN0O7KWVFRBoQeDLrE0JdrTPCMoXJvFyS2Ul4xW0obZtx4mpfS/WiGWdXdb6
l1h425B1km9nV8EJQ/4dgrAB1Ski391I95o1Rboe7HhrJ95bwG6JFJ8Pl+OeTRxapwAmeFujOvfM
6tUQxa3sCU6CDH5OjV6eCpIy+MPhcdCrqznF+4oPKGqJZ7UigpcMeMu+zYdfO2BYAAy9xxkKO56f
ah6WVyt3ToJwCtp1f0ze/CR9ij2aLhbK5rIiFgoG4n3UzeY8avndiu/UjSvDSSX3FSksNkYdDaf2
psXetAJdmxXatRYI54y8g8ZrULZbXExjE39ObYe/vxh2RWGnGBIl4ysjfOa3nlhyq5fB1/dEbTI5
t9h1ZjAtE+HVqMfGE9JMoowcoqDCiSZ2gKS0MbUe7TSJJKZIX8EWzcyz8LlXcfbaMxum0D4FY+of
kGWp51AX2rorwW1wVTnr0kQ2qGXxM1QJBS6RSzQLWYuxPQNjNB27Cfw6a/0NK3I8a4YWvql8Nk43
YC4iyZidNCikBvGMgekRegaToKZoE8IHbKgIbH/5oxtbZQ8EbuhNEjAmTPmvU13erCKoNlWt5bvR
buQnnRpcjBuvCfwGBgcV8tFV59NH+q5uHHhbmRe2qOZFmWwDGEB3xx4I6Q7qfRFp69lfsGtzqIDz
S9P4rb5xDbu9RfGJpgb8J1ua1KweRMogI6qYIyeVS+lYr53cPo1m2S5lyW9d9s42RvHvphvNwPlW
yf6tspzn1mueWlOCZYq19/gSK3hoYm5gZJJ9BgkvfQ+2HDsDhtSYJiYUKIU8WEqepzbZQAiG0Tj4
xgmxQDFuq217h7VyyUran4bqcDdX8rkfHckJ9krGH+gUBRV5ARvfztVK0x/GgAaAbqHZ9mrATjb7
jpgqnqwMMAoyf6oibl9Nt8CpAUIamNAiJ8Gh60UrUWDFok+/GxH6UMi6TEbD8IhjKz2iYkOmbDMO
slr/Ov/TFex7aTvgRFsNVRRUw7KhWR/yAXpNaF5hut4iDMaHnPnTYt73IIqNCG+yX5hhDZtgOik3
aK+Nq/8gH8WWyQTjYFDLMkfETh3rFjNiMCdJH8Olj9jwehzJyE3KbV7V6Gsr6m+datV02W21Xre1
JgwrrgEaNIKE3etA9Qe4XGwP0r0+Ndcon33IBmdYhDkob6eII1p/iqvhNZu8jC4G7F3+LUUSbwPE
ANuky/gQGjA6kUuUO7vzcJa1zj4cVZoPTY+3+Z/0OC4tVvwl8l8L1wqOg6dU99JtZmffnBmkwGF1
9XPciJb+O+gaLBM6vaGO+Ejx4tYYTmdE056hzqLMvBsNOswioP7o+Ch/lV9RE9nEjZh5sqhtGnEv
jSBSIYqvmG0EQXGtDOZEvMMwPcZnJEYRD29yDFOSnkaOx9Lrb00EYUzkbI4dZowde+YqZuxIiXjL
3NJG8wjyUMuGe5Vh0JugtmpEpXFJBtVSnOFl5ZtYZzZfy+KGvu8bSSj1Vux86Xb63nsvo8psZlcY
MKy8/9J46cfFVLqo7zPHQy6FacBMIhbsgM5D41uzYDJ5dqMjUkbTlUfueJh0yOuV+03r+xp2hDkz
sUbNx3RGRo+OAXXsfRKMPQdpZ9fRkJsxRMOvtzbfPYLllWIvjoEIAYc/gUobHlHzZDhU5RZygrDa
0hDh10ysz14BOrMHUPrh+2RD6qBQxPrqsHuE0rzXPecLcIXYAylVEkJbBfdIWIxZANkeRz16DKp4
D+PS3NeImDJkhpnWDxeLF4ubSO4ar+I07R9aTf0mPXPbV0G8lMQrMMjADMOpb4KjuWJDCJkgfA3V
xU2C72GyP1vVrAeWngsj5P/l+PMKI1bnqBx2mQx80BbNw7V6ex1Pwa+UB3zRPA8RQGHXb95ESLls
UkOh23t1y+aQVrw+skp3Y+hQNOW6ti2fdFtq2yxxfpRx10N+Ht4g9kspAOUp+zRhg8XmOONHfqKN
ZSTwvPFONMQibgqf8Kyk4SfThni2QfXnBj0smA3+jVlDBpnFWRpo7JFyg2fFyrViCIMHOih/cESh
huacG1DjLvTCNlcx4BUfQ5GQLbJ9KFlqzK9VaV+FYIcq7WtYKdbifv/MUhXiTgz/F97egaOc7BGv
B3LeIk1SXvgXOcggGHkswr7lMUpxq4YVJVuTVItqRkV5smAf5XW3IWl+ugCTjKUelkND0MeMSv0z
dt/ZLz7cPH5dUegPKxMkhmj9syP9DRy8b/SJ3UGGyF2M8Tumc+CM06d9PLvNHY/9FBWn3wRn3XbP
ZkAqWh6IDX+GEzH9odlDAA+lyJQDq1p35cFmKvMIUiR/6cKhV0lx3wYZOsa4bI1N0GnfRSRmgErO
5tQFnKg4mhObt1atwDpPNh5XvziUAI8pCYBnjAwKx3WtscZIirsU+wCjphY9Gul8NN4PNKuY9sOV
zl/vDCe6Ybzapnxt/M//i9d0pk6hQNUH7YfDZiMcca3bfNcYcCD1OLmnUfdcTWg9417Ab8nyPb/u
sqN3JzDp5IcZis65TrZt7Tfr5N7Ohtd80kDOMIXLW+ePN1NuzdK4u9ofFmQYxrHxL4PpjrLprmHW
x6Njo/YUzsYRPfMY8F1YWCmJNX+j1Sg8rXkZQ3SOk0LdibJVg7YRxAVureaNoW/GWveVEKFJM9/D
AsYOAmF8saW4FwxyYdW/aMbW1NN6LiJxYMqsOkxmdyazgLGkxSMYTZAa7OGqwjuVurWmt5pQjYfL
MS8oUlKs9BGSynYK1zDkQvzaT4KJCTDPvN0OjeOtcN+/TUb+z4VLcs28KVqV3RzpoQpkNhZTocRN
5UZMpbey9fpojwzjJ638TF3nDZLSa92jxIdOAQN7m8T+W0yCzw3xSbbAbuVczTRNnqqy+tYnzLh4
2MqLyz6w6zlRLRkbK6yQr2FSJB9+/BOMP5Zl6hf67VPcCQMDH53G2Jqfsqw5PIO8XeZTek1d+DKc
ydBPfSZibKZmcpuPDad5RoXZPeXZjNRILHV2csvf9brBJKbFQiy1FMw6sTZMwos9WmosOgV2+cmU
4wzkuluGG7Esh8ikjZ5z5PY+xsOhTvRqMyVafYlL66lO0Pi5HrIyJYu1gPCwhDtrz9cB7Tv+rT9T
4upNKOtPjdUfKk1rv3RTuRQpteAFHa11rg8mYZ9uuO4yIo8UiY+rQtrsEtlIbDVcfeukzs5pyqVu
s1r0MDkiQiRlb+xWgRjVX1F010T44DVD9+yWNYBy8KUGzrfx3fcaRTJQ1B+Uk1rrVDe9g1HapBoF
2IL65KcWGizNWOkMzvnTTXFz+w8qiO8KUebO6OZ7q1jaeQcpF6UTmhtWoAxFumroOdmmZpHy/AEq
tn91Npt2YNGTIG4PTYGcVB6wAKANH0JO7pe+4JWbyYtGkrALzwQ2pKRZ9WzGGsHHFmX/EXcmy40j
2bb9lWs1fihD5+7A4E7Y91RDSRExgUnRoO97fP1dYKRVZkbel2lv9MzKWBJFRYok6O7nnL3XtiSA
gGQnmfY9EfX0GOYdvwUXp3e3VqORpxqkuFYwZTYd37UspTKCL9gzUlsRU9G7iAxTsMsO7fxe4TeU
ZofO4FqhZFoMQsfV7eJ0KGxrTb9tD+QAyvWD6ZnERWbAnYThX0P2y8U4aLvMjl6Imv5I8H8wtse7
HjZA3Ss86BtYX7tBAtPJNObTo9Hs89rEq9NCeq4MeyusDPvhyJsZetHG8L0rPqpoz3/WxhPvugUJ
L4QajB5s3DbZmIRernHHUVnWkCrIVnoeLFz3jMBahZc7mGUbGXBieGi5ZT3VFi5fgHw5FACRFh/h
hOzJn2zqn+KlJ0nE9uh0Vc5aEBnpa0fqij1K7/c4hTripk/M2eKeD5EK0n4VlsZyHONvY6fOyFnV
yvKeW9gKK19VpxRw1sJsR2edFuFekZ1AqgNQVaWSfVZCNGdfNjftABhfD1FU6NnF9DSFlhe3ZOBA
CUR5WERsUsCHg22SJm+x0AgjWwZxQXVFvMnSHPC5jNBb0CsgOy9WhML9kLNvyhCfx2EE20mEfJmY
gGBs9Qb2/KMOUwfNT/iZOIQ4ZwElOmhF+ot1Slzf4PilvXuE+GojpKTe7r7JhvaU5kSrxDbrR5gu
jw6xuy3g0QdWAkhxMXgGyqUVMQZfDZ0wbzNDemV2t3yAjxHU+gbdC9zhZCD7VZ/eFMCl3GIgbUwC
ulVrwU+J9EXf2xjoDNbcoT/eo6p/C83+UwL0f2K4fw3rvuUp//s1h/tPwd1nnA95nf9o/vZR/7fU
7/mv+eN//be/7v9npLeh1P2F4i8jGfsvmd4XVo338Y8J3vdf+BnhbZHGLR1LOq5hIJ01JAnrPyO8
7X8reBeurtNAsAxTN36P8FbGv8n8NnTX0U3TBjHLLzH+mCO8hfo3OjeHDA8kdablmM7/S4S3of85
wVu6AlGQq5TlWpx1XMNx/vVfxdf3pzDza6LE/w/zmTIpBn1c5ypugAFO/jmxXf8cj1lw1kmFXRtC
0xeJHFvWXcujkR6ZONDDEYEh9lXj6Kdxvg090zuRvONvyZXgCFQhc9vGoY1ipfX3hCb4W6g20b6e
Muj/DLqz0L4laarTFxirRw3tHZNAjpsC8vMqTn25SpRnXeIQpsnglcVnBxPF0dQnnO1e/RY7+cGN
xMmsMuslGZvn0vcuo9FZG2BRgLfL1n4YlMUUtnfb0+SJoxLTgsBla18bJCi3ZesTDgchyBo5EmGA
rNY+pTrFf8HpMNGs/aiGDvlBaO28IEk3piJPtOBZA7dN8wtNcKY+dvEZtgF3RNfCcJLHXpaPSoqa
IxA31cC6lnhvpbTibW8M4rmygxxCH76yfARnHMgZvt4fES1Zs84eBYxp3OL7tHzkNHnSiOBEooKD
w8AfAv/VM9GvyfIJHuGwbpskvoUCLp9Jl+1dJvGe3tthiJudrib7FuZVSYRgNDxBHBtW968yx9z8
4WL/bVH4rwwONqakhovCIeD+DyHwXEKWbkl4YS4wNyY3OhfrHy8h5VSo77WUpiEB7qipQuyxUSrz
N894xAwXvYZIqPfthAEwCLXqsXGglY5ujOjRCfrtYFXGqUFjfJpSeqpaxE5yv0/GolreX3uR9DH8
irJjFp5zBC3qYFVUZcy0xnI/TJ1tRlf0qEtZaWROkY/B+BrdLeOPkwazLBA1Nj6rRSXZpPWVQf8W
71t3MnL7IsJ2PPbIUf9wo03I1pq2UHut1HCRRHI0Vl3wSQBII96zB1XC9ftVpun3qqzqazPfaBWO
3CCIryNRKBhuzBdyBSBX2TzaMSeLA0jbP3eUbT7map5+eDRwTmPFJgUlDDWQMKb3qEYbrMBEgU7G
TntWrn+c4iwD2BxydJhSgy2+2WOMSK9xbVXEGo8cB+FWdvZEMCUUPpIrpuZRz7D6NwgBl3//bpvu
X99twRXHyiTYON15Pfvju+360psaWwJfBU27SNB12gUJ6ZxukRwl1ZEcpPgMYsreM/J1r04T/Ug1
zzpFlehumWtyZiyCOUwB7+1YRhcyIvOj3rWh4gxWNOz/pMk4lZzj2ltcye+pEWifAmM8G2he8BM1
1gt8Tnudt+aXv39u8tcreV6JaesrwTDQsoSt//m5KbeBv6x6VEpyHzmqO7jGt6wKEiIXOpyKpV77
azl/socq7tZDSvLVEGq75v4eI+xYkTXvP1hy+G530fjQmaI42E7tri094oTjtQRXZtkJ9UZ+bfpx
z7xOW3a6LbZ+odnPadxce16/fZBXw9nsiI+XTDXXfcvVU9EuPuUK3fGyGMlDmD8w9xsTJuESQDuC
gDz6fF9m/DLLT4aNtS2iu2RV6Oe7CgIe4ycAJVU+MxCGb6SmVuvAbI5YWsntMzLm+0g3bRy42XRJ
pmEiMMraSkREYObRZjgN5kBafgGZtGZ7jucFWmCu38gWm+rfvxcGG9kvy4oOpU1nRQF9orPnyV/e
jNay6EsUJmPo7oucEkDZ5ta0Z99K3V2rzK4eh2qmvPgOsqkm5UDok0vGwI00A4fuo5yu+rw9yJFg
Wqcs26Mxfyrv304JwWZZMaaH+/5TlxQE8TgkK/AfD1YJ0N6V2cWm0URtRJZZGEiHNAZOVXFtH6aU
zMcwJDbBQO5qV8304NSYKHqwQfv7bztg2pcgBqNXxpjLzs5Ah3mEvdgh88C40aO90+HjIUzxBgsf
kqxZ679dR2mKPh7AUP3oeMYBXis9y9AaNiEcwWe9xezlEinZ4vF6Dh00hyKOPThE5LAE0QT2VWu3
QBvat8R6L7Dbnh2mTKdcH6gGoo9wDHI8n5AvTQfCmZi3spatDCg+WPbUPvWF0J/tVDs5szViPg7c
bwBhHn4ufOMGk3b70hOn1xgO+mzAkc1G2jmXlzuCaRXCPg4pC/xQfLbhfZSofC+VT/CiHxS7ISPk
y5zfB1sNau8wxlk27nCt8p7Jque2Rz2fftD8aJZQXT0SBnmfWRmX6JzitVdUwTNX95lWrpqHOtkZ
njNhge2TyaFpN9H6XVe1Ruh85KYr0zS1hzIP9E3Ul+apHRQVn482JdfQP//DBWv85SjFHoNrQ0rD
tkxl6b+sHvoEIK8bA7FiDCTO7Szt95qgPt73QlpNhwDV0v3M8HPBCGSibzxzGs4idMhwIZP3eL+Z
avSlRmya60ofx507Vq8tHVN4AwxdbFbaFyr2sfk+4CLGj13jBTZNv96g5gnOngPiqwkS6CqT46oj
ACoHrB3WloaxqHc0vMTZ1vOG1X0tElDF3XwooqJ8NILJfaAOLlHrYoAwGM7u798C+Bj2foBuF85d
u0JO6O2nqUcqEPqRe7hfIJ5Onqkn0/KzAkt2KhJwI62LyARvqoWQNIdhM0GNo1dgrAxrQrbi1mLV
stqiXedTSnkcOEW+dlBsILGOadrf3/vcxYUp5gUmNfOAo04B5EXxF2GVD34ug/W8FmpT6dMwSvTt
YHBuRDfximtHEahYqC2pccErrPIL5M8NLowlsR7kr+eOc+hy62RoEyUbQezEGI21u/LJLtM4Xl4C
/irfaq2dG/jxLTPdqx9DBSvscXj4ubMXBCgcjWr0brN/tEyjJz5vs0CBJGXPKC9tlbt0LtJ1Nw5i
79n6899fdsL4dZmkdHAtVkphKMTK96vyDwd4W0sU8QsiXkdheBg0XK9rFZcM9DEmzOfTunKzY6TH
H5PuDMeRj/mZqeCnLLbdi9nhMo5gjv7nc97TFre71Dk5hetvnaGlkmUKfL3fIKoJrmPJ68+ChpRp
KrH4j0F6LDAZAJKbv0TKw5Fm0qhL/QFmt7TMbumZTbcelXnQlT9+KQL0UYECU+125F9WOTsI6a/5
sq2OWdgjH58Xk3peTFrAdKeASkOXk31xkTGvzXiEShU61c/i9mfN9r8cY+2/7DeGaVjSUBREwlG6
+mW/wVVcCt1nVA5x40nrsuRc6m58duevwrr9jq2n3N7vuv9QuJCboh4Wwb0K+v2mdku5jwUe877h
Gss8j4FIg8c/8C6GpdVP9xtBAgmbBEkjumMfZJZqZ6sKrW1tEKltkDOhiWJTe6B8GT/QwBWZO9Jy
n/U78LCXY2Nor63nizXTkZrkOrnPnEB/TMaBUyiL32NcZAzSmyyl/c162Kume6JBOoeHgYr9+4vQ
nF+bPBn9PNt/++9/zSWAYVPl8vK5+MNQvf2yV0eaChj7ip+fjF5NgoU+GM4jyx/7jvLK71P4xCZh
/xB2+joU1mNA20zURf0oI6s/CWd4sFATiFF7soUlnpG67mQZ99dIquEAlOMDYDZoMxwl66oq+bTi
Y/2Hp/GXz5JrWfz1rm1Ih2qdA+6fn0ZcaoL+YT0ztwrKzvkZNIJJAlg8XwXF1SmcbFNnVnHtRYF/
Lape+khHCxylQLPy3mVFjWl3DujFHZ2U+kVmCsgVsMtYKrtD77nVYyEQAcWkjW/czinWc6G/0zXZ
fwqVvhMECuGqjKttnQgWJhXap2m+MQp2RKZ7vH9WUR7ThrCaeRedBqwqmWE/V4U7fMo9SSZOh65K
acXn37aZxqCYlVTFvm55KAv0dZb0zwa4paXQu+oRFYbzD6+k+stJ2nYs3XQMoevKkdI1//xK+nkN
+XByYM6RVb4rihpH9tS9IHTQsJHqyy7MkG6bQ7i9n3SiaoJFpuQMYsJJpqc3wo28R8LS8BMay14z
Zpqf4Z69yl51Rtwc0qphUDZ/db+xK8/YdmgziDKuDRCVU3q+3xTMAn9+FUrAFTqun5sfbSMEJlGi
ipNocnvPrhAUiyEtHwx46MTyBfau73CDYz90dmOJva12LPfnDtbowVlrUmZoBT37xnTBu9jB6/0o
dW8NkNs2H6n8DjEHb3FEFO3gH1IoCpPCN2m44XtcDDDgHS7k7c83qRsM2sPTBP3TD4elyVgBkDLc
KCh+7no0c41pHYzRHPXiNW8xYyNVO4ReXPzDO2f9ugy6tuNClraFojdFQtIv9R0j3qEYW5uLLbJs
ShVkCGPwQw8hdhZgCdZhjBYoT9knKnDg+C297oq3LV14Y6xt/Y7pSIu07JMM2PQ0mAu7+7emrTYB
H7q1IH7naCnzTGADKVFlfkmVxgExmXkjujg6RS+OPmmDtylKAF9byYkpIwpGS3XHIB43ZlWSvBRJ
tmFZN0+Jz/zG6oLyH16I+QM/n9j+uKzRGNOl7jjCNF1l/aU5Zqaj7BGDoMJ0Rw4lnaPHJw3HybEl
DcaoAbyZ5hS+BRINHTXBxSxJfm78Ib90CaB9a+mIJqSsK8VGd0LtYJcUCUEvNVSO9NgiNxmWP09l
nLU+IyLeMVDnBWncD0Yk0aNtc5nVU13chrbpEOfE8b4W0Xd98Jpd3ObhBtP7V2Sr4upl8VcLzdOF
o9sOXi2K0aq7gCgIPsgfgGzRxgczbm+KypVqwQ+fmxVZDc6GJxY8miAKlzBrijd6CQxUZZPtRTUf
JDUa54teQ2OEvkGh4EuOuIrcB7skGNJ32uqSd+8gzcRLkeT9Q6f0W6v8R+Y2xUtho6GNgqw5JJ4i
igHZYh+m4mftJhwPjQfT8jUnhJd7H4+9K8bqqhOuOct0huaJ/Dobd0dImB21p8zj4tSP0IbsxH+L
4Q0/S+k8+IwEEFgTbXz/VzCThGunrJYJa8K6sprshtZLO5YF9l6vLAkuy7302JGO8kWzaTa5CmWr
9Koa413gHDIMsovMbR3w/ok9rQgBvuoD9nlyLwWJ7Il4HhQydL1DXQpKxKCuMYsHumDGutAC1P7w
LyhXFP581xc30/LEIgzd/IsnnefJlPUPDAMTqRVjpT4MnhmOYU3OvQOkMo5Zo19jCXGhTAPaN50H
NzDSI+KGB7d0rbfMFmyzFfVubyL7zYuAIUaHhW5XxmoXRo3B1Di1KFaVfkUoRb4glV2pOuuNbNPh
JCaw+oP9teQ86CwCO3i3SwycOu/CKWebAB5AfkiEez5nT5OFuoBkS5eJpdeHe/18/5YXmTzyJNne
K+z7XX3jrVSjhQdXleVzFtY3Tp3TFzUEDHLrzDuqGmdrZKhx5kEbO8NU3qIcquapwgROwqbzHT+T
d9T+c8MS9y4bSENmV7Mz6tYLgHqesurOWmbEZxU2PGvFq+Ayj1jc331Z2AZepoCkEZV6l99vYi24
jTmULzxwWImhP5CT5gjn5OL6KStUUsC2vWk/2PzeIoucfBPY/bi2E4Rark36ahZXvPJNHz2p0T1G
cV+QBCzNNe1AByiffdUC37qQxJBCqiDkwut6sHQkiOBtKzFqFdYyzJR1tfOc6qd3/LNoKjQ4dhGd
fVdoH65LnObP/SAyq9epddzH+xnedQYEjV7mneIE0AOfoQeh5fLa1ab1MqTWg9t4R7Tt9BdKN3gO
UJkQ1pbD+YzDZ6+xrTdj6KHKyvPPokXqlX+914BTJUPQhvm4M8pIOw0tZoHQEOmDndXRLsykYieM
h0fgLfHVZ4K/rCf7WXNU/yrL9nrvOJSpNYceT9hZ57LMsT15EaqkgzqV2SOKS7y8bZG/pnCPiAUu
P5NwG4A80Gp8HuBBgyAstj87W0k8BtuwCKJTNEzr+wQgnJxvWhxZz163tiy/I1xeH/eTI9qvwtK+
aeh2P4UaWHV2J+3IIC89RSC9tsnAmIK2UfwUF6V/hOCOgg6IzP3yMsm0PiYDQq88b5Nd2LXxI/So
kSrTalK9YzrvYrLXmCsbfPwh1Lvonfkqnqy9gJK26MJq3CiTyyLtgKhsRIzGyfX77mLmIlg4GVW0
441fKlgLHM+xsyClYrzb9Nqrxw/7WrmHjLhYVPilcaK7pWMhK58j5ePUiThu7BO0aOPcBxoTmtlh
J5utBF51bBwC5aGcADPBQtxbDd0Ys/lqVW69TkLP3wRzk2f06TUk5ZkOT38ayVNwqWGPWhGxsxf1
JiMuB1oE16TG8RSZsU5sdBX739wIXE2D/AIvUlJdJnIvV23kA2a3mdojCAw2qjKqRy4B4Ia6Pizu
p9qYjw60yGJtVemX3ibsAv1SdK5k014HHMsgjdKDmmp104vwxzBCbCSRnuDoyfLPmYx6iB0ohADr
WG9e54Frsx3j5InZjy6gIdXRpvG1F6NN+HRWjKS+ImMtj3EGwAE3AF1CAN202P1LhCZnhzsSCqsS
1ToEX/PqIM+HdkycY8bC5eewN+41vBxKfxeacfbA8bxg69ZeJNK9Bcl2wZnYk+igTfJiWiJ6JO+a
xquqj3bZjMCDx/GrT5ze53zuBfS8RceOUKdFBdP/ovuIV1zP2cvalN+coXsb8NDXU+4/TFkXPYat
c2RJaFF2cyEetKT3D36fvt3/krKC46TPzNB7sw4jmM1LZCKZacI4/YoBDfkJJHkMYc+G61svlpaf
YElfs3rqyW53mktluk8dB6f7fz7kNK2VSFh+Xtmo3S/3xSe2Rv882Iha5zZBHxg/MnyMaM70FtDp
/LajiYcplw6vnt7at8j9Iebw7zJz+rOGIHTdwPpDDjIGJ86sCKhTrQa3kRZZsI48+9r35cYHEr4p
Gfoh54sZwN8y2ThHUhKW6VScINsNm34Iv6YRJOnanC5G3GY7vK8rxZAAIQc6bxD+6Ge7fFU4Wydj
JNT5NppzEKGDqH+0cYoMTas+9/ijYjfCgScxY7cOtG8RT98RR4JbsrdViHVBa7BQwBzXyDlv14GO
/xQGAq23ITuVbkL6IOke6zHFUh73FRRHS0OE6yUpR1Pw/31JSMegsbf4HYZ88j5wJp2rGpJY22Os
cPFnBHUA+L73fYT9sLcNPz9GdXVpQgS+wtb2nlRLy/ZeJzwDi7zjn9C+VXc8BjUIULZuAb7jPUnz
a9an37W2pV//7kv/AVsQ6eHDDjkwYBv7qoOS1sp3SeNAL/rvBYFXEXondDxHV239CmEsvXLX64+t
DG62M4p1PzUfE85DggM4aJlNckvRdZOHlTAqg7iAmuKsITbE5YWDpxoPCVCXsXySDa+33KaJf9L8
4CObPZmILgYoIwu4WMC8B8V20F8GYyq2qkKPXyWImuU3j2qT9i4IbxMRD0J8siKxQ2y0rt4CWcDm
qSAsZQBv7VocUjJ+Vmrw4E/baHE7mxAKnDbPATypFtqQibB1a1v5t6E2Ab2lTJEm0T0l4K0NnBiF
DE7hMH7WsnJPV24LjhSXJkNcvHHLKW4mVt/2IaA/rg3669Dl1yHNESGjxuuIr2jIfWEafqL6OYVk
usJc3vsI5GWsPo9Qotm7QCl4YlmNfQ8Dgk9vF7nfbdktWasoB1v2psiic1pl/FNN8sUmz4x3U1t6
RR2DbOAVQ8e/Ipa7CggHLUt71/XZ28DTHDX3pPTy25S6Ty7Dy4XoqdOLLngtjbzc2Ha8m+AsLi1I
eyjqFG/LHEyYtP2yUQXwyvFROuZbZDWXEq3iTQTpe5UlMak5drJF6I/LoE7fGaE+IuFZk4ewJIp9
V5PFhO9w1c/zdsn4vbJIXVGSWsKhICuQRhepHZ+KB8sunhWUMpSq/WkKcN/nXbXADJiOWAgvoHzK
cwrOd4HMrlrxSTn6AYn2jWkH+34s/FUyGe8OLdoGzfEqMEEOMTGHdQP9mg6a+wMHKnxZeCIpQvAu
M78xB3hDCO+KJ8QyGoM/jtGFwk4Qd+SOahaeskwjXa1dAPcjcqE49x0Rwp1VDWtDL9uFqRckNYdV
sav9ZlZsj1tSZ76QmpPtCncCXDBzybLoFBaX0or5KBWvjJke2yz6ijscU6xRz0arY6wJDY1sQYsn
IGiRbOvl0HYvRU2snzDlB6p75Gz6URoOZiWJE1Vf9iksqcm7WBFmApUW8NLJP1V2y/s/MmEsGvOh
9ponnOef6S3HiykSZ+wqHpcCg516XNEgvUCk8pbMpsONTsBXJgeieb3h6Cm0TbY76Bs3CMe10U/a
Qu/6F2Pq9WXbhN9DlMpGJRcGlD9AMPtG4UPyE4iL85OU8JAXtSAOzMdfwfvAsNVYUfaf+gGlfiVK
km1IbwtoNM3XAgwwRwWXdFxnCBmKCsWYWcYfqozeugIKt4Pz05ilwUkePcTJiGZTFjdk6wjzh2eD
p7seiXJbYCfZQFwhbFG3eMIBwzGh7aA3/hCB+8mHzonbmLDSGJdwasxKKcD0svvu57T6UE/+aMRk
4pyiIxQbJc6cqHjm/3EjTmSh0xm8TbV1SARNpYm1dwr67mTr+ikVRGV146Z0EmeVcGLhFNGsIiTD
+8lsSNVJnhiN5Acnx6TsESS6JsdxQPz2rPf5FhtycGh4LIr9kQVdkWaYYhma4ZdjRNCZNZYXIRxM
PwC7oMIzKA6Kl5yYwDzN+qUPEo1Q0q9wtcy1CBnEpGmkHYyvZYVzohEw/zxDqGVLGU9wHU5SgL+K
ZCpx03SX4zgF1C73khWkZKIIdZjuYYqZo6MiwMxYZqF1nqzwTY5Rv+UEmu06jExbYKkDxMYkOFS3
WMBvKs3shXxXMPKsLKXMYV5wILIabABs/Ezr4681ZqBzMvbfiY0oV03bRBg/eCC0ECSyoD4KI5Pr
XgDzBXB8mIwIpxeuqyVT3Ba4g9h6lCq4UJhZMohFFCvNmViMA8wxgVx5RohGL/PYc0A9mS6wOasp
otXAk0ltFn/kLgTwzInbeeli/GLwYJc/MAGmyzFNGGW39QrCM7JuvSE5wuvsw8i7stCjfMckXi26
mYqB4mWu2umL6gC36i6p1hw1mRp49s43GIwhJMwZbelbGcTYdHwOawbmvlTOlFoLi2MdF2cvMs+Q
gj8CfTqm5FstaRX9EML/OrkaKSJABkv9JECLqGigkgtexkTRfRye0tq82Qks3MYOtnA0CK8z0yd0
UAnsZf+segiLVGcjavDEfDepRBwz0l56ySKcxzDAHS871CbpalJ2m2DKxBfS7NJ1EGjRxoz9x3qw
/Tda7vRCYEi6Mpo2Mi+/pPwxG09YHzTnQLxGrDT0sRmbeRdpQpKJgpPTjh9BM3OZhmeoI96mK4Zi
lSHkddMB3niUn8oMSoLm3lymiRdOFWpFaNXnnpkE42EDdgb8qhWuUCrhmS+YOU9d1wF4MmzCuLtg
WELwjC7mfBNj/FpNOp8KVkf37BZOcOjK4HT/bhrlGoBxv2+DSO10LlvYeBOBD5xGZGaYhNR2DIF4
TV3FAkS9s264uEEShcmxV5sxDbKjo+pz5oHR7Vnqs5hee18wdMKC+dHNM9VWJVujFzPkaIRTEsgv
jUg+SAA5unqRrpMADi7m7zL/OkGKARgKUBjcd7iMtObL5BLxOsQ6JpB+R/DynA3b7mw3G9a5oBYy
UhFu0ITU5yqob6Ioxk8IYMJtlmnmxpq/JUsOKlU95yeJF0o/42w3JGEbViRf2mYsz5WDUeX+00pA
zBV+my4kcJyXmFk11Z5lHXxHDksJAO5dmt7B97ryVUO4AZSFQBqfWeenqtKWzSDFezWSdhDFaXhy
Jz14HDj3LKr5B5nwf2RJOj7ZMflxoT0jgOf7p/aBfuDwBTBwupHKtBdlMHx3DDS9vac19MikvRQJ
k4dEohOxGEmzIXrusIok8FEbcv6AKeWFBJr6QZb1a+pb3VsTovWNXXS9wVR0b0AOi1XL7rLP55+m
dflc9Zp6aMrGvtU1xsP57kmhxzIVe9b9l9LQaumtc7Yf5eypd/vgsZtSVO+6tkJnFDx6Dnfd75+i
dw0Iw/X3e0KrvDpNCzvN9GI6A47BMgAFZqnRgp6x6NPj/UY2yY8OXwnzt/q3u0yzvIJOnU4/HzDf
HzLhcaZEXX6/C/frEDZgKFBNcgpuP+cl/ETG8/nOnJJmL3VV8eePiIoZilLdG0xk9OzDJLMQx1Ad
njvCSa9jJMJlzuL1kSn/lNhp+6o3jdomXWOjUPOmV0PD5zw/QBvw2Dcp+SJWrJ1BepJWYqJN7Dq9
fgggSyw101cADQVGcNVuxzzVqQKoVAFBi/MEKe+toY3HKfCtNOrugo4lARKU6G+qHtotTR537Ut9
WInCCHeD8JhPTk2xoYppqB+T7ABL0Vk4Vdzc3FpaAB6Tbevp/ZkrHC+RNR4D19W/sBpa9PsqeUB9
YNxMqCX3+3EGsRhEQ3LMeiO9ESVw5Z+uKdLjbpN6dbok3HH6PEXVDao4wciJC4UMqiDOkpEPuR+/
+2OH86VwmpsekkbTwDi8JA4ohzTufA6K1bKfJZyEobvLiDWSNkbanJEmAnxQuXuB102ucBv1DyoP
43VSORXucLM+2VnBdZ1O5TdyCBeTaWk/zEZdSt0kbIckDUJB6bQ0iVfRu8EVnBiN+ywqiZ2oBEhf
2LYBG70EGlxptCV1ojHKwen3fY7pKAlAreeGEz4KbYApISvzOgRue0FYAIcZDsqnIWGwQmaP2OLT
zD+1RvksTDLi23ZXqNa4TbhGFkk5xge7nl/TJiOLrwLTdv8pQnT8Zm1Je4I40MDt2pXTBe4zW/yA
OT8sXgUJenBhimpXjxM+DbDrW9nSNW/LYjP2ufdGdVeq5qOqMVixhFpHstL7ByvGKHn/AVJapBuG
eKFeg+PlTw8mQySsRJ3z0sXVAz83PvB8dQsMI9VjRZP6QENnWGeVaL5kxrC4P4JmmFrGwrDOvSbt
Ne3DaRO/en6Tkq0j60crTA6xTaMLFDSlHzonUDswoMNSe2AgPp6hamwRrWgPddxg+JX5K8gJ6wp8
JUqrgJoyKnaTXd3MPnXHSyv8ZFPAdsRl5ODdEyxVCClPVtoRHNATb3v/1tMDx3vsGys8aWOIOzWe
Pt1/kKFbHUdL7FwRUvvON3YjtOP9puGigwriOPPZMiWcYWyCHfPel35W7mag737e3DW8Whi5DJDw
nRysHC7u/JC7wvf3x93va5sUtk2WvlY4cyA1AXFW3jtEdehPWg0winAJAG7MIzOC7hauXu4R3pjf
Git7wqZYfjhT/k1zRHUZEXasgFOtKrsgyFPS5uCq7U79loKvOd2/htLSsY/Ndxe48UDs+WOE5Moi
p32+E/gLfeUhId9EFWu/1+U5EAVpmvcvqziwToH9RZSFInWqZ26hygeV9OWD08wqVrP6Uc53Ta4A
4FDE1tNILMzx/oj7Y+NQxcALFeAY39GKdY7TGKVWcOmixkFEU5GUYGjjpjVs81Cwo14G8hXJSq2C
Lx3vtMlh5buVyze6pj2QSOY9UNJYSfUgPttk1lBEueEnzZ2u94cSZnvJiqT5NLVc5zIU1TmPZ7uJ
NVBNCrqFKWr5T8Sr7YgLkV8HDZhdbbjuE/UGoNIGPRE0CP9W+EzJ7g/pQ/1EIg1zGQRoa+aCHujH
Tr+ORQVhi39IEfr6CpX+qNfKfumyOt7HIQGpDdHX78XJAaH+noggxLeYVXvcTe0LrBQS5bl/yDAQ
WpMDZUtD6ytqOtORNs8rBl6VrgrHpbJJ4IpRmsPBzHmB55uWRnCcuNbVKnTrKSQZaee/e3rYASzg
oslqLb/Rm85vBL2ZSO+f798M+BIZ9VZfnMIo92MiA5THUXisMT1DlZq/vN/IqA6PBQoMWEfMZnwj
Od9vGsf77av7t3btbu3MjQ9JgSVxUaYj+xrAsGWkwDj0dta9UETAfvsfts6rOVIm26K/iAi8eS1D
eSfTkvqFkNrgbWISfv1d0N9Mz52YF7qgSqVWFSSZ5+y9NnZTXyngF2ReaTDHwLoTMoX+YC2AK3V0
DWD6rHUSxXzQVQALpcrxSNKTeVQ1kEmobLK7U29ZqHKBtLRT6URn4hAKod2XDR46iwUuTqjES/UA
DFUcnYuaulnfFifT8j6n3FKPy4bOKRWfeWNYciKocn6mdVzpW234/Pcly6PldctPaH9fvOz/19PL
7rLpqCNuK50Uz76eyjvL5/oStoR/iqC8B4OEBpGRbbKuQxwT+Xxweab26FxoVgcQh0PL8eXnO22E
WKnH0X7ZTbqqutsdRassbl6XQ39/IEvMZFW3SYpRjDdRDPmcVx4kIbfhA1eb+1RSeCbWbAtAfzg0
HpUgBfB+HlP872X/E2hM/W6SfQ5c0+8Nz3ut2vBEehs9BFRZ17BWjU1XjSN8ceNn0wtkeO74KdCv
763JqtdxbX4NYDoZ2QP9lJH99CwHYfgliQTYwWXwnJk9t3SgPx1LGa+Nm+e61utnVh9Q2GpJy2Pe
jafgyUMY61eNTqk3KPpnWyAOCGiCyjjTNqmp7PSmY4itSCEI9ZMelMkPjyboqrBAD8UTohSBdxNr
R9wAt6+SJ1SHNFNYP7/CoPyIyTkk5Td4Nx192rVBQKQdUYYfSC5XHhT7T3LL1a2a0GVBcsi6jWCa
16AcIPfl1aejC3ONQJfFXtNYd6WA+kAA9GdQCu05FfpT20AtDNoh3rTpd9z69vc40EoIJBWz1bJq
4Q8o/Yslo9xXjXrc1gSuvEy1FRwbMf/Jg6pumoybZ69m7RNUzJ95ZVanZS+FkHezKLsvSvXlEFIU
GP3w2AgfzFdUy8oHgN/iEdml5rtDgxUOwOq6ICUP3XLkx0aqntoympuB80PqbITlmbV7Mj33J2bz
8EfnVO8NPe4XIDHpfsQRtdOSmIy1fHpdXuCqc5TGUJbPI9fJwcuMcEeSovbNzb2LlHr4I2lssaJs
5D5CXQkJKgZpG0ZorDuDCtL8S+wU3q9tQTWjXADcw76PdDxZoiN/UIagfER9BRcyS9JXpza3cVJ1
p2UT6cbo46f/KKSEPyDnxUxDja/wtQwyLDQ6OJ41ZexCdygPxuMr97X02cvEZ5hBkNKKMTx3+kui
dMN8fRZc/sQnwANn2E+5LQlZK69jNHA2JGH8syvIQCGecVe6SAsiTd+Bh4UTU0IR9SiRpQg4qUex
bjS8H/oEBIsaOxVZ0z4BXgJ9r+bbzpnajwgiO8MkiuXYM8RHqinHydbzl9atsktpT5y783FWpM8e
aoRx0qobUbj/bGQY26s4G/F8J5W2K1qlgxjVjrdlUwNqoo8G04V77EGgA3oiJ8V7qss7iO0CX1X2
va8t7zE4BlLN3Pmd6i1CwnlDg3zw0Xcnm7/HbLU64s96wfBBB6i0afPbsjsE7nQVlsUCT0ep4KSF
A7l9RsXK/B61HmdUpbxQmNg1qim3oQFjklXpuLea7r0RanSNiNmFKE341NXI0wucUrhd0Q9uGYJy
6iiuyyNtfhQPLQRbV2qbUCpPodPK65zjew1oWVyX3biHW2Wk5VuGx5u2bj7cLHoCN0Gw5c0uYRiM
fZ/xfbC7HEM0/Fvz7BzjMAkzhWbcFnOOIwXc9hZcoVUHjxxW3YHOqrnmNCTah7z6S2lQ+EzNxpvt
XBUgoaQ/jlEKYUdyz1ecITnDjqSHNVkaperIRE/FOlXRE4OZ3pQ8qqK0NoPZ/vDSML82o/yVJUn8
SnGMNRChklow1V9aQ7RSx2yo6bRrFVjPzLRd3r2cAmr9Filxddhs9agCEi09mkJqQPJIJjv8JJmy
R4teXLpq+M9NU0/fe6jNtaY12U4xa2erdy6RqGNIUkpmWPXlz8NxCtxzA5i/U3kCUuhzLhXrxH/+
JHKFb6u35JOaDqiCVfe3MpVFDuAWpFjXN9OuiEySEcnoKlsKfC2yfKCXo31EgmMfFaOyj0XHRMGk
2Q5Y61/HWhaifMrz08sL21DFubzsB0aGsYXSwwMRjtxXYaFfSJFr6EOSm23HUr8sx2yMa/88mo8N
mYAmlmPAnsiqYHyZD/59TclaTm009fj3Df68y/wyUQh51HKaMX9/dHl22QCC0rZeD3/rv3727xvQ
uB1WgYzJcZj/V//rdfrgrZugwxk5/0HLy1Rjska4QTZBqeX4529BkwWlY17iWbXwfFPU5qVt59Ej
jgiRVYYj1GZnyq9wbU4OtBsEfV2y14yAgEDZDZvaMNtDo1PMp40VwaCz06MMBRpiUWLohAs7Tbgk
3JKxBj81XrS0+caiyolK6ptTq79W9Rwu9dV5yltPTrEKY8TqKb4lgd90fX91Yvdqwvo8ToEWaKCF
oDrpVh7vuBhGFtEwN/LgVz+q+k1VguixbEzcIm3d1We7tmjuROS2h/0TDbgCIbj3rXHV7slz2uFi
eO0FBPkPSybA8mCdVZat3dMGObsJ/0vDy39yOhODoQYTx0jOjHXxe9dV7lHPiXd3x7TeAtaID6AJ
NzliqMGQ1lGIstky2hlrjcC7m2LSFKsii7VJ7/D7+kfT1PW6bDoiPWRnX/Oiewkmue46zSQ/nhh0
JE3am5O8JpZ7Vfm7vRKVamWk04GF/U4XI+JujRKpqY4bcBilj3pr7UjkU6iOwXQAY9ZNHbgVCKHc
GPsne+wlIHnqJADLlBeH/CwcL+ACvboKX0NcjEd0NYRMz89WTYmpri7e43mvSUlgwJC+XZ7rYhd5
HgBP6gjkUkEanX7phlHh3Jx39WWbMvIel81/7DsWmKnlYB939fHvrk3O5LRenglMmW+MrvPWMFMj
Ymqs6KmauSNlLO75vJdhuzqzvP3z3PKqqIGGZ/XXAL3bn00IC2ETdBFGwX8fWx6hjh3OxUxw+Pdx
rxudq7NsFJgtY6k3tCD+9U6xDHNmZhZmPp1OYUB41COEcejHQ6GdhKuWp+LNIP5ku5x5fV3Hj2HI
bmkub2iUgs9IvE2G2TMPoXw+GY61sSTN7RIe/5YaCC1M3MMYRKqnmKroAdjCL8PpHjQV7EcwWNYj
kaHqV3bmB0yyyAMZxwetPRj14Nd24+xxyYdxJ9yqwKfKNYnzN94MRu/e8zF2L1UV+WbX5Ke6LG5T
HJRnsLY4+xIJFx7E3AYyQ5sR6cNBFYDsn6ftLImZQUYR0RBtgI+SZ/9ulrfBnJukRfyilu02qabx
w+WOt8NbGIPziqYPBAesRx1qGTYWbcxb4CPn40R6gBIP8NAaZowCEUE/SV/XGPvMaz4GFAQVMO9D
2a5bPcMuVNP91YexX6lVNvhWT2PCK+rpSO5Bui67e6cX+nbUqGSXoTa+SYpxq6kdDJpQxYh7ceep
hvNNd0rnOqLKXi2vsizECMjmJYk3/FAceuVaS/vhxLf4paW68L1AEd8USfGR5E8WefIiviRY43dJ
e/tkDViCASjb7y2E4zXiKuXsGar5auLgLBCo7KmYVDvEuXNIIBHy5FQYgKJsV+yHEopDSWI4PuXR
YIal0YCYN/mcU50a4SlolH8OuYOmnYl586y8gstAxNO1nobnFtUH3JER0UPmeQW9fyOR64y1NQIN
XvN3AwG82aYJZ05l1drRCVRAut6yVWWuMb7Ph5cF57KBkx1t00CjkW6EjW+FQ7gz0k5/C/W6QoKa
Zzgak+aNDtdyGPsIc4Ysv8RFmN1iW5n5u7NYdd5FopneNKfObhbdUtoQ4v5fx4vctK/jf748RXFC
ubQ5Fkk2ndDlTqflkTdGUFS7DK0TqaBB9a/jQ2LI0wSoN1a+KEeCEjPCX1iLvvDCo7bJ0292D88t
Aly9TZIE0JqT7HW3S95ENrwnQsVZXU3thXGwvYSCD355pMI8pa4MAzPru/KUyzbeWWFIY85Qjq1O
LGbRmYz9UY01YGDgN5kfUeMbe4iULp3Y0ONYVEbolvnmkkjNTlqu6uWfh1NiXzFj5wwX+5GpB6XN
Utsrk5euEpKPnb7qT6rNIMZQfxAK9G0cEtlNbyCOVax2Bj37DICcbzNPvMhBG9dYgOjuUxaHw5b7
TOi0QxyF8tyrlTwvj5aNnHf/HCuHfO0Fk7nBTEJRqMTxc2Zt/8/GyFrvnBnoz7wk8+u+xjqYFWfY
hcIOHMTztXt3sOkfylr+Tua95XiRgzjQFIL2Em6tY+w8cs+4qM4EZ7pD61/WZbBn5utQK6czoKbN
cISYNt83VgaZ5Pei6n5HtWaRyMSHbICyP5C9/FKPuXvCLPPBVNDUDIO1/mc7OumB8K/3IZbZ2bJa
hZrvyOnk9QdAxzDXCddusniXlvqrRgkdvLftwgIM3tR50TO4hraNBWhPdbDBSo0dDXgPfLKMFNDm
EW4KGoGFSbOyaQp0HjEBQkoYZIfI+ZmABY0aVR5yhUpfoo97R4dlG4tNEkEUtTr9a+iT5yEBRxjG
WE+EcjBEWa3NSj1zXuybUr/mLve2/IqVfJb0cCr2aoMkB4ueP4Hui7XYIUxxAjKoaOSvySs80HjV
BGRfjrauIdkDU0aTSyqPFmbFqRiv4HQHf8Agseb+sNFTJgiFexhTcjBk+TJUirxMwKyZ6YS/0qZs
D0kSiZUlCG1o4dGZupxhbyTUJG7x6TX1ZkSFP3I9kdoz52DZL2oonW0XDrvO01kWAGBCb+MdooG7
tlJkpMIwIR5Tas8DTRRXut8yUjbXap7fcXgBvoqFDXgtiTeC2dGcMTdugwl0QwIm3XMTbomBdxrr
kRKfhpWcGsWtLlXo6nFxEYlhrfTyW1aVg6+Db80Liq9JHhcbu9Le27Si9d4kH11MFmatZU+wx4hA
U+EJWpZxlLLHYDKG9jbpPetbkb666lwDR8V9ycOqe8iww65nblMD7oZbuv211N5d0RZvFV1HZmok
dC+77Wg8tWjjL9FPDD76AW0SxELzgLHhWXoChs6wjWuve0tEyxQsBeyUI4rMHVXSL1YvlleEh6pl
toMX0p4oGMgCNBAWgHYfRgQiJIKp65zskdBM9ybAy8Qw6zQWULhmlGZgoiF9cvQWm0O8bjTEcRmZ
ayu9QOrqaC7EOPDJCdX/vsk3bc2y3lWGR9eKVyOEx1enEkpKSi+AjhdaVloRGHtJoa4qnBAiO9aR
CUct7VB5WZj/61JhTdeCEVrrafeLEvgBrCkcSPVSlMFvlSbNqqT9v2ttuRUaVR34ImsshOk2JpQJ
OR/YKcTSUsXOnMIbhENbDdQsBlTfVYkMXzXHl1YazYny1cq0BVhe1C18NCSsVki8iNr+1kSespFB
sh8jQ7kmBpU3Yg2BTdXOeG6EwGvhckOOFZBhZg/+LlXDR+N6ig+Cl47rfEfqDEBgbUs7zHXFFllD
+cT/I/aey9Gz11VNaHYfsx5yXDRhidjr4dTcRhsOSpFQHAzdg9Z72R5LzDNlMnq/JsklSGF6szyN
Cl1IpYqAJZrt9475nSGTqz3Z1knxGKkQ7Z2LwgIPM6BLqVAEBpbcY6fsSABRCEM3qheWv9fAGpPD
COjz3Kn1eAxAAYiyYAUOyPqMdYXkhsQ7YK79xK+b3XFL+ZaJyDGJZ5ihYAlRwhX3M9Xpd5apfQEX
pMs68AdNhkoOn9lnL8xsYxUZl+cLGj1k4gjlhFXuOjEY32LagAGMu45qaqtk5SMjeeRGFxDQlbUt
aETcSGfAjN5MyiWgy1ZUxCmHsrM2bssMr2n1Cftq8km7sL1YtRS+qRhIsaPxtbWp6hg5mGr5bHBa
zIJNEr/zcjpLsuzhcv17f3nUA6vbpJRd/zwxKOiXWyOp18wqyPqN1UOkTeIAwnYnmmbaoP2wVy0p
ewQRk2bMUHF2QbnalLqOSmdjkfLMnUYJB7oY0Gz6YuRukR6j0A7VQ+1lRKdcdYQGMMbnWW1SfDDR
j2bOIUiJRtO5129HbkYrzau/nJzGqjQyv4y9uUED7h/jOqxx3+0H72jalb84CorG/VELfON27Ebw
wciQQt5IPHugMAYEcGfLERHGMNfH0pquVRMTFEv6RFMkxaXA6Hf39MzYBLN/UQkbZ13G2b1E5ISc
QpAqok23Jm6sVSgbsNyKYp51V+2R21LmbaKDiBkDVduLPxjed8bUYOPRuNThLvcq1wd9KoTpxKZ0
6Lh3ZtTuPZIKLlnv3GIlJQuc5Eu4k1zJ9ez8DxwNaHwCc5tXkb+HtiPPYgNXRb+pGPcn6uBI00W2
m/BmaSLzGCJDBl+UkfD5zypuVKAf1rtAO4i2pivxsiLz6egg/KnVyIlk4qZmjVCrbX22MBWcdTX4
gWkKnYQRslaLzJfIyuSOVhIKUO6m9PVsBhPGkBT5NslBRIQHQ5sfFalh6Gf87NGj50rxAx+36huA
Z7f42WFGSXI0WoAkoTEeS+97RavRp0LBR5bh3q1ZLh07pfoZBLnDmsRr6W553nWyil+dNlxGCvsP
qvWIOBE3rTrP0DZ5ILPvbWs9ufWYgB9w+WqMxnhiUGvWRaBl+wiT88Ng3RZ69j22qocZNRrGQB1s
n4OMhyg96u2EJB5HYV6XPbsZ6lsrId1UOldBE0Lc6hWBLjxyUC/VU7h2HBPEcshyKIt2tT7eujIz
SHVh0zS9QYpJVa07zcu3WIf+ecKm1UZPYH7NaFZ+4DDLXV7892eXR0ZNITUxpvv//NEoI0PcHYpy
03WWccHPhDr27y92ev1a221/WH74P34lV7t+jF17Q3b5r7goBtLfxDbsyCBoEgKpdAQa761XUnPD
T021onfXUh/MJwyOJB9FZn7Xe731u0mlvhJOyg6MxizLEq9p78mTqq4AGuHnGZ03kg9cxrucms6o
kplMrw+fxBU9EJMPLWpuwC5PLZyUY23mHt9+ln/kBdE/FhrEk14nFLDg+IjM1yxiFUaVpAoKctax
rghLyVTvVg2q/kKTVkUo2yjAYditbM/b4ICMdstubSv5HrFBvEFKIPfqLPgMMY+e7Sb/RX9+eKEK
rz9Z+a6MnsbUzV6GeVPZ6W9XKP15OSQMtQXLqWa+Y4WPunUuJCbnlPh6iJ1zMDt0+qwOs1XV/sQ9
T0utmn0FcaFtmR+qG6Vr76IeiHfQKPmWjfZQEhxNMJG24OKzlV2L/J5ckqkrNq4Xy52upO4jCnHh
1oXCLbfAIhU1Yj9lxVc4YENIk6rflT2Ts77ZDSHt/lr/PmhNyTqdy2ZozWtWtX7m9NFRxXm7CnO4
l0Rn5t3BFfYnaceAl53wmxMwp7TlDTkjiGQTrWRd5TsuPeuj9GBxNe7e0KPuloXt8Dp7wTuHJib6
ftiMzrSfOsIbtHLQNzXg73UzMPUn36J8qz31bipWftEAI67KS2HmT3SKbnnX7ORUs27u90lXbxIc
SmVKFIYWvdki+K5pzIC0UjmUJZwkMVxTZUtmMuWuMRWrBm8I+Rc+rt570sQH+r0PsPSvtVfem/Bp
ongqwH6tpwxEtENEGmf3zQ2zh64fOy5nMTq/R6M88PV9dUyQ88ZoVqXHWCJsVoZihp/72WBgbrhj
2/XVSjlmJNNH05NWEPWgVAeHlJtQ+moucZ+NNMfTAKVU1D9QjjAfoFTf8iVO+ll5QvGKYg/vSZpP
Nikl2dkgxqpUL3GOgb10q32i2591S1u8V5/LoYIs7WC6cHt7VyeFb7jaVYr+XlOR9LLpe9gG5+lH
PlSsFqwPy3iyZbG3YxD7dWlzyWksrLS1KdEROa2vDDYUlt77oU4X5OoHeJivSI3fwCvDdzdJi84R
z3XZR2iZd62XR9rb30wGzHlxgsjnHMdz3672i7bY1rjpXEXcG9IhhFhV3hNg17ArzpXiPGBC3R2d
MDSFqX+DCVNYN7X3Dn1Fei9CGbpwdnvD5+HK6kE8+Kc3yOfYpERB8ho9RabytZ+Nyn1g6DfVHXVp
vJHOhHMhOw5x9Tow58LuuT0VmflLkfaRi/xIptQWXOBNTehSRWD/cT7RqI7z95KJM+Kq5z6rmXL1
rPRdjVvNoB7clFKAUKzvtUlrwexJd2RNJSG/THO7cpY+R5TLnFr95hS0jNu5GDh/XlSBQNdyWa1K
1fyJ4blWu88iL9C9ED+5gmR3pLG8VYBXr2WLIp9p7tCKAeSa+BxV75Br8dZiBjjEAChmkepakuM4
JxEnjIkp+dcVVtucdXuYwUbwmA57+n3QR5Cs42EISHduU9wnYXB0vw/SPtAEUOzpafLyL2HKbzK0
Dqjg1mmQ+3I0LxgWtxUtcHLQD7o1zV/mxiNvAfmuH4/wR0oyDtVmUxIokY84mAf1UibyoTpU1+cQ
ocrAxt29cBORzHpg43+nQwuwWGXVGusa+aDT3u2TLyyA25SwY0fwrFNZCFYovGJ5YjifQBPb26bL
blzmP/KOgSujnRZHtOqSS6bGD4fTxbG9jezcWxN6772EmxezfC3K+75TV5bRHKTRn7saULCm7EvC
tRz3wurpYAFsWTspWqCx/Szs3Dhp+s9K+W6hFNxXGmNjA7wIppS61X60uvZF7iZrJ7yVU+ajEH2y
LAEUc8R02ZM7YGcfdCsQWRohwn0SLmz1hXm2b2vKrhbERg4aiv9YkR9Th7dLR2tE0fgd4VHIBVt8
IUc/VDYXbd2gvXTojRsIogN/nIWGmEBXjvXNIZmP8mzBWTC9dG75hTJMw6MyMSMAJ/cxWuOxwRJW
kqFm/cBG5IfVcNW4MeH8yjNC71OuS6m0KI/OJcRgr1Y2ZluSSQSIHyIumtByZxTeFR/N3aoSn7N1
lpwkO+AdJ+QsPlE9xzD082G62oEZYyVL+SKiY9FaZNzjRnBCbhJgD2ICVnv5Ynn8G9KtHNwf0RS9
GWFynTwqr/J3wUxpChxikt6QVXSnIgx/6UHgpzIdVrYW7rxaXq3e78hRLKSNNoLzraW00dcdBoH6
YrJ8dRUNI3++na5VjyrcRiWBPJjwbS4ViwKFlbZYqEP3pPXDJ0sWhCZau22noNy0UUJ6inIcjO4g
XXJWuNuoafCuKUQP5VhjHPXbaOI4IjTgxc5IPOHesrPp1oakX7CCbt7JltqM0NKN5kGMnufXxi3t
rS+j5czrgSUA61tVxBu0VvNRZsEjsZlCIOLYGiS/rjxE/5OOjsnMxffYVa4Vijh8/dlWxyOtcLeD
8rKicHAA7lNMxieZQT/tocFOKZynkoKLJlHeqW38rmdyBNEBZLwA7A/v4y7N4QMxANVCSmeRLp5G
U3u3ClLOpQuZmHuNEeR7Y+Js6imKxDS7gWRdTdu6I4zYlsVwQriGfb1dTx6VXr2kMCjS/osQo2ra
NcxsmVdV3xUyox+QI0n3JenlQKYvNVECPYXJjct1s88Ufye1siv21G9NUfyegvjuxnBsWGQwEzDs
V7PB5lwAn6qhVZPlt3XJ2I5VuoY968Sm9LaNlNq+9MLN6CXOzoJpxjIl2AALu+qwJ2VgkTyppb+K
SLyqjg+dI6JSw4QKJ81VjY0YJ8W0s231U61CgDj6FrXhOsYuQ8zyNqRbQUSVreibkPln+2El2cpC
oWgMFFJSpNEQFsa+3mpa5vdDv8aQYBDiBo/FV0Z1K2S0E7HwO+IeC4xRKXT1JE59pMNm5qe8bcIb
TbB+jCbaRCLbdjoAwoYMaCvY5CYlcQLlItT8Gs1wb9gK2u7Q1+l4QAYiRE03WqQsxY5qdToR4QH5
PBDVBvXfNhqISuySnWEKAjvbfUc0rOhzvqljMuk7tK6+Vga7yPkqWDsB0jrYyKJlScRnoZ5bY/Kj
+JXffU6hXdLw8VVl3I4yfDAyHseSv7vMKA7Yu0Azdi1FF4eClhhGX7qIbWPHr5LSD1n7Vu3O1Lmd
CXdjlCPR8vKgZ84+w7lLuqSfJ9qj47drhulH6ANwsm2y2b3eKHtBcJwmXgpquSO3jwBtOkVhEi57
2vwUd1r1BEPCLw0HFjgLXhnv6SVs1dJEMBpvw+ra0wUJhuTQqp4vJ+0QzIUGvAMh7g2WeT48PmQU
A3oLFQ04XyDtxpB3AFus5fGhsAc/1uND5Vqnwa6QiPU7zWk3ZjL6SmzD/iehpJgzQp3DSCGqoWrg
1DeP60DWk0+lcIu9yR/RXlislUdKwEI4FIUdv6mIAG3kHnyG3+gIKsBxEmi6VwJ3C7+osqaDp2HR
tG0gCM+Gk1zjnNAKQCmlbqMydvZKB+Mt0fkXY7I9rgokUpSnMTST36KyAMvSXRjGzNXjbS8G9B7q
s9vk/vx86SgbEiMgIRVrrDmHTMHwnI2bSskuaeAQNT3sSoKepDW9hMQtYeXWjJPaGvvZhDurpvrN
/P9xomRPU3FvIveLOnOXVuXBBGqSknnegv8KPXPDAv3Yk/c0gswjgK4w9H2b1H7Zl6wYxCk083Pa
m6Dh432IcyUsjB8layuNkzdSxx28+h208w1zxnHawhDwHUEkjqJu4jC6Cmq10B0OSqLuXc/Y1Moh
B2enWj/SdNykVe1binVM8XrK2D1w/W4GdS+U5gh5yk/5dFzJtM4lTPIn8MttlXV+wayzHOxNilFX
t8o3UYoz7uaw/i5JnSz43gxV24I33CJBxzGlkP5ECrnmNbvZsEGNfLIEX3qHz5u8Ybr/8wYXJUHi
GY2uHt3sTJZO2jw6VKy64EBH4Y4e1/eZaAtvolK3kGKcC6Q0cJr0UC8tkjwXqdMqLwPExIlzaazx
aRD9B00jHDYzKTYjoOfPptGsP2zEliTqc4ZTRORp9T4QCdJR5c9Q+3c2fZGWTs1pstB5dFXmbEWg
pacIRxX+gILSqlaTdzNzuU0sasQ+NdqxMWDCyuKk55/o9v5hMfZjkB6tbPrCXDh+p1iv3NzIKzea
Oke1hrPfhBrAIY8UFjrt8FUCxUgIfaFle40cFr3JvBl1/iq8JlhfZ2aoR3wZ472nnlUAA2ezD9/q
oTJeLcraCJVJjyWux5dm9w//tp1BrMuuiZRxnij+aAWIOzpM8j3TxhfLnBraVuQ6+nZ7oRUqTsPy
KRRVw1cgx4n4QO9nToPjHBKpwDnkxeieGNYwNORnM47Uo2ZOHreLjopMHu2YbEpfYZTaLFgaAzf8
ngFqu7BfSWsPjyAdmICD1F4z+hgroUEvMIOMlQCcEkr7M1EafQ+3HPMezH+s4uYaQF+xFk5GNuFM
9RERYfWIXdMdS/BbpbC+wY3Q7TAjmgwVNPEDSvZ/3ivTCS7NvXrNEh/jQSsD5g5scByjw+5pxjNU
Z4BsIHtVVKvBuv5rUwwQsAMnk+lbNrCIL9t8MWenz2EOQ4YItTbs6pNp9Nl8sxM0qz2dEkTQuetM
iZiszH/X0DriVqjc9f/8h8aeqXjUHgNt/BXllXVNMF72LtamuWYTHVpz/EMOBUT5D2R2wVC2dYsF
xxYSHoSjUXjoQb4TPHPQvaa7/flgZOP+spxXt0vNw2iSkbNszAer+v6iZwTeB1NwWjaEXAYEu8af
Mp7InNdm+lE8P6tfVYp5VwIG+z+b1mSYoPdyXA7Vs4CpKuyried0v/BilBlMVKHr3AUi/GwzvTY2
jz/ki2jUPsgfLblfg2DVJlWhGZaarJ34Tc3yS//+l/7su52aAmeXIQnivGj5P8nAecgBgZSEioI6
fGTWEVbC9aOkHYGRxr9612n242DMnVIVtbwB+fPSe6qytWeU74IPq+sM9HzUH5Y9ckB/RHU94Ohr
JYZBo940MxOrN83Xhg9nH8ejd+7t+meuj8Vu2Vs2ltbWzWZ5iKW8Jhu2gUE3Yg1IKuNtNHuw+pIk
PSvsH6b+GBqpX0nUG6moBUA7VcmCgmwbnJbhKggp4y/H+b8f1ACroKRsrY3JeIv6Bgnq/yPzcG6y
iiW9FPAHi8PC1ht/DGCR43c3URDNm4HQuHXYJhZKL2QwuIaDdhPVgPQTiVVh2dQDVgUddekmTzKI
bZrBGBDU1MLzqU02NoAXmFeNxXRGxE9lGr6kRfSitJHvGrq+76mF75Df4r+sZqbPPPg0KeIrp6cO
p6oKF6oizf383ih0+kPg9TR+PLmnxBC/NjljsIn2yUYBFBCeMzVYdygPdXw4YInVxDchfwFt54+P
A7T0LoDm+ZuetHi8BvBurxi2d1WpAfGcEA1UJKngbigFASkarLAOfOhcBtZlYl7o3hgXU5U/Zwc+
dbPhJWoxotpM1ffdAEeg0R0Ky9VyVr7yP9J9GkSU8OHZjcIYdpXSBe3B4E4x+6jcYxl9CyLTRfie
PGl6fyRoZDzGRs5pXxc5+nnYv0Gf3mIW7AdrNvwSV5FchzpkmZ3U+rSyojLfZBr1YXOe2XhqAaug
xPUtJ36JkUbY1OfRu6Vmex5yk24/YiJhRCd9Btu4xRpZTiR3mkdG6eBUayR1zukPIcvWMxC7Tcea
oymoq6lD8CI6m5AKbZSIiWPYbwtCduztfRvnbx4CZXXm4Rk6bdjeTLJvRuReqTA19hRfsEnXl4KT
/CKwXcHoRpoiSiJ+qbkYG5OC6ir3qnMdgcuzlILsH3R056rz07jVKa0gOXUiLlXTaFpqRLqMtvgN
POwVWc5XjvzvaNeKO6/x6x9i0xnoH5yFAQTxmDGxMX/XI/iUUYjk9n9cnddy28rWdZ8IVUiNcMsg
5qBgydYNytL2BtDIOTz9N9A853f954ZFUg6SCHSvXmvOMWUbgp6qZ/eWdiM/esavbafndn4qm9L/
0Xnl2TEs/83liBRaer8zXQt+OALIzeADi/IFebp1T2RTMDreTjcM4qpGvKqy7fUvvBt3fl2S3hvK
YC25xxAOFzizbzfPoS66I5KtHimRjV5ueZmzRV9MWmQuFZBe3qdhQXfzHctyG001CU0W/AOTSOMk
s+Qr2w1qu4aMWGZOjbvzNoVZuAeyNLxLvOz4lmbR8KY2QxHt4XVP2/CYQOVRMQx1zlyd49HS2eIq
Sb3fnlv8Acvc7NTn0aVpse/hZdHalNEBxGK3lwRpShN5SxOgTFafYmTUDGGW5tQkv4yhpY5f/rlQ
AkO0yqi/cDUSmGAX5dHUcXsgeEjPjw8L6mp+rIKQ8PRgeCLb/hhCzj6Ixuhg3Zc6LGOgECtnXGbX
838hyOpZ47eMBRk4mmY/rPRGIzulTrLqWLTWUeH61UO5jOnI+/iwu+XK9mN/Z/bta4HEDOd+TgO0
8pznOAPqLrKu3ecIvwLmMjD+8ung6kwRVblipz5uTEYaKcXgWgFhjd6wGalOOzd1iWYjCxtGhpNg
mARSWbrOH4lLEUsbOC0Iw9lSIwxO4B3tIQQTNr0EpfExjXD19ZJcLm+KlivMF/RwJ5cjUr9XwCuv
cI1P8MirK0jd6jPX3OipbOkkkcpx7DoTdZVbEFlYxigYPRP2TxTEL61NXcmMAv027ro52Rv2In7N
7uoBPWR+XyQLyzXqm/F3ahhoCay+22H9nK5V6mUHtQg/FlQ98QEspehF1Ho6AuvTzAFZ3VBPj+t5
EH62a3Ifz7c5NLdH/VVVZEHjmNIa3br4ywMCxPzsEnl1HwxEZmppeHDYSgdhGWoT6z5lMT8OJPRN
ZRb2Xb2XZZN5SEKGll51V9iDBvkSLKNlGdRK0V/IaNabOrkatbCAVmNZytLUIfHLBVIQi/xYy9F5
CQLEAaxx94gJ2wZDabo30sy8hlin8NMCfQynjuS78GfFzfHaA5LI/KR+Ina2Jp+dM1ongXMkdFk3
MzK+nTElv0a76A58bbwkzKX34zqf/C80YeGrng8x1OUC+WGAG9QDUNNlrUXMgBaZF0CBzmka0Jgs
zAZ3oEWJeAAQq9T8i3rPBzJ4GWVq7YmJe1PlW1RD47CAow2ACvaSZYQEhumqPrY6TtGiO7QFOdYX
9TFLmuDqWJZ7xa634E4jz/yZeTq856WECUH06IHMDoIW1U2nrHyyZY042+6HaCvmnJT5kgFFT8DJ
f9+s6fCYu7hPAIColUss79QakT8CY8ezIm63kiGliJBmMRJEukKo5OZReU8ImIgPM06u8/Y3CaaL
HX89VgzA4gnu/xpiwqF1TPdYa0ZE+EpNM46Egp2b1UhH8Gy+1eIbR0+77edFnZFL/wbRT7/0SbJW
KTMQY5OVNQ+EpC3GqIP6v9RXSOnIkDMeOxNbFmw5DxepVQVHkhqJvCsTWNGa/qqXfXEyY2nf3db4
E5FNl+wHe8FVcsS4oyHGoT9eFJ+N0gYcoxc0O9GaL4SCBDt7QlCfLrUmnKbuwFGDzMUhkzrzw8I+
0Bd6VsVHLLBS9UTsbqNKHEN8cZ9JoXVMv4b8OaPh8TRPqCr1JVQJeS5TiWX5aoehfgrRBuH5qzpk
S/B55gkhj+eH04acumqTUQDReqrS927EOVyVhXs3BVozc/Rz9snOAXYCj8ULNjBpI5gt4pFX0TJa
OGATvSEEjq9qebDL6Ft9eFFN67eN7PCJQtS/a8nPOikYfDoUw23anpjKvwOz4QQRVndhavbdNP+N
yQdUi+VES16kPRu0+oZzMzVOFcAQEIH04Zwhp8vVvyvKniuN02QOKR6uGE69HrxZy28buO+65LJ1
4tC4O3P5FXLaJCLUJ5szQrnLxQExB4TTI16oaKN61TYyPrSJ072RLvU8R2W3syt7vMP0eTIL4+5K
nLSPz2esEUhnTg3OHdqTMCJYr1pXk+wLEM9s0Y7mrh1eiM9ZUZWn70WHY2ioZuJmtf69dgL5ZugD
f1wHKj1gI8iTYoObRHsOo+9o+VYrBh1HYOwnHBD61Z5TbWNEBmGsM6WplcFVehBvC5xVRngpetL4
5lR472EyPKNgmV8iueTWQ7Vm0egK/VUdgiNLenR5Mn0tSjSKqI2mT0c3UhpzcX5qOhjrlp1sXHtI
30N7Qqf/TnVr/LIwUGFSYVKm1XvfSQS9fK8+j079Q7f84joDXtzjCPuwquzDiv1NtxAjNQSYKyln
cQpCZurNUk+qjdarDHZPq3mOl7VNLXC4MeptSzdhbaAhvYRkEu3HYaTprZnphuA/C6Rn9lRz7m0M
7gKyZaINGvIjW54YMIr0nzM6hL1pACUH74rSLygwHvEq7+roaGG9TWEQXD3Z0ioT7n30W5ctLsDC
XwT6VxbZuD9IjGyoe1/btz4dQ2AyVX53S7lOWkg15uvYhQXov6q49MQIPf5ik7lwXZdlMXMigA4m
H0UVzfo1qIh9Sr0ejR7kh01oar80vYdaEv6MdIMP3MCXk4Hj2UfI/w9OGRiHyCPiOZsIJVAP5LBQ
OE1pWIIWcFHtB8lrlgvxgnrGeWmKDKzTCDYiX/YvFK3HwHOYEXjVd1HF8Q/PT7x7Ke09ouj4hzSG
paqjRGMTZLYXiXfwnMuwXPxSr3KvtKCBemSOL18U5Ciuq5Jem2/nuF8QHYUVDqa/K62OER6j8nhI
5srb+PX81YH2Sq0/adS9FB2qo7H8thf+NXUHDB2GKed+hl7D0RVrGGbufTkBNqZPRx+fqjmasJGp
lK6ZcZDfQuyIBxNpYSc3DIu7p1BE2ovP3arqnTasP/3Jt17IA5+3PjO2rXqZmnkD93TJ0ESAuIv9
7IMQ83uVVdOF+0K8jbP/JaekvnRJGW0nyNM7pyaQEndgTSY215Hdynwd9KF1FP30hqQkY2rNyQjv
64IRihmAh+m5icdm64Q5dpm5L3Z1/6Me0/IMvuAET6beJUs7aBLfLAnsPSmOpyzU0mu8sPZHrb/W
hr8XIjP27N4M/QTNdxFHb4EU2XOSWj/FUAYoed3woGvu9OFFzJ08ps4EvNZrFcgR2K15pkcGblXr
97a0zNUcTKjhxMRfkvvabLfMZNDpR7thIEXem5s/fMPeMwbKbFdFSbGNBZJXtYCHrql/MaF14VI7
0KHpCiMF1kF3p2ZWHYg2oMk4Zcl5xia0s2SLWrkpASwaZvFk0n/bZ6ZW0J9uGtQiqGYBAsdHFsMK
UERGcC6kTloGNylkxukMW2qHYsepY+sDvTFu1KVQ7L3YudUNOmDGLn+Kst+nTdvf5yQDaNwxT+FY
5a5rLa0OJoHg2pRa1y6KTtZMja2uC8MBSxwsrTsgt9t6FuJk0M5G6By9hNEf6UhzV5AWvDP55eHf
A08DoTpeE5H9b1NMBdEpeb2fA8D3Zj69262VPudgYp4M6Dzgd4hSCvue2o2qJzTZHgJwkl2QoW6x
7GerdBP0UNDtYsv+TWFRn/O5bs7qmeZIMspq3SRjlctGphgb/cVWjugWP7R+4+/OBqe+KAB9G5Xz
fLXbs619QNnbenNpXlQh7Lg9Fjw6tOZyaLOW46g3JhISMP0g3c3nH41JefZYOmzBLzWEPsfsJPzw
6CKs8tBklpbpf1TD0mmqfYe/l35yxbyxbb3bQIXTkqObBg4fSSO03TDChaiHWW7KGBDQKLWCmCmr
8Y5YeLrUrz6AtlpH+Fx3qwVursDfwwIJzwyzRtU+emvqRJ/Qr9K+DoDUt72eBetcNKBpim7YGm3U
rQfONc3TYBK1oE4VFuF5T3MnJErKQZ6IpJEct5ks0hlFKcyyOybEvnGP/Okm/1uR4K0GyFimU0jO
7tX2g/fCIxEm1F1J3qV7jUF9b4ndJAlqGqMTQpP/PMRLj4ou+VeeExhiQnu75/hV8CL0xMViFDjE
GT3snIHRRlSobFVtzCGGfkMJCh8W/T4ZcDH6RgMTTfbscG36EkcO6GAQ+2q/HbP6H6T6PfkMBhrp
xg52XQjhXdQd2uoadoHsiJPLAgq6zaAVEQtr4a3N3KpvKWgQBhnXNPH8MwJU9jmzlCSKewXKhdiz
GioYFuy6Kfp92I3nVhNnRgiU3Vb/ElbuW41oHD6ed+7xX0YbjscCOaezt6vvxHaBZPoFnlBWTQM5
/Ih6JeMsqzsCDkFvjiA9nqNhZE5X98/Ufh+qZ+Dgu93bQ//qIQYa+HTvFnH2L4mp7WZi5N4p4ok0
TwfOrH4HgnR5wCjrQR50sNx61s5OpfEm6E4d7aV8q/Ni79h+sa1mzBuGGb+a1OyHasksw6bUPu4B
rh7Wdt1y1upftBKSurzJ/PNoF5hj8ZOEd+roMR8B+845QEVkNmbrDO95Fd1LBrtHs0hgQVLmbQOp
M8koY7yFc3Eivul37y6AyypbJpldcIhFAzTLrF9k28b3sMb8tBxBy5SmX0uHYaUNNWxaDztwpWlM
UR0O4oEWxkf6Dcaz0eq8V9YX38HGDGturQq9vvDagwPlvx5r8Yq3F8VmvIQG50umRvPl5+QHEKj3
q+n1YS0BVzBALYdLY3m0h1xb7KF1Mm7I6i2zkeATiOVXROVjGIxI/LD44LD5J2WrXU3zbB2neLSu
obTudhs3x8SQ3rayORnAeEOcu5S7c9WdaRVbP6pAc64yfUZx3K2yNtXuJFiKU60hxDVKrDwqqM/s
Ru3qJOHGc8SPVkXP+Wn+amRmsoncPv6ZuByyAQZ6R6/F6TuBAI1c0pkfzaQoQwsuPJpVZq0F+6Dw
ITYTb33wfebZUd8tLg5cGfNgfDNczd4MTSsuXSi8HYFzw0HkiERIgYc/E+WEfxVIRWJc062Ba9pm
Xw1Q7ZG7/GnmWfzy+D8R4m31woeDCt/3FMGauFF/Jz8WVKJZ5BdVKRtJCi5yJA+nTzfxEpyp6Vg5
1emmyOt2q1m6x/Rmcgk80FDjcSzbqJdNZ9+SLvnHyQB1eq7mXNq5aZ+RUv7rH6qN1i/5UzD5303F
tIdQhL3B/gAsDQpheQIKmsCJ+dwmlnYxCsufkUcwFmojB/IcJ8bwy13O5Op2CLMqhb+wNOasIsdm
kfjujzzTP7HDOv+gf4ESJbw3d2rEE7LJ6fo4TUr62TUYbJiS7rDKBOw+5Aqd+THnZP3MICtesnQk
lo/qTATDT3V1GlHClCn3xp1as5O2qSltp/LxEu4ofcoSPHYx8gOVGHb47bxZMtjaHSb1xBs++Dfl
UdIveQpYL49RLH+TTdGuCbswnqLlbK4nnX+j8G9XwhfFDt7m3FxtO+ZMTTqCn0corr3uVlkxHTRn
/EeWpjghDY1eE78cjmzlNGe0l7iL6m/YYUSGDfX3xJNBxvW6iQGc5IRUkeuLz1xz2iffITMtH+eV
JVrrB4Nb9HKOzntaOwJuGjZGx7kMSZZqV4iWk9+M737tDbNxMmz6E+oZv0JSW+L8q2IVoAOCIuTv
zHhI8hILFgQgvRLjZhIZlv+aeL0oVGi/6D4JrSAEAaR8naDEyhMcsksLTnXf5IgqZ9XY84jtJesx
kxOXQqKSs9fAvJ4mwlnB3AuazxOd84LM0g6M7rbGjorIVatoeA0v4XKDlIIM+w5R+V5OJRZLkqkZ
gbjWyQ7GbD9hF4CkzmzW4fiubs2yJNAerQp5Z7roCT4f4JGxBQ/nEjK44TinhgDkLtSN09+rSw1K
5oYirvRiUJFLWioKGy5zWONrfGDxJi5Loj1iOf4ZHFYedXqmVvRWnK2qXZcY+RPhcs4m8l8Balnf
8RuCJfGPh1kqJsVAmNLZeYmwXx34HicSauFGLydiKMTFEypyH48bZm7sGkhV1QwOHNPBkOUfrJ/1
m64ba2ZJ3rN6xXYzA20Ajqdezg1tPQBW+hYRHKGHFs0fYETNM9YRsRcObelQyJ7sHdtwIMJ0FkAq
h7CQ/+5t6hkzduwAakEcdchfS2dKnZyoKNtzN5SPt9T7CSKqddv15DE4mnv6++AkJQr5pvqgrI74
gXmlvtjpv8X8SxUueh6CR/c1iVPIDo7qhIo/Oj7VKEHVURUkHh5Z6vSNCYX5nAdZ9ZT0Sf5aFj3N
eC4E+2AZcb9WI6+/D3HSbNII8L/Qqdeg8K463Yx/lhXIg0bHlJ60pn0bG1PgX4i/8foRg8wNeE3J
pw1arydAEIMhJ5PlswbaHMH2iMxt5OgkdpjWhz54zQGA4ga59oRu2oN21Y71XUZje+vj+9931Nvz
gFWqGNkYuwkOgRUzRyNFFc4kx4ueLc7eO0OnP9mlb+99tFmbRLQgIlwEARY+ng2cHyiPhYQo1w1G
djOemaU2fC+U2/XyrHar7Oa8JrntXnIkgQNQjU2O8RjFC8pjmmT2JSKGE5y4M38WDvVxKJrgaGmB
AT0ZvYBSSJA3k7AlpFlF/8Ztq73ByXvvx279jEM6fxqzUG641BCxyLDdzUuEXteF1A1RAFZpuazr
IrLJrXasJ7qE4rWxuWYqO/zyf6hbxSaKxHhiEQ/RqffRVcuz4tkT5boQENHVjtl6THgLF7wcMSP4
Mgd50Qa/fTa0onpntZ/gdK7Ghk6AvST7lYJuHpAeIF+OLhjEF2PJ+LD3zmZC8CRHIY84wP++jEvo
scQFGGvYS4TqqFu8JavmoLr5FT/1EYbUFZRZfW7kWJ4R+c+D3BUShGRBPAzNk4EPPYpSg35q19zU
wc0lq/W3W+iU8q1/Ha0OZ/iy2HTL4tM5qGH7pmR8FjggVysHr6ooXEaYQr7g4YIg2hZo1nnlVAE4
z/CklqpG/RPLQ0oLEC8bnEn1hYnJCeZZPfozWixP9BbaTVvkkn922RBzTJGs2tzpvRdgeBc59jGv
fffMLmN2gm2rLqwXmMA0guSMHrwOku3YAIl15u6cCJo+qct0bqZrRWnBwNLoOeY3TSevBbNL3J14
g2EDUXYBmohuZpBx5IsaKNjoPv+2wdN4/lW0vyqb32C9BH3oU/mJSmk8pVK0l6ALaMMlSMloDpCt
VesUElP7Hka0ksL+Kscie9NNYtxhgYHX5nSUgju6xbEuXyqUIn42PXdySveEPzH+jk1UbRy7LoXb
yKMROtXWDxvzZpv9RzRIHC9ZX166LHl1XGtGA/gil0EOfcTqlt8QR/v8yPQAUHifHpqppUwq4F6T
mvirNRFziZbMp0itosKqfrs43uvIdOjO6uaPUSKPt8wGp3lZ/FjaiYUbjm+MB/v11BhfKETQi6iF
akQiNCJaJ7aJeze6VN0r9RWsxtk+yD74k0xB/DhhBoTpALFDlR+yuSjFV0iU3ULYsS9z2wN+Sxgn
aJOHiYxpaO4gX/BaGe/suQr5VuzX/xRczM2yZkF0LH+M7bZ9ymum5yA4CaZUC35uuMnzKOfyYBY0
ZIK0SA/2wjBQPesSk/U6y5N4rd4zlx95mhl7DobwnlQHX8swlEXaRA29GPd9lti6dfSdrLtHGJ06
eFLrZ9imSm3r64jjBvT+L0ZIUwIcC8QOF7R7ZWZfaaFByO9odgXoRPsl7XKeQ2iGWdxu/0Ybq2dp
2s1Mq3J9UzFdOfe0LWKr3beGw11giNjY90ij87S8Bct8RvVY+JMeU3hJKBU00IBZuZlcs6J8Vded
CZidhOKhW6VL9BcHyz13wsAJi1dB1BHtUQJBVSKQMPCKXRLP77pbF1fdanD3FGWJmDxJwZElDDQM
xhYSDOwqUHoWFzumelZa+IUDy9+RHOLgLi3tvZfrVI29uBaVO7+gSdiW5nSBbByv4aSUHzX+/qfA
zhDLBxngBDefCORDrqEeYscwoNvN1ubvexFOZNeeNmpKkRx0lyVWn+HJG4EuT3CMs00za3Q4gloS
xBZL7N98Qb30A5ok1ERKwedDLmYdwMPRiyOOTthDy4PHKOnxTL10rOwXCAV/9/f9IHKStZy1dDe1
mNhxLBNd6QB8aNmGbIBSJ7jPnAJIJ7gYfVquJ5F86o3XXtWdtbwSBOadXNKf1dRpWpRYTumz4msA
bLUxSuDCEzCOHSrcQ4N8ayeRR5sgQrA8406Je3T5DoOyM2Oa6qSW7YaImbUBihAvzLIG9ubwg1uq
3IcMUZFe8j/uBmz2T0p42FTc6TtQL9W2yu36eTSOTRATcL9kNgUJ0+ewSRAguuHNHYkY4fOMp7R7
xxRQnrzc26vTh+u92rIvid8Tr1CHrZNw0/DutF10RvJsr8rS7qEJBRL/WmBdSwvhQVN3MGqS5J9e
glAGcCNgwMJ4XsYgcYhFBXjHcOhoq59KA/9rBNt8NYlq2EPLzOlA8pAXvnHsaadn3viilhFANC8S
zXMMr/PiVQGTv9BKIDfERfjkqsDZ2ouJEDJRs5acXlq6au1bnPjxWRWt4QRGQfrGegyq8pfm44Mp
uS4mFKmX0up3JLR7YJwvoVn7byoXyk70f7vlRm5JSjkEdY9Y287bvXTsZCfM2Htp3cFOLrNNKTuO
ZXkxba0Ec2G4n2MZfsCFvqmLWGv9G5KhZDUOlyBKpp9enpsHOWMCHUJX/8V39Y5+55869nC4/3+S
wMdVIp0B/4VNtFpEI7mLp59TnP5RH6VTFfRVU7vZ63Hg3DShpzD/Ku8I+lusaRxMJ2YwuBE3ICiK
57yoFw6RgZdy6IhCo64hsqP6MoM5/90Pb3QHjS9M8hyeEyehRyTnq8giILQcx65kqwR7dW/pFtYB
ryEJS71UacaQxZ6nwAQiQyLKIzt7zEjgXPWkyJxStuxKq91dBEt8BSGLHTMt/1meNCAm7qwm8crt
kmrfjOQGkC0048Ajeq+I40Ojh9of79uzJXqXQfuzvCdQ3qwcW8SvaJn3CXvEsw1Ik0W/XGINSGlQ
8evqo+wsYhqkbf9LhZeDa/kTggla5fcgoje+TuORkgS0waZwou/RzcSvIM/Z40AEQM7od4/4sEZk
t8oxcC+3/Ka9smN+5CVPcZXAgyHA2TAi1vyBKxOcMYYobbiYwSJBCgdYgkxqjuj4YqAeIw2bLEJJ
rxXiKAe3O5Z+hXsJsIxv8k1WQh6jvKreA7NFpICXlFlIcmm4726iDALG4tYf1oVuHxcuFq9lDJia
hoslPOJ2suWBk5R3xUynb4SW5C89LkYyyf/TzVB9jRKC0dYAP8THr9WH2R6eNTJ/usdpBqJTlUr9
MzAt7dZo1k0zEn9rejUzOU5maTH1v8tsyk36IW3+e8jEkvmji+KF9cF8VOEu0Iiz4Qgy5IJ/wlK+
hzhTjpFFj5ASrH1GhpgvN//8m4ykfJXZjN7iOPg3wsT8GozLjMJhS1YyHs4VSiA944O76NqIBa8h
+2xC7UfL2/ooPH/aDg6sunnRUVMv4wFh97FFsSZZwnkL6HrfH8clu5fT3WPOHCKBmuwVfFJnN4eM
Zr3IsrZkgrEIFQGCowLGYmtglw1LRkiaYfq3bl5Ln6NVxRq2Grx++ujbsNxBWsUb347mWm1DJKr+
Z0P6u0m5yMj0qLloFS1arYuGJ0ODHbYyvdA/PZZwGEPxQxgMTxjf3ARGP6nCyzTGZMWFJMuodgUA
MUTjFlaSpXmhpmaIQT/9pBS7h8rYyYqDrwEBNiKwLEwAk50TxxGaBfuffuraY0bC6coHjFcyjiFv
xI7FU1BQ1NC07u5wh7CaMii7Pi5nEAbxbk5QNuXSE+/1gNbO1aNprw49Gav+quiwaeekaBSk0b7j
wEjWUZxYz4lGTg4SXBKCyMUyloqjaoG5Oai9l8xbTqRQnDZ5JY219JruwLHBWfmeDjE797F0hs+P
YwLfEvl6dPzv6FvCe/RbrayyTpagaea3LgqT+zBHwSZdyGZ9NrtH5GssfBpKAafHj1YrRVeVAXee
c5xzuk/L3nVE84KP1LsFJG5YaKZ6mzYfY9CZdNuSGYEHYASGkrR+kIJwjzjtwo9wSTbJhgU/5YKO
Q+JFx0l9HBid7V1BSMlDCt5X/VbTi/apnhv9RS4/LnPtrEafzBw0cc9mtak8nKfYM06irZKzDgEL
YGuwF4b13c5RhSVvxNtNB6A/6xFntBcvSu5lbNSETUSYYknKscrCO8upSy9B3OqcwZPyMyYxI/Vy
skij4VP9mIuR/0aCzlPSVtP68dkyDrHLGZl11NMKXtpX7cTZ2ytJqwhi76ff2tlPqed71yYvqgo6
ffP4DT3U37afgh/zNIyKdofMT6MXNSpdjpnXazVMMpeJknr2Py/9lu+cwNJPAJGgfjwh8S+bVr5V
M7w0Ij/JtelW/VVIa4sMnaxJUsuH6jJybCTPz6yAd3galwGfqRZH4mY6xDovBb+TEEfW+xNWlzwo
txnQjY1Yskzd5aGU3UdTVdjDLcKt8SvkR4Y0a9qI+ATwcTxKtP/ZkMcSUMW2a/X6yTXSbtfnsTg8
fiOPXWJsqCWW3yO1wnMn6vSEF/2iaWPyFk7xC7Dr6WMYyu+MabAf9a/FMpKohmBx5xI2Y2PBU/Ig
sOruPZjxL0OqIS14kQyFdhBiJE1/KYHHX/cHU+xkVxHHlsuuflSL8+LQGiwH4ZB1V5JiHfkJ/B5M
OIOfdutyFjZa4xd1AJZ+tXcF7AzYE7cEzP3NboW/zokwYAxRPZuBlGfy94hFjsuCOBqADY2NRUWV
fYZFYi3Ae4BRZhFZTJgxJJde/WUuGee20TGZs/1mU8zJTDHWuVxemoeyoj4Mc5rteoGDy/XAEKcm
MuNlAGU6CEwdi+pVFpaG6w2IDmhiwsEK+wVKcnudOnoDDbVbTkScTDKMwnoCZHdZ/x+t+jL0tkLv
qd8I7TtPoiEzovytlUH2Eti6OA8Lm3xgnvuf3llcMwTqyhkEShUTgcvatVYabTsL3B3rknUYRz62
2c3FK7YOf5Ol1vC01ryRDOdRZN+SbOwadGlbNPrVwlEOUi6kY6bVVbtRfUnYBduAXYlhNaLvlWpM
9vPFQx2QXOgyopqqfHT6Q8rxfVF+Mohb0ynf5j37r1GVL0VlmZfKSX8Ra1P+Yo6GosdB/dc06EeT
lOLV9doXjr/6pz9f0Lovsi3At2ofdWTXvLDIJenwXQT4dsO8Kz+yseGuNnJ/n+RGcHqsXAgWf8bJ
fHc0Si/aHWClTO3UdjClgR8U13bMdiOFpnO0BrJDOKcqG0/fY8YZJzNb9wkr+FNjMWG3C90kMhXP
AIPbf12tu/iinZ5JHCXUb4p+RMNkHNG3J5dcW3wfRg1qc2mxV71jc74Yf9n5iP/cL2jDZeiWVzNE
c/RpAmS2kzTbAUvU2lluas0Zp91MdwXTNC+TJjsDRsaFDp7mPGKYX9vMKhksM410QG3e9QCCAJHd
/JvLyaNb9tSfbj0Ti+p6MG4qgjK7Of5mRglA5P+9BarpNMDXROVWZ+SDBAP9q4rIVHK3Do/zRwRJ
SPZMgVMXmLGaKcgZDQKTttymtV72PoI4BsANBJIczB7Gv1KrvXMTxf/6LPBvc0CmWo2BokDt/lYk
KZm8YXhUd78cFmpIT6SAUbtvDdri4+MGQdSD0p5jFxjA41yk7ptqiMCkIJgtfh0i1kqDZBci7Rq6
50KHgT/Gw25u7fiuuXpwe0ytR1uKvbJIzNR8QAxtmyAenblkrodPjlbLR3vAW3oE/9Mo4Bjy/OhX
RpbrHZAh3Ox5CJ7VA3/e3VWEQIEZHrCnqblaz3W/UpY+7p14lQG+OfrZv2qQ3PRszzX28Krnehny
9ggEnunSONRbUtQ5msbGa6QXyd6TMoc7Sixt3k4HVW7YeBLg7KLEDCQxObnPOpBzzE6posDLDfVj
S1YtffXAlVaRH01RqMoNQcoZNyWTtkdne9SGex9C7cKSLIbFiKCjUsehP26V7W7dc/Rj/NJ9EQ79
rpP4PNtJf07HrCF/dNhBVlw9pD9Ozk7c49GfSkIwoRi8M6XD67SMDfGqWQDJCiY7yzwxnN121eh4
vnCB/cwjp78MFbJbrSB12G40ShDA2gAHxmlENh5HW335zNRDk1Br0kuHjLNc74FmxXfgtBGdMKZW
AKIYOwWWXKXLydPotfKsBQeWKPeIEdQ9qmfqwTfG/7w0fA0m+fJV9V5ZEOjrlo2/yesoxfIOw/r4
6FW5PWhfW89JyVpuLGRkmLtzPM3EczpHWUanubTxewzMO2WLYMeaXGPXGJ6EnI3C6jEDElmKtN41
oOxI/Rvv4eOQoKVpdc3T9qzWttTdIIYjOcUkGTVvKf/6APpgnKBbfjxtJYeKFtbMpo+0vegACf19
gE7DAV3HmmJlfcX24uJP5CQyWt4nPH6Wg9CIPxGYdIemTYn2DYSxgaszFrvcPQjzzTf76YvVUYaS
nYCOHEcug5Q4X0+eCreVF5dkkg3F6/RlDRunGX+HbK17paj4O9aaXaQhsY/cP2gBN+s+9zVarf6j
IVJjRrf20lB2vtZRRsCs9PeP+tMhZwjTfE+e+KKJtYrmtQjZ05PFk5cBYHgcMAg6wnWwiGj90NW2
VQd3YzC759oc8MfpnGj8AkVsQLNwNfeW3JXA7NVItrf5RLqE1K65kLRm6VlvZ9MMT7GNeUs9G5eX
E+3UfeRbe/U+3v+AuE42fzLKLWOHUmqgCQL9pSzM5qxK+CKjh+3kzeZR28pirgjVwRjP33Dx4Pn/
tQQv7W0jO2hZvy29LEHKST9Ntddym4GDnLH38elQu0NnBUPimD9k4Xw+7o7Ux05KToK6udRtJm2L
DOc0ZlTCr3xPkU5zm07OOk8G60yFfMlip2ZKOtKJI8dPXBz500DCgXkb7XAID9YDEP33DGaCgkwD
0R/iqf6DuWF6UiZbrA6AHZbiobcKuVbz9zIW/i0mz4Nhtpms9VK8QpiPcdSiNVWxJS20nTM581d6
XF0I8AbsNuJUba9zbN4mPfIgkxxwTHucQegkkiMHrkn17Bwv/cJuVR5s5iA74p2YoapJS+MSXGgF
42pMh+kna/KH7zHRTLWZLLiUFBu9z5zN7Eb81MaijnrsA+inX1WpqbYdvKEU3RQkjkXyrpowqnlj
MImecI16YKwOC92pjfq5jM13jOTJoZkr8zCMGNbCsMlvqiWDUKyiep8uFji5z//j6syW20aWLfpF
iMA8vHKmSFGzZekFYVt2YQYKM/D1d6Hg0464D80g6e62RAJVWZl7r23ZqKy0wo9eeqaIh6R2ehAI
i7YjHzG6ek3/mgeA4QObU2DfyEfhEFXJd9Pch35EQk4qYSilXrlHEdRsHa0viTAHzEkgLAI9LCdQ
9Tp/nL4n5HMu38yG5ZlRYecTnNlEhHsa/bnJ+ulTmNGvIAnyq1Wka9v4X2fYaXuaam4oiWLFs8WB
e4b9/Yow7CTHPrqHYYXsnwnuth6L6h2IJ+BKXD/H0YPUiyMKVZdu4wOBz+Q3M2nqacJ+X/pnocnq
MbVH+NgFnvygbmfUPvit/h5/aQQcNN3oj7ODBo7qg8mgX2+KPGlfi9zcGYlR3eHzyB/LjOP5WsNN
+cyXyGizsAJ5dCe72oVN+qMk8BYOoJY/2q7Ftxa3FIq+Rr5wQzXugRZ4duBJUJDQqlA3kp2Ucjda
BTFpGCBe27whIJ3BDBgPWhhCDl/SAgeheoGV7n6XCacgFAJzcUA3uNWgF1wbAxmvMLv+4LgoPdTL
sjVsxFDJpo0p7dVQds5K72nJo1fncHQ+mCVN46b2+TmF48zQFN0CJ3eDoIhs0cm2UT7uWHUhjiEd
ITyiP7Syg+QgHRKpG5Fc7UXPl9tNdzJmRno7Q+yUqG6QTodfoLSuzTQiDFia47FZEQVUfGqBVp7k
surAGPTulRA4WpYjrYOBiL/zh3o/uMIbqmHcoht0sQwsrn/OAtm28J07K0eZpD5QksQaPMr1yUaO
87fCnsSLKUBjRxl+ThlN2v0UtwiRWtJC7z1v9OAyNZwc4O3vK5LVrmp+rsbpspzarcdZA8wmo8rG
BzqNlLE/m5WNAdHJHDBdBkiu5UdX40G1kqZe864X3qsbxc1Vz7uI4UaJ0TwY20PpuuNzOekVuWKi
+hgd6++z9b3Rjg6RaTqAdufpUlBUeUmAwwzBCBOlT256sQN66V2GEfGM0MX3tbAby6JZst/GXcRW
cSULod/HEfOHZhlL+GS0HBMWu+0I+ZNumz/TUwlya6s6Fn4vZoqaSKDCC9/JicreejT5np3737HZ
AGBxwCAPdWPdO6T+bQyZi5dFDg1NrvoBzyd6YEyifxP4htFCmkgcR/nqpwke9QooDA3GSxswpgOU
vQlLwr2CRWDQR3V4x/d31GjS32s0IQBjtCBaKkSL/z1Usf/3pUCfc0DyYO50+sqEqBGJ1Hsw8NSG
gnVy3NMwLLYB9rO9TCFl4TefvZMn0Eoqw4wPiJNFwAO3W7vP+GXrXH9Rc4tEYLpHPbLrDMiwS2bi
fVN2nr6jx72EkdsYvawueplNEWxWU3xjoqEcJ5priQWgNvdfEP4OdF1jCqo8wNY41F53D7V89BLr
qGWkrmVFv4wCYPgdJR6h7bQIzQYZBCu3o6zrFwz3hK1VkkP2Ah7g7JE+5yNiIyQOwTyA5aS1pR6a
xTw8mS52gcWNS79W4sZtxX5tDVHD3oE1pxAeEwfHioXMVr30nWY6fbNilJpKro4kbSNtUB3rWcKL
hvroc2zlWxrKi+yKz0C692oL7vuAoFj6xS3HIqyd6YHPFV3hGA2oDYg5UoWRqofUMy9nXx9Gv99Y
TbtpzQ+fzv5nQCtrP2mdc+70nDyXGLQgiSv1gZuGXg8JX7sZnyOCXYgn0/CuNlx1IXuRl+/JkIk3
KSGSzDRN+0flcyhN5qfBMi+cNvLXapq9q+Plv9y6je6ZiUd76TswI622BwCdbRkdCUIiexalckHZ
hITR1iikHAbJy31eVM1PTfNpWS2val+iiM+S7tCB8sTOH3JwWdzjrGX7snLOSvnAvCT+ZtGs2goN
bnfjo6vkBHGZSYhZO0MZr7DbmrD8TisshA6gq5z7VD4ksSxt19T1/Vvb/VY9QvVQOuI+IXENTWGV
n0s9ri5JP9cgMvofqmgMXKu5VIPzK+Qm3K4lKOsvQ2qcKVsCmd0b7f89yYiLj1SUYCu4wdSzfw8m
dnGSkbA2acVkPbbQw7ZkAvqHeBEGNwYDexy4I82u/5WVztyab9bMKXj8M4TF9KTBjTnFvk7qUlO8
630PO5Tz8dVyAMDMuVFe2th7G+revMtyottDk9MN0t8PTEecMnXjK4roiMcNYwqLILKzR3T8syDa
TVvonNi3SeGQMS04IAwbkc58Icu0Rei0YJVrx/VArDEt0J/7qSwf/cDeqlc5naZraJjVSa07bkEb
3JYAlfAl3/jAj7OszLNqQo1W/ZcWoF52d+u1YaBxU3ZRScDCrp3oQI0Tt/K+D7psJ3wH42gcSTKY
teqDcAd7F7AznvucSGIRYN5Z9xnU8N/+nfWJ+CnlJrblV4/U7FhbGNJyU/yWi7NVPUTJqN+pASRW
e6RJEDSTWnsbsz46dCYw2NYZ94PR+E86omC6IlX2V7hc6tpGC9zgo7JjWj1xFX4Mnn42ygYcXhNf
a2jxb934Y53e6YgQytlt/zTAx/WAtrVWVdo9kTzIlY3JfWjib6qQgzQenTwymTZycAMc++mpthGs
SlpXMCxgueX5VnXuWD1pUC2h2pzRg4G1udNJEixyAUohYRfLu2yvD2goF8Oos5wyFEllHuEGzjbY
gzZFayjsFEmCutukv7eN4CNOhwpO72Dsx7EejwPas3sR5sE9UdNMKsE9edKUGG5qcckQgnAoR48i
zHw4K7cGiyYZJxaNB4sSJBjy7/VQWW+erM6aMN332POuIrScL+zM16LpyGUyvV0vkno35u9Qp3c2
PrJ7ffmZIg/EipP6DJ2Wl6neL5qnnRpKBm2LlA975dXX5hbuRDad6b870i3faosJXzN0jyaJZPjG
XH9tyrQpqqPYoKuGbBWKDtoF9aC642pIRU94H0X6mViuCpS4AUZAC6rjeoZwTa60mHT1kzRNC/Xb
YsvmyLOJp6gkqgB6ZwyX6ZBHCOP/DiZoW+CfS4vH3g7qfeSQtble8mU5H1GOwvFZRGixYxU3t2Yu
PQXELC7tX/Zgft0S09JQP0AQBKVDHNwt06v25C2K4vwiLA++8iIsdlONHTTGKBMu6hCHbHlSSyY6
2tngm3tgpJSctYn+tpfMb2YLAmsUALkjYUn2HIehG4wAim2zdq9G3d4ZtJ9OSq78T72cSp2+jG/H
bJJWIvisQ3+3fjTaMCCy9hIy5aOhuwRVaxzWMsidwKQwlcpOpbMEJI1TgYsuaLUXSplmq/rk6yyX
5GzS+GiyoCsWF3M07Af1IJ0JxbcBs1297PF25a5bXSdFIqHKI08j8d7DucLu3CIePRX2Y6Wb9vFf
Q0I9q7DIbYwJTZnq9KqZgc4JSI78fUqOOXK22a8Vn+bqyfbfv5elsC5CLz+rayVK+dEbgwiYGoxO
EyL7tq00fZWau2tjasyGTR7aHc1xnU7cu3qWtn2Np5AAo2ExhE+6gdLRs6xH9WD1oFqzIgyd77GR
iZ2WuRnTw+odNTCoG9tIomsft9F1SO0/GUgsY9dlen3R8TVsA+qtJzIsrVc19vAl+hyWkov0s/JQ
OoV5SdolooF+HK0S892JovYtTWOOLGNsvqbN+NotGkTaUP0+FQPHGELoo62vAeMrGyEvvowCf5un
PgRyH+GtUYnnxQ9+Y/yXvybFc9GAXi/MsP8+WChFJ8hb6zP1Hp3afjMs763P9HQ3GOCLYbsmpMde
1ykqolaiNumQcYhOQo4hZk/wfRze171jb8gtI8NcE921Gf3XBtLPuTUjA9L4/5y26plDUCtlJUBZ
k/QlEXX9S0M46qMTy/WVaxVyy0lpmpC5sNch/kjBk6rOYd1gG59MJDjqCCRb7htGKOFOXaf2VFJ2
Lv/OtTTGQsuQqWu3IJHgMFsUQgjHf+utV3xrUFVzRuompqHTb6OQcLcWC3kXwuRoZyp72WN8hOeR
0Aqaq12Vzu9zgJ4dgVz1rEfII6KEmFKPbgdTV5TSTIXFoR5Rt3mWYH62LBFeY3226vJg1wcXN0Mq
3sStaHAiULXVpBBYDQNBJQFMBIIltY83ll3cFaD7IfPOZX7CeIeVli3YBpBztuzc9VYsCpYvoiAt
83s7OBWz84XO3fSUA/ZEOcOSdDL90bpbPxbRMSmgAp4OuYRNaLTSPMzClv4mcWznVle/8APFTGKa
+LFanjUBwRJuvnGEYR7UCGcCErNZdHBXywitXZsguPgj6x75oyOJT10OtugdCaNRUiljhnWdeP0x
y8mPbWKQ/P+ocrU2evgtcBqSt8nUQ5z7JWe4npL0UiBbpXHc8VM180/mrnSU6mj8nhKNEI3JeV0B
VjKDiYOcohbqmYHN+xB3ADCZ8r2xhU27smq1Wz8azjH1/D3b5MLbQimrHvIEv0gDx/1s19+bkhOf
vTS7fOGSH6yOiNQ5nEyiihDucvpcOHw1kYTbbPLznfnfpCFKo3I7p5F3rKSJMVY6NuRuOTK56d4i
y/jQEm98dAf3izVswx+PLxwLGc5FhMI0RLcITYwvupjtO8Ipniv6Fpfe65/UMFYueVLqWSqPzAZw
RmE3730dkV+kXdSsOp6caJuQVrR2M8hhPZXJ4MBDAcY0FA0FxzDDU08l1DBmxos6y7S69l69CsgW
RBtdIyPE9Glth6AoYIN5lK/Lia9ofcIrxHRgLvs4TF71EdvCJTuJ4CTHZp1Ummdh9DCRiJlL85T0
EjVs8b0guJqWfwUGU366uk02jwA9LW0T3Dr9zbNY4JiuXr+bLjbqlbKYaJ+qc9fQ0wdrpW1VoW1O
TvJYdvQbhu5WdFHzVZnNTWfA9t3wEej6yVZNKis9rU6SqR77LP3gMTHGXbio9RMvtjdGYd1LS9Ca
se2kAkRrNg9W7p9G3+HIJ5KvVXkChgvmQNLcrXL7QP7qSN+8jfU51rTo+o+1BhZnuHILBcdgHl+o
cxui+QhVL52S4VJj4LMzhaA4hVQzGR5547z17/3UvE5xIA80i8a9YxJxq9E23/lIKL+qVk/PTHiH
k5Fk76WY3eeYpKG92WVIv6gfQm43StvGDP0Peq5wd/vY/8DHi/yrpjydkpcmHeaj0QLXNRluA5nx
z+WM4sBI9AvDfFDz3dg+q05wAgeM+dM2Zr5zP/ugBGKP4ldz+RKqjNrQMxZ4vDd+KyLINwsSpTOq
nnkuHFAMDgL3WTu/9HzJj5Hh7gltmF+ikLeqRQQkZsznnmRyqRd1fBWs56f/92wYSREYqoU01kY6
40Y8VR1m9EsSEVacuTTaGr33rkuJ3ki3+8O090grkRQ4rIYHe/TwVILye9dNpDcSD8SvIfAPVhJr
n16RTBBxuJqDiX5yV3KomjrALK7h2ncDVqYNSif50Dm6s5VDSfq6GivPuo0RcVHqtAYdoChMnZNq
GUSj91qh3tv2Zt2dZ8cd7j1AckPr/7QK+nrcd7YIwl0KM/sS1XBoKw0HngxR2Ov5N5IWvjeDd/P7
8Zc6P3Ql+dZ5MS1yQopeRBYLg7tmuMrtd8smeOT/LVudy8VFWoXc+gbJGG0SVi9N3TfbREO/riFX
V4M//BH5efB+OthqiSwx7Tsh6QJ7ZuEA/3QtcDOgKNTwMmeXZ+BywUD+7FNwrZIUKFkOmu22P2oR
zKkqqPSdGAb5YVOzMJR40/2svqglE41SQqya3++jH4GHjls18VMQKvsqQgyLz4hZia3dEwYfptuJ
5sChT1q5sxDwPxu21V7mpjTeiqlDKo70GH5cJUzSw5PRfrBrmtZF76SbdMgwHdB/xqBBE6vOXrgk
nDPe4OZx2pEwEwBvAGed4fZnXhocgYWv3EYh4Cpwp36vp9TCpB1jTWJbRWbXfxus2Xr0OwuaRpli
3+G/WateUuZIKeRXUy87X/Z3SM4umh2HGOHdD7V8qraFtaQkSXmcgXxjwIPWGUrOCZZtVoeWyMGN
bbvndKoIojACeoD/+Yscj9NhRzNJzctyw/gag9I5dKF/UwriuJy+Y/TwnqIYb+4CV+inlvNHNK3z
eViziGzy9q1LxdLfjhfEKWyWvjb+FqFxD99Y5ON7eVXXBSD1h8r3ip2HLfvV1OrnSPS/08RZIJLU
YhRDLZiH/Bet4G78nPMBJPCffAgPrdt5rOXlrY5ICKLDswmaFBxDZ0hI8Mui2gXuy2CWT46qwyAs
EKMULas+7Je4CG9MZ2M8BRZGmdhLj5mtnfyX2Us1wOxj8zXKAUtLazCzLVMrBRmlvTl99xpnZnj2
2w4YmJPAzFZ1hp1ypuasEV44keHfS4x79WB0TUgXOCM8NBXzV8X/797OvOEcdeJr6iaHBDuO35aY
8l+gz506J+4gZoJi4MgARioQIPt5caot8zdipu727331EnPvW6GlwEQW6ZR6sNP521Ta2vpW6LbW
tmrJpxJDkZFoXWQHW7R0yQfNiY/AAFD90/GMvBKIOwWHGrFFP4i9v8tjn16Wqvyo6p2rnTo0SiEz
ivK7RQLYcem3Da7TgjK3F64czwZwEGeKT8zWmM8IxEAjU7c9rtYYMkXR/TTzlMumNMTJnKbv67lX
bdqlbZU7Iab30vTkTzIeVdFjVDbxEfMEA3051DcRcA23AehFdoh54PJrV5P+v8NbknjhoWmKezmP
1cUtvAsG9XPfAYE0NJpE8AKYovUa0YsDyzyWO3octczKXVBFz6j763t9abzbaLaMlMZJ7wuLZcYk
H6Bwv9p0/GDvwC4TwNZVN53uxPO9Qa4LFGY0cMoPCy0rRZPHV79o3wPATWnwp2H8tkx12ucA8gmK
9Ohk+Ym2hMwkr5qMH/WoHrG1NUgHdG269qR2blTF0fdob0HF0aHqqHrxh+Vnxm3llm63cShMQ9+5
Ae0ncDnJVp8055h4+XRFirVz4SbcUJB846SJWFYsQZkcfhFOYes4QWqTW92lLO4a58OWw7As80RK
eDrtc+Vg1AezvZU6JvbWID2che0FgThjsSqnS7lgFXyszxuO999Ri2LE7x+mBUSX9WBkweH5ewJ0
xpeyD9bBGkaFc0JA5xnvebyDaucuipYSughK2dnWMFxPTEScQNx6WodnS9bsrYNnnPCVi9Mq96Vp
deomcvXUFhXPnAINoKynDJYuzNQ0e+6K+cnqTIx+Gaa+pDAfTLrjF0bF+FIcEsVSw/3ZxGaMg46d
Sw3ihlA3L62dXYba3q+KpqGig9PHzngrjNrdhS7q2Ip4DlXgxbW/le7Yfguz7M6MKu8YDNW0UwU6
58/tYGFB5/r68o3xviis+Yu2b/mzEdaflsHbRU0xkHRYd9XolhuNaLBNEw+/gm5h3JjVk6Rdf68E
hyHYZuQU7fiYGCS5qwHAWAAmMhBM7mwLtmrUlqeQK1CZX3yMH3ewCaB3WO4AnjuxDmJ5Vujcw0oy
nqGx3XaBF5xGJ4ufCpdO1nJoQtn9qlhJNeOLwimyC3g5Z6OnsU2wk5Od49quTlnlEftTE6W6Nmgo
M7alYROAU+r5Qa37U4JiGw+PDSFA6CxIibvTG7ynfoxwQOTAMgmvfuQgEuHP1vs75cdC5YjOLIYi
b/veEY5x9LNP9BnV+9Acp7Bn8ffM7jdrAnTtErFYVBT7XIPE+W8RQHqK7GWew12JmWfvk4xxii1I
8VgSps+J3pvt4DlCm2HuU67W+yKoq43T0/LmOk3Oem+1mxBx28nEXsRMacHgDojLJcUztXnEqQLA
kJLPla5oLqsQdkIz37WEj9E8sp8bjiCcENvPeWJN2Ooh0vMawv+Rq5UzjRbR+EC5c82WAMCI3Lir
KzMmGCNZXcsrK4RV5Xqk22MmeiytJvo5tb2/wUrW3gXlfL8600X+CegCPy2ZRn+l2XVqPuQ1WYSj
N92ZKSFwlhJMacMoX7TEMlHj1d3jitZVvQsDUXmNl/lo9XlHU9/IXrBzP5WFQfZSbb50dksxtFgn
BiDLycKz4byic+eW/C7q5fKgnnVgqvaxhsYuKoz0SSssf8NvkHzl7U+zkdGFzQNBxYJjn7IwvXp1
V2PfWBRdxON8c9AL72NLF+vHaxViu366MgjHmwhvsmc8kZTVADgcoYrRj6gVy+StiHRwGRBvDNGj
KVnGEYo4ieaQ4lOQRbQY9uuI8XNcjd6qhWQWXN71RftdfZeGIZcwaISPG4/7/yTYnfE8LHRDf3aH
XYLgm8sNJzT74nZ9z0aPWCNFeXCBaChAfHamzRoe+qqKXofMyjdTmPwmIy9+7Tud7rOOcH8vRfS5
Hv+I8A33/L9Odpka+I+YEfdiwNGjTleae8XaAmJzIJbH67nTt4kuj1VL2l7jmPAdSV19BbpKtHqI
BbGIk2vUkWFmYt1lmCKnCzEMD+ipZqZQ4LD/uqo7IlrnKrDuaFfgMbZp7/tt+ldHnBrpsVlmmwKn
2s4h/mur2mVrzww6FwAQxsgmHsJOE/mmrZOWoEEetCQPr4j4Tu6iNVNvzcn8BRTBQJqVPqjtjGlr
8qheZZBk17EbKp9hnWtWQjB4XiIwlNFDlkxDi2wquQ2wDjod3dSkCfVnNU7SXfHbirT4VIele8ty
YWL44hfN3f4l8BCbm/03P7WCm9LGsiQED1k/vFcVbltMvsFm1bPRPXKujXYNw2peBdV/W/LB3F1K
1BL0KOfsV1sZR0Zf2b02ht21753nkXSV3zaUnLDtX7nDkUnI/gNyUXGcBwhdUVoctXpkU+Db3ZiD
mT5NlTuRpeWe1PaqHoY4QVFT4fpMyx9Ta9QbVUYgOEJ1qfTUCVeZEqXqGXZ48nb9YVu3aO+U3IHv
kPkppd8mig0oYkuTUz2oL9Ew6AFWuiHJi8NP3ccGwBnFUcg6NHEKqKsezDHAjp6UH4OdwlxdpDUe
IgpCLSYKAswXmp5jdUpiuP9aHB/Ggu6QMuxCqSPnRB3FPT2RO3p0cTrdrZM2WsTExSCzLiECrUKQ
qM3wDgOa51S1oLcXLLl68Ii3gmJOO7Cv2j9iIf0kUaKR0DZNh2Ah/ZRz+yuydk7pNDg7EO87AI33
HnshyDU/2vuSjlDegvOAmcgPWgfeNXbInmurgqO8SOOfczO/yaNIm+xH2TW/GEJUP+awunXBb6Ut
Gdo4u9h5vIAGA+OaeILzjBZgIl4FPtVU7Cw8Kheh5c699qYkCupBSVoIPEXc6hF9V4LX3SWT8J9o
1mM1JucbSxh7O6roF6IqZ3aKidu9DC7lmMWkXOtXslXsbzITvwZXPFix31512tjneB6/lNxcndci
4tI2JlqGsxKNNFbpYqrp+l0Nq17plxAshMcEqNIm9kTyUxA0i6R3gdjAGZMZ0gin26UuSZaWNl+H
JLUeRa/PGHHyXygVnUsp8nvl6pjzZ9VAThnr6eE7i+t0bJZzneGxK1ZWXqx9TCMkqSZ16Imr/kCA
Zgb5QBFuqFRBUbH2NpB+dqrat9JKP5ZH2vnTi2l64NBi77nL+1NXBeLZkEZ4N3RRDg2pjPdWMNVc
XESA5AOnODENPxD7g5nR5I8xFZdkkKAVlol9OTkGcZBU+KpoKujWblDRt4iniItadWVm5T+ruYxt
Y7yBEMRw1qk2Bmrvq+jmDC/4oshpcFYUqW1fKzolRz+ROFXUIEXo7cVse3q8YDLIiMriUzFId0vL
yCCubHTuxpk8MswOwAZyli05IbxHQbcEAU3J08yQDad3452bJWhDBpjbN+qpWIJm8t6mk5MTT7TR
8+QnGwu9HmKL6pBUIZYG7ZttdxzdB3qL6mXs8wl7RCm6Sy1OxYB2/Kp+QYROX1k4JfsetddqvbMX
utzaESW7ut8NDjFXnj49hKG9/EZREhKGDHRM1RaZAZx6kmj7oJAt2EOhNSAgzcg6oOFN96oebYlK
DUEXbQLa6yd1OZYjzZb1b5m92tj75OUuHepES8MnY0YC7brur5wMiadIm5vFuhHsSNoL9n2Tznzu
Fno/WT1MWYlVxp5PMeKvUxPoJVg/Aq+EieIs6HERqgcfXez67N973vKn6YApo4Iktfv3B+CrTuQ0
XtpxKvEKuM+D0g7EGXXA8lKtx0Ax8fRkLosj1vkb0L7Sx0/OUl/71o/eKrRnA27UpjB0ho1O/ghZ
CgRoTq2iuQ616oj/uFwyf4pER4gRy7d5Ob8iVtIX/ChC/eWlwWGh9pOabq6c6CgTugM9dCs60hTM
ufpFOT4cRN6k31DKpUARU6ADpakx2AIpPh2GkzvV8itdNC4GOpoN+s0DpDjne2HCT1RTSq/L68Oc
IVKpJhtFLZXFKWrb+S3DTfurb1taKWGAtRWjUxIZzfPcxwyVQaPfmSjjt5HJWD0gAwFDlosikuLq
Xo53qlMInNq8lrn7TbUzw6b5KkPPW9KomJ5VffhY+mxlfc3Jwh5r75xPOSFG9O8iXwB5mJ3xETKk
vGviNNtoFhR6WjFPac7HC/7mbLTmhqFa/+HoILPDqe5RzgK4UysIBaN1DdEKPXXwFDd11/ocpBmD
qqWpLRlVZWn0/G/GUw1sOYOWjgfhpuO9E6H46c10FTQtCSoPOhRSux07ZMvBeJw77036WndcbX94
3O97BLwPg11dsqoOX9QDeJ1npMfRTb3SYAmAmwSE1AaJ9iLBrfxVdbpJ0m2M1vOeKqzvWhZUHzke
m7/3Ygk2tCGuS7JNiQHtI5eORl7Ssu/UDCATHxSXATBvl+Ht+xwlyMaWUOu88w7/D7dQtwgxV/EY
WIXPBLzXq0kQcGPr099VKSfl9Z+eQT2jEyDL4Oo4xKzoCeR60cX1S2PA2KsnRDm1NOVLEmBFrgLt
Vfdt/zmHJbno4aQkw9HGRLO2hRF8Noee6nRHANlClG2N4xwnp7kxg0+hgUXkuF1sKrMeAH4ujs46
judDLdEkEFeIvVqXHkZu3TjlRdFxYgoLBtpFdAy6YLz5NChRf8fUWYtXbC6WqC1ysDJ7aOdNzL24
seomOxYRgtuc2hiB0GI3onU3oLWIpg1o6OoBKQs1JXBjBTwePabAXYPjC6VpWWynX3ZVT89ZOD4T
XPOyCtk60oArOTwDcCAibWBETSLzs0uj60lr6V2tvfnUbkmZDp32oovim6n5dFYcr9jmA3o3Lxf2
PuK8+AQbWUAi0whh9ducDC3+vmvk1T+cqS6O6pUe6HRw8owOrHrdE5y466BlbunRTVf1xza2cmeR
xU9Xb/acY8xsM8nzUxXbp34+ExEJXtoITP8wh3W6U2Vz12i7qHAOoL3hapmT2EXgZc9pQNTTZD14
PWMPTryZvHR43tTpWE27/z2o9wboCKC562f1frlMCppq1u7MhnNX1jFikX6f7hubScAm6lxs/QG0
0/V1ngy/xib9Exakta0VET/lq+t15l1UuvVdIWV0JdmD80xX2TjErXjXWN03ljvzxXHTzxr/2SbH
NndVgnzLQlmf/I846ER0sdwZgO1iiTUd/6s0ZxK6GWLsotCCsEuR+LoWp33FVTqH7lF3c4DfuLLv
rNBqbhnmkB1Qooh4Jr0jY1E4uxlZ6yXuMoJ3U7JQ18aH0GoO7GbqbtjKf3VB/zHJLN07VhgArG1v
giivF2+O/eOgkzFACPCdMAz3nSCPc2Ln1v0AjuWfkUXX4EqP+fOwZHnMjPT4p7oxcsSHomqKMMHK
6mOYchajZ6CBIjUN5BhKVyQIoxtja2tnFSFdvvfOlqmtTMF/+hzEx2wT3ZwjY1juGq8jbcUW8F1d
T35Bg6P8sbXZ3Cpg0frvtCANMZNV+0GCxGagYL1bXoTPQniH1resh0xeoT5sYLgnFMckq7Wb3qq6
6/pUh0m5Mc7C58S1KgBMNw/5XpdJr44bXM1bw17z7mjHgIilgehZWnAIfDo5KiQlgKZ3atLYXV+6
S2YKLFsc31h1916efGQt2sijBYnnpKCRCFrpqascF0daL742adcRWsMz/IeftTI+LKnm2BnO3thv
VxEqOQkz8b6I8BgzoH4i0K06JDrnIUarVCntGG2Vycy0BJ4h9TSptF1HuNdt6kGPgzcHYqrExeHn
2rCqa6JEYP48hGMPQMcW5TPStvJGz/CsXs3LW4ngahNheSmd/nfEHtzatPyWk13lVdlGGqPJj+My
razIQsn7yIGyhV+DUBP1EPpYx4mxcvb/3qMnnZJOgTek951y1yEQOzX0CPbrOUwKpoqDg1RTGqCn
yvRTOfoGmbnbxgPfXSAUui/yGUcDkuK3AvFH4kaPo/Gw7qLoRI6pmY63eeyYuss8u6UJwHk+pjtj
av1DMc/5nYPa72yR+Kx8tMgiyGcEMA/tZFmbp0SLjwRkMym1A/8hsBBgRoHgwlz8rEUGfyRwQvvO
nh2Wab2hCbDoXSOhzTsnJQCOK+PLDskiUVcR0p9L1jXuvgxHcmgXz7BRLhncbtbhdk6R/RZmcGca
HNDsOmjIbE31/YJHpTVmoEtanpWzfU3yythnFdQMetPmI+JfsITAGjcTs9mPuMgfc288qvuqjCcT
JfKirtNDTgrIPNgu4cIk2vBqubn+FAt6T1zKs5F+Ekjp7aLJBUNvfSlBNSKuQycx4VWWsOCjLYSF
0R4eEw/LiQJyBwFG3US7Zg3O5/Ue5cvoNqrSD4mhvrgTWdhyzEnOphfbO3H8MxlbVKDpgVyKBwEE
5LjK8+sMU1kx3Ea/Du4Z5Jc3QLU3wJ/lo0bDe//vmTa0COhtCFarrCUwmdMGnSQEvLL04+iSLapE
XdJEx7suUFm2ZNC7kXP1Ow/OZWC5dxOnpkcHXRoTGec5Ccr2kZZw+xhCszpnrHUbj2JPKTo84F0n
9DbevijbcS32aGiCEZ6DmJgXnYhex/kCH8eOM3ThY2eVr1oiHQ70+XQq9fk7YAN5kAi1SNAtxN4P
WVI0AwiFMoWFTY4wLoCcUuXFQWQ44snsuwVz8i6GWHvC2Jwfo0qfbpYBbRgLwU8P2+sGgTMXK04N
/JIsZz0W5il61GX6xUaFUMGZnFeQ68OW5m8GQ1tzXoeN9cMtizc1lHd0vz2yVobHVjaslPDFTzlT
pMPa4UGGzuwmC07wNscPI7ZfGreqUnJV0afImMYg+ve0mMlTMkZtD+VwvACthuszNw+5+KQZUx/V
RCEwX/CLQUczOXeo9q5HYkxr90zV6t66r6lXyHHl9ryYyAHk36ON8MSfws/zhxKjnzsYBBxi8MIz
bQ/xahLxuUWDWhzyLnDuW9AIT5UNbRIG8Ld1OYkFCSeLjUJd1INENMDQSp6kT0AhilWL/zwaLsSW
5Nt0yTAYOF6RpTw9V5bGrGSZQBpMxu9aPkPCZDiN/x9h57HkRrJm6Vdpu+sJm9CibXoW0BpITXIT
xiRZobWOp5/PPdhd91aPVS8KlgBZmUkghPv5z/kOQ4h079lNQh7Ga8/RUGFv6B2k9BlGEwdAvB+g
PeIDpVY5FIX2bKxChT7orn4EkfLVFY6bnMHYzpmD8pDEGTvrYe7PcgtWfZZgyNaeuBJz3bFelATb
ilabHr0nFV3Os8680u7qtZ4SmGmKuSPsm5I5dtuhuTJqbqAU5UgHxlE+kS+zG9R2VQ/kzxG6hxzZ
a5qC/ZaYsHwpMqqncSbgNNIecWx9KBG2dc5z2JN2iXN2EA7APx90QGUrRm/Z3jSFnQdqxVFKdhlY
sF1TDcY6oFRihTWM/jK/9O8sy7pL2GY7xuIa3aS6tbF8GkNVIYAlon+iBaeKcRWUQD9Tckoj1m5x
G5saJqjJ/aba0XBY7tb09hDO9e9WqEI6ZJ+8kT+dmhy8BvKskhKRYuF6kxiDXKfYp2onDRZo8Vp0
1RDw/tLYLHOhv4MRdRysNXs2We4HQFw9KkbZY5DQ6g3V/k8sjQkGggSMTpjdes0LLrPy4ELaEmRh
jI3UJk1rrtLpkzm6z6gVyqtYW7IkXZWCYUOdaImeyr9d6cfyLr+qZoxH5rBvE61esj0y4NNC7oCt
XX1ZsK8symMW/eX0RU/wlCF57EAMao8AwsWK/3P6ERLEXHR6PpRqDF/KuVN2NGGuiIbPisH5y0zn
JQh6ltPjhfDD+NQGmk+0euaYL0RpNnVI8i3zXDrvJIyDmTSdjnBR4Hz2wX4UWVCHTMuRqwLLpcnP
VoI3cVJZvPdpo9yW1caIvDiSs+hbij6lGU8+aPDpd/CwSMM0qn3qFA0UwGSHX6u6xAxQeb9N5lkT
1vcsVaeNmvvOFqn4iGcYRl8H/AA4QMrWRaHwRLzkeFHHvEEM45TR6B9FxsmBAzc6ghyCPoLMXoY0
J6NjXaXyHlrAD5bDK1LsSYCK8808qjYtrFAMkKrALHhI21danQ2leWaRX59su/9j0cI0xfR26QVa
jboCeQrn1e/iX1Ze66u2dc0bKUjzZvgltW0jtYgy5OiY6WeitTG+z8Fn6z98apCBn3MqUoIVUZwJ
iyz6cV7RxaBFM4ybAsO91pFHkik2Q+l/B4IZocG/Mrzf/Cm/5/YCBGot1VuKUVmNYa3dSybcZNse
8lxeoMVyxQYfHGE06/O9nJWz3gJqKc8YhXXT8h0SUffUVwxtXDLK7F1096Ep4Bele0fyb2E8voVC
vVfpQVnYKVmNNXB0KVmr++m1MhxBSExcWuHkPkF4dKfZwBUlp/oTsv0tnlm+DRCAi8K9y/mJXWM5
jewYI4SYqURO/5yz+TprravvK8/UV7wcbWKW68kupuN3nXnaq1FZ/rU1uuyVckXA497w3MNLI23C
DF/auGa2WbQGzY8mbllcNtl48NUpvgWJ+Swvh7pLqgKVBNyNWON0ikpnKX27G58N+pXWwI5z7om1
n7MLS1s7pyR0zqgEhFXku0dG6aCLGiWPTQMXCA0KaqmfXaUqV1gGa1Ftx6S/GL6PDYXwnC4PKRE3
gIFJZQKgqZRtMloFUYO6OkVaz7qaegYKknpQgW5jPI9BOmD96q9OSNLXN3VC1UNGgGVxmXrFeKcq
QAk056H7GCc6St1PUVxAC+/Tm+rA76l1Y2YGPRYbRflDwfhFDZz1uVwxWihJ4lNPdm1XBhf2m4cp
MIPjYDEIky0aFIr3i4MrES4V3mFzqV/2lR8ds/23unau2J67p8Cd1bfKe/fRkY7L50/Vt79fZN1+
SA/yuqsB6jxTjRxuasexN/LaKwu++3I4SyHIJre66oevhZ6GOy+ym9OsBnBIwPWtFUT/Z8hHoFCy
3NnIp95IOzsj84r3MgZgLT5LuW2ESzLtMxZF13Rdkp/9il84OpZ4cLaWb2Qv6jyD0fF0CjwsdyMH
DQSBjzioiRuXOdwmyPBrWySz69kcj5Jxps0qIJ+kfu1GG6rGyBAvcuuPudKM68QqCCvozcIHsoek
PK7kU/mgmMD3YswQejpNRwfc1T6s3GkHhheERjVlq6LU4p8228FgaoevKu1HTDHu+USN9CgWqr14
cOx4POll/xGJBeych/6lJ79h/VdgSuanTCdiVompMSrz9InhxXcp92lzK8Dt3gWR0D7k6uAcIsaE
u7yg97ueSJZEzvzsGCX3GbAkMmFkl8490tjjzh7bYKmtq+ZIdae877UJGqc9wf1sK+4SUD5WwVd0
Vs9e2aEaif4VWH84Kz+yEVxZBTl7p0cY8ikFDUzbvBXoGbsGxVo4mct1VCuXAn38Z9cVL2PoARkr
I+j/JhU3mQ6HKiJzEPl5eWvDAEnLcO2Lp+v+MwTMZ5qjsh/aXHxEm2WWT2kMicziq4d1/gnnnnHT
I3talaL3bVatfg0m51scTNVGTuldhfh8awTPbcOBl2rzd0KF5WYMXYpax1TfLLdkXYv8rZxMJj0N
FV2Er0vMKb3JGO/QY1c1TTzrSiTq6AfPjq18GowfRohKPInrUwoAmQhsp+wDM4Z57dVHGf1NyPmu
qsybb8pcbulA/poVpERpC/o243yO2uhZ7fo7wBodmx8LD5uxrSihCq5Zw7SRxu1mJ4sVeiOhlTzI
gE15wPuZlWjnsIvLg2MW594O9KNZkYMV1K8qBfJEK4t+sqZ5Zdum8UcS10/SIwsnBK5l7njH3LFB
eaW6eieYTc8cMdKEa+1BVr3kNcDzNszVHfZibWVQiLrSpHeA5vZyXzgBnYhlxe1+mrd109u7ITI2
cp1cmQjUIMst3EsoZeBw3zxoGytbySqmOx0rkwALFsAquGKBNdGVlyD9W7xuoWLatVY/DQ0kncaK
IeiAz97QddUeDVbqcZLgDckQgwsLqd1TsifPUGjtMlxGv2pIS6ND150uvNVj31P7Lp5Ovp9QAMZi
B+mhro91XBQbK7IxyLuvdZSiImp48kRzq9K5+CZKP2Rg4oSfNoUepQ8MuGtRzGVa2KJKaF2Q/RdJ
UMP0i2d6QPHOBwAuNUrYPlIW0wfVRz/CCBZ82CErScHoDBq4o/lEZ9ZogymFGxsfEtMizwMxUln3
Radxn2LPXEbtURz9RZww9ZkM7ZYqNWV1AcH4OBi8HSTldjcp5c9BM29+T/MRPA2iQD7ky5Xm0A2T
O4QSsn5k6dVBaatf6qZ1N8uscQEukrBKsXOP+QmEzbQznfJZGcyI32iO0Z7Ddp1M9H3Y/MIbk2DI
tq/GmbMQ14hHqexmud04Wl6+ubV/yS3mRXY6Q6UQwFbC5uHKnBPla5gVu3g2nVfgQuPRHzHBdSbH
gObq1OzGQoaMX+rOMY7kt/aN8Pe6pg/KsjDCTaWyP0DAoR8KU881JLt7CoLsi8QNjTl/o3ZyulCF
LaSaLNSAkQsZl6GLWkMQ6Vl0LDTk1GmTXe55NGTaKva94c23TDFr66o7kZPsWwL+Qo5oQzOedpJk
qDIQA2aGLd/2SqR4PSJdopXd2rP5/oKLQ9RtNdOF4uXQyeR8uqnq/pSlptjAjPWp6Mt4l1cz2n6R
YeHFJ21j93ogZ6cXdlnfJXEJ36i5sqOatWhuDNRJDp9hnO3nOXavNaCYc19wCE3q0D2bFcwjaID+
oYnoq+zTwF/Js8wKA2PdWlG5Ugv7g1yg/ZOl3FFR5u9M6nFbUFB+rCvD3eYCIK0kycaq52tpqZQF
uaN+DDEprysn+9Wbvf6G+YS4Ss1EtA+okbPrlMWjMKhnOZd4AvnfFidj37GRojvi3rTjdRl64hHt
tv7obZrMD095NHVrzBQ7efXMUv3TmcNbMTTWK0y1fN8CbN7Ip3E3gLUFP7RqXeYvXuzyfggsiRx5
kt8MgJubbOasKN7rIwPEog5MYDBhe0ZQpB2IRtenwMjO+aBgJRHPorIt+AfTUgm6ztBVUS8oMC6u
P9zswsH45VkvkxGoTzKWlijsdqN4zn4oWL97gB40v19lJS243fnK7JxYOaeGm3bNm/yqGc35Ec5c
u0xn6lZK3irryP4RG3Owt+2ppCVLzOynnIZ3uZBlpi6rq1oQPgfgbZS/4bbf6klDm7KpI6Q0zrAN
ktY5eFo8v2CQfTbCYbwNekpGJTNPDsPxa6m6GgsjMcsbSdwflppm5htRseJoxfFGa95GHyHK+xwq
+xAdZ4hDyqTEgYt9skRiowBWsQgiiDlL3lAMF/RdcsZLQNJbty6O6t0Dgi2PIJ4rJmwGzG4Luog8
SmO6Lrbs5d8q+gROaYpHmB7i5uqoxivnJGOTdvik4U97LkO8/thlbeqSwQDAd4z4DMZaVd9AHHRb
6V2AXxLsjDYfNlFRulef9TMEpD4+O/RrxQ2DcHlfKBX/ZM1AX4OBELVD4dg6T42HAQ/9S+ec1XCA
OwFM5eRH1WcmKIkDbkurPzGX66Hw3VxnYJ9r6DpH96xsHGTa3WJZrOuGG2MfH5MGMrb4IlALxibT
8GAdZ7KCNmlQ7JxbMsLbbivvVpAq3CjhyGK7ZMR3JmnHgIENwaqR1CLFrZAs53FTpHT2yBQS9LEW
8I17AUgqao/JKkmPYFUzY5D6n6Jl2cm01XDlKOr8pjUppZDKVe3urt0XpwqV41ZMWO+BZKxjPR/e
5Fc4zrDIjACJEk2LLkM9Pi0+GSVWs0uehQRsVDe+K0q+D1qj5/qaJ3cx51FnQfKZHLvapYSA1r2S
4aosN7WVDz/cIqT4wxcs9GbkhHPHp3gmvOQbgb1Gpkv2UTX5L8ABtsuo0sdx3vfXpNK6r1xKlT1j
nBT2r3vjKivKL/LyAHmDsWUQHOUStlERinzu9fto8s5gf3UmhoypjBxhkIWjwrK2JiEwUPYuc6gj
cFPWL/rCDIOK/dLrrfA/aw89YQEv+uBUiJn4VLy+ZdsO4K/saDLtnOgF4TDZmgWhqq4tX6jxNv5Q
0L74L6dCLWXArCTmQ6FlfKW7Zvm1DJ1068IuPkqRn5sPJBMLAo7TshQ1rerJpmJ4k8nJDJeAkS1v
8PDt4H0UdDAoyfW6Bg87gJU5NjYdREqla6sSC5VEmE2iQsww7QbvgL5pptrflH2Ovb1znpcVSwFY
TqEnJMGKfHXdr13Mt+zrKYJTiSo5d4AZuKFGqyhjd+WQHHyZWEeypJu/owxZZIpo9BCi68X3nGjV
KNl0qkTkX6wJTmozfbdKm/Qc7RZSGhhap7mnDRuevjGhzouVsBsX+Q1G8QYiGFq0FelnxZlLDJm4
sWMaGDkX55fWNut7zkhsQxHuvK16FLSi/GpZeJcyXTM3UdumD6t5JagJ1qNqJtJgDCU8vX5TGLvt
a5pwErfHAt7nF2dS/VNIC9pKN92aIwPIuAxs5G7aLE/j+Tmm0+SxoCvywNt2foyxqNG2nYDfi8tC
2BcsYif3azS5DaZabdgofRbg967PKBPKNc279rlwcNLZfXAhf6Lu+3n6iaSipkQGxFRoCU2IBV/S
5tlpTAz/PtT1yTXWzJqyZIXBs+la/XsVVe+dIGBV/XBuLM15qfwSt7J9GKaSYbwY06dauvdJFK4b
o68uiVuXZyam7o56A3XbQuPBnjA2F78b2nUv4qgaXGhwXRttyuMPzdbePcZPP7rRw8IBPjBPrUsk
VJxAPLgTjY1Krm+KEA9t6TbmvQ75qXMSfINKZO+Xqx1h+3ZfDZALkCFSQWGMn1kAZF2jHjL8CWTK
EXedLDLeTIoeVjjGL72g7zklQqM88hzjY3byJ99NK8jnQscgbIminpUQDERCLKhV6xQ5yi3R3pAx
nIcETQwqEZUmYz00KnWzR03ETifH5GoG9brP13S0JPtEeFLiXw5J8d3YEwlefoQdUak1zjkSqlk4
1z43u0Pi118kYKxHEIbGmo/bcjAqTJo9UDK7xPomGHVVFKpwlYwD/sD6SYFNu1XKZsIDBHR34VUV
KTb1Kj0Tre8OQQ2QxDPrD+zoWOoI3oPc7FAaqoGblmkmh8by3oMu+yVjZ5pu0MzgFhYClIfEH2Ai
DfXnyqda2VFwqDOp6oCK4oNzLdo0/DLJr6nmfuiK/SndlXXm7ircfxVmuGPFJASp2fLu8jqBW7bd
4FDLmKzkyMd4RriW5q+GSRN1XDGcFpvHGXPGwlVM7aBEb4MX1SqkL/CPyCjsMIjKuQxDUd2232H1
0fxH2/2CO8J1wsiBCGtmjEwhxRZUPGhKuLY5F99901ml16DRnO+Owh20S2psgGTaVzqJVGOVBly4
VB0ebBUa05e61T5mfrtcIYim7UjRzNdFinYsN3jmEMl+M86Zl7sCk2N+qthN2cyIQKreOOuAisOr
XldMco3uokbaviLp02JN1CPGXI23DlktjtMXzRqN1T/+7X//3//zY/z34FcBvW8Kivzf8g6QX5S3
zX/8w9H/8W/l8vLx53/8A5u2YdPHqprMVw2NfaLJn//4/hzlAX9b+18zINK5yQx/DQ3HPMmZPAz8
6Sy/cpnlbWwLjpv01rvpRvdc75H2mBTdMaw3oE78G+cxpMGwbLEm8bTQaGfJUvB2/z/GskcJ3qoq
K6XeTiMH+J8w6NHU/2AA3ZyVNK8x5+bmGkwjEQBF86Cm8hlh7KPoz1COi8ZnFHtNXGIHxTjThjmT
e7ffLObBYsdF1FLxUsqg8S1J9Uc+JMH3Qk6IPe8DYG26howX75dGmKGK2FKM1SGwP1HLEnVf5WlE
ndSPMEE8qy2l2iFBa2ANxMTaBau41hIK8KQDtQuYnaM1VWf5VH41NY+//7RM7y+fFgKU5lqq4Tiq
Q5OX/ZdPSxucuPDJfe9Ka3COtm8RkCWSWWNuID/UlDhG5YsMrK1NzLZ97UOrEBb8i6cx6JZTDUkc
wN+hAslcXmE2p54D6pN0w35RzTDYkFPbdUzyaoEElEb5RIGgGGD9jHfMpOpb2E7TSnV7vpGrVvER
q+4BYMigIqMMya0oVQKyMSqK2sUWV5iQYbFqGh8DyyhuEVaHcM2VlqNopWUgFjVyg58+GfFc65Jv
ozFbMEyrYf/376Cm/fUt5IDXOEhVz3N0z9Es+18P+IouQjWhjRPC6zRQkUnSAFAr97E2XWdx+d4r
PllF0zg5BDI2S6IuRkdYYjHSjE3sgsKqihatzBieajlrjj1mqyJiYkXfDJmbdQnzXAjbrOzOfy77
MT1k8J7ald3ErARZ3snTI0/Ncc0ML9m5OcXcI5molSsZG5NGF9ps++pBn0KF27Q17ePeMx7yYShh
ufuBvpa9bXKaYtSgBLO0oojbmF/t0cnu0sXVDOMrOd1s5xr173giQPSR4BgFi/ISrgYEh2hEz3ZO
QiGMY3fJpulGHPXeUOw9I/JBOPivyy5PSfrXGvGdsz2gzUuso8w+RdSUw4V8QKjhtmZwOYbZ1/UE
eCV8DfHVuiwnX223P4HoEMvgpr3Ad1PxNNGMu8My4himdvNW6yoORGf80mhBe7TadLVoFwXrajtX
FR1nojudyiR9QKFQj1z/AEuLho6ecelG5q41p5uPIUuftVNo5aPUyLyHvXVlL/sub5CygM0Sa54l
gkGrmnHszeLkSVd34+fqXvPDz8hJP7p5woAmQqqx8fH3h6Wr/eXE9izNdTXVYBioWRqX4389Ku0y
89qwLJu1C+Hmpcx8puZNmFMhEyvn2NE+KWhUaLWfiUd0rKLmYj6b0RQdxt75UhtteXYmpzjrJbFe
xxj1Q9WI0BN8/JaG94cnWkpcLusSB2cFLT0A7t2u3OxeVka9L1ImPoUfRqcRpfHQjkp2ZcbW78Ih
IjZQJY9wYqHGljb70eJtGvDGfUO7InodkFgWl73ChSPIKovkiV+cUsc5zIYWsY8c9Fed9BTNB+nB
aIvyyfaTFwjn3RbffLhQF/TROuZFb34nbvstH6b27mQlu/4sG2ywb7a1hikQn/uysNduAXFA83MD
W5k5ngvV+wQGwOw2Tqjd84iIDJUf3EoWNDf5lU4J8Fa31G4tLel65T8myp9Oc+/1m7if4MyypCSo
+PL3H6rl/vcPlZIcU9Udl1usaos//6d7q9F4zhTD/FpH+uyslpv6ZKbMBAcTFwr3Vt2uzI+JEm/4
dCbJtrDpz5bSAqkvpn0CgPIxGCFSTgrgFz9bv1ZbCBNxCkextjrlPewhvWBJYTMNqf+9c4evLjiy
u/zDJjh1oRK/x+aMuT6c/UOoIPMnUPbRlJFgDbqjQ/VLmv2SgnrXCh9b06lCwY9XnkeXVA2BFs8r
xJbCDCfCHAoUncIgw+wo5sb0RueLlVG4XDCIMQ1GLsC8+9m9FQa+c+rSjG95z+RjjLtfhTO/lvAh
/ocruitOjX9ZwVh4Ph3V1B3P1Vl+ihXOP73LCVod5gNqWBZpwSZ/sc4qJbn4YcyiTYjklYmwH8Jj
5pIRVg+zmXy8akBI5zQ/wYx+isSWJZn3bMk9iLyi9M0yneFQ1JpJLw6EYYpJ43VUudFdn43uaikO
ISnU4DCtg/c5GrM181n2w+IrGlVtNr4N7jFhbDBBdVA4fJxpDnrgLMVwUqreXm8aJnhlhH+E8Gyf
koCdOLR3YedHuyYut8GUk5lrGV3Y2VMfOepzg7/L1zX7RofWJlUw3Qf+M81J5bVxQ8QBuM3USlm7
MA5o0PCy16nMOXVa9A6xN7B02o1Ku1c2VdH7Z4hfKDREatyiukpwhe8rnxxr4zGhuXMllWRlyDq4
SdnTyLkrqif8g1RM6yEXxQd2QePXxtH8b1EVuDcQX+7m788iXf/rHZvroe3qDslyGz82R9G/fsB5
4eaKU+QYRRPzh1yI2i6oNhtmwI530sLyRuEL07yYhHdyl5/4hD1+tRwQdI5BBRCSu+FU7oGfcmlF
Bku+lESFuc/EzcfKVXQGTJNcpl81oR8ybKCyw/F2uVNZT30btc9E/yLGQsJjaBjMKWWDMDkmaxt7
1odWEFY38PjtqxiBFlAxZPumhJtStM82wDrA9m54KWrmaRlXhqvDcdJmbF3wlQ7wVCqKlIERPUhM
PoM88DCseE896Pe3NKstcu1CrHFKuhqTpEpXEt7YJmF0BVDBnXJeV4xrLzN382d/tm+xha2JKeCP
UBkwRJcDEx3xqyM7Im9MHNkyliUncmNTlchtf5DQ9t7nEZfYInUphCowSHX1aRqs8IQQvSuhr0u9
pLGJuDoemzlyNO+LkDNR3XeoxeFFl7WPsNkSoLBK/WCWugo9PL6j3KlPQCgeEmhBoextsZPPVhQA
TmNHOSFjng1kj4jT6Rlk2EGqwfKhyqh+lGqz+F7yWyiRQozdrmkwqPNb75Y/bfaeW9+Yndvih4px
tuxVc2ZG3Tsq1TmI2K2tvSbwHtG9aujpMqZD4ehqtHBJTmzvMsTXvdyychW1N7mWndqEooaF6FZ4
wbmiCWFHtibldqSHd2Xqi7MWvcNksECJNsZ2QZuF0+xCcwYVLTfhqWttEs3RT7HoW0i7RF8xc7e2
rUgN22YFUXKeBibA4xAJUPk+TFiRajNC86ADcuy7L6Eu3FXqpD9KCuZ2SeSX+2WlmljB67LM5BjC
laajzjK/be4Oe3EASbeaioGVSDcsIyPTFqMNr3q3mJfLPEJexyOArOFpOY8G9OAoHlgEIKwz8XCc
HS1C/hpR3NlbpTGflo2sPIgCkuz7bknggXlHQneZ4BEskdoB3e3EqqctE5GeCX/JFtex4coo+HUO
plbVO8oWBypeoBKEnG1bKcFrqjUB9AFiZDDLW6pPURA/+pJKACnRGJP23jmTe2N+arxBsXxPGGDx
uwoccq61+VpyPOWD3MAhmP1PdyFTXIT++S7ERYq7vOra+Kw9w/X+chcydRrQa3P0N3amtRuMtcUO
aS/eySuJkpMLkk/lm+ro1a1Lk0NBVOiijANJpLH67ruO6I0Rr428O6KFwICCMCfRhc5LQEGNSpO2
iDz2Yq/Z1jN3ICUlpiOe2nR5r9O2UjZsX+XGlTEt41ZnK0pEvnXjfM6S2rhPVQgyo27JgINHL5OW
qyLVGXUzeGssrWq+8yfQRoqT6VTNwIiO3JDRscP030fn2P79xd0w/rpGsnSTGxYuWpP3DklEXPz/
6e7doDWMbsuQHKbiXu6uLE0E59Ui3khhRDH7rQHtdNVP8Ldrs3+SA+qworJZzTOVDVAQbfvGb5+K
JIu2ifNl7qxoXXRmvh/NYt4NvTldG+8m33vu/+wDIlEaFtuQS2NaZ4WIoEf5r6qKmSxUzFStrv+6
HNdypIxbEFJIxebUrWkVQUUxd2Uy9XdiMc+RaWib5S8b8ajvJI6OlfpwA4G07yaPzKpZwWUXRnxa
w/raKQ+AA9uNP5Y/2gZ02XKptUvAHRg/G87YuT8k1nwx0uyg4c8n0NcTMo1xgRSQWO95a2ZPLFsQ
oSQHb8iG4ktZIttPRWP8tpFoQWav9cDwn5XA/qMZquwHPYwM0DEhgl+ZosJ4K2Mt3RkmM+YsJXqt
xD3roIioej7q2yYL7MvouReVWeIFa9E1ruPoxcnHZJuyLBQ43smavC0V5BZmwv+8qeZq9uQAhkfL
LQ5Q2tBFkO3KXOTeTJdoN8qkmrTtZhneYK2C+dQH214ME0Kd6KjiJUhw7LKDtgyvoKfXOIQ1Un6I
x1QPJOuCy9hO0xqL+Ar0g5SbOcUpExU3bp+fKNAAL4NHcoP7Rn/IB7joqwwE5e3Pl0Kc9ysXy8mh
bUNj+WtuPPY7swIqRwsSi6ym/yXjGm5lQscdc9Fc2s83E6Ox44bhzizxuOKbONeF4b8yBGigHXkd
32LaKNEcvWioRWuST93RpHNVvBEhfpVjSEfqSvoA27awnqKFUCMpMrrrab/Nw+xMEtABARsZDEmt
WMS5hk5WvZ6M7Zi69cEb6dHUmxmxDJVvy5zSOyG7dFjegPgrCY6zmIidawxUGE8k6esh4cYXOY+x
TO0DCFHaSAbunX4R/YJzP9Jkj748i81cDq3YF/ct4GP9rnGy4NyMzh95YDHowii8lQFK6BHNoTfj
C96a6Dyb3ySAQdoGp3b6jgnI3eAz7/ZyVSAfjKlODjqfjGYNTyp5lmPX+vzKLBb2eZRSQYTtql5R
0iG4AXrwqcTj22xMEQhud+Wp6vSVEedVyRUN9XS24RZhUpQ/Vz7osOvKuQh+B9KHnsK0vgA4Kpo9
yqjMbjgeMJWkJegg2iG/2mlIp1AAojnolQCfOXkV6n3DVfJWtYyt7F4l0OToc342dIW7ELKEA0pH
Dop00zOOzENOBZt0i4UkMkzS5Yx9muoU6GN5aTw/OIZKA0/dhnQS6emb+BdRTtm/+F7wXTrL67i/
KmE5nHhnPyles3eliEEr3gQ7yvK8pWFMnSm2qVJOJWsgsG+O8TXLjPmSp0zWOGnD05JgbY3UXhxW
kDHR5BZfkNU2gK6ZBDhJ6ZzaTuODM8MPPJIuKHowylOZvS5zitEiTGZhKdfUejo1tIgfcLFFK6qt
u+PS1yVw8o603TYtm9kQAh9VEFR5aiaWVBhs/5nyKq3PiBMmSUpK3QOqYWUPPZOA4WLMPgU7+fAO
wm/cqvMz+MRqLXM7umL8TvA4vUfgz4xPmqp+0Rox3IwBkmKtfR6zenrpc1ojlaxuDhj98/Pf36Os
/6a6cm+neoK9h8GV3Tbtv9yj3NAecwunxCaOGqY+4teKKkXdOmMbrpEyq2tQ0xeE6gzxXP9q5/Al
s6QByl+7G8w+HIxCGO9dIPu4+eLNIgX4RWuvhoYNmDK21rEvq80i5uqe/+s3r0bJ1ReyUQkrJVN7
CYoIOu3UGYdZLQhdF94jM7MLH5/+GHATK0OYozM4xJzxfRZRCwggDLD9a+w1ez8BNyNs2ybUxVNg
lMRjxT5HC8Kzqsz+Q94gxTOzITOlz4izffKwmB+dkTyf/xQftdL5GYtkXOyYXCy0Sf0qr2xYOB6d
57rXsejt/aLvso7fyH++fEfkQ0h5ZxaFxIs6ulxiNZm/dfYXDAwMc2xAJ/Id1sTbrCCHnobaPTPp
+lJhH3myyxS5Kkutg4fV7GUmElaED95s9Vk+AMse136cAWwrKrZB7FXUro7uqTc9EaHUz6PbsVuc
GhoE2cRYlJwWPvsv87MrsTGBswQfWRhkLTN1OiW59YrIXrx4blq+GGafo4inwVm+hmshOmFTmakg
5k87gLSA6YkiKUX8jueqJmPN8vyklpDqlhBYVAEjVzTlaxDg+v/zRrjcxbVQowyCySLjnhqzTF3d
pW/CnssTB9dNmqf7KuruBl481aMf0qELLfHy5kicC11hrpSHvIcsW1+iRbjvmW9ugIVHjw78wsGb
i/tQ6vW66+cn6eKH3Nzf5WY/ymzKl1Ehtq6j4BIIjfDhReHvh8TXTlU1RxdrQvSn53k8UOQDX6kY
iY4bbGOE1gJdtaM6wC0O8uCa3fB7rSjXIc68ZxVUCHE1EJbCZdp0FrAbr7dWZWd0Z2UMBBOOxAQV
V9lD0d75681TS4vmWix6tm0R2+dlvPFfX8nXWgbcO/A9H8sfNgYAZjPfqBSqk+RC20OI6o7KNPL5
oLM9p9YP6ZdQ/TrFvRb/SEPPZ7YY42HlrC3tTxcrPfSFKLiHtlhQDU3cn6wAgXxuhnhjeUa2mxo6
bBWNiqqWVhCYqlECcTUp9hLwMBkfJTPDoXov5p44NSfkI3aDlzgOnZXc0WFKSU0NN6X10ylb58iY
Dsoz6V1W3O7O6rPulFlQFJekL+Ge72XJsDsWLQey9stRh1/djJGbBNahg/j72qTqlpmd8RSlxSPu
oumL41e0vbnOvBEeu1tNX93ND6aTZw8mGRGLl8TrpplaO2Ty+Nzag3VAM4aYQmRvsBr90Y4ja17C
2pvSot6STXP2OlSQONSaqpmCLoHfJO+mZHkpI0ZT3wW7XoOHnDaW9Vp6KX1I6BxdW3u4sRDbQt3r
No7TP0llynD6jE00KcU4UeNTQqXjSmZZ5Fc0veknPedUhoGG+EGiGiXUjVkpz7Oi7+u6TrazOsOK
KZBc13WWBm9uoDyVxQ/pIP4Tb6eX+nzqmBj/mbWD+qXp+J+4BuAeDulYUZ1ml9jJfTTL7Kf4ovBL
HMOywjuuWxybud9txwL5b2w7eAVW8WQISktujtFey4mUDYXrP9VYJp/aEj4t/08dqfrFj4b5jJWg
2gWUzmFOoyF6yqKJq2b9/xg7r926tWzb/srBfmddZk4Cpw5wV86KlsML4cicM7/+Nk5617blA/ui
CiwtSSXJXOTkmGP03rp+iRX7GE2OusBiQtuMDiKyHuUDe3I6qhFBGpSpptOpd3v7OP9pHpiDdVxX
Aem1fx8CC5C4rRTVTn6ui7U9AtWLMRj1wbbhrZK7PL4DHzlD4evortJK+0m3h2NXOsVttAdv3dot
3MX3vQE+sEvCGBuqVZ7cqtT2mEu8e0t8isL39IbYaJVT+7J8ZINMGuP02bQmbzuWUbNzq6Y+NjiZ
17KzIw+tM+2BiOEoqLOFQmlDd/lugS3mzGmHHuS9NSUGrT3DvrcsztKslnKDqdpTB5K72GXFsYHT
C6EfP2liO/G9Y6OE0IPUvCF9wvIc+jvkhPpdzIK7VRp8zKpdPERsBx/x3qmjlnLr0MVOq2ItK1lg
ON9DIklHQhkqu2OwTnlqM5a6IRM5kCpNESwQItWONWIDCKZNOZAhmnfxUx4pJM1ZDgjdkDJo5UFw
ZCWt8tVU4Ddmp+S8KY3Wv7S0N8DK2t0WqYC7g65QHKt65kmEVr/LhpJKYHZyMV58ahyQYldAVsap
oR/cTJVJL5YfJ/wqPIYg8E5m3j9L/7ee0ThbumNuq7TbKBjJ0Sw6c5u2QmP8hfSDCjo4ENz2IJMp
rdK6Op7//E/gLgiZh9Gvu4sk43ddm67x63e7yu23QdT3j8sUzmoHfoweOVdZpvVlQ8ZOCFXfsYe7
xQQGrcfawUIG9J5/WqxUtlrY3z1cuMji7xHg0lGzYNVSU3VPzdys1XxR7GAx9KtiAekyPlQUYMyl
Kc5Sr1S05bfgI40j5ftuiQhVj4ev2WzDQnvqY8Z4NnyRtaV21YPhY1USYbahvZRf87Gy1nnsVgcn
C7pNWrgVXRYvQhQDs8dPR5w8n5TJ8K/yMOs9Zdu7CNC4SxuqqYGo9kyiwRlXh27ovw+b3uGxSOi3
Q0f7ELlx9mCE1TtFa2j/poF9RqCb8iwL1T/0yA31VffJNQxNo/hVdWEJwzXnr//QRfE7Y4IAUpnr
KUJCFVitdcDmk65t8uDI3/buO6y5HdC4PQk2NVnYDmL4Wb3kmv3Oa9zmgWlru4maTv0Ut55/gs6W
X9UyyS6alxObmermLa7TmxGmpzCJjIsNsGFtdK59U7KdFGYJt7mIoRXHcoCN/Ica/PV8FI2JcEzL
ocnGbkp73SaC6VXrWel38BmQnautTXzdjH728dyjeCzfK1qgbk0V2bvJBGjnovvdRg0XJTqVfqdh
PL5D85LcMQNI7mJijLYelArA6byUn9MKv93K1QeejrmRghOBu5DFvjqneEuUCrx8HSDQt4JxEw0h
7pMg7La+VqLVmQ2LXmPRNJG6nj7s2nUz6Qk9DjfaVTDqdsuAPK3TArwtt31as2EPFT/bwg62ALEC
5q20fB2MhH7LMCMCI9KlZ/D702m+7roxbjY04jN01XRtmm6vupVB441tYobNmvopW4ezACmbSHyG
YEwB4iq1tbd8/3NgRe16nGZXuVCso9DRsmeQoKMqL7DPCoAv+LJPfkWDN6bp6ThvLFSkV2YX3EVJ
r7wZbHw7cSzgvdOpzCM9pLxpR4Y3JsRr0jgATaJXh3dLUDL0iCZFEaAUmk0eFcljcWFm23wc2sUR
qnPrgmwR1iFz+uS+Taovg4F4U+/pXJXesxq2zUUfFZBY80suVP0P00Y5iP+pz6vbmu5ausogytZp
9P18pyXJnJPliX67bNCq2Z7fIJpYta2L20jYnxyse2f+jZA8WkZEFRPsys15nADjRovA00C1zP7g
jmHItmb8ahWCuXko7qrcwrYnnG7rxlFA8q4vwDkU9lM/8hxJ7Kh5tvseMz/jW64XYOjd2QnTxReO
7Mmk1ZNBX/knXh3AlEpnPbRO4A54YgAO2dvqZDJ1GgpAt2O6z+gMXBLdcla/v8Q06/Vc1tJt3n0I
2JZmWtyyr6bftqXltmISSrvI4SKFX5u2H/0EgjcWXfNOHjDoWHeGq7+DCoetT30fdFpO5mrs2NiL
wieSlZic1iM5aSJtHiKXUB9dBW6RBdn7SJjjjkFtgOjYYXRdtA+B1hCPXIaf4oykEC7yw1J6e6a9
C7MCAV/WkKJk9mvX6qDizBqYipHF2VbyhzphWucZTv2gJ65g8OKa+Csn7QrbKLjpCumMds1kqMSh
L726wD4plUjqw3CGMjSrTkjqx3vyAqxNl1Jiy0MdWOYJb+4HzyrHY1oXw1rB9LPK6PDvDS5pOehw
0UtgTu+zDTqez71a9Te9r4r7qojKlW9/WVo4jNLXidG1j5VjHnJw6jufPuAp7xF1RnVEwuNxZpNc
QChrm6mAEXizQhGvJVZ6MFuKy1g9M6zAQjyisxubkIvAxTPUBx4tfvRs2lx6yENMwvTya3OncS6S
i7pcm2Hdv22aGDygare7SDjxG4HjWXgI9jwlJFMv09OzrWbxWbhMo12yV2lCWhRt0oBUJXhz5Cn0
GSuHDaxeDS4KidXo7gdFp1ORGuVTSTz3wa7s8lAEIj5kBpLfQPQkq+mQ2j3dQ+vXOikBTx7Rwm4s
2k1Y5yGNkH0QMhaX8tl61rBltbeOC02/8W+11gmcwJ3ceagp5Ic2emSVBkbMXAzlj97sFZ9ktayP
yXN1xLuAjaqoGNYKfiDdbBTp8mVpFl9+f9vIXtKr9cWwLNdSHc01uXdeydPGchy7saPWclS8ya3D
gmY7GeokuOvm7IZEb5Btu4DAUfkyQEayHgySzHCUFASUFvi26rGnca9ii5zwRUFubQEdVAbTYAdU
oIh9ZsAaAAWryMmxUYu17YJ7zMdMPQxznd3HdkCfPGAwWaDPTcMjqNK1NbsgG6ywUOmmN25c2Ve5
F6wrupE0iBKP4Sn5CHNz1GjK4aB420zlB8vLuyNAZqMIMmx9h3QZt5iusorrHftcWmML8VSv2FKm
L14Yw91HvAlV1XijT4M9a0DFJR4U8VY7hZ3mvNHRljUehOa8mnlLE6SiEp/HqlGKgDjd6b7BMvGn
JU28HvI56GVd5v/ITXh48iD4efEXRtfQnrSL3SIWixi87QL1s1HgoXGBlW5xpD24c0KulCn4AzBe
Rxs6ojVxFBZjIcjJrhzkmwa0DCzu+lY+cEVJrKw0Z5ElHe+kMqEUhIItv6dUSAIOnFacTQuTiKt4
FLCR+yAnTXK6OzLWyUkDa3K3uKm1Pl6LRjl4cMpY21ZqmNIWHMKS+Nx5RjMf5FIgPyq8+lA7sOxr
BuygtrifTd0cNov3rUiSHj1tYC/1ogo04ZbpHwUkjR3Eo2E7zoiNuCVur6MbTdPEnXZpoumbpU/K
unHNp9A8p0XIvfm4NKZ8BaNjJpz2nlkHVCgLtYabTpC65tHk4Myh3ckwbNoBBN7S0O4JUF4oVXq5
KWM/vkrUWTtVBxk0lYOmvF96JdbE+iG3mgH3tBlWa4pe4iFcVXzX+rI6MS7q1XBlE6ixlhsOeTJC
K71q7GxTzJoPnqKweMbm21JL97YWA27Qdh5YfLKP8YLnhb7y+lrZD9kMa+nnTIyi1r4uKya5MgV3
iOhBWgY9fp++JeVlVUVxtWcddDwmuOFaNnyqeWY1KihrZmckpeRwnDEs5AWVBGd+o8Rg3DvqKrZV
7O2MnYy1lCzCuq/pX07awYK3tvYzY1G2KEqBDw+1OHvEMVwHbik2G3lRyYMc1MmEWDRo3XYJOXdo
jp4K9leqCKEqWAwe6uqW09eUvmzNRTlWAh04pGm0GfzIuclGD4pK4pdgEe7CY3lgr8w5IPQ43NHe
+MgguVn3syKqivr0uLTiSuVjAGprJ2eC7NiHDYvX/O4T9jWw1Vv7iNG2IwG5PjTNC8WFvtemGljM
+Kddk/V610QBbPHkMWdtkWZqxs+3c6KUoxbgOt24bOfnxjgyXKINdMQR0semJtMXvYvNY9pYJyvz
zIMbKtOexilxquXQrRzTy26hFX1aHmo8epKVKGAMI/gJaBp6CHDwScTXZVMwpNO6Twl1SGrgnZIT
nDokxnTiBRHNeByDaQ6J+TuqEitPdY8QFOb57x8yv24X+YezluG40i3E0K/XMXSFBh03jM+RXX2V
/1Qr0p/SXEyXMiHaorKA7TuF15+t6pmxZaPFyc42eNdyG69DF6vTuZs/VxW0RPVgSB5Sv+y3Ue/v
yFXp0VYFhyzACe5qoX1yQE1hHoydly4cHkwPO3vh73VALwEZeH71hxrdfr1Mo8DQXNtUNeSALhvH
eTP5w24YD56FuWPqvg/Hg6IlpplnxGpEPvAoD8qgKavKJ7ZWviQlbrrP9Jd+OoamSsSq6aPCnTFo
RElc23jIVlnNE6dWg5s89G5lkhuiphvTUMpLPsBWE6njbnvftK/LgZHRqptwzTKj8h6W3R9o32np
eeE14r5AbbDT6sbd1rrZn+2YBSsOSdDIyyhcARSqPsRqeSUm95zlZn2DB14gM7s56pS+2NN9OmZM
XLL534e3dD+VPdY7rc3P2dzQGGajjA4JY6NUesUKMKT3tU+hak9VcZAdI/DuuwAH9GWM65r0AdZQ
q60PWpMff3/N/apwZpdpoSQQiGPIY3sthvUb1+d5MWfNTbgW8M90B6/T9EMT+p/rdnwe+sC9ypFB
+oKxFiYNtt6HydEPorDV+yDWzXVCjjSnO3gx1ck/mgodos7N671aMbdoEaeuGwcFkus4/aMf0Kui
n7kKvU7cy1f449Jjp6J9NoIXwEYGSUe5eZUfATygjorZmjJ6LS89PmhU0PSXo++KjlrDXBEHDLOH
HpyivYrgI20ktaULq/TsipbtapA/ZniS8mLQ71HQf7RE2G97hiNXg/zko8+goKsIxRgSZqN13h/l
6jo0cPeLTjvLhhpSJns9uc1Hd9LrR6f50MGt2gwTtCo/Nz/DnMjOrjqAEySXbjqKmLBKcMx3baG+
yB9nGUmzGvET+a6bHyEDl/dqXiYvv39HNekN+qlWRXhrGapDsWqav76lSkDWTta1wTatGRFL61VC
7tkxsPX7ti2+lmaWomMsqM8NXPVIdqbNhOn+XON9O7LRrc4Qcpw9b/A1NCgUA6vujNUAvOc2zYez
qoXO8qGZTmSmSLGLFVkvdF68vW7Ryy6dzngbZMNBh5iipj6ym8Ev7z280dxFUABS/WEa4T3FkZYf
yoihmd5jYjPSogA9yjTfsAhfWwZtbQl8gnwcQI06tP9pKFm3EG/mXmwcwQQT1mTnn/PKMI9mJbS7
gYwK16MOkNI5TyHEIhwy82hFBZoOq/1GIQ2JJYa4ehoN7lCqmFVF3Nc9ur/hoe/PgpRbUoOTRzmQ
qIHt3uI8PzmiRNpA0/QW9XACF0jB2Ho7kIWoCHItWfCExRhcUTQpK3NG8kuPe6hCsNAYlS3c+trv
aOvMimZD3PqOaieyGkgFMy9UHoQm6i1hsI/oXPQd0XztKVKr5DDQPlslUUXQR0v0D5FrBeo0aKpq
G4RP+Pqz+ewGDHqtnoiS1LVZu7g2T37i4rKYyruqcId3XbYdQrd4n6OweoEc4D968ZuKroBSn73a
Se6kXLJGEPWncv21bthFVua4Kj0arlB2VK8aEG4aNZYVNkwWZtWN5fQ91bCa31AOhgQYZd5L01sJ
PVyMMhMRoNtSDVIYkvV4qVKimZs0JB+gwf6KxL88wMeyjm1daley/0hGMg6/v5/0X8oR/l7h2JpJ
j5s2z+u/t4q4eMmNb9ZpVuiXsBnsO8299oOu3OSLoU/tu2psmBVk6VfRlONWrYV1Zr9Ew8uF9NCm
xh6LfHyEU+Wd5EGoRnIKMrZyUtLMhHfldaO9VcLMhjwREhepetof2rX663btfOpdHTqDRmnlmK/7
i65nFA6is3qdxMaDg6J9Jc2SRqd/tGKfSJ3i5Hld94kao8D2o+Lv1+YYR+Sun+kgcw2mnybkOJu2
Zb4axa52jBp6zbUYaTjbGvoLAih/f/4Nubf+aT3TaTMbNjoPTae397osombL84Gp5fa7cNzxPywI
PYSTYAF00HXGvMU2e81ZRZGrYr7rLyWd0lXLhmRj9kp7aqmG7/QY2CCOJQY9NJp9G+eLUIu3w0B7
hPe4PU1KO2fADFd5kMJxRSO9Fjb9ShAmu3S3uQJPdiHstxG8pG3eR3skAkBq1KR5REJjPCyyQ19R
wrfWNBk724XKw9qRvx+ax1T1/PcGTkT+zNkjSAIGeqTm+1qnYo3uSuFe4jJ+Yye1t7f+A+NC0kgK
RZkcDXC4jfDPBlGexsaOTm2XWWc7COtLGgX52VO58gIHghutwHLbxpO9bqktb/IwGfQtcV+TqMRo
E5nLFBn7gep+ylrE7+pH2WSXAO/E8d8orXenJGl9zgkweY6j+t5Tpg/LezFxpcGASLc54skE/EgQ
W95Xio03WhKpN1E4XNcql7kyNd0b2zDhh8ZetMp64j7W7jDyNrTN54WvhTK4WktGyhgV06UbDEZ6
Iv0wCKiaAlb1TvMa7WKOkCvNlIRAC4HS4sofomfoBf3N6s0vJFMrhwms+s5VUPoOqqeu2npQPpFB
vUlDJb3BtWUPa7cfDZ4WD4QMTXe240xzk0Y7tHjNyN7LzQnpEu071VN2Q+686XvD/i6m1xJ9fJon
MQsDJWi1o0JFv8KhrR+bXhu2vtWKDfqkOynIX57+GLNLMoNoi+vZwnuWwx1lAAzrJ+GdZsKLYYuf
7BH53ofMAa8AUjzs5D2MEzn0LN2aUEaIyxfW8C96NKTPiZ/nW58LbJWnzXTjj3yXlFpytq0+Octf
4IVddnBSkQPoHeJzQeSBKNV81RTk3iemT8hQMedjmh6i4to4izB6KVPfuCWG+1YyD+Qr3oR3BbaM
M+UPIGtlio8tSrk1CSrFCU8mSo4ohJtiuvMAOvzgEFplzO4nG2zhbtSHYAfDUnnBoGKuR798qVP6
VoWTAM/i4XnOPIhvcyNU7vrDjE/bmOD3lB3esVRB6qEfVt+zfLyrIeA+AA6e48Kai9aCrTXv0wrd
Rz4Rl/M928Mcviy+irad3mOcZVnrV60NRLoWqFobs2QoC/8ODqzovB1dgRGYOru8XKvmmBTmvvKl
MPNo3WFW21dM2SROLh6Ct47GfN1wCns7UpLCtgbVtxKDc5FINjUW5K3UpIMvctzYXndZsg5Qk53J
HsXy2/79kfycE5EH/d0/nSK9scMi2BKxU+9K1EePy1csgmMP3qz8TKeALb90dhLPED2KuMsIYtSJ
XSAwy3V+6LDWzUTgUDPjnaGpnenFrutZc6yz+WkwtVeeJU4KUV6W1Dhnc4od21+CXuaPqpKRthKr
Yl2rukU+9lTvJYDPQzlDqIJBH4jjOpMaSyeLr8uJ4BH/WAzWxDwmp9NpzMixuc9ifPA98irboDot
3Zax7UsqAVq3caiIDZoNdS+hUniGSBjvA3UvdCgbejsnc1dQhlcuJfHBS4dFuWoWpY3sSWSfBZek
lXbpVg6CpXcOEXG2Xxo/0wjcvyF86Ny32SMF5nAt05aZmG6eXF1oNycefVbEEZca6DNsJupRHzOc
mkUsvLM1ckGWoU9YdeiLk1zrjZ4oxLmIsUUB8dEk5FeKaPJ+eCflXr9/Ev46HiQkmVmrhRTSpjPy
2mYeiXJobZEa60XAVpPMKwvcmJbbVX4kD9nIt0RKO670hgD1eYr4zzPNILl95cCF2Mqowt6OyYlV
sjv0B/51GhiDWUrg7hsUyrLhW1i2cVrOoDE1j7IxRob3Jq1N50ob4U7z6CI2cKwwppHcHExgd2Zt
cdzZ8QtrL0O3orfOc468Rq/zfRNgBbWIi1n3EzGlOSveQ2uTyGrDIJOvRltL7/5w6n4pOjEyaI6K
dEpw6pYa44feg+i0wU0yQq36vvnMlsh7MlFTHj2Lqd2IavQJLlHzlDpccapdrdm4DaSKQeKjRWWc
zNETe1OwaFZ5XT84MyUQtB4ZXrpzrPI0fazyUNvZxPWA9pvEkrTpzZxuE8HzUucDsef6Rl9YaFb9
VqvtvRTPiJLq1kXxt44hGudrJRMnHmzZIUfFAuzLnE4svTbIQhJcOxhgNT1re8Dozds2HH1L9j0x
hBMX4nG/NcaXmNvkD4iDeb7xYw1GUwoRA7IJAzGDbamvlAw6gUBKajtsgDWgO5OHyGIkSRVl3mgB
0P38+7dL/2UQPv86YABotMEq0C76uVWEa0YHjM3lsbiFgBx+DtFAI6kyrZ1nmNNdP4IzVOxnuM3g
ZWwfmHaV7HNbU3b1RpRAxAmeZQvXRcUlzqnLXWRbUg7g1OJ56utxeaWTRMdwfFqNAeCRaRZ94QOs
t0nptH+oZKXc48eTOJexzKUMVOEWe5/XQ+p4GNs87MYMgb5NYGjnlg+Wb/Qrt3SNt7HbHodoHqiW
BLFKIWQIQ3XU++gMA6C+mNe+8N/2xCB8qifvnWNF5Q4heHOcXwmtz9ZEjWNSgw6OYLNJ2KhCYF8B
NKRIbvOSqRHmnaItPHTeLdZkHeSH6g1PwQybnMbk0QgoqBWzfad0ojn1JEaww7W9i+/6FVvf/OH3
7/L/MrdBNKIauDtci+ageHVRmTpjd63Qg51utvl+SUMDEm6v2nIaN07EGylU8L5jigTCSS24xau6
7AhOKsjchVCXnKQPiKeSjWrTcJ9xya/7Mi4eAYa4z5HnvIM9713l17JgvHnxuE9U7eiGU/Oh5myv
xzJnnuO0YJQa6NVSndk6ysHHp7jNp4rhuEYOXz+EyfoffU6k1DW9S6FulyZCXpr2U6unFzF2wQms
OpFbEngc2F5A5FBBREcNn1WKGUcVqz6B8g8iU9vz9x60LB/MrsN/OOF0MoNIvzpgH46upqRrq2A/
qYXdMYuinghhFS2ffeqn4ovWm+7ZEDm0ZQgIVggy/B7FRnjQc5W51KTuLASL71vUkMwAanw3b9In
KcbCM9rdw61sNhEPVbndJ8A72xdmjnhZ9b/9/t12Xm8+YTw4KnY8ZzYNs5TMwoQfluDYGgAi9kq0
WyyRThKrd1Sw8LsHhqh15+cYrv4+eOCKEUh9LLTeu1gdCE+NrVBVgSHapFrkvDORsQGFNcDEZM1Y
rDIV5iqEblWhgdFDOkLmx9vTRZT0CkT6QyGyEXeZiBCpJEBw5rCtnnN6GqsKmUHgXuNJGw6TYLg0
L7GS3VFq9Qatv3bUAxPyakFA5cZLlR74Qewc9UKsQbYdTNXP77q467Hm1dOeXHoMZHo1QZK30fCH
rX6qko07v4ha4a4ZqZtz9/nqJ7F7kZLCnpjWlecl9sYBJgM+1bksm0gC58ydqgL1d3T9sw6cB4Wz
CNeV7plYqeF/3X7/Ppm/9Ds0vEooQyDZaAYmwFfvE270DBgZAtOJtsyGs+uc5MH6z0fypckeLls1
OWkNpNLce53XzyLA4R5r25xbRrqp6g7eM3vR52UKnQsiKIhkOQaRksCsCYvjpGZ3tQaqe0EHz/zg
aroCcANJLq0xAaSPxy5NkrXJArJdPpnrRnHoys7dDVQhu2pE2W6mYDA8SotaM99k/imdNy8zAjhI
NOM2lc5byXz6w7n6paxAcWTZ9M2pUri6XzdUlJH6wWCg+L0iw7JcXgmf8pjx1ucg/igh/vIQRq1+
jhg64lCuOpJAnNMUVuEpwLOzShJluGMJp7gkoG5raF1y6Cegigz7wh2eBHXTWiQTJkTh3RRRT4hE
WAq94QoFtr7DqpbCp3WP8zx1O3i2+sat0NVGGmZg8GViGwoF+wWAU7SO04sDKuHm5eOt0OATZKi3
gRGMVGbTtDHgivFU8KNt4AfaxfLf1ji27uniR39Y/uWF9OPj0HF0TZ1nfaaBOhKG0c8Lgkgr/OA4
L7YLCLtsaVbPYIbOfANXj+lImdmnGlXX2mva4k2f5MEaObfzNuOqcckhpVmvnaP50EaNhnj8MdUp
P8swMt4YmCzWUbqYlaN4dM6WzM1y7NFd+5cBjf95wSR1AU9NNKbGvp0bOJJX41dO+H0Fb329pmMP
9VopcAgDGkO2A6s/QQriYi1IRv0gHc41jUHiKt1NUbhQOOeW2EjGrdhEHu96o87B1hEPWPkVL2UL
6rvEf5rh9NJ0KIBFRt1/qCYDB6VSf5X4M+lFlx8ZOblmeuLYNBHaT7+/jLVfWmzzW2EYDNopSoSp
qfPa/cPabIS9yOnYetu4F/rKzbsAtLMV3MR8cAz/jhwX/Sg/HxhReEviGnG1TxMQrS75nkBGjyNB
UGfD8uKDDG7D5vqNKS5gdn8gI1MFNit3IdXospbZMY+dLIl9lA2+uh1JRvAIjlnZKTEtUu5Zmx+W
TSV+DVT9qYYdO2fbiO7K2qlp/61r1PQsUGzcDJ9CxY2TjRrn0z7oKvGiB8D0Gcq12phufKt38dEp
Z7k+TRh5hDU6NwKdtjVy002sGMhjp1HZLyQHnhfEo77rqhZmkuZ56L+L/GTy/A64Md2m7bRDZtub
iVRXtfvSWf14cVm6jDbpwJgz1l8Gz2nzPpsKd5NKpD07qa/yiwww+yXkUsrboyFLF7ZJm47xpbMI
sHHtZlZexd0ai0PwlMUpTXxluJl0SM9pgP1voS7Yqb0ToZeTXIIyPmMatGOiCiWKicw2k+orp8f7
0tSxu9Uaryapz4TIVqclfgcd9YgRR5RfOCWnlD1sXdgt2OnWvUubZJ6Pj9sQs9RdMAI8L7FIH3IS
jrda3u/qWu3XUioEurzaLSuzK7qDS/AAYQSQWbMOVTbjtn1XIQtlY+af2C0X7xNUCBc5FFFcP6YZ
yAIum0eKr2jvludePel0fIZx2KbCL+9GZoenqKx1ksvwzesDbks5dapH51HR+oSxI8AYO4jhxYe1
8jnJhzUhdRDyZ6pAUGoW63HV7yi4v7Ski1P64tT6g29el9CTn9Y0YQvTYUGjy+6wfL1a09ouIbcj
b8Zd4HVEy8IaToFIrr18Co5ZYLxDlW8fF/hbwmhFCaN1Blf4Xnq0oJDuNIthqDVv9OjbDNfO4EZD
zWp/1L95abxhx2R+A2x8rYiS/DBxia6mLj5buRsdwWQQzKNhMAg6x6SJQ3YE2VDgYegE7+VLpQan
mdvEl8soXWJD+tNyraLHHg6j7NEU5MKt48py0XCm0T4Pk2Qjt6rtxN+2+G3qQBAo644T1DmiTdIa
C7zn+9qjVTQAKrVMPWuGY56Jt902ZROcO3/OGhOxjUHO2MxqYgxTzG3C+l4DZus0are3a7Y0xWyC
MXuibZK4uVfdip3RhKVx9lepg4Xu0FKf7SntntVBicgCnYxjE9vtc9lil4/UrL0FeYjxKMb2iQ1P
iYp2r80WOKUDlQEc2NzJuVsX4zX8R2KkZtbi5FNim1VmFqCqXeGfZprVfVFR66SonuGTYq3Tp1Hc
w9PaFqmZU08CQUS8EVzlR8Aeih1djpEHEbbo5cZoWrrt86inSqp6BXMF69aQXhRHi59w60UrMZnf
XDTrTO3UZN2WbU6Gp/OWElOBkFDp9/RTt5E+JJvAzeyrF36sYTs+ZyD2W2foV0ncf63nBEiviJr1
mOnhSu6NOp8Cv61yl9uX6I9Ix3cnLQZhQb90ee/tbmhWYZ+IXTe4zkp+WXUZKS5/u2Wzh2699l5T
qJnNOdLMjLJ7PI6XKNRS9LWQXBeNUR0bAgVDxqmrCXwCNHUBlYam04BWIc+O1kfmBowoY3YySVZO
kvO0l/gbEyjfuvea7NgTCfkgjMZc0WONvkQQSdjubMlgXeFUIxSIh0S06hzfPERAak9LdxN2GdHv
hh199c3ik14U2cq++qlLxkHqM7mTw9qBXqEnCP6W4BddM6tNV47kPM5dVcSX3THpwyMUqX3ot1fJ
K+eRrlzbCi0zGfLS65+Eo3khye4aNR0967nxa4UVLDx1b44Bd21EgBRDggYwIKIPltLvBzqVQbGa
BOnOPEu9HVdxTaIitsqyRuwR4ZT2JPGmNoIHFXsP+LjwmPpDdLagi29Ke3hclj1z0O8QSSSn2PGM
Wxrk5uX3NcGvzUZgjDTLYEU5aAkQ7fxcEoRTMDHnThvo25Ny9YNkeCh9/40MDxOWoewmeFYBlrFC
i9/iZzi0hdE92FnyWEnyIjpjs4OH1rTTU6HoIWaNMlmXevVecisxINA/7Apxdg00MDNCIQnNZ/wa
wG9p2krwFVFL4cnAV26okAmWy6RHsLqSIi2dHOsrRLEn2WvFW9flTfS2aX1Wk2J661betUyCJ/kE
HViBSRIluwrpfqrtFBNx7O/PmG5wRn5c+7Ef8Ph1tLlzRRFlzxurH4oolY3PqLTMsGLiWAmsYRpX
1VUGH4u9UO6KdKP3vrMbB2c8hnUMYyCt4M+prba3Ru6P1J6OKkEHh37Iakp24zzEI4jHUYXlmcbp
Q1vjauu8DvkWW4U0N/Rl7/d/fuLO1pJD+zkvRoyyQfPq5f885yn//e/5//Of7/n5//E/1/Azfc78
W/Pb79p/zW8f06/162/66Sfz27//dZuPzcefXmyzJmzGh/YrwdRf6zZp/ubnzt/5//vF//oqf8rz
WHz991+fCZxv5p/mh3n21/cvzbxdtrj/ofPOP/37l+Y//99//d/E/1qFH199/9ePdQOJV/uX67jU
5abK/7AD5SexzvIVRfyLGwe5APwcG32yPhNPsxwb6r//Mpx/qQJyAexBXbcsyoS//qvO2/lLmvgX
XkWuIFtlZ4mcWfvr73/2/XKtLe/X/44RBmMw36b/XJQO9D1+PoYi7kD8HtzPP1+UZcF/piI4Gb7P
ZHQ6kFbxmOJdZLjZwjIiEfKGz2xV6u1w0TJ3pBqrmp2HKGfX2iMCUGGn62mMxs1Et6w3E9qB8ZMk
AsmUI78wgKNZybl2Jm+jtuhOoSzdtCHxjliBs5vilABWWoYvsIDCm6h1rDIe+dMkKK3NAeiEsKIz
5+9LMJb2Xpile2X/ibG3yj9EbdFAtzlMujpt0z5OQLaoyU3TPfbBBmxdx6xIF4+D+Ebrdp9YySeP
bQEeZ3oKqZvuEhWQmT8ax8R3iW8BVn1t3bfIZ04kpNenCOYLbtx4nLvZ5S2oQgX4At2HoE39m4qZ
lxHz0aDY2xtN0d9wsWrrvCCWRZqzypbhd5QcCce96Q1RkFNXrqq0ROYbTCQIzwfREvJO6UsWEphR
0F/6NRWdcjRJx9M3LdA3BiF6DSmt+xaQWHqgUvp/TJ3XcuM6tG2/iFXMIF8lKkuWnNV+YXVkDmAE
+PVnyPveOueFZbl797YlEsBaa84xm6dKEqb8/RVcjn67ZAiwAptcGwQ8/i4fqKxX328FLVSfP4ah
OJlDvEpb9LpsWMVTJ97jZMouDoayp++3Ph57UqDw0iP/6MdN6XSYBwZCRmyQM/9dvl+2iB1UkRVn
swKV66TvlaiNiwSEv6zIWKWH7JV99P3N4vEnbjyv4KNZ6BSRSSmtoZ5VEwPpvsdpQypE9lCb/6/u
/Bshga0vUqpZNqFZMlZJtYFwPDAu3199X8yYCW9Agrnb9oxrhfYeK3gbX8Kx/JMbfrJ3QEgcyGmz
kufvXxCDkb3hpsvWUBvjS/64fH+luDeKmtHf98+7PG6cBdbuLu5s4FHYVyW8kAK51ffrhN9v3xlo
np2y/jlClrgbnB/XqGTVMyu8y4SZQY2OHZK+OugLw4jqrXGcgR7O4EVmmVqHQDVIhNuMuAVjyH6y
tV+nKmBKproITEEPx7FIT2kC1tPExXRkdOVgbh3C1xEiIWDKubr4WVJjjm3jnZNO87GN3XcZU8+S
HFF9DoXzl77a9Ndw/+SJR16FI4pdTcVF16f+laq5WEmM7RtmS/HOb0K1RgU+vZh0yTY+Q/hL7WPh
qErgQ2QGzQdLVNMlWUqxAbWSvKoYCyITaPWjzl6MiVO15UoIRM0qLx+/R0rVAjyi+LKqGgRnFbZb
Qk1FRGcUdN1oYQTIi/S4aJoEI80Odxr1NVNypMhM5PNs2Bec7lSVY9j8DvHNhOp19Goi98Z4AIRu
5G9S9EfXpbdfyFhcnd5AHlgEqN0K4nzDyr90SK82OjezQ8/QH3FOjEMzl82v0GzxVvf1v6Gpb0Gd
fKaeip9tH8O7EpisdUzwW+9isZkf3wusHpqWtGuK7OIfKaYcfSH4nuMFar6J6W2vq7bZ2m39mjDK
eJ1GH7j/8hV4dQB3Sb8qu4jfwj7bqaQhdx0Y0Y1eC1wEmHlSE8BGzGlLb23+ndnxQ1Eu0qeWRWyD
qLB+d2DkrIKBirknUnCVusT3Cr/7R2Lh2yQXeU+yEOa1zn/hYZkPtQObmvZSuvLutW8p0H7esYSV
GoEr1hv41P9SQFmZ5l4IxPA7A11ynOL41oVY8ghVTvdGzQwegMF9GImTbpG/neuH5jU+w52g2aiR
EGpFDgsSyI8p7988+oYsYMp/tkJEyMmQ3vIlaSIYQepdmNVHncfJJpXJcNb+9Oo0uro5Sly1Bwi0
RMm5KS2oO+mcohNp34Yl/hHWSE7jdLhNY54+B0x3tDDXojLnH4t8xuRlEiNRFIdWld49z98X8Ssz
TO+9j6V3rugBodRZfSMTzBzNfIhSXE/dAcWQBT2DBTGaCQa4M5g1t4Nuvhplcafz0AzVIxnJhRkC
IrIlbZKU4kl/mNAw0IGXm9Ch+ce6nh7MhYqRJsJ4n3MWilDNOEfQbL1bs8en2ZcH2dpGZGaYIenh
Eib1KF5Dd8QkBWddaye4qMlPdkFW0RSy870oiWdvGequEV6ChcvhBro5CVsZxfMmTc3gbmGfrWa5
rE0DaRtkf0TqVf36/cuMHtr8us1vdREHYH4GdXcL/eHMYfOcGXmw72jZYMtq3kFYWHdTYPWfHxMz
jr7WHYPAC1Pw2+wRGUbArXElqAF8hc1jmDVOe+bAeGH3q6KZgGhs5PBIIa8Ynz5NhDaD9PYgiu8s
DYYAj2e7Hu0AoocHsKhAv8YbE6KoEfrTJJ8omJodLXprO4djzNzKN3FedP02Edm8SzqO4yJtvMuC
5O8KU/vF7FgvfXN+CgpSIHQdgrtN+ekMFfz9Ljq8BDwoLIdi59bU0ET3Nm+DseynIvXvXUBKyaMq
GTqUeLiBByZEbMYx6UdPtSmm3YwNL8psqvLQNO64msIdtKZ540/v3yLIsCFxSEIjl0OLlCsP5kPC
LKLJkum5z503vxttmum5s7H7X64VlPeW9A0oqFjkNOFCie2+ZKZ3zVm67raY7LVj1m/KQT7mPGB0
yqnea6ikzzwx+3TsnIuos3cthvHuzD1jN4+mWmzSk5hLK7mMmfeTVt58q4e5fbFifZNh8Q//jSDw
O/0itPyPmeXDJsUJFpkwz3Q1zs/usrd742sQc8XUyxgJBZbLc0GMW0mK1vdPHat+2HXUISjjZ1br
0r53MTAgv3ZuITy5Ap3jU5h1N79PuvtizPHOqtAYD4uPCya0xWdQLg4hM11CeVXdGxV417j5Yw78
sBzzvlLNX0TiUNPfZkiK/YA+QtDcByISN7DYHFqUDrRanp40rNyobYJL8RD24koVe6G78pmAiQ+S
Kk0Ul5/M0brH+y7x31XNXnjwABaHiV9bdZwEFftpBWz+EMZHzf/hvjBVPlNY48dtsuwuDdibSlcf
qiqajcBMA9CX+yTvw3eGhAU+349HtsDG100V1bX96la4HGqgxke8ATFPDjP57385nVAS2mn+J7Us
ewd8xninMwPVKlH30izCg2qXA1Aod+X68MOrmTOQg0VkUJ53rA17eqxitTmVn9lkHDH0yUMzdgE7
YFre4zwnpZ2f0+yBVKCzq85NSkY8roOzIkYGYzEovsLl9EEY0b9l9sZz3D+eUphQkbMU0x4hCZFh
Zf7mj91rkFCNE1Fp75yJ7aKqBwaK1vg5Q6sgAxPGDNPnOZqbflpbiWa83HPbe8xBTxWuR6YN6tMJ
doObeh/GjAJhyC89UeGr3JQkYVoPEyQ+RrMLgqgys1PppsTD6EG+OwQEJ8LZCU6qr4ZPg2/OnR+E
0gWosxoQKjBqweJiqLTIJ713tuaomLJHsimGJ7piWGgnARl94l3xx+XohlW8VkNH1gM+vqOHxoqs
ykoezRhWqJ1zXGJv3HlFHL8qbDbrehbTFsv0V266+X3KnH6HX72CbAAr0k+yN9NAL+zh9mJq5g+f
ZBDN+FhOIP2a9VJV2SXUeN9Glp5PyS5GL1GYOx0CBUz1R8r6DN9vueadWb+jOV+DAfygCeTcZg6N
jEBQipFdjZMUuRhhPEiJrKrNI+xd1dGeejpsQabPU9UccxI2X9inWZcn85hkLDok/0rGmbV35AZZ
1rC3p0+eeN5OSo9w1OX+v8/GsP+6fgcNaVsVNmpK+61Wyvxkldwg7AgP4Bjr/7aQMCVsRZecbqpc
dVszLsKtbeq3utXhDc2KXE1ukT1B/iE07lPjBB4hAPYSsO3Apkm8LOmizWSVhHCxEJBxQHpIj4yk
6B48+lpivecEGVU5Ob2G1W0ysrui0ONQE2Y5GkJhO6uUHTOeg8/CaV1O+uZfI2lB2NBUAucoF19h
4DJ+92lTXD0pf1n0G2HbF+NFj6PgVNAWK5DD5IHHfo83sur2owa9DWuwp703hhttT/ZB942xSnLE
eCws0raL9zS3zjl4eTQB7l+MM87eMxzS6pZxRn/l5ls3pd/al0N8ohYYV8iNCTXbdG2YMe6vCVMy
+Zv9RQqnfUl1ffZMOV8GuFijdH4H/VB/1pV8TrwY7sqSjWvEsl9pPwDkmrkpH92xFSA2tLCBfPjo
/Y+mpf+jQquKenIw3XlcCQriTdi4q1wLXJyq/6qMAn+2Xzg4xtQ9W/L1/BfMGTK1xyUV6suvY+Nc
jYla52jY93qonY3puGjELG28mnETnK3F+mkbsfH6oATstJv8soWR7VKAVOsmsVqw3w23ptecyKFY
NuYkIxAyXQRu0aEj16XHvBVP5uj+yw2FTFZX8VH2/CXsMLuaOm+VDuyELnP/pj9BOzu3Lnl7wFGy
n2xfXzmdspeMVvSphGS3+B3qYFhkJD/NgLJM99102nJXmOYO3yN2rHaUX167cDg1u6ciKL7s2jAp
0TMitYvBWjtDfy8QJkBvx5ochbJ4VYWS19wNd8AQ5a6ZSnfnj0CynUK+k16zzqGro4WtuJPh/xHJ
RpQWw1gN8yKtSQEjrwJgNx/BwKw7C5kZtQNC7jxtT7XI9nlx8YkZA6TrngXEiQOu2ZcBYujaM/RL
7oU3EPgPJ/7DvFT5t+8L+W7zCn9sQPw0yvfv+dmsCBSdYleuS9qEO682/HX4SAI3pSpe0HbHD4b/
zMfYFtESgLEzOiu4dTzr+Tu/Lj5i9xx0nnhuDWaPnvlHefBrDA4xMaYMkh4zcu1JQlnTLcXLGTDf
GqTVHCTi5E0noDMsPbpf58SE3X7uJpf6yKdVANBlGez3OvaxUc6ksiBc/6TrS8phBjCbgIwparq+
PDtkzyCre+grBobWobsBeJAeWhqRmMGf5Jg38Jvlx+DXIfNwQO/68XmOD9K1FuojaHq5brtGEwc1
G+tOl8OrIeeTWUm9GroCK4pVjoh5JnWjLfxjO8z19EzsbUB2M3GNWhnNBlPT4ObhOs4QFKcIMKNB
SwP16f+/tC4Q3hjErulX6Pd1TNg4Ls6Kh2JPvpKILKjnpIp2O1fM+s2ZfLXtIFa4abg1UeIVk84v
zmz+QffmMjEhyc9sT2rfkXXzgrmPpZLsV0xwOYZsk6HslKXyKEe3/e/SP74qkg4hcdUjLiO24zCA
lRaXuM5epxbaRpl1T5nDbTe8CcrQow3er1xVhtUcNQ6jozk73k5Jf9PTpItFT2LOzHjUwCblLz7I
n+xRYJZka3lqM2cJXHv8rVamjkGfn+OuHtf5Ax/I/MVuJMmDxSp3AaNpo707ilV1qWIswaJ1D/mU
DTu1QKk3SbyNNBBpcm7+ihi7Nb0q82wL95phBaB7piR7ZNEdsswgtFQglUPFZGHInPDbFuWfZUAq
XcJ8f5W19naISTW9rn4tJMnck+W8cSzYsAaZv6selD/7x/ysAuuvrwoBD0u9O1NG7Yp0+MUrx2cg
iatY2pe01v0HWcQpjIzGeTN0Z24dYyZfCG/JU8lzMww14VTC/gLxmb6VtX8iPKi5kzfVb8bcD0+c
prOnxJqrKENKQP1rhhvRkUsSD1Bn0vRsD548uUH+GeR9saKz1l2Y4nbnRcTVJqns7k425xm6DY9I
lg3Puql/VHRbccZMHRJFb+di7Dt3dtpsAFwiDvOWYsOH4Bree2EFBrTXv5McLvHYjb+pj36GIdYL
NFbBtoPTyoB+PhS17KIiBa/BgCsFft7jck3q8kk/XB2PssAdF6LcyqVa9zQlcSSYPvkItaTFgjaC
aZlYZWEHwUjSCTAJyZRzDoo4TF9mjsVjboZrJbNjwLlgxwofrErLsDZ5PH9i/yXTwnTOJTO1HXAg
88WT3bEyk0M7Kp77IU2OU+D/Htxw2U2cCIOlDl7z2RE7p7SySPRIseo8ch8NnbnJ0T+ZNVLwyXlq
ih5sPEB2+AP+b92X9q3xcASHKnvm2SeyYuColc7BX8MpOHrQaHgvir0qayJW6e60tduv8UE0L0Ps
U7NI55KjbJzxDEdBazmQLHV76fUjqIGa36ppRnr+C+oF+wWV6En01S80wOVDNSdWyPudU5oSJznb
f5JUTC9lYH4kmS1gjQtYySmaequkxxkb46uq5k8R4wsXakvxPkSYA+nFJt7e7Ug/CCryjstwsCiL
UFsVXkNTFg4PzNDWu+nSqG4FpkrEMTmUX0Csnl2wWEIcLCQCZo/dxponcpKBltpzfOXY+pdjKJYl
zzOiWg4n1JFYluIm3EEGL9YUY945dYR6T+t243iAmQyNFOo7hWhRB7f0d1ZmV5BAvLem80v21PpH
qfxtikbtJhPDw2Wq8mgMsGkPcOPA15crRI3WttXz2ggl0LOOtUeK4sXtHGxEfnlYWhFs0H0QdlYY
H2ym4inr5le7aC5dAGt6hCe+znv6v9Zwsfvy011GFIDceBDPk30Wu3dW74/GQYwKZ6uNrMGa10ky
frAHx4clE8e8bx1CM+aIE019GumU05NT4apKCwTvilC8MnylTQtlg9uBHfu3UJNaaxfLWR1P1SVu
/xDLC/CtKS0SIIthg+e4Xj/YdDtz+E2sdoqUJzGinHhL08CZWXjOje/QaUdGVMa3TCJ7NbCHRSPJ
fHFrwrMbgEmULhDZn0oGtPnpS1VueZLSlq9Z7iNSLNhVrcw4hgsHEgdou+ecDU73+x5l87qAiqoS
92sUmPoUBI+RlEs61EogZ+zQW9jLX59jBiEeT+6UbEtH/M0KmWwraGzbwrMf1l4wTcrhR8I8p45i
xF8OwNXdqTDWT0Zvxyt/Co5ub09bEaefod+8kjWlz4fcItaY42cfgaW0n3t1CGcn3fMdDjherW9p
efXmQEPBDt7NwtIbfKeUbmUVXlvn1yDi4dq3C4y30WnXEIafvJZxqrQd5xpgOgPlUG/HYpDrjBX5
WsbmfP3+Cva+HRHyfgXG0K4QYesLn2EVtT3Yugbz+3EJy/iokpLJvB+Q1ftkJ1JcVWisGyJt91NQ
kQoKrBritTH+dyHhA4hHgiKK37JfEckOg36UN2xr9yyIys7+DUpiIOrdNU523yVne14ath+ZRfhL
W4IAvNUUy2WT2PM/s0iCq5131SqTc7mlz5KdgLd9JLyXu2Js4E8kb/ynp4rbzQq95IDXAS/RavbE
B2+ptwlweSwdIwkm3gAjpvqZqAOCuTDarUN6Mce4zF4rhsy109iHqkuOFv3Sfck4DV2mX2wMManj
WNTqCHf7/31FJ0HvKsO7xKERPKlJhk9EZW+6VEnyk/lW2XBMHVp9bPpu3NJre55KebAmCnC/dQ42
c7snBDhMo2RICB0dkFX9eAmbxoTkWrabWLi8fFy+/yAlkXLllIHaCmMdFGP71MoEahG5RruuyE3O
vyhJhtTMP2JM8qdcf9AnQC6epsWHSxhAgxgp6tKQ7PoeMaaWILHHdUsF/rb0hb1bhJltqjirbpZf
Xzt3Gfb0BTbG+LgL8yT7IOh83rsGuRvp46Xtz91umElrXyY7ZbnM7be4ydtDlf0FKkzEbyHsD4fn
c9cYntx07GS3ofWPZateh8VDLJoihIlfxtH51Ss3+XTs+l6XRrLC+rwdylRtSxn60Sjc8VSocJMb
Fj1/LzlbFqdTKWsqiuHU98aHh4SIsK/6bXEdupdK6dtEFM528DJ56eLWBYzH6dJnaci9pDqh242s
yfXPs3L3wm3FavaHdpvrf5h3EgSJ+p1yDERFbv3ClZUdBhJ2ArxYEUe3H4mZd5TPmF54KIeV3Xp/
Z4EYd+rqf1aDX4QejLHqE1+sVVJR5kq32qegpafRi5gPEWoShwsnmjEis+ZHJjPCQOk+pm5NMSqa
X/2H7cLr1uZSHpo6pcfdJoTatqa/Ql2aPvUV7iXHA2jW6GAlloUTbz4czVwlh9lKk5X7YfMLX5Uo
freg64Sh0URZzLMG4OV+HjfXQQTlU5N8JnW+U7lZHUGCvo+561y/L/AUKQibR1T6oVq0jizl2NcG
r+22p8RZzbvOk+YtqyWj6cb39nZYVU8hiOvKNCdg8U5zlu606/Me919I3l2f6PmpaYhrU8ZEez+o
VpMiCSER8tURqX2lD2b9d0npjW9tiCscomTUGh5FoPX4K1MlwQ76NZxG+0dO2t7KI+/9ylSj3s5x
Sn/H8M1THYoXF+scrfOMh+sUS9bJvAyZkQT2XqS4xGL7aeDgE/Udug7Wh7wXwfVbuPZ9kelDSjq5
JnAaK4AzxYS1HdJd7/tilTideW3K4jORo3H4fvV9gVhiXhenwC1kGueMuG9tKRJf0xDLnkPiitmn
yOAXGpL8HwesgCvZWuqazxJJOfaHS1NDNg9IQa8LqqN4NLtb8LgYZms8zRkddreRa69xnW2aMewn
AM9bC2VevJnsHzRvN5BfTxkkpB19JW+lZzoV3Rh4VE7aPmVGszURwt8cyTnEC4J2M9Wxd2sVLspZ
CXtT+2n3ZM2JubJsqKE4LFvSMXVjD6euGP7v5ft7ECIBK2YWbPEh59Sgy+cisNKXsohvsclpfJyD
Z6a8CpzTmK+GBE80k5CAgtSv72Mn5ErjUHhSoprfMaOsXbNu7vUSVU5ZYGPKkygQFu174knJNrHi
o8VJ8x7gi0zG3HjPzFHuCVT8lYQ2t6Gv8nviuMbGgxa648DBS6E+XT93b5xr81c6P4/p20mAu3nx
MRMeckH0UIir6m4gdFuPLAen75eL9+VxOj7KIazWcgReiTweQKWjk3sIr29btIsEHVYm9870flep
413nhHJJWpN/5M7YZH0af46qdI6TAel3YbbyKcMOhmtfioMHN/imiadKvLo4Emd9FIih0XSgOLkE
dmyTsWbYUdKV9voBuyArqO+YGwNz7bP6iG8wYTD1+LJEfH+Mq+UkGK+8dpNl7XSbpPu0n8W7YdfX
tjLKLXIoyHlyttGPuBNocIXHgeNy1Kp0+tU9LrBOgzWiyXUQkgfN/SlvbUxtbfHG/gJWcEECPH2g
r9a7ebCqvZeU5YawN0zD+QzD1gdkWwk1rJG4JahWO/spUPanCirznWnZcFoGkiGz9H3C/v4e02C4
ojB8/n5l9lN6CDrRPxx2YNRqnR4st3xEdsZM0z1kC7MLd8GnSdEN5M5Xsk93tvYLQoOtbp+P4XAa
bNFGpqvtTdKiGGaY6bpHldfuMWaDRIVF8RaU6vpdBfdivAMW50cjU5IDMq7vsM+Pk/bqm9MLEhPS
bANdQ350TdwAJTPVlSODBEhd/Uybbj8tBPoy+jQieIqE6CYT1K9yxranBKu0GLa1zbboMDGE5/RW
Bqk656732nalux2a/p/fIhJhA1Fr021Mmjw+FAGfzsv0gfetNrr8zJGCxoVufzdx6Z0ZtBvwsPrX
rjvSSmzZPMo3xpLZKl9SWpTWjarU2DRZSqdHVX/afJn5gFga+zzZaW0WkWNjDoHivOr559e0xec9
RQIu2KKzotj04cqE4QpqaonQf/iDa9ihuV0Hp9R2nsvWJvYnKc6iY1fGv8tkqjMORP9YB9/Ha1ER
Or2PA3OrGd2QnPzsphBwtNW9hnFpR4qB+maauvKs0Laus8yV27qcLSbkcPRZj/aUwe0ai+eyRsCQ
XPzHRcsKqiUuyAR58Glsml/LMEniBViUlOt+MGifNkDhNoZp/RIBS5kNLwUDxnDEdvhLNrZ17BBz
3+q5/kwe8nl/cs9DsPDAomsqhGvuWyP5XTFzkiGoML+SawIzoauGxULNgzqjcpenwTUwtPuAAdMW
O+a3WGd85FhX5azOj3g9L6Zz0KnHyL+cv6ZSPFJDK8QtCnJw42GRRY/EmG0zll7+M3bqqM5b5xXl
34/GM5aj3YqP5FOYBpzozo6a0PWiwRB0pXOmC7pu9/5AIi0x8ZpitPfZRRxTbd2J9z+xSYS2k+U2
3UUSFbMx859Ov109z9uG53NTWcgb53hCAF4fRUdDrnKIDky8gnFeNb+aPoPdsKDLSIW/gtJ1nlPn
TUn4G3NMfYcjAXuGOYuI+QQbMyK5SLi6OFIvbMKM9c5zgGVKzvlWUe9N31M0W+D8pVVxH2BI7qGC
w1yOdbLJyoK6TdYmnOaOGjfMqZ7SyebG84lcpmlbIDd/sQVA8tBljUqCZFtoLAIksd4yhiHraZwd
0ggEILfU2UhZ/is2oifS2gTPtqa9TnuInGBE3ziw2jlYNxazOh5MiDEJfEjUNJpbcKBgJUHvR65L
wl8q5guS41850aiCUf6K7OnOuS14VRkoeOs5Q9/00iQ2uaZWylio+w1iQB7QDTFCyisTOFdK79VP
Thlv22hl22J6gV0wbhkG0fhnC5oS4+LXJo2iZUWLPl2b9J7PQWo9Y9MQq2D2x0PfDjeiuelM5dpf
lap/1AviTRT1O1oh+2TGPt29On72nTcNtuEBT2ccLGUD4IuBDnM74ykGnW4MVmTQGhMt6VLNEJwH
SeSrSmI66JqANtbntWT+GpqE8SZeZx6QNZ2Noh6uPsY9bPhrWzr2s0Vi5ZPnVS9MxzYAh8w2uclU
lseMKitaUDiskrqBPlDLHyVj/W3Qdt5JwogxPAsRADbDjqzFUCXvhe7nvZXF/9q5Ng90k0O6W5gV
fGTLm4p4oJGUu53sEJwYcusydQXzmnOomuJsl6Gh2Vpp/6s19L1sxmXfJXlkZ0Xy8G6ahzB0TkXr
QGKBIceW2zWRUNyoHp86fdNyMyav/kyaW2XZSBodkt/avtEf8zStmMOUPDN5fKtk2T0EMvgUOwqp
KstQApvrEEHd1gS6iFyfm7aeEN34KcG4eboVzpSsfKs192VvkEFYcyCucPiySRztJfvRjaG5Led+
p2f9I2uG6lp6VtTnCCpM+lxt/tMiRuzM+L9bpz1qw9hPpkhnfXe0/L+Z9twzd21kowvayb6nzsvR
NPUec8POdLYgGzjQGX6Ixch21nEF6mfp+2NXex+oJSlRKH+hee2IpmR8RbfBoR0zSYOw6wyt6FT/
rniGVlO6vHiD95ryG/tV+8byfqmUjsbKvg5p1rx0rAS6vSVJLdYVd8FWOU66chXBWI3J7duM85Ps
BnuVFSn456l4HZPPrLUthoOP+Hn3Xyvt8FiRYLIJURNaJch6sEycjheaNH5f7VC1OCuEt11UOtgJ
MKYxCHvos9QpIOc7Gsh4DcDXNFbWHDK7/+gLk5VRinwLH2+LEn5HLZKQIoeRwxOGtZ2ScNj0Ni5k
w/tZ0isnWVDDfTyQKZ2vF3Z3GwgBvheoREGLYZe9sO7Sp5EVn+ZeRwTSowEovD+daZ7TPvgstYjp
/BSEuc3HzA/ps4cD62iOvSxP4ckwDGcoKr86oqINp62jRzz2kOkKj5RLT127HPstZ0XYIJwYovqi
2nsQumBWYjnqNpNNPm29PIUpZAnuqxxUNy0b3liT4OJNO+KfqR28XDa8xaQc9LsPFiaY1b5x1KFk
G4iR1fqhusohc4j6capdjqt87od9aPlo+RLD/WoYgTQGBheOWgCzHNA3hc1+AD5k4mcUH4NgGtHz
WcsAa7udMuXmyAretzwJBwMwWkZ0DJAuQhkcq6YEeaNAX1R/8lCcu6U+hnrct2gloweYDBLJC5m6
2Vb6+Q+dQTYs5JEYJYNpBOecpOYoWXHfXLzQ/O3TTy2C8Or48pwmJVMYbClyPiMqZpbbkFCuy7MO
Ppxkcta+l/9dgHpgKJnGif6Qla6NRBTbEkwqABlz1Ygs3TjhcRyJVAJJlcMt9q4GqQOGeU5k9ZTG
82EWvMGBS6HllfmXH9uPjlr3AhcMdQxMHc+y6jMNybnRNPkNs9iYJiPkhf4mHmnkpA3DfeK3Eoso
EA+O64H4gPX4wM+bEu70YhctR605XiE/OLRMLdjA+xHmCzd770yrYkQNTCWIgBjpMO0QsBFuwCGx
NE6iKjm9xhe7mmkde3zsRl+uQveBytJ4VfIq/XjYZBnRB1vLYearHhFK2oZ0YmQuKR+PMKX+cVEj
jhvkSNkxzKyvCsEXwmw3IHWnlVvwSzG2hXTc4xIFF9RPqj6Q82WfjaYzdnNvTLuEzs4qcJR3QmtN
9nMZVzvhde1bF4JeXiqTnkPttm8WJvubxUjLwU2bDJLS07S82/dXkHO2jdfqy/erudbimnss44G7
r+3lCcGsf05zxZ2Ylwh1fAUvKp/r7ObOgneYfSp9vKqyD1A46XEOFHC3GRM2AZZ/Syc1QL2Zyaon
ePEMT+NHYXt6X2rkoISVuaslH729A9Jw902yScBRkDNm7npFyJnWNDxJqQC232Z74zFSS2oq2AkF
wlsb2MdpIeAmr6z2aMedv/f66uwTAJYYxfqbw2XOanhl/rYmwGRdCboV+PyKqAnSPGpgXm5SpakC
Utu+dkoqCAhFtdcVDtchZzAvJi/YxDPlUNcqAxuU222QwDZH1IbIC4NrW1TejdGYC0MjTnfuWJWb
jpIbRW4RcnvQhvfnk6LIOaFdi9yJGJYOUex6UGV51YP1MXu52gZB9xIYdQ3l/rnCZ7ijTGfsy+mc
mOOWvjaIRNTT6fy8WDQPCjsJd1636B/YnDK/I45E53fQDPdBinPud/O5o40Hax15cPNWW7KM8jzj
CMT6ETUaSREjzAIaBhDXIEMtY1fdeVRkZ5ZVlFqqvoj57MYFtQ4u1mlEgTbTMl3Jzoiv/eMy99rA
iI0+Tf4PV+e127oSJdEvIsAcXkVFSpacZZ8X4kTm0GQ309fPoi4wA8yLYPv64tgyye6uXbVKk8ze
ex5X/weRMqT6q/tUhTaWq900M6XHbaHGJjD6YzbqbBSHYvwEbkeUNWV0hDeoHg9Tq4IDIbb+jJ+i
P9Ms3p9nq7+PqgAln8QMBbTmzc3nKDe9/AnaFpBmzXgpCze4kGDddAzft1galiPIFov2veZjxgof
loILJ58NcbRyVP3avzhY3piJ9/EZES33I2yq1sHp7YS/3rCc8wz/b+Jz2VIz90NYPFA0sFdnPCqL
I9QhDobvWLp3t+qDd22wv0YzBuU4Z68dULaNpRIGYwY4tziO73hSkluRKvVuUkVdup0VpoufHjiK
AZBcXziG+dvGIqyat1ifkpE1yJzt8T2Jl6PLxfP8+IxbOd+QiWZtSZu9YyXqaq0vj48eLxBWr4Wb
lVHb4TuTeoPjyKtwKj8aFWxTXQgurBHQYtk/MstGT4OvRXPg5hFSlBa5AarRdfIRnAICI77Tx7Ez
HZalqaUoFBCG8WTNlPXG4tuYk5M1pfaHt/qADRqFzUHyoFqcQ17IF1KCG0uzu3uDXEbhkLYltFi+
GEjS79WI1Sp1y/ZkrZ92JR04NvfVEjTPkkqcU7wG6lNoIAdT679Kx5ujFLUsmtHIoq4wqdm244wN
8MibEJTq2gb1HJo4xLA6ev0p8f2fwVjX7/xDgERKzz7AYHSulRRvbVlXOzGx8ejdTn8abBnfdFnj
I96DIcaE6STQUeQUX0c/l5e0XEAdZ+7OW3Rrwx3UbjFtZ0+pBy+B4UldbWbqBuvAfUPhfjlJ0xx/
tg4OmbXOvFYBOxDpH/rVrOHai/7sJvKGIzg+6JQWb2xjTG+BIPbvdDzMUk7cbzq+ima4ejMwsqrT
z52LF0WbCx/la9ZgLcZ6fvbjLj+X5KH/+8jDYXCa6gkBIpnOjxf8VNOZUF25rTOKhZbGDBncxy9G
xYZkDCjZMuilfODvC5X/yDvukEfkNAgrdImzyMD6FUxPORDKkdHg2t4gFMj0VHN2TWzqbLCUfE58
GAL+op1EVS0IEqMbasIsVwMQBZl9/0QM9luioZ279eXx0eOF8+ewzp94CzlXf7CQ0gcR8NgJml2d
0Blsolr27Gtbasw2O1Vh+IVHo3Fc0BOQw5lzGcvxNxtgQNdOMb2Zcm3Lyoaty5FqT0pJfspEvoBj
KsMJt8/pgROq8sHfTHmQH6t6AF35+DzRuMiLPkVrLWRJXqtTV+ng0Fo/U376WYq5haBxr/t+IR6U
0p0tkRF1yWpRrl97/IchSOZtTRUB9Bqr2GsqK7f9JJYz5NCXQTbjZTIGyG1G92IDb66J2R8KHmAv
tWh+63qpnnVDPSftZEU8hKzIaRyqVM0l32hmZ73SQB8fRIIGx596Dh0b5h6u2YIL+ObU+lMeoCFo
PHLCybSwjkPWeXK6qXyiLB0PKVVYiAE0f3EyAraIh833DlnmJLdAv2XDMJ1dGzcxLtkSBNsaPy+p
JwbsaB7S0mahyoRxMjB3brwRhLmjSkaMnje+rtfcWGLo9ObbY0nBiG7RtgbN2rBuBGKDz4HjNr0D
Bh3zKUZ6zLDX1hPNrRL5Na7gSv/32dgHV6vfDHLUIy8LaGTtewuuId6v8BF61XMwx4ERisIl6RDY
r8xorLAYeIseBNZHrrxdlm7Pnog163/50Ab0W/qYeFGo36GDj3bHxjB4GruiPbgj2Z5arrsvq5LH
qWdv6cCtP2gc/65F3PdXD99YPqOFdW4/4XinGgGRITs9fla9cvTI941s58y0saOLLah0NpbAdLyq
QazDmpWTO68v0iRj7eVvgU4E0ERZJOFeM4JsWfFk0QA1oDnVnTrABjT0niul9aeis3eCGAWro7xx
3GTs6rdQ5cYgCPu6xbHTiAznpHoLpiHbLsnq3mdNQ6oUFRN4ELaaj963dG37xxk7hhO0S5aSSnNi
VB/JMIeMyvQnfa20snposFzvK8TXGRg8+nRt2xIiCbPqL6cFl+VJoj6Wap7aqjSjen15fNTOR015
00tg1mSvYzDbKLfP8XqVDDaDCiK/wT7n9LvH2/m70ZSxLeJO7LhyVxYb6TeDRrBNVgbJsbe8JtKc
LyDN4v2BJFji+9jvqFRLo0prMYXT0j0MtDYhkXfHmQJaRrEELCXpDMCe/hKC9622Dx79g3FvmuC9
B23+7VEye5i1PP9R4rNrnPHNx7GdZQDEXVJUsxAvAtPXMW5TrHNuPG8lKL/jIAX5hRrrt+vl4GfF
OOyqqhhfuYvgf1giufpzwVSRWe1JS8bxVR9lvkNwuGIR0p5iP7/6JQN5EnL1BylSJlyN2x68qf3Z
2v6MGUtfXlJOznmsW086MJCiI9/lpFnKTf0ywOP59jzwlZmYEsBDP92puZFaMu5T5dE5laKl1R6q
iBTjW7bUJiZkqhKHwk/3Sd1593h+s/Pu+dFaRxHvChpNd4s7m1czG7PniY4loBEaLN9vnbrQTZrU
4/dg+vVmEp8g4No38OLDU84I6FF//tg6eJyPjLb1ycCiCE7sjC7r4OqYlN1T4KobQiLJw6lLrnOs
JdclluOGHdxyEDMHiqE3W85uA7SUQdND3M3yKDUz30x4mI54F92DpwCbl+Mfga370LAT3KeSUyWW
rJ8Gj4kNfWKMGP2iCbtAZyMN2YOjwqWtdnFG8TOKSYBPFHpBBqP45lMEuTcrrFo9f90c3xwdOv0e
DOc1X3wmQWMXYSnHFjUYB3Y97Ss7R94LgJ5wN6qf2GQCAklyRcZMu3QtZPT1NA6lNdbn7jO1XeO+
+M2HVNIJeyDmDBLG6U3kI5rS5AbbR5qf+C5+KC/II6uMwWqODZJzvlyCtIOuCp+TA1+GRzg4dJPr
/LQ6jigu9sdzxmxnZ1oZtuuxk9uEyRz0wdlEnuv9EI9zc33wwXC7EAEwx9eqW1BAcPseOQywwSis
l0DO+nfXIPcMhqtvvAzcPtPMnExR1zwpu8H8NZX+czoFN4y+zUElWHZ6yjd/Vt6C27TRPv0qgChB
7C0x0ZPFYslr2am/SlLMlObUaFnRf38JgAlnUlV/xwChSUmzjCASdy/OWmj6/77G7To+2YP2Ujm7
UY9BP7i6eCKjR+MJ0Ud6kApID0N+yQqn3I65BB+IGsPUH5W7zx34SbwJ9J19GXPqRqiLJwR1iofW
7ZgalATSAjvUKMwGPPZCAizlIZqX9X1CPm6UNd7S3IaElfVYBlsP31dcH+OYwtepT1/tvvXuC9jZ
o+9w7+LIzXAhtnVkkgbdtIEdXLVpnH4WdX3txyJ/bkz+VktqDJEit+Nzs19qR9Kl6NH6kVmNFT42
cbaa7hiUoG7RBXgsgS+xQjHfkBk7Rmeq1mXuu5Bwn7mUq9dYM78kReCHdSLGGjkA69RtOn0mbzyL
ag1zl6SKvIKmxMcpLBd5HemT99OAFHos/YVjfOZtGZa0fBe/zsIgvKKU7TlTRn60wfUz9c33lWIa
bnsYPcA4EcmDzJ8amM8Tw5guY5BRg1LvWbJGDLy6tyvTajcF7hTWrn5stBqN1+Y+7nB4sZCDYFQZ
kMxk307e8mLb1KwlFh4Vzsu//C4JTmyy86gqLZodkz9aS303o8eYsQtxPUoxWakkmlL2I69JSMbu
VjePrvKOrGfnuKxqYFcZGjIq3pbv3lmDUzHm6Lqdk89F2HvGQQvm7DnvRoqi4/Yz19OzhoyGO+Yp
AGx5w22AYWCDndXY9autPEExVi4HgiDXd6TQnoD9ru10Jo3nNTNmW64ZWy8IR3x0dTz9mVK6pIUo
jNfGW1L2dTXHFGbtwWxul97bZT63AIFpHzm8PekDJWtL6cOc99p8z7Bd8JvDvUrN6TD7TveCa5ik
YOXKH0HRngfCif9oK96bsTroYIjN7pWnJ7TMoMVWm+0pW3J3FlP6L8PSD+AH2t9dXLMhaXJzKxYI
VlqSEbZELky1f0Ta5VGfrGSLnQEDcec96TiIL8JP43NRMiTOn9lJ7j12L9bFTwI7AU8vnrJeZT9d
PaPRTlaCU0nQY2Xit9BRN9j3FNqRk3zIinDOMuZuMyOAusa2Cof7B6aOmPMPgWjtXxoH+i4Wo7sR
HD1OJc80AmRlvbVGc3mL8U++CCwqXLTLW2noXuQWSU/Poq9tmFD3J8H4YlNCE42m0p0OOpfmVq0W
KMz8IiK3Ru7a2ZRZCyKOWUznndG6MUGb1oKAoX0kkhlekWY2e7IMaL6DLgp4D1Lk4MZ/hsbRj1rr
BlcO1LQLYoPaTZ3UL06ecVhv5bapppbsueif5ZIn58aZ/jLm+/KLlINkn1YfLiWuBs1X2UQDpOrp
LpwcmpWhmXaR6tXFqy1yxKqItHm4TOvaSNKliOzCfcmX5hUSVHfmJJCz88Q6o9XL36rSm9cCZbeN
KbceF7FDeP7JtLUD6drtvDmHmRTv+yoJtl4x6lBttQBwFv10PMDycEobIGzeL3rT3a2oyotPjRfx
/rnYt20XcK+xNKedOpUuaz6SZThVwWEcdDzfS/cRi/gtNTvK9DQzDnkTsDyPV0ratb0TE7HuqNij
7zdHq3J/KMDbYZc0ZhTPrrt3NU1hZN7GSUC1VqIAs2aMl4eelBJj8dkaKDH3nrEJPtcDAxVIZMO+
tqpmmxnM13uxVrOMog6NYfnKC2Y8KFfvVIpPR6Prx50ZjG/egGEu9X+1VJpWODg2mpdchYFrhbDP
jYBttpWTGj4tJ4k3xjCO54Hvoh15hMLA322jA0L8UcjhT2cLri0X5QpP9y9qwAg/FvU+EX0QkkAN
AzbXlQarnxxee2RjRLKxz3cojIh3xXgxUmyrrUglKy/8uj7zj8OAJXpgx9Hg2hxVGfUxdkJdcRfP
60v3r3azt7wHQWzSGX6R45PVakTNKHjbNojAP9olOSz6VyfK5ntUCsSRn8kIlmr7MXgx/kh7jyNr
/MQ182yaNksDSJVrSjfKqVRVfCgzlb8kbF1Dc35VpjAj13wI4Ji0MWsz61hoY+/KmSGj3m4s1wXT
3VkTPr35CWA8gX8rfjNAnuAy0J9n4u6WnSZnlDhqCTLNvnN4RQsnCXYEvmrfOy99G0CbE8TpJLEL
3d/Buj9omevcczqtedr7UM2X2r0zzJbb2W2vyzR2O7eo2pvipGcR3tjPA+ezbCp/j6hXr5UcJakS
3tnZMl51OjkJeS/l02Izf++aPzMMiBsgAAa2hFvhpmfbOIC0b9Ml1a6mwDFgEiNhByhUR8qKEd/Y
H2xHUtFDlnVbO1H2Cevh25AlhD5T9ZagkezAlWB0LXvcGD60CG+5AdFDFZxHzKMyfyt9mlu7xV9l
ENPbYSss0OFq5zQ1TY5hg8cntkB2Wd2uHvCJ6nPwvczTe8/ych16zbpk3njICh5bJMtOAoZbFKTm
Z6Y8QYwjA9kwDUGUgKPDhHkcPUGKCaMb3hbSrXk13af5B4XFv8ZmJMCT+BtVUfQLaHjhHGZnIXjF
P7aHSca3SwOruJ2/MMFxLroCr12NOI15Uy7u6rm0gHC1Mg8u+Px5Igxr/fhciOu0wJqm8xHmsq3f
6m4peTL/zD3WuVRy/ze0EFYYJuge8NundHlKMnu6WEY6X3xXWbsRJ8kG7oc8UxMIHmIxEbhnMyLI
6uNfbJCDi0RsjGrYsfmpI9vsKIHVUvfC6mXgldMW9lk06eZiPkiHEy1nm/PjhVWSjwTyBN6rcykL
e4c7kTngH6Osg2tBeHRnKNJ8lS6si1FyRlRmBSVXOhpm1Eo76+ol13UVZY2oz8TP4qjMcWeku6mc
ZUQbeU7JcP6bpdg/z8MMjMt970x3PGmU1iS2E8lycCKzCuJNrCB4Pn4sayWgutV61EMZr43SOUgy
TCfXGD4rtp8vFO6NzzyJ4D50L6Zda6feT//lrjncvIXndiGm/dCQy66MrTuW3SWbe/u/l5qzBpJl
1266sc/O8Jx+QAtu96mV54hl3u9Utxl3jcqzwqprBdIex+ZspFNXtEWPgp46WyyAGNDRwJkCYvqw
6j/S83in5uTPJKpTiW0Y9TG/ewweUz84KECkOP5L+EUamJchxzHBvowJkMn8NlkHKVQ7tBNiaxO7
z+PgnYDRJJvEBuHYwLfbaPiWDq1ufOCf8LalK1Uk2INvzHvaGnjPlXYeKCy5JJaHuZrTc+gVf8mP
kFWY55Nd9UnI3nwMhQPwGzP0ji1BFVYWBrgUyDSlTn44+PAMevFiDAPGloIDzaIwpBY8+RmAWO95
sdCk5WTA37WXhcRAOA3NU0BkF6VMmRHFW7TWzx3kktI1MWTmkVe36dngqHjNfRpMHNJUDoGurM6A
jwMlXFJxYyiwhw3AQcp2UDTWW6a3QcCK34qi90sf+9esGdRhnhrj0LT5U+EtJBOrAZ518z7RHBTq
hlfsRtgjQYPFmVvF3nk5piGOlSki8oRTl6yGaw/jRrpWfECO7yHqyflGRjHdJalfrjaIAxPJmK7F
YD5Jo39xgTLuU0inG9fpHfLR6udsgG4aCujbbl/S5QEWyui74vr4SBf5j1kswzHrjpQi2+fGMDcE
ruILXTPWvlgIf+c6qauSZ5rH24q3z8g2jteDQ2cTYaMTRTDij6Qx7IuLNdgWN9h4cDhy/87vuWuT
3Iu4aD5HPcHrMWGWzTg7RoOpQ9Tal1PzCDNIum7KE8WOmEUCOrNX7kxXJ9mR0NulAC6FoQJZPHNx
71f9/GVm2t0pi/yUKOqDxABBZ5aICaNZHWQp/gXMUWkol7/dojPDlkPIwElhg+MDg6jj3+pkeEs0
el9GPJsH36gPJKxfC4cB82qFy2lIBDzi7Cacgw7wZDbB5RpqRwlu+OtsWN1flEmlaiy2tt0Ye1/M
F5BnMdBJsvNs8Vd1aKf8P1od0CuSwnjPS+1ANaa9y7ReP6ZUkHYnwFAz10IMLbHoNtcAe+VJZgwU
hPkbRFcRMoDDEm5jeQcTj5XLmY5xgUPdSfuD1a5aNni3DTVt7Bwn81nOCUeb3tKIqfsrPXALFgKr
u16R66PsbmNky7tTG9Rkt/13qpJXy0n/0Cmqb93YbckND+k2iQHE12GfJrcBezqyM2dpt33BMMEe
QW0bJotaLbRfHVn+ql+ORtsZLwnbtcQ8AeDYG7J0AD017c40ijmK9b5FZXxNitz9aWhIsnCkCuYD
m/Wozay2e25GfdqICQljxl6+6c5KTcNt1jm4a5ojdxoz+0VT5q1AXR+7kGQlEGlzsFgVaGMUg4kJ
BlPwPDuKG0klt9jLYfsXINtkdl/J8Pva+5bs9hYZmWOK5RO1+hnKY3kuMv9lriFvBp05bhetv8DW
YEJLWBqnH/NahIE4g9lojneDdonbaMndyJUb+WX1N3Vog2m6dSNiW+dB5y4bGMPuYoZ428x22XPD
OiyzKn/TMjJ1ev6dyTo+8UwFZdwtRARFM/9AtN0Lb8YazWTpUsfW2gfN0NyNG1KDxyEu8jccJkxF
Pe2duAIsnMUY98IWv/tAjPuCIQ4rIcdGNf4p3KU8KHOlSs86w7o2BVTaP88dVkGZ9UgzFANvsCUn
a9ENGFbI981/MnKdr4YlkJ1ht65zi3QLmyWBL7aTj/2ivpEFYhrr0uNutMY6jVvNnTaKurLlzu76
LrQTgdpbgMNtPNvctIkVXOP1KTvUCVxmM/0VDxPxBGqQ3JltBGZ6DZuRTEIYEfmu7Lzh5AUJrdZY
s3ILOCNGBVL88luoytjYpiQGvb74GuPuHNIQFk0nrH3MMY4LRmdKOnwhDds9v65fErMwX/tKR/XR
vxjvlTsaXk8G1d8XKgjbbW0KNg0M+bdu4DL2Aov3UpckFMGrd9u5106Nnbbv5Mmo1GZawnsXdiP3
+Lgedmb/TpqRAr0yMJ5Nz4C80VUIATPe2NmIh8iw++BstcFbMfaMrQZxyjTWjlib1Sl3gJ0gklwl
aeWQmQYzdrONvNLu3sdqeKEvkSD/CEJaa6sf1CMrkoQEoB0sclh0GauVyxT2tmKeYuhsJwEo7hAs
/qmmoFbTqfo3fshLXTAnMTIci+6btEDeloDf8rUFKUZNB+Aa6dr0hdH1AJuMwDtID6cHMpYbvdoH
MfddnBfmjVTWPwulhDk4EcmYbKIp+Z2IYM4bO7NeJtuVaKlGsY3rJAR2Udy0oBvCpMWVaUogWWri
8sBmuel1qT87aPNbRp2cAP0hwtJsN8oNafxodubSFacejT7ELivLPD/BlPk9tYBAsLSRaBlY59NM
U1vlw0Hsm5Xyz3oaJi6Plda41zHtBq63fzC1ezepNvAS7V2pD0dpJ82hIVrQtLpD7L5V2wdaNdWA
XYiyD7Y2AfOocJvjBHV6M1YTYL4OxEVd9ydT198XzuvbRR+HDfYDEc6jdA4myXGe0nx/UeL4yH20
4lgZwMEsA22pM8/xWO/koMJ0HrKPVMveJgvsC1uQGIwWVuyq7eIjex4ZDq5Fv6nNDs5Y1+HMCYc1
gUANFh01Rn1FLy2JXE1UTJTVbXUt7fm9kbB6JnoMbGn+7SsjapaAiVWVSgjS6dc0WKxIS0H6m+fg
5Ps8tXR7j0+ODjAagwHW65sqkEyUbfOdvFXYMYHcx5gwn3QnwZfp4mLgTL+xgtw+q/lMPed85E1+
Wsb0nc36K8PDd7tkW68mnwdcYO8dTROhF6QpJ29qi3XNWbYQDX2uWhezQ1308dXuiTd4uEob55fD
MWzW1WmB+mck+YRui50hdrSK5Vy5O8caOY1XQKPXvXBZ8XP7k2xWRCe70yFGLxBCbIWEYrUq4rjv
is+J+F6Jeh66w84lEnnUGw6+Isbk7aBjq8YqMZZa99/4kttrCTo4IgUSqbHj1xzdqOEiPgQkHNef
A5raXw+U+8kfzEs9NrDcqhb9yU9Zi0994oOEYqDIAQlU2OCP23hZlg+62eH9BYKoq6vcfVb5RC+N
ZIkS22fEQO7Js8cth6f02R/lW1qzvs9C/2yqYN0CF+61td4pB2bPJWA80UVcclsk95kVZI0E21Fn
TyfCa86RGBKHUyJQFir+m1awdUsG3FhjyqQIvcTa2Lzt79bosDOa/Ci1ecxCqZIAhSDYlDwuodmr
+QR08OzRAnvrcq1nfFAeuU2fIBSIH8I1G6zhK1PHn3/D1nT3ErsdQRn55hsqPT2AxkR6dhRAdqfS
1lJW18k8ZHpDnVNLxRhaLGIGb4hMSv+cVrRsq0SgmvtwjjQ7GiEbHQyh8A5qyS/Vfnea+tsudvFu
N87BGWhcJH505nCXHnvIBxv4R8tZlBk5HmT5Zx2FeUYpOEs7o2SFSXhaVtYPr0NWnDdNl6bYXPE4
wfg/lqWA8NfwaJbQq9hcuu86GSHG//4nLtMAqy25QqeNOggFP2rialmTRcIcm79ZOlyAsR8ANQ3P
kgjnjYftL2ex4Mw7zlVTsKX6gopml5y8oXgOA5z/t2hUpA+yfIcQaM+O86oQtWnLICgLO3L7OCWO
mC60JfOfnOqvM1K3KTXKsp16gtJj86zplFs9FS17MOQAde8gI6I5pZFbQjMc9edm8gwio3F7SUy/
2QO8aDiDNOCDPHxP6UoV6OsOJxEAJEgFArIJ3moCpM5e86fy3WkSOpzND3/W2AGYRcI+T2g3hl5n
L89/oykOL9Lnm1TCLoXlZgwYr/pp+peZ2KeHMeKDwaJxdHLm1/VCtyoky/7Yqkm+0hCyLQaWFHRb
9Vpi1tqPzCkN1o+6ETqHEeSCwR4ldc+KcyZCQLRURVvB15kRaWpg53pd9dHjJekdFLfHhw1+ssjv
7HZfDYhYsl7MMCFIgdu5QsbEh6v1qwdWuEMbPT5vGJseicPsrXaJ8dbqyW5oOJE//s3em+FqrP/6
HGOC7xvwcGRSMW1gGH98RK4Id+jj89GRhU5qkP/031e7dsR3lWDlz81Ew9TGixOn8XEiVD7Zphul
PdISa+/J9qUbdelAzDCZkrDDah2ZiYf7oh87rrv188dHbWfah95hZiymMULumqLHR48XoJ058HlA
3FvXs4G8QaJDAT2JTo8/A03W1wwLwsaee+duk8TfZwlWBKtIfdKT2PChJvebucH8aldxdUcXdXLD
pbN8pJzAa9dlO/Pu5mCTYZbZtsOrdfCqzr/T3fa7ioV160eZXMQEFSYfYsR2od8Ln/GC6NyfddpS
4VAtxl13TEYtdoZKsn4qbP+fh/J3E9lQvXsmVqb650Rk5+4gTF4IwPOwXD+tkNf2XRp3PEc8846m
k2+wrp76aazoVYj7zzz/fGiS5UA30NraxJ2PYtktSUCcKDE29N0v/70B1Nv88xUKJGDf/GJ5bKD7
4e+cONmd9cy4LjU5mJLcUKdg19u5zYZEIl+mosrvDvibncic5sh2zCVvNulE8VPE68CS64ENSA1Z
u898fH+821lBTH3xCMY8PrUIKO3wFekHMgOZ3g53JOk/Jg0dt6HUm492pWatgqlGQQyQDNhB4M9k
6LucUAombORHLLWd68o8kTDIv+wuAXaHQ20UTfbM1vFXoIb4qdc4S3YzFNzBx2bqrCFP24F/47lV
dmtE59MWiG9v/bqJCDA6E0MplIKtbcXV12JNhOZSio4fn2ZImfpifaa9FLuahE0IwMHbDK3mfRHI
gRAicydiPml/lcx4+GrWm5h8huTQe6Qrxq5hjaaYBBEqvRIqJDuMNeubs3+0iAyCYpp9S58eoVF3
5zCRoCQmEuch5dRnslz6m7Ly+aoEdCo3l/5XsXBwNdaqGgKU/hfZ/7q39bubVuM5Gz2TPUYTfGn4
FEJRZ9bFAW0YYiMw2fo0xyJr8biV/iZYlHlKaQQ5TkUid0gcQch5nOeOapc9OHGacGAzJZ7bPlNG
/NNcw7Gj73HS6bIf/uACzg3q5EcW0K/gmNlXlZlHQpLP7JrmHb4Z/urpkH1nSOKhqhDD7QmJM5Fn
YHBl6BOThQ7j3nCcAlDoyFcEM2WXLt4iKeElNMPfXqP6r2mWJVrg22Ceit0r4jWhtlFE8VBbX6Ly
kYlyJiY5VSxfhvB/y2Ym08zP+Jq7/WuiRu0DKtZWlTm7PQNp1DRLzARWQRNGmukcqDElM6beccW8
9QxUr12gMbCNdZBI/k0UM6znYvd4r5PF7rcL6R9So7z1VbztZFu+9mN901TXXXypB4i4jk3bmdx2
TBMhMwXuSbjcuB5WY08rgm9iEn04Z9OKfQ2QYEXy6tcTA09nvZ9EOV6JrNSvRIY+iCLM3+nC7SBw
CGJPGzCnalL7YjULKeSaP8sM5BBPAkb/69cFpSOhYU79RW+S6pNGtv++ntKBdugW8J0WD4Wi6MXX
kmWPWY8H8+MTC1N1cbSmDx+/mdGxZc/tNr0YtuV9ImtjLsLOXVF43GqvmU4ftcZz/GhBuv8e8RjS
0exFflAht9nBm/QKErIzdUujit1vU+9Bic/cm5ku2tdY9z8fX5emZrOrMOootbr6XpEIS/ACfuu0
zg0pI5rEbtUuWeYBNFjVcc6Zx/1AxXTmtMmHQrc+O+UUhNn6PzEMYJzYt+556KnksIb61YzjJw++
fpgIRz+bA8cf6m2HI1HJ6bshCa5ZOyLz8UdfUQihIYeSP0uXb6spnrlHaoxGDtCS1nrN5uHPwmnb
ZNs9UwR9HdK42Pg+B3a1vM49cCbmAsnGn8f2C8OyAjCJA43njxVqSqBGuN1Hf+8g/n+VODzw2iMc
i5qHJ41/e4fcBdRmXR06S7011L1vPKR5Rldz81rDGNWvab68GS4OfRci5rbWhYx8l8eVkV+FloB5
s3L1Ukge9H5qvhQdD+1h6v9AHHa+CzQzq+dvp/Uo0lNNjxwV2zMxas4HGSlJnuB7XeAg6If4FaFF
AssDuaPWP96wjo3VEvRXN0vcF1Ji3z1oqoO+rqVWyzVu2as7BxIHq57/nWv/EtmUXxUL/knpRr17
fFlP1XNdCvUG6sSHjVPD829+IrJm3/FctqE1MVtM8sH7KPnxzHZJvwOKuaCxBLvEn0hEDQGKUXK0
SwUjnoEOjw1vOeVqNrYGVK4vHN8kOdb33jQxZxhrDEqwbE42B/MmsYHUJNrXhLp3jOWs7eCnxOTr
1VeaI/Qtyp2eUyv9s1TyhpDNsBpTC6w1IBHE/GC3tEUGyEDRJ69D64IiEBL+ab5FQkR8KRgAVvbU
fGva/FYZjniV45hGsQtbhpPMEacxmxOTqy4FHWX53VHXjPp7dIjcaBf4Nsjxgkb0am7eRA8nbm7c
Y2qkxM37YPmeVXyLrUK8SdUNT4IZfBhQ5PONfAHdcKgxXxJfeaPy6vnx/c0or1o2plseZtsyRYAV
5KR5/n1RM4sNBA4C+bJyLmguNWv0B1/Xv4iBC5p2LyDYjLPpUeHT1Fy/QeCfnIkmRSSgzOJOVoIC
Emsa/4e981iSW0nS9auMzR5tAAIisJhNikKWZEmSVRsYJbTWePr5wG6zLqILmffmenZkHp4IIBAe
wv0XKGOa4lsGZQwR4LmMSeQoAZThNv9c9p87GzmDnProFcC5gTg3m1enBc3JEQtJmm+FbwIbUBNj
pvM8113K/Siyxn2FvgEpQv1VyUJO2Sh//PmXY2c++UmJCrV8Tjv1e5Qh3DKCTc/DqrsYlPia2wBg
gHD8OUbBbsJb7qbrqHUrDYfsILnOdQ/Af59/EWY6YFpTN/sQy4iNRTqM4xqKlZ0oX+U4kU6IDPuA
RMKPMASt4CfaE3V0IrluouvKZGswom1LyX43oHZJWdc6DKPS7X32MnPSePMIakZIOCdlUx2Ak4l9
gcoZGSWO4XZCiTRwuC47dQ4tC/DPNkQXdctRClfoCuKFIiVUMbbxBjZh2zG4EuOYa6RYxbMlpqs/
EWXH8LGk9L4XnQOGNo3d1MuiS6U2JnLQew3sNMyHu8nE1QluRoUctvdshuhuhYHcso2EZL2FfR3G
5UuR1c2jTOZyrcYtXR007dVziofIz5hjjr1xTFCzs0RWz+X4oNXWZ6sFi0gRnhNLAvGgqi4NTrfg
GnzrkPBE/Vw9wNu324ej/TiOxjarenCMZBq49YX1vq+GYYNP4LVv2FSA0YEYGgjQ5KplM8Q3aP5+
JtZdcG1foHV+QbJiAn8FCMvJpvrOQ2Zl07ScfNJqQNWQan+mimobFjEp+JElmmrPi5creH8ovzni
oUwkS7ZJSda9NxEThf2GdEVZv+Dcuaulrz41Rk5sqhQQ2tjbJpBTEZYRlTuqauxGJYZ8AHPYgZvS
5QbdUx1U1ct0RLS15mTMVRsqvtFHCOHE3hsXuTuodPhzWMMIKaO4M2IzvYw1wLvzGMs6TF6rJPwe
QBeA+55cAfq5NRpIHUQ19r8Qke0YZIQpdyQg4XchWI0WoAUGf/7fjZsqhR/qdXP+jpphqL9ojcLR
WzGvfA9ceSxbA69o1AhhYMdI9XKZFa35YvPNvTmV4dTDl6LHvswTEe+BdPmXwEYLm08Vc/Y9BEYV
b8K++4KMOLjmDAU4H74iATsXWXIl7sBtIiRRsxqZM0Nh+BRMhIGBTQVJt0xhS2VZ1KnjvhmmBgdn
Jm2PLJ6TpURUr1BBqLUXCvTiwq9RAyV7ZL1KBTkNaT9EnRLdAybLbgOLE3mkZs5bo2mf/TjOcKXg
5qKyjO+xNUnnxfjQiLJjCZDDLrOKr5Wm1uxkIrnV+T5KBOgwmMiNmS1HJQjAeIMoRrCpnRxOA4uR
rNPfZqNwMdGT6pBEXQVfWIXgYMTxLsOve9upnAvJAt/xrW8oHKE3ak6Qoe4c7oeAHyTuOUEjLyYl
g1GMuO4dhjy/U8SUr5TGevbhKz8UDPLG9rLbUmMtsvtaXMsyN/Dt62vU0burEpnjNyeV0b5Sx/AK
68f6ki0q2zUZ874Iyk2YDuV92llyP5q3JGG6A9JU1dPM82fptvqguNM7hYhAgOpQGTjN2o5u7dBg
v4YAUV+o0XOaAXTFhLhwbPSazDdyICMaHPTi4wfrIUzrkSt3vSnEE+hzk/QdUxPDejPP9Vvs2LOt
zf9xq/XsAL2v/HC8YJdk+ugy/0Ysfy11WwRRuFdpAGz+E1p7By9Iw5tRQLzDHgV/JDbPOkCOwyuy
PafAatPKtruMjPY3JdcenQ8cTiP+yR6xNIdT/LZH5mETtNh+lJ7GmqX+YIvYKiZltKQGSdwGh0nl
bOtQPtgUXRqQM0++wRhtPoE3RMe4U59nQFo4nyVawHrNlEAc4345eUb2NrX4ZtrU/1OLLWHsEPUa
gvqqUHHHC3WyT2gjKTl5TqPiItZ2LFBIi1r4hlyRnGIcHOVnxFX9gqo9chYtYMohc7ZVmSGmocj4
GwJVB0rbKGMjAoz0W4Z9HQYRB3aRKw1HJGTPPBT7lUdktru7StbtRuF2gKwmKIRxerTKWrstO18H
WcafesNDOmvXQUuGUY3azaTAwhRZaFJdZ5unbE4lxsoOnTZ4Ow3IEpk/BTZ+YKWvMgAJA6U0Pyhh
86VOdOfC1nmgkEpybtSXhqLVz/jaNLtQaR449NcXPUk3ODVoxLagcOuw/6ZP/QyLuFJiX6AFNv7K
vd1IVflV8xDYJVkTUGXA4oT+mLbQILgZl1rPChblOyUhSaxRM70t4StCJgamWSB9dZsFfeYKs8v2
SNACX+OgrlBwceE3Ainu48c/b+eAFZwXSJF1/bUSD4hfWtRohK02qBuX4FcS7bFwYrQ2Cx9m87zU
kr5DDLja4kHVXcsuY1JLEgt/uoAJ9dAIsZWK0tzH02jdj4X6o7Ki/FVgvEFiCadmEV0OST9+NTmW
5vCvueQpHCrni7mOcPbmz73731fEGHTYtRpN3pZjSloWl+imhHsn4vDf5nW/s9Ggex3KmCVHFuZd
Vc3KwD5ItXlaqRoAyT7lhK1iauoOeuG/mr5yjebX9NRTPIVZ42VuFkKV/nOwQvH8gCH5rdGaJugP
DXWYANE4X14R196tmdyPGVz2YfC0XdTtVCW9JlNn753OwtMROm/Z5DsIcdrBaLLcLSqMx1k+rwfJ
X3isy679EWZUOVg1240fGMxRocBGAjiJ9nsLQCS3/zBLwbQkKi/VtDhCITOSt/yu2GkIkbJqKVVc
+dnIhNBI9+QBsFcvKO8aO/qNSh/18II8hOJrj1PXG/AsfnkkHw74El2MY4NRpY62dYsnhhlT1PKd
CpGtjgQx+1JYeVuo9+G2rUDCOl7+O265OJKk2IwAlNwgUDKXohosZr/fVqgUyhmWlZES6BqGqnMk
OE3BX0lx8cUBB6O2ne6NIZnQKdxPUhgXcRa/WnEI6Yiy3KbBe4xTm/VQ9ra/RRzrFUa5cuUB4qnS
pynCptakqEUmiyFTcHZHgok1rxloKOJQZwd2faiUpAK5RToksyB6xorWXIQM8gEhhUgbCQJYboiB
VEDnVdui1MV2a8GNwpERYzZmkeDOHQtg0JO8qRBmoRiSY/RjZ1yzpvwST283b0JWgUiitOY9DrPt
fIv0TZv0zjW7wQt619BrtJHDbIZTjBlyJUVqae+TpXoVyJBlJYu1nowgOJCZ3iLls5PmJ6WPh31U
+sVFoQzQVKyvwDgehzzDgRnVDVPv411w6WNOjuFo8H2KA0pKens7zZUgNa3Qd5NFAWC42UZvsvGQ
Q8kMzOQFK0Sog4qK5ooZkLyAc8YWh2ixeevAN8IA1Km3BsUL7JZedKTO5VXvmN86JOc4vNoHiv5T
bz8Z/gTCYK6C5SKfCabmxinqA0ar9108PcDG+8zBe6ciG2w2+ZthQGPOfe+2G+PLqr0ls7QvMUaR
GjqURsLdZoh/QIVE4SP0UcxIXdk2ykWpRxqJO/jxKZGrIg/qAMfc6EkCR7S896rvuBVkbqsOpCRN
cSXz5gB2Lt2LwRwv6oDihMN9uvcAauKM46hoE5tldTE7sVpd80NmYA+zQXwDC/5zYPctRAROCTok
VZT7LLpGlj+/DKLmiwCK7/IJ0cNkvwbPjFtXWl4r0dSB63IAxTQk4mqrGa5KrtkEBirAWjqON1k2
XIYao2V6vbgMBrLWEXQ5FDxVsQOghs+ZznGddxg2RWPvTdle5+jcTkKrbqMsBMuvQErQkuTCSLrH
VKPchP/YtghDRJ5JY26KHod3EcyPpe4T/Cs33oRiFTotZunM+Qv762Ak343JuoHYTEpO+coJsu1y
HR2L8RsLZb1pwDjtDJ11gtrpVwNoI9Apf4/g3MRkzkO2S7G1e5KFKnQc6j055lmTq9eGq9t9Dgia
yYTWHgfMetj5/Uhu3PI0imewpEHX4vc1Fd5Fpae3HV5GVwI9T5ZLwMysr2DQeXqrKICIzh/ZByde
cZloLQs0OKadA36AGKU9+KzzyhD9Tk3E8kFCXgE8/ixCzSMpRynGZ1dvX+ENVNty/N6HCoLccc0U
xVMgNvV93fi/mzAj0x2M9hbxJI54MnhOPR9wJ2iYCyvPmg3I8BFw1vRQhPFz32cXHdLQrlGTPu4E
sDASg8pWbZSSw6+LcOxT4QzhhUGCdZc3UMEmjnHRrd9pJNjgbA5WctUl2IX1srnhLobMqFRJ6wE8
24UNKk9eabOG6sDgPViLzihVisEmWu85+5ZJulhTunubHIFbl+WvylbwP/WRpMFOqSlUIKMVdYuI
U+xkOYB2m1sERHYYdVFQsLJNZhk/MOiqNlH1i5omck4aUkhyKD87nukKS2w5gT5LNftW25ibGOI7
kmatemNxICgFeEhjMC9MVeXUim7hTq3xLmuCS70CHx8WP2ywJ4BLYaV6IxQHT7l0SvUhdxAP8Smw
G5w47VS8VMjIUAS/LuT4HMMQMJlFzGD2lC5FRDiqU4fCkRqh45UiXWiMnxFyk0n0tTA5GWq9hkxb
CBBfNt/Svs65rWYFMAfjl6kEKJ+am0JTlQudLMIWGf7rUkyX/hTsQxongQqKi4292KLEKKefiW8+
JcP4E/ZktUkyKlZgraGZol9Pav+HwF9qcyhsydEUBQJqldZdi/CmzJKAQYRcUqI2hIczSWbyomS+
OAzgmMfiEUB8n6gLTt9HYb4mTvstRvLO8PxfSpfSkgb+OBS8SvdiDnAlwHGIHfLGUJynN2Gx7Btz
cRP9CWo+uWtQbL9xLBsTIMCyjVIXCOzn/l71v4MWKREYgFGL7paxMdvgDVE3NrNIY3ZTrW31FmLr
lO7IhtQXopfoC3wm/bQNDacAEwzjVAscpmFZu6reRu5kpVeFbqGiZjuPOEVsU6wCty3qS6ZWmbtx
8j755pxzlc6jmpJ+llTe2SV7UWKkzkXxXo+hrnfWrMx0gXfhVdDJH1SYPhUyq29J2Y2XSapdE3RA
5knCm8VP/gW6c2jQB/rFVEODKmSEgjknTFa670OuD4ca+bpOt9pNSFRysVW8myDeSx/A+yj9dGfE
yDFJScog75WbKIHwlAIiptqS4du6Y4TgoCk4yEGkSRU5HoSFM0GEinHjZz/iWCS7h0Biu/jHwPZf
Trp/GcX++D+f319/LIBnn19Nw7N53en3Mvv5t8/vn3//T6dfx/4HDFVNMw3NJilqWHj2/tPp15L/
0FUB7x6NLSH4Ixa7XGT/GP2a/zBVzbFUm5UJYcX5P/3L6Nf6h22p/ChtTDS02SD4/8vo9y+XX0XX
DNugPVX+7e6bWFpp4dCbHDRMB/QL2+rRfVFYobR/zpi/jKH/K2vT+zzMmvp//nv2rv63jfC/O7D/
7kBrQ3QeKc0fCsed15OuRqPCOdE4JskfNm793Tj46dCGlJ4cWiqVZt9vMY/ZvfuA/5ro/y/PvfDi
7jBe1apc6w91gN2FHmDooya1vXXM2HCPd7H29PPv7+y+4deEUW7YaEIg1sf2AZmItTQ98wVms/F3
rbcSVComqj2l1ax5EC3VnIiT6LVsveFw/AXWvu1sHf2uC0VLQi4jUX8oDW28w6esGt0xtsxpb3Bu
/Hq8k7VRWvhPjzVaIuDJ6STIG86I6BoCrDXU4tRbrHWg/v0WBSqVtmqJ8dAjWjP7lGXhcxjAqzxn
kpqOQ9y/HyVHDzsgApjANWbAFgtbaPwS6PiVHR+fOZD+I8BofhHBEZXhEb93BIhrIBhXdRLhP0WN
vH7rqgldRMyyPCDgWgPc83iPH352elyEtJNOJIhjz9qnyDpHn3A9Q44Lfg39CqSJqsvj3Xz4Xehm
Edy1pTK1/IzdcyyozxXhxCYfTHr+drz9tYFbRLjNQa6InNHat1ph3FqOYsvHRuEui34fSVNXsSer
2qQojj0e73Dthebf34VLIUGu2HOHXeLYw1UeYFGHOUmLovPxDuaR+WgqLEJehlOvNq3AWyKhjPGC
0IOYFROd2IPSJEocf+EQUPd+Ot6dNkfIR/0t4r+w0zo2Z+ec1vc71Il1TM7TAQGSEYmN15a6aLRD
t2vgfjvayo1OqZNimeJLPb05/ghrb7xYHBLuCV1i9igjSB37vCr/HXTjZaniy9sP/u3xTta+22KB
yAlWEGqNCfeptr/6VYUdvVCTE4voyivIxfKQyCi0alGZKEuF4S81r3PKIlgxqQJwPqBKDvDHX2Nl
vsvFQoHefCWiwJzHCrMhMao/dLOxgUYgJT85OMUIu7BOLEorQyYXS0SV9BCh9RJPpVyZpj3yTojm
F6YDsf74y6x1MI/mu1jSBx+sdxLhuqr6ybCJ4zgFX2WmJKvO62CxOoDtQayhLmYS0mhb9xCEJuXJ
xtrKP7GKrn2O+c3evUEtoZj2A6w/WByGi41Ck2yULoixxIiodpHsRyw/msSJ7tYGbLE2OHlMSZSK
lpuT2gPNUmkFxXQMcTv3+ICt7ApysRgII/fwclJsqJyt3pCSzBHSniB3Ir0aNkjAntfNIuJLYMee
gBnrFno8PcfVGHwqi6a6r6M8+HReF4t4JzUptV41HbT2hnBvaLhBXTsA2CSUNwmL/ngvKx/EXsR9
IP0ilnYh3SoxxkvusuonB0BIct6pw15Ee+6Fo8oIWW4Ll5WKZzQYr9YEyez40698bXsR4G1n57ZU
LcvtEj4DCJwaOcsRjEKotcWZI7SI8RaTwzFBjpLcVBeToRslxKea6uZ0YozWXmL+/V0Ixg7wbWeY
P0FZCeeiDFo0TaiptM1VrKAyfuZYLSLd1kFZa7N2Iwao063uTBBgR0fcgktJTqy3K4uJvYju1OkQ
Tm19go/UJmQu3+qLB8hlYFtEOfNaGmRa7IfRR/vmvOOZvYh3bLaFo6qm7WIvNCZuYI7YfWZDoogT
kb72TotIH/3IxwGAz2+mXWFfqIg79DeJrqMZkeMBr91BQLXVGyCG2vB6fFbPsffBgcZeRH6CBL2d
TxghcdsG0wz0a6p/YFYbFHtlQhvqIY70xGfpgdd4o0Z6oX8dDUeYD8e7X1kS5gzB+/k4Ag2wZYxl
eAofYBcYmKz0FuYhx1tfO65ZiyXB7JohxHjOcYXKy+wn6HYNqSYspF2/HlFELxQD23djkpl5h4K6
nt3qtpQR6i34sZ6IuZXjjrVYOJJKWNSUI9s1ZjoXtW0ACzLJHhWZT+6Qeu2J0/3aWC4Wj1LgIKUo
NsLASU/etdUkfq5tWI31edPTWiwedYhSmz5UOJxDwtUvDRuh089lIVCrysIW7oU+WYX/o0gnRMeO
f8GV9cpaLCRoqSV8ispyLfTa8GG1HQ03bcQhfnUjAX/iC631slhLJgQxy9bikIu+eby3GgARBdWK
XWSW8sSLrH2cxdphIXIEhWaY3Lr1G1cPrW6XFKZ9cXyY1lpfLByWpqKUy7LnRjr+GHqjAbXHGOrE
ar7W+mKN4DaQo2rJZNUR/0fiA/Kkb1TnDYy5WAE0C7fSAUEmN7SV6QEDBF3ssObA/OOsoTEXS0AQ
kfAW1QhVykudS0UVWN3ktXHe0JiL2BZFZxZNTOsNtfetkSIri7uPd2Jerq1f5iKkJbRm2dl8V222
pOzbg1CG2zT1vxpO/DRIxZ2JdXYxoLxmXx4fr5U9yJxj5N0JATWHiupqzccuold11pvxW7B9CTxW
ipB+iQhccqKrlbAzF8GN4xkwM03p3V4xf5WBGWMa0cRFhpchtfvjr7Myd81FaIvO7rIo9vBbJ8Af
nSaP9hRi4hPn5nkSfbB7mouobjIWv34ig6wZMNoJwDc8PG/6AuaqwGQTSkILuiI6MdnWPs0iyrUm
TTyJXD70LhM+fCXMnT/ph7ho052XVxDpoUidN2yLkGfT9GLqMI1boiKl4ac121IHA/Wos9o3FlGP
Uq5dKYgx7B0rKq/VVtOvsUxw3OOtr+y4xiLmcwWVuj++pW3pPBR+9SXrm5dwUG7GWDtvWTEWgU96
U6EcjJZF1frA9jzNj/2bAlWcX8dfYR6ID2aWsYh8JIw7fHj1Ye+T37fVHLK1jdaAU1L6RrNfxdBo
xB0Q0dAzk7bGIvAxmI4NENIdKI6AtCbeNxv09doTcbj2SRaxLorIQBBAdvsiU179mbTW1XjmYvTW
FGZ05kdZBDtOgJWi1JC4/7yCoSONZXZUGo9/kpWlxFgEuzClB/ZN6/ZOj76sPrdenz9Ai+AGolV4
SU3rJXVToHgjEuCUqWUMlc0ChHHeOyziOjBMmau6Sh7E0H/lIkOGxAAqflbjYhHU8YCOW+jTuKxl
uofwhzd5bwVXx1tfWf3EIqgHQC8eJAweXa8OhlM9Dc2sbYcPKgDUL0Ad4hNjtNbRIrTToNCx0FLb
Pfl9t6/Vuygu780hAnwuDlaYnsixrm3uYhHi9QQhLg96MCWhdiEAJMvYAQWOogXamX4FAbYzHlLw
daVnnPlqixhXPbMSaA01+6GFyJdGroxAPcAw+EbV/cl2hovj32olVMQi2pFHxO0xbNt9ZDmQRrAp
2rQVLMfzWl+EOUkLr1RCr9mnkUOSJEzwg0Whxj2vdf3vAxBgPz0zbKd1J6qhiHRDK0+20xDY9u54
B2vzaxHpeol6b1tgsm7GY/HoVKZ1Adadz2BMGmgfx7xNR5me+TaLgMffTa/yASM336uTKyeqMTuL
o/HEiWSeNx/sUvoi4lvsLoSPpJLbOOKtBteIrAjwO0R3jg/VWvvLmK/HCMCd0rhhoCCOr78Kz3+A
5f9wvPmVTUlfRLoThqmtZRjNUytEOWC22+3y4LFDS9uJI3Fiuq69xCLO0dJQcGNq4SuG5i1M+3yT
ourXWMOX42+x1v78+7sTO+iKvqi5DOz1KtxntfcUjtoX3Uyvjze/tk7pi2CWIbwFTgeja3iT6oqB
2mrsAcVGljCBchCFru2BBTWqJr+Fx+jv8ApMT4zd2hdahHoHQAntkqpxE86hd7hBZTskKvWDMuJ5
WsikvTz+kmv9LIK+BbmqJl7eop8cfYpT2DqGzrsCnwJP5fw+r5NF4HsyLO0urNC87YoCUOL0KU3B
ndl6cQ+187xNWF8EvAM6MCyUtEG0LvoF7yy8YsGx74+/wcpU0xbxrjd6U826n67f9cgE+p/E1F0j
2PF4XvOLcJ9g8UVeECNrXRV4AeawrfoccwZ55uMv4t3oDegngval0t/HmXfRR/mVphsnTigrk0ib
f38XiHnveT6c8YZdD6cXFan+VuIK26BJCBkxOxES88N+sOZqi3DXtKKwJ0VHJo+xb4AK+l3+4tna
DlG1u1YvTxxP1j71IuqVgNtHlTNWcctZzoMmiZuMlwb74596buajt1gEtlH0oxioEezxejtUsGMQ
Tj3e8tqDL0K5GJHWR1OzdYXWXGIqCqW04TDanlgO1x58EcRh0gxB2/Lgev6E7dB2cH4df+61hheB
C5+0KiaEgNBWkt+g394h8H04q2l1EbZt2cVQCdHOGetIQyWq0d2oFfXueOsrE3IJqJOA/yI1cVB2
83A5w5qjSaCL4Geiqg86tI7zelnELrbKsEIMVdmzHiMsrm0V1foGuRpsOdjrAtG+4/2sfAZ1EcTM
evxXVc4E5tQXW4plJYJzUEaPt66tDdY8a9+tEbLu7AbPA2WPlZI7XAZfkanjMuy/QbrEOGmPrTwk
9AdE1nHMPbG5rUSEOr/quz4DPyiNMhgbFyvd20YN30wfSaJc8b4ff6m19hex3FOGw8XVq/caIugh
5Y6dp0SPEKfHE99+rYNFSFdtiwtAQgcyMe9lkX0H9XArLee8bUFdhDQg1FEtpVPvq1TgdRB/T/Tk
trbNE82vzahFYGt9iHbcoDWu0wvjzsrNGvQgAunHB//jTUcusXZBbXQJJ3BlD52g2eBw/d0Gfo+5
6Av8h/qsDyCXiLvBaY0+dlhAUAiBwKnGgIN2pkT4e1eUeX3qtPfxd5ZLmF3Rp4ZHoaxxfaP4pkCm
7s38q+olJ477a80vQrsTQq0swVBlBgZxybwlQ7rOsbCamhNfY62L+fd3oYZAl02ZYeBGoQf47tpv
Udjfepl8Of6xP55K0pl/f9d8hL2TYQdilv4Tt6juhfvQkKF7vPG1Z1+EcetXYK7bjssWnraGWl1K
iNNJP50Arq09+zKITSUbfZHWrq4jLIiV3ZszaOWZE3QRwmOAj6FMm9o1xu46SBDc7XOcHtITIbwW
ZIsQ1qmngmJXKhcNw8cApzrYP4jpaeW29Mppf3z8VzpZwuLwH8uczqCT0sEpGkWJg5T+q5WnaETH
F8f7mEH8H5y7oFH8PYPaQq8xdu4r19JyN61By5qajpJhav4UvXYD1czZZX5wSRUohgCN2gPqY0+G
Mss4eCgBHH+Mlam2BMv1Cli8ElFa1wj0T3VjPiqG/Vw74vN5zc8j/C5Mml7Al7fyGsdP4fq6eTvg
UaKmpzJ3H+/hUs5v9a75DqauFaHA6/ZNuLf1Af17r35A/AJyswxvayj0x99jJWTkItzxSfJqNPRq
14FRGhvjHVzQs07JUi6CvVcgv4Ixqdwg7XAqrWwrui2tYtZT1ckNHn/+tc+8CHkT+aIszk0Gamzu
FRZZ1HW+KEX8fLz5teFZBP0AcjTBDbNiRenqQzpCaAfZKXbHW197+EXM+3pgcpbRKzcxtC99FD3C
KNkbSnFijq48/H+A4Qa8FyoVFVf04Ax8a+Ic9QSfWnV84vnnyf6fNyywen/PUhxZfNnKpHKnQXkI
U/05KYv7Ab76kLX7s4ZoCYlLQrMkI0AXtYfQkvRv83Y4QMc8cW1Z+QL2IowTOXppCdsaoS/7h9pJ
zvxSbx40vw9P7ElrPcy/v4tkHZ057J6YoG0/1kjDaNd+CbEVkPyZrzB//XcdpNg5NWiu8goGcvYC
7pwXoDNeOT/P+wKLMEbno20Nhy/Agnrdjfo1rlOuxMzoePNrc2gRwE7vJy2c9crN4vAz8OzHsiqe
rM7/VJSnShJrXSyCGDQBSBs9rlyVMqAZJ1zby5tBpjd9Jc+cpotIJu2KGmKvIMJoyS+Wb92MYAyS
uPx6fJBWJtESw4ZuYBr7RcSWylhtnNLvN74p/W1r1Oeto0sYGxz/Uolyp3RjZ3gZhumh0uOHVnFe
jr/APBk/WCmWADVV5XKIOULpSjk7BgZRSaQNefp0vHltni0ftb+I4wif5amLRh6/LF4mO72vJP5x
CpIkpdLv1dx6QZoD9d8S/5AotttZZFzbJGV05vvNH+5dEHaRififFKU7obK+1Wrjruv9U4jatcGb
f3/XeKtkEsu3vHR9cwowP7IFvORf0uniEzv1SgfmYvYWTRNEtjBzF0WGLXkOdVcllrU//m1WGl/i
MKoRR64CcRsXnYVm42NTFWfnYUiktVibjDFXHSr9pTsWdVO4mlZiUePBYDxVfVp5eGuxOuGZ18oq
RWbHREfV38WDjdxA69h9tTk+Oqszd7E4aamuGqgVFW7el8g3tAfyrjeorB/G2Siqig92We0mmPCx
w+U7D9XX0jpVNlo5ZVqL747c8CAxiivwlqxeohYvkMYuNqo1GyTE4xe8+3bH33IOgw/Cc4nAa2DE
jmhek7CbpuxXNw3jlTbp8bd4HLJT4JK1PhaHkSFEk6Uf5oEMIjSfrGpX4LkxJNpZeCW5xOEleo5R
j90WLtTG4jDWKlonSR6c2MVXJtoShteJDpecBHfAyDOnL2ruoaxpy+IU4GCt+cX6JNg9TH3kSzsZ
Lk4Xdot6DmJ/uXXqdryyxy6BdlR94zwrusKVdhYhRdy4VSVf8iz7ZvrGmeflJdLOjlO9tJqKaWQ0
T6FfPwTN9MWR9YnsxNogLYLd98ZeJIlfujbadlneaxuUOk/F2lrjizgv09GWSpsWkAmU6k2xNP2y
jdPu1PSZ8+wfRNgSj1aGAzBRqeduFI0hjqPIPJQYyeeVJx4ttRXVtRJ4KMG1ni3H+9r27OKyRIkO
eWI0quRliwvgbNXneP3owqLB4bTvx6j6NkiMBHcZ6XD20bhB0TLtPR/l+QH6GeYAkN/uRR1TmHUQ
veje1CaOwyf0nszmYJm1jV1HaanjRY/jaLi30MDMXgfbMLz7xkB28LvqW3H7M8nsgERf3JTpnUUG
QcPXL7LH60Y0Wb/vMQgYwUtrjvnoDKk+Aj32UOTRMjG2B7K06ND2TpdmYPwLS73sMy9yLnNbON5j
OwyBdq2WnuqRg2iFzM7c1+ZF9d2unCLZy5OL3FUojSMkkZGtHPPzjmNLbB7IzpHTY1K4iRW9dbOg
muZfeXZ43nlyCcTrqDANic6z4y5NsCZXdu64k3R2Zy33xhwD74bG7IAAaWlUuLqDabqnOPFmGKKf
iC6cWItX1npjse9Xqi+smDIlmRcUxHJWAtErb3Axn897gcVKgOyx02VAIl1sGjE/ojJwAdkuPOSi
SU9F7ErALtaDwEKPNtOt2rWpAl1OttS4HFbG4/EXWNnZjcXOXqV+13VFx6FrqKItAGKEciVpRIRh
9ctRhOVNq6lnlXGxIvn7a6Nq38DvcRgsWNCoK5efq6zUNrhVnHiZla+9hOWpYYX+hyxyt2pKBKCc
0cwvdUDKr6RPTgoKrHWyCGctQ24LT6zCxafJHPZ4IxW/ijYYftoKr3QiMOYA+GCVXuLxmrTsPSVo
+CxG8hsM95WJE8uJJWNlBxbzi70LOvyRq64c7ZyLdG49Z0Xa4k2g5D9TY+xfRwTXfp81tZbAu84s
J9G1FF+T0pnkRvihTXFRsfSbMp7QfupCBS+ugXj5drzDtUFbBHtfoO2jDj67vszf2rzFujYMT26c
K19kEem4e3rR5HM7EWNTbZ1Ws7gA4Ylx3qMvgrxXIbebIQmxLE+Sq0Bm8TWGEurn81pfBHkdZX7s
5TmreNbaV0EmVOT4xvFEWK8M+xJ4h1FuOaU1J7rYS5LLFrsbyu3NKYTiymzV5d+zFX3v1gnnDU6m
8gr/+DvOQm8iHD+3TXqq1rf2BsuQrrShRaiUHXrMxK8AYsOvKW3T5kTArTU/v9q7gDN1kUVBFHM3
tOxOuYydDOU6r+/NEzAQbZ4lH6wW+iKioRp7HlKKmQugq4nvwwxNvC06knqxQ85Mefbr9E6Rdqdf
dHU9aheK08wQibTUsTlVTDM/MRNWlsYlHKiODDxDMy112Vbu7G669izdDdpTGdKVcdTm39+No4+x
vWFVeeY6kWIchBeEh6Qozrwz/KlSvWu9j61QdjHakAZKdLhWTdVzjsXoIbBbhKHPCsQlfLGyBUfs
iMN3P5ZouStpRCY2DbIiuTivg8USaKli4urD2u4JRPFu4qGWpJqGEleJ8zpYLIOT2lbwwXW0fgUi
18jyR71BoszoTolKrcwhfbESYnmXVsjTZy6KbV/rJsZQtEXqWPlx3vMvlsKkScfGQeMcpdwMwx5f
/J5mEdmzGl9CEv1y0uo6tlO3w6sw0eMrXa9PHGRXlkFtsQymiqL6SDxmyKMCD0bRwc0C/cEK8Lry
9ZfzHn+xDDZBUvkarEcXbTuB8gJ+zhTisxNzf+XDLhGJvR1yyefbuuGY46StarhSNk70bOB7cmL2
r3WxmJyGM0Cwz9SUozLqgqUjD56mP5XjdOYALeZmVWS+7zkhA2QEPa5BjrpjN9Lvjw//2tMvpqbT
x2P3v5ydSXPbOruEfxGrAIITtqREWfI8xHayQcVJTJAEQHAG+etv61udo3sUVXmbSgkmifFFdz8z
xR6gAh3M3wNHFK57OVTBArir18SfX2rmVICnvbJvJ17qna9As2voZhzIU0HF9u8/f2aSPlXggSIB
XAuy9HclIyEAbYg/Qzm9W0NxoR+dW+3ISTdFBMmQkK7Abkb1m8TjV9RMD0j23BLZZG3j8iYMbhcm
PknTpnA3X3iwM5/nVIxnqgSEAwguQR5i9IrVQ5FPSAN9NjI0X+u/5Nj0P5YgVRo6Er9Xu3IUNqdI
P99ZzQCeKxE2+ffPc+4pTtZQu3qaCG2APFvVr6ZV10DhlDiCrRduCM79/skChPRWs4xA7u6w9Qdl
FL54+6OMw+5+BdF7ujDPnmvkZJwjfkgIpM6oHUhCH0Cr7xspn221XNhPnevCJ8M8mAju22FwhU27
EVXatUy+xONwSe5w7Kf/sVsjJ+O89HtjpDh+AlYJGBRse1jk8F7NrNmqGgn/AqGrF3pU9J9txaeK
vMavRrd2eBTa0VuQbUpkXXew9FEETiFM59KR8r/fWHyqyePRGi9hj40/nQeK4OERAtkU6axt/yXZ
aHyqxkumGcCJSuI5ZATGfM2C+94iW3yV1H7pq8engXdLVKJsP7fA8NLCNYeKUHLnAzRxydZxDA39
j+8OEt+/RzdwXL6LohHdClYIDb8pANiIGUFoKdwsNJxypHc3IFQP7kit6UQC81WVyOaNhnDHWVXY
TMeB9wToZoJrpQXywWELlKun3m3jg68+21mCyR5W7hfTQXA92Wo4LIC+wtE3gh+1cllK5LeXwfoi
KfxMj52Q63IvCVSzdwCve8BDafDhblnDOp4xXzTTl/Zd8Wm2CwLLXaGLEBHawwhX1mhItqrw6SuT
WnwqRQzXqPWPDv5tIYBVm3jNb+ao0ldzQKq3rzVxMq9JD2C6dZrqHaiRr70gG3Tux9pbvti/T2Y0
nJdxi4fc5B2S4AFo9gNQHId33l46mf33nINkkn/3PYT36GLtkWNflgaAWQXY4rDlC9Qgm1W3yOSO
YSBP9j33qq/pNWJ+Ms3RlofgpoQ1yt4eorrrWeVFq/MowrX+AJPWhQXnzAx3qlSUqB5S1rF614Iu
jHhPRDfjAutgjcmjub90+/rfKw5id/79/igpyrHuxnoXqbEEbyoM7hNZOIBfqXehznuuiZNtDRE8
Lnzb1tveMWAaFuWG5LMP7DpclTOskxemuXPv6/jv/9hjQK1RjFOkCjh9cQGTj6GjR265OqaZJ36W
TBevms6Y9eJTbWIhURoSnQLCSn8KAFCTZTus7NNWDIR6cFVosoUK6W7oLtXo/vtuKz7VKILtQVH1
MDVQCt4VIHwbxA4h3RxTDci1juqtr9rcIZf9S3PCqW4xZqJOVgSab5ABFA97rvowbxIOTUFUgIx7
oYOf6xcnU0OI345KBNIAkDzaG9eUQdaOjXlQEYLH//4gZ5bv5GR2QBxaW5YLbuniOBzyqKRFVnrk
a0UP5NL9u8dNJWqybKRyFy0syTuguLJKFZ9f+tP/n3TRtB5RGkRXLdSeB/128YcLL/44tv//Pi0+
FS1ibiS9HpTYFF23kcBpuH7KcHpKqfs2U3ljLw3JM6//VLq4IsgZkR3YCyZrMR5KDmORiuHB+fsb
OtN/TpWLIowRyso8DnQM0nwTY0Es80i4BRblz99bODfQ42PT/5hTEHHbiRD5PDtjuj9+2b7Dz3iH
9IXHzrEc5N97N8kphevnj7aXetWZeSw+vsx/tFlEceFNiO7egb6u8qkR7kBbzGU9KwB10WFyYVo+
M6ecZvt5i8Odku5KBGuy644FtyAM3Mxs3obI/IfA4wa55Cs2NO7C8fZcZzgZ7q4i7dizhqPXGW/O
zdHpgmjHZN38/WOd+/2TsS4h7W1VYDhuxqObYgrzJWy///2nz7yqU/HhBNPD2hTAiWkbv4o5zrzp
Pel/aNCamPGfpgUcUn1JR3LmOU51iCuSrvppsCVKqQXZDHIZP0Vn+CUp3ZlRc6pD5FBwB3Ed8g1w
niuAlVS2udfQT4DKV+/CyDwj6Yqjk7U4iFaKKLZC7ujisela15VmP+PIQX4BZUJ3kEsIOa2H0G1E
1K6O8Md56BqgOeCIHX7Kde6C3YB9aXehfn/unZ6MY+e1FIksw/EI1A3Fvp6MLnME/Fvva537NELP
lOUQJRSYuZGvwF0mtVlcjrxv2MP/3gXP7HNPdX7dUI/rJACfHhukRtZieiiFvqtF9yck85H5duFB
zsw+p3I/7JRCZplGOxZpzg5X5ACDmbQfvSsdxBcU4ecaORmqNp6CXoCpvp3GuU49Te/8tdwvK33j
tP/19xd2ro2TxRm8MiSijFDhV/6aG7M+9MX0HkfhHxQoPv7exJledarpa+okIYQhImXyJcC3nocU
GReQ/Gu/frIzLxKwkAOPDdsGzti0qbviTsVseP37r5+ZBk61fAHKV4xG7bAdSG9AhBWQvQ6cZjIJ
LvmPzr2e45f5x0JWdjNtcOs7bAXiBr7ZskOKVkTWSxEyZ3Yxpxl6ayjndhgnBAR36KBjjxx1Anh1
mVwZsDJNkbzJ+JJr79yjHP/9H48C3zUDIjvstyWnGlgnY0BmvJhAeGZsn4r62OyzVYEmtm1BKQpp
eBcwaJx5336OFEaxavn9929+rp2TFXic21AU8dJvBVVPZVQ86FheK9veB/3yfHTiXJj+z7VzMrzD
eow8sG8BVKb0vsPlLG5On9Ts1WlsgOQsL8luzn2VkyHurVa3AMMi2wkmog2HkS7DJH8p5+zMCDlV
ba/wfIhy6vptbP2PUgWPyJj4bGxxYft15o8/lStKLXXT2GDchlzGqecHEM0DAbX9+6c+M/udJucp
WkPN2OBU0ohxlNulGxd/I0dd6nyJABTOg876lyLaz2yPTqV6YmIioBUeRc3dFvBPwKqCW9Th3rHq
50kjPpMp2Vt3yWlwrrnjB/vHYLRSxMMQobmh7A5LO4B7S67N8icMfyQQwGW1TK4SiNa+9iZPhn5d
YaJJgKDZJtZ16VBNWLC6dgJq23/otbhwC3qus7F/PxNH6MKgw7DbTvU45VomoKh6sbopFgBq//4g
Z0blabLeooFxXTt8IYojcQq9/a81qG50Ie/naPqgbXMpoe5cQyfDf5U6WBsUfLacqzatPXvQQNTB
rlPcAzH7adrpwjn2XCc/Gf8mXuIhBrB5W9aTTG0Qgk+6WpN20dSlnSMXxtKZkXqq7hNBoDpaRWhm
aGWmiprirqEaL2y4/ify+I/T+Km2b6RgxI1dgQIC1LtxjSvLheV10cwZIoFv5hn27dpzQAy6PXzF
d7wM2hyRp11K2zAfQoARv9Q/2PFz/mNYCYamRhhVtrIdPiMGfmBU2eeipbcWMX1R+zV7PYQh/24H
1wIovi+cA0wN+Onk/WqUefn7I5zZEpwKAGvqU1GzNs7baNRZ0ILYyOdQXIlej9cTahCv0Gb7u1oL
mf+9xXN942R2oAqqwhVxcvkqnAqzHgTp5jqiyiQXJoZzDZxMDLZPRpxdLM8TmWybvk0V+eIGk51s
B5Ap1w6Lj5+efH+3lsOGx/3ma6/lZAoA5KQEc7vFazlmbyUF7DS6HS9FE56ZLNnJuEcODlwPSwNm
MHT5oalvTGcfSBRfGpFnutGp7i9ExpTsmAk2xiZ/fDWHv7soGQ9gtPOnpp/e2Vx9H213F3XrsnNy
Gq9aM9RPNaKFtqOWJHVL06RUwU6kWPDIeOSnFa8vpQ2emfZOhYPG0rZSYxPjGsBU76pVuCBb6QrB
G20PAeI3nv/+Ec+1czIhlF4N1OcsolxbD1ToYFzMH3+EH+Sq0OssbwdsVy5Zl/73bv9jFvRPZoXe
raYdTa+2OkVOZ15fccyB6bhzdcbzzbB5cenuJrivti5r7+0hucL8ty1ewIBO6834tcDh+FRvGCo2
OYDh1LYOXly0psjJvtip/le5/a9HPJkr4MOUy4zPte1cZPmSRdLDxmhT92MYLek8BAHGimzhh8tk
5/M4SNsRVBI8qOFOkqxbW/StRtlI6tzSoqqRzNqKnl71qozaH4zNkGKi9FANdbp0xdzN8JCUjF6D
2jWKW51UnRfvHWIgWgjcwtmqbwE8Oc1LQ03n0skHiwjxRQQJpazSpLWAwhpStjlV0SKKzdJOM5Bv
AW9w/BFl4wF6nFQHVrMhw82//RYCBpkqtXbfu2YNPoFJgOE7XlsvvkYyOCC6FQ7gK+jsjjYHpJPJ
g50jcrsYfpTSLKXDUVRz7fU7E4qg/AFYqvUOxlRBMaZx05UHaBmj3WwCBXi17O79fsHVHvDn6bIm
sgZvQjNk1zbxonMUb8ciq9xc5KG3BmkZlHsl+fpuJlMIPL/PWabK2bmNEExnUUWSNBlJpqJgy3xe
7pF7Ne1AYfWPKOZNbcPftltuJBxAGY3dLZvbPGxgKRDTvNMoDNd2yKeOgzkb75uCY967hUDxHpG6
v8fCpn4blClIDh/M+4Dh9DbxHM3DYayvjwLybIBooUoGArIaotp0KqLmygFOnjlv6u/oMARZwkRz
J/1C7KBFZgrFWY4IP1QfVoKOQ2D3LSrsG1Hc64aF448E+nZZW343LIqkM9aldERud9o0wS+2+Pve
uOeqGqO0m8OD7tSNWIIsrtjdJFVOluTWF9P3biq+VXL6A9CuQrC03cCEVsMBOsMG6sk3fylexqF/
CFd8jrYFVRa3OVtAfz+aNfxJjfcW8OCjX/mtisusWeZrILs30vO/zSxCQrJeQCiXZBu38j1Btgzc
w5vaH+5UWQMMrqdf3lz1KRhf26BsN2J81kmBHV5eWEQkTSFs4Au7ImX/WnP6zEq2CWwXp0tjn9iK
zFfubkP/jUZxDr7C1lXhjfFjCJwC/m2a1S0n6qlYqx9L5QD5TrahnUC+aDeerlFr37OI5x6ld0pq
ixzq/q5HUo/su00hyb4h1RWyH7blmFzN1O0Q7HFdAMjdVvS6LYZ7mGaKTVM221EWe0D6srIuv6Mr
pqsCFLhY3gSo0GC0ZSv9zhf+UE8uL53NRGE3TVBuJFRfZkGKHOd3Fr9r5xlTwX3QNFfDil5S2y2U
wg9j7+VjZO+KpUxLa7YA2WxnkCNoz6tNN6r7ouyuRvUnjn75rH6FX2hnygQuFWzq6vDgiz6LuuDN
LyUOoAC46b3l5bOf+HtiQXApcOoBpWDnB121gXf5xmckr8HISQFJLbOkm9VNP4cyHf3kY6FVnkzN
g58QlULT/BNp0hsWFT/dtNytR7iFmw4t+gBAnnkHYkCqiZmPQ+sFvKeHuPIfhGg/HLE0NaKeU3gd
sdv2gVQPesvgDxp+h0n7G6CMewmiTt4ivttUR09h7d13PIJ3wfbg2LdqRccYNxNOvBsXTcBqD4hj
G70g+L7WwjwDUMZtaga3iu04+uZlrHDdkkJUEj8MfhI8V87xJAW6fXw2tFw2wISiC9SdyoayuiOL
+B0uXZcBbT9EGf7v2DxPevEeAqCTRVq24NnuKo/CDqJJD0+2TOp4VwZMvgUamI/MDzlA8laqGDTp
sHXJK5/B0kwh0kfidlkF4FdDDCaGNGHD+BJMk3nVvEAkLA0wBW1WpI9h7Eurtz0CgjeAfq1b1qk2
fu5Q5H8QSJNl20VAXXMIm0j9THCL+57EqI81XcfugmDwbn3XBJmYlQ42U+sKk/du7Lytphx7mnCl
9U574fCTVlDMVknlXUMExTO5sqJAvm5XP1YCSflYyYrmvTFyPPrPg0xOq7kRc5lki9ZmL320sPGd
ImbPVDuGuNJESOg+qpaJ3/CVecFtAhQCuPWtvRtKzoBBGD3yVinqouuh6+i4U8VoSeYrT7F0sJ79
2Tvpfgrhm1eLSWSPpcN7ExWuNdMZrwoyaCygfxZlJ7ppe8sBlp/ea83xCDHodNuhb0OMyMnj40b1
CayXEDCxQ0CbMBfDaLq8UgPPB8DtXks/qb6vQjZeHsFwKR5dJ+UGExb+lL5v9kNMy2cIQcmvokDI
AwhI0rGbSfP2s9A9I1sgksbvXQfwemonVbx3XhTc1aXzfzN/Ciy+OWuuCkqWuxJf/EcNPc57E0A9
0FNEbKWdRgbW1Az8WrUoCK6sj7Z1reKdSyqVCYKtw8NqFN/1tU8edBC1T0jLMM+LbturYOQdRnUQ
JSYbmghFPuE6coXvluxXWdB0CnTyVk4FSjQ8Bu8+Dvr1Ww+9QXVI/Cjet1ULfr30fnQ06M22dqyM
nhreld+PbDA/JSiM/ho8f8z7kff+fugBVbgfkfHrNmqqsOQtQcPSJuCmxZgM1H3kmn7rUa94lHM4
v+sE985BT+KXZqD6gCuAMC+NmXd2kGWO7Gv/iofxcof5d/oZTV7XgwcxV5t6GJKroMDftCwQhR3x
2Bk4tt5juMCIsEQVVLIxXjJmJM9bMiyb07fOUVNtmmoJJ9wFxZzdrHLSYRavQf05E6ofwqpfkEo+
yWszz/F7zAqdeVLSDNpFls0hNWilxYKII59MxmLTxaVUfyKJyxmZIQg8RgZG2M4hCTJa9Ch6jm5K
CEuxIUveO86DN1UKIm9bEHQLeHTHKPwwyH4uN+D00ThLSEGnfe1KP9w605MKe5UVlJArB3vzsl1h
dfLSdXL2IYR8tk8dawpynVAP8kfSxtUzk5Nxv5muoiBHNDlUabImGLCxlbP4VKMys5cStaq2QNZj
PE7jdtEW1cg9WkBBdcu9Jvql1QzZEd4kCZ4GHeFyvY5qnkfIvsm6Rkwtdn/1MBOWwZmsbRYEoe9j
V2XYU1lV/g/FiucQyTwAxreewNmyFc+AVk1TGjIR3SFjY+Q/+hCaIAcQfVG0+0JA8LpGMsRrBJDK
QDxYFHRDsI9V18ywzm5GTKVPpitEeTNXdZhxt7ou14uzSwYOLvF+Rnig5Zbogvs7jggDv8qayBN9
kg41cdOvufag1EcWJZJSrEvWaa8ItFXIJ5wT3UTZ5GteXpdqrOPHJgBatkltM4ygi0/+cov5J1ly
v6yo2s6l9vihHefQ24CIyMiTAv1o2hA3jPwaMcUq2c7DQt6R0V9NWVGzGUV9paufhTseBufYT/gu
0K1p0hIZVWtKjG/eSI39ycZJAfixVm4NN30Q2h+aYKcMpaMp+R1HRtyyMcKG623VAaT1UPQIdN6G
evZknqALOrxvV7htrZMl3siZIUXDCGTqbpbGlH9gWBirK6tp1b7huyzIasFBY8xYKcmYCQzzKSPt
jOCygvTYpVHoASFJBSexxtXmFIkc/tm4z+AFbth14A+JujKwSI2bCmi74I6vbfyheoMpxy6VbLbG
Rp5OJwtXej5jfg4PXVnXw8/W74klaTEzykHBCSP1q+xaJAkBXKIX8wyLc7PcwmHRJ1nrN14Aap6k
fF/C+ty91CtBRO0x69N8jNS03Z7wVeL1NHpXF4GoX0hSWvnELSwmD2Q2K4htYnThEGx6r5/ooWi7
iv2uLVXyuopatuxspCfvijA3L9+qgAX+d6h9A/6bzrW4o83kHaD4WX9xRZEtMMOLW5BAQMIEivR8
AOJuWq+Q4cneFep0fKPB8IoeTezUeleUth2vShE00YNPyMpfq2LpaXhEW8Z+1sS0dlFaEd7XKddR
Px0ocIQN5m4b4aSGS66A35mmRMZP5tmFJBvZokthjwycfL7GCA24qZpl9Z+lI10PonwSrFuDlTbx
MoJWp+uy7rnYYOUUMoORBAHalactPZCj0f7KVpVdXqXklc0Kg0CDKq2Xzsa7Lh5jsvfJEYE0jVGC
jaZKWCxX8FmANP0lJj2+xBB4R5kUA7BMRYzQhcxnbeSuoS+NkQ04qNXbLqUOXgoE3TP0tYCvO2Vq
FuNEWRCw1/Gax1dkboZYo5jWCoIkVq+4GJ4RZTK/LEBadwLnnCF2JqWrnVFkmSNRgm9fCXUcRvM4
sRD7AQdmORw+Y10/VWTsKYC0dhi77ei1AxnzkPti+Em8wa9cOsxBW1/Pri+kSh14tvwKOQkosjnk
DxR3IWZN9cSLcY5u5wBp2o+9Qu/e26THMawRuvM27eyL5YaBh/mAbM+if2msFah4L7hRZUgUwuL7
S5aBjq7XqUnIHU7enchN4PntoS3GQCU4kalhrtLZsQR9vCxKdU8ZrNF7B5Fcd9vM0VDCWAwqJNRG
fEnbueN0Txnvh/uwbz3z0y9dom4ixXoc7o3USv62c9c1NyOu8xWk0EuxvgqPVsOjqnUo72BDq9ge
sSWRuh07H+DebT0SFUG47zHxZwU0xeHo0k3jxwSiMOoQVUKD6iCrYTl2Fs38IoU6eyLb3iIbI52G
xfjPxuPJgfmatXvcXk7+LbEleMBZR70aKy+04fOm1TGiocCcmP/g9KkxL4LSONhUwxrMMLGWvvpV
+7qZHwObgFtZJKWizyHq5OQTA0f6+9ALcNQbOswPH0UChWmVxnVTlx8TZLMeljfW1m7O+jYOuj31
JrJ+IA1YDnth5eDfm3Xu6Q6ME/cQN4PZ9yh3TzcoK0TyB5uaSLyRLmTDG3ELFKVZEXkjXvrMihUl
BbtaBHimMqJrR9LWGE/fJ/Gwut8e4IMMYglqYADbCG7KUGXxXIzRdSmMv3zUXWyLw8ASqPFRxEMW
KeKgpK5zo8oi+YNigKAvPnqPyydsgaYHQr3EeyG9n4hDq1XV3fIyrNdNPEliHhXs5zgmQLQFmkba
R9DXJ7fVitE6pwjKVOummcnqwizpOQT4jgqP7AfRE61wS0YSgMCTcBkmHJrBb8NekKEyFFwV4RyZ
KwfBZ7CJpPTqjSGJFR8qsjOOs8wR3eJE2kqfp4ArOAs5XDRENcRElaXXIS2D6Z4aAqXfamXCX5zF
5JEntJbDi8eaBN0uJtj1izKSFeJeQ7aiblTH/XptVdN4LtVz2Cnc6UA9iP8QBn13i9s+/C1HiV9d
3LZAxNoXbBt8FFaCKu75Aelj1YCrc3OcCYoO5aAoA+cwYtuOCN9mIECM9VtV4+Je35hRdAtPSYKO
92ox0NhrV3ULs9BDYmVgWaxYQ96QP7QotimGOPSxmYwmBbsBIZajQjB1etrVDqPhe4iKzZT7ca1o
hrW2dwevKYZqG+LK4YYPwpuHlFGjp0Oi5qRsMh1pXO7NkEgNG5ZQisyrflnDa9wDxuE3wrgdSToq
QacnhMVWg87mHoEcN4HXHrF3urfR8lbP2AfNGfShFa4L2QIS9w7rN5YdM+A24r71I8FuJSv4/EAB
Hq+gIgl7qaDCYJhQ+3Qyti5yXknM8TDUFMMPoVU/VHmoTVmZVCCvBmfZpNEmbFIlq8UAIN5HdYJz
eTC3JAv6yOtpqleUhVEBqEcav4lVs+SANV6TO9Bq+iHXTTjW+CY+BGDPMSOx/zF6o5t1GiwdMb/5
JJPKZFWFI7FIQ+2OO2mDgNnwZwfVSDCngnnsWO8Km6CWKRxqo9rHK5Hlb6BSj2J4OSRhaFLVYzdg
05ZVZs0lXUOagwJbVo+zl3DFUxV1nGSsn5bhFafodbyDZYXRDeUu5HsKy6/7LOGN0vd+xZsIgSR1
H7h3Yz1huxxjV63XWLiaAZvCJOw+I2EQvpSKAeP0Spp4prdN5SXk1TUej1/rsOb7oBkNSG96jr9L
HOinn3VnynhTuSaEW8V163GHGgtUKMU41cCddaND3QI9+C2akQn8mswYqu+JhTBUbTwUWgcwL7ia
5kcoNuvmdZ0Q0JoOsB7ojAum/LsFRVTSYK+HkOk8qVxZPBUadczrwcURzsqayBZl0kjjFBP4Gj7b
aC4WG6S8XkQQpq5XaubYmNha7Dqf2QQmmqpHmX2dLD7BBpZB511bE1Zttkz2uDjoqAvrQ686nN8h
XUW9+LfqvWbKXaXraB9xuNA3NuEaJ6+WIuWoSEtsjppnlNZ4+9K7ymvvo9VfbV62hYgyzAaV+GV0
LeV2bRfhktTEnVGvIYfrB7cdPs408MaIOOv8BXelONOgmPu4wo2EYvXMhkluvAjho4fWOoCPUQXx
cTs8jMPcP/oMPyCvF8tZCY4kPpc49AnvqjgD6ifuc/AtnPwo0SJpssUgruk+CEGPyIaq8Lx86OFq
uQoUXDM5C2A3wpSUkP41Xksfg1Ig/dnsJwcvX058VGRB1ZW0vCv7rkWoNQFV/raLqfDv4cai8KyS
BtMbyEhrBfdCWo8yKNgWHTX09074JHoPSQUCaoEgqfGO1IHz3hs6TG2ZuRgV0c+ZWrWAdzOpQO7i
eQrlu5undr2pZVMPG+osBCH4SOVY9llR1nNw6PTRS4KCkOUgMsUOS2gjaLlpwfEIfji/0WM2Nx1E
25h+Yb1PJaZr+TKtbTK+CkTEJH+aQc41fhb7AvLhMWuaJeNNPGOx7GYwp++cPSqyeeU67xbWmB6V
Y9s1Vr8na8PkvYAwgH+LTeNECVYCAJjLxs0DZsor5AGNetcoCYzTYot1fqwY8fkjDCNrc4Wrpzj+
nkhe6HLrRW0trufVixq5BbFx1tPWQ958dDPMcDIkOaaVZe0yEird7asKdrR0AWnweUlCAA9SM0dj
/M2rpn7OC4HO9Tgno6m/+8i34pnA8b6+b4GeTb6hzlmgC4XzmmDXKXCWco9RNXjds+0ZM5+h6cET
cbRQJIPAXvdVig2SML9XaOGiG7OiwvnZqXWEv5cALfMa1G5sbhZ/1vTbNEU1Oax2cMOVbSDpRI+2
QWuvcbhEgjdTZCxe/VWYfmsEqQ2Kz5PnPwRTFTRxiioKi6/hgF1sPjPEM+ayATaqTb0pMWaP65II
u4Jwwh1PnAZK1OW+6odo+TVNvIz6tIl7R1+8vmjGKxnMMVQOOMdHaw6MZCGulsDEFVYxD7Fq35CL
wg0K42FQHxrJ3IQqE0bVN46yL0oBHo9IYfa6n7VA0Xvhw0GULGYpW0M4+6RAufoxJI3FPr5NtGBj
iuJBjIsmE9SV8bc95KZ9eKdGMvP5duGF7F3eSyTsBXkYl8q9eXqBPzCVdGDNmGMfNWHpbdaI1j+k
7FWFq/ipYPVthXmouF807ecFxXCkVEwpk0WkUc/pa2KrnHdroUqwIMcaBjVUehuLqry0lXes+Ddj
cq84r+Z4v1pqUSBYWRV3/aaYOC7nUmQkJWO1neNgTF4wC2iNBbULxvrVerhqecA2oGsfq64SyR86
RHx6DuuShd8kDQ15sctY06eEDL7nENqIaI4PpBIK53CDrLGUgQ2KUcY2JIyG5Hq2kyswnuskuqHB
WraPOJEh7EZhopq3SvWqxWGREEGy2tixv17KZKluYz/+P+rOZLltrE3Tt1KRe2QBB8AB0FFZC4Az
qVmWLW8QStuJeT4Yr74fKrPqt1kpqzujN71xWKJIguCZvnf6YucutOtx+jj3dZyCM3UWoFlfuC0L
ksLnc24VOzwuOXrT4KwBsU9xbC36V9c4S+B2MfJjB8gwnFsQ51yDiXJFX+8aM7GtjaDJ1vi7141W
ulGlF1rHJsyGJA9qs7PHYQ+OHnnJjmisfoEW18pkroO27qIpaPMZVwPjArLrkGLt7K9msvPL6KZE
uJadSHnv3aemNYjVsqZirtZNr9S4JkuoLNdlNusnIFf9PmWZyH2vhZRaJYY2fS40RZU6jdSMlMBS
fAu1JXowge/I+Z8L8HsvudcieklTNwgxBlNeGqYv4ABL6Dh72FvsSjPZTr2VbUeGeOP3Cjn0gfOb
mR9n4WbdgfXXZFmUoVCr0PDqR33Sw8WfRK1Ry+WRbcPucq67bQVrzrVHxerdAgflQxYIR7eRGKSV
W8B4WUK2CdmEDoW4FpB2ImeaAtT6vOgBrQOk9iFzWGhn1uFnhQnL5td9T+1s23k9BrVTG8uVNc9j
EyxzJpIVFM8Y+pqT1CKoBytzwbzcyov8gVz9k+3pDW/TWlr/ZLiq0Z7z1ORvhs5UnybUTbczLV0t
f9FVeIfX0TtBM/d0T+yy+gakR34FI7S7O83ifbY12VdRYE/sHncR0Fi1sSFXxhWgctkEU8vu6RMe
LwTht6EAmfYrvAY18IKdGBzy82l0Pnt2nC0fQFHOtc9sWBtvWZyTnehSO9KebvACh7Z3xzwzQ/dU
o4lRflmXSZz5ApwvvVM5uEJAaNmoAmzFIHZxaWizH3OO1/GEz2PnriabZCvfS0m+yXl3x3ySlguj
EYEbnFTcpx+EZebmNo4jASGuePOA40YznrrCXpxdRblz3qR7ZlHbJVX9NSOYmPJpwrq/q5okw7HR
NNp8BQRW51tHRba81SbOJYHdOOMZZ6ROhd+zCWwOkPwV+DtD02D9zmz5sBBe9WmZe6CXrq1l6Ocj
Z+pVryFC9Ics09mdh8VLA4zp84PlVk0VLI65ZEHYiUjSNt7mlKvNFMzsTrK55pA9mSvTsMoXgH0y
HmJL4+TPod3QNnYmOdJxFitfyq6YONRGOuU8anAXTs0v2tjLjwaUaHzdJ6497nur1kyS+kzFzOD0
9qVOequ5pWe1BdWkhui2BYXttqmjNbBIZbMgodC0s2ouj4dmlTWp+cg7F95qLhI6YiQW4Jqv1QnT
CMlbk2y6kHqGUmDWl09W2NtUoxmN/K7CqqvqtTY3xbOcVZetQ5tJasZp7AR9YaZYIh3yif3W0TSo
27jrl0DnXOqtB9UXV51ahOOTW9tzZm+UdRWxmcRBwWHgq5UbROVCqUYQ8NLORECO3FxyzV2IgKyg
aAiEcNr0UC1GvRziRDQD7hyzu63J+LQ+RD29RG+h/YB5abftPA1epJeA8XE5EbokU+nbk+N8zBuK
BijwxDpaRMkD0WXV0l+R2EwbkN7UZQX4L7LGDQqDmCOqNbSg+kT5u3eQYEy+QynQPbL1iRSjaZoY
N54JGRZM5N3bN0WpP2uMQ/2qKJdChyPozMfRxH8d6FE2aVu70vTf3bzqnluvwzBvsdCXgfA0jD+z
pcbGn8LGfa7UHO6NGFVy2IVY6Q1Ne8pYZXezGxWHDNvpNh60MciV5Ihij3n9WEZFs/XYfwNNagPl
lKs9eZMrvik6vYJuO9kpMQbnNq5IlwsHtzvlZtG+0O2FunLGMOPhZLmeer33s7ZDwW/oX/TF1va5
G9O7keTp/czK/5TTZ5xpCYmAeymBCs28dmTVCs21kkm10RHOH4t20DfxbA7bPlTRXToW8SZxmvK2
cMt8r0wYDlbj5OjoXbZPK1twj4toXVSesRqzfLoCRXXONWRyRZiZd5wJaRr3atZQaJtzsokqBKab
0rT0K+l287Eew0d3iNJPczjYH5u4gA/mcONH8Vjdpgm0bERnLV+JFkLSG4vPi+izxB+KMNsM9P/z
F20WfkRZEbRmUu2xTdonM7PjHRCcCU5WpuGmy8PGQwYxlLdznUZBQ/vMcaXRkhBxxFwstySHFVfG
UijfagqkHQJuX7PyfNctfbhqStMLaEQzhQFiIvbKcZznPVVP+w08M6fNKNUfDBoMfeq2CN96awUy
jxhLZW60HuImTwOQSI2206Qby7RvTqVJU8e06OWGNq7Odh6shOyyqGSfq4trcy7hJSpB3yrVFtNL
nYTwSW3Tqs+OK6eN19jpKR8SSMICHHKkHc9mJoU7ANRSH0WRi5XDA36cT82dHZX9vnW7bPHbWlWf
+QKmtZ0bNRIn81w026aRX4d6b25aI3MfqVqqbTd2HmB8Pq11MysMP0K0sOXbZ+E7M5RjA1u5avol
Xttu7n7tHWPat7IrHitRz5lvybL6YFA6gHlkVLAlR7YHJ2tn1tC5Pbp9F7LpOHSwlmYH+Nbkx6GL
E9AVSPTTolnDqgr15rhQZEwwVfLLhFporULdOngCddekEfNjL9ANY96Hhd/PvY4I2IpfFHvrqa68
bGVPPQ1LIqO8EuA3u1p6+r7ggPNNDsL5OGad8UXakzoIq+jYXEPlBJlnDUHnKnu9SFhS1ZLeucoS
T9xX9jw+STLkbyKvkWud0fZZWkW81bMUEr+SiAGYLGMa9MLOgsSwsl0HVb8a1VAfwPuGk8hr2qRX
bVM/q85KNkNszFeSCCFvN7L5kU4wpJsSUdmym4SS5dHKVHE75RQXG3Py8qd4ZFb4aETcp9jJrLtl
StI9tMnwWNHbB/kXoXFB2EbOCq7b6jluFu5XGpbWIFyStrt9qjvreowAEZQX345l04Sxj6lQfNP6
qNwZS2Ks2kkVn1IoZVzNFD1Ud0iA6kl8cFSPviYv+g2IYHSrOWHzMHUthGNI65BHUGZjixCk21aO
nnJCQE0eDCTarXUD4M+BF3jqq7qHKOjc+i5u+mFtmZn3Easiq+xUJthphzy0131nNUGeGsuNkSxT
79tJHjoUIAyyR5U18lPTxR3hvecju57X5c6N3OxckkR7O3Km5zr2nPtem9p+02iZmR6AAj3kE10W
Wl9N8D4bfY1RCp/8dWtP8tvwZOBQ8ra0M5u8w6zS0NmnMIzsPHVec/AyzYh1mTBlf/DG1jiKJe4R
bnToKcY5YaMWo4pWjhW2t5WT1TsAqYLObeW0NlSpbfIMroYdwwH8YXNEuGOzNAcs2V4w0/tDB1S0
q7up7/RbMWRetGuAfm9rkRWIrWLDd1vTxigH+Uqdkn3o6kTqazR6cXE9Gu0Y3mH9zMDN5przpNt/
pPYc0zWQmq5eWlcuicZHyZmewEazQRkH7dYVpT+gDmGrGvW+arx1OVkyfu5s5hL7p1EZSbO1Qg6s
y4rqiRYV2znTloUhQtIA+PjPlbJvafjFhUq7IkraCxPH2Rh60q4lEgzaVVUJqgca7fmxJruPaEKM
vWs0uGRikJi6xH4zkoxU+Q5an53KEPyT08ga+c41ndXQfyc3vZB3E0pMN88ZMTxft+g2uXKt+Lbi
WNlsTRawNNCEiKw9OaSkQg4qcvoANin2AvD3qn/nKt7SEF8IwaNpUVOitc6m4kCWr5JYTldOyOZo
GpW1Q2sh3f3PP+8bovDLlsxt082dZZpys0QxGiiESnSMMAoYol2WVO34jnX1DT3+ZRIi/EbjFaOw
N9KNxEoRa7dukjr5Zx/iMgyxbu2hI/jI3gxOAVlkPLlNVCDcmN/xQb9xk14bpn7n8VANQTV1FOKN
p9mZH7fzPvTSa3LN3ksOeev2XMi4Ff4HZADS3rhWs8YGQRmCs+idwfTWi58/1XdXH05DQqRlgvYT
joYFZQh9I3aHdxTab736+fffvbrIatOeNe6NWArpO8qjofRSvaOlf8MTdZnBKlujGHHAMWxixxNf
uzIpxkCXM0lfhisQl9acQwp2W2XX1z+fEG99nov579pT049OgUfImFCE9rN17J3evP/5q79e+d8s
L68hht/dLiedTTnMkbXp07Bx1p3eeFVA0wU7+yqLEtCKUiJSfubVnbjR4mRJn41u0cOVFKkZHWMr
raNHy2raZGXF1ahFf36N//5l+l/Rt+r2z0vo/vM/+PlLVc9tEsXq4sf/fKw4rBX/cX7Of//Nj8/4
z+236vql+NZd/tEPz+F1/3rf1Yt6+eGHdakSNd/139r5/lvX5+r19bnC81/+nz74b99eX+Vxrr/9
9ssX+CB1frUIGc4vfz20//rbL8bZKvXv37/+Xw+eP8Bvvxz78SVR/+MJ31469dsvlvurBYpg04tS
lwbBzIyS8dvrI/JX23YAfCzXkoZnWCzRZdWq+LdfTP1X3bM9yzMc7AYcY9nWuqo/PyTcX21hSShi
A/JBtzGY/teF/fDV/Our+reyL24Rvarut19s+eOCxGt7Nm+kuza9fiRXd7FPwESwNClinW08Dxwd
SkJP5o61PMl35hSOB4gI0wg6aYyHGKngylR55YcLLfeOnRtt9TCNduXZWkgPk+HgAGfiG/ivHznk
hysdT4OfQsPlIHZWf8jPD//5c1jIbR43cqvZPFAuDaerVpX9wfSsvUaK/ADBNmfrwZwW35k9476c
nL1W9hFZgGmy9oT16DXxGGTUrOsqQ60sy2mVuF68QvOCIciurfVZdxzMTVrtkraewO/yb3ZpZIci
6t1geNSL0FtnDerBKJ7Wk+Y+Em5TrqgIv8oQE0NRL+2KptLzyrXL4s4u1JVOR8Y28vK71wuDinya
Ikd/7ht/sVv9MJS248u6HVZh1xg+Tack0aKc7FUrOIbp6WqMdHU71VkH8GBfpUCTOxHRVKZoqn00
z1mAlHIJDD0siT65j6ZMe9QMIjuy6soouuipwCFxnSETiNH0CyMaTrZa4s2gTTYUvkBKHVU+srNw
W1QTCerYGsjSzo9xaxfUYwRdUvlYJ9WYQNDRcJDleNt1A1RNx7oOZ+36ODa6myreI/Ie7oXi4GrO
6dYaOMiS/Tdfizx1sCTk08oB8L9bTjJC7FcQ/snK1DxUhMx0bXZylqscKn9X9BqBgYCyh6EDAyRG
/yqinZy37Ox5IjkOKXmp9fdz8aWPGm6LgaNBQwq9IV4sBVB24yt3af18UM+IIrJdPjReMI5aCY7s
BU2bDQCA8APaJDcp5EVL6Mik9CdQvw0riRe4st92nX0WRJsauX75hxjPcuO6TtCgOQgGOlMQvbH4
TTO0eyfNVq6U+Wl2BMCg7W7CtvL7waIQz1W3ymKcKXLpniNC8LsR3BAhzYI8z5IMsOIpqzEJjXZN
aOXrJ5EjaRWRq0GTgYzr4YFmd71fFWjrVcOzDbqy+0OU76xUWwvrrGabooCn6hvDGg3fto0bjVwX
hVsEhbj9cSYRd2UtZhhUTXuEDxCrRbbFeqxwpyaT53EOpjlMOdFqfZpRIuuljDde7WLas4pVUgGD
DfR2W1tGkx1y2wLDgA6FjLstCVTZwLGdtQ3YKxhd2naRKLumegTic8XyFHn1KVmcxyG2JHJYlIFx
VrmB1TQ3pfKqu7C1jDVC7mF7djX5CwaogwumjqQt+gbCfZi7wjhYmRhWEmjPz6wrG9n36fWfmnrC
goW+dg1CK5KaCtAu5G7QMZqQ2rlxXSvd2oTRH3OnfAK597agoeuoTeqbCbd9vbdT+aVJQ7WSaWTu
kS4jEsmc2tc8bQriyj3rnsSy8+MOO8SiZ4xJ/CRjnyMZN+JkmyGHNGZ9hZL3LImZlZ+r9jF0enfF
zOsDgomy4HUcQEpHm4gqzMsUYXSD2a+MHizCFi90QXFX6LMIleWIL4Xb+lPRWKfBnRFgqLAB1+Fy
RBOjh8n127DS3avade5rUVVHp0BBG4cbQQCn1bBQhfDum5YwFZ+KGTDPop0Q6qEtsTfZmh6rjMgZ
MUJzB7syBGWK1K+f3TSIdNwi3WI6GwJP0Yr0HRSd5W7HakTuh8Ma9tnWN4ntfZur5iHkK7+LvHQt
TN1EO9mogxaKP8wEIhjx6XTXcrjcs6nB551/55XZ16oYDUSTg0ebwAHMOXWHuxGr5L6W5bOjN91B
1+LukLcompwcOW3TLN0BpldrdrKXB1FGdL7SnO5QtkodRiP74Z8pJ7AwbO9RWqabIhNR4KEAWyt4
wVs+yobge7weNHLIw6G+XhZhBzb+MsbQZKxbaaYroYtdTgun0+Ak5j4DuwYV7K112huMQnTPdG/T
Nrgu7WdYwFWiBlbVM/LajTmdUrpRBLP7pbFUfkdwToEU0W3Q/0/F1q4d44gv9KE7P9g4CJRqL0Pu
XparTvT25zbb4+8TL2ajt2tmClIkbfjg0r3hCp0aPNQyWOupEdqdoBC/z1xUhESC29tauMchL+2P
UCpXy9KnX3tTvCCLTD9k06RtkshADtosSeC0Ur9b4rbwMYx7+5J8r1qZ+XWhUa2rigY8EEnemsHO
0FFyN3udcaiqm64fY7A7xK+x0awHFrBP4Hr43IqbgkjXh6wa0GUT/nqjdeSHVp2utppByFct1Idq
qWbAaz37prW+6c7m12nAZiG1qrk3o8nZkiJf7pEyOwFHeo9wM4MG0jaCp6m12WscsXciS9uUtihv
9Mg5KuVJnt5mjzyxxklk32GmY2No2lMqoWZ8JM7tCRFUSGqtFMHrjzSWW/w8SpHSy6I7MaRGRZAt
/339hzSsfq9PHmJQSwWcqOrVkiQjyLMH0gfE1volNox1ESt1ShehTpE5fKvI1SALgl8V2F9OFChy
lzn2MVpMC5i3XvrTwPXRE5HTSZjkJ0tHRpEkzbCpXbc/iaFxla+//muVU7pDNnLn5csMpOPQlWow
kxOeHCJhws9tHl57NkO0rLJnrXZkkE+JOgJx1YTyV+neZIQFyKrSq3QwaS3vOD6SHfkUlixjcTKH
wLVFv80GHDiuJoYrOnLc1nzzRVtHe5JYs+vMwvDZCmvr6iedG3hSdtfBVOZzoIY+POrdCA+DfnFV
ImVcO8h51ktd3eoo0hE+GcaxmIbVLNU1PUacu8nTdwTKa0zvW9gFYx3ntnOD33NZJ+Wk3XJa0VZO
aMh34iZeW0f9q+Q5H1Ylp1V4P46rjrQuOznoGZN5QcSxqjsiX3tJcaAVd2oxR/at6tQygTZJYZNy
NjcrR2TDro4csdJzbd4UefjCovClQgB3EpHaIdTFhqFMCAFnOvCuqIqG+hMqhs/aTJhwNhfZaRxr
rAOqOGCgZfZI7apWS7TFxLRDntKvvRHWBdFNHAHH6VV7y5kHCdSCzGFxPkEKpCvNK6Z36nDjNWPp
4k5gXeHMbnoOZplzgfB9zdxONAVNVNKvhKzUaeCktzUrqa8mT9tYNSkwaLlHGg5rrq+5YbkbZVXA
dde0r2uYz0WuXWec0lYTpqIbFS3sMaOxI8lde45luxYO7eQ0xBNbLW/GW6QkPtqkfpsm5ueRHia7
SGMioAF+eT3BoNhlOOF12GgTEe1OKjGfkQi4xr/1Bwcx55qu8k+63uenftH/sKVZbis3EYdKbLBn
mNthMOxDZOYYWbPqORm7XRl7j33Xp75Llti10cQfnSFvVlZSgu7HM9Ikvd/KwUiONT0sNo0JZL0o
K7ntvBeFASOMlfzdiso7V3PAVFEDBCrDcVkNkHxVb2+MEVsqDD5HesIWDXpUlMr1PZvemq6bnhIz
w2ipx/2O5pgSV4Thi3nxwO7s666LNqQTqzXd/3x9JtYUtdrWNTlLYH3OA7LYd3CPra9p5u+2BUkh
h6JbtUWXrYy596fmzDE6qbetMGVRuSDf9/pAKD09JODkFhXJIRUfylbWe9Rw6TpcGppOpPYWaVi4
ltWgfHTo3WauYjSaQ3NL/2RkNln2MTzfW5dGWSTH4VVR9dwFrY70FLFF+4Ah4mOj1b/XmeBySvrL
ifpTa7MmoQjkMm3rMdfSD1bINdMh4nfNuk696Wxoju9jCecdOeYQpBH00Di516WdxVeF4LgTJs+E
wliPpQmHgXHsGOXPo57fFRps0mIgBcfspGeO/pDN3wotlKDIbfYEVPgewPYj4HleI1zHcC1DCsOy
xJ8F73fwCFLpzBzGs+FGGTj4Qm6V7sS3aLRWsxU/ooLA3hO5iz+EDAdOCYNatgniLNJwW/doD8uT
pqOf7hzr3u6ncFMV9j1NhJHce97Ktvd2RyGQTfsQKSyiyTUbOFIUM3okNvSonXcUZwGxz5HUHeao
fELO94zK9SVXZ6B3cHOUaWBoyBykQCg3C5PDYHHUodv8kWyolYGNvGs8mNBG/2qwBPipQNaSy4B4
smkDmdqyzYyENLjmhgwAax0KcUPfn7/yXf9fIzlXyZcWEcAf6hLK+QH9+f8I7xE6y+nbeM9933XJ
y/d4z+sT/sR7NEN6v0pbCpyRDnJu5wxU/wn4GDzACdImmtC0JYs2Q/cvwMc1fnVtieLUMh2sU69P
+gvwsYxfDRegx9UtEj5MwJr/G8Dn75JVuKbL7J+xhiqtl655oP9RHoEY4H4+uqLRoXU6QzfbT1am
z8W66dDVUa/ZDiv6dzfpL+zpe6zp7+DQ81tfgMfCtMcxmuL2QRCn8QccLcY4ABEMtP/s9c/v+92E
7/gQ8ZAK9y4iR2CfVX14s7Su+Q9f/WKjRY5pyqQrmwekadF+7OKGvqhT9w5U/CMKp7FUOdb53lxA
xWOrxllv3Phex5p1I5Ihd4iRKO0VkFL65ef35633uED4kF4MmuqS9F72lfo8e4u1sNAb8x9KtyL3
nZPJW29ykQwkCI5wsMVPdxw0aod2He2Sbdq0IlEhT7za2fz8s7wxli4DgmS96LXTT/G9KC37OqzR
IfomBMLjz1/+ta3cv45X//19XCb8uP1UYHJKohuMBQoScQpBAfaNaBT72jjlaX1qUonPbMYplGDC
AmLh+I2oDWeAnpLU4buYHUHX2mTBBW0bZu4QFr9gcb2KLaWy6Z0z8RsTWlxkBLm2FqYpouF78ogc
P0qij3IaAAS8kW4vFYrFtrLXSjT2O/Pg73gURuplTNAoPfRrTOT7Ga34dRfmZZCUFicTcrdIByCG
FTOEfOfN3vqaL5YM+j2hxaZRyX1iEei1inK0pzhfbPTyP/+i37p7l2sGNrwaZY5+Rz/a3CIwuC67
2Fv3TilRr8ZDhYZ+MyZTk4igRGWKPZTmaNl7jNcbs+WSte5pjGGlc2/chT0qm+uZyglgHacN8ak5
ioV3SM0fj0T/Gs0Xqwvyb6dFp1E/4DHWngs8Kct2TkbXOeBWxUGH+n9+bxV+a3xcrDKAtE4nKtu6
kxCb69DC7zbX3e9VOoo7dxw+KMWB5edf3t+S/uexeLHY9GQNSvItnLuiKsi/0CeyIDCPYCLsgr7P
yWFZuUWkz3eir0BlQNHMrAQ8jxbKMcuVZfaJdI2h25hon1otcIXbOQdbTPS++/klvvEFX5LVEoSx
7qrSeAB0pIxIqfxHr51IEJH9+p+9xXlof7ftJRbxCa0JTxoS8LqnVj2vV9Lzdm0ypf/wY1wsMtzW
vEaJWD8kkBPI0lho6ylsV7QoeS90/42pftnDDy6ZuHHhiQesCcsdnYbKT6lWdu/sF299D+fff3eT
ZBNaCrP4/OC2ebJOpkquQ4nkMMW688738Nae8TpKv3uPSkQGMqo6u6e8IzmGuIKgMM2PRE1sddEO
rz8A+W1Cp2F3YF9fFbH57fU/fchWn+phsLCWvjM73pj0l4R3leuJEcbe/BD2HXXG2H8q7M72m5iE
MPrn/NPhd7G2VAkgb9NI8aAXJFdGEdg9ynZJmk2Xv6P4eOvLu1hSQptddrSd4sEtG9oi1oQC7Mxz
uD2lG/3gVj+fR2/dr4vFpMo9ZxlpVvjQgGFiQJk9DStgR7s2P3NQM6+Hsontu5+/2Rsf6bJTokUm
GFkLZfgg1XgtiRZfhxr7pyplt/v5O7yxDl82Syw8q86avkevh04X0AuZZFQqfU15cb80LWSoM8t3
htpbn+ZieaiIj5FLFoUPrja/NNYSbr1hJDqLbK93Jtcbq8Nlh0QMisYcKdSH4axZCEmLgahpmnGl
6p3b9dZHOP/+u8kbpaPEAsoXotPlJyjsMgTQrbRggd39h3fp4qzheoteeKL0HkLaYmGmmujKUrbV
USXG9M6neGMMn8vX7z8FdjTShN3OvpPFVH7SM0gED/ymT7woUDopHM8aqRhl9c6UeeumXcx9iaCw
HaYqeySNBhTjvLz0DlyqFo3vRf8afyeiY4/XLya/KLR8mFMzeSQppH4Mq2Zqt0mva2nQkROAG71g
nenzXD+58eRwrhl0mgcPBIq8c0/f+pAX60I4LIYclip5xByVHyPQcLerm13uycefz9S/H9v6ZSPF
ItHAEw2RPLptBhzYu/EhNcv3Gle99eruj0PC0jo2IiSp9xYByl+b3lIfWU/j5J0h8NbLX0z9Pk2m
ObSTmVjWefqMs75et1YXP/6zW3Me59/NSnfE1y5qUcC4ZinpBkuFWbSqVLb++ev//XcL1fPj6/cR
PhoPCezj6CGvDaJxYTuRxQIXGqNqbf9RGaOD3Pz4MWDIojxvvHs9w3feuF6582T/z86Yuncx6aUR
chYr0JX1BG/83qddtx3zDGwynaLqnQoCSy3X+j8rYt27mOuumSfamLjyfjaMLj1V1kjEW5LEWpSj
Z2AYfKatZZPdEK8z5ftMEvIWkNdLuts6mR1TrEMA/nRL6ATxCBZCvBlE34rkPiFZVUbkktk1nqDG
1m4oaL1z3qDE9Ul28TIXam80M65Lv6vDDiZwSeINmyaBJagytPBEy1bneTBQne9cqPoP2Bg6cSId
zQo3oEFjGGDxaepHUsMy99iNqY7ekk64GL0rEwHJfrZGvf4CAIapUeaaSSqIUSM5chFQ4IrAvHPk
KK++zKFThPvIXvJnl6hLY00SBWFpEvO4g0d9qYyTSxDZnYiFi6G0rnX3yCHZ+aapyBp/75ekzj72
ZgfiruelxWHQmxp5M/ZOG/9eeMqawX5JBSBUKFV9sy5IuyuCGdWLc0B5LgOppozDSeJUXwpMHfWh
0QQFleu0MKJFY1913PHpoSuLsW3WIqz51Ei48vTG7bH8reRQW/OzzEWVbysSXsSwLmwVqpmklrJ3
N1lvtdAkRNxA0s5RB89YTNH8uXLKwb6VZrPcyapavA1+ozbdRmYipvWMtmwhkpLC0icWDyGYHjuF
sbI80QnfnRZEH7C1bYEUW49nTGaLVxO1S5QZY0WlEwlT1EZQrUhVCIXsvWZpsGOkQneWlXDyXK77
1LSLrRuZ0bDJiqmY+qBQk404aO6qwTpNVt9O62apqhdnmga5a4TONC5x7UufYKNUbeOSLkg3szu7
HzIj1XBwmUn9B+bfhTHB9/1Ra4lCxME9LMtL1TtJv69yIn0f0be1/TGJhhAVD2LEj0PcL1/7JVNE
RmgT7p4hXkrXH11Le46ss/yk6jPSe2WtJekaq+pYnHqFMGJVK0UQbIIRpV7JxhaIvaeevAY6pUxH
C2ELaW6is9bx7Ey0GiWVZl6ZYdLpL1LMzbyxpq7ODmxKZH9MNOsbv9S66nCodC3DNZoJZaPRJ63k
vlTkBn/1zF4EWmEnxQ67hTPfjIay4Q/obkzxk1It7sd5JB2uJXCxP+Kt5J6R4lnQBFZFhRdYbQXP
U0jZwPti8mux7vQZbFk3AInMmqyfO7Dq1F96lZOBmJblp6g2lL6zSTQmvQaPPWFA/XmrLvGX5j5R
PiRbaMhVEerRg7pZzXpb/2GwtD+5uU4kMb1kl2QV2qP1NYtGfhF2S3yfOUnZ+vUoW3GsQyMj+0Q5
XRLgQebto0ZmEYQbf4/qz6rNAi2C3R3aEYPqdVO4xYM+JR4qo8aV2bHNyRBeD0XWZ/s5EjNhU8C6
V6QCLQlWetMsmGNFvpzqTCstEq77yjPJDrSNwc8KK6tPSz43D9pidOKcBFnGK9PTZsgZ9CcfidaY
8PkWlbtsvbhXhFWNPZhCSKIghq6oFvM66wYunowEjLaN5nVPeUKGTxA2oqdB2//m7Mx648aZNfyL
BFDUftur23bHseM4ndwI2YaSKIqSqP3Xn1fBdwCHaUpAXwxm4AHE5lLFpaqeFxmfamvZvdte8DBs
N292S/MvPcT83qx0Amtn7FNUGicI9Vavo507qICPivF+yBT9Etg24KtYgZP/YFngh69sAqbdUjuK
xV4Ljb2hCl9cj6t+71MrAvU068v2EAW2CG88UmgHLkhV1JnrZs6LSm0hQPZLUTnngwK7vOcbTiy6
qqsbBGEC8kz0Euce8kXx5vPBs8B7XP66YYx0NVeVhb6K6iL55MddulOx5d6BooG8xSbI9stNmDqg
HbkU8HcIbGbJpxj6Tkcy37jL0bntTI/04r/PKgQJ6vUEXOjLQN38k9O21hEMta7YtknDbrrQI+f4
7zZQ80RL4DOcF8BVyvIIm7KBtP5oiWmqbltE4Tx4706OQ9fYeD+dwheHNv19azXgVTbxWlFNdP0w
FGpHLu6TFKT3IXwZQSLb0fQZKbPYGgoybXpwF1ALhcIpx/raRaG9cns0Namfv5RN+3mHfiFu/+xj
4keE17eocgNWPE3GLVzLrvE6uU1QWLoyiKbFrBl8WlSyYakdvAgwMwCrVn2BVKeQYS8ASbJde6ky
LWjN4AnqrjsUMAYw+IQqROnTwLlDQoK4RWfDR+b5PKbvFsMYxnbchDIAg6mMczzqOJbcdURNv26y
SF3O1fXizOdjHrzEAXCXyOSeuv6QAC+xlu9z/TGHBJrJxyQMApex9rXvgIBPuaDf+nGQz4pO7VEg
rlftOmBZVnScDdOuy7r6wMPKGKpVr1BuAfs76ToY0FwFxXh1XB4xw21Cl3VtR468BuTIAiAX/wJj
yUWOW1+rIxIgoOY6DTOEqCRPts+GGzulOQQyolwfIpHt65igtg6cjnHXNgzVzXOzy526/vpCdD1X
4EbAVvYkOiXcfN82NQQfKlBbaHXO3VuNMtAcAUBFqQ+IUPOa2kULeqCj7lFe9GGCuayYvcHVBJrZ
Mz93vSBv7ReKHQZZAWG5JSCxpD68C4h5c+l/+xyOSJRi0UqAwdSk5gIgQFS0ZZX+r0niTN9HW2xZ
A6/6p0W3BnZA2Eicxjpf8agGt6NryjIvhxBqNCCI64OEcT/yNFV70SEssNKAwY50HdmRqnDo86x7
ZR2fxi3LvIHdo9yakqOFqJVceV0wNaM5B2HzlGVh0bySJGRvVeCVX8cphGrHVEQrQWbTUGmHAhv3
JOTzjt5z1DsTg1YoDu9bsPXx4r9sOgZ/8Kc66Z2H7oty8Ieom15Jg/M3eCVHlDB0O95Hb04BbFcZ
9EhhAzhgubk/NXJXXjN83RuAWDhB9aV6VSPg1i/hAERuv60BDhxPgk3Kh9pARYJPfdc14fcwdKj3
xIGBSGugdQsbsgSucq0Vhal5oq79GO000Qqk3YASjhAKuP4n0amzi6vtxg2R1JiHwUecWFfMzDTM
mu+o8BoA/KygeEYHz5my6pGBFbejHv3NiniLF69zTbrn5UE2rUvNjSBdsR5yhMFeQ8Lj57YBOCmO
ovFsoXh35SxvakJzG+EwUDsI2v4VOY6QhGgV0gOIzccTDkpSrJix4Qma6CqzaYejahCO5HUKqjdw
5+KNH1JINxQVci4t99WN4k0zYLlG2eR9aICIXR5Aw37izbP4zijaCvu6FHjN5zWdhk3aReDO+qgh
RPA6tR1AqLlE1c1yY4al4WleBCgDK56CnHySgyh2rU23PItsjCaw4Qrpuzur916gE13ftsl4mksB
cwuvNniI+0QAVN/wDDAssFBQhIYggioBI41DgOpoj4TjeYkud/JqzSxOgrpkrYKcjqrBX3lF3J8j
txsvbWMDoEGBdDu1gQgS7ucxqnicaIdIgz09phRw/694FaPWQy4jmXQ7VNtmY4AyAyCLn8MixFlv
+df9uWNdcQSe5pXCSkyAbbLopQWFQL2Gjm/lZzBUkuA8AdRPkaYMbt43vMVWgdj1ZdpN8Xfe1fgh
9x14E84dp20L0kKfFVDkRTQlwrB6Qn4vHRQ7fEnLqGRqW/QVT38qvy44uBhtxJDBBLVDPHrc+2BK
I1SdV8gYP6Wis1uy82vwowGl56gYeGBNAu7YxiWsc/OdW+dj93lAXaWFYUNy8mucANq0k2BB5GC5
cQsGWdmVNfziFth2SEnycHOw8AiU0egT87wQUVzkhUGnpy3COkVCbQCi/Qm3Wlp97wm0JWF1wF3v
oBEAAZwNdG2QO0xHzNQeCgHxGNz5nZ/QA3e71lZ7nhG/xo+FMkTBd1BgoP0zKiUGmm5QQ+uqz8IO
GSKIsUQu1qvvyiZ9DRLuWF8USsQyvgUwfvDBLq9y2rSAwXde+RwXyB1A4aCFsq6HAaWO/gXUPgIN
H1HxxL+zggas4zt/tBCRBHRNNAS/NLZCcLcK/Ind1VUFuDHQYb1gT3jUZRRMF8CcoLSEeiFPHGwQ
56oj9nKq2BY6oW5xklkzdGqDKtgheKJxVNouMhfCvvb3SQfM3e/lVWfyMtru45MSrEniQ6wk5IeR
wI2RorGQodJ+Kh2gHZdbmZfwtaWt7TxE+GNG7TT4RDyCZ3uXopbiiFghj1ZM29QNbbdBqaaXDmTE
kwVy4KY7MK3Kj1KM4lEmQzbcZSGy/G/rirbp8HEseF8gHcEd8KK9ZzyorPuudDr/lgaQvj7vdu/8
PgjyDkWxEBLy3Th+4rlA7rgPWYjln/8nueyfqZiz4//+POrWADYve/KICrrmSYDoZt3hOTxynhKU
BLn/taj98abjINTYfml75jveHaWu+uHniW1F27YRY/5fHAcDSs4QYObuZxrZXn3wM3jTvYWAhHz2
8y4aij32sLi1HwgfU/kJb/Z9+erYzHG7TTo5ZX2PVCvQg5c7dnWJoV/aQg5FW7sj9NjOEGUAwRT6
fG82ZEhWDmmmr2sLOOUqG/Omst9AhnSOrargBPJMTPZl+ddfvQHh12vrtw9G3kkmo8c/963eTctN
HyVPf96UKomiZj6Fd8grPTVEfF1u0tQlbSGrFDhCH8T8i4xQrhtXyjuPkGTbLX99Xq1Xlpme4sJi
hYqE2KNvIwpi3A/+XEJ/h1K4OcIxFtXKtJha0c5IE1iK0Viw4K30UPHEbCQeYGF2Jwa2/4rrMjWh
nYyYLMMSKa3lufMRgOmK5LeA8sxGibq6Wx6qqxcAH8WHf1skBEdq5YrRfxs9FNSEU0suKozZgbp9
e4o96DcDf3/T8zoa07yLBx0KV5KyuNjgPCcI0xSB/ylDdHTYL/fGsKzI/Pd37gsOnnEcJkpEU2wC
VrxokldLQmVnZWEZLEVPcrGLXPUyaOEeY7/Z8s59AN4QGDDfbe5oKu+hIfBQjkjgmRqaH2/rk2b9
LRjJhT0E9ltVIBDMvozF8GP5y6bVpdm954gRuP5OXqoqcr+GVjhAMwFMqqnqnV/LTZgmRLfzPON/
pIAulNiow4Movd8+Vw0w9zd5XlvPYImLMgsIYfQN+j003lGhsDNYIslWqiOudwDsyr9XFGioTtcM
RXlxWtGhjgyYFfEJEimuWDFAUwOaifsxhBAHiYqvNkCkf0xC/9DnILItj//1KbYjzbz9bD4tAPR5
iSWimbshiFFfyFGnvU+wva40cv2WCo6MZte8Qp0R5bU6j8JHYb2HHNSUYiNEWSV4F3YGSESMzGM1
CPmMHI4vxZgUK21ft0hbz2+ZfBx4m64uL31l89e4iMQ5JeU9dpePxQDFoD7G6Xm0WpxmIQFlrbRq
mjRtv0f5fewiAu6/yUb00OPDnZjv66EOV2z+6okSA0r/XnVtBkak36cB6NfOF2S0/YcQMFIUCvkY
eDFbWXmmtaGZf1wJ1I9CNPTS58B8MBSVofwzKu9LBjLD8vKbreTfjRiF7n/3gxGiBp5U4xsnqoLy
j78TAB+ByRYAMO8gXc9JrTdU869lnhrmRQ+wpq4scH1T8qLwVOZtAeu2LUja993acjM1oLkDt66n
qIcGyKUKS8gxYblncApE0JV3F5MphZo7GFFHUGc91rMDICjoqGDkInMTCALLw/WvRckokeOn3o6/
4hx4H4SrQT7DatCDr4jwdV1H4+ICZSbxRGQnM3DJQmRs96ICZ3l5QZjGT/cUobDbKHPKC4D71rby
K3bKonJYCe6avj7//d32j5pqUUITUp19Vrv+Bq+bZbUp6tRbsRjDctZjr5XPyoAXQGFIZIJveF5+
ZMAj7dqs+CplwqHE7vU7aAm83DZYmhcglFRxI7DYIsgaPUHUqPyZVcXaXdLUGc38AVFSGWmpOqu0
P7humtz1FIn6Of2S4qQxKrDZhrJb2UZNq0tzBGmYWLF0sQ+BQ0+e/oSOQ0SNHoSjmt1No6VHWrOh
AOi3IfJCPWTggl7fnpIknv677eua4SP1LYNUdIlKHwvStqqNrTvHHtd+u8Hf60FWQOEk71Emf0bk
LtvSOvkFUtg9o80F8hfVyqZlmAM9tjpyNUHCpKvOLaSUdn0NCCTN6uAOgOO187HBAPXY6hj7ECbO
4H/TUrWHNh/y3eyqbpsCzbqrDoAtt6HiQ+ukv1DG4G+Ai1u5yxmMQY+f4voO4ZsqGB9VgPCHX2NH
gpLMT8nwlunkDbQ7i4HedfNhYrkzpgY120byK1oqR3mB9OjL1PFqoyqk+0OPINkiIPUaTXgN86a1
+7apOc3YWy8ZEoD+5MWn6a9RIpM5TCC4JL7iunQfWwLU5PDXcs/mnerKnh9opi6klwBBZIsP8zkM
eKFdPPEX+Mv7NqFfMvx7uRnDwU8PodpjDhk1B87RhejENh85DmAScgJR+LUqobzXQxnigEQOhJpC
smJBhuWtR1VBTE+LuEFw/Y+7bHvcyb1wra7YMG6+tvP7TtKUNC/UOZSISiA1WSK9FMAsVkL5HZrf
UCc4LQ+dYTH42qWAOUAtCbxdPI611Wxl3j8DSP2LyPxnPDSfgPR5yl33221taRt+1ci6Sz14hGyS
j14MWcZahG/AQII7kj31U4ME4ihZacw0hJqHIE6HE8UYqzNybdo9tBt+Kw8SgaSFFHYTESiT5fzG
paDdAFpk/ALuKODpCCIHbiDG+xLQo+Nto6Z5ByjoBMprMEOV20IjFmzxw/zYMBusjB1/i4fzl3lt
L7dmWtaac0jHsLQHhmPNn42haotdXyGx+LaPa+4AkYRiqPDO8AHKNPFRRXOSTQKm+PLXDRunHh8N
/GTw3NjHuQIiD3vk7FQoNmrrGQIPqoTIevvttoZmW3p3tIQgOyqLol6dAadESiis/v936ZRkL8tt
GDZoPQ4qWQRdoWoeqmKEkgAHZsiPAJcE6ixdmQ1TE5rpIxkNvAeoqJ+FLH1UnYC9jlf+DrkbUIhd
u8PMNnBlB9AjndApgrj5ROpznHdQhicyKcS96JGwnMzqgnb1mc7yfvnGR11HDO6PYm72k1SMNG9W
XsYVeK1IK66hyjEGSPaIB7zj3zbEmofwLe6NEDgDdn5EAkmVur+ZA9Bbif9YbsBgS57mFwKnqn3P
ioqLwkW023ZNnf4uBq//vPx503rXHIMkBV6dc7u4WIlDwPeJf7YJIZDlw4PKUJbtykXKsEN4mkeA
wNyME1Wo4wu7y4AX2200DTzdcsgSlYfc5i+QsQ/VNk+gh3tY7ppp5DRHMVXzgwDHCRt6Agqgzhhi
WjiSQSNh+fumq7U7nyTemTAHHKqwoOl+IVHxs6jGS5L5D0QV9NwibxWPxbhrB6P34tkoigxSPIcs
N2zo2J+ypvftRnlltU0nPoR4bdm4Ng6YzF9LqzF9XDs19FAojvLSKS4JIu7PjRuHkEpwUrz13fbj
NYfhVSXC7kAXXGYM5C6FoORdyPM1YrzhEOfOburd0NQWiD9FQ1G3AXA8hM0nCBnjIDrvcyOlv5Ma
eN35iCBdcuMZzp0H8l2TPrNpVENs5MIpJCwoMHnnPMirlUVs6pBm/qBYe9kkWPQYBtEvlZP/WlQw
/YxRdwSV5Sk/ZiFQwKOa2DmBo1ixVtMa0JxCktjeQCDBfOlAKEW5FPilG5l4zt3yEjDsGTqeW0Vh
7/ZTkXzok/x1Pi3KFnWvQGt6K07Z9Ps1yw9zSHN1cYo1pmx1dqzc/gGSvFyZEsPPdzSzp6TFFdRq
oXmejZ/VWJYo/cmaE+QJw8tNA+RoZ4Ogh0BjLKW4WA7SFb9UbtezHyOBxuFjDKEg9+NtzWimDmpK
UUyqxsWq42qD1Ou6xVu79HZ2wcv/ltswTIXO6BIBMkcgI80vgDpzyB3a8cmfUGG44oNNn9fsXTSg
3gWockd9OHGj0wANv/yzDxU9b3fb758bfmfdAqowuY0qmw/Kq0BUtdN4D/Gl1+WPG4xbB16qwosB
jo2r+/nFjKXxufdZdHDxUnvEc/1H4G7r7fy/iurWN3odzoVkqT5CfScEjWZybmqVIPdBdmwfoVL0
RvvQ9nrmjXGDn88vAE6ADWll9W88LXtbqIQ3N64qzcADiaK4Aie/S1f3Hvscko5Au1gAaBg8L0+N
wch1KBfI2Xxowiy/xPOFiSKZFKcWAVHM1UuzjxV05VCrY7mkyEhVNja/4M1a7UDWkvHWz1X2IwSh
4wI9X1Lcdl7QsVocUlmyGQZxyTvP2fb2hJlnZeh/vW2o5g6+M5GhBPY47Pz8QlBPxzYjy7pNGeTQ
n5OW+L3chsHOqWbngc/aOofU6gXFiC/A30xHB5a/sl2YZkKzcdDAoVJhNfmFN/4Lhz7ybkQM+FRg
ZyoDR654W1MXtJ0cKZitzwRQQEPW/eJuvAmG4sbFqu3XJU6DDBLr2WUAUvrAJpTKE2hUb1AV9D8h
FFAtr4trmH69ZtRFKv0GYkLwG6VNQX/ylN/NNGF2Wp5gk71pFk24zPnkBvnF8Ty192jtfC0nnh4G
IM1WdlVDF3R+lctFIlKSY52K4XPNO2/b4pq48sByPQvft3WxJSjSoCanBrlrdtihL1HejffwZqqr
4+ALuofG9U/ovu+6dlDbxsP6SsStt3BdiWlyCwckgwEHNsdrdokdB+khVSIo5ooXceP4aXY+54CW
RRPzCw/66hNyRSExXPAkXqtsm083VxyinipoTXXr2XUhL7ayfqoANC6kwV3ml6n5fignoFASpwxX
nKJhwemZg9S3IUubkPzSu7azm/oWjEE5AvvuTSg6WV7UphWnmbyykefm5W5xoSCyNRtKm/xLUJZy
3C1/39QHze4lcdvA8eV89agbPPhL4A4gCmvf+W7cr11zTY1olj8GfaEm6EiiJAFgnJiSGNx50m8D
9zaiGWxHM36JIsPKKeCAaRfh6d0LHhvQI472VLL98kgZZkJP4MvSzIcqcIstEC8RxwKXcpWqtexA
08e14zogAK7btHhDAdX7a9gH/VPE6+jttl+uHdJlPcWg7hZwjFZ2Z3mBhKgR+FfLHzfM7T/JekhQ
z2IHFw1vwAsFp/kuK/ke2rHZygo1nHD1BD0RtiHemVlxCQf/5EKetZ8floAgfYsbkEq89o7VxT3c
8rhyITDs5XrCnvCQ6oIXVeyyRfi7n2poI5aE7Vgs8k3r1Suu0PT0o+ftAdnAAVPoYXk4MrQDUihD
Cdpdiqylt4rJx4nj7IAYCJJ468eg4exw24TpFo/5shUauaim6rZ9ZpO3nGQZFJ9cG6Lyy43MS+uK
I9YxVaL0mxTqQeKikF33xxzBlUFlphNWmzpxPwK2n90tN2VagJrlMwus0gb/fFARZMfVgOqYPir9
Hxln9MZssn+gVABI/s8++zD6FTTZC3QkQXefUJACWIX47lkBchQl6jOhSkve+kjxlZjidc9A9GQ/
z0pyu8P76iVw7ZggbhRCGxyXSPdlefhM39ecA2ksDwZsYUvOZqlnv2NfXc/xvi9//brxEj3XT1ls
kj10Sy5zfBwCrECyhL+auh+Rt53+zNTPMeW/8ipdY3KYejMvkncXib51kA9h4bwiiAdmdMn9Mj5A
FdxaKz03NTD//V0DUPTx3YjA3YVNPTyKsUdYN6maoNwtD5jp+9p+78gOoUkXrxElgfwbxCyqu4Cu
kSOvW+U/0CpoVIOyiMroD2M82EcaK2XvkeziPDouhGcgdazSXVSt5mBeP40B1vP3WEUlLYE5AnnP
a/JfdM7tTEfAEDuYEAE0KIuqbUlWyZumzml+wHVsv1Bq5B8Ywq0WdNvTkfJvomirUB5o39t2fB5w
kSXlFjEzu3FXNkDDjOnl4VKpKAd4KDrFyYDSWeTBP9pV82N5ORg6pScPcoK62xZK3h9C6FB1p5GX
0DEJBo5r/gi4Vh+3z05iqdu6otNaiikFOQxByksh7O4STlwAJyWj/KZLMiANf6+HtI3qPEe448M4
AbqF5M4R5XhpAqxSiRrjDzbY+s1KTwy76z/cFhG40LZzAnZWEhsQxNyb/egR0K4Am5XZ8H2cWqj/
dsUD9ORfbCQ3Lc+XYTHoKBdw8LO2hlojQhOBB+m1qY0gS2cVVfC63IDBpnSQCw+jkVg2YWeCvL59
P73OvaJ+9aNvcncjwG6zC7Wy+Eyd0XxRzvypBk9aXGjmqoOoqP+xi2+sISAh/Xs1jHjC7yDcnV/q
eiy/VmFA3CMhJFvTV5hd/r9HEBJq3ifsCjF2DnTXoxHvoEWQfxTQWTkRYPR2y3NhXGSayyFWi1L1
KCkuIh5AmkH5RVYM/+FRThzSIkrPeVifVN7vIMU9fAcOf+3oOHfhStf0tEIb0rm+11JsQpX9H9QE
INX2GtsSmnYznhUpJxyqeBCbDuS9yPivEsjTzXKXDUtCR7ukZYwV7bH8khBR7uMBCjJIM5fH5a9f
P3n/w3UJbb+PIysTlxYv8pssYPkmAk356BTWW5mAq7XcjKkTc/Pv9nBgbSO3tecbhYiAp6nmGFgL
cP9tX5/X4/uvJ3Fl4VggLj6E/PAyHkHarbf9ld9usP9g7tO7r6cZ4S7OIDhYJ/H5z/vQfKISCfs1
RC6kv3Kxyb3EWZlu0wrXcxAtQEGmGjiSC1Byv2Qjf0JvtIaqkfu761QJ9GS3s9jweRqsr71Dbjs0
6kgXYGlAlhiwvBvmPUL46iFzpPUlGMp8N5HkrpY1cEJN1GwhFLwG1r269DyiZ7qxqQA4l5bdnUKw
YTPaOBKjqnvM906JleE1yOJaGdOrfgktaauvAtoF+Che3bMgTh8Yi9IPYQJFUqfCq94NSxBNaEvQ
7wdliXqSgInKr71bhscGekp3t31cW4FjGwxh5ZTDqQJ8ZuO3qNsBmb5bGR3TPGh7ThtxphpglE9g
GL9gxwHE0QH+JB6qszcLut7WB/q3FcUepFSL1JpOPg2go+EAzB1Bw2T541fPbBh9beOJUUbqerno
7qoOlUdAEGwBYX6qAD9EEePTMJAVb3nVjaEdbfdpE4ACEMAaTm6Z8h1hbrQFoezjcicMH9eT2Fhe
5sEEKc0HgpgiSJn+Bg/Ta5Ns+vjs3N45MeRMMxvH1vYO1dYj+GMh2UJ24sdtv1w7ZSqPSuRgu6h5
LSZeH/GoFtsPHkuouOVG7hEd1ZHmSZIEvdefUC0wTdCRzVoPb/Jk7WXINDqa9baFCzXUfOxhvWkF
tvvwuS1R8nLb6MyNvht6Wg7cQw36AMznBNk6KG0fPAtefPnrBuvVM81IEScMNMP+RBJZHcHADs9x
A3EJZDtkO7y8r735mIZIs18KuVpVka4/+bO2REuhew4R3JXjlcFB64lmKHwI8JKM8VcuIw+0a1PA
akW2raeQrYyT6fdrpgtpYxBlLKIguYsTSB9kZFf048r2afj4PzlljR07OEZWUAK1FR7A90gnU5Sc
PdLbJf1veaYNg6QnAWCvHCDD6YFaHMrIh1gzNBugqpntPI7X/eU2DKtJT1KrppbHUdf0p55lT34S
fgyn/jMF/sEi4udyE6ax0pwFsuUdHrlQLRw7m97FLWhqJECEe/nrVw9rHnHnjr0zNsB7oYzF++bk
Km8vRHhgJTaDITiEVvo6UeibBMXKWJk6ojkNALxQq1OhPj7kQ/7IJVhFSCB0bvz63Oq7jmC9ArzU
J8OpRXkIgI6MH5I8XTtlGtaSq+35xElVbTlDc5Ih8ph5kz4BpNxsvXTt0mxqQHMXqqnxQBA16kTG
Pv/IQINHOQ0g2v7Q3KQphanWNv3eqgc59riXS4t9Y1wloJ3H0V3ZBv0RT+FrVxeTSWiOQzUWbW2Y
wYkoUOBlZvtvyof6eppV6lhKLtaCIFcfbj0Anv6eceE6sZd42OS4J0jwUEFc6gMpuyHaqGbWKJSq
KK2NAAhgL4OozZ6teMAT4rLdGOZLT15zfQ70Eav6kyjg3hm3p01cireiEmuXNFMLmt2D0y4Dv5Fw
X8zNX8Mhjp77AjfajkMMfqUXhrnS89aoU1Lad9hHegmEGAiin+RY9AdVhecEz1ArPsZg+LqMJI6V
MXRsZHei9dA+gsvSdZuprFdTlE3f10zf7fNgVgNQJwhEVffgk7OTRfjr8kSbhkizfL+NAxdSveok
ULpykFOXHP+cNQWv2XkavJflZkyzrRkndJGT1psmdQLxXD7SJPo4gvv+Ien54bYGNLPkKdSFw4jW
6Ua17NtccXgEkzTfgp65RiE1DJWeTeYm1LMk1NNOMwR/Dxpce0BFUb0jw5yQRYe1sk/DWOk5ZVVG
ZDSkSp3aobG2SqhwD1BBfqrL/H86usZEIMO2+E8ymYXwc1W2zUmEEAWrminfxUCsbvyhnbaB8k/I
Q2b7aP7T8vQY1rAu0ijrANT6KFcn10GIkAb0CyRFpxUDNE3MPJDv9sY2xIUVGeP9CeoQwMz3iBIj
d6LegRTd772uuin/wCNUM0Qo1fQxLafuJAGx36XEy/Yey9TKEJl6oVkizbvSKkba3qV1Np1pGao7
MScJ2NKLPjq4Dq5YvGnu6d+jBUSlTHnUjg+9GjcoMX6QdndgXfe5qNqtLfnL5Be3XWGpZvUjt2jS
eQ22yYZ9YXU2bh1vNSvBtKQ0i0cEYxqYV6gTq3mxYeDEbbpoVazO8HU9zyyV3MljOXanCiynQzUG
3hHPcDdev/U8M5KRWeQlhbciRZ5vKpCoNqnbrR0dTD9e21v7NM6g7CAQrfJd9SH2bH7fDau8A9PX
5wX8ztxEWULXpp9vN+GIaa0w8AXj+YoZGLyfnkCGXHNXAdSDgWcA4IrMZVuExIr9MN4UIfKInjSW
xhXEutg0PcRh94lPQOQjKLtWSGL6+ZoVj7ITQTcrymww/ijSHHMUrOXAWuZJdROODx3QLNj3aGy3
sT0chbCPcYm8Fcu2vt7kqHXq2yizCdGTpDvxEkemme0I5nHw87aPayYb9gC7lJx2JxLgmlGD17cf
wYBZWTmGdamnh4H2WbNxrDD0CDCJTV+iQB8KRp9u+u26fCEcv0uytBpPfdICe4nkz81YOb+XP27w
/UQzWDxT4gVOtvOqge7QlqZ2dhyLmYVC/OZLEN7q1vRcMXDFbRaGPRoaQx9qDUwFdw5KBPfL/TBN
wWwV71yDrCUrPMh/zX6t6jZ+Rb+UpFhZmgbT0rPC1CiCIGgK/Pa0gS2FHUqeRQh9Zyu4jSvuET0l
DLK9FevseSKktBsoPdXwPBnewJfHx9QFzXJRnK0KnBvGU4VwtJCNt+EEaIdCpenKDBhujXralywH
uyMhHnZVxL5Rl8nvcV3YatfGOdL62YQalDinwQShDiRQbQHZXMvuN/VNM27ieiqLWT0eWx+hWNJD
6H60MghzeKtAlKvLy410rJuLxGWr5jRNN32XfEspJCCGAYO4PDmmr88HpneLNySkyJp8Go+S2fHO
nayk2TthQ6eVqblq5Pj1mpFLS+UhL+zxKFr7KSzTu8qhW0gYwBbj7LDcB1Mb89/f9QEcHa90rAoj
FEeCb8Dx+hri3PLs8u65i/Efy83MP/mf8De6Mq+Bd81U1JtYAVbEMS0RJnZL8h2BfussXVHclxmu
XSUsdKWtq+dVtDVP17u2eO2yKJri8ci69Im7/mmO5wDkdZSBux+Z83tGbyx3y9SUtnm3yrZHy/HH
o6r4nlr2U0VmrTtybFPvFVzYQ1OvoY9Mi03zBC6UCxM6euMxDmEtY4YqAhC+VobsqiliyLRzN60U
H5N8ipHsV8TOVsVOQw+CBfVugNZXf1weLVMXNINnTtSpIW+sRzfMGSTD6G+cxtdYF4aP62lXYTZN
E4qirccK4Jh5L79gT1+TvzQsXz3LCtrWUwwtYifZIF/yEakbadt+Gtvq1LH+MA3JLfggN9KzrajH
EaFvHXKUnbcfYkhrC+9BNu6DkNkLoKrPlh1vl+fC1CPN7mnNQW1RFlZqlb+0ICqkKHbrZQ9xag95
+GsGYpoVze5HV+FJyJP2sXL8b36KC0vgrEIbDatWT6ySrh0FraztYygKlMSTNKohTIhItLcFOyG5
idKIWdGM3PdwAGKyxT076D5R4b9O5ZrdmWZBN+qs8oE1cZo7lQ07l/PXOezsRj/ySHwN6JqMhWkS
NOuGMmdZyKGr70SH6GTVI+vIgmzp8kK6en7A6GhG3Uex3avAz+646JGzyQ9q8l98zg8peJ1h2j2L
sHiwpm5lvzI0p+dRIaPfYkyVNNlU48CQ/4oLjaRbCamycZieZr9bwgcHt4Xm3EhPn0I9aFujLDu7
ozZAKnGa/ApotnZ3NcyMDmzzg7EfnNKG0yoj5yWOWfAE5H63YuOmr2s23rbV4LqjEGeeD8+QGeku
Ud65l+V5vy5EgYHRTBtSooqXdSLOFUdisgckElJX/D2UfKpNiOlwk+w1VEUGhQHsI33YbIdW/RhG
ANCGbjWsbPABenIVp3SyAhyTzpwH7DNNIRYKzjHbumXhrCSHmJrQ7J/ykBFIQ1iP4AJ226qfw6ah
74AQtCqIOM/IleORnj4FQFfpR9LPz+2Qqw2yg/HcWQI7O8Lhs90UxGxNqc7UkuYLWBBFkFmFkmcq
2x/g54wgZLTjrhDs29CP49flxWHwazq8DRz22AKXXaA/xa7i3b71EGJGNVCJIkg8nXT+qq6zYXZ0
gJvreWmbRBF/ZPaUvKYxNEb6qXd2SZn+Wu6M4ZCn49o4soOy0BrEufdodg6JB4VcOeXOAaXC/jfW
VfK5bhzvwQrIqoCCqVfzwL47w/YofB56N+SPIunUkVtZdhIQwd2Fxa3LWk9qY41fBoCmsDPeKgky
enx/+0fnM5pr/ZZHztSL+e/vesEsPMslVsrPAnW3mzjv5VYlSG3Ds0u2cgI3rGddBos2Lu+J8BDE
zZvwCCWLE16f8NZeZ/G+LPzX2zqiuYDWK2NSkhizr3h0qJxJ/WCJe+9lSDRZbsFgMb52EmgHkuNY
XuZnQvEOkkZWuy/jJJ19gb1FWpTj7IsMIN3DcnOGrUFPeBshbGUTv8fMOINdbXxIkSP0Zdf+GrLZ
NC/ascBXLMSv9vmZpaOF+yqCp8KPaLKtoUF07xAULq/cwg0jp6e9QcIkmhRM5ZxNDVpJxk9seFWI
u21a9/84u7IeR3Um+ouQ8AKGVwhJL+mZ6cw+L9bczQbMvvPrv5P71J9vE6S8jEZRy8YuV3mpU+ew
jL0Qlzr0HhAiD209q6BCAYyCCCuOy5DGw2JGIu9apnzbKBvuYhO3NUU+kz5LRygOeDjPNhXkUYNq
/l23dLrvSGAD4ebM+KTw8+IhF9nj2FUzjoPirpphzI7l7sUciEUBK6ujiVSfaI463mDkl5rv7vYb
y9a7/v4moKRQPBRIb6HKWXHyD/AGY8wKdw/mu7FmbShcLjqijUb1R97qX3ISR2hlHfN+PJp8fLht
4q0BWG7etUrlTiFQVYcSevJ7WEbHh6K6yPcKHLY6sPb3Zm6hKAV5raum1C/CqxrCZPrr7Y/f8jTL
p9MZeHWSE/MAMqSE+kDLdl1EXfcUlMFDRYOdOXofwc7D/6DhsKdXEPTLzjlHYWiKJHaa1mfpZXmE
s/8ctRB30riuZv3yG2jaPS7ODfezsWt0LWumeu/q3GsFLUoU81Z1LS4hvYvVDwO7Tuyb5RtkNcAq
WWMeFjNd7ywQM6hN9e22dTYsbyPX8qUBrZ8J8fk4dGePOGyFD9eC5Ptat3wbcE0xOtm/kyPX9Lxw
5DdL19n59q2pt/xapase5jHAtw9+D4YOjuoXv21pDLH2aWef2Jofaw9voHIX9AsOJKBIJpBxu94S
rnKR982P5di5ITrrgmvrfn/F2+XQ0A7Xamff2Zofy6uDotNz4NJrMS4AXRGgN2tcpWMX11Ozx3m1
Ef245d2QSWyLkgCwEjXUXKYBojSZ9yUDDDIze6ieDRvYEDVXyX7KHY1xFNCTjXAqxP457sHIN2bJ
xqB1EJnUEAu7jqDupigArSQKQpAu6SkqT27beasPy4VBCwbOl/46S76fVw/uKv8Kshnk/aG3Vy+0
NUlXA72JEk3npKlRDbrIV+E9S0gAPtaAw5xuj2DDzjb6DAUN44gzmHPipfmSUhoHQn6rcu8RZMef
b3exNUmWO3dZZdpgMhgBeNQMtCnVmEjwnh0y8HEe7uvDcmfehSC9qXkJQygp/iw0h/ogFN8gndAX
1dTcaW/Lr+lVYxL0wBiK9BH3unC4VvCNHzzga3cC09ZsWc5tSF21jkndI9HeAxuHuIXQFNF70K2t
5WT5tWGoOJZh5h4bsNHTDo9jTsDEjhU2GrchbpAJR+6L5ZiegLt5rNK8j7IUjJi3jbzV/PVK/tYV
XKoJp5ga6EnhUb8Hi3E7rfmdH2/5Mu/9Ji8hhngcgjGa2/4E8Y2dV9ENm9rwNWlaT3azwrxQjoRX
RUHhmY/mIBT0l++bm2vXb+bGIUYzIPfXY6maw8rdWMhp5+u3pv36+5umhyIHZof167Fg+XGeu8el
2avy3og+/0o6vmm6YL0MoH6zHlk1n5z13HXQmU/LqBzv/HbLYQFVo+1UwKie3x1TIk6N2FPB2poW
y1F56udZxZr1mEkgOenP0N/b39/nEeN4Yvn/GR9pr1XQwJhzdgwTHvkRi8UTCPsOjhdPOwfrjUVp
Q9Q8WTrQVhrWowz7izc5F5CGHJnT7jz6bZjWxqiFgQQAxWnXoztXp9mdTk0+PGnwp+dtcd85yGY8
q/uZSt1V69H3GT84BV7+6xlauGUOFaXbbnV1/neeYom9+5oi5I0O0UUFelSeZmlCIQKegBWng9qZ
94tQc5ciJypfLRemfat14WGtjumS+CACmKq96LBlDMuF+RhU0gUT8rFZJ5GsszSnWiAlRltHRrOS
VXJ7ujZ8wpYsRRLGTcmyIoauX3M2JmGV76zWcMMQliPzikCPFjRqOqpWlT1XtBp+pstQxWFZqY9K
Lv9UA4AivnY/asP2uHu2fMTy8Sr1ReBqB726BZ7e05Z89AGISVbi/nN7xrYWmOXqPWTYQyPG5Yi6
2SwKFTmUbR2Vrkimgl/0cFdFMQhurvP6JtJKPSotuSLHPMvqqFNqPY0Z8nK3R7Fhdxvd1ufcKBzu
sPvM48+ln7773c7hcWPl2tA2XMmKTDseLOBVEEhzxJHMyFxp9gVMjjs6Ult9XH9/MzfN0Ae4zfLl
mLUqhtTQ0UVlTMiX76CA2Dlmb02Q5dtBCNEIKJ6tx0qqkxuw11579/gc43YOdNXjxAbTpZDcDqFF
KEhT15GzhgXZiYHvfjs6sI5dJgS1uMdWfcQ1gUcdWEUg+RjuPdi+62Jo3Tp2SZC5Aj9bg+XT6eDN
rK9/16jsibhH2d5bzrtOhj4sA0uFWNSlTINJVH9cNa+RSqseUjU8ZSL4CPqInSC1NVOWlQsGsEHd
uPoI+oMmlm4P+fcuoDvH33eXKUZx7fXNMh1TVMHUHewwNOFHPacXMKVVVyjbMfMgQX+HJ6MT9v+d
LEuY+8JQfZy0ryMOr4gcv9o5jW3ZwQrigBqAFmR11VF2U/dcSHlyOvmSVUsf9bLOUUSyp/twXZv/
2bcxDCtwg218aCCfA4vz/JGb5szXpAryX1laP/ao4QQG4s/bE7bVkxXAa2wPdeBM+gjxo8cw/NVJ
8Yynk7gTM+B/V+DD8Hq7pw1PsXOb1J+4UsCxH2chwKRNcOVkbV4kWRWkO9bfGIyd3Bxlk9eDmtFF
xS/gC8J7ehPPNXlY1/RolhcICO0s5nf3c8Ztug4BkhWddoM+ynKNJVBmc5p/xG3g2Hf8Qz5CFs0J
LyBC+Xx77jY88z/pzYxpwBcbfXR73VOIQnSTjFCH4++pOG4sbZuxg6atZ8Aw6kAuXv/OyjAhI5+h
/AHlvazunjJe7aQGt0ZiRYG5KYq6bAsnIbWHQ0Kb948SFIqX2/O0tcYs90durHFritUMRu/KPBJn
bqc48ELo7qJgHICw291sDcIKBBlojng6uDLRCsQIoJaqD16m5p3WNwKlnc6E6vxEyrnEhpXhGj/W
rvtRpVP2dfF7Hc9c5Kf7RmG5Pqsk7TsyIbVMTPm5wQE+Vll6F8UJ43Ymc9CCz41uZZKOIuYAHkVM
jsWOo29MkZ26TF13HQ1kTY+43VRPoARy5jHqx9lckf1eVvQRS4t8R0Ftw9p2JjMfai1wRUOIlCuv
vzVBkxYfoP8CRPldhrDzmKvPeQHsj5MYVZlXr5Pk2Hb5XUoiMIS1q2dV7zqzhCGA+qHndVlkDKbo
8uvtb38/v4Xmr7P2ZlvP5QgBeN663yZujDpIMRinO/aqd+om0ciMk+LYjWLM8XpUGjmqk18XKRzS
nzyPezEpAl/fc6Nm3H71B2YWVMMKYAmas/Kh4qN+oGM2PQDYfuds2o/+vEW9M/VziXeeABumHvMn
X6353lFvY2Hbr/7am6asz6HQAUUkduCdeSi66rFP3b97Mu89RG5sXuy6CbwxmY/cjs6Q/zxUeJ+t
/eEI4aynvM0f8mo84uyRCF2dwnQvTbyxt9iZ6B766n1hKpk0XVGcHU/zDyseiBLFWxmX1J9jOhZ7
RNYbE+hZodnvWQvSetdBaRUC8uoZeWqzZnoZOLR7VeXL5Pa63woK9gktbFUxZo1MSg1VnpESHY39
srcdb+xjnhWaiTekcw9ZlSRoJ+dx6usuZoHiB05ItXOC2ZgoOy8tGhMQ5nYymafiYex5E63zcBmg
5hGB0fj3XbNkZ6G7McXr4AKOhnUl5REcievH0uP5zqloawjWOibe6K94snGuvuhHQMrL1xXsxDEt
sH7bZcx2zv0btraT0dJx5EhL30ma3sjYqRgKbsNyTzZiq3UrPqcoWQlnMzlJLn3v1UNx4CMUy/bA
/hsriVvhmdQdHmZYiXXahs5h5n7/svoy/zB3u4+MWwOwDl1ealwU2sLIXsnNJxkK8phW8q6XH8R0
y6GDLAt777o5uk6VJTNzSAwpobugY2jdcmPgR4UHNSGZGOyR3wcv7R9Vntb3nbBsBo6imOZBlYjm
zVhTVJ/w7BA4xN/x4I24auc+SyAdg6JA68oNH5tg+BJkRZYU/oL0DyGxS+e7SKcZZ9YiQrUwZEGQ
mUxcqspYTcyJSJ1VO88OW+Ow1g9mvsgnPO8lnOW/66bOI6m6nyNjJ5Do/gEZyr3HgY14YXNGTeCP
zCYKX8AGGH5XAFqf6y4AKw8uugnRRN35KMSsVVVlsg2n0gkTiSL3OOja7GHxShbrwnXvnDRrhzBO
EBLiLU5SjfoTBdEZLmv5z1D3D74vq6hR4Bm+HcM3zGNnRQn3Cs9BWWsyqT7tf4XlohVoXVtePhqI
f8fL1Di4BgcT3TsEbQQUmwKk9NXSd8XsJMCwzX8WgtSvqBNzLrfHs9X6dZxvTj/gNect68MwcbIp
RCkdqQ80y9qd++3GE4SdK2V+qVeXVWid5p/zbk6TeiqcyIzTQ+8sf4IGuDyJctnZmTZWtK0phYjI
hiloQhyttDwukpkjcafuYVJOEzdquYtKiHGb+2NplQe+KuofeCHhnY/SWWMqjx3bqRXb2KXsRCq9
8qzJAu0r+uJM5wzbt/fptrm3mrb2D+MamRGNprXC7oG6RjzFl3slL1uNW47eD0WVtj3xDyL76s6n
ufmTpXd+t+3gV/QHAUf5wedf3PnD0Dy4e9vSxlfbqVOUdUNQOPTCRGR+fyx9GsbZQIHEmqY7n5Lt
9GmzYrFQI8JkKCZx8MtryfXaiNNtm264sJ05xW1hBiCQhMkUNrh6gVw2jMpwbb/dbn7Dq+ysaS+J
CaCF6x96rwdHmwF/MqDea3lM27sgFYzbydK6CMHWQmesSlYmoAiNKUeNKrghbo9ga4Kuv7+JcQ4A
b5XDJv/QFl7cqx8jnl9ut7yxG9gp0jJoiprm+HAZuBGvcKpxRzzxVEdpSITa+51utpao5bVKI4eV
uxgA0ydR93HYZpFP9g7F7yMUMP2W33IcnYz0r82Pn8vlGfnEBAwBn7n6R/Cj8IpEFc6hVKiDr/bS
UFuLyvLnnPpMjO3oH8J2jN1yfWqZAfUBfc7WvWi0YXU7SUoHXhRuii5EESCF9jqLPTmdjY+3E6TN
EKLKvcN8Vd03b9SxCOPK+YiT7eH2qtpq39qTm3BA9RHBlwd4EQIJ5pNQAcAQgF/dhzpl3Ob+gDJf
uo4zumiW5UkxeYDHnTLNdpKwG35hq0Rp1ytVkWGGFCNPpVlibxWxIO1Lu5RHYOzuc2ybBaTKXa/t
riae5Xrw5+/VSu/zOJv7g2lgAzs5YH7IS2P+XLiKWPX7tnm3FqblzVXTFARCWQhHKJSB7Gmk851p
31o4liPj9IaqL9cNDn6vHuFhR4lnq8pTHyGi9c/tj98IRa7luEFQjous8PFd/rkYfo3Vh+Au0UvG
bEYP6FGO6dChae350RB+E+Hncf55+7Pfn3Nm6zZ1nAwrWa6fPX/thiCazXDXvZPZTB5TiifJSvYI
Bs1f44oyXPNYVUcBAEIAePLtr3/frszWbVoBPqc5KhAPoO940vwhoH8Lvzwocrnd/vtGZTaFRzU4
IncFxkCmOfKd17n6oKu7ZGxg1qtJ3uy+I6ruw7Ht0Liv46X90Sw7S3HLptZNOYAYoycDnHtSlusn
vRh6YrpVf983J5aXZpCNmbwScz4WPw1otWavjnmwQ1q+NeGWo2Z+C9KSEhMeLJUXweCPrVieTLW3
3Lfat7xUudjT8wBzXouvdfBUuv3B5XdxUjJm03FQty1xtIEvSbc8aPNzrZJ8oMld027Tcay1nn3V
uTjMmuEPvEL8lXrdFXiRfrmvfWtvFWkOehXUSR9W59gRlohqiVC3uOOoG0syuDrwm7Ve1CSgYELx
D7RBzfCRzjuLcavdq53ftMuVTwuQrF+36+61r8kngCR2Jnyr6evvb5pmPZ7Wc4OmCzd80U0Yd6y5
b5Xb7Br9WA5jmGKuGf/W4qne645DuAeguQ79v6AQZgsWhcO48CC7GpJ9GyAuV5hj0NxFSIwlbvkn
G8IBOKbGx6n3GbWuYGJ7xpP3nYvEcs7UCyavW+D8ISm+paULmlo97ZwtNmbFxo8NzMtwT8CHi/lz
GKYPc/oi6V1alYzZ2DHwtqJCE7wmB+bnJ7N8M/nTKsXOOtz6cssxu6xvhfIqnIqud8DxQa7hYfJ3
VuLGIrcxY3rsvYwFaLwoDSgq0iP19lx+Y2+2uTL6PhRIFaHpjH3LSi9alyzqxAWVJIfbEev9NzRm
I8VAMKyHgKID4bgvxsMjHa5M9dy2EV6K+8ir8z+EO3293dmWFaw9VaV4769IHiY+MLKg25iyKAA3
zinMl70URvi+49qEGCNqMSddF7BFexSBjkQ5HLzwZ65/L7Ub6X6O07ve0ZiNGwO1AyTC1xzrdQL+
GiSNKlvLZBKEnm7P1vvXHGZzYXSslazzMv/giY9FMD9606ep+1GVvycy7LxsbxjExon5vBBZyNFF
lz1667eJXapy7xK+sbJsgBj49gWHwBeOrovzFEDUy2kiU/9h0vHg9nGe79RPbniIjQ4zQZ+ZCZVu
h1H/FlUQXZ07w5W82NsKtjqwdl3AG3C81L53KMb60LrhhxVcvRpcRU3V7PjFRgCxEWENcvY9cXSY
FMrMHwG57z8N83oXUIPZRBd+uzZ+rpFQAjdIPRwap/XypFlIMB9ImAV/3V6sW7NkuTbgH7VDFx0k
Ui3dKZ3B6+QtigIM76xHfMGeVtHWqrIOzmIykJIrWZCkjf8rX8P5lNFxjEdRJGQoUpRtyum5Y2Tn
DWDDB218WLaO4P7z5iCZq+JBZd6fwbT+ACHhaeXThzAHA8bt6dtyRGvXzqE3LgLoFCRLr6s4Ddz2
IMqxikDrFSa3u9hYZP8BidXTONelEVC/WtsngMP5Y1Gb7L5jx39QYg1oCYSp/cQVi/vBk2YeHhow
k9yH0mA2MKxlKXigFfMPTgvlRccHspmeTN7dt4XbsDDfbTtwwhkOdoJ2OLoFqEZq0HL+fd/UX63+
5hScmjYPaRZ4SWAIm57cel7x5MnSWe8s0y3bXn9/00Hlzj6w95OXVHTtDwr/exat63+//fkbPmeD
imin9czBMZ0shpwW+SOtqudUeAd3Zc8s9c8j6Olv97Q1Dsu7lR9UzuCjclwNjjqAjrNLRLlXP7PV
uHXsJh4U1Doa8oRDojM8BuVQzi+4GRt/J9JuxEAbSQSmAzIZynjSZQLao8WfYL89kYJ8ZM76z+0J
2ujCRhINAWkDFLnwJKAykA/uCL34hRjnslLKPvqqrfnO0WCrp+tieLOkhsyfs3bFbFUk/ejX+fFf
naFhzS7ZVXDovuFcw+6bThbQWtS8WHjSDBAdcYfPIE/5lFXpR41X5Z0+NsxuI4oUhXrV5FOeFLM3
fkp5U52ZmpFBuT2EreYt364gtNUHAs1TI7s/cglpOK+dwm+3W9+ywrXXNxNUEAf6Z7nLE3/IWaQI
nxLa1k4W++ALjnWQ49/7erI28D5cx7VQbfEZB9sXyDI+SQ9SAUVZnSGAtHN/3NhNbXxRF0h5lZQs
Pgc5eHKK+omM3Wc8aFwIgJDkygR4eyxb/VieHgA/0xnUUH0evPGBpq9uh6sMTH4iffcpb/udB/Et
01ubtgtCinDwK5o0KHd+alrmRo7CznF7ENcF9M4ThI1+BapXGQpNi8tVfuLLinMztDdN8YJLlLnv
3dpGwBbVDP1qHvSXHAmyh8WhKjY+bjK3B7BhBRv6OrVQ7sv6kibBkoZYu+7vCRvFMKCaHSC2ZF8c
c2umrs7zxkn63u1JlZL+Eg7rGjkjRFzBk6Me2dDR4+2xbJjaxn9x1i+8Fma+6BBPeuMYkHgMs+G+
bc/GfEm3mbpsmjAAb/YjPITU0EKm329/+kYIYZZjV6BeVe6qaeIOy1cXmrpTNr6GU/uozb3fT//f
ALRovRakCOEFIlsPS1jKyOyr1WxNveXMvUINck3keKkdV8XFkLfxonZJLrbWjuXDcgrAekWa7qLp
AHmzcixjAWT7kS27bzgbA7BBXanwCYrah+7CnfMg/xZ7+bitdq0dui95FugSPFMqJP+4vl8m2SzK
+5akrds0ZyKfdS4xL8RPwrJ/yfgew9/Wd1vuSn2OYuzBRdMoKx/A6qr0nTHTxmh1OMs1Mp/bS7Wm
z2ycvqUrQFQ02EvHbX369fc3kQbhMtDeELSXEJTh5oWEDR0urJxq/8tdzmqDs5qmZMXcl+3Fr/2L
U3Y/JlQggvj0BxSbvt7uYmPFU8tZVT8QV+Zuc0m96cPUg2fXMf5jr3dpabYmyXLYrjWZKUAOeZn7
oolcaNVFHcnv27Jsvgt3KJ1iWqr20tXhGJlu+gWyxr1b+L+6Nv/ZcwVjVjSAZbss73h25lMw4MkE
iDPa8WTIXWW+o/6YOofM1+I3KaCplEdQQ2ydMe5W3vH+1YBi1fyhZm/yz13NzfznbYO9O5+C2fFj
Zqb3K1GXZ+O3+U/PbelXM++9p7y7GtC4FUR8MF/NFEJmZ9MNbXdA1WgYM01acsg6Lu/ZPdHJ9YTw
xm0qJ5CAzdLirAtSqKjRvdMcuqmRO+fKd7c4tG9FlEIMZblAPvLcgYg20QaMBWm4vjbcLK+0aT7d
tsNWL9cpfDOKsRVZtk4oq1GK5hdT0VdXecMTmUse12O1EwG2DHJdBW96KaupYiuEl85ZhrLHg0Nr
lj7IiY0q0l4HQuz7BmOdCto0dNcGmrVnQ5eSfAa2wy1OEnJ5pIjxeueWEZilnWyPqmrLs+yo03lO
WypdyfPYKZ+3sd+ta3HqpT84HzPdZA4/hB0JquK0sK7Qj/hrcHgchSOX+cXxVt4vODUiK3cAoX7r
iXtej7FyrFhF2lDwca7yMzRvP5RuG8Zkqt0DCpuXOChdvTPbV+O9E1fsqGVWt0tVYIJnZ9HfJ5LS
SPno67YpNxq3IaZSLJXifMwhdsm9QzrhaT009/qujS41c0cbInXw7IHzGyTcATYM4xD+6/bHbyx3
G17qCtCNVCJj544KD5BeDRLELGEZydMkCyHttHe/3ZolK0b0dZi6xdJkZ52POQpYpS5qvMEBor5z
3dnqwAoPdA5ww6yn7CyEMfUhAJTSObhsvisPIZgtJleWkktCavEcdogLAEN7B9Y7PxQN5Qs06nf2
1y17WHGhoGk+lNMknku/rg4cImeQLqjrQ2rKPeaAd++FGIh1AKlln7UpI+YcguwsYs34JezH+keu
hulQ1RUo22aQGN9eXltGsfzb1TWqUz2oZOP81J3AMaR+gFNQ7VzRN3aEf+t038TqGrK/oxpccy6Z
chNn7tLY5VTEqH1U0aiW4nh7FBtGscGmI1FrJatRPFOuOehOuvwkBUPtqNmlEd+YKBt12uPabxyX
lOcQWdnPE3f0x2HcKx7catza/2chu4whhfmsSDp/48UqqgcSSC/Yef7+F8r9Tny1AafU6zvXnUN9
7uvaCQTqJfzKR6ntGk5fWiGynuFlvHHIFz2BqfcfqOUE7s9urcQc+6Yf6Oe2YTzgUeq4fvAzNU5I
6cMwtyv5FPoeHopP9xnSihEetDJN4DTusxN0/8xurT47Pf8h+my9s4OrBd6syDDPR1Se++R5zh1y
HqmZTllOyCU3jtqputkyphUhwqVEpidr6fNSsO6xdbzmVwDqvJ0BbLVuBYcVlU0lmcr+zNyeRbpZ
nB/eChKAnXhwPda+t1CseND4EslWLszZcUbiAYMgi0D20aIlqyPtlnL8HS4mn/+iHnP5Gk2ZaZYg
uW39jXBho1uBC4NwEjXDeerdOqqgJvx3XYevrBPq0vg6e7inG2ojXVlXMebLYjjXGYq+/ZEUUeCv
/WOTNz+RPZN3HTuoDXrFpQSVA9DCfZ7WLBseG+HWXhN5qB8t95hf3l8M1Ea/OmvbILHVymfm+Utc
od74UkjR7tHObzVvHQl4NbVz4DjhczYD5p1MSD2Nx2KS5p58kKA28HWhvRp6IALPrA9U/60h3OiT
pqMfiMSbyqD8XU09nciO3d/fJZDI+n/fn6CwXs3TOD4XWVd/WR1vOTcyJa8pmAk/37e0LN8PnH72
G7dZn3k4uPHs0THG1j0coKL1uniZ3gkCWyOxggCYGaDl2fL0pW6Kr87Av0BHqT2MClnx+8ZhhYE1
LZbCrVT2Mqbp98AAw+PVa+SluMlNbXdXwTPsb70myKp39FAofc5mvzuTllZPyMqWe2cb8W4sozZS
VmmEetY67iVf569BCRHdScu/BtY4gFaBM5mtexw87xOPCGrjZifaaKnKKnsB2/A3notoaD+kQlUR
D8YuYoX4RpCe8ucQ1bBDkO0E6/fjJbVV7QrgqXKqjD5XRnrRkIGNSYbdFC/1DOghXXdOVxthwIbV
NrWzNplv6MUtZvOpK2r9XYD2eMcrt1q3tnzkIVTLJqbPebk45kDpteRdzLTfm6WtDq6/v9nyFVPQ
gfNS9lw5YfmLjiVmqFUO3bkQbBnBcnmthV6bVevzoAvnRPKRReHSp6d+YCqZquq+yGIDbiUU+FaH
lfqlGFt+WOb6o5eq4iCCvI/HRuxRlmxNluX4GYq2BQNB60ugO3PqM5Z+R8HJuBO3tubKcnjtzaJV
4El/wYYYxmlpoHgfOsfJVz+LQYj4ruBlo3BbHThgm2TV2YyDCJ9gF7ae5sWg4yNnRZjpaMX9mbc7
t5yNObOBuXSGSk7DiXoZJ+Cr2RSQZ8NR/nN7NFutX6Pbm+UbCJIppql7GVQ7/3YBKyaxzoGkvy+I
2ODcgNNC+qSGTXAqivHy/Z0CbfVc1sWPPvPJjk02diwbp6uDWoQ4B6kXHOr0CUqcJFG643FGlj3C
3H9zAP89u1IbqgvCrZytZubPpaxChgfUIYcOW4JCknARD10/V0hNeiBVH37Nqiu7By4zvIA+QSpV
1ApFtZnjnQI/N9CcDkOw3UzRqosgbcCubxaWDOvUiN8oaZ+Wj6LxfPYUQk/efDfZ5A5PAi94oYik
13NCwfxFy/QvWZdDsJNM3/AdG6ZIDK5bi4s4OY1TcOhJ/eICpQG8NghDHPA/3bfcfCucdUPZDsrL
60t3JQ+vJJDsYiLq212L2RbjakgnQ1C0VBfKx+ocZGWQFITvpVnfv7zgFvf/riLLuRtHhwfPOsxK
VR4WJ+y8R4b8U/4PSr89/XP2jBLVaQXLp1hQ6VaN05TcHlr4/mnDZvvMOQtGSPeYl2asvtHWXHJX
QnZ7GJ+46X8YaM+KoZ+jUkIS9naPWz5lnQInlgnfWVIotLnO17Rb1IEyLeIQpLU7Y9rqwZrQ3O9K
30zhNS27rGBqc7KDdLrsBODTsLMlbE2btSXwoeNzUS8GkBryj18CUnNlDB4mqNNwdRUxwcT1/rRE
pePdVQIiqI3qnkI8lKe1hFxy25sLnxkZoxGCt/dda2xgN809noZaqZcFYown6YhPOfjnDrKogthc
R3iX+W1g96RXEMwRnZ4nyFwUVx7nfPwQZgrUnPHcKDnuAcS23Ooakd7uQLA7Ei4Kaqc4Rw+KfITQ
SZnkZHjt5vAb6jkKkG3jl9vD2ji1/wfrDYqSyayec65qnR/8poe+nQf7u1nggkcIS6Ktl9+3+9rY
W31r8eXZygTL1voSeJ1+HRCd8Mgh3XnnaLvhPjaiOL8W7DCQCF1Qyjw+UuRtyrjuMlQztvLeZWAD
i/OJeZXGW/qzWJjhcTHyvDq5BfTWog6aWOxw11TZ+OJJgrg6ND6mKq/w+lyN0BmF8Ey6c7zdsISN
L6a0y/Pc1O2FB+Ac8wPe53E90GXZcZaNVWUTTyoP5AlA587P40qDwxoMQQyNhiUehiGNioH/LLHx
74S0LbNfx/jGX1AuIkF34zWXIiyd49X3dcRmlT3OfBR/3jbHVh/WNl00XtX6nKXndcQbxhcSyiC/
5iBogEMLSlvvqvEX0Ib7/7FIJsIUC7e9pKheAO2Zy5q4zopOxfeNw9phFjwuDobmK85si4fEN+Sk
8hLyW7i574nRbE2V5eTU0xNOTuFwAdsofS6ElL/yfmFPrUaQ3lleG8vXhh2nw6y9VpDuUgTrcqig
6PZc54WzcybbWLw2c6EL/pR+UZ3/NIdTkOcHLGHIMDktaGfKqOuVJx9FWvhrd2ha363+vm2af5nh
3jlP21mVWfO0Q1Iweyr9sp//rgM5rCeoX9D180zwUhs1o+sLGjlCtcCaNBKitGncz/XEfxe8p8JE
mWwc/joWZBq/gV0/C+AOLnhyoqlc5qk6ZCsU4/LHHLkgNzZNBR60eA10sLwuK9P8Y9tOKS3hoJ0j
sljXZWF8EJmBOP8DGUtC/5i8fByT1W9np/w5OMtQe39Wi9RNPMgOiY6yxmMiOYC8iA8/aOYP1Y91
qFU2xSnx2xFMo6U/3vXwT+0ki5/TCqyixH+lDnbLI1QKpxNeNmizE4Kv++179rgu8DdxxfGwBS59
0T6Dyc34UPZBRpgDiIeXrzxq+oWoNmYu84pPtxfAxtHMFlVMHaPnOV2919WZ/8fZlSw3bgPRL2IV
FxAkr5RESd5msT22c2HNTDJYSIILwAX8+jzNacKYZpVySKVcKUJYutHofv0eVAQzb7SlGdNSRhG/
JDmcPGn3voMLtD+BXCwOxa6Z5yn6FCKgo9V1q7qEp1djEeczKxFXT4Qjvd1HpzgK2XVrShZrWtNp
NpZC41bAyDLrR1k8cHsjEbsPw1Zb55r9Li4EQbvcyacaU6gGf8eqjh9rFA93zLW/JgypImerK2Ft
zxb3AoHwdFM3eIXUbkx3Fwh5XyPUqAsET5ehfAvGgImrdMi3Wi7WfN/iioBuE6Be8+jc5jHK7Ofa
GwDNDdoInHwfn8MVB77kxVTgVDHE2vBucMZhVxfAcmRFbl2ZNn0wbPUprG3S4prQA7RW2oHwuzAv
RNKnbhfDmm9ik4R9lgwydP8ZZxvzKSMX0smtm+N9+qfIX8LYEduGrOisvgONax2ZfVG3YcgzRwQx
mviqog9uOJBVHhoAXDb2xQNYSGQvkWFuRfkaRr4O996kFUuui1qXoHfXK2fh5X1zxz10s6dQ3jTH
qqNTmMoJEuMf7+lv/rJ3nNkS/A6UE3Kjakwg8DAggXaKYtr2jwVvG/Jao2vA1DvKZ1Iif0NMT5vU
lBDQ6NPWRSzdn3070fwR/TFTeKrs7LYdGq+apnidIDzXmBQNa158mG0dG3fjFl45hktYBo/JNFl0
Tt6OJUi8bn1KeZJqYPfbRzkU0bAxzIqXX9KBmcSDyDDLk1vSJsMOvdrPsTRPs+TgEna3AAdrgywO
e+ghQQEmVXNr44HQb/4YVEKkbKxm9Sa5SoIDGYtAbmk9vmtbAV0uHTEchiVc9m0OzCP6TRqtbspB
HObeSRmCio/P1LuTwiiLWLLPFanGeWDfiIt+ijh0Uh0OX5D1/aSGLeNYm8li4VhVt303YYzAkl+X
IYBcO6Pv9Xzp0IGc5YYNvvvkDugy9Oo1JCVZEgZvYyQ+jfOTX6N4lfRZbdRxmJ+auL4md42BLj/g
j5ii1SKUYUGDtxx0YSRRn8N2uCZhiU9flvCPT8donKGqxxxIMu7VGJ0cDVHrCXU3DHPVji8jLngq
GrlV4r/NRX2Dc2XDLvUqYBSD148HeNfmMYdFeDBFdSmCvMyfUbo7Nw299WJ7M8hk42ZbOU1LBrXC
MXGOVfJ/LxF+f6mnPYjE7yWQXgAzX/M4wSQWMQHo7GSBtFPwBgXHT7aG1Cd477c+/m7AgY8vbn/f
DZqqKtrpTfr0c5KUu4BUR0LDs5zpmSefW6N2VbcFR3031sBoCxMfGzkNvCXVm98MnNz4KjDqUSao
5my8R1d8yBKCohxQGCcJ794c1Qhf7KQvp/lYgaa3kelceyOERwuorch/Pj5g7y9fuMSisBz00kDQ
dG9jkkOwmR46RxxUBdps0EBc5A+GHn/fPArv+5VwiUmhsumAj6fNWwJHctmp4oIptBPeYwPIV/lJ
JvHp45mtDbUwf+b1VJApbt5qzOYyO5xvNQ77ZILyKUDUHqMbMfz7VhQu+dmATBqHHHDSt5GOXy4h
PHDZWZCU+4r84GILXro2ysIVaNdhBIJkzZvR5tzhVM8QWiNNfB8Z5CWHrUTV2rIt3gqJ4bh2iW3e
bFuml6Es1gqgtZ1JunMp+ix3rl23hV+oOwgSFW5dv0FOHYzEz37ZnZnId1L9lHbrJls74Av/gCSI
a/KkrN/wak9HH/lwS1LIZO9Njqck5hPDZ0jM77pTt3QQeCR6YVfVb9pUqQjU/qK8NcKG3AIoLxz6
GSn5j4daOxCLUADSxn7kIbT5ply0aEUii6bh3PFhP3HvoJ1m43S/7/LCJYql1BqwKDwbXtsyNN+5
aAqatjVRW7HZ+x4vXEJXtNdx3dWFfCtwTWuX3DBHfTYQ4k6qbuOae/8WDZc4lX6MILw+ePwt9zuR
xhDEAM3AN5FsFZd/Q7z/95gIwiVCBS1UQlwyUq8+ge4OHrc+IyVSUWAN6et9p3w2tbtgnmv6Fa6i
UbeVr2RS7Xzf650kpXhyteWp7llf3kvo6I2vhNvKnKeaDnRjEdb2ceE/VNIHSGIp/5UmDWlOXe2F
8B/z5AUbA6ycx3jhOeqka0Eujla4Xoi8UilxJjt2KV4tMjj2YYeMURX4BhxzU8SqdqM/YW1aCyfS
9DNrkF2dXouSBeEdkt9e9TS486w3OlDWBlg4kDZkM1Mc+HefN/X3Hg79LzZM5PljI177+sJf0KEr
p7IMQRsF6he2nzlK1MfeyHDrobu2KwsvMeZGR0mizauTV+kMKQwPrd05TCusfPQQbL0aV0xsiXmZ
ScDnqBu61yBXov/uj8CUf4mD2C3+MlNE2ePHy7Uym/9BXWI8TBO/aF4Br7m9XBtCqF2Qk9vLveE3
1YYXX7k0lkKmFY+HCkluiNRCqevixRnuV6GHhwo6Z7nrgYCtyLr8ylBlCYEBoDpCDrCvvvm5+VEB
uXOJinRLDtbzXhh7Jr7d4ERbOW5LGEyikVhEr5oAUa1OnvRY8aeazvXXj3dnxZUvATANlIgp/Ax/
dbBu+2KCSHWTeCe/IPNez80W7fraWVuYfDvEibBVwV8VqGjmFAvVOTdD5ehi14GeKdxI/K4NszD8
iXkzcUHn8lJEyX0vy4xH0dvI2w13ubYVC8tntWtR9G3jF6n9Sb/lwPJwdD0pz7nqcRou6en6mhAQ
s4roxTb6nkUOQnx2mmaSSrqVWF4JFpdAhmiGhoxqFH0BuW+dtSV107zt8pQgnvJ7FDpNb9FO2lRX
VYEBKr/8kD/f9EzMaEjMw5dhMOMDB4j+paTTsCXtsbLlS0hDHUvkdjvuv0RMj92RaDfybhOQoMwH
TqdizD62k5Wt/5+Cqe8QoJsjeRiL6YuvATVJYvzr44+vGOESv8A6FMohzisPzIzZZSPqrn8dSHTT
5clVmZVwCQWDPIaTELcwL3klnBfPr1keQGZW2nBOBwS/7vi5SFxna7nWZrSw91r7+AmDKw9FN8Sf
89xXaAsR3k1riipjigS/rlu5hcHXNPFzVEj4odDlk27rIRVAhOdTez9P0xb/5dreL8zeF6VkPh/5
IZ8Qi7ZTG++GUf38eAZrH19c9tT6nSstlYd4sM+ix4un9AHK/vjjK9uwRJNMHnoNuwmnthz0XuPy
cwn7dMmguknw9vEQK79/iSUJUBMNamioveACod/lKPiLIVxvlVjWPn+JKv7wHnC2zhzbvniJejCZ
ZaqM536n8oBt3UxrS3T5+x8D9I6HLlYwFLzUhr20E/+bSvcYzOQm2HzPrrioJZCklXUtSUDlS8GK
8Z7MDUn2BXQEQXojvPYqCHMA7dH/TmSAFqJBhaPMRM2/+Nz9HJEAiKvpJh7YlY5qyVqnaWBZ0vUo
VFdtfarAovALrSriqGXH2jS2cft43ala2HU1T8qr47DM0Gs6pmF7gagEqN59/PW1DVkY9CRIT6TK
y2xiXfgDjfDo+xy9kTwRIkuZfTzI2sldGLZmk6QVUkrZDN22HciUpuM8TsOXq76+RI94MlLUAtuQ
JUEnypOWmr+SkRqz8YRaidqX+JGGoWc8drBEuY8HIYpu4sghj3imExOg0dQW+avxqp60IFyiBqKW
qQL5njKDXvcjVBjRWeppcrxupRYG7pKgRHW0wT5I8onbhu4mBcjQdR+/nLA/vIfpWyZqsLFn09j6
5x4kPBntk61zuvKmWYpf5j66KgPhsxdVIAMPbNvvTFjCykPfdHM6I1oI1E/0Q23MZsUXkuC/s6lm
Q8HypsoMLRansfTQIAR2sRxvtIEBrfPxkq1NamHaFlGzZ7qRvbi1OLVEQSDspm2gS6CBOQiSJ+k+
2dC7cvMXll4VwGtRI50nylwkENUIWpZ92QCEtP94Nmt2srBytEJ0bVImzrfLs/Py5LyU3exsDv5o
dginN5zJisdaVvxboAj8ArLHBxS2eToi+gDPHCR7N8OQlV1ZVvChoN6DB4g632Spbvno7UrEgoXo
d30BFEEFHhMFKMqWd1nxjctKPkydySbxywxpVpgMq5lShyEcp62myrX1Whi9Cvt2Ci0egC243nfe
QKoMhIXB0YYQbv5451eMZUlfF2pKm8BGZcaAtTh7cRIcdWncUxjVTRpXzZX3+pLILoFOO5FOXCDr
PQPY4UWzE58I1Ih2jOT8TTeckR/XTWlh/14zBKNt4c0guDP+BYyFeVBJODq7uJz9LzNzEvc6s1lK
mUainPvZ1zIDWk/ed371VdDykLeEH51GBmkUheeP5/R+n2UQLsVMUVLq6mRAO6WPpJBEAtnDFc/A
2RfOzhFRxrH3+qyFvuUQk42jseIUlpRXXVVWkOrtZBbN8uQyliEO5ynN9Sc8ItFJEm1lsVcGWtJY
NZQNvm0bmbn1/FiiV2Rno4DvAK86Ud2JDCpH8rodW5Jahb1DjRMwHMOi/wdRf5H6ubzNo/yEFkkv
jbh5+njD1uZ0+fsfVyqdRi+YTFFkYc4e4zH/R3rOqx4gFWQBXQ26LV2slUTIkuDKceOoTpDTz0g0
F6kKQNU/lOcG7KZxPTxrbb8YEW647xV/t+TQy7uxjLouKjITJLm/R3+e1Iey9NWwceLWBrj8/Y9F
q31wBGBz6LcLWtCA0qwvtvR31vZj4RQggukpBqXWDDXGexCaCCh9VQ+mCi4SsQIN3sVG8mttDovA
QAxGuuAOQFFsLIgDaG8s72tPjltEg2sTWcQCkduaZtQu6rx1fpxB+ILYdjjU03ye46LdGbBuf3yC
1yayiAkGhIK9mEYMBIr1NxoM85uOw2QL/rfy+SU3Fc9HxwyOLzNDde+lUBqRU2ovePLrTuuSngot
w3gbwdAyZ5R2T3PbZghsr/35C/t2GB1yywxsAVwXb4GpgxvHndWWSPbKzb8UP+2lMLngEIwhxnkI
S6N3APNnoPbegnusLf9l4D9MDXhxGnHUzTITdz/CwgR/RS43W6uz4pWWjFRoYXAd3WLtQ1wdU+E/
ICf82XfVP5XDTgYs7oOt541wf8UgllqofuiM1AZcZrGb302X7p+Bz98C0aDl2XPT8don2BLL5wvj
YcmEzND53u8rtNxmeKl6G71zaxuysOsEKecZLEsym/tK5aeZM+ehMgPb0ttaCfR+BxZ/bLhVTJC5
gl+yBY8yVtJT6KpTFxfNfjZbxLMre7FE7xlvZGEUSpnRakaWNDEZHOtxIMjFs2Z6hUBHvvH+WpnO
/+B7ILPzbVhg1x1QGs3RXyEZTpWaMtTcNxzg2hALEx8TOhekwMHibXeHqD7NrcN2E0kOk40eP3ay
K3a+xPG1ns9a5E5FBkqA7hBXnoeQp+7uTNL2V05jYelmIl3tGhzbpFOHhGIaSfFKbX8TzmIjOl05
u0s0n1FxUfUMl6sGSOOgZGygpDC/fLxEax9f3Nx68r14cHOezaKPPtXQKDm1Yva3YHxrn1/c17yr
KsUslgdtS1DQGgcGXWC6EQysbe/CqPNAJFEw4ggViu9Yo58lgG2TajaKqmsndHlFO6XkYox5pp3g
hwgAZ3Z7v0wbzwPbChlbc5WxkSVWj5o56COCaZBouOdq/lS5BtPwXo22h41d/u0j/g9lAff4f2+k
cKqYqVxPPOMtTWL0dSUzuERq5f+ThF74WFdO4D/TTszdvh682ulQLZFi+OpB6m+8BUOAYJkjZfEX
Vfhn149Ux48grRfuTY9nbv5X1IPMa28qB/+JRn/QzZK6FpDDy1mQ0QiANtZHFkpOYDsY9oOlaJWs
CjJFqW/Qq7DjYNRhx86PETECUUXb9liZSr2iScxpsjgHqf0u6kxY7IcezGoZhOPrcd8MEQv2Rqn5
b8A54jffStBuDXmnX2eC+uSuBRPkqYxH+qVgaFLZxfXcPJQgISv3U9KPcbJz5xL8RqECfCgc4tmk
o42tc2YOm/njpekauRSmHS8t294NUl0m+stctKT+4edD4WSe9GuSMRuYn6oArXPWNnhwHaA43zh7
P0K6akebyIJ6NOgq7wGMPly/2qGKna988OfwtvPA7rIDqXhO07qUvb2FJ1Sf0Kvc2kyMhJLpgUad
JWCkLp0GBKl0DvJsbqahODoDa+NTbrqO4LXlipJ9jpqOTP/4tiu8L3oOWIimtZoEO+mCAg2ik6SH
PrfbZ2DNFNkoakjyYQuS6EuIjlK1B7uiIvdBSwNykpZJ4Esoh9rXWzU7hfcAQGReQg8PuJMd7eoY
Goqg3piAjy6sl3Zo4HX3JbJQUxqgYolV47EEnr2MhIiOYP5TN64H5heShtBZqH/loMpzUpEIuM7K
k3X4QIUTohcLdJHVMQbgyqhUBpAg2odB4SFSGyOeFIdcN83kpNJtKBikfNYEbpU5neX0kwOir28J
8ykiiEhqs7OB71hUsIX9OXqtfRyto88SXB2fZxai49FVMqhTvzPgBnIip/iqEICiyM1Jx08syZMg
G4Fnq4YL+D8Q37kMBvqCvp68/aWGkiX/zGXr1rupdAF5jawI9BHKBdjOCK+6IbV2nPWRNUQPZzE6
+puD1JP6qsJw9nY1RV9juR8SR/d3LWBbNI1r4tG9CXz/Jw3oEO5cGfVYnpErloKCpv7hJK24I7G1
0x26OYhMCwYW7APasXS+x0FHuNwq+1cTSPtT0SAsb1s6teMOuRtQxrmAMspjOUPi56s7+eD0R6UG
xldg0ViaDEw0aIbncf8c9IWK05k681dQi098X7uRjx6OOYakfKGnE+4l+r3yg/AhGszgnrzJidwd
jcf4GXqv4bfZNmH+NI5JOacFusk/GRt1AtLnGo1HylfecApak6P5peCxd2cQnqHXJkJ+ee8UU1vc
o6+W9wfCu9o+oRBmugeHNx40ilA5fu0al+hDU/FGQMxzsO4X1Ws080C8JQ6OoTspNPZ4DlbQxoR0
qSY0EakwZcRvCc+be+m2+rMGrcvfF2rFaQc/3NmMe1WHOq5Eg/1swepVoMz0zKB2Ad127ZAQ2kh1
3n2G3HfsTLtoKKP+ay9mEACnNpySrklhjSo40sR0MXZfQh+Nz0I7O9No/IzJH+BIHO2F9xokyF+E
5ol3dDww+6UxK+a/NRYTuvBolHX3vDYJTWkLlr5jS3L72fP8CwkNQBJ6T62GJk0w4mUP5b06eZq6
3nwfIEnV6pSSPJzg8Jjgu2IyLPOJCX5hHYw+DEwFSRayCWy2ddXO8454Nc4O15ShSa2D4HXxN5xX
V4Ix2o016AwJUv0haYpZpgykEO1pSNx6+DQSMNYUF0Z4dz6A25GWxSH0a00/uaxvh8e45NEbLgKc
O+BaxXQ39Zc27y6px/zzWFTA+PSgw1E701Y2OSRlhUKbiNwaPzrSPkENKSzyW+NPPjs2UHRQN4A4
0hdHCswR2nqRzhzahzkUf8H64Wd1VIkJCsZj8wQdJaRYK3SaO0eJzGUMD1kXOgVbU37UHExBBtKI
II7xU93EQw/SmDrEkz/n8LVEotA+77rBD3WFy4KbXzBYrfdumdM3J6KuPfiOKZ963CYviJfr8iEh
ena/jKjxhOdxmupmX3m59PeNIrQ724q0uOGdzu+PzGN9eEDqrXeyxDeN/Yrm7tbcJi3YjEAkEKi7
EBThOTLeZRCfWNFGzRdi8tZ7Ifk07nxAikhaxrV1U0WTyUfCn03fAEHxPQtXkTgm68qoHb8mU2nM
Dn1/k39Eu0Hdnp2um4GsGiHjBjKHMsDNk4LgOBbnsiawaDRgs6nHB4VUoOjUkdq7MXCMX2cXDIG4
UtUQpkjD4HTZpI1+qkGWQLNVedMChdQgljkM84z/M4fzr0+ND4z2QenQL3aDnHh7I2Te/OJQPlJp
0XRt8RzKqvnqGVb903kGTv7CpBm/9VNiXiZ4hvZsgSkfzmVZh3rYoR2H1vfTiId7vEsUbx+JTMr8
BYVZKIFewBJ2BMa9KNhXdIjl9GbQPXQKc9bjdu5KAWLRgOODN9j/SoOSLHFuAh7EDOyQnv7Ja4F8
aao7kLXv6tGTaC9KLkkCKWjIj+B96yEUU3LiiJ8ec+vqkHhz/TSSNmlQAJWS3RC3YG32cez2fhgK
Ntz/Rm5T36IBMc7FcxhPD15szuADOF/QK7ZjG5Hu+1E6WUo6E1DVsqDRAmVoJz/KgJQnLsMtPqG1
ry/eALGbhDlhliNkq4vvnANgCXFuEV5XXyVLWWfEeaYNQFGUuSOBmAb0p2iUdmFZXodOI/HiIVBM
mnqOM/IsDwL+wGgvHxzBxUar3PuvGLIkWwXSA+BpimdGxHh/y3I3AQyqoF9G3QYbR2hlB5adLCED
R1kPMvksLEFVpoK6eA7Kpvry8QFdm8Dl73/mPmTrej6Am5meuea7EcXU8WBK7hS48odqq2CyNonL
3/8YJpchWnWRVsti1r/4inX7mLtbVe21OSyewQIMW4VEqjpzarc8JYH/q9K+c5CVvU5mmyQLKwB/
Q6WUvpzStpenNiiq3Yjc7zlgYivruOIpksV7mMfAARSTwzMoALvnwuAK5WT0j/TSVsQnZY8fb/j7
eSiy5FeltoxYLIXIejPfo407SYvKu0ezxyGnFdJFWz0+Kzu+bFEJQh93X4j5CLD27rlDx7NbVtHG
s/v9LCpZNqgkjIAEyigOQAkcdk6Ts1XdvQrcfRfzLgOd35QWbrCBlVnZm2WvSuFAEQmcOphLSaO9
dcsHFz58H/IGHY3dRrJ2bcEug/9hInyCEiy4YDnwJSCjjIZCZXTu9XVeJF7YeYtsZsdnK7K6zs0p
KKsK0O9YqQF98VccLHAWLH4/uObyZGiRAQEvSFGTGwNkaKB2dQnViOKGEQfB5L4dQBpGdp0msd6q
n7+LbMDAi6khGxzGnFfszrQTXg0Zh2gsWuIQ3Hh7B49i9xeJZIxEYuN7SHTsa98ggkT1Kbbt6eO5
rzIXLPyb6ubChIDZ34qgl8NrWFk9ANbW+GA0yILcn8SZyMbM+m4sGaC6qeZCyhvdD13znFAJKtrU
mkFosANDRemX0P04/R3QoGrEobARnhwC8lCbxBbvHjas2cJljhYPtxEX4tdCWzuntuNTndKkvqpC
hu8vHCZzgr5tuqR41P6c3BXQhykPquZ4pHy84P7aBBbuUhRRXovZC29dJPPUCD35ETVM6Ee0it1Y
gv7COyjjMH+8ncvRyDYtkN/tikMTlI5BOidnJoYsqJer2UkHqxLXO+Z69HAp5T3ACztNperLfWzG
Nnnu+oT2DFTRjeRV6qBzFe8s33dkeNRTn4TmNNA8UtWuLHUl8egsQDfw9vFUV2a6bJl3oxLGUgj6
RViX3QsbCe+o+t4rr/EM2KpFgNTi5plKf6Z3YA6z/r6gCPgOFyj/NYneyF9CGIDTCRIEXOUjEyxs
UhfSIt+gJtKPaecW/UaJ6N1bDYMsMqRjqeYYqXZx17uhQPMynu5FiIszqCeb+XH7ANrKacNR/67D
/i8di8EuP+IPTx36XOkabLJ3cwUoY5iFvTDmc+5TwMHOWneDdSA1DJJKc7RR2ABaJawifxs8kv17
M01N9APPMxDnIbHmFK7aD9JNeLxz0cnkfZvkOIYT+g8Rxfc3liHpVDyoMgj+qY3oebgRuV7c8v8n
4S3jADcKY9EIR96pXr5Oje8e5pLWuzEHOXKIkvlVh3eJwahFBXlRE8jHPh9FvkdOIexuowkWtHHr
vD8Nfwm8sCDB0VQLcReyGrLLkX5RE07A3JPHGqQ4G1u+YoO/vdAfO47ioy69qk8gQUKKI9r+m2CH
7KS3JXW1NouFO2ZJXBvovfI7k0/OLqJo04NW4pnFxTnwuq2u3vdbYnFwl1456OYSKSrw1DQVGSfA
I1oFJtXaiZK/FBmEonskPnrtZV3VzOo50VaAYq0VfAZxqBchE/hcgcdQNQcmJjRxp3PkA99eGVe6
G0v9bjAfAVX3X+OiGD/pZZF/bSs0gVf5ICCZXsVIj87zxpl5N3jEEAtnQVwQvaMlx9xyZAMKb986
zIt/VmHFE2TJmiQZTj21yuIuprH61pM6BjDpOoNY3FuyZ1oXkbJ30guDzI3RBp/Gnh2/ffz5NT+4
cOaoX4M3yZunO8fa5BOEfR6HYEBeBuKs1ZzXuyjYouhfObJLkIpoKj/RyN/c0c7OU1pPVV8eoUat
wBAdgL4pOM2ealBJ+Hhi7x8L1DX/eywmjjewcMBz1zmIAHfBFIHeA+0WcbeLahAGbgyzsn7/U1Zj
U2FzxSOILvFLW15QgS7qbyt0BJbmJJG1PccQlhq/DN6sS75x5lfcyxLSAvlVApZZy7+KBFLoL6LT
Hf+K2vS0Uede+/4iQq762CDkBX2UQgLnMcyD6RlUT0/X7cxl0D98Y9XmbalbF6RdkWOPVOgzxILq
x74GOdXHI7xvr/4SxmItRarPNtWtQ5G7vw9qpPC+c+20eOQB79l4N7hmEj6kfGAxeVEga/HGjQPx
/jH3lkBmlHps3MmWPoxRaVIfchoHNgqTBujXTJpw6z37Gynz/+vYX4I2CgiFIO9ctLeOm8egqSB+
U8+fSMeCGYnNpuE2rcGYOX0vDI0bnnKKnvGHzpZanHwfzGzPNhaO/QuZFk7M4eOFXzG6JXghqlxW
1w4xd73ULXSfijZ8ZXkJEhJv4Fu405XDuWQiso03+wJ8Abcxb4dDgyD9p+sHW9Hn7zD2vYX1/3s8
+3wGQSqLu7tZhUU4pryPhXigMcRs7gsAu63Y+VFSBHduPEDrcu+MgVtOqePETQ+++xhVbD0Nnju+
ovWqJ2TnKDdXCMZrV/SglEsUOYBss292PWThQfOqg+As+2KqNJorpmq6ryuDbNoIFZjpsRoiyIpn
Y87B/IhyUgdEr4+6DEkLPoFXCIzmGvSmh1kYEECmSIcH8byxm+8vtLfMVdKBOt04F/oOeX/v0fgI
myDXWYQ/Pz4sa5+/WNAffkDGDQnQMQs8UOe9mEbphzmEjNN1H194MAUcJAn5HN+IyJlfcg4h2XQe
JCUbZv7+SfeWMlAej6zbBDm7nZA0BOHZkLRxtXdZIaPdRcin/H7dPIL/LpJr6ymfcllD/2ss6A47
39HPc4Kc1Uaqam0ii+MO4u+uqWrF7miDsntaRUaIXeV4oGIYEi/aEgFY2+xFGIOEXKedvM+/IlQD
0hkEjaU6BTHajq/aEH9J6kW0Ska/6c2dKrl4jpDG2aFvGqXisO+a7JrNAGPofzcjoYCi2NDvbnFf
Tc7ftY936neKgsTfH3///WDCW2KDBvQzoofHsbfgsx7je6dHW91nSmIOcEEDFQr3UIOVqk1lNXhO
tf940LWdWQRKBkmLoVIhZKPrAvzQqGD7g77jwrKrWjcjd9mZGAsmWRSK+lEHkfedCSiTfo2att+i
TH7/CLvLzkQffN8ugSzeF1K6QO60QzPIB9S0IUqP5wbZUgJ7/2Z3lz2JFU36SScdfxoVypIg3IvP
hcyRdY9xqxtmxMaGvB+9uEuu4hYhpYzBiPME2mtzKYjf9qa7L1yp9n5CQW0eBfA6Md041O9nQ90l
eTHIb8exhSjXI6qOXerWujkIL9I/aln/RJ+RAaYCRGI5DufZL7f0iNYGvRzGP3x/ZUQ+cOGNjzZS
HfAaRQaG7c895JYAvwNKS+W7Cz0lL7bc3NqACz/Kgj5y8YQbH0eomP8esC7rz1CgLvdIsHYpRQdO
xJL7sC63NJHWjuXCs9ZgIeiUjMRTLliUVaj13UCnpD9AcsM5X2O77pLUOBcVxqj88bECZOs02nB4
4C2QCh9/fW3NFu5uzKF2pbt4fHRF/TPux997BGSRs3NN+bMlgKRj06Iw34rsVixs2dOoRQKYxxhX
TzHELs8ERfpz3nTsXIYg1pDR5jgrFrZsbXTBfTwGY2MewTri/GAAN+2AF9Np5ffzjqrBvxm5e1IB
LO7jlXzfsbvLR4FvHa5ycIo91aMf7C3ePCm52LPbkmQHTi2SJggGN14/K+duWVepZZtEeu6nT3k8
l3uXT27mkvytjMsthoS16VxG/sN6c78q0Q7Y2E9Vy7j6wdwhIMekhfCuQo8AIly173UFLXmt45hs
say/f1G5y7bHSg4TQKpx8zR6YCUfWVd/mS2OyMdbtPb1hYNwAR9vvIr3TyM3zQM62f7l7EqaI9WZ
7S8iAgQSYktNLg/dtts9uDdEX3d/DEKISQj49e/UfRtftSki2NZClIZMpTJPnpMfy44F2+S4Xbu+
4YJSveJ4sHyZvHm4NTO2vJlpdeo6FCFGpr9EQK+vhEJLU7FiLdEI0OkLt/0CGbHom5y9qEUsl/G1
07xkppZfmAbAXvxBqJeEjaF7I1PeoVN7IrJFw4iZTFBXcdaOWq0AVhYOtF0QMHmV6Kap9IuYVKdA
BKscILQD8btyTfi8afvtekCS0zyqkJb4Ynwk13fAmaX0nyxqx/Hl+gcWbMauAWiWoU9A1+ULOKPE
TlZ6OgoJKa+UlcgaKVHtvWw1hFhascvOvTNQjjKh0+oyep7c3kFFVTSntKNmn2UuWQkbFg6ZnUdH
vUrOfuWXL/ms2ZOUoR5OYd4AMnV9vZbGv/z+bgpumjAQsSTNixiD8gRl3wgFwbQya3xES0tk2fs0
p6aUAHC/dCXouvaqBZgWvPCc8uMIiJ2/4oyXtt0KAtIcvF0hSthPvJnLe8mJ2SVIkuCl37LbulTf
qioIVrZkwS6JZfeuk0/aaw24XrrM0NhkeZfc0kmF6d0kaOTsgUD31ujulvbHcgLQWBcG5d/wEYUB
+gByO/dIJt69XN/9hd2xk8WmzzuGtq3iRYc5OwGP6O7VyKKbvIT82fVPLKyWnSBGd/7E6oDlL5MT
clRq2T00l51dQCEO5qcQqbv+mYV1shPEOmeR6+skA5OMS6YbqLkN4sHnSEOu7PrSBy7ze2cogYhU
IJECetGQPEJ1uejPtB/XmISXNuLy+7vRNWs6SHvm6YtLeODGZNBQUgMEOTu0dR9tSta4doujgNSV
CfrR+YI4ZWhiPQMxGpdDkx6u78HSVlu2zl3S6BLZzi/uwEpcuaiUcQhEK6J2jRH/XP/IgqXbLY28
8Wbe0bR96WgPLp5DN6Pv7Mi6oWLNLijBo/DZFw4f/mgQWJlt5SHXliuYqgrsfMBYPqeN0tUuJT2o
xdks11LpS/tvmbnRgMcXZspeGmibuEg6Kj/YJX0Vsdu5GouVG37hDNu9jmw2AQd7Hn+WQwO2At5I
tClMDh7w1/dmaXwrxwF2FPSKhHP4rCT3P4t2TEEfLVtQMFwff0F/xbUxF5CPShyXef6j7srCO9VR
gjxxjNxD4yCjUjVRdE90YIYf4H2Y9HeAPQa/j3PkjrSIc+RdkpcicoJ0m0HZrZAaic5aABL7BaSU
fMfdbLr18ObeX5/t0mpaPkGkXiGrPvABxJbTrpmFe1/TrW9au4aQSE/QDkIDX/BQR3mVi7F4ILWo
flz/8wsH2q4e5AE1weQ15AsfHNALMwfPVzQNVGLe806+Xf/IgsOx9QwUpCeVT43/JWmDdKfH2r1v
SPPQhm116/n1xivMznkyoKaiOgKdYo6OpPLQQbTR+06KqPdvQlTts4eh1Gmzgv9Y2nXbE/hOVyuJ
fRFFGv3gqgOgaHDzea2O/+H4LLKTnz1Lesje6fR/QO6T5HMY5PQHHUA59u36niyNb/mASaYCqrNl
/pwHuO9lTn+i23PtSfThqcKfv1wK767JtG9lRmo/+zKNSMRMfjKyHbpg/O7Qe9Fapm5pBtZNz9NU
hEYO+oXpbKiOSdb2P4PWq4sVTNTSJCy7BgtDi6ZXL/qi5zm/z5PE+4mWo+pA1Sy+btuEy9TerZMC
/R2FzLRzDwxOs88RGR08r1rZ4Y8xftgF656fPDWDjqTwHoXnd8UtEJG4sjoKSe/XVKZh8ZBmQ6vi
DBET3SesB4Iq5VV0UAPgKudZzC07hSXelFr6oj4noLcpPjPVorUz1S2ehVx3epKxzqGOvA/yIRSn
PGl85Kogq16fPJ/3zX7sGSU/wzZryQpV69LGW48IUTcjeueT9LmjerzXGk01Na1er2/Jh3ELFs16
NTS81Z1wIDQcELx6SMn2OXZkGhDtdWX16PUQMr/+paXzZXmQTtUyyrpIv4C/YDafXO23LnqrPSoB
KZrK/fWvfOh7WWTjgTTEgjwyJOmDAU/D8SJ8IRMoDXZe1UDz0llZtYW5/AUJUl7u1eVIHxOu27sg
KhF79b75PLJ6LWpd+oTlU1ifz6ksQ/poUlI8uHNY71hT8V2jAMbftlaWRwkgiljXaZ0+/GuO6aB/
/CuX3XA/jDM/ale2ZOH82lhyPqAPt6DEeZo4k9NZi0YeTTawfCXcWTjCdtNUw+gs0T7YvAR+N51z
CAalCXS+RZfqu64ejluTqzhdtospamJcn/YvLMtDfTP11aUTO/AN3CRtijWex6UVsyy+CwOHNGXF
nzugAO4YH/hLRofw5vq2f4xxwCwsmxdDNfqoiEQXoRs5i6NT6bEHZWgOHQsXqhf8EyECijtM+Ojx
EPCM9CYd0Iub7oxXU6huBNCIl0mgkp1Gh1F3wyCtCJy+qstEFnsIrEJ3MAAZBBpRqzHPb6HJOrEX
AdEFlLO4o9vbNBrVXZZl3RxTKN5HiJN7WvgPKQlct94b1QMJn4dQuj9NMpL0UwoVxbX1XbAtm/Oc
l2Cn9fNQPIOHGm3WavJFv2MQsEPLtTNPZnd9oRe20WY6T6p2QEmyzp/xQq/FTRdknjk5jrMxZrKp
zienRPEzV/XzlJcBGnN0g2CjbF26luVbcqa2y0YhhtIx654bsCc+qKR8YRN3v6mgeJkrCIBeX6aF
3bB1JyD6gW4CZ0qeXBmW1W3aifRnykQdfWrrbhOmjUW26kQnagDw+qx9TlQobmXo0F+Vo9W22MkW
m0jAVOaOwhfPKZ+TfYrXV+zSsbxp0zTfdphsgYnE6VGoDfTwnLI8+sRM132CAhtd8dELPtQWlUir
3M/BXZs+m0zXaKlES8Pgf1fprMD5Orc+RN8gy8BfRzRSNWugjQX7sLUmDAIMUAO1Ah+t5jJOKsBB
49I0zhqCeekDlrs2ZHTZlNHoiaFpmd6KTPdIu/ba+3P95C7YR2j5aQIWXhOaNHqCdsJXFA6d+9Dz
ICsNiuEqDlW2CgO+vFL+QqXh9FoemyccXBWzUz4zTodzU3fnKagSgMQydPr75WvQD8cC4LAVi1ya
l2X3bg/ozNQo+Sy7C0d/XsiY6L45d+DHRmSA2PD6+i3sjy2i0AxOiHYbUj2jy5xkD1OPBPlTLSY2
bTMaW0hBBZ3T+nqKngJepoBEshbYY4jbbFwoW0VhogZ0Bs2onlWXZzcmNUeobkY3aCdVqFij437b
OlnnGAQrjIg+kM86gk6YRmx477T0edvg5L+PsqQXIxsc3CIp+Jv2GvD1fYNSwUqwsbTF9slFsjN1
ugr4ZOg93LmI9M8gnnrZ9tetc4pumdIjWdj+T1Alf2uXj9kJ/B0IPjaNb8slmJCjzRaVqBcNodt8
j56wIbiLcqCKV87nwtVniyXkeYpWsqJNv3ZhJvYcYM8L10J1DnW1qZOTRdR+R0xguhno6D0BwwoV
BqxR3cWR9L9vWyLrDeE6bl5Tx8m+Np5h9wrcFSet/Y0OwlZKEIhrphJsoy+cQPCcq9brwFAD6auV
9V9wdLZGgqqh6+aXc/OcdBP3dhOaLjMQUpAi/0abodUx6KqCdsXQljbbsuIpa6sMoD7+hO5a+QX3
0k9B/fzL7E6/ru/F0gcsSxYzHog4/uRJh15zbqqW7sD3FoDLy9vUC4PTZJkzy7MsCsvGeTYadFrB
LA44T+O94lD1bsKsi1ueRsfamDVOyg9RSPigZeJC0hpv7MJ/EWL82pSAhcUJo92DMP7tXEM7ORjF
zo/mgoHIBq++6yu5cN/amEXgqIXHaT28cAZQS5LXd8blvzXqkjESiTouNBqWPdzA1z+34CRtCGNA
5xEdj93wwjyq9ikd+30ZZb+3DW45AAL1THCOSf8pEM4IPslJMXkqORXfto1veYB2QguRELr4OtQs
Dx+0UyXNj7R2QAexcTcu5/1d2rDzfJ2bJB1e3IbepTS7EQLCPuyigcA1blqnYhBxuKSsts3osk3v
vjelbcLqVtIn2Rh1b9KGfPIYjGnb6JYbIAlLfIIE3rPgo1/j9RmFjo4OVUN1UW38huUJ8s5z4ZMd
hFSjT46MKn2cyzXR0o8Z1Flk4w5T0JiMAzK5D0C0oHm6vg9mKACn6jF1+IO8QCgnMn+mkYREsJ+u
TGnBuQWWI5Ajo9NczMGTLqFyEvSAzLABpHkhKdaixYVHkA1ANJ3ivoyM8+w2bXdUweCAng3PXDHy
7mCc5BUkiWtKmwvTsUGIinERDGHfPgOznHzu6kL8z9C6+eK4DlmjPl7aKBt4iN5NmXRuoF+I8T53
jaA3/yKCUjr9mrRU96gpwLtVNXAPUXDrJGua6gv+zMYgshmqaynYGZ8uTEOosnuzNzzTktbFStvC
0gcsjwCyqrFLgZ1+InOet0c0P8/RwdWcrOR3l8a3PIBxWtArV5o8uWOnsyM0EefoNDup/t91H7C0
+5YPaIIAbIEo1T0pdKmMO+WA0u+WCw8t6C2oD/lK5eDDz4Au2HIDqRvmYiyF/wq83puvBvBAZlLH
YA5Za+z40GTwBSsekOBiS0uZ+Wc1z7/SkT6npDoBeXrSCKf8VSHwD+M0fMYyfg0+Rk0Gmr0lHkIn
ykHCMKXsmzOq/uyN9Uoi+cNdp6F96wdoAJcgnaCvKXCZIHYwJGCnse8gA35925c+cAk33l0sTemA
4Gv0ytcWAMOzPyryFiXosVy5txa2225RAEUknUqnaouYYzegRts9VlKdZkD7z9cn8GFchBWy7nqe
kKy81NjeGCAP/r5jffbkeOJNgdQw5lx5Z6oonfY8D1bqzgsHzO5PcEuw/prUY2ciwhewGxbnadI+
COtY8joE+Cdz6NdbvApmZ1m9p1iJ9sUU4PYpc7tdiAgQcp6VXjPHpe23rD7iLfiAGiHfvCJtPifI
wwcx06rZ4rTw9y1rB0ehZBm6Ld9QmvIGRJA5GGsrRzRbYDoY37L1wZkyhHll8IpqJLYhY+J/NWma
lcVfOryWiXdJAsHeIBdvuCe84dALPqBXO+2C4JkM49oWLDgS+4pn4ShCAsL+V98osGfsomlWRqCL
P2sAyBfZ7AVOLOfaTaMVk1nYdJsLIp21djvNwBGZON0tK92xBu0LtIL3101yYd2IfaiaCbWvtEvf
3M5VYD8uy0cFxq7/lT2o4rd9wjpY6GOBFqU3Z28XCtXmSTOQoN4kKR+aME5I4a9xjS0slR0TVZ4/
N8So/K1IkilEYNyDGJohCdOvrNXSB6ynkOp6xUGQVrw1ppnBLUMhmKZTBxCgTQtlxz1tGFXhHCj5
CkVB5ww9+BrYP9BffOMcNJ7XvxHhrvgrFUxDm75K5zIL0XEskPNto9uLow+I3jW9YgcwaUa7Lht/
5UN155i1YvfSql1+f3drBTU6LzyGyHdq1beuhPxUDM4LvsZkt3CAbW4p0UJydnJnBCg9fWm7oj4k
UXEcUrzprq/Yks1bxxcpeUAyRyXfQNTn7NqKfg/B2/u9FHjSVbVew+cszcNyjwh6xspMgXz1ffod
9yG5k70BDsjMa/axcBf+Rb0UwXm1LeKTiKBn89DTCZXXPqFnVSlm4o6gADBUBXidry/cwsbbnRcy
A4FY2ozpG1jCcye+8JEOfgOc6bbhrWiI4B6vNMiDX4PRKz6nqs9eHBWZ/bbRLVsPUCFD8Srxzzkn
HPJNVXTbJ+DB3rg2diRUIuvf1YSdZVp/Ix2euaD0XGMpWjhKdndF4FcIrGs8l8Dilnm3CQ+RHgaF
tt+bcV8hpt/6IevMdv3kFqAXr9461/0FLFP0LSLsxYe28ffru7Bge8S61VvXybRWbf6WFZKfApCk
xYmLLlbNFNDqlVjrzl04qn91DOANYtqs56+s9tgtS1B9jYcgYmsZuoV52O0CrapCl6AR+5WEAPxM
Uhdxkk7pXuoWInKm7W+ur9fCztv9Ap1TlkGpIvo6S5KdukG8DC7gPxXglofrX1haKevgJmEZ8MZp
Pch2DUohpkaprwb/PTqo1wr6S5+4TO7dheHSNExyBVps5k3qngDu3sdt0s9rqaCP8dY0tDsG8nqo
fDByMDDsq/kBnMDobVTZRWvCFI7wd5Dy8Jo4xR0/QCCOgI8eSJTwmIU9KpkFl2RcWcylY+H/d6aC
9Jxjft6DyWex46aYT90lizfL6LdT62Rb5G03F4BJdm69QrDXEZ1jkF9g2vmnhUz4Sui9tF+WF3Ao
xA0iaC+8GU0UKN+jMWf6J9jNUdrZXz91S+fa8gPaEeFMWFC9VXV4V3Vk2lcVx7KFqGVu88h2F0HD
UD7m+UTPiVu1h64HBoPVuTxen8DCTtuEO2Tq0B2qMAEWeJ8RrTSnBqTNzZFD5IJQrfnp+ncWFspu
JRgywJTRBF+9jZNT7yTzhrOuXBQFptzbVE6mod0fkPpBAe1jSl/rSg9m74kiq+MAAczz9TksnCfX
sv/OB+1lWrT81STo3OJeljs7R03eWlfdQghs9wgwqUckZ2fkBIqg+ypNNba/9DAys6PTKA3qqJNL
QF0PUFE8z0M7fq6LKlzjjlyanWXzrvIdZ4Lcwln7ofjKBgMh72LwZLRy0haiPLt7QMN55aZy6TmF
gsBOB2n/0pTy+UIwui8iBQWExAEL3PWtWjrWlumbMffceXYuS9mZOM/r+zwV7WFCctgpm2bF+peW
zLL+LgfJLXqG8AYOp18S77mdBzX0FYv5eAqAMP/XB5ey8AvIC/BXvwBFCjRaggMkJpAhEqbfdw20
R64v1cf7Atjkf78DVSKouDqleuvG+VciZXJwSdDd9pCS3V8Uch78Pt3EE08B+LG+hTdk57AADh9y
vqfSbfxTCdaZfUnQPHp9Oh/vCbN54mskJiTkounrVPrIeZTQ47tFrgJ8HNfH/9iRoXL73ylAO0Ww
kITs1UTzlzTwfgLis+tnd1sAjirUf8dv2sFJcxqx1ymqh712FR5AlG+6EdHv+9/BOyNbKkHo99pJ
BQV310yx7iHmfX1plpae/Hf0EbzzPCjay9KgLnuMuiCRj0mTCLGSc/o4TctsUH9Ge6HVRNkrWrV+
Az4c3pgBuu29ujBIH5iTkBjULlunY1l3hRJJNTqeeqsizwUoDcRezqP03EH83rReNqYflLdiImX9
/zlgpSrk5mvEyWzbdthgfu7QLpdMs1dal6xHLhDM0PvWOMHGBbL54HWFvtCC++rNxVGNK2XK35LQ
8HXb6lz84rtoW5bpXAmJlyiAT/UOrOrtPhJyjcZmwbva4P2hdyUBAQO8niRzPER9AEUdMzwl6vKA
6xL5Y9ssLHMm4VBoViGkF0Mexc04kpuxibz99dGXZmHZc4OGEM+grnQmbn0rqrbZ81k/QfjrIWp6
suLxlj5imXWgpQOGqC48N0GdxG4xZDHg67+TxjU7wOZ/Xp/Kgl+1wfsuaxPljV547orpqwv+gPii
DwPFIrrRHCxzTrxGCgmtvTPSMv+boP4E8si1Hq0Fz2dDvVWetGMlu+S7nlHHy5us9+NWT+brprWx
Qd7In4Lwmpjk+wiG/yfDwX1DaN+XMV7t89P1byxNwbqaZRYQkFwafk5rVUECNGNjevDQfPnt+vgL
+2vjvIM5h1gZKfC2LYLv/+6vlOlv6FPlh+sfWDimNtQbuqImDTkqajK95PHlkJbRnQ8GD0joQaWN
fvJyNxIrL9el2Vhm3TCDnCvqnA+syZuYjOwnY3NyAmfbmtUt7Ydl2kHnE8AoOdjYQLG7I3BWYJ4e
VgroS4NbJq1BEkEdVaY/MsiT7Mt2Qvt7SShf+/NLy2OF39BnK2pXcXrXadc9QvhN3PKGpXsUWdfi
sKUpWOZMICzXqK4jDxpwGehvdt5pAPPuymFamIDdSQMZ8xlCZRN5wAR6VFSgj/CoTWuK3Th6/Ov1
E7v0ESvyVmnhpVM0h2dVX3yqjKrT7Jk87nk4769/YmGV7FYaNaP5KAJ1/ndTAI5T5xma2nm7Juu1
NPrFFN9d0aCFFUmUJ853BNzOGcKYd8hR0JVYdWl1Lr+/GzwVyeROMwvPwD3Xu1yhYTNPgheIq23L
FzAb5a5aB/jBDvFX3nqfkwtTFcoA296GjFn2y0A7n6F9j+I+Ew5EUYcK/Vebi/qMWSZcCbAVQGjV
+d4OuTzpvGiOLu2+XD823tLiWwaca+TnZR746JducWFGD6py9SkBMY4ppAJjvnwlI7o2WcKOYwjy
fJOhAxn0L/s5LdMjJFoqaFq2K3H/0r+xbN3tRKK7IZO/I+EQgFSRmQhNGxycfLWYtvAJGxLfcT+o
xzoSv6ei8MBi1g/Qqw2acld6q+zWCzfUX6h42kOfsE2B6G9lASpkP/mGm4nvk2D2n72MvVzfvKXP
2Dc5sN2CQ0DuPAn2IFv/AEpnB+rqyevsbGuloYxapp/IsKVtVtVvXZh44GZh6tsktGvAGD1CgrPt
502iE/iS5QeaqCzGfkaDAoF4KTAMeBDPEhHQ9cX6lz3977ozs6HyCcE12NWufw6SEL30eYQ2w3TX
hByMwdD0BYMSNLPTJld3bTo17V0aVcmUxUqEgFbsSx7I4R/WRLKcYrc1vRsdEkEHtmKICx6WWl4k
C0uqAd5MfkO2GuxBRpf6NYS65ophLQ1vORHwwQW1Ejq4k5M/tXsNRUkvhixEt4JyWrIqy400CuAa
1yuDOx46UNmKRauhMtnp0ogwnsUEVeLr27g0EctDdNBxkT6pgrtG0vHGlKHZ55nc9hK18XNA8OSJ
CIrgjs3lc96S4Yz63xr0bOGf2xh53bUMAp5RDeyGA7ZWaGfK6pRJ7uXP15dmIWlio+eCmQfeOA8T
iq7ILD1C+Oyhy93k8zSIZ6j3RGgMmfMyDms4ietfXJqS5Rs0I83cTsL7Q72EHIEHpTclFE43jm75
A9+bK7+NGPkzdTo1n6L0otM+67oVN9v+/mVa7wIPVVRRNUkIV+ssaFhMOMjsYzSgbCJZpyywbFrX
XQ2W9dp7A0YWfVGl4+xbx4M2uDHlil0v2J0NmUOaHbWVnntvvXQV8iZ1SOiudtruljh5tWLc/+Il
PnCdNnAuVHTwEX27RTyKoQWzs1Z1csDuN6q+CI156rUbZFF636FePhp6AGRBucWJVMPQ4kEAChL3
Bil5tJ0FVWv+yDFQYp+KPpy/Em9wfMiPFL2HwHIAtzYJIHIYnSESojA8qqRIP+0Aqyml2YEDOUtm
FEXaNr3T4Hdm4OqE7C1VJ0qSdhqOHQ9KBgn02kDt3imYv3JYLmf6gzWw6Vtz3ILoKE7IXeLN7HbK
cUWhxSa7RS/5Aap7axDYpc9YZ6YP/YABz97/AZYe1C7gWoZ01DQL0Hru+kLx6DEgsv62yQBsVleo
mKNgErr+HUmoN0FSXUAioZagU1gJ7T+W+YC2tnUvoHsZ2iXD3BWxCo0SzcE1RQMnNMnG5/7e9+eI
/dAtHi75jYhKPZKjO6gsDc6M9i3Tdxy5a5bvIdmWFeAdVVnOjxsmH3j2X4P0aKajkgwHtwsPqiZl
DLWIcrdtcOuaqvUQQiZGmcNF6+IRj1Zz6vvQrLnGD80+8Gxg05ilkOC4oEzrAIzPfncaMr6fqH+4
/u8/rBRheOu9WkKTWBPPmEOj7obkZfbKXdc8SH6LUsV+2yes2LVmcx1RjRlU9ZMoT2NUxVFwgTk4
O6iJX//G0ipdbOydfw9QvqkUdYdDmH5SHYgfsxM4rVYmsDT45fd3g3vDXIipoeagefYwl+IkSn42
vF4hZPjQD2ALrLupMIwoluJ0RnjvjWS49UMVo1d/n1bZyt1xGeovj4ZPWK4GMX0aDgCnH3L3VkRp
7OV65fQvrY0VbdLIE61RkzkgMcS7n3T6yfnL9T1d+tOWQ1FlF7myuZyb/kai0Wn6fX3cpb9sG6wU
vWwZzoouzr3+U0S7eXi6PvTCX7ahXbwMxwQsyeZQzEflHJO11pWFI2JDuoIWJgp29OEwh78i6BpO
/2TVn2E8Xf/XCwtiA7kiMruGyNEcZkD2arTDujyMZbcGPFpaFMs2nZGWEy5nc5gShz36fh/GaemN
b9f//MLottJJ44nMaQyUvbkJ9lD5/E57vmk3XbtaD+DJlKsRVuP13r6O2J6O6eP1f/3xkrt2gR5y
QmB8Q23qMPm3Y+bFfnOvx3+uj/3xirh2QX4KQjY5KFQcOB8eOip/zVGy4qo+/tsAI//XEwZZa0bn
4maH9iFtAvDT3Sfq+/W/vTT2ZTrvvGzr15nyathOUJkjhz7toDk0ajdVTgPPVlqLnBFxXIPhvfAm
45/qdCVYXPrblgMET1jtBhXGDcvsq1fygxyqe0SKKxfbx5vp2ay5pMwUuOux4h5L70OgBsGg++v6
gi8NbfnBCSpKIwAPGDqaY0KTOIXC9PWhFxbFxrfVHZpp2zrHXqbjXnvdP2yez9EYbKnUBJ4NcFM6
CoG59yByHLz23i8Z/NFFtPIU/ReY+cFdaaPaApm67twnzm+0KLlxUDnfipoT6Nn6d3rCL8KhZ4hZ
v1Yhz3aRwQvB88BCxKT7uWrU4ziqtRaNhQ2ysW9hTsImGl1zqOv2kMohBthu4wZZhgzV92IYLnsP
5pcjYc1eCnWEIuq2G8VGvY0zQ7G3HMyhI8XXEOIscSTCVxCxbmp7xwmwApoE3ELBAILcQ+j+hg7Y
buj5yv4vHV3LnhviyIheApqBFvGFIAttx7RYcfsL97hNgxvNaYjsMKwZOZpb15SnMGKnPBvuS5Os
vOA/PjSujZVyaZNw6eEyn9hxqL+I4X/XTXppXOvEzJfaqD9gXC86afHPZDZVbALXBkfRYtIOdLrN
wW2Pbf5Zq5WY9+O1dm1cVDCSouITfBC6A524DfAcGDv2k7deeRMUpHy5vi4fnxc3ss7LGFZDMk34
+z35log7AtKmoNl0Jbo2NsqjFY3cHrFNO/h7KenBRN5DshpgL/116wLImREz6TSajZCLiUUg33JR
m5g2ZNv/t8FQkU5L7RusTdQ8MEitoPGd9CumdHmg/u2mXRsJFTagghXIGBx8bzx6ujIxJ8kOaT2N
qutwHHT+OhS8OFzf5YXDZMOiQGjZKQIq2INXhxIyOLRoxhiMG+45peV4jBJgejf5Tpdf/sK7OEgY
1/ON15lDRruYkujUBf3uoilyfSYLdmyDpKbWB+ssRTQe+uWRQ8QzVqnzz7axL99899enxsm68rLf
M0cbyHeyxsW8cFBtKtMmLbLx0lt9AIXK7TQCR8SHdAdxn9/X//fS+LYNyxmggwl2NvA8VnP1jf2r
vcy2IDMC14ZBKdJHaHnEsphKHRA+x527SVIDQ1sm3DIQPbQOhhYaPLiQVUXtIb6+KAsHxcY/9chE
0KFDkOXxKW5as++CTeW/wLWxT8KA4U5Cze+g2sY7mGEie0T/ZOXZtmCrNsFlyFsD7kmG5U7NvWHi
xDOINw/efnDTtdAs+tj72MgnpwdRsDPhRFb8wSfpsfPf2uy2Db95fhPX5s5duwI+5kXBWl3O7Dub
Mjmf20CM6R8Q0Fb7CMLx3YWo09Qge6lION8AiuDFtSK7ISHlyWm36cHgy5Y1t4kMCHSrkBoEa0n1
XG5LRrnhX7FbX5chw7hosdsFXn0zVmR//cwuGLJNcjm5bqYgzIJLob0x0X1r3jy+9jBYsgfvvxvh
Dk3J0kjDCYV5HQ953aAqsArOuLiaD66z0DLkomzmxqS4zlrtvBHl74pMx53uf/Vs3NNE7wzo4PXM
dj2emgH6wndas5Xn1ILB2MCoSUBTrALy8wCClBse+o+iMHGfiBs5r/E4LyyeTS8c6aZIGvSfHBpp
TiVxoXW7CbEcuDYcqgcRISoGcN65f8uQk/ChCnz9NC39aesm7gdORjHhKeB0T0n3I1ErIfrSelsm
LYpg8CF7iJBxmL86iftYlfsQeu+82xZ32SCoLihBUSERreTzDaGPbghy35X/vmBhNgQqrHkYVDyX
b5GCsI5CQ+EBwtj5Xg5skw4VNtS6jU0jdOlcjmPogEexKHYp+qGv7+jSv7dsmIGvyM9yWNCQStSX
P3G3jSO6EpEubatlwlmimhDsZbgwi699dGvMSzahhdj8uf7fF06jjWaqIlJIN0Hglqi7zvkZBit/
e2FNbARTE7lOG8HPH3JVxF3a7pJMxuVaemxhUWxKT9dL3Ka5JCMj9k/kfKW+H6PtaeerTUks18Ys
pa7u0qmF9aOxNUBlo3I3tWkHro1Rot3oTCLAyHCGdSPnQzYBnnZ9L5fW/LLH7y71rO0Q0/ZYFVF2
8VDfVPn3KVvJ0S6dE+t6HVKg+qbLTVID5SfvmbfxP1tmSZHovCjUYyf9g1N8npqnbM2pLP1lyywl
VLt0miX9IXHQ0jv02Y/Ad/uVOHbpBFpmGck0AwIUZpn5aRGzEVDGxGNzLFIqYh20a53kC3tqI4oK
0rmJ4rk+RF19E3r1eejoAaiQlTzzwhrZmKKqGZk75mF/UFSfQSG6c7pNsOvgL7nw0qmLaRqwQsQJ
77wsOaC8vIIKWPrXl015d9BFBtlCBpmkQ2JkzKN+N+Sbmurwry/78G7osYPig3vJjiZayDh362Hn
gIR/5e7/GM6A4S8zejd8r2ityYyIJfecPp7LnN5nfFCPVTQ9gNDc25HMfO1rj+6VYXSnLpSeBXp5
4y6au417bplyJEYpSIjX3TT59V3dj96P2gm8ldLCwoH1rL2RgTKmE5UGLe5X7t7J9FM1/B9nX9Yc
p652/YuokhBiuIUePMV22kmc5IZKnERiEhJCIPHrv9Xn6rx94vgr3+1yZUOj4RnXs9b7tv2yT8S3
2MUYTHR7H30K7EtMP//bbr6Sdl2SKYC9tTExSG33hb837mTyRykwDm5NSZN7NTwDUvyG1XhtcS6W
HvUWE5hFkkI28Nc/J9NXaDO989kXlhQ0Pm0ozqszbN+LnpZe/9LuLSTaazfu4uFTrbhf09Ht+TaV
WeGr/s1Hv7Iml9iwdZ2iycznisDKv/U2XLUNqlPhnYH8JWtqPnE+Lhken9UPoEOphO92/z42r6zJ
JZMaNA81CSNMRaG3ba9gkHaFHfz7buklFRjAilTbGo7R0WsAMdnyzudm/9cCEZ9oOjX5vJdTVwG9
VdVQg3vfglxcfcuh8gnedhySvH7GLBKCkKX4+u9nv3JKLkm/bG9gEKGbs9+CKElzr+hV4d7XnSGX
0Dxbc6DgY7nsPWm+u6z7ysWwY4l8i/D4vLZ/ScMvCb6KqJ8ogJvrHiCO36Bt2Y5DiDFHlWV8n3fb
p2D5W4If+d9fddnZ1StGKyDo7PaTejD0a80fp+ybZX+4I1U2vGHjXwl+/lNV+i8vJiONTEfDGiyC
HCNwyTDU2owbDmby79vvy16vg14QSwRi2cV8zOvfub1q3iW2mpBL0KKjYHqwRTrvNWLDNXNHsMa9
YYNfMwkXIWcXmY1tHBsdJyjn6w5D5u+rplwyn4HYnsmx4/O+6Z78dkeCBw770PE3UthXfvglHhCk
DrPiOR7v/cqqqLD+4J2U+39f3lfOy//AAZu10ErESB78uJsbTLA8o2m54+/M7S+15fWcCp11WHbJ
6idp+EOUvlHzeG1dLkxa1o6x07FYgHrJip1mQ1y6iM6Hf6/LK3bhkuWswzFcIVmKhrZNjw51VhaJ
49z7Mm63HUMR+9+vee0jzn//r+s6rWJoNyhv7Wn0AFrqEoLGb5z3V6zyJQIQRHsx7dMWkVMEoMdi
CLi0/aHX9tf7fvlF2AHqZiQo//nldGfb23F9Y+FfW5GLe5oN4CD12+b2kiw7E2ZdYkD+LTrH13b1
IjVcWye7XCLI68Zbb/Ky9Y9ST5VD4036N+7rK++4hATSxnjiWwR7i/4AsZeJi8OMmdB6KpNkeN/m
/g88MDdQQMzhStzGTyvLr9Mauind+hbzziubcAkQ7JtxQEUumvfZSMsZWmFbzt6oPv3V4DB2uTy6
Bk1QO63TyVoTjhEpxquAnvQNpkHGs8bJ9MbN+uv5x3vOXvi/blYepUsswCZ3yrXpl2rjSvhqBRbj
BTPHsd39+xb8dbPxlvPf/+stkpEYiq2jO41Rd+8pu22y+Hkw5tqL+JbFb8kgvfaaC1snLG+h6cmS
0wJRtdSM3/p1utFgVaUDhbFm2RuX77VFO//9vz6nj620dm39iYpiJ+alNMO4g0bZe44tVut83P7r
8ZC7jf2ct1Bzsj0k1YKL0Q5SSymj/l2yoXjFRRrH23F2ttbmpDNzS9LhZVDjXZYuB5yxz//e89cW
6cLypRAvjxM0qE8uekxRfWyVLNP3wRbxARf2b8257YbU+lPXFroyHJxK76QMwMMv7B8HqSlVipoT
pVEtytgmy2fLWvvtXStzGRlCmGSG/rMyJyPGL2LsX3JYPhC1vquNzNglDHBAaO5mW8enjtb9ru4T
WdXqzaf/NT7H0y/usur10nRTzk7C9Z/6Jd2Dx7ZivNl3Or+KZrTa2XD690L9tayBV13cZx5CiEKI
41N79vkDPTIeVe2UfLepOo6F+1g36suI+/2+111c6xXkStosCTu5pT+FHkMTgB9ns70nTV3958uo
O9hGH//9ur96D3zdxTU3UVxg1rfWp/HMVQ6UQjN+3CzX9A0z8ncXEl+iQ1IuIMMJOc5TTcYvLAfd
N3FP58+ZZnQ03vMNcX5xyVF00qlKY4gadvNaQj172CUuesu/vmJCLtGMcxzF2tNYn+Yu+7WOxS8I
Iamyybt3DRFhCy5+fmInBoktCku7gWryrHkxS4W5VPPW+rzikS6BjTPlUmvSmtNM56+EJjftNhzH
hqIho+1NJoo3CouvvefCYkUZks3FYKVGMFUzkQFtbX9ioPqG8+z/4zV/P7LxJfJfqKjO4tjoUz/B
H82O6KoFb8Ubh+nv2x1fgv+bGsWWVq0jLMviS29rhWFL1Rw2CuG4d53XyxkAyAGxBJML+tR2089F
zfNOLuO7CIZZfAkxBc8MW0YUjk9NulyBDeu+WNcnnQxfezW9sc+vbcCFiar7gDojH8dTVGzdjaDD
dEuG5l20UfiAC4tU9xwMv5CVPsWO/+Z2brqPmGEP3Rsx7d8PKbTo/29cU7MGGnONU6dxKa4avt47
0x3SHuuUQ3+Kef/GOXrF8F1CT1OIS4XWbPMJoyuAnfbNRr93m4O8HFQv8k8Wumyf3necLqIQS9tc
JnLcTkuYeEkB6K6m8D4KcWzHxaUOvI5qSCeOpzRia9WkG/lMkiEpp6YZf/77A165cpdI1HYAFX2h
WnWirIUCgQdgH2ipuswH8VbH4JXduASkQth9AbZyUifMlj4gAfvZZHyXFfwQ9en1+77ifOD+K2CW
GD/QCBWG04qIth3NDRn4nYPS0RsH6rVVuohD2mxbE9XWw4ltQ1NlygEMvEi9F8a+pZH42ipdXGxI
s+t1jrFKYC58nI0VBwSHd03S2Z0d+i//XqfXXnJxvxuXEhvnGlq9MYRcfSH0J0Qe9R4t33WH1tT7
OjksvkR2JphT3+aka04wVw+tmK4l355l/Bal12v7cXExUr0V1k4JynC6Yc/1oJuqKEL0UoCgcffv
pXrlFZcoT5lHrcXwrDxxzLesFAKViKjLKMd//PsF5zX/n4o6iy+xnmsnlnUcN3nyhN2oYvnRQhzz
34/+e4QeXwI9UdLul2wjZO/SpFzDR+nvpu6uWa6RBZRAtO3feE3yH82ov33ExcWAeHm6zSbCEHbn
Y1DEKNI28ZODVFxrd2pYEoFRtc4QNlSKoxYTl2JcZeIBdxvA01Ci+EAgdQUShUTIsqjzeTaViNJI
hr039XjWewanVH2MhmTN6G4E34Y4pbzHEFU12JDSnyHA2P8ijLeReFBiBXHAroHmfPo11XYw38MI
gnlZBr319UvcFbO9MZBgECtEsAsT3xDm8wYg+QWcoaDeWifrgcLjge7nEVRuq0k5SqapIbb5HEdO
malkEeNnSUGHWQpSehdqyKlkNCtqRC05zVVbtuAYXB7nRkSKlXxeVH5X52A3/8Ic7eaqo1NbrdDd
/dWeSX581WU5Ok/IcXREj2M6J5u67lK2qVOWQ+dmw+Bsq/qXTQbAhnYxmt9+uke856CGEtYmmnqw
JqcgESsjsMLoxxCxYZ7KFSTKa1xRsPeJruyLwOUvX/je7duOJN12TKOtyb6uW7Iu/OMie531Ve4n
Fab9MCH5mnZsnpvpXvtegcvcgBGzk5WcpmV+DjMkkDaklkNLniRjafRN+8IytQcZbpL5SvbTSJJ9
DT7/ebhyVjr+xwKsJSJQhI0tH8tE5yI70lbCMJVkCllIj1FvMVkO+TNWDy/tyBUQEp2nIQV1yKrS
RD6BKFPQWxAT11dF7osWwubG15gJaNbsZOU2ple06dv2z0LztvhRAB1WDwdEfCn6GZM5C6lWK1ha
ivsNUO7lO0mIwh2U41jYWygRNHIu8wYinyBp6FHaMTdd3258PoQI/EmytMPWI4IvaNbkrpJrx8N9
AcbHpjtEmzN0Km0dBffFAxeLXl+RzenwTeoIkpRVRGTCXzKSNKvYC1506T3E1+K+vyW84/xHFImZ
todonRf+fR17cCeUTAJPcUomDDyARryJtlsNKc3m2qbJaOUhrDUzvybtmO4qqVW/0XKNBmwh2o3L
8sD5mg+QHhkgEj6UbkqFmXd5S9X2VKBFyESZgInX/9RxAS36O83rRX4Y9JqTsANMrbFtpSbLQl9S
NdXNUApac+b3cCRpTu8iwzsQH6p8zLe7Rk99vJa+gHhEc0VaZfKvXQ+O5PzACVUa+w9Q7VUunZrJ
zo9Ouk/5ylj+LXKLBPFVHddJl+2WWQGwXcYgqtIPS54odq3Wltj71OpoOVoxjvPtsixdPR1UFvHs
zkQsLT71EjQez0SSrQCC0eKIcYjTj+CrGjuUrvu+ibsWHnVb6Jce1EDrV3B7RfVaDbFV9VPBA5t+
Kjm7mWBkoFjr+7EuYqRv6PuAVzjhE12T0ipojT1iwFr2ovJm1iJUSoFVKpSUynzYAwxj5K88RtgD
NLrRNk5L54bV/RBt08m72C91ve5MY7ftRqeFFt9HlZhwkhnt593U+Mi2BzZtU/6QeeXmzysS1Pwm
A5UlETsPLQn7GUJ+6R2Npzm5d32bDO4BjfBlxYGb2803ZT+laLVlxVjLJ/CSENCnpK6lE0JUvbWs
9EmgZ52LFc85Uhyben0JRmhG9s1sGkJKwyK73nJncinKPKm1+oV9IeZz08aUfcnXbsl3CuyU6DVj
MkfsggfJYOWg3NHdta5jN07AYCXgtHANH6qxb2zzUQIZgOHKTdH+lgEeNHXlDNDf8DImNOFm162r
VO11xkNRPPAIPkaWqukFkk01NtLWuzme9foSkSSSXxYeGfWnIU6Yj1BkTTZRRluxjjes42b9rZox
tc8mjZv2j8n7kH/H7Iab4z3iE0L3IDibxGHp0QUKVWEGRZ51D7TSYSgSCbtMx9oPJ8eKiECjWPC0
BqSGh3l8BDTKdPcoFMrtI8ktG2QV0aD8H9HMjT4pjqWzO51MbD4N6ZjNZJ8zy/JqhIRRk4BHlYB1
u+xXo6kqXRfrbkeVpPpmskVd1KXcIMb8S+XzFON4rstqH5pi02DZAC4QjnFYWNPeDwsSnWoIJAlL
RfSs8ifw0xXrbc/sFH1dOtGOX41pg7wOrO9WChUXdxYUr51h/nGlNbSfQTRUoOaBKnPT+4cYkqMQ
hmziPgeN85DriRxzjzxnKItGbQYL0Q5t2pUNBqYUiNrmuRjXYz3EjuUHaUi65V8C5iYa/cHGyJHa
O5tYsEHfNtLl41yBRmmjQVRrYs4WsRho648GNDxo/ERudeE3tYLl92ZCvyLswH7jsms1Q1x5h9EL
qC+WEPobzRH6FMAkVAg6JvKrCaJHJaKNowVYs23dfvh8WOg10IcJrLRrW5HLYydrUn8yNgZjMUiw
u4INUBhx83i0g2qm3aIxJnHMcJuySoM2tuE3baF6HlcNKjiCllDz6DmSpJQ7/6zrABlumiXZXuTN
qJP9BruXVE0M1jxQOeiWlxNB7LuVTas2f/S8m/lhc6kM3wsw+bBKdRl0MG50sUa4JxgHh3zpTrkh
qGu/EOJOk9YswlzFEHraHAiYPWlfjqxLprS0PnHelJZFiRlvHDK5HsyUzOv5zktv+FZqka8rwzyb
DO5RShQlfsrUCJ7DqUBl4WaO8lzsso7bSezrrHXDkWdQE/6J7QIFNjAYZBuAVok6Sg6iIds36Icu
P2JKVkiZyED9ghlplqVxfIDJOOMvobIkkxMbCB2Ho4zWNj3WDQip72rdC/kgFt6NBExjPoCmzTks
213b1MLjJLBe6B16aHCueXBiKUkcRS3Wg4xh/Jpo5mW5Fm4iV4RLzJcXW1IUpcoxOIAg0mmFzt6C
GHBAVOJBF15XHuPcmbhe2tUzCZog4+i9ghNIj20beLFD9Ohx1uFHXP1I2xGj+F2BiLPbFQA/JC9F
W0/NR9HXVIZSJjkEyfaGZM+rj5v0CWdSbt/YFrM1qwrdZj7ZzaJuZVPluQubrLo5VeOHjdJE/cgy
Y1ZIIiaRySHgK5aAHHtZNZ0/eEHszdJApzY5DIzwJQJFcQQ7AsC5nTO/rwVvYwV55IyI38tUcPNp
kBiYAP3fFhsL6Y8MV+WgZjhyeZjbrI1+iqUYgjiIpAv1Crk/jJp8iBZwav22QcfalqZrICi8izkJ
CBKLJhrzEiqBOG1Qu2R0QayAu5eiIuAG/kHNoNT8lS0KoW2ZLQvYjq8QPw3yz7BJZdW92iixUDaC
Stjm70D5Ithe50zbZJc1WNr1yBPBwaAGQeszS+ecpiskUvzaxOq+bxYbnWIlm/45tJ52oKHbGpqm
Ow+uTYXWLayrN3fgIAAteGT67Rb6rrnWpZywn6fFgY38TsxQZV12pG41667jfJ3ZcCRSYCrpRopC
659TEiN9hNxXQYdQFjk0ZSbMp7mpWyAriJ2B/mYbs2S7Ar/EDPIh+Fup02PfKCil7xGvWL0gvHd8
6o4cSIp+OeUhneIC+G+XdFehCJBhuuktJtG2SglaSHeAFuYPQLhJhQhUtX5nC8WXj7ma22QGnzOI
hfsqwJ5HbkdZg4wE9YU5CU21ncOdZtduNQEYbQbjlewOW5evQhw61yDdgbjtutU94pwlTYqSIICR
vzYOxC8OIexI8QxjZIYv8YpzT66GrjvTq8ilWWBH57VPNldNMqu36TqfBPKv6w5RuKYHxy0DQGeU
0WyWjy0BUVmCal2v7Fjiexb4MIWZWd+WHOoL+a3CvN0isSttEh4ztVr+vFGtsZ0kgyOWrYjBGxp0
ofkhoG6WZrukw1V9sfOaNT9kCqh7XqZtMzFcZrrq3FRkdE3+ouOpZx9zuSFQ2+WLjPgXKta2fwRO
wfYPWhLBvjqtu+HUWVfH5IAef44Mq9kmDo3LfkEjMi17Bv5B2OV8LXKAYCi63Nlurpuu57sFES7i
F1UvObqUfBnnAQ39aLH3fQqxZ1aFfkyHjwGBeyQr7ZdkGXexb41Q+8RIh9woICiK4l3fdxCSqrnN
QN7a1yTbigqIwpB+XWAZtm89wkX3vBAwq4qdhRgY+dxK0M4te+Zx15uyIyt0FJ/CElx3K7J+S/4w
4pJmxGBORkZT+YGaVO6XjEBUo4zmuNbJI+iD6mItu3iQoSvHFKh7LKYfi05XaSNG/wuIcyQfV1vm
Y/hZ6NMR6Ljg21WN1qlseUvhpGInXsxcW/qRzrWA9lIHm7yDnB3+lwFgmZqXUKrwBjyLDiBaVQ5J
ErgAUATUGS/r1qyw4+kEKdNbOnMQKr/ExSQbiixRqUAq5RtvDbgDuyZR5YwigCnuJRph9kYnOGlg
KHNpQz8RGgZL8KkZhGpLmLpm+BUNRsRpVU9L6Hk1daRo87Jm45R/auE6Wl1piUNyLiesNj+q3OBY
tRI+/BvBlGD8CBK3eL1hCCUhwJYVSz/fK5Axxvdu2rp1LpWYwIorZQgETHJpdp4khZKxvi18BrrH
UkCovhkPU8QY5GczsDRHZYqCf3hojeszRHHQyIm+rywZ89ssiMn1IIsG4/Ez4mQhpnLQCFxMua7t
jCnwxGjnymQV+YQitUl7pFYjoW30PR8iiLfVhYnG+L6hcxfdRwmivQlpqSdGNeXgGRO8XMj62TWO
Zk9Dptt1KXW76e0jTucK+942fEp0mbc5demtjlWBuE+lwxBFJfjd09911CkkAAw1k1BNRJOFVzFK
Oswd5iLicHmmkJHyRw2pDSRRkeiiLBwG2efzbZ/NvbF75YyLYBEmZN+8ErpIQFFP5DKM6YHQJtQv
BaFdB3G/eaODvfZD4RdVhbQ3yBqN6WI4ZtwdK587qBk6vdMhM9GxUJGwT8APbDwuNbJaV3JoZz5I
HLstlIKh7YzJgrymhSvxm9foU+frsH6xuYjOFWxp7PSwoDg13W9Jk7lv50alHkppENw9D3Ey2/xM
RjqmJ2I2RZpSWomErmwpuFYF3jCa8Jwjvas/pLMiuF0eB2w6ceSjQlVem3S+m0WkxTGDdhQiSdu6
urmCUgzVD/1mIh92kqDCcZ7r4gZ0VsMshu5+TmaT2qoOrAt3is5x/DkeqA3HfmvEFlXpFoPdPJFy
qx/YDIspd74HmfZY9iTGc8qNprM2z6OQiEcqGuZmYcd8Qn0DHpT4bKuQHy/jaUU+UU8384y0DJe4
zqa+dNxv482W2jVwZPKrkLZMaVcjRs0AAEkRem02R35GA0Ly0gEhDlBchwom+TpyhowVKYFiNXIy
pEh1Ug215oKh3I4g78lmYGqfK1Ijjv1JiS4M37UInKOp9FESJ7w6m5rJla3ocAnwo1BqG6ukmOiW
lKKwJv6Cqzih6pHWM6oXpcnGYNJqQgiL9oFvRvEwImxoeMWpJ5koz7q2BUWuOpDuJcCcbzejMl37
IBEqh29h6RdeYuMA9zeungro/bmY08cc9GtrAGG4U/Jrk3YYUnogRR3OsNpIIwM/ThCEa8JNRNA2
ivfzxGc+HOJGNqk/JhCwD6imZATyUqWD40jV9UDzgVf45/IzImr4qMroUZp8v4L8iNFjFieUt1e4
BylAQ0PunJ933oMD0lRSUD13FUJJN39SuOxEfSHa5wU8FkdJ1Fy3OvZUXEVOZH56moVIH2evsvQh
TaNIjhWLJOKJXWrJIn+M01z79JQUo1dL1aBStW9Skbsa7QvZumu7eMjRrix0fTWZUcZ7oF7aNJQc
A3h2gMKR0WhkJa2NvuUpiw95ap/WmPi6alnXs19R062YKmkmiTDyzKjMmbpe5ISsGMZ+HvtHkBmk
zQ+DsUZ9k+IQ1aaqiUhw0Tq7GFQn4XvarTuMlHb02zohtMHrQwsKW3CWCBo9rYuQS4o+82x7jVrc
0rIDXKCq9ZUj0QpezppDFfqTt/3cvaCtF5kGdXozz3+6uYvxQ/p16FEz48TeZhwOsMDkGUL+eT+M
XezvYzhg3K6imOfElQSurQ/7mhHPxGFM2dhuVTE6Kn70a8QxMZ+MW9pM1/jBMKbVykWIb9pk7M2e
J62Kn9ZQAERSectR1wJTrsTlM9Du+gl6Hw47pWikks+IblcoqYwoB0yHnKNwi4aV2caj7iKgr/es
BwI4VD3yIGRQ0CcF6yuSC/Mwo3DA01Ij4xSHRrTocFXYnKT/yjHyVZwIaojNSzwsYzgBljiEucyQ
GMgPSRRY+kWruhC/TAdCWsBpercuA26lCcXHQuCuPeOwqoDqfc7yDyhAbeOdd63/Ab5j2EDk3At4
aoJzOIuIz9qCfBAIVMiVYFlYfvQdhxuK+5TWu6LtwJKqa7DGmx0Y5JMJmW1swE3iUTrpAQezTe6f
BUeiwyrsrUedzQfA8FPYZoLsLVe9qHduTMP0B9y4aXo0RdOkP8iG2tjnGEbEoV5DYK/WmzrOWsy2
Q31qzm8QANCnQUEqdmcpt2eGDoTCJcDDDRYWxUdQIhNHsipSyCnv6mHy5gZn1h3YRhssi8hTUckk
pL4U8zQ1twKZh71GX4HaksZ0DBU+eFiqVi223RdFtH2ta9V9l+1ZT71zJoluOwBPU/j7OLKk7DXL
z8X3yVZQyl56zE1N2cOKFPKWJU33gc8aKUVSO3UjhiRDaYhP8/d09fnnGhLCz0jR0xdOthB2BVmW
q6m38QG1lgiuaqTqmPa6HiqwJdbz0fEtI1hRicIYvMsTyJFMqGozxd8nHpaPA2RO7zSpc4tmr09Q
Dq89myq0otyBIh45SDbo+63WHduvLV9/o+6dFE89Yu70xGoEg9cLClbtPl5HCwZSodHoQcVY/5iL
eLouGNivd33doSa1iq3gZbuM6ico5Pn8Int37jVOqPQeUFbWetfhsqASUaxmPKotKqbjFiTdbvI5
kmwnwsiSq3imOG+FqyW5wbXDxAxgFm28q2ejvvY8EHEcN2gyVCoFa3k7Fdm0i1Efe5k8CTegksac
wbb0zOzU6sxDQccpQyAz8i9jY9OfKpoxaUY2m2CeHj4k27suab7ynuRjGTIBOq+Zmny4N8QV0Y5Z
0T12wdql8gnv2Aeo0PMnYkQ4s5t3vboKQbAPKCrGP1uaw+QhEipumMUFLpssjzGSx6ONZ1cDOhDq
avKTM3tcxJTuirDxe4euVXrPl27LKj703Fcx2jFPWoW2KdkM7q6SAc16E7UzqP3iHhEgwg4/fnZ+
wHb6vhuKSjW+5dcZZGXaqtcE0s1pnAhTUedEtM9i4f4k2+imB5TUjUY7x8bPSEdCspvyYPtd3m/h
GYxO87bbUJzjO2gR4my7bDLyLqWFZ8eZIf4+FryzUDNHkhPtkgbuLCmRF0vgDUE+AUz0EiS/bTx1
A5TnCX1ClAt/prFeCDRls8VXybnosVfI5O8tR3F7Z4DpY9WmFXMl+B3b7Qpai4pXdbxi79GIB4pX
8Mz+6OaA0opolrg/oGHI7fXi4vCHLX3R3iwtmSzYHQwSKpW1rf8govNSoXgxdbs4U8lV4icA5rNs
yR5YwtsTuGQGd4iHFqc2EwQJo2lT7a+XaKEJ6rTJMlVBhcjvYATwb4qx68ffNgvyU56k1uwwHjKx
g0nHpqsKsG3wQ7tyHyoTFSK5yY2f7hIM5W9XEhGO+WiTid/3ucxB1b5lxUfIkEt0QdIBUX7ROOg+
rrOquFmbW1BcSxQaV3j+m8279OzEudX7GR67qBISO1XVG0GDogehPL3PVdiWKp6RJMBD03r5shaj
JEgixpWj9AZVWJQw0AT4mAwdjv80tvG95Iu4Dv6sjWGKDmzuRRLR70x1k7xK09zSfdIZ32Dx4OXQ
4UnYJ7rU7JMAP+lyt8o58dc5GpvmSCfrPwEhrR7yVPL0UbAVV1sD4NDuZySDeLlJ8u6oe7CZKrGl
20Pd9/huxEz2U7yCtqScNCL7ZzcU9LfMdPoTctayhrdzMm4fZkjL1HsUPhpSNYjzISVhBsh6KRNP
6y3t1NzcoKC51t/chMZDuekaKuwW9d4/PWjJ9U5lG3c3jExQ70IdiusWhUMrgUgCAR6u/LqR5BNP
ZNpXI13I/AV6FSucpgYUrbtpdRaABUikphWAcLPczbOQZ4W6rut3+EoSfmt0CrZbhCKxebRoxgWY
JhvxamUthOah5jD8QGeBY7EQM9Frgn+TlLqbQrhLPctQ0ofPRh8MP41UhTB1/RQQ7YWrgqF4Vk5M
WjgrUD3eDwz2HHn42fDDO/LhChq33l0L0kEUHlKA6EdZm7ff9ZZ33xpEedOvTlNqr9CxJA+bN/hZ
8ejPmgImZw/bWNfTB5KKzIAdkKTPfpTuYUz8/+PoTJbbRpYo+kWIQGEqYEuAk0RRs2xpg7DaMuap
qjB+/Tt8q46O7rAlEqjKvPfkzem3MGFLAx1ZHQX5tLjeMQjt/KfRlURhxxMmGbJ2sVIziOYY+2m6
owO0op3W9BRxaLv6zvOXoj2YvBv+GjK/+xzfNtja46CEv1D+pZO4M6y1+1vDCT0LaiFvZ7NFUrDW
oB3GewfY55zRirf/dYOr+BB637nX5axfVo2GeQg6AvVPVcN2m2/yrhz128sKUR9g20JKk6F2H6rF
mPzQcu3gKVdmqPdeJ7j8bFNxX1OqAcI4Q7D8x75mmpSOg57uyCir+Vu1mKl/m6Zw9b5q2jUWaeQ/
V7pp3J1VNF37MpP8HRwxsYLygZ3s43S0MlK8Tsuo0uA0sE3PjUmWXmVcG9s82vhfw8nJoQYORKxl
4cNaOrI7Ne64eWeVav5IJQk5SQxshX1xramUPCOZVe31KOsmGTOn2i5pRbFS7Gjpi3Jf+Sj9R6qQ
oIgzxydikFUY+ims5uo/QddGjP2SapdNY2Au1Pprvjw0S4iCCqoQcEDSVUePmuK7fpuasGAMQUZ5
SUZRsW5jpGLP8eV2HIHThm9HyKg/IiKL7atbStoSTUj+uutVqC8Ft0+WsKsi/Sq8qH+0kRnUPXIC
l8TUKTHshUt7RRfJXiEOhsIS/18tneNLUaMNbcVpHKZt988UTmfI2JzrUf0Ow7zS/e919JyyfiRJ
23Xmi6ltuy/HQ6c3hOG/y9a2OecL+VT+XW3ZmlnMWXaNJKGw8AZ3xNBerWJ5xGZvxbXwRSjicYAr
+luPmPsPtNcVZXwYomoTHc2Wp7Cidel3vt1Y+SMQiEVGuo90FpdVS3seUkvLhDqmdhLGgWDj6XWz
j561HEsy1xHiXRClHhd5JnJUYEzU9j5w84mBYJbGe4kzhFqdok1FT4XjbPKYsjji6vDM53t/6Vdk
y8y2vHjEGEFdHEt2ZG8shFj3XUpzGusp0ONJ1LIikAEwHo7BjboPmvzlUW5i+MsN4P22I1Nvz00f
0JXXxvRAsC1BCo+TrHHKKuKtzW4wbJjf6apbxCvyXzme7AgR87yCslixb9za433OnCzJZlnedbfi
+T7fjJsxFOz3rxRXabpvHCWb36MJDbdmmAavfjg5T7qzandfd1I6EykvRTTkB+Gym27C9W4v5TCJ
hYMr1/bj2DpV86q3ojuvYVc3j42WLLmOhhSRY/abdD6BSIqW8LexntwYBoHtyCJUjt45luBXoIxx
tqQvb69Cw575OqEaramiZOCW+zIIsvrBFCFrb6bJ5tbrs6Ij0y9znY7UH6euzn3mOCzX5nsq955x
I7KmvVpU+6yFoTgF7kSNs5WlekWxDP+tZR1dqsmut123YKI/lZUMfgVD1VcfIZbUT+n15cPU57i+
A6+u/WAJyTzvDjORe69OHf224S+EIEmru13aRnGWynTp9bHJOYoRE4o5/F33ytu+Wpn6WR7zbGet
jGdHZ9seIiB7bNoZyXgPGtS0j7icJaP9srck23PNWP/QNE7R42q7hvphNhxsorC88bVDCqg/jJSR
dWiZuJAHsxYIcEtWRB+t3UT9QxZFy1eurGk7aCvIlvd+FXP1XbEWzEaOHqQF0VXNrCfVsd044Yfq
rVKBFTlC/Anmsn2k0JvNEXEqD5+cYJGWTJotHaY+ziKv2B6XKbCDS+WNI3bmMueze5qXsu7OdC+m
3W+ezIsDMSeDc05td3aPy6T5uC38l/w41CF1njPrwCX9LyxKtIRW2HtvthVLORGv38dMZPJcNJ6b
JUHkTL+DYZL/cQw51LIqZJ5PK3642LZ6cwYlaK757EM10ZqSAWOjcZ6tpU3FMe9nV3fxNIYl+FqO
SjFcdc8W1qR2pBov4ZAiGe8UBVdxaSEUSsKHCKbc+7OdmacZoTr709AjWo9WyiZdsetQnF6HZVju
LWfur0XULn8YBbPBBuYZlnmCATII0dvk3q1uuplzXY+bfOCK4r/ik/MgbRR/D96yNo9VL7d0Pzap
eob2iu4cLPEwcUtbuGwhSsv1yWMT8fvGp3JLTszypHc1irFFSfftUh+fBCs+1J+Cp7I7LTTP9b6X
Uv1pWCrwNqe2uoCsRv8ikZk3A1n03Edh9NrUTWvtNk/Zv4OSMhfBu9r+0sjhJ9DA5U8zi8CfPLru
f2ldthmqN/t81qKIwp+SBts9Dq3PfjCMRHpuBObs79yuKI5jvxWXvlVyvsnm7XXDcf4LwUp9lkK+
JF1l00xM+bCeQ+qIQ0Z4YHfqF7VhURBy3NnuYXaWbniUhMpNbEXWkZSn8JZ8JrBllxgrZ+g4WLb/
r7hzc5qrta4OaSv0hwm99VcW8b7dWNksMfWEKdCXRh/zldU8R8aH5zmJvKV6DtchfeYcte6nIC3/
qxlgOntmQVA1pBmmsLf4eKu7TOfepgBLaluX7p3ptJruslGO5WnZKvMnKNbpPPbd/I427e2NcDsP
SXkc7V9jwYGZl4v8z0yeEoeUiQwVV5tLHU1F6G8n23NbOxbohVHi2X1WXjJQdZyPKePqx1nxPuis
brqvp43ap5GbBTFPXAjcki/93u0oZCAdLHH1i0JN+4yKT8cggp1/UG47lnfNZIpLrtt6PiC62wla
3+ThJqltTTamztd9BYOUYdcHm39Cnuo+eqoShOx5bBi1BkjZjoQUq0s/3wo/5EUws5rIk6uwHCZd
wzqwK2pwFfh7k8r8SUdTNsX8YLm9s20Gm7x+zv5W1FDWkSK6Hi4dSeJzsnpL7SZWsBWvuNflo9OH
bX7FNh70URWDmx7gnsrmYZH92J3Giuov20SKhj9QwJDIlL8pyYPnpNF6bdiAnDP+vMiT09sg2QTv
us817OBd2pXiDciFaIBcW9gGdg8TWjZaNbELXVftXFYAXqJmg5Qhky0rTwidmX1mG8XcxLUewndO
RonzvpUUn+hPLTrxUv7ha0a4lvYcfNnLSHXRd5KHrrVatVtvUiXz9WQKxzgCkYibgmW0xnbkTlbL
cuIrReiaKdzLGbVgsjJJ00DP77FVslDWzRqVM/0s3aIHNk2xjl19JDkEaKQbrFYk2ebO1Zuz1PXf
Vqr8uQLk2jstGnc8LBG/b1eVJXaOpRKjyvmdDqElJK/YMEGtqqz+URLr8GxgClXSK6dkw1Ejfwoi
q+uTXkNNDi1b6XdObmmdpE3q+fuoFrrfOdyYFP1OWj6IBq8tsesmO+vU42C1Q06huyqd3fAOXdCH
MGqq/6wgGjQelM0Jg7BJMFVaFdtDk8tJ71Yd5FOCYsi3A1IXXULS9o7YUOvez0tq43zOQMw88smu
VSZx1GQx/hpdRbcAxvWypNJ+WwnMvSvyNvrwBJISVbW3EsiTqjmeV+W+FFVFfdi3AsuiW4PwOhJR
9V3Uk6j+c3rLI7ZNT2sfxvgtIbfEIrR1l6ZDJ75aPrj1xBpHmcW+nsEbg6ZgEdHKzTsdUVvotrTb
9wXnO4fhLa1djJfMasBo/CJUf4SukAFpY9146AY8vGIMg/p+aiOJM9vK7gtC1D372II5t2TDQ+B0
vAcamMRNZviK+6b0e0iaxi8uqO39f6PfiWNqtfIT7riwkFr7vDmswse3CsI6DdlCgjJ0hDOufqsM
oCiu7L56V4gIOaggBvRO903rvaI8+/e9LwsZexZvyw4vnl+iBYbcDkXaC3O2M/pFmj7pbv844vry
ZfVbO0i8NCznC45So46TuLG7QTsSfVm7Y3FOV6VZ42LlmXuKtGAyE3pw/nGp9+/WYTFfYaXXX/mw
MNfCE++kBy+aqn9tMc7BzlLF+KpXp5OHfCKtiWfEyp7rikUiJ/o5TRYM+pMLs1zPGmm2HrukR/0a
wcXn+inygyU6hMiQ+8YILXZy5LxIUYe/Iz6jKqnXbSaSrIGREnXZXMNJN68jUPRvltiNxS4rWP4Q
p+ha6jCSeNMc9LJFbYyy5P4LJ8RvhIVg/Q98ePxVkJPwnwOiOIBLtfQDfZZOd01aTu2hN1osd8gX
N1aItNrtCljhxkL6gzxljGA/e7MVgBkGDmpyP9ozn6QY76cwan8pV0OH7tzVNtN/Oa/HepCdFcjT
DYm4vyX4x13KD25J/hIsyKzRiVyCPp7Lubob3TR65f50ntNOOvd9J6xPV1vW3vNw3+e2wA/3bj80
JrNtYm+i2ygKtttZdk0NDY6UH7Oo5PK0ivyIvSEp0Je89PZtCZkQDGwWe0qjrf02pkKvs6LRm/BZ
PPNF5DnaQ78shlaoboL9ZN1yiLbt3+azCHGXtV4kzzcpq06Yr7bOdMZw+KOauSLx65wr2H3wFQmr
lweFA/A6WYvzxTPgPfr2kH9o1r5M4AQaEZK6FlKIs9j8Yk+H+u0Ye22TGpM/MbJGenE1UakrFup+
igTUjbIZho0DndcWCmAlvrq8VOO1T2kY0WnkxrTKLR8WsBLj3xWB+11t/fq6SQ5YDlW+ydUX029r
9citZhQSq9JZL/6W9fel79+ahMbr/nSLyX/YPNl9KYPAuBNBjjfLZiY1xvVgsdshx3I95IA378vU
j+rg2E6/noy2vE9PRtUuAPWKDYViQiW3rQe07aJNmqEUBZ3f6As+NyYG4rHJzLezeFPFxbOmBIE4
zfZMm6TuNcrvvb/eDn4mUMG2GYNr0rBLstogfk/DoF+qVRT3EDwqjC3NRsA9E90UhQGkwNPkYGy2
fm92BbhYHgN/Wruh19meT5lor1YZ8p3drvP+2W7vBwkdToQcLfz+JFrHVXsHMIH90t7i//aXPPiZ
62Z5084yfiq1FdcbujHvGrcdDjMa2YL36Ig/tTAbPdUaPXW1JEBMbBxdQ+WfwN79eKlVSnUxUvjV
5ere+WWkPziYN3c3dDI9ZugRZxz7GWMXSmqFtC7Ex+wCqCSpBWma2HIlcCLkrP3RoGKc/WaA0SJu
DdG89W6+ALQWMIKXt923N9nB+CDhgq+MoqSc81agftZOFe03+AnJ9VuQLmWc8rc9rKlO91ZdWoex
CkUyhEHzMOZNFx1Z34zAUHTae4uKBhUzZTqAWQRgmL0STYcZQ/GQxmnFn74AqJtdv1bUDr3bjxcY
6IGNLluuplg0WbHGFXcevroszBuKbvknEEDw+FiI8Say27uxH1AROP+uVVjm71a7cfSbbEULLDGJ
9n1dm3d4++4+L9r0KYKBeLOA3Xjw7L45jDCLj1Zb48lYpjzNvaMBkIPgmy3Y6NNsd4I+aqflUrjs
/mvWvDKnMKzGiNzjBW1yrhr/xCs7szp1VOLHbuk4dopzpyVFyUGLND5UFTQGwqgIqvU8rHN4poTV
zT7gtdO3lUXTX8/agB6CQdq70FLj5zxkwonXkRtU0GRz/0z13u5C74C4vpxIMqZe73zS7WIiG5w9
GzX6/3xprJ+IC8uNx6yswrhF4ZtjZo6w5uyhomabqgGGRYpRv5e1V/h7a3bqYjcGVvaDd5L984ra
fskZp2mu9Ca8UuEwcSrkAW1pU4v5m/tUHCd38H5zv3vleeA3ewcBLH8P6Vo9d7XpraOul+C7Dulm
iUmH4Y+iJvxvadTWHxZ/LL/NvNb7EWfrQXR2kR8Ka0HYXjYn8JLMX9xzMXPu7CKOpXhb5+6kRsd+
HDp3VLFsluGkQdJYFAqIYbMSnEr6rNtsuuuWOry3gVbec5+xuXFoCsUM45LnmNu1/XvSMB29Ozv7
WwDmvUvw4DugTP2ZV/70VOsepZFBqROAhv/GFEf54gBmd0xZVcTQqNGwUk24YXrssKqHnbc0NrhU
aPOZ5kChDU1PlbYxeLB2eN8NPo3X0jQnc+GJJK/yKFnGGfUgnTqevZlj1IRj+YCXZ30XatZOHObG
eeBgD5PBd4ezbqxNxPNiqn+dk2d/TRPWeyegKKcrQyyeuSkQGqQ+RVCLBzRa6w5xCrgFQ9xyyClo
h0+1ZUiC7M7y2GQbRRoIeU0RvTvGx8Oz44CM7mZEzjeKbaOhQCJoii0tw/Auq6iW8MvGMckCs/1d
MogOjHQA8742wa9JBPTEfHDzQ23n8tFOW+A33A/EFpfqoSJMXnblkdW8VXRvJJ4ocDz2oMPONw4D
3xgyD1w/eB4adtEmdd6nD7ZxZ+9Ue4NuqBoKRRiWYWKh2sOyz/7dMHXb8+a6zrOLGnLQuP75fm0H
yNOVMm2J0atLhFOyFi60GZli9sC4wds2DYX4pSkoU35Cid1ipWVaHqLIMW/UrMslXOnLmb9Du3Jp
supDIV0LvaTl8/XIm333EaMhbdxOm7hOLfHtMR8CusrY2dBNxuVTL3gwR5veA7NF1Nk791T0URRr
nmW4YZ0l89ivyhtpxLnrmgcAKhRI2PWx2E+9JoZK6qwI38CVc/20zfjkC2FLC+hLMcw91Z+smHCK
h2bga5PTPD05edq85oiPz0RydSwjiroXyDYnVtaWdSe6/+mBRW3+t131k7j3pWfy98UL7HeUcRkQ
dTrQWY9W5DvnZYnEgloiw26hBsjSXNx5hTHBmWN5Yixx7tkJYjNNI9hyvqvWTr4wmlC7j/7G5dPs
1VwtiQClqndDPozPQQZkS/xL+biopX8QWPlPXQoMzeWWh90eIcxVzwALsnKZbKjS6CIA6dL90uhO
lI+UuVRQ5TbTLkcp8mbcIrpFu47Pn30bwFgiScfaGY9N5W1FUvTjXB0h7sr5NGJKOBipJTgFXY7O
YouKroy3bGvMAaqsS2wmd6J94JSDzRsv7HPB4udnfnx0ZrOBbe/y1uYHSJ0y5Zvxwt/+xgwZI6E1
fv+kZB5yJtvpV9RZNJrNsl11a+k7y0Tzd6kKkB7lpyvRQ8AXBUkV/C8Axo4snsPe5TYnQ218dAe5
jsgh1YJHGdW8E0K6zEPDEwQ/WW5jTvhdru4DluDc4BEzRbHfjvzhQBFTlCiXKf2dYgOWYVPtag0w
IFUa4sU5LfN4tNz9zq3XAigPluJ9rfIaPZr6ssPt5dO7D0Qr/yPdpD5RpA6PwposjKPbW9xS7Non
z7IXbovAHfe6ZzbjUGUuE6uSqzC9y3N7PkAoYKxZofOsZ8d9LHARD8Va8agI0W9X+DF1zwmbndsK
wySpO9ug/CugWEaGrPowLeN2RDhyDiui+TUI0ZrdkSOHpjQYHofcnS0csQmf+bUe+YPv9BLWbyS9
kMSybaWfn3K+nje/k+FVDz6GWgO7c1n8qHuTc6mvYz+W0HKpx7fhtnwMBIriquBxmiSF26L+417D
cGDQ9BSw/GmKXarrS4Ep+KtDFHoKYWGBMikIz9pacNsygarbzUP+S7IM90FkvvPpliL7iAx4DfUv
X3Ze+/nnwhN/QVhYviaeAJE402QW7vqb3OLwpGeIFoXzHcK73jkqQvmDp4PWHcYOhwDRTnzoNGRA
vvK6Jx6q8H6u0+K1ICTwGG0Dds7oMPvJXqoJZ7Yf9ZrHGPb+v1x3DZM/Uxld+iyzjiRQMDNkt5Rm
kxN+rjYdF6vbUQeYNUrFt6UNFmjqTuZLm55NCbkbPMqxaE5dtqSPiM3RBSjMf2pG0tt3gTdj9a22
sg594xWvRoXNo7L69FgVqvpnmhtD0qLc7WWJ9N4wCdkCCDDc5jCkixDk+8t/oaN4lqo2h3yZTRfR
S2LhNHg1hwzls/r0PFZ3v2jbICAxJVSfRDCmsIQzS9l1Hrpj4pmGYEB6xiwkhJ0S3Mdch9/sFAMp
TBvwnlfbUwNve63phmNaVl7tznV8Qi0iv/7JC+zRQKn6LEO7PYZBASykm+xrsOHgTr3lZJ+OqW8G
jnsrvmaMe5qC3K1PAJHZvZ1p/ccqwo5ZLqj2RzaPjUerYqghEdNalX9YqGPOVZaij8yc+TsuI+i/
2HcZDzjUiF0fU7Mw6x1WgbNzC5FPB8VkbnSHWrCJF8G+E5eTpqe+RFKiZ3S6zR2OjVeXEzt7G3J3
tT2KCANscOvPsmRR2R3jLRK+JFij7jDcWPkL9Mio9mXfSM2siavWJGAQ9ldvtbZ1ZX6assCOhlAm
NPLG3UszLeEb3er6T0yLxuPjAoz+DbOlllOQB+joAdNlu9IiH3O/VUUhT5GVF0wLRmFeX3XjU/N7
DAGzYU7dcM9MjuF0Fl5X2ieDJ31XMUHB1OTgT3jfauNcFmH4twzoynYFpoC/q4YyS08jXTHieBrY
AD6lDSLECsH+AWLd+2tVWVRcN9mk0V6Mvsv9FMHW7mwJ5pOEg8ZbLnzbbxh0CeZvOeNYJI2u2agR
QECow3SrB+AsZz5e8hzQryaqO3fHoIJI5NaEjENP0/zDpThNFywA8SFXn+aphPqw6B7TMkFOi96W
sLVpRulNmCxYvY+gZbk9BlJV9ceW7Q+vg/Zm5u7XiqbCm/qU6OJywUGtFq9B34hswFM3tNLXJidY
Z94GJtAKus64KEtnileZ6zcqw3w5Qri6x2ztGU5bUSceOXiKmgECmVaHomPgHPxtQVHL4OJz3Jmy
rBMkfqXuy7LLm1hmI3NKYVSX99jFWDottLPc2XMYnKZtuKmd4taxDHAMcWfP7hC72xD8WKGqwsd8
jbY6GRZpHldA42vQD856HDSK5jQA53MsLmmzd3oG55jGVXDoWS9SiCb+6AdUQdrCzclpdwkBZBjf
Kxwq2UkFPOoDg5mhwijd1/lYF/Q4LPSi8kB77qnhvybwz9MceeYfa5R7jhZI3T8DY1DBs9P1zU+T
jutnCufeH73V7dakHep+vKqsZWIpr2USOVI/zGZmEDJP6buttfRQPrOytjlcXIXnyCG3oDIhaJ4p
TzvvmxHq6C+TJrh8XNARn3Sl+usYNmU8haIrdgtXDUctkoQXa1tX/m+QHN8Nki4ohq5G6jA5i6n0
OhBA2br1MnyaLtf43IMrvGPG6FHxkRJnZlvFXcd50ooHCLJaZRcgC2RAvoRx8e9TRO0mDvsNHgHk
JD11pHK+yGgI2Hvor6pB5207Rr2PMh3df5MzVe/D4KDUMend3afbYFMVpdkkufdyY51F7siQMTlT
fZGhh281RlV52ELhjy0ldYUhz5Lw9NfSNjr0E6cOnUPUeOtDoKba/oDuDby/lUYmeXRToy5Y602T
wM1lX9nAOPLOIu6I6w6SdF7erLKa/R/y4CYuJjrFaeREk5YrKUkLmnvmiNGoIq8KhsNIq2DfARQW
xQGt8bZbbbFvWM/Wd//odOX82JpIDEmXp/rO9tmUToKa477UK+EGuym0if8VRCkeyxq1NWTw/jev
Bvq4MzvrJyOwt/ddhNyfuqiHvzc0+oVMbqT4AhsbuLjxIMbFglkpMhWxQC5qR5YIh3ruxEl56yIT
YYHlopqHwGdMzmbAQoZxvD2X39Q68WB7pb8X2JP1c3vDuqvYKsF/79e5D/4AhNddUgFNh1cmM8M6
6ZiHzJmuqcb8JYJwZpKFJINol4ceiF1bQ7PtmbtpPUbwmYjeReAsF66S/iGaVqc5dAXTijvSMfjy
Il1lHzMJL0wnFTwFPRr6ZZ4pkXBoGSc6NaUlipdiisLyjZF9MVwr9GCoF/7lKl21XLzAQmxxs7zq
kFQoomOol+mahqMO/pvHmhJhaoFChiJsIpzvMkByABW44+/faFCiEIiV7IzuTjKnuSayqfSPv3Rh
eOh9pYdjzv2L1Qh6ou+7khcRu4p+m9SEWdBQDqWpiHdk+vPNWL0Tnlzjg0TttoYcjtvlOosl21uu
0f03dSgi666BY6MtDjoXGbITTPq/lgwY6Qs6ElrwKsOgvAygNhPjJq6eXsFotyCZJD1fUgN0qJjL
a5mesq2P6B/wCfuPESjjRYiuDvajLovlOPo9uRaek3bYuoz+P5V69h3EJiSv+zBkjcQed65ACBBQ
o/uBCVB84V67T4OR6xl+u4d1HYrizulqUAsSEYajHW7inaNaNZ/2YAFQ1gE62Fl68E9nQiCakpJI
rvJ+pZHvecGrTH1FADonwxWcntpR5kz0GmN1V44OVh/stO0M5fNqeeo5Q3L8m22LQqccAk9dQINy
9J+Aga0i6UzdfbdY7kGyaT2Wzy1TmxhBXbBlx9rv7O6aN/aEFEhCW7B88t6P0otJCWZyw4SkYfzk
5D3O33VhePl3TjsU7e+cyPLhCYVztQ+5464+6LLfW9RxngqP+F3yFvAuZ+36R1tMYf0iGG/fROIH
DEqfmwib47msChaVL7OHH+Jx47d3Dvks8g+90sIG1lZ1UEzcL9WY+cecgTJvBZO+9SXxzMZZtcYF
5Y9zJVi+905NN7vZF4EJQv3zEIL8FJ+Lg/fW25TSPdmMq/TfIe+Kvi+7pvFwjbBsPkmydNDunVCT
0tNWlWxYxuXNM3EsWTvWT33ADO4Z3dFvrmZd/FDsSws0twCq+exyiOh4zfytOpN0gJ2Ohxb9qxnQ
Cy4zyJUE3hvM7H71+He3DnPaPC/dd8MQHZZsCNK7yRNmvbewUfKLZYzOfzYYAmfl66bA/8wYqW4A
FKDqmndDXlj5IZXrhL9KrbWb7oqUQ/LDydqAqPGqcjaDHaqDXs5ntnE6qz6VbjGqEuWvCn1rP8xB
LdKXIi9nMceRqNv+wcwzYx95uzEGd8xI780lS6ECe873YRSV2WkdSN0Kk6VninkX0nsBcatu8A6V
aLYt7lXu9dyIjR+SDYWys0YfanLyz5X12+V9ZCjyd5NPRd0f62ngEZ+QhPS5bFn5RYpvu6TvN36L
1IyizbMXrxS4D0mqvBZtwrY9I+8cOTLkvVOgAuZdgTGZE649mno6d5b3y55HMI1sFeDyyjhRs18w
MM0rALZsn/tBGfceqoxVsFjxa3XILScsnvlMticm2rxiT3gMXUWJ0/fir9Iv4qKpGLwcgtB9qSyl
qZpFjYkHHxBlpx7Bdz6kvqw4GvwlOjWLZQBX1Az0XLm9aX7JmR+cerG1RXTG88jyow7JfQGNRza7
BjWa1VW5ZDs9OLpa65MNo7Q9zgVpQSoRvuyyfVGzpvtUBEXKrz4t0dQ/QcaVPY+5uDnc07pt6c5D
b+VfgJa1x5FtKX+tjq30mKon1KDBPkJ5wazk1PZFcQyMr3XIVRjQLu91C77EP0wXEC8EMOH05jSP
fVQ9+FE/B4BQjVIynnRQbJepTZfNQnG2cVrT4KZcYV9DpcrVRYVr1bIdsyrMfvqNaVLmiqdUPqi+
wUVqWawCZhQMUFFrJKisGet/ZYBEyZ1jdXD7eHbL09x6sC+dtrYHOYCn77SUc0eoyGI/2pih2z5i
/oSKSrmPrarc9Ww3kknzZXQKnC93wncUVmT/cQhggTgo3DbcrShx5b5ohuInDQJE6M432XvJS0dC
ZKBeLCLT/giqMU6d0oaulWM17Fs1cUmuNddtrPSKAVcOJj+6neOJPQkDaHtEIBTVNR1JID+IzqPJ
EybPDp6sy1cMIDBpP3LngMm2qf5Vru0IHjMjquzyUdE86eGW2cWN6PxHzz5edCoJR1gXgdQr6z76
+B9HZ7Ykp65E0S8iQkxCvNZc1fNgd7tfCLftA2KehICvv4v7dCPu8dCuAilz594r0xob6T7OZiyl
6zqz8cqwf+m1C2OcifG86XGyskhmnewrlys2yY6AbLwPYKG4ssjXkwbMJ6bzvruE674seud350Dk
OdqgcX6reTX65jJvWSGoa5IcpNAAwk+OYJsai9t4o2ipLesKyccvjEiCWG9GBOYpyS6H6/kDqBSp
X1Ap7nRJnVZcSpSpt+1cvFuGliswFVg6oWf1zVWWKU0kdQOJtTgMA3eXMPf/waS8emwWQsBsVbZt
j77eltc16j1+N5zKA/6t8DHSAvkqMy1HX52Fu3Iy6VWPzfo4F7gedxbTT4zts0pSgpazGJrfEj6Y
aHkzxDg/DOEYGaZ60JeOjOCy4WxzbsHybInjxy2ZdhddqwBy0sfXMFyVbqkya528iMXr9Lg3Cw73
00qzUs5MYcdlPCN6FOKk+nCwv1i3mvq3gfHsdMri2caUP2bStzGuiMMVqNUMLKv6X5iNPiYDMmb3
CVu2f8Vr43xTmvGZTNwh5WHpSEgyad/qZm09SqckmWlNlhXiHA/Y4PTnQOIRv5W+o/SPdu5ipmyK
XDNvv8nslWwwz0TWLOqaWUpbbG+4JXaByIdP1EZK62Cl1r3oyAUp13LHuAe6FW4VC8OieVybJvWq
V4wrxNQm0Ym03FercFV1KbJ69m4hrkBi2wVOo+yzW9iH8pDIbUZ7LIYmZgSlXERosiPYpzN2KXkB
4Sd652aJ7MX3Cfb6L2hMZv25RkY2OGzCpJYHsjAVhhVr+uIURp1y0aJNQ6Q2strtX6eCiEa5eNRp
liHHY4udqDhMTRrpE+c/3rNuEZgmcMvSz4U2ZdqHvY9yiSCBnT8wQoUEmQMMZruohYi3IxUtzZ3G
2fkTN3k2PDZmtmyXL1Vl3yzd8X2dp+uwj+AccdfKgXFE4U0dNLfZI1tXJUKN50iOzvCRBuzbJSiT
BD4mZN8Ph1vmG/IS01itFNG8xdiECqedv+yMheQu6cD5HDOex/pdldRoR60Tpotr4ASfhDr44KK1
ZuVJJF1cflU8iubXOOfyfoA6NZ1rxw76PBrU+ieOnkHM+xVyHjlazA0VrmN2ep1cSlds8pSyf5cx
ge3Gr7bBwTEQOu55cJqWoWzWeOcADN/4a8C48Z+j0G3xAiz5uE8own+t/QQ6QwURq6V0txTrD5E3
y7qfRkeGpGMyJ4m5n4Lma7ZpO91I5SzituLG/BmMvc72Q4xOcSnJDquzWp3+l58a84kWSufRV05Y
k1bN2/K0es00n2HjtQR3pvitr12GfQaFLT91LvPbA6GY7oPxa/DfqjCa7gc5reQS2VFCqNNjMLIk
cvlVWQsHBh0QD1y2CXNREdTq4K1pUBNN1Ur/RuXzXuScReP9JlNBCZybHr85iN/1SlbTPxPxdf6R
unOvHZBz+wBSguz30GAgHbwVIRIXEWpnXmC7zn1TNaeAmf1tyFMc2GGZ2vqRGGJTUzeVBL3iqI64
VA3LVfY4qalPTT8gpqDwSghY9NsbvIdD8AEVlhgluiRfTky83F55t73wV9LgpthFiY+JDQGKKw1q
Xvw50BcR2UB7THfrWFPZdnPFf+S+zSfACU37SDC5+ek64fJWO9L9yp3Q+xOFyHH/HKnj6ZrTxRMD
JD1e2O/ElpQjzVjk63nDsegD8cIY323p0sAtPR6eSwGyjEEkdt3zzJbGKzIcPLfVqZ40IIflMAtV
+GcP7hhulxWh/NqGIkjQk0fuvQD20tVUQSrARXrygzB2xLZ4ZvRfLhzA+JQxSPA23BwHYU7N/458
OV3CfNX/FnhYLxEwogdAp8t/Tk5dtIOHCD1l2vJwuywNgBJ4Y5FAEAME86DWcH11u87552fOvO7n
JoxfUpyPP6QBybZjep4e+1R6fzJmz+uOn3qbnYaVf78y1KYD4Rak7NX5pfWyARJClx4Fe4232FY6
vMRe4j/1hFTAkIG2IRldMgPW7ehVB2lk/LwpuNhavEAIXhmm6PGMf9JPEXicGlchsKi0/Cl5v8er
Bjl5HUaIQLgucvXYSEmPWwyhuhZgJO+LvBavhpTVcuzSdStlCPHqfV0lIB3c1XkAi2I/7cCqBjwl
Sy+wYmZy5mkqsx9spMhnEjEama7MBPn2Og1/BC3wB4iZqfj0u8Z4cA+bxWzrWnH84iEMD11nOr0b
XYaLbd8mT5rfcUzmGoc1f67HwxfGMcI01+xX0A/FzwxjKaP8NZwpSnolgN7MPZTIS6PzKDhQFTb9
XWJSfjwJ60edZGWss5UKaIk13u23JmZkj1hbvPJpknppY8f/AVpoOqRBhUljyGTh/W2abWS/lpV7
ApyYY/OJtpijD4PgFXwDPciOGY/v3Fm3jE8CzR7mzMqn89MjqczOh7StFP7asHzEFESuH6qWNz7R
WOniPC5FkaO/04U8EhyZQ47jpn0VI6Co/QDp9d6iBwD8i1irAtnQF4IzGZcAKv527pdeX7WnwHZ9
/ZyP8FBvdT6mBm2EK+VKN0oVNjIthncXxhxlIUqIv8/qCQlyN8ZSws4KBydxp7OdAsbcu1RW7f9N
fozU1C5gNuv+dljGWh/DIrLjZWGmS1Rl8ip5woscvmHLDrOT1YkcTmgxaUcDOGCl/NmTB5qnc6W6
ng5Lev5/hg0IL6GUSXPAraay22RVOr46eZpfpQ2ZmzF9tt8eb1q86zDvvqzKyx96+Mh/+c/1cujd
zaTW4SbgO5xAS+yI/xblMxZBnbwz9CKsyx/plC8Wlkd0xnRqoyOtSY7dMPdlTa6lxBaQlMNwTkbw
QwdQNs63jSjo926t7FeY0P6vDKiWOn0SWUW2eiK9gNOVHoHPWRP9tuMckdlXGCU4FPDEYb+nZJUF
xm/EwxHHJUSPJj1Myg8LfJY1lqNgyML6iiwd4GbDCBEezJi40Q9Vh0x8sKv8kPB+TylxzfRI5JqA
dpOQRjgDZcT0XyZclZRL8XNENCKhTa0Yztau9S7lNNTmHBeQmLZigm+pQLZ99IoOwwOwGueV8jCJ
bhVeR/8qVUobXDeDbm6ViUhYpknCTbArtCeB+pgSTuueL235BSMvvkBjWSC/8aaRPR8FFKqGyABB
jqbMHnpEFVTUQUn3XjNP7HdixBLCwInQGo7MkMFAF7VIQw65/mUXLRV6eYI/7H1GJTirMa0F3lyy
fMdEpuN7BCFoP/RJ1/7EkM9XGFdx+DPzhvy7WpnC2UaV6lzkRGV2oQyqt87o8r0JBmv+pNXid7+x
btE89YTphh23yhbDSYZ5PK9EtJsnhW7Z3Fd5ae57hnBHglFVdLZdtJkSRq/1XuHpyBfU65JhUJUT
aMd+MIVHwy9p9sVkkg+rVnXtkMOYY8AfOjGN8tWlSG3I+NIDfPrW+kmqTuSwu/wcNBV+qDEdV70L
zDI8DxjgOLz5cLjvecLO4WyJudctc3Ym2R7DGJOJ/ne3WvIdWKKY8EPa8fdYKZEpTJ8vf+aVePq1
w/PMmGud5Bmxtn1Wg7b1/SaQz3ulyVnvCQmH6ilXhvVIEdLFeEqm1v0p3SU/557fuPeYgBR6flVR
1bKAcyhOOFJY9OGGyL9/8DNQyRJKkc+0seUWrACMe1OtsmjNtUPA+DkTizlLX6AFNH5V6CPKVO3c
zfjA71zE4udlqMP672BrGx+kCNP6l5NZIibKFOG1AMhZn+tprOtzSMRR3wNhY/QCHaj56kBeXrEf
4Ulp4Dj6+9Zp3O60DC6eH4UJsYCqSaLsuHqmfUiHzdCY6aHrnwNbMHInvBcT7WtU9p6G6O9EErCE
HRdMf8GVgzn4T3WexNhK0mPHaG0WJ5RtpbHnFz3ewnUuzki9gCd2KbDhn7g98+kck9TZcqFRPVyq
MG07QH6+7OVfjzoJjGfVu+/EA4J3fA8UTHRfqf8YOuC09t6QEL6NW1J4d9NghumU6xUPWxMNIr+2
OnAYyvk5nv+Up30iKbMEDpGrlE5nHjy3fJQ2keupbPNcwpTeSqrebfKLDrPyL2ItQpEZeooLQn0c
/o4fex/1GmNfnCjIn2wRbjNWE4gfnhiJaCRTojFV5En6EMQoI9+mYVB7ZuxNhWkKDAS3BqrAHSgY
RlGRrHtzafxVASoMRU5ia5mpvE/dytYFwJceWIOgjZlm9zmlCrTVnpVLGAWGrD7hpevKPTwGsBaz
yMbfLZF49QSLTI5PmOGgzAbkF04SSDkycDfXR0tylHhhV0Z3sSw0Fwm4SzJNBQ3Jtq7Ee1mKKHHv
UlsgdIM93FIw9HCSnNkoN9NzBUlHLpnGGzxGJJyHxv4DVh28w9UlVFGkATnsjCP6U4cBx3fZtmt9
KEzClUdCDv8r/sN0Oiw5WZQGyX3d2akrx2uuwfnti7xFMkm8UDPbaIXqTw7jFb7oai6vqb/icqsk
7rVhLKLouCQ1xM5k7BiKJD43CtioisrIa9LiKyJFme9SnO/PAqUSiyfJrT1xfmIe3UDdDIPYNWcY
094zSFVR7bk1OIiJYGzu1wSbAR/PgBW9BlP20hKZwNpgADTspNr+rZq+iLnxAuFqRxfuQKxF93xF
VhFEKbqwPHLT44rx2OPw4RY549WiTdTf7YoUrDac5DMMHHlPpJdkV1QDn8F6uHk9MX9iq87PAGFx
LFP2BP5xkIJaXooanwEXUdmcxDxO2VGIJK2wVZVZf6rSLn2ytPsvaZvYdx2t1JTBZNpH6/XqQbuc
Dlj+UrAHvrdhLRA/c2+PkVs/ehN0vBOkSu+3SicJMbFz0reqxTlCTezxBy3YjORDuDKzXRipHjHs
JuWF87NoH6W3qh9pUfm/gh57GGTAZZO+6M8uXc70Zi/KOSL20ad8INYSiAG7Po2Pievk6EtNTfTD
YHA+Ji7THtxBNia1HBA9oGzzSZRxCj3wpZW/9OBtqeeOKprXfPIeODJIjrVejlUmbPgWQLgTpyJv
tWWosjo5kuDdBjDthnexsCtnRMY5+1imKCSLOnBA7PXcYhum4KVSYu46MGmtdb4vCERdG59F3sCw
DL6FivTXPwlAKD6a3OeINuEav+lmzF6reS4/4kqn/k730TbwXyP9adYNyeCNPb9WsYDyW0xQEfi9
8U9VREQIRC/vFcOdr2QNYv+w6Tj9vong4+7CjhFqh8HnjeJctkddu3wZdKDZS2KyGHdXOzTe29Im
jr5ArcGNZuRm50mlE1y00JACGL+Xf91xWgG/MNH5EkOMoWOolH5riLF/Vewt6S4KhzVaMtrPcCjC
HBNCI5GYdjIyuCnTioG9dj3+TXpQfbqXUYjx2KlwrxHZ4i0fFlOSBtI+9oo02R56FXI9FOvCKVeB
IueC7sKwOstlyF6bfkNLA2TgSAS3hKSM49fMktGBokTKSWyBUMNauAX+kr4Z5mOAXO0fZcq087At
gvtFccHZzgyChG/DsfxiPSyguBj5aboUJ1DFndPs0dZ5Tjr8P19OvNAFaMfiLSNEonHxLc2ftO/r
FJRV4F2gBqPfJYyDWegQjkV7XNpm+dMNMb4/DQgTJ7rw0j2kfwbVY9z1d7pXtHWqdMZfUGR5wIvQ
AfsWZpvnHJ82ETF6FiIQ+BD/eqtkRwKk3vbDDEhV/JxoigfGIcwxurEXP5IiyL89gtTNzro6d1n0
Y+UtJQ27nhVPG1lXp/V/+XOBzUhUAZ1UASm2Ps++xaaIQRhKCSvGpuxmm3mIdiYfg+yUDZjajoNb
x8WOQe1UPmBpx/nYr5i2Lh5AYnuruwESezpUllTwKsVyDTxBVgefDMoG/7igx/EJeGkYZcDDqif+
LWJsOB7HeEL3JhHVXQFp4gtsRrnedXgO5GnRpU1+tOMCekqtm4DnhqJHlBym0F5ny/lAn8jPSBGt
ripnxn/oGjoY9AqnBcaRbgvqIhbgXEWmKPnGZeU86PBbYhlUrD64byLjL6eppVJaqBnzO9wZ/cLr
mevm0tAahHhCMNYU996si/qn5lvQTwEDtP6llQWKI7hU5e3TlHKNTiVsZXcnwziaDCokyM1rEABy
vXHO1Nkzr8Hcc7pTG+6hG/XxU5CX2BLwbw7ikhRzq/s9cD4JqiexfJuz21lgEcyq/7EuTbKki+ib
RvZtDX8BsJIssxc1urURByOqcR0vAbzQiLMm28giSRJNtII9eyEeG5ahLEiGLFo+KJ+RvDlWWIT6
7p5FTUXyahce1ifjDoCMdRaj3mLt5PK/jjnTkMcUZLu8s6jJzhE0Eu0NtUjRn40LAa+BRGxtnd6K
gFcwQMzA4Ay203TkXUkYMjK/USzhbtp7kmgv+aKcIWp/SS2W8c8K011KfqQX3gXoTtfjPIndtfkr
VkHb73FMFp+dVzM6PpYl3Bqs8WnZe49hNRIglSueq30VVgZov54B4ZxonzwHI6LpCAEaPjnynDEm
Kow6kJB4VgNcyBQP08TXD7sopv3AqDExXzPUD0RLUrcS997gaWT/fq6ziOUC+Zx8F2r734PnF6om
kjGTLsXIU7RV+CUcGDIsdWDDz2GSGvVeFxPPMfQoz3/o2gmSb1oYx915OaIx1kYJcfIumYtQ3UdY
zUHJN2MQ3Eorg8g952OZh18QtuLNZYmLbVvrvWBQI6HY1te+5gvY3BmNl/AlkTW6Tjps24eh2jpz
1Rp63KUQNfg+N8rk9BNq7FQ9W4bSxX8p8ghayDIX61PQwRG+LK2Ho5p5m6ceyMpzjogaFNZLOkJ8
ewZHVeFdFX0dPAzgyp3rhGcA9HAdVMGbDDp3eU69AJVMQLYpcEl3Y7sLcJ51lwSqE0owKfH5lE65
n703VSrrLyXaJciORedSpEIVxOqBoSm+97IG3MAkQEhFNAX9nod1aa9zVDJTXJxoyg7WZcEfCIeg
/Wt4TfdYV+z0yd0J8ijO1FjBZZjpVHcwCkkiaaDOydXUCGlI38pf/uIRF5k5oNx0AhbV5tQe10ZW
5z53kY2IwdtX42PT32tfFD/Q3ikwWKNFKiSRHvZjaAolWvIo1YGRjtP8JQIcTu8oGT6SCd4lxkNF
Ei6s8w350sX3KCtpfg+T38A2ZknoWJ291V1HYFmer56YgrmUlR7LMH5Wed0WH8gjDrH6nIUvzlFi
xCCQYFQqm5s3h+NK2BlFBQ3bkPO+tYjFxclGJG8yOGn2EORg9j7LWY3JZQIUSRtaKXpZUGB912El
TaHMk8ZN6cPxgTOcQ/XNqCkWikSCURQsddGYO0VXvyS84ANoHaqyGBoOZLGWwMu+sfgGtr3hxvfO
yTyhPi3aS+3HQiIXuF+qu/QPQa48vREDJT+1Lf/A29xk1CIg4MmhwGJIH5jybN5CmuXx0AA3qbhJ
2QQ17Yhs+fMVMmPo/PRqjXVd08f7416lCRMJxm8MGjIjuKuwXPYUI7glgHd6qo+BlUXu8jIQ+GbQ
5zRcTh6L15p/IndMeONQ657YCsK6C70BOfpiK+CBv5KQq9xaBAySRVGkr2AA2vqfrkusiAsDSPFC
t4uRMmB5Un7CKzAFt4XJOzBiuLBIF+tEG8GhqM6gwMYipS9bVMip3chrxftLIjrw3W9dCSEe08k4
u0jH1fi5AEdgbRVBhtznkQR0/g/T3JDcqKmW5tFrLA6d09JjGOHBbfhEXyF9eeETfUp2aoAvThdE
A77xPQ5fpv3GTRv1MvBpq2jnU5SOTFx9TAnBvKYzdMFJo5J0MT3tji0eUXTXFvFsDm0p5FIfkY/H
5VAR9/SvKC5z+6xNtVbDPWsSpHnRtprics9wGmjGbm5Tph6CgQfU15UoRPZmUILav9WQYGmDHCGS
/pn9DBuJDzMl3FJHMbEi18O1C4kNmSLVQCQB+mjG8SyDGzbi8spZ4gHGXC4mb4lkCxmOzwHoQXE3
0Pz3xLVV3z00hOm/zQjy5ZrSqvTfw9r76qPx2HR5UIBuh7tlwpz54hpH1dAygvWdvLnvHq3qFvdW
ZXACPj23TeanzEAbOfWkCcSAL8njMF2aZewvBh6QC1FjJJyRJGYoHtRC7XDH/k+SLZ0ZWv1lndYp
PqRaHOc/q1eqYeaNHAUe8KFwJ/s8UCOGTOa2xzXE674tJNkCKvlQ/AO1BB8hX8XR69jO+dZ567Q+
wqzWFZaHWsU+1iACX+UFNBR/GiCl4auD5c2cpszRW4eIdpP+Q5TBcETcZq/ILkO1fgjSpTMnO4bh
G1U1/Dbh8RPuFa+GBycaJWbvpfjPDxbKjX6RNZLaJ4ViuYGy/LY7CQQeH9xmRv8EE6VdzjCb8LbR
YAcY7Cf653kX5z6mp6LoY3oeMXQOAsjckJWGweeHvPz58laJvHKeAmdq1H3gIoxx/LOaIN9RztXm
B5asAnF6Q73iPMChQX5oiV50nkT2jjyC90AsC86H4D0ngoKOxDmVsk4MC5kUqQneccBE43lxFdDb
YFnJy4hJd/ETO32IEKGoRPY9Z8wlt1fIlzsw/smm28fLdxCnEz1vE3E0F5Be+6OdPIAjAXOjmKYA
cffUEyheCZhvNwO45sg5AbtLQub4ui+XN8lvIzXFybHeHM+QLxjYAO78Th2vYJJrGfFeVjyYaCpk
8s0haRatfsmUAdvJheYSnuaEIdlBybjfxj9xq+8GmCbRdxOw8olBFarfciPSF+C5s9DJnSOZYPfg
tOHYndqBLDPgHZDj16pLUM8CQExmZ/HJfXRx1/yJ+j7WR4lruebu9nX7O7HsbFkwC+Ks5zEiDTkH
iJPalvhnRiBQB1qsygNmCAr4jAwzt2eY/pxorDFz/HueVw7htMaN+CCnlmFYQlxd3JqIGZuZnWQ8
dZOrZmKwqXYePVXhJjJjHY9ncklwo4Mh6oYXpXEe3RkzuhkFQ+x+0xUU7j/lFo37YQm5Fh5oVICd
1YJz51hVBUKSYPlTd6+tBWyW+FQzD7LK0cy43GdBOMeHhwfJ2sVz2Sx5dOik34037MPNH5Z34R7z
OCIXvGUeh027FhlRIE+EIcQxeOS7eVp18BgCoFuvOP+VfmDwUnQHhU0Bw65ciReQFhf64kIMK880
HMQv6ZBn1/lgbDGWXwLEpLxaheSOoxw99UfruHi/03no5yegAuHb0NZWHhHW5uo9gfXLzKBquUKG
aaJulEEa44Aom4H4DAkP8F9r5oXkdqK0bq4ISeVykxS99so5m3fP9B007OmIOS8hohW9ibKjBcdN
BWYiQRs9sH6PUYwq0sX/bcKxqi+qnnOa2GiD8S6CekfRTAvmgcrSmA4xeasDg+/Su8BlLrIHgu7J
8GKIS3b1EfGNW3QpW2YVZmW6yHfpMNiv8J7KC0PWEmi+41WoV4viOWcG2LBSp8bDBwtfW1OfuNnJ
7hA0aGL+NtI/Z1Px//yToFmiy2IUL2oiY6DATJ7p5LhdyTwFFQt5Lp7ywSt0XbQGf0bj4vhP2x6m
V7PEIzvWupVHJmIh+wPmpkW8jIDJv7AoDsNx6BcqEC+p8PXsFt9Y91Bie1I4XdYZK2uz5k+NO9Gh
Lb4lr2sYzlW8Dcr9xhC8+e0auJQU1JV02/3g+MmTgILBgBSmb39Wi/XnR4YIUlwMNhdzYLOAUz4E
dSfKM1508cTcKA3vsryl1NU0lH/tvHlVOa1981msQ66eILsis6PmkIcXWKNqKvuBS6cyJtffOunM
vZUN4ZI+H9bornA3Ax1MFUpAqSrYeYXbbOtdmhE9HBOKTqCkbfk55VvkEh2lNIrN/9vrIGPOvbdO
ELwbKfkl8EaHHykrr5y3LvS49ciGS0RhzGXt/eyOc3vTU18UiGIwlBzGtOV2/+gZTRySS+lD/UKx
GwZxFLhUOM1zFas9tW8y4q20w28fV0tEI5ZzyZZ+6X3GXP7Er1k09UFxD6nHJBPUQ5W25JciYWMY
SCMhIpOzKmPHWcaqYR8P+/hMxUMKinrKl0dvCmA7+7Wk2e0pkcyDD1nfvU8b7E3wfBI7fXkEHbZX
ZB7Gd5bzlOItl+Q7Pop2jEa2KTK6ZkNP4jAqQEiMiydCBxtOek7LhxWY+nnbiCfvYhZUq6fJZw7z
Vrcy9KneWVO347XlwUGWQ3mFSQm/B6usl9wNVLzrrZG5/EdsBuKm7MNc3eEVzf4lZPiyE4sLXcEK
npqnpMt7EVwJvrrhy1IBEvso+LGnx3KaveY2J97afQiCaoplRTBh9xogbnjQuWROOIxsXmMA7rPS
+LwlLfRhEAQqwVQhriFs4bx6YzijeOlC9vY9ehT64XkwHn4gD2c4/i6EO8z4EsRCVZWx+im61emm
YzMksn5iF1bv/p18W68P05iFPgCl1rCEiaZv/OeuM1A7g5PXf0QtremqCxtUuK/7aIbeYDpD0d+E
3bw8DXrZ0hSQ+9m9M4uuegSUj4K0RA0Mes7NcPkK5gDZXsEULU9dTMp6J+spEhc6XH8D+YcaX9UY
QAKPdBr8x6RPBq+JgAUJ1BQoGQ2QC3f2EyuLIFEh5nC+pJG071VNehCoo+cNFIaVPvnUIsWZWOsm
OSGv/mbsFY5PBZ0ra1JHSo8D3FHPO3fLZpHmwEXbVuzX+D8gmyiDCrz+M3UwILDklDy0uNNDPU3X
Guugea4mJyzvWF2FlCPctENj0tIL44etWk0fOEyI0aY9zKiLzkH5X5pqKoDItgkMTRiJoznYFpvq
AfTR3DxidFxLzMNrHLxpb7LllbwoJlP0fn9gE5QQriSaOWV59Kdga31w4ypkcIPvQP4TqrX/NMz8
8rFlE0BwZAVE/iaxXGbvqOBNcUrLIMmeFHszGupgaqbg5yDZmfJWML/5Nq7rDwVjxsp1jgkdO6SD
WqT6yZU954UexAb7z4WMHwSTfr4t/rLxxeKLmr/lgJDF25GU2fjaJFRse8WSGfekWAjSvtIIEbTF
1aNHhQvZdyE9+AgT/00+EyuUZXdd31toUDMTujhXrwuSPgByn/O2GHAXpT2LlvUOCyADIAbjEJu8
2M3AckR0T69EB7PmQgqGfOs4h1P7a0HtVBijiHyth8Hmo7gTcoCsjj0FkQGK53aUu1tBrKNsMge+
hYUpAvbX6LVy3O1WNb4/3UiKclRYvwiyi59DqX0TSytBsjYwGWEyA1L7KyylBBODFWheQPy8PNq0
su5bvEgEwABLVPjkVwFnl8UjHJ3yckaDFX6HsFQmRgnikMWCnjl4SXhjWkLsIcCPEBBR6E361EvJ
kQyVa4nOaO6VyyUZDlV2tDKlfu+CCFFm9Mk2H4AQCXGo5LBd5wpGZndwF7az7JiDw9bbZe1E3IVL
Ol+fYOMGs7M3LusIHiuJdaY982cv4T0G5GV93eRInqsqgvRvphbeN4KTYpEhqQLuHlmks70sDD+H
+94JK/fFCxeZww1II0ZLshHA69mlNz4bIC/lvTepgpkbKXx5rjc1iVzZkEfzjb8rim8qLpLuNpJG
efXh6TtnXxfJCWUWZmDApxf/E4vb1geBumbxtEzynoUjxE4GsVVkc+WgULKqd74rZ3/qbiZrOEyY
n+cP6AgbGs3rDJo++OhCHiUWlM0v3+Eyx0GJTtG0G56XraA48Nh7yMCj0Ro+uR3dIX+miCTpqqvJ
5ty05LuCk24DUx3gHGQYh2Tbjl9GxUHrHjtt6uMyJdS2WC/hg0OGT5viUGTVnH40vTc6LzkQPP9C
tA0lV1iS/AeNWZfMZQE4lmGdz/XtmbycrnZuDXZCDbLgyxCE7/j7Gdojeq6rH/unArAWBmKOPuKM
S8yapaNdzUxWzIkL8WZsFJsvlt3KZ6NI+79RRwbZY4QreHYvdcU8+Im6xgyffYdueikUlkJMcJRG
+5nwlNcdyj7faAnCLvnDSqOxwLigF7hkk6LbtP4EWXpgJxXLIfOSzG9A6BIJRII4TyvY9N9wSYfm
bARP/JlNydwD3Cr4cfCk9eGDLitiXKxgDu+6pbEL613SkvGqNgTBsGbGq7pLAtJgZ8s/W1+ZPJKX
tcqiDjAQz/xfvLVh8sIgKiDZTnhueOuaGNiwdgPm504x+yF9aquWR7Emvn5Lt8P7CGBBFQ9JAEXy
tlGfcU2oCLg3xOY8PHsj2DSA/6sKntlI6X3FOmna92aErnEyxovi52Qmorqjy89GvnMGiqe0Aifw
0huC0iySLRBqVTG5vxki4xolsIQLzgKbKK9qHnz9gImVKHMRBFa+T3Nig6fSw+3q9pOznuNu5goX
3WDuanfW5QHVFtl5DnJKdAKZ1Qh0259YWBF5QI99dtxiOGcZo8J64TWwU1hY9f/NLHOPgjRNOUvr
YF8wVy26AS2lpRSSWP9nIpy+h1/7QPnLvq0dvjR6uY5Pvt+nfFPAdkbCJqB8MSF5IJdCUHJE8hPv
z+Q6TfDMcQFFVoAi1ccuGsLuiGNi8I7w9dr+TuWSICh1GRcvu/LYH7UbAK+w/Dfr2AIwzBuzuWjC
kk0bNudrYDhpFGuVqq48eV2Y6D9Vj8pmI8AnN8lB/QRBh8fHbBuH3sOQzaQAtJkc2qtgQwLVhIuY
8ymR8+w/tsQwKep7XFTHXhieBIoGJzVspRwYgQVhpvUr5gypf6LtNTxY1gCfyvFUZZ+ihbQBXpGC
LhpwA2/pkYV5ooEg9FZz64ZoOh68YVKXYfvCFmEOKi6Chiu0J7LKrm8UFjjiR4nDtNFnizCG+WGd
o775H0vnsRy5ri3RL2IECDpwWk7l5H1PGFK3RG9A0H/9XTzvTY9po2IRG7kzV97avd2Hd5oGjOgW
5B+ws5R0LKaYYGjFPoCEX0IHzzP/AVTM7N2wyYaRX4LPYPfv1QJqU6YDwGRI6v/deyxJ/lrVkoEO
fq4jELitsS/LN5c6aM9517kFnrpx2EpKu0RF20c5xnaQT4HiIJyxykk6NmzdP5d45tMXMJIYxHnB
Ocs99ATWK5s1DY9vl6Wy3A2uP0E8w4by7vR8gRl+8uCexoXMvmGJAYlgtBvuMB6BHeJ8FoPVC3wd
XK2yHUr3VozeSF2S1xSNvUF14JvVEJI2+54uWKAHmqnsiNwbXgWz5/iOU4dXN/oO4XxIKM69Ihm0
aMyB3oDgjqUYGhavLCBXXekM8zfvk0A8VxKxLBZdRFayLgTMi0VYzO8DcfHg3STrKjyhzuTNd8mJ
75YxsVhrBSWTAxo5PgFPum13bmpnonFaWgvPZawxkOxw4DjyPrA96Q0beM00THKla9tj7sInuC5h
YcCagZXcT26LEIa3LqCrD64AbvZlFpW3BxaAKDuxVo4xGqzf/2M8GGGdemGnVyQaxKa0XWx9VVnZ
/eX0KuwHh8UM9bpF6hT/Ra49ONYypwOOe55Ngpk1YtgTzwexx9oxA9vh7SWiz/wNv8fPLoapnSFL
rVKoCaQd/WMzgLgGSRzZo6WsMk2SjiD0pP1H8KowPY/Cd/mw+e4UPDbR4BbnAOuAveWGRKSOi2vc
HoMg89GyyXjEsT66iXHa7mGln3m3kVrjdnBb6+rHxzIiLpY16mMN+C35jedS9uC1yV40a9rDHv50
FKbTto0zuT8hJ3Vw7dXkxRBDBrvwn+IMtHe6UcrqmE2TaVWV/Rlpn+Ye30QbA/96tRmXLj/2sp34
g936S1vHzYHAKcqCbjzeWWmi1CtpFFdV+3DyUQUryZj4jcdFylfHDbg9LEOfW6iqboszDYBuUFIK
ECV09VBAFftvRcQue9hSEIXAraPSHe8H7KblaaJ113qz+wK7Td0v5ISoAA3VIxkgFiLCH8ofv1lP
umpG7d37A6LTTVfDKGPzVjn5I7ZjnnRW+GTZB2oGlm8aPSlfmads/KBOMsqvRT3ydXLHJApewtBL
nRdTVGA7AFHYL7g0rPBD1033khNWZalrlazywtJhU9YtWX2MRYNkqiY3r840v+Kr4r6EKRpViv0a
6tJk71J6uDveOIXH7bjWC+kE5gy6GF8wq7VVvUHBZA3HFpWwxk09DG3/ACUp4PfItSs/vYzmsU1H
vyeqBZb9+o7uoII0ulSkTkChgfuk31mQW8UZEim/uXQl1wB2z3Kt22WXxf61ZzqBDmthTYlYqzfb
OlxivFLsletz3tWDgwtnBm23L/0mDB94epjzTTBoeROg2YwHnxMC5GeoezwAtNwKSutHWX8bbAFY
qnyC7y91VtKGTD84nhk6cJF4Z6sX93h5l8FGZ2Pbs/c9jvdNJQXnrbYt/Ko+l0r2vmGOW6dkgbok
BwEhOmT1kfnVa50l2UdiUNjIUVqgLJnGO+Dc3+Tj7fzP3LC1ew/VCFl2VxUUBEsglJT9EHanSW48
IHc700WlJmxOvB3xx5+n0TavgPHmkp4v11roPtC15xT1NkYcwhCC23sR1HjHIyygpM9tiHcQ6hsA
4qFbxyQ3p4S7HRAkDsGIlc/8GBMtWj5LLyfgJlh3L0wFKDtknxLvP85jD4P0k3dkweQBqWIRdxUC
E256ppOCmxhcNOxDVCzx1UHYyZwPHuMh/olZezbbfCTF845Qac8n2K4LrZZRZRJc1Wt0gRdlO34x
twA/octGZhM1gBWz3E/IXyHaN0iwALYcFNBMU/VahcNPRIKi2lALlI6/Njybat95I83JG5w5KwOX
KXhllrTsFQD2LvE2893yp48rjGgZmmhwrHBK/8PtSd4+hv704DGzywdLkkO9X9eTw8ayV8iCwBB+
56S1V+JzkGn6xtezzICmeRI7K8bieYyPlB3U2JKGylCDhQCN5hqRV6fTbLIuAYZrvuiTKx9TTly+
ii2T6H5oYXpe+PFO/b+Y9Fx9dl2+BuD8JLcHWgxRX+ZolZI4BRMHmAt7XOEaPtUEGWzcDlEvu1tW
rLo5JiDs6CCWGumXDETknyNeDqy9DYRtormUcJPsndVyQ4ML6/20T+m0awmmmmu/1s2zQ/dcdWVz
Q0gqrWjC2AzekLVP+CYxw4VpLP8IB2MR/7jqfVrZVhFzMYsNmpkQ9MXqYqxzcZLxO9nh0LNhKlyW
Fp6qgGpxxq3yBXnbANRk7o33rHkYocq2LIotV+hc7eKYTA2A465r/kmLtMQptdIQNHKpoMRg9WPZ
dcqJgIEG7OtafvtOi5JyowkB/qAjhuo8jnH2sYgOYCnpRBcWc4yzAaupl8qzH7tx9lOzbLb9LVmn
kCgMh9XQdxvRtnZ8oGmL0BNderwNVEXRyS3CbPhr1t8yOswRxTAPkQHI/GANgW9o/cIrNZDZxf8y
/mOxbeXqtXERR09OWQbhq4sJBmWT7dnCB47sbBSjb1kN4hdDnFAXDEeyq0DVLFi8sLXBwXr2mxYh
dxdG3FnP9Ks5Mx4vbv4TIDH2+clvnntlmtxzgcUCsTUuRcl8O8Y6Sl8nOFOK2zk/QskOvomX6C5W
NQHw595yi2nmsNZTrO95FNY3mc3nx6CaofutF82wUSFX8ioCw8v1rP9IBtK4t0U3N0W4T4dofT0E
aUvTrZ7AnNEV1vTTUVTGG2gVcp2pOzZ0EvnWLiZvVAJfzrReHpi1HOvL99qq4NwBuVSgcWB+x3rT
BPYEeJKWnupmyWuHp3jkPpB8sT0BUbqZEzmK96iDrAPns+5xJOVDOz9ncITra+ppgmu+CtZLamnY
1HtcXqJ1Bq1yYX17fEMo2yEgi98KqPaz31Iwzxapd7o9F05zwwegPoPOLvWXryZ+RRabP6pdC4cE
SSUATpWUhzHGp47lVKBizIXt3dFYW3MD7TrcuZQmBs0tx2YA3QKa9ZNXrBZd4vGsrdK1Tk94Wt2g
EDlXk+nsAyAWpjkdDTjS0O8Xc0+RVFBvE7wjZyC2S7Gljiai/g77hGJnUyBcczHvV90nqIDublei
o95hCqXlsktZJb3YuQ+cbdfTF970W5xho4CrOQWS7XHotCEx/WDpWB7Za2rLhV0C1kDbRBq4mIw2
NwzGsOeA/POyY8EEtzwLAjs6jWxUkr1EB6S8rhWsH+okoZOMHXZsv0QsAFktLvUS3MUtrnAQ3GMw
YOazMvlXAdaejpHIw/oo6H32D/QSmuq2wYfgYUxd8scSj1tEa+XKe07mlhBPPQt73fpNdtbD8xo0
m6NQvcQmNemlx/qhHkvjzNVVF7PXXvWQJf42x85a7Eo3CdOzrxYvZYG2BH85kS1UNStyq5Mo2pX9
VKyAgsjRxUu8WIZ5hv98Iv20sjbSHcTRsOEGwAY1gjjgoaHTUYB6u3DJ+wfuCW3IzXDNxp2Hxxsq
EBqmyDWs1T5GFb0SeSDgH4WV/0Vnmr6BCjI23+1kexeedatFEOscszMLqYMDZ+wA1oHM2VLeEnXg
YWqaCUBiS4AC5meW0d4Vicm6ddtmSk44ohp1xfjMZ4FJuPtLcNN81yqbuPcvFus1uYRBelIJOPg7
t0IG2kLiUDdsdPlbK56q+7rypbutO4WFBzVfmiOwyt78+IwtAOlkgBH4Y8Dl+gbvlUGwHDqOI4rL
gWEwqwb3XpOmdJQB/eCPOI8DmyTJtAgl2Zr85qd27K58y10pPyG61UeiA3nzOPd263zHWJg6Eg6l
iJCtsF3nyJm00mftXhdyTnf+mHZ/4pxz50Y4TfA0ckg+9pFPOmSFC48MrUvxWUeeyVBnS895zEGW
g7VupkB9yhQgxifsTM0qwkKHlvRDNQ6u6zjjAljaEYk9HfThczqaEA527AIZ4yqOrfe/uycSEQ5b
zSNa/msiDxkFgOz4ZLsiecLPy6igFSDx/WoY1OfCw0aJaXRdzdf5yvwnhI2BotBBQkz9P+SmsRlL
LWydMfxg9gR1i8WhZu8uvld42Ei3QEiLkXB5g4TtiknK8piJCRuHvgeUEA8PGfol7ZXUsPbmBKhA
JxesOxMxyaV0mSHBwlCIkeOA6bptEme285DycxtwTEucGbu5BVvxl4D6MD3HZmlSm9dCobIvM0cT
MgObydIlEeXlU/Bn9TBw1kIMUOWpsqaYYsTQD6wL0Ay+l0TwCUF8Swn86oP9e22dJHqywx5bGNVT
yxcn1mOE6n208T3fVmwtvQeP1Ht705UZ+M1YIZl6yonFCQ4+lWxksPAAKuDBRARy5aP1hKyd2xY9
6mi6jEsLjEy46LJkZz8X8P8RkuN8PAR2KfUBd1r/yXG80g3nhC9cb/pPQJY85NNKVL2iqMSEeBd2
jeXNEiRueLIjvoTXjPdY/dk0a05SYcjy7mLcGecgScUTZVyu3PtOYf/M1F+oxy7z+VAFCFnAeXHK
5m2OHBTGgFTcqrXQDbghaha/SWJB6SGBl/eu2iCtbpk05O0UAAZcDzOW+jj3rZ+FKRZXbRzzAnbd
kjUOnuFep+1N0FThvykg8LarbWYWtN6l49Ix+OYraJC3sYCzWN5lmEdu0yaCNzuGa2QgwMNxgHzE
zIuRjZ2FP9uaauKi4aiqc3Y1G+nBlwU8su6axiTXAadQzXhX1+vrIHbwdePEGu/5b82rirLkCHjQ
NM9BQiYNFj9tNfxU6nzU2MJH2nYXzWV8Uw9w871oYn0gbO0SKrGs4AGLJj5Wb+Dbeo1dj0tF6Ccx
17026HT4moK3fukxJ7ZnlglDiOXe8pD3WaZFSIMRhk1N9VpCx9oexzSuUwVXxOVO3C9c0fB+ZRTT
Dx2tvNuEpVR1LrtYfrcQENoDFrbe3XNacX9kSgJdyqsuqBhPklB2ahvmg3KfsjIEAWki8iS3dL2H
wd5NbGIhfY8vSwC+gBcALis/eeRoO7w4qdUdvEatBmNWbPURyloXeg+dka5r09/qAVbcsRruQSG7
hAG3vBfi9sRwRY+i0TL6ZkWDqXSDj7g0FwdbSbmCl9s+urOrVSaak4kaK7y5Iwh6aC5eSETLhT11
MUvCPQZ8AcxIvGfDSvALF6YriT9XH7gJ5a82FqfgLIxIx6Ory/k552casmWbWulnm9aYzj6xcMRU
diQc2VDwUo78zx4jFJlFhrp5TwFf1N5CiCmKV6uKOVwbFST2blrSkcJn1jPFlTQtXi0OlHGyn0Q/
EASiQ6w2MZ9Ygwx0TzbRCX/CBotcuPW9uQjvUterAGtSD20YPDG3OfExctnO7CPDAHeL8Oe2T4vo
YZ6ygm9455AH5G2lwReoix9aGeXITkckHR+18rihiDhHRtj1hOQi2HYU1+ufkkm46G4U0HvaxEm0
LTvdOYpbBsXYZD7B5kzlLY89k6af2hioVGk45kFylKa6osEMwyM9xLayOd74Q1NOwSUl2WCEoEoe
PrG2f+MizcxfxkiWuSxoc4e9oUrFd1DWEZ3OAy7TS9wFxNpTM3C5igMJ8xJBmCH8TwkLwt3PCj9A
sIsdEQ9PMiVqf6uxes5/OG+bO2UGzQJXVf7zaPXq1iDKHdFlMAfkNDSJKwYXL71MHreIB5A+fnZM
mnGNGTtel+7LgH8g/CweEGXYt51LbJ6A+DJge1gSyin41h1r5Jrqp9WB4TsYM1DuiUps8hZoBG2H
tHvQpl4zJ7HfolO2Ale5BYXi/0yeAMxM+0X6WbmDZ7ZYQGV3WYKAiLIXsKrkrG2YMmubpBOnHTvT
MifHAlyRnF/dd6kDjIHmztSVeA31MCIY9cLBUUXNck6+kXg7XQlq0auVkgLt1eDHvEUbzopPWmbq
H3yH8MfWVc4a9dVoLWXaoYuXgzt/hmp1sGVFvjYz6pj+x4G+BnGcOcsM+WlJylMFHpsQR6yXfLSU
8aOqM6p2qg7zEwg3hxeiUIM9PQnMlNVDCvtr/Ec2C+tLDqW2/SSBuFadsIzBijqvRgsM1fI2zZrc
UOqzgBomaQFl0pgSJl3fsxmdTTRekKlZMDB2Uk5RJktrs9WrKd+NqUm488hWlDfNf4Kk8MLY6g/c
yWPaxucKRVmQCe93MNfD7sulkLMmuJ6yPwRLO/ZrxKCyfQtBH/5r64wPNJGKY8CWNzokXu4HN0Nk
zf5NuigiLjPf1K81DBhfhF4nstAuuz8kIdl2THbr/nNKK6jyDe1Crbxy/IrqljAlV6NxWhL7B7vu
+JriT8m3/KC4uyvf5xwSVh9mV3Yo5odJj5+38kmi1iUv9G3sFKWhgt6qn2ZpsyVsc7v98NOM7b07
CzC6Xtm8EGMaDT6khLWVz5YFSp7NJQWwVOg9Z97I6g0BTH3ghirUfZla8oH4tO4x2gioiCmQw244
zEkQcFZ7YfUBEKd+HFGkGdbhurzE44iTFollPLhljRWyNKHjHojlVEddtln/rAUVX6Kzyf4vKhnZ
V6wWIJYi+E1oJJP6DWmFIkdyzlGZXgdvMU+Kh5ToGseAOlQCAQjwirMMO6qyuSXUKcWCM06LPtri
PaY544oRsgH0LoQ/fot4QoumWBhyXLnpcM/yYQPAnclBIarfVBMZN/B7IyZyt7RcZkQ6KoeN7aUB
1/kSsxJ42+yZ6hzEz9FOYJqNLW64m7SCkvMXbijeeZKNxHBTrPZsvWHn4p0UoXlL0Q1g6lA6HxEt
BffrcvzWLEWjyjnV/kTE1sEstY2LLrDu1tBuduMvYQzrC3gCRn+40Hy9UUqDXzZNrXUUxhfWXgSC
43srNeuAV7qFkvZTtEj6r74l4AZu+JLUBSD3QtVx9IhMhUMVTk/lcVgWk91Du8pN/DvzDARql9Aq
4cRXtBB3vCM0h8yGh7+CcEnEzr+ILIWvg8kMzP8Te9gsqU6sgYvmLsKpMDwjpHQtFcPNOskBgZ2c
C1qNpl2BTbibnUjVM0RgGbatO0omrH7NsduFyy8JH23eqWQQw8OoARn+eLIHwM1nbeNsNPbMEUlC
3bfm/onXqmj1xu9ameJ0VLzyHjyqIAyTGKawv7ZuIj2/GDUTw98MjdQ+4xGT/qsVJ0n6BKVzYqBG
msbGAQDES64kPcvp3MGOg4eLzyAdcca7RTRvq8mTC2LhUIkr4zD7UoBjQXtc2CDPT2zU6VbVDsyv
7UjBB8BkeIr5iMtRzgJsSYptREQewUrcZJN/WH9RqHV+OHpPtkhxpvagOrzrTHmU/OPIZn5Pi87O
j0x8GYUBXPy8+rL4bZtcugY4BNUJZVNdSCjBarNlP42/OYXl1Q7yDDqIuyDElLgSV1/bGrzolwId
A54QY7UAiNC9x86Iu6rXrX/WYciFKPDKWd8SWMlaTg2mEkyCLXg6dsjN2vMXhe1jgmubmFFexoea
FC7GN1qn16RT5xThh6Qrx6l4Ly0MA62dREc1V+IjVW5R0Y8M+/DNXYrxOgGHkqsg4LU/HtQh/n4E
tVngeILwOJBNGR/I10Go2AQTX2Zy+dlfTuagCNYERDAQlkFuZ2/iSurW8VM6KgvwufLCih6rZA66
vW3lbp5TPNOuLXJa2ME7L1n7UE1N099VYc31xHEsfK0QjYh40+TOshGZaWVPiYKMBuxqRhdSlUg0
Y0Msj9JlGmnAElv2nzJZM7RFRU4azOiUULhW0Y4OSigsvevYrhieuG3XZHaEknQD/cEOn/lxgitp
ZkVZryld1e6clH3evl8UBvESuLW1KQl0GKhCSCMHq+SmAVRYPMNyxd6ft5OYDzEp2PBmJtYRH7TP
uHRA7BFfMVshYqt45y52nNVEoZRN4lcNwn3nxLMlEwkNyjbTMFEffiMtIs3qaZp0++Aj1v4shRkd
uOYstm5jD/XwLh2AMe4ij/XYJsPKG8Kdcm19LJohWzlDVDNupHTMD4+plz7Bg130Rz5wVT3CSsDA
RHiKbzTiMLI+mRft3oxe1jBO1I7XAIfFrw6iBT5E6pDsV1X4YExrFzeYGGR5P1Ke6b0JCjg0R3rO
Zhmkh6VYGrMOiPWbNmmLX7FzA3QvNiTEqHOJqa5PA1mclw4P9KGwmVeeZDhiJ0qAgOqrGXyIgdKC
03F2sPXqy5IIW+4Tl9PgZ5ip//BgXTaL929mVZA8Iu65vM9Qg0Gj5E06HECPBC2xRX7iEJLqmaJb
Eh7Jmf4URpXZM/D0Ufh4WfQirDhckzZDzPX5Wx3ypUQt4IWnozscNhy6bJNmc8WnRIgSMteUYvVv
mcLw41BYH4HJEifqR4DzunmBkxEkUg8bNjQ9h8uSxPh+tCOCr565u1khb6BHAnbnG6zMOr9IeENc
eNp1619DlNPnNKVi7Sq8DNJIT0qbBvt25N/yCkHz1yF35l3eFoGzjVunkwdhHOosIWoveExLibxB
hnM1G0B1EUgx39Qk800C4O69SUt6d/NS8LOizwLFCZ6L6N6Yc7li65i6+z2RsqG7WZkJn+wOkh+e
LOZHhVn+SzrZ+KTamodD9wHeJJRgytVHRA4OYpyX1qaHMptvcz1xbcVWhnkEyPl/98gViFOmAttQ
jVGfv6z0eCQEDT+8qFbW9yYBovcX/iLLlBzC2keBBmBh2sxy1AYP/WrrNnX7RxmdndmoJdYOyppP
iSvQ7BhFIZo1W0D4PuivM8mZHew1JDJfLJgZEepj9R4r35x7sqrzJYbb+xcrPBnpNHJyzjdNpdjq
3SMtYSQ9ZztM8+ipI+DIx8gGcLHHfdY0uziX3KrKCSjNhiLd4CXFTKt2+KjI4kXSWH/4C6pXGcIi
wNjLsYVPKdXVhbAeRj28pnAssDXxJ8w7C0HV9sxbOXr47nC/ACeGIet/C1Eal5AUErh7CguHjwbD
VlmeWwpfwTPYDbyePsAcWNNNsl6G4UFvzAi6FPkHh/uZizHjex3RV3oAOI3JV0RzHNzlDniILexQ
2rWA6RYXCVXAnCDwc9WnlmYYoOJifCTGGZ6ZNjlbI8siDiiUy/SqR+yKG7YAhhK2NhfsHPjVKZfP
NDocr7jHRkyMSUY24RXIoXy3+oboX8DE5D4IyQJ9J2STeI/+AH4EUNsKKJlT4gYEN9c2I0jP0xVK
RUHwpMOr4zsz4T7msvwhGlMgItgYXCzW5ET3IGL4a5iZwOaO+8g8XeMOnMC6O53hjq2WPS0Lbkco
PO6eVr4RVjo9Vt1JYWmmGr4fYDkRyWGy1sLi++NmOWNxNGn64SLMX99xJa0L3xOi9niS/UffnrgE
1jrFn51SIItCV42V+8Cxw9DoY+UNQE425DZMZXvdhuffJKc28az4MoeGjpx8ZFFxTbAQQbfARxZv
keztPzOZiJ1BIkQJbjOicGpaAzy84YnYzWwX3Nc+tZrxNU9DaGlZiJ23pLbwRKxznTooomCMxNHE
G5RC0hrOIcyjvzlWwHK7DLX7auIslJ9BRRjiokblPSMJ5IcqzDh2lQIFuMmdrHRPOhSwByQuXT7d
OMSWHC31+JS5EgVfmMTez/PUTvz0o2HgS9+QgsH/OE3vnV4ZhFHDTgpD0mL8G5caG4Y7IvMkOKbR
eFs05IJP2RRrMgh41WMVY5Q76LEFRONSBeHwxSoi+jHg1pD9PWRIB+odIYjKAbAIsIyNRfBkx8LQ
O+KLaLApJ65+JvDEQS75QeXP/YzH9v/Zw9Gol9+IcAFtaX2f0x7N6uWmrxcs71mIJ/tM66M55sV/
WTqXjgBc1w2GOdI/fscbhE7KE816JAwtlhiUD/sUyd7FIOQ0t8asO4/YCbgB5LZ6KNg1dIAyfOdT
2058FwV98mKbwGBsc6BPrNnFfmIXX2ff2tUU4nqTVaoNkY2WV/hkh3XF8jj371W32M2m1Wj/p8hY
4QPWDTpiCiaY5zEGXbPth8BSlKxwejAwReENSVOS4pTjVNyMyIph36hmDLWBH9rj04LECOuk60HQ
B21nTwB+XIX99OhHBbapINftNcRB1t/LeeKHA/Eh3QcSx9GhR8d178gHDtZBGjudqHjPBkxFLmhs
CrE6+YeQzBihRRdBtm3qaf3+ACyg1ZearxGvNuL7wXOYK5tsZkMLbIZHRfvN9OVR7kH5TZHihwgL
cu40UA+FRUTQZbHxfzXkALDI10TU1WUbkE/2m2mprR/KEtMJEUNHwO51KgOyaGgot6Nx4l+seqs/
1YO/JtbaifXHVHtM0zVAGybGemAEzEjW8FJOw5JXjgWPYebUuzhVxV0SE4/V7UIE+OWkWMz/tFOP
kbfpWH0fpixlhe6QV3oP5gEKCth5u/4XNlmFtEp/bPAekBXhV+RDQrWD0xcl8P1Ai57KzBU09fVW
HR7k7Oke11aKm3AbkVE3ZyvpGo4lgE4dPlAivKQuyshzMWE6JqDVRaYtxN6cGycCJEs4u3mdI5B6
2FJw8D1YOXmJ78mew+IrpXQPkRVVdq1WSEyiTyX2dXkulDWwHTX0XuT3pnHWsPmUdLo9T3HQyXyH
i9tHZnEWp7hJoTxTHGoI2hvcfjw4yPis8HJus/mZ7CSB/7IZU36U1IRTYRTTl7ocTZu1DRwjOoPG
BylWCI0n1gTczAtyvIHcWLxAqcPwoYyFRcmdB5fvMjaJ5Jwi9k/0DLWIB4JBdbrWPXPpvsbrJZ/c
vMOmhWbJtt3l5fRWkksl0pR5Ptt13+uL5wqlvXyxKA6Y/vjESd9rjduMB45JfLZossA+mfX6r67E
5HBmpm1sI0XRSszLbIFK8FvqsRvhB88FFrCT37gDbZ98NG373keL8NVmrTBuxDYgEC+2EN0Uc3bb
D6yMlWcAzYIViF+jbjA2Yo2jl/zMs+Dcl3E1du0tYVKeL9/j9cJso0eFyZxVdUyVHTMJTPOqxn+6
K6GWHgSGxjc8dNQmtUbqU+YiKBVERePCecldy63+1GFIuy74y+xaJ77FglWTHpKO9s+9kpNdHl3H
QOenpQeFaB9XwRKfnGayQFfWmVN+aVfo4MCVN0y/cUkhOFPc7jRPlde58WvB22r8LNoAXYTteOcD
Fu2w2XmvSQGtB8LfOqyqXvD7R5rr7C9KWOgaZoquQeDQC0vQ337gEgEswWA/BI3huAtExXTItf/c
t4TaOKkHaMdoxmEyw9pWsnvqraArP/oMusmFp2gy6U76NeVZW1Uwup5ZfK8SY+zZdGjoIrSplQlj
VP7UpvH4vp96BWCn7/X4iiOisGYs/Tw/1hbfSbbGamAzqf6YI7PMLDW82qdEa2kVr6dBzIS3xtW2
8sZGobZeqd7jCkaiwUn/xWQZ4pyVDkYO9NMYHosk+hRhe87IPT/0vuuH9BVxJ6inE0u0MRWY2kza
fAKKQ+DHZVTn4slqSrv1NrUqW+tziVvbl9vFn2MiFxTgYPHnC1NXzoH+MK9qd9JIVT1adE7UkAZs
WriI1BRWxJe1gNzOQi4KkEP3C9kLPR8osImVdV2k4v+aFeR3d1dElVfisMLlPHmbjkyESHdJ4mWf
WSkW2D3c2Z/jLElnvE5d/anZVEjnSk+qss9lY9PWU/GsXvME/+xGcCuz8aEGREPBn8CV3Rgd5vqG
m91Qh/skXVhTbm0tMfvvGwdH3GPXYta/Q1bvKDUiezQOf8FNOvPfyqf59MrksoS/UsF13Xa0I7SX
hgunIFHDe/eckhoC7xowVvDYkGO8lvhTmztDW0p7GLU3stszjX4K3YF6bAMxLCCYU0Ea3IJwnIkI
pdjSX+2obX9JdCfu4ySzBYOmEXNxH+HZaLZu7FsZMRxKHI8Jki295ctYXq3KKv/Rk2SKG8ptBeRb
kr0UzI4IUw8Dlvn4OGlOkWqbSdird55B7dPIxWUim13n+tYX7c82jTYtP8JnmssZ1rZ4F/HHK6K/
gHkxV6tDypcx+2aZ5hW3yEKCYB5COBNBGWfUhyNkg/SkT4vNSWui6Ydyu4IkfcHIRKNW5tBVgg1y
kFQvuzFC4ZZFUvsq0mnkGRw4IlCoWD/e5aqFpRKQn3BOBDpnPvKRbiYGKRO2v0OZTY+5wyo4YLds
q37PFjcMaZagHSm6JxfUBn+IxmnQdZEqvij8iQy6dWyF43PGc+XxMAlrHjfd1A4+0Gk+rk044HC/
usES6btxZlN3HfrSgRkJTT74Sdm1OS/NxJyCzzSCuRFmhFvCbWgFGjdi7Pn3YTvUAU/4OpQpM9r0
xKduvi0IGOL3GEKHhYKnwnlL8IXNTRv2GEv6Alg6PzTbhzaEB/aW4Iz4ZsLiwyqqPAYUJfm6Uf2T
hx/VIolkYGOKvI1C4xxvsOZRsyo8y30BQ6SeiQV0COgcz41wx68GkG+yq7C8mgMtC457HvCB0VOH
f7raYEYK8F842JR4D8y3jhqhCWagcmkeLiHaENfJ+lvWOuUn8rMVA2XQxBFAcJa/mALmS63VcEi5
6bz3cVo/ICYabHcwA22st3eWX4Rvfms7n/DaEjbmLjQEFMbSumSp23wpXmgw8yMRq6Ml3Zr0Nb2H
qGJWLALmXVgYWwszzvdAJJXkP+sSXAe6q7ipaBYkbKa7+I8stONvgzTJn1ZfwjNdulyZphrJkFqU
/ELVGF0WGAS4QtVdfFdUhvpfx2BM5/YIuicd8SGMlBv8yiZwLvBTCtJsbQwA3MztLxHQ6cIwT7nK
YmhIYNapph/L7mN/n2pEIOrqMYW/uAH8S5ZmOtL8ynwjSOdUWclD7iToKJvWouDgSDXv+GGcgeom
nrj6C6V1eIWHGq40Px2C6PZdOryYXOp9Usn6KxO9hak0l+M9SWf1AG55IhLDPOHfLW0K6IJ6hlk0
r5yUqgKv49PnvXOymkcvD7iKED0i1LEfAIHcEeIsuSn76x9rmL3innufTazO97h7snobs89xaNzP
ZFTNhSJo3HU6HwZznMjYkOpIpEvwG1vEiY9Vxidm5EkeSrKb44c/BMnNONOPcaTYsIs3hY994sR7
wCkPnSMawnDUXpQPvVuKdF8EVnnpoLQaeBx0JW5cZGiSqL7bZrta4fXZyBRz0TWBgpasPrgk3QOX
KKMt/7/33NZuCcKzrCb7EIVO3Z8Q+omZkOZCD65mDe5P834TZ58gjEDUpcHuafELZU4ys/13eBlN
tKNknTcHYl2FD5Yr0ftIhKngMGrwbRK8KPott+uoPPUmKN2/y9qhxX+YB+oBd6M77CiDD9yjX2TK
2ls8Cay//8fZmSzJyWxd9lWu3XFhRevAb3VrEG1GZJ+pVKQ0waRPEn3fOPD0tVBNUlwRYRYzmQZB
Au6O+zl7rx1hRZ5UQgR2kD1jgr8mQtrg9lO/zj1jT3xol96yKdBMdEZK4nCgsIeY3/rdjzC1NHmn
ww5lQWa8LkWtkfQbilm/SSsR7spphPrDgA30TYk0BfaHb1jfALy2AGVGFIR0OZP0i+1oqIix+2FP
7NCQ2nhdnBQTJ7Qckqvbony2rIZqVJ61NHtd3Tn2FZLuoxcj2dy6lsl2JdIRT20hJjT0bTWEZzS2
SsV8jAupf6+laLI7bDJ1+JaXjfJFU7QiPwqrTx84LdFmx9lLoBCUDRP9FcctYt7ygciXqjEIpIb2
r7yhjqn+GXR22STHKqp/p1cOy1uvlH3IbgnpKcocJf2mlrEbszPloAadkl5ouQ1Tjttb2qrpm6MF
JfON9KE7uy96nzNC4OYvjQyFTbZyAkBZ4Ol8rts2OOYx57GN0rjRG3KE6s3iIHZUOdzIG5cEJExB
6Bg8iIaFGnxyM+zM/2DPyPr7zKcLRo3Wir1Nr48J4qDA1z2aEE2BaCdAKK7dRa4RFW9NoaX9PZ7V
vP4UR7mBobgICidZ0ZYtcySGgND37LyJn60g6ei3bUdThFpJEmffEEDFyieJ8bZ/NOH7FBi08VOu
MfITAui4WUM5Hf53Sn2uz1Q3AsAeqeOGcxfPH6hdLu9CNUiTrRYkuUIjx1Jp+yu94t0D/1fMfYh2
E2BmOEC7It6SelxGL8Y+TMfJ6kuEocQ18ZGaDPwYCjKYMBX75VrCe2Ds8J66e3J2Qv2LxKtY92sw
PKFFViwai5OqUSLbFCmU4U/KyBHks4ux3NlVsfTsLzyY0qT2Q/bGjeH2/vBGD8uVu5p+GMArRN76
HmtxhJnWZ5d8jxUls29GyeZhLfPOchneUYjJws7tyNvVZhOZ+7Z3FecNzzU63xVVcxmR4epZJ2KY
NDJo+O7Ym0hSfcRyTFokWCbfjYNVgqCKTEob+z0bQlcH3kBQ+GZQez+8c6kkZVsdq0N+QzBnnTzZ
tnD4BZmXtvFM/XlAbqbHEAK+FLpdlhzrh7xfs9vIs7ekbpP26Hdmmn4LvFwxd1Ea6ZW1QW4TYRTz
1Lx6TDDk6U+9rQ3tfZcHefqId8AeadlEAx1A9vYuSgi1dI9NQqvoNGgwXbd0BIibZrb7w47gXj37
hNRQH8Bz8jl+09G7BsM6NU1y5tk7JXRjRYgQzAy6zMTVid30LcE0ZP3UmiCznybC2LAdxoLHtMng
XpuIhgakoxurC0p7S2sjTVCq+bQttz0wrYluUpXPAbOXXhLLEJs+9OK/BKk4zVaRQYH3WbXsr31v
p68WfZpol9hO223aMEZoJ0RAbdCS8F0p7g2oMvrcLd/HVNjUlky7xgkVy5a4C8qpgKIBaccbl62K
91AGrvlQRpwatmmpDN+JyTDYKURtg9dI9NjZN4SDxvhbaNWtJOs02lDd1T9XWEP5zqXs7nBHUIun
kITRaq0aQ/hYsNOb5CtBfVKJkKGOS5vltgBa0VF31+ofhpSahHIdNbDbQ7fublSdfjVcAJ+Iarsg
ew8CHd0BOJY5Sw3Thxao2rsCZdXgUkOVspCE/PhVTE+MOBBKyPS38pvCJdJxm9dUCbF9wCraNmno
VtshIZv2AMeXHXVAu85bs32o7K1rWyWKRoPG2S2ZbiUKRgrxJIinU2eRnbG9pl3dOavaSEJ/B5YO
C76FUorMrengiggqMJ1dbdkV+cUFn4gVZFT9ZHuUWbYGypqvoOnlL99rERYCOSHFoHZKPr16ZCbG
kXGWn7owGfYUqEW7LfCRRtuxTlTzhrVLRe/EwehRyz3gyuMQ6SNsPK/6bJtVPXwuES12BKUrcvgn
lBH7d6iQUGR4srK/ISkkeIDrohUvnI7AgDtDORgHPhu+QXPGASRCl7XGm7RCoF3KB6SXen4jLAg3
gO2IUNl50mUviL1DxxtT1Up4HyrYINY0zjP3JlCqIcdXVpDiuHLCzgluocJH6BXaNg8QIpj+dyz7
pg4KVga3kYQ/+TASfzneu7JtxCNUw7EFfslxe2MpivhmA5f1V1YVdnwY8zKJb+KB9tTWBlAw/U9Y
PURonY9Mrvar72LLY8R38Xvhx07wiHHfjQ+EzFXjLi0t+wX4juy3BBrh52GVlPnbSO0TGRDO4Bhf
OCsIBzzRI1MjxpQXYUXKScDQK26x+XrZrUjDqOeJ0PpHRt001PLczBMwr8p2O/IzBGKA30X5rICX
eRM6Xm74S0jsd7yxanzjjO7qG0IlsoKBVA7fkECRHynyQAMTDyw/ferayiruIilkdFc5MXu2Eftk
vnXHrAV62SB2gP/E0SZL2+rbaBWy23qkMXfcWJgy2UYjw0rejcNONIFpb6vBsTnVEOFpfDIsMCc/
tEJFykqfNJJPIwEjw0bpTKPYlxU1qb2T8NVasV62BKUMhuNscj2VNjXmLiOMPGdF2ZGsUbzGg978
wqwN0w+jnnj0SjRFaNhaVPFSANU/RCh05I3iKGGw6aiVtj9SaudsKwOa2yBGZOXtDSrY2gZJPDT1
ZLDdT36roL7UAWgkxy5VmuxgqKJSN7SGlW6Hqoqqn2UFeXGXWri7LWL/nFU34V7QUHoPudQxQ4Pu
/qkVHGxLAGAPBr3s/eCkefvNStsE/UjnfHUKgkKrTC/3Vp0pb51ROpyeAKS/JOFQPFqkVzDn4dZt
mRL9PnPt/GdDyO1EL9MQ1SWep6yTwtafCyoA32rWwd2IXPxoqV2RP7GH0B5MT7HNvWHHHMwMUJc/
0ypwv9SUGo9YqwUoQ73fVDRYX1nS9H0YKFq6xVMvtiBu0z2EhOG56FQDA1gGWM+oxXdqcd1rERC2
fhjGzvpnYEW+dbVeOZSNN36FjQqbNXfsco0ziepjTc7kTVRBMdqpbW9afEFU29gUWVC/5kEvjnWN
OXodFx1i0pAm8rMCVsWARhqJPTKncJtpZHoCzhY7oh1Qy6Rud0SX2qokUxcifADb3IaHTDdtRgOp
iOtWgcFXRKF3COpxIK4S2d4KH2z4XkURIFZZGOSNKiF67RUYcnTvVm0ECCqYPB1xqLRxqaM28gRr
OCiJfg04rShC0+VNXlrVi+cbNAygD8K0KD0QDWhdtfS+J6uiLFaYVdsfRH3Z4J9rzsqwEtT6Xmkw
9G0s+g14faN4IJ2zzEY2ePVgYQaCQtLuMJcOIMIN7ZHyvXsXxPiVsf2NX2w5GG/EpCJgMCwwEUg0
XfuWZxyEB6LrouhTTLOQZVXht9RSV7/0uDDVG4CH0/6Iql5DF63LsfI3MSgiBqJf38DKGeXdkHGY
XIORwXQBf5Xm0UHtI0ofbBjTZN+I1HiCMgKFtEvKvSbr6hZ+nLFXYVI/OpC0PsclwRoEeVQ7dv31
i59kVb13QhcqRcWRjVXYMZvqVo+R1RpgKM1yZYSOQuMjx8C/IcVpoMrgV5a+Ic4O7lWhmUKiUsaX
8NlPoFuXpUxf86HW76nakfhZw5/5LMcyJx+sdGj7OciRNbogosvyGwd/FeHT5PtCxgRLQnZ6V5ds
DTNZ8PH2XCjyJPDyChG30O0lq8Pb+sUY3bc1hwq+AtSLSp4aNCwIEM9we/ubqtDkO01UKH6jp34L
CX44eOZg3WBLyg44f6Jha/v4yjYyGZX4YLJxTr8qJVzFnZHFEu0kqZzmWi3cShx8Tn7xGhGdFm39
iMbYDSJ3UpginIoU5ysouo6ARZlVOGc7LI5Em5Yy5203nOwIixz7fVjFXY2YOhy9W3wCo/vmOgQj
fSpZb9kaWDXhlUPkeMkdjPmWlBX67NTqFJJdVJsce80pwu8RY/PW9hvzFn00ROrKsJ4QZPVszvi/
Iu8SpJqlhv24KCMqjm37Q2pMVDeryuHGEFPTuILkQB4pRsV+I3pvJBUa2fK+q0aMrwX5V94jCYlZ
s4HxEz8A4YoeCZJzB0RjYXXsmv4VUExkPqhJhKmDUgTyIiJHQvBMMIY2kUku1K6BpAvBoBwrSYlC
6eojqjmt5khlWliFwyIbmaoGnZoQAC5d3PZtUCgp8UHQ8JOG+wj6iCb5BTw1ICIwmejGI9ruUek3
CnrJdj/iJOV0qFiFm35CyKmFzSatVcupd2AEiTXFdofsRDb5k11jMZGZUkJ+JM4Qptc2bTgHN5tQ
GxWCHoe2Not6o3BUb/M7coTH5I30YaU4DbLu+KuKRjf7o6XV9DoPVWnTyNk4cDyqb+gXOwx2OdHC
9Ask9tmASY5b299Y1KanISfshlYURMZhrbim++IQf8G+ANKDMhwF3+z4Z9sUJr0jp1Yrk85nHYxT
OStq9SddsxT18O9//e//+3/+6f/H/5njfR/8PPtX1qZPSHGb+j//tv79r+L//+/hx3/+rRBVYJt8
dRyb///n20vISfk//9b+V6nIyA/IACWvdUSAQQn2BrcsVP6cUvx1lxB/XsITAtMquOOXEp0rWnZ7
OuCD9g60Ll9fd4np7j7chU9X0K9q035h72+h9CfpdYJAr6PpX+cvYS48qOn/P1wCHo8Zj9g77+i5
tk8RmX8N0QUyLS78/tKLMP78fYAhdR31jv3iwY5aY0BWsSBi2SCJ/tJTchZuQf/zEhCOB9/god/a
ee2+Nl3rhv+oOaX8ndJQ0v1l9l4w/jNWVu7fI4YR1pW3pv15XSoDlMs7VT+6lQI3SupseIgUOTSZ
VG7Pv51puP5tGKt/XoKaaqX2RHcdNduAAJd1fIj0ZENzaVgbvtzFVtdcGGsLA8F2/7xUjNkRkIdp
P+tmo/zMk0q+6R2e7vM3sjAM7OndfRxmPdXcyGrSu8oiR/Y1AixlnOjkY2UcxiZAMHn+OtrCE7Nn
Ez+OgPXgMY9vm0qE2U+ALRJffUBw1c5rKCk9WRyxdAS2Y6FRJgVrp3SfkSOY+SP5xeB1kOeCe3hy
GoAuh54Pg/xVDpFfmGvSbfP2PqpczJcblywausnn/+qFZ2/N/mgQpzHFfzO6JY4pGffYUoJPtcc+
bHPV79uzpaqmoEhz0TZfVLMjVyKuQ5wPdJgReJ6/wNLrnS1UqqAOkqaN+tKacA0/DWqZueT+ZGCC
Inhen89fZeEx2dP/fxhEZYCnOmEZx48l87tBQ+mdJUW9u+7XZysVvm8dbmPhQ1cKqvTUDpGt7lX0
JfLKC8zWKVVr7aispP5CdKbB9oouFQ54vxZ3529Am6bqX1YLe7YgOYoSWaYV2bcAfTrzGYiDKkbi
vIVjbIRhQWiSoEIBR5SacG5Nhe1tvceBCHLCzw3F7sGU0CMmiKEaBZ3Zwcj8dWF5rEGfy9isXPmp
yG2ypVZa0qhhjCoIQ88Tuj/T0C6seAsjyZoNVbVKraLsNXmkhA6Kdp0JeOn0qNqmCym0hrp1f/5p
LQwmaz5kXaV22AoNtw486nprqxSiN56NJur87y/ciD1buoca/UFqeySmxS6GfccNQW/U1TttwuGf
85dYWOvEbMkuAE0oFYbz287GRRV7gb9XRS+PBgmTMKzQkdFX7a67HzFbwU3A6hyrERygNWdhRJBn
UD+N+2Nqqp52YfleeGhithDiQlMlwo/4tcxK6rM6EmasIRaI5BUqaxxX5x/cwrsXs0GGPjugep8p
R8LmJuk1Fh6gdK5KR+X8BaYf+stMFLPBRYZn4rRepBwTHF9MIe0ntczySBJeQBZi7l64jLZ0I7MV
kZyWosK2qOIuBbAegcyg4o96p7UJHtXDEYgneHHV57gZ42RCjSpA4U6hoTqJsWDybA5QXeFF2ap3
9d5BrKiJId5YtYkJ5PWqh2HN/ki/q6ApZFrxio2aqLhY129SB2Eo6qiOQnSYXngaC4PHMv78PGC/
hKuMlOZIS7EQuwhFB9IFfANYc8Yoya9bocTsMmBrApfI4OSV2D0oPanT2cDsyBLZAEYP9uefmbOw
qRX6nzcDYlcDmhIW8AfIb3FWCfIR7aUWuUtLH/6MCL8jKgiHnZ0H1A5BRuBXWWmmjqxtRZLKGL2j
D9PkbsQB1vkbn36C3ARUUp10RdPMwyZWDu3Q3FH3J753pSI9KZ7GwglbcDwA+yIyajB1ZL+sMvSc
TUdwmAoUJyO/BLeySSQ5AlenSHclHi00cWabam9JUzqJt1dsWWbPvWlTMlu7HYXlHfhTZID7pksl
vlnoV57zAFsgzZ45PnGw3ILz1MKf4ahictkUhFSk7ybV4kZs+wILz/dIJ23umZJDGf0wbN2NAFLU
ZoqiN0dh/iS7xlayDc5bPb+LIHBne6epUFPTtqfy/1BgAipPXhc6xtqiIFGSJIhOL7jJQlfD1Z3A
9NKPtI0992HEMGwOa9mCEjX2BmFJnYVNNyyLr7Q0PWdfYi8yT3ZveFQPJGoNOtY8ADZsicl35BQo
vtccSYaYsD041c3htslBQT0ICsfergEfUJ9qUnJzSlF0kXKiYDwkyZsaCKfOC1ZDvy7Xdt8o2kbz
E2W8x9MA2WaTpl3RPHOexcaJoxklmgsuScEYhZEbGMCF8bewsFiz4ZcXociTVBYvJfRB/KNZylEg
RLrw/fz4dqfZ8pcV0prtVRBGkc1pp+kLahS7cw4ARetY/5qDkvaTTeaoGS42ngPGLFidfosEO/TR
rVOLiusSFCNyW/YFQwzZ+lfbAYA7NgXU+yeKkVTjaxZfbUWrKzLuOdi2wS6lvOa9F0KpnkHAteMt
Vg8WzrLrIb87odX1r6E9+PqbinWZHCWyYVGNhXpcWAHZrLRDoZBSiejx/3XQz4ZWrdrPrdlhWKTN
izh+6pMUhOeNblN9huGR1K9m2lr9u6cHZrqO/Ya07DXiIt+oDuygoG8aZP74dFXyQZoNhRMaJRQf
K2ztG8kiTqZqLSBLJNg6YHjBERIUsSnPTtFYia42Jc1X8lJ3NTxy9UjgHvTJnH1s9YbiI8cK1Bek
I75QVgXOUcAnBm/gAkE1N76DVXPLyZVCPgqgyd1vklFqZAcPrQzhDyryWQLZEwAx3qFyGlywOvF8
uro1U9Gk9TagcgCVQTWnaC/TGbA+rWpCBeIX2cks+cleFJ8cpWLh/CPLQbVJTdJdDRGoUM2yxnMb
GwIuI6mIWb4nzSct3mx2FNqwCUhChVPqJZDU6hs6s+iBrGIQ+ZY84w6V7CgtNLl3XUN7o3jSmirC
p8pHz+4ufEu0hfFpzvZWCCNR45uSSDFgz9ajtFQp0OWndCf2sadUGWBRl9Ym9B8z5Q9cOeSLU4N1
dInYwiIAgbTQUMuUdwtAoknDgEpV93Jh9vx98ojZ5JkG44j3Qz02XcaOLHJBZb8z+gPkQiOlWywU
g0r3HZcvrDt4CBi3w2RrZE2SPZ3/ExYWCDHb3mq1ASMCdf2twPVIq1bSMO4LkjguvICF37dmz59O
V4xgQo63FpMbdyEAsXgzkFOzvurvt2bb2dAwdTNE7fJstgK5/UCgYsojrMnNOX+BhcOYNXtAOhn0
FoGS+UsYseuhsO2uY929j8fAho/dQj0wc2WtVdojmMFqc9VFzdld9QnsXTrwk0W8qx90HXjBgFqx
9UkPNUMcLjcIOUwSyStZ1JSOdDHqUDNSxcU7cl0xw5zt4el/YW8j1/AuNeqguYuoAHtb2lvtsD1/
k9MP/eXTYc52724U9pi5Ce+KKjSWPzGgW+GXAvlL9rmqQZ9gzQ87u2SriYUu+3b+ogvj0Zzt6PG5
SB8linM7Vr2DGbHNFLKDVM+7cHhf+v3p/z/UNmoSa1BNa/UrpwOHnhE4tbWika96YbzrC+PRnBa6
DxfgE2NlSBnFc96gmrDu2wDMIUneFpll+ZaWBGQB2G8miUdrnz4tUhkJevtFxfqBLjemv8d/iTBP
m3DfagUKmk1mw79E/mZM2RPUT0g0Szqrx2vp8ZlDAooiUX0n1NcO4m1mkXNg7fhSkYeFIz/Frei4
aKNbGvn9hFHx7Fo7mBk0FkzOfUTamJokcJQG2H3jheewsK829T8fg94iGYIdoD+L2GEz0Xo5ZnWQ
JGpEDpujj22IyQ3Mgn5QyLt2bzUO7qhjzg+ihWOhOVu3PTvJyDyS9avATbVGPkJOqJ36W01QDC90
siLOX2dpMM3WHjGQv1gQyfCKM5XvdYD9VIFF83D+1xfuwpgtzY7P1wSTtXggcgQHXCXIR+VzGFeE
5BV69vm6q8yWMq8NsTdUqnggxDIH3wp9ONanzKnGOlCJzS6Mh2n+/tdigsR5Ni2ossJnjSdKlhHQ
LpchBv8wytiOUwc7fyd/fRtcYj7k4B56CDDyx7DCcM8uj1iXY4E9Ub/yArNh5bgtwkdLTU8qrfzj
EHrJw0Qw3Z3/8//6uvnzZ4NpUJyib0QQnpx0SgePMQjHwCRTx7oXxI/86HEfOReutfA25k2IPIxS
nHhhc/J60n2EaPG9qjVN3zh3L3yeli4xG1dtrjUlRLb6VHo27uSaI3teYUfs2zi9cBd//UDB8Z99
AVEV6Qpbo+oE2QqSJwCXLvwU2y37abUqsE+1VTlVYxIrnsKpz7+mhVE2r/E7XReMEceDUyQi75AU
4MkR5n8+/+MLY8CeHuaHj0c9li3+tyQ9kWRhHEq1xXWLtQNa2LjG/uFvrrvMdG8fLhNaTQsGI0hP
fqODJ1SNHnWzya6libIvFjjHK8fAbNKXMoBK7+v5qTSZ5aQp4Sio+nEdoGq9OX8rS8NsNulL0Oha
YmjZyc88Y91iKiOCs8LhjJbgwhtfusRs2qtKp/VhE2YnRPF0VM1K+OjKJ+o5uAROv+dvZOnVz6Y/
2jtK8FpbndB+eSuogvDHlPBQ8h1bYRjX9ucvs3Az81p2qBVOE/MdObEr93e1yi65hSNILpSlXriT
hRnyXxXscrDZ8XvlaSCd6ouf9w4qzfjSMrl0A7NJjyxNJq2VZSxdFUGBmTauqC75O+Q8ynXr/Lxs
jRLessmCLk4k/cEuJgSenZZhqu2Fd7D0gKZb+zD9REEQVJSp+WnoJWTv3HNvhEgvLCFLz2c2twdi
kkgb1nn6dQc8INScFWcP1H81UTLXjaHZtAY4aniJCKuTV5FhzQJFgxwsxwYq3qUD1tIj0v98RGE/
ZBaNleJkKo7+jHl+vMXwpF/Tk8IQO5vRnlUAARrr7KSmAvIGED5rL2iI9NvzD2jpr5/NZTM0OBKh
oz3pCvhFihnad7RawemqX58f2YEkQa/HSHeCWqJBt2wk+tPGJcrgwvhfWIrmZ3YKalWQukN0Sj0P
C6KCSZEMD/tGl+X9SNbm5rr7mM1khxBi6Uqo+GYePqZ0mTdUrbLr5ti8v9miI7cJCI1PRL9NGTJN
pa6CXIX1cv6PX3pGszmsklXGih3DoXDzW6lQJ6Q2862KMEnCVL5wkelJ/GXTPO/o6MKUbl7n6SkO
Iu+GKAIgW01RkCFlYop1rJcqiePddTc0m9RxZpHDSJH3ZKoJ8Qa++0OFqnWMmvCxm/Yg56+ysDrN
690hWjlijpry0SEdmeQFpTFu9ACY/IogZPPSuWzpKrP5LdCvNvh/GcBW7axlactNzid8VQhMGudv
ZGGKz8tOTswuQDPjCAuSUWo7qTgaCfUUri8peRYuMC+M+g15wJAHy8cYXN6aUIe7qisuNZkXRu+8
fqUStKXFqYhPQ1565HrWZAJmBoYx4qZXY2dYr+ef0l+LIcKc16jI6hmVTtfFK8WpikSReiT+HdoB
2S9sCgobMDwY8/qGvJ7HgAPu+asuTJt54YqMIzSkrsrRY8jCXUin5xarB0Dk6ZxD9s/wTAjqeGGO
Lr2n2UKgC8SvSR+mOH2nBmWXFts+z5MLt7L069P/f9gqkMeOp4E290n6SOeBZ/2OiNdV+IDnn9XS
BWbT3hl8hMhOmZxwiZQZsUuK6uFcBtuxPX+BpZeh/3kHqoVp1BNpeqIxic2X5YT1EauEjuba7t0f
uBwvbQ2X7mU27dscKEBE2MwJOkz/FddxTYS0Stfk/J0srCrm7KvOAYOR3OrV0fPyz2FUTuG4Ut81
RZcczl9h4QbmFZ8QulqmeUF99OriljooTlWC5C78+QsvwpgdyFXk9/Sade2UD7i2YlTn7h3gFZOd
obUdYS0eI72D+3T+VhYeljH9FR8G7jDKkhCbIGEPgVV4ReqK+Z7i94SdrQQ/z19j6XFNq9uHa5hm
Rr2dMvWJ5LnOglKtg3Vzxrr/ev73l+5h+v8Pv6+XeWpHYdAxN7J0J8rugRyZ8sYeguzCO1m6g+n/
P1yBL23PDcSg+BUt+SIQeMGhauL0QgVx6ZXPJneI8wY0Yy5P6B5zWBLiU6728RqgCQYDAi8wWcXN
lS98Ns998GV953UppFpvHL+p0LvSg+PUVoi1CKPh9/PvZOmJzea4MKrEGTQBtFJoj6Emhw1Zd9Hm
/I8vvfDZDE8BF0msfuqpLPVHHynRPomTlyq8uP1Z+Ot/Nw0+vO96VGQvpe2fVIKgyOOTJkmQOHOw
Il1XD9Fns5xQEb31Pbc7hc1gf9EbOLVDiYC279L2wqBdeEr6bGoL7CUex8zxNW+8+xYC067PerAp
EWvJ+few9JhmE1sHyVKRRjFM5zPYsSYvJgUwHbdfzv/+wrzQZxMbvUWdhIkff8tt9wfhVXeOjkk0
1bQfmt69aloTXhhQSzcy/f+H952DpR3A3sUnegM4o/AO63IfR0mb/jp/J0vvYjbDW2Ib3BHgw6tU
5HPZAQWC9yd3DUWqaxpmZFnN5jUonAG0MIfXGnz2sWwtYluww19UACw9otmE9sJE2I7Xd6cS9Cm3
YMSflWZKB7/uAc2mtASYEVh5M7ympfha6hlaE7yK0d5V2+5ClXPhDn7LhD+8ZBxe6iCQ8736zkia
jqmGg3Y0Uq0TF+b00gVmc7psexXQGhcI8wTydqvmmxHv3vr8E1r69dl09uBqa03W9CfPIB56jQud
PEiO+87mut+fTeba8Hsf94t/SoGFMz7pOI37ICC75soLzGazWipq5IpxeBVgIx5ghpg/2OekP8//
+Qsz7Lck9MPbHczEzjE6D0A+Obw4ZHfjCfONlaFzED9/iaU3MJvEuUoIdEEo5CnXlYnII4p2p2Mf
vHI51WZTmEKIWuE8bx882K2rVAFmN6p+eGH4Lz2g2QSG9UyqjBW0D3Xg3YvEbrGZ2Tv2msOFAeqy
WP6lCqLNpnBqc7LC/ds8hJNW2VF05wDimFzCwunTbe62z1bdYiaM3ccGsm144bLT+PzLZdXpz/nw
4lNwrnmk+NpJSAryejEkiMAIV8/d6JNFmvKFx7fw8tXZ5BZklUTMC7YEU1MRVSklPUMfxPfzY2vh
7ajz2S2z0gvLIXj3Ca/a5758RrSBIKD2Pp+/wNLfP5venkfELQVUwbFi2tEQaGXbB4gy7bi77gLT
nX14D6VPDoDTKd4ptgth3sPRKfxvblmBzD1/gaVHNN3ZhwtgKAt6n2hFBnABFhqi0ur3vomcyEvF
taVLzGZ4W3Wq0hTDAHlfwG0l3LEipQMADBrUqvQH8+f5W1kas7OZniYGEMDCHk+SwsG+DAryt8b8
yUzlGwkOl3r5C9sndTbj2z6JtIEAbJBgcLXWPnlOa6AJzRcgIOYWzW15iNmUXDlBZtOfxGHbpbnj
8X1qwH1bCYlKXReP+/OP7O/j13Bn0xwBtyRf3eTzVxA+tR4iF0p6lI3OhV7D31+94c7mt5cVCEvL
InhPHeNE05USrpuXr1GTXrJrLV1hNsW1ITOlA+H5gXSLEgBR0Qrvu5zwzWt1ctH9uO5BzSY6LGrN
TLXUf1fVQpSvIUik6Esike1eNdENd7q/D/NQz5se+GoXvOu2X2+QFKsbra3fzv/1f58Zhjub5GVl
w11tMv8EXuxLWbTf84zWp+kmZP/U1AbPX2VpMM3meTiCQEmqSiHfoI6A2tDB7dbgn8pLB4pp1Pz3
R8lwZxPcVFlAkM57r2at/QoVyhKUBO+m1n0t/JsBJthOM6sLQ3fpbmbzHNhm0qRqZJxgNSDF882f
vYI86LpHNZvWsVYCtNTQ8PudNv5wwEcfY8W7JHBZ+NOd2awmBYq5oOXNA4HQzlvY5UTQgdUsLmkC
Ft7DbzvJh7Gal5pGAzcOPuVKDvMntI6pAuUPfNaq5USzzZTgpks65cLDWpjic5u90HziBGNPP5Fp
hoUkMrDapMjAouKiXmfpic2md50UelzlxKmGhCYe07pSDtCULvmFl25gNrdjrCFJh+/kPazIotbx
uxwNeNZU68JLZYmFGe5MN/bhlfixZWeWMSif/Qh8Qk5s7cZzwU4NlfT2tqN8OT9ul+5kNsXjVmmT
El7GCV4HkZ+On6rvcEeBFiqG5byfv8jfv7DGXMrmhakm9TFAzZQn4VZFAAgEVLd2Y9Pd9qW/1zpC
qM5faumxzSZ53GJV7SRvRsB53GhwTNahMJy9YoXRmjjBS/N96bnN5rtZe4LKYB6+l3ptbYbBA1gl
qCi4rvnj/J0sXGEuaiuZk7mqu+0DgZghJzVbPna9q6F6Tcan6y4x+5gTCaxUSmpYgIHoAO9lMIC/
BInaF6SMjZca/AuvZK5rA+nnIcvSgveKgJgt2LQURT5cmBYagU3H5sLOZ+l5zWY8crmmUoI6fDfy
Kty6oeHcKtJ64SxnXFi2fh/R/vK5muvZ9ATcmtXnfA/r7l3XKaAXvrx3yODd5z1sjRL0+SHztV+Y
8NL7pr7oUVxYzeYWdjg4rqUmcUdenaHviPaD5eY64wVr4tKvz9aAkoQAX1X86L2UCHgIHe6IBcYk
dH6QaUvvf/aRT3FKhK4kFM9LsKWRH4+2uIqNLyMpUI9YfsIjSdRT3Dn5QwcigJBXemX9TQ20ZOtb
iXHn1VHySZPiUz1mYbEizfI6XY4xt75LmLYtGZTipHOwwIdUKQRVNpxpLq3iS492tkwATBCJHJzm
QRhkKPpAtUHl2S17/vMPd+H35/q3FHF8DsEwfAfXM3meR4N8BpskhAvL6cLGYC5+E4kXoOE19JMP
/HPnG4G2Jqav25RJo6/LLPjRajaW3IbewnU3NN/9hz4xu10UvRdpBHbSMYhg3DkpCY8X7mjhWzRX
w8Wqw/GV1I+HUCK486wWSH9WP8Vt95xBV96MJI9cuNTSy5lWqg+fcNUuCTjPtOhdTRjzth9ELUxc
kVxaj5Z+f/r/D79PshWusd5WPkPi25um1T2Miuc+X/ciZosCSERyrUNijUxFM/ad3b7/fjzX/fhs
STCBVw0+sLUTDdzHlJPqHsr5JVHO0mOZbwES2O/pwJxQOyW8TR37qS2ImL/uL59N6Ngn6DVlET7V
TdcTj1VVd1HvRxd+feEbNtfChZRjhZ+71r3fJ1n+y3et2NF2LnTteNj1Mb6GS/uXhYc0F8URwxqm
hesZ39QxsW6sIGDHVysV1O+rntOcTeOxMFUEPOinieT3tYRg0q6AKpJ1f/73Fz4q/yWIc6QX5IQP
nnLHV8MbkkMa43d0WHNoFJs0Opjwfn/hYksPazaRIdF6lBmBWqaFIOFaTYp+vHH1ItY35+9maWcx
l8a1ESb3UfTDfS20BthsXhopCZSDPlA6H12CicoQYt7aaRzDZ6NROK4LKJsaIskXXRbZl5bHpRE4
m/YegVy5KTvtlFZZEm1sL26PfdJYkkQmoV/YcCy9vNn0J5QRNxjP9M4hZxr8O7lPW2LH4eWm2MlW
xaCSv3z+yS69utliUKtpTyCxq53IpzLtOzOi97Ed+m68VFf/6/fEpMH95yKMFRJwr0i1nR+BwxBj
8kIiyoHcuDto87cmn5XzN/LXZ8Z1ZgvP6McCXVtIuGGgv/w/zs5sN05tXaNPhASTSXdLUZT7LrYT
+wYldkLf9zz9Gexzk81OuaTSkpa0ohUKZvu33wA+71HrdhtEKkbFqdTWP+deym3mDwiLCQNB6j4o
p4t6Ue+rvvAWRe6//oJjj994GzKJRKGYkJjGYnZukCWO/dEOymdjTGP/65/452zzBRvroc4pcoDC
In3K2MTjPAbzH4MGhBOh2yNT/R8D96/7NkaPPapMTffNsL2NW9svw8qL8+RpRmZR7+WJnzn2Eev4
/fUzNE4oAu6J7suedgyQfAsUvpOhi2NPX//8r6fbyKAWfWtKP60i5WcoHKR0B4kI9HkzsDk/0Dst
JgvRfj93zGe7iOnJDCgk/PrhR/bANvMHKniWsNqkb2nLvezT5zooruzKuBwN/fXrnzi2SDfbmQ7I
pdRzpIeRboNfmALES64k56vlNUmeVueUIbBQN7t5NOhUCvpF+rSTf5JCzpGfLg9ff8KRUdpm+mz0
W4wwGv9/mapqeUAq1wc686Avo/f1TxwZpW2WD9xzV46oOvgSIOad0GPttbYbgWrbgDDS179x7DM2
e1nUIz3gObsttcbHtPhozeKwfkUUnzkJ6vrLf20FGZvAT7mMfAiOywHDzvkWZcF5pSDIW232cUy3
nlMhEeibSX0zFtansZzqcj02/ptNbDZTEySCo1RY5VtpscvsmJIfh/bHM2d4s49lnVBMFHLdBHN1
Az3nMKbyuh3sEzt5fdH/iaQwNhsLYFnQHi8NKX1UkUa3NCxEpuj83n29dI4c1NuMXjgUbT7GgomN
o0MfVTcgIi03d4qb9ZQeuuZUrcaxNbrZxj0e3WjNbONQg2tXlOZPyPWBOxF0RtC+6fZff8+/R+t/
k3qBsKDy6LofGyTdqugT8ZYTZsWxR28uZaCyg6RBjEtZBU1MDSrCSFp8qiD03xOhO5s9TDtxnI4T
RObaid+cKb0fl2dkqW4ROQNLNGkn3KZ/T4PubDYysHpwquiu+GmGyHtm/dbV8L0Lok8EZ359PQXH
vmSzmUMoDKlYvwR76EZ3gDiJiDSPfKpy00vOtJH+J6+XZ/Y4DFZo+GNjIrhYT6hSZAhZN5kenbmY
Njt7iiZAD+YgfbSqAFP34WdupaeSnv8+mP4noSeA2LOEGulDwblDQ/WTGmbfcdrnr2fh2Grd3M6j
OnQ0k3NsoCa9pvAaQPSnc3jH5nizm1Uj0sSiZMxxpr4hbb+uVrMgZWDW5b0DrOvrjzgyRttkXoVR
5FgOp1MSoQY3rrAaTBg7Ur+f9/zNpstHEGSqDvVZ7ciulUFpHzq9uc2s7KzOBKnbm/0mprGwbYtD
Q0XWzYWj03iVWpzISB2ZY3uz0/o40bSsXUzwCvNLHEKF1ppTBSXHnr3++V83/pIW4QjrFzkRQ/0V
aOL3iHbIiUvn2LRu9hWyVMBZuNMw21E1GcrvoobZahTlqazpkVNum0UDLW0VrWTjgjj+SfnFDirJ
HZpkd0N0VnUsE7vZX9ASh7EtYeRJrBcvkMYz2EbrxLo/9v6b7dXHYiwR5pNo3/c3tTr7ixbElCmD
WzpZmXRkC2+TZoHScbOUjeGbAORMmfu2XaXAT+pLyJcPFN79+HqPHVlIW2HqceVHA61nsufU8ux6
6Lw1RHrewzcbuF0S+k0MNnBula9yoU2ugx5wYhbWi/1/LS99K/igOq2aJmMr/WyZAVdYmY+eoFdq
A2ws3XLTZPAVK9mf9yWbvTzCnprzREfAYATbhsKkPs5vWW9BVvj6B46sqW1iDDHWooeoZ/htp/2p
CVeMSvtD9vbF6SV1bKo3+7p3LDybFFQJaMiXVgVrO3TlKcG4Y+tV/PeB1FDoGyZTa/hca+95n/pi
4b7J+wEEsTn/HK34zJnY7Ow2KjKSlZHh52XspUH73YKH8fUcaPp/2qD+sai29SM1wWRptEHIVakI
64O6KjMFsjzaaAwmc/ZgqrnyZKs5urEBIbHZNYETW+7YddO71qvqS2fVgv+2ASbuhT4NFMbCYOpA
EEEP9EWY5b4kOO0FVa4A0UOybgdvsP+jFg4ZNQRD5etMCuEGDZ6hcGG6oSVV0SdSU1nwmC7oiu9L
aO43dWqiDJhpupcOgoeArS5/6FllPKB2rbqNMjmpa6p9f1M6qUqONy4vxjwrL4WZyPqQOsb40qya
SHYtq8+CLyYKa1oIDWelmeiPoUBKw8c/g/AtjXCoP1qn6MPftljZ9WEew1yVI60BXguJD/CTqqQV
mt5Df2ja3noCNlU950LNb9EYqUC4F9M1coHaLzMtOtqdstQP4dvqLljZhHq4hHwo7QwtsB+rROqx
rSokQ8ZqlpFHJVKoesKKSletUK1E0alLfsD5I+UlcsdHdD0FMQNuUlDysywIgGgOmFqbvjkvnczh
Lky6cNnXTdZNrgkferm3YYhSGjJP87hLjXR6Jl3XfUQpFa1uWgUlIOohiXcz3VOSo0uLUJ/MR/Mn
/XjLtYk+VvCOZl6T3qJtmV0TJUXZKAStxt/rpH6lwlO7AgUpvNzQ5A80NUXtV1HcPs+6g85pBlS8
u4KvnV3GeoOuGHC6a6rNZe+ZXUxjHujksDyEeYtyWNi2dvbE/xcoLjTNPLg2jTa5UJJhblw1VMtX
qpOFepipJ42JeU653GkKSg2vjV6HwgWb0zGuZlZ4tczz2XVGB9XLMmzqb0Fmo//VljZ0GFuz5AuQ
ZGFwyk3VbTn39iHWWit0KQEk1dvWhvNI7yseupqugpzgpGWCcJkWzE/xXI5P4FWSi7m24uUC5dCg
vrVL4os7McVR4Ymm73NXtbJW7GnGCD9Lk5rx1BLBPZllSuSyhn92FQx4yrUkLGJVALJ0GdXaaxNo
W57aTZ12WQzQWeAxyuRDIdfDcdxWvGSpgWZVZSBfQrYm/MXe0K8At4Jmm2yUO5ED03V937P4Vo4W
BPJLe+lifU+6fLyPzWxW3UC3M+RrCyu5cPpZ/qgbY7pojSb8hBtlVk+CkOCTsLh4gB1lvfpR1lKB
9jO1S+fCrLH/1DYsaLcOIfjZcKBvWo3VlS9SuY0srfw9A9J7pyI0u0Fm3z4AR+X94RnqB9ExQG6T
dOUjhnVkXDtkFyZ3qeBfdHouP+0ao2wGG3M9F3bjUVFcBruw7sYXmkazhzAczF9dasbhlRYP2qGn
Yrr3xrrL9N1QjgReAdbj+KXLNC8Iyzj2H2UB+OPJEc2hxww91xwYWd5fQyIUdxwGse9QHAJ2yi4u
oZu2vtQnROLtKAoOY4BNLppunt1YG/JveTsaiAWkoKLhOXTmVUXWTHuIm65JFzcE7+fEnpGGTXxX
oaBaX4d12f+BrKewgPTJiLyUjE3qzrWivcupyMJdGECvuZwnwc+JpRbjPpxzRC+Cmkq42OwYLb1M
nMFDCxVHbUni7qmuVXPexUbRvYZGB3YlsdMX+JRW8auyU9a+hdSjfbDmsb6YysWmmCqatXrZqZwp
t/pI/TJY1jmM3V5YK6RvzuLfqIGXv4TjlA99rTgPORv7yY4MRjFV1uU3JkP6hxqq8kJFRg0cYhhk
vCZr6dmchfYLllhymDgmL4LaKj1V1Hr4ihmpJwd7jGiRzS0BIjbgXHte9HXNVEFT6G40zsly2ag5
JDSZNNDK0lQFLN6aEAQ95GVZIbts6sR3pS/U6XcajxSizGNn+KJwZusQDvZwZ4fG+EzOpYZpH7fd
PSwmpFHjMUsG1zbsYvZKlcWxdoQ7u1yk4pvJXTS4cSfIXhV669w4pRwuzaXs3nsVSBMRzRJVEAMs
rxuMMvtexPAG92NFo+aOyLmivMRO0vb3egf8yy1Jw4C9yUkxg1vsHM9snW68DULkDTKOgJcZQZ83
+jragxVb5g6iEQWhEkLVw0gpPgLGsn1SjMEh1FKABga5rB+oxanfzKQxH7m6Rk/AaO1c6n+m52BK
jBgWX64OXqrouryYZLmkd2O4lHBN7R5k77PI4DPWHEZr7amkqLn4kKbC7Wmx3iC7Z4HBi8y2fk8k
WIGJrZfKk6CMRL1sqWDrUjdQijrz7XFSKr+sdG7CEpBVdGuG9ejmmYpScJ8oCAKMsTXcpppO5F0M
U9mi+U6xpU/GiOY96oKK/kI6zRy/4RJp4Lvz0jYue3uorKfKqug8TkNw7WqQsfRFZNTsGiRUXgpZ
i7sU2PBD4izypacvXdkXcaRNv2bDQVqhGWfExymi6UdIFXWXv4WsHu2l1mzeqpxq8zdppuY3oN3W
Ry7X/rTFqqukp321x3TJoX3hzF8HDhIwJidu5EmhDHem0GfLRfwg1+7aukIkUpa9IVxhpXbnBeGg
PM1Jb9TXTTqb762hxD/EUPTGvuqX/pMkZvHDiVbcX4uUHpVzfUByeNJIytLFpbyhgcd2pMHUaK7t
quHlTTGA6kJ17bNCqRmErVol6Q5TaoE0qHIcZqaR35elgqZ5qcwA6DkPILzUXGvajnFHRbQWgf40
LhOXkUlbuoFP2Jo/56Hsv1kta472Eknf70gFhMLddjmWsv1pGD0GyRjgVyRBrna7ajFsz6zy3vEi
C3pJ5dSZ6iY6wl04sUBZyqbk9nSciKs6dOAzdrHMv0mtQa1cxj1IVY/QGES5MA/N36T+jdWEDNrb
3HT0p3mW5R9aU5MDmo/KBKdzMttruBP9YY65iNxRD9vQXay1yszuhPmuRvQwXEMAZN7G3p6VnTpP
gVW7jQDQg4RqDIswRdyeG8ydelSmXY6QtICoN9tA2oasQNhbiRUHWrmTcZDfthy9nadbJPKp8IrS
6W5Adjvbd7ziQoNaYdrfMi2ur8apGR7TTl9UD31S0R5Mx2xf02WQlUv/OhcwxMZ5D6NJS3eA0JNd
OajSRxM6eDeAKd8tMs5ubD1Gpzk3ow78nSKhTOtJG+9MGnKUi9meET43px4a4ECyJkJF3AGHmLWr
anlhF0G2b4RTi0tg8DZUjml+s7Jq/g4MQjM9YHO1B3KukZEbJGFDp1hUIMXfCeU6d6AHXpuckAr8
7BkTvCZfdo9ELOdkisWZ7nsQv4xtiEwKdMhr0evzW+AU2Wel6OKhbcfiKqtq9QZBXO2qLpMq2nGI
Jrd2k2UPjjKi1eGoS617A5bnwxjQzuLqWcsBPhjjDLxbn8v3MDadCGguyPvd0E8RyBehc2iCh2Mw
rAwKtBvXSvjWJmqpHFQYgtK18yF86SItekLsMH20OG37Xa0vpHzgtcfLLqhkSIe5Zif70TCrivZO
O/gpqqF/M4M6+2mrZXVXBz1XaFirHCxtNk6l380CjniSLD9rqmetXQwpIXV7LvIrEaiUVYNKbBb8
inUh2UqTIxg05SmCBUYdPYo0ih+ScHVk0rrlKsAZt4ud1NekY4zvY1xQekUL8UxNs+4WGJnv9ZSY
P2UBbcsIEBxJa2X6KaThfOaxbfqmXsZ+bUfYxtFSvoD9Ml3FmtF1H23nLY6s9JHYTrhLetg8bSjQ
+h6oo9l19NqoO6ksjDVPw0CfHUDNY5pPr3GWh/clcNFfODR6j3+W4lJATQ++h6am/RSDOSH8pmMB
Q0hIYqya/6i79EQh+ZhEJB9Ry6uWVTdfJumoYohWCXfrPAxXoVGOPmS87rs9wX3qK9zAtIWHBmWu
vtDqJL+zjTD5FmYddN2GeMuOWBtykmIlZZoVc1YM4WUfaLAB4864teKR6ZyR0Lxq87L0IdQXXtxQ
8adKFL/iqViEC/k7vG70kWjEpOnaa0S4naKbdLyFqE2BSKOTFkQPv3quFm24tAUH3lqE4Zl2x19v
dVD2LkF0cTcrJTaSXdTmg+xzTplRrZZDANtt3PdF297ZIyoVPvFqeB+qA968R8P/Ma0tNr1RofZJ
WSKDTluBepEW9fQa5Il5WTsQ2OcqlE+L4gy3ddqVN7Uo6yuslnQXD9ny2NhJ5/ZTnb5rjRocgl4w
2oFFwCtGKdwjJNJ/V1fbKCAA44Wmaj3Jqkg/oJ/nzi7qtPrSoLX7CmGe4qqBXfxdMKe3I0yr6yUa
g/velMm+W6X0iWQmXlgVhTcxCC6sif5NYDVNbtzDFOeuC5ZsL9U5e6u59xIPyetOeEkbxbuSgtGr
GgnlWxIcLLd+Vh3FzQvOh9LAqU3Ncnp1AmPNd+gZ4zel6wGtt71Gsijv/Rww8kFTR4pcUedmO8am
6mrY+w9hHdguiU9ifapqX856mEGETZHSCE2ix2jA03OHWyXG7GLuxPCjtur+sxzzFhM8zIN9WrHG
5My149mqVd0GlF881Lb5LsqwJx2WBeFFX5Y5bvRk6ffszsRxhcBnyVFlfQzNLrvhRtZvzNkYLju2
z7dBhhzPq1yr7sWVAUsS1G9sI8qgGDptCVak9MYBd0lVXOjQFOK7WaTG+nMazUp9oUYJNW2FVpvF
ewcoIT6shPg0xLgbaUfF/cXbMLtOTp49heqPlJzaZQvDPHcR5k5+CRUC805F0/+p0wJ1cpV0upnV
xmkJqNesVOysSff7EZXeb+pM3TzOMgRYVyLTPeYuoQzJEbEE6N1M+pT96Uctbb1aLfHvVmcocUVf
R+WFbAIb9HIBM2jnqM0kvSRy2oDMjM1E1YUZyqugBJe0E02rBb8DunKMQ2/lEKntxrSaC30pkhKm
EKifqzANgwsF5byQrZnHfpgO1WpNGtjabYt+27cUSxS3NCvCNP5Gn38UDy5VPo7ypy1Qst3HUqP0
j1BCU7pzhCrzq6FwBMhC5W7EHU20HSQyhimYo8R8yEWH6cXR2xtXkqOr5YjWjdFLDUU8yjK1zJ/6
pOA27xh+bC5R4hddL3GhhA9YF45lcoFq5Qv9m2HkpuZktVfCFJZ22ZYaBo2dFn3pFUB+lVs4NQ3x
KpAZzqERyBJc0CrdWVcyXhr7JXNWbEgfhQKcSL66+2bG1R4GEyMQTFjEfsCqAKAdWSNjp+W4nigR
j9Z+rpwUMVd4E9WtA3L1SaWFuUXmM6wgYHPQ1RcI6o+KbytzGnrjnKK8ABu2w0CUsDHMJW4znqVn
8UFiszSUNCGw7hWQNXBsiyh7mjtMnDeRWYv9kDdG8ROMDtuhxG6PdnHUJ3BSzM5SMTM4Pu9ymSPD
PKHcQXquM8UtZYrZ8J3tlEd7CLRmcsE+wwye20KabuyYQ3ooxtJ8QJkUZWOsje41QE8bi0XNV38j
Lotgr5hdCnGorsauKLA8q3AK3JlGogtJqr2FcZMO47vGrAwQCpryg5ajXPupR/oor2WuR0RtA11Q
OKFcLgMu3mU7Siq45gYP1bS1SL008XWFS5ZFwejv7EMpkPXDzpzUzz7vrHIf5jbHBvxlM9slusA8
7RqiAG65dHZhQvW2s90I6RHjaFDbO4qoq1fZtcSn7LW3mNrzESJzrNrPgVPZuxgH+6AGsXqBxKx5
SWAeXk7eh0SKgsBshn02ZOG9FtDSu0+mIvxsldooQepMk+1c1cswe32RNXu8DHagnRo4pEM/g64d
VOfGcCp23rpuosug042UvZh2lFounIZcjgtBBxHU3TOlusvnqIrw1ZJj5ymt0d/oahr6nR1rjwl0
++qqL6b2DiKEcReYVNDvZmSEQw9MWA6kZCEiaeuAcmXB3RZMHDpukBpdusssGgWiJFxDA7aZN8l1
j+mdHWwNlQu3nYgb4qfkt6mTTo7bL1Uf71uIE5ctp3bs52TxH/B1jbuh1u3L0Co/ODbwBjRbQRab
Du1m15eJhjdmKoHXqJYZuOTG+LKgZ+cDJUYLUE0IMWi1vVcndXpXByP5GUzEU50FiuKilnB+Eouy
/3Yx8CTzrDZveqGWHxEtKjfaVCjLhU6s+sOubFwnC9s1y4bZd6QVa37Ty4xdAB0HbV0FZ/Zazn10
iHuxoiQSndjjpB1sp1weZBkRgAqQJUOSMrObH2re0WGe0WPhmjFh8KgjaEnE1DJeJJzBq9keVIpX
xHBVKmvri63W/XU3EwBA4264UMrVAhmbtPWnpkmguWOednXiGG44dMp1GyHE5U5Who8Wch48FxVz
7BDd3HMaDY8BR7l5iDq03/Is7NeR5FJWKisiqQtboLWJPrnjgibkYc4j51MEi/NgUxn8JEeJS2sS
fWyaPPkRLKb23lcFDj7hfPxk7r/5ingF5WDhjGa9WwN6J7YYoK6rDa31FjrpTDKgw07AH3mtzALK
UNICpXIxNMZ79nh4r5RV9RzbcXgPghIIXqGCr/2lhSEYcR1r5aVzjPZWSCv4blMgszPHTEVtulVJ
IAQyKA5BNyw7PRfZ4tLRYD0hHKaXu77TOX57XZGupPHNnah4ebSMOS12FPkZFXdZuGqidLTdYsbT
yLuvTfpCoKhrVClrWSLeW0g633vbasIdsrjEfaYWr02mY3SwjDLPPXBLiBUPgtD3Pp0TNXcHkv4V
Ua/WGPyJKOYu71HY8RY7G8u9QdH6fJOjZabsGnIDjaeiZJP5JFGmb7AlrObSRiw6fU7Z28olZCRc
vACeyeuIXFz+Cg3GSd/ooVb8VKsaAmcZwmttFpoPClV0YNxhpO06fe7u47C0dwpg43Wa0vRjiiVL
taeyPZrjrPQiBx+i7WNkDfsFidnY0OwX0Y3muOsJhxFk7h0d7LpeRY+clWW3X6alV/dBJ8r5IsCe
W7jGm4HzFuw5yLR9JWbLeAbhHqKlEAZxf1l0YLHW6PQUcGgM8qUr0mb2gYsSakhExbuS4CESU2gW
Z3vhyJVuTsCmDSQ2dW3Z+b6xQ/ZE2fGvEHxXuM8b/G920ho+Mlfd93BpluRPmy0aRFJ7xBMmMKe1
P+2+o8HMCfvrWU/qt1ZUXLZ5NeMvG1XSf+8no8Xj6fpPpH6mjziAjdCCxPImoAx7DHY15QsUFWoW
gSS4o+VOmW1HvY8QxtBvCEvGd3Up1lNIQZ0pLLiwNGRcD2mZtw/NPLISLc18D2yNuz6hP+4TBiPO
EbHN2zFZTQpd5i9Ki93p1gM6g6zbcQfIPlIwWsX8p8jWUC+xVtIx3DzlOwc+dk1t9NmzQntT6+Ft
KU9lUxC7a8aWXJNR1v0NVFeYKXPfE2kpAzR/auiH2OdpqT71YVI9FWOR/NBlI+4ENLdwl7WK9i3i
8Kieo2UsOrfDcOsvoqSz3rqwU4noE1tI2v2c6fOjWaVru7VtqJe9UWqvSFFr7yT/lqexd9p9jvxJ
6nUYH/pFkRN0jGpUnwkTFqs80NTpanfpqFkbG169IPim96sbJ+q0ynH4xFBjR+s2I4QH6ImsizHs
tcZqrmUo+kOtzKQiaADGk0JUOhkvZrSqf5Mf5qrpCzBNbqjI5VpxGkt6RKaU2W0M1BLCIUj+6GRl
XpFTGPBc0zahIhfj661RuVR3kRT1TWjhxV7MUZ5c5DIAADAFxiWJIVlcAoXI7/tk0HM/Upo42StW
YQ8HEiJ4R1W+5ue+zrUeKTKxNjUUs9rXMV3A0s8Daj/ydc+yOenVjCgEOVEhcOQ3/ren0MyyaqBI
htxDv4clVBzihaZzZ61G+/ozjqTtt22FZQ9qoMxV3Z8nJiV38re1spekzrXW99++/o0jefstFHaO
wyDpKqoo4sWiM1LFpjJz9f68h68f9lch0WAYAqlvwnIYzN0OumZxBablVFXDsVfflE3kKolKTZsM
H1mrC8Tkyt1UEEH9+tWPTe/6o3+9OoPc4ozrph/g2rmlI7JDq3Q/qsBcTpRjHnv9TcWEWlH813bS
9GfHyQCjD+lOL5KXr1//2NLZVEzgRUJesnn9UmhY9RKrhSJPZ5Zu1UVnIRMk8vb/PUYtUDz678gH
xW3wsw4I9BmZeko84tjwbPZwqySFWZFR9cthfumHdXYnhG6+Hp4js7vtIMz7GrCyufx//0UKodfD
CR1cQ56kRB2ZgG3n4Oy0lgjL5v9f36aKZK0Mj/vyporKU1SaY1+xqYAa2xzEdk7NTZqvTVUOYzSj
fbhTMuKGXw/Usc/Y7OBWqywjUUpjTSg9DPPkNU36KalW5Q461Z19pLrHWD/vr60WtJaGzOSg+0Gb
PYlC7JAafQ3oXRmW54qT/MSBfWRBbZsHU2nbSZzS9RTIQfltpE7xIYowu/h6oI7NxWY3t9EQUU6w
DpQzE/4vbtams8IYHr5+/LGX3+xngd3UzGpNeZWT4dyrlD8RF/p13sM3+zjQZ9yanN0QG6A9UoKl
nrYWWJ339O1GzsM+MxOerrbTY1jRw2A1CHR8/fAjw74VzI+dLlrAPug+KNvexfnqdjX1mFN9EjB2
ZHVuVfPhyCGbmM2G35jj9aLjN3MPq46zs2hFypQzi4W3ovnAWsPRjhQaF3MqMojrIhlmtaeefmyY
Nts4biqDMrXZ+c9huhac55b2vSvPneMtwDHOrAHfdrF9zOsftJFkRHWhYn49x0fOILnuib/Oh5n4
TBSCtKGOOr+Z4/rGXC2hCk8pVx+//olj47PZvXEeOrNNbZpP0CnzKIQd3TTQnR0x7lN1yUd28JaN
KAe1t4iT6T59nJR+NXHrRidFu44N0WYHE+pLbJsCMR89F4J0Ks1s0QWc0IfT5bZHKmK3QvhklEi4
yJxCrSpUHgK7ulGV4iHS5WflFJ4aJoQ4TvE0j4zVVhKfk424Vdtww4RaDDgzyFt/MdPnryf72NPX
L/xrPYXdXGh6ZtkUec5rdVcW7AsCO/55T99cykkHG7uWE++ugf/ZV7Vj7a1Iff/66UdOI32zkQUw
+akvbNo68tz2rbj/pk/9S9Xoe6IR75lunbhvtHXl/KNWVV93yl+DFIsyShtjlYAbFMIc6XwYu9yv
au33//9YdTPqo2cvyb3ORlzy89oa9HXO/vrZPKkJwGSGzTXaOlf9QJJNm9NTop/HZn67zc2gWsYk
0n3hkBcjzm55Vdifkuk79nTx3++ORtMQKC07PFa7X0hzB55mn9sWoG92eJAkRhUZpu4nNVBYze6B
nRvyKYx0nRtvPHPxbu5qo6jMcpGd5etp8WLWHIMUcpxFz5H6VgcfBYpudBSDrgO1Mwi44y8M45kd
elsJfHPpkqVrQ9MHaPQc0zi5W0YqE77edUdmdit+X44GIcyglz4hfgloHSDr2We32GzphDh8viAO
S2KLWt24yQ9dXcRkbcWVRSLivEt0q35PfNGigjiQ1DPr3+vVql5jCY06emAZv583TJvNq5JzCpw+
p7KCips9BuV40NOTX3BsEjabN9HzoZb10jJORfcw6ct0I5oyOUf2ksW52bxBV9sUSPU8vdb072Ju
mutBIdF63shsdq86qxMKVCVPt/uyuyTXEXu9EaivXz/+yK2wVb2QqNku5OdoIFmcMHcnWEuzURu7
oi5/AZ0eXU1Up1znI9Owlb8YSR1RkiT5rTATuleEtrPHt33++kvWRf+Pa0fb3M0ZeFogbgFP1zL7
t0Vdz25KdUpEzXdT0U9cokdMma3+RaeGy+KYyvojQ5ruxdLGpH+CO6qFoGEZXbkTRFJllp53qW0V
MSgiKDN+r8J0oi4FcauFEpQ2OyUdd2xGNlf1VOsiRcu/pgwttAgQK13bUHI8RdXL15Ny7AfWP//r
UraH2gLobTJencA3JG1EmXGxnAgS/lvVR+raZmMH4YwD2qxzHhv9nvD7Lh9tv9XktRXlDw6W5jDf
2pV5Ta/HebG3rUSG0EKnmFUK78i2lgdC0RTZ68a8/3q8jq2vzW4PhgaHyy54eiio0tGUX2wYT5mq
ay2CvNaH4kD1wo+vf+zY5Gyu7NgqB0uBJvSp5v3kIslPGzkZy4uznr5VyZA1FdnZMDSfhTPYu0Er
f9HLqnvnPXwdv7/WFeUaUd7CIftsh/GHtClQShyKN75++Lr6/3GSbDXwCY1RPKhrykfcJeUh6XPl
2rLS4CKqhHPKSF4vh3/9xubqzhr6CWrVDinSH7U/ilUbLgK9fr3y1M2yGV2REJCeZbdHq3vnRPp3
Z6kmTuPyLBEcfSueMSSpM85U3P9Zr5cdBUkk75P0PNEmXd3s+3Kiuls1RPxBh5qXEVFhKdzRHve8
6kOc/ogjt5e62f9pPzqOTsHLnz5uL2el/6aunMC5v1hP4UVBBvfrFXFkp2zVNHruLHJCzfxrUueQ
tKiD7dOYZ/btbtU0slIu8dyl8qNdAl8z5Z5IAjXfaXRvGk555idsNnsFcyZGesX4lanU9Y5N8YHY
wikQ1r+PLTpO/ns7llG/tE4vlF9zhX1u9NpOGfInxygjl3wg1TLRsGulPJWk+/d0iK1GfjjVAGfz
UP0IUsq9lfHnyl8+a5zEVlGjzIvMTOmb+DC78W6spnbXUdR4ljeAq/jf46Ta0haxUc4fql6pnrm+
tbmkzZlP39zmMYrGinAG/SOKcmKAa+Eq2hYnTqxjY77Z0ajhz/Mw8+oLEWTLo+7ZcfY5V1V8lmKT
cDZ7uTdNxRLFon7Aa9MvKUMMLlLqpM+6jcT/COEbFLYYjpL/sSOnwkCjlMrSzrtIhbO5tfPEmWBy
NOoHHbLdz8zUKtggpn2CynckoCKczdadhkguUxSkfxy7u5XCuUXvaPD+U9pFC1DsDv/H2Zn1yImz
bfgXIRljwJzW1luSSnW605OcoCSTsJjNgDHm1393ZfRJHaddvKqT0UyPhMvbY/tZrrtL34dz/15J
SPTNefhVTlcJFDBqozQiaEUQ4HWj79lQIBm9RJV8gRrG6/aaXdXMeuSZZtPEvnttybZENtMW1UQr
l0PHguXnM+PVFQEZsws3bce+I3o/AfA2e6hdKFbeAa6PWxuZghMoVd9mv4xA0uSmNgBxBhUQ39ec
N8i++/O3jwkB8Hzpk58ecvs30xz6SF8uflz3cWsnB3mUNKiAir7nqKzcpCCNbWs5r+nbnk3+3xcb
yq1tvJQLFOZQdvN9QHRl0/D4Z+TPqBQI6i9UIbNj6aM7CD4iA1nP9LrNbYM7uha18VNE5x8dCwVS
7bJF3vU9XrCXB8xxutnQji7WQcuIF/08+xSLotlKACgbrd+XkdpXY3ePXOEVK/v2hYZya6tL3qmw
HPT4A1oRX3tUb1XNuCcde0zgEDZyWnlmvH3DpTbFI+6DbNG6Hn8kQKjd98hev8mWCEwEb0IWx+VR
c7VxHs1X+88LCRxSsZ7hzWk2vTqXln2l5rrDwkbeRyovsk51895HDX+Ggt/2uswEVJxYPzuKdWjA
edv74uj3h7H8fHk4HBbjb7R94PsgMs/7PkwBZKvGbxrlgSsn//nHvbHpYmtLQ5IqQZ6DmZHCfWv0
fp6KTd9/bvV1FiO29rSqi36mvpz3Kuvu5qX7nsl4xXn228v61k+nf453zX0zFYzMe9SdvNP7ZDPu
hn2/M9t2k+/4rtt/iHb57ukH2/hbvdO7eZ9t+43efF7z7LvGzjq8e2OWhKLsbS/ah8zvNir+nEdP
hbrqQolqSauDbQwfCx707MTVRD9I5vOnPFrFCL756/F169cjHxnJx/GcP9YMGXXAHEf7NI+/GuRY
PIL8v7aZ31y9aMayS8yQrgUeJD2REfJ6KBwhUfEOUbuuW2GcvGktosT28BONLd2EpH2UPNU3Q5b8
iwK65mbR5NcV+w8NWOYoVRK1FEaRk8mISW5RyoQC7FHDLbyyB109sO4bqNopM0rD5jHrwX1lIMze
ibGn7SaWkHy5rhPnVfDKphYNYH8w0e1zESds2aRJjjLAKVzV9nzz+MEgnfv26vtGkFG0WRD+KAY1
9fUBWZaFhwwzIRW/T0IUSf7jg/mR5HegZSdRs7vcLccippb5GliBsuiuiU+8AUiDbRoJaYofsc9I
8AWSx6h3ChXN6YrnwzVRljUjjYgo6eb22SRLhWpGVHFm4D5uIUJ4nYgbYBR/jiP0l+aSNPN8ihZW
48puCOBGJv2GEmh9zRURU2Vt/MLvW0helP5JzZq2L8ADTckpS9pg5YR1jZK14ykKGaewLskJcodm
vC1YMuSfCV+Cft8tKTcr+94x9XZMoJ1BJNIQHX8uUk4fgJv6jALzcVeEhTwAuLOWKOZqxtr9rBgn
JaqAniQIhIjfZ1nqE5QK93xsd4A1DlOw6adz8ejlFe2wl3acgE4M7J/Yr55RXd3HW6WqsH2oMEdi
ZfrfvGaDe2FZAjV3fkPTunvmkwAGApg9FJ1JqF+/T5c6v8+1Kh9Rrx42AD1BJd671eOwlo/iWBq+
ZSVkS8IoRj3cqS3rJyVkdpf3/nFBXvnt5dFzzZZlD6imdOApKqM4r8VhyEi60+qc0pGx4tNE157t
58n/6+qBMbQMQTHUtfQ73TyaYELZ5Qwq1gByCqPLMS/LCIedKFj+AQnpqtiUcMKHax5m1/Kw7AM6
hJzpLOufwaViqEDOAKCIUeM4rQQpXDNkGQdwElEt1QTRqc7n6B0bxibcoio6uc0D1DpsLs+SqxOW
hSBR0vl+MQYnVJ2BMiVrVcp9r1qzYqcd02MHEOplAT5C5Pl7U43eNusgB8JDDxpCqJurUbq6O5Nh
KxwSK/1xDJrN3E5RyTIkS589oggA7DRWZOUdFwNO8I5Ga8nhjkGzYwsK9PN5SsRyosQP6D4iYcCQ
dlsCC5PtL8/L71DUG+uaWLYhQkVoyJEYe6plOslHPpIaaeJgTdOp2hgFaPB9loY0+dkPC+pLQScG
QiUtel6AIYOE711Yp10OwbokGQ+Xf5Or25bJ4NHchyrFglfM609sboFPqSjqKXfXff/c7quLC+rn
UHzd9clJDr30dpJDSWkrULp9lcs5Qqn6nw2oTCalV8j++bcWIXgPkKOT7fz98s93LT3LHgyshhJE
SaMTzdhAtyBEob4aok9i3IY8WpVZcTVjmQWQd1Tr51l4Gpasid+hoNn7qWvfTx/CmYGpdF1nLLsA
XMAoTNWiFQglH7MCVVwmiUPkpvjXuPZQT2WFG+Al7tkAxNtJjpC+3mcdhMo3UR74K9Px9vmDei1r
stMgi4Vf9s+EDBOKu1H/pkMPFBUdghSdT9XKHevtXcHtWANYWnmT5z764ckCsnOFmaI7lCGDb3F5
Kt6+z3M73iD7AOEFSFU/Uz304LYNS7vNsN/BI/SWZDnluDDqG8hki2VlI7patDY6QR1imYZD9ghp
DfYPSzF0IjVilxEffJC0K955JEtWuucaP2vX4wxNifYJO+nKjw0AcCJod2mcRVcdo9wOSeChg/Ai
KlUfo7rttxgyc9vOqAqccH6vNOHqAv1zqUUKMh4Mdva5DoR/H9XGex+MQXDVEcrtwIRoofwKreoG
NKOa3NYdqCV1lbcbhLjpnsfR2eD35xL7IFt5Bf/2CPx9+KAk0+qQV0BCN+Ydrja9N94OZWnyZ6Vm
X4Ly3fEU4e1a3tNJFR/GYRLvATq8ozlJ5N4rFzATQuple975FXBrDTJsUCb9hAggqoIjTdpdrXtw
kGQ+JvJ95E3RclALEvjKjVcWgPn4oIFtPDA8glukGwX5h7nlYnxPppK1XwDfMRKO5zInw00HxPBV
OVoRt6MkIpYy7wGLftael5y09HR+B+HPma44yRz2yI6TAAoE3lJDw5OgFXkEEYZuRT7w92YR4n9x
2braOW/qV6doEVRZmgD08UxY9QQhvQFYFhQFBQu794IrRVFBGfizFYAgk3rEzftE8dqfDqgFlWar
ULRcbvzFC1ceSK6+WIZIgSkQJpEEn9Tz6iN8rcGNYJC0B9wNZ6svUFF82ca+fahyW0eYIKoeVKag
J6Sdh96RxGwA5RmyWN0Nm7keV95EDkNhx1WGEf6wdJngI+0qs62zWO3HoV15hbs+blkh8NfmOapU
cGoVUzcF6rT7/Uwggr2/PEau71sXDwqK1DL40/ScLqBwmNTLeiBzQqAML3/fNQeW0aF9PWbA/3TP
ul0CKLpFSa/vlADr6vMSZHI4XW7G0Q07bKIm2bUlshZPXUzqM9iqeKlAyFhZsY6j00aeR6yioq47
8chQgQzgiT5kQBIdwIwF0qpJt0EAjMnljjjGyw6fqCygKgGB4rmdwcco8uSj9vB6z7Pg5XIDrpGy
9jjxKKMAjeWPLIvBeeLAA2+TecnVyoJydeD891eWyqRZwwqei0cRIk1uYKJFtW0+bFDTtZaK52ri
3LVXTdAO1/sBBeAnE7f1B7OEYBdAJz5514PCsBJGdhgpO7CCbJkm7luF+1nkH4vCB+XQQ3yxCmaz
8dvAu+78iK3tTZKJhjP0NJ9ZriFADwC1170MpG/NTStrcJemIiHhWm3p+Rb+xg3AVqYE0MqvwjFV
j/SMg1Mh01sZhj/b6gwBAn5HtmBvmFDdxlXz4/Jyc4yjLVYpDQrUUBQ9P2qZU5BJkrHWwKVVYGoN
RQSkoZfl3lqE27UwbGPGfV51XbmcMq7AeWQxGNzEUKDAMzwcr7Nof3EIOsU9QhY8aNMJboJAf0Ci
a3UHktpaUatjzGwKQVZSo4s5LT+1EVi2WqQg0XSlDyYhaCfvIR1Rr+UlOQbMhhGgpbFPALF6HEYe
gehR3LbwEt15C9iCl+ff1cLZpL7aq5BtLFscifw0lMjU20fxmHwGmNT3bhakgajr5sRWNsbDtoKa
SRicSBiGDxoQgQcxx/OnM5PrcLkjDrsZnTv4qiNR0c2C4RoGu9kIcYO3c5DN2wQ4ObM2G45jJrLs
GlSsfd5m1P9WGK/3QcyqgYEqld+G20lGAE8NIQEJCGmvwK1e16vgz16JgMvYUyR4AMrD+6q1XMbP
uV9m4uN137fsm5iRHQXaV/CQstmv9IZQCO++oySZ18LUrgVm7XmtIyHyTi8nEpct22U9QOS6BSMV
ErFsLdHLNfnWLYa3SLyvGzY8DwsBwrFNZRrd9UWaXyVzFnGbXcCrPMlJp7J3vIzBjZJctvV2XsJ2
ZR4cJsUmF6jJX6Yi7tMHSSE+IKCGaGbu7wR8TgcvrFeMvWOY7KJ/2iFxhQ/w/rRzB+lvgrOfT/Ha
g9wx03atf9mOQDcj1fo0edUA7HjT79VQkGPhqZXf72rB2g1IHvIaSFSpU1Yuw5ZzoIsEBAbeTTz9
fNV+CK39APgyWGBN2T0P2A5qJ6olemkBcV9Lh3ad8NZuEEnRpmRqyems9vsuCmJdbnWrZu8nn4A8
xN0e4UKBR1AyCagzxE1WvIxJK4erRFCxkK2dQplSvaei8aQW2LMNT8f4BdguvvIc+h0BeuMKY7MB
ZD+Dwxuk3omAF6XuDKvI8Ivl4aBuM72I8Gtt4KTbqyVENfYm6GJoHyFI4fEdEJi5j8sbIOh6n8IN
z7xNPHX5WubW2yUvERKG/7SlzINgAqGTftRI09jWSQ/JiCTct1nyXibBT0gO5Pe8ZNG2I+pTlfp6
e3lNOfa2TRmIBEDWZjDjqS68cQunbLUlwUT2klOymYP83+uaOTf/6gCsG+FJaQaEtVsAPE5QHgE1
M8uinqBUDKS39wu0IYqVeXZYEps9wGnnod6C8W8jSro24blPoBGsXeEcB60NHyBBiwpb6sXf6jZI
b7IKYTIkitL8sYrxMIoHoIChKRF9uzxwDqvCLKuCxA0kZNeanETuk0MWwipCBic7lJ4mh8tN/E5f
eGtbWHalnhE1r6eEn7hX5uZzGuVT6UOYGUG6AR5yI8V9F4Oo/yXCMIpDAf9HcUe8QSrIqBUyZZCP
qZFsuG3LBVg6CdBrDfodXFnzDUe6j1/tdF+FBPDbHmhZGQgER7nfmfw79fwAcW4eQx5gPngGoLsV
H6lrEVjGbCghPsjqxjymkoLFR4qymHdda5Jo5bHtasAyVl6YALdDQgYCnWyCE4CIXUEhyWrGca24
4+3NGfnnpl/tGgJ7m2WKgjxYdMATJoDgzKM5aFOMG6S7XOdmgRD3n80UyyQnLQt1LGghoSozfKcg
oX9EdVLweHmJvb2KI7u6LhsgkxDlrHxgfaHDe0hbZd/DFhW7X7rFC8oVp7vDiIKe/mdH2sDobqJ9
/lxrhJbpubRu8OBI4Jn3GQJnQCSIBYxuGv/bwK5CMuT75e69vRSi37/n1TzJvGQlqO3Fg9QdMC2F
Ciuw9CkDGPlyA+dT4O8dGtkxc56qWBEEWp9r1gK87U3/6Jbd63D5hcSXn1KDpJuX13kNo78C5plX
jLEQzZMI2QPHXO3jBCfC5Z44VsJfgXKSZkVp9HSMsu7z0OfNhpLysUkxOZcbcMyFHSVvAdbO/Zpl
CE4gICEqDZK4560J87p+/vnvr2Za9VmX+IOcjv9Rl1KKuupqLG+82Q+vOr0iu8aOEebNNab2GdxV
UGqLjIQfzDTz5+vGx9rsyImKfaijjUfe8u4Fcl4LiI19qdiV40//HCEezKVC8Uf2DIGr+cHgSgmE
Lk9WjK7DIto1dWwIpqmpSnUkqRzoZzprRMF8ytMXCsUwfsD/Qr7s5ZFytWUZeACAhqAMzPIM9Az0
4MoSejj+WOxAKOZgceZypZ23V2xoh72VN8aYdKaPmpNfLchtm4ABrnm5E28v2NCOefOYhnVUc32c
23y+9SYkxBUoP31J2CqIxNWE5aXROWzE7BXLs4wWsytGRh9wTH3ycd27ua4T5xl6tesGZKYSZNXP
T1CdR4aJENQ3YIl2IKlCTnotgdSRYBMm1uZGLkhAhg7quQZow2wLWG9m9pBaU+lGGNrRQ90PWtx0
3lxAIKuvF3KPuDHY8BCxa/VtKSA7tgnTDKiLy/12rYzz31/1G68MZBGUWh3BtgKHoEqam/8hzP72
oRLaYXBkGbOxyIb0CWJTUKnJwnvoNbGNTpdfGlTLXTsCM4vKsMt9ca0Syy4MqOX0m9pDX8wS38qR
QF9IpSN/7iC3M6ysdleXrAvAGV0eQCgifYJgDLh1VfexKE4YPHBMRQn2vRBqA59xvLuuT5aFSPuu
SZVH+iNoxc3+LPqyFcob7gINCaXLTbxthPBW+XMJpHXQQsVpzB5EHOo9XC5fSY8WkPXnb8oOgc/L
zThWmh2KjgJPAdgs1JHWuKcPA+Ly3flwu+7rloUYBHjdPjRL7mG0Q7wSRPUxTCHLdPnrriGyrIOJ
GzlJjuvroMCPR6QFKiM5OMOtP9MT+L5iZQW7xsgyD0bOyACo2wkSbWW/QYSF7KZgdQZcvTi3+mqv
k6KLwD0n3j2JGkQH0+iRyya/ySCRs2noavmWY4fY8WbppaYFBHq+11PHfkcjWcJvOYwp5AfGT2E4
fAdL/KrHa2gX8EUNVTnKC3BaD/CG6REQUlafY8TdEq1MynkJ/X0zhuPlz2FrvRwVGX6ujjop4x3U
OP9N2rjaz1UBqn2KPIqErNaQu6bI2u7GoGScVQMWACt0729q7UN8hNYT5Fy2vYrDroGPWoCidHlh
OxacHZc2SnkR5C38IxmR5qA6Vb2MxZWVBqEdl0YarDeBcUSObERFJ4jy5abtll+Xf7pjqOxI9LD0
PkTL0umokgbaxfUYAscOe3K+7MedN6wckI5Dxa7qS5cxqcE58o/1MoHtj8Rh3jZyB6WvtfXl6oi1
6TPoZdDKpP6R+Uu6QyXNsv39kuTNDMXUWfIVA+y6fPxV6ycL08RjY+5NFH4tMFhb4w/qoJenImnf
pT25kWSkt7RBTheS2d95o7cZy2svoXbIWoqmEhDcIcd0rh6hdS0PfeZXK9P0tmM5tAPViHv0qB/2
zT1EWG+iivOdjtubYgjijTnjqbSffhHIGVp/kTtcAWFs2QUTyxRNcgxn5t9kCYrrGULx43AHKep3
0VCXWz4FD9DUPk2mWSNUuxaLZSAUShqmjoTevSlBw68nhFo1FJ4fRsB9NiicvS6BEaT9P42eiTUz
kyDkqNoYGe0IyNDzWAb4l6u2rx3aFdEcab9FAylt1AbtLVtRJsBLZs2P5czevNyMw3jbqHme4MjJ
suX/TdAYQQ+MsSeCrLht7OW33hx4Xy435bCldpAXquXQOewVORJwpd9FULl47BARXTmFfnPV3jiG
7ACvzvjYBWkfP0EQwl/anRqhwbUr2xZwQL9q5FepcL4j767L2n9UPzL5mIZAMMhdY1RFqjvQs5OI
78NGB94nuEMJ+8Ah5ltrKNIIRX5NeMQ1YgOqa9T322SAeDnd9HnR5mQz1lBqufImaAfKDCrcqrwj
6b1BMP8HMsjAQdDLtEbVc1jsMLCWbjaH0Bwp+yMNiu4RQMaPddiqA/Tb1qqMHDNtR8kKeJdxXhbh
kXgQXZR5AvnTvIbD4/JCcnXAMizpUuqprYIOGuLQUCc9XuqFRP5zvMTBylng6IEdyoeKVVBWkSTH
aGnmbCNGDY35MdfNijl2fd+aA5I2dJ4haXSsuxDaMUxPQ/ZUcSg2riTAO8Yost56qgny0k/T5Uj9
6jFrIH8IyeoTQLXV7qpJsHUGsi4iS1D26X02EXKoG2TOQsE328TQdV/Z0q5Bsmw5PA0czmqyHIeR
VnuwlL0v0JLIr2KgR6Eds5eJBzUfvwmPEOWdjxGkGX756+QMx4FrR+wRKOxCGonwOIjwQcVQn2vx
kK/7AgJ50N+B9g+IXeTXqBDGv2pG7OwwiJDN4Sx8dqzDGbTERX1SJM4hS9tHK4vqdw3kGzbWzgZL
uSchdUuKY4ubcX0TlRSxWuGNxNtxmkI/DzrNxX2XnRXZNVkafltGAfE+8JlEX9mYed0T5Jpr8Y9M
tVSfhyZp9D9Ia/fk+6DWS3Clp8NOZADLcSr0yNIPAcTTy5elNxGQp60HBfYf3QLpxLV4vWOb2eHy
SMcomEFC43/XAKnah4HH7PZ/sESOFuyAOQdxooPEtDySzjxDBK8+nAU7UVkSkaer1o0d9y6gO+5R
8BmOgIhCOC2FxHNBgLqIwAK+rgXL+SDoyAJ4VtsjnMV0X49YkIA1kC3K+tfqMRz3Pnb++6u3e7v0
Navm2D9mEyhUrcGH6yIKN8yPPuUtEc+Xe+IwSXZcm6DKIkW9r39MU5PdcTXjWKhEMa5MhasX52Zf
9SKD1zlC/JceGWjrKCMpzZZlihxilO/vmhxCwJe74bj12SHtYvK9KB4CPKkCMOSgWNvsFAJ2YlPW
y7dp7MzdOK0yhFwr2DqKJJtq3QUJZh+ZHXfEV8FdwXFSTCnUXS73xzUt1o1AiIAogXrwo+40dGuj
2YsRKYiHYWXaHS4bm7NvPEjUmaqiR9EAdlULFX9JZ/Y1GsPokMj281zq6D73UGB4VX9s1j6SsMOg
8A1uOIsp3kWjwlsmRnTl5brPn7v5apnVRuk+Nml3bKPiaCSOpBkR58vfdizhwNrrhRjBY5jw0ssE
xJGJIBDK5hN7xMOa7+NarLoFHMvKpu7ruUyyZsj8o+SoZt4RKCXG+6GHJsVmTkGjXllarv6cm381
VizxKpzjBT2idhnSfJBxkDEKE4YRClrhtIQrKDrHCg6snc9IUs3JBMPSQhrtl87moNwu5MqyBOiK
/NkLyDbCiRlA5c+UeMKopI6+jTHmHZp3w0oqvMOm2DQepmLS6g6261xK3vZwLxbnDXF+Ecfn/+rE
qvyLa+qt7Q7UBwrglgZzgtL4DT+7gUNMzLJA7vryKnZNh3X1ZNCn7wiCXEdm4AXOVXoMDP5x1cdt
Ig9090o11yNFBW/Qmz3J6+zfMpEQ/L7u+9b2Zr4fV7LHZGvqTycyJ/QLhJDWPEmOwbe5+2xJA0h0
18GxSLV/k04+8olKWibxzuuCYrq5rg/WeV4LlB8bBGrvi5yU3wWovgD1cdmvRPgdi9XG8RBI4oKA
GeL91eAcl76PdF3TZvEh1UtJdwEeHLfl5A394bruWNu7blBYHeG2c+RlQ/5Buf4cbUNSQvnxuu9b
+ztKBKuBHMe9JB/rD0T3c3nIW8HW8nocVtDG7kB7pyYV7YL/wgisE0+cz/r5/IJZimsvcTZ5BwnC
OoOYeHCk4TmHQPTNTO/TEBrJSWbobSjKSj9dN2DWBgd5s6UQ1ShfsgbiuxKYTKgjI9fu8tcde8Rm
70AZTMdF28KaF2z4Nni0/mkqpvZ5Jfr95SYcK9iG8jNPwh2YDs1RNl7UPdRjG6g9CiZN+rNQZm74
Ji3ygO7mYZkgCnO5UYdZtOE7PJiWsk2IfwTHtz2g6rkcNqHH+a/Ln3cNm7XpKdS8MqnL4D+fp+B4
Tk2QkcyLek1zy9WBc8uvTvO0GU0roF/0kvI8Fg8tIuLBVuWlJ1dsr6sL54ZfNaCmZkxr5Gof+Vnb
Vwsvu6Wj121GKcuVs8mxF+1cQd1UEOOpfJx+CFNonbxvE9T8QEj6S+cjPeHyVLgGiv7Zj2GCsPdE
9HLkiCAm2zTwAgTy2sb0u8sNuNavdYZTReMG3ori5feNBMrSwbvzlZrVCLb6IYJVo56mlURU16RY
m71to7HyiFmOhEJOGtDd//zbqmLXxb/t5MB6gIZAo0A34gHKfM6uF+NreviN0ZkgTHN5yBxzYmcF
1rlYylx4WFuxMndpHi3ppkJ6+lrqhuv756l6tXZl2kEuVITLsU3y5ENhWvVplFfyecK/sgI9n6e9
EuWLScAhFEWcdodKpn66sqBcv97a2rLNc0hszrBNtGzUs+p4jKSWKhqzNaqVq4Xz31+ND02KqY1x
c3jJ4FC6l6CvdrjVkvbH5el17Ou/QDhNXMU0T5ZjEMwRGDjzNw1m34bh1XwTzteGGW3i/lAietT3
lX80tTTQomXASbyfvQHpVpf74Roma2cPjV/WvteNL9hs/CGKaH8q2bUJP8Tay6DzLfAzh8MLGGPz
Z8bgTTjXQ2/PtODLv/9tawFEyJ/TXMjaTxiuncfCdBAGGfhHvWTyJo6jNekqVwvWBR2wqLPot+T3
bYfCHSmbL7TO+33A11aqqwFrJxez4FzEaf+SVp6/S1uAj2bo6SIYdtXxwGz8jc77NOVAKr/AfV1B
g72YErWhLUk+XjcH1mY2qojLKSD9i6I+vYXT4B1v2urdbNjPyw2ch/pvTzZLrL2seSk1nQY0AGfR
HWtpmH/QUxXmT1TDy72rQ0PiZz4Lr7nJe7LmSHqbOA/+jHVRT3NvAps9EN8oW5rxkEZI/zvKHJXB
ww1J8B6Um3LWXorkr76MoKE6AqbPvnFWa1SuxwMh/CGs42C8SjIdP8g66FHzNxOv9NVLO4AlsGmL
rno0U5B+RUG0Olwe7LctArNhOZyTahTACR1Fv0ARCVH4Um0b6vvfrvu+ZRP0XPVyiqfphS3t8DFq
EQi5m1MUO604Z96+qzA7A9BMtZ/3UN35qmhZ5PdtNZkuug+9LBwgGErrgb7z05Ayc0jLuvC73VXd
sjMC1ZSPFABX9TL0HCw+kvZsnwXRuJYn7rASNsc/ihr86LrHtMDrK3QzHLyU/MLivEp2M2I2j6bw
wbwjCZPfslpVjyOqM4EpSdeSw10/37IRBeqSEbGfxxe0XPCD8eNU7KPGI5+7ISZ3l+fANfWWnWAK
LA/VpzUKypBfOsHjeABOeWvg9D+0PdSRClTcrxycb3YoDO2jLSO9QAKiD9d4k4ijkE11X3H/mSEl
6ZqNGP51tLEJ7pqZVmhhEAiTKI58sNCsap+/uc/xeetcQzRvNHPrj9mmz6JlU3Rdtie9v5bi4fq8
dapF1aiyZWT49fCfPMtcmd1YqrWxeXv0/zrSphK5hOUc4utJrd7nucBvb82H2UcnLq8l1++3FmyJ
G7vOkhz5BAGFpUeBp5ePj4xSFMmtPBFcnbCWKx5PUVcgcyHfCBbdhSAB7JEUgWRMSteQJ65eWCfY
CNRE7MsRTaSczbdQ4pafZJWLlUFy9cA6jxrmgy1JeACNWzkxJF146fuBeuHPxadXRf6xTq0basUB
yNB1GUM7zx//mcXgvc+z+ip5FHzdOo1UO/Wjx3p8XabFvxBUC28C1N9cNz72WYTK1zKmiuPrgPSB
7J9Lsh9q0YpNFlVsTcLdMcn20ZPqIgHVfQ7zTThX8ztUhIcfAxyu19kh++QZcB7UXtxxdALpKT7P
0xI68SFbywJ0/fzzE+vVS40r4Kd1G1AsIsiX7HPDJVB8KVl5Ibg+f167rz5vkFwjGz0xKBXmVbEn
WjwBz7jmYHd9/fz3V19PBlmEguApuAka+s3jab3rpnwtVOrYX3b2uQjLiNd9h9+OQvplk5GsgM5H
fzdmq4m0rg5YW3jmDetGNmDxdP0SbpBjw7f/w7nv+ry1e9NZkUIGZwMUL6gqBN7c35FITVedwswW
ilGAN3lj5qf/5qJuN7j2mU2lPHEmI645WhxzYGeVt2qgyIsJ038rAyJ77KflITZtecNaRa/bYXZq
eSBHr1CKYIdBS/1jFwThjURi4YoL0jEFdm45EqUH1Nv3WEQB4e/qSjU7tnhrBXNv3rlCZqeUB3Fw
LshT+Hop/Jc6HN5nA3tQXlsgDbK5qaO1ojZXN6x9nI2LSsbst6U2TXFIpjm/iQalrzuM43Ozrzay
LKoK8W+Dowzxk+gdKSvwVOK8PYRDvxJ0da0k6zDm8C37olH6HgGHGMVc7CvJamhyDeNVSXiYDGsz
x6ycOB9SdCJqsVDPubDDjkCe5PGqS5GdJZ7pGKJ0jKT/1kX8pEGCvvO5qFcebq4Jto7iRiBAXwgA
WjaThzsWyYYZboqq6teupG9m+YWoCf1zitk8gaLadAyeHLC3crORmgC4UO51MR2m5anDf8Yx218e
q/Px9ZfTAq1Z92uexdokQY7u8HGQO5UlHxORj9+A0qF7Lb1wJTrqGDY7KZyB92IIM2iHBLnYddRH
1VDerLGTXZ+3TmfUDftQhzlbj6Hvyo3xgPzuYpT1Xh4l1+etXQ24YN2Ckjfd0yAE/zSFb+0Lq7RO
Vw4I1/fPf3+1rakRqT90FX5+VWKvNZ1GDiT0m66zGpG1pes+GeAyNeyeIGT8sVa+eK5FB2BozAtT
3Fw3RtauLlJcd8Vc6XttEKA8g9GGbT805uXy5x1myU4OFvmCuMGA+E0xwnWnB/UP1YUHUpV4utyA
aw6sjS3KUSbhUtN7CC0n2yzLzdaTSFu7/HXHz7czg8kgorwaRn0fZdMn3oKQkIbqQzDPYmUJuRqw
N3LSzVODx/g9NRCCH5ZzdnmXwcFXRrn5dLkTjiGy04ExmWkCHvN0X+sh21MRV9t2DlcygV0ft7Zw
K8Yg6hszQe4geqRVQDZ5VH+5/MNdg3P++6v9xVWeF305p4ehC9QNdhq/KVCzFpYICl5uwXHB+KvA
gnYoV/QpWij0gRantJhuZVd/piE8F3m4crKdJ/MNa23XWbTRBLDKkAEreT4ceirOwI13TT3tabzc
yD4+9MtVIqwhsysuQoFXuAd0TAG4abnvR/4Ue8l1V8nQum/HdURHqT0DlZg51bukArhNinnliHbN
trWTeVToKC3kkm+QjNhsWJXeRrjDbMKgX9nNjtm2M6gJatuXsfXx+3vfnGo23YLIe5BCPEaTvCuH
cH95VTl6YudRD2EHHGer0ROgSLJtCMbKVkjwwpoa6W+X23DsO5sV1tQNaoZBmv3X8F7vGUBe96Mn
m38uf93VA2tXSyR0QNFowUi1ICvs00YPN/k0eI96iq67WtgJ1CzyghrkeAxS34VkHyLncZvlNV1Z
TY49Z5PB6mpockKBQ95IX+1rsK0gQ3bKSH4bD02IqmfQRaH6fnm4XJNhndRK9iBPjBSNZTRiz/Uk
zSFCdHJlPbnWrXVG48QsTFZN/8fZtTXHiXPbX0SVACHgle622+44bjt2LvNCOUmPEAKEuMOvP4t8
Lx7FNKd4SaV6JhK6bGlr77XXsn7TAaDjkKTtja0rfdvz/pWAFf9s42V3fSRLXRkm7kloJYESFwvf
ZS15rUeZRQ1Phj2YfJxd12l1A2DOGsfgUm+GybvMj8cxi9HbNKZHOvJ/EiYhzZ4+D457IKRceRwt
rI+Jok541/S90pJHRJEL9Me7XZduDSK6xh1OxnxI8Adab9rR2oVTXO5suvawm03ug8vDhFGzLKZ+
A2WUSz4wEokmpzICz2TygrSA3mPjSbGyzZZmyTD6FgIO1M4nfkGhgXuHGoN8igKoBawBqJfanw+b
d9e5GOpAy5ra9zJJH7Wj+qgpcE9d37gLJ5YJm2474tZVypMLYnLxbQkZ5EgmwQzK7/1tVm5CpwXp
qKopfLW+D+p74Mamz2VP18ASSwMwjDy2qOX6ekguwQjkEITmoVlWgjOhWiV1XTgSTR1TqknrushX
ccDivW9F6u5i1X2e3O4t1P5L4xVfwdV1ub4cS2ttWPbkO3PYhvFLMtb6Dieu+KLcInne1LqJmx6T
rIxlpmDBqPYk0BvJFZ/KMJpiK2RbsNkedNn/u1tpyiAxyTpyHxflqW9A+gF69zW/c2F6TOg03LOu
LvkI7FA2TTsKVfPIYavEaEutG4Y8M7BAAg1BbuQI2tveD8UXC3Kyx+uTv7BRTcR0kPnWgMvA5hGq
nrJPTNBxjCDBC25zm9VQjtnWzTy4d6cFYL8jScCwe6mBmd6JXt7EXkjuC9DtHq73sDRNxq1N0rDn
qmiKS0uFilAo4hy6uQBqW+uGPZO6RJhsbNOLrmb+iLrL7rp6lY196duNezqwiSdRUFlcxhYCqwPQ
vk8stYqb69++tMSG9dYJByg6VfZ9Trizz9via5zZ34a+XYvMLFxqf8GipdtXDQ/kpYHOaVQhTnOq
GD2x2O7OYabA5LJpICY2mvmlKKmG6hOfSW/UIMQBNxqC+agg3tbD7Nq826bURpyPjha5b52xOATC
mo4c2lIeWAFWrp2FxTBlSC3VNWnjZ9lFpfFDE8ZshxKIf8OB59vswNQahQaR61mhVBc8WtRb3owu
MG4APa2VuC8NwLBk0KcEHud+cclRjLsXCnbmaxXfBoXOtzl4JhJayKlUfKizCwWwbRqq+PD/yHH8
ueA/cMFMxlRpZ5UzMTrcK40Pv3EV0vVplLm0R+iPg7UehlIM/fSsqzTL0qjvhmy8d7XfVOVB2KLl
zsHmDeq/b/swKHP8IyF4Vu26No31G2Rzy+mzh2w6cucktev7nkHOmgNgDxqgLPfccm+HTm79EBN3
QdybWc8p0YX8bgMFYat7AncwuXXk2E2Q3tLe4AUHS9ghKDVyp7fLlwxcwG2ImvMmTG8gFOHbKy/q
haU14c6tSOu8a1RxEVnr7URoO2ed9mPUqNpbWdqlLox7uPVLXWursO9H0bLD6HqJFRU2LR8wv6sI
ooXj1GRC9Zo+dPhIussUeBDCdeOvxSjEigEvNW5cx2NRdEyhduW+bfvPrfCyXTGsUpUtTc/8+7vz
R/pSkwKwtD95B+0CYs4IYhl+uua1/zmTP9j9Jgeq6yuL5ERnPErDUT5BlfxMkoHcpFnzoLnodi32
297V4F/vvHKIPD3xu7HsILnKkscix3hJZ+1IKoODnbG923nPNYBz97ZH1yRfl2bBuMohSzMF2Ijd
ZShAEFkOQ3DrJB0qi0kiVlL9S10Y93nMAOgHb0B+ob71tQo7FqUEhR2+i6DwpqvE5FMd7HGoSoiO
XTI355/FTP5nTQm7B0vsWhcL964JLAvyjNtWptSl7UAI6/Hi5FlOcIL0XbrLY+ALro9kYceb3M8j
yo4yyPza9yLPntmMWK+L/nVb24ZvIjI9oMqllpfawnaMaEdnbZUUVSqbItquifoOgLzzFYf3jJDB
GbyLfRSWqwWrH8+MawLjHNcpC0t03aX20yLSUH/fNQ7Kb6/Pzcd71DXFTim4jLouJO2FdkG5A6Po
I01B38RZsOkwdk20t9/l2gL1QXspXXA5+/bwOet1vRsLqHdvG8I8tHfnWQy26LoHS/xl1H7wahW+
8y3MEyy0RaFUvdLJx3En18R8Q3F6nOxmUBcZI3vKYgj9JWPO7pHhLneCNV/CgbS/rw9oacWNo4la
QUu4rfPLQKvgVAKJR3ZwsXr/sK19x5iwjnvQ88zbSzUKv9xTmgy/prR0N/m3romQg+Szm4LGu7gM
tntKwOB5UxTh78TBJX/9+5f2rGHP1FFFmoqsuEDt/jcwdFPEQLIVbQ1FuCZOTnQE5MS0zi9p4BW3
M9r2jnd2dnv98xeW18TH2ToBo2o85hfVED9ywq44QMJhrZQpxCL+ffe6f8Hj5gJ3EeKuDEiPmxfV
nQnQlnl1x9L0WZXeHZAF7rgtd+SaKO0x6fIEz+DqAplH3KJC/FPU7su2eTLsuia+DFmHZfaK4tl3
5e+A+SsWtrCDTHVQAeHdcaiH/OJbdfcHJspQh3ebdaDIuf7xSz0YNoyoBrKElaguuWQgmNDIYneV
AJvBGjnrx/eya5KzcqWrEd5sdSGdeExa+uz1zWcHmCfLoyv+y9JGNSMGgfKLSjj64vp+s3NCTvDW
8LZlQNy/sHK2o1CXMrUXVOk435gMx6eJj/rLpvk3YXKDB96gkHv6Irpe7FnCvoY+JA9ZzNeQKAuG
ZqLkgJyyixK3wcVKrCPuuO9ZVh/heD200COaPPV7cJv/B1prYTFM2Nw0lSUbYy+/SD8dHqcS8kKR
Fn2Z7K5P2FL7xpODVYoNYObSFxWirqzG/bmTthWsHNlLrRu2zFDGPAUVVzgnrPRAsU/lLlQTW9NB
Wmp//v2dDxAMBZl4nBYXhavGoXjzemobc7QHCOF/G9ckrGI7acZ7AenKSArrq64g2XF93hcOChMj
V5JgSpEILC5TQeWOQFtwJ/vsF4Lua6U6S3NjmHFTFwpaY1RfBtmoI7R+n6uEbaJrxNwYdzEIdiGZ
pDs85wfUJrThzHGf5pvYLD3XhMjh9TuQiWT6Yoes+IkyxDCDsNEqm/bCzJiYuD5lKUmrqrgkhXht
k6w91XZqrQQ6lho3wnzj4Na+6wzNxXchLOS3Ut2GKGPaZq4mIWpMQCo/Jr6+jLZ3AV3dPZiYVvy3
BVfXJEPVFoRb2zHUl5yrHy0t7+cUeE26J1+VZ2mJlaTAUjeGyZIiRDWIm+uLnqCOAHmhbzJrvhNW
AV0uwevrpYfrFra0EKb5Tq03dH3miEiE4ncvZzqYsgOl5YoFL7Xv/Pd4AKkk9y3BgxvpVvVN4DXk
BgRca7q2S60b1osauzb0R7+8IBRNTlWd5Q8qoWu8j0utG+Y7CE16D3pHF3jRZR11rC2Q8U6bbVg7
10TDtdInneZpdQlqUBU95KRn9SkZQvm0aW1Npsx4KsFAqGL/Bnwl9YGppL21MvLv9cYXdqiJguvZ
1A21PTonVvgvuchuZqyXkNVP5tu7GZ17vZuFNTCJMSHuq7gCqfolE74ETB0qqSlYCHPkyLZ1YFy+
UCsMZl51kGmjBFo2/m9EltfSkh/OEQtMnISU3dCr2h+etdd+qTPQ6eogrQ7C8RCA1tauiKFgfn0Y
H96U6MoI61ILN7xj1/5bBUGK2zS0dxx0zHdhU66EcRZI3AMTOCHDmWoymMZn0Bv+2xNxjElA7saR
ODcQjErBgU8fYlkgWshecKEOn7zQB2IuW3O4P/TpMULDB9MJfrOCejg50Lms5QEhJQBrD0Hepvw1
biFT8jY5rbsy3KXejG3RWjqvLb+ib7LLxh0UaHeZFYcHkVZn3Yf+ls2H7593/TvPTApotzZu2Lzy
DPLMas52dW03/d62J4yzve+rsgkQ238jFPoqY9YdYij9HLpCbMnp4/ONwx0ZX1A9uYX31uMci3fB
pJvyi68aSjaugnG+VwWAD/Y0QY9yVvCsfZ1FSRbrKLGc8ZAFG4W9Atc46VUQl0EGwYWnGEzwL+PI
BwiT0FisgOcWjNPEV7SqR7NQlX/TMTRihgkoQ+67B9662RaPhwUmukJkqduBzQmI2xqsbqAZsB5q
K2m3YAvR+ny+vdumIhA27+p6fKa2AyqDuG/bdm9PNrJy13fqh6c8OjBsmzq5zPM6C95kWVWfmjFo
j7pW/Ov11hds2URYQDkHV22T1ae+5V4J+lJe74H4B1809yGoAxzNWonBh89ejMOwZ5S0eWnoBtY5
zqHRNBLcUrTwDo5CZ6PNIEJr8ToaSmfn040crYFjmHnYjkGYQk74bUiqbnipymBs9oQkuAeuz9/C
NWZy1EH0XA49G+RbSDMdtWX/GYQAaVR0AdvVip1tJZ+v97Q0f4a912mgsmyw47PO58eklIc86z7H
ztTvQAA1RIiBRENePUzQJ12xnCXbNExfAwhK6kqiS+6RVxIWydMYjOpsTeGa+S/sbhOdQYZgEmPP
0ydVVeVLoPLkZRoQQrg+Z0utGzc/AZs7ZN0d/gSBIOEedCeYPDWN58n99Q4WzMfkpstUUqXBQOkb
E423T4Oq22e6DnZ1aT2wdljDZSyNwzgDmMx82KcI3gLUz3zCccA+jVa+RvG1sMwmKIO2QQPJqaE5
Obqsm/tAtcU9pI1g+bHd+tbN9alaGsP8+7uDUvm2y2Uo25Pjk4SjDAsqGNZBhymdVjJGS4thGDuU
NvzebxL5rPlcLTCyfwQDNCaPIWld6H7Ly4EFJkIDIASphzhOnnlcj3dOWKU/w6oVK7f60loYVq7o
AGCS78dPwF/QjkDMjPDCj3gagJXjDlK6q8Rrsw38Fe/HOAzj5twhjPRx9oTVr29mqZw2OOOxVYFS
aT7/kcrYddvecyAsnk+1d6tfh0FuDW2bPQHrlcpIOH9gK42XFiuLvzBxJk8dSpiG2GZtf8JIXBy9
4ZGzUh8nKAJsc0hN4IYEw+3AHJ49sTBltyjpcM4V0EDbLhKTqc7JwrbMXUc+SQVZrnk5FO+f8OqF
pTjh1y5R5012SOYJfLcSKILEs4407ROUrepdMPO7+wTQ++utL+wqE8GhQDKsBm4VT/MIWAdd6Xaw
b3Va/wTWeIjUiLRYsYZXXzhSTPK6GGxjpQ1CsNe+I5AxYwPuqVODPKK/4nstjcZw4gOqKrfJ4uZJ
CZtFdICnEnBIZbttcVB+Cu6iyntOa2eteGBBviowcRmaCgQ9RFWfRFUBgUQBuGzbuD4KB7hOyOcc
QJweH3gB3gfHa9Qu6VaD1Yt9GweCgKoQY7kWT8wOzqOd7+KZoJZmkHFheVrtWjo9QqFY7aocP6Hy
cY384ONZ9k0URN5WNI/HIHmiDpSgqsTeQSvsRZGY7IQNTMQwQtXRg7NzfYsuDNQ3gRF1gfRp59D6
UaYj+U7jLCtioOWQlHnT7eR3p3waBD3MUiqQqc4Jq/tbp5VVvIeEKDJyK6ay+B3G02HsWJM6ADhj
y4rxdmhVuofC7b+x1R5G3z9TavHDWKfjPqZE7f0sXDkqP/ZZfRNZ4bRpjajdmDypvgrvoTSXB/6Z
BShR+nNVxtYaNufjC9k3hXW1HzYBhcDbK4rhknPCUEc0ZrhbcH0Wvwee6MP1Ff347PdNjEUMySqi
7ap7017NDgCQjTe89z51RbiJmob5fzHoNWnQgI+xfKwRpc32TQ/l6Ybl1s/rA/j4IPNNPjxWpixj
JNUnifSsB0IxIKVUBBIKcCmtuF9LRmY4FtTNydBabXxWJQRAOYI2NQeyLhhR2WOpdjdJde7sfBNj
ECbMPExYUjvMc6oT8RJPPBDXKty7IBy95lvVBpDguz5xHz+KfBNwoXlFbOjg5U+AzN3FUlU71f2C
i3Fq056D5wenh03aQzW7Ndd7XNjTJghD1EGRB1NVzIq5tkXuwC6YShQlFKUFdJ6WYJQ4Vdzr5bhx
iMYpEftF280lea+ABX5zEHv8EQARdcCeFxHs6N7T3ZfB80ALWyDntTLKhQ1pwjNIyCmHOJV60m1R
0VtSZnV+AxZU+v36LC4cQYHhhFAK4Txba/kKlsFyV9sx2NDJcATtuowacu8VKKe63tPSSObf37k7
4zgImRciexpZm73E4MB5mlFF2xo3XhyiKlhXMCcF/S8jcNQ0d/ybCbm7dH+9g4WTzQRrgGPLdvGM
zJ4gm5x4J67zLH1UFeKNQF8DV8HW2MmWOjKOBwkFqZrYmKY29QO5m4tACQQgswqoTbu7uz6ahTi5
b0I3HBR124Q26tT3ZRcplC/uRYuqJEg/feY17AfOTxaB9r8/xODJv4VeWaOqB6vLf13/goXdYKI7
rNFymiKt/H9cVJRHk5DJLQBba2CFhUk0kR21VwVj2xT5K6conq315O5Rr+s92JSrt+sDWDjwTDQH
K7wa4QZpnVk4Yt7i5medDvscLrUDPq2+gjy4mlCQWPA1b2FpyuaD8J0B5WmQjJ7js39YnND6jlFl
8b0c877/en1IS7M2//6uA6cHT5SSfXzObWFThCDL6akOwX+5T2uxdmwvzds8unedtJNyOzrl8ZkP
QQi0RHkek1qAaBnuSO9N/1KHPzoN/w28w2XbsIyzIbRZJYaSy5/abvrD5DI70rUDV97v13L5S4Ny
/jsopNeFNzjUOucNqspYH9zUCSTnhJzvPoed25Lc2o187uZX5PVRLZmwSZ1EawpqI7saf+ex5mCr
Rgo+J4m65RbqDPIShDp9zP29KPv4FrLpzq6uofwd1+EPv0Ts9fpXLO1Jw7uIUYjgClTtvZHGU69x
DxpFh/prMgQLG9IEj/A6LNOW5clPlCu1Nwi4FwcKuTXIscOgrw9gqYvZS3u3Hb1M+wVqApOfCfxU
YXfxbeN7flQPqOfe1oPhNoysAC99OhTnQCh9S9p8vM+HCgoHDWCj17tYcClNKEnNXb9LUEVwVh2i
LTGINNTU38T+/EJWqDCtPXrYfA6Z6JLeqyHqmDjJz9oWzQHYnvJz6kh9e30sCzvK1F7tPYEHBK2r
M42bKQOSIbNBTpQDhLxiOEuTZRwHLYQOQkS3/XPtgpxoih8CJ83+N0/BBOZojzz+P8x0aX8ZJwPz
J5VRkCecid3QQz5f4azG6lsMjOzbZszwGNrOkt04WM1Z6UzdtQiMkcgr4vHf680vjcAw8TEpLDA3
8fosawSiEWPvHhzlvQzYcys+6MKKmBCTmAwJnwoSnKGKi/Oy9V8YqX/mCQowxhFcKvOLaJjDPdcH
tLDDTMSJn9lNXkg1vTUoa5AnkqFyT0dcjX6y4hssTJkJO3FyhBCbuMz/5xvAc9/nST8eIKfxsm0I
hitQ+4BGck+FZ55YdqSkG9xNdk9WjpOlz59/f3cm9rnb51RP+TlnWS5uc6uEgbQ4iYtnz83yTaAW
5ps8TLgKC5+5xXgeffdbjOqCnZttTDj5Jv1SQPSQclaPKE1Mf7cMlQuAY6wdIfM0/x2x902+JVQT
M1lZ43iOx0zfo2gW5TZ5xs4jBxv4VnQjZsi07LpvWk+Gw7m2lRVG0HJz/5V1sUaXs2QIhmUHUnrS
6jv5c6DDWyqdal8Oqzx8Cw9Lk3eppm3CBHy9cx3iPtJE5pHwK/WJK0i/FrinqiDuVuJoCxvW5F6K
Q6n7oaTNuXWn7p5ODrA27iDvLU7WKtCWujBucdlgL4G4s0cXRT0BQhwrSJT1djt8KTtLlSuGvdSN
Ydjx5JU8D0X16lhYiUAgZRo1DtjmEZ8sfm46PEwSJuj8CMua3PGMwhX1SfVD/dbooN92f5scTFBD
rpSNONZZTZ0V6YCdBwHTvv7pC4ZnKtdqlaZxq7PujPpXJBYdSHHm822aJBCMSye+BpFYWgbj1p4f
KUC4B+1Zx8Dmjojm0A5U4R48w20DMSw7KS2v7IaR/xwymAMgEfXOL91nkjripFx/JYe5YOCmcG1O
ykFwGuhzPnVHYvMw8oT3z/URLLRtwgZpWdmQSunQdgZV57FG+kNCgXllfhZcAhMpKKdkSr3WyX/N
X06Fd5/mzq0l6ac/HU1B910XZE15YWkohm1DyDKz+1xquJyoDHTmR1scZj+2zZNh0QwaGK4PEb6T
tq3+lky99yWsNgq1+e68gd9d1SAAttoqzPVZVfbEkW0F99y+UsDBb/v6ecretS+HMqnaNij/CXCW
nnhlTc9us0posvBsNsmVCA6GNCn68h8FgZjKjkIIC9jVIbQHKKzctE7hN6eAdCOUcjqWeT2i5WAS
DyLUzDXxtvUxk8k0SaqmbLTz9qf+DXqQDLISG+W2fDOZLCC7O7BAeFDrE2W+qz0L0ZSyrrZx3TPf
TCInAa1HN9P2W1qOhJxJ2rufpgl31ev1DbC0RMZJ6PYxKGfaSv4quQ2Q01DkNzV7yYf2S9onw6Ms
tdoLIl7GQW87tEzGKnAAKWmngfwFvJ0baSsVN3hvrsVxl2zd8Hlk66VJW1P/EVQBFt0h6OlBZM3X
+nh9vhbcHhNFCdC3IolV+o9BDlBKy7PnP54twlvxIZ+aL5thEL4Jp2SJ2zUNIO4nUoZH7QN+FoJj
Yn99HAvzZKIpGfMsvJJK9gga1lg+zMI0HnLexF2jelrqwDwXHZ0JkbbZWdW8OcQAh/7EhVKuPfIW
PIW/4JTgE+QOGN5/2QEedxq4/J2c/YOUBk7UuVWyzd0xwZQkkSBuGFHA2dZEJg+qZSH0VsB5s1b7
sjQQI1zRo8KuzapJngEJ66M/l3jrgjJ79AECQDXX3bb1NuxcUSuBCmCW4c3HJv8BXK9le+PkGeTd
tnVgeDx5zZmSnRCPMdgo6K5tvZDsJxsciodtHRiWndcteOShNXYWXLE7UA7yr16S+mso8vk7P3jz
/YWPRCbMhjA0fyQQ97V/qC5D+b2ohrI+Jl7mqn0/tX58nEAQZD2IMrX+gRaS3d7kKCH7xvsu4Sii
p7orkY6wibvvBben+9GaNP4uGRWHsWscxKcRS7YgIuqr9sEbm6y8jZNclDvHGd1w11ksKx48EVDc
IKUEQeejgwBzcEOo6uyH3PNT9p26f9JSQViE+L8QONEhdIKTCkECGZTlkRZuIW90ncb1E8yhD/bO
ZFN5UZhC+D51qHMPwZGOxz9RCQhC/hWnbmErm8RcYLwLwkmF8uzkif2iqxk9Cy1pOtTqtfe7lRtr
Cc1hQkGhlpb5qS2sX02Z2QdSO/G+GpovnraqKEG8YQc0ar0brDHcodhx7zShWhng7HV9tEeMM60f
QWKQcgxQFdL7n8Odq6q7L+dI7PVdvjSHc9fvHLI8CRpp5X7yk3vs2W6yYFcOKkZVtwpvRBmsJdCW
uplP7XfdhHVa0AKk7b98q0qRwgDoyRZ1xASz94rna3mTpW6Mw40NbQVtejWcKrBi7cJEffIlRcZx
4Iec0pWTZ+FKNnGiWYAIvLKT+NcUxsfQsiAG1Lu7rGo+h2GOV0tYrIDUlpbfOOJ6ANtHimDmowOL
Cw4gai7lY4ASb/lU6kLEG6/OPxv/3eJA3YP3edX1JzkFww6yvcO+JeTb9Q22cC+b+NDBrqvOs4T8
OY3KzXcOlNE+e6oNfm9rfn7wvft2Wg4092NHvI5JMpb3Qdg79qEtrXTLs9RzTHd+hLsiw8TxEGXP
1XEcEkceATMj4Zb7Hu0bJm5bUttunI0cIXY4xEleIM03pWsVch/OPpo3zZtUPB4szu4gZlxWr24z
5eqps1xEVFasYamH+fd3CwAorpSEx95JQ5JZRQ6u4WCXglwp2NiBYdMxNCvSNnetY56myD/N6Jgu
3YTzwPwYbkrdAijIbPAgRnmMApmYZu2NK9fKRZfmxjBgZIVxZXCnPc3lI1KJ9HvikmyLYeHTTf+E
xKiuwNMW+oW9kPsWBT6RPRVbnrGebUI3wV7n1rkbene8BSogliBgy0hebVpT2wRq9kNQ6xx86keC
YvUmikuveHOaalNVBT5+Prnf7clJFx7qjipMzSSr8Ab8GE00KbKp+ATNGzZLSkvXmS3QfKUIPQwT
FMi9LFm79T/eNWBY/O/Xq7DNZKyVdQTp3wT0TEEjZlX+yoNyqXXDXuWgMPN9xSGR19UPdH7DJBm0
Qq4fxx9eWZgaw1jJ2AddFePbUVOk6D6o3JHsUDelb5JVWuilPgybFcHg1ShvgGfZlmn/fQLuYlcF
hfUQavX1+jCWJskwXCeUvaWnGOR/agL3yQDmOVB1Ah96vfmlERimq2I4wTGe2/CNBUDR8aROEBkk
YH1XK3G2eaf/5Tl69l/wSVCD+c2UslOe27fwu3aj8ggIloOHiaMKIW3WtMGXOjLuX+k2locXMbxT
7Z0kmeth+1fRFSe7QfmBE68syNzcR+MxLLodlQSFfajveYgku9PdQEJy36vgKCCyMgzkFlQdh+uL
s7D2JkJydJGZGcshvFPFwBUAA3bCI8uq+5tt7c+b4t3h1E6AR9aIT56CEdSPfQvzTpPp7XrjS8th
WLdKwWtBWdOftARmiL3UKfvEJHuhZfBQDUigXO9maY4MMx+9ZGRh49a3IHoZIuAv48hjZO1pvLDW
hn2Pfq8aD+z4t1ApT8NoFLUlD80kx1/bPt4w7pEq0EDx2jvKLK0A1BDlvx5oIr5ta92wbW5XqKMO
fH2vGrRe9/QEiPTa1bCwvCbKUWpIFnNRQBKZOuER2mGoVQMLAVHenV/T+yYsxcoKLxxRJuIR7yhE
Uqy0P1FSooQAJKuyB4IzkaPeEiHyUPr2Xztwxq52IaPS3KJ+/tOYwcGYKq1XTtiFDWqKPubSgsrv
ZPt3ug7PTtvou8lCheL1JV6aG8OCZ9EGm5UJuQti+EYktNNeREUNqN4n16MIiFzvZmkM8+/vDgqI
v3sqTUpMkOddkFvn+wQ/bPPATAYrYMdm+W4dH6lkY7l3YqgYHx037+PXbV9vWLHMx7jzs8Y7CmF1
wY5a/pMX4LG8cYENI1ZgO0szh3pHPk6hjMrEyR+A7Nqm5WmbJFZj7nm8Yry6dyYADbiDCjfPgcdx
fW4WNpCJQ4xb1MogI+WL6I90Qx7O1Ausos6pbMiwBhSc3dEP7kyTy0o0uiqE0zW3xJvkjnr0FCMW
G0dpgISbPa0Cuhb2qanvCDI0yFTpVN4zq/Ui6Aw9jrLYuE9NKGLc5gXxYvAMS2Ay8h2pSha+ul1u
OWtRxKXPN6w5CLQlR8UDEaH8M4+Crn/6Qzx9famXWp9/f2fEfR2rvmw4OzLIX8e3RVwnt1DVYGuy
TktbybiJRYatabmCHbkHv66lOCBYlX/1J8a2nRTMMGQxi4RNdott5HbfwbPj7kHgu1YhuHChmdKO
miUtR26D/XEfQTLWQeCZNdDZ1Fn1M6TJ5O8swCXcFcP7U4bykU0Yt3Mfdh5g4jY79sVY5ZFufZrB
f+wYKPGB2p2BddX0lJZz5HPk2qNN1Ke0P1glNvgtgzyudXaQwXwutOfoPb4S9UceiA1+aLsg8nMs
8FcOh8gFO+ak4SCNjvdF5E2uDrJMETAET2363REsKJ5J6bKfCpyHxQ11POsHAijiczxX7EcAzLst
5Oucpj1b4JX/wfrG73aTisc0AhLKDSOE40n90E2J4ggN0jmPzVjBPBZxr3D4XrNGCjwdkXFHrXxm
Wb2CcVq+7o8YC00exyZskRHlRd+CG5wNFv7bIUiHvHihU6tDoCYDxHL6XPtil9MpqHcOBK80NhhU
RXdIQSLegx+ApAW5WXcGTxt+ziVxnycJvYlzlvXw3Aot0/ZF250bfKbSdRQUXtp4eByBuih/+IXl
iz2XJZjfnWJo3J0fFMNPJcBr2RdCf0uSgCf3fc56SMeiwjjbOTGgcsi56STf5VYHVpYpSIRoIVjM
5GvmNyretUGQOIeMJHYA1pGcNivJ5IUz1UTqOVmSFnLq/WPPwmPczDvVCT1qRwkYx7w609a2y9+E
6sVdWrRjSPyjlEBkBpY/nQqWrtWkL5wanmEGKlMd+Dk8/xh4M51JNdcWKGSUGwe6GtcPvoUXm4nX
g85VCNphdEHp8BpYyESBF6Ih/5AKJ8jMOjz0KAVLpJuSn9d7XBrUDDl4d9TGckqt2GcMHF2JOMdD
8jtuANorvbWq9KUO5qG+6wDab21Fgprh0VlUuxr+JdsHGEkzALuwvz6IhfvChPpSqCRWdtWz4yyR
EOiu2Zesn7Yd5SavnLJBG0gB5rmVHuTBeoawWM/WKjaXZmf+/d3sxNRtZTp47Chb+dL7jNPI93Ky
d/2qWnv/LM2OcZuOSCKGOvDZkRL+TQhQfHsWXVPfXhqAcZVKqhLkKHh7K5AU/SZyaj04Y+r/8EK9
Ru218P0msDTQceYz+F//s2rajG80WUOULrVtvKdyEocouOIeBGIJ8sEO7cYo6fVaGH5hduh8Ir5b
XtXRwKtjzu9J30sdUVQdfB9j2h5CD1rA1zf/Uh/GFtJQ0lWoFsQQwFcgI6Xihz/vW4jOrVAELE2S
sYE0yNpS3VXBcawRW2XI7jiPFpjckxXk8FL7xh7iBLRbaTOEx7pSv8hoJTu/31ar7tnU8MRGSzFv
qAke/iHqn5NIoKLc28tqGJqn6wuw9PnGq6rNuXAFFOb/j7Nra45TZ7a/iCohkIBXZobx+BI7jrOz
kxcq8U5A3MRNCPj1Z5Hz4ihm+IonV/lBGqTultS9ei3x+xqsU/fZ4shP7RvcOHRIzJd70IycHRRz
xaHhduodMuDP95RLmW0iSClr3ZZZBD9extY/dElqyzn4x96d3TZRpCBl7gIXYs/n35kj8KqRkLTo
H9uf/DcJJ5UiQYFKpr6Dxkd7+t1yJSmm2LUFJp2kDzAc1zbVd1PdPagAWR3cMrZ691a818SOxg30
uLrK1ndoXfgmR7CITAnCp9PmIIW6/vtXrl8mdSRYS0mNCkZwEcvqkBw8OoGMH6ekOmap1Z2uz7Li
BSaMlAMB63ngebyUeC6EvAHVvdX2W9+wNrrhxUigVVTZUp2Vt7AcJxjdK7Y4gNb2wHDgDk9+a4i5
f0HuzgmBbRdhWQFjUTjFFrvJ2hSGG8ska/K09m2QJ6foRDsojlJbds58Rd0sai2QW+27A5vQgTJO
gRaRfX0Bqwn/4ga0/zWUerMFf2UjTGglUbKBVjS8KxRgPQ4h/yDvK9QyztetaGWdTDilcIoRCc1J
3kKAvDvSrmwiEH/1x8yrt6SP177AOPL1bNdNMLv+Bfrd/IRHVH0K6K6eMAaOyz8PfD+Q/aRSK32A
vDJ7yOc4+Fhnc78vyW/iKSlzuZsGBYK16iGrTVMgTT1rnwiJbaIoqURGB09i95IkEC+VDk9uhpRv
vAHXVt044yeKbvMArVMinDj76ULZ71TU1XC8bjZroxvhQQxl4Hdt514UbigPnfQ58EWd3rvuRoDw
R0p8KX7/eIouOdI2EJTX3UZ8XrN5IzaQoJ50nAY10u4tlgeQRlBNdPRUN2qKdq2PiZvssiVt4OQ1
gjOmgHRvGSIb+M/1wVd+v4koxPWctqim1hfK6ltoWdv/5CB+OA98LrYIWNamMHw2kQKNQCSpL2D4
JkfkNgL094OEayxw473+FSunpCn2qRPCWNO7iJsgqz0oErdHSG7F33rWskOfltbz9XlWTNWklyyp
NyEyl/Ulb+onHYPbNYP208ZHrK3TMumb90YuoVma0Ky+SBToQtngSZPLcgjbYKe6rm0Kfuq+aHIP
bZ2QPYSOmlqKZ73eIiNbWxz65++XtjN5uOEmt3lhVQfO5A3ypzvvEKY2Hg+U13qUws8GRR79XAUQ
uwLf6uu+jTXdOLenpM/hYy4Fmwv4dT5Nba03NnZlYUw+RyKyORW5TeC8SHGQAtpyPd18xK+NbrgX
6ZyCep3C6LJC4iwuLHauh01mhLXhjUORy5Khj9yZREhc+1cCdMgzuLX40/V1X3FcE63nejZ6eyyr
uCyojRwqtDF2N2n9B8f2/7s+xdoHLP9/41ZJmSDzVzXtpRwZ+IVnvFDT3GqP10dfSfqZvI3gCxAT
NJzEg6gqETUDSNsE7ouhG/D6AKxAfwR+jz0MfpXttCbDzaCAaGkxu8UFUu6vNMdGB4C9b+Qj1vbD
OCxjZ1a6L2sYU9n07OArOHBSCRBuBP0nR23yJK5tiuFv+VRxa55x0VVuBaEiIMzRGKraedy4SC/G
/3fVg5hgPp9lvldQIh4gIM4ubuct8fQpdtNPSibW8yA2O/De/xJiAvuSeSgk0Q2OnmzOHmQ8ys+z
bdF9uBNiAvtii4OHJnaKS0MdH6jKWty3mj1fN973Txxiwvp03NdlINviIsfZuQARzZ9EwLoXSmV3
vj7F2vIsU7/xPoIeV7cWpLj4lnhsJJ4EaCmg0b7Bl0nfDC6tGY08lV1cJqXlPYSS8tsh2YdaIiaw
byr4jGy+VjeaIGHQKPYSzOXWnff9sEFMlsSSBZkgpBnOfHK+QA76kg/uXW6rj2B8vFi9FRb5sOEK
a5tsunTmoOBYKHUzzYp+aQBSBBVFUKdf+6Kyfl7fiLU5DHeOwRNeIcmogE0Aa06dguus8p+8YvOc
WDEjE93nJ2BzhkRSfknI2NzwwkkOTQwV2Os/f230ZZfe2BHKeMPcawvEMn3aHUETxs57CTcZMdUo
ZetKOvieugiJ9Ic7NPWJAtq36zggJnhPBqAKbtkkLksKsHTQRL6NqVxbF8N5VeDUCRokBR4H6LwW
BdZlkaG+vujvHzXE1J9EG1UNxfdeXKYZnLl3mgVFEQOhNgI/cFCtlUtySOZi8xa2ciT4xiNWeMAr
Qd5Pn5erhkz4PbH8m84rn9ohf+l79en6Z62tmXE8C+HGNg88dUOtrOoj6QAocg40Ucm/1ydYWzfD
n920t2s/J9hw7rkgnUQlk0P5+jSBdwkcNqAouD7P2ocYPq24n5EaN5vLlECuEPeM5hgAgL9v9L9w
fTbpXDLH6kaBytUFYJp6Eqm0dNrYhpWIZKL5tKg6lOLH4dJkNWDrsTVMJ8HH8QakjclG2Fibw7h5
A8yKzmSeTZffd7+8QcIUUIb/OrlJUbeyByaoD6lStFo743B2s95C7X8s5urIPGJvNcOtTWB4eDdw
Wg5VMdxMOf8GCpMpbIvx83UDWlueZc43UVWirWpANOyR8Mro4++Ld0Obh4yCDPv6DGu/3vlzBlVq
O2mzebggZZqFuofyFhDMu/ptGTFVKaGH4QMOw/D7dZJ+61pwei6hYt9PN7wYJafMdxgbL79h6lNd
AbXRDM4upCkxwXwlpaC69G11w20burKycecQ+NAtpZ2VdTfRfCSeK+3OaXnju/N3VYFlLFX7CB8Y
MUF8es5rpwi68ZLn+l/KQXvMAnejt+1dk3T/4rQCX3QGxJVLIycrpurYe/NPUMFbITa/9vYYJeYw
DgB0JbdEAx91FzO7+yy9fLrYKeu3mLPeXXsMbxjONMzdKOJqupMJLpEhDjA7P1mQFNsSY12bwIj7
Ii5Jqwp3ulNMAUukfKGbg1962esOy3c9EybD3aYcvKFy7ibQ3ixdGjQivJIfr4/+7umI0Y2rXIO+
rUqm0rlLeJVEEGwokHEceShc1IS8xP51fZoVQ3KN0A/aJFUQu6BRMoK6TCbVK+QgmqND9tWO8SHL
B76JnkmjcqpF7dzFSv2gGcjvBlJ10fWfv7LHJoGVQgIc8r2WfVfG5fxBuyL/VdB9OHf89GXWNz99
UsyvkjnDTy/kP1NcsiP6hpM9zxkMbsT8qUL1ZyKpcyez+KHkwD83vKGHzGm2NAHX9tZw4KYNpF12
nh0tMyTLL68H9g0NfFtJlrXVN1w48TzL9ahw7vAAdO7RdMDOzfY9d210w3/zZJzRo5/RqCzr7EAX
yJCTVFtk+Cujm5CDxg38PAgC6IF2qEfnwhP/2rRWewpNrmfCDSh4f0dhjzRS+VKIpl7pkYPV5OPW
pXZBxv2VF8IEht8mMSrRflEHMPzhQ+k4X6YKjcgSZTjVtw9uD0hpWXQstGPv6bqrrViTCUAoG38a
qzQL7iYX7OrHsnNwXZk1j9HT63V7gCD4rGXyNx6nMsG1BTYKcH8ulD+iB15TlLY8MiCXN2LG2oeY
Xk0cJ3Ban58bIMYO0odJNcD9npx5M7X57hMNn2H4tprdahpLpId4MnxyAQh+dC2Og016EEQGAMi7
GZxh2sJerc1m+LmmFaniGZeBRW6ZD7gnNUgrJLn7zNJxPjixv1XZWbM6w+H9JZVUDSq4Q9c4uyNB
CixQB/ue/OI5L9iz6vvuB1fgGc6QBrpud8s58Z6lG2GggSSs3RZVcOeWioO+rpf5MY7nKRKjbuIo
Jf0WxG/FMExUQdbwScEm7Ehk1JnDxLYrHvJqbu7HOdnqT135HBNbAJbQYihJSZFir8bvHo6BD7Xv
Oe2dTlQgHrRbso0bxEqE+4u3SbY+dNwdEmVu6t8nbTzcu5618XhfG3z5vDeO2oiWpnIkdpTrLril
UlqHGAyVG1fPFYs2IQa58q2pI7AzISbAxmNaiCe03XYAbdGUPCO3KNODsmiwi/sbZ5YREyioJ6Ru
sCvIv36dKFoxwGjY33nOJD9fN+O1BTNCAnVp22ZpgAVjTg5VH+nYn8Y+8LYgXGvjG0EgHupBDrIJ
7nyW1v/4qK78yhR1ztd//ZprGI5Px5xOMeImGAtilYJYvnzlHlrzxnacjtenWPsAw88VBI8G3/do
JAhyl7qD1F2P10e4a3QTe4C+9iEnkLWImtpTD2Ch8EEF5sQ7fc1EHygN7j07xXkPVybkiFoatb7M
syW7fRcKk8lIIj0DIkrfv4u73PrC84WdqfU3yR1/AwzeibIm8ID7Qc16X6eolyn7kULD4je+Ifbc
by5IB46xTz9Nff9pcvuTV8rzDGb/wLeDsFg0Tq15iNK0eF7+7tuvxRDfxBcU4MmY1Cg3h9AK5WHZ
Qm3rfygPrhibvfz/zfCgsBxUgZP/rlNlEdI07cIUrr8RvlaOSROd4AeD7dWCenfcBUkiV8ON1BMO
lAwiICXrT6qX98P8snSUbZj3yqliEhu5MaimBlzsITbhZt+Bz/ov9nH707wY7xf2vo0P+/0F75mJ
EQc4gOopaI38O45rZ6zEgo7zSNigUYNPwkEfnvsNDcEvPABZOxdDdh6K+Xsq6vtKQNnqum2sfawR
KUq/SbuCDU7UTXCAJgMCsCln+TqPqEiA7yvbxa7keiaKsatJB2RhM58nAK4UG+ShSjbVT1ZM0ART
gEQdfGQQBwfYarm6x34/Ha18s5z7G1DyzlaZ9Eeym4cOTKDwoFihXJNZAPmQNj+5PUNGR32C0s+v
ZnJQrR7Lf0jL7jN32Lh5rGyQyYzUjO5sg9ARU/tJeya2/3UacEHIAhR10sbd91YwIRcWLgSqGVDb
DOcCdX63AIfcWL06vrPVqbz2HUaU4H5buCPOUwzu5/JYtg6WsIofNBvij56d70vmmdAL36vdqm6X
5VJTXh4CV9yMLbnPvH35ZRiycTkADqINeLvYwhLZRYy2JLw/dpHqYHQjKMCQZvA89ct297E+lo5v
o0l5F7s0Rje8nfrjKCovxuhC8PIhH3sSUQV6j+vB5H035CbAQtXemCsoIOKgsVCRxS08Prr1Pk/g
JqiCFh2J6VC7Ec+X/thFdtVDIjivq6e+3qI9ef+2jJrcn4dZM1UxqYrSjZbax1RCQimp2DNx1EcA
2L4OKTtdX6r33YGbKAvpQBjT65d50ILQ5MPJ5fpzMzYPvd7HoORyk0GJg4uJJFq7EY3j7BRD+/PQ
9lsY0bUPMPwZvKyJXReTGwFg/B0tw6/LG3moxKNT6+O+NTKu+WXpD5PoZ6zR4EexBt09p/J+rr36
MObdj+uTrNms4c48a6gapOtGsK7k2PljfpDdFl/P2uCGN2td6jkrlRslYMM+ycD/z+8KsrE8a4Mb
zlw6LVjKh9aNxIw6i0jLr9nerAuurH/6geZ9qSzLcqPGr+9b6NOi3+SJtvwFiI4faOneIlhZ+QhT
blLPvSpKH2akSJWHSTF9ryF8tS8emSAL10coJSmDARH8YKLcZ3tbT3jtly+O8ebaCxI9tL8ysqhU
Lioc7oyEEav2RWr+l4CkHhxo6eQWklDQdwwVRfIJ6fOtDqiVMGfiLFTqWqXoOLyX6Y98wtOQlPlL
kqQ3FHzqXr95nr3/2AVB7p+rNFXKQvsNgraSnIQusQg4iltxzKYt6q21fTAcOOGBpeZhciK0jL38
xkZb6OveaUGGA6vWSQrNER0EmeQhduvsBqzp+8oWUI3/c3FQsEtiOjeIPZbtHCcfDPDQyT21/Za2
4crqm4AKdKiOhAyzEzVVbcOS2LcJzJf3qR6tjWTGiiGZkIpJK0eIijtwMf8JTAWPXaOPbjF+z1EA
LuxdZFguN1mSeKysYZYezv5K/tNNuMwVUOmOdh0BJqBCZmySY0MRpSGdCRjc7yvXZul6bQ+W/7+J
E5rxnnUMp3AXl2WHIwxSy1DDmIvp0g5W2p/2fcTiHm+mEYK5LuAzTkRrIJqbDP10cxr8d33wtW8w
vJhblYIs5+hG0MoM7qkl5o8a2sThmKGV4voUK25sAitE3nR2rUYnAsUHePqCFABg4u/pR4b5GG6c
o60qQ8rKiWJWxyfVlCoacGXZ98sNLy6ZA1UVRTC4BertqYVwTmVP33cNbqIqOm8C8Vs3YOW5PJcC
sOjRreJ90c1EVfBSxIEaEX8m8AWfcgWUzGSJdsMiV0KDSYg08QJ9mC1zorwDP5iapuQiNd7khBXy
Y4xrxDBA53nfMhmHMW9zVw1O70YxehM+EB8NCU3dbNnmivmb0owBtBhzNtpOVCl4cM49PMwobtOa
pfZx3wcY7ktQGwePO+Jo2SOBwQcUnUCy4exzLm74L4go26YYOyfy7aLHiwkbTSrr676fbhzAHQE/
D21JviRf9CedJhU69fZeEE1qpIm3TgVVaxY5HmSQbN3TMBVqq29ibWcN300yiPB52ofvesh9JFAr
vCXLHdTN5j1UCy43VRgplLWYP8eIa4P86se6O7BuszNjxcVMzUXqFuhj1zVcTPJnYS+qKDUabflT
0mcvQb1Fo7qySiYbi/CCbogFzAeSGUisjGjLgEr8a1bs04/BKhn+22WEVrhqOVGiyfduRjOUlwHD
ustA2fJZb47GRCUjrWTiRFLof9Emw8P/4YK7cm4xw3ETsHOBW5wDr9TXbpjk1avflFtcEWsLb/it
P6SO01YTxaGORwDU0GtoLKMibEFdbl9oMJFpZOzGNiFBjpaemKK5h1TpuRqmn/uW3jh4ZayZduqq
AMWvMwJSJ9E1gdi2hcZczOPvvCw3CZxULaYCQNWl1Dh8olV9H9f5c4wsSuVvRbf3BaHRjm28hIlU
ZC57EIyFepQ0eUks4fFXpYa8/uUmsZMdPBZnrxP0juenqXLShQpWFr6XPebSzkR66IMGdAeHoCZT
oDYStitmZ0LaiAcCtc5q8eVgHTiUrNEhRKW2sAlroy/x5q3HeC1xfPB5RQ1pH/JCO8cRKfV9120T
xCbAKUEg5wMsUue9ABhQnFIHr9tdBmeC2GI6Eu5O1IasNX+hNgO+T83qfH3wFXc0MWytsIOpdHGN
7KXWYaN7Fv7WSczRh3K8PsXayhse73IfD86gtaMFRQsaI3bgsbevcMtN5hzIM1cSOsCom1covXC3
Rks6uIw2wCVrP93wdTXwVCsm7SjJ0CA4dXl7stNCbFjNgtV8x9VN0UUJfkRspLIjFUyRe0KB+6PK
2gcPhaS+C70AHZzXd2Blk00wmx8EeugGoDGSOIGC3hgftQPmmbYBkPz6DCsLZQLalmd/LRsfqfcE
d71JU3nMZqjL7xvd8N3OqRo7XpA3WgELaQftcQyK+LRvcOOcLucypaQqYUGdfEqcgZxANicu1wdf
uc38BVgDgZzFYoGVz2UWTk3+DF7kEQrDwYOzXDXAJL3vPWgS6MS8sFDrajAT5e5nN+PizoeY0T4f
NhFrk7KHoZNYJFIOOvq9BXXZ/7i+SGvGY9y2yx4PhbHAIukUCu6kle5pnvaxnLrcVAlMGjpnXdfb
EdoD7nMOQSe7BG/Cvp9uXLa7MbWmoUSA+C3t7KM/9sPsUWfjRFyxHhNxJqG1FbfuGES0BYDO5Rfk
21Bspj994j4Xk7cRh1bW38SclbiO1ejTh+lY/KIykL79D+rOixu9E+RMmFlSjDZNgyFANtx+nGzo
BOXqg+z8m0BsdX6u/X7Dg33UnfKqrbFMs55xj+97Nz0WQa2fr2/y2icsYfXN1QHkZkk7AgIWQYAQ
fKnF8IF683nJKheFt1WlW/uI5f9vJgExQxxb8YTDwCLdh85Hqwz6NlCm2NjklTOAGqewcLyeVGpx
Az8oDg1eoKGI6c8x3iRoWJvBcGPBk6QTg2MjaQQSzaZD6tcGnB9KVxuF8LV9ME5jOaL1r44rTOCC
jnrRi5D2EFGBvKDvjOH1zV7bB8OjoaUEKEqOzCma7Z1DM4j/Go9XG7etlRPfhJnpImel3+Mq5Fbs
lrD0Jhnx6pESYCkl7/qMfaumdIOHaWU7TMwZRUerapyGR8LzazsJc9rkIBfOGRVVhBJV3WykA9Ym
Mk5n6oNpyyKIgfk4fRZM8dsA/RCVsLYO0ZUtMcFnvqrl3HjY97wWwb8+JB2+oPVoKxOwNvryWW8c
jw5FFgwUo0+jkNB4A/fDNjphbW1Mr851pROrBmY4AWpRLFxYpb0oLgU7uyy4iSZTKp1JXOZw7MAF
74cFnh4K9MZxlzuYyLG47OPSGTR8rs0EFFiz4JYp1E6vj77i0SbbTUncvou7GpkGwu58PHB9MXxc
Ku773cDwZ7+dLXxBgnwDMv4h+vZJ1A3Dx2LEFfX6R6xAqbiJAxPprDulUxZRqB/qwPqqZi/iNWB9
S3gK7EPG2HM2Q8UjBRCi3sdy5IKz+0/LjUGam9cSIV1PIMShNTCfaS3+u/5Vi4W+c26b+LC4cUFX
UzKcR8trXOiKHYHvrTei7IpfmBCwQVH0A0DeIQ19dHdHg19ad+i8zkJruR5f/4K1OQzHFkHd2Qwt
uVGRkZcugDplXFeXlgLodn2CtSVa/v8mcujM6vqgrGjkpkV5iDWIGG1alDfXR1+5/JmwL9mhmg18
mRtpWx2SCQo/3bA0cNAnkKxWh+1jde0z6J+fEY/dLEXV1Od8zskNgcx56I2pd7z+GWu7YBzagBlp
cLc2cI78N2u+RdMX0rVc3Bcq7ba419a+wfBy5Y9ByeOZRbEDhhRIGLVzWJFyk570/fGZCQOTqT9I
VCIRBuepOk240uRiE7mwNrjhx7ItJ2KluH/TVqFOSL0nPW/25LwfYpmJ/prQNBjTFOLAygUroATN
Y4P87rHtyzCFwM2uXWYm9kvUrlP2RADgHqTPSqBQTgHesRhJTtfNaG2NDGfuOJQM2rhDtbxjP7tq
+Jd2w1aCbW2Jljnf+LFoMtAyDgmLFEivk5rfK0few8/SfB/0hZkcOxbyPGNRWHbEYgZ6dgfe5RZC
7lwbw4G5BaGJKR2RYHNAqDdxyO8Wgv28vvDvhyEWGP4rqrbD+Vbg8oVK7Su21z74NuoNvBXkkVJd
PrR0M2S/fz+GoOifOxEnTk3t5YbP5zyK/eHT7zsZhOciZfOnjkHGoy34Rm5mMZ2/Tzhm4sFKOUyZ
I3AzKPuan8oRNDt6DD4UaBremGFl7UwkGJ8JOBmZrs8+q15Bnn9C8fji58Xr0ibhiGDjpHjXN7hH
DPtlPfd9WszOd7sDZXLNe1Xe9w70dTbGf9c/ML7xdEymAm3ZcVx+z2UQHKwkrQ5IutZhkDe3YKnd
aot4dz8wjWHGMenBPG/17DEf0TgoIC4cyj5pzgWSHtdtee1DDFtOvBHqAkFVffdgRSfA0JNDB8GV
Q1bb3/La2kVdgA8xrDgRJOFglWaPBJJGeUjqru/DDKi9jf14f6H+wiT7M01154nqexLz576PcX/K
eFSrTY2stQkW93wTENVkV720C/fRnfizJh7ewb2bndC1stUAvYz0l+/xvzDJaRBMYD/squ9oGdbP
Gcn/c8BoOhwU6AzOSTu5p85rp2Miy3HjOfyuL2LGxSbefFM5+qTQei5/gFD5uUvIr8mZ9SHP/QdB
EzCFZd5Wd+La6i3/fztTOVvTmPX0Ufu9ewL2OQtzz+EHp95inFn7FsPh2wloAdmw8kcVsBktBygr
j43Iwwriu8dugCE7I0C/153m/ejCzbOLAl4vtOOx285itD0ktTdZh9md5114WeyM4feIuUkLdqT0
hx1UzyP3/KOX7asFY3DD5alt2Vo1VfIjHcE2N4Kt4dECVmQjQbu2NoanuzgrWpKMOAjduhtOJUqj
3eesB2HuPlc3z6iknESTesr6zgBIgfo5AOO2DzrhbTbbFWs1zygaK1lxSr1HidvgeCTYDgA7QB45
hejn78bjLisycctARA9VqtT4mBRDVd6i1aG14e3WnG+ctStbYfLD8RGsvOOgpkdopH6gWS6izGu3
OBLXFslw6W4cyED7kv7/0VSiY0/0CnruAMWRrR69tTmWD3sTNro+Qx9cPbmPJAaiTBbx14bYX1is
s43Tb22FzGOcZZZq25w88rJQ7U0z1LI8uCUaG8Pre7z2BYYj53ZiWUHWuo+5Bm6EDyjgNwnRh7na
BNW834jKuW/4syA2q11/gLlWpZc8dmMx6n+gt1DppxFJ4IXUGCyH5VPZdX79UJZVWX3RdcqZD0EG
iZQ95Ott79+gs8vhB+GjGqvjgEys+FL6dJ5JaPvdRKuNFVlbciM+iJFbGHo5SAHBOkiUPu4G0bqn
6+u9MroJhQ7avunigZTfbVfdg7y4P6DFfhfCiCPq/mmOJSVjEYtieiQUQG4NSXFxqBgZdjGyYfzl
bHtj7kQMlI257T6qWn/wp4o+sFwne4qhGNw47MEO0MsJMoBoLRXloZ5q4oRB3JOdlu4Z8UCXlkMF
DUDhPI0BvXeFokXU0DYQVVhbaBresJ8Ai/HONckzYoJIPJV1Y0lvuxTEbxyqgL7H7vMUyaBSVndy
ZPce/tF2WyTSKy78l3jsHDgJRLL1Y9wOIK3yCAC6rXWx1T6Wf2yNESQAlx1YXhP96KITHu88wFlG
4Fque8TazzeiQ9NDfdHVDW7eWlaaoKXasTsVdiBJlJFDZFNvAEN+w7He2xnDs6uMILZM0/Saj3jQ
VaHtiKVDE/DjDBw4KQ9E/qydMbbrIyg+A/UI2Yqxcw+oZHD7ScY4D/UxUJBdvJnbuYtfkAwjQ/Dg
JVJN48mtXVGfA+F79schcyz3EzS+CX0kLoubIBRzDU4VgDu5fJwsp5mtowLThqfDGm/kYgpV7mc/
qspi35O+HR9L3lIRyRRLHkLbbhLP3hB75beRJyNAv3g7dvMYViqQwZmheOB9GhpomzzUc+WQ7AAC
trL+aPl9aX8QsWiKyEHtsPkFvU2VffcdWlanGJQv3X8azO/FiVvZLIKvCbPG3gfoBEpTzjnISzT0
XUjuNHRLtHHFP0wouaS4h9ZJOr8WesgPqRe8QMD0U9sT++w5QRHaVfZfImIwh/bNVnv5ytPFRJh3
qc85kGTzI20ocS859fGoR0soeCXHfmYDeCu5DNqTz21S3QQW2HaO1617Jd6b6HPd1WXCwUV0K0AL
86DRT3Whmm0VoFd8hxsxU1BgnUiJ75IFg8rQkM4fUJ1xLiOz0BZx/QveRx5ybsLO0Rk6eZQJeksy
cQP2bQ2JDMjZx8NHIGgv3VC+Jhwaes7weeL2wWrZc5FsNo9StsSBd7yWG/FUerMsEtlY3wSZ/fg2
ndq8e/HGOLWKk+9aGgRlXVfIiJeaN3exX0DqsGB55YtwGOPpiVWN294Hecv4AWpMXRxSjihw5EnZ
d8gegZ/2MxgP5uk2aZOgfeKq8sRdSQJ89medlWLKzlMreX6UfefPn8VUZuO57MHBGbpL3fkVgtG0
um3TrsLSAHSAV1YM0SorIspLBvCrpBXMLdZO5h9yRfE75rECIPWU5clQ/iKqQp0upFJAqY6OXlB9
jCFK0j/rHuKmDznonyiyUKOefuQ2zsMPc2/NzWfoTLTzv0DK2NODX3R19bMTFFHnkID0g7EQYrhV
5x+gWV5Zj1MLxMWnlDLmPqO+nOhT3Ge581HaunQPbdXTT+Vg6ewwT30OmgewGdkv6M8S4p8U7ST2
faCLNPhca6stjoosGrYx+ufiM+PT3KKGwvvev0B7qm9Aw5w6/Fj7weSfqjZQ7ZklFugKAlx52kOl
CpV9QCYJGAbFGmsE7ZhtXZLOmvKfvKZzDdhq3KlHCnSIcy8pQdctLaTTnCvhsuQenBgpq0No17r2
DSqCgRXiS1j3oxoLt87DEemh7jQgtvmXDNq600OycDreV/PSH8kd3cdn1clc/kIL7+CLk5vpoT0X
dpA/tVUQ5PdAc0BLN+lw4yaHHoo52jm4vKziH1UzEfaR9HquG6hZiMyPIOWVe2Ff+rHbAcY4unIO
deWBjNVzmcM+MnTfJv6hGrJpeELjtoc8mZsJ8BAc+QyyzNdmKPEqidFVJgAIDwLv58RGmnzULGPO
7ZQE2Q/YkYrPvUo88ggEPJ/7CNY5ON1XmarK/ZKlJcRohZ14+jDFXQ/t6VoG9YjDVFL3pZeBHR+d
hafqSArQUJ4GJSg5+7qz5UWQRQe+g5Rn3SEv0bf3M8A5th0WRQHZkUNlp1Zz2040fhxV1Q2HOE2G
5jbjrTVGMbTTYrSI5NMnh6E/+l8nIbw/8jHxrShlVcxvkNSEz5UgxJdfEo9Dp7myIHwB6sscWkSV
0/fOje6qoou4I1spQ4nXwilBjZlFjWMlfOl0qbOLLoBAug16p5+PKGlX6q4Wbt2euaxdemL25Dd3
6AuoX3gSiALPvCR/7XBY649IHKYQJpp5sxhUPwDtMCa5p249v9QEWvIErKLobZ2D6uyVNa8fZNCU
iQ59r6GpONLRYs0dPA36arC6mj7HkyM16CK4QwIEgQCqWUDmpJ06pKlLPvstJKKsUKEvOh7BFDgE
FpakpnFkVxb/XsTDUDyAnTWuP+esZsExa6AZ80GWRV98sqiLE7100X/8WNSDpB9wr5+DTw0ZKwi7
9WnSfuvkVOdDOExpqX8VDoSQX8qFjwZyoJ7NQqBHCnZmTZJYpwQLTI9pkTrZuZBTwo+U1DL9kTgu
Yye4FBe3JM4a69AxJ/HPCWiIQHUOnrTqwuYCFuU2jd3+CvL6/zi7kiY5cW77i4hgFGJLDjVkTS7b
OKs2hLvdzSCEELP49d/Bb1Mtl5IXuc0FSg33Sro6Q2/dzzZUgmLRwLk6hxxzM+X3S2p71gusu8v+
thZl3RRH1ILz9o3gqZV9s+gI2GrVuvR7WnnjeeFtmEK2WAxduh9BzO32jmPn8xlfAyU39vsCBT7w
4jLcwqDqvVRbJVjTVqzdpacwnT03y9tnvkxuuid5x8ROjDn79/JGafq+dkqWJLBqPKhZ3yA+0fbw
XXSwdt1Zhul1lSudg5Q5pOymmTrPQUcUfMg4lDTvV2nF6HC5B59rAWGr107ITE5ViJMEP9krBdVV
yNpZAW9fG6smEg/dkMNA2oJTewnlTmge/iq84TYvxckK6HXVM52o5KfMltjo52ffQUECVRwrViWU
h/phvrKootOV5OCCs0Dy5Xkosug78jqt9th9nK3q63r6+uTEovOUsOlHVTuU4zOZURgdGFBEXUVB
1rMHyKux8evl2TIcpHWykh1YTulnBT/9ZtP5EYy94Vwpu/zXeh7L/AwVzuGpdnFOudyg4bSpE5gg
rRmREpXNZ9ZIeiAhcobbAy1Y8k3XUtPQaYe9wl1qdy6L8XlZqL0LIc9b9NVwhE/IPgLhfaM8bqjF
B1om4NKJMhtah9/8mo4MTvUViels05uJtdmXrAp/zeGWxqohK+jEJp/yfM7hVf5Mx15IvMEGPtSM
454CZbExL6aFoN2gOXrheVNr39t28Zw1w44K/+QzuC0MubiHuhGCBzJNLU7q1y0ELU2IfolGuHqN
z7KFogvUpf0Y0i4sLuctxQBn/dQnMaTTnTqf8bTpw+pEOC4cQwm+tMrkPamgGZvlwYMbDGoPP88i
rnL6UuEAu7E2DIOpM5qYxy1VRWR8wvEt4kfPwmxReDTUjX/bwcYST5247C+4Q2Z+dDenID/GjW+1
kCO/PLiGBaPLd0+gJVspa6uTazsTu0k9leZ3QB9UW1Q749hqt0aO42cNqz3n3u+CgyqmpyGkL4MD
HBwNHn7f5waoks/AfYduufXAahrXNal8qB2iajhCO9GuThkWKehK5U4E0E9wI6wbwoNv/kIfywjN
RbCpuDyShjDXeVJFE0HCCmKjJzd0cIcbYcgAotSMN2pSBs67J5ZiwZUwk82VU+f9t48iSy1HZtTB
UwlMUHYZhGzF3qkL8PEv98i0NrQjRhFaI8Qs6uHbgCqyFaNSRVB2cq5z9CLE1zIJc8FvsrlaENj4
z2kLCQrc4LbofKYloKUNCQGTnqVEPXNof4U0li6q67fjEJIoj+1q9Oe7NAV/MYjhat8G56JuqrGI
y4Eyed3p4g9WFawVgomF4/PULfZB+U2wp20N9HC0CS017JI6rWqyvcXOAX9BnbmC2NwuK4fGQvEg
WNrxVxiFabNx3jQsb10vnFPH8QeHD8/pTOl32+qrB8ohEt7ns9ihRlGdnHAcN86epsa0nOEu4zhn
3OGweQMVYVimpwLHPilXAI6qXyBdtdGQafi0PJHJyqvtBnsLLZsXPHNGAGn2YpcDaLKxBkz5T6dd
MeaFDpzr7Ht/vSlndDyvHBechp9RX7jNxvxWTtAGWlj0CGDTRvXZELo6G8tPOSpX2SyfUwA01I4t
FvN2uVqiZaMBQ43T03ID7wYrF9Rhp2590bB93EgxQ0AtFXhnwoMZHJcbTwzHqzKRztDizTLasAsr
TngtI9mOCVbMUHRvw7fL31/X1Sf7v6flikmScgxl0T8L5iy4o0dDGlI3dqFiYB0n102L8VjTBVI5
+8sNmlaFTtxiHbVGmCWxk+jb8TYt/H+GKHzJAgGMLVTkBaokMY6HbWxl8/d23nq9MawLnchFbKvJ
YcmF1xs/W9wiJimTgdgvLS7O/1zumqmJNaY/bL18JbDY/oC5kn13k4U5O86lnd5c93UtM/hhn6I+
UGNhVwvEwUZUooKMt9dtqbpseNGgwi3njDzD6TD/xmAW+BbmEA+57r+vI/ZhZETEgDroR3ydSgiR
e2F7WPK2vUbgmRCdvpXVMJNBDaY68aghYexaltucUMCysyuHXgv5aeiWxm+X8lQMKOrGFJ4dtzCZ
UcVGTBhysasfB2wWMuJ04/OgKP2W5YWUJ4XIPFgdPGQ3MolhZ3G1SB+WrCqq2c+/M5xGmfRPtoNT
oAqX5woZeSmuhRXpRK6BdpaH+iUSZGpbJ2i2N4+T2pRBNHRDp27Zq6Z1BHXr75zQlyz0T7IJwtiO
suec1W9g6m+50xkmRZcNn1gakDaK8EDI4X3nBhB+FTNIBnW0KWNkakILaTK00illMD+7XfNQEPlX
V9UvWArkuqDWrcqLqZ88FrDx2XenUMa2mu3sznNR8D5cEddeqCdVL7CKjBPCkjpieOTJLWvpdpFV
iJ/XfX9dBB/yhtc43GpnEn3PPGCrc5JCcKsYv1/++Kejjz+vjf7YBj3Mvzq+70FZ/dZ3OYN4RFfd
9PLfyw18uh+ggbXhD//eWhpHkbHge+4vbLdEWdXGgHCHf1/3eS2p9mPnOtCuxf+3wrsGFeznEnDz
jZz66SkH/127YsFxULRNKfkebItbDj35nUh5E9M08g7APO89d/AeJR+DjRRoGistxS7OkJeLhfYa
x4djpuW2J0qCq+5z6I2WYClv0xZqVXyPp/CDigREorc0e0x/XEurNQXkCrgNvi8cPAPZ8m9P0Y3V
b1igeiKFg3RVBngt+T41oXcP29I8jgLb23V+t8UD+/w0hvP4Ov8f1ijNmnJsGx7+JZQ3WfUNJDtD
We/wYoVyT+ALPJ3uyr6z8eTaiLSW2a6oIcY/7CS0t73yOPPFI8E1xwTvD3C4TYEMx4MyVleRjnmz
g/HWtAuxvw9bJeNPdw+P6CSKSXo+3lLUkHSe828nyENAEPCB85xN9UuVjRu0388XBVjj/x1VlOxI
bUGfPlmr+tDghOM10DcboWJaFlpSXOqwIri48f0oo30IMTMrO9qBtzEHpq9rWRFvgFBhhq3d3nfH
NIOvvF++cJiyv5TtYFsbXfh8fPBU9t/xEb5kjRMt1b7OwvWQzIIfc0mWu8uJ0dSFtdUPa9rpJinw
4lvtM+ljKfsRgApL+uo2/s3lBtax+OPShKDRkmPT1XkGolK1b8iY+Fb4bSTdF3CBAEFQ7Moh0hIi
6wGKsuGwsecW0K+gpltAaRZyuXaetZTIK+KlqPrg+2ERPDUlG/e+6gMUiIbpqgIAxknLjaVTO/5s
0SxpUXUMykPGetF48TJEkdi1TlVIfgotC4b2e5a31YKIF2oB9ln5VtDsGK9Het2SA+vnv4sCaWoe
56C3v1cRDnGuj3Ko8um3ywvi8xVHdAQ3JGUJCml19N5m8LTMin/WTzfjVX7SyItaOrH7LB/mrIR0
TQc1Eh43cgmHXWRDXDy53AFDQOp0ad9xHJBNOP0OrEa/mzmPvtZZSq9Kh6HOl+bUG2ExPGaJ6Aao
pQV41ASm4J/r/rqWsAARiWCkVrZJmkoeHiCQmD7iZORtVWAMwa57ZaiqAzjRDdnftsWsCG4EE2T2
b1VuryiFMaj86rYOlCIbXBzTjqwz1mC13mc+7Dl+1t3wNDdBTIfitsmqQyHrE2hacYiCXR694NVm
oxRoOOvpHDbXtQFkdIX8yYlSOMOIm3niJ5LRO+AlXzqW33q4Ll6eLdNoamktVTD7nYtS/rSVOpFm
eaSyPYVO8VXlcqMJ01rWMlvUz3hSwnpOAAHicS/sad+z4rq8+QfBrMs5QaEkSL+PUzW/V8oqra/d
2Ecqj0tgM9Q1KG0cVPR0FQLv1FZZltgO6FiVBUZh0GwRhg3pSuc9C4LSKCtz6zsdvUa82EvP6LcW
L2/hv41q7a0C8OcT8QetzCVNRfup6RPm8infwctxBPvWHcjGHWVNf39uw38YXtCQ5niv663vmeuF
T3hDg9mV8mE2o4J/yZynO3cRAXTWAaKLOhSGLq/g36XXz5pdu/vheJHZWRH5IAHuUzWNeZpw30+f
cyCdkNYs3odRGxeNaK1iDxBb2fJ96IJH8nOCHlYBoYhicnrnNPTN0r6jYKycv6axJn0cptQ/d8zN
LZiR1l4XoBa6WBHzbkvFR/o0u5HL+L7qAHBjMaB0NX+LaFba8mC5dSHmWzpSv/gaMqlQ2IEmCcne
V4dxZIt5iUS/s1ibRzK2WmCN65tckXRmW35PpoO1diTK2lbU1lQV72Imd/bwdz2N+8YSN3QoD5in
jeRomnEtewBz21p2GpHvXTHBxHL8SjuH4PW93uWjguYo/G3SqDySdOt2Z+qWlktUWZZBnlllQtGt
VMCLi05fl7B6oW15HPi8dfMxROQfDK0F4L2uSOk77Blv3OILifhb61yXdP9wlyCg9gGKxqL3tKFH
v4AYpD/RX6hWvyz5pjirIdp1j4mpggleVk5BAqB06P6DnVEFt3gQ5vXGNmWYC91bop9dD86PQ5Ag
r7xmPnRXwZZ7Qdea2CLqG8eKuxzhpoa0VUYgMuaLOsBhiNYPZT7ghoL9MJ9hlua3gDzmEztebsk0
Ztryoi6FQckK2cOOH8V4/FNxYKGcefnrpkWlHb/xytGDLuzR79GgnpwmvMPJ4ZF47sZ8fL6VE51i
1ZCs8HufTQmeDG6WipHTJK3uoNwWip3gxF7uhGGI/uBaAeqcjVFrJy4cakARAVypF1dpT3h/EK3G
DIql+KtTgnJHdGzHVsUTID4bB5HPz1V/MK3ECDsOtigMUE1A3vVOa1KsnOnYF9bTGCiQubdiwzDV
OulKCgXYbzjMibsAdR+Xac843rgqgLC/RgpmnTeXZ8PUpXWWPux9kZpy2rjelFTWCJx++LBC4Upr
fq7H6HaNwKGTV068tqMU0HSig/TnxJaAENTQ8dqPS7pxvDL1QwvxlEdAxFfWnFA6Lr9CS8x/2UE+
eScKGFS6A9yIfof6wTqUAHrLjVZNa1kL9yJSyzhNU/ge2ozFoRU2cVnnW7pRpnjUwl0qPx8LGKa9
R3Q41iH4ynhYp3w4t9L+9/L0GzKjzinym4FALLyek1n2d36Vgp/FX9cLgmMPh7xqNwo4hm1epxGl
lNQOJG2893WbXyt1rFx9DCwoO9etuCkHgIpm+Dw13dYl0tSx9fcP65rKyYc0yGS/r57wYI7s5Uy+
eYrfrx3LhmUjfAwL4A8eUYTH/Ga0pyRb4JGR+nB2hCD7lt6zYQHoBCJfTSstoo2SxfLi0LN2EsKJ
cw0ISe5udOBzPTcP0KX/DlTqpQqUgCpKnBmkOCyySUxnwDyfx8K7d4F6l6W474OyjCfO4UQnN876
pr5p2YABx1SwBu1C6OvI4BMMH4p7gAbe/XF3eW2b5kZLCVPe9VUxVWMyFlEiSsliaV+ne4Fh0yK/
m6cwDy06JDa1Sdy67DkXLIrtef553b/Xgt9puzC0BjEmfYanVu673W3ROfXh8tcN24sOFp+YFVQ2
PGkTB6oO4HHwb6v933qAvPx9w+zqSPGpwd1I1FmfyJkd8VDzBAOrU8eDV1VmV5Gq8SahhbgvOuEz
P+wS25fDKWd29Yoi+rRR4jKkLB0kPrfYMWBrShMYJ+2boN7xloOutd5KlLcPiurIveYNB4Dj5REz
rFYdIx5kVARsGcLEs6omLmzgjjMl/7r88XVIPrnhBlqQO35X1iJwumT2ZeL6wT9rYNMAlstuH/w/
DtqmTmhBrfyqqvOUdO8QA3h3yaT2ng0B9sudMK1ZLZ4pYdRVowwScDahsQCDsvbcZFb2w42s+bqc
8ZtL+WHbcBygJkZUfhMpF7LDwwnduen09XIHTKOjhbQ9DlCjI1mbgPX13XagvepBj3DjnxtGR8d9
u91EFZe8TabRZju7ycTdONV/18CXXzf+OsB7yhZ7SnO7TcIWoq6DA6oqmyDb70dCbXTCMEI6hJtO
IGJWVdAm3jxkx3ES3ZfAdtl1B1DduKKd6sylbt0mOesDqCAtlVx2SmTTP5fn15AydO+KjtkeJNza
NkGkxdhOf9IAWEJR76kHflwZPqxnj6HakmI1NbcO4oe12gXKHsvI67G/FT/gA/HsdGhmzG4Bbzly
Ub5aQ3Bq2JZ8rSGH+N5/m0uJjfddHwtsTekebW5UNR5WrujCvW9Of5VCsfeHx8XUwUBjlMRLCrj6
7fzFXuLcpdWVC0zbtgVq4SLIQy9hHZRP7kfeSWcHQBO0Ui6vAVMYajEuS5DXLOk0CbAOj+B4ksPY
wInd88cvlxswhIgOxK6rJu0ygQYsOYq7zIFKbVGmy+3lrxsmWcdgd2EKpO26UazrCTKRLK6girQu
KH9AS9iF7y43ZDgg6BjsCtbPUH0ImmS924Do+TUKitceot1w5b7yiOmtbX8IED9T3Bvo6CQwL7+r
VFrHNSmeexQXr87puueFEq3ftnXnJHRS5XMXZcWhpn63kbFMo6SF+OBTMMf81E4gRCFif5j2LpeP
w1KfejCaL8+EaUFpce14y8KHOncSsGtBD5/oUt1OpLM2zrGGLKWjqws8EfsQ5LCTDtmo4M6zmOHu
KnBu6t167zTBu1f2T6UPpPDl/hgiUAdYFxQSAEA728kwBt5rpCoEhwgdqFPDzEZsUfpMgaLFOUTb
iJfPs/uGCulxZOFRyOnLWpIDW/l+oPz1cmcMZQ0dW00n5szZgNEbZPWqCtjNcC+ElV73uNZosBvf
hCTfiH3DwOnYvwJi3gNPO/cNPOd7dyLfyoXc+bgaXO6KYS3r3hiNYhYgZtJ9mxS5y/3idVU5rSTI
U2O/cWY3TIoOAIzwgprTlNVJx/kDeN1PTFSnxY8ei0k+ioZslAENEaPDAKWKICTQWEvSCVecbMUp
2OVFdLw8TqZOaDHfNCl0D2oAAVBMPFLo7R1KOX9ZpzlPcSkogn5jJzHNtxb4aduOHYf7exL5vITI
Hndu0hECORaqmxvXQNNIaUd2wdlEAtkviV+My0vad9ZdY3nDr8sjZeqAtplHARThw7BekjbIov1i
d7CGLUd5HJSr9pebMHVAC3MJ9Y4UwkeYamCn9i6BHRYPgunm8tcNIaHjAfvMwrG9spfEweVbtoju
wbdv5DT98hb+frkNwyDpeMCmLYHaaYYlSaPMOUBXYsLRHZAQbIHVRjcMg6QDqynULXpXWCKZVdA/
loU8283ENrKS6ePr2H3YxCfUoBU8JeZEBeCzCn/4UmRbZUlDqOmoNQaGnm9PBX3r+/qVEXXjuO77
FA1HWyz/BnILPGiagrVrH7pgRyqkFkSq3griPMOC7hkPFF+Wrt8SUzQtIy2QpVQQUfSs8C0cyWG9
c8D+9Jn29c2SiWummHi6UaNPvQpSKZWVuH2NA2FqjeFtKZt0S2fq0yEinn57zbKmyKfaZ2egI6xT
5+IdpW9D6yClu8UxNTWxbrEfZgGWEq2SBegY0Kqij7ZXE9Q4034e4nZRw1WwZ3RkXWofWqmGcWjd
IGTndPC7o+v0xcHy8BR4OZg/DQZ8XQsGGzxg+Ni3DOpF3E6BT1lgwxDK6DoJRwiZ/Pffu0XkkRnu
Nj8KByDoExkriJ9k02Bt0UhNHdBCgYK46qe+J+59Z/IeCuGLV2e18rg8PJ+eljA8WiAA39qQrqDl
2fZrcYQajjqGvIdc2wiSqoCD8gPzKz+O3K1XBtOa0va3rAwiqEzN6XcbxiEFKJ48gIuy50DryFI4
s2/0y9SMttFBQA8aOV4n7jsRinfb9+lj1nPvIcucdOOYbmpC2+jKRWWYjLk8W5nffBNDWN1kGYxT
47ItNy4an6Yp4uk3Vyot0kinqM7FXBdHxXMZ210t93J0flRAtOwuLwJDT/QrrLIlREd9WZ27pZdQ
0Of1vqAVbGqca1vQYhw0aEa5bMpz1UMdOl3Yq+dSaJNN7Nt1XdDCnPoB7bNwLM9OQf3hfiGA2e6A
YhAp1AaLZT5ebsY0IesIfshVoIxFldMTce9yNZ2yhs8HAsLaKXV4dpBki8BrmhAt5nPlNl1BovLs
2nZ9x4fSPoygdN9mTt9d2RMt8K1S4QTlWAx+WesrWcPSXTmOYm+P3r9R225hokw90cLddRd4xYxL
daZl4Y5Iv0iPu8YOqlNjV9br5VkxpEj9/ioXWdizm5bI8aN1p8jwtXNpvlFQMH1cC3PXd/Mytdrw
IVNN2zfQDB2C4mtnVYuzlawMTehXVj56KaSue+xRUdd7cdW3qCqMS9CxjWxoyPL6PZVGY0pDd+FP
vgcW1kBfVro2uDS3q4y0zy0Re86mm6ypN1qsM9/KnLnp+JNb9XRXdFn2DOzsVn3HsKD0CytU2h1/
mit+BnWivy2qoXhwB+cHdZq/Li8mUwPr7x9CvLaWZbLGmZ+hFPajgVh//PtYBQituwGBWAfij6cl
YI3WgfvQgjvSskprn58L5dy0Q8pj2vR3MKGa/PChzTcPuaZ2tBDH9bSOmlrwcw/l658Syta7klXj
rpqV+wN13enAuvw68rTnaoFObScTFZh40FYb5Rh7pWP9U7DS2khXplnR9vPOVSGOwBgzqHB+5ww+
ecAVvbbRpoOtabC0MLfV4M2R33o/aQuhhtRrHmBgI3aVI8HmzL7JqdzCU36Obofh7Fr3+zD/Mixd
ewBgNpHenIFr0gp2ZBX31HESEFKqbDv8G3fQAEA4MB4gdSRH+LddyRZA+9qxXlnBUKdLNjwplw6H
qR+9ZydY2Per4ke/2goSlBxigPy8+LyOw6ovYgv3CAhwOltu0obF8Fv8/cMAdqnXVrA+HZ7IAEtD
FdjPdhZmtzXddMUy5DD9mssXOD61pKzPQvQ5lEuD0+SDu3F5hEwf1+LfryLop1gZe3KVDaG9mA+T
47WxcKAKvZHwTU1ooR8WsJOpc8rPg53zf/KSk3urqrqNouHvjemTDPaH6yNtYPkUSvun2y2e2IOp
Gi1dHI10oQrqZtQX5z4vROfBCIjVwo2bvBgIxNuCDPA42+va/EhamU7hnRRQLJseOtinBf/yqPWB
+QY+sM1/FK4LTVPZAHTxJbRaVx4jaBI+T2VXqxiFoDILbkYc7ip47dJhsStAAGyPsX01LpOUKNfU
kQxjEXiOW79CtovP+SofLGFvdt1EakmJq86apzziZ9W76hCQTh344L1e/rjhqKkTxwprDAhElutE
UNrs3BJIFgiuDllcNdDTaLqIb90BDeGkU6ugNR70EYAhifLgyTt6YZzJEYxKKTfGyZBbdWaVolbu
irKr3jIYluxIziGr4sCsNW6gSQNOBOn+bsSQXfNOBlXU9V98yA6+auBDaZcikWPwj8qD93SsOog6
eu2j1dsgSFyeH0OI6RaVIujCGu55LOEuLQ9ToyBj1nhbsoGmr69z9aETkD4NIvgEVMlv704Wifnd
apXYyNGmCVlb/fj1yvbIQCaR+PUMqwC7+ystIuevrq79wxqx+xA6t39fN05aKoKitLL6aOHnbJ6G
8H6uRq6+woNOXVml0n3BXGSaKHW8MvEpfOcgEJvv0jbncaQ2l5QpQrRAh5WjU5ReHT0UEGuKh3Z8
ogV0jqxw89BsakE7fvgVdYHztfk5CNVwDMF5vwX+ftyNYtNp8/Ml5eoelUMIpYcIwL4HBtFdd8SF
tYIP5v7yLH++olydq+Vj60WhJWsSVzVpDFmhV9u1+BynDPjOhZRqtwxTfp2WjquTtyRzISxEOvuR
BHZqv7p9k6kDtaxxyzLx8+TrRuvvHwJE8aYifTs0SWE5z24EncQYuMg0rvFkWY1BtqU9YJoTLcwz
lLeplXr0QcDr9AVIDohMhnY6btw0Pl9VbqTFedEHbs9cJhIXN/rD1JIHZpco7vAty3XT/9eD24Fk
AsgOLMlsq6bxNKya26VMt2pspu9rtwpXtksKZXiWyIEVL0pWRbgr2w7Y18vL1jRAWmCno+9VjR/V
Cent6o5M8MjhHS4tFVLi5RZMPdADu8lzCOnn0cPUWQW0jifrzavhzHDV13WRhS5jFm+99QQSemkD
TfceZhYwzpkO131fuyoIUdjBCBpdQv0I10c5O5DVVzO/CklBAA/9b5yFlduB4Ofws6fk38SG/zy1
qo1TqiGGdT5ZWmXKAqNWJF0zy1uYjdxRaxYHZ/GeCM1vLg+QYQHR9fcPiYL6FpuABa4TOVH+FV7r
7Ivvg1w/jvTX5RYMC0jnlPkjUYLlWY13High+2XVPI0Tkxv///PKkKsTyujQoDILK8fHAhLoVgx/
KBrd47elBrWT5VZ3dBzWsgMJpnZ6c72e2Vtgc9P8aLHtRxP1s2YW5wxWORAgimBAM4/7HhjrnUWh
13p5/EwzpIU46bqWj0vpP9qRW73ZLbmjcml+tdNmncU0Q1qIp7BzUW1k54mP6koE241unh88n6fV
7eUuGBrQWWYDj/rCC0YfDMxp8A+M5RHdCdpuPTEZhkjnl0GoH3jBPhTnwsJ9GqgstZNebd0taWFv
dMEw2bqdV8EyK10WmScdA5NJjnjAcgP4VYVSvNQQojheN1Jr8x/CsaNTOtjCy5OMdPW9xKvsfVTj
ZHv566Zx0oJdybKw6ol4j34VehDZnqYjxVM1DCCqeuO0bDhH6Y5enbMEoDGP4jwF+fwsQ1fe2VMj
b2FTIt4tm30LWt+OL3fHEPuhtnlTFyxpWo7Rg0vFaT0UykacBgWp9Qz373i2hq+A84srp0YL96mc
WVoLp0hkGQp1K1GbnH6WUQoTlMvdMS0xLdDdrA54B9pJwqLoF84Lr8jyy+NipUlINtexKRS1WPd9
1rd9kPkJp315+/tMSNmyZVNv6ILOLVNLyXgY2eIswsapY4gY/+NMcrmJHOo+rAr7l0fKsI51bhmR
6SzAIa/PsOFw50MDm4+DxfmcpLKmWzJTpka0rb0DdA1rqQyALBO82/l5B/tQJLAxP3iV5fONxGKY
EJ1OxsIwFRCvCgB+hveBrBrnplyWLUstQzjqdDIX3iwYLCUSoC/r+6Gg4wuRTTLhieCtoE736Cxw
U788K6bJX3v4IXdlJPRkWo75vV2Q6UDbqHnsrHZ5cee0XDl59PvldkwjpoV9NigLyJROJHhlrOkB
JjqQeyeiB1rrcgOmmdciPYM5lpcPkZO4g9XvJs6qGE/+bBcFm7AFUx+0WJfOKOsuWLxELD6q5z5F
TfvLAmhKf+Wy0uJcORIiw8DEJhSCkWfshuUYR7CZcjcm2zBGOpssY3T2UesMEhAW+bQXi4rKWPWR
nA+lmtQWO8TUzJr6P6wpl1deBd+EJoEMab9TTiWPdIQt1wAmzeXJNqxanVLGAoA5BUOEKAiq3JMa
vlewX52/pjbkumc4yGwsKlM76+8feiK8qJgb+Pb8HxRiIOKNDdYCF6B8iCfG3q7rzTqOH1qhFSzl
3IqCMEUZ+5uXSClTGZb/DkXr7srhOrSCq5PL8MlpqSvXSRCLcGWdYdAtOxjPlKXYemUyzbwW5cSp
lhx2TyjEp3OwK30bLDwW/rKCLR60IQR1sxHBZvAPfMD4O3eIHgiUJb/m8FjbKvGY/r8W4XyAbQNc
TJpzV+TZo1tAsL9uWv5cILdsvOybmtBivAustBWKkURZHXsnY0ZuuFWVHMbWJdm4oBuWrY7Sg0rO
oFQ+1+dMEfIjKm3/m2ghnE8mNv3lIVFu3OMMfdGZZmm7kmigTpjYANfsXJgSfqE1fexTgFMuh4Zh
vnWYniy80PcC1Ixh7BdVe7h1OPweyk9Xym+7OlJvCkVnQx6gPhNUNNRJSDix7WQRcPbjuh6sY/ch
uIECUo2MKpIQBV+BFEaBoNFD9P+6r6/j9uHr3IkEfHZhHd8F2EmLWapjVQCwdfnrpnWkhbPNBR0y
mzdnUUzuU0FtGLa5BDripWrjeq6/XG7GYMAJcMt/e0FqKITgKbo521H9d5FOL9PM7yYGRuqqcmFL
9XOqGMjVAqBrADtolENfaZOvauqlFvTKC7JhWnD7UfasjkXRPAALP96jSHEMr33chfnjf/sI2Si8
uOZNca9I/ZYO3V2WIiIvD6AhSnTEXkDDpRAFbc6l5/8L68MewlSbjwSmj2u7ud/VliprKpIh68Is
plwh+Jy59n9d9+f1I/vIPWhUgso7gZh/pIulbkJnOF/3cW0Dh69rWLU+rRI/t9Pnol3447axs2lk
tNDmrqeIIFZz/o1ygUhYHXs+3cL4GpKrbuJBltDtZpnXZ9l72B6svPbiNJ9GEsPkW2ysHFPo6a4d
0JHOfLhEsmSCxQEJDqTBs8YDuMlteAtlKQgFgrZoB10Zdx1vmzBOSwjsHoB768qHrO1q+3Ws8tz6
OkEcbessb4hIHWphl3NQ5Y6Nx7WWBKe0H5h1dAtvbN7myk27L7PA8/TGCBguWzrvDa/dgDtaTX2m
Hku9GyLroIX3b9N3+3lwowdrkJBCtQmOfZeXpAGJ4+rAwWzJUs4r5Jsud5fYzkPywyJhWkGIzlcH
jw7n38UX6fflDSc1eQAf5yq5Mxg2aFkoT8E+t7O8OYddttxUKvSPNUtj2G9etyHpqEJZBbMDb3hx
prmrnBUH8c1uuJNvfN4QFDqmMFiCFm5TqEtDSq95EmNdvQkwYGUL8bnL02NYezr9za2DXgWwdE2g
x+weXKd65XJRB9YjW8+s/B9n39LcNs50/Yc+VoEgCYJbSVYs23LusewNK05mSBAEeL/++u8wz8aD
GOJbnMUsnCpCuHSj0X36nLV39+I9/wazUBNRCK0cjlA5rS4Qm5d3hcw0GOpDlPSd5tIJv7tpVLxP
9Vpri+WUm61wftVLiDg35Q+YenhgOSBgSlZ8T3pAmOYyutUdGMSur6DFLf6FNKzQhxAGhUIvpIbd
IpHxa05cFOq2fd4ISlI2dAWQ48XFC0IPIqeTc/bRS7rxgNH/XtOynBFTjVxfoGbdenuwzUbs8wxY
DNkptCiv2aFtjYyYI0ZSFaKGHf3RDb04iASAUjTTs5VJ2L5uWLkfUJnLotM/hgxR4YCpOPdh5Cm1
8oaxfN/EEkK0WyY5sPWXgSPp6RYZEIvyy/XttdifiROkYw0d4tHDKxV5gzuQ6DXdF5ze1LuLfZc3
P2YBwrjrQ9mmYUQefi6aoIrRwdmFcrwnS1VzX8Z9uwaAfv/7oF3471maJOr4Q+RFJ+WO7LOU1Pt3
7N1x5R6xfN1M26L/qii8dgTQVhCkOimtuvK5ky6amjZZGviB//v7y3iKS3/o80vqUYAE0XwFMQJR
pf0mR0GYsf4MetIzuAvyS6nTgO6aWNf95wZktfnKO/j924KYadrYkVXdCKEupCpdsIeO0/cJuvcn
NelyxRTeP67EzNU2cVij2E7zC/qKhNjnDVVfeJl331MB0cwDtFA3UZ0zYhKAMVUSGkL0+zylU54C
PxWTu4HN6GwAyDJJV/b8/XuJMMO7qgRJzlJ36rIoqEMJrHjIfcS1gOo+sah69d3sBqp8L1sMkDDD
2bKcE5BuAFYfM13vq6Dr77x89V1nMxDDx4Jzt+zGPgzOTAv3rmqQ8RS5ag7bfrth3ATAnFA4XnIW
ThNAXR64RdCJrEFpLdtgZmp50HPeVkFyliL+jcbdhbydHbsGhD5+2X/u4+F7GIMW6vpcLIfYZAFr
hilthwCtWLHfQVy9BSAFcEn1McorZNFH4azYo2VHzLRtl5dshrA9mi6XccgUDmDlXLs4LMZuEoFN
FBK1VZfJy0Jj5vGQITao249d1pRP15fJ9vOXkd8kWwjqrymPmgy4l7D/hDKp/JH5q3hV2+9fRn3z
9cqNI2CC5uzyBzmSSzfZ6QLtV0p5/2z7/YZtZy0fQjGN8uIGlD9mDWtH8AQzxW6uf982A8OcK3+Y
g7Yr0nOW+Z53BMqCZZ97MDCURw0lt3AlXWTbBsOuIZA0thJsexdey3o3ceTXdqXbrKpN275vWHaj
kz5BMlZffH9IP+PDOWK/eZh+XV8ly+fN5GzhqjjKvSI+UUhA70Tf6JssHNcKoLavG3e21EoqP0IT
n0q5ww5Z5LpQa9OAV6wETRZfYWZkY3CbjFwweVEFeBBy0tKjS9X8qPPhMyKRfJutmXlZUtUDGt9g
a4MK/O+qjMLyn3JyY3m5vgu2aSxn+I21CY7KbaWluLAWaVmBQ3UY8ZoEWisfIH1dohdu20DLRr0Z
qCIlwo50EJd4rLJ9LOpgX9VpdTfnbr6nWvnfr49j23jDuKe8myc9ZfGpKXv+IZFz/DOMdbpic7bl
Mkzbd3LPG31PIEPr/qt6J3J2ReV/yXAZ7d0/8gLbZmHYdu3rwQPAHccXUj8VFLRbLY8Qo0Ih9PoA
EZb973c3MdOweLkUmcLr5eLOfT7skVTqPulyqD5m6Ax9KcOGPoXg4SCHcEI9HMJYcpvZmznaSc4q
n6ImvRRj7j03DknAz5dsEi0CZNEwe6YoSwstcXnQMX9AY3vs7lhbqH+ur5rFs5ssYKC6yTPsRX4J
9Fg8NpNUdxTEsJCm69do62xDLCfvjZ00HQO5WzdHpz9YbqUDcFOiKSQI1jCxliNsMoC5oGieaBuL
S1hNF8pjh+6WjnawlogThLq39VmRv9K2yol6r3fSC5kGNNiV/EMfFNNKAGVbJMPIi7xsZyfMskuB
5vaDhlM81h0ozvtt1PU4SIahkyRIQAXUp8jf+fkNayd6iHsmD7NfljfXD5NtIwwb50OTQCSoEch/
xucpIpD2rhOa7FyuD6TVEKa+Po7FI5q5zkRlepqaOjqROf7dlCm6AcZ0LTtv+biZ5/QTRYQzx+ml
AvDkM2iGmXtoES6L/aYfbyY6EwhugMwlgJ+CQMGh6Nw62Q2xjL5u+7zx9O7QQBdgr9MLK8f2Y55K
fgGFWbDWSPQ+WzUjf6U3EeF041T3Z7TciIfOE78Tgg7XRTCEMBAUDh6wfqTQ+YOvQGrlQCqobNLf
2ya3WM8bV+Lq2U3aPBeXIErYp5iUhdpXKXVet31+ORJvPo8asopbMH9dAtmW0Qc9d3X7UKIHYdi4
94aVMxKQSOTY+6kJxtskqotq384uJKKuT2DZ5HfuQLNrekqmDt9HbKWGQH7XeG88tJP+wqZMPYI8
PP8eRduKe8TU/+xU6mfenILwodCRRtcdT4abqCvW9sJSTCGmuLKCmJ5TtshX0K74Q4Y5puzT6Mrg
EAqgT5aSMTIxD+4ERarNJ8xMgHpe4Hp5FeAuyYL85LhV+a3ugy5f2SCLhzRzoCoKQjYFI+4QUkd3
U1pne8r6AuhrPRwJIIAr41iuE7NruiuiwfPR+3qhWXUnkuUJxfj8MZqCfA1yZjlrZilv7NFq6/QD
hpgGH/JKkHMB2ycDnzWUteA0m32Iyt7GjKXZQe3FYg7BFZVeUHrw1TF3Cnc88VoFa5kSS17GNW0/
nYGXhBr1QzEPapf0+bQrwhB92l+TBH2Afia6e91W/spVaVs9wxMIPqRJEuGqbJ3R2UPj6kwaqHrz
2ocsMNWfMq2mlUSmzWWb7dVz68ioAqDqEnbFsJsl/RlF3eeUqm9BEdMdK9Fu0jgaarT5J9TV74bS
2eav//yiNw410T5k0CA0fYFQaPNYpD2LkXCc1ugHbYtovOf9ySOVn2NifosrCJe22jEKoilnnH+i
gC93nQuJk+uudTkH77hWs6sZuYM6QMuMumRz8TDmhTggR7F2GmwfN4L8aUZCAtB5dWFV8dw0PQjk
NOpS13+55WSbDcyVmoPCCaboXGTxOZb9jSgqsSt67z6ai/swYQ95Gx6vj2U7a2Ybs9ARMDe+ru4W
jlG/H8bdwp/TqWoAHBVnjIXufg7Tj24H8G7Gp59uWKycc9siGsEBUX4SA+mVXySN8nkHLho0jGbS
X2teszwwTRXJSUVjnpUxslOV+69YGFrFZ6r8fwbdXboQnfQV0JZjt7FnG1wD/41GQqCIwsbx/jee
O878gB7YeuVQ2K7Xv9qckYWECF6Xg0KrftC4TIkGbNSX5N/SQc0VGPiPpS/FseTFXQ2C4JVxLRcg
MZ4InZgb0oME/hSXiHpEHB59iUQrdeCZWoCLVwIty/1HDM/QBI1W0MSsH6GT2nxq6lrSj5kAGQ90
zWrfub1+2t89cUFktkDHZdpnsiqi86BgXQsOU3voh73+8XdXCh83fEKl49ZznIKfRJX3/MAG8Mon
Pm9uRI9ojrYk+nR9INssFu/6xknHja4VrUR8rjrunNHGP3zJIiFWLjrb15fpvfm6ckK/T1u9EPkk
zpca8O7x2HrBOK0s07s7jWUyrB4wTxcEoiM/DVUK5RrIUtAJ4GpE8GuvTdsIy8zezCAGAT6qAnl8
JvGU9fsK+o9AavVj/wn9R5t68jANw9hZ5DJPUweceTQGTV4eMnWulphni0Hg+/S/kyhKWXY9rfip
KJInQYCjb6L+u8tXO/Ztq2QYti87twPDe3iScd3vfRqdfR1Gt/+Hh7nNIAybTuKx95DZDc+yDeE/
oCY1jVVy4kH8nBXTz+vGYBnE7IAuQq3jtEJrlMfHbIcKExiBB+AAI+bduNGqf7JYhSmdPU0B53Pj
do9qal9VzCEbsdlzmF3QJC3BaRYE4Yn0OruA8T1/mqOh+lop1evdPMlqzUe9f4sEkdkUTWKRZOWI
OrzjTJ9rWTWfm3iIP8qSzOgeFyU6daLqa91P2TlW8rdg9eX6PtkW0DB7KG7qbizK/rFo4ugzaVF5
gfpbOZUrbsX2/eXvb4weqbKxIbRmZz9CiVbpRuBhk6rjtl9vWDskF0Uz93HziscMQCmEtvmzyMEk
u+3zhrErAG2aBLDNxwnEKLumAuPqyNCrs+3rhqV3jVcNJGf9Y+OCSQhgHiiTBVHYr+zsu0E9jpRh
5ryZ1DyzZHgcOh7tEcrV+6Kj+YdGBCe8k9LddtdudkILL/Un3evmkersN59kchR1n+zmQq/xYlrO
0V+90BHr4t5rh0ekRG8bCTw/iEuclR4Ki7Myu6ATvEmUFiM5QwRRHAhP3T04qyaw7XbN43p+3TaH
Zfg3tqDSGG0tdK4faRXFT1SPqTiE7hhtajbBSTFsGVIX4NDqfPccV7x5JWAN2tEO/T99Ktca195/
l2AMw55ZzjLZF4l7bjgRff9R5pDwvHdFiXtr54LIhrc70aGOcDv48MneEeiirgAonjg9F3d+JJuc
7ZwI7KYrm2dZVROaUTQaWiXcI+eFgrDrEf/m46ocue3jRkxH6qzNOkiFn3nDAMDiEZ4Ou5A60Urk
a7ntzV7veB5560y1e6acf+JNrvddWkdfazY0KxexZQah4cMKd4LadpC7Z6Ld9qAir/iUBgBTbvJh
oeHD8gQkJ2CNkxe0v1SnZIjjPRN67XFl++2GC+vGgdcFeKkeocLn3Od0KPbQb15TnbJ83YQH+nKc
hqQW8uI7TXnT8Mo7OUvKYNPKmNDAqiaFs9AVvY5Sjfts9sLbVFX+4frXbQGDiQx0VZTHca+ADAS4
m9DgC3pPoh9ByzjIQvwQ1AfRWaF59UimoLybh/H1+sC2RTN8WMOmWCgmcGB17XyREAr7OA3u0/WP
W6zBhAoWJbg95QQHKTK05kk5fk/icL7vmOxX1s02wjKtNy548Amc18jYqWP9VxKBr0WUCvxRUGv7
cH0O72Y3AoSz/x0h99GUnGeR8zMFTvCY9fpejO59LWeU73Af75ER/e2E+T0ha8y4ti0xLJz6AcoS
YUmhBFBPHEJmBUvuU3A0rYVBluvRVAgVYFSOXAgfnf88SQT0dPxmri/US35DFnz4fn3hbFtjGPuA
OhuKHxlulrycviZdPHwjKMC1uxr0k8W255uJGqTMwYsBxE/nWGi5o8v7TUiPnPLY7T9dn4flAJgo
u14MEFjxBnlJak53oweOsi4Tv+OieZ3SxNsljqN2MwnuHZZt0moLIlNys4oc6AAK7BB0asLDn2n5
NUgDXa9xV8615ZSZvdFFHOhkcjtwu/l++qVi1DmDkXANdGLZ/MCwGpaDksLr4vYMU/d/Cx5En6qU
peF+TMv82/WNsc3AsBPWpmGtW8ygCnW361hzLlixxqVp+7hxEaphGosO8MeziBR9Yc0Q9vd64sW0
svwWGzRlS0QI9hQn9diJhqLaTRGyo8SpnHsdQXnacVezZZZ5/IW9a7pcs7YkKKP0+UPRNMXnkHfN
WrHL9nkjGceVr0pvIOwUV8Gwpwkgu7pdVQ61fT38r+8lSa77INL4eh8756nynDPS8sHXTefHANxd
/4blnP8lSwKSZy8MBTvhue/vwPSf33QxGAbyAdXX60PYQgN/WZ23d1zcZdMYj+J1cNArPELcdIC8
1De65Kh0BXkHz4nqXVkhddjHoFD2Uvzv+tiWU2rKlvC+y6Ch6QQn1XpPyTB+/5NIxFPq3zEAu+z1
QWy7bNhx0uRVF4YpOzV+krywaS5+RSlNv2z7umHIlQZrXDrP9H9+DmU8NE/h4l7ZHMvlYILr0OqV
O90w+Sc+shNU4/8lrvpF+ECOf8TJefGQuW116+FfNk3nL1BdGbkoHpPgFLOsuEV1mT4Cy6K2MBYF
kQmq42OhSDYT8QqGNSD7dRGDaCLTnvw292oV6m/ZcBNbJ2Yq0F2RilcmWPMdhSj6KwcOcdsTzNTW
jONw8gTa8U4Fj4cDMopkB2kdto+aeBNyD8u0eIM3FsmjoUQ3sBuc8ETVd+Aub1vcP6F7CDRfS/fY
zN6E1VWJWyLLuqwSQRID+l/Trm71fmmPmHQ97DocrkG2UGKJhgfZ5z+uHzCLRzPbo5MOYUwxJOzE
8vJHszDvMlf9qPtVAgfbAIa5k4aPbj5CrrWI4bso0yDNAYeNR7YRBWJ7DJMHxqfIB9Kkr8jOZK8A
hYM6rgxCtaIWZJuAEdjS2O8BF5wDvDnA1blMgFSZ3mdNuoagthjIX1C7vCpYpz0skWrGaMeU1O1u
7NFBcn2Pl/vzr5p9EJlQuxaU8ly5nXxlDaXk4PgjmHZ7mkQXJ0qbD3wE3dfeKabv14ezLJjZYCw5
tBY9UJM/IhbpdkQOn4lH8ht36brZNsJyf70xyKnNWBTLuXiELO0FKoXzPlLjtIO+4FpAa9uSZW5v
RoBuBUkrKENdCEVyFzmw5NRCM+yw7fcvo775euRlhXSRP7z08VLvTcExC94X9hnlR/V0fQjbBIyI
XKENZpjjRL4qGqRf2rL8BWmHYFvayMTXcZLltABpzSOhZbYrOMJX8FCuscPZfrphzzQAJgJEL+lF
1gW5DRECVXBKOWRDti2NYdA8JBQsOBkQwAwMtrwTIP3IVFysRCDLIXzH2kzoXNHSnnRIcz8VevxO
JN7Bi4KV4wAoXToNvdk0CRNB5wiaTYXH+FM4+eJB5q0DKZA0WjFhyxaYuLkp12Tu+yh6SiiaBJxB
0k8DVWtSAravG+bLGZgRSe5HTwuUcUJic89Y3x2vL4zF+5gIOS69KB+LJH76QwKGmv6nvA6AhQrb
ccWd2jZ4mdYb6xXVRKjf9+GTkOG3QXgzcgI4/L7CCKNO2cqT0bZKhgWzoaYexDaqs6opmsNFW+bF
DS+RLVqZh20A+t95dHnMvBz4iSdVQXUyKFr3FbyM0yaoYoA2rP9+vi8jYAXzMoImUpDfRo3f/hpS
x1tBOVki8T9h1JtNUH2rJg/qyndCl/3BT8bPg3eWCDN4N3wvnIwc0g7KFPMmTeogMnFvXURUmCgR
XvyGN3dFI+SBo7z8o46iTWBVDGE8rqcwAKM5KcILqCT823KO8qNbOWovS73Wdfs+Gw7GMJ7YrEmz
dGh5fkcrdhBd8A/Pyk9QLqOAnw398J1kwQlljE+F5rc0QPvbrJ432aWJiOuHruoi9Gu9Bj0CgUMa
q/ImzoBTEUHrOIfrg1iONDGv7YI0ndtEDOTXjP4qBjp89EIUIVZuDotvMaFvVQxFRya98EnL+ldK
k/QAHMYrtE83Sd9gewybR78k87I5409xlnRPXUk+QMWq/LZtcUx7b3XBKeXyJePcO7ljV6odhDBW
xUFti28YvJg7MCBMXf4C/qxsn3R9e8jR47bNW5lQNrcLkITXU/6i+9wHbU3a7ORQr8GnLIVRbmLY
RMp52DmRfCFNnu9Yovd1P9x6WZXuvHn87vTqQ1yHxz5lD6jHndpK/7i+K5aHHzcBbm3HVdeNVf6C
zqSXpmluOfE/ptAdxmum3fXJcBy84VAT9Qs67Cve0+IHuCn1wRp83HVy+aL8/nbyEKcHf9pUaLyb
of6xb9LxZ9rLBtUoaL4s4NQ87o6MDmtvkvf9NzelQDIWj35VUvkCvdpzUnb7LmdohktAZIZUWgCc
535Z50nzlXV+/9bmJkCug3hil0Mx8Zz4zo8CrHssbelNTNuvtU/XsLHvmwA3lUFIUiYCZCXgSK/A
IshiwH2HADqQ14+K7euGd3Dc2PPxmJYvAqSIu6R2+KcUpbaf17/+J0L6O3DlJjZOggWKUFnKl6kE
cHA5Drocj3roj39sQmfevi5hD+irH/b53N+GrXoY/fCZQbRnKHBJBc5aE/b7npZHhi9xw4iWDlHs
FX1zqdyXeoCbatzW/TkURbgpdYTi/38jlIZPmvKh8s5Nu6QmQFK0FzOqSaHapFYOLNty+t9EKTE6
M3y/iOiZl+lLVbXBY65QuLi+YZY1MsFzhRvTEDmv6BX7MaR3E0/CY+qkPr1JOyrXUp6WQ/cXii4P
+iqcY/+0MIWRGoC2NlnF5Ns+vhjrm/Uhke8mc4WP45bzd5xNP2WMl8y29TGCASTI6egkHB9fpN6g
P/NjYMANa4CcNo6wTOvNzx8yzuYywwjUgzxT7ISfyHLr1QoQ8utzWGK/d2zSFBKppOxACMv8U+XU
J+bfUVRvi9C/WTjhckY+9qW/kvt/P0nEOf3vXLqC+V05Bf6JwD82Cu/6xo334Of4HjP6T8fdlRjK
4oe5Ydmdl6GPLFT0J/NYHoKAR5U7N0t8UNm3/vc4n9boo2wDGdad1pXXdmKUL2PdqWM353LX86Lb
VRShwzzx39d3yGKFJnaubdAzNJcThgmS6ZaJ/AjMZHkGtdRa5GOZiImdI71qw5ZR8pqnSRDt6rwb
do3mZM9q0L8w3q0FQbapGI+DwRunKgFrwIvsQctSeV14S4WUO1ApRivn2WLwoWHwUcijKoB21ktZ
QPiTyNq5D4Z+o68yEXSikEMzzC15RUq4PTEc3rvFSLZttGHsIigKEvs6f4mUyL+M9SROrAZd0fYR
jPs9EShxN7UDWYIxDAHDq88ToN2nMlpFAViM3EST9VGVDhkghq/VKI/j5M/7oHP30PM8xTPaFVHU
XQkmbPtsWDkNWtm1bhe9CtG7H6rKIXqvq2p2VryIxS+azHNopxOx9LzoFYql9Ji5SbXT2uF33KtH
dMBN8WGS/bzHYaDHTdtvws2k9Cs+hqP/E7EseyqhJnDiMa4TnudrLfcW+zMxZ1DEiNwUJvHqjEx/
GFHnvak9rW8wizVRUsu+mLgzsHI2VTe7/KmHUu5HdJE3ZDfjv7UEg+37hn1P+dA6LXCEr9hs90PD
dPiFud1avdL2deNGn0jVF64j/Qdoa43feEUK0AZ7qzhi2/ovw765zqE5lniOmLMXMgcfycIHATZi
50QhDvTt+iGyTcCwcNoMgwBu0X3t5vZ17vmwb3Gxr5xQi3GbZHM+QUdZyDP/AVyGwCvRPWmWNiAJ
0FLfJC8RgQTRtmkY1g2K3RiD1fFz7nZCH5WPjrLD7HF/ZSa2jTCu7iJUU9zWifPaRGgPj0MEtpXn
Qpm3T9O1m8gyhgkli3pQ+2TV4LyWea0/ZmGS71zPaYDkDdYSepbdNqHNbAIDqhia+JX3ff6FjwH/
7aRAwl7fhMWk3gkNTa65QejQdebZea36pjumZXWqWzzMBgcRaItelJUb2zbM8vc3RpH1DCyiWeO8
pqib7NElBy7ACFq2ovmff5UrKQnbYhm2XZDSb3OIGT2Dz64m+y7OwIPtjF62DavNTQQc+Omh1Sqk
8xrIHhXJMTuPqVMfJtKtUevapmBYN2jMg64sBv80THPzs+SE32/uLOOmMkjmzqFC92v8KprSOQbu
0PzoRrT4NSUlG/fAsGuuwQfuB7GfgYwxHj6QTg3/pFi0TWVDboLgugk9StOYJr/qDERbrpOxDy1g
jr+v24PFoE3o2zDK2UVVEkLnfhW53r5yJLJLU1udGuakN9cHsWyxKQjCer8BPLenUBVCtIacoDOU
2dkBo8C89qi0hDYm/5xMAJEvahliiHKmT30FTHvRBA9JlsW3w6CT34XOortA6JXMvCUVZwDj/t/k
d9XEynB6Ri6JPZSlm1F0d87dQ9d1tXhQGqmgYzJHui137RTX7JDLrPVW/Itt2wy7FxVIu/ncTc8V
eBSPuok/OUnO79NerI1g27Pl7288WCN4kla5hz1LNJQj/sC1kMNaOdS27TKMvoMQEBtEC5vpwtyf
D9JFGVB6Yw51AW+4CWLobo5xr4MjQES9s3IObXtmvNanItIdacX8nGTD0eHzh6B+zv3yFCGuj7Pi
zgu+VbTcdtP4hluooFbbDGWf/Ep4Fh1JFNyQIerPSoM7txzzw3XTsh0E49KPxlhUMpjj194FtCpC
vXM6jG0ov0yDVuG202bi6aJONqADHadnDZ7CneMjnamX1BOl7cYQ2ATVTWSWevZdB6lLp692FFjy
H4xgSteXyXKaTTQd6xl3pYzi1yp2ZnmcU0yh9dJgjbPasg0mnk7NSZK5NPGyHdUDvYEMLzCuClmA
flK/rk/BNsTy9zcGmSiH1HUGiqSMtfz7uLxu/BA5kyT1t11kf4HpZAzJSr9FqVwAr6zafdy1bbPv
vcDx1iDjFhM0kXNyhOi3LAP6oBj/VFD5DTIeAZju4bf8pXJT1BCaF2F1mtWYPm1bOcPsG+Ri26ng
0SvPHOd5csNvTR4X36oKTTDXR7CEe3+B6bKEDVNZ81M36oNsgv+JynrpcFzoSq6PYdt/w9I5V5nr
tSR+CpF/PySqKPY1af0bXYlwm5WYkLqiKsK28GJ6kgTd17hO9SEMkzXuOssimYA6YMLcRsZB/msS
4EnuO8g0ZIP/ohZe3V0ESMjKZlgWykTSeUVbdOgS4K+1HopjCaaxnZ+EySFN2bfrW2HxJiaNHcna
MZgmjz6ga1YeJup1Ny1dfTvYvm4YOpeVg3xix4ARk0TuB4KrkfO1gpVtdZZR37iRqg0bFs00fl3s
QGo81xMVPLQCZb3ri2MbwLza8eIh6RDRU5JQ4HvQnwoJgukQzWuM3rb1McyZqrHJs2lyXsWAcugh
LoKsPGXd3GQrM7ANYNzc3eRl/0vDSY2O3Z98zJvxPkFMvCZ0bhvAMOWC9NKD7EP5XI/e8GGWOb11
suLT9fW3JDRMJB0D6Foz3dMHoZuz7FFUGQqUGlnc3ixNCnUTevvrI1mmYaLpKMLtKC0ccaEi69Jj
kcxhs4vibvBXokTbAMsU35xVmYmpadymfJZjWLyEYC9uD1zoYa1GYDmqJgudErFLoVsFrotQipvY
0/GO56G7W09O2zZjGfntDKZCkAjFrtPAIbmC7D3dFeDIOcoB9e2hcBbVLrJxtZZVfDsWp12iaZT8
Qr7MiY5+4wTpw+xUoJ25vt820IVrmLZwnMHFa5GjkWc4UpBYoY3n46KMp1DCnrrqpPz2KxTtdmAz
ur0+puWhYNLPVYOPIDNqkl9TCnXSNuDeTg/isdFz80XFtb6ZM3HbawdCJNcHtJ05w/h9XFN9IxQ/
+bMLPsISHBilVNvgfdwE4FWO3wl3rujzUhdOY7/dCz9f2x/LTzfRdlVFoIsJlrxXkXP1FdG0Ri+k
l3y+vjAWY/kLaKeF0nWUQhpYuvNPQF3ig9/x85ysQvlsv98wdzY13iggjvNcUXCid6Jnd868SpNn
+/1GSq6YAabMfN87gag+2jMH3MhdhizvnEa/t62QYezTCB7bAAbyTAFx9RtITQczy28q5U7HbSMs
K/fGxJGmFgyJXaR4RfiFOFP+YTn+TpxtvJn+gtKhf9qti6bLdnFN6n+SMRd+tI9yAmT84focLGGg
yR1X+RFxOzbQ56IF1xPC2Hg3+WB79ur5Z1aBxvL6MLbtNuw4cX0moUogfvmKsB2yyvxQaggm6oWo
ZdsQxjUeEb9oRa3ocw4u2w9qkvVNWBf8RpXDGi77fZMITYCdKsIUcK8m/QUwefXVr/Mi26H9YRNx
eBCaKLqhk4MiReydlhPbEPKvH0QptNG36chjAMOkh9FvFNaIPted94I25GTvB4D0561fHPJ6tbXl
/TMVmrg4MWrhVZ4vLlWsn5Uestuupk/cn/Jb0O+Klf22bYZh39JjBW+qiGc7woOGvyi56AFDrmot
dH7/sgtNINzEdThUugZuhYTfqoCTE1dRtJcZnKDTgxiCetHeEaJ4vX6AbRMy7nPApKc6AhvIr0iW
1SHw/PoAPqZi5eq2bYoRpw9+PrFQKf/k44V0EGXM/40FWDxdKNffphAtWrH092Os0ES9zYEYUhTv
iudSQrgmr14T0SP8keOxj6Gdh8b3bXXg0IS+VYT13ljQ4rmrR6C83QaQkrle656yzMOEvaURZRkT
vfhVlaUUaAELhpvSC9J9WGXRoytC56Zpk/jm+t6/7x+hWPzfq0Qqp45QMYN/lDK4pQnvbpJZNsfS
Q+/0tiEM45cgkpop3vXPAPON2bFRQf4BAs0Zu58o3UhOGJosckPqZrGEiv2JtuhYKfq8u4/JUr0V
+Zqjt9gJNwy/CpwgcCvlPU+Sh+hbYeL0f+ARs319+fvbSx2xK/VE7D8HQH10Pz1C++AucLrQWUtP
2fbasHPogqQ6DWMUR5JOp/6OlPR/Sb7mNp1XaQktaPDQBMNJ3gVdLaV+hgD8kw9SrGM2x9HXNnbl
PkyA7Bpc797L8SJ1vaL7WjA9HeNU/r5+2mzLaFz4eKSjT2Jo1fOki/SQ8eoOTZ3TirXYPm5c9UoO
U5yOITuppPxR1XTY99Eqg4Nle0wwXOVAAigoM3YCyEvtaK/imwU9mKMjdFNmNzTBcF2KYlHpCfZc
oUNij3qxdxepcmOQYjLJNXUxQjRTQ7+ctPW9hDTy180tDKEJfstVX2mNWtszgKkTIIj9DLXJRCX+
ipeybK0Jf+Oc6ymYSfYrdjUSwgyEuXrXQBFt5dVs291l3DfmPVTCU0h+hc9+Ht8iYy/3gVefXAJ5
1E0H36RTG0tRAC2fqmfeuSg2Op7D0t1Qcf/Dtu8b97hyJnCGZfBPlHueOlIgqLMPoUP8+en/c3Yt
zZHqzPIXEQECBGyhH+5ue+zxPM9siDMeD08hXkKCX/9lz934aKzmBruOXkhCUpVKpazMbR1oluu7
Da59UVWi0q1Td7kTjJ8Q8o4re99wrOqgN4i4VukEKpkX15J2GheBi1fHMOBTPEywtcSCVOeHidDV
DWVYcB3zFg1zSCvGq5cJYhrx1KsldmtIekNvd5MSOlQftMM7G7MADNjU/wcC5O1D3WeB9yCifvZ2
3iSmPKkZeLhW5s/0OdopDsjgFFQOPueaWYwnSX/NhVclFIqmm5Zfl2O1/TDIFSq4XjokrroE8IxU
7dyCZxvjEJ1hrW0tyMblhP7j4mP2xBOfZJR1x3Dq13yIaY40G/egh4vwzK1eUEL7i3F4Vmq5P6Zs
m3QzFlw7wUla1UtDq+Ila4TPj7z2vfwuaKthY2irw+DcsKsWCi6hF/BU22cLoOCP4cLLFcoUw1VA
J1PLuhb6GNlcv3BszI9z2cEOocP0vaVZfuyGck1DyuDLqXZMQ7a5AdlQ7f3DWlRL74ZMOPwEnmde
bXNVOv6NOFkGUou8fAHTXLZvPN4+2/Ocrim8GPaRjn3zedOrkPX0n9QdwudurEkT5yqUP0AuCn6O
2/b2/hNsoEPgqNO5QT1E9knm9eer0sK1ZMGu+FMngycxig/h8NBkciVtaFgSnRnOavqAVWTOX3xI
YDSgPq+nPIaCib+7/TWGraWzwEFXbfQnx6tfyEygEiIpIIPlnLBlGH6W1mTvb3dj+ozr/29O8RKK
OBW8qvvPn6fRfo7UWYzZtHJVNrWumTccHyjzQDL7EgbFsiSDGhYVZ0UdrfhwQ+be1WF8PJimhfjW
8OpP/MdIfPtnVQYSQm7IvoW+v1zKkdZHav07SV4d3DL7sWXaXJ3iDoBjpCt9v3uNAiDOUw8PUKIX
X243/v7Suzq2j/uQ3YkYrV4LPmR75cCdw4+Ry5zZj05UrvFtv2+U0HD679KTPvSmCgR0rw7jqKGF
aEcHOgHgOSF/c/tDTD1obssC8B/atVP3ysIBYWHQW+ocLQ5opYKyFSv4AcP1zNWhfuW8+I2beTgy
JsTp1rFt+gFAElAk0e9Rq9rqgNiB5cu3tqspciZ1hkivTiooroLOMWuDwkcFh2Wpkqxse8N367hA
orIqAMl49ZotKCUMwd5qg3Yvsabq8+2JNewQHRUYdS53aNpUr5Vbi/BLMFRBnSbBHJLie5a54phW
kIVe6cz0NddBvHERnYW3KrXw+ZwOfRFneFbISrzy5eA+uv0173sJV+fRC2dESaGXda8gBnKSspiy
vdOu4RlNU3Xt9M3owf8GGaSmGF4H5kJ+C+BP5excHyUvO6iUOPZujDLyc9uHaO4uzCaniVQ3n5FR
s+OuRMYp42uUqqZZIv/9kIZKe4jcaXy1IBQ8nEVIM3YI3WpYQxGaOtD8Adg+SjI7Dda5RQJQQnOd
Rkhr3p6a928r7l9ceeDdVjVV3uV6MM8OS7gzHQogV7o8eFJhtu3pGzU//50l8Nk6PmS1okOY1dGh
8OiY2J6icavyX7e/xGAOOqLPTjs3zbgfHRiXHzoH+gTDUH5uVLkWxxjWQcf0zZUrUZo1ORfEd1+H
hU0xKM22PdS6OqCPKwYnGGD0WTuGR+YM4MRnGyE+0AX87+xXdOpmrsL5MpQQjaO5x59H0I4eb8+8
wZR1HF8Fcjo5qiU6gAMFbBUQ0ssS6uX9vlNMHByx5jIMe1XH8jEeZXPuj/MldcfU2gkix0cZefk3
IIwo+FpdaILHOSiXXrZ9l2bZNA3nLhWBc8kE4RdGcx/ijaWV/rDZ5D4uE21Xtq5pZ+kWzhHTW5nr
XP7UBFEwpTWQll+xcFPj2mE/UMeLmBi9SzhYUGMWoPbrg6fbM2RoWwfwUalY1UMO/TDbDrkDTVp5
nLLl39uNGwxax+9BfsIuckbbszc1okkyd7EusgEn1c6tgzVJadMXXPfam2MIepxMQZ41PKAugcay
AGdgsD73pk/Qjuh5kMJpuUoPnQdIRwgK2BmB3cHK/efbc2QavmbYKdJ6Mh1a0C6ICkHW3i7Lqfym
Ol8Mw8r+MVg3uXb9ZoZYUXhtMwn7Alk8sg/9stgPASj8KMjxY6ix1ytexPQp+iEdsBREVyQ8hHgo
SrqlFgdQpa0Bsk0roduytJzA7dP5wkvyGxwS886m3r5Wq68Rpg40G7ZRGJ/i4Ww+C6p4AjbKZ5ki
ttwcjekSs4XlovoD3M6XtLfkkUxgVYeiyoqrM4xeB/G1IHdqRYl8VRwEKo87sGpfasBZEzptE6X0
XR2+Zw2gcQHTGPogpH6aZHUt9SBDctsSDNtUJ8NLp2HoF7/LjkyGT9kEQVQEMqFX7km4Rndi2KF/
wff8oZ85G61DWHiokUZKZuFJ5Aqy8gmm9jVj9nDXyYa5F/fdBNroJvSfc7oagBkOT10yNs2sopXK
FvcZ5NofKPeyhNTXjeSB2ScF6jGug1WdO9OXaLZskyKN8nwGNVmO95RYDY2MGel/3l5qU+uaLdso
W2cjadF6BUKok5urLFECD023mzfZgmbJ4egJPhPWncFLMR8kK3qMHaQwwWIN+9tdmL5AO5NJ3Zbu
2HvuhRJodf0pEGyWtQuJYfw6LI8WKKMomZ0eiNuNFSi2O9HvQ9nUzgdbgT5ud/sbTN1obwJeChJn
vMrgUpV3j2kASXsZZnHrtSv5g/fThu5fJHhpmmceuDQgON+h9ge0QnmMYpF/Rdn/lNJ7vk5YK8Bp
usoe+IcZ9e9iXVdnv5MSxQi8zZYLSSFAncdZ2U/jcYZjh+pxWqR5An3gDAyhTT6/MIii4eFOzBU/
o6DR8Q4cdxv7k3DAGPfqpoHv76d6VPOjHTkL/4U4o+3iSlxDZN6OSsQM1XppMmVdp3Z1jezow9RT
EDHcXh/DHtNZ9pjVIfdS5SluXNjBtEARB4ym3JZK0Un2eN2jVm8JiqOwOw70iAi8YlQ7FPs7ddKD
q4z83vYZmitJi4KqAnIeB8EBGQMFdgcysNtNG1yijgwEPMR3QjvLjmEnvP1QF/kdyEL5TpaQiGI9
LkkuX6oVr2JaDs2rZC6uD0AIRgdk2ekRz/v8c1R38vn2p5ha1xxK4aShr7LIOswckisMz02xVasv
txt/39KJDgr0orGAxJmPc29qpxgklP9ASGGKu2GNdfL90ZO/YIH90jYhxxqzYvR3ECkBbC/bRplE
dEgg4/2Yj0tgHTpH7JH/u8+kd2ay/ie12E6Vayl10yRpoT4oW3pXOQgObFXPCXCz9/SaHSiy/nR7
FUyTdO34TRxeWFAxk07eXBB2zDtwUNIkRY7mduOm0V87fdN41Q82fKu0DsOY/pININYMD4ptKOf4
dgem0WtmHFIbZetTUB7JAH72VCJ6Lcti5agwjV4LCEAwmbUOChYPKR4o99WkPoLrF68Nim8qdSA6
5E+2dkNAWcwu6dwUB88CAT8T1Zr+s2luNOMNUTAIPc2OXUKOMrgwA5A7m8vPtyf+/bgY+iP/XVlQ
KVi165YW+CnVl2tqzLbCO0H9na3WSrwM49ehfWDmJp2bBdVRuGPhQ0XVj4ovrV9trMshOrudDMHw
4knJLvYAXIM9QHOxp2v+wTR6zXCrgNicqoldZpHzo12MNghlqsPt2Tc1rhmtcHHsdnZbZHExi/Jn
1vv3rcysTa9dJLz2+sZqw7x3XOAR2cXry/JDavfWyU/nNaIx09g1kwUeeBhYEMJxgsgy8Vjd3zvz
lK2gaA02q4P3RMnK5YrvudAJDkE4yMnPI3KGjj2usZeatr525HpQ95195TZHu6o/e1l6B3JoVEGR
+ffYrlZ/vh+mEl0BVvpDW+QZZokV/KuUaXaHgjdU8+QghEgZRAId0IXduQJSHU7fb8MgEx3Cx/Le
H4dJcdx2naONA42DAPRKk2ohQrLs6eOm7avj+Hi9pLLkCz9KiQczZi/zHq7wn22NX8OyN7s35ZkN
chzOj8DmfhItMI49dIw3hVtER/FBHhdPccrhR/wakXkLfllTvk0yk+gQPhtyV8CUL+zC+MyTWbFs
j3THr9vTYjAMXfyV8OxP3Ru7FGkBVTsUeiPkcsG6K1ZJHAx7VkfwDdLpLLCS8uPVKAoB9ueuC+qE
VM63wsEeKul9nwGwNi2rkmfvx9pE57SjTV7XdI74kYLKGOSVMWR/P4lB3HmV3OVy25Ml0aVSRde3
vs34cmYjgqQ0hy8BwOj37ZUxOEQd2ce6KLA7cLaeB48+g0l3jK002yYvQ3QUX4XM0oLLbnuUIn0I
rZTH7rjQbdGXjt9jJPfzEcHFkeZtmdhh9PX/gcM2TIvOVjeIfpzIaBUnGTWQ1gUa8VBXNNzdnnSD
E9fRepSNtdOHUXFKw/a+w31fTM3Xqg3vnAC8zbf7MGxOHbAXNo2qHEe2RzuyvpKa7jq8Stpz9BV1
60lQ2Nv2D71O4BuHV/mNYwNHjCWuy0f7+lbfb98/2mk9lxDEHEnUXUgLorHKvlY9ddOn2xNkWgQt
wGaTAj65DPqzFDbPjmkBffMYhUhMNqe+ycTQnyy/BZTrdnemHaUd3DSaFj4CqHEWoOEjd3CBIUma
qnKd/bYOtIgbTNIIi1XQIrdzFT+i4BruFv/zpsZ1zN4M0d4UcmrYTYuyYmjSAiPtb+NMITpib7bq
sKMd6y9S1WM829Uzm6o1DVrDvOtIPQ9q5+ls2d2FR2AJzDIn+9qTqV457w2bSEfmoQQzrFsU2F5Q
kY7qRRtXQRTAQ7Ijia43/m2TrwXcECtsqeqvZQEI549MjSRhbGxW9o3BUeiwNohmQZi5bovT1VFU
HqCM9HNR96c5c197ey2zaloGzZQzIM846/v+MszYQMKps8d2TNfo4wzxxV8oNqBs/anPe9x3IGFX
jcUjQyYMRRrj99tLYOpAs15vGrFL8bB28UaLIKqvMnq0+zz7leeqPm3rQzNgb3RxiDVNgar5K89B
mD+mqAHqaPl8u/1rEvvvTDDRsWuhB1G0qFCIIyaQWojq84Ass7Tdc19X+4lFD1uxmEQHpc1eQDK8
V/WX1OvoXnpj+jjWjbcGLDGshg5JI30A0fVI9BdUDz/ZA4JhqNd9nXIkGW5PlWG36sR0RUDCtIia
/tKFCOMbsCD3UbkctzV+/ao3RyYXfAhU6sLdTcCJVqmKqrhXkJDbOPjrR71pH+/kfj+55XCpSqtt
Ykry4jAuHZCQ28avmbLdzkJWqVjOBcdbEoLs53Au5hWUrcGheuS/g2dBKmG1MDRb+c+pDA44lU9B
/YIn+m3cRuRvUrm0KubR6S9k4V853m/vCx93WrD5rj2FGVyqDkALW8fJIpD3XgRgDOC2Fp+u7yrn
ziUJAqboHtmTjWGejkGrhkIB7jYt5xSZYM9TX2R5RcRYfYwasiHZfFHQoWgo6XKonIbuCHLzcjw2
Reb9Vp0t1hKGhoXXkWjV0DSgMZTLeUZBeGy70/dr+TkYJ77a3F/xsAaz1gFptqQ2Xqnc/JT2E0lm
6OWdJtav0bKZWtfsmnXpyHOx5CdZB/Ux8zy5c8c1ELhhS+l4NFm1qookyU8QH/vGoFwRIzq+AzHA
dyGweZcqWslhmTrSrDsbwceQVnn5gGevr6iJuszKPkoFMYaoPAAtsNKNabI0O+fV2IVL2HZHUldD
zMCVv75VTZ+gHdZp4PJ+9vvhXFGICMatk4dWIlU57klPi+wD6JbEJSAL6lpue0TDeeRqJ/cA/u4B
x2tx4gVYvJMZyi7lHmTnqKUAyS/ZlrjSgWmpVfWh747DmbgzqNkVG55a22bbFkRHpskoHYeglc6J
N9GvP/F3O61SWBhWW6eTG5q2QuVK75xscDpncYqKuznJy2JcSRobFkAnk/OcENUkVGDwYJnfkSGA
BBIE7XYhD9cotQ2bimjWbcvJ7gt7cE7pWP4q/KE8esNSL3Gft0PiNxJc/E5Q9vtNO0oHqFEeWSi8
GchJghDnyK6YMSG7+QDymmKlC9OaaIbOWFgPlRydU5hbXvZM67GJjkU1bIQWEV2rlRHSjWEXoANq
FZcUlRJHkKyuKfGahq8ZeUd9j+Z43obYBvKVHvfaJIIMzu3pNxxGOi6NstSp0yall8Jfsgdc6dpE
gMdnx6yG3o/9KruD4SN0iJo98tounTrHncvp7QdOZ/pazah+/XL7O0zta3iWsByXEmDQ9iz76CHt
oH4d5d1a1Zip8aulvIkzrapslK0WD3R46QIKxw64yTjqx+Df24M3SMWRv7BpiKNsobDEXgscq+3m
TsLSbNhdL6kcSJkiaEIQu1A3gUf/7PkQ4Aht9zLZq+x8hivTH8GyN584iIWUSx/NZ8rCA0vb+8pO
E+mXe5q7r3n05LYbcyA6lI2WRNUR79xTiFK8j2Bf8dWdVZHe2hZX67RzM82rCULf44X0DfJcA4Ba
vZXMqdV5YCMOlSumfSmjhW28Jeikc/DDS2lHwXwueqA3qNuRJCDp19tbw7T1NOOnneqlNwz+RWTO
Y5Uj6+hzvLVsa1w7zWeeg3+Ycv/iTuR1CkUVV7z+tKltHccmaNWgxLyHvKCFqp0iQsmIG62qghnc
lk4vZ6c2eJ9BowwKXb+X5zkNoz1eo9qHUk55d/K3KRJ5RH816PNwIVHaqX3P+WMtmjMwc99Is0Y2
/O53eH+9G9R11k2wO7WPBLT96jQ/AUX9oXGb3dKwNUjku3sInWi+EYleFATbttoru6njkpM27gvv
dcM6o3HNN3aqiwpItKk9Eo4xRLSuApbH2037cK9/pXHQ9HXS3vgky2ogM9sItWdLK3YgJao/cinI
naTjmsSxaf6vXb/pIu/TCvgiTE3pvzT5B2wgP2pjr7m7/QWmmb/+/6b5KILSQNEOag9wLkprMvVK
5izd3W7cND1aWNMIcX3ix95xUIkFKqjYRR9+F+1vN28au3ZvIUJxQTM0b3Wf+fTNI19ut/v+YYdl
1VyaVwrwAwYwKfm1+WzvUTdTxvU3jyVkVz+gUuTn7X5M49ecmzU1szf4EnNftskkmkM0rU2NYeb1
N4KprzhdGnyBYl9Q0RLn/Ge/pqFqGLb+ROBx2haBP6m913bT73AYvSbxS7DYrvh8w47Xy0LnqOPc
h8rJ3vaCPWmDRASih3hR8+nKlRtvmnvv+nFv970TQryrb2FWc/Qls7o6KUTXrHyBafY1jwPEfgUk
NFf7JQUKN/rtgzgfnJbbhq6/c/g+9ccaAda+CU6Z4HFlP9+ek/crqj2icw/0PV612xAtl+AM/uk/
PKlkPH6qDnwngpWpMW0ebd6Ha4gdKExNA9rBLALBWbTR2+i1+Us2IwU2N3AH6tDJUyHbeO7yjeMm
/90vAGQMEQ+ujYMZ2PpB5cvtOTfNh+ZqeumDSDmD/82Du3x+jqwVv/4+QwLWUnMuQzqBDg/8Q3s3
ACmvYM+Voz5Pg3+C+veLU4nDItxPzgByBmuNNcZkuNF/56jxXJTUlfgWr/w2OV2SVfuyoEB6/tw0
V/pLxkLHys1kDX+Z70d26dfYXK5m+c4prj9hcMRjjW1hT9K5eJUMlVXI6dTW/MGr0pMIyYqAimGp
9YeMuaW+7ymsCBnvC3Wui5XrhGmpPVebdzICNurBbOmQxmPaHiA+HTsWi11owVheeB6Det+rIOny
TRkYj+hPA5bbFJRMcJ9QTNsxCjhviaruENmkRxl8vL3cBi+qvw04U96Ok8J2UlJeySkRM4cgEdmU
ZMMnaAYShU5bMmnJPWpjY9D2XpTtrhifYeT6Q0AnZ7fzQbK/D8d7T36k/aldu20ZbOyv1H8Pcpt6
QNNAfu6XsU8mv08gaLbDRenr7Xk37FM9+59PIbAWDrZT2ODk+i3XyCtM7V4/6c2Razes8ScJFwoo
L5T80k9BXa1MuKnp60K8aVqFvXR8F6Z1pcNQ1pRA7mWb49eT/bMnoa0bYJu09Q+nf1b+FgyKR/Ri
86wZiBqv28/2u33nqx0yDBuHrJ1VgiG/By55hN2iOEZTtaudNWl70/bTjivloeR4kZhocFIePLyc
8eFfz86TeVjLJZpsRzPLzisYWIFL9OC+tv6Pqv7RBltQ9uDZ186nfiobh4PWZG9baTIgOa2yNZZ9
U+ikp+wbWTEvteAQBUp/2+br4jSHtqFJ48OvPNRWfR7Cdrd0Fxm1u012qifyVeaE4DLEMvtWDZZE
MMSOm4A6mCnNVFMHtMBTCFMd6lPRf+yD/bYha3YqvSUX4YJ2I8uNg6qLM7by6mDwAHqSvuaAry4E
frEd7mp17248tIl2tvpLG7Cpxogr/oGIXUFXYm3TeDUbrcRshbhGyX1n3xUTNvvh9gyb7q5Es1CJ
/UXKDA3PZ/ZBHIuHV+ejn5ytp2y3dncyOAE9I09EaC9eiDiMqh+q6feV26Gs+6ICfyWtYpgcPRXv
liCJ91wqIfdAQHAfJUG+Vif0fg2mR/Qq8TpCMXK9eJifhB55AmbdA3/ID3gI+zw/3rtHN0ny+NOd
a8Xe8yX7dntVTB+kXQj9XkxBEGDG6uEUyHsVbvNoelZeKJQRRxU8mt+RE1zBOQ03ugA93Z6FCgBA
L5V7kGHsVCB3AV27mxj2j55f72Gqg1fZch92w0PIgm9Nme7tQiWkWJWgNhwjeo7d7bgPRcvrMkdD
0oXZQ9RGCWnXuOBNC6qZr+yrHPSVOFZn3wWzGHBPe5lxvtu2XTQbpnUa9K6LCeLRh8zK4sX/tK1h
7XBlsusHSVC6hkQ3OGPvGFzw7ZYNd6i/kulLEUL1Fi2rsT8Pyxjjnv9F4R6FLN2Lv3RrmjB/tvY7
lzU9rx7VrVvVNeaGfmwP1Tn7EXyY4qP1xT3zQ3kOn/nlbhPQ1iN6hThI8ty2b9BVx/Zt8UjW3Jth
b+pl4E0eNaHVZ0gvMjcu/TQp8++jvUmiHqPWztjCd4OyCtH64j8X1UtXPNvs++1FNg38ag1vwuyF
DqENtKjaT1GNko5/PTeHrM3KyWVqXDtpQawZtU0EX2Z5zX6S/bGcRRLmG697ejH26LgV63qci60I
PwQu27tTsDJygzOwNXNlEq+64JOWe6KupfcoHoRE3+0Z/3MsvbfdNYv1S1X4qE6X+/67TNIf1d14
ZyXBPkqWD0/snt37ycfg9Iv9XOnuGgr/3Z2jl2IraBo3YF1AiPwgX9MnImP6ZLexPIB94efv9EPz
0D5Yp/Ih2KX/riFI3z8OHL06W2QWQ1AOXxrBd8RlZUdx7bePdLpeAgRTK3fE0PBp2hncRilIxGoi
93X4JevuWRjtePcxdb4U8uh3azkwg39youtXvrERK+J2MMzQ/M0KmYCJ9CSi9EgWEYdC7KKQPLYw
+C6aPoJW5L4JU3BBhMnS8KRpyJ5Wy6Oa14j9TBOreQKQHAoU+mAoRHwps92QP2X2U7dWFP3+rnd0
cZdUsRKhQSf3zGb7iMoDrsorS2UauOYKxrIuhMgkAgRQxu46y92xin2U7VnRtk1ub/X33Y0TaSe4
GILR6lM4d8hfgLEONWo8RQFwmW3K9jl6Sbef9YFVS/jKMExs6+hnK9k+09zoDmEguMIyWMuU70hx
x7N/y3Av1vSyDLOiV3O7BXiTgT6S+9RLk6xvHyUnB9WscXAZbFCv5OYgtg3T7nqATInjIPd/789A
RQ8Xa46pXAmK3w9FHL2aG8TAzFnK68yX4xNpx89L5x177j4Ixu94t4nxC6g2zdDbeiiCFg+m+3y+
sOC+WA5FuYVvAE1rhlvN2SBUpeD0Q7+OGZ6PDsHc1TF4+OvD7e1vsF69tBtB4GxPEKoFdvFH4D6o
NTU00wbSTLctm9odrrGN8p5R4Ca7h85asShT05rFurWHuoXrUTgM95Z7qtOneltmyAm1E1xwH0q+
DkYNVbjIuh+2va6D7OW/h0GhyqL2rrNMXC+m6UtAN2UPHb0+uw6531kLGvYLa+f3I64g26IZR6/J
ZmneyEmhaW/e1+6jXW8BtXqOrqois7Z0Zh9RUgv+WizBeQmb4+3NbLB4vRgbXhZM3FGOJA35WC4n
K7qzwn8C+cURa1lgw97TK7JHHiiQmSF4aGz+3SuWDwNPf6N6cONyaoG1h7I4WCM+gKQpKP2Aa+vX
aslNc6MZJDTbU9bULS5mnCWpBWqLsSOgrRcfZNntZo+uPXobDia9AhtkyyVrogodleRQ1POR0i8O
ENhi7c3J4LL02mvuQTC3oNiYNB++otYeVbWfb+8f0+pqZpraDgusHmeqw4NfI6uyxC4q9kE5ov5y
uwfD5OjV13SyvBTishJPNtTeW6wWd9ZS9TuaNdk+V4xuc+v6E6lVhoDKLiFux0OxawTUQWp3d/sT
DFcD/ZW0F6LOq/ZP7qAUh9GxvEQ5tM5jX6bNoc6IvXOR8X6q2srdNW3knG73a1h2HRsGZa+h6Src
BRySRNU5Evvb7RpiER0WJp0F0mEV9ithxxp5pyKDHK88ctKBdTR7msqVO5XBAHWM2Fi1UVHkWPqA
zR98K32A1k3iz9ETz6s78FytdGOapuvefnPv8MAe1IOBCqmdLvoxFCOL5zBck7o3NX79/03jvANn
zuDDP01OnuS+iMe1AjyD6elCMKkqVBYoOu1bN3ZLZxdNUFtb4ttLbBq2FjG0eRCmRGHYPFcxD6oY
u3dby1rAMAlfSuJdHXZzAclEr1ZuJQYj0wVfOCPthPrfa7sgzFzuc2QXyymLheh2NflUOx9rZa/M
jsEn6Rgxpx9dqHjjG/xAJnjEi1n1OfIv3hoe50+q+J1kgg4Uq3uIfebjdfq//hyS8Ol5fjoGD/f2
bo4/WadVKJdhC+lV5cprbOVihfcBynGGryjMimnzfdM661irtvahJlug7co+ZeqcryUjDDtTR1pB
sM716wXtDv1LZF9Vtda0EU0ta6YaDVCCdgOGazkrsedVDBXJbYeLDrBykZP+v0HP8+PSnJY1iKtp
ATUzhVryVNgBbDOdPwZ8jDt+CoZwZZeb5kOz1DFPSytqatzzg3x64s38yR1X4zbTyLXAIVDSrTlc
GCSSnyrrrsqf6+Z5087TK8SxIWy369B0691zlN+uiRsahqyjkJzS8isvxXykLvvEw2jY0YB6O6K8
lVjWcN7p8E1LQfEhzDk6GHo3mfnwT1r4Yud4+XIe53TYZazbVETqOTqKMw0riGEvEfoKPwzjY5gf
t02+FjTbQ+cyInDVbIbiaJXt0V0VXTbNv7bZK3ewegt3ib3j/abBfhZdLOpt3kpHTAmkGhElI/qr
veZ3p5T6xWxn+Xl7TkwD1/Y6sA0g+vWxcZR9z8i3Ifoi7Hrl2DMYqQ6YKuypS2eCWKzPi9+BiJZ4
jKqVtIGp7Wv89yZ2yUXZcMhSYNyQNbPzp9q5uz0hho2u46SQNMhJeE11ZPVdiJumV7z47MKb703G
97e7MBzRepF0PdRVoSTGzq1u58mzM/8DYWBB1rgVDGuq63YsfVAuqHaC/ZQhVLIkCrvAsTuvUfub
pv76/5up5xW0Qn2JN5faixLWqmOI+OL2zJhGrlkoDZXDQhC77VX4q8p/EfpKnbVyKdPCaiY6VwME
QhU82Gg9+FB3q612V8xPEbgtKrZsOUx9qtcpE9SSpilgK6dhoc/pCIIan4E76/bsvDvxPtWRTlC2
cmXHWPXdG+afwg8QS9obKXCoDnUaiEAJALfZuav7Mhmm2ovzZVstOtVBTZCbqCyv7aOTXMBVmjpe
uFNqYzkZKs7/uyHn2u7rkFJ64QNoXeRoL/GV6vv2pL+7JTHp1//f7PbKEw2NPNqdw7J9ShUedOtl
uus7MDPe7sC0qpo5Iet/Pbgd8jpk00TuQRXrk1NEA7BZxbd7eNff+FTHxMrUxekNmeaLXWD2vdJK
ilZ8KsDb1zj5its0TJPu62k4lrwbOoimc08m4SIPg4R6KZB5a2A8wzzpGNmiW+ZC+Sm5sDoS3r8o
UBnInuVZsCk2g+1eHceblaZ+gZWl4/jCWBbwfcGaZr6b4Ki3gNnQvrZNKzZNmCZKLsMiIC4p5QwI
px+sLLJperR9WgZCSEgP8e9LMX2ZRofGPV5KVho3rK6Ol/MWHk3+IMITCs5/ZhB32Yep9wwakU0w
AVgZ+e/cE5ch8+T14Gm/St7wQn6vGNBJvj/8vG0Dpi/QLgwcSUw8eJH6jDRjtred6jPejfxkyLcR
AlMdPpc5RT6OkKY9gw/b2dl9OyUs6rZk2X2qQ+dIWhI2q4KdwxSMqh211d0og7WcmWFudPBcMQ7Q
rqhK8srnfkqG0n8KfTCVAX1drozf1INuWiKb+NIF+XlQY/55CNK5jHt7ikTce3JrJ5p9EVFFkEOb
0tNQTqhTd8CDmbUoUew7kJLe3kUGI9Phc7RNI9EGXnWWEYDGw5zayYJNu61x7SBImVKgk1TQhWiH
du9dqdoHuca2bVoBLbKabQkdEjZnZ0FAmPSHLdyD6HesGsjVbxu/ZsM8HJuOQn/2TFsaQEhn/t22
/hqhp2n8mv0S12+6AvrxZx6GbQJhAWTPGGqgpnKNZ9PUg3YTslGtv4DSEQHQxL+CKuEzoWKOHXdV
Ts/QgQ6mm7vOKptRdOe5RL0+alEhT17lAwqjNzK2Uh1GxwYvwNtk2Z47BvqlqkYXAq9D2xZYR84V
tGvnFlJkZ5u0T39mH1m6TRku1Mlr1su60FOT7ddne5YH6i0ycfIuXImxTFN//f/N0S5yFHLbc8PO
wruyI1cjeEhLlG861sRXujC4Bl3aJJTd4EjHRUUAlCNiFi6Pm9l9qK1ZL1sYEy6f2jOEKoI4dUW9
W+g2FS+qY+iGtLKqOsPkSIjk4OzF6Z4x/969OqDbnsE0/f/j7Nua5MSVbn8REQKEEK9AXbr6frPd
/ULYY1uAEEIIEOLXn1XzvUzUmZ7e4bfejtndVaBUZq5cudZF8Nqsdakwk8L1v3yDkQbdn1PjSj4t
fj76Axexa73akrhb6xOv0XZF7IVQV5Vw4Gl3//0N/v3tJpcMOgHtgkE4PZzmEPIooIgk5fiHTinJ
JVWOoydK43nF4/HQV+Rc+GI7Sy4uZlr/KHST7DIBN2ZUOpDqJKHfPYs+KTvxh/VDckmOExVfXMDx
eqN2/sFmhJRLl9fxnB3/7OlfhK/I+nmbamNOrNcz7n3CX0fF+Cf42r8fnuSS8mYaW8txCurTvPJ9
dL50JOkP7efH/6PDcxG9nAP6SsGsO9leIqYMIgz3j1XsDw/nReJ17byNaFLx+53+y6/QgRn8p7jA
R0/nInYblY2g50z9SfjlG/j9v2W8TmUfS7H/s5d7EbsRdkCToO2QdyXM0yBMWYykTss/+uWXzDeY
vYajXmh7ovCdinNBe7N8jds+iD7juX7wci/Jb9UiezvPuJpjN4DDy1LxuE5or//783/w9C9ZbwI6
Hpy3qTqpZOtK5vj+7/hCQ/D0Z3/gIu2STIvIZ/FwYiHqQo2DdKIDvw0j/dnpPP+m/29emCSXtDeX
hetqQtGcfLaK3DtoK/OotfsM13Q3Q7Lsz77I+f38I8VbNpGArGgxnOaudHL6RqdlHwcL+STKzlfl
v32PiyhutNITrh518tbczC6SJzhoUHjYZmPZyi1r81Cr5Q/P7UVI65ZPgIA4XotYnk0Ib1+I9ZBP
Iu6jQ3UR0rqZJ1j7RPgm51Z1nsZbtmmHLe/+Exj3o5i4CGkLR5/IONafXDAMu7+TQQaW1X+/6A9+
+SVJDsI/XcKhcHOiKXzF5Ay0b0M7/2e//GKsMKeg5q+h6U6csPhEUkjJYmOy/SQLf/DgL8lylR9F
AvrOWacWItrnBy+wEFfE859pnCWXlLm5yqirz9aCs0edqOfJHKeuGv/sUF7S5RR2o8aMcXmqSPoi
PDTgar1un+T4j57N+XX/I37NViUWlpz9aa78VmijHyoC3x1Rf/ZsPvoDF/FrHK0yWWfoICXQfzWM
QH8sdM1CbNt9ElgfHc2LqCW+3jKJGgWPP5iKv2/qFF/kz47mRdT6pWmgTt+KE6SgdfH3nYA89uXP
fvlFxIphgHxy1fUn3y27v19tyD4tnj948pc0ORKnvWvryJyicGxyBX/U0sfT8yQ/FZz+IMdcssnU
ogB9RitOpkjqp0h0ah9JETzxNbmZzNT8WQBcksuqJNHSLecypcWCbDVu8jXtYWHy3+8g/L+K/19y
zCWrjDv4P0092gyycv0OH3MzPM/Im1/mjYbBDvbN8qewou33mOzbo52aua3yjW0c4qjKQRNqB4fn
aWVYWhpA4qOqH3bNjGeTt00PtDZymYxK29RNuANYGal7mIxCvVLDLVUeuZglVxieRJ6KXYNPzNVX
5UcYnRQ29TAflT0+4t6N1RSVOl7ruogIbSAakIr2TjdkassogdzQXhsV3ZqIqtto1OZkTTC6a4c6
+8pJh6VQVQftDs4Rwxvaz+Ub0XW97US1hd+JmetH2KvF92atwtJnUfzka709krhqnsXSk+McK4W/
Fs1Z4ZaZPcx9G5A8GJr2G6Vdcox4oOROVdMMI165EcC8FX0JvUuPvF/cftGJ+sWUZFcExc5ysCDr
RIWxGf8tx867giUStuhVttq7WUbnJ1ZXBJ4QVU9/Wk35bbYBUsizbDT9lU629Z0JMX9FI8Qe4eTK
9qBEzzujz++AwYzmxXgn4pz34xTtBDs3wLRljz6rxTX1BOsvNlRbm7OzemuX9SzObVu5F1H3Yh9F
8QbTji3srusKM4+K2wDz3BTH2skmWnIR471TkBl2m2EN9CehlIyZb5/ScibjvCfG2DSngdOPYiDU
52TLhr3CssD7aGkFA/tZNigA2YIQzSbcjnY4WztzYdYbksFTPZ+rdbrXg+dXLEILpqYsjkqJXf/5
YFdOXylz3VwKJmc4BnQpzbWc2+4IDzj6DewccP/EssLsFu6Z81comEbhEc15SPOFePudwOE7yXlQ
h/xaWWZf5ZwFb+grRcnHatDXPdw5SgfXujdlp/CXCMNVnEwjt77sNPQ1yxjO1P1N19dgEBPLt6c2
CTKyF12fHFcWyJ/SmPlt3pS4r2anfD4PK9SAdAeHWGLFFVTF+auGTU2bkzBEXeFc0h2DacFRnWE5
x/ONSx+erIj5rfWExo9kw0jqoZELhGBEJ0J/NKKqfukgPM+lsqmKy8hwC++qFJdFs2awduOmdbdp
BpyoGDXYLYZM+CxBhnI7b/1A4tKPqfHw1MLIpfBbVj9YRcMlt1M0TXlClvSvfovwOKGBZWkZ186Q
vJq8HK5IE8alyyAbdMuwCg8/101sUR7Vcpp2ZpjToaTeQfTUhrJLITxY8f42oG5o4dkCjfuc2zqE
EX3NyGvXuMbuIlhY8GKSHj833YqRYcjnCB/DIHifQKep1WPrharewnbu48KMpKIFQEJtj4pZ1j+d
hZFuEqfnZxW0rcyzpQJw26A0pDmRLe9/OFjINwVH1zpKKN54usGiaajqWwWl7Bml7zTa0lbYx34i
QA0t5KdGUefzGCayVOhzFSgI04TXVsGhIo8WMBN2abam/Q7KXtg3ZdGEZ8GTMYIYQJUScYBHc9gd
HKRfNVTdaXeIW2OjnPElOkL2vR/2gUnSsUxcP5ADPuxkbA7NT0WXoqKsiu4apZq0INMofJ7Gsexf
fTeoSRXz3CZbjlWrhO7mGGohhbQmzOaSwCGyv3OJatDmwif6RLN5Hp6bGMBY7pRbpyO2n4fwZvXr
kNR5sCSta/J0gsr6G59FtJazioLoL2FEu2K+6meo5zEp+uwbyzQkT0toXXH2TeLSW26E3+y8C5qW
8au11m3vQQddErbkWxSuwTvAVuRihDlz7kaH4RTtRbOt9LrJpIYqJYwzOwnTXjz+ZR9s1Ui+S8wP
lp9SdLU5Ad+HmmfugtZ1NveQ/5mRNWbBnkk8NdMONj0jXJE332WAuEe5XdFw8wqc7NbORZ1mQ7hf
whAOjsp6y7Dqkjj21izM3km3ZdujXIwZ4ZM3QbleDuk2F2oJoE+T4IJ1hY2azpQ1NWJ5YHWq+sI2
vmJX4ZLS7ZYsFSu0oJHY03DYDnWKY/DdD9u8wGvMm3mPwrsiV47UbbwjU2ama9WvsS2nborTIe+X
aCQP4VZl/ks7dmo+ZDQDY2eXQZ/YPqSCmxg34hgvyK3BUJFrPYLb8LtOAhU/VJXI2G/CeBB+b5a6
VntXZUiL6ZY1y6FdNXNXQa3CfkMcyW385UWWilegTdLtmzERfkeitnE596KdXyyN6heMtjx5nTK1
QMIvm1tYIKGHZlvXFKyZsyRvEsnkNXoJk4KELrDqVygZKveC5QTVHxsbBdgFc12kO6z9rqaWkFpj
Wf1dZAoJJHVVQwpmsih9xYJa1e38siHoKy8CGFJBjApKurgWh9LrqXtZYvhG3zIja3Zsx7mvyxnS
PvFB4GLxt860erxJQ3BsCpzY7krq0AxwqAUO1h4rRHGPHIGbr2hNY/oy4t6KAqcEYhdDQ6kBey5c
3C2bCeTHdJ8G/qlWYF9cWdCDvkfMJmyDzV3Xja9b2zp7HdlJbmWwLPgkiYy3EfvakIe96bAwj52J
kaNiwu7HUvWItc5SQvJVtOcrLB4shfqYdSCP4gYx0Bjs5iXbrhPu2x8QaK2SgwJrwu7CdemQQ9d6
MTsGix/7xiYscN1u49JlPyh0KEJXqjZd2PXczmm8H2NbdceF9orsOTTi/HfDwi3bzdNmU1p43g8e
IitMK3fqXJy535pM8c2S9nN4W+FQiys2q/oNj3Bt4kNTxVMMBUQY2nZxjj4mWflB6nFLH5uUdOZr
lPadfJSECv/lTI6VrKRcBPM9h3B+XxIIyAzoq6bAZPfYj2j1DUdlJ58M1L0zENN5MlcI1r5dD0SF
lZ4L1k/D9ihQJ434vMM2dr8gKmQ6n+t68M0bBbRjHnzd0TGfAza5d+4ZqguoKqpQ4DPSdDn4hsXy
WaCdNneM9fDntmvEIihRqnkwP0jVT38lYuP0QQlVR3sSsgC7zTqcVL8zdZdg6V7HED8+VmyYs9Ju
54vUNDONrtZlxIYpTITX7NhRTBn2Zp0grjHDPpdVuVx74q+YJMJcKapTdJTd6vy3KkxHd4UCZ4Cg
Ht/WJf0xdduEJFEPWkw5IE/YpBakVTPf67oCeZ73NDjStlt56TttQygDby4sowo2rQVhjYYSaN2n
pGii0ew7ZJg4r5dFih0ntKfPMJes7Z2J9eqyUkDS+UfbhRlElxXtniDqWOsbhXk4u+IqdtDchk2b
P3mwIjicsFyDqTxwwGr82W1jYAoVgW16H0IcqnofLMHptKwewT3lkk9FlA3dy5osya0Iar1oaBeg
9rmeaqgJ5mvQRtldYEVy7SCtro4zKCjRPsqATNdl5VSbYcUEAzJcNFJ2Us756iXlU56t8RpDg3D2
dMm1472vSyz/KfpGjevD122pA7BaWhm0D1ToAY7jeGjJF8uWsYUt5dZXdSGHCHWS66N0O+Am9iRP
tewReq3N8OmiFEa0R9F0YfDdBcbyUxo1zWmFBCgWirvRIOvSuZFITXO0GqzYG1gINFdZUxGab2Rc
E7jz1HG1n9otIrt0TvS74uMgvvN6Rm3HPcqA0nPf92MO3dn1BQtujXlQaqyXX6qJR/7bDUw1j2G3
JCoP/Mrbm8zWrCt0MoEV2pCgrveobWFjzxqa1DuFOCe/IgoCTokcCDcDbGdZYM22ius70eIN5RyC
SvB7sxE4e1GvtvQ5CmM+/uB1DEOLuJo7ekXp4Kc977RfYbbgJ3MbJTVzv6TBwy7T0cxmB8mqZTkY
7VTzankaCyjukciWxKzWfuUDks8xCGsUQgxubWg+qmmj497wBpXogdJpfR9H5OAfYuliwfKl5qzZ
o8yfxIubMzo8Yclg2q6zbrRiD6kgVCT4ShV9TlDwE1xea4CyhHisvR1cmDbPWEuz9X0TMYQU7eJG
f5sFPCl4XjMdN7veN/yXgAwESjPTVGPhl86Pc44tGzSJCcXW0UtjkGwK0U4Dv8nw3Dcsx/RoKIDt
ufoQe9h/3MRyM/2uXmJShEGC/JibzI/bjuLK3vKoWlx8cFkmVCGnHr0pgTr7XIyrrRvk3G1RJbMt
Sq0ZxUpY2iQy4jrR7QaQrJaOXCWgrf1U2Dq3eQYDOrkLYA8f5pAMRYk3oqLfILySDfAFgpbGYUZj
fA2HKRSJLkg3xBwuIXIlM5KENxX0GV59O+BWtHPfTQXv1ADDajThe9HTBcaFmtofoh0pPcrQZqPM
kQHplyXk03K3Tqz7mpF0qL/WdRI/pQsfNXoQPd+09RpV12E4sm0/pXSRByUEbgin0qyg9ZlUo6pU
jHu6DGfobMk0pk34rYXxZB0KjxkR2DEjOfvrmTEjJZld+sQ5g6Zr1ZmUPqBoQEQTCu3Ukq42BVWq
a/GzRs+C1UBOGd8evQ4biQt8TErobqVTma0Qv3lZIPD8RccTGhXdUyQCGkZLsBdptNzxLWa+xGds
nmVq7HcfwlduXsjA7oH6yQ6OQab+ivw522+Ozwukx2Ca+Cx7Q2EjrZwYH1XAUnT9kG4zKPMbY/Z1
X0kUiKB/4kbuqxh9Esaz2+0mbeuOJBRpWC6ebUFpLALY0M4B86uasKhwDHUp163vd7JB6vs2DUz3
97qCZkQxo7Xid33qCDQFpR9zCDOgJo9rb5sCTHz2NRrB5viBoIMMlaNDfCOHuL0NsmiFaoNEtbVD
lCE6tx48ob+zOd+NwQrxFXXOEtVkkjVnyM+mmIO1bkoNY4ignCm8UUtQEOef8ALFWQROLEBlEmPI
cyXIgP1hpTutdmKB0cuOh+igZh3P2wEDCR2qHOabjD1ZdG+QH4m3Lt6vWQZ4ZTnDOzH1iKoogPwf
6c+PgUCSwF9PGTFXM1naJa96idK2iuPF7onLJrMbTF+/yT5Qv5BmpSkHojGURnOCxqvrcf2+L006
yV2aLg6BnmTyvGfZXmk0I00B9IWOO5KRie9tMOE42QHGEjvaVTaBMV94nsnZsH7ZEh/MgC9k0KHU
IFtY55pvOPhNs9Yc2sxuRDSuFjFp+qz6ZbJ1dbboB4sjV4/4WkmqUQy4QKGrG3FW8XM6oIzuhzG+
qVAEXWcN+Km5dL47ZrMwOEVQ071PxnpLC+mn9p51SVqdqiCaQMtXCcIJdXEoCxGP7IdOSDsDqldb
l49dimszU1u4HF08wUzdILHsbL+F6FEWZQLUuR0OJV1niw8S10mU+wyInVALNEynkNgx78CTUodq
CJdvro5xTiIol6sXvQq0C4JTUR8EIxUQJMPX9NZ5wDQvho3sRoRubE9N3VVDPjcLil/vWqSrZgK8
pCIPuK+Hg3kRpZ6dpK3aUjkN/GnhSu85eq6roOpmii7TAhgCtwHOiOez/MWjlCwjRdBYBIzCSXdp
2SEDS+ntHCXXzizRXRYD4cnBdomzouNu7EodRFtQUDCwfxDw+SDRoeqmv9Zk20SR9d7eUTIurvSo
f+W9rATOBMrCyMLvfoihKM0QabOGRTMwTDyN1artFkV9VJW9dPVXES3ii2xN94Dq8JxJMitfJbfm
CJ/z5WGD+dGVCeiSoCqoA3It0fcOOygNhSe2Nul43SPNIm1V8dJFwMF6FM16RGa+SUkc38ZBML8Y
tfVDXvum+9mlfvyFUEnbm9ovrcqtr835LaCoE+uKlUo5ePFlHqb2hzkbkkthnN6zKXDfTY87M59q
ru5tYLalGOD8VPAwwnnUcxSNRcrV9hBlLgULu8b0U9VUPTMLJFbVY/aFAPs4LVmNNwIx1uoogNIB
N5Ghh0hBxdOS0nh97yx2wguju3QrGlE5hsodIHjJ5pZAYimtg7yHldYTw8zmxrFqhXt0Fjd3NOFp
U27yfCrZBJcdWIyQ/hSjBQOMwt33eh1g8corIMJLOMHeS2n2axqqbSkF5XbX0hXU6H6Jh6KqLe4K
cNkAr7Csa48DwVXBbYzfvdZseIvAP7ZFVnmzFQQu8XGx+cxJZIGgLlxGgGLBb639yzV8uSOYc+/1
gpgO+zkqcHsmrFiV0AceJgl8eSf32g2QCshlyDb4TQAK/ULAAX+Ka2ZPTbaggO87MpUeq/7vfFrV
L++b7fe4uvY7AWSHQg0XVSGrCCFVgZx18/d/vvl1feeZXH8o1wDZ99QdsA8vrvDg0+OSmhlqWWMb
/JhNpZ90lLWlc7iVSs8aYAbUo1QrdaN4v4O6i7qzPK4FVjRtf+J0Aopq+8z9GoY6eKcN6nCBlroH
+0+4O7oS+urqEJ8Hsb3Y3NXz+I3VMH0sHMAbV2CpLn1KzLKc0Jiwr4AK5GkOUvIFXyI5NG26/hUN
o7ojUgEUI6RbXzxwyugobVZ9p2iLuxxOw92LpL1+pBUZv1VO49ZAjXNOg3EkNZZgeCxz6Pek2Y3o
unZbC6BlCMatHoK21CFaxrPRtZ/yaow6na8kBci+LRvwSuvn7Sfup+owxmlEC0wo5usmXaP9gPNS
3xPFJ34LtzuNIobARxOTN2Dcfaa7py4aGAxgZzb+mgkThR4SP5Ss6to2jzBp+QaoBYc/TCu08TKw
9oGwwMjXuV/ZI67p5SFOqTqn5wgl5Yw0qIsgM/FNk1F+naVk/gnYffoyDA0k7cyYpJAEcAQgmA7x
MBegfkW1oLAanK/Voc0awQ+8l+2VACmoggI6DGByPtTkOhibhpWEk+oeaDLMsXRa43Gk5z2KSm7o
Qt0YtzAGz3iw7xSIAnkENMbvY6BMz2nQQHl0WZFkymlcMb3bMuQz/DN5CnqS8QLLMHjgjsrsrgWV
CuuUXbY+40zLPbLBdOWjWuULhMWAs/UeB2a1MD4ErBn4BVveYkAjU7XvKaYEMc4OF69Mwja5l0Gl
CthDmaHAS6kO6MnULTLwMIEdF2YP0NDssmu1TElR4+pFBRCs7SGKnHtaiF6OzYgrCnma7sMma3Dt
M95PebTh1utYPb0QjeeVr/EQPBHwZ48AFwHw4kaNfwNbn97IMqMcXHkI3NUuYjsMoWsG8MMcrsJx
MB53wMogmOgnyR2wAeVugcCafegznuRqPePFaTSb47oEqPpFR5vnXidQYQPdo72HfUNfTBwdb7P0
IywokdtYy5YEwFiQfEdw/YYcKaIgGjhXuy5BQj9wH9S7ERVxcIBfMx6pClL+WlUt3vZZwVvkWZ11
Ff4/g7gnIgW1AwsD5Di0tv0B7TLgfm1NAO+lGX9pNaYUOqPzoQ5D+UoooZCgI6Z7wnfefssqg9Rn
Hwqg1eGMQMLULL6fR4MCgCLR4CywyP/WibNPYH30V4lCPqiwg/gbLjjdT4Yl56dzRXLEWwDvKoUM
DuQ5gqcgHeRwI6hCwSqCbBif0gjGseCVrX638c0+AWdGHd2DJVEkqw721FRns2JCBpMPEQNVdQwE
HhoBZ+fZRxiNjAZTt9lrte9cz773XRI94iwDfuhg6PkVe0TxU2YUwNMmzrCI0waoTr1diMshwpe4
Eh6OVTl0K1JxDPHaEThsJr6wmmGmxDGCuedN3FzXs6I/q7QJ3iM1iXseWeAnKeE6fF1JGy/HxE5Z
g64OGHA1R/oBs+j6F0Ko3QUxastxYWF1JTRQoUcVArrJMZyrSJ7ArDV6oIGerxWA2akMwvNBOfuk
jQeV9Ki2tKuzn0anLW7PKJItBkcJrhhvLLnPxhpotw5Hu+/HxJ7SrpcW0Iid0iv0ukA0SBAOX+FA
utQ7sJdS1IGLeYabQXrsIomGIlwtuclGFvLjoLzPfYCDSQbSwltvVjMcnqpQyvdxofwq4w0aKmkI
EVdxy+gLJMaHt7Ud2Y5FWdg8hSOa20KqwTz3HGzQzHRY/s3bFrs4ZcUYOfUBdpP8DCcOCabKD5HQ
aStXG9VPG2Dk4SCd5DuaYcL3DMua6h7Tj+qA7IsrgQersddLINLphMzs7mvreuyLOlzvFFYBVSmc
r7Kcgg/D8i7qR1jpTDRsCw3l/GFHWOh/Li4bH+cB4y5umX7XVtfLTqGy2hF0uE/ghvM7hnLnlkIi
7gq9+5xAvYZajX4sQmvfLJm635amjssWulfX6SaRxYaxwqTMJBNSgwDWmYWTWYsxiqPHaGjGXVTP
cHteBytyq86NOSJfYx0sQaMWBbV8X9Zz2usaC7gQoBf7LjVt7jZMx+MSWUyKkoVE/yVa1KvB2qAY
zepEfsH0Bd2FWFrUvmsqaN6gF4TAQNLLPat18KPTs512GYnplg8iAYtBuyW+2TjA0zwR8cr2oagh
Px1328+R4Lwfg/7clJtQVbsB7zjMg5RN9Z4jud8ZiAnKXeQnFEnIKYAiVK/aI5dt+y0KmP4riNHM
FHzsxL4aYwOBjUqn8zUU0Yc3OeN/o2Zq7v6ekqLQql80Fh+RRMGVDVD5L3dpw4avkQBeUWfcHnvh
Go9ulXVHHDU0e2ecHktKso9+jNmC8e2aLqndd2sjGxjXaNrmDdoaCAZS/i3gVUyPyxJreVRwPIE2
PYVnUWHSauryoa+j5imoaIS5DOZN0KgYYrwP48Ma15oiT1QpBDmoqt3TsuHDxQGQR6hYwG8kX0K5
/dQ4Yu4+2iryBDch9ZWgV31O0tR+GYIB+tdQfakD8E7bYMubc/7B6LvbWdwnXUnsOh8wtLGvjvTm
MCYDpgtC1PgxQLXdDat/o0sU1rdaYOSVQ0jHXymQOd4jvOSnuPOY+FIR6+tlRbYvm1UGsO2aMNwH
go7XaJLlbkABbEDy+3sQIFe9xe+ixY1dckw/f6N4MuI7VCPEHlpQUXCQ7QbzkaDxf7nNTHSnZbhU
bW4Zp8dpMemGei0L+h82rd/hLA5nWAHHmsOgVfCEVn9DS+oVAAjjOnnORNUOvdjwVWwK9r5xNmMw
bdJFPXs45R5D29ZvgKfNM64T8T6wEBNRzNnqX3V47gts2nZx0WBceK+nnpQzGm36hpG9P2HUroM8
DeOFH4BbJr4MOtB0urxamXzlgpijqizAOgZbC3e0bbjlpEbXktuF4jBoHyH1dQFW2cVqzXC0A+FL
uc4RGQBqZ02bQ70E5JVMkPV+gQi8vFURZe1LUCehO2AQ2j3RWhj+XPsAA0M1h91X2XY4kCiKK7Z3
UzCR66gZZFJiTBTdwpOWtlfptlTzN/yKcDrGPhUb5jIEVA2SVB3/kk79+rNPZV8EA2vFrtIOU6as
JlV2ByQm6otsmqOv/baR7k0DOtLHbGi3pgz8htkxQlq7A/om4DFAyGFpndEO9wm6Toz+s9rTYcqH
DafxAUSL+S2ZWQeaIEBaOn9CS/+ATMbObKp/EOIi0jM/QDD1/zaeNMCY4xZsn+l+ffTbz//+j9/O
5ahZGFf6JAGU7812voXqFFftJ1SpjzhfF2y7qOqGyrYD1iHPrN8GzjmFiabnELIwn5ApP/oGF2S7
WSVugSdPd9IxSHbXHqQHAhgDdKI/kgnCZXbBuNPIpBwNmD75ABth56+Qpq3/hO/40ce/YNw11KyB
onhAtIUI+QAj8P+BqXmmq/4Lj+xSBArVX5Oh3wGPLCFkH5m6hz9mvYaHqI4hGAgN5hrVXIoepI8b
yv6MoXipDAWtf5T8K1fgzWJHz8FRsEg79/jf7LgPDtSlHlQVwgI5bLU4ITEwKClWb7hzHqaYf2ZQ
+NEfOHML/xERDC1eFGFj7oR1UfaowIXZacLj30GV8U9EdD76E+d//8efwHxgiTFKxBpvPACrpxgh
RWPyvyxqf3CqkvO///MvrNl53JYiKCga3VcWLC19DINNf8JR/IBoeSkWFRlVw0owDa9JDKDjSDB1
VSHIXh49Uu9F6v8C1LKBjPhnL/0ixoGTo4FNQbVH7XTvz/ti89Y+/Q+LdR+9kYsQJy6YE8qC4Ip6
7OQ7WveoIc2PTKrPHDc++gsXcW5SdNgs6cDkx6BD5zZo+mIRc3aztrp7+e/H9MFbv1SVoqjJhdSi
O0XZyk7cdiijVwaDzU/uqg/e+qX+pJCY9zEYgp6AN+QUr7cgEH7N/x9p39FdJw9u/YtYC5AEYnqa
y0mxkziOPWGlOAJEE138+rvJ/QZ+ZetwF9+UgYTKo/Jol1IhIY5dZBuDw5SirHAgVnoCeF15NdAs
JAC88k7DmEqEh7nFzWQNx24ZEt8IQ0G7KHI6pT9QN0U2OYNAi+4hBhBCJf9weUQsPWYaF7ktlAtU
6be3KmLI/4YFspwFAFW0/xQWG+m+zJRlCDJITsUZBPJUlf3heD6GHheuJZebYOklU1JM9IVyq6mo
bl1sJjiBlk9QhsFitUp7tM1aYxiqjrAp8QSOIPGMTWphHBUFedn290ulrxZCvMYnnnJKrObgKuDu
H+/cafqZNauMyvf9GXHjMU44ikqiaFwO2GPFs2DpZ8q+icL9C7DFV6Bhn4RKrstR/5z9NUFk24gY
q2EwCK9eTG2R7a6Gw8KTLoDevB6wJq+st7YhMZZD2XuA0XbFAKZijIOaH0ok9xPh+teXR8VWvrEY
unEe4JnWo2ff7Y+90/6q/HLl8GHpHFOABu9Qsadg0XHWLffv+Axg1tnFUxhS6R1D3u1yAyxxbYrQ
cD8pkymDD5lMPPcEaJhgeB/0x2a671RdjcCDulW9xl60tclg7aoJyQdfOP5ZExAnpKiS+xiH6KaL
hxVhDsuAmJo0CiJ+SLY1mMR+DFk/ROMuybtflzvrXdlTxkwdsgCXf6dmaXfbRw1EOaZD6/M/wiFf
xkhc09TZIRF2m/uo83J9tsYs31/FPFA9utW06m7HKM/xWkzrvZOvyUPYCjfDXQzxHLW6g+MfSNoK
KchDLlcFCmyrCfH/++89BO3GIEz7WzzN4TUB6zkexL8undUnckDuuPgO/Oh1CHX1stl4xSRGuNOm
J8Dz+UgB8ryDZgFkZQDGKE6Xh8NCmCRGsCPzFpVOPKFJ8/gp7iEEJUqcr1SoPuLu7uy8VZas5bpj
CqPBqKfPBUM7Fo2uHkxxSDz0x2JQN27Q7SfcDkPtPF1ulWUemDppAd78Xaf2ulua6gcFBs6h06C0
bivcCHg8oachScv+lsOpcef3za+cgH1xuXDLamLKpAk3iB1A3ftbGTrf8RYJNHvrif0Ub2Wt+sYk
BgrKrQDvbG8LGnwLvKzZ4816owiAaYEogZsLckra2zFJQfLg0Xeyvpvb+saYq9UYZwNxYAot855f
gXYdA1tQpbtcTmLl6mSZOKaGk1Ld0CuoMN6KXIaHKsZT93JEuDy2tsKXyHi19KWtU+IRKO9uRdJP
O2Ten5x1Er2lczxjVvJIpQGNHMBBkEFQJI+PeJP8FoKvf7Xt75fd9tXfjwn/f73f8/RPhSjYJ2T1
AmbrmqVVrwoXCx4nLhMsDtGUf4AM0lMrI7rS77auWSp9VbhEOrPPZ7yFxQQrdjLiOU8gaAHSXpk1
tgrMbScsyzrWmJhizr+1bq1v4rr47nlhu+0E8M9x9FULXCBy25Hn7a272Pn1ATCN9TLE20bW2GGg
PeSAUiOxa/biOcA9eI/nhU1CpIz920tf/XoTRGHmBHn6UuLhElKA7mf4d6htf26qNQFODwlipIjP
VYXJD1XJlHU7QP3ot8s9YxlYU6rJ5fUw00CTc5FUzb5YhABhWY4Epk7+bKvBCFuKx5iwKRU5u3NL
s32RyVHtJYNKAQBKGiyzy9VY4ssUbtK5FhCwGv1zLwF1Atjo6f9A7LUVvvTeqyHmgNS4JZ5vBV6D
3fwGyCYQVfDaCSrD5b9/3+KZMVO3qQm4GrrBxwO1TJIvU60kzOq8R2CVb+Y2yZFQTq/zIud78NkU
3p+QIlDDmiWarXlGdDM58VD6QP8CLt1243nmWZaCfoa09svl9i2D/U4m2BR34gN0qdskRAcyL8xv
cub8aUj9naVzsAe37kdB/C0WZuhII9SHfMj6CghEoCdgJbxPujLfdXjWuXEL9sEFoGLLkksjc8Dc
opO9LwJ9isTDgvfK3Nsw3SJcgbKN8fBrnc1dllRAn5aVugqKUR+9Ua4ciJfN+M1YoHTzeFQygPR0
7l/BI/paZOGXGCd6v+m+Zl36eRGByOrxcHnY372noipjMMIIx+HQQyeRVMY7VYxQ3vWOyRgdc5/9
vVzHu5MXdRhnpoCUSYMS9Ul2Vfo7y1QDkGtR1ys73/vFQ9Hjv6EPCknGxqRxTxWdfwqWzVdzB2bQ
5X9/NywoNyW3oiaHUo0O9QkIK+9QODT7AkcarFztuEudhfpYN/mmScVN7S28fMdA0CXuKe4a0NSh
w8XT2xkkvWZlXr27laAxyyR4tUgGjkgArJPeKeXCu638DCJijUiPHoMZwOX+sg2GsQ5LVgCjMuEt
iXfaQSqt5ldDNVYbe2ip9VUDUqDQK74kAeMB79z+nE4/SVCy79v+3QhqWQ66xTPYQsUfufORx1MO
eQRoR14u3tb7RlSncwm+WIyuKVyg6FQdl1dgdHq7YfHo3FaFEc06cSboLlL3JOn0oEnwDffOr6Va
e1qzDa4ZyDCxShRpl4dCpM4CyADofTl0gIZf/n1L+W9EuIJCA83blhiAdhwhBhEDmnbTzx4oedtq
MK4/gZ5CACLxkB2D83AAIi2/mfEgvzLCSxy9Xbe5KcI1zr1fAIqA0lUIQi7wOP8bY0qUOw+ojG0L
nmk9CUpmDa34EaMsXQDJkz/RvE08m/I3Ilw+Lj9Nh0kqHVfuKy/mOySb1tQFLSFg2k62fARFpwDR
VebIIoIGDOEKYD2bGtDIbQNsxPCsQJkOmtQ7zTUg1UOeg2Hjk2RbfHEjhJUsmh6IuhmcF+z6Pofk
K/WBdk/0Nu1+DIARwmlbZGlTCfeU+pF7Q7Op/QmQdZWsTFFbiBkhXBECwhtz+NmP4M9ZAdildl5L
om3xZWpuxd7Y4aUBSGFg6kDBpj1wn/+H4i3zxzSndB2wuViShWfqjUF/27ldX54yIIimU+f5nbNi
IWvpJFN+qw9kKiPoQ5x73Hr7kx8C4bFvy8B/ujxJbc0w9uFeDj71ScbBVoAK6RDm+6JK1Qk4znoL
gIByU4HL7QbQKYAZPfkVDiq8FOke6kYBeMTN1iqWznu1FyvH71Fvws/CFcl1P+FeyggHN4sWmx5H
0QojmIuumcuxJvW19vA2B7XiVDa/cBs+T9naUds21EZEA/gKctQkx3MBXfOvFFwetQMMcNM7Flpg
RHMg/dAti5Sf06YcDpAc+sJyEaxkw2zTyIhlH69Yoi1dcoKRyHeNrPyN3/efpjINV4yILZ1j6nGN
ANyroqTjOWbQ/+M50qk+5tLKYmrZLU0tLumk4+RNHjn1FKAHB2sp8K8H6Cx97GS1phZt6SNTicut
5kGVUBU4ySADmyYu2PdmaPxPJehI204tphZXC+AlUOg9OVG3vvu3HYPltbJcL3eYd04UJrYPSOqq
H/JxOOsMYGbuCBewXn5yl1sOOG7pzTi0/OOYDfdNy/9cXp1s42IE9giQa4Ujhn/iFVxA0qL3j7Se
XIh5lckVCxd29OWKbNPLCO+gmwCryTk5jbL6LalSByhirz3A2go3AptD2KXr4Fl5dhM4rX5pw5AK
4GElqf2V8LPVYMR2GlKSxImcznTo8TSp4zqY9yCtByu7kOXqaZpBtizvgWIdQdkNYXXRt1jIlROe
aFDcySrRYAyueT5bgsREAboRhBJGFodnoJXFSfs4qYKupuCFXW/zneMm5A/kCPhNhhU5uQlw0iDH
gReuQ5zSCr2SVrIMh4n766Ocyli6I0Q4HIwxgDqRe869vCn/Xp6utl4ydm3tDlMW8QHrFYFmJsQc
oK0j8WSYIKm8MuS2Kpbvr/ZUQZnnFZMi2LYhhREMeGLVjveYbJRYpNzE/flJSCCOhSsKeMOAAfkz
xQnNEQzibl4Sg2t6ua9sg2GENpAN2bzodp1hMN0/4eFQ3QB6vsmjAo0wYlvHamoyLB5nxesPI9CY
97oB4mjOPfH98v/bBsKI7SpEaqdoeHiOs+C5HbwcuHDYAMwEXjOXa7CssszYvFvaB7RZpHqhQH8P
C6HhAFLMaYHBQrzh8XIdllEw4X7puDAVs5yfeYx3ynFuHVBn+LhyOrCsTybYz3M6PI/52FrdoG52
U+23e98N/EMJQYODw8sIqV0ob2xryvITryKDgipBISM3nSFuOkGkaezUAA0nHaxZ79r6yojuRZ67
4W4+ghQOPPSeg0xwzuIcrP7LDbDMKNMXk8p5HJgU/3vmr7CJf/Rm9hzNwGVdrsDWgOX7qx4CVc0L
3WK5+VL/p+Cz9xkSWvHKvc7290Y8A7KDLECIvAnXxYe4d/RRRmQ6OiBUbqzBiGkRdSCjhqF7gr0K
btXpNB6QQvwaiyo6besgI6ZFACsqPxD01Gv2XDCQ9DMQZVfmp62DjHAOIOUH8UoanoVPQNMF07bK
d2LOQApv4EnAtrXBBK+peeJs4POSosQSCO4q0EXgfW0z+uYmag1KSwEyfOEIZn8FtbgRdNIUntwd
6ts0BqZ1Gsj5RQomNgPHN1r0/0qnKn5HtUug1Ha5Bsu6agLV6KASDuFjrNwQVzxIyBroObhrU4fv
nCzaFmsmYC0mURDBFAndovBetQeHftExWtXPtkwmYoSynBxkxeSSiIZGJtihYOpC1QXoLlbBkOZy
P9nqMCJa0AnMKScezxCkglOM0jnIX1A8cZRYO4LbhsII6arToM7HuQbb3fucNhAwg1hchXdmHjZr
E8rWDCOoewG5AxnGw7mVAMuIzmmPlZ/CEgWPmSs9ZVlYTXjaWMMPhYatexbAFUHEbJFZdZhDk8Pl
kbCUb4LSqiEtcpxTw7OCgB/b6bKb0s9z76q1x0rLRm0i0VzRd9BVqXF1bKHCWWksej1JqmsVkP4I
jGoORQ4+/LjcmiWT/s6N1XTwBDUdiiPN6J6hAEC+8LoDVgTY/4MbQ9hf9CAJV3C32hOIT6+Mj2UK
mHC1BSA1a8jhnqXsoPzQNxz1AKLSJiUkfi63yjZGS92vNtce77teBpW6c5/wfC+qHqZBcghXlhPb
AC21viodWlrwPc8i+G5CxepB8eFrkKFwsVzwdQR0WTKA23m5JbbeMuKe1gyKlzinnd3JaeRDUPpR
cA183yJ2gpFr3ZU22XrM/2+bUtCwpVtD5VK0oDDpsWyv2LqTkK10I+z1IMex4w5cRGXwDAJpcNtA
luZqWxcZe7k7kWQaeRWcIdlEj4ByNzvpd+5pIHgwvVyF5f9NjB+kLeqcQRfl7IfLU28PMYdsF9Jm
rQm28pfofDWj6DRDRzfVwTnF/WuXRoVz0xCx8SRl4vx8Zy6S2fNGuF3DafXLpFiRf+JdV6mVd17L
JPWWHeXV7/tZmXWk6dkpjll+FhkERsYo9T8yyCdsSxe8cWhEchO+EXlwhm4q1L6UdHV6yDy+icJH
ubeMzKsmtEkvwMuW7jmQQ3YNy0bkGylU+D8uUopr2U3bMBvBDORpiGU2haGxBvVG1lgvwgFOKtsm
qRHCOnNgdtW2wbkd/fHF70ZgsaM4cjeOgBHDMRtIUAhngJZ0y8ACHZ2dDxnFlZ+3TSEjiOcBMmhR
LcgJLgnurg0hJeVrMPG7blo5i1tqMIF/nHlJkNVlcIaVijwEvsOu4mVHJQXh2156TewfiGGFGxa9
hI550H5sazDDWLVqhmFrgHGn7n1WixL6eud04vwQD037oItEH0ekDLatc28wf6wfYFUg2TmW3lXV
gpXOJPxUNs1Pd2nXqxCjqumK3E2hBhR0UkE2jUN4L1NDvpKNs0TXGwAZh9ZFWszo/bZit8qBuRIj
28zIKTchZC50ciHtTNlZEafdFchvHAl8Elb2MNu/G7HbN5BmrgdI8flI6n3UUZd+QDLwy7aONyIX
QmEumWANm+wWcJqr2xxy1ONwf7l027Q0IlfMapz8qlwmPSSG9gpCFecID+57b9pmIkpDEzPGRZuo
CpnQM5CIf3zZtldzoDf5C6NwY/OFYGpcI5Xkn6h0IBQDIehFlwVa4nWzLb8avoGK+awcoi5EXKlQ
PvjQoMj286AhOXh5DN4/kYYmUqxNadXmTcLOVV27B5C3P1ZJnz8tbjzNwhfAM9Aa++f9mRpGRhRX
cROKIXVB9fMXtZh0nH1yE6Y1TY+X22KrYPn+apkommLoY5iYnAs64pQFzbLQuQWHw1mjW9oqMHZh
eCSQboobeo4dyNBgr/Ggd5O32bwSELbyjViWtNV5JlwXuc80+gYoeP8Hhwh42lzun/fjLYyMaPZy
uEwCYuKe57b1drEovlSqg6hZOW1hDiAejIAGNb/huu68c19AYnZMcAdkU5iu3Wgs3WOixlSZU+4z
b8ZJq+whLlMDNXuok0WW+3IH2Sow41kTyJwXNeTdAdfQIWSSuzbahgoMTcxYSsB1qNoYkwchBTMf
iI+3xTDce1HubFquITv83wCoEhHBSKejSDBAnweKiZCsuBqChHjbIuwNaCzuCKhig3fmLXLzFRLQ
kAvZeB0LTdAY7bAOJTqn536AXFw8OfkHj6gcSlrbjGkhzGxGsOCsDHPQjSGOCPX/eY6vIN9encoQ
6gWXJ5ElykzoWAUbDlkX0j/p1AkgQIxcygRnJAkb5R9J6pfw2bpckW22GuEcJGVAIUM1nXlOO/Gp
CABp3WG3gwHM5QreT+uF3Ahnnnrcr0GvOItYPKesDo6UQ1+uqxvkuksp/16uZomut4mk0ISSwenH
VQTKpydO4j0txtOooakj6XD/76HMX+wcS7YSIpbRMYFlQe4VkWQhTCc8KNLQCg+JcmAQos1d8XC5
PZZxMUFlEMGkUOQDGdzvJn2C8HF8BIdj5S3O9v9GiAsXdBpoa+qzcER3lDByOESZ1gcIIq45W9uq
WL6/3kYnYIr1FNEz8F2gskeweoPOerafRuDXtnXR0nWvquipYJBRC+ezILAg0zj9/WawyD1dLt3W
ACPIferkOcCa83ksQ34D6Gt6rob4qeFoybYa/P/+v89F6ql08k5C40YIZwa+/wfSySfcDS9XYZtF
RnTHCcFJe8zmsyoqGn6ooMnf33eVIzYex0Ijut25qwt4wXmnRW6KOoSeALhrV67878OZQhNQljLt
QTqJj1fwBkmhJ+xC6t+PPmpOn9MZc0mMUE1OF08Czw3vNvWYCTMrcjwtdtz1TnGocb7E4UDvPXhC
vFwu3jKrTICZX7mFDmSEMY+DL+6CfRwwDfbOKhzLMuImvCxwwFeEoNUM1yZnPEgdjp8X0Mb3bb9v
RLXqWlgS5ZiyQJW3J1Dn1Anquz+BHmUrUFTb/xtBnZb5HDgR9U4YbQgWhHDEGOBntRIPll0iMIJa
A+XdDGKMz7T1/uqAvYz5/BPGSp9iUUO/0Se3XQr01LbOMuK7YKKH48Wsz7U3K+8QjXNSwr0i7OGm
lXR96Kzl9ZZl+529zxSUEzB7iorSWyaVeI5l4ZyCHKo3OTyeJ38VYGbrOyPUWxA/4dUyxeeKwvlB
/hYlXoaQe4WyNhRKW2iKQmV5DexnuVGaGDPVibgpdDteSZU10M4qvy/cFBgc4m4PpxMQ3DaNkQk0
03FB+hrqMWLnOqV/phnzj9FMxpvIH5qVSWeZ0ibUDP5Iie/HpX/CUe4mJkF8k4zMX8l92wo3tvIC
9rp0RuLy7Gofgugqh953nfNkZTm0LMHMCHiRz30M51X0jwrq2x5p7yM8+KC2DgGZnQwgF1SwvSOi
4QxhgGYlcCzz2USdwQoU2lBD7J8KhTQm/MRuUwb+6jhDpMRDXuHy0L/bc+QNd6WSHUDpcA85lhnb
zz3sAktnpQG2opfvr04mLSFwT8nT/jiql7FWhylak+6xlWwsYO4gNfRn4u5I5/uCxrum7o+Xu+Pd
nQndYaxWuGEXaTSi5AHvDa7z0rrTTnQrs9RWuHEOyVlJ9Dwl/VGqOzd3drX3Y6IrU9RWtrEuwcgw
C9KC6GMmmvEhho0nMPkw47ivABoZt42oeb3ooSAXSA9AplDoHyUsH6uw3rI8EG5eJmYyBMMgIwwp
GGBeyb6m9bjS7ZbZYl4iEoaUtw5Ef/RRdJonEB/e9MSNvzbWnVJ0Vd0oH73eVj+6Mbmf57WiLQNq
slHSshRwDUL0dPMj6V4ydUfDNeVHW48YkZkQweCyEeljXsw3MDp7gGPbyuuL7beN0JScU+Q6SX0s
NBS2djz34ZgaepVT7GsYtweHy3H67uKIjjfiVCNd6OkSy1Y3nBFNDU5JZfXSD38vF2/rICNSxSJ3
lk5YBiZf/VsVh2IT1gp/bgTqlGbamUeMa8sf8+mRk8ehh+PmmkyspWPM2wLUBF1NSxQ/Obf5EO90
Ch9e5yUK15RcLV1jXg3KQvZIliBQ0w4HuAhq7axcGVRb0csx6NWGAWWGeCxi9Do2jFLAxshbO3y8
e2oj/M19IAqCUCveHXl63d5W1YubdUBuwC8wPqF3Lk+ad09rqGQJiVe/n3RA6Ac9eka7FUwp7pru
LizvWPaIM+nlGmwdtHx/VQO8BWNvSoEBrEk/kb2n6HiN906y6ciBFhjBKwi8Wzo+tvAZyM9Bro6k
/ltyKC6uYRRs42CErZ8qCTMOzE5VnEFwn8sftENfVS//H1uheRHo8Hah4SfVH0vW3cRR83mACXYf
1ys77buHQXSSEcAQ0u8HqOXD9jv/O8OgZIcQLuO7pqD7Wjmf8EB8TILHywNuWU3NCwAWuDCfNLau
rITxGhY5Ef4JyUrhlqXCPPUrPMs6MUHhPSlh+ftC6R8sQ7RbCQfLZDUP/JPqorKAVTvsjpfnsACW
2jFLNgmUE86WRr0KhTIKddHWmEmNG8Dvlx20EPvLnW7rFzOOaQFj+g79EvWPPFscxOddDyLceg22
rjHi2JOdWw7t8vM6+rdCby/aCOFSw5c59VF0KetdFeidW3bHy/1iWd9MBonnlAxP1yg6JC/D8HfZ
XbC4pcV9GtWHbVUY+24PD64sSrL+WBVnuHjvsuLeyV88/9bdJDuPeWNEL1x8YZBcowa3JtND0Mr5
VzMrtqZ4ZFng3rBHHJkLF5ClpQEJYjbR/FrTZROI0vA6Sv5e7ifLumDSSBZL+KGH1eBReU8+jKVy
Xu8k3fR2R7ipFd0VsfKDKOh/1yWMzeBPOT1WJdmEEEHpRuT2iSBwBizbYw1c6HRUodMOJ+4pmBBf
7hxLdJmskdztI04ZKmj8DrYVejeLNdCpZWmgRuBK/KQoYexxnKv0sSfu5yQeroI0uW6STXIt6B4j
gLMEmkWuj7/vp3BPYnVVIM4ud4xt1hi77ySKxZBbweywInu8RRxY3RzkSFfWTVu/G8Fbl2wEyaLS
RxJBjZaX+z4lK0Xb/tyIWniW5hE8wIFTZ8OtrOvDJKZ72Nls65g3DJFywqEWG+2xqQv6Q3VZM3yF
bVsQnb2QOt3K4mbpH5Mo0rsShmsQ4zkKhd2Eh7A0Ec4avMgyM02SiCoy2hQsB8fIY+Lstyrad5Td
Fl1dP/hButIEyxZgEkU0jgvgcJRIAHQekJkNVPWumnze+7HcwaXu8jS19dMyCV5t7ZBSofCXKoCp
U+ys3fnQ12vQuveVgAk3WSKOKqe5n1J9ZAPsZeHpdKAdPOum8dRN3g2MHvcQJGw/j+y7z8hxW3uM
iO76OI062Ob9uxfQCg4//hqM37LdmMLGvHJSkFLK7jeyPNdxoj4AsvCpESBQgSj3Unhw+/YK+nK5
HZYgNAWNB+WnU5N7LS5R9LoBcadgM8za+bYYNykjkrvZVHcEJmAxRNXSu8JVeCzduCmYhJGuqBI4
qE/tUbje7VwUf4Nublb+3DJhTa7IMIgByXJcm+C9+iGdqmwvIae7EnKWXje5IXPTj1Xfo/AM1Czh
u7syyB/ypv52eVAtEW0SQaDLk1duj35ZpOwaPCDTu4SUB6AGVlOTtu5ZWvYqntNZV1PkDS2OpM4R
UwhxoFcWblvRy/dXRUO3qNIkR+fAzmnH0v7OkWQlkWUr2ojapAk1GTqKM3ozfW2p+zGKV9Y3y1L9
Rsh5gHagStDlyBGIpDmw7iWehmOrVu51tj839mHYTPlt1qBTwpI9hm27q6F/vtLhtn83NmKRZ7Jx
HZSN1BVmixirXYSDG86gx8vz0VKBSfLAqydsMZafd/RdPZyD4E5Ft3W79iZhK35ZSF9NGDg1srpr
UXyMvwbRex/S29G5neAjcvn/LfFk0jwaMScFW1IoKTvBJRNuzvEO9xcHKed03CT8S7hJ9WgKGXpw
amyPU5d9ksrZYV2+u/z/lsljUjxgM9tWaYOiNeRkMvyxy9aScJaVzGR3JF4fMA1ryaMsljdtkAwe
k2JlztvG1YhW7NlDEo0tLhXRLa6QByTesITB5nxlWG3/7v933rAMRg66bDBvSPcFtt03dJSfk3zc
gprHgBohG4zI9GAta48jY3tOI5j+/rg8nraOMQI2DAc2jHDpPfZjeoQRo4MdhM0MfIW1hLBlxpuU
jnke+tLx8O9O4ixZZ9874Xlu1xQxslUrGBhLK0xOx2ImDf9dnP9T9571V8uygyv1xL5u6iR3adqr
VWFU4LtMS/FYdPIY/uneibj0IOK104dl+piUDjI2reO5Baan15548bUW45Xotu1UJqWjDtPQoTLB
asCxCbrhNWnWqPOW8+UbNkcVjW4hRHts87+sKq8wvEKeR/+PbMYbtvZmYesdI3jnuGItnCH/1VLo
alfAyGI1VWJZ0Exd4DHqKMDmvIEeEz2MfrB3Unq4PG1sRRtRS9NCl5kbNseaZtfOCL3baI0GbusS
I2xd5pAYi0J7ZFN3W7jicyeavYr505Y/f0PlgOUA8IhxhPs0uhtQrDP0ejfF0hsiB8CsQ9Uq/HkY
+sUBDtXPuo2OU+JW1/Wcr0A33+/5N1SOAbM9Bx6jxTtCDMUF8bHOt+Vf3rA4mIaMRpEFeH2CsMlO
EflcJdnKLmX77WW0X60zOoXXa8lIcxyGtgZkPYj2so625V/CaKn1VeltoMU8kJY+cag771IX9xA2
r13+bL9uxKjD4s5L6oE+5RFcrGtSjDvWBN+3TUdjd205DF6HpKdPGShG+46NP2CC+3tb2UaQStiw
12mu6FMIq8ldCyPpnT/nw35b6UacyrpJAjx0OM8OKxuovuJmU9dqE/qWhCZLo6rqTgO84Dzz0gt2
cCWe91Ol4l01ybWdyTKu3DgQB7NKqtgP9G9gf9R1APvxb20hupWrjq10Y2ONYHqbtuVIYZgCsRIO
byXfzdfuIrbCl8PCq/kOcY+yBbZD//LSMdiVDFpvZbsqxGEr3YjVVA5pCMRS8jz2DdzodeRFQOxU
s1rZtd8/0rxhaMQq72DpEBW/ywVLM8geF6nwQydauZ+8YmV6vr+NvOFokCkfoonJ+pkBAHPD5zi6
RmZcHSinm/weMUeN2OVK1XlTuPUzLDK/KSCtfzMfNolER+nXyzH2/gEzNNV921YJWeNV9/eQB80H
6HPR0zRz2L0PaQYHd1kkO54Fx8uV2YbFCGidNTSF8Efxe6qCx6Yr91XIPrSCfQjVNiNA6N5F/524
s6Pg5iCm7Cep9XDTAzR+8mT/cLkBlnlrAqnKMY+KXLbiZydgz6U9aLzpRVxsW+lGQI/cbwPSYL1z
af5NpyD2JuOqhM/7p83QRFO5QZ9HlCXND0yjr1NT7Amvj0gHI4udfck0FH+dtZysZZhNdBVWuMkJ
wlD9oFErd4P2PmQOcsCuyvY40e0ud9Yynm8QyRjnZYheLVAadmZIxhP1Q43ksSkeVNAfGZz5hHQw
Y7sfhAY3Y7amZWYJE1P4t0z61JlxCv3hD8HBC7vrKE2fWUeO7RhfR0O9cqG0zS8j3uturlOXFP6P
oBMw6XPkjsIYbqXHbG0wNusEWv+wOVb+D+Lke2xGd2PCjr70HhUi0YnXbvO2iWYEOTInEL4GlPdH
lPCX1K8/pF0FVnPzUQX+C2ynrttq7dHcsgKbeKygcXvc69vyZxfFI7uaRsUf2qkfF/GDok9X+s1W
i7GLhwWFPhu2qCdGKhiXEibvlbscjaGkvHIFt4y7ydloHL+IsMSXP5vOG/c9q8adm4hwZaOyDLwJ
0BqIIHitFeVPN4o+MjC+dj0HoyWq+19SZtc0K7dhWEMTpRUVysEG1XfPkRdXB9HUw17Ua5u65X0p
DIyQRxpBd1Ge5T9lF3zhrn4QorpaZtYyq4SGsRtLT2mcHiEzsCl3FJqgLTzosjwb/QI2Ln53IEAG
3PGYOCvDbptZRrink6xdN67rZ48WdAfNGr6XyBDupOzXztDvu0SR0ARsQezbBQ6DRs8Tz08Bva0b
8jcOwrvED64TLGZ+XexVymAb1d03jF9fXp1tE9pYBFSYtmG01NrkRb3LoUpyKPU2j2oSmsgtIT1A
WWJ/fgLZU/gvPJySRxomldqnXapuaVC5zgpZyLKXvcFxyRZjM1XxE3KSRXiEoPpUgSvr57L+0A0V
r9x9igeklau3JVJNWBdtQuUMmsS/ADHP+33bJl+SrIIMkFslD43Kx2TfequZOVttS5tfbaHgtonS
afrmd+KM18txDNo396pVHzP3W40psmkqmPwOcIVCp/C66Bce/dmeOkl6ZBKH/m2lG2vCODFVtBXl
j2SUP2Dy7u7cDC/Qlwu3dRD5bweNwLIrL4r4L0GDD6Mz3vfj8Cmt+utWDffQIlppg22OGcvA0EWh
jPnMH12qH9sYt1EVNfckdcRB5WuCqf9eAt45MDFj+y8gudvXNHZ+TV7l5dm+gcee5+4Vl1kPzpie
wO86tQwaM19prBxNdlBIhARSA/G8iDxAi7FUJ6/voHS2IyArVOScEldGWK7AXPW+Xe5yy8JhQsgy
FXfYyuX4y5ua4ErFXnwV1um4LZpNBBnpXN7LYta/cgpJRuVM2VXYMHLFhwKQ00mlp02tMCFk0czg
E5QG06/AD9wd8SM4VNN8G4QsNCFk0ABunbTN5KM/SrILwhxutUOx5hlk2ZRMCBl0rCPIPWTOM9GZ
OukAhLsxhe0o9+a1CW8ZZBNE5mZx5EH6cfzlQpz2QBkYfsMYrGzZ//w/35noJo4sndqO4d3Oe+wb
Ou59UZ4Ydb1dIznog+qhbOZzPJR47y/dI6H04PT6D47DK0Nv23BNjBnveZ737sB+QXzltNg6ewE9
JpH+XIzuZ95nx7BPr5cLVx64n6d6zfTBNmzGIlJl1B218qrvMOHoun2SOHAFKgofF6QqSsqV1tlG
zlhEApyzS1Kw4GFIEpbtQ69spj1zumpl8Cy3OmqcG/oZ6mI+9CAfHAqhxhSObcudTrfhKQ7mzw0N
vrQyuZbtdNgUqCY4rcqEJ2D0EEHjMnR3OqnYwRGr6sWWq5AJSiNUkNxPBH8Ar7ANX9qM6+FpjPsw
O2Eljr10V7SjnPNTXnWz/sGjYVwTBLbsKSZkjUJFLdC1k/7uPXUMouKpYN0xJ+4VkthXl/vOVsXy
/dXxIZFt5NZKZL+TIfwfzr5tyU4c2/ZXOvqdPkIIECd29wMs1sqL7Uzfy/VCuOy0uIu7gK8/A1ft
vdOq1OIEER0V7UxbEpLmlDTnmGOcPGxmVhQfssCOitE6REvp+DqvMW6RSS3UzD6SfgG9A7TkBwfu
7voHGDazjldLONQ4oEvMPjYlJoW243Ka1uQIxxBGrt0dIJ1EmmFe1cexcb+mEuRCFXX2nvKmkWvG
Xs19g1Jvqj62dXM/zeUQJsvR40WHorljUfZIdqiPaQIW6UkQGeWiPSR9jHnRLLyd/TG3XKI+zvY4
nThhD+4MRdfrK2owOB2IJvEa4K0zqo8dSrnB//KJN3CwM4H6hjW+qQtAQwWoe3Z6e3EVmKszJYGZ
xesDCiKBnvnsp+ZRZXeHRNfRuGZdfK2doE1bdmbIxt2IStFvfrnLsmAa+naKPLNdmlpNaZEGwpuq
y0LFiiGsFnboUo6xb70+ax2U9lQ6bkrPApiUWDDHi/JxfX99jU1D1wxLCBekxMFCz23uPSlA0c+B
C7q8642/eIpi5JphyYlDN2l27TOxCvdGliC/ytJCvQtSXBWvd/Gi20QX2hEq06LbuPnZuR9bGtwT
LmvQvfZtU61DOIM/n2VRY7vsmMaqq7MjeXVNU6/q7HMlUnkhJLBDPoFhBoxJe+W0hiXRY+5qlf7U
1wWEDNgKWsfSCt4O0CrdSeaYWtfib00m6QCUHT03A5lQ0YO4eDLxQ2AA5uoFzJ6wh2ZygauphtW7
w1T5IbNBMpPTbK+i3rCp9ND7kk9srsgCwpEOEgk0c+RpnMErWzK1nK5vKlMXmj37a1605cLt8xQs
b0Hh9eCV6oN02JfrzZuWYPv5M4MW2Yj6UQYFLlL26yPIQMRDKec6Pta6ZtGsHgRpIDJzBjFuESW8
VQhQgizlWOu6SbvjbFsJCGUK2U8RimBFPHvZoeMM20ez5tZeoaMnc7ATpdUQjis2Z0N3oxumZdUO
S2itlRZSdCDDsWcrbPtNsg9KM6em2NVXNXShx9CLDOWWWdqDBq7rfu8JCHHJsq6h5QTHWHFdvagZ
RLL1mEPD7SJzQCcKCWlV3xn2iEFN499iN8+2pkxWHyLhlX32Vrz2WNp/EUGQhwBSfLq+f7aG/vac
ZK4ePW871x078HyfWzBhvC1m11lCqkqABHzGqifUQ/O71Vv3koCm79l+/ux7oB3Rj76NDZW0wKTT
vkziDFISob25jetfZOpCs2aV2CjTA3nA9gjpX8ElPrFZFOdi21nXe9haemnONIsuhsKVpMAFoICi
cVQV4B1zZwh6XG/dNH7NoguvXvDIh2p4iwfbRTjKvZ/q7CFQ5XjMZ+hBc9CkzzObcD2q2lXcCg9y
WxXHleP6+A03AL3IeQT3AU08RNuyVBQxVNHlJ28UbZimKJdpFAhwrvdjWAU9TN6sw1j2uFCcS+UG
595XH6HrwA42rp3KVeclbWcLeqb5+IdM6yma012VSdPINaNeUJYxI2dgn6kD8Diu7VPkZvWxw0yv
bhbzsrhVChgqFqKM6EhUNAXWTuOGvalHu8XUuWOabSNf+yykPiTm/EU5twBKLcfuQzp3UcUW3xoy
PDtUloNjv2ybuCu6PY59g7tzNdMlS+qTJS+3I2ereoLEbV9BCbgbXhW+pNG67Kl6mtZYt2JUIxUL
NHQvIh/65NR6aipfN7Jere/Htr92NDOk7ZrOx8nQlqUTCoR14oYcpIZ09UA1JZD6szsuL6yV35QL
/V/HAzDz0ND1ODWZO3vFcwBCuoWjoiytgPHaFYU3TLwenM6GQoBFFoSKVTX+0dsIvs6Ty0/HRq5Z
rho6uraNcs4VErURSEC/lHO296407E09NK3qZQE1NNxyAXpi3IYQU2mmmyUQVYiLy/2cNTuJWdMU
bdb9/BCGUsaMpDwuFYgjX3qaTzfIDX89NkVbp88al409Lw6tm4sabBIr7gXAN1vTkbgTc/XwcxFU
0BkbQetLmplBpFVaUW21w87BaDi6mGa0CbQMrJE4yY/MVW/YWn3r2/rRtutPXVIfyRfiAzSzVWDh
c1k/JD+8OvuumuG3YdzVGDOtq3afLjzpcJqnf50rI6gyX3dzmh3bNXow2eM8EzbCKmfVj2nIAsAl
ERh6d33XGGZejyXzgC5I3mHonsUfqQRaVUl+U0pwHA/OXvjdcHrpUWOUgaQr4u8NEm/QYAOXg4jB
eFYgVwj+3uvfYVgCvco56RIB0ttCXnhe+6CBc3w8OfyudXYyCKZP0EyXJan0bCKDH1WxLmHRwXSL
eUCMi4u9DJnBDelx42pFDVo6dQ2CKeJ3xNlvezt98GT+TmXTeZ7J5dhMaScxTejsYcMC4rKRKXEI
sdJmOlTcyaAS8qsTKqq8tv0qAJm1i8IlRZevyhaHcM9oXDfhsqeiy31EmwI3lg3PT868KwJkWmDN
hisfTH8d69C4Vzpfeq+bx1C6nWM91JANaHbM7cVIMnP1SHKWsaCz+qG5AGF9JrY6ZYRclOO+Gi3v
PI/Tm5keAkigK+0mzcrOSalr/bXOUvGkCtNSWL8f2kZ6jbNUQuIdMAQ/5Bb+5j4kw/jq7txFDYvx
twrnZCjZxHFbLIJx/on0YzVh53YCvuz68E09aPYsSCC7uoEVgNV7CBcb6WjmKP66JK339noXBnum
2oHMgJFi4wqvV0G7PsI1tEZ1WjV+GQEcBgAzkWFe1skeD5jBAVLNrD3RJ41It9erg94qr3WjbhQ7
i22aLc2sCURYnaW0+Y82QylDwbIsXhxbRJN11P6oZtwF4uM9MNzNhY2TOosJ2omQOi9Cl7l7/FOm
r9BMXKWqrGbwP19w8k/eawCuHSssZtASvmqWfhfYGbwcpdDLoYWoinRc2/qSLJCbSkGuGMqp6c+S
uv27DepD/Xa6G0c3j0Ha3e7cEgwfZ2vmDjok+WfqxWscDiQCdC8FRdlADlnYHZsxbDG9Tlo4QZ8H
iIBdFgCibok9O5dUFTvRC9P4twvKs+tri0OjKFLRXLLOE1ESBPId6OuhTJClcserGAxSr5PGa8qn
YAXG26p276Qaf8MtQZ2209UdAYi3GziB66ZvminN9BNXSWfluFUtjehP1JvcUK50T+fUcIjYmqkn
YzVWbt/VFxHYP6S1fO3L4gMS8redx+7T1H7o1ungqmiGnwiIaxACq0wmGzTQc0LupmJu31u0ng7O
lWb41TDLwJ+G+qKq1k1PPEjBJ7IOPj3o6n/ifp/tLDJ1f11xhe2Ul3ZS9GzP0xvQv/fvri+3YWPp
5dScFfXstJKcBTTuuSM+V13xbiMX533yaUr2lClM3Wgm3q8rjM8L5KVYhuVOKHYHQTgrVA1CNSlg
OufUKfagZgZz1MurvbYpVrnAiQmIhVQUVRBQK/jkNzCY63NmMBG9vDpZC2tu6EQQLrMvNLG+OQQl
xMfa3j7q2YojzgRVNanqy9hK8SDKHlgM6FfvUU+Zhq5Zt0zSiYOTAgonCZzVtwwS6Osr0Q+lf7k+
ftPkawbOlw5ishMWurXwDvNS/phlfndKEWPcmSHDs0+vsAYCAGUBPq7SxViAb608Q4XmwuzyWw23
eP0jTF1odu1Zo6tAC1LDoZfvaEIulQTFXsnebRvpWBfagc6CiRfr6pOzlODa74eiBGClrX9bxZKc
gpaUR9ioGdNV9LJuhRp2i4MPpdHuDaTcUdhioZrt+le8vNpMl9HznGFFiSJSDkWWFyfwEqFs1J3n
G1Spkp3X68s7lukyei0YMAIJSMBlQVIgoV1/ySWItY+Nf9sAz6yNplAmE1lVX4q+kX8sYNw+j1wl
F0eK4nS9i5f3EtO18zLkYSDc7NYXJuUlWQF47PlNN7G7lB2LUTC9EtvrGuqvCB5cMsi5h8sA9U4x
JetvztCnH65/hWkVNLPGOwk0TRRfUEyNOBNUBT/kFkj2j7VOf10GaQcoCp4y3G4r+SXZuOQ7ae0Y
mmnkmi1Xog0qPOTRtofMQ+4U9amR3d7Um1rXzbhLxiFA0vNSuWOvbpe2t+sIZRGCHJsavSabTHIe
Ji+wfng2OEPCtm5x2c9ncOFdn/qXD2amF2QziPJxqP3Vl4r6seyS8s8YF9liXJ6feGHRrjuuyGAJ
OjhsWXoU3FWIc63pqzLLT9yB3rKzkN/rzP98/WsMy6FDxKhFp5qkUI0shgxZSiCdu8hqPbmHMjR9
gnY6t03v9ZB979KQBhPFfOWfZNp/ov0SEYvsAZdfviSjOPpXcyi6ss6yKa0vvIFGlerTEjFx677a
YO1UAJM5Fv6j54nv1yfN9FGabYsxW11lWdXFbbMqmpskKlJHgYvezyOF7bZzMzB1oxl50fWTnxSk
uiiWREmq3vOc3XvJelnFnsSaqQvN1sdihAiAXcuLt/D5osYZwFuXnMouGCGlkh4iDWPQBf51fXr4
1d6HLOBFjEDDCR/PZdq+xhP2wdqN+Rs+RQeQQRi7XyxI/5wZF7+DOzvyigKIGgHWh774cH3hDdai
124vCLcQObfyIhfxOekBSbCHsouPNb45nGdHa+/noJKgPS44wdpHCzCzpybbjYeYhr5N27PWK3+l
Hec4jzZdJA6S+rgG6X50bOialVc2xHeqEfHUn7UqHkcoR2a7KpMGj6uXaUtB03V1tnC/q94unZxO
23t+e8oHqHQ6Odke4N1wOdMrtNcJ4i8TULLnVdDPcrC+tPOEypVicHbODtMiaBbNwDySsgH7hybD
HxRV/1GX23vCFabRa7acAAoIyeRqiwE304kOff1bJkBdEEAAbedAMo1fs2OV9z6USj0AvYoU1ct5
aeUoNOvAMXo+tJH+hiRrnMBfFxyuonKAxCGLL1jYEZIeSz4yHUhGIByOiKaDnAVei2dvBtxElpk8
Q632k1v2f1z/DMNS6LXYnpw5y5sAwBYxPvUtJKd4P4EYDaKfxzrQrHlLEhaeO+AzxDSHHulfF7jo
nEqoouxsVdMnbD9/5i8ko2NRiKG6eN1gRQR0El/4JhybuYLtSc8ZtpNejF1bLBGqwlMLbNHUve0C
UBeEZZCrYwAjppdee/6Q+KnKHcBclizMROaEs+/tKWOahq9ZM6kmIrg9CIFX+5ydqhqZtZrgXXp9
jU3Na/Zs1amn+FDZKYQN2GcbqNmIWvaeQLapdc2UZRcsTo/izTT0g6oLU6+TZ6dgKj40eB03tvT5
QEW/zbyddy1uMNV0s07V7o3CcCboNdWsbjKHTqt1VjPSOrjAUBQNLSQ/b9w87uIf80d6MbVSE6rT
bGAVULM6h0yJKVoLXGGOTZJmxVYxj57t+OUFGMpTnVTnwll3MgSG5dUxZKOsHGJ3aBqHQUgLMAPu
holNTW8/f+YZaL0mVc1xSorBfvRABhL5fXDw8e9qV2u+lH7il4BJ9qO8dAW9maeKhIlVnVzwK+/M
u8G36UIZrIVWp2Igx/Y29SXVwWQ9AXys0+9SCJm60IyXJ/VAHNWv59Sf2g9rlaiPIkg/+dMx9T6G
xNivy0A8ULCpqiJQTBv+6GdLhkOa7oXRDWusg8dcBkA0eJvsMyrECvChI+jst2TvGrTt779De/Ee
+HXo40wRRMIt9yx8CFNv+KtkAWWFzNMH397LZpg60a7TzIFzGxiu01m/5UgR9txudN7mpGd6DF/B
dDQZh+ZKtwgsAmmrMuwLcJP6tTyWLcEa/zpPPJMtUBcMsWerB457pfI0dertIeejlzgnhRBWyhHY
/lkiy0vw7tXLLqTetIE0Ox77wXbbnGDoXfBYzL4dQlbqUPE6g6Lrr/OC2C/I2WQGaHiTFacsk/0l
ddw9hKBp42imuzhL4orSd85ste6FWO9a239UdPp4+FjRS5SFxwAXKDI89TBFYTEhCZZDpfhyfWUN
vkfHkBVeXndkRYZKZWsBcoaaR4NfvPORZti5fhpWVweS0aWqvRlaZ2fJ3Xeg36yjqUUA5PrwTY1r
hguBQtTBqO0hPwbfF8eqQ7tAgPNY49qR6zXF2KweoUBlIl/fd1aOR3Z9DPPP9FLjysnnPIXC35k7
Ga7KcMyJJff0F0zzsv382blbOIyUJfDyZ7Ha7fsMlZwP3pTu+WRT65rBEoCrSjdzsKRIod4tLVLy
M4ANO9l405bULFZlnJC6cJ2ztFC6swzSvoCuFMqHpbeXKDd9gG62hHNAhTtyXmr1XpbAquBqpXZM
ytS4dtgmrixnMOvgOmvZzoMzF0sEDq+9pIqhdR0o1mcdx+0GaOqclnO0+uN53MglDu14HRqG+3dP
ZY7Sx7ZgxV3r9XYbwutA3ftY+5q5EqD0CnddN7Rq5+Vft2x45c/l5+utGzaODg5rWclQBMHonxbF
rGU4jeAiAxfnbimTafa3rp/ZVd8MKDUiOKqIsnI8IvK6TEMcLOwYlIbp2DCuxAKIMifnoiBfIQ2Q
x27r7wkim0av2e3YgXqi87bRD3lyUySAGq7jXirINPua2TJnZinyHc6ZLkuN8qWZfFxT8PkgmFju
WNbLpy3RmeMFqlCEPdUQOfSSj+XQvLNLHwX26kSa4MuRPUR0eEOa8KlYK3QxDF0oqneoollQ9XK9
cdP4tQMlI43buzYE5QSkSOjwXTrpezYFZ6vkOxe1lxeB6PTxK7IAg1NAddUj0+t+GX/jg/W2dvYQ
55ud/v0yjkDOr9sfcAaZpWUFFXALdRAsPbv994pbN0DlgH282llm00do21R1ziTBgoYpot1rv7Sj
QTXnOrffXV+Fl62A6BCHxSnExPmqYtdOQZ47xYrKHf9mWmDtXGlgqkDAlRAFt99O/RBL4cacrdFQ
HUPDwdP8ugJ50FhknhYVd1ML+XjoatUiAtjnfH1uXoQoOoEOaBgHH5WlHeYGgMj7LuVR6jbRlJZR
2s/xCGGwIV9Cv9urrHxxKdCd9rjL7SyxBd8EHN06iPjsy/Oq8j0hjhczfWh928XPnLUaraqyaqv4
NudVG24kIKA7DF4jRv9b4zq3s6+y0z7v3Iu2gd40416BOAjqkQyxGzyA6QsMZ+SmHM41cyI/OHRA
oxPt/OGTUsEoIGfakZaGhIO7gfvFnt6NaTk0887UlC0BX7FvafatXZ1HlR1CdWHgmk27ZaH+1G0f
BhDxq/EEfeIdozONWjt4/NH2Cola6XhIQbDlLrd8THZyGC96Ioxas+esEqWkPaSmUY/4YyzlZ3AA
xw2QutetzdS8ZsxulQTCd7GaPRB07Xzy10vCdpDZhlnRoQ289RsyrRBOzkc3dH3ICs17wnumpjWr
BV/eyIuZqBi1NLEk85nJ9Nha6igGlJpmVudsJ2RlvXGS9XXRDTuFai/6ZifQ0Qs+zq2GlJjslL6q
swsdeJiQx9rfO9wNi8k105wXN1Nts6nYJ3Z18od1jFpb9VG35iQ+tF906MIUAIHUdx62I9hhw9Ir
wxJUeSGn2c4cGXwY16yUTLBKumkZB/KtCqIAcRKnf5eyt1ayx59gWgbNWrOlFQrxyCEGE1pE7eA3
XqXfwdeQR+PY7HyGaSk0sx2LoXLzHkvduF24ZSyy4WYTHD22CprVBg6vOhTcYSOt8lQseZSs9+2u
DzaMXYcmKN8ZW6iygR6yYzdlEjwSDpoYOn66PniD7eqohDxxl7pBNjCuxjJqgvGEmP/pWNPacTst
crJ4g6uJX5GAfLQIWT60craKHbJa09C1zdkMXTMAqJ89saIZEWxbXBTCtXv5RcPW97V9WS7waIHC
2dcm7M4iIEto2rNoRFRmGeAhv12fI8OVRKdvoalbSIFUY1wrZ7p3k+wdCcr5RBf5OKHEPqYWUWE5
u3spbNOcaXtVjXngEIn3wMC8r3RKz31LPl//FEPTevq9oz2daGfDkHl3D/74Pwbu7AGpTdOk3aX8
NsFrpMBi2PNYhrK5TKPzg0sA2SkwW0tH48yDGP31DzHwfAe6fgADTyI4z7ZJkmncNt+KhMa8FaG1
gtcFmM96AEMWlTGvi50Ql8EJ6iiVgdq5D7l4PNPU71WyRGtXRol3GeTH659kWhvthB7mwe3GAlbu
guquqJdTYe2FLQ0vBB2uwL0OgMnFrb+TIbsh47e6m+JgGW7kpii2ogK8lCeq6M4FzNSbthHKAsIS
vYWJcrvg7DgP8/rKaTJ4GBH2Y+zVcxiIm+tzZthzOpe8sBDbBcHFEC9Qe2c/VPnoiU9j+8Fhb509
rljTumw/f/Yi4S5qCovRq75LltqRGpcyXivy49gHaP7RdeshzTkbYtA63wGRETZ8DZOVR70gcPVu
lA57UjSG/etpzjKr2nEmXKm4kslXitvlwwwZhpPtIh6zul6+s41N3WjnuJNPAcumcYrtoLtxV/uW
AuHt0upcFsnONdnUheYgy6q1ce9f6u8DmP1C0RUfmmD6QZzg3AFlcn1hfoZP/xY2AZHVtrufLTvC
wcRzZK9iTlXYsO+F5YapIuHEnybhhmD9D/vAi2pph2vjvJPj21o8cC8Jt7I3KEyelPVU5+MpW0hc
d58AzotZm8agWD1x6oQq/+xP4PNPydus8nfuUIaJ0UETAe1QNz8suGsm1X3vuq+W+qM3VqeAuz+u
T4upB+2+ANCWo6YZTh6o0vKcZ0kRLY6f3KqaeVEAxOGnY/1s/T+bfe7YxRIEkG9dZnpCZXIoViTW
16YMkSXZE+82WLaOoWhcOVZrg04at0CasU3/SLJpLyhsuBPqDDyp8mpF0mWKiSI/HP8Da9Z36RDs
nH+m1jW/MbSEp+2K1qU9VlFGlH0nUHkS5k7nna4vgakLzV8wVDZDX2Se4sRCVXtTXqokv5lEcuwd
rVPNr/1cOy5TkF3OvNBehjsBXj8y7qmlmEav+Qi79lAiVmKCeh9klg7PoR3WBt/ZCtGc6/NjOOZ0
CMVilf2YQ8Q+ph1AIDJy5uRhHL64+W3ii7NLbjw337lFm7rSrgZCTu1QoYg+thvrxLvl0oFRJXCm
D+O63i5J+61s/VdBuic6apg7nTu+ITZDAsybEBEtYishWVTRAKXo414G3mB4Oqoi6JrVljmd4nUM
2o8TRx3ku8FTbfXb9aUxeCkdV7FagesOqVBxwCpEO6g8D3MAeFoXjZaT75wQplnaPu6ZiyqAWW7n
ADts6u+gc8Ct35fx8fr4f+IEXjh8dIIeattFPTK0vb4qT1mchbcf5lfNB3HfXtJzFYmP75w35MG+
i9e4jn6Q8P377lKc0/A9/m9xukne3JSvxQkaDOFekNnw1NIhGStd7XQEt2q8+ncjkpiDe1875zaA
CmW7c6ybdoV2c5h7oF6Fh49uSzv2rPIOZfw7tmpaK80boASpLNwKoycIWbfTEgdZGlUsO9a8DshA
6aKToNRiilPv96b8Udbv5v7L9a1gGLmOxABBE60VHaZ4If5dP96wGoRB7FBi2gl0Lh/PreQylAsY
4JeiCmkGLot9mjvDeuosPlCyTKxsE6anXQIljWakqX1ToTqI7JiJaW62jp9Z4OrVTYrXsoqh6XPL
oz2khKlZ7WwV1rr25ZSh3sc6Z9MU2lCeyHaGbHiw6JQ6qGydM8r79JvqPdwZsxsvcU89bq3g2vwi
hw9rzXZeYaav0KyJj11Wpmky4d2V0TEcLMcqfqBUuHXiqlG7rsrUjWZZY7Z4/QJevng90Zh9a3dG
b9g7OmJitlOrn5t8jVfl86gcqodMAjt+yKZ0xITE882XCBLEPaMV6OFAm6s8VUZZkR/tQrsn23zN
AskRb+yIF3nOZ7G00Tj9uD5+w/GmYyasZYFUhIuI74DnRmv/VsvPefuYVW+PNb8t9TOzakSbpKxD
83REBsK6W9ij9BaARKPr7ZvWVjNbRXuVDhbar+v+Mhde1C578XxT05rpDtlcouYA0z5QxGkCeZLT
zoY07HOq3YZdaln+rNAygoGhTSMu+mi1no7NiGark5VAqSdHSrVk0BYGGIbMO1vFNCGaeeapj5vj
gLmWEFksR/o7mB137j+GS6nOjDNJhxZdiqbb6p60EL7369BjnyZ+drozNsvMdnym4Rt0Mhzicgua
PJj6iUPc2RbniR8qs8b5p231lidNwLN1QlYMwtGyQnCkKL5dX1SDleoEO529BFTZfR8H1RKXKKsJ
p7E5sdo/0+qgyEdgb50/s1VvpLOst51jDf4p8duolce8gM6v41rTUDV0s1LY/sju82rBvscrc8eg
TNOjeQGvzeWs+q4HYARy5rjV8OVxEG+bfo83xHDU6sQ6gd1kQA7jA6zl0UnO6XBfJd/hJx3vcXdr
GrzCT3mpZ9PfjeXadRWmf1g/98hmC/97kRx8gP8Uj3reeOCREsTlfTyzGTzid4juICS443JMI9cc
g1cGNE+aP60Xg58JFsHeeX4Z2tYZdKBh1eVUwmB7d7oD4zbcmTzVqzpfNyyDP/gbokzVEGErwIBN
3en3pHFuEuXsbErTyLVju1xdv80YEnlqXEMm1xDXm8g9VtLhBDpNTr10qBZJ0bw7oax1DKJ+r57D
8DzTMWQysBzeA8sep4Xjx/Xi9/dq7qNBdP2dWj1xzuTeGWvqSjPcSq2QFi+xc4iLRPlyFsX9tnuA
5whd5/OxJdbO8dHzi1wKtuApCD4/r7rxa7FzmpiGrx3kosXQpw2/sfm1rPo8Bk88+9jYF/iFY4PX
TnMwkzlqgN7Zz/NKeu1pEQfBPjqSzJaDY3d4iMd25942/WMLlbAjg+Y6iEwJgOrsFPk0e84BDbTP
w7GHCNfxYkmFgs8ghY9sUVGcAjZPeRKCNHznMv+yN+A6YMzy8yyXTrbGWe3et4H93uV7Qj8vH1Hg
2P/1cK1UhjyWhAMe5X2Z1CFL7zmvcE045G24DgxTVUptpC+xmnQO3eGJO09TtVctbpoXzUyTCVwf
c4lpzwY/6qc+wtl0fauYpkUzztoFu3PZwoIwEb7zlFdvJxf8Ov5OZePLPhicxb/OOqoP5VwEMJ+i
fdzulDiyMUs7u8XUuGabQVYSp/HgvND49vTAjaaGhV6fGNOUa2dqss6Q+hq2nDTeZYHvnaANuzNu
w5zryLAUNIGpRbYjFSq2yRlPsmQ5+uLjOuWNYhh1JjDw1X6y69+a6h7zctAfch0f1lQTZVO3eVy8
93yvOe3uxJd9OdfhYXamIM3E/pwVPFQ35/Ln2FPvz4Po/3yb/694ko9/xlz7//wX/vxNNkuXiXTQ
/vifD7LC//5r+zf/83d+/Rf/uTzJN1+rp17/S7/8G7T7V7+nr8PXX/4QA5YwLG/Hp25599Qjr/Wz
fYxw+5v/v7/8x9PPVj4szdO///lNjvWwtSYyWf/zr1/dfv/3P6FP9WxXb+3/9cvtA/79z/dyHNJ/
3Mvu6evf/tXT137YGiD/CiiBWrhNOLB5W4Ghevr5G8r+5REXND2A+/v85z2nlt2Q/vufDv+XZ1MG
BnViB4TRzV33W1f4lfMvSohDgOVwmO0HAKf899f/sj7/u17/qMfqUWb10G8Nw038b+gcZKIYWoDR
Md8JPIr6jl/diFvYnlgtS+Cy78G7dnkOlBCwj7PsmxDspzdC9q9pTQkyRCwLm7kJCbhKaYkbhz0B
PaLyWYRA9bwp1JydKVBSgKQ9LAoM7kCYPOCrsjtQJ6QXBfUCJBjED6sZxtdplp6cbn5XJY13I4Os
iFO/GS5paE2Nc+LNVNyR6TEJ/PQyFPZ8YwVr9Tp1drJqPx/F2udzQhnziUs8n/ztZdJApCwYOvFI
UBx+O9rdEjqCDJE3gslyeY0iMB5DrJeFaZHZd73dhbKe+9MCrrQvzsjvnJzez5Q8CAUYKmm86kKt
bC/xqunfYpEcrBF2DvUD38ZO0Y6SrAvUNCYWf+hXd0soJPIE8vf5BN7xIszrIAhJQtz7tUzXcHJs
it8ODJTFzV4s6qfU5i/zhZFwaPxybGebouj21+1CM8bTelith8Zp4oUN4iFpWgcwzRkcgdnE37qO
C85GxFOzpAbEKLWsGNrB8tYO6EaR4t9ZrvtdNCSe6559Jp28G+kpDermcz2O+bn2Pwfd1J0XlQCM
nyZZHPRrcUqasonqXNZhBYWEGJJR1q2A4mw0UX86QaVXnpaa72yOn/TRf/tY26MBMBEBobqe3dT3
U95UwnqYUNoZWzXrPqEm6rQ40A5r67q9d4GuiMg8NKFVIGFaQU9+A8a699yfAYObvSiz5RJ5YAh4
A0mwMmtOvPDmj4MdDNHUAzFh5S4PW5/duHgmvH/mif6y9ee2/TP28Ov4uY06GdT3OcxzPb2kpZPQ
4CWIoD90lf2pcYq7aSOQCRoRnDK7R3BuGtawHYos5Cx4kt4AOuCM3Q7WSCNkbd9LoYpXJQpor4/r
ZxBQGxccGLMBVOYO/xthflK6taf8lj3MVDVRkiXrG5Wvd2swN1/sdIEE1TbfCbzC/erat5C8QnQo
a2bILsZrHVQbZVMVj2q9dVB0e18HTWSjTO29qtMnz/3eNkTekoHvUSj/zDro42Y28W2H+zBFvVyZ
TAEtB6BSHjrHIXGbZSdfVjKu6fLekTPoGQYwrLlOcBEQwD3nVd6jmMidb8FZF4vF+5RNOX+Lgr35
tqZcnlxWoFjQtspbcWFBO3zs3Fxd+qTEWzohkRX0TIW+p7JLbyOq5Gf0tRXYyStlbVnFbrLfuH5n
xWCJ3KtkeHGFwEfgQlQASx/o9ygJct80rVL3oReyg15UYsdLs36neQsKnwmFcLY9ZZdcJZDc6u6I
xcBebs/lqXcl8mNem14ISMcvme+5oTci3uZAef7Ctv9U1sROQeH9P8q+bDlunGn2iRABkOB2y603
dWu1Zc8NQrJlcAMB7iCf/mS3/4sZfRPjOHOhsDW2zAYBVFVWVuaBNsUrn+pi99+764bl/eMtgVmN
1wOFJDdCbHU+RTTIShUjD5rmAd6NsNVWmLblUR3EPVuqY9uVXzxtnLiRK0kFRKdopKq8ntdfG/T/
smLZ3mDx3O+LvnXiufOrP6Trt6b6Px8PURYqLAg411981hsoYLfWSWfQD5ZF66XxZp0BMX9n1Gcp
yih5FxIh07oXdxqR5N4f51MkGD8aNDNipDBJMHXy7CnfuayOLndNmc+VHu42Y+SLsWPaLe0HH9Y5
KZT95WPYKUX8r8CksmoH8dhjX0XdiYjMo+M7H4fwfIsdra7NU+/ZIS5LxZIwpEHCvMA+QlDfJv4a
dDvKZ5KwCO5qtzC01LLNok2avXTDX394if9Ey69pCW5dFjoB9aF8yj9XN0q4mPAzbfNw2+eBKN6C
YdbwMBvq/eyiS1Q7GA6Dyq7ae6Zy01IH+ivc30aI9zRtbiMJbGoE0h7U4rKUHYFrrmP3oU+epK2q
/X8/7v+eFzxuGASOj+shDPjnAA0R/wqBc2gfoDeDuwcReCH+3TgVc77BaAmcIIL1bkym1sE9laCS
RuJF1eIXa5jeT3A1NyR8tWNz2gKkYpVsMv968O11jf05euUu+5Oi9o2f8o+d6NIA7DyYEga+g/v4
Wvz9DTjdqiAyHvQjHgK3fSWqZcntghpc/tH7nXxRiN3NRsJTnbXsiUIG9QU+0C8uVCYvsxt994ga
s9tfCfGtzJPa7DvBTKojiOFwsPnggLO9LZiKctfgBaPo5W5Z+R1Zl5TBO/qkrneYO8FIetP6XOF2
F9sQ3I0Bdly/rRu0bkTauouIe1Opl6FEEJ6GO7hVrI9d0O8mGzqx34N3M2zuIbTVlsx+/ScdwlsO
+M91YpDMApncge1Q4H8eTfEQo0s7jeH9LbBYZtllnKtsiDZYTq0y+H0ZqnbRBwW2zkUa/1VThDGn
wzr89067wfH/fBg8hwNin4foiTDz6XZTjiLD6onhXpqZJ3JZUmn67TDRgR7Qiy89IY7mGgDXymGH
hcivpU9wabN5ygMS/Pj/f5zrqqB6cFCOIDX95x4aA4ZhC+It96vT4hBG5AxjpR4XWUNx4ZbIfcDM
QBaEbGMW2CStxOsiai5Abu7L3S3V+O9HuqWgn1YIt8c1erHgWj5dq+C/bWvR2RCE59DeO8v6ZCaq
L7LbjkHsNHOxI7zoduFAYAI0lYnbzyCE6dF8r66hGcLEMTRVUJRsEbh2njwFC1R/B10nxMvHuUwb
E/AkHCsLosBG96xQf9Ji+pfdhrLO9yIELor3+7nrrrCjDGIYvb9Ffh6SjIDgHtRLs/cGobKq6cqE
wRL6bGrr5m6YOXQcMlAyX/6wkP8Ef65VxzVtRIKGhwiZ83nfM2+SoeYjv4fLdnXn8dkm0neQk7C5
utSmDvYlTG5T48jtpDh0qiEaCd9hQXaYwkm04st9PRXpWC0XuW7znlQai2fD+lAgayphU3wg1XYh
pDCpU3ru3i0r/tD8Ucrj1kL8tCOwQX2Xub5PQQr7tCM6OkTF0jn8Phj9aheVEajpY/1zIxb3V2QV
sHmMfK+6f3bdl67z+ws8aw6B15t0W1v1pXWh0r9ID8OGRoCpHRZ/TLj+CVjd1vq6zG7A4OAObu6n
Yw3/pdpfWcnv8RQpfL3AtxijcT933qWtFT/24j1gvj4APighg2xipU17lmtzD5Lg977n66O1MKjR
i5v1w6KyGVPHu27T5q6QqMRVF2a3w8ZLUsUcHjxQQ3OKTC5D+t/b5loBflrsf3yST9DhFHZqrpeC
3yvlf5MwhGNR9Yfs4EaJ+p9/A/sTZTtD1P28M3GZVX0oQ+feQdvsQRfSz/jCkNRVXKU1E30+czg/
bUX3jhnyb3VYfdy+G5EOuHoLN0VZVCqeF2gUW7IMe6h3XEDSnpJhgWYBg/dHJW0K8c0RRC/hxajp
9MEE5u16cPdzSS8dr9SJV32fI2naWxl9G133AW5p5K4LRIuf0fqJIu4fDiX7t+XFWQS31EfYpp+F
OyEluEWzX7n33HHHLxWNnlnJQLcHESWetxL5LIUcJiRaKGYj+ndpRHABZ7TKwOThMFHdRLy1Pf8D
4/bGAPj8RoBuOUCtfKRtn3MJ4o0g4IUzv4d/zV23GPfLqGsIQlaOdzIoeozvnFyF5kAZ+vVDBy+5
BMCUipfW3XFiXNDeODnKidMnF3/tmvu49fbe+FP1IIa+TGsT9mkIgmKGBkxsrsdgKRFVKBOoF3v4
nN+S0ipY+pT3rtqH4Yq8A9y3WAcy+lqFSE5G9fDfm/3mT/fpcwMJ4RikYP6/5AabF3mL5wzsHoo1
fV6uJsw1Xe5APMcHmEHnmxTb+cO2xBsvwjyQBcX0/BxlTHuXkugonfzIwcSEF2SuM9xHwmwJLZ01
XuYimxzmnBjfIjjdi3Y/iTEenGb7HU+rzo/NtUJnrflxW7Gqd6D1TdoLWAOPvkcMdJ/9MPvvj+z8
S1gAUBhCaY/6GBv/bCq5hRuDHDc+sjJfq7lbE2An034NCnIRmyZxSbw2n4V2c6LtX+UU/tgIne6A
/mE+pHDPZRX8KElwCCJdnGSzfGl6Hmbz1mm8TFSVM8YE+0GzjK7dWwkey2RM+IdWknu9Tz+/Nxhi
In/ygiuWdb2P/5YkNCbaOOmY8xtRw9vi8doRdbLVAp9GudL4ls9BOrJNhKj6Q0+fhLD64D0RXoOC
0TdhTHvB9kHpB4d2UColsx5y5rKnGT5XsZqGKgO2Ut3hSnzzxyXp3ILginLG/SqrOV5n1CFNUQUx
plb/UJDcWEWfP98NW3YBGuJjXmHfv30+z1LXgUUFu4eOMFyBt+XkN3JJiXJ+MCiEJKEfpKVZ1e+d
6qkgpWPz17rhzNj5ytQObazF/LqOYRHbySvODTKtR6Jd7w+v4t8SHh/RGfUwd69l36dG1uybraii
BY9qgJyxkTcPTt2UseVDc4IuR5RqAWpBo6JnCJtDJo7K8tIU+64r/T89y/+g4a7rByFnQDh9H/YL
19v3b8sWTWxqetI6SL5I3mNC82Cp1wBd8g5CRefAglJcXJNZiP9u+9rpq7QofZ6tw3b1zR2ifQ9v
tdhurYDbSBAHitsdQx/wTw/6L2EA2JnnR3hemLN8nuiLALZLYit2L/1vhZlKMMlKk6+QSR+3Pny8
PSPiJzvRaXnd2vprX03R43SFHLWaHovuz4nr/94LaEcw9EuuLY2IeZ+OVDD1U+BaZ7t3yTBDE9ut
YX1qol1P5zpGN6DLWeFHiD4A8GoMBF9GqtjlhiIAA/Pistv6RG6ls3MwQJz/961163H980Dg6biD
Ch1pIAQqPxUqwcLMGLSc3qtGTJlaOpJGLTXf51kGcTM1boqg2uVeNPmJgA31iNYDxHlQk6pQBcdm
ECcrHZHDQdfk2m2jTAV1vritl82LdVNvJkNeCQ7opH51CTPf7UrZpRzuSt3bM3XtfecSkvDeK2J3
WJa9hB9frleKADWE5vvtVxKyvUDwnfLgAmrLZN0HSE5/FIBe8kK1+oTacg8fbj/ndX9mfquS38Ve
4TyQRZOU4L+4kj6ouj36Obyezh2yz3z0jusmXsrhRUxs3tNtojlBBSSZZ6HYjNIVuHX9UBbVYzTD
zz0wynwP0VC4m1v3RbPFTWYzNlnf0i1hvAYQBIupmJil2pNuiFdSbgc5eyRdNXtjsG5KO8fdrRQW
n7dXHBZcxRVxeMZElFZlYJLB6/9E0He82zb79KLxknEu2HXy0P8M/zUtRG3ltPzfzb4ZW1w6ur9B
jxjBGDxax1NgzCFofcTPcXXTnigAB7WBHYDK/KoxT7bzM1HJ4CJd7xsXCOrTFROHZBEm2ENNY9eV
YepaO2RMBW4G3YE2tgtm+7rVL7L1WHJaPKNnr7BqxT1Izh+OG3QZ8s8pdltoztXhajEky/RhMN0b
4aM+Oag+tXM2yGUeJuLd39omSih1WB07n+TY7GXdXcZqmx9JKbMAkhyA48IG8OYsEVhmtoNA8JL/
Bo5roPyFqKZzvXbmwKFCEXdXXKAJCAW/RJBUWR1kpPdHbIe6urPwva97LVI6mxVJW/deAoBLFhDM
Uygo/yyaoIkD6cOesG2c3VLPIB0EtUrGXnzcki+HrssPXkiJP+9BcLbs1rSN3r2ofWgIeiGNY1Nw
FjDnqfxLCwyg92h5xpXEpkRJ1V1cBwdJevWODKHM26l9kJ4eMh261+H168OrGQcMRPTeW3+ZhWx7
yAT9GNt5OVsv/CAhyVfRthBQo8fRx08eqhXK9ldQroEMR2s8P478wEscCFQm0i5nPyA4qk7zcxSd
98A7+RrQOYzdIGAPN+zCiaYinmg0Pzh8muKloC9qvoyhXb85Yvq6TH0D5dLpI4yQkrZ8A/K3/lBb
JQ/+wn9OQYQhf4DJ2Yq1PYxdAAoYF+tOlsRk1UCqbKO9zUO6HYwdDgXf+jvYLce1Rl4b1hW7sAGA
CsJmlfiwSz7h06cTFMTjaevNg6fStrPjl4XWqAuvV+sMVtIljGJHrupHAHH/GUYRlrcz3hjAxNtZ
p0257YaIJI5naoiShzRxfbyYhqFYuO50og2UuDt4ehBZgrMWVpeucZyDbe2bH87tqZXGIg3F/Tna
cuc3AoYU1u7mpvdi0q861vWgExk5XtbNedMvwT6YAqyrlOGO13dyQzJvhscJqCNtWmAqjJ7VNcWw
3RwlY+PPSbiUPCsqmrSwKz2598AXSV5Q7EKYLhwdSjAGPgLAmSAGBLBJfYUf6JYUXOiDC64y+hp9
NjVLD7pGuV4CCi8XqLXGjRcMMROFSgAC8NSpMLc5Rt2SXNNQdxMi8ZoZwiojs6/uQxipAoDuCHmw
unh3VeU9WbhjHYhumkwNXq4m7p1gjHcG7gCQiyJD0A0sV4qaD2izwfY7loUbQN4Z8GdEgVEG3rjv
EUdimCJ7J1BtDtilLIm6assJOiIZ8+hrW/H+ZEdIuN12oeHrkgta/IBjRh3XbT2D4yqqGIgQfdrG
6skt7MUFQLTbfBal4ppWogsr9n04dvuiGteLWZo7dBTYZYaIFy6RF4fxn5gmqzHVsb10UWCy6DBv
zZCRCHv8+rGKAVaLo+RVbDuLdsDFE9H0WgMASdwrthmVlTzW494tTJlL638L+mpNFgx65zhS90KS
8y1j5PjnYh+EyHTaolNbU7qXGHm/bbWKcbHTAz2hDTjuKo/ztKyoF7usCw5S/aWnbxH8q2Qom/2t
ynEoxE3rsTjo68aH+hZp4htOjr6dTcNm/hV2XTYyv7zrdHUcqs5Nt2t7/JZf3lqLSvViNxhmkVo6
XwtcTSGZvsLhMCacAhKKxoP1oDLd4N4DVDCJvOL1DqoQ6CroaHe77G4lnqJyZ2ipjmRQl16156UP
vtRdZ8528btY2EAkhYRDi+M+1jSxTeNgr6y/3+ntKG6buSi3JLsucIPHjnL+OEzt6+3/LaE34/6d
1V21FjT1VfnROfV2riZ5soa+W888UqPLZwyjNXFb1/1zqyBoNy8uv3erkaa3J20xzZm1IQo1OA+k
Yh628+0ypUOZzGOjjrc/Jer2roOe/TkQ3pbU6+SduGNeqVt5j3Ud/ewWATyv0h+A4nNglFvctiVF
A74vn7bCy26voKHyXV1ds0ykzCWCdWrMr6DlDctE0d5noSxwAsS5D+mKrcP2DnZSrmr/w3Ree6ba
aRKPm4wG/f8lhzB3PUtd1w/tBMm5kKvs9rxRsZnd2HO0CtDdvm3XRQ8PRrEY/M/um7cFw7kcAmCL
EAw/qHX9QlvfZFZNZ8fDQ4QlWsaTJ/zj7ALiRl3x2hT0q6pWc9pmBxJ0YDjvhHVQozvEOwC1lXFJ
HzRk/pOCMHYKO7TTLcYwbaLQBD5y3EjbRtd9NdofWk/AHyoF6ftSvQP7xOm/Fji8GzGegQmW/LYV
t/qNdWF/1xb8tM7jUyC39dhjvqWc6/IYyKFP1i0E12aDOdkwuSBRRMGKpmrb57alaAfW5LmPlEwl
H2C7q5bzxofwkRB7QlrR77FECJ4WfBqwqbtEs+LV1wX2S4GlfPAqfW4D79egPHa8JUlimYOUrMru
nEa395Z85ZC+v13NONw6aeHC+xjgR+DaCJwUswh1U/inVXN+FgI5lVqq5ujAJPQ4Y4JUcq/Lfb2B
I0SI3g91Q646AtA5HTB3dP3RlfaKvF9InZt5rbNxta+tcOVT3asDg2R9Dbz0oNruqZHS3ZcdtiUM
pxSiB1Dx/l30fXTGuMgdHOuhv+1tyNjLCcMv14BIh+rg/MKeCmQsrUh0aY5zX6d2FHY31KGXLCiH
9tqAJswgeeV6rfn9XoJKT7nUz26kBoxJAQjUNXLkVV76CEZn1bClvktEbLpyeSirfvkxrsGud2l9
p9zlcdOqSACbr8dG4zhNTKSEhns+nVlky9NV2DuWNcz4gBM+wMop6TCGH/++nBxoZJi+vrPa390q
NtDDpirZokk9clW+3cI87cxljSy/hOMP3AUOaBQa98c1SUL1c5A+FSAYALK/HT0frbIHsl3AFc9n
GyVcNMCafl9DCHrX3034thEdPXue9oEha2TqtFzu4b+yxv1iP26Fxu3obUExxcVg+qwcmnLvUHdK
l+Uvv0C1E96+gNsdMxj0tpCL20pa7m+3ZVHOwcHp6WPUochyO//CTH2o6dycMScW0wWinHBGW48L
Um7EavDIeMcyoBvBfgtrdlk79rOJNEvJAoHWFi+znPwVW6nHTe72ArNso5cjZUln87ZeaRJhofsM
tIMvokVnfYra/Ba4upnLnVUoBUCLSdQoq7RrkBWiAgQVLZ5ndIxunWc6jseShTqx1DIw45bqtHJ3
N5XXDtL1OIM6DH7b1scWz3UgsxzRrwHKafj+tlaMY2JSzqY7NRHv9iNXV/YPxgRxhe58aYtMG6lO
apjdFKzmCTGH1XctsCPJFnsu5XfPJehyrtGS4nriMfWm78gnf3CLaCeuTTQQaParUN5+JPcCxp01
TJYSEPvsQ22aB1YqHQtjyFk2R6P6ae/U8mPzrDkMXKnMer6T1j4OhQmLERaUg0wFpj7RxYXKxG1D
bQVuoWab60RW3Qjy235cFnaRozmhQwu7JR/4X1PMT4ukeFMLhGA6PT5F4X4UUMM29WtZsTkNOyNC
mMegN8zNk5p9dW65KPNWQI4Y3sjvHXndmJpj+Krg7ic4FCUJUYCG+2KC/H0dyeLqAP1IXb/MzAAH
CyqRQN8SJOD/JB/8IN+u/VnkIjBZLAmq+mv/kcppxJWNYh6KMz8xqOLu5dTx2Dh2y53t6FO3fZzH
526mJF3U8iGwh3ZF1yF39xDdIxX91GinFmAAHOgyDb9LN3QJ/RodsBFd74yDUZLOnvOMjKpOIh35
e2Tm0+6G0y8M23BgW5QPjRvPaKBkpp3EDikH3RuqNDLuJYwxD2FBKqt3zbjorKoACmOCZ3zagkkn
G986oIrGXqkcxQ62iE1sXCe6r8Loy60vBKtvqOZUajnesAd/K7Nh6PkDbZakcqETq1ZnjgcIHMW4
MZ63ZvsLQ49IwD2IXOrBv1vOt4pjK59KzIvvYE1f4emcnZS1PMzV+kHW4qNZVXSorUItwWBNJkM0
fonQu5ls6RpQ53ePKqyiPp5RlF5BjC7Vaj5iAmYYAKFilb/LynmuJH/t8ESXiduPgAcvJXqHxxFp
TD600YVHjYFQC6UnofzXzqpwB3wOpByXGyy0drPOXR9MWK7QAS3KS6nrMRbig3Iz5S41NG09/ZV5
3yCvtdWevye9JAnskp4CIee8Fpv5QsovxbxrQ1W+Fu7Qpotom+cR7bUt8rqnW9Y4oHUWLzy6Y9d0
QNbwQd4c+PDcVtxD0+5S12Hadbr+XbEXbvXgjS2/0OKxjObqRIBtZobXYEIN25qv5eSlY1O8R2FY
7doajJ5+idDNlcxJ0LEyeWeWIms4Ww63vRNcCWGOnrzE6x2eFxyqu7Po5A5GND8EaeZcehiHgPHw
49Zo91BqnISxdb4hb52QRqCxbcPgp7cWmd/Y7QkiyJeAM/1QYn/0fN5Qk19ZJl79VtplSUJS14cb
+BAs0whbiBpHXmMnKBWUycrb9s4twuaCRUsKGl6IsfUjWlBFSOgDLnQJXi/JkW+5KOgGnoGBgqyh
qJuUhRw4VzF2cAfFmo2lmY+OMu8OFNDutSd+1twDNnitfBdFn3VVDrAW5fKC0tyNq3ACcGmOo7VB
3rRs2CsRBjtRlc+GyDfP89bLhLoqrtehxQIAuL69wGnx/mJIXB/l07KGIidkHA8lMIPL7RXKwUvG
tV3vgvkB3X54aPPAy9lUf59Db8iAiI3JAiuOE+xOnQx0UwBxJsD72SCytM16Dz2hOz616AZ2tr8v
60tHwp9NFdbPztR+B8VOJHwdhx2ak+duLdmFltEbqM/xFDL9V+E1ewyevaHnUL+ESwQdhS7z/HJE
LUBjigW8kNE//Y6fEO2rJih7F/3KnqGRALpCEx3HdnAAlLCvmg/vut7kowMoA8QxcZkVhmq5t+Au
agYAHjUr32oujoNy1sTCkvlxkPBCn6n/vsDVK5YOIocYZ8jbV3hf87I9hlbu1pH2aeQV5bnzm+DQ
NQ3Ab9mtB3zsZ+mMXUYWMT5HCt2SfCmg8NNBLc2rZ+/kb8PPMsyCwfF/QiLuzUe84Lxu/qL027DN
O6Nd/+e4+W+9iMJH7ZMsDES3pxUpc4VDlW2mmAF8Nd8AfUYHDXYcbpTmG+jp9R53/dUjApsMJjga
ajzYN43KR5hIpIooF8o8vMlBFl1O7sp/H6dhIHNuB3nyQLvPi7XcUnCJ1BGMxyjW9tHUXvFTM+vG
hcgHVtSHEWST+wpswljRxT1Qr0NVg/rmBV4eP7fK22+4Ee/GSO1ahRXFoEWQrJ1d4y0seyAd48da
SnwuscKUQ4xv3RWOGsPhgE5udydK0KG6ZQSzo4iCY90DY5ptc9kc95dYrYHQNtgAYRM1aQGrk2Cp
WFZOU3MXlFEVN9CVgFzgan9SQ5AyBX7szH20XxZnJ5DIN2A7oKOjHOySX1tjHtbK+1J2XsqLtk6E
GkWygaLVuXVM/FJlnUPesTCIEoA0MG+MbHl9DxQEcpAlEKn3qxu6mV+KIxFiRt3cVikQ4nhY+NMI
fsP9WE150SzfJt24OzSLF5Aox+/tWLWxCBQ9IzzBv2/NPV2y2FesT4Z6BFIJDQsEYQkh9qGLwwrF
s7LVeWX9Ex+kzeYuQuWjmyPkgb9WKkpKjgFioZZ7eJQ6uIzLL52jvvSKA3+Y6jV1xUM3AoyaXFQr
DcA+Wl5mWiOL8Nc2nvqgxPx9eBxC2BWAEArWxJIuwJMTGJZDQc01yVQ0gA7raAAYyF9Xr1EgeIP+
3aOv7YGClcDaALTzBnUTJ0VSNQ4UOOxfw4ajvYzwGNq28kwK91ek0Sv0U2qhu8lFlM+zcGKDw7dr
1+2ltdFDoMlHD39MiAZj1LWTKlc9EwnMT3RKNvTCesyPHBRF1x87LZq9Zwu0OCHWgU8HKbF3JUhw
QFtLubLj7ESvjRPtQgWDEPAeaFxeS9d16PKwogxVRkhBb6IXaFvG1vU/IC8G4RxYyFq3wMxhg65W
GNncLxCzjMPA1UFSVoXseO2mNyi6wCPoUdjUbmIKkHhHECh69E0Irp5o6k0C7KRNabAcBPEigLYW
iiobNHlnMaeYwE/MuganrePPtVkA4gVtmzQBOpKUqLPQQKRA6lO7GdTpwqp7GR76ogBLMYijse7T
UYegdGKIt10intkqiVwRpvB8fVFh9AsoISCr4ZuPEcukqTWMyEOo6YJqnnQLjEcbVZ3gQg8CGuuQ
6YbiFa8H2vzz+uKV9dsW2ChWEd7xROZ7icQe1WreYuskEYFJQBdZ6K/RIUW8fB4G/qsO+rdCsmeJ
2cFixJBcQctv1QpAoYoeHPzJWIcSoq4ue4GwQRsPPixtVF/k0eJ98yFmCskix8XsSB/uwwLuewUp
8eAcK/gkgyJAyGkfOlHCvN1TyVLTZjc6RKTrN2QSc24YzA0hEpf4on6WGy3jtVi/TRyZoGmRlblb
QDJnZHFxKZGYZl4olrT0+BcQ1mE4v0LKZemHj6YaDqOdq5gO4y9/ntu9DWbQzYWLAR99tL7+QpW/
pZvChwrGKVmcsM7HlT2Gqr4PYPN0sFYnQ9vGUY183jqYpAl5fRAlKbGHuxWS0hUk4PGADADxURP/
Byuq+Yit8Man7gw568awahegUbSblnbnRTNN9KyPdITDGVDwWE5DivPvpJixmXYJWN00rSJ7cFDA
ZtLB/MLo6ynZfK9PolAGpwqfypjLWDv8IBAd9+h4x8DYcp9QiRzYAGaxPIyVV3y3OFqp4P4Jtgoq
UWJq91X0TOyC0mdowgSzKymov8gVhgNxyvuZomDHYsJTbCnvZnDlfQnuSdOuJ19NpzU6bEH13hXO
j6hhaMwJuhsG/4dkxUeLbo1PgMorGb10jQ5jx2sgSe5DMLOqyuax6cLjyubvNbRDLov2WhDPKnbU
ekFL2Wg04KboNHn6WAGhiCan35X+KB6cclweCHouGsjeAGO4/ThM9rIRca4IiPZNo3FhGexirMWS
z2psYtExmWkOC2YjG4bg7f4s7CwOXVQgQzDVHeqs4Tg45NlbRvqiHdyeunac8zbLo+924Z7wEjyy
tQnvYLrzDgNGdWH0eyf8HyPpaji15Aydn2PA5iYXynRpBDxr32CVTwaVfx2IZ5i0NYd14sUOapzF
fuE9RsL0EocumgvBrDWIMzC0qJQXPBRhAf6PpQC6++/M3bYqwXFuruNlFKTjMHy8fTFWyxQu0zSP
gjb6/T3W8g9/o97x9q0e3pRpOW9rKh3j3d2+BKjZ70YjYD0RiiBfoq47Njz6qxp0cQc4dk0MQJHU
t+jstZwvAIxGgioOdsNlsKDbt64VIG8JXKh30JizTbwEGjT5K1RQbgIAN+pkdDbm94JP8wu6bdFS
P8GKgZxu/NiaQWTckuhJjusz2JWH66xAPEs/jFtMUS1E/ZL+AABJ4k6L1gdvG50vobZvfQ9OmpEG
XUkUZKu7LOf/R915LNeNbGv6VW70HKfhE5gC2xty04klThAsqQiPhHdP3x+g090lquKo77Aniqqg
2wASmWv9bin6k6ZFxR6zROavyP8quG7U1j0YtCwKwGzazRl9VPxaU1Qbha9XhnMoYiajVCmyJKdp
/9TiaqvVBFU7dVmg5hTj1eQ0B2PWgE+bhKm/29wt+i/OhKzbJEhwmOqHLpE//gJQ45NbIvF0LAXV
oW3NntWwjJt0Yuxf45fSQfbdUtnqQ3Ov182fnVX3pz5vvKzV0YFbxl1XDMe8BFoxLfm8ar/KwD3Y
mQ7LvFzFSIiscJR6i0Un8tKA3YNpR8+r7Bh9mHFV1RgBMBjF2dUxFNb2OzYUBVR/OgWqfjODcTq3
QzEz5JxWqOgiecXn9m8dGlRKG1nl04QK3eM3xT/wvpA4UY9o9bcCxmrjAv2ciqyNIPVk5YWuAeqS
Of3Fdvm1KbCu39ChEqo/jwdL0TXPUZqnJJ3lkf/I9pVmKDsaLmh5CLJuFmerg6wC9OukV7eS2C0l
QTdvGtVpcAeYfDkfVTg7YzHV2Ix5q4r61a1y8AAtvXWim327QkdmOy3rZqX+Wqs8howUuViOeze4
KAbjoq7pTSV1ut2lG8Q+hWf0Ki421gTqXNXYKNJ8oKrOditbUzrpHw3yP8/A6PekSIUzvDmbTkDd
2ZrqqSio4O3SsfbdBE8+MHX6lE+7IbDlPaDRiTB150xqnDfHSyVDns2KeYaj02+CjAG0Ye6kd3XV
TcTs2cFu6Erf0Lr+iG8CPsYennKnp+JqegUd3QJULpRFSAuvN+cgKXus9ldnZoazJqqTJrFG0QZH
O5Qc8krK07PDK2IbXfSkjcVOGYR5EcZ0zx11eYPd3NeimUwmI/3LjNp614ZS58xlTYSCsRRzl1v7
MTLDhx93L0qd+yJvbupMK1bGifFijelhWNxr+C3uop0C98BBY1WXuBDlV7j36KxU5pExI+V5TEEz
WnMY9rnZmIegRQBgGvNOFPmIfdKmf85+ILplhS5LDV6qbPgyKJ0Ll0c/vKydopb3Rjn+NfXqeNEr
dOlJ8LbuNvNcOGdGUiBLCkK/ChIJsCBwMncahpOgB6lt8p07Nhe4+fyq1iXVVdg+WGWIHLaN7p0x
27pJBb6B0ZToMTfK5zeC6l+SlMdWKOF4Kif0WCtUgDE0eGi1YEvtu2x44ZzpYGduejeZNLS8eoDg
sRwYhZGZ4xYNDipNVTwEi+eqtwFWGmWTqZcJOGe3UmGTIC1US7LXcXE5sQ1Y54Zb5NVZU/qOmsNH
LqLc2IqXvOl+s3KDWlJhg7VImg0Qq1SNvhuc2DlG9OCkPnGgodN7ilrU6cWQXlHDhr4RCR6sZaMg
yAMOZlR826YVDi/zbOzX1QmUkB9AvLyVlKoq9RXKotmt2r2B2sCbZUGQ9bJMAHucTQDwslfYmeHf
Rlxw6vgtUeQXOzf+sLU63lYEH5wUUZ50YN5Rc8YfTKiQEvIhqEhx6GJtG2ZcPE22x2rdUkPM70ZW
Zn6K7Ma1K3uvi6ne/9B95g1q2OXPZ0UxHEQYvCkKArRlgXSaWXnp7JYXGsd8C2VQfhUZ6o9wdvcd
JcvTZKHMnLpHg27zkCZD4Y9RLbbYlv4kpCE7lzpzq8C/GxuAuu+fNXqzVQwoYq3edGp9L4sg2q4c
COvURtxl0P8ncDQmdjKllEupa99EX39fAS1zzic/JL7CC5fsIL1UA1911M4nbL38WmF+OKpGbtBt
3QQ4lh+Ec7TT2xBeYLnGKSHBvMmei6ZmGHBNRKnnVOiF56reiUX0GxlTvrPyPNxxKyG1WR6Lba1B
OTyOZ2mniRf0OsZTgLWNiRX3qIFFgxaO8qD0A0xqEJ2tRjtAGg8wCTlokaVu2FIdCj7NBcjdcD2B
gx7LDQf9WcnLS2D1x/WjhzHwsOyjaY8LSm57Ji5v13NXt2JtI6oXzi/SV0IY88gKjxZAKSUUYwV7
ZdiWC38Tzvj/el07JLobeIr2Q9mMHOGbXY9sowCrK6mD8fNNAV7YEM0hltcuO8Ya07mqqaDMi527
9c+6TvI6VzoFMrAxOq2iP2E2u+goFXysF72HNyPYAWozDAJa/FgANOLS8bqifEpDJ4OpNTTwDvyp
QZPeN6BGZ7dxkoNQ5K2L1PGWmebNkV6aOPKVqbIfmtGAb+T28K0vxm9tZ6UXKCJvfYXnOkezk1bf
Rjs19y40xC2xTetilVC0WkanGuzYuNKja8fvUYXuQykLDIeDCc+R5rr/g+EqE/av8IrWyzPK2kZc
nQR+JbrpVA2OfR83MYXXsljI1FAfGl4PPJ3Vc93dUN5pd1lxBiZr7lGzxbt6G9Af6cATUiX7b/YD
N6i8ucq7fW119o6RO8zkLmEhbKVp/E4nlMriVNx3iIW/8YzozJw5OGSheqek1ZudNjWsd7PHwXiQ
oxGfnaaGWpzFnR6I1ifJpt/Hk7kTgZ3tZTaQBKgwIR2ZeeMFA8xnpWvfRK43G35veMzg/cjcbMQh
j4DjnOkjCd38ptbgr5ZuQ2PF020o9T8HJ4sveoOwpKgC9WKnHZXGKmWRefaIUE0iy0kY964MxnyY
3UG905Z/jLa1vegxVIHinTQ6DwkHRhi6/bZbFPZjUJVfpxn6QK9n53mms9WcLnmFxDC23Yg4ROOV
3SJHqp6ieqx9x6Xta3h7k+gPfci6TWPn9Murn7FiGsgUxNlGKNygNm8Q91TTnriI8sCU771Rdjbe
XLs5YjLYomyWR2Qjh7Hlb+XodlZdRNJ8y4dOHqoOliSDsjiK7FShGTtYYWJtRqfRtsJAJxPK1vQz
WeabkINlw0yywnMi09rrM4yLJelTS+H6ATHe9LKEU+v902pAN/TE8NXSAfqcY6almPWd0jdf1qNI
D/rMn8PMPmrJdCjm0bmmjIV3R/gS9UtsltAcQXMcShIBwqWm1VrrKhMt9GTfJ34k+9LrpP5e2JS3
Bplgp66e7sa5P5syM3/scQjDIDmN+PuaqWAXxKxlkdLc2YHzbg3FPaMVHEjc+HWKjPGGCvU8GWQP
yuDGhaYoogK/7BrtDnDR9AQlH0w7dhGa3W1CG14KuOKW6/fnVKNUsuxjoaBzSPNW5xXkoTeswTu3
Kq1zXTUpMZ4AIiH+1k5qgK3WEmrAxBjoPmRTinhhsaZ7CEnCG2W5VHKUkPjUYInzZtyoUZVSjBpP
raGoR70zNtJO7vJCUfZ2C0DSp1q1R3Dzba4C5P7yVOWihMeovqwcbGSYkV8KM9m5OWbRpGiU4xhz
FFaINk825a4PakpfucoryE1hZBWGpzF6Ymqri7l0XzTSpYedT47mvhpqr57XA6wvCGSrZX20J+fH
n1qLaVcmF0RD1b7Mo9CrF5Xy8mTh7FHWKO1BY/yZo+jHIrDNc6YiBkEidCfe1gZOlhsly809tF2y
NC9sYAXDtSn7fRKTg1Nv17TNC0vf6196iTEZlwjNWEDSdiSm/JAxYtkThVyak4dK9sHZDpU3zQ16
JFFF/2LpoeZVnRkcqkGj2yhJzu1yXpbYsnOgSrqBXCbjhQbohzY4cGx1Pwq98hm51R0UKYz9YJkC
D5wkB1PJdnae1Ruc1S1vJB1pZjWdb2vSvefpbSY8gueVNE8cJT7amAkWlZSyC9X+tVm6r7VIrsSs
HgzramBUQazV6gg5jB6fs5lgWQSRo+hyhYi3mVU1fhKWR2lUBuVJ/1hXenFMugE9Sw/fKEHMhi+t
FtqHxommrWD7G2TbXoaOTi6ryKwooyDfDVUWXllChJB4qMasSzAGRxiy4TKPSJV6h82JDboJySHR
W8vdNCLyM8VNTqWr41elqjS1sffKAKH0oBYmPYmZPMSq4bMBtnse774uo5MVV+E5SpLvadKMXmO2
4z0SlTCFEpJ29C0snWwjaZtP0RihSDHUU1I1gLxlfQ1H/aL003Ibgq+BpoGMjBP2pr54t6Px+6z3
OSfrcMomwSsWgNFbzV0g1Npr1KrZM0/uqy3m9NLY6SZ0RX7IZ1Z2Z8uDyav2wz4dIrOmPwOvrpAO
VsqAdip0UHogJFXLfY656g5gE1WEeSty6TyufZzb4C6y4XBNa5HYROWXMIvEeRwnebSdAZJNewww
avtGP1go3yKNKgMvqk4BcYh1+BXUKZdVARGMSr5dD1sNMdnBHYJ6E1bWxKdKbKpiFJ6GJCiPUb17
kcYu2TrdE2fOgOIKylOJM4bBJcckptIdg7fC6OJNrNOu6GUokcrP/lxvB3IoTvY8tjtbzxIG2JT3
9K4uaIeW7gg62eNROWOCfguqKNj8Z+/APziecNAIx7EczbBISfpkzqxaKptJttr9qjhMkzC4V7UE
G+WpzxCbtj2Nm6MCSFQaHbAehodVdaDVqdg7GcDzEOQammiPOTzWmQfqmSIsX+1Jf+3IuXxs1ZiZ
bJSAlQFjllCkp79L6vyna8ASrQrDMm0CYT4bRrqxBukp0/le1WeBuF0UOzuW5TWs6H7mlhRP8hS6
CLVsUPby2ixhuX0dSZqV0TwYQajvptYYvzbG4B0PzgT1JJTgoxPJfUAOx7ui2KVnKWP0OvVS9fXk
d4mLxmIc/VnY75BRgBMZ7bgNbfrJJ2ToWmkXCtZF7JEXVcb082S3+9lE4kCXLV1RN+SX1KDqa+NW
bsNE+K7ZUBMvfp1QdptEreMdLLV1SZrMd3KOkACIGxFQRpmQGY9zbn4ty+oDFYMFLI6Bp8DuuMNP
a/wQz1cm1gyJyL0Z3NO63//npfYPvi1HtXTMR5ZqWBaW3p8NSIuZfggZB4DSsqWxmavuq5alISmc
dgu/YgZns9/o4SlqdOcWLt7WSPgSpHwv5xIlU5fWpG1Z1mZQ45cwmdJNkSMmLDpn/M1bof3T87Ct
JQRKxf8o1E9vhaL2GqAjRos4I5on7bhl+E56aEyCKwlOKk+KycLSq6kjHwreybWKbMOEzN9NpP6n
nCOMsJblYgYm9cX5ZDke9EqflT7D8qGhU4nG+KN1G+Nq7MrGUDdWpjlYPubmaMTgRaC455S1X+XH
NYHJbhzF47bJ31jw/iE9ylHxQbFaddV1TfvT/cH8gJi6IC2oF2Ar+aLoQxOojfF8QOXKMJ/F7KgV
YoM81mSTHyrc8+aQ7C3olSmqv8sONxFWmnQjlQ6XcyX2JMyNVwKO471UnQ/coSizeeV/5y77h0dL
zJHAVLAEjhmfxy9gT1TMfEyt+7Xb0kWJQltoH+Nsur7BKOKNuTj1S6WC7VkUaGvbqhXUs//5dfiH
Xcth7DAlm61hg9XsT348g0y9kiBK+942K/0squE1K6S7TLetEYcTIEZwBxBllH8rRjU6Bw6i7WbQ
qS1xNClwXQ/FwDS69X/nyTSJkcuGPWIa85B2f+S6NBHrB8O2qbSnwqWoUZJOPS2eh99cyLI5fdq8
NK5E5RBRXcNwPi0GpdZUd4FF77M5mfbMmNgEiXFM2DChw7CqUz1NuxJqaZxTTuBFtCbZaV1YLR8V
i9g6uR4QiFaSnBcq/Z5hpzoG2fK6dhFWNSD2lOJqNuJ3Gbq/ZtvA6LMpmRbZCexJ+qdnUJpGroSG
cO4j1VWI9FP6546pHCvsV0T56+BE99FAuoI56XsQNbFLVQBQeZUDGum1OPwR/SH7Q+FjcMA5Zafj
3XAW6LWHMQ0e//PN/jUBiswKIv0IACECZJFx/LyJtqM0QYU6637V//QWch8zpQVqpngHTQpXM9vf
EN0GaPHz+3XxqqF5zS1aPcfoDN9Vp+TOjNMjsH36G//0Oizm01LAPMRuZeqm6yBe/fnTdV0p7Tkx
49sqP5IBGDuEmLFVMv68O1FCjAK22Ray2tTx8FQV0WE9wwIxfQEUH64dTuKn0tZedejrU20/oJga
0C11yqUprdFXAXXUgHC5lgAp/tQPBLshVKhJrelBEQouUGu/arpTt/1GxF7hzWmqLyTydojFPtY6
5ygWnchvHs0/vAeExJg49BxiDH8x2GbWYCojs27BYdiHVSd8LjAPUQTr5iaCxt1Havfi1CERwrMe
HFc8L0tN9xb+bkgYSXi/vpOEFduEmwg+Dwf5zw8CYddgzo0e3Vbdewjgcyxz7OlS+l3K1CYD/KQ2
aMvSWdw3hcZ5nJcRSWjxdSwdtPaou3tbI3JKXaw+CRLx9mvANoIc7KHsKnLbMFd2lfolK5n8YqOV
2a3/zAbaD63Noy3HOAhwGz8WJviE6Pv5oim940+xSP0Ve5aT0wEXoIRLS+PZWPSGjcy8arYncn5Q
oXdxD9wUjF6kihajCEW0Cs44slMoKeGUuEB0a/6SR8bbug0WdvqeMQ50E9faNWukdheF+caoOoXB
hI2BADtr/LQ7C02+dz1esg5Qy1sbA9XENZBUf7j2hK0sRhg245H20ii3H8ZBfKFDQBGU3IftmH8v
zOxeQVxGiGMDbFBccP0YD2Hh7FZxatJiHkvMamPhYzrPsBJ0fXN4yYXzGPY9EXg8OZA5VHY5vrtj
iUUK31sZn9CNfFhqTexYAMLiRt/jYrAu//11SiraYgUkZUk11U+bHuLkFGsJ63QFFbTcvctNmyIx
0r876ghhn070Hdo0HVeKZN1DnK6pjz38128+yxJP82nDYBAbLK2NfZkd+FNNGLoQEbBE8W0Mo5wx
S5O9Xe2o5aCekMb3h/UjrOkEf+lYbvYEaVZ+nWpHN5+fRxCKTd20uyDFRoW4fP5d4N6vpnmkNDri
TXvJ1vklnbS3GqMYaotYDwAFmho/zBv9a53jxOnKqv6izcE2GlGI5oScHYwZwWPEMVWaMVEXIO9+
6Rh/Ri2q5EiWmt8l0VH0ye9SJ38EU/x8H90lskInYIcAFeNzfPPUBwRND2F2i2zlAlMqL8ryj9Cm
W6PaSDg4tSpL8mHNWjlHMJKokytfN3vp1+4krnhXsHRp01bN2tZ3O/LI1gJpXdArJK+QgOFZPW52
FZGSNTU4qRkn8yrmwbwauE4eLPLBUlfdMGjG3ob2ZHj2FFeeW8Rfcjd3zqKpv7uF8ZdGSbJXjTrd
lje7fzJgV7dlMIfXzNafRwPl2VBS05tKgw6xZyqZaFgcE/155tWxglMJO+PRQCToaygIj7zwJPqX
R7trv6xi0tLEhKVUIXxzDx9WJS+aBF9PMQ2i6KvLa23JvTDc4UiJp/kyyXra2haXQVkGZzClvzAy
R/s6GeUOGgegMLLra1QNd5hHuQljKx+ljlZKdxNC3EosdRXqXssZjevQkFurkD146wAy95kylbuZ
LXqz+HPGrD0U5a1W7fHkIN3cJFVxGSQKtyzBgzO7VeJ1wzTfmXl6rtu2O/RRn+xM/oSXjEJ7XXGR
sk/Na2kxerxgPJlomqNmTW9Zg3BoXIzMedm0Xp2nICQxviFtjIyTU7sPk1qcpgQkZcqqhxW/Gwfj
q6p3YPtZ+DzNr7MaEE6Ruuc26PFTURKP0ElHAlz3q39OwjdvKtDzQZfDNrTmCeekqULEhyVAYnBi
fp/9XY+ReMy/SwrWf63cXdXRyE10SOJaOv2fz7RwkCZ0TCZvYaQA7hipeVb1iX7MvIxAd6c2qixG
yJhn8DX9XoYV45OlixbZXIdf2DAddarvGT5Naac8uXPgA/LO+xgyZUP6jicGAPPfbHC/JkeQnqPS
wOkEGmEJXoqGv6Vu2G1WzZmSEDVfIzgPq/JSkc5xnhh3uok1Mpct1CR+VcRQbAjyzFJFjM0phcyK
cKb6Rbda42WKo5f//LnWeYQ/bRighgSCONSQrk6l8KlSi5A5ZTlUxwPJXSgvnMbTA7feMe3gBD2D
TMHtbgrzPNb3qU9rQHwd78+CN6wBHCIrD7ZZvmbsIzt1CQ+gHdRAlMPmvH4X8oT8QDBQBOe1pGIE
Ith2KYxKluNvCc0dXGEMBaHjCY/rR7s3sf3aMOtBVu1aAijgWadVjand2bNFvRgQm6yRWeL951vx
aX48kSgE/giNJE7yRjTN/Rx9a7lDMSVard4H3RAdGkGk2JyiFGisKPVHC7+OETV3tUb+D+/KcHCy
xvzdOSOWg+7vz4PAHiGIdAV1oGT7pWAT0Gel1U3d/UoLrA1IOVkHenc+AiNyHSak7ZRW/tG1ULE+
kKFzCUvg49WDWuQQmo2IH7qaaXAPLTu/G9tfoij7EaY7Ey99itzwfi0HVfMPsu/aw7rBRwH0h1ax
FwVJY26GwkaMKKzx1FKJb5C251f5PgTKeS2peysC8xY1EkZHoXQqohF/G9pKC03DqQ3yK8lc+w4k
+olyEotRQrAb8yVhP9tC3Gf0sGbRHhCJ2Xc90f3MBAq/Dfo0Pk26+LKGGUzq29C3FyQ2rp9bHdRR
Jr/qhvnNsLDQkAgmN2o6b3UZdrvVT5GIFtDDGNFB99SLeWcVhBfLjSugIiLDea5DlEAGqhx/ciYo
QMfYN8Xgu+VJU3Sfdlp9Wddo7lbFjvb/JYE9S3tXO8axWSErYaGuQbK2qRx1cM7rWm1OYw2x3dUX
ASKXlhMofiQewN6zAxcQ76ouBgOtrqpAkNnUk7GVWfyXIp5Dwzg18LPElxjiYSVhZJMD2ZvboiUB
0S5EurGqNNoJjCZQaQ1heS5qWWMcPD0q/SEcjPumCUk/stGepH26c5bYhPW3VHrZws7U1f16UVNA
5RoWg4LQVxKRwBvYt3r1FBMCtLSJGnIPauK5REs8vmMZKLdhC0mt17nLyClkqojnjytbaTrhIkjI
HPVONhXnHQUk0jc44nHKLiYpsQc1jp5GEWlHQmPJj9BvutaZe1G3j11XH9ZeObLsZ53A3uc+/gsi
VN05uW0ecV4hUi/YU8LuopiSKKqxuC9ITyU3ILsUWEjOhf4DDPr3aIXbj/fr0wyHT//7/zLS4RrT
MTfyo/080+GnMRD/Hw1+WFDE//m/Jyv8Mvdh917Lv/7r2GTvxffm75Mflh/7MfhBsf+1xNMYqqpR
cNqMceAw/jH5QRH/4pxzCdYmpZrDmrPjf/zXv0c/2Pq/CJMTfFGn+xAEb/6f0Q+2tnzJAep0mSrB
v+Z/Z/SDvdQC/3c7BdDRTE5ck89IzU6s/yeYhNMktW3KBb+pZuxbGuFys+36adi+KpJRNaoeuiiR
KiSG7QMj7hzqwgkpiLLIIfTGI+3IxokbbkZryjwrN9MNkpjdstjVOrtgk7qVqtV4XTS+JyORDHrI
e2OqdK8cWnSo4840MTbjgaT6w+UVKBCbf01m+TA16Uc0OBcxohfH3X5VDH6MCJ0bie+kiNjEc9Tu
s1uTup5P+OHjkdpAzd6InTjlqvnaufKoY2OJNWNf4WjbCGtAkE7CBm/e11bFihGEBb4w+aZNsGvL
b4unb0ZTX/+2LP799vw9hB/M9dfbzAgBDBoWgdY80k/tW1HH6LacgtgcPiBMYHYxnCHdBaXa+4Gt
pRsy/3RPTC1SNBKExKz5bVV8mERgw2u6z8u9SFxubiy46S6HlFrpr4XLnVVie/LxA2mD8ywqZWvU
1rWdonYXukuCXRm+oHe7RMvPdTGddO2m/pyjxZ2NKt7Uzj1CS3aUiMdvOdyRfAnNXD5lqWTfsvnV
DsRzX0UfSR88d7F40RyUGqhUGK21mWX7B6Ksl6ByMrZSJBCxkm1Tq3hJrVunkj/eJHg+KpSRrmvA
QxAgD55JQp5FEJ02k8OUR6RdkZI4YwFW7upynPwu1K+a9VbL/JYnQQOT7Ly78IthijtLZ5f3zNzu
vLHLz8w+mvZ6C/BpHqLR+ZKWeuYpLkdZx4NdTrLlP8xCRasMPop8Lz0aoz3AKjPOrOtiIpO4ltpG
pJ1aHVA8p7phZm80jyzuYT6RA/bYWnx2N22/Dpbz1snwypj0e+wJN4t7EzUKXZDzXHSUhqN8bgbW
Iy9egyJQyXw15RMNOffHERnFuHVcvrkhoBFFm+KP3HjSecTzGEhPiQAEl7eKTOG3yon2iTJ+WxQX
mp18qFXwLEvX9O1a8TvX7TDqSSTqsY0fM8SvwbOFt0S55hKlo7QXg5K+NFlly7pGI3rTs673tZYX
2u43RTb8SS1CalcMlt44GjWo/LAbgxuhhh/Ixw5dZ7xg+kfdmbITuBO4Tv3aGHZBApRAbmzGdIqP
eZO+xU6F+aZGwkefgFqN61Zk/MdkaVe34daaYfxRYWnvyAYb0/iRGRR/KMETmqDMT3L1Y7kAJXbT
jZkMpNeF6kdfqzguE3jsAAvk1IQfVTkrntF2T1mob8SU1TTlptw1dXLOYl3fImG8paTWA36SD6go
FkOEh2uFOWJd+4R5sHlUKHHpVSejJBVAe1+vbrTS30xlX5H8n3dVC9RZJWGOOlV3P3MnJvZSmkxk
w82iSxrQcBdh8e46ORCrYryMUse5Z9/SCCswOTj6oOrUBsOixXZuUiJmiOfkncbbj9xa8awow3AR
zJ0n5+6sTvLReiQgvMFAllI0zrzd6qW24LmS3ngsERsaqeZRw/9F1EDBRuzclu9KRXLMCgNJfwaM
FsdfLTf4lrvRdqiXbOOSJtXt8/uxxtNK6gQ5XH04XvJWu3Rl/h4pJF8pho0gTTnZaf5epBb0Pa5t
RXtB6fusRwB5sdp5UytDj9QixVOoez2i5gJWnSfU4ksF7z2jlPUwAr3PfC4lqUOvEPFx+TM6Ke9K
13w3l+utwWR8zR6/O0T5kDSxXL3dd79tan5uPJcT0LIMYWgu02c0zrrl639rPLltOiZoR/PDUn9x
ua7lNrWKdikDGW0FsfxRdkDy9JaZKI+X4JuqmXWyuaarWo7Py3e7Mw8JvThMWBYdXbX1RM344GFJ
rBT6y0xegqWpVLTpO8mTW00x38OCW97Hpg6KwN2iq9qKSTw0afVuSPNFd/kyLkU/rgrsNK3waKry
Ur5rFrrEVImeFh8t2cD4gET+3hriCBv2FW1857kVd29kWwJMzck3c7d4UWhQOO5EwA1kGhPZJejP
C26pHky6p+n6S0OMjcT+jKD6pjtc6fqVOZYPCBZus6FfZAJY3SYoj3R8rYNd03a4XHOYYqjKe/Zp
VmEhtdvIvha6Djhas7MWm4gS8W3dYN90sFKiPhF/iv3cpDbmCq5ATcTko0bY2GFDZlb1AkvRe9kc
156alh71xkTijP6nGFjySaLPu0pFv4swFvdvpLP5dwypK9OvdZb+ZvyP+BnX/LE6TPS/Gum+DpHc
n1aH2pGyp1Qq8hXBAV0QJ2U5t3xwbugl8Np28k/HYH2rE3llYUFuYzXu1pdOsqZDjtwSIxyY6UvG
BiBT9bJ+USOBAJU+DwtPXeuEW0sVFzWV78t3EofGqpjydyXjTwBM655u0sEMuFq67L1szZd40l/i
wb0ZtbghQ488NWpuyRJRomIe8jsgPR4mKoVJe+l1Fa8+C1Q0vMBjITC0YjOZhwrLDH8Jo3eKS9Zr
84oXtnBOuf6Fn1tdTuomjcdDgYaL3KujYNyGJ11VbqIpOQ4DkbdYxcXA29Bq/NMH/FM0jFHE+79u
AopRbia7O0RsazYbHtmtL1qr/QajWcdift5uhYU2dqmvhfaZnZwKpeFKat1PbBRfStCFyOTuWq24
9aJ4b4R8L3XWWTvh3LMZGKUx2saLdQJXsoXsY6Mqjex92ZmX79fmsvNatcB6nlV7I+N4jAfnz6BQ
N7NCxYJqg1gJfoD8qwsRfic1fIVCeXSDji8u9vY8ZrkvzwCz6Ff0Qo/Ls1o2/JBgrnC0HsvAuiWp
drH75hAU1m65uzLmp6Q9vKSu9dItu2ermbc2wDkEodOjj63aa2zXB6QYbEHLmdKli1Z9A4P9Eg1s
GChdX2J+bUHCZDEkLw67mWbxlhf44IoUzKiEfOM0Hf5CPzn5eYYvwMITK9lpAoWnC7z2ppiu5ilh
f21rBGLBBMwcq+nXgQkItBDn5fk1hX1bNmwh0dCaHVpWR32pOetGyXa+eGk3rd5fMsd6qYEj/Yeq
ZwH+56LaFL8W1RYmJd5RlBVMeli6rr/v3NzAcHA1hewSU94QMr6pVY71uryZubzRuLzUkWv5vSKp
5vJL2S+mpBfLnMn6Ki5Bhw8+Khl37VyTZGOpVA1jTSBgtYjc46PuZh+lniPqja2j1rVP1Cz4/fJw
QnZBpFV0kmr7vsDSip3dOOepwNzHREWGHn5IG8c4OWgfVcUncGTyUdThhzkmVNFkPiE4RDpIBIJD
voBG7EqCQV+Y9S2Fpty00eCyZSIYzUh79Y0wRdUkn6cExUfgxAfVCcg7W+syvfySju5eb8p7RWQP
pPSlLI17o6UbMo8S79a20NBqLycJcU85ztQhxdkDeG4ubrGpe9MteYmxUK8Vq+lyF8qh7r3eJRLC
QpQqLVF7UYtAN6K8bykqfKd7nmPK1dGs92Yaviht+K1TXkfbOkSKdTBr6fDWc2ZNnUpGyhJQm9Ib
bf4Xe2ey3DbWpul7qT0qMA+L2nCWSEqiRMk2NwjZsjDPM66+ng/+uyrtqs6M3veGkVLKJAGcc77p
HbIYmoyej6fc7+x7xIysVeWgpjdKuujkJ1tVXkMB3OdP5Bkc9VV0DRL7tGTUPhDKtZEnqBGNP4DT
rns1KKBNG2tz5FLc0EBFoA72vhNna8VokWcgaSaUlaR9Ie/WSvFTFbx36G/hQ10dzKrgZYefCDqW
0KMln8qKg4WaZDLxw6TwYqTFi9KgAzfj7waZVpaNrKRKskyg4DdZe26Z3+yRHJk+sbYCIXfwrQSk
DEWUnmg9QmFXFIbvkew7a0p8SJSSVi7F2QQL3U1ugZ/ctCz7RNSE5BstgToJv6CT3KzGoPma2dZd
F+f7dop+KG228kxKIi8ikYom7eQ38S3q+SApQ5ZKe0b6aTWh6o2r4X76BKuBomFSu5vMJrefkOua
vqF7c4d61mNcZ592BDO0h9iPJ8IzdRhCilLKq6F2xs8uRgbBng+GAvl0+UpFaF3H5rsNmWk95DKZ
qbkSELcOrbuYpx2tjMG+pVl2q23nairmQbJ7n+c7EMGmSDnn0UdFbWdz16RllYaQdLilsTT4ve4T
qOVnIbdH1b7GbfZFWJzLeojmYGeVNEtRvqAEmZ86N7sNktdHqPuv5NEYAwqgem2saUl3lLrDsW3p
Eaawc8BGHwMzuEHk+oyKQADT1vMAh6GtueZBHnZrArGftK9S0izrTUrvMS5exin5XsufSe02GRgN
YG6SucUJR0jmSe6V2HvVU+6Mtev0/BkM8aFQ3K0rvQnL57HWVfiMFel6jBqVfJe7yTSQTyzfsLfA
KSoLCOL2977RPg2/OQQx/7DKqF/ldHFa/l7q79DUntCLWAeTXDQcoBL5c6MJS/qhO8VI3grPg0+c
nBi8npYjYnaSGaJUfhvlAqHwrybHJuEnqI1G9xI5BgmcF3zmgZdy7dHJ0iiyl2IyiZIXFEpDnqtH
DzK9uRl3QEGhZGUU1qGYfpRN86b1xZNSqPSAnC9FcIzy5qt8HNI4TwOqyKM7I19pudcg11bo2yDp
gfnjuuYZD7x10FkagsezvvWc8RCDYChpFFM3cH1u0LHFVOUpxlrILuWHll+n7GE2xqc7KTSssRap
Qd6WyACt/NglgCsv0gOqKPsrtzpk9vS6XL7HKsdjjQzJyI4xkvwrODJY6vGuRGOY/VxbPYef0hFK
VDotXfTomXnIMPs5ydiLqUbPJJs3TcU5CFfrVkZwn2qMlxF9bLKnBrux1LBWDkrHTU/bCeCMrFhZ
lkqdP7lRiuspm5Hu3sFBaM5pSj6J92AVw0R6QsThVZo4rRZCZ8zVLxi/JBtN8RygHcZTqKfvADoc
hF/pwum98onw1GMqX1UXb5qgbz6gfsq3a6Tz4kYOmq8cdwU4/I/RjKjjfQROaEszJ+KxFwrVt2Hg
DYfARNqS8c3o6q7dWv0BPYD5LAJl0cbwlIB+NORms87hR1tru5SuAY/Ul0NaFgcUXBp951jjwcjZ
EWnJbeg0YgYKeJ7O7e0i7yprciJGyIpp8ga02ozCHwglL7np362hjJdGxvKQdW2GB8U48u9zhj+w
hL/Sec8iS5Q5o059/nvKwAi69me0JNY4uhDDVbjYVd+v0MRIinFteMi6S+ieaAmoQ3LLMkj9gc0Q
Z5jdzbIpu8JB0r57q1EBW3tWiwjdgJYd7R7LQJoJv2/U9xOCfLWfELT5pwtQ5Rv+kesiX0+mi2K7
AxbvDx+jGWxe7tWUq2C4T3bcMDFB6UrR1Vf0w99LxgMrJW12Y1Jfq/Eya9QY1kwtGAwuvrWNztKS
RoNko4WNgaVSbSQTxdngyVffQT6OK0wQyV/HNmEWNF4loUxtFJj7OFk1VMtsYwWFT+RWlrxx1kx4
VJ7zZIzu3u8eADGeY48SVBsGRCZtEsKlkMnJF6U/U1ntxapoS5S5Camo4E5Sc8On+VUJSz0d6VyW
z9xmFUcoRRns+lE3XpNWewPAsvaGrN7NJRl7JNDemOTG1Qg9vdnSe6heVDd8CQZyVx0OojU6t7DV
inVCAVC5Dw6iwbSg6AKSn89xd9en6mdQAv008fMK6p1hdJ/pPh07ez/b9Isnpf469RQMaCRiJekg
uGTI1x9anCVpfuOT+xQ6pWibmq+LLq7fvyjGm3Rdlp6NZsWYdXUf7EyuyuZjl5LDdcfdbDke5CMu
ALVa6Uy5D4XfkOUx/nOZE3p5Sgs14lIEm5FbZ719TpPxKDfJadstDpBPKDL2Vh1yCGQfS8XSWvu+
dxBdaeE6x527NQHS8NRhMDLs3NSBdZAys6WnM2kZCkjOUpsoo/EaBdpr1GEplb8Ghf+twmyYHAcK
kZQGGiq6Ibrxmd1660Ebzuk4XgtX67aDrXzYyRXNondLL96jNtk3Tv4oFYJiBHcFnMOmKnby8zC6
Dy7UcX2gpwMymmtmgfTJQ2l9KTLrS2qx9sgMkTrMrSfPqF9C1d5UPTe8idNTUtSXpW+hSLXiR6ya
VASdmNC+Au8/JdTxZLtSWBsepw6181Kajv21HxkaTDb3Ou9MWIEpkkfM7fO8APuXvhdLhShlbGQB
7+vN/ZgVx4Fll9ocvj1BZ9kXsYkKMELhf38w/QEIXQ4m0A8O4jGmwK3/nMOoxgDKtIx1hPQ97BlI
MlNAVK6p/eod0w/6qEeEU8lpl7lMb6LTyGw40NVHt9N/5cjDkCUbuz+WDTm/HqWn5SwtvkS4iq/m
DmEx3TrEktuagOuiMfk0+SNjGEFHY9UnUUMO6KwdT4Xv4tNmtIfRM28SQP/het3f5/i/Lhh7T6g0
2DSogLJ+P4kLo8+SILT5ZEn/kvijD52dKdmyRTB1JNwvzf869K89X7uZzENp5DekVj8lu5bQKkXV
HGhApMHZvPQuSb8k9hWBWW7UpPn3GIve1Wn1RFXwVAXBK34xa5mHIIm2a5UNqiibQNsr0ERyZHr5
KssQSBJNa2tV3dkLyDfTzL8aMSlfXxerYeZjAOC8WaX6I7DSk1STBpwVJs4uUkTVc2pnT6Hlb5PA
3IxzvUdLC59s17/mMdXcsMIvik6rIG703jzHrfVoT8h6UEp5S9GIGKy3ir8HMkRHU+XXVC2FgdfH
+m35nwouFZyfVHLE1klNT3I35LIIGuF6rKEU27RmKqsnhI8Efc4YIJ5Fv6Q4JvjhVZ3ke1xdESpo
OMcs43kMpEao0fxH/DbMSRD1KL6PsgkgcHJbEvKg4+OalBPYwdEItjaEJ0DsM3UsbsybDBvgpVZD
gstamyHOxxNaUL4SfTbCYg/1Zjs6qUsvsie7nZ19mXq0asipGSJ5q8pgGlYELAG8OV6ccTzHJmld
BwtwjW7r2lLC+wgYG/pmLPNGRxFP146yWSQ3lrLBCxHzK886GUYQ9uci+y6RXOpvSx+fcsqk0SOx
WAqZLCCsyHebW95OxkQxg4eVBqblYnezTSjHGS6q0zuPPDKVFDBIGMdp8qgLRA4jGwk6cALHarY+
Y/vit7DXlnEPQOaDFIk6Y5xllAasDeGIuP2WmRkmiqSaUihPXnyh8XSgRz9s5ko+QNJ+yQHVGcNz
5C0GP/zhy1DH7gExiGJDqFyXKn0pQL3n0iqPZockNgvATZXjFBVQ9PmahR5/sugfUNeRvdD49kFW
LzobJFb68Jr1h/9+Hy0zT7Zdf/Nd9xB4UjHzTIyZ9cS2cRzrZ5Ct9W6818r+ao0n6FlXVOKuvypk
/tShlGOVfCV1wueE2yNDrL4qn3KQlvJeUp2GnDdTjrBAZT8aRgUw1B76de0jwIWF2doerLvSVu6b
gH8ruWJLJ6dLQ5Ql8nM6hzfmU1iISJ+F+ydpZxiX4FkkG3Udkk0Xo8pd6hkPacrICLOds547P2Jk
PDDDWYWo0Ky6KW9XVoGNccA+nOSWL1USPKbdbLgfUo7KRysxdzCSW9UlVUj/dlS2MiYWkV7Y/MRV
jkk5KUqbP2zC/smmLxLIppnq5muudpslOc44oJaqaakgMK7wUKuoxLK+5qxdlsZyHNtjPe848Ll9
E4Y8IFoA5rPMpLkQk8ObVQuNW9tkXfy9d7579OrdoD5IUZ3znH1pd1xo/fIvUgFZB58JRanco2Ea
DnQzblKDtwWlG7ZFt6gKH7U5PadUH4ERfSYcWPmUf8/L7KXQAek26nONqAqb0Y8Oy2xcaio0O06E
RJlGLIWTlunfzI50SsqyUquPWAWdZdAo5ZDiFu8OKJjlVna+G26tFsrKco01BUwg+9QYXkgEfpp+
zfbgWtW5efHy5wqqBvpa1Im5lj7OaNDvalF6aC1KBKdEzFN2g1LWyD2sGmlZLI8SQX96LbF67Cf/
SWq5glED0m5ruAaffx+/lpbyb2m4acF2U5kdaUIx+bPl3NXyW4N0Fs4wK4A1YzvTc4O9tvQXZsyr
1pWpvarQNuydl9YXkEgHY+qgHpLuyFdeWgZy7MljqjMolMG8Gp1tXoGgLZJPL0v/Ieha/1vMhY3m
An+2HMaBf8TcjGGGGmTYjIQZ+zxEF3zmfI1Ec8LSFAaF1Q8HCgAGNrhqf2KBfhqvguKoHfNgS4PU
XjqY/rVG5XGVdu22qypKUaIbMWjp0Uh8XQ5z+U3gKneRguuIyvWaaof/XHdX5c7BrrKTnEpL/Gq9
+IRGkgvh150PaRJt2lx7lO2mJBmM2Qo0HNPcwLWucgQsxbkj3yaDDIfA691SfS3bLDaceyAjF89T
fmYeH/r3T90UxP9vTx23c0A7piNMEcrIP6ZBkZkOM5IKgDN08xXVRqcEmtIVFCoyEkJL5quXfXMt
m4IoJiejIW7LxM3W80MR9ptl9iMYDWTMwIKS6U76y2QrL30wv0IP03kbIHBxl9HKl/GBjE1l0mAz
F1tqJhkvyJyIBHROkw+ZG0Qdc9tmRDM09vsD7gQMLxL9lQkk4ktJYq5MRPx6mfW5Dcnv39+RP+Cx
pHFQwuAjeIzIQIdaf3JV56GrI0fBkAnQaXpnWPtoVjhi9eLUFRyNjDDWhKWrL1QJbsVLiZv8r36u
tMa0KT/QITxJiKD2QlIB2DTay1t8rw+qxMEp4mhx0QCfgZBUEZD99IFgtOAEFjfe0Hyp2/5hjrBU
6yQDDFOSFOyk/AqFDhmS6yPzY6ZH/7AY/mCcLpfuqFwx3weOpLoslr8MjiO1trRi8lSU/OLvmlJd
mYHS2EGhrDNNlPrcVe8werG8p6Yb92kfPidomjDMR1lwtsNdkCX/8DQ073c606/vpCNggZEiqDJa
h79n1XFH0HS7VFzcs5uXFKclxkhHHdLoum+okqWzKgCkjFC6pHlLnxpg+KMXPPdl+xXNyJUjbdZi
sq/GVD1F6I72g3mSjog0O2fdfizc0+xyeOQG4bdS0r2OcPv2V7acRp9aH26CfF7HM8ZJ4wJ58eWB
yz8HW3rp7O9LErZkMQuwqVeQJ67njV8qV8mdWmoOqCs05Th85BduZzHz9VvEPxoOrCV9s8EypQUR
GuWxa9sSMDS3OXuK85ANtLLGhL5nlp8QiLYmAMJLXZTGwzuTC1oWnNFySZJvLSdUFHV3LXNCk97l
0nJd0pgOVukqMxp9u3zkMk+RLKwpdoFm5htJIXHqvc2Ae0M2waqXrrSCQJbjqu8LdChV2qe58L7J
sCGYqRZkzFJb8YUU6TGXhhMaPBChCgTpifrM0I9ENxSzbOSfwq9drdwhm7vOPbR8kobw6m6R2NhK
WWbLg1qalzmppUBZ4glyS6jeBXmFgAfZ7jQQ0bvRuNn2gRHoQWttB2Q/CpZSZOlA/jrfFIlbvhTj
RGnxOmupYYoh/TSC4tNCvCmkBmiN+RFB3HUL8mtZNKEMHlIjfJvC5ijt/CShj9Ik50DNPnN9eMa1
eSPbWJc+q4lqbZ5WDyU9ahn3LBnOJCp7kfmrWT1gArbo89gtEpcznMUw/ESSnC64Gr+PuV6v4HST
20o8qXz/HJYDgtxBtStnultLAZvN+q1TaeTPUhtpMtWpphRA4l0f/gsG51APQD6i4JjbA2i0fxhH
m+rvZK1lFzKJ1qDF26YpfKjfdyGdUvgXNMVFA/mEg8Ovop6PlyxdihMpA2T2YiUUNcO9xZBExxzP
UoxrGuanKU2eQtbJmOdghPKTTLI6NMMD72LReB6ley9HZqUx/sMgoZbBkQwtpJ0se0UGU1Iko6r2
OK9kHCozJsyLVswga3TcYFq26iX0a2wMeaN2m8blT1k5A3Oqbn6Rxq1thJ8yOJVv4Db6FUSnHKfL
vs3ZqOxtebvPX3W3HX7v6gBpI1vnUQtuMcSEAqepZDMhhr5qcnxG0GR4T2IYhAnjIb/JrZU3apuy
nQ+siRyT1QWz2NPIWf4jmB4VLfg2RfXNpAewLkfpDOQ3WcWZCUAvoIjVpuZ+KZ2lVvEj5CM7R1kW
On7TYh9irxOQDeh5PaN4w9eSJ69L1maXLx4j6hVS9u7m7ScdYNJ3mRNIvS9b3DXKp4azE+HCE5CH
FX5szWoo4pscTkFY7Cxwl8shJU+tQ5x1HWHhXJ2rqkMiLzqkc3rpnUnfSrWksACXFeFQHrKoX5C0
3FA3XNWh/HVXl9JyORKnqARnhbZ24aU3B/Q4YigQF+TEkrmg4nb3fQ6JmaaVy/1jPScPiYebS+0+
oIW0TCWXwzhjommgi5NJCkXnjMoFySbUVrwXxnVMWphMSI2sZ/G7qwBaZ294DLWWUaImo0QnTF/Y
eDkZ5dqR0ksuXoffu8K/Wy7Fd3pitIB8bRUCuMEpJmW74wY3UM/8r2OjNI+Kx9H4axgN30w2Rh4A
JkXmQO5drMhAgmON+yRhZ4Eda5P2GBWMPP+FieTCl/GCFJJxrPzUeosWLw5rlcwDWReylJFkfq69
F0lb5cvNLeMzBIHpf8ZHmsJvLuMZ2SIGkER7VBHI1n6UA9cm4IGWIV05nWozeFkAwwkeCeua7uoq
7bkkDLuosPjboTj+KnF1WgdVkCrP8qWH1nmt657WjvUNGZbbRJgFN0SAtCLGbYX5LF0GGEBhpv74
7yTIcbuN6ys/fvVArACFc5Q401MKS2q93Fcr3WqgLHZL1QUi7DQGbIDJugK1XmDWyRyfWxP/uGVi
yDxF5i2Jm17Mut9GA4QiNSNpJ7dCk8sC3jq7yrEacXCk2bKsKI1hOuKJZxnMygSrlai3TC5b1H01
Nb4rKwoYGQNLkSzoCL8zOppQFcbHySfkXRdN1fbi0n5y7qWIloAgYyL5e7UkJyCjn4m3Q3yt8SaE
f5OcYrpi+miul2HoEhBkMct4EcbDIc/97dJMG+hwMWEt7fImXYlawA9BG98k1ObSm5+QfowfEnTG
5igsCWoUtLJzmvzFzLozKhyvZEvbOGsftZpRaQtcmDeVuk3eOK75UCQ3I85qiV0yubbHvAUVjzaD
nBVy43BE+lelubQgOkO/N3T+1YLiHvXyq129uOYHXaT3vEh2Qe8dPyyrstZLyZLPxqF3vI2O88NK
EyT9EPffR3ha69YEG8HeHnP7WvKGxcQGLJkv2bhyIDcJPkK+ZYTAaD/gFUwXY916fi7exICa6UXE
TsjecS/ZggiXEW3Zhx9jvCpL3lIie0NyJPcyYfdliXnVoOEutcD/J4lcp/Lnf/zbj6LL23p6/hlE
Rf5XtofmQar4v7NERMKhC97T//FP/oshAlUT9oVt2/DaBDP8XwwRQ/t3TkgDJ23GaqYjeca/CCKm
/u8QNxBQ8Jg6YRKkg1sEt9mG//FvhvrvANBglli2yF7gWvj/QhBZcpW/lLw28iqurro6TBXDs38J
KPylyhkKJHBNEJqE5ji668qP0aiJgbP52OitvUUY/YqIsIJCW/PgZUV58XEpuuuyZN/DSgZW4N1r
UNtstxl3JT2SfxCTWEru376fSSNMRTgFiCTf8k+y61AGUR4aGh1iItsu6GKMo9TRX1XHttMpw/rU
pe3m0vxEvNKKivhSk7ZvLSW6lGWLJD0VCoC94rXSQVVpCap3VWdvcfzlANVzRGmz6tHK72Zs2o5z
kz1Wbj492F79XuFaQxYUhHdZbbbbPpgo6ouMjBf83X1QRe/qpI0P1O/BG1K4l8CAxleHSYFNnfYe
2JV55xnM/fvBMB7q3Nn2/vBsREP2T7eI5fjXroXNAtJMg7aPLUoo2p81emVPhUPAhSXCw94xy3Rx
meQltVv3WA1Fd2cNkOLsptbWhO70i2oH9taiM7e3cfRdF2XkHpM4xgJMG4/hhJOBBg/6OJK/eFGk
XMpR+dpY6XREAMq/OEr3OHdDCiwAE7ZSMffNSFAboIyfQ7TBZyg4iBDgLXDSIrzKEGN3str9MvAt
1p0NxDBOAZPMHH0znl73uM3YG6iAYEwCo3yeLDLlv2zIp1+r5a/8nD9IpfCzTJdZFIMoOL7W/xyq
V9PUAMAxhnUzkSiM3R0Cy0SYcBie8bDHQqlFn4X6E31+UWYu53BYVWoL86nLY/rvOAJ6Rntue+uh
HM0E56g63jKqhqlf28gMmgnsxCY9h5l+S+NR3y+/aqMEWglzyW3BCX3RO4YpqUnhN1eeigcyLxma
EAwE1BqpVqgzltknF49MVMfe/XNKmycr70so6uoJ3YzyWI5G8evF0sp//Wj7oINKzTySG5sPsNmN
BxUj0sOALyiafwXmC25xVvxWhfWFqnKLDQRad8nNwiR5B78+wBLR0g4jaPcTBOu73o2au15+Wn4V
hZAEyo5ZUQjBxRiQDVHyqT22ZZUfXYyU/XhaT8zCHkrHr09+0fzTGbBo+fx2Bti6A7tOeHLoRDm2
9D3/ckYpidekbN9xTdKG0glWnw9h6NACViegk0a9D9Si3aCWFb8ORmvBdqnSa9aouypUm61vjcEO
zVrrJR3a+7xt3Weo6LQBMIyGLoH7hVEmD1gVsHAf0r6v3koEAiAA2NimMvPDz3rOftH+S5Hu+vu1
6f7Rc7RFqcIjMCCUY8klyu7+y8X1c5zYGlhxqELDdxMh6+1CJvbNCYB5wJYCsdFro/USDv43cElv
9Ceji2L7P0JoOfeq4oeX5Vcz2CgYQp2xX363vGS2MzAxBh6MMRUaDEb05jddeADrYZKUJvGb0hT2
TvGibWJ25trsrfF5eXH66a5U+v5hyMbpuSt6+x4FNvQQ5S/COp2eDRxC1y0RYG8gd0mX4ykLZvXJ
rhljtfQ2NsuPywuW0c6uoGI49tWkPPgD3iVo39vvtmc9JZMbvupmiUefgfcL2hcorLvRN3dKvmn+
UF1UrSueNKM8oFK8C0wbO0hK5GbDkvH4kHKbzXnxiqZqvG0CA81WTUW3N00Z9alzdmTwg4At0Wqn
Ot2znevmI3S94C2w9fvOCgpsLKrgrUQGsdRyIINm+fH3j9j6Xx4xRxCgC13UJZ0/Fc5cKOiRCr0H
GCZmz23tXAKIlBRCBWCc5muAOe83vCOURrLmoXAQuJYX9DNXqhs8MNVP72lplcc+F/vwcQ5hEIYX
y+1dbB540ZPMPRn4CR2y2ntGazaoNn2q3/rJa/dejAFC1tdoXjjtMarHZgs/obqzG0P7Gs6PZefp
p862041BOnJUzdY/BE6HWOjYfw0n93tWWOYHimVtbSAMUuTnwIr7EJVujNsb9T5UMJHQ6vsE81My
dSb096FR/Z8Xp7L/Id5pf3ZmWRiIOVGPQthwYVv+KfIyKppOuw/gyjBuQ9vs7ulEIPcB/rS/zzB7
psWFzTKUdxshYct6TuXF1a6NbqiXuHeCh46Rb8c7H//7pRpwU0LlA0F526ezBnOjSoY9xH3ti1Wh
L+tmw3TH+At/6NC6n9Ki33N4YmISEvBBjFtF/OR6xfycaSHuyoavbOtxds6aWZ4KUzcvddJVEF3c
cZ0a5hdPY4tgJSDUmEo9VcbHZDv2gRQKdffcrC+NvFh6P6y7xis3leWi0+nmDxoGxXfuXF8YzlfH
rjMFSetDH0dGFnhl6W2KMXvTQ7yhtcZ+glfSPtpOdx9VKK0vL/OM+2KqhDdr9Lx96TfKuUsM5dzM
WMQZ+kFpU/9pmszoUk/zftJaMQwGsNlM2sFTKv3JkRc4CjiTtUbyMBZzuxtxMnvM8BXaxl7ZXVS1
V1FrVrIHhHb6Ox+G/rrt6vS9ZeSHyyCli9WmJ0Bdw3F2EI2k21nchmj8ivtpDVqhzM+hp1Yo45lg
MdP2ipLfcGro01yWl2Ke9mpU6fdZPSNl4iMJPUyGdR5i5YerFvmPv9/Exv/YxI4oTxJ/dAM2NySM
389pBwpcPnV0j8J6M1q9mNvO5aEufZVRX+icLYDB+P/GI8MjWCRhhqHJHCR3/dSUR2NMG3A3+Wdt
ZRRrYeG1hyRyvviiJAY97wPNXDyGFPOST5cCoMgmoc+6a0pNeTanYTi0jb6Posk7LS9ZFQ47Hxgd
ViZ2/1oaBoSBaP7y95fM6pdO5l8jr0PiTebF6QWgEi03oU/9JThVXjt0rjklK1Vi/VRclxdawquY
RuDzoJsaAsjutwY9aSr20F7Xtpvd4UccIpGURG8WossnxfeGVdGP0ZubR/b90DsgUuT/2r7d36Um
HZdmoM08+qG/1/CIgJa2m+h8v7pxCKutwTGwYnihpu3zQhIP2mK8X35EfgFMVRgCtulV63MEWnke
C+Ld1LpPdYnsJ1BUc0tOj9ZzO67zplpr/TjclXP1FveAKOMgoFyvPjA5LkkJq1uRPNw1YfThJvTt
lGTazokn3VZcxWbK7PbbZHhfGzLadfezVdzPHMoHuqzokyh0sMJkumGx96obSMylBREzm4cZfujE
UA/9b9VAcckOEFQxULdBEGnvFYG+jlJYNlVak3cO7qPLXHG+eW0OiCGPHjRGii0e4nHdf4trxFAg
GrqVgfkEKqwaUlRIOyWYDsDF3gD41Xb94D7UbtbuUQrBSry6RAOAF/IKzAozAI4xVumh0uKxVSQv
mlXir+mRRVn+WxzFX2vlatPq6CfHvAMOBzk/b28tOkqb3h6+KDm1g9JB7K2Y1WijgjcxPoZ4hDAD
zsbX2FRwjrN3UYMIZz+/2LCNYogfGDsL7OjsT+UlcdpyOwb9XtVKc0U2sCEYF5g5D0D9xkKsEWnp
Yo+4r/X8S2U0xkZXURIzUhrUeHNOB7FmPagesvUd8X0Ng60yECmtNGOnJYq3msMu3iqVhW4aHIe+
86qdUQY/UN1WFMf9qGz1Lpq6eKdHobnT2sy/C559lIR3ZqqMD1aPOUZqdepWgwiu+5xOGYBN8Oe5
PmKEpW47E6yC2+XWXUpHcBSvOq1OAWJZ+M3rnaoc9N5Y9ai/Wr1yMn34RLmFUG6Hc+EQqjH1NJpd
Tr8XAyg0bxDTKsfgpGAswJU52xaxF3A8qFBVnb4yq1rZp5P6qJbaZ6igjdTrAd4iYcKca87pO6rX
WNl3fV8DkykPtg6WEyOuauznO720kLwRn+XRfnLLCfXAxoASVzEKEgNna8IGQE/mt7nu821jWh0y
KPyegOjsECLKDxZA29UYQ2+n2D30o4VXZ4+od/7mte57VmBbHh38AokWMMKbtlXb/TjW9TVTnc+0
9o/05cPHkbbBVJNgwIswNog/nUEoGHhPhgo4hZfKyr83gb2PQ3CsM0dIE5XIN3jQS+Z413XViknM
uRy9pw7d8G3T6XsEy1fdzBh4jJM3RVXfFXMgFgVf0gIiSqgeehvo9zVCp2mVthU6F4Xz2I7R46i5
032LfgRqymPpfZtrG++QCUvQpN+UEqiMWzx2P0Lnm6Y03SYapnIdVNp9P/6Eoll8y/jiw4gDnFL0
ziW7DwxUkzLsWFaDivOeXrGZJ6t41hPv3U5m7VAPlbehj4GRWlCATlXcYJO6Zr9zIkU79+r4mRco
96ljPr1aUXxogiJY1x6B0OhoehYQyO9VFDPXmpF8lEmIhURem1sMO5C1920HJF51wU0vBzfXH6Cn
fG8Ytu3jeDwaU7hz/bzbzlNPlRekcGA8eunYRh3iMn2bS7h+9/79ACgZ5eTxACZ+XueuoW81OhbA
vDzvQFPRjpKfiMMPqVHt+rnNt36eqXvLfgb5iImWhYH1NNnTYQaoHTE8qAb9HnfKl+KSJWhEoFXv
gsz0bx0Wd13qz+tisPUdyd8bqYdy9gZNOY8O2OUeQBdxPwLCCVDJN+99t/rqOzUu8QHuz3P1GSPn
u2rKCCkRXQzJUWhD8P4C0WzV2la1UrN6X055f3bsiTNdL3kIuCJYXdQys993lVXf2+meyU0FAIy3
yRz/a6Da7V08Vbus9LExDdVyg3UEvqrwBRs/tg+JXuL5pmPyapQ/u+jsac/RZH/GOPzs4HYaWwAO
MwpSGvEE/ae6nOed6U9f2hJLgVkfGIT5Q7JubJi5Ts3ORXQpEmcIA/Fx/0Mzsp+oPaRfs4Su+BTk
qzSaaXMbT1aTvypK9VzrdoU5+UPddJeo3eF0es0LPWKkHr04rXkaLKxC43i+6/UZU+0k/dk2iKFn
4zhsFHsMHn1nTFZdY/7EFEngIrgDe+5L5w4T7XhGH4ilo1Lq4P9qWe2+08dj1eKp58WJD3eoxcfF
mFmVOz3VuHGG9gxOtd8WIwkRsh5qpbmPFZ1ns8o3cY99+uyll3hSkY+KNyaO4+cSX3r8WrV86+QH
jAqcLQ0gda8zuYiiD+BB1V0IMh8MbpSBwq5OUNntdTYW6tarcQtgK5RV/8Mr+I+0TwGYjur3sHTr
x9YPtjGr/Eqwfat6COxeD8kFlcSzNYQyv/Ivve4MD2aOA3IXJz9xte13HgysIa2btWNa0ybGCHyl
TiPEWt3a0cf/YXSBC5E7fzUG/eIbLzHqjGu7aN4so4q3A6TH0mrmc6crWx41qpJK3iHekWN+jkMC
5hUbw6KZD4PdQOohI/DiVauQFjMzK78Ow+iRkXjf1ao71HE2rfwE992haH70UXfq6XSs6tqdVtnY
O9sgooFVRhmwWFyry5yHMsexsRn6xEPfZYSytVYVfTv32XTuqJ7XemoOB7sNIDuZQwhVQjurlv88
j/k1Uae9xhrz7dreVkNorZIAk69REV3a+Hs82091rDgHRiL+FpsnC18D8+ihInT0svc001EAjbFK
LEb92Cbu/OsFcBKhieBXZk4KYq6en0LjPyk7r+XGtSzb/kr/ACrgzWPTO5ESKZsvCOVJJbDhsQFs
mK/vAWZXHVNdVfeeOMEQ6JISYdZea84xU1agXX6qqxtdyOIYpSo/Fpmd4zSGYecO/k9P57IeWCvg
Df7Gk0RstBAvNkD70NdoQPG5aDUrrOac8xad6Xbb8NNUBLk5iqZNoQIkDpZ6T7Lx3cssufGh5u1E
OLx0bf8ttOcUBwUJvpyXuI0WAbGBBimTtN6ITAJkG+fgnUUTGPDCBv+9qWgT5tZBepl7pElI/fBD
0IhYEAQ67VSB/ZzEE/zwXaUfJFhMlEtPblkkaxX4DG3mC5/Ltd4T7Vq22jrnI2OVmh2UyfSdbh+m
EiSRGzl64apOQwGNTJHTm4ZgHHwBfyFM36x3ePHezm6MDBW7vq1dG7wwJr+Vix8OnFD/WDHNCpQ8
VA2Css6BJ+2U8Uc0NueaxqOMJ+JfgR3rmViNMvoWu+x/fXhhlrTwTOqhnieM/ay5dLxjoMf7OSUv
bbofsCt3Gmw/GsvP/ZQ+pzhXV15gvQSEhYRDHy0zbCe4Qn6aLTlmsR2uQfllq97wZmmRIh2OfHtN
nIqprZYpcr+FiA4wQqedMbS/hYN/iqm7lqHZvQ+6L/fjdGg7mgdIg5dZQ3JkPE57Yq1epmlVMcNf
JKD+KttqN9mcGumgmfcVH4kRyXqagpVRaWABgGDbMum3Rggk1CaMsBYmtpKptTdpxVLfMzkk26lY
uz/9nP1BI5iFQKUhEUemx+IY5fWO/BlvPwJ3zHsSaWu9ixn/ET5E+VQlFhiKzoT5g2AtZq4p0d4W
zJqnocPmY2nJsijMDSASWJwTKjAdt+wSsm8NqDViHspLmxCM6QgjnuUrVWpBcTQiHhrYB1VkDwtf
eRstRXaQTPWbIMGxz4JdIsLHPBcmFlprXDlNILaom3rKpOmSaubbVK/LBqyco2Y1Nd+b3zdbH/QK
iHBaBR0JzC5XKXyD7pZDAzdkbpDNqNXfCFKLF7C6SQR1UODXsLqWQ7lPiAZYGCl7uzZLh0Y9/i2u
rCspW7Mvym2WNqgS1qaccEQ9MPKkoCWyyD3g1UForTWbKWGZALfyh4XWdWXw6RbpsXVVf4KJf56A
6ywxaYYrxHvEDAPvKwvpLVwuDayCMLEpvWb5tir4kJTxZbuwOI4XtpHXs2jIWKXT8JQ4xXSwpuYy
+FG/L3VB5EkcLOXoUhc64liP02du9PbCiLqH2vHWTdC4C1/G7dptPM75NWubeJoOrl75W0O3P8ax
W+UqOAXArlUHFxXLqct8RDLA7QTwbAcgI7nb+1E1L1WcrTU4gZs0qglJlwYXEUEQWqp/M7Q+O2iS
RBFf1N+awhS0qHuxzE20YHlgX8LxwyvTS4I9b6FBSganVC1Qc30ibY/WSDs3UzSdhDmIY5ZwKTIr
jrc2PkuyIpfuNDEVBiEHhNmbkK0RyCR/CJyBQ+4GG92Ko3U1eMRZJ/GSoYt4zfUddf0ldazoEXD3
i81JpRqKnGRVXuV7dNHCp2HQVqkeX+fIuWS08IpXmDfd2N7mbopPTrIC9tKgvzqFtlcBrfa0OSGS
+jQjBXg3xyRKMojRFslORzfncX7ZSQOeqxtCUgaVvjKGeqlCT+MAcp6QK3xQga8q3/4WMvTBo+K8
EOK9S1XjrLTavqjhzR9Z3k/vIRE0LMUTjREjWpCJPCWG6IFaxuYpTTVjW4buSweLLnLM6UcGe4yI
WnSymvkYt3yMIo4eqorEYSCQu1F/0M0u5o+qjXtv4Tv8ckOGAQIgzQryhbdXbbidzR/aHQKZVK9N
ZX9yhIkVXC4DD48cl45OblY8xZ9ZRHq5RK9rzX41nAtV6m2yLjw4WUipGXCBMgxtEUetJHvnPa2y
HQSGcal1rL9brQUP0XMcWFm7hCP8g9Ss98gqk4XXd6cuSSoyYVkIoSMiaNS+5Ti9pKb3ez/Mnsmh
WsVJfITxB/eOeLZV7ECxRWj+NpbW8/BMz6pcYcbRDhqyIMG8azlpfb3RJsEXpHqurvqHUTtnprsh
4lxOV1OXf0WUpDLbOFGYb9te/VaCoNyXgM8JdtmItGjP5qPfIVSgg9xsGGwAfes6TpKMTPeaxhSi
VdZWK2Nzgef/jiMlLdZ5BEG49v0o4gPjMSo558nEJcJL2KtascQqI1R+qYWnCBEFEleJoBFaA0XN
LSyZwYymWje9R2YhrR7D5LzIwAY+6Kbvw1s4neNRoz0AavtY9ZBWU1mvmIgml1T2P1Q/NcyQ00Mw
+PEyVVxTAmkQAUp5lnU/G79/qYdaHaUvNq2SSGdnrb/GmTzUP8hZP2o59v5kPhVFrZ7QnPAtnPWE
y1VO0K4Hd616Ag3GnI6AluE8Ew9JSM2fCevTGotPIi4ZNCg8xR7HWWAt1cQsmmFHuPEHm7OS/egO
tra0Hb4kuENLfoVNS4rEKvcxLUJ5veodLlglsxdv9oPIuBrWaQ0sgrRxNHBp3i8EFcNYiQm8GLuj
pjdctR6pg5lh2Z5DAB1zrdaE7WrG2JNYQDHwSa9SS9dtRy68mX9I++B5OcmwoYMEUAvXwo+ozSKM
C677gkNLO3YjHWq9tDweg1ZHdvWmCopbjsmDLZWjZcs/ppL2t9vjn9CoX+Xsl2BdO+8n2kmEhgvO
iq5ijfYAQPs20CqbBTa26gxscsXAbVmrCT41xcC6Z8rsac4mFgNpSOIADWpYKR1ncEqLoGIUtZQi
/zlQSyv3HZ7CEV1dQgTIoU3ri+Vn7+STpdQjEbQdJ9k40vjKzOAxmSR729jd9CauqalrjFN4Mhpt
IIOwZ9ehVcd3nX6L40vbk3iop5jVmrrfBqM9Zxy9pnY0rKdIVQuVWZgxcbXogmIUMKFapkbAEo/A
bWcKvzO9kQiN4vg0R5cFhnPr4F89XisFirzqKqBuDVnuRXocovYh+w6XIAuHgIMNXWs2lsguQZm7
MvE3bq6T3fpcSuMZDLzozE0+hawQMAeJrvgUQU28a7urbDOhcYE/wCibQ0XA40Ll+WVK7WFTGDbr
Elaz9610YILceHA7sESbVgPwGa8mDmC4wKCqXnFhWqt5dGTmKT26SLxW0opYuSXPkWcR7o7AhMWJ
whwXy3aNd8kqa1re7bhxlfmFL1k79OFEeHEIACCst5qDxET5lb6iSLYInnZkuiv9cU02uI2LkNLa
bQdrgWlq22M37mkL8bnINhzwgmbgeAlDWCWO+2nFTIArq3MWZhYt8zoy8eE0VOD0NpiJ4a0umA4m
VDZDb77gVX8rB7oFRjBG27xKrlHuUMkV+leTB1wEbBw65mR6dIiLTT/p9Yr290sxhjR4lXtJsT+Q
LrBxWJjvIqykzZPU9fEo0zpYt3EO4DGhdaHcjy3J7e/YtL4TBUKko5Y9dt7gsbtj1chD80mP25+Z
qVN5J9F72AakJ+aPRlv3h6BPyWDtVbjLI/fUNc2P1PgJRSenguYkYpmveOFC2MMxKlHE3BuC69m9
x7WtsxSqarEGr54/kSu2HQIR7mzcJtFBH0Z/70C11pUFYGIwQ04/8ls2jPHqpOs2PXwb56uZSwKZ
C/7yTQOa0H4pckjyQ+fFu8pw/bM9lODn5mxoa9TDBawepos+fjAGIUgHt6aj3QwxUEKK7KHqWXvJ
hP5Ap5F2N9HR8d1bCJI7d5i+h37wyoWUs1Scvnp9ku2BidEI1KmxQ2Tn3lBftJGzWDHQTaJ54ND9
VfZaLwcI3NSCemqTMTmXOEY/Aa1oPmFL6sd+Xgziud26KI8jOi4L/I1Lr4sfBrSiG7ys9lqGjbMp
JBgwuP+oBOhOWBZL+R6BSm+kZy0J4QnITMyq4mhHRs5vZdbQIm5qXH07LTJu1iQxiEr4ziQVNnUW
rNqMgE2TaHiDi9eiNBX51/X0pfsFBiE72NEIqNZpb8t9QhYrmJRK8bsNnyJW+4RG+XJOlXCtCDeU
uevGlvOknb5lZrzsVBbddHvY98MEPMF2sNrq9UevhYSK3yxp1w/xaqBftnRtYqP83qy2XTCeY8N4
DAyzm4GfX/XKDfgyUr1jRpNQ5KDY+mKIAcEoP8GCZHfSofKZmd9sg4Drfi5s6hpoaYJ/mMH85JmH
MfcvoyEOSShugopk8NmBIBaimm45ADOJdEgCDIAAUO6mQg2LPFUAIsXRlL61rwfnQ5u/84m56M6Z
tC2pyd+5HEDaQ0e0LA1t2TT+SZZdsGVY+LPVpq+KHuCKpdenYVAj5wJShdY8juhlDk1KlCpJroiX
oxbhN/Ny7IDoH4T/kPWEIGetevfaCRpA8kAWsrmNp/2UsPBKogd0d6+0rmlxlM7RTOjR9dL7HDxW
yyKIKFYz+J4D448DRrNlO0IkVJgJthG+K9NHHB4BNFrXsZHg6tA2ZDx5F7MlMchwaN3hAWNgcSOM
9bEieKkOh/yaGU9J1KNXFnvpUQp5IgfZICNQsbSL2+YrbRz+dhmtLP6QW+U3T20yQfcKWpOFs/aS
Q6haNKFdLayu/skEAkRCjMHdGczH3p+gE9rezxxdKfyQi5P6hApJmBSNS7nMaBPdTx3HQNN9EGXE
1VHzvVHwh+uQegXrd/ZAsOxvfjra2y4N6d/MixWtGTf8Fi1/HTR4rWU8935tPBtJuTWpmBeFPjBe
AjpDU9su0a7o46PXjYfCLaIrl492z7SefcCOg3XYDNoSNWJ4dihczj4u6DUuon6ZVBDZozE4IiBp
zyDbWJthEhCGRyaz38fbtGeFpb0WffUzgpP2apROe+LEDTNUhqDzqNw2nh18QeU/mrUvT0k+LGSH
rmcwqvixAplJn7KibKepvo4s9V1D4124Y7E3Y0G7LjXkucgNHCVV2/6WDIukrC1MxoW+jZiNbloc
cnNaSknLqJAr6ev9Q193+TXwilVNVXitym3e1s2VQeFaTWVPD6xwGUsnZYInuOFvcXEB6O/byFUX
4aT9xW+h/bU+NWuXfHZ5CzMQofJVWAStTE787jeauN5vEuVnm9hm0W4FwT52RXaGX1VdWR8ge7BD
dVBlyERaOA09oKLYFCIetqFRjU+EblvYrFlKGB8EWbmHuAzFUzpVyZNGIQtzKex284M9icYHTWuY
xihVrVSdMDatbO2RXle/djrC1YY6bgFBNc3GC9LmGsw3siHZFdXSWU8deQ3KkaCnsn/PW5KBolS3
IAyY/i30yNBlzcyQvFq0XM5OBqaYlbTs+uQaa83tO2YPYfFgesODTmbuLc9eRr+qr6yp+1usW3I1
VhPhsvOmPjklSDKRb7BzEKHIgb/UV4SsF8+ZY8tnOy1/pkGhn/y6kYjoTQ8dYx5s7g9Gbc1ZO5rg
fCVXvY6Dtx6PFA3pmlzbSVnPTs88VQl9E/qUoHpiDdvGcgfwcHZxM6MZ5QhfG4o14nPP7LSlNWo2
0VHsLmm1dN+xmZQ/TcJUFggb84fYUQx2Js1dgaYczkEsIiLB4scpShoG6N6npWz3m2TCBaTK38nU
9p8KmyHHoNwfISvq+aJjc9B8Dln8LUp09SItsmSbynsC1WusDLyk6KeAfHeyKbZz//QUO3VygH/S
HfPaPEGtqRDImt1PKc1nT3P1K/4AACJrTUX9RzVCiWFKTHIBnXIbw9KUYOmPsGyAWUY71HFYD/Ls
JYyVW4auSz4x0b/tmg6QfJFtVN9SVkqG8dCJUb2VRliipDzjpMi4HOT9YQRBtjSAMx9b6ia30KMT
MRiMwLA4EMKuedBvY6tJdq7mXQPiVs6OFjYMzPp4nZJw9qBlClcLf3r+KCSd9nn7mjuwhrzJYd+K
xFq5jKXsEhs/vIE3h3LroDslUWXOzyqxCaJKSu2aJvJ5hAR3sKSf0nQrhnVrVTHmmeqpT4S5CnUy
GX0xmA/IbUnzTZDEMSaHuFpnJRKsAnhh4pKrJ+ttX2vO0+hmhDOoYDPUbXAruuJapJV3VHZwcFSB
LY0m0iKYRR5mF506K6/X+dheycCYBykmYw+/rE/WlDuHuuO0HzsZAlKovrrtH/OAuQcIVrWxhBaj
0rQLlMrTN86/4c5LPW3fiURRK7uY5YP8asBk3UFpV6vSfbea3t07FRLpinBfjgRxRiT6nlAunMlM
AcJT5P4Wj6e7bZr6MW0RqEQy/tk3hn++3xSDu/PqXNuNSATXof/VcLVqp4SJe+19T2kjOFlVMRfw
GcUOpn0SXIsC8G44lfz1aAbRYXSFs5aBuwu44K3Tpu+2vsuOWmmetzJCd2/BaYAPvED+Ai5bK4Y9
17oALa52qmJUMGOk5buQECbyvhNS121RLSdVjUcP2PISCxZrgXqW8oZDsyk4jvci97ZRVVu/5YW1
qojlzo1Gf8tIcYNNBNdqSIb05pTuyrAS/3i/KQU6aS16k1CInrw8sq/kO2srv3uPELJsdMYoB2Ea
8c4sm2966ZlL3FQ/bJM6wo9G98lHUQk3d27sTDRqG6+F2pBjoWyQOuKPc1NTPxMFUa7qSgtXU4rt
z9XRdXlOG690ssMWLLbkpxm0PwLADX11JUJqbfcZFVdpCdqeLmmxo4e/MgTiEo+5t0miDglfIW95
/gV8fDem03gxU7d6CXvth1ajVdeS8SwGFhU+GPFKmPEpw5AYmU7yoGsYQpXlvI5t4Zxqv8FWpk0c
olAbpli8WC0TPvK+jae0dRnFTQZZXhbxAcUQGVtSdoIHctyBOqQwVLTOogGCdBdlRPWEFGZ6itAi
X5U/HGWpmXtzXqCkZCs+FJ4dPXgoE/2sW2Pfc9apFYWnqjALengm7JxY71cpZ6htYI3j0zTY+3iq
vHM0NP2mbDLSDxOHujPrN1jGvfNgFRIdxMJuUvsxK2cLVGNN9OZbQt+Fxykq6cx1M+IhNlhUvkTV
3FtP7P40FrZ3HKRpMJpRDCgaWyPyOpxeM1vfarEpPpetAwXLCMdpJaLaXBq6lzAq0jgouzHd92VW
HO83WZjQbAB25Tc9AtigQ/nvJ9/98KUzckgyuce4nPO5vc5qK7wWIgSwldJoMoJ0o/IoeG7cBsxe
/WEyZbvYk3+dyPfZYOrPNmqobDTPaBlHX3cOiRWdWc2zNqxr8dTsJub5UWYZT/TFtAdD7zddZ1gH
rQwtRvrydWLKvY19vnPL8/N1Ljq6TnWRn3w9hx9owxea8uc8MopjQYtsFWYdIkTbLi9h2lUXUrmq
S2TkO7N5jvNBHps0RD8LErlvHcgPcfSkMIP89FmI1g0U4qLBhz4RTv17nVP2zp4p+v2aEPiV+U3v
ukPBSH3lhrkDFdx2DpUfITDWuy3v5iykC2Sgk3714vW6Wk9agCPZyu1lTTA8U0/0frZe6Y9ch1rO
b8XwHAwUKdJLqo2ruQevpdvIcUXmRw2wW+hduM0zb1yX9thseAEgy7jxlknbYgRT4RZRQ47cxkle
o2mju417sEr3KwvGbT7E5dWIWxCxflGt+sHLWaNoMwVAH1fSc3OGbJl6CIe1q/xbwLCxKF3nhgec
UUQkPrOZxg8dXJ7qENFLp1/syoh2o9RvueFGp54CaSnfJRziTeV1xnNYGJwQQ40eLLCdA0NPqNYs
2wXw6o2t08smliFYRxGtI1QVxC5lYCvDMEmWE+6TDb18Jg0GirigTpiL+GGN33uqzEswgKSY2tgC
SRRBNa+GelErLQWmhFmwlu35vmWGwHvQXvrbpiiSQynCT9tRHfKzwaU3EXc7Qi3KLeJAa0l/tbrW
QVVdbfUDbWgBZcCC5xOzvGkm5xSZFTeMmZaTUUUoSiL1aCI0evRTvz36lvMY2d1V96RxDsKsf8Y8
aMY6oP55o7BuVaCZFxIhnh3qY7L+CLA3kyn4ABOzZxGjaNmJjAzWOnxqnDF/+vcKSGY8fxVAkh1g
m5g40W2ZWLX+ApSE1KMaFSIgEghfUM80+pObuNCcLTGsya9oj8FshhAGuDq9I2S1GAcOohgOfpAT
ghzq3YZLSrlI68Khqzr1tNHQrMTWa55EGU0Jw1uO0kRZWFYOnZcypL0orSMN6VmwsUF37/mo7b20
fWB9gv97SC54ltTD/UYbGIYVA3Ka+6aefK8Eg/rc9NQxjEBxqabZlcp3j4hy4r0UsTgGhFjtxyKp
D3nzDRwyI63aRWqod0W8sZMWPi6Q+8TPH9V8Ezfs25NlDBDlfOpgdrJsY1l0NgE3old2i5dMtQ6B
Gw5qGQKgmeu5r0MnjUVeTgva12D8KTkWk4t+lUWzQolIPc/72B9zVpbmVfMITj8i4TNwCSekRaqy
fSsGhTc4zYpz1UP+gSs6LLU0LK8dHWI4p4O3ue95lnj0vVYjC2R4N8MheWUkg39jyKJDa70NCGuu
9xvfphjDWWNusPfGWQaLsa2xv8er1tPKW9VCG/r3+88/iYYB/eL68zzX9E3HNd2/8DqIM/RKXc39
kcFjmigFEYfCKtffVTppH53bwpxDhrPqdJ6TJG1/yANObiZghXWFzYYvLNl46VDhi0ich9ivwCBE
QjyORM+RJQR8JrVleNEs+3vZZQNLE4QTMckWAJvAdZXdqmi5fjV5c1VZWm1Co6Q1XTMhNwywh/gG
9v/+V/4LvxTNPJQAD3u4Z5DO+k9BsVFlmnGi+OI0S6ULuiZfbq79FAZFba3N3Whj5kE6Ec1ny/hP
Eez2/Pf8k14ZO2RAnDxCkTnI8K9/b732+7aa0w7KrlS0cN1ylQbjylIlOcMkdG6KAYUlWRkWGi2C
E7zCWelNKC4thcFF6KjuSl22B4EYrwrc5m0QpXYoa0CyEcXNRxfN8xZ1zrsUNf4IJA5D/UVEMfg9
+Yk3/dtUVO2ZsAKGoDVYVlkOF4uq9S22CZ0P6/zNT/WDkTNHwQBD6hxBpktGZsmRhsQby7H89u+/
j7t/6E9/Er6QOSvdRd5tGZb+l10QmmzTC6FzeRvtz0wT3wZS5lSeBKt6SoicMLQDeK8pkyTskBmO
COHTzvx2qdqu+eUgJv0t+ir/Dx/e/7Vv0KAwddcgbMO7A///oCbnNKglZcTEOTSLH0MD4IwVXapi
h0Eb8KgYNpJnT92urM1fB+L/l3f5X+XS/Sm87rnM+f/f5tv9yxS8+dP8Vlaj5Ptuidf7308358r9
aQNYN5qip+5L4jZuuqz9YwLd/+uD//V1f5f/5F02/7C3/FPA3X93TSsJAv/8k3eZl/yyLhuO/zdM
wZZl6Ow+JKT+3bjMUP9vAVZKPGv0jw2djLq/G5c1Q/+b6+ukqeBEde92vX84l+kV/I3Tg+17uvv3
d/z7r/6/e8+vUMJ/sTf9+drs8589B7YS3GKaHO/+X3BnTdbIjOVRCXs8nha0kIyP0vBZ4aA5eUhz
p78ZYXSpVGRQLhikTsaZs7Pnp6XoEFisP+cqGcJNltnjPmgeJgIdIVhnxolDndZikyL9GojwPHd4
NrqmCr9ScV+f+6/ZRNQVlH7zoREl00MyEi5FI9JNySV2K+yufPNpN5GKE46Hzi0e9Mr6EQnXv012
69/iIVy7UTDBXuIuzyrFyomZmd8fTNveOGipj8Bnfm7HHJf+QhEfK5VPJ2nJB5tGz1OmRcVTPvnZ
eYziTaENz1nCOhNF+0UfG3VoasvY4IWwn0cd7b2FZZIeqYJLYCgkDz0CzqVmBixuNEAPWcAY0x8z
pnCk035UcXIZURvd9L5BX0LGCuBw0/oISYuHUJ6pVTwP+tuk+Ui1DrIG2uu7J+Q107hMS+mpm4kc
ZZWFRb8jCapYt1O/trXWuSkrdm5mw5JyCBPjaNSi+k8nPVB9f4bhcRkwwJEA78IPbVlce/+ydzga
HfXK8sZn5VSgogOFDRkf98HycbKjVobNkiv9HYD+Re+c4SuR5aFjz2G1NmnNDhiTDom6g89QGfH3
qZleIDrLZ41A0b1NdbMhocD8CJTJlS4f0Ta0rr1rcuZxZfpqhDL78oc7bElZL1OPOEkOkTjTVLH3
1I7pDk8kjo60iwCMlP0rC0Y0rVOHltjW41vs+OKaBuf7Rtg7ki6JCPepkPnKQJm1r+sqeqsCKHIR
E42zE/vaq5VPKKJB7VhRklxpjhxqp9NeiX2aoZEVU1IrVNcG/bFyh4mwaG5SarTTffP+U9+zWrRq
a3/fqpPyR1xE/mH0i+HqYuppnEY8M1IkucOVgv6gSk73+1pLjzddOys05qfUOgOsaKg+x4n1im/p
4wOUNX81RxIdXeSRj3nFcA/evDibE9wNRw3eSSvBkKW73C680/2O+0/e/NCvx8Hqu6OwlrjV7Q8P
90sni+q7XbPSU4WJQtxs2gtdAKYc8wNQwU5DPLavFX6DLWQ/ZyuNqH9taH9ao11+9xhzLTXfrC/u
5IanoJqS1f2BCjWlqY/6h1/A0B7DyNhTKPY3L8m/358gwcPCtY6iq+t61sFMVLv2qfY/Zbf99dZ4
F1Yqae2jpKtIggwanfsDZqLfYjSQz4ECUxKMBQoQKZN3fs3Nr7d2J9TUtKDPCFGyczAq0PXzp5Uc
wQOZ0e/wl7SN2TIolIB3n/WiuP36N7NpQpqR6I/Yot1jmw04LeitvUPNXDgZThifgJhtWE3tgz/f
BHXVPtw37z8VLiot0rCwrc8P3G/iKvjj8+iaxltXQ06AW8xWiM///l4Kt9XBbPK1F8BFWPz+uj+8
TWetIl+kR89C6R9I+1JYwjliWk7R4eZo3EZX4qhJRbz6wyP3H3sWBpAposY53rcjV/8Uo8+Qb36L
+12/7u8c+/j70/5wXxuj9o3mh1udfqrTFe3q/sT7ffcn3jdxM+4Gq/Z3ea65x/tNOv/kCuATvnS+
fr9fRUwYFvfturHQePz+UIWH99eLw2CqlnZPQOnv73X/CRe+vdPgL6XocW9e0J3aNHbfR08gYm2d
dqPmzclVr94o1ZNFT+fRU+anC5H4XQQe3W4X2+D9WQTF7GnwPJWd2x2dnt6pNyGASEJvfJiifkKN
xE9F7OobKUvGB0IQgWd7/bEyf7StrZ+cJu0SGoYFSzl5dYQCKQmVLIbRv3FH0zzQMAlZyxxqMDrj
LmhopLMghGGUMeGMAXWsEwAbD6TtOEckIMFaaTp4dcv4DQlKser9vNtO3vANECZNCxhwNzuZsBVr
PokkDu36ZVGlJ4uM5rMInPyWiXbaOprvLe9P/vWKUUeupbuP961wAjvZ8G2u7pum14pdPUjilSJb
nVM5hsYioBVG9CxyWd7dtra+WXVLJkToDO6P35+q6zAmu7F6zIvW3/et6M9ynLV+AUDKh6alqXN/
MdpRd2sgNf71L9xfdn92WUqcBkR91o2zyPUGdX1eF4/0copHq8/do8Zl9Pe7pIuGvEJfyKpbJu16
svP2moRJsURHp75FXvnAtElEiz4gO1daxY9g0nAe1/rworljBNTAbs46ksf9ZHAWIQj8Dc88X1DR
1Zf7TTsk9eWidRESjvsdGGnry+T90LRcnP1Ycj243zViafH9yT3F7M0O/rE8YirZHtM8VMuMsusM
TTk4MQYhq8Hw3O8zrmgQ8jsmbWNlNkMJNsKSFxru+bKyG/d73VnrIuqDd1bUgi5WD2d8cONrHiU1
kaXzMwrnKS9o0sG5PBrZZG1TMu93zWT1B6t3XieRDg/kjD5ZsKLYL/wSEZkdJYeAvfpGcDF9lxqd
OGEHwFh7nBoiNMuNXjFOfk1rn9j0Li63ZW+RWWko8yYzmT3ViNXvW/cH6TP89MwshSPGjU94+MmT
BMX34v33u4N/POF+n+kWGTnD/3iBk17dCBKH1ksk97+/7P6T1aLDRmrPuxdJuylZzrdocl6Qd86q
ib7dD2E3vjJsmbNeB/d039TrGrlZ7D7etxLnOuRt86KJWMMLVm/u97pDb56RLP123+qyPDp6XZ0v
75uoMPytck2xvm8KfZJrLaLtXpn9Xo+MBk3875CB+Sep0zNVzeAdjDLh4Tt+4L6tjxXGWjebVr/f
9+s599c47LYkec4vvz8OexhL0dDrO+iNBZmNjnlAS+Zcp07+6JTufIYy7kjDdNxHZZTgS+2yXt0f
SDyMY7XqcHFo+VbTh3xnJJn+SqbH/v6ENBYGnWVtfADMzJ/IDDH0zW8JtO1m+qJ7Flg+9py3xCaM
A+dbZB3ujwcc7OtMYUe7f5Qm6/7wUfqkIygFhd0JuMUclZK4nzEfJdbjf/ooiKv/8FHq0RgfKpBS
l1rXviTm/9HOk5Nn6MOrMvMXiU/yQizo8GoVtFykHj+Pg2qeU+FCq+VuYXTJI92t2/0lmfk/jJ3X
butKtGW/iABzeLVylqO8/UJ4J+acivz6Hiy7jw5O3wv0C8EKlG1ZIqvWmnMsqz5qqNG/BpssSXdV
i/NUjgIr69eN2ZfrZA654+h6MXFm4Bcqndch7+cFbjNDTCZ9p6Ao2WLlSq4xiMdloqfVe5Q7r3Vs
mn/N9FmIvvyjCf37avILlEFNsfHLqwn9Z7jah++r49As3/PBe83SwvxrWU8UBiv/qCAFkTO69quY
r7b+uVr+7Ly046+fjcpg+X2bG+POP+el628tHTGgU5Xhiw7PjtR4F//GFrvL+tx9H+shWylan0Gj
NV0solmBOIvYCrelhZxqks9DGjj6jzamLjLGqfr1amkbf7/apFf/erUIMiVlryJSVipwItKra99v
zccAStwjAdm/QxCpfPwjk3STZSKLqDaFyCtqlTNh0BXvaowHOSQn8clwj5XXkNtjl0RQr5pRE0P7
IOd/TRlnlaUHD8qrRqCZvkcgyjLcbH1/GdGSuQl5LOy+fpH5h0EXfFQzszl+vbRa/aGadwN4mrEC
W/C5V3hWzL+k/DHeZEZsn8Kf91/e0FIPZgVfQ2gzpwh45QPK+/YgKA9yQdBNhYqxzn6Rz1s2pu//
KFUMFv/bDCV50eNs2ca1CsM0sQ1yzXNev9YoSumjRvEUyz+jEfDPcsAjAoXVOD7du6bBReWOL2IX
OVSKDSlZe0yxkL8Ik3cHiWW9jedmFOvqOkOUukpGlVFQAKgQehD1jWO9kIeozkh+X+Wlk5XUz0X9
Ww6xUKtI2bvYoF5iTwQ3tbKjKyaX105NsAI3lbpXIg2IxtyE5c1eulWntWwK9mmLKTG8fU1I8BFy
MfYuB2ikh7uIEpzNpQiS9iLPOm6dUHSwu/BIai7WfPjPgJxsKWy2EzGY/IjJOMAmM+CiZ8Tk2wy3
h+xMK3ETieFTMuefPjlHzr5fojgT5YDvbR0d5Kb2VP62+aW1Kt8T/UMZNRQ+lNgw39aZgVWD6oPX
ocypvJDly0bJkqtRt+NV9uuELh9cA+/u9wzfynCHsDuRw/LgD+bIUujrUs/w/+ZuFj2p+QZ2uvlX
VMY79nP7ppqInzJz0C9m0AxbXLnNDp+cOIcCj1scdRkfstBeFUNbHWK+lQctovTHw73tcZ9DmAU8
QvbJQ4Oe5XvOJKfb+Y0kuXHMysY5uWiuF07SK5A9IYhsirLtjhZaZqPVnZMDOYIaJFSdZANuXr0g
eI6TobzZFM/b+1PoLqgGUtwQu1UrwiP+Ro62CWo4Iw6dkyoweWQ2XErLnsRJT1Kxqg1VecgRAFPR
jAgpKBQOIq3J/xgDRZjtkqWK0JotvqQ3Vt/ihO/TP7QUnFK02VwS1I1+HLT3gIjLy2wlJzYB4WSW
0SkeoP2xaY2jHIQhGC771su2cpSflG4sCsou5aiiW80hijFFytFQszCVsWjFRRB5rwY+woG02I8u
VrGAGW67lk0rV6nXlbF1jVTnRICM9WnTdvupbClhY1mnCG3EC/UOlH2KsBln1TB+zP1TqowvFWqC
fVz1l6Ibb95AlQZ5AOCSDNRxot1HVYKesUCIZrXFzXJIEsqzJuz+fRYoaEUN37DXKiv8Iwbn4ai1
Xn9Ey4y+rLVmmabd50sEEN8jck5WmgHhqcoEqK6BEJivy5yFYU3JUU7N45QJ9xdVwCqsWJpOD3Lu
feC/E2NR1RuSc8+ZgctGa8yzPh+UNPo+1FlvLNxQ5Kt7XxuIYCW0umC1l3d8pXgYIMbeGr1or/Ig
+xNPuqXacHcfQJwbb+ue2/69r5jc9upaAVlwOz7LfqJPlCDDPX410cPYesterxryVWcVLCRV2z9p
DuZqVO3dJwKShUOJkN/YxjS4ew5oqSIIEOzq40aE3pLyKP3L2Nc7giLGE5bUBuFusDHnlITqowtM
JstFn0xTNKm5RqXQrEc4Do+JQg7xaWz5brp5HZ68NimaJYuO4gBeahEFXbkBu7TOnMw/mymgdCz8
xynPhbd0o6xbVKMFU30ezVvhn+XZmPTuNqmbn1/9NhylPulO2tCnoNAhuWWmpd6MsoQplkQ/c1vX
FjpCqROVme2z5hTZQobjBhRBrAayt//hSjnBiICqhCXxWTIR/bobU2qWC6opLu6rVTMy+n1PhOSf
NfB9kVvGpdioOgVye7Pp8A6bu9au3HL+r5vHapZUFfNBNotcpMuRCpwLWD8RzImga5DXkWllAbw0
QTG8ho6u7fiSYJfQ4/R1wLl9LBOeB/XcnNraOndR+SIHHW18cAgLXP2sQHdVRa8i9yHKhNsajMVL
QJ2E1yGJ9347jlc5lNjmH61U85MYDWYPSbgwg6Tay8FUM+aqkJq5kaPNlAtCnzgdUj29zat7M791
AxRMJDw/mzQrbmY9pLsMawzAFwZR/RtLpQQZLpvDHHTMiso8Rw+WzcclIBL9BGmEUFhvfaiVxnJj
bhGCJyu/UIYoToiqauXBse1PYVMqNXSaDy2gyJU7ls0mVepxQ0Kvo3Dta2CH3kfpAYGZDNVFcxXG
t8nD/j73d1T2s+2AwvOejSCblH24tY0ufBaNb529Kty3jo8bOnE8bTmNKmY48pQHLbaHq1vMBbJF
2P/s/fgC98h/7akgjbO6tzc9/5G3Crkxf3v/09exn8Sa2lyDKLUOoSvQi5XiHcuwucQRG7+1er2i
wr36w0SfuImyNp0L3qs/rKlcEQpsXpFsBLuq5qUn1bAf+1wNFyGRjp+6Fix8o1P/hCPsAsvO3th2
Q+fwNQPBc2kftABih+MMykvuF4CkWl/9U3Znyyia37k+ag+WNTpLv5sUSnN57lmLSVaO6TC+R2bf
rTqRiS1eZYDkeKQS0PEFUCb9lPElP6douJ7Lgp3D2CXTkbrB8bOT2QsV1carHyvRs4n1ByyYgH+T
pj+s+aEqn6yxXbpbo6tfZEvNdFgX8oEs235PKSBHEK9pOijjY2MpJ7M3DNCgdrhRoEZ9VMMqrU33
h2X7BhHSKURV6wfQxRA5pgI0aleWAKFEfSz0cXjyWgIv3AWv1dySXYppuEuNmN9KNr8uikz+gSni
Q2NCCa1Dl5oPhIS+z+5N+cVHvVLhgftnOLTEBqJn/lRkijEe45LoPt7hYDkkvY49DK0ObPTY8A6R
2XoH7pbAB1T1OZ277v2oyt4Uyos+KBX6v2WoayvRKsFReKp+LpXU3hdG916lbrosCre4TK7b7MyA
LLHp6NGj3cbtQtei4rPp0/kt8f+I1IMlYlrXqVSC5zFEzUiSF/itks4SKKumwnMi5qLLTbEI0mR8
t9oyWHKJsW9dMb5n/dlCuH+Ts3pqNCIqVcb3UFUUCsOH5n4iwWHoBSuzINSO4T8HnJ3DWhmzhNxw
RUVHa0B012lYTCo3eS4AwC+LpkifA9H+P2eTOhb/P/Pkq0zz64n5iv/19e7z0PjlNc9pf9SRpFBb
54qwM79aRvfE7S44yK4EKfAeLDueK1E8T41bwoKfVY7BLilS5TUYBuOxD4wDf7b1VovYOOoVsWrZ
pFYgti7+Y0t5Td4bNaI9xICcWW9fdx1jGFXA7XN2UJ6Oc8pwkilDtwzXtT39xK6wMOpq5ZcpS3RA
UgaG3PR3PWh2/xSEyWoqq+AmWvx6xWgENxakwOPnPnkm++To/zovGJpjlmOVbduBp/DDVLft0nJ5
HxEHsqabF3B9Gi6HtBxv4D/CXRWwou3LaPwgQracJv3f/XK+3opLaajZHifjv5dAqt9iedGwB93X
RmluG7uQUrC6NYiUpVde3QoYIGvbqYCzJw74DDDtr7jz9NehKx6AT/rPwDMM2cpTxXtGHWy85ump
ilIeMwAd5FZqbCJWNyVGqH92V3KzFeemhzUACBVa9RNlGvDbUpZ3GAt9TiXkMHOwRPHpbgg7geqF
tuIDbwQbkeOUKLt/TwVhEM5fl3hCD0XygqzdQNLO0YCtVGEQPZKHaPdBPmLw0632HTDdFiZR+us+
I3WTDsVizYxYjW9D3y2Rh/c99r+NUboQeRLNQh01BchMkrDdxGobLzAt/sZ0ZT/WqUhOWkh0Xv5L
Rrv5DYILR7ybEGueQqJF879wnj+Vof1oB87/Pj9NvY4M1nyDbXOYdbW7UZoJWTYu3hOSxeU96Mwa
KLuqOqACq3Nn07QZ4T2tFbhrGp9SlimfWa95C1X1K/tMUPaphfPy2rtwKbLJ9g6yye5fUGbxsbPV
5NXVRL80e6Sk8h+qNM13U/63qV7+27bVrZTOQN571bBvPKnTGF+aKqZKaWRVP8Z+TNE/lR4ULbO/
cSt70BXepa+EqtZOPOzRIWCu5P9yCSvvoLsd9IZYb3ZjlSqXJHEynKio9GEj6lvZ1PtuXJsh3oBq
vMAwynfuYPxyy6LEeUc1rksywFio4KUsvqboRb3uw1DAeci6C15NQ2joXON+/mgQMN+RKGTVEzZ4
pdWamto563DbZPXtd/bSEmZ/IV5vorQ1g0NS1cMhsZp602pWdC3JhSzIter72rRZqniTuvNSCi3j
4wifW7JfG7f3PkUhvAu0sM8EdNYO14rq4FPT1V1imHu7BWRcZd7lftBYS8NBgz1x74vbclxzW6Ak
UlCcmroqTvKsixxnG9vN9avfH7qdkghvi8nNfOwUM9hhSwFeNTflwdWVdN0EY0m0gz1R52TqsuMO
Fi4oxfPXxPixvzcn3td9OYz1Izl53H3u8AfGXXKAwZYc5Fkd1iT9Qi85yLP/qe8+IC+LBCiQzqlL
TBFcS/Y6XASak+3qCkf+1R77cuGzw1yoOLrwKAQJH5G4x1mwKDM+tFWJo5Rgw741gUWB26p+pCQA
eaJbziXNrOLRsPQP2W/GqBOIzue7GMn7Ug1Vq39C0moCulaxDntJfnarYsIxUqMrnL+bXQ4ERydi
eR69yNiqEVlLf/IP8tBok11TKyoNycvY59wPaNql9z08YsiAC1I0JwGml+9p8ctuzfGhMUWCEFu3
VzHr1eNgh85er4d8o7S5+liEM52oHdMPbnGnDJfCX6TZS9M28l+YIcDHJP735RRGso5EW5w9G6l8
Ays02g11dXQDQ9k7UafsgzT9Prv3xZ2FK+TelnPYnVHmVNUeeyhpNYY2vnwedsn5IJuqp31AN566
Zc1yE1KkO5xwAz5n9WBuZUse8oQN1BRAULAjMkLJIN4E5J8z5YE+27nlYUI/CNGECzno+BUGUi9F
Rj6PGlFmrgyTNaMcTWv2cWZrODzYYvEWFChwKuxgJzkKOviEZCZ69JFGLkK3bdfRrH+PITmd4H0n
JzXjr/KndESxQp8clQP/aRo5YnmcgeBmgonbqpZCMIhLhZuqaddLW1XThTKr+OQhdDhDpM0/+94W
BbrWDuR7QWglcIJ4B3S0vzU67Fc7yq5WFonXKgVYNHdXSRCfClcZHyp2rTcvCdw1dL96LUf9oHJn
AQbuxnnynFOdmmx8md0Nj3lQP+mE0gliugf5MJVPTq9BiG04ZHfnJ6qjhSO0KvpY2E6bsvIvSWtF
q8ZJYhirHsW354PsSxOFgNLczKNLlAfRTtOpGGnEgbK2CMlcY4+bvdc45Su4bpi2led8mEHwmJYD
xlQjfSyMaYQu5AwbU0/FrwZS+UNSqtot6JQRe7nSP6lIW1YKIpWT4Lm0HXrCdGqu4k4Icjy1mtZe
w/nHuElR/efHNAVOUAKt//oxNZS9X5obUrMxS5O1QBcG/8b1D6NL6dws5Qta6oSCh45owH8GZFMe
RN3h0Sl0rKOQOjr826u2TJuYQASCrlHJdSjYcztLkX6SWTlmRuU8+iVQmw8jVnhgT0VMcS84I9TZ
y5aAmPoP2FjPCrbXZyfMomPqQs6X/V3S3oLaNJ7CLhTHTpREnBqr/3DrAngRQJKvJUqCS3ChJhub
OtHPXdb3L7nW/3YQ4B2HueWmKoWdKZy2kYNN67TcE1MwDvNo2pkBzkPz1YIYBXs4RQI8O0qVdHrp
W1dndQybquus8UUN4/gCh/YSz4NQrMatWvM5R19Cqd/54Dr5uBy9MFzd+zC1pdfqA9OlcrHKJVhp
7Sijg2T/c4x8AJn0kDqQfbtw0JzNEAdnWw2l8Zqx4Fnem2Phhcuq0L5Hy8r8Hq39h1ht5sSc5z7G
Ghvyoii9x/CfsyBpvvvkqOjOBh4DuKDdGyHA6arAlH1hLbhKJ924lTbV30fyjTgjaE4wHO0+EId4
sN+DMqNoc56Jkz0f5A1MsfS/kCunRWc43eNYND/K+ZGSaOhmXeRWO/kksRNiXUH+HgVeu/ctVrZE
a51dYQcUqU1B3SQ+MTG5QrGwVRxQsSVEUfP8pTW67MU7U3Mt/DqvFQ+67mCzesntvW1q/nFiCwom
26l+ltZGZPH0xpBDDaxSf+yNV1fJpp+UPMFqYWsmVZKJFsNp0MEyufrNadSTjBSOzvjpD3H8CjYk
2FRmo+6aqLNOBdgi8kPjXkzCvapIjB4oYJH9MvR2Y8fWwOfGt0GXvJSV4jyO5LCfNdvG/F7H/rJt
Mu0sLONUCV07YyuqHijkzp60gE02VizLZJPV1CYex50ylcvQNMYPre4ufRLnL25p54eGMP+y6Mrx
YyyGf/WLJvhXv4K6fD/1FClMtVrsrRGr5oLHsNh3zphmD3lC+kDpNGBxXlTqhO7DTZ/hRZsGA0Nc
3I7nyijRePcUuGO1Tu1x0yBRBN9oEtG40tSi+Ggnf4tmv38tQUHue5SQS9Wh6p5I+qdEJYra5mVz
NANWX9i48w+td/7EQq0fQxeVn5uZyoN8nSmszmphfsZRaW/GJmBzWFIseSHb6UAVp0Xnsowcu+H/
jls2oSLZjuX48M+4Gwc7DDTJoXeqlj85hftGHIt7bxplZ3kYqdax5DlKFkOOdK6RkpxrMlz1DVgf
tyIMNc++D8jm0PL07isdHl3KqqZ0ibSGsEA+R9W5KUQknr1uig5JEVjLkFKUn2pqrbgrtzfSBMTQ
wjYlVgoKUVpGGoCHjjAabHs+NFcnnqxVU3cedULwPhYjSDlhxuu2cSk7WOY/KMee/ept52MYtO7F
9wm8dIQ+BAGfI+H3a6iMkFPztLUpFF0qyJCi5GlChP+U4WoDtmFNW9mH5VCsSdk5G2Gr9XpKxuhC
mrBeB4Kn2H/PEjYdFuyDXgpiNRtcNPa2JwDDLA1U7Dux73nnICjAxRSJpR81JbBMXJ7zprHmC1Cq
ty7UfBNhJd7cHP4OXoBqISqtPLUkjr8HOjO8VkYl9l99dRsXFxc/G+lUL9l+dfqe0+300B9PbasI
cm3KI4bJ4Kvlp5TGbVznPY99drxZ+pY6vnEeqfGKvk81l2asmJjcYzc+O/pWDlKbcFopk1quhqaJ
PT5muPe+TnXXUJY5UdBF0GWuTVa2NS5hoy0rk7VlOoY7PVCpZobuiKxlACiBzBnf9Pk0aiyfHf39
lLvPQD7RcpayU15kZlSgXshT4mpUvUnzZDOk6bAwROBegU7l236kbFRgju1FjSGUxp0a/gAicmGb
r/zprZqtlJF9QhaEHRexriESE20zF4uvhYXgIrLxUc3HmzUrit2p40YJ7NQcuCEv9Gb8Het8P9m7
W89O3QGPKhNjKee2RmxfeuaKsMtq6ho3vwPkRftRWBV1UTA8dZHIrqjbozW3GmL682dWDsTFGIHP
YFHTUEnlEqZYPuXtKhqj4SGjEOslyNv4fxwA9xRflIQrTPYhez+Cd1KZnnuZK8wTbKzOxBc8BCMc
At81ttg7KYI6zzD5q5wHARx90bLRBzVC6rFW2NPWEF3jzvk+DBiGQew2lPAr8Q9VpUouWHbKOdhu
jR01x/btHOV8oFDweNAKZ0Srx0Geyb6vAwalgzzrdJ36ynaeq/uhfDcdhVh+6i8A6eQo55PqRgI4
WfRNrB4EVsNbZFhbJ+ixsFL56XlExyO762okD14r0UJehC2zWnPPs9f2IKobABCLj2HSH+VoYJYU
CG6UZ7NxeNi5xr7IKLEOIvLWuyQFWosvp2waQdYC/xmQq43gCl1vmk56BOEyMOJXPbPHCxnM3xb4
s5sxeWKTsuuFOcILKSO+674W0Uk2NUpz1Gpz08LaPOUukix5kaOIei2iBoDjfNGkAyIE/Oic7dFU
XnMbQtjcb4ZWeCwUg2/U3Cy4f67KZATvQQW3W1ZGb7auGNfMmKznOAe1L38D4Dh7akosbAflii/z
a8pkBKeCoN3JparBKapybUE+sl7eBxQrpsCpw1tkOR2kzLpvr5rXRldhzWzEOQsBBDRequWQY2vX
irem8/m6zzaIGQpuscnYDHrTnCotxU4Pe/Sx8Nk9E/eOfnJP/pVSdABNapjtMcrrK49cwafOx811
00ebRNDabSE81B5Ccght7YcvkGLVqf9T99Rh4Ra5ftZL0IwmJJFlPXTTT+OvibLqNTGKd8/SoWoo
pf0jy5yfIxjfX+ZUnYLBbv/66IVs4SoI+8oWtfLcbiy7+Rvy21pdG/5yhPmTdZD9g4gLSA4r06/K
BFFdQiO6si/OPDOLs2ym1VMASYN60QAlMGx8d8umEj53cLtOcra8TnZzb0uXWTiOKObIfqptws9N
4su8qH6SXUUdxysWv9pK9nnztK5VdiJ2q7NsDVZeH7pB/y0njE42PE1Koix6FWfI1/z51VxYubHa
TVcfQN8ao0JALKmC8BeYdn9Qve1Xi5oX0REGiavu5kToLm5A18/xfXdwxBrEYL6RzSLtn4gu+o+Y
EazroJk/7rMIFuQbmSPI/u8sl9SB6gzO3oaGfjLnA18gB5ia6a6ibpgp8Ygrv0ZytS7JH63uc+XY
vUkKqVxFCRUr5SvJgfvlRgY+qhOkQoWi2ETkS/saNK1Haqs0NrIpBxK/CdY4AHBEGKrNE5ODlZTc
mu3oQ7bkXFzZ47VO4BfwOlg3SjDw5vTGilTZyz45tWtQJlP/uFzL1/bJmIDZSdN9WdvxPoUn+WC6
bLegsJd7N+7CS1mVzXOmuv26rUxzKZsglvInTXmWjVpOYAVE2XPhUIzVq589nRuIW0dvclBO0832
b9LVzkG2fKu1t0OX5ItJ1Qd04CnRToNE1ji4LrlRAz/NwN7kTEasWPaD3i5zJMznr5FyPiVPz+YH
S8d6ACmN/WbGIslrMr/9SzWAeCvnyetkvzw0LrekvGj3ZtVp+xLUcQSI4Tqiz1B8TIql0edX2YXL
wFoJy/EWshkEPNFT3s+1nhn5MdVBMUHEKL7OStg3kACm/b3/Pk2e2XBAj/e+YUBRlY1oue4D99HO
U/eiRcdMSe1sqzpIFSB6JJfEYY9AsbzmPcnVp8714r+1D+JGT4efnd9Sq4EI8pPfZOnG99RxHxd1
unVScY2SPtpXSpesDeLV7x48cLQDzk+RONGiizP9oluRd6ipxL70MV5/huqlMGrn56AN8Avalm2f
gVgQm5+zkAO29VtLvOgTNHa8au16PDR+F1FYqfIf5ARttDeVXmfvxOGhUVAVB6Ibd+AWOOaaaHx1
GlOogrpLTQHBApEb19xZ9CXktpYzdgk2d5BqX2tqmW7uA0HZPBVqQMQhCYDFNI5+rkNtbbWO/jm2
WgRvYVCPIsr7az7Zw4MeVsanVRW/CgrXPRkkP/fInLKVOvcn6rUVefdRK+hIodPkO3DV4atIy6t8
QZ4f2cLpeV9KoFxUnTfcc9c13rmfJuANo4HBIPTOZqcR5P0aVbKbV+YNiW7mfg1EdmOtwgrHkqMB
0YWqpwiU7xGqX0iKm8GHJ+oXmdgMnqXCKKqpuedF10IzFq3juKdGMfGKW3pSbNSmIFQwjwJERV/b
j7zrlvEWeZQbk11yUFGCbJ9n+bvZU0lqVUewMjDpN5uvl9LrHIAQ0g1hG9k6RB1L+BQUYmZWN4Eo
6qjbZPsVu6puauB7bBWsfC1HFfCd8FLwqMlm3k9bR9H+hKWf7BG7W91D5MX6sSoMnnUF6pgKq9UC
DI9+lAPTfHZval5ziqzAJLtVB7dIyUOCtl53zgJfeUsH0NSOar2orgXKB6OahbrsTcmH6ujMGM9i
npXDW9hMAM5XVoR4ZAwyG55F4LgwoxUFjGSf7EP+s08uZv6Haoy0n3D6Xk0rc15ErzbYjVr8SV7Q
v3VYsuSEQUM6ZHeOeRWUhdu2BvQIgldntOkOTmYHQ1GanGRLwYxxhsvjnEfhg3KrXX8ZoXEgLZ+l
zQH3yk5e6qZtZ4A8ZqJrF38n0UObmF9Odskz1kVsCQaVULicfP+Rpsnyhpp5p69Xros2WOr4NMFb
2Uj/Bh/CLDK2fVs37h6ccUiB5flUHlSWNEBr5/FQ6frtWICZRaywDMMqfc/NtNs7KU8YRL7pe+tW
5kIDxL6Xo6ILgZ/H1qsd1zXhMt5gM+dhyl64WzTDCLt4qC8CGdRTUNT5ociiP3AN6qcQ5MsDRPb+
a4dRh8EfIeL6mM0gELn96Gxf/xqMHEDc3Am2cjMiZ+CY/ZWmencs5vmp7+prVbDPloMudBBHB+Io
C/0FeHaPvspBnsmDHEi1XF1Q3IGEgktBwPsomJhJ4vLBKuoWwvC2e/4aNU39YOnxgao42lqDWJQt
YtCiRZQJRAeDeKpdIBu4N8CxJq54svrh01BqgfKMcotuUXzmxuCdBm8qXnsVFEfjxtZBDmYmBVz4
Ve2dHCVJ2iyD3om2sLwE0G7qZhiBZ00LqzfLPXE11INBElZAs2hDca/29+bXTNlWeiOnuJ+qstvC
zbYrhvpQhSlmGif8YVYZte1F92Ow0cK4PvVCu6qJnkCYN2tdq9UjcYx831ABYBs0bnJpFc9ZQsOL
X0cK30IS7OOfYwgao0upj2URf0t9ZfxDWvYn6LbkvY5LYORmoz/ajUt60TOro6fDVyINhQtL9fpL
1xY6quZg3DQmHEZfdf0dVkU+fnPKudZI9esGxdy1cGBZLuAJz0u5MFOZpkaYaudppsmAnGbXWvMK
RcCAM/+gNibWeNvOLkE65Bd5Nqoqrg9tpu73kMiKzHJNHEWFsVR77kdy4tfIfF1BhGqNfxh0aw34
gf0BZaIQYJGctJy3ngLM65ysFfVpG+dNd6FxtgayNW1u+pUFQmk0yvNIiPut4yvVZK773MMJvaTt
n1Zru0Ni693BsFWxQuiZPcg+eZg8L/YXcnjoI07Zl8QHV7ykFEx6oLqbcdMdhRI6pa1vZLNy+WeW
XnnJY896dXDZ6V5q3myT9Md/LhJoQjZhRxDvn4usqbUujZVQlG6utGlqsbtIOiX+OlOsOnnBikDR
63nUjezvs/u8IlI/qzY+yhh1bpLZhetuL/tGN16j1jE2fFrsZU1h7Vc1hPpSA6iOkDlC6iNE2tWF
fww7448+t2qU/k8JOeXe5W1bWLWypeBQf5VTqygC1DMW4JfAG7+YY5ouage5eto4SP36d4Noxy89
sT4tW1QveJ5ZJUWeu8lHxb5P8IT+aeZGeCFr6D1YVXiQ8TB5SAyt36D+EgsZMpN9yHtKkDG+S9HB
ObamleXWEwnwzYmyFKPl702MaW/qCPAX09J73Jh81SAOL9jwRO+uUEsKxTzWRjru5aEh4/519p8+
6hMX2cN9OFZabx3GWbRnu4/buU1Dvph1fuyVyl35auK/NHqbodQb/D/OhmBufvYzHskTpTW72YRf
Q5nWbdf/rJQGU0g3qY+tiqhMq2prR5gkO39pVwFHF6dQjEiwK9MFJQPrco19VZzAJj6NI2rw0i7U
OTI2vieEqqnVkQ+HDhrl+wugMm+P+LkHfFt86Dr2eoib0ZxoDrdO6U8vju3/COMp+5U09UebTf+e
UImx406T2CunTB5dyHd7Iy2bS+Z7JVVRqK1lgQrbdm1TXQsXQ7NT9cUHhS72jhIofzICMgH5kx+K
XUOpgvfrsWxo9SiDC+8kT3Wn1SdMBOGzi/evPBdIbSHAN8plKLJiR2hP2eCgtB8VrNoLrH71rwzs
RjO47R8jLyMIhmX82lAZhNJgkXpQMRacJh7zcODr7AaG8FXtEm87pA7x7SIZD/IA5uf7zIoc8dUX
CAWk0YMch9tBJlbO6kfQjdRZZFHXNtoencYE/3KMPzBivbSd8J7Y8PtHu6fsQV8GCYkzmJ6Zb0ZX
oBUDnMMabPJ8AdLrDB7n0J+a0i2fxFS8ywuE51Zs1fXk0OkAMPFo7pYvJbeCQ0ShylPqO3yxKjMr
T7JtRSay18mZFi2YlJ0nog8KcJovFYA2bi2l94cqtpb/p5pYOOWBbb+Mhe2t3B6NdJgOhGq1YotA
NH7zI2+ToUr8AJlQrIDf+TuwdvEbSJwN78B3v+8p/m5y/OgNAedmZNdINT4156PpF5u+hhRB5Nm4
mVZC3Yj/Q9h5NceNc+v6F7GKCQy3nVvqbuVg37Asy8Mcwfzrz0PIe3o+7/nOrqlCEQsgrWmpQWCt
NyQsFxPY8zfKZ3XFYdYjFbM2BW56Udra6wQfr485mHdTN3tvdheX+wQw8mGoGu3F7uRZTQCUjgWQ
X+1FXDp3tm4sYq2OeFRX6dz97ytEFHYOfL4vJL8q2JXOJNf6UJkb1f1qNKntJZQ8amS4uZXmoy0s
8dTIrEdsIwHgg3rzU1DrHKz71uKAWnW7FmLWKjF4oa281k446vqA4gS8zjgOxTFRoAE0zD76IW/P
gxsa56KtYuj38JPiG4nG6k+Wvpwz8b+N4wj1OxGf+7zLyT3Hx5HkzB6dwfK1Tuz7iI3wQxPYwzo3
+voNcwFEKay3HLzv2Q7hAyNgYL1NRdfvsHP1dtUy6kuoJCw38UUDZ73cpGb915vUKJzK/3pTNnKU
ylJHPJgLLifuekSBk9DaB0LDobEtRXIIjVxfuT1ueSt/FhxhddZLtP5KN573VpZX4owEGTLJkN3Q
1cM9ZsyfZqNP7BOCgvoEOmbhvWILkwek1sA3em4GiWxpjEUN+dqo2Ch7+xDOs/2MNvO8BzCPOGfu
lG9NZevsdMfxRnUnFhT4tdUDSr/e8zSn2P365QO8oVuVD+cLlO86Fy1TlTKvZt3zVgHfszKMplvR
NOZ0G0A9WRvFYO/1prBeJiCtUEwse8+xDDzgf3avowYE1pfM9cWGt0cMrr43NkmFSJ9yRS4AQTyQ
jadwnRc5JKeeOlo5O7/7V/vk1K9ImS33qVtmI5EP19gfz9K9mZoHbug6VgsLqFw1GhZcGwkheqfQ
W67j1mhc4uZAPQM1L78wN0OyGV9biAYvlfY0dTJ6q2c7vCsb96e+9NBnnI6xh7aEGpQdrnnm1Or7
2RKMJsjD8a11raq+hKlx48CFRXVPpySwhOq/r2LcxYSd9ycVt2ugyTqCVjfZNOXbuSz9XSrd5KVs
k2Tfx36EHTqbWy9KcG5xyP4aprEyOgvL7mWbKfTHCvLcG7bQ9UmzRL4Weltu50JEoJWHkNxGqqEr
Efh7DgLdofZ6lFPtIEeAsbR/dhpknEi27/pkz9ve6uvbUOTlndtgEmaSPNkCm8d1um/Z0Pbhs2mS
2skLvKH8sCm/xTA7kkoWH5ODCGoWVtG5FWZ1hxpitPYGP/8YmumE9zC+BGlZ7mfKZBf+rsI7aQbW
uS8+86UzW54G4mwZbBf7JDsG6iv1duvXob6aLK+/5OjPJUaXP9p+nD9C3wGPMk7jepDO79ju5M7D
iR8ree8Gl8JvY/sbbBnid2Ok4mPrYX1SXTSBY5BNb35g4VDguJirjJjcmMCBHpGJrfcNv1AAyJV3
mTF82cT9IL81g38LP7//1VGeAbYfvBtzh9E9iiYXirf1TVJg6IWSTf7U+HjikL3CqqcN3m0HhxgR
gSXhyDq/Nny5cpKc7/4MC6JKUfMcHBfBedm3O5LI2D/xzj4pIKZZGlQXDa+/1SK/RAiUwgyGkJsy
97pncMDjw9z5l7aUzZuHwvuNLkGFqlnAqvqtnZtir0ZT7GTRBhqdc/SpT/dlhftGxrnvPC37qGFp
VFc1dibA8suYzG7Z/B7o+hrRVDXRWYavT/CAeR5t4JK9a6IXh0DefNMvjR2bM/mcz9b1pmPalgM+
bUtINddpo7pNBZE8vcSc5s5wVIdj4Bs6BfTWeLFsEySlzkkwqx3jpYtN94hXsQ6Ig3czu+w20pPX
CCOFQ28n7UZ16yBG59nP263EYPdVzGSlkX5FEnGZrDXoEwfARPZqdC4LbR23YAfVKDLa2TpIa/tG
jTp22a9mE9MwNToFLsov2zhzXZgEiOxQTN2o3tynHqQZmmvXtkE7UpuDieI0T2S2xJOxNJkR3aMZ
W11UyDdQsc5Havuu1UKHTAt3J6cSLzV0zG/1ZRlV3QSJkWOQAtxGcmelwCsoRxgbXAaTG8jg9jt2
awqoKzNE++E3JFuFafFt/UPryvCh0Y3kvuu8mDOVX3273o3VxfVuK2jbI95kCZZ0eX7oONEhFVVp
u6EKkNGf3PFd6zhOJiJ/yKJueHCjZv/1qgjDPSoNoFl9XsuG1G4Fcjxr9Yb1KbBuAxuxE/WWRmL4
owQXdte3q5I8zw3OnebOSTG9MnHZWZVu5n7KyNkUuZP9EKlJZjvd8iYOB+oGDRkNy/FIvHl+jgtz
P//wGvuhqiBksrHHP7WEGpn0fvej3k+2P/+IKVdR30jE0ciH9jlM4qeuKvut8DA75BbcxZZGp2A9
hMm0N0ufgrBhYwNUFSMyrX56EuhjfNNnbNlMaPB3rjb7hxlQwAEUTXuvY867nvQ4XZYxi98KIDbQ
5xaUBZ+t/piSP10g821XyH901ajdFSDeihGnMdlPl7Abwi3V4+lYLhAlRJvS3tfeXaMJjqbT2xsV
llEWAZODIWHp5Q9WCgRm5wk+fQHGOE2icdUu6GFZ6uX5q++F0IYQ2vZ3akQ1Hluumw5fNqufvBJ6
9KyfcEj+EeE9sFe6575mDIee3+u2KsPvYqxwhAx77WcAXf80h03zVDWxOOjFXOAJE9RPKlaSwcjT
cbzvUqt5mubW2iashpgtcUMU9sABEuzUlkF1k+ANX6cJxm2rgc3OwalJ+K6ogEUbSRZ63Zptf8uX
pLvtQPB8Xf0R+7pFVrijVSE1iXj4ixe89mpx4MWDCYWpoTW0186yx60O1mCvRu2lnCIGmVK4ZrKW
y9tCeNDeTNzmAsudVy5WWu5GN0IcsMpo2n71Q3tw1k6P4Y6NBvpi7TQXqGG0mEE0rlecVD+Ss7E2
Gg7dVvOowpBoXf2MnJpkTY+2tS+SR9VMzvzdNrvh1p2z9NF1e+0eDX81pCJCCvvISUquVMwrsaf9
vUHTG+fG96uQxARHhEEbxl0OrPjWmGf31sBtdeeJKnh0swmOeWXaP/A42+MjnR+dCtC9N8zGrWqG
yLKQwlv6hu0Zt9hwky7DQOU6RcVVV5TbcJYro0Vy05qc6ik28/qpq919Q/7oToXsKR92NfSbjVhm
VJEMdlNkCoBi0rr34kujmc5dbCBxzNsY9hWOysGhR+D4Po38CGeXFldg0/JgC864rEyBtyupUl7w
YP7nVain5o7sEFYXeCeksvzdBNYEhzKp13/EtWWaiiWa0En5hHiAYFFzKpdGG2CkN7YW7kGKf6i4
Cl2bP2JVHuDjt8hiBYvqlpf55mHOnUfVQ5IMha4lri1XqosEhg0H+ui7ObV0FfLt/i8pumgDpyK+
c5YmCvphO9f8gFnfxXeqGU3QnWYTWMdCS19UyMCRZ+tKnE0iyvVYI8pdF+l88/5uQi//Mbl2cXMN
dSypWw3U0bqMpb6HbF6y9wndS7s0ItJexrrsjyCkpbUyc9O5xJixYpQT4/h7DapbAr5BVWnWG7RQ
0n2ehmj/tzY6F+jFvVRB9xc6fsGvIr3PvH7+FLEY8IoYrKODvcU6pxy5apoq+akv1nBgHqIV2l6g
M1hAOXHsk76PP7Nq/ph8J/rmBNgUJQgsPosamtEASzCZq+LFTcNs3xRutI2Wru9Sf69E7VDppTuV
KERkevpqsR19jPuFdNJ7d4rfRIJGu/Nm+04xXoQQ8DMbqzwiOxs/AJZOt0OE1irsAphFSyyQTbo3
Hfy/rzE7QLpXG23oCcsUNQAvrjl1kMKvocDox7sIKVf1oGs8sxYDpSS9u8bZC9wPQ6fdqpB6IEBX
tnJNH61qrchgLuflJfR8soW6E+1w3kr1fRYIoBxhFO9EPTSHccZ6LsCd66Ycx/YYTuTq2q6yAXHa
yQWV4nKHwkF7n9UNElzUOB/ZeLrr3nGGlxzsODjfqHk3MFSHPICIS96J5wDP+k/LmA6YRfvhKiMb
5aG5AVcBC3XS9ylocVCYCc4cr5XBmg9xuNqr7rwIOMWRWx6DLq1fS5PiVFYYoHaXyU3j/GU5GiTX
pWeYIOnCxL/vqMy/snNbawDOIWw1+q3fBMY2GPV051Sx8exIOR6rCDfb2Tb05zgPxos3B49qUIUW
0PCInabth9DoLDCAv/cSqY5lGAjI4JCZWrjWJ4MMXemN95ys4vOcyuS104KnMA2cT68oT4NtGe98
WM4GgjcaX32vb4owuMtnXdxeG2vhVxhLI20rb2BlxIARC8qu1zluUSGPU+kXQLvUdhzUVXq7N1+S
3HG/us2CrxahG2/Y8H6GztRu/HQo+HaZ3X2u6UgFxnr0MXrha1fm1XMt5ubYSKfewVPwX0o5gbFO
gVPy3+rfriBw/39G0Z4ec6hRYNA7LPaATj13k9l9jyDJUM0yxAsWmMmmCur5wY/6aJe6wj1zWuog
fdvzDW5GzW1pOs6+aHPrMqZsdA03nB7l2JjrYZTeaxCIGsuvyPgBsPFussZsHdrtW9d3wa25aCx/
0TEUM0NxMlTDGmQYoXmrwqXh/xiElTxBRXjxNTKffDw+u1UxgumOpwcrShEyD2zrZ8mGEpQr3rBy
siC0o2zQaW5wme3gp+XZ1oGTKS5ASu0AxwJn26A/+TWvdWbE3WvWG3wXft9rjgLOmyhvyNhTolNF
uRp1whvTrjdVm/j/qOL90ZWzFx3mfrCKDVCv+S0lp7XJNS3lCN40z+BhLwqX2Mzkr0VAjpTPsnm2
RvcrrubDFY32vKc/mrDpSU+0HpgzX8JPHeRzLoEVl+yPP/w4O0QWFeuVNDn+dvb8E7cKLK0dZ3ox
qgZ9OsvpT2oxDCTSSUK4D+oQ6v3dW4QMKFe0K4EqysUdRXzAxAH+/tId/NG+qKtpuSp8/8XwpvYI
oAMHyyVdGjVlfeZ/A4maJUnKfhNGzNDi4QhP/01DRHDVR2V1sfD63beJWZ6SeTr2C5zNyOJuDWis
uAydVV6KRrRrGC/xBwDBo29q3mte6PidDZm9bxH4ekUq+6gmXO9s7Ki6YEr4jzu7GU+4PO90VmfK
ZHrNkcnBvuK17aEIWTXFX5QwYB7k40sK5+RODfqVsbFmrX3ycNh66fMHYEf9qz5M9YNVpCd7eQDe
nAKx4C4BQM+g30jzBkNfgEPLqI7UL0XUBmGPZRQ2otjCVNV2arSjpryCmbQCthQDbTOjr+ba5VNf
VyHunO4y4xq/zrXdVyfj9DOAx1wcu+bKLF5G7LrQw1kD2V31eqk/DaaR7owaf4IQT/sT2eDpVIXt
fKL4R7qz1yhwLDGXs/Amoji8zimYndzeXJLF9TmmJkp5nNBsRIA+/dBr0ZSgr0YMSzQ31MRaTuuU
TqYi/d3MSzcidXrgryJNDlPleRHWmOuBnzVaJTK8haFvfiS5i8SBXk5vA2A2JJ684DHB14M0pxbu
QsQxdjoYsDOEumREPIHLwYOzGRn83SxHHjcuq7O6UvPUVWVaxtbwcBu9xjpchHAua8Z9MowhRmpY
2uFqEr67DRrz6DNQ6/VN5605f0XBbp2SSAegskwyeEVvGwc0tBkn256CY3PAGm6f58HrxNbnqXZa
1jv7pDpjV/fLNnleo9QBrHbpCoAxpzJwP9UMk1zDU5gBu00lOnlz+620an2FWgNgUYxxHoVtWWs9
n7tXLOXwCw6d/rvs5asYdO9TgDCTmmwpD53NKAOyE6BGEJpG9znN87us+/j7yFsIqEMQvVYLxLuS
AJSkVvRgBgHYz+PQ7rVEJvw/jthyjCAZrTgtMSiniRJU3ixTfvVUSNfa8jzNZjiuvuYZZsnfXaXv
On4syl5utp15aQAHoJJeeugWqSsKDt0NmGA8OZerMJzs43CuA5CBZM2MQ13gp1AlVP63hfasmVV/
J1MOPSu4ockaXyMEf6LZv8frkGpHFXXIjvS/r1SMpbV9+ePKjmdtDbqr2qKmsIHahSx0IZPNYFrO
aZos+y6poAvri3INhaCHTvejF3Qe4TLl1gas7hr/L20XzFqMdos93IHutdBpo7bbUnw0jM751G2g
EHWbH0Q1xLdKWUBpDFzVBuq8qw6irR5UaCvgyV74/Gprg6zq994vNnbk6e89pYDSktFH4pm4uuK/
CiW0qe+9MYAvgqXrB1I1L15jtM+GI3Z1M9ZPonJ/BUHqfaK6SZJsQUHoY4+d1uB9IKi08BoN5yVh
u7Rp+9i5c3DGIk0IP4m0DumayA/Q3PH1lV2HWKmrcqWHVpOf6vM92z64z+bk7iooTBteGmyV0lGs
Rw/vRa+rIwqSyE1obJXGoH+CPh+/zbmLaHg28jfeOAImg28BLYixFvTTcde4DtClqNaSg9fw8QZp
WKzgNuencpDsNF10lTju1gfPyBxUqwusMQxw01EixPPc69ENugvwf2K6HCmooxb6i7p17M36qRQ/
1dAkU/+o1xWe86bzhK9aDLzOeQoHO/npD/ZTMnD8+I+h/5yzDKVwkS+ND1/DimZrbWZyeNdM882w
kOZcDR94IkowJ7H5rOt9/C3t2nGNnw2SgFKHvcDZANJthHOaXSXsqoEykl+OLrKT4JOSPlv1eJlu
EMDMdoXRcCwrQPV505QcJM7ffHPi8GIA0Nk2QEZeUg2elGEG0S9tfp+6wL0E9WhMt5EWVnsDeuS4
4QuADMOg6feFhq+1mzYu0u5mglZUEX86mblpDXZjq4FDZjp7xk8H0SeSjtH46hlIhIQZLq1FhaRT
k9Qfoyg/HIesJKYf7vcx5KPGFo7dP2JTSwJk5eruc+VOLdL8eJ+nae0+ooCCMfLsV+cERVEoiq04
zHVc7Pop9XdF8jbmeY5K3VL7cUHTYNh+3w3Ub0iKpHuk4w5631mvVTXXh7zXoJPOef7NSh3yYcA+
0fVGCh/U920nO6De9vir8Ir5R91SGqzLhStfzD+RTRpuSmmc6wXqUbSiuV96amv9d8/Eq2fzuxIn
FrXhRX8PeEGxLwAYov2ZUtnDPGm8C9NHoyGPsc2dv0SMRZetP4WhJ1Ce97TwI+mxEZocxL0DB7tW
u5HRNzmBAKsRwL8FZpS8BZiSa4DmvyGMnB/Za6Vb1Q1bBxe00AoX3LT1wE721VxuD+My3sHOCQ86
OZ9dR1p4b04z/r8FZSdW+ZQUaxdaO5NXKbtqtCVVE1MX3vQcF3aDhs3oOvfcntxRUFB5yMTXnDoP
L1nuAXVRj6G2Hs09IgBTUR2NCmad76ao5iFQXBzzvGK90AQVtgaeqNHkD4UnO/gpc/nm1jrmA7Jx
zpYbVm/YSK2sJoR8Vzj2vdm74Pi76q31igW+bbnrdqhHDLyR3J3Szr8bG5vvQ+c5uwi00B2mdP6d
Ghjs72limJdrePaL/tAVfIht2K2j0ARV8X+mBlXi8I95cskj6rnuHzORrCthLltmY1/BPhDnruu9
3ZBgWiREmN2PsDrBexvNu64NVCFC8VdoP0FTKX5Z2INhvhKLlyFL4m1s52Jnyfid79x07xnQTw1+
BUAZ+Jvx2ulHrFc5QoYUiVFnRv2rdpINdkicSF17qnYJdJFYAJNlXZGPFLPaG09SGVJd1YhcOmvZ
zzkoAbwXATVJJAoi9p8/9Kn+5EOUt3JpZnv83TQQ6v7RVQPXWEkSEC/h5RZEO1HzLSwzuPfMcb6Y
hYiPietq2dFPm3CLKtQiT59XO5BKlPgTjlcoS6IVP4ocLWPvOKFS/vZ/zxhtrcRGtP7nMzjAvzqy
QHitzf1nIzxWcWK9oKh77eASrW2lP32UXAGg0xq06LJsJetG3kVW84YgB5mUtjC2IZUbgCkRYnZ1
EM2nsO42lZVkGnJe4seAMu+BBTO4LTsPPF5lTuvStr3nmUPRekyl91xKOO4qdh29Xql5anRc7igh
BsyYRaiKTjhU0T5DshTkEeUe7J6Le1TNdnJ2bTIJunjyF/Ro6d+WIoa3IUFwHRbNwrYZ3XOQF+45
HtzfVyrGyXCNK611+0e89CSu17VLJnp8tmZ0No3WkyddetlayemwS4k3C1Ljq2LcBF+zUm+SJwVw
VIVkTfr/nBU3L0HZ/n5WC0QZwinl5lzGyX8+6zrLQYcNAOg90OvkWwLxBVviIv1WTm69UrF/u2Kb
hc8T3usrDIr9U+Y27gmzoycR5MajuzQ4bycbFKOD3RC7+lcMREXXDtqDiuQNqng1mxeoN8xnl9tu
0lLTNlgtoj6y5B1V41pjAeexdZ6BUS4KS2568tMpPaGChPUkWe9yTJ46ITiI4SkNEFrCpwI/C6pP
gJYwl6C6+iPWq4miR1W+BIpxjIw0fohyXOKoaz45iLkvZn98lWDW2gBtUnTd3oqprndmWQTHYZbe
g1Hn7aqAovazLOCLJn3was4SGENf1Lw1G/txTDHYUDPcfHxwyiB4QW292UsvgCzauC+GgeKMi9Le
WceB+tyNRbu1UxPLtkBPzmrATkCgrMK+wl2crOCeEvZ8tvUugupQPYSDOZ8RK6J8bSKnjAgbSssO
9jtbEKTmW5cmuJ0mcwKBuDLfIgEno5+DJ3Tpwwdod08qPMD8OuiQUzfqJq2VFttJ07iRNsKURZxt
hkYHkgoNf9WrNk9S89R3FDvncvrkA77h2xm8YyIBIt2DPRv6cjoZZp1up7Fr3jkVnaxCjJ+157+6
e1TRqm9iKIJ1O8fy1jaH6bWDPBj5lvxmx7qP3EJa71S30DgU+tJ4Yrc6nXOb5KaKd3nbrEn2z6cu
m73ntKgO3cCJZMiRA2vRwiM3kJuryMnHS1yM42XiBbi25nbefo2ooBpOkEDO4km/VaFrI1zhHXup
318fUlGP/noc4Ld+Ay2o2qgbTBdaBZfhUxFRPb/OU/eaHsYnDWbr17hz20uvQe6p5INmNRNrPB+z
d17I4Pvtfrgx0Yp+t/1806Gc/WKEcB/rOcpXWdmDGHFt9yRnBLCiQdegHhTNi1XmR6Mo8u9BWc3b
Vs9KDn0ifMdceSUjDI71oPGRENFgMizTTLnVynj8BspDHsoWeqG6u+6Q+BW6/SpEEiHdjsb511P7
5GJUQ/bcG6F7G0T8nF9PHYePyGHrE2E7dK4lqCE1X7c0vqNx299Z0gjuTJPclfp3oxazH8uxm7Mc
ovKx6oN39SB4+/kmr+vwBunXap+6qfagmngp9TVahGi7pz3oFLvOfe2c1FgysKbo0FU4k1JnL2wI
BFOMRvhyZQx5c2wz+ykOpLw4fdJQhM3NEmxkAgUk7S5y6LpLVBvaYXa6NxVSzbgMqivoGnJbdS6C
NKNlG6QWdsvfxVkNDuwzV55jVTvbFu3FzRzM1cNEnIt+QNLt74eox0mrtc6JTcId05UE8Nc7/hsx
dbGPULRwK4q0OIchevC5Le21GjDtT6oWlHVbO9xOIBJvpTlYdwactK8JhY4aQJyE36KITbtYlgrs
xf31XFf9u8TEtrSybwXglyPP9Dft0pV+Ey1aURn29IABxpTT6xLnXNJBntXdQ9dU2TcI/9hrpcVb
q+fVrWMtKgJZln8zrAHaSknFHHe//smG1qMe22q1uYtTS/L15mmaWRyGPrKeo95KzgAM47WKCxaE
tahspOFz038xJ2szTSNsBle/oNPiPyZ2muFlULDoisF/tJLevrCzPqqeavx2CNZ8/eq9ugEhMOM+
T+TaNEcTc0bDcTdosqY7NTn3hPkoHhrb8x+/HmFX/nYmRbFVXTWQDYgWjyJ6UKEw6kmuFgvrbUwO
ySTYHqMiQpa2d87O0nxdhTb47ZAP7Y8BNZmS83zSjV/X+X88AzhssnF9FhA18Mc/o2LmRIVHBKfr
ndep3ZCUHKiBg6t//TpwnTxQ+WORrreVM5Qr2Iw3RWaXtxn7FuhDCDetq1Grdl/9rgio0vSJhtCS
G93FrgO7Fx+jASWCDKUSnwSoET9PhR38lcvmJm/L5IONLjibsutecnINmxJFj7sysI19lGBvOIQj
FerZTgHtxyQicNzcULVrX4NJ4F4houJnm0d7cCGLTRpHtURG5a+smT8SEG3vHYTT9exVyaOQcN5B
BfunvpG3om4Wbe+8PH2V5pcrMuHl6RrTDBG1q1Cv9nMouqMaUI2ah/Sh2GTFCJfRS+p21ftufbJR
czqlyJit4EJqG347qX1OPFzi1UgPJHZTxkOP1+8IGlTdQ0E+W/dope9bLLUX2RbxAKrQOHAYBV3a
evMjVnkjqB9n/IxaIDDaNH7Ivp9Rv0nnO4Hx5U3oahijZmP4kuMIpKYWub9HHMv8VlI8QtYTaqSO
WvfJybN+2889KpKTdqemuq35SIYnfCsb692IZ9ZU7I8WPeVbdZVXPa6c6rJYvJTUVTKHksqe9yTb
Pt2GGrrH18Hrvf8WU/eL0JMwjsEPwsXbg2TC/M8xo24PJ3bmj8rPH5ul6agkA3w0jUPhWfPB74to
a+rYomr64GynwRQPhl+Lh9oDIDkPwj2obhvNC47QewPbP1+qrJgv1lTdsL33b/paa1ETXmKpJ0v0
1fJX1VNz079vyGGWrV1P3w0RRhlwaqMnyxDiwRneVEfHS/3SJ9FxHoDZf+mnKdWhQFJPbLUQkBF6
Gxy5X400JLvJAfZiY+W1Rvtp/M6XpVjZVTPdO8uAuQwEAxk+VDriG4V5hd73lOiTy/4T0KyCvFLq
IRtO6AqUNcal3lnx2+KF9aDi/yWkbmx90z4lg7x05RCTDCjWbtTBKEFtylijTBwAbxblEzr7/bkP
xkfVi6y2fBrSECJ21ps3vpdVT9ilNqD+KoyclxtUzJD+XZta3lmFZtQv9h16CWs1qGJGtoiSG/2F
MyNq+JWGldGScxmXxmTLDjjkKwKfayQVQzNXKNwk7hgfzMULoUDETa+pWtc2tL9YSwaWjdja/qNf
L331UWgNL7SsR4UIUkx0bxTdR6GP8XsmhpI9Ys2BdukOHh5NlS77i9EOzovjOCsVNzIXKN5A4l51
pwoecJZ1uMkAP/OmZh8gjgWL3S8jRKUn9NNVf5FAPoSisFa+6/m41JTBfVeX2Ykfli2QzS36NPr3
1j73Q+f+OgkNWcwoPW8fLxezrd9LkRgkrnh3zi7FftVVA2XkRse00/AFRzIJEvH/TG62oaynrxtV
NLFJmhvk4w5qpnpEMBaoiAG8XquuGvAHY4I2Zd2kEWlTu3QsHOaDcee0Zv7cAWYH4yDbXxz2/T5s
P90BG8ChYYnKjLwnYSacY2TJ/A5zrAirw0z7ZrbzsVmoK3qkAezJnAsYiofYniLsFMsIgZ4Garss
bxLN+x26DpZxna2Tzp62aq4aSJdb1RU/jr6L3YBSyBK7DqjJ9cCZOUnzjffTx44rWYXOo/s/F3rF
RnmJeA2JSSzKQaxNUXDhRY5FWlXeqd61yVIZXMJcvzVtO7gplp4KqRnuFNcbKy8/2cOBicIVQVkb
pJmFuQ6q5l/WBVdnhH/0i6iqt2abWF92B9ebbYDPuy8t1xJcxAoO4TRScm3ybYse/vqrH0S9PPOX
DshoufLqcD76wEPKwWS2isFFlXjI0ZReT4nIDIPXAVuAfLaq97r10DcI8K20SEZ/rwYH3uqA8UrY
z0dqe+3W0T35PR+6A9rr9gs2xe2Nr7E36hI3g0iiPUyV0e166oWrFusKG3GUrl+ZdhZTy136Rk6q
iKxGVEacbezejQ5VB4wFN/bxInvkLjd5Y2LkIvktm605XtRIJMUn3yOOmiXnZdCd9jmyIfFYbUqd
fA7HG6fiNyc7h1qpY9i7PEAPcUSSayuwYoPZmOvrIa3n17ochpXE4+T7MBpvZth1n3k/7l3NbX+F
LF2UGLZWZ1oP9sQRsJLJz9ZNPkx9sCnKLyaVqL5tCm+MT6qJ+zKmouf+sysdD5onnrRrn+/OWdjI
4A55RkE51PSb2i3qNcmr7tXoJ20fAs9xO3njsJxAlOmxmhjGRfrsf1+jAuZioQD5D1gBjbrl2i2o
XH4NZH9f/VssEm57DCxniwGsGP5yPfErDMLhFUM6B3OSTl5YauajmKr8UOGIdF91oc/xJvbfzVZ7
yCgVfB8mrB+67GZZYS+BJ43HkNzIDUKlzUp1eyyFH9FPE6tYBvlRxZyKJSy1ii0neeNRhRpPG7eF
aeKN4JIhXRd1tG/0Nr+bkTB/HMpKPwIamFeqq+5A+gHMGIX1o3qKH6ca66e/V4NqGrxZgFolSs9N
/VD05jPFPXG5NngNi0sq3F/IeAJPqW1YW3JRyjaENR6S0P5Uc4EXA9SJjfmlTsL++NXt/GDaB3ZQ
8aJOdo0+QQ+J/XITp5OHSKLuXiQWbWtYIcYHpEeUZzL3PXSnYlchsXt0c0d/9BMnWakZQyffRyNp
n/MSEnlIRn4hMtxOjmPdiyi376t+Arlh4SGjYqoB9pBhIWxjm7JMUbEaZgYsY0iy5yzWv8dy3sfI
Av7QBkQRHX/Q7vvZBPoRxPWxrQuJZn2VbgIxR9/yxrvErR38isA683pPfjjB3K19vfM2TTL9P8bO
q8ltHkvDv4hVzOFWOUutbof2Dcttf2ZOYOav34eQx/LMzlbtDYoIhDpQIHDOG7SDammb2LS8W4PS
zRtmSHCv5nZZHSLURtoRiHWAw8hbpKpoJTYW3/55MKy46dbqrAJz56OJjamcLTCi7q3MVR1hoPLv
2Rx8ktagdrD1tV4RIv17wlFUqpxwSuzxOPYk1nrhRKJfRqJt941fX4ZZGDtEVgHJdLRKwHNlN9km
6iDHG2FkTUOF/1jMhbzSKj04enkRHuVVneQxHJ4/dTnmP25p2jTiCdCyi4Xn+5o/m3EMFL45DamO
lRKR/kHcfFEjkfWTRQOXHq+vX8o8/mEMyQ+XHDnaeiWe1aLtt1WLpi/CZBiY5bhaSGHHHGZZag/j
d84SKRZWUYv3m+0szJm8X48gNHO3dLC+pCoLwDMfEX9uDACK8V5U6XTu9eTyHJAKgCZ6prkEA/91
EwHFTd0V1ZUVGXtrHxmzrNTMNc5F4hCpU3YfJtajOLHbD9Pr3oskit7Uxg33nejMjVWwT7LbaAtA
13mNRZ8i5T54e4K5c56t/H2FEPPABr7n5y4aJAlrUgyER4xDZ536Sq9B/Pk0Na1SH2VdzFfdlB4S
ZDN2bUZMG/BV9qPvdwrMuo8gA45mJMillrhXY/Qz2OxTUR383wMC100u7O6fA3rwHt869f6cRI6R
nyLpiv82SRTU5rqAg484UfBD7QflC9kbQF9Fo77kSTNtPF6cJ4sf9CB0XdnO/tvXDBbMqrJH5J2J
Z+qeMixMLZk+oywW74OiylccgsfPXm+XYJitbiN70eGJiFsgXQkgB4pQ6CAU4dgW0ltUQSJcE7Vy
brITUZ1aK/pPGP5Zdxw90URgjIaz4EXRm3/k9Lo/moexL6qlrMbFoG6HQinWcj636BKwL+2tCErs
AoqMJFKcVSeOLuoebYBuH4djd8KzL9qmqm4giT7yMhV2/VraaGgoOX4UrU4sfSoUBM+D6Ko1gf2r
qdqFQ2J6paZxc6itvhNHZSjAC7tGhJGCANDiNUTJ2I7JWlcZnKNSYi2J7ZY72UYmzo2QjTl31v75
uJYkBMiz8QeZn2AH242TZaefJ6KS2bKK23kZjjZ1nfsrOUJ+FXhxoxOuqTfZlA1DsodxCSBKKbBz
sX2PWAQ7AqOM1JcoEsGBnTuWBKnuvQBkBgZeK599I41g6yUmOcCh9bcDFnB3XcTezUENV0HdDSRW
iaw1aCOoKYFv3hEayw5VZQ1Lf/T9RVUVzV3r3freeJOLLodv7WQ1LZFv9AMiNvwWbBcR19mZM7tc
Fggq1FfFT/7ukG1qi2sFbGxApE5JgsfBjapFAOQuC3Yn22kc9YusJZAvzrCdTxPUs5OlVjXGxwNI
awh523EKvHPX6i741RzDSn3szK3Rua9VJNQv4WQX2wFpxq2JWeA7DOPJCPVv4BntTUO+YBdXYfTe
pR9t1OvfkrBsyAZq0da0nR0vZFSp57wdJytv1bYOhjIZHgSyOqXIG4u5109ZmGSvHNxhtdRbwXcW
zOiLXTdIhNgYNhCd3PWFAi6sTt5UGHK/dCBQQ0UCuiHbhUuNj8EZXuMrDZWxa4nM0TbTsjdz4FXi
u0lMxh1soIfb2hVTQWUVeQIJYav2OF4n4TfhFG+6N3S/wuhn6HUKeueoVzSDU+JPnqCZVcXK5zKO
OVtAr2IX7e6NZByhQ+nG15B0zqIfM//s4Tz5VivuJpmHZUbQE+tzB3LBVA0f5k+ZGcZ16NgHGPlw
le0k5fKtztr8uMv13DcvivQXeJshFC/SaanewYVW1Xo59tmtg4F4qUYcHSO7E6tujLvtgEceDnTs
MSpk3vmUKXlT1BBjTRuBaHkrphjv0CkxlprHOnkXrTMTKpycSS9t5cB/u1s8eie3w9fj0ScHCIS8
sBEKlKOcuxKRu86dVl/L3goln1NUgd+zXGeqkXe9WAWPaO/1P3MfV6U+Hqt3MMY7BJYdUNqRdYrQ
uZECku/KUCfLJA3Cc6xkwxsY8b3BWrAg1j3tiGwvoZpF9bowYLu5kAEB8874L560cVOqYAJL0XRn
kZQHIG/6rSoBIKozFaysXTAYQk/vfmGRFLItxFTmjsRvlwaac1/TnoUvS6NkV6FM96XmGSGJWu4V
vfN3FVQ3QcYJZA879b4CA5uAZ/9qdf5SdO703ce/FDXGDIJ0afgv2LBD3nIbPhgpofls7BHGmE4+
Qb6VEpbae2cvEXVI3qOGZV4bgZ/1saG9u9HwGmejdk9crCgcY3QWfeCo7z6aCgS29eyspen4apvm
hSwlIbba2mY4+R2KuZBXZawW2lJeChG6KQeZsTv8bk0hWNkcFLetGiv7uPXqRdRjYLRsq75a1trs
vIXD+F0WrU8EoA/ueTuik5hP6m4c4mDppgV5SLv3NqlOjkkfqs8G75q9ZIk8mmZuiDblwCXEpC0g
njJsLiZ4XMbCaPOV7pbjaZBV2R3pnKacxsnYmjBQTiMnHMawPydqxKMv7EsF3X7lBFWwMjHhPrOX
+V1YQZnuMnf6/GySV3KYICqPsaGOrU4exOMGpQrqj9Z8nsKInfHgoS5nV/jubR/9fj+gQtpz3usJ
Vw8HOd9w9iOSqY97/5rcyCeHrDaiMUGHQV4wTi+iy6aXelJ5wJDX3Mqq7FCDgvcMRkV72UYEkHHI
TYPBSY/PJhXCWlQ5zbnjyBgtOf4uUIvxr3IOvYJH14Svz+E+i9UZ8P3OBGeGzoRnq0cOP5/lcPkZ
iq3+InCCEBfnhTWPcvbFUXV1GWrpcJBVr1Jfeivxb2CLuk+FGi8wSMm/JEEFY4WdwaOKnYXYEahW
VrJ35gmtPD1r97LqtP43V2MrMbVe8mUEpcLn4GvcXjkyfS/m+aworfd1iHrb41NrUgZK7jQ7WY00
1nqnzLKLrMYhEDpC/J/akU0PDth3+TFjZrQH3YdwTuAp/yJ0ViCrZgGUvSaY3UXfzmexuXeIIliG
mfKaZE51tzrtMDm4iGL1teZUYl7NTq3WsQnss56rYowtGOlcoY1XLIpYbaAB/FtH2X6zAQBcns2k
3fND1ySI0QkNcV3XOw+KWyNPaHZIDtndvfbV6WVoyunF9FJ/b+bqMesS4xQD3zy3eu4TrXF9/t1e
vZta/V02zZQOXFrmXp7U3WhN5sG0yLnPWu6F0jVHMx6MSzh69lIE0/DhVZ+hosc/yw4lw84Vyg0L
MXUvIoRKh9QIP+WV9T2MwheegnDTigShByXW3zpEdc6+WX9LOdm99VqTvfrDP7JLFlZPzj6ok5us
RXo1LdDhCI+yOiJSih/LEGxltbO7auc7tvKY2jADcxY4CxZ6Mv/TtQwDE6u4gurVz3gFeHeU2Yc9
tl86Sz1066XmFT/9ugTc0jqEtTV/NjTzgRZGnZovu7QHWtwTa8WPuyPFgpKvqmbKieSdcnLmYgjA
VnWeS8Zl7gDOqpzk1bOKtMNCcfSMb1VlfiGVQzYkRLNSRSj0SzY4V6fz9JcgG4LXgdepHGXnRX6w
gcitZFXTsKJXWc/3CcE6cqvpa5P15sHrQQFCVGPbPRfyShayQw6Bbugs/ajU1oai9BvgyuOGzRtf
lRboWRCK6VjZffaF9PZBqZ38bgozfhOpBmrTR6AxD6Ozbyj9Qt5U5Amh9CrUoGVi32oXol2Hzmxz
VGWzy2cb9+hHcSnrcgwyamLdOGwqZNVN+vD8uJpngGmH1RYBU/KAdqE8xvw12fMeR4UGXHi4Uz4+
Rg6SnyXHyKoZVtHaiSrsNuS8z59CjlECtWOlbd9tNOZ/+uxH726HP5XV2iCgHSP8USh6+hKChD+5
BcleqyxHGFcYFQeVicBcCFk5RcIP4Z6OLbdBBh6UdHDkfUWVc8kpSAtkq6mFHSMivzGWhm4OqPc7
VAmBvhjjV9knR0WAWzbGqNurRCvY1BtNt42CLIVFjTWmXusvcZ7/zMGZ/bLTM4Kbyk8vxPxqsNT2
LalQbWR7n5068KJHI1SyTeO04RuRaLZVHdB7T3yTNxeB+B6W0DNEH6NcCn/jMqZTdkgHZYZolxa4
IaJhoCjV78iDbka8KX5pbXKxYSa+e2iKL2tnDAEjxhitYFa40zJNuw5pEsGRDpSvUClv8iZAA2uN
Q+xVIB2y6MomPal2+8PpCvEqC8tqvwGGmC1YVfjbFeIggyOw9phHAH6rXgnRLYlwBC+yaSS/t1a7
HOuLudNMCvXm1Lyd5/FBlJRrRTXMJQZqnOmRMaiPspgUzvTBqF4yVpAtMoBlttEdDv+y96/RODPU
xwwacLxPG53kSzxv5Ocqi/sVNUDl5JLG3AXpjHgcXfR8wcK+4Le0etTmJj72Z2h7w8l2i+AtB9y3
DoduWMsRveZnZ564r7JTNpH72MBrUm+yppeWBdyvJ7/V8UQNyRVbgPgmC9WPk1tZsRq5bWpsnh1x
P4NDUPYSbhECyrFsfdXZJUL+obsIOE8TzSjLY8+OoPZzLKWQajk+C70n4LTSnakADK7XB0NHTp1v
pI5oFCjBtAm8q+3hCV6UiOJbbvZP3+PdFDfGwZrdqJLZsSqPhXGskd8YK58d6b+aZZ9sE46Pv0Cl
Aw6GZ/2S45jiob0vsHp5QTktPQGgepNdsogdIba95Q5gnHr/RbaNMfJ7PuquG3kXz6q2f1iXQFic
EYghYa0kyV+A5KyF0eRvhqdmbxE+CG3oFhfZlFqOQH1F7dhUM96osglTY9aJxw2Gmb0UDY5FpYM5
XOh291KQWpVjbcUFuYOWeJhOQOkAiu88E1Uyo/Qhg6LHv0X90kRzjEwCm11OE2buLrqxC74NIvo0
TV7yK8z5PiYC7f9cg0zjN+1PYWo/tKIRN/wWCAv6s4wqxzVEzZKVnZWpupXVvE5/V9mX5odBs96l
pp9Ztm96pA6fAIqwZPCl2A2jor76af/rIfrHAFBovwcYNSBRTQl/VYkx3okUwQ8ks6o77XSXTdlU
NSuovJh3kju7e3OhtR4qavV0q0klXXDXwICesFoEbYQXHwHEY5NnKb4W6ps59dEqcPXqM+fQeqG2
fvBRV80JiAwn6Hz/+OWRgD8WXiQ+esLBZB0GFeVahaNNUowvpa4TnLKz7Nwj5bNXQ3iFthEfyMv0
OOv4xnmo0nQbWV66KMgS4781N8oinK+iCkxPGIbZRkN2xD8UsGCnStnpunYsXd6eKHKWIEfmAkuu
31f/rfpsy/593Oj6/0yNgZG1jsZ33qjRyoPAeYxCbzbumi9z2aroI0CxLNXWMNmx+Jp7xqwU3eZx
6fXgx0c/WhWom2EGTaGrDmw8UwPzHCaPpnS+elY1v4XW9KyPbffqDELdyvtlu7zjOWdSit9TCSJ5
a1jD+NHOztPln8LWsaRGNIpivsI5m9QYUhByxHOs7FQtF4NqH8zPVpjZTzkEJd5s+0ABVhaohtr0
ox3bUThSddeiIvWnPoyQLdYiN373S+A0//qF46J2CnU3e3MnzC3D1vqGqBhfRA1vYm2s+7vsrBLO
eO3UDgejMdEHnCWJyPCMl9TM/A02iagZVH1qAwB1R46A5hwXLHG9mscYgVEh3FLrzcU+I7ukbSLf
KReoRXjgz2cUf85XxF/Ky0bKfKAQdHQeUiBznR8om7Xll4pTAJl9/Jv/4/8q/9le16qrFMfYhUog
ujrLJ6R04nqjQP9a5RnGvYoyjKf/uMqLFFPl2I128uo/epU49VbEzj+AbhgkAOO91bbN7VlATktQ
0Z3SvzpCcJDbfrTVhQcZ/q/BajotAckVRHWs35PEjIBtsR1TEW2LkG1KmTsvmpdG964e9NuY9t+q
udkBL7UJh7Dayu3Rn1F2mum3DglDgNCv2JN5eAQAQffq9NWuXPvc14H92oODXieewCMh5jXDUigW
MGHxf3ac/q63akY8yTYWQdj3d29uK9OIaFseR3vZhrdqjJnHP7Li6vlwV0I/2zam6izFqCnw4oS9
bLJ0Xyo9YErQIicFcdoGjELoNwvZUKkmvFGkabnP+Iqrd3d6tj+r8mq0nYuSWzmptaqER68gYCq8
aYk8Q3p8VAkNhUZpfaoDMVyMmVEs2yfMpDaFit5iOt9VYkcCCzKAN4jUtadMdxM9r9tkYgptInNe
zhANWaBVmeNpm5Z7WXVnAIcfqukqHnt3bQeddkuLhe9o4jqjoAjd/oprDLoL1wbB9WjH1DHm6HaW
Nf78dIylWCq6huDjfNPz9nQoVsnoEAyb25+d7lCtW7cz0AL81ydVM9lhCroNMhY1ROl/zSPbDXXW
XylxnPgzTzhfta7Ye1FtHp/zyPbSC46VUbbHx88tuvFblOs4KtkEy/LYtT73HmQtMt7BJp2rTYIK
nlWH7X6ESPvZMqZsQc6gOnhqdfT7JnrNsvFdZ6Fls+uHSzX3pkuIL+TVUnx3oc4dfWuSXO+me+ED
lMc3aVjJdpcoUmWMsAYhBOwIzOubyW37b3mwlf1dFQUbvcvFHgCY/kmoaNxEZvG9bDmkmZrbn9Ii
wgKRTQ0xbT7IVIH9aATGbv1YD2dSVCjbzR2icF4iCCNvLr5SB0+3xFrOlHsjWo8R8YsgfjMUwzlr
c0GSB6psxs/JY2o129as87Ma7eUIiHfgu2aX4LKu1SUyO8U6tfXpIousCNXHFTHQheeh/C2bBDBK
VurK6LZuAWZENhbz4EdPnvKewP6m3j7nklfTACvcLobFY9xzfrWoxFr1ctgo8zTRoNzxWSFGNEMa
H0UT1KuuMOGqcCR/tHmtlqqQHhgjG+24CU8eTLQ/d8lmpQIcKdv8ByRSn4GRlgMZN5umaTVpddQs
nqPkTfrgiXQlSkPdW+WwefZaPc4BSudtVDBKt0ILGsJLsftJd+sGrKhefsRFekBVD22YfrqC5rR/
RWP6Zqeq856Ap4Giw0aw5EsApkG74PbYHiz+wy24DWc2YNEupYdslI/K6vrRaJmef479A+Zb+kXh
j68v5LiuV3gjuoaNblnoQuMY/I2CWuUxtk0sfvOy19iEpuxaE53NlxvTiMlHvIlIoCyrpgTdi3jB
ln0O0ffUyg9QNRGokNUs0u+p9WOaK7JFLZxfSaLXJzP34zes4PS12vMzyioqkEhqQU9Ftp5eeZfN
6oR6yKtsqciaLybyx4dHXxqGW99XtZWcG7/K5FI7v8fKJqNB9S5LtJuq6KRQPA9r6l61MEdk/h4A
4q4ZJ3UpZ4PruSTa2h/VjHWoTnOxLoLRWwBniHBcpc0kmNP/VVearpm14Xgf/xkjB8ri2YY67wS3
V8VjtrKZ4THPc1A12O6iIke1frbJq78+cBxBr4UIbJE3/fefQo6UBQeM775Jggu3DMhV/bducPoj
+Zz+KK9w/vh99X+2KVFn70kbLJ83ZEYyHJ+3yqtnm1Wl67ZFc0JzDO/YE6h6FJ6IDdhNsY+1luWJ
1bOnhasjoE0y8q9LWZdzAA5R13o0VAvjz5T/dSC+fVC65Y1C+PDl0mT3/Bg513MG2QEUpeCJ7rTz
IOptqNbj+zBoDhZ0o33yxhCX8glisI6uzzfMezfTyBazaQFZp/ZUvzZVBC6U3AW45Cpn9QY/3ZID
/dnE5TLz7RpDgc9IXeQv5axrNnbjvoqKmK8iNfRJE0BG3X5ChyBZehDst05uo10/C57JIUmTN7NM
BizM+Q7Z8X9MIgfI4jmRaoUIof8/Jxnidi8/QFVZgjnu4qf+BffbPlooBNS0ZBj+4U344pAk++7y
RV3UQSG+JgpZERDPiG8HcNPQV0ruely169F0xRXzqXBb6ZVzakZUA/LWGg+pa3uHPMrGndGWUBxy
y9x0XmhdCe3ka3vMxns71ugbZu30SVgVnuFh4H6tY4UQKOFCVBCSZOcXDqK2BR47i6CNszWKY0At
sqJoTkE5dw2wseLJsbYj5D6w4P2qUhsFKHyCVFKRpcUqG+xAARDY+wcCvp/xMDy4IPimOdP9XSnR
g8FtFSfw+tbmxesQju7n1sRklT9QupSdw1CmWzOIkVKcx856kqs2UdCemat9TKZuEFZ26eZ7a0us
tFH4r6ZByGjQlLWcUgkK/dy5dv74PCi20Z7YC5GBeY5iBD8Vhm6/fXygzW8ARMxZAM8hPRbxbjKc
ClUWUW5NWOD+RxT1yTZW/S+dhYXuvm1StO1c7x8vVqJXI8S0x2rIRkcYopmuQ7A5IPscTdErVsOL
zNznYJY+Ur1yl7PM6Dlll3pB9hbdx7lDTW3ypWT/1CwYNlqLEO/YWCqxpvzDhuD8kacAlbEwUe8+
fuG7DMRwPTQjadGOTQ2h2Q/2UdJaLfOtdJW3OpKMpR1dohl4w9Lpf6TtR89m83sG+nhVOWxl8Ov7
VQi9A+w92NDS6rOFvPxLNTeFRW4cndR6ezb5o6odghIt4xybynmQ7PNyojQhL6SFnMsyRb6Kh7Td
1k0fkB4TTb37nb+I0/Y0tcQds9jb+fqsaFDH1hrat/WhqCZMQOiUb2EVa5i558U5Q/Fo2YDX39Rl
MB6fxdSVv6tjSvJ8+eyZddvCAHsPjpTWgMhbBlVpFKNPZDX+7viK81VEGZAKVuBX08qrdepW5kVF
vWmXOK1x4FmajmaPPkmYENp0+UevMvxnYJIoNoJqLUQ0z3s1M23ibx7i4hOd2qbRbw8aMTXfjo2b
RCPMfSBT9ZvfDBcLBDtp911dpNnXKdTcY0oYcymrObCAVU2icC+rA7rMRpVkb31dTVdHU3/VfYBb
cNbpm0FXkSB3R+Zo85+I9J+aSfcXOl4Pr6y4YFeD4k34rfcqm2IxzNvl4ipreZXpK9NAvNktBE6v
aX0l2b2f1FADGd3XV9n0pz1zK+34bJIjQtAJaKPxvfLV/iVU8s+ZVZkfHl5HMHPz8U5IzAICCnnb
6Av1KymsTeM6xoeqohwdgeO/6iVCt4bqDiuUfY0P2AxVoH8kr0hRFUcwmNWR4FoNDDJzyE8WJaTM
PBHwaBpxTAxblJwRqT8GNc5k7lsfWbcaBRt0XLtXWaB4tAkAid5kjWzFgAorpsqyirSRfs2qYPcc
3yfo3HSuWR9km+5P+B2P85IwTwlto3/FkomAQwn6fW5K4zBbh2KINqgDYBoFOJlNEo6jIPBQ1YZH
LIvAFWJNirGb5X60R1vpY5kGq/kqR/R88feWB8xDVi2RqrtYJ2IB2iE52XORIRKGbZe+l7Vnu6w+
2gBpLZQiLo8q/28t/hJFU30Nxu5jxJAAYm2ZkK/jKTPMqPzilg1xCyfwdrKaVFhYVLOwhxYaqG3Z
KLA2VvuJ4KT/DxmTRWogJrwYcQ0KMkyLlB5ThHJI36fIw62N+McriaBwXejAP/MabE6tZu3RMTXr
ILz5m9U36qXMeX+FXbArrXE74GxyqtLeWGu+X72VKAHyzgj6H1ArlzZb4l9FAU8lczz4f1G/9LW8
ebH8SWxTR9MOGso1hc4bNSsm647lq74JOfOuBrXjy53V+aEHBXuJM8W6p3kKpSrIQAlM+qUiv/dZ
VNF7lLbJV68fvGUR84XtvXjYtnFnHOqhGE9jOqYbLzPJ6Aq8mDlsed+8RDnGWoD0hl8icd+6+b1X
ycaSqjmHQwzw0sUIMRnbX6Qdv/L3VL+yrIwgSAL/pYqmflMqQpwIoI5s3kd3W1QqSeRKdTYeJnlX
WSR8L5aKWkzrZ5s2lOOZ1QnN/BgRkxxw3zLXnHHTaDb1IEWq4b/WA2se32va737HdPvrWLQugW83
RynD7PfV1OBSXGihsrObKjmBkU14r6BELK9kGzKh72Vbx1vZPuqi3SHV/qUlyrhMNYwRpf2NrFpe
jz3dLIIiq3VZVAfCbcYnzfByFH01ddUnWLMHZsnpJbWR4Qg7/VT5RL/bWXDN9UAfa2n4jiKAthE6
momTD8fpoUBhKmF6JQTxLYTM9jWC0rH0MUu526hngRDVvbMqMCSx2hoXOgKFp17FmBWWp/ni4gBM
2qttvnQCH1VkNdwfhuKuHZy6eLhVZdFWkEc8u/lGYh5IVQU6qMwqH3IYRizPyY158hqD+VMYi9k8
OjRfzNawEIDv4lurhRdkOqN1pU2Ig0bQyclc7U3h6q9tamvXGE21hWk44usoRM0qSXhNDst05ZNT
RdlLNA3RXXdN3incjXWMu80MTm+PUZnO4qvFzgVUjfamd9HGnifz2FjsUVtSV3KYbYTBsmNhPbEp
a7+I5iA/slLS5qjoE0/lPLewhM+BFPs/+IMsxDpfT8AS5lkWrpL+SnNH23am8btJtstq0rXj0fMB
Rv4ZP3HI36V47S3ZjCL/3bbOz1IvVrqvtd/5ptlL1ayLK9DtEiGb1N7oZTpu/MENNzFJLdR5yhSh
0BIBYdfQWLAcdJq6rLbqtT2tU2VIbo/eKAeor7VFs7NHR+YI1VuWCWuDa2+NgGem3WRHB13j7LYa
aQx9gl9hx+2lUNpVZuKukynjKdGD4CWtNRANSUmotxZwD+a2Tpi/7HiyCRRhRBF0xHAmrFoWeuCI
dyKQ7ymmEz9LiJkk83G8Ave5KDNr/IVQ3N0PLPvbRDpl4Wih/klHn2PVa2700ubb1AvVtWmGwQ3l
UW0djtpwSzxFrOt+il9MxeXBiXrtBRLOlRj+PQhDa+VBTSExNqfc3TnlznKJbrg3Z9VjAKePfjuZ
sPLK9C4+CtMrroShmlOvGfdopqETZFVe6kIpt4BziQiPOrbeajChkGkjp1si8/MYWA7Nm1F3KRg6
btP1vnxJh91zDjaF4THrlR/yFjntZAE29gtwGJLxLseiGw6xPtCznRwCx38d4CpAFDY17oFitYcQ
oN2idSz9PviwQk1EwhYa37e9rOZaUF5F6rKuu9NyFF23bevBOZRQRQ8TTiqz7saf+oCVmBuCUWoS
vfg0mIsYAtqbrHg4rSlEDu+BG5Wf8jC8tNifQBxkIPCXH6PPdpOIHdxo8l2QhCIogeXN7B0VlFCi
niyg/x9BgHbWlFfTF3VCTliUefmqYzK3TjktXGuzFlvF1BESddADqJM63LNSJWczxWfeUoiWW6Pa
rwKcZN44mKIvhzzvu2j9740Q6c9UizGugHPOARg1ctLvOK+xGbTb4oddsOGKEwS1OgSB+6INbrIo
jDi6uvVL7yH6SpLCCm5K4nvrsR2Q7uMYnK8HsgaOiZqGwgbEXdRAYJAnDr6AyE/zdR765dIOx2Ej
b568Gsx8pK/rxizY0lJ4fIsJpnst1GUv5CvTwh4jzpauTbuPf/fI4bIo7L1BgOuMjU5wKlGPSG21
0BdK24+XXEWIQg+U+djVNMs+zMaL7JBXsigm5aOalGEnx5aoANu4lQ7VHQXC4Bo4GMgt1DILroaC
um9QIJPnROSLNX0R8be4JHOhdBb0vPlK+A0Sv8NITCXPDyay8+pf43y0nzhFaoi0zIN12S0vk4HD
mF81CKr8+6wxqaTdUKS/hqj7jr1kd0PsrL2PenH1lKoDglsCb64RqMXYtfua12W44K2mXp0obF4r
3z6UwHS+CjMSO4z0hvXjriguEfLrUWL1hXjzMrGV7U6fKLtIBdeO4mq3GPUGallJqr+dCxzWZq1k
4gi/LxvfahdsWt3dUHsDEHQnHHcAkeB8Jdc4aVHaCEPwxtOEcJFAeWPSOH0TaIlPoZP9cEcnxymI
JqeOfyHJTF73xONSvPkK1FXkOccVh4HizWpc9dyNqPbMnaUZlm9hgJKpZ4q7HGAT510kNvr0sdZY
ezuMamKNJgjxR5EszT7VD8/2QK3GQxuSae3UlACNsxLF0Fx5/tJ72wAeKYPsVcuC7C4HIOiH1Jha
t4/xsoPXc71wgsHcV64T3Brh7rHmBtpiZxVujNlPnLD41ihlh1t5gE00zbHtujvUV6K1rBoiMxeh
GpRnjwDDZ0v5PqVW+bWPUjRxTVzTVHlTpjjQB2v7IHsNziccbarPnLnUczbymz/uaiCdQd1Sd4+7
EMmf7Ch6bTNL3Jq+/t6DTt+EUwpyNxuQ/Czy34UJSGcxdl6++Y8OOUS2qWqODTgREyiacTMsYqRM
hBuFR1Mb3Rt0q52uONlZzUvvJps6A/WmFEP7HSJXI//+qIYWYAXKKiCFofDSn1jf8xJ9U7PLz47b
2ifV0Opb1AsOAxDM9gNB05s6KOLWjUO5i029W2hdlJ2q0H/tfFe5BXrbEzgR4qPSrdciUbw3xC7U
XV/hWZNrqvZFs8OdHGCVGqafSG1ccA/oQARUyTLNi+QEP61e13FjfemQTNbTaPiJu8qbF6baZx3z
m3Xvh+KI45W4VAHUpbHUvW+A+1ZyKI8RgudNbWHH5DcwC9R6b6SDdePRSZa6UZc/g6scSQgtWAqA
JC9BZyZ73TTU7dgk+T3p/HhbxnhKnYBTsMVP/XGZdJV1aKrJOuQ8ibDoU2T4TLw/8wXoJRrE3CdH
yUL2P6uytxVE/HNQDrLWt4Bll4/Z5MSTAV0BOImP1MKq6Cfnfwg7rx3JkWzL/spFPw8xRhrlxdx5
cK09wj1UxguRIpJaa379LDKqK7uyB9VogE0zIz29PCjMztln7WscUs8a1oWkyEaLTpEvKZRTAWCn
Fdei1onorWv6r1Pd6wdrpSRG+r5oe+VgVUCucV1EYgKx4anMlXDNs1JcRkeKnRwAk0hHzc54gPGq
MH3lVhLSWKYQRr9ga3cLOnOA5rnpBhUkda688fLyw33bWSzA513fEvE6SZQNIMEQOxFZP5Za0Dxm
0m33sazJsU9986b2qHaoRdEtRr38o083MPmtEZhy4XEaLibKOWduIpVIOTFLlgcqJ6BLDtokdW5q
3rVYHsJdOXFHyZ+kuFcargLfes8G72knxr1MgmBDxKM+kdlEI+YOJ5672JFMG+xG7yqRi92vLocP
PJtoiEhumWlOGrz/+dnMIPqQOh7JubLoS2tdeR2p/VlESu5/bdvqxYmVFKVduUdQpHqLpiwXaAX4
Hdzq6ASW5aPsyTcEjaqPyC+oPffCb+5YkOdCOvaWyVLndRqHL1FZY+NiqOW9QTy40uPRfFBbHfFs
0LcXA8YwhpbmI4GZdI9Ln43rembceB8XS93ik1hSvuUOUsE0+t4CiyDOpRPybo3yW5CQAAeXywLM
9nusViz3moFDJ2JrRUesZ0hVgMbfepWoHvKkLFZ2ZhGnBQvCPV2536IR1lmrwzgpBOASy+8/4A99
DduwfVMCKiJMSj1vROV+6CGCMO7H+lWT3Tl1YZ8rHgDwWGIIpmGysq3kUO+KuEru87HzIaUSH4TX
528AbLS1io31EQl1tjBrn0k9WFZ7yeQ9O8KiLeUDTxlvkRh1d45D010mguivEXTW0cZJZxEWQVQs
kyC6ikD7CD3nLmSurMvc6d/wrPGo5h1NpmeBcksBWWteObyRzbe382H61Mx9FvTzYaBQ0NviaTD2
roGLSP+YFpPGgRTlKhd6f6T6x7hXwfio5aKj4gSXXruheHAUb0UmzR8Bax/syzv/juhQbPOkxxWm
IqqtRSmk/zZ9gF7b7Sy0OvyLRvLwayC0zSdE2tph7gJuoG2jqm5WRXW3kzH+EarcMKwOdBYEIsM4
qI8Pvq6T887cauXANX6rB/MSYRf0UfvO3sUY6N0MPBemtTIQ5XN4GjYJvuqhpj4mRRzilZcZ3wx8
CZLpJGVIv4V5ATOhH9RFaUXvGbmp6ZKFgx3k3m5u2sxdwiaon6Y3KlQFQm5UuFtvIRmCVUX87zAf
xl2vp7H3Vqk8sG1WKEt4dg9xTn2d5/VMM0MVEbtjGW9qjd40GMfgCEe0fwvfnbAx3nSW1AeWlQHg
VQ7SDMhTrdXE/AGp59UmjzZKVhHi21evhgwwbzrFGLedpVbLOIi9myMpKFfAnFHJSnXJ3JwH0lZ7
jVuXqtrpVBzToKzc3OqfH6NKiTexFr2HrJbCZWa046Yda+Rf0wfOn+BlYbZMud23c9/8OZrlnmVJ
kfTcIrgdPQQhD6jp35g/XG2hkhZWid1x7YotcKxygbeicYAPZkwuPcYBD4RyHQHAXypIfbeGTu4q
Zqr3RU1vVi+Md2XEws3CS3dHWN9+Zca+nPvVRlXXSUmKxFLyEnchuRVOYL7j86ysGkVvD9TGWOS1
67MmMnNH8NGlqtAZrj3s2K0xNOpCtAO1bVMfd89wxRzHXzfMCEms0/w14NdAq4KwqTbzQAxwb0vI
z4eiaxzTUtMf2kqTz3+25tBQHsGV6aSzLvHVHeHmmoF7YDmgXqXtrxRbwzPS1a1x1+m41zW+E92q
aRMPNRRX06cIYGqORR/dvKA+85gENTG1EgwFLi1a6rlVzrNGFGXbLlDy5a+TcM6uECzgpzkf1/b4
v7Uez7gx8+1TWTkukHPd2o1lvenNSky2mSlARBVMqFtiv6orB0+neF31+/LVD01tPU5w2Xm0tpl/
pnULSn0aLbQYndk4PJsBBhphWT3P3WVvI1DwcCqdT8LAzcCv3tSYlnGSLcQPW7PiK0X+4Wv1be5k
ygztQVYR5eNldmbWSBaIbPmzM0QBrEfvG67GOAeogYNoU3uex0yVVQB/PpgwWpqsjXH035UoX/E0
qL53KRV8ZZdXDxXQqUPsYFhmp8rw5nXebj4iBRFBBXnIwoBM7XLMMIpEInufN+RQyQGSXjjUpZz6
bO/YIifHXkWJPw8ZUueLNRZUt05nWSy290Ja7ucR81me1I6EkFGuTCcFiEO34NCIw04nzH0jjHWU
ND+l6M8IQ5WjDGvlGKVtuqkaad5HgceDMVTm99BAO8Hr4ydOEM+sB2Ht6EMBl1NLryi1o73aDawo
sWZ46FizLet8CL+4SU4Mn5OEFKvKTkg+VGJywnOcW9pBEVD9Lj9mdQE0EhLUuq5qg+ksQMCiyZUf
gukuGa2fcJy+kgvyXk05QV3SoEFUU+uohjxslVPbflBCWD5t6ETvyGCP8z/pcL81eg6hlxwifmPS
uwnYy9sqbcdDbw7NmUd3vg7NRn/ONKJoPFl5ze+h/7cr1aqYjIeivauRIOdD3c84tWzAwKtBR/xC
6L67p56sL2Vin+fBxk3be8ZTY7K5LI6DH5h/ZGTbcqg2aQ+iEhMh3lW+Hy9jLTCfU3OC3FtB9Gyn
wE3cWpWPAn0YmDm1SfxV14fuaugVeR6ipFjMJrBVpdpUpBHJ4h7PXzPyBgjnui2r940Se8UGY2Hx
ZXBg2re2eApGQuF9BmUh6FL1S14UPcbHo3UxtS5cV/ziqxQkigS//NwjILy6zvC9mKx3o9F0toNd
DOu5SY6MSAAmnCdtKrqZTmqDHgYDwMZAF/49rkS37susW6cjWcUl1TUy2eJVb33KeDXFV46/tLuz
alcpyGKqTIwWoZdQn+hV6ovn4R8x78VT32i54qWu30SrXcd84SJwOTHxG4nS24l6GjOxCQ0K2lRh
h7cA2dc1IUzfZCmRJh6O1k4QhlloOfPZFNX+MTVJqime3n/xFEmEV8NlVke8+Wl4ICYDBKvHGpkZ
HE5oyMA/7RHmgZFQPd5lvb4kOxwvXAeCADAC86gool2RwB6/KhpomRpMnTXyR6lEY2y5NXckjxBa
Yyl8j4AKIkdFYjE3E+Fn97KUPOUT44rcu3hk+Wlsc9K2y5ZMJIZPinHUa9IsZZjG91JN5VYZSd/o
gVQpNQi0Vemm1cM8qoZGR87LVwF/TAdPm7w/+HZU3qJ4jO+UbNXrYtDEeh4LYOw8RsXrr6MxomhW
qVLom8/jkZNfzRyNpETXUQ3XlPDYjQzfWSnNAqDl1PIiaCzEEDGjGVhkVoW/48mAzV/jl49oFZet
lnsEEkamC5Hi3cLERZ4caEyTpr55g/HPsUhHkI9TV9BjEVGn+WocRvWkJ472IHOI/2AGxcvIv7N0
SjO+OylIWzIBKEB9aBbYq4dna6II5WPyQZn/hUmdfmgiHbERBux3hVnwPdTMF8sPoBPLwNnw2K/X
Vjcln+LQPaVwmZ99rVkR5rXe7MIwd0CvyrU9NZ1eCxYQLXCW4G11c5PmcT4sdTAFECCSt3MTUD3q
6DuX/jN1aMl7z38pdsgGBUUNpe+GWxA6y5L3TqDeFprqH7Ci1V+sHgn2dLwfQjBTar3aUTwJtzjW
eWuOdbV0YjD7uh00iyJpm/dab956G/w/iqx930AdQ0n+rdYdJGduy3SeMtxL1HiTfYxYNpVQeK19
gXuCZ0HZ6OTpAhahKXkcq2rEj7Iv7kEy2l9bL+CFrUXZFwv5zqKo0AFJiliXAjjWpg5Esm3U4kPt
e8i9vb6t8kInjSQHAv6ILmpCFiePQq21qjbaq16W11goxeof//W//+//+d7/t/eRAU8bvCz9r7RJ
HrIgrav/+Ycu/vFf+Wf3/sf//MPGgUCTjrR0KqZtaetCZ/z71xssXY5W/5fdtXkAHr8/wjkuD5Fb
35zMUz5A8K1lI52vSS4TFNm+eHRU7K4xK9T3oe6ke8eEw9wn1WMMMxbBlVLvesrXH1lYlp99RDKh
CgkNt1BUQV2X+Edhd/lDWAkelRPHpKmbtZfb+BokibdzbBwO3Nzytrzk8i/kJvZeH49PStRinhc5
0TIEXPyl9sHXZNI2QfSm+uozFfz3v4pj/vVXsR1+DGkZ+PrYpi0N7bdfJXbQEcDsjZ8drRDHvoQZ
VyTlQEw0e2OCRwk+aANoL42+TiucS0qNauxNn3YYuVXNXifM5i5l3JB508pLpnXEO6Zq+ETBHCDx
hHjAVUucSMj5q3mgCpQtqirv1WLhQBlwgM+MOmBQKHGJyw3xUp3b2m9fmq6Tj44Ij0WTqC9ybPNz
RHEhWFGOAWQw7KOoUpbxfIqONRxr4IIZgvojLnMszPvuh0qlw7Np69aZSdUPA5fpZ3DP9nkaw/HJ
2NpwoLZCrxPA2Ib25bc9v4ujhxK7lxXT4PhckEhZe0Uav3iO+FFPcPHceA2xMdwbE1ghyu34AsHw
PpdKaCSAnlJKITTy649z10BxEaLqeJmjPt38WmMGQyIOSOEIDFQFxf5YwA5RDPZM0e8E1XBbsrmf
4Kvddf4010LhNVvlEUDx3t5HHcCzZVolKNQUbqG/vzzM326a6fKwmCVp/L+Yro/p8vmXm6ZupG6D
CsmeuwC/RZDExlOh5gYybD1e4wZpPAU5DAaXysfPUaHb48Vj3VioSchULF8HaWF/4GR+1Xu93fHf
T65h0rR0mY5LOhbX4dTqu47weNO7B5yD2kPaYB2JJW8rB7kwVNKMv2x6571Id7wzdDc2AvajlSCA
8lAzHyWvIyCrYk8pP4rdz75IV48WdlKrVFTFuRtdM1qkRLExmfrczwyxwCCV/w6CGr36MtV5ondI
zIOnmvHl739VyzJ+v+tMoTqmqk4rZMtGU/PXnzWNA4cBn6UIgqYU96ybgeFVTzH549zyp9e/Cxxx
NTddq7JvqAUO2AQaCwdzLMzZm9RcDRAdVjrxg6U5ldjMGyaxf+xpZn+zTdIALZSPG+aY85oPXUD8
PKTrWQwwTg1G5kakaXMjMlPtgSLXR+aU4oA4Ytgoves+dYr6c04eawSEFbtbthgH6FoR31CrW6cy
r8cl6KvhHSLK19/6ZV44b2WtG/d6dBSeqW26jlpneLc0H8vX3sdSWlX2maryzWLqECo/3GVN5L/M
xwsQ4ytUE4CucSYPTWq7mhhQNKJMQDepZuxZqQAc7zEYysJgXFS54LE5bZxYFu2/tOdOkprb0VZJ
SBAJ8TJ+9sw07i038kWJuVTRJNznTRSJJ54xsPKnLi0x3XVu4GrZSt+4p4PdXgpSqIFq2yB9y7bc
C5Wcfu5z4ettoO8aux/eVIf5dierJ8AU40W0LQjVqX8+jBxnjxNwuO3JPB+jtv5jY6jYA0qqhZfz
gK5lOb4K0zFmQ1DCdkkFdVgeHIYwsjbUeMm7aaT1IujD5iMuFgKNyUfZU6U32vgjAkWAemJ18QEb
FnVfdQawDaf+7vjJ+O6OOWXuoSAxCocodNAosUjDyMdLs83c14fDzzxRvTW5iQc1aN0zUdX2nuc+
Mv68alfwGZp7pHXlzScqMo0hvVCxaSmVXc978UGZsgUJ86Yqs5N/b3WCq7gIgK/KXHaLOCzqr8po
XGwfYOVCNyjdmqo3HSfaF1avfAMVCzsiK5PXYTTPvqabJ7dInOu8SfPg0fQb90DRi2qxsKYSpRxq
+DuUj3csEPelKEnhWbNUX8N0TYfuTiELWISgu6uFGm/9lGIjdXJkAxyh3qIEUwDrubIc/5iqEeGQ
0q/TZWHx1SyjcyAUK51FCE3fImNT9rjV4a40FVwZnWuvE6b367kaixWltcHf7ErRb7eh5JzgomIY
F6lLVnBVlRyj2i+Xvi5zsHuNiSo1e/bDerhEpKixIph2fcs49Q4RR0WqX3sXL8rF/FdLEC8sZaMY
m6pUnFvZNtHRsSvyRUXpQpGmr7NIAtqphJwzNQfMME8KSdg+fjQz/dErG+dbUHhvZoBzupXGH1N9
zLtXtNhDtfh7PPV7KHwPuB/Js6U1PF5iP0CGMrVTiuyXaGJ6hMGVfv410D7BKwa8UinaQfaRyWcN
GgzhqT3vaUwO19QbgIUo+/hGeSwXe5Q4+8wxImjHcXwT8Y4cYPs4NwyiVodh7H7O440C0FGNsmhv
2R4JRmITW4WJw/tNuHr6HhljsYnNl8GMVWrh2cx7zGRU/GC7AVYfTCGcmxgZY1uggIu6NXYY7hox
h7XMKrW6UUXWrt0Rm7xe5anNjRKeyB5ohAAI8EmplugBoTolKmo7O4fzU0a1vJUWln2N7Sh31/0x
YMpxkNH4gl+g/tAz9Mem/aEHZFfn7rTtxweUEBI8aewoR0A2xRc7V7IVNiraBVMhZHRFEW3LNEko
7POHBYy8AYfkj9ytyNr8uVEE05cFtfMrclTjcR7AdF0549vgrCseZqsMA8i9WVY1Uh9k/5r8GAYM
7boWzH+Qhsmx9fXoJkPcBP10NL7a0OEWmu3UjxAEiNUCFVkNLeAMq9cOI/m/A2vYgiicAuA07MGa
IoqS1WFuz5vADkY0G7+Nf57FHPWcCpV1v229BRTpnbIk6m6KkzZniHYXH9HKTfHYlIqcVnIWj/vp
iHkgNtodnnb4RU2H9bppH8hvEaqZjrAti1PtRixVs+638yHzAEU3WhKqj3OjLOG9Gzg2qt74o2Rl
uVNASYmFm7X+BX6efyEUxNI9AVruBzGSsj8H5r0sadSdbwyvcytFFrWtY/gWMGubAxXQ/qKRFuLM
hLzF1nL0YpmrgXzs0kY+huha12kYxeu5b95IYZXL2E+6rTJEnIcADnCudMvDfEoznUfSZl8njX7+
1XXrFEV9nD9Bhwp+1pt4Px87d/36Mr/O8EmabrtR/M0Xmg9G6/DHF/r1efOXoiauOnx+yf/PF/qw
avH7F6IITUXlh2x91StGsKyYf1NAR077EIqBP1Qndbz/qjxZIIYcllWEdsgkdHIa6zgky1sayy6t
3QMSpWTjdkLsMOgb3hQkt+SLcCoefW1jUD67c4xg/FL5O8Prpu6aIH5B9hmJhXmDo+wu+omeo4Lj
wnbWdjeSwpVnp0je27H3fwR2dE1FWLyaMaFyV/H9I2/zhOw4qEerwV4v9FWYLkRhb/gVhrfE7m5R
XfSnudVIz7jWnQ7IjfBrFXp5+BOt580OkyTEXJHVCoaJzvqzreJFgwUASPmwMrdFRyovwQxwLVOt
ebIUQmhNXmEROzX7sZ9oMdFyHiTQ2DwF+IcMlD5f5y69yOol3GYqkqfjG3v0t1QQGqt5NGm64mT1
lDDMoza32V1zn+bP+fyw2AWl0mSX+fC0VdEAg+HZzYNdlqpbRyc/hmaUp/aALGOK3YjYN0H4eMVb
wRS6bIzXog/6E9gCHys9jgpbR6w8o+v2c7NGHzgGJZMjI02uSeJgnTudnVKquTEkBpbzYfi+EK+X
6SOJgmXSGdkuSxEE6z1+12XVFDefWelyaLX0S4OTl9NRzIYxI67D5CM7syBqRNTBQveOy12n3wo/
huZbB+5J8dWQpIeV7lgc4nInQrkq7Yrq0h5tVRWkh0gp0sO892vzq09CQFddgcmNljVnu23jVeTZ
/vd2rbEQ+Y7OMVgJVRf7ArXXumcRZxDTzvKr2i9FXTgXW4uZWGmdAndQBueoUuM/jhg95QBrqTrO
x/vdmF8xXkKA5yvPmlKDWp+6sLzE4C20TJaEMNjEWDzPm+IbkoLgOU16Jidtax7McVx2eJze5mHF
bw8Urxe7eFCKXTWCCxvdFJ9FahmusvTVq6KV4ko645ZL/YDstqU88p9j815HDDl3gyvLxxYc5+hv
5vMGnEKI05vHX4cLr7B52WQ/qhSR1bKmMvpgku475FkC9gjD3w2Ght5S6ZzyqLRetE8BPf6+N4+C
CQj3/3ZcRlmA3+6sgtk0sdz2Sxxna22KvRgJVCPRZc6Oksdig2jvoU0j3g3WqF7njaPFxdUtiSLn
6jVGDNCjM7nGBSxGJfWird2TiU/zjWGtkK5fMiHTHzE7PKbK95z61IUiqvrmD6UOm99vjzVLtFNQ
GdnGCIz8jrUZVgJdYpwcmf/EszK7tLnBCs/Ui0Xm8oLhLaG9pA2JAjwI7MeO4qo9eEbraBJWOM57
Wd1qC8G6dNW3wx99YxJ25eLXMb+3feW70tQkZ4b2Z5ujpAZ0+p3sWb8IpOU/kcH2N7psi5NGgGr7
96tc46+LXEfVVGEYgrCBbuuGMMzfQksNhadxLNACJUXt/1BD/2qhnV+VkBfPioZMCvNwRYnqi+Gv
Y9bwY4NqTQMW9+gxjairlcyM6mrx1NynhkOEUWT146Api2FyTs6lU6wyx+p2fVttA6wmbwm/6Odv
22YXd9Qfyfj5P3JcgnDmS3gOdu6HAl+vE8WK5Hp6UbOtUfYqyZqgfSw8jJ7s6qYIQwPdnWNrE/rV
ieI/bRWPsthYVHkjH/Mokmk1eQ6L8Edjh+cqcvWrH0q5To3GArGHgCAW0e7vf01Nyr/GDCxVY2bA
/0xT8tPqqvbXmIGbam5qj8WIBsp6Au/RbWxXDk+YJEFj0b3so0Dr7IZx/L0syWUYusgfEQgi6ila
dScs33sUGGUtCUAa34KIiTaX2gekUjT30rWfCMMUmx79wEb28jpGLNnMeEiRdlMCAczoOHd50+um
AcW1aquaujOvKVAXE6xsnDZfaH1NdUsdYTA6NK+BRDBdOuBXNoE+nrWoyLBtcLPL517aLcshe1MK
R77qFvXGCqqH3Zw8wkrmfbR9/8GOm3Cl9iCmnGKLJrv78FGtLHrFzJ9Hx+cR6yM/CErXOFQ25Vmp
Z1P9keZghYJQfk3xa+5x3vppB8pxrIb4PQkBlSQURU3Eg+csy6ull/t/7I1B0z73dkRKWi/iJ6M6
ZUHrPcVVU+9Eq6vLuRnArniodWvt4/r7NHflTvFmOVl+ht/mPWGzXjORa8LNPEg4WCxDQc14xrVB
RYMDLMOPKPUpXOGcG7VttvijhYvUwjN8O3cSF16rTl4cP1sdybIVC4tiZcSY5ASBuyGYaSGDBKTa
RTuiRNqmmsMm4QtB1+izmxk9DIU2tK9YIIAsIyoAJ159hZiQHWpRa9xzJP+EIdGmVfUjxQw+SxeI
sHPyDympwMCqqvZhl7wXYXXD0x0oTDsG67pvk0fow+lTpqbhshbKsFeFKNea9KEpKNSLt2X8NJvk
4LleHvO2wEAobE+INJIXsKnxTijIsxuymK9GnGw7t/a/uVWAWy7CtxGV+BhsrL43qGVNnCemSJ27
MRpQVJ4scOlUnfKraY9XV+jWJEbU9+gkJajztvxa1icD6fB7YfbaxumLfqe10CvC0EEaUno3q1Gy
gwUPd6f1Now0VSGzknC1L9ucv108BRfnDYgK7xwNqf/ZNPMw3gM7PM2Dc3/kwQEIAnxcE0v3zvPG
CtRDh/Jy/6sLZY3/OTj3ubEerd0KXZvnOgSSTM8/GvZYEuDpDcpl2YRpuyS0A+QoXdmR6E8EDNu7
ESNvafTA5IoynXxpSei9Wnj3/Ka99yhDV74tqduQ1aqPO1RVOTHzwVLkhaJ38D5euAscZ3gbYb/t
ElUr4V7/87DEbb7//VPL/v2hhSBqih07JnABqdm/J12C0ki5KDz/NIE2T4GKk+gi7gzzmHf9KvFc
AMtVHyK0M/v93Bx764Ogkn6ZWwX4obYL4+c6Te3HOmdGMZ0Tp2lwgsVkLQzZKS/tWLTb0ktHiAX/
/EQeZMPnJ5IP+tDsNdwXcxeLgQXxhI08B8JUzkTymlUAGXtlpq4zLubOeXi0R2U9WOa6zXSwJFPh
lN8RwikiSM8t3LNnr3Paz6aXC66rAvNcCNIWZVAWzifFWMAwzlKWky7Vf5El7gZVpDvfi1EtT00l
xVF9zDeW04j7Z4+j4MQE6w+9S6reEw1rhbq1+8WvQ7yoQFaWslgZlWhtoYvZ4YK6bNxMvqWum24j
RAc7qjyS16JstjP52M/AnQYlk3Aquo0HP6Mw5u//zqrp/PXtZFvw7jWTSDy0M8c0rd8SBaGM7LKt
4+QudFVsC00fTgBTh1MZtNgJ/bk390m935B0gOk5Dc5dv47QKhWc/DxSWpTq6JWHouDPz1NJH9hi
rG+2E7ZLqwzkoRGR96r2wXNbj1iITy1t2Vup81JEYfmQu+mTUkrlxSuJoLsm0tW5mY/UgPC3ajZz
05w+L0pKeZib0+c1jUugcjqVFdqfn6fk3dX0KdgIHsyi7y6qEvpPFUFLaomm/PDctJvwiFqQQJuQ
3tO8MaN13HZUN/e+NRHC1QWL++AybzI7Di8V2XBWuuOw+W1gbmoyb0iQq+SYfLKwxNr7V88ELgVs
Fb/FqZnbYLgzQEnHuWlMKo8Sb8UQwsajJovL3J3ElX+wbBfLcyWhCLAt8n1L9Qr1H9oHjtPUWxOW
VwtP8nBRoweSIs6u7MwaWX5uPVimUwO4N9qvlG5R+tZ1lx5A0zJMo/EeO9aTF1f12fb04T7EFPsW
lFrgksdgwPXxyCW0lElQgaD2SCn3g0MMHmX8VbTiBdXVS9F66he7wG2N2k3JzC/qiJ9fnHoQX9CQ
VrvU9X20Bsl4yATWahgGWWeCcdYZr2L7LGyQ6nbloQ+jn78F9c5EcJaBgKYowAKSDbAetVAxH+PR
BxEvxm+fram/0pRky7NsWJqFxmGV8M+D15+NcaCm3KorsuEiwId5SrpNzTgpg2OWqA6UZ6wTKiRY
C8XphweKPbTT5I+7GnXiqK5JrnPIXPwgcHaBzNX+hztQ/vsN6KiU8diGoWuGqpm/pZREU7LYd83+
rlAiu9SIjFoWBRG2qL3b56aBFRHEj+7Uw+8en6jWewJNjpqsGzoMFAuPQsxpFPJ/vkJikO08vZIP
NVBNJk+PNVTTx74bywt6GnhQ+VaWLmJJdTyNbgnzPLUbZDYD7dyG/pFJ/yCnhEKLyu8670Fje3HH
1sLJhxwDEWYoWLFu/ocfw/g9bWkZjmkbksi0RQxV/T2r3QSy0RuKke+emn9YQunvJuCW+4gErRSO
/WBPrUx21gpASbeZB0U9egQ65ANiH7jr0xFlVX7XkV+c5pZ0kZGYQalTS506u8DiGtA0V7nNm0BW
t9qo87OhFd49H6t6T9hjsoFRon3XBQL0ndIckzIFdzf0GfNpI6QiTK+65dwUU1+GiSlLyLCnqA3B
gfTldUYWTC0gVvI64wzcpPgc+7Nla9F/0EtomvXbI91WTUnRATVpti2otvj9kS6SyBo0J7w5iest
G5OCrobU+q0SjrbtPLPem670HgIE4WA2IvF1NMeVXYbJR5pa3/0mU5/rSEP1nVTiGA5hdU6CzFnJ
uumePeNNOrG9Dcc4X1SkKXQAn9id6INandyIuODU0lQ1vM798144lmvC7O1p7opSKFgR7CdKz6lL
EVEwbkTnWItasfBmm/o+N6HnX1r9oRvJ2WD1dRkliqrcUpub7CnhiuDN/jCTelXEufaejCizcone
zy/QMHqomGBvp9rK7Ax/G0XMoVDoh4coBthvuS2pRhM3UBAZsXvkYfvHhtXnH3tk6fUVGpCpmAY1
fozEaaUog7NUklHupZDngizeltnZADsk164tZbnXZtprhiBbGY6K7u6vAyQW0BUpCu5n00DpBDtR
xBc1xxTNJxSzLkQyfsUgl3xR+A3mSbBuIi06wmM5VQjuTKq1j782pVfGRw87WzNyUfwA57J7XT0h
DpQPmeFqD2mZ9viYI53ztaI56A25s66z46dRDJvKnYoerC49YK8SrOamrvc2V7UYDuTl9XXclO6q
oDZHBVYQZRvMLEzy7EV+SVuPTajml7nZdYSEie8gBUvChOxhMox7ohfhIvJMccJ2Em93GKlfiMDs
Yy0sfiiW8VF6hXgSeUMdvCTMVvfUdTpwRYgGJs7LaAU7ioJdHGbRvp9H6qVOUTMVdClOiMVdpmOg
ODXnkcAJ0ea7WY/FrN/JBZEsUvKBf6Bw1bVXyliqlCZWlJrOwwIFw8UmgHaW6UPGbwzTbaDKi0Kw
ax802CCOy9HuzEsiFQNZ4dQPqoDUW8izQHVWvTExwI1SXtuoiLdUo6Yn3ahMhB1Gwher3JNWUnBv
OFH/APxlWAVSjk9tSEyL2T42zG70LVHAitheSqrWsROkyD1M8iaDE6wtpYxqdAONA6gvp/9fDvnc
nQ/8dcofh5YDT3if2/rcBX55sopcv4yVA+cBS55FZLngaDPNOGtOuuBHqA8aa9Qt0wTrsRydZBkq
dUOlKDMQI8x/Wiy/XSyt3jEQEAiKR3f59xNQ5/fXH48pTTVtDUmF5qj/pmPy48Ygd2opiIT0/0fZ
mTXHbWTb+q/c6Hf0xZzIiNPnoeaZLIqUSL0gJJnCPCfGX38/QO62Zd+wz4mwK1iqIlmsApA7917r
W962d9vhOnRrlCvZtZ3vhHr4XqmEwOcZASR9d0PtZoClAg+kcU8oj3uhbr40PkSs/zyma86mLYhU
G/o4v1hVE23AiBU42hGELQqwthx+/bflrg3XaplpmG2a+SvA0CXMZyt7TmMRgMgT9cWdt80+aYFb
qJwEcM6PunkDeIxS5aHyRwDoLuvS5y4l+ETrWvnJ9x9Sr8++xH1Rb3uj8E/Y2NU9rDP1I6srjYi2
SRvsfcyy9qL/EkGS37u1mXwq3fi05HmJdoQ6wSD6QZr9cMl7s9ksD/z5p4P20zYJGwrndeqt8FoU
BdsX3bn7MM0eM8d9jdhgvQ7moO/kKBLyBthFzs8iub04ofu7q8EqqlXnJeP5txubdDFtDSad/asF
SrcWZJPMF9XGarPnyok2CVmf93D+p8pAZa8PShzdxE3Of33AiLld9js5oGcYBk1JnfrANnWb/39u
pw3C7Yc2iN1brAxUwyFi5EU+80NYk3rzKgD08A+SGqPhmgtQL3Cs7qtfyHWpp+qNiHr4YV0ljhaF
1RNChYBtH88o2/qXtuzr2XU1HMsuJYfJ2aXL+2qh6H+asIOTAhQ9ZhWbQVz2+T5wIboX812nTEPO
a50PnDAQX7nfMYrm29af8De4/UeENN2NFMNfnFL1H1NcbecmJBpKnx+MSfY9mF4oN7CzkpfGuDiV
GpuVj6kC1hA1F4kSRbIZ3EStE5MQTdzqSP0DCO7mS9864nVUJEwHvTbe2fyh1jWc6ZzQXDyX+iHC
Jcc4h0MEnkTiXUbMDa6LfmNbtM2PUuT//qTdbBYt57eiHOsoCNUf7v43hSj//df8Pf95zs/f8d/7
9+L2JXtv/vJJ1+hbXTTFd/XHZ/30k/ntv766zRf15ac721xFary37/X49N60qfq3BnV+5v/0wf/z
vvyU57F8/9c/vhVtruafhp8g/8evD82aVcOgiP+PxnX++b8+OP+Z//rHUX1Jxz89//1Lo/hW758O
nXfpUbrpaO7mxkz/Pj/i/hO4hieli2LQsKVt0JbPi1qFSGbFP3XpQLmmvWyxj5g3+U1B/va//mE5
/0QoKnUaOa60LEfa//j33/2r9vbHB/b/1+LOf8fvTj6hU1kyD3A473S66QCHfj75Cidjois9E5uP
JVFIv+HW91njCfuAfeGuujwjld16tvWdyEWxLrMmhcHg7kVrY8kB49r2H2p72k998N5Ucfg3y8kf
X6Cpe9JkbOGZ1LLuLBn++QXGfWBKPbLGFV3iEoyvGR8E8YuHWDcgk3qluS6AwpIqMnpEQTansIi/
NQCNPkRVxsYH9+NOwE3aZHMgX2az3gX8kCPt5u+/+8h/fWt/L2t2fu6wCV6gLqQ5t16Q8Zp85j+/
0lSfP0GHiJZJDuVbEYi3CXbEtXAbEI9zQmYc1ET0atOmUJ77aSKc5YzQAMMqBdzOg8eH0WnmHbX2
kY8lvztperD7iaSPthw/10F/QKLsw5++C9dhj2OVz0FpQXZfjCdx1pDzK8evlYVCJG39I2p+0937
YYR6DREwLIxX3Xbd56GKMcnpyVVguj37rasBcQlwrWR1vTaF5qAUNaHmdWkB60l815QHLzvtMoDp
HuBKDUDTBxT7YBnYfSpf1nfIK+3fKF7nw//3h+b8fkpoGJwybHosjtCf389JM0vSv0FblqX20NNu
Bu5bjhtZaAONBUEanC+PceUf1ZgbFxqcz2OYx4cY1T+8WXe8Y9R//evP2PjzZ4y7EXG559q6NZ86
P78mJq9I5PMRz0llD499rbF4T9PHcpjUraf1fs2HTYBX+alLyu/AZuFwz7MA0i0+Fa2h/83u2vzD
2ctbZHNpwuHJcM8ydHse/P1OFFznUdN2WMNWg9LLrVAhnW2XbTTxBNlKV8WbGuzp0VKEPTBIILq6
tDO1j4bchiFTlW+mB1/XSmLjlCUOVY/+5vW9fLXjoll1oFUAdrhwW3WDgWyWbpDOmSvDhNhN5Eux
RaUhVjjl0nNukf34v36rPdoonFbzrA1j3x/eaobODKcGxGBNVX6ESGBuSmNsV10YfC1A5Q7oEaDT
teOL53+xey059yZhLTjr0b0VcCz/+uX8vAWfT24PYYDwTMszAUt5fzgY5ei7BeIzfr/MWGnDzqBa
qHJyXvQMikRMmymwj3/9O/907TPM2SvBvHE+AyQf9M8f79hNcczFhlSAIn+BFsHFxKqCdd7ZnIpq
bCc+RVsdQ6ZQq242sbVTLXeZaUW7KH11cGEBdpfiXtnGK2YV/4iLm3gx5sR/c5U251fyWw3HMsV7
ywnBrsmzbGHJ+e373YGYj0aUEwtdrEbH+kQErYFVzbCuhtG9NTkDF7g0WoOGprRe7LnUCaT/hOKa
4rlt3zQ9nhDO2/25ncxPHuJ8kgzTZNomHmdUk9FYBkhwAzZKRBGRB3TRT7WSCRHjw0c56A1BwEQ1
LBy/0cYm99cfg2v/8cM3OLccV5i2wzI5L9o//3VRb0ZDMoMbUtBppBNinlUWaSWq0c7oVnDr4h32
wY59aDCYXjyNli54kXdg6eZ9fmwoo+JDAM/9XAik5LQBtG0flrQTalU96v64aecgVmzY7+1oxhfR
TWITGv60I+H4BInTu7dO7QHEKV59WeQHzY0/937fPHee2E9wkf2UeBOp4wiJL/hom20mRnmw2zxa
gUAP1j5GJ8zVQGwyNoxsbMSh8c2C7j8UfeIjkkOoV2/LypW4ARMhlAGZX1wKCDorUrqRYwGseM6c
60JuTXuGjzBBr8jsdHxOXONqXwyrfMpQfBsMQsumx1Tt9lgiy6IlCDAsjxVU2g/N6D17BNjuUt0N
SKlg5qyTBNclgnxOVFJksIjpIfYxRhl4f8siJjp5HliXrV7chInSKEm54nWdDhe5EdsgHvDcAzBb
NX0YXAPsBOCwejyb/PIZXuKj4nrA6eGiVQEIVppP0lDWtWXutJpNE7uiTmM2GdiMPNKXt61rx7eu
i/CORXqx6+aDD1dbcXOmfi0ZSj/T0aZL4dMIgcHnNjvDBtimas082Jo9riflU5qP5qsGaeVsZtgn
Je7FXWXDJDKdWj4sN9U0yK3mU9As29RYMtwoc/2douyUO78ESfC5MFVxz6TunZGI1qsqqXpiG0yx
7iov/2jW7UPTEjTnmVwB2I9b1xAMOSeb2iTKfi86CzkAk0amuCq4FDoFlF5odJjSic+br4qR5N+8
Le4qfmvm1JHG7NvtjwuMY2Tki83WqnwUFajpxln1JEZGXmW8IqsaVm5eT3dlK5uPHI9pUqKgVpEE
LNghqBZqrNbamP5S53Z998q1LPN0388HelrQfYHpdmCkcTQZGr7ZNlWLJRXmFb0heK7tyksVjV/L
GRuRzRTaRLsuJ4LneMFTExzCokjODf7P/cAhrIzS2/xw4NoiEg9aIPDGaL1zKDrjJQ4cTOXDbOJy
PRzfMf2zAKD7YjlZErOTwnfOSU9VQWOE85LWsAI+uXdzz7wIHdx5buegcIgWxTTm02d10X/qcw23
fGslLHHHcmEdjCAkBxYNGFCx8iNE0fjSlo5LKIsP1F6fXuecuVMNs52tOodvpEcBel2n3VoycHia
eCv10Tm7FKlBD9p0vhlDK9kNdewSVZQDDsa9sfxuNpjuBaId2Roo6PZa2vQYM8jfaS3aRn4yvBue
Xb4lXuCuJ0uodePl9Qtrilrr9La2y3flRu2cY6twT71U7/hqe0KRiaomxR6lc6HpK69Q/mGpGCwT
uGIzCQxRBE5kRj/tbcdNrpMYxjWgpJIIA8BjJClzRTEac93V4UnNLYWks7IPQ/QQ2AEzmgQWwvIX
YGMhFqXd1bnXXzOti+BR6+KxTaJ4NTl++DH3o2QVF8awtcz2G2htUog7POJ4+uH8VdO5zR3gWWae
k/qYyHUQpN7Rt8cG8W7irbTwbomSFJc8+xoUjv1JluNbFURHu6nHR5CdyQXrTbfpQpAjjcSaU0z9
yQunm/T19DYVOTZlXzG2jfT4KYDjDxitODQarWsrG/yzVLI9+N+CdHCPZVSKh8nNTj4pZec01j7H
XdejkIBvyPR8eCBaJALOZW38YfB2IujDC85EvIwDeOgkMPq35SuIOf1HImRfjehI1MJ0rZSX3+wx
9Nc/lkcvb9wDKRLwEUUO3xLS5TO02nJuMr6UetQ9cfa9CWccd5WJv86KjGAXC7Pa2Y5XHCC0uyvU
Jb92xoWBIauO9HLtO26269gjr0zBwmQNXyMHfXRQ4oALBx8njS2PnDbOOaqIULNKjNhqWeCT4MTQ
F76SY+b7MXeqrQY/FuXWIPFhhyktdTgYhir3ZlL2Rz1KvhM8Vp7IhlUrA/v3TZ9BLUmgnhKt+6hT
GB2DuDdPQQJ4rPEGhmEVaZZ9a9UffZEgUOFSruoJAEmZ7zpAz8ew7XPQs3X4AdnLFow4oMGie3aH
xt0B2p0c58wExdjh6CBeRXsY2h7ZePtYM9m5CARve2Hrw6qzJuzxZri3lz1PqDEJWXZc0g1aKBj6
OolE/9ikBLrGRnODHA25sEs87FPeQdZt8pagSexdFuDYyh909gz7EuGHo3f1PWRF3Qj4Pbs2JXrM
ds6jDmWvnGS5oTfu7WRJuJzfD9naNaxhIzM57mKs0FH7GDn5+AjnWO08vTjEXi73LtjMTeXk4amM
mnSnPB/oPG6Hkn3SJg2MbjvSgNq3c96wKg+hGNZO0iWX5aa3yEhHuG3THYWYP5nZcLBkGV4MC4Cv
iIvz5A3xNdWZvThJJLfw2frrKZ/leIsmj7ZesvYE8/tFsecEUuyAjgJvyzR8po3fWS9ZXHqHzPIf
4lhR2cnK2Cd2Rqwh6QYvpF1NKIRvcT6uOAzlQx833QMvUOwaUls/GGH0ALblQO7NygD38LWneFp7
81vUYHvYLmxnUiaSS02+d2CFRHiCM3tysMkucAOn1/LVVMniWICMQK+sqV3pzcFqZUu/Y+qfvcon
9oVYSQBiJdnko1Vf9NCNj4luHgdn5F7l1Zc6cL6FeZ3dlKGtJsaaH5q+CDaYVur7pAUv1SzIKmVm
PJVK9NskM5JDBjl0w+zZbnajqI1VOjcTE4dOsZUUZ3P+sa6gfRcDSN/3Q6OdGofvKDOyVxvM5+uG
q+x6IHb6nMRe8YkTGoAFdB8/0p9lpbKH2ieJpLCY66VxHNwzVBjLKNJLemOblk8DXUUoWeJDG4TZ
ZtkN0Mt21iBcKdb7sn/sG34FVcy0aRncbNuhmj4iR9rHETtFwhe76RcIFXIFVZTahoKX6OR1lpf5
ppj/dAss6jg3PPChsgxgOlxPlXvzYpk/MF9+NkIcuSFRCgfgIc2jaT0EBZZa2kw3121Y7xy8FiUo
ys1EsLdBx+RiVH6/Y7cLj5YO4NPU+ATMun20j+3p1WPU5CEZ3ZkM28JVV6h437m1zR502nSQtDD7
cOqCqDNfpnRotiqLXoahfbUG+eT1ef6jwd2EIW2YldfI8anWiS2NIvDmpp4STWv75rFFo/I3+4il
kf3TJon5Ix1uIdnWOi5T2p+3EdKlf2EZOVvoKDrpk2fuSTJST+zyQhQgw2erGapzqHmnqgrjTec1
yZaCsXlYboJUbJVjB/emrTEY8YaHkWmdqtJ1jmZf7+N0+ptmx5/2dK6w6bsIWoQmV+0/9rMQoeqp
7/UmW7l0XC86O3OK/EOTieZaRP7N7tzulgAR2xb2ODz+9a7L+NOvl0gH6P450kLJhCno53fLK4nJ
hRmlVkmpiMwso3CH5LdbR0YLdRot2wET+mw8hLATR7K5oR+qvD1Tnp0pC3nphDFh+kT5w+6EJM8x
ZAspavTIceTt//rF2sL4WeggTKACjsf0wnQRPAjvjx+uaWdJbRtqZtQXOEWZiw2bheipksZGvD5f
A7q6nfYoajGOzgYOb7SO5ESP52szOO1XjaIBQsZEjicz3HWdZfatDwf90otXPbY1gD9Z8EXp+Ta0
iQNE2zF0dVdt8tKD7UliKR4HdfYy8rAoHXBFeq7aLHdThh4/HkDjYOx0Q31sqyk4Ja2RASD1zYvd
os9V4NwfRMZFIFJmQlUGuaZo0udyEB6cypB0UtyxBz0Ev26J1W+xXCx743YQmKGlSwWfx311GwvZ
PZoMnVe97Zcf3Cz8HIn23UeeQCusF2swxxUBwChy6X/uphnf8ttNhDp4lYx6te/mS4AlYcOrVmrq
KOlz5cTRjuKbBOO/HsZ2x2A1OfrS1teN8OyXqk1WAlnAPuhygUSaDYejefKgj1OCTiFCdG8MZyuq
k+NyVOf8RVHQyvskp+7guw0ZY6I10NN63h5Y4iOjaYshTV+9yR62RM30aJu72ZcsafzbcqNZYXON
CInpcbOu9JRz+7e3hyr/i1f1QG3NjE1kFV6qQiBJnYfps/Ha8WL3yAha3N1gXFsE2KJewYUTMmi2
47X2zcEjuxIwye5F5wxnM4/lSmuB9xX08w7LpY6qnUpouAL5js6lwjxYttPjGMbf4BJAocSZheh/
QDgxl83UCzd2QtTK0fBxFh4x+EaRjD75Pg26ewtjcJWZN2x7WWZYFlmnfOJoT6IeDiQudqmtfW46
YW9FmvgbQklB6lTqmcwv+TF3oldn8EgtLdg8s+VjnZFYVs3YH9Yu3q22HsQ17IWYU9eTlc6pf9Sy
aDrEsqGGX/aHvwTSzX9c/bKkHXd6OAKiMuJqDXiqvzIZHlZFOwa7sNDtDzLGoKvXMrnhKsSMyU7C
hbvu2lq49tuRLsc8Ts6dwlxPsd8eKbW+DoNKTgv+AAGuv5L5tC9srdnGGHXvVCfTyPqndeb4qUS9
KeOi2hpkydz4giiBzPnWlVa7cuTbj4J8lHrLUEHWl7C3rQ0zHd0kJkhED7EJVCFKO+2kZeJqSfdd
umn/SXejI0zX44+9dtLTUi8993UiLu6hD43vaW3pFzeo6Tfp2UFD1UvShi7wpwyyJ7NV1w71/BWb
AO0wNdGcHGsG60DPvHOH/2ZHGZDcJLj21qiSralNzVl3uhHY9uyoJz5jPSQw1DdF7cBSH6xPjqpf
UhWNB703nL2j+R8Szdc+6YP/KsBVLvb02rHOQ5REL36fGKcI7MSmBmJbUYo+F3ZMpRXb0YPf6LjM
Qb/Lpn6ZaC2/62z/uxycKt7gbK2pyHs3SKo3S/9qolV5HIZ5YF5vpMg2+lQ307aHa7XrkQ1i4Ud8
ijosfGpj3Ts4MQSWcZJgWok2bphoYFcInK1Zk5EmkVGdXJkWh8Sz+3Xv+Vi73FFtLNFlG8uX0S5J
OpfKKPN2TVzlSL+HiZiFSqzStrNosB6WLlXWWeVKy7XgYNuI9wol3L1jk/gq5nM4rRkdf00zZ8vn
ML4mGT7AfB71wkz3V3U/6CuBuan1Ine7zNNbURmHKaPQ9sv5ZEvQJU7O8KhrUu0lWdFaFH8ph1o9
AbmCB507T3UyRwQlSKtbXUMwNU1mu1ONh9G2qYjnU3VFhBHn2HX5KjLNa2XbZDHPJYM1VOatsIgJ
HUiVSwK5VWMWPrYT9Od0mCi7zIwNwXw3suAslkXeHbFtt/SNRhbRXj3b83GCYA/ddGb7EOIZxNee
DA8paLHHcVaOJPp4DGuhsL44X8cKwLHrNf4dB9a2cjRIXApwAiyo+ljnjBKLhtaUHhJPyX7ckQOA
LxnforZlqlUnr4Wrgistj4iasLXWZQNtRvXbJYDFDKudmbQe7Cvfu4VZJNDr2ACB6ReUZfyyKBeW
Gw9BV1CJKy8C44NoOvDbGVLQKKOkNuUny9BSbPMF8nfXshHQ1nSG7CDaj7MBI8Gz1lZ0HQYjrLZK
RP6mjSIm9l6nbYTdI6C1DKta+eSUnMwuXdeS0I7IMWjmzCSiNp0zxH02pEu3Mig+mI1WEthHioAV
jk/5GMSnUEtWSg7eKS3gK452SJ6JDIInY/xU+6ZNb6gne8qjaenGwYUG87jNdS/dko3Wr5Jo8A8w
rdIHAkk2RtNZaIoSe0MmDae6VzYbd3LYPDUpAMu6SJ6EZgjk+FWC6Q82TeCM2q0LgDMLm7Z7XIbm
DSabuti+9NaJxvZ3pgY1Vr+qO9m81a7L6ux634fCSbaBo5fnmFYggWaF+wtOKYdlT7RA11TxzBAA
tPmVeOnolUUYQJxvh6cmT+JXCOE7O84+ZBjhz4t4bwiWUenor3XdCzatHWaPVY++JwbEpw2tuPsQ
xd9M8qWA/TxVxZBtQj32OCeUc+qSfL3UxW02WtsodvlT/Gw7aob3kpRpvAXjiEY0a742AG7rlelq
1c5qxm7Vz/NKO9G/g7quTmroT3AN+hurkiLMqttXMnBxxbUfY7JNbypqivXUG6QhOWSl6QPXlrU+
ZOOmT51oi7CO5gSD3V0015dVyrYGvFGzsXtJBL3Tg0Ywod0uZ3BPPYMFviUdPIjqPTb36bp8RQeS
U7BWZNKH6uxGif0JUdOuakO8zI0f7wI/k9dwcn11VA7OyYVXQJ9zX5pBdzUh3NwkjtLUCczbKJPX
RVpFUTYdRR5+snL/XsJOa1gicARFdnyPZlmP0FQCqsd56XpF4tnsl15uGj9YId8zHpd7qnJtrvnN
a6WHYlMYdbjtx1i5K0khjZPaMXY/7hMNR0So2X4u+lpROTSgoW1fsKlSki00AgK70x7o52oPy1dV
5eOgzENyO2nZ7P0p6de2A1yp9ygLesSs53oeGIzp1GygTr4WcCPXmYrIoptIEbq6A27nKFrrs5DM
BJDyFEh8r/Naz3mUXtSg0NB47qYse4/j+99bqWVFdsdgbRSsUGwAl2+p/FndOYxPBr62R3NMaboW
j73lW4gUTR8Hny8ejepDmyNjDAa09+N8damNRK6AimenlGXroAexWisOkpPpt9jl5zc1791sb5Tu
yEBrOyIZe1cpQLeYs5mc+vFJFFOCeSHY/RgmKMeFkj/GHxq3pSU0dfrGbhD1wMgA8NUIfRfUkXMX
Ujn3wUS1C/XQPuahIY9JVwY7mlmrrPDD/RBV1WGigXezCRtr0hhAPOpUMEVacrUUolo5xa9a3DVI
xISzdlwq0oWMYrXFSfc9rmLQvt7yePwcz12R5SYk9y5WbbNNJgC4ehC4+8a0IBCJ6t5jZ165gWNf
u0+GUZQfDQ+5qcr7ByjPe9dqww991uL+H6OY1WeSD5Ut8cRJDZGJJ9dm40frpdfpzMssCsKCMk9F
uwUetdyYZVEfLHPEszyNJ9iKRRNUc4Z9iRzBV5JtD1aAVWsSdhW9MOtTJ8fTCQcpKy4DhFLa25rH
Vmbu3GyhjYdW2fplsFv90imhLuH3oRHtuZ1jzt0l8TxzvrZM5s614djnrPVWpZnp944knwDFeTTK
fWTIU2XQklpumtj8AqCcVLbAzMZTgZh0OeKWA9DKaDuZoxYfQ9fjSlJwMDH+Drfo2exD3LKGlppT
AS6IzIPoKmdrJS40YUgzkxGNt+Urr9ShlhXu1qkG4CwI73/ASwyXJJ9GNAUc1O5L7IUQttquv3VN
+yYVDMmKxYryRj2JhMtLJRI81u5OlIl/GoPolx9zqGTIiaecqxP6gdkWfeW0aVQhV01DolYCMQ78
tYszKDfj7dDJfhs3QfdMbyM8tyaBC3r+BSGG/TqXVusWkcTaUpGx6WMdM8jsDUX9zBU8H14tpXub
1C2nB6FB1gA72jPS4cFo9J11h1SU9Vmw4Z3K7pOvGShWvck8LXdpCZ+Dpg53adlaGxQ/wxMf5Tme
TOvTFCTaMQIWt7EqpABBZ7fnKlWf8jAdn7vQHw59COVOOJn1ESHLRelpv4vTnPpjXWHQj1Z1wlU3
CcJ3t49fStzNn2VHK0ERpALHPmiWdfSsZn9Ahb8VGf3cGnPoIS13kxZrEflY+8qi3rWjVrzJOjFW
GYbE25Dm3X3qkS0qN9pm7PV28QJAr7NwJ1vbWi93wQV+IFmjvFaYNjZjy2Z4cTh1ccBR1RnAKRKs
8MCKcEzOjUUzjs6BnUxsMSUSxsrGg1akoIrbZu1Ho/00pJn9RIrnqzYO+WX5p2YKnE3HbGuFRtr5
8eJrp6/OaV79erfwnIq5NSY8mcPpjxy2wTZY2m7SmFRPdHhDwoUCyD1vZZ2xN6OPjiDZW1kzec9X
yr2zuIK65R6UyuS5WVcYc0g2ssmQnI0nC9cqyKNvks4N7SYOUKB+7aknjg6M6Fk0pvtLnLlbV0Xv
mpF3Ty4u2XVWNT6Wn/q0eFsrPT40cjpkw/g+Jtgvp6XIiwyy4CRlB9dFZexNnevCcuEOCE3b5Fxs
MGWysi9LZlQ5zoWiJl8tcuSUvIDLENPDnC/Xs8y2SqtyS/SBfehnme1g9/vRKetbHwTPzpAFV5cN
+JrtuvaWuYPCID92D0U91mzkE2YgMVvWomdXEVWEI6YjK4bSzegV6PsD2vXkYPQ9gQ5uIi8EY/HC
ZdJ8cZ3uUmX5+NI2bb5yQq85dma9XgqZdq5mqLzzhwwiMcDPYlVCej4t11qEHuxanVQRvY0pFh/G
bzdW7VEgGl+cVgHiGgUfnsUEwNCzlzpte5hW8G4GJ9LuruCHGrG9W2axAeUYK9tu8SVP9Kc2oSv6
k64a99nuuxXpg9uaQyvEKpmvkB+V3/EhP+ux23wwk+YRZBpjpq4M71EFhRChrYWWL7Ieq2h4qqc8
JOAE1vlyBqTzWYE7rSI0MNpBb9mryuquE8b8RzfM7EemWqBMcoHVKcyONmvsazFwdE3V8cdaGqEP
TPyxuLY9W6FVQ0LjmqSTb2rwiA9uQz1bFwbNCQ2a+NEPPi3xfUui30AA4LYoKjy7M4wKIE1wrCyf
TAZVY4rM00dCFoodXukHFQw0s6P0iiCEaX3pVhsUffcwK9VeAEo+O5XG9nKxMo9dACuwRRVRMXBU
JDbAMJtxYyMWu6U9jyM63lgmQh2iQMejkNMOjVy+qpxBvl9VM9obr6urnRsLcdEJT+rN+EmruzXA
o+6Z2lt/Cmv8YoFnXpcLM/kWGnieNDtYDEDQd+mXpVgtm1wc/N6703zsyU+KsqttR+Un3q81DrZ4
hfxOPnIogtTNxuT8o1OhN15y7+erz8B6dCzGuYx0PqCArQ91b7KfAVUVZOJigxm/snX372Zg5I9W
DwOYvj1dCw2gwyz0sAQ6Tr9U96wgCYq3s/6SxtGxIDnmHrVwlnO7exmTsr1b+LFbrWWa7GbWmm6g
/TjH9WRtlVyB2FiPltnsyCEgQUs5r3nr9WcNVPa98nNxz6HW+Y7fHNwc/Zac/71zaTwgwDkuz1r+
KR6Tafa2sOI0+HUW47c+GPaTkg+LM7wBL5cEaXWrLZZ8JrdE5MzChqV+ilz0KUaco4FwW0YTufUC
DVNui9HS1j827aJHDUFpzxi3tW/zZXFF8cllSoD8m7JR/yRM522KC4gRRlLfMJOCE51qUn6Z72wn
hvG4+S1xbWO0GD6wa04zcpRbd+cjtWpmEeQAJPzi5BxxnR6Pq5zVb823dBCck00Gh+W0SApCuK6H
uI8/+41FkPLoEgsXWv6RJAVzTUBwu3NUSp3oRt9GWyOuL9e8C7rHR8UQ6wSatr8C8qNTY4kd7+wX
MIbGKm7SabMIiFQ5k3CYDWl67a56A/eiIymGUdiNN53RMKtRFpwoexCKuO2d3dH3MCnk3mfItTfN
8tuUGMZDEKZfa2waK1Ea4Vc7H+9FwNqYhFBnqT3XuS/QySQoLgl/zleGU7OcRLR46dzhIIfGpl3p
avsujZcvBTEyt5yBwjrrghM5hPTMna+dOzq7ODGe7D6isxdGp0q5cBfG8EKHaOePfneQMqT9Y5DX
7ukEoHbM0PNgigmFCV8ZFiXSftA9O19L5k+TpcOWYJe1o4P/KC0+SnrwLlftsgHIUJBFTggFuE6n
dACzQW+QRCZGNiuF38vxQ4f7k/oPKYUDrRZEcQka0Vf87Gw/OEmKGCSiIxWmOBV1c9oRD8AmLfoS
lqWzZyp/r916Qi0F5Gbs8IKYOqreIjTfKEm7ju0+iTL12e+IVba8J++oMpVsldJemWfsbETYhwit
6DHwE0xxbcSoXqqNztbdBempJzZcdU3jraWmHPqOUZulTnCcim0fxacG3O96yNNfjJL6akpeap3m
MBGAxdaDi7gKjW9hDy9iMs2DMzjzQVmRLlc2CaOQdtv23qbSy+GRdhOuWfVi9/YrpPzPEZQpLda2
qZU36FAN2ofdt8Z/z+Vw96P2W2D12bzJqNhM4loxDPiQDfAoMoT9VIPC3oKOVv+PqPNajlRptvAT
EYErzC3Qvlt2JI10Q0ijGbwroDBP/39ox4lzoxgrg6nMXLnMuvEwYs3fM0D/TYnZc7iH3ZIepSSO
tSnqu4oEwLL8PUwznh4ZAEmS5S60hUIAssLCXrXlX6HZLZmerhkB2gNpF4wxUp+R8D1h+wRp1oDz
RFYUQt7J6wKJBijs/XKicSzwzkzGJ5iu480l2nGH0UATzpIly7xUGaW+ii+98HGS9PwpIOf0ZcPZ
r05FNMXIlgD1PVkLzqXWUpYvXsWTgu/KHg8vjEUzksjGiUwUfCQANuKd0/lghIpTRp9M/wBZ27AK
8+TLp9mr0H5a6SOuqPIw63/wVfhT4y0bVRa9kkobLJTpw9ZVocrVmA90MlliF6a1haNTpTkXA8ox
D5Ds8z7SpPaZ69VurEam89j9bJzKjsDbzNDrGBBHGq6pX7793hE7WGlEvhCZAX8PvCrt8yHKsW2L
Xcydkkzf9nSee3bm4yr8ixz8NJCrW5wSd34py3o4zg5dbENpIDADrxf9ghkPblngd0k1XbXVMA5l
ufyNizhYSvBGOCZhYgrATQ3n4jW2YctTjB1hk8d0SrS5DLB6QMbOuBqQvDU+xGI8eem2Va/gOyro
fG6atNgkZn6k56Q8J1rh70G/nmH8lFc/rw+DNna0TmxmTEhY49oU5KDX+BvSykQDHAFHlKFT4Jtt
TtEy1CziF5I3ulpwdOZlYHTa89K218nPThmmexgtMGV2og1g/z8N/MAsPDkZzA5REHjkUbPHe73x
x7NVnVoErjcTWm+OzqAfHPgdgoSt78ZIKrC5mTNIr7rd2nHFJsde9gQBR6suvoWX9nvYZT1SUE1y
UhFbicgCJbRT5DsNJ7Iidp/pADty/9o/jeMUUTnJ/mw68sEYX2PdSMO0iAU63/KucPwPT582qlH2
gFF4Du8h5nZqbFKM8mG9IybADnw3Kdkngb2u1bffeeve9p7qNsVDe02r4ziJaB6prCxK+rHDYE+E
JZYGS512p2q2oO4RWhUoW4fzgAEziPGzBiMuKPL8dekHEajELvEB7bK9ZMWxG6X7BnPAvRfc87WL
L8ipiit3HEUe5n/trMqd6xCSCW14T1fmn3wyEYK8U90u7XDCmfKDnZM7gWCzuVije3UK6zmNG6Aq
o74TrV5FTl6NoS96vHeQu0dWOlpQ7L8AfW5r2TR7NyW620zGBO8RLE/wRDpqHuwCEdOD1ml/qBde
19XHOhPATp/OS6bLGwToLgD8vOfM0g82N8g0VyPQ1+kbj9mFma0vIns2/5YspREPpsOmjr6ZQh9O
gNJtMKfGgCtzhsFrPDu7ofuK3bbZZh9QvBGabsPeNbA9DJwNPAhIHGVhw2hasRepqwC5CZ4loFwN
26CogsgatK4GfVX1ZhAnSgW+4SZhZ8txF8dTdog9bP5MHTQW/xcrctvhrhx4CbB95Sht9l404hN1
dLRKUUoY6pepN/YlXkQtVjjSq91IxShtcedAbY2NcVV1B7yVPdLLMucGCbBL/mn9NN/ihbY94UCK
usmUe4x1tlgPb1+V687ufAf/8996RjWWpnGgAuInW7PPziT6QNO8dy3ntxDJqxB+e49KFxEODw79
cmSkKIOc+VHX0DWz+A3YBX4hF8YRE6dTjofilCaOeMzVlrSgk8NJBqtRkteQkpAGhxMXDvUHNWcb
LtZMjR23tYex/iJmTIS5n+2EVz9Vy6gx4k0KxDoLpj4L7NjB+DKT5tGR/SuxK6tloXBCargS1hM5
JTtl21mRvtfjGgDBZ1E+DPUut78tRYNBjxxH6TpcMPFny1VQZCkkZWARsHEYiVaAOw7jNTbuGi+r
94lGDE8rj5C5yqBOXvmxL8gy532bM7qsgKKgduPKCDehN+cWEVQCbOeHhvHu8IruTQQhJnRSDiRW
JvQcEGGxEkzYnXJrWSNAqhYBFu5V2HXUt6UHCUnm4USs2orjYP6l4XWxa7XsSrbO59ib821xJq6Q
L3E37K+V4kDtyyS010+R0cR5jisZ1v94rnzjySeLZSl3RklXgQkJbJ0JIzBZDpGZ0adV0BdTO4dt
uwwfEx3WwWOSBJekjK56aGFfFTYxpjE4RIZx22IPRG7ljlW8FdQLOZFpXBl3yMzhona/2jUBFNII
C7bEg1FMF2sxy1913TcEm3MdFu+zN4dd2nuRpQ/fpCbyVDPFaLLiJPafoQ2T0BVDjZxbxw6KzTDJ
IeC1SQo06gUptPpIElDalwPh61UeaDntvvBa8PxmxeZwLq4YFIH25Buw7bKsbNsTebTfWMq869OM
F3LLhliO087UIeVO3mgeJ5BFmJnDFQp8vADyxb7zNowUcnuppsjzx5siLNsqO+1NqFccRgjJs/TH
SWANYPPaew7Pg0tTkGIfubFBXxGcOLBEWxLHO/iwaLeYU1M17eci/W1QcLO8OS+EoQ42FHK6951Z
5E9IbYegFDqreoh7LZ6th1GTEO70sr3Dqgxb8D4glAzqfcy5SO+XZl2zG82Gkjl41xWN2jFjZbq9
CDbVnJRjnvHef7STjQld4oCh5R8bJlTG05/W9YhSsXBmNInlY1Bk9MuRJEz04roGFbDDcQ4+W3eT
VeIz7JTFbi7zP6VeOUFjaAb8TW8/TboTse8yg9xJH20iVK6jecdKgujDGshviC2A/Ko/MzH59F0Y
E8L8/YwJHwXM4DAVS0dnpPPN1vJRmglGWWSXmNqfLX5TRZ0qjZ3e11TWeYhcxz4OSr21ncwPwOC0
XuXCSwPpHMpBi9ZMPuPHXe6zJAszSfm2/ZQoJGt7WDzMRKetoy79/kIPrNmY7k41VT1PGOu5U0tY
6R0ig7iN7Hz4tdRKPxiucbQtXduX/ujiueszGDOaY8R0gLrAG0CuEcu24uQMB7Fm34NY3GNnuAe7
U0aUmgqS1cq7RMqWc+yG4QQjd4yWnKOgWR2kcMauyXw6pPyi6nMeuwSLwQFkN9nd9XMCYzkXe59w
LwJMliYabPPCJgHgE8V1JQCipD6GY12Uxxm21xoP33rqP5HMt+zLBrF8IaeTFXe/EVoAhFluH206
qtBfDhbOqQc3788ehhSRgRt8DhhRwLMKlkoOz4PgMMVcRuCOPnyUfq09zezQMnRFjvtVV73/rruQ
mIYMo+1RDMwuwxjGlRTQgRMXfxWJLsRBYuiCqWWsX5I43jw0YuwAMsOMYmjfwVzPpFHXenEotIsz
5PG5ILIoJJ0pqgWo+IBtiEOWhhU7W04ASameHmO+WWIBudQgzFCU7EodJm6xhYZ4V0sv3TtjnIbw
As9jk5WBh7w6RNT30LjQTLrJOWe+vdKi4WXXQNNT2FJhGU5KBe6MFSdrihxrV7Xzp9+Tx9HleEhk
/l8arfRQze4DkH8wlIq1SbNMQZ5VaIk846HnUD54bNIBh7VdK9SZy33DF2AKxRg/enPzlpVSj1Ci
iSgddivsk8CLpxR17gpBiPhUAy6/N1rfLWZc5Eth38jKK5yhMAGu5eCJKY06KtZAJBKWnAkdepXC
oevwFHeFfBn9FbPSI8ZpdYC9lUXiIfoM1T6NxOb1kFASH4AjMzBktCcL2ofOM1XIDyv1vYiF6L1t
kr1mdHV3tg3YG8D3psf7qNAEdP1bDRF2z6ACwyYH8EOosOsR6GvLkB3teAzVwKA6esSKQU3dwYuc
P1MRDQYIjtz1Tlmx4GhOdoz6GbuKO+7gelQLCTKV/yLo/E7SqqLJjb9cgnpatIo7NsZYZhN8FvSJ
ycqnbFLOYk3AhuK3HnjCZWArCC/jW1mWHYGAJ3tzPJhTbR6kY0Yo8hKSqWaG/UUE6BwWoN9bj91W
Vy3DTtfs+qHD703T/LC3U6bNoUg40hBoJORjX4e+rneWbP82Q/3YDJiTusxGuVujxrPIeMalu+Fs
4Zo5gZM7Vhhvt83sqRl4wgaZfNKEuUYZ4xylkDPQ1hegz/SAWJV5H6+HnVkVe8sleINIt9ugZrwQ
kSiHWWVciAvgSL/AP8SrYNSWsHG9NZIG8Xr9LMGxPwvTaDn/gWY5IDZnPeeOIK0pHNp6uiSr2uf6
9Bxjf39Ns4VQIrHspPZoaOkH+UWP+EmugJBpsY/7XIbOyjXKrMrAAswMBUSTg0kKnt/ZfwpTTI+t
5rxA77MuxIc+6/I3/g13UNnItlssKB5SsULX4r1HHxZ1WUqJHf0AkpbC4hkTfsiZgiPBZmG/3M2j
Vt2JWgcRXbrzaOQuMRt6uvNtC4wsfyN+yd7R+aaHcmZq66CF7CWZIXyq9IhI/a6c0wnSMtOvm5gI
Q37kF5k4GCa3EuOeSzIhwa70/gFOHISvqiHo3CzOcarcnV/1Kzvt+UOSVO/znRM5DtNJWf1JCkHq
/e8yq5YdYbVhj8Ene4Hhl4764g7e9ZFtZQa9L33JWigYwh6sfW3oaZTDGe1saze2FmoS7bK0GH/D
u3pqQKN33fS1QondpVVFfENdX/puPE7juN6bSLaFL+iFbUlwAfB76fW4S8W8YtLLeKSml0ySr+lq
87CbjbLeI8eLdINERcO1tr4W1kNnkqSokudlqKxLOXzmbeFeDRkYdSz3azyf+hnaoF+T/AcWcId/
iBG1Ijk7ownTqu4j3WmTc2ZnELyw9Zvy7r0d+1dblvulNHk7qnzce728dxOcfPB8OXGmtoc+G3/H
KjWOjVZ8schNzmDMVmAl0CzVZEObw1BrFWP2PLrOGZotGmxfxxvZRRrzPmI0cR5t9UeU+d+R0G8A
gZGBYcaVrYTXn/W//LoRu3Imvckv9b/lZD4B89YR09zMLOXe10P+5ahq3FdkOYSH0gZPWhMCPQbE
2Rh5rmE3gWSsdr6ZhxcvTQ4i1JRNFxkFOH8utTjKVuxQYmhVOuFerZMNF7dbjosxJpz0pjgOtf+Q
p1M4brCV46p5byZC7PJ5IDfXhZckcpgL9uQeUmEVETFGoITjetOr8YgBnoWNNVg4lvmwtMlgCWYd
k2DZEp5NSLJk8wjQ07XjgfyG5oQP4G9odSP4T6fvDOtPpjLtaGXPuNawLcrnV+h9361NWHgn4CzZ
4CQZRpYIWAlPmm4YhcFFXytywfFYDJrFX+4W+Svv7qyeGzvCZAnTknskMhOUGqf8wJq+5rW/G9is
BcUEzX7QaP9qSLWdS/FUyA4CrJWPA8vdQBrDYww9gvbZI+GobENAYRKZ9YvukmMqy6vbljYkXuM2
KvEPZ88C1kNx74ydD6gZ1CloXB2XcYB8D7iOTRzqlY+5unY9LERmSiWZb1NSd44uQ0dadDVoUIzr
5TIckpWNpsjqq3BLkhR/tXWmEWCntUcVs18TFbHelIR3R+bpTVQQPoyxpKHg/URrUQakpHg5SawV
BLJRan8Xy3xVKVGtzN9Hw5mpyS0LXsNkkrD46tBrbsyQMURinhEe6480lsek5M2vYJo3p9wE3Os6
bTzn7QbMBuyFwIZI8LzqxMSNequfR6/+BIwhsasDLa6NBXlTfQel7kX4unVsZP5hWg3auXH+ItKp
CsF/eQv68XWsNefq5QeL1zBHX7erZ2LNyV+8+P2A6/eavoE0krFTIh2L8aoOJPD8AUOAf+nSPays
YTvcqC+xDhthLNyW+6iRLNapN62UR72143DSiLZy7IzXpbIcDskneFZaqI3J56RP9tGsEztoqa9h
jcSI7R7Rmha5TV2pPxYCr+y+sNhi4lWdoUIyUc2ohclFWTk9HwYLucuz2NXGQz7WJaRMbKQWq79p
Q3qPq/EfG1I+cxxdpCfgCFbL9xTrEnEPJXRhpfWWukN+3wU1y5jElOYhFliDtXM+hQU6r2gUai/7
ObCkUqfKgjsGU+UZJz1CwCbrDWeTBUnXhHUqrXLBlMugA0gyTm9S6981nD7JibRUQIxMKCYMYRON
11QZ8602zm2PDnEVwx4DXbh8jvXdr8jER1E+ejGsIWll0Sx9JDUkfUdiBaFT5HcEkC2cyJDVuJMk
LOL4mr0pK7sQk6eOwsxo+HLN4Izb0O5CZQ9eZgeEe5gBXnDJJZbibnAJFOFaKeZ5WYD5dCmrekly
LPYKpCnHn2keqxCxrgkwomXneXWepoa4qMp2ESe2zV2fG+uT2WQPssKM27Tzx8KbngcXHG5cXhc1
ts+tgxBtGd9RMjRXOKWvjoyG2Yhvcx3fKjk/Jw3cIqeLn1lvMPiZn9kM/l4I+m312fUp+FRs1Nfx
tzJ0hnmTZzzNmAaGRN/13jIHbtYX10Z1cDlVkUdI5CivTLuc18vfLjYi3cyt6wg7W8zyw/AXsPOe
f1jlCN2VEX/XMusvU86V8lfUaoVka5DpdXk1yrj47wOXOBhY+ZDHhNXUWCV/Gi/fer7026r98mBn
aQ/Vyd9rpAcGmUGPXHfsIOU2zrHKnIQ8rm3PnS+qQ2Ex80MFxDTnS1pw96SgyBsQQWP9AeFSHdaN
+UFk2QwIEEyJbtww/KOYuqkIIBt/zZb6l1UMPNYC6bT+XpIeYsAE8Ilx6O/cZ+AujC6YLMYHVVof
dWp56Pfjk4Hf207UCagiOGy70AUW+aHReuPg6RnejjG+AlA2dtlkp0cTsoW9ujkmiPYYeqvzSyoT
FrTHOJ7UeqQSIOBE5XtrnHtw4Ek/tjgQBquB6wKsgGCdgBB5SSebOgefRovI2TI95mJI2d6xgC7U
roO966X1d2DbgJ3r18xoie9gv6OBL+9HMFLWFYoef01OqtWBuiADMXJZaQhSBUo/UzCkJQJvFpDQ
61fLSl5tjUMt797wTyF/z1RjoKvqJdZWCr5mMe2NJnx7z2C4b8ezq+d/B+KIz1VTfzLZvXoYJJ6g
zKoALsdT73vdQQJkZ0SWhNbsgU/aAEPqE3d1ZBOc6KKcX6YFjpL5NxXDN9fciNwcODzPku6jhcts
khbIsNXLqGn7gz/n4rG060hL1302IqZa2wMrJVxNei8hT2f9EC7LC0v4bz7Hlcy2cRuKlqn9y2c4
OEN7Rrkzcg5sKwWnlyfQNxKxAJmFyVw8kjmtZh48nSFMBw1MxWjvXYceiaOyRAVddPbNErQFGI2X
SP7KYc+M+xEvAzr64YOM2HkHOxAIRCDKjmfma9o7jAeS3Nuz/6XSIJLsp2WH/0sTEexB6VAxy0TN
vhY5CWIL4S5R1qeR7QGSqIXJyk/t59VXBO4Z89vopdkuKbDdJ74MQ3tIHJ0CPXcdDDQX5yZZbl2A
eiIFWWuHeR1Muf6g61N7Q6nMdmyM1hQ2tVvCIOv6lYxkg7NGpOULEQVBipz0DNkicIiX5i7VSCgF
gqw4Pa4M8aFOv2vOI9NqbveBrzw4AyvadWQZJ03y1PcNBYl0IYKSLQcgjEVu6E7NnWEBFdATzeFg
prcCnc/OUl+m5dsbg65C8WQUUdIAwuOUxyRkpE+dYx7Y7MZ71aFcGGgZMx0Hy9zrD3ZTibAwyUEd
xFubTpgNwPO2LIjNujJO7D3QTazpGPnOM+HwTSi88oTuF1eEEOeDLsRS4e8IJ96f3mOmC193q5NR
Oc9m2vhQMQxAVZoPcrtR5SrVfm1xxEv2e9Al1u3eItni8iAmHCe6ojnFW/1YadMSYgOyq1KbAuAz
pscG/P7Yy3axAJ93PfrSsQFZn1aDOLOpWRi+aD4r1+bLcRqwScNHlr1ciOwTWGBI+YwkpcH8sR5B
RmDaOQmD8/hWQZ/EUrV4kljBT4JUYE2Sbb203mkGAGCQ92nVEAtzpBWHsfxoV57KPDbf8ROszv6G
DW4wCu7EKDumroHc5WEjOyO/ak0dQK+5+TCjAiioVuQRKsqw20UuOumI637yao3IzlZlhCBVV9Vj
EMomPBglzioDo1TYVCBt4IDpXJShNyYUpIbP5LpcAwQkgvNOPGlj/e1Laqw33xFdADVIBygfYLZk
+erQPs9/qricj341tqHdsM3v7TeIF3A23bG4Ad6Qz2E1vGRV14QDi7lqACefHNLdSYH6k1vrpn7W
T2pakN/CaR0zbr63bY1gCNQ3eORRZ+HmDIm+BrXTE4wOgNC1SjyOfvY2bfxkG1mZqTWI4A6wox79
xI4fndJik12uNwfPwn7WwkYXDelK2iaY7v6V/rSGgh+J7mGtLpW7kmFcAwn72meCEcyhQ3wa+D4R
WD3mnowS60Uk8ZNuYl1gIOiel06j/3cJmfHizUrCoIFoY5xhfJoI3SXqkXsGczxY/WI8TQsK9xQM
TSYeZGZSngO3+pqdgZgx3PAYhPQe96EsqLQYXBPJSQXVHZfY8yjokxcjl2gtC94yZXrXMW7ZXZB0
Mwv5CwLOxXASJ1pXZNQYQrjHBgk1z413Xsa+Z6pbAj9vHtsudSKtptVOBvOD/Dzw0Cdv1LQ9LY7Y
c8oFUuEQNFp6NM/tut8ocN7ivVCPmxMyqUBaHUa5ri+J1q4Ca6AJNhIxn7KsOKhl+csoR+Cfw1PL
dKJpPVEW9XKpasPZdWrZ2ZIZRCmBexA1eEAVdV6Ucef3bbcvVP3L6pybZRErLKfKRTlAuA0Y5KnK
UyzjtKUKaUwGpp/unAzW05h2M/QOUexhBgyhcC+dTUIiDMOdUxNjhXaRV2Eu4p03zUdbTV/6WEHE
bJsGDpNzD+RIvwlmEFWzEe3YZ+NuzqJtLSprTxsMd2LgPXdy67i+lLX+MaEIeo43ichcfKV+Wd0j
DL+TxR8sUR+AKtS1dYCQMAFEJDWXSGwAdSDfnBuMxfadcG0w8/R3LleIm/U7sWoVFNt+YY/Sgm+Y
zj8WagLAI723xRwfHFLaI18aL1ru34q8uhlW3MLg1LUIXvNjgvAnyzN5sQl7DUvdeFWEuXtLsVku
qL9j1ld7qCGbsyo/VP+eihhGigWfWsmPumDT03NGrw6PMPmGOA8ZzVvCu3TsNlajs1oQFgCrx550
rW751Xs60VYDfUlRMwfE2I+miBhMUpSPcHWAEhFwJQlxbRW2xXGSYl6E5QT+POmgYwfUgkh6SHbs
BHgGxt5+0suQCpQxPicoCMq/du27IUyuD61phihe8UKuNZ+BOPmFchZmeVnaVPyozXSMr2n2MRGc
hCP2CfRUL2XRYLi9fhAZgoHYO7N425cbeX9h0TGk06PRaOgDdQviSOK7Z6t5kvglucOhcCGhwb34
8IllD4hestEu6lGtYKbrlrExgfNrTkflORaZSf/KAvzXHJ/1RLIQ5nGeO8lQRQDEY+Ho4A/3JfGE
B6C4qw7xJTB8rSWWg7jBqn9qvXoB/csyouScM1LmeI9oIohHoz4SG7RHk+Ic7TXZsaDBT7zSAQCs
ZSe22u2Mlbp6OtP+7GjEH2Nfhpl4C59wGrX9UmnVjoSFIkpnl7QxMC+Aj2lVX3hAbALZodn5C7oW
Gs4DKjgS3Ft7yc5ZOVx43rg9ai337tnV9P7SCf3VAGbE+SOB4kM3qNCOXVGyvRLp3FD6yNvxmxVY
A7xZquZxHtRtkiZ0dtqHFhAKCnB6q2KMaROm9txsgTHmewJesr22iUgA9LvAnl3tqCmDAMbQyJ4n
wPeE/wzyDaZP3gJmPAwrPV1WOWOCm4A5nme9fcJQ8qBQknLgSf8yN8ODYQyMp1Y7IKV232mnO9gn
165As+GUBQa/WDjdOqitAQEOd1o7inNi2yizneHWon3bu/mDSdyKSHHD0MHZrN47WvROwdpqCQOj
pyNxwyxJzO3C5/D8fWn0mIHrE1QtmSYPiHxFACUDlp/v7vpN2JctdE0prDioSSV5Pzxw1rxiZZSa
sDdFMtz3nezv60JRu0p2nyB4fodmH5co5+JqlgYQozEAkVNkda5z9KwqCWrhqgPDEyxLFyon7tsK
0OXXDy/UqDm6jFyzD9jDwUtJ/UsKkz5MYIizwAfS+/lndIfFBRawR2CgY75s2NXmRzXkE4/h2qOo
y6A+w1UjNDzBoAf7mx7xFKAgHntcRTqzLCclt8g5n33SsaS3dS7qayYkyta8g06f+0jd6h/hYJuA
bATHA5HL8OdCWGICcl2hAhKKhI8GhHXybiYHA++C7MQVgtRJwnh96WtkdivBbrPQHNbqyCwTktdA
4vJsC+phHlj1J6XqJ39MqntTU+HPVzZEg8pC9uqKkbVH5SiQZaq0/qX8T9jMNJ5z0+MWxp/QN2dR
2qPxTfkvBvofumbWM51vvckmkXAdTSTXOS6wP3fMyZr5jGPhg5in5fpDSSXrxw7pEgmphwKByamV
7NE6kgFmDADf8HzvXaOz75GzyyheQPoDxNEwHQ34lMrMzdDsxJ/ix8Cmsgf7l0PLvEG5dDp08yiL
EZcBlo7hfxxuQA08Svc/Gt+fD/UKyJMO1gH3ioeVXcrz7B/6maUzbubaEVeyk45J61PDEjjEyJMd
poYs2Knd28//H0soAr7lvooZzWICD8nSyoNLj6OA2Hc/nkHuoqn91JDi1HoxCeP8tEqs8QGCJl/G
nBEfLip/Qcwpd2VaQDL98TfSFULMGCT9CKyb0JOWIsqBv8hohWTZ0EPUMdw1ODnLIdHw/Uw8kV8n
Vf6a+nZCxOr3KOwQ4hQuIj9eHosC1iOak90vzsh3u9f1k5ghUUED8X/1RH5vMrsRc7Ef79gK69td
MSYxDRJWdYA0bdBW7gJ5urgZej9HNuKHi9242PcscxxmA+fjBB9OU434nksLpRv47uikv5aKqlQi
FI4Mo/671mtyaTcJHgIcfCPWJYcjms43jNcOad9md7AUYZ+m+BU6W2bsRMLUkhvxpVzdZ2OTFQ59
1d3X/K6XsHKbuNYf4WGFri7k1xiDEcNWSB9rY7agWXHrcod1y5wN6+85p+Orpoc6Ve3LsuXPtO1M
hFn9G1h4uk2boWBp1jE02PFhntx33bKZYMa5rcLxPw+R3qiubbwsD3lHmy3XBNFNtVyQu/eP0qZZ
/PGBMVJnhKrXwKwtq2Rvk9655+hxLtX6rfHnuwW1JAJdni4oHM8uTgBRmvrNq9k0URyr5sE0iwbf
vYqCNCj30kJCZ0mKThWOHWtsu/WOmpZAmd023eZm1K+maXnAq5B1Brr6H8ehTEGnctL8ZpS5MsIq
zTEXoPpmxC/hoWSyWQgzVWmRHPRP0KbqvKTWjDlt+/JjQOcumX1iVWLfybhbqV3ugyZqzgHLKC9L
L8OYqNDjsqTQH/vcRhg2GUCmSgcNf5fjzPyYj++EIsjrBDMxILR62pclRlXo4M4/OQmN75d728Aw
K7EJdrcTPz+LmpZ44AB+sNgXbxron4sKNWHXtvnKD+hC+UTX8CNLlCkeBxZ4c9jwAh69ZVJHmLgV
Y/LGFLSr5dqDVaWbGDiJL8Kw3Ptp0+dh3ZbuYwu18+Rq5o5oXgbt7ZbEaY9gvQCV59+hDWFxSxZn
6u+JCeZXW+ai095qlOJ7sjvYJC/TubGFEfx4GdHY+UE9TfWTlkuCW3t4ef//vxNd/8LuwL2XI2sP
hufySJDNJ1TzU4HsPZsbeSCWm/6oMbDLwyztjj/YF353+bHz6jaVRp0B2FT1KdPFa5MOe9xx23dJ
lFJQ/lTMqoIZMazbuZE+z7UpAx8XnJ8DEUEl1hd1uXf6EupAy/iDbSdDcuOBWSHwnOYk+rFPbKpd
Vyn9+lNsm8z+I8aUJDmcZK7D9mHU0UDhVmYc8/6e1ciVIr2d7//3ofLeXbPR79upIV7Ym+mX+Cvb
if+0k12ef363WnlN8z6N+/H4E5JA1qZEbT1AR2h5CMRiW09a3e+6QaqPeqDHhUxo3ZKmyq5wGPgL
BaAhIK3R97wOBhQEb15+C/PiqNQ/1e5IYElS5b/L0WVV62hMFtIxACU2C9tS/VGxZ71nbndV+u+5
i7O/ONrA4zCAqP9zDeob0ZzS+G+ip4gtHBQAuP++Es0KACCGdzBe5Xaoaro52RsFLAAbquGPh8wA
QSAwQNYth2hrc9NAi8V4LarKusns9eegjWO/vED6/e3KnBzMzvXv5zbmm6iTh7xvxZOJjcVU2Dtl
pRT9qatvkMoe8ezTyClI+OGM3r7TjPhjQgJyRvEYHwlyWXc/1gkqmR7mTeSW50t7WjQ3famJYFgw
qbtbOiN7GTMDlM3NMbzb/tLa9HCCij7MHa36ysE9CC2/eLDNb80WNGoYqPrXHnMrTekLJmEGjFoX
W9mhlESk51Px2Lccxr0NortQ6U75Ip7mnlYhICCwLpJks1cpD1BEcCuLgQiyTt1nEqm8ZsA32OQ7
a61f/iv4nad8mO0sqxD6aQPfymzpqKKN/X83B71Uw1DMvQ4LTCbK2kW13UCmqceXHNARltusXeYU
xQrc3/6a2Ku8krD7c55oST0ftdy1Uaz4+oloYaAEXpTjj4HduvjrCZyCwWFkxegWXfaFncGjy4l1
7RANYuYtvRNxoh1xPy7uKMjOd0kj51tX/vvpcCrqGuMrvk/mNLjEshnF5b/63hAe9dB47auyhQ9+
y2mU/o+6M1mOHMmy7L/0upACQKGAYmuw2YyDcaZvIE7SiXme8fV9YAzpzIrq7qxediwopIc7aYQB
qk/fu/dcC2Mggo9qI2LjoYROTPR1bD3EzF5nuwTVqlsTZWlg0qzpDrZbM61phY+XYXLoPU7+gZuy
9jrXJ9ANg8ma4fFRR1F11/oFc/GFT8YsSV1+XgKiQg29T1/uhROUrxPiwEVsB9alKcujFi/MWVSu
Rzu0XnzNT3dGxNwRbUCwh3L3VKK037sk9ezZYmk8ATPiWi7/CBTtPWTdBUJZXGwNI1qW+AhLWP7x
EaOlInXagkbQNl3xFNT6DRJAmx6QzVcU8J6GM/4pHzhbabGFza1szrGdV3e43jgz8DiwlkxveLyL
n23BwVXV9RqHNezuW7oFxrks7PVg6vX5yo3pZPkX0ie/boDCjPWVNQRk1A+omJnwM76RFZ29EnRv
aH02jAR4rDb9YiJMmAiJVlgXwpjAFmTygMznNk7D0rtiZIw+tu6DPkT1itIPrfs3QBGeDj5ZQrFw
TYOpqOXd9aUYNNnLXY9vjWXV1zZhhzGXdhLqs0af3ruQ2W3WNHe4cOSjOzxDOtjNaRz+DtKCAEaL
sHQrst1tojNPgV+zuwJguz7Ktl0i7q+hBM6CZTTwR1YYsFczpj2UcH8dWbDP9BhAC+bmzugc4sJF
9r+s+jKkVq4Ch5jaXOCljEDxLIesBoXgRjaUk9dzW9mbpodYAuH4clJDTBVsmjQqdgtYE/ND9K0H
tNLQ/2/HjJIWjZ/Y40JG2b6Yz3p/sIjL7fFDOTbyw6odNz1hPuv+yh0wyI8dElYKNGfRprHcmHMJ
JbK9eI0hDTDQqMaPRkfUkiemB1TaRjngQzn5+VTDGUL/pV4bRSVfhAKa68aR3KNwkC+9Cpm7mvmv
vHGScw7CitWoK1Zdbou1gezrQWJYOvlR9TlaeJ+uPMupRseiE/WyMgvlPE5N667r+pvcioSgopQP
pcmYMCT7jtbjwBCnR0uL0W+rMoscdt9/khCH7mrWnmphYCFH5a/29F2KQXd/KN1cH0p0xCARpvXY
kdZ2okJErkWlMxDi+PO8lsrRD0Z0q80tEtNhNB5y36KTmlQfZTVpjOHhckgd3lnNlnNdK6+rJqtn
mXcmI+ETGLXC4yAIHX+gEFQFjYPrq0qN8ISoN1i3pez20oGVNGjChXVl7nUj+O5pG2/TKWO4eiUf
D2eEKNneRc6zm1z7HJVt9JS1Zyr68q21Muqf2o6eAII4P+uOxQ2w/Mt2sXpEc0DST+FaHo+ts61V
kx9Lsl0b0h0eLXAoVQs33AnrT1yZZ0NnVh5h5L4bfPWN6cykEWd/54k/3zd2/zpHVrc1xpDWgG/5
TwUxKH1o72aELB7K6O6uaLX9CEZvP49MQpkd4fRMI+vWDDiQZaGPVLsDJbcU8FoLrvW6NwS6YreQ
7ZpHd74NzJlBIivZ4HB39+G0yyuKqsnG9CxDOr55bh96BDJnyx1/BQQCnBw5qxNrJMl2kplXyhr7
WLKe+dk8PDUmh1SVWi8sW/FXlHYXK8sU2pDgyGRtWpd09fdTadS3itt2ldSMzsaic9bX3X4ZctNm
m87X1zy1j7kay3ujruhNG9QFVwqs0Mb4MLf64bqZybaCxmrpPMZQ3U0wts5MU2b506kK3qHp9jdh
5A5cEEdtoqB+KIzB5F1W7lGmw8VKzX21YL+r0rw0g4YJwO6PkYkXXM1nkCXd5ppKNfnTDCiCCooc
+5Vc4CIQjgSTxR4ACMTFB6MryQcMAXUXc0eNLuDSSr2vL//8H0nqyz3EedqSVXjvLy2FKfW/kYvJ
LYbrT9qrYlsPhUzhvkYB+aOMZpxMqSNHyt89chtG46xdmkhAeZc+ar+lqghzdbQjsAuD4VxEHj/i
h2vhzQRqMYuxnDR2uM47WAHU+xMN5L72cj09hGMDc79L/ZvORV5UqaS8bwNGsiabRuuNZSPWuD/f
0FaK1wTLtidF9T0jQDikaAPZtwLFSS5cX3GxJF4y/YXlfZhjrJHsj8FOWrV1U+Y9ZQ7TDCwJxo1V
+iFyuXGrF+O01yoQ+Aur7S6ss7tyid0GTeJuuzABQj/v8WLRA6ppDcL5Qcm0RNFA2wkXtwIHa1BX
TFViGNNV9WwnU0wTznUumhEfuTDQKDq8rNc/mvzuWUKn8WRmwC93OCE3BNNVfb5Ls/S1Y8R5qzXy
V2LTFyxj1n2SmNEGDs+yBxBXdCaUvutCQsv6NmvpCuuFtJ+SWL+JQgPPZS5jIkKG7PAfJd8+ondp
rEK3qqj3M7ERGKy3/6GbYe7Q/5Fs99ZdIbGea+nR0LFqlFbwMgaSZsS8riiDRsyFEbEYKKqrb9A/
0RwdULvs6UD/0t1FxVpb+6qZIGBWahUKeg8DZOhKNC8EZDCcDHH0oRi/h9/+iJhyg2WK7SA2H4fR
/ShNe5MXwH7motS8JJD3TdmeTegeNNZ5FVa8TzFwBkUPr84hvp5x4ieyoWcCFbjkC8RZ5fIgnHih
31iIaJPhIezalauzD8d+/chJDyARo1wsy61bMDHAkl6iwamjlk7ItNHwT6NBHkiG3BghcGWrPhuK
cWMlGCvN8yqwMmMTEN68yCk1oYNGV1xTok/2ef1vAmDE34mqUKsc1zIMVypwq6bzNwAsohCrb+Oi
RtfCtKlPbOpbytORcFbh2KS2hskD4lDBlDPon0cwTOkM+2Uhx5+THKuEQ7NkVTmA+X1ONIiMGLjz
4IwHt7XcndIktj+UBEdaMV8D05hHqiEyIno/2oaNLt9rB+aNIvoOigEWpNC1/l3E0X/9FYGS2hbV
tCtN01B/S98aWDfHLFG8ocuheh4tffQmjbAeHMCM/ou89a4Hac1pKvSQCICl7sf/JoDP+HvQkuG6
Fk4kW0l+jIOy9j+TdkNmyywKTFjDGh9/x2LEEK+mhF54oD84pWuBgiPKXGmkha19gWlaMiwMlV19
zRiioPtF+b+h6v6XtKXlhdk25ZklXCKArv//X1JlZncytZw1B7lrBs4rM87F0hTBslot6NLHwkg/
O4NGvZZHeFPrmAYSUvZFDoDk1cGx+T/+mer2v4n4sq0lUOlfEc4m8bs2T5fCHMO7Jv5+T4ZFbjc+
awviSLUqit0VV0rqgDm15ZohzQAIqmt2AU3P91aVn7rr9I8N3ugDeq18y5Q5KwLaZjo7U2um6VEL
Gzx9LqXQPCL4lLAvaHgYN27Ve2kquxrVNAK1WXdfwjwF2ctIJ9Ca+R7C6Z+osZNjNarHa/3cZjTY
r7Fi9q/rceJacv80raXG0kQHCF+LQdJimMT765Nx7b4AN2yI9uDxmIPw4yew5wdrGtH32EWRVl+c
1n3n2j6kLVFXheEP5HecVN7yq0SR9YT99+4K9WB4ml5M9aZvfkpJiC4tSIPSeAoGDvFpOwyHa/DD
aMgPeqoMRpaGYpQn96SRNgc/h0/iqx55R7XVlwLKXD4U5tR4+jXozOpDcUAgKVcO6Q2bcmwJBatJ
BfXqBiNQF2GmRP43flr5dyOc9s8A+mAFa5KJuJsREh4k7V2Pv21lcxKHfVgcplhmr1x0C/tclOjt
w/VXAc7JpME3j7bJemFIchqiELNJJGR5Uq3LkKv3v1O/abfMbotDrrE3gFepHvRUJzqtlzYIWwdC
lWUwWhzj94qoiT+tMDwMsEzsJtxuVmwWm1EN2U3t1g92Wk2/rYkmI7h/wkZHJtxBnY1PA2oYWoF5
e5lwv43kjAgi0djD6uktmFjgmWEkW31Ge8W5O79MmKxYrgX58SqnLU6cjJirfZjo8rHh+TbpzEJh
75gELGD5zkHXVTjDWUxue2M16iRSQJ1O8NBl2njvtOm4NJXaH8Rt23bWmkcOqJNReO4CVb8iHUGC
/tw2TCi3xgJBWbLFzpWNCES3R4TKofsrKSIo98anWxolj+sCXyuGbDUDHzhi8GHb5c07WPRT8qX2
0O1pOFh1fJvLpr5EzOeIbHc8MUlrjYibWyUUW9dsKTsKVZsYuevPChfNc0/z//Z/fdVmuNpmulyg
Nl33HjEAoRv96LyopuPBMBX9YoNqYfkh+qL2JN+15UadLklDIOmQFn9shBzAhKKA5qJ4uB6GB4JE
yHmmz2MTvYWqkClvracWKnkaQ+acryMmfTtf9CghQn04hNUMybWTM6c05Io/i+tMM2jj6BR0At/P
pELUNlpwRrNMcRkOKQ8g42GeTyR0cpYUZ37/KksYHIlV3/sxA70hNr8yU1ePIYa+fdlaHKQDd3ft
0Ga9z+7lGl9VLJ8IU7Fug5gPZAW/guqDF4NvYDIm/cHXeshSRgczxKgDFB1ldJ6T9Iam/XhfD1AP
UJYAVTcYtCjRNicnbye4Eo7ZnCJ/Gf4l8/FK0pst5y8uslM53S3iG9crwkrxm7QrvNjqdK0rfegO
opTnwh26g67pN22ssnt2nYxcNXxcBoSmLQ3GAIDe3HgdCa8PYdD0nmajM5qt4TJ2QXFz/dAsONyA
CBL0PKl50O0serRzL8vs/nGcYofQDyRthgMAXssQpQkanjumMt9Z5+A+LjXzYKitJNCD+TZpJ2oG
OXXdltEA6YdhVDu7Z76ma3Gzvb56AsoxHxTZ/vpVrm4T3/XiZc/0+0OMmmAHZXl8UaZ/hNFg/jS6
58GHnFgDk5rJPjr2zpBCVyXPStm3qRhpumm6sa0lmIVrZZ1BbWg7RTW31DG4hRnLg/W5D1tGhxin
dz8FulLazuXdZr6OYkvo2Q7Gxim6MklDddFlbB1tC2tZ7bbxvpwQb2qEOoJ0mVm2QDjkor5Bi1vj
TMR2PxJYuHYne9qxOcJ4tJJbCz+hJwL5G7wp42gMzbfT7PyesYmcah3XwGTGzo3JM3IjDKAhpg7Y
YppALqTMFk+yBk0YjzRqU7+kx23V+b6VSYMIASO92QTlOUxkAy24m/ZpOsKVxoWPDoHeAfc1EM3C
gTejUo5210NzRkJOlArtPm4FKbxL/VQ6rGlz3WHLG8ecTnewS+TIk3CN28UBumSuiUfdEEe4tNWu
cmSOH1Ccpq6YfuUW+TfT2NFZHPUNBnX4z33ymyaH2nBQ1sjbTl7k4JsblbgAB9ES76oAEWs+a+aJ
gyPcoAGC6xAb+8iszH2DB9fCJXsGZJPsYJ8226As1UVwKl0F1fApaHXANDLaDcA3NM8pgi8f4sHF
JFZp26dZdXbBg/yMlBGaJGuXwRP45fRTm2pMxsVIf3T5oQ3QiTUWKP3slt2baQ9wJiTclZZo59de
f8M2dPvTF8fxqLiL/qTj09T3T8hJ299aPN+iI8zLWff0Kq83V0wVnYXYg+adN+/tNFGMLFqK2ml2
MqfRIEudcMF5tD2BBPXN7sTDtI+r0X8wy6z0ygD64n6q7Lvrq+r4vWmtJyvm8Mm2DrT6THFbnNCc
8CsP+qdjperYiME90QRcFxjqt6rru1MfwYx0esasfodiw64XH5jMwC73M1zS4AlRNrbO7GJNot+R
49Z7akmHd1SIGa7fdzKKPrJpwGPfmJfpejpFCY3waJkTmmnf7rJq6BCpvPuJjF510RwmBLCbfDCM
k2bRYBxIqcCQwUQxi63+aBRQkPRq+D2zFAIIwMhn4hFKvRmmWzMhFquM5nKdHVt5eEgVTCmmcnv9
SiMUROd6bQ3rynArQvYG6zvtk5vWnNnniXBcJIoYWjDpeAAG0cQs/dIGwsghMnWOoDwO2Q/hGxsh
mSxUwlu6HSg9A9QXaD8ZO+r0qsMuf9YoVoEujeHdlKoaP5nFZHcZnM84dpknngcezMV/ivXUnhK8
tO7rmCb9O723kKaLEz6ZC7RMFOOz1Mkcgq1BiwX73qWyd5r2HRg6SvCcgpQASocBoOiOs14Me6ON
yp+hcJy+AFdEpLAABtMSdAhiw/zYXjHmWVasKzmF9+gLkLfVi2ie9e7QL4jY3DgN8B28eZnCZ8WI
4aJLIbAti0m3vLTObXe2kb5qWOiOnYQLEtKfqR2teDJlc7zGNWQw9q6zCEPQcLRnG2oaaQZIF/sB
Yu4yoU6cQOwS+A5bS0/eF8XAliqNqVQNP+tKFC877iy9q87/98OE+fcsWVOXwtANFLmWYRvG37Nk
87oq3XaMK6RUxXrgGtxOy4dE3ScNM6bKmkoUk3xwjJIPtvPXl9c/C1riKHUX70WN+foGydBRBBVk
PS1PORIIHd6FlOLy86FkpFIMzNquv8Jfgdt/HYj+lv/9ty//e1nf/43M8P+v4sB1wmr+z3Hg+y4P
ftfTfwoEX/7FTyC4af5DubZ0dN5/Gyf30tcY/lyjwu1/GAaZIvxHQ02RFPTPQHBSxBVSSZc+CFEP
9vLtljjpJStc/sOxhI0uUrER6rqj/l8Cwcn3WYJ1/+WMywnXFdJ2XZ3PTCn+nnYaxE0cW7lTeaxM
I04VUZ70VL5ZtnmTlYhhyHM5pCHgMzijEIqyEXllAfKkO2lFMmLh1YJ17CdHEnGwQjJTW/edDNaV
UvdEvNXMk3D66bcY53bxiN0jd0AzSOYIsFWp0e2YEifAAdaQCqoKjm7WJGugVC1B2C2MgYq/gNH7
xbCSbN0Qabo2mVIMPXGqskUXBny73cSpg5iWPKhVmy08gtmsDlgskf6jIRiLkMpzsvB6TT1td0b0
KvHR/W8q2WkvZcOUdnC2WkQGAF2fX1GjkQsjEsaBQ4QcGRMlUW2SDm7Cxhhp/WM0PvsW8JsgCJie
u886gufYzDdgUeQas+JqJJABKTvdeXR5RyvNKY5KQ9slSQVhjykeOsfoVzSAqoCIfhKEzE3Nh2sv
cRY++IRWG/ZjPTngpLMQKMbwruZLTa/qPCixKSwGVsLEZg4TUa6mJH9P52GvwuQPB+4nMVCm44b7
7aTYcEKgh2tsuFo2/lEO7nEsMoy029+ZT0OfPKZv3yBoVcdXERTTwbVcqHqmvtM5vRE0hIwHQCaD
Hqm/z/ZnKmKmGlm4Ez7VVAF4amZUsAZiAUB8MdVGqZeNTNfS8GiUqEwqdiWmyJxw7RIfUdNdyjTa
kotCdS5D6RUQoYq4dQ6jcg7REPVeVQAWTFS3NjoU2XNGZFBA8xbCFb31jmi6YcKhb+NlJeftHNiS
yAvVoNoJUPqYxZLuoop1mQBha6fhI6/FN5Nw5YGyf8YG/Wb4712F3FdL8TuA/uDJaHHTwmr3TXTr
oDk0DB8wA2Q5bu1Oa9c986TKyNA6tNgy+8F+cTW87Jp735YJhwKAbdOIQzTrip0zil+p1o0k1zjA
EnT4fHbirBJSmld1W5ubLo3Pbsd5NAvDjopxOo0kDOFWfI1y1TNNdm/HOvyjMLCt57ueuJQtoivU
h0KNnmlEgncU4E0jn0uScc/1IueL8a7em91HPNZfYVPpnk3hsLYACmQOvWl6Y9ZusvubxHpndG2u
DSjKJd1zTxu1jUhzIH1yIMSuJWg3sfHZB8YraRU5Nl2UWJNCYWDU6FinttpHfeeV4/ChVHpvqgF7
aEzaZYsbm0Rk/BsVQwfty0XUdYob9vi5xgXbBRVJQWO2zZC3gjCnwYpzaF1j8F0XPcApcnBoi4LS
2Duh4xmA+FYEAobenDH0KGf1h0BYyDN+igiugkaIIWcdyHlYAyAuIem7iJld+0O6yaNPAOHW1vV4
l1aSAnHKoW4pAmkGN/TsKUS54K5NIV4glSUHapMVK7G5GZo6ByalX9oxf9dDIiWgVnArOcJLk4kb
A8U9ccDhi2VbxqbM89+plr4PgYq9kGkDxh3nd0J8UheHr+UEJLOgGl3VjnXnSxTJIRBlNwEIE+Zd
vpbLEb8MucrL7T3Oxpos1Qpof1p5xnjrNCicxaThl4cYKxFbGqCCQpWuUdaCvBo4P4CdLJhyLqsZ
h/IKWHo+5y53JwgPwKIHK1oEbouXsJwQ1yg6KYjRAYsDL62HFDRVgk9wWFgYAjceU6qxR5cc+Uwy
lSrXpB3uOSK+TXmE+SiiMQ+Mb+ebAcmBLBQescQrG6TvqR3786ijByh6hmL9dN86/nRO+uckAo5b
Mdv0DPUxL17bqHHlaiyqr4jjYZ0j6dLTdyfUDq6RVGdVWYewx3UeNWBkwt4lg0fw4BJCDgU1Cp87
qwJ8CI9zO7VJurl0JoxTxnbcDwmKkwLbQ9+PT0HHGtAhtF2VokXzSyh3qt2OsTt5SNmZjGvRs+DY
G5BquFIRsPI5117hUexyHlLiOsnqe+vNszAAdaUOEu3R+YTREG8hHw1QlLUWT00rl5SubKB3hL6N
xDI0t/Kr0wgGa/uKIXNzO3dHDYAQLU8guIlOYxfJfEk3bUXWNrNAs7Wg145IwtTJdQhhrOVorWc7
uiSiohELC8/o3xTNpo0W8FRPQXpfmKwLQmKuZcbwhg9bwoeekcbMWHwGilijAPEMn6aaCD7qRF6s
M32hj9gwJ2mKVSo4GtV4Yp98s3Ifq1z3NfoYqwf1ngJE2SjD3ZUmoiBSwegPMCusUamvE390V5wu
MlicESek9M0PjUcVM8ajfdVCP0IA0AG4ZznBZ1mXD+ZEnw8vhFge4VRPCCbiirEccMeO2Yuy269A
0upwnaxnr/ycjDr2fCTsK0LRAf7RpuiaAPM72CwVM6fqRhZr9vQUghM8E2Z4pcY0t+S4Z+FTtMYp
8uyuIbKcbwjM5wvpxaYt7XrT4k5d7mFA4ymLo/TfAmC8E5QPCCQXk7dyVVb9OS/y5z4igBxNEGep
qT7WoL/2WurIlZYWW9MA7Ypu7MjuFKLHQmeCjGHVZfiwM3ZZaYM9xo5GUps7wCzMZxo9AySZsD0r
ET1qs/jjYmsoaS1TGt3gnnizVIklCPzvCvjuQ6Vx3XRGC7K+G6gTeArSrRviTmmJVVBuvh5IG8d/
cAPStNpMOkyxpCkNb1S/aiIyVkHaV56bhh+RcEGcUDIB+WJmFvWHPpmgC5erMMZBV1vg84iKg0ab
1+8sB95AcGdm6wdAnDboXLDnZt0+YNhB94JRxwywmNHp8puIhwZlulPhvS50sHuhSeDWNIODqiMM
kCVCseahH4J+Gw6GT2r0eChMMiWTrqrwJXU8Otq91ras/7VxhKZQoq+yjnpEJAtu62yVRw8ZEjkv
bm6qnBLDFQzaQcWn/oilUvYMTlmQHRu+Zpv6j9Xc8X2hzuDasU4CH3Ti49NQhblarqMcmld3IfMC
mWLAN1wm/MiInhc5pb4u2/qs+fPD5NDWb0Os2538ZDDO+0xgrB8bBN/gU1G4Qd3sl5nGd0aTQmmo
5FljOOvBVIGBAkqlkA0LotR2uIFDfGrJEaxTuGK4erL8B4tt2XPmvtxpRev1gdl4WrHYCTINxb95
cOCJtfP0hh1wsdSZSDCXK4ErEiKQTx4qVzYLmsaLpxSeH2BrAOHJqj4UumtTLdXCs8VsgLchs8F4
qoCc3uR+sRdTONzN2i+LlQqfVfCiOhiyFfGv7bhoJEbluXNBtKQXik5bmf30ZQfY7N3mwTW83ETr
bEn/TyIW6RRrCBBXvMvbsfffJ53XTCf1WGgRbtOetLdxBJXsGuUjhFC0Ir/zDMtuI2bkhJQ1sU1b
P0x3deKs4xLH/kRZPBu0MQO5EDWH9tuFZ2wH+Oy1BKFRibC3tT8owahaw+YYDEawMQv43eESVmi6
8CSf7DTO4FElvxH8bkedRpwzveq4S9ehwMwoTcY4Nd7iKnWcdSoJrvvtpuLPFJbz3o2gumHTANcB
MMEHDu7bj07ZAStqdX+dg26JEnzUKsMj6EzxPrY1WFo4wkK9eBP0MxsBd6Mvee4RGBJoUW6mNPwF
5RpyuV1TQAOWps9rshA2T6LI6IqQ3achTOe8Y6474WyAdCUof4cGANobLnoTaxeG/7JH02o6n0m+
7JnlGn8Ybs3G+E3kx2PYosTz1fwVv+ukDnqEde90h7WxQjnB80XfPaStAja8uWF8dGoICFtZTXbs
faB2FS351ZLBi7z5z5hl41lwAx0aRIEZBBLbpuZPJR7ClKUBtIkK9C+5tIbDuBy2md+wE/HXUHQQ
LyWJi4nSWwXpEg8bbiVd6N6QwYM07A+b7BouY4EpWOvIgQaqgv2IXahI8D1Sy5pTWK3Jqkm3Rdqx
R5rGCs4EuMm0DT1kvkZkeDZxkRvDCRkcOMOexNTF/8xlAvWwi7omO4XjyXd6sTMbYGFycrmscgTk
C77AfIqLBXFk+IrdpC92i44XVgCg0amguq6oF2GMeTEYqWpQr4LKV0bB/aDJTVYyrjTtizHKb3I+
HjWEoCCkjhNtOs4DPKMy01A0xuldw7uwIk4YLXAK8CUBk1mq4cvXrHJjZ/6Nr4MCGRouXlc5Bz/W
0jUxISurmj3fjqxNlid4uZjzcTA7T0R1DBEO8V65hEiZENEFh8swii9xkT72KWsBmJ1s7bTOo7LG
+7DKnpPBNbbGPADWLGD/MGabATCPAQE9fdLsU5yKkVviDyU+15I3cak9NU5+V8zRL5OfsyIdxIdU
YoTZ1Ti9zxI7XjcdzwY91bPsbYg6XxnuPMgJ2VdDLeEpZ34ktYY8IGcbLyQoe/jk4Ms6nRRPM0qR
rZ34H/XgfIxqxEmSOM8DK2KC1J5jW4q9jFM3wSNArv0g2adY0sBGEp/RnAcasHtX8dxHVh4fnMRm
vdRhOIVzB3gyACNOXDDUcH+Vz0yOcf/2q1LagOLMAO4I9Ew4OmJjTqby6gwhTijOquycrQWejeCv
CHFVj9aqvq1rqNNxBK18qBTrTObi2aAQAU66iiSIcro3FyNx2QiaGttGtst7Nh4txHEL+Y/bKjcA
DpIDVsTBr86sArrJoJYp+nGxdeHamfp3M3c/glchBpCzVRihTq/erI4Kp7FR3Nd57zm1S/b71B9G
k8NEPtCct3TABAS0ngJiuTGpS3TPiez4gdwRedxfzBmc2Bw+4Bhd6YLWBHv1TIxMHb9xw0MBg1Ei
xr2KujsmoPsUJY0Qu5AZX11UXs/jET6YPomtBUfyPOP9bqEAWTuuu8f69yAmgMnMmMiG4IjRjNDd
UQml7r4e5f7mYCUK76Otbye0+I2h3UNj2MxdfxmMtd/AhhjnmypUN4Hsvm1Ur1HwkELuXqECCVa2
ER3mIdzWxVHpNHTsojyUKunXtt3c1IH7lMXD1h0JlRfsq2TWvulj8eGbsVcUib6KgBnS/CxAgZvw
EjT3o+oUdjtMAeZ4NyAvMBF66ulGNytPD9JNBS/ZHc1fbZXBSnWnSyfGE4TPE7rwb5faFjHAphq7
E7z8S94lR61Mj/3QHxK2Q0FNOLvtPZmj3uQ/lI5G4KG469LmD1XgrXTyU+AoNBr0nuoke7GZZEfD
jSv6gyl8TrjhTtO1S1WeBPsgqMEzaxxO4RLyTqDP2EIH0mEq/xOfzX6cKezKmgj44FCx8a+JNd8G
1srSGZBk2UOlV7APKrJ3xuB3VjivhhVeisl4qql/53jYlxYnTAv/3mpSmr6yOSOjjArn4VTmwSml
SEjqU2jsHBNXj1+oXSbQnQwW5ZGpKWO17H+1aYsVw0lQp0GmrWrd3xZWbm2J8oByZbCoN0m+6viM
kjo+IRCJ97g4HrIblvwlcmliDvaABoEOBAdwp2iP6L+e48AQ7DwFBwO2rVXBJIHAb26jOtM+9Ej7
Gkz2U7ukb9Cy5M32F4LMc1CM5OyCPeoFoaRddgaLua50ALLKDN5LyzxK3/w1cvELEqBFaULmSqdt
mDpbs2r/OL06zGl+6ltru9CYqtD/6N3sG5ENZ1UTh6rGS5bVBC0ZnNxDbpDzwBz3kVKNcGUio0zN
eLGTE7TzEHChurEbdHMmFdTat1H6lu6m16JLmjif2VTfGrlGvnNPFInqEUpZ77qRH2TnIj7xMjt7
Zma+yXAtrvATb0Te7qZwvkctth+syKQroK3j5jWQAacifQCSDFx76GNSAMRNov2Z0zcVPiTC3oBJ
+oF7ROg7NXSEnCNIee4jCFIkiD6aJZ3JXlxCV/o3lVltYtW9jHZwnuz7rC/PQUjJH2HGPqZyN84Z
q6/KXsjJAmVe5MQecSiEDb/OfIW0uy7AnvIsTQtDqFoFbn4xE+2lb9aSFM2pvAeYynypECacQYN1
W/8mrIa1uJKvdYoBGxo4CUuEowQpjaDapwujxreO07ChsLXV0INXej3k0K+aDPcrxygJPL8z3Hob
zNSfnBO3STxZXsLC1hguHjfq64LpVMO9ht5t3Vdd79nFLA8Isg8mxQHTFgeo1LIViAqXObqRkvMc
RoNXu5L7kZKA+ePwUEJexO7PuRLT7K/E/73E03rYPi6NiPSVIh0N7hC4npRqjLZO2saeQz/SFeAY
8HWugcQnoxxXvpvAsW+9SKTdNrJ62gO1S8c74HcSo/ncZO5t3nH49OU3LZSTnsH8bZv2s7Z5zBA/
IOOhmiwLm5SBEfAa+5iz7nA8rn0N0XiBIHcLbpGf1AUf9gxUK44KmkS8/aar89KKArRXXn6RKvSL
EXy8Z+fYdPXECsYSf59qTbCO8vg33PF72+YMkIinspKcQnV63Jk71Ycqdl4DMLk3S4QBSVTTKgrk
XVPU+YmzngWPgnYO0TwROVhi2dAjDwrbcCNVoUDC81KCzMz2Yd0Ey9txC9T8VqaZ8rQUL68e+msZ
OJM3tD1BylKChTOM6c6opLtv9PEroicHNTLeovBi4iXbDzHQQ+3Jn/aMpvxMmyVzASloPFfHhmL7
vux5eLtU/2XW0QcoHd/rR5rAZux+ZagEMOAMOuglBsrAlmwOdYo+0ZD6SI4xOlAqQ0A2qWtJOPma
dOOpaVi5fNs+FrkCUWpDekpJnV+RpuqRSFrSl+SAkcbsIbIZoRLbXFRED0RNI21DyhR4bSGqdZKL
/0namSxHjmRZ9ldKeo8UxaQAWqp7YbMZSePgHJy+gXDEDCjm4ev7qGVJdnhkVUaX9CYy3Z00GmGA
6tP37j03ADIaIoYge1rill3G75RspRWZvnITlTTyiFPQ3PfZWyeKHDs7J9iWfjWfEcfajAbFvi4k
XCSGpgaSjQ1kD0DQGd3/Scw0Hy2CPMi0klpM4IOze6rQwN8b3OBqqa9QTJ8NYOD6d2eomgljTWN1
XUoaQwZdmf1os0fUatjj68jX+FQkx51iFWN9Q4wj3yIAHkMQggZT6s2CvGQjOyPlA9QgSsCvXqqc
03SECyNBQzGB614x3966KnmsljI/VD14hm5A4WdZApM3rQathrdb7sg+77dOFn3UaSy2AK92Qc1B
lrh3UMOpzWF9epeQAmg+aEtNDyQ8IRIK+DOxgT6tD5mylNZOdOsXyR6NJQSqIuDm1JQHt2n9dWbM
85pjs8thhEyaMvKo3uQxt0KTgzinwszLjrSWzzEDABoeTcbJE69wmSb5Jko3Zdx/mlLeZHV8O9YU
mmNfHiW77/XSqxN++IyL2NXERHPEqZbm3DoYpANafNte+teE20O9FLdZSOHXNtm5cAUsLY8cDpO4
8paHmtbPngtkmbDrrUNRZeEOvgJvAzHHatJup67O7+x6PFdqQBwICQouEUUBie0bIjMx3tebZlIv
Sd2frDjdQAkWutYODsq8D29FgvCHqVlP2JECzhSoRzzr6HKUy7Rkca7h3n9Eve+jfNiXCQQqGZDV
1yLUFMkrhvJNlfSrJCSyyMPwPi5edXKT5RR2COuTQfabLjeHUy1FdsgMO7olf/nBSgF59ZTaK5pJ
5rH1kvsucMY1NwwKhJKWZfwrCctzBQLsujKvMh89VYSCqAl49LuZWQqNhWZtzqBZA5j4gYWOS7qo
2ysiXCxdqvo+3s0w0agD14ahQA2BT2UPijdYewgeWEwtE2Y5k6NBbsIu/2Ei56RRNYOYBNZKV3UV
JzcmAqi1DdG5SkwIWexemcgkGiGQ6SPH6KSm6+3R/F8vlNGu0QjdO7tr4+y6dfKRb9sRZ72YYbYX
JdgZpnbE+7X1tE+NhbH+wHPax8a9a/OsDiXkCikNUpwaRDUDw1RkUCRiBMOpWKBgJOFbZNOFp1uE
wV2AvrAEoRUQZlfzxFuyi584D9DiEws4LC8i8LN1EQETVZZ3cAzg0iY38aqe8lviCC22KIucLOtt
4SSnjwZfWYcQVhg5cm/mFUI2nHiC/i53BoxEYwWRExwqA4ns04+nJ5XolZwiMPMWxG7svzjBSP3S
4X8AY9dup15ZUQxaBmTOyyQYMCUD920Vc96sNgH8j7vOIQJr6IutCTFzynHjw7RQeO+czPmZoQjc
YwYm1MnDJEou3mpKm9ugYvoA1e8zsxNj33ECa4r0q7bK8BQ2ACYznTPkcchzGH4sMygbk5iTtIAr
ynBV7Uc/foo8RQNwsP1dr8R2JhB1hjDOdlwEHMMh5cb6cJZ68A4r/1dmthzuQm6laoZPT8DBdSxC
tWMkSc+3uekNDDmOA/8b7SNm3jK+Shb8FLQS1i4U2TRCqxqbjL+jAbeEpeGmSMmgV/MX6qcp2Q3i
lr6vzSGy70R7Spvuo+zomhQ0OWnctE9JKOjJmMC6FmfC1jEAwooptJgYM6ccZE3UIhOKos23c9kR
KYRNfGXHHAW4Z9dGBvMkUjoJgsa829zbxBOAkX4Nxrx7boz+EYkcR/qQNM+e4ilOQGXapZ5W8/Qe
wj48cdeB6ylKye6awQFhNegVIwkBQIPwPGcdFPivAmmYO2bSzA4EZ1U8Vf7OGuIfjWGcZGXKG3C8
XyqJQUShYlzlc3RKk/KHH7XyUFv+ryGnM+u70HpRP5Fc1nQ4rBGZzZH32lLAjn71OOThrWtyKhr9
J4s0ONuZnwJisOYye4ChQ1m3K6xx2HIJtmIIYQp5LPwG9O5VHixn/LKBkg+R9z77eGdsQlFXRpI8
ZBScKMAQAkQsNuZ4R9ZC0lDpxRDstrO37LzKYnP2+o+q9Y5GUj1lvv9sEBSwYgL8pLrhql8A9yBN
HQqd1ZiCroixAZHFZOXbKCk+lBy+QXB+zmb9Snt61cnlBwF3ITp+eloE+xBkRMsV6FZ+A1uVghRt
cwc4dZ2OfbStLZODG6cMagLgxDWruckILc4hsxioJ/d2nj5D/bzPRPQ8LeoQ+9nVSOYsg4BRrlrz
Ia3rjEbwBPxoDr7AFJwsOKQDMbexA+9mLmqxH+ozbdUfEErFoZDU4NMEp4L8ymxV1bBLSZIbGbSQ
M1oXioOjzA6J118bfu0f10FWVvRkANObKeLtWJuWwNdZ21gMYN+TOHlsa2s/MHYhsmwItrbH8Lyg
M3Vrlgx7K0P562QCAtrGPuTMuDuHLZWmnHGYAUmk3+VlUDvj7ieRe/Lay51HUWXFoWDrWzeOMnbd
nARo3+Sav9oY6GXOEu1a0XXjqWQque/6+TFfHEK/TbW3ZVoewRGRphuEMOCAxPJu+mlbFFgQ0kzt
7FKQiawTVjyYmNdg3Ja9G4MLx8UgbzzxhEenMOe9nKcXuDvkFmCn39DPfWBKtCDEh60bLtDCmWVQ
lLa7oKC4WGIC9/rhKk9Uvao88ZDFnONHb3yAN9YTDdLA406a7ZKiOcQfKnd9v8dvYu1p3zOnGmm3
zAHyfVqFqufsMHE7Jb1trJRO4fMkU1o7frUojrw+wDpi8/R0zAljaktfEZphNI69GSYqVLtA6clo
SeNDET1jaiWywWlfGmTgnP1p7xFZiKCkQbEZ+f3PAJYEfUSDm48k0Lna0UEqfwCAPtatzc4s0JhN
OLqvghiYSTHBhOWhYAzOTrL2ejfYy7DbMDsdQH7LBGgcQRIvAQb3fYpAdoPn477CrkuzaHpkKEMb
hgGCX2Y7ErxQ6uSVe5B5cj3Wojz4pZyvLJwvdLW1xz0qnqvoy5DTcuqJRunrhbDsseSEO2IHNtU4
cIReaMEGeBvpD6zr0UFcL0gMk7zeSvh9Dc0lP05NsW3YsY9+ZO08RKcb1/CwOXWA3wx1jJD9H8Bo
OOumtx9UriDYed316DhyBScZ2QICLtrpqIqk54VwZpnsNVN9G6ag0vAGLmcbgCkIsdC66hZ207Q3
i2MkzT0BCXQIpujaj8bPdGSeZqDWjLEYZZanJULWipk2XZeG5mxVjBNQNfUoWrpRLu23Ux6m6wC4
KbtfTucMSbkxxiTRxDEWzOWY2aDKVPnshjCDw+DJ7h2KJxZ1M7KDhwiU19q14CCMsqOjReSNKx3j
pqd2yNOWg4mHLjeiSj5kMjnTxh72Uwy21lw4O6dkL2IkjNUOCIfGAKKVtdIryyQQuxCee3CYsl6n
g7dcRwMKLcxVBpNH3AK4xjYRCMZrFUkHvlBPW6plYu6VRCmIsfC3uRh/Fj39xzTtSMQa7iZdzpot
eaq2PT+NDQOIsO5+WPaXbEjUwjKAJaUlUq4Ne+LNvHlDiuZzBnZv1Tf0Fadwfs2KPNzyXPW7dIye
ZUSVTBiruM5rzmRE4430aw8Bd9vBfDE8/7mNZKoBFAaPPx3q3kqOQ5T7CKFMWhh0fWZmz0bqW7uG
x5/CX+5V7LLz1AMyo9G9cyOyLdwAEXmUOTRRNHfJ2sxW369lccsCkfJlvHGk+B7qYtrTtUsBiyKY
CKluZCRlXnkaML/0+VlgcKph62wXIY9dzw7HiJrKwp9pKBuI9UR159W4qMbybQLsY8/yODFlIMuX
9B2vPVT+tU1FiPiqfVuU1hvE9ltksjPXg7FFIHuaLApuXRmmRvriuS8y8OhSEYYOqehkQ3uLhrqA
f0EFGmjZCYpbsXG9+N2KOUAChdmLon9yOFEq+uB2Fd35RC1vzZHnFXm0aPyt9JA6KMiqbU70WLJ3
zLhfzyPxurk7pKeIzTkuFXhWuuGI4aunFrhEt+ALQmze0/Xzg03OFF9URkBWnHsY+umYez9TVoY6
wQZNOwcRXrrBOxdv4pSA8IAT1GKg/bMSNOR4rhlO+7BrvfhnAAcaUxRTCZdscOzTOMkYNe7jecS+
k4ZwvgxysKsZ9Ap9LoDIUYa3tzPMV6p+gMSh/S3y0t9HXnYbTzR4yhl0eGpAxHbpu9CKK82UMAZC
NGVn7VHszLuw5A4VCW29RSENGwgkm0juWZnuuE0WrCx9OjM+zdL+FGXX4zy7P8JsPjfo2Tl6UcSk
twhvsBFBPrIFEhzTdgmaKuhTA1xvwvaOMRHFonIBuKfdHgo83ZVg3syT8Z4zwED6wxvo5+vZCQV1
G4BigPDfne0+DGWEkMtBCIdwYtPO0TXWom7XdzpVuC6Pdo56xWF5iOWL6ebtM3Fhaz+reCjE5FBO
YJtr3L0H1VBrkv1N7J9bQpxucia9m0HgFQdBQOnahQBNt8Du1omfHW3c/+u4J8RRVJ6xbxzvJfC4
C5BS38gyNYD0xu4h6+JTljAwlqWPJEWpYs/ycyeiCncVtd/iI0DJKScKaVknTEvgf2ijUp62NYKn
hjB50jUKuqMwNcurQlUnviurOJ2TksvJfDbuYyqKtRymE/Fbz4WuW/vU4SSZDW9BQNXUA7TIUPFh
KY5ffMKo9qIhMmjEsoIcYqhRsO3M1rwlrXc4jigHbVa9q5p+CYWHOvdTyqFjHUJ3Pk1Z+ubn+LbD
lIOuXQHacZP0uQiy5OB1E7cZS4AoHDIcsQmFAVoHs6DdYjnEURgyeqQuVuSZtQyJO4QAdbesHBlf
1Vb8KRRQ+ZI5Z2I95154A3sO5mgN5Hhp6od5ELc5K+qO2TS+gtBcEyTRYkY7hT0pU50IYMQLn6qK
sduGW+uzyxjkcsJ/w+31s8EKCfTUIWHTp1RKWs/cODaFnhFYW+BpFq0Zex80WByXgE08UHOzz0Pc
QiPnavQaZ0WnEEEDvVyFPzMp6BCUIrqXhZfuy4akt6RLnkjdil4Sv3wQQK74pdb9QOyF6OxqH8he
0WDkY+ckvoX8ySg4LsOrRTL1xBYzUd2MZFTWMVEi0Jz48CF8xu5I8ko/r4eKp6zKjGwfB2SjBdE6
K6rlOrRYV2xUcJwpryhVIIwPFg6bcYCZqIarNlwXCkmagtbaOdmwIzV2BeNdUJXT4DYjuZ/GYNvO
xMNyOBBZTzRlyLOmTMbUVQgv2akkAxtwk4R0sFOMyj0XOBw2pb1AorGxAvlTcaaQVpscnlqUpz9N
LTRukUxJ7RYewhsDrfaKEextQKobuQQUjYq4Q0Zg+KeIXX/D2jWv0z3TBeKNt0XjM2pi+RuJq3a8
YUA6Y//IFhRjzoS/RWWDPBhFdWXGDdM/VtpQSQBp8esc1mqDuflXviQJYSOITCcg/80ISlPUJDGe
RcRoo5yC+0FS2pJmhFpNIN1u7AjlW5DujKjDq/ZcxriavIQOiT3kt7iZxToxGa7RMcGZeKc6/73K
nBum7wgDLNffyAYNLgGnhBoUOClVme3nBXIYUBT6D/Z2sqrHhh47KqaSFin30iqHD07PKHrs55CD
sRk5SGF6pkhms68C887pJ2YO0ZxAZu7Th0iqe2WjHo6gZAMGBvLfGepcCQi6XMmaVndJLgKFRAJQ
lwhjegcESZrQNbv0OCsIcGb/1tLsX01+fKKF9tbWswP7LXnkf49FVU+vZfwd1MgY8tx7BX9HBk/r
c6sGLWlvZf+4oHo0kTw4mbXvxIQRLbb2SynRJ3PhUWeCQYYKEdW0gjPw3zS8uPv4hAYEd6vJxMoo
452PbSiOdY6jFjQ1xrdlEyJMqNirlWMoJ6jWXfD1c+KeXYGkpdp45vTZyZa7deQkavvflK+voZ8j
oKPf7dqc/uKFeZh/AlN4mG3jIUe7wkIQkomajqh4RmZRDWFGQc4YqQh/lCXrN+CcDfqLT2Modk5E
h0ukPFn6WG8q59iQHWFDyVnPhL8QHYuODEbwoSKIRlQIpSvHNghBLn9CbgFniMQH5O8TrHjkamCb
0EbE8QYjoLzPmUQak55zeN3t4m292EkJuFwCRNUR5+CFtB709HzyHWGNGujaYo3iVNjzRJG/REPZ
ImTRksicy/wqzORd0tOUjuAN7MK+uHHKLkBqazxhzN71Eo8VE3lIEuhA6X5YyFrKdUU050aSDrvl
EpkNMhnbUrhVfSSDfs0SHrn1deVF375QYKUC8dPAHu07FNQgbj+NgowBj+SD1vR+LdWbodxPT1CH
AT2dViNobnuM6PzGzR1e1l8VeK/OQ4PsDdVD6+jPN/B3qVaI6HDbJi9B7kpCwuDI9cVTB1DEJLYh
6CL0ClzZlZuirG3n/iNq3AiN4bDsawc/IAktEEXRNVCOaHmzs9D8C+qRCtOlni84BmWkBejlye3V
Ny77c0jSxMFaJuqDrL9zkso++r2H9CBSz7rj0475hhC+dVYvhzFG9xoO2Q9YGorZm/0r5BXHwH4a
fSvbQQ5EW10CWwenfFVnJTKDwEm2jjdxyaR7zDhH8KtS5PiT/ximzVYs8U3EqX6sUOSbKqGetL1D
zglIOEfuXIU0Dludks3bDKNrtxBAbJvo9Rk3Dgfs17+METcEGgAGXfZ7mE2/II4h3lVi7Wb2VVo3
n2EFn7/n0jH+Ma/S3HxCbODtfZU/xcZUbV0Yj2gAkl1rM/02QsnoMp9Pjru8dGYW7QZTHJpGuGcw
ckeZGxzuouTBd/vnAF3WJjMCegVDovZZS0raiFKxIatsB7STjFMjkes+mCFyp2+2IW1UjLSos8lA
B8HTTlrAvUU8y94D2HlorNpbhTE4RMzX3U7FxbSpeKCrFlEhGlNxiGZGegE5v6JNoWWaZ+KeGTwU
8t3psPHj9v5yfBJTbMIG24Liyx9rzhDLY2LCCUcjSq9ROTcDlkjTeCwqRtWheDDGJt7afbqLUgoY
BcWaKmsfTzTZGBFeNa2qGfLSEyJ1NrLUEVbLbh6QnM+4YItuPmAknqrycer8DxA4wUlys1T8vVtE
7oFxoz5ui6uupals2b9G/Eybvg9eDLGkO/xAbGbMndzEOPMJIEnXZmCnqhmSzG+eM9wV0/QroFWE
hgc9qOtOm9aV15GBnDouvDdrHk6O4VknMfnkzhnBdEhG8a6ciipyJtKIVPS9YwTpdRf+smJ3IUh5
eUnmhFZdVq8JJSDCOAIuY9wsdMLGkAfXt2NOe+NyilUqdqXh5euMMdAubOq7yvUe/vsmvP8ff93H
9D8/Kuou3mX3X7r5tCXwH1+FBfA/LIKbt+7ttz9syy7pkMp8NfPDV9vn3f/+d74z+qr0V/6//uO/
fV1e5XFWX//rf3wgAOj0q0VJVf7RUufijvuvPXjrN/X1b89fzefXn7/n60177QxseFJKD9ZRgCCW
ZvA/bHgo8P9mM0/lnxA2uhZemH/48Ezvb5aQZiBMEViuFeDp/A8bnun8zReB4/PXwkTKJtz/jg3P
Mn9HA2EPhHoEQMlxhGOCnPH1v/+BfVOCgFOpicjBDyZjlSNmYwNk2sjcqd1SFR6oz7X6sP/pu9G3
0uqRoK+PJVvKZjRJMjeMeytsAg44DIxKIAbrmR5A17HcAWBESmj/8myt8Omm8FTZ3X7M1H0/Zc9O
gOeuExVnZR8+o2/IsyCxa/Za8Anl0S8QbNtM5LGKNByVMPGvuusqEW/kQC87AyQyDLT0c6yuRqvZ
+YnEvlMjpAh1c0p65lXXBI8uMVdrABl0dzFKNKqieqnuEsN7TcLqiiTybpvXiB19MR/MuaUN68jT
6JTo+YbwEazAp+G21HWM9SyfeWC0OM2xcQliDwTJBIwoKYOLPljbpf9o50i8gO7XoJarEj3A2D5R
gzFzIK9vleFQMICz9nyfktDJY3FbOPJRCaKADP8xnnV50Kkbi0SBquAwmmGKXCk8PKn5JlS+L1Vn
0xb1H1NhvA0zXxkMd2mANwUjO6cendOq9Xu9Gb97XE6b6Nj1RLMVmLaAvMNUb0HOsCx9t3Xc4Smn
zdtJb2u1/OKq4XWSEBFjQpZE6HB5e5xxEGAhilFf6/1/azPaE333S/+Eyw/WX8J7xmY0PAWEjZeT
fjdc+MuPNTPvWCrveQLz0c75+5zG77Ylk3Wl3OPlp/Y1b/zy7uraPV9+6rn6rCP7YOqvm0adINbx
XqKZi9wjmrE8mndCf1Qc5969Vh71m9GvbrIOIpbmUg8u/y+sUaK7xhMkqkc3yd6VatkmwuvAY7Df
i+u6pjfjJu80Vc/OklIQICNC40u4cvaco7QtWhD+IoyeqEn1mvOeTxNuLxTEnP2CTUwIKcAkdtDY
SN4x+PEmUcBk6D6Qljkcq+kXcSVwT0ACm3VqTrMbS8yIPPjEEjt83I1p7Wj8UfEuV0tTvs6L/zia
fbv5w5r0nwClTPefHnPfB3Lmm65p2vox/xMBzNXWlT6xvyP1Qb+Kdi2Bxai2EkbDfILuB/NcilRu
DkffM1afvU9EdLn2cD87RMxfHsGSs3zPtIQtlNqz4AWQG9LC6g4dV9/PvbOc9Eyi4xXIkErofIWo
KYuNq4rXDNs++AP+ouKymXn8GiDM1g/95a3gD7GJS/cfzSS45yh9f7kd84JrFKT+U4UWDqwUPIuY
j7eC0VQV0xGqLg8JH+FlFXEy7iTEAM3E3Xf59QIPeQVPWzR5L9heVn9/VNrO31w+l5wOzGh5x4AG
Vg7KAjIMav04eV8mgsFl9p6F6tfwDut+cN2Dv0Dg4w1WI1UWh2PVAJh2uAiGHLutvg8vt7F+ZaXf
aRrpboZ9EEH0fvkL/URevmEpuTvnBEvv5Wm5/F5DCC4nNh6dW83luTwauNjOaHK2JeRDUgmJJzdd
zFXudQdKj5MjZQSPjH5Ll9tdt1T1j+iaaLd49jEkFnc+uiNPkX4VTtTv+kWMqn4b6JUSyvlFBag/
AA4pwrIV7hc+mdEOt7ALeNz1k+yP5o/EDW+N9JcDr3GV6k9R36QJt/zl67OYz0C/SqD4JiC1hEU6
17EHtbRI7jyj3AauPBvAMP7innZ/94+zc+Ff92iKEWwGLI2B++87F7BAq0hm9Y0KrjlGfnagZ+6t
mpFrr9/d8iEn0rFQC+xE6b5Jm91GL7WLfvclKwpmtI3sGcoQA8g2prxHSWO5ZHld2MAuSzZUtfNg
kXN++aCOsTTeJm6YKItOBW3IrOeCXe7RHIgJTQjnqp2rh6gnRFzfp7WNmnhwj06NzUWC6Of56LGb
hNcGsQUg9/gaVTzMiX8uIKggow6uvAAaU4n+QzRICpOQJehynUO9beib669Wht9c+JerGJie45Hp
ETj4ASlP/rj/Y+cQFfa873Dg40th9PHB53tf/ynxLLbcVNNHLDxodvRupPz15T9OU9wRm0BOn77e
88iO9xdvTP/g/4sH0G8sMKVlWsJD52S6nvWnN7ZEI0Gt3lfToVu03POin7U8DR+nwb/c9VHJ5VsS
1pm5HNHOM4L4+3vTtzl69bMfZZ9eaR8Uj/RfvLngd0Df5d1Re/mBb2M5c3inv787I3LtsVDqKwxi
9EPjSaQs2qJmq5V++t4ZrJAoq+CDomWT9rgKLYoZvWTWE1oMATDZY2e5rJCXOzOs03dLb/V9wtNu
qlh33u9ZEcgmdOxjqY01ue+eUX5ztC6zgw07xCOkGdCef7xULmVdvPPgrodmJg42vrsQexDj8OPy
kaCS3vjWOqW6799qfDMQr3cIBxknzjw1ktUI0jR2gPCBhuWA4oSaLsxxHjWMJLGarAk8YyBnvOmH
i0yTXzZ+aU95jNkcecRxy6djVCcB2ebvVSBsy1U7ElPIQ9cIXlIyH7rcKYVxTYceliNBdevL1gIV
/h1ckM8ch60xpovA5Amgvl7/oSa/61XZZSKifQgoGG1ciVzhEWzQOtTrTk6qx4aZC2c2igEir3wE
Jv6jOxP4bk8eaJv2xfYZ7JQRr5gyuiCUEkghYB6E0P6jIfvPzs9vypnn7VJ2xYZLpGH/4/JarZFu
4QJ/kipN5wVzjv4eZeaYKtTLmGaPiV4X9Y+ORkIAR2qIloSHzWXZyMePvIYUfyl8gjF9T1gcc5+e
fAeFRRcR+rfTq32qn/ZOJHgYx7VVGM+X3+1S28UpH7X+AZcaUK9LSlvoB5w9kPMfaOac/JBFbWiQ
JIFQZVjh3Vx+vJlxU3YdDpOsE1cYL6lNdXEZGiWZOupNEcYGkBOHt6F3/sK+goRz7VoS7QswntAH
YjYYWQBqYTqriC5d28t5XRP8qVOej4ZJCo6+J0hhf7EXPFZhRM2dyYWZDmOXLQDqbUBVeql6ZvM9
Gqofo27o03u8y3U1oOsnttSU1jb+pozvDhSHib94ZjW75PcVJRBu4HGZA9+3HO/y73846pihN8fx
0n5gMn/MoOLFOcEnHQ/nZHO/jJXzGETlxyVroLADwo7oAXrS+jUqCJ++YzwV+ohEc9baYk1fBw7o
C/q1+8oil1XvnY0uLTwYXki5gi0rOeqWbEz2mTluu8Butimrxkq41jUBsM9J2Z4KVLLrxIuY8qBW
Kdz8m4bpd+ehZqYvXODXg+AgWsLEFUphgh8LMCAV1an7OrMsVC42WCZy14awn5Dz3gYhEhEfAPDB
ItU7Zn2ui4n+HJjehj7xPqP1tiR4axRKk4NQyffcGJueQMlNaveMmBUefvS+EezK85wRs0R87tYj
f2Zlq745mHlAGLyVfnsEdZdl+2R7KtnbVfVRkANOIGj2PcYl8lULSMtybaGloAH1sZCSurq8ytxm
35izXLiHgMeB99n03WgQD0Sjrz2bGEw7qHAJp9bzxJeWwUDXpx73zjQ80ErT0Y9q37U1eg8l7sIR
qBRTQYHFCIbC3A03+LD/AhBMgfxPN46Jgt0T0hW+a9r2n7Yin1wEgMn9eyIXZgq0DB39Wzd+jRhQ
J1C4WR1cu3N649fDzFg9fph8DtGoEhJSmNmsBsQZg3g1EusHTUGPJak8VjPz35IN5uiY+6L5CD0W
aWIbAnQhzAYYHBNp2SPK19l6iWNtiU/A5z74mxxu26qt0b6W1ZdXWHeFYw4bYicXR6JJY/hKYRKQ
ME0eXh0/tdLC1MFDyqfsb+qkfF3aK5XV5VplzshUys8xbqX3AwzWzVIoHoWyr65ygwi1SkRnRZTZ
Rkt6AoFSeQ5PsZmj5Y4XesPsT2sm3eaRqJCSadP0DbM62VMZ8LuYWbvt57tWPxVLyiwksQGbt32y
b7NhWHnYLrzBY3ICOA3BgxlxyCueDAPcf8lJ5HK/XO6LWA+53Lm/BVkxTvmPuM+/9d3Rtfa7EA8t
DMSVUfGUcGYZcSc168ioSGvQN1B+mFM5bdxZfIlq+bazOcS60TyrIDXWASZ6O0A3JCCyc0L1UVyh
psT09e1L5iBDNWwmao5VQYYrNud6TRcSpoBhneu5oW0teMIcOJ+zvmxxlrzaGoxfNhwYYSw/mAmX
PZpp105WdDN94e3DAaI/hs6bxtVfLHD/VJMEpu+5ru4YgdyS0v+9JhkY8TK3WT5ifVQu/XdlD/Rf
IB1w4vcfL5vB5ahumUOw5pR2g/h+JRYQLrprCZwOd/xfvKXf2WOUSfotsbBLxxW2oMf0+1uSkEGc
MZ0+0NFwmJgowU0+/tmeDzjR90mjvnVJ61IyWRY9IF2E6/NoQn/jX78T5z95hgOOxZYVuA58K19v
Dn9Y/LncAbrI7uNSC3EGX6R4hM6Ios2fEoqi7rWT1c9CVK/VDDtnrlhI2RbXQkQJUsScjamYnltv
+shyIj17CTY0wKLEkm0EPcLv4h4Y0wNytGBLIsdLZ9Osv9z5BL1j6ky+cyduDosuxThaGevEorW1
6FdH4bDGvEbJwi1DRhl5a1gLL6tdqu8VtxE0nvLlqf2LMtb/5zvGMsF74q+RtsTV+acqtpFySh2Y
8CHukmEoIL/H0AWzhnwUyPzJ3kTeQEsAafXOz3kG4yDbo08h0t7Lc7pCgX201XBNRODw9yvWyNa/
mguCPW12Qc9hTEAELhpF0hT28G04NsfQQWl/MRib2zvy0dk+uhj56NK++sNwRsyIPAev9Lrq5Le+
bnPkkLrnWOcxYP5QIkZARgdAPIl0WyYh3HcUGa8SW8QBM4gFKnVZwDxSAIlKUMiD0bz3quFy03hB
fPQc4qfjuM931RUPfhXgH2PUlzG98VJF7w9tgqxzFrKAOXSL8ilULZRkh8XB78TNlBnNBpe2gXWX
YD86o8keg52BI0sD9IfHEXP05REv+iHZXz5TUhgIYWA9wKnsgvWqySOIHISALCijvmv+9Q1vev9c
7tgWLDfb4hk0aTL/qbOLZ4ltavbfCvKgAeuwMpLsB9gd1cel2ugifrIuN3pKTewD/KlOH5EdkJKr
I0DrUKNllMBV3joYl+BhgEC4r6z5ofC5GYY+xVk2sEya+j+XF2DB1KIYEv0mvY/owkmg7MoU6SUp
+vtRHWCIPWTLNGzMqAfWw+dP0O6PWSYetxdmAZcAllWdRVtnjrNjKOyPrnOxi3aMN0wzvbVMgwO+
cvrDjF7Bx3axVvnoXgf1xATN8WG+lsjjekYz5nhYrEJh+WP+y6yLa6/Zp+WUsYfZJWQqtj5X2y8h
SCEISdCDglcGy8wz3CYoLHLvJs3Z/pIALHzhI11i2c5V0SC8Dt5iCU1DMKjeep7EiMb1mAb5uRSE
Oqk5ubt8YZDWjMCy8c3KPQtLVs3OyAB7RTJRv64TieDAKf5+H8cRVXo1Xo32W+LjIktjGwUpSEyC
VLl7a5gowMTm/TxWAecRHM1qsG8NB7hTZOmYZv1VWKa4UFn5o5khpdrOimNdddX11Ht+j26pGa6V
aPWJlN/yssf2hv59ogl9Fa5yhZiBoyAT0szB833Z8FRoPUfNjeh09jE30qQvXG7g5HTCV5wV3AKO
JqPN+8UYrsGI+ugjjWiXaEU5u3BWN/HGSMQ9ccifY96jidK13OW19GZueJSVhOOI1cwZLar5N4w3
at/G/V05ziiWUfAMunpJyZKM0w+3J0X6EoYWu9wXpWpu6McjJU553BoOjKPtUCu6GCLqBUkEnXGq
j/b+8hiYYeuusDi8SoObO00rY12OfK5+TuhoagG8/NeP4qW5+lsrI7Bd4Zp0CehT2UJPc/649xCm
EwyAFd+mnwX6LUihuG1zBzhRaaCxbnXGYZw5GFWN5IcViru4Au3SgkjBLFW8W9nCPiMSZsYTDLdV
Qs8GBD1FFXflkrrpsbYKUHWF83J5pNHFUjumA8us4IOtLOsaeMHriCEjcgKEkAtbW4iaIW6zbFPk
E7Tv8GMByIuBO7iFLk8Gpl53w9g5MhxBNYGhGQwcK7ou6C9b3OWju2xhjZOeqn78WBa8MVYzgiz+
P+Sdt5LkSNpl3+XXfQwODmGFPwIInhlJK6tKgWWRdHDOn36P96ztmq3ZCiOv0MpUV09kBuD+kXvP
5ZTXD1H6z282CFh9ODSROYtLEh34r0yRSLZ1pyz5G9Q/fU/CD1OsoEtQJbL9oZC5JhcvsX47SqKS
1UeTreCxtICj247TSsNg/8m2+aefMNqRyrgBpGh/54h+yHGO/7t7/I8QpP8/bj8lddT/e/v532M/
dCml2L83qec//+O/9F/49+qTHSYDPLz8pn7oHdflT/4NIA3+5bD4ZB3K0tP4X5TRqu7+oYwG/zIk
S8mANl16up7935tP2/2X5fkUkZa0PMaChvWfbD4ty9Ft2/95LT1m2pSnnu7ngE3alvd/vZaZSgek
OwvIDXBVaDOq8oAFhCkSWzwCphG+L1nkOx/mgkmCeNyzWkUCjOgaT0xK2Pqe6oJ5t9c67o72PlxV
/9MqE/toN3rm7lcXn6GA5/VwCz2ZEGtO3YkK7wx29I6FhEEblM/aMb+NTvFmICQEA9WhrHKNaB4I
jaaMOdCJ78aZKoRUqefJLp+XDSWuMsGLEN1wW9X8GfvDsDfnii5jyn/6gmS6fkbpTcSldJ7KUoJO
8dnAjqjKlrJBJ9NV+O7zdwFsa98qeTDrESDghvN+Cr4ISIFy4qrhPNT3yh5AB1TyEdYspMs4ODsp
ElaGGYSJNNm8W23qgook6dMC6X8XBFytI+2ueofBSQTuy2wj2Avu6PG6Q8OGfIcyEAsexFNvaB/6
ZnspjPUBD8YjWo5vZdXGR6ny7xJGwM4awMHObSRoqx03i0PYmhRwgB/3mv2ednjVHeOV8KQN2klX
HXMF7TqOf0l3wuTfzTen8TB/WwiOBwOAi0gMQtu4QwaQmBEhtShgifkLIZkDdCFzJaRkvTVTUp/N
AUFLocvcMa0Qa+RhFmAPRo9psDObFQUB5H2gWCg40R5vKKFQya3Pk1FKoju2W5oIGZbDn6pYm70z
iC9rUysEOkz2HLyA59cAXbhVE0mWQkirCCUINwZQaZoRHZljNQV0hwsVpVoX5/m+IxSYS5dIKmu5
tBixdtNkbucgNaAnEWBMXjopwrU8AVAH0mdhS/OHFTCjqzasK704Mc9Gv8N/yUFJz019IAEEblxy
rgcbkeDUU+1nvgirCqiNOwbLo0wydmnBSzl4uN/Q/MJsyelVsJDmUM+3kzLtXTB5iCgZofIdMA6e
lPfsm1VwsDa98Aeh2KPlgDnBvWAMAYPEosNiViV7dENJ5Lv539gM1rNUbRv1mAMjIYlkr2B7DQNK
2SEH/yH46cGYTg7Oy+7JsJb5MFMBYeUExb74wc+yQIU/jYN8J7ntI/H6dT/GqYyCm71VMNr9nv2f
BcZtoVA9gKckBr7HNesp9tzBYF3alAVubmrLLsSqFtM4y02Bdmough+o8lHaEXVn57V4CeySuoYk
773T5fWBF4cKpCXx0aLobbOODzSpQ2ks5BDDVRD+SprVSHJj66CwpE4tFp+EsAx2bOX1bys14GgO
zyNm6CMIkHCQWBW61PpNU4z/1p1OGMny09YaUVZiqKffZuu4lE/1LGge4nkBpNOxJEyJKzPiCYLp
HF8D4jlIjS/6yHAp68TWhD3Ri0czt5ZDO6S47QnkiJuXBbHmBzbq94yvLyTQIj92RvrsdlPNG6jA
6NKmQs7ib6CkxlhyIhgejfHokJjrM8Uhha6OYhTYuZZiZ3kOKZhjELs63hNPLyrxNe5aPfOFPP69
R9WdBGURMYf/Q2phReYru4QlS2e+CiSdVnDJtDzc1ELxDMU4cnQF+s24r137MmlRuZEgLyds+6HN
PrSTN2eCdW7QoVvo0SctTN8aHteypaFw4Pp7KnszxUjiO0cD0gALUAYad6nF7iOqd1/L3ysthHdR
xNtaGh8rXiMCL1o4x9lnnA0FdkZAuPlhbOfmMTWdvZfF4grv5sAPObO1lfdsOQRalL9oeb7UQv2A
ku/ItfBBqprFcJUgAi3rr6zlc4x9diwmW0u/Vh9tsl3kZNJvGgwQR3aSDKnTW5zsY6e55FlzrQyM
BBOOgk1bC/qpakPa15hR6FyFpRrNyxJ3V0ObEgwOad/v8LQ32ZPTAo/ytIWh0GYGCGcXV9sbPG10
cHE8xB4LgR4PhNRmiKBO2AgNCJ/dpjwjeCd6F46HjE/sMRR/Ih9Kba7wiwkbe3nvXAo7gYNuv0qX
sah18YVtH40YDRHibMpwbBup++Hg4iB8gpGbNnZgHTmm2uqBgvrWavOHqW0gM36QEV9IPbVfTFI7
LcyX9F3GDTEfo7lAotEQv2ptL1GI4PtsOMp/jCdOz4OEpTwb/3myClZRzsXUdpWqW+8Ce3Zo4mTB
9rtrcbbEggxML3ZeZxiZ2voyaBPMaqJ2crwlGgbIn1tTBPtAO545GJgB4GXyim49tNCsTEfkYW8A
Zw12gxx+WmpZI3T86owrDCCQVd55HXzSbK2vQVt3Rjw8jAjn0NKunr55xusZ4SifwkAbfxQOIAof
MgKAjA3KYky0cXM7PcyAafoOwQCqh7YSoZssKZQTEDQZS1ptOCJvQUcxhpQiw76NM38Hs+KaND9m
vEoDniWpzUslLqZe25m8EWPTqC1OA+0WmUPvhjY/pdoGBfLzhUCH7LKKqSWnBhlznB6J/OpZHGCj
4mGVuKpSba9ikhNou5WN70q1iApAk0jtx2pIArJwaOmFuqUtW7E2b+VqhKiqDV029olVW7zws92Q
zL1TZeXMCdY4QIrMN5BQRzSGJExYelRmzidGauxjMWhx2Fq7yr9B7e5PC06zmWV9xw60sIaIoNvP
KTFvPU3Mk9cnt6GWH2uXMT2e2DdWuX9mvOFFaFuxv1SPFkzciGD2Kwv3OZxxwXXaDpevfgNsAfYn
mQ/1HktGBmf7DiBNa7oxt09ZmGuD3Voj/x4AtILmfsq1CY9tbI7J2zu22qDHN2Ee8LPhWMBJpk18
o7bzzdrYJybvwKWk2TuY/mLcf8aHr62ALP+0KRB7ICncsbYLOto4mOIg7P6xEmpT4YzYnhoGSYBi
OsU252PTPES1wgKIK5hNkg+e9iBhxurLnKZXpeaZHf76bmhL46zNjfn0lGqzIwGXfDn4HzdthMSX
hIy7bYaHFScY8gaFiUQmKxFNMD7MYcMy5zH4gpYHnoz3crYRU5E65p4sbcRkO3TttDXT1R5Nbdak
HWOdqQ2cq7ZyCm3qLHB3qqU0TyRYJWGprZ8TxwNNhHjAvjqiT8GyqI2iibaMmto8GuMitbWd1K7U
t6Ey3gfjm1Eq8mXR8CBexmRZIGFk3VlZQ0OMZqawLBBWi4LmgsSxh0DfvNU9FTzDQGIctc0VFQJA
R87gsJgQ2HnGUbjBtwBvrMAja2uzbIJrdsJHgP6DgLFmq9Bsi27Zta6/PZo2ljpWnHdBGFJV9ofy
GPPl3Pu4vyuxFnv47PkRf5HqCxC33V/V+LeuRqHvGsw1M/ezhHh38vr41UQZgogvZ/XnnoCcsiTr
nA9DQDpqxurJkaZNHo6sQ2sDIsvCi2knJMLio65i0F1BDOa+wwtpG9MxUMvBg1lyx18BzXnIH9DT
WynIU3/jqLV6UkzZ4PaHfJEAHwLJ8QaP8+Tb6XowrGvF5Q43wCNniJMjBhmLgbc3L4UBpS9nS01N
hkACr5a9cDpmHUb8jOMRob2gjQEv53vd79xOjZ1g/ngna3CHQnNCccchPqv2VPRFc8yS6wpskIJY
WCDN8P/bbn2xZ4dIoOYydrM6zwSNCRO2b+cx0jGwQQHz8COWFhkZ9UDQ5yn5XpMJXPrVYegh49pV
95U5dc+kZMnPnl+xjFnML0fiw8fNABSoI+RacfTlI1lMyAlxcfBmV2APrNyuoslb4aGC0wRshKW8
vgsGUcc0295UBSYmmAMoJivBivq3ECTpRZJLc83tGrJ3dZhbRpbCeStNfyUamc/rieDDzoZfectt
OCMja5f5ZJXxl66zu3b4KiqB6tBmWuUALA4BGzshHJ2R2fmOFPrqwIbkZRua+GTOEKPJv8Du7n8z
WxDVVexevBVmG9scOjb5uqagzNj4tvs1sJ5y8YXw+efSYhKlP3A9TnOrsR698tquy3r0iVeCn35a
EuzlADDIWqxYR5r8liz7U9AhR+zTz16m7EM/23c4ni+WRz2LvR4m1vzpB9uXHy/HPMUVVHS1iygW
DNtYU4FXdYOpkH8RHpGNUYs7a+nRi7nCoShcLS6J7WcxiZO0BXvAUV5GZFD5nLVAowk2yxresi5+
FxhQomHOiFt+mHKIn1WHPmDwLLKXiHwjqOwFGFYXqqG5J4kFUshMTrXrcQV3cN+MH1aJZKGymi0k
Vh5ErQd+dl75/y1ZCID7gNc3Y7wKZkjGbqMxK2syEBDUsItojJdRBvPVoa1V/TgdKq/Zx2W1nReV
/ekMc9t5szlFC66gnVwFQunkXmQjR2lncxVhOCkn0hvU8NxZw3iKffuWA29UgTfeC6sLY2mIfcOB
sfffOA0D4E/Qx9YNa4OfdyLKlWwiz2GePs3v8ULqQd8Dy6rcjuatY+qJEz9FW2nk1851oCuMy581
6eqjO5mPIDzIU24GQClqeuqp8O/t9CYVMDn8Rm8zD1Rkp/j7bGv5PXo+XDL51Hf2DsXVOGDChlG9
L1Qtb6aXcoLG8wvcrndInb+JVMNn3XKmjBxn8XTCK5FGndO9dppF65f+79rDjOUU7wS8c9704zfK
mHzXmlQOTuInwAtAK1gBAbj2ggMHjtgZ8t+GS365j7UAAWXER0JSP0mwRUCD3gJFemZLsYsNUH6w
vasSfZrw1vsIQCGUKxKq3ikuiCJYV1Sjva8VSbbAH7bNprMq442RBb0rsm7c51VzUXbVAMtAoIPq
nOrWMscjddurGwfDPibTglJORJ3Mf0jLJUkSx0uUpW9itq2TGqxXswbBLMs49KylxLGaXwBN9Sex
9JfEaORDsty8pRSP6iHzGj5OBX7GaIJbuiTYuTtPHtLLFqPSEvbw3KabfBhWF4KEBvKlQc9Blz8w
94SixHfO9Kg9G39UQnawyq6rmZhR6ouTmwgAbpJlug3+Nar0lwLKA0gPwWAc1tTwfl4ulN81wfNY
lpK5gZbTXa3BvWc1wCSSQj/ylRybjJBkHdWyHhT2BKQOmYzmJUEC6RNuWK0UxdbNdv2bhUYjwOG9
QyXPQpRafGoJYhmy4EYvcu75Bg6uIMuBfzZH1rt4I+wnrVdkupb9s3FVRBSKuqBV2CetbYCXSCm5
ue+Q2iNjI1+MdUscFq0gcXvuvhPJrHbNkmYnn5g4Q8XnxT8Ixz5h6n5A1/XVi+HBNgrJuzbTvtXD
Efr4Y7FOD07anotpeSxnferbG1CyoaGXygDyp3zFaYyBdZpXYq2N6pyt4lq4wSeUuIetR2zcLstl
LPjIgradcSfavu6jPNdYyzjL/L95TSRAqprIptFDNMHQhZn/sWhQGQU54z9YYtdewivJ6uxCwAry
vyoFmt2bJ9r793EjgTw99X4Jfh3r686YvGc3XS49xxW0P1GSN9jeZwpgyNpUwvgpTZI3l7BLRHdo
gwzUB4zsXcxlLpJuQiIoXwbfYyBXVL+wjy9hkiJ7z3P5Wj1nFo9T7WU/AwReiTCegQ0i1LEn5hGx
/2OCwHgYuePitZsjmkQtZEP43nXFdU5ynElY5Ag9+XSc82yNP8kkOFXV+A72z6BSSy9ZLc9eWYbp
1qCOKOdwBNKLY90Kc+k2e2nVdIfWn5JGit4k3YbvzIsASJLba2TLhY93yBBrsLny6YqXX6ycAm4P
+K8DCU0JzxKNFgK2wsQYysmbuOXeFd6DEM68s538zvMahODTYFm6EJZG84iC7/vaJ1+QuMAdiOJP
GacfI4uDi+M7X8L2LmA1wiWT33PCUkj4Ri4OIASMByb8kGUmKGCimA72iNm/IKKcgF+/gXGtABpN
SQts0a7mg+/2ybHMOxAXXLDGyHZ/zQFHqcWGKaEuVs68MGia6W5QHW9LdVCiAGrjAOmyF+qTDG+1
N0j7ZfTUvfLp5CBkAnNFS7OHVYgyyo+px4Gw4dTeN77xmS0xWE0N/srjvWYb2ob55gn0yOh24DHY
6BiGinrLhwST6yX06sNVc5Kzs6VXZ0JuXy/ywmboN+zioqq+I5Tcu8mLxTgqbADwhm1Svo5amiXL
/IzZ+Zs9czKQhXkWJFPtlU/cBHHETC5UQyJIT6wf63Ils2eXwCECPvz64DjueU6YN3PRldcpIFxV
gmfPpqK6xE7wc9z4d7bxt9H238wpji8seUZme63Ur6eb/AEl+DqJ7Zc9WmXo5vxOyuQyJt9a98ZK
2ziurQA2xMZypcJ/MIIv9pJupIT5vQFIXBeoimqvtSP84Yblz3vLnMSeZI/I5qG6eYxaCeRM2OQC
zvczbA5JU22nYZQsw2ZsPd2Zt7ij4fV/8HG6I19+aMr6WOu8EEuxS7Xl2crdPyzMhNa+GkIy+xs1
bykgLMeb5+uADmtnSf8mbWwRRsvTDLP091ZzIKWkgezTmYtTrn9ytTWYYq0XLP4AmJvxCxrgGs4m
YILUc0CfrDgJNXxoMgSbtQpSChhao4X2uTjiDXHWA4SQ69AUkhIv+LMqK5pIuz62M9KrNsZ+mHMI
eIkxPxddZ154y1mD1/Z3n/HCI8FZtyHF485EZ4zIOMolo8HemdoLIHlw3S65YnX1XObzj6Vrf7rM
6MU31nDkU83HPhPVqWejvqVPkxhSTqoYcWv2zl6u3xcxEE4+BDPw70jlw8Tzf3nt+kMtcBjJcnvP
3W/TgAo6BVkSFU56K4f0uR+tFvAwcv0gqB4qAUyQce5+8DmNKfJ4W2fzV4cgO7GYrgzsCkpD6MlJ
iK34PRsRFZpzbu/j7seYmDDyiOBQZc9w2rLzvSI1hNGFfG4GA5UvkAubQACYYU91dhzEdlsn4yXp
0JTF9UdvO6hlR4IiNleFi5QnVXfqjNhh11Yzl0PlkH/VsfEZqvmKbB1bRwHvFq0QHAFmUpP7Brdz
X4yrd+i1pH5J+p9g0+gfPAgDbH+juZSX2Qq26zrHF65TToZ5YZGaprh2ZWis3ccE6eXSBZS30kyf
ReU+OzmCiUp/v1gKOfyWRwYUhEhsZRGaeHCXNHnI8dabZclVwXGydxgeLTlb79F59l+XWo56uvbp
C0mfsv50svVacug4eXJ00AoSsqr4/b/OsPvazXoqUFg0Jt0/lSigp2PO6KbOHX9Xu+0jipo0UH/1
+bO1X0VN8NJMaFxg0ZAydzk7srua3FmSwJg6N3+5Ynubja6EyTscFv5xegfbWIofYnqca46HvDyK
FfUw6Xsr7hY1hUo9Fslp1oTfQTHwMMqvwl9J2+ndWzpg9KfTLG6pr4WDw8lvSuPubf6PeMLLpmbD
xDBr9aeM+8NkmvJamSYO24SQuTXC1sMhZAHVRKcdnNfg7tojhKSMbCmbDIWXsWY+pShuWga/OwCU
TAauaBHhfVOrL9nmM8hcnzLWf3MwtDjLy/ctNrwXv7Jf8MSrqDCHp5Yh+QUFBWzGsq+Oibc9BmXi
MVj3iExbRoj58tg5yUNVwdErfRYiE75qLEf4uI4cLApIYm1dSzSQjrG+dd5kfcQOgxB3GmOkJhD5
RuPkzslr3BroKvD1e0QUb7Vp3yCqPC098ODA7CNUtTkJe0F2VD+Y+CcgtWNmiOwaxnz5ldjtV41b
Yzf2AELj+cMnKN5vrL8+XsnAr/j8LQrObdR+iGIkozw7s2uSN+zwP+ByPuQzFI1CLT83P75tmjsv
RHM3s/LETEMy8WRr19lQdqS5nkgUJAmgXu59z6CmdOZjIyvAKZkT65Hp21IFyVOzcMQs3OiElTEk
NIi1YKD70oqFVU0dIgbkDc2viqaNBawLrCEvnbBPOodIizhkN2r7DMCLQvn7Aipdt/qSq16vV63T
bDhEQHXvdiE+V1YexJX/FTH+qdU6IZnQ3NbkaBjzvCstaqqm+C7OVksGQz56RDH6CL3KqWDUzPM6
se369WpiZLqKnFquJoK+ggE2VFuya5pU10Z2wD25YLSjpJy53kIuIyLK04LfWW39yMabB6MRQEX5
3JSzznbh7yoWv0T9ounAOe+t7gvSmi6qB8XFPTRWNLYwkvNBw8HEF6Lez4CEn5M7ge8oMJ6zt2xv
djlNtFT2e2wMQPfnDBIivrV9m0zQQ1zzt6XTFeDzmkdyh6CxeEt/l4bHei+FM1JKPwrkSMXW99Ck
qibCgkDUJJx9PmXjsqHd5nY6W07+GVC/kwB4lDJYIni1d8Rxn5ODQ23k9qY1yD5MRuu72UoGesF0
z7lCuokyfmMnPGJTHjHuAeOh3L61TgpxqnDKg5OBw+S3SPCcdRqcoN11AT8Jd5UIBfkVPHicgblx
Smppn9As4uv3Dm0bw5fz/XPqx2/S8T80W1l2DSNgM7uzP9uNoypfBsd4hKjo3rplvnDmd4SeSSdk
XPtZuajOXLt6qO3kDqaAn54gMVbJ6ns7EN7cxjZQdnG2HfVYrj7DdNHfaC9TjPyMQEbD+TFLnuAO
VE8b5yA38+KTd8cLzZErZZbWM/qCP3ZNXI90qnvCx6p5/hECdZdq3DT89hYkPckVAg2c91PNJVMq
ixUBSZ6/q5TMR7+F+iVnrIiVTF/RafR7J0h4zMYGYw0Ga7It+7NT2DiMYAjZAfTg4oV1xUcASztM
FkZu3qawcjN9DFtJfkaCr33XVJrIVdYlFqFBLzsok7ilQR51uRmxiQYhtbUnzKg3s1/65zJJ/gbP
XXIPFGHgKf0FuTQ/eRdwrHjpK4RUrLe9GxwX51k4gv6FZ9SShY8zEXsSq7+PySdlk/wUhjBsD+wk
DegeasAfQ+8+U4aAYZQH38m/E0bPMDOgPMNVe6CoxncXmN/ZJQbRII2bVaQvo5ON0TgajJfMLbtU
q3FmxLjeJksBjRQNcQNJbAFphda4iB8dYnHaEyTzJvkGSNqSZ4MJ9lM6U+zlslzROkFpSJMvcAw/
hxglCXGpP3HOjzfXExR3qvqcRnD424J5k5UOAuTB7s8zl+TCrxfo/O8t8NNTERCXg5sH7yAI6KSx
4GFqiVjxLeloRNNgBviF6SqCZlhw/obC1s4ebyQyAVxfR1bNoaxA7WWJAgB0Hn1GFX12cf17n+oc
lwYUb7Kuh1K0fyqDUiyzCUezyCyK6qlmpJcsAOPcilg40XLRJfGNSFvgTXnkpUwGIPKG2IaSq08V
E9h9HOUdvXO8yj1t0ULVtarIW4D1ZzSeXuuiHP6R556BlMwCEZWjx40F6+1qjrGSQ0Nr6D0TZmZg
K2P4d+b6ZmVS7vl8ZeHC/at/d2p8I79LHql06pDvQjLjBbK1BcZr71Jl93hfpxSOTNmRLwmOfcGU
zzzPcJzyAv0Vdj2SRXp+8b51jB3b2Y2WtXDZwSd1hD6FIcfOioc/PZjlGZc58xEKq6Zd0igvic1u
IZeEbmwwN/I7GFtZcY7zxj2SNENm3pEVJqcKIa1IStLXtR23o5v1R5pB88RVCG87Qp1I/JOtrqvz
PA7lDK4l58qpIB6IYYPzGVTbccOftDOD0QCAr7aDDPpL0QkJ71T7AMvmJOaKpCMx0+6SCKPshrp3
VF2UgI821kpcciPID7WPzAZwHsoIm8kjxCqCfarmd1CmZOURmMZsCEHRtPbMk+2DRLKw6/EQovtl
95gnoR1DdGZ2wvNJrEfv0s8BT8eJKD/mPB52DXqEQ7ooRJvOWoUi/zu4cr5olDz7vV/xxjO51Ntz
zYpnNw+ORDG9PgcD+PyJ0KziSgmMgCB1X9LA+kvqmM8eS17M4VJtGTydAtLOpnUIMNJ1vIIq737l
/UHQsxyq+CMVOoB8FBe/gcSJ7cc+tON56Hr/MpiMjK2J4LdcBQ0KGkiLvVT31YyTc0uqBbYN+vmE
8mbklcxIVMD9xO4ZiP5uXNK9jocrVAMlgSETeBrOnHb9FdQQfGSxPpAIt9yLebmR3Pl7q2qkvxaV
V4JubGXBT1cpHvkK2qtxbmyetCDhd79N22VFA0lly5lcSfTzbfyZkjNYD/PDzKIsDKBn8Myuv1S8
fEzeMEVmQI5F02DKyib8+qYxRuayEO5cWOMxGCSkx57Cpq+fOztZmN/Vlw2963EptGYEkCXvgUeU
V80xRewJz9FhgjCBL2XCaGP1Hwm3QejHGVtOy8qeywfChIkNe3U2BsC5WphzMF9eeApIVx0GtphW
WgjG8O53VbLlLJoODcCGQ9ShqWmIN0CWBpZ7GT8DNjchQF8y+MYOHqairoIyTIRuOuybuak0bLqJ
XnDe9691+740Ao1qcrPHbIsa7dJs8MGXznEU4xczqzbadGZ0bVFok7t0yNb4T9lpsm4wv+ekP0w2
ig+y3XZTgy0JgQgQ61zrsnNaiCT5brpOd/UKbnyZUyYzpBkckyewIpypFWW0Tt9kEQ972uEh8gmh
BLmROmf0EReCGzaDckyhje5T9NPW4L/0bvdiyfSa5ZqzyN0a2ahrmAR6nFMQkwSY+i54CGoGlC7a
qkQ1z/PQsKCSTHroFJiw1NkTdr31IFn34QFkK2ixhRS1DYpbEMTAXrUIoQdAK18jhW4iZFrchV2U
Iqp4yTKSJgxbPphQ/QGTB+R0ZSoKUr5mhH5HzNvPUwryY+Ca4yZZr5IDSNYtibsbAaAWWLSx8C5O
4jRsO4qX1nRgN7fbZ2qi48Y6GBl5ecN65TyiMSSymNyIwnidx2C+sUc9o6scdqObtfvBYhrTZdvD
ZgIV5arDRczBtwrq6niYo34wLrk9XFVN+YCiQq8pM533GiM6ob/ySsFToV8hWzJREw4pSDGW2KD0
vsVzj/MsJnjEEXgJVPHaNOprHbU/BFYi+XqNt49HVCR8sX5szj9Raf0Wovsk4g7AIR5x4Mj4eBDa
fRqIvhY7IZJHNSgDnb/QtAgeq3UmZlw893GFeJyHKOe+Z5JvP3jLV20zRKXklYzlBJvUul0PXZbj
7HTxhG0J0c5Be5mcpb7HBVmdrs+Xn9WnYsXYP03HnMTFAtPvYveSOyp9a3p0odSrpKrGU2i52Pic
5Fua9zHBW48GDH8El9kUFjI+mJlrP5qsVXbKTOWVMFmqtn5yIkQOPx3IW2xwoVLVwbKfLQbLoG/2
BIDCZ8YhWDekvbh2x83rNu9mS/9elc7r2I0nD8wyBLGUdayFkyPH1rkfx+6iyoMbNNXjFLtoPGkh
jonwot60iDnI+Q5wlprXvNUWCNe6ZMZzl/JtsoJmRtQQcZK4/bU1BbI3PiSkbfJlWA5w+wZ5jyKC
rS5Te3XIUvvMMnc8wtDNwdpjPrIR00GDtngOzIzeB4PnYvC/bWhhDUrI0MFcFtbD5zTrbE1m/AnO
fpN8nGhyGe3Zs84bttV7Vc+R65LLhX1gmkmtSUcDxrDbRAKCxy3DZTa6yxR1Pn8rTR1aP8t8HDMr
bAgWh65j/XDb4uKgAUb69Xs1QEgb5ULGhh1fGoo3zwU1eGzd4ZXRbfVhSubIqCx7X/XnPh9fETse
TD8uETe5HzwBRAfm258gXZ48Nf5pPTydhWEk58W7Npy7DzRnAja6MXsnVDIG9cFMSKLHU5/QJZos
6qRNNHFZlh9z6l74KdiU+7aD+pIt9JDffOCs1ARTyNbkLkz2a9JOb73PssUfGY4X1SlW2a8M5zaj
UftIhi3VeSZJscktapkm3BovOKczg8+F1OupSqA5DfQZ+46JUNiDr4gK3SyMWUapyi7J7ZY+IpRp
PHi+ZEZeF88mErMtWduztzanlffhJP2V48NYLoP1ODW03ug29FKLtPKupgbb0Cuw5KWXLo1fLoWS
qJLQIE5sDwPgkwHpfE26l4K5s9ODURi2hMjD1TspaVuRGLnG7Zj0n83NgqMRXP01cUjq8p+8xnxY
NXEjkzZxOVj3V+chLrantmiS4+ZKCyktfTVyhjFqVHLpE2vci219L/y5iyZqNC5cM+8Pk5ZKpN5n
kw98C+S3z8y9j1bcEkHF4jTsG/a02AZv5oopbW77PBrJMFHLjyndXotaTEcHZostVpAOYp4OA3c6
JHD36Ek8P4hrd31DSKdes3pkTLrIRbaNsnvR11ktAHY2ehvpBMFulhnOpLl6dri/Q4MRNKuH9Ap/
QjxWqPZO1oSgzyl+DbkuSd1lIC0FVHtCGbc3bW9jCTVsoS15sVgfhx11TlAZJ9FNz2Xgfek/KLJs
OeXT+Hcxl5xcWd+8JOb8LdhQh2ypCocqt45bwYXRkIKOehHdZM6l4cO8qq2/SGm3Y7UsCGa8z0xS
IjCvrs5sHxHR2cQ+u1oVBDrpkfk4NtgZW11MZuvA6tHt8I5sBCak03eZgbXkvAlrnlSsufLWkzK4
GzDL7/IWEhCTsoLJloW9mp/DZ5FB8jdenoy1UN8cFGppkj2NbymxwLu2pf9SGK6ttaFTdUz7MJm8
LWmjHgq/Lw6ztN/iFIXrpgjp6m3zynS9RhFqWswWnENO2Ux92QM/KNm0xB7+ueqSL9nV9t1X1RlR
tbmP68ByAK4y8G5vPCeISyEO2vxwpdnAW9Upr8I/UjiDjmyLP6k8gq3Jz8NiH2zHRl67LcvRr06z
HxD/HIzeTnOcD4YnT0s1GUcrG97cGEgvM/5Tg1Zxn6px3k0Vuwnqcg4IkkcSo7+uoH9PXutccAax
M6cA3SVdYJLnAk4LhOihm4ZXZ1mb3Yr+/2A5BC/5OAPqtsuO/TR9oME6KRq4DfbtjmQM5rYyZLcp
BZHAbovbSH0jbKx7jvnpHPBXgikyvnyDVZ4ffGJgMsNGTFwCsuwvfUyURMV+ckJqcRjMR7iW6sbj
+1w5OWTvxHUxZwM8I1rxfzJ3HruRM2u2fZXGnbMRDPpBT9IbpZFUshOiJFXRewbd0/di6nTXf36c
btzJBe5EkFIpV8VkfGbvtXclqU0Ldgufvscskl7cW+JRrU6Us0gh5oDh3gDzbcVsZzyajdZ2gw2O
0VWL1LpiI/MZOw9ml723bSq3wPDZ5Gv3iv/BFbLPifAyn+yvpSZtdxeldLZOky49tyvWgZcRMmP7
KEeyfWSgIaudfeZ3ALQzLFtsesMtETjcy50AKmbR0o6lDxxi6bq0Mb8G5Z70rAPco0U7xK81Fn1E
OyRFxdXIZp7RLvFCwl5JEnHaiKYEZcTIWUJ8N1sTospIv7TkPTBlLAjds2Tp/aLQTDmeOhkjK9S5
kGb0br+oWR4w1fvBU3dm12DPNST5XSaj97oR/dontqLpDU44u3qjz/gSxG/tKwelrJBPfs4SOiIW
DwnKtPKUYhMdojLgEKEiMMt2jpy2l41XjLuelDhOYWTFNJB3fckmit2ddjBw5zMA9R5zrcZpVgHb
KXR+pf4LwTOCMMKZsZ2OCSOhvAEchJv5h0hmW6N1LQFCpQ7D3VH+MNDPLPRm0M9OS2U4G3aoqmry
6ibyHsdZ4tO7ybVGeUzKC68lontpCrgztcguoe68t0nNvdRAwYXOl0QTYjENzbzGZSWJsyUUkVgM
blR58yhy9VJbn0kYMr4IBo3U55+kyM5zi2pbJg0ZxV59iMTAGCsYTzpoOV0kd34RwquV6Ufmllw+
mtrbzUAu3gh8Gl5otiwSZjVTwrFZ1AIPhkQVnhAcuYAI/6Y61LI+kni7MCzuJe9FSJpVgtNg5l3Q
DEwkh7quj450RQxJtTKY+G+IzzrW05MyMJRoPp7xXpz71s02OD3OOsTIjcrdX0T2hFtX0kZPEzKY
UHopULD6aPesvljAt4TEfGljntPwldHKYmDINHeSKyutI3pVE8z04F9Gwyh3rIasunmmWpI77oEQ
ql3E9RzPRt3AU9Rx9/KipFeP1mEwUyj06YdUs98Im+8y62W5LKLukyGWtU6B7ac6COiqqH+y/xao
+X+mU2rf93m2d0H+cJQw2lUq+ZjAhmO3Ct+s4V6Eptwz/MYWw2HLkXLkCisvDE+f8a6/SikvEQ7G
KCM4O7G9djHyGgMkwVJUfwl6LFh+RJs0J0KVoUngG0FNfYx+HO8nU8qmH040DiFtaxQRrOML8uez
rNoOEYwHi4Pbt7I92X7OqiDTA8PqYugbrurEydcWc8pVOxG3RH+WbzyaIabqORdk2Z61jIJMFyNa
NBf4TeYbWKeNQdHfOAGECdZxetdAY3dIsIIFhc+oZ4I8IX3HNTJsm3nE4UFI2QSjYa3oT7iqUomw
zyTMGdc4wD2ncVa0wgWjpA87hfKh4Xtf9CFLssrDfwX4oN3nWn4iNL5F32LSK1YWzeiAwZMIRRbD
05dfGzpNZcOO1hNbvU0vJo53loKiPk39IQjHiZMUr8/o48hstqY/vz7cWl/YUAt3EyvxTJPBEaQ2
nYSuik0/FkiTyOIgFROsB9MAq4HaHJM3YOI9RZCUnwO/YD2RoJNSzl0xYAg3Ypa4Hbm926DadhnN
fejFCWOv2tv3/bhhr8mraSBuD4rjb1dDj9gpK7mzpso/mlyqfeRc2tp5qaRTriu7ImUhmDu7hgsn
juNnP8AbZQ/RI2cKj6Deb5VWYroxsvWQh0wzQYW2pbWUjaqOxkVnwLScjT8QvbJdPc+UzOKRwKkJ
RUL2ZXGRWm4KMl/3aPsu46in1wB4SO6TXJDp8UpGkO5Eb9HPeO+Nlp5J5iJ2XFpsS9SzbtfXIRXN
IXBwDASi/DQjTCWx7zz6WrUDNBivRS+Il5y8dD34xA+msM8Wpos8dxTWF8CPVd8zKRgrjhdTgDUH
Ck1MGh7qk/NlWjjcyVBZEqDTbCnHi8n0TxxjU+Gpg28iMkzHavZaIOQVAqM8q1iaOGDqYN0YS9aH
0iPnQqdVRyaK2NhLGKvPMWuVNbwZboqXqGKuGs4JNC0JYTsyIFdDnnuHXPvCsktaVccumsiK/AHa
Bab8inIeMCO2yO6qDC/d5WNaYS57z1i6/hDTvk6d+8wItRUs9GWs9fvY579YesU6GlDJ4YVh24/U
cdfGPXkacUetOBQjuT7sA3NvIAyxEyzz1biuhNI4gKvqCBlgw2KV86ohwF1hMdt5fr4JCfBiJNLe
pWxndxBsPoPYXqKXYqlqDF+ABG3C3HukuQZqcXuY1e01qnrhkKaTFM25cCayhdiTnWorDWDrs7XR
O6xcbiVOUh9OFOBPQR1dyxLVLQQ0fdlWzuwjCRkfq+JaRSDeWxdVANkic3zyVhaPWSzG1WhrRxup
GCYuaqgBWcNQe+EdPRoVagBJtC1NZ0nQwI5Dqvp/Y2re/irOP7NfzY3G/N905htx+c9Hp+izLpri
d/v3Z/1/iHSGlPG/eJrzgLP/r5Zmnv7taJbmvwvcrzrYP1cgcp4JYt+OZl2H8uwIB/YX6J3vz/zD
0ayZ2JYlducZHyWkCWb5vy3Nmu7+uzDlP33df5Gs/4F1BYL9Tbb+x8f/xh3/ioK6bf7j/5jObFn+
Y2l2hWuy55azS9o0HQvh7D+TBsbcNNUYuxvHGoiKgza6GT0KQ8B8WE0VqZ+x6c7HlqHxifQ9Ndhj
57jEcP6MR2Ye2GyVATxuDLNjMxH7WKrW2pecAbeHbm+Yy2RHp5lMFJ2mJsmh5WTIE0rHpm8SHJ9N
eMyCCoG11q9nJxhSVASu2EYiYmAbT1tVNq1MpA5/3mQKtnkuPViFblQeTOI3CKi3Suy33+93JM/8
42HMd8iwcNPQjxrjoerUeOgthr1alH7GJqYvk3jKQ+g5pyISV0tr2aiH3E4Izqa9kIgTwtiqWDz6
AfozlLcEAZLvTPsZurMHZWJtGOElAijVnNqO3qVPsouNSg6rlxyZnHoQko2OuFTkKpeRVSZ0BO86
DryGC6NTyGzNDxklzy18G3Y8hUV5N1xRofzsVXZh+2StYnUKWvnM2BS3dlj1WIazvVaikPf04h0N
DU2rj9pG90nyJsHmTlgDwYh98U66VL8x1EFbVGk+EnpFvgHn37kzq02AEZA6/9Xoxn4duA3LxTtS
HB6g4+eLjxFYGHf38AlI+4OXDYDMLPJKNJmf/RJfRjLg4CBtb9qWo/2Rg+NZCmjpS2FP2Dgq1gaC
jXGb9rj96IXIEENYoRKWz1rwkVE3AIgheTaxMBMjlOR+hgxu8tPNVITz8qO69wMb7zVw3n2F3d1m
2o/Gq10nk3EmUORJs6tDkdCF6yNjRVPfOHr0uzN1okwFCswi4F+aiZG5nNzs2WzEz6gPf+DXf0Ij
+aqCAFuCx/+OMZxsTey9Mb52w3iVNo1wkCJn6AE/LromvWRslPws+QWV7KdTuSd/EHeDbT4Lh8VQ
z19pe2i+fAZSlTIYdwyHboZAe7L+pbkagu5GO2ppQfZKvXRNL18XSUVYGlV+kjanzkrJDkKCjdqa
qLYaelq9NGpBb4WaEBt0G6N2ZvUbZM5Z1mgyBQVzFkSsjonr7E3M++yZ323h5Pc0PSVrJhIyPio7
vb+ljqTMQ0hVd3DRpd5RQNGcetw0QbEOJ0L8gmkq1gyfYupfRmzT64SuG6ol9pTgVRUTF3ou5jMI
oXySZqSWmXtiU4kQsoenTrjuiQvPxqq70pB/YgwX7KzzZmIa1dAchDvg69O9HwsCthjMx46JTYi+
Ms9A9/A3GR+xyu9od/szg0p0xNiXjkHFm9oGYFIIde9Ld92NoXZgrZsuzcg1SaslVj6GmwdcL4C1
UD2Cz1Vh3P5m7fQMroa8KBR7R1vflJQUTJlIwGWdzqgOuYFFFbD0TWo3gyJzH4hHPYhDXJUqWY/u
uwVB79Gbh1VjOscQ+TthhD2vwmpc9KgLbDP4GI0qwrhbI7GM+g7kIFrkphFbS6Xh2oi5fpIa+uBg
2NgevPJFwkZcdRZFFDHpPhvfFEwRgTakyykIDl41B370xxwgFDgbhpIMfs5C9x8txf5YuhecyY+6
P/IFLmQAvB71pa+j5C6TULRZRuxkn761ldnu8Vt/lSrexwJ3rVc7xRItPbtQo6UbHoR8zbHDelGa
QWXStyNGkZXMY5SqlbZLyIB7mqx+OhrQ/pH8MdZvifnduLwyI/4RuJCx9box7Y2UT447WSTicB+x
4cUblKzWyA3XHweM1YX+O0ILsNTF8NsLHSowE55FyNz3Orm8UKq4O7TqyrhWoRPZDSUGblez/LNY
EcDuosUn8ly0o3HWfmvaWJ4d+xiVckPgo4aBpgTcC3thWad4vVm2vY4pObeozYZNAA/3xzghkZ5S
v/rlyR9W5YFoHaVHxlKp3Ts5Wp/YSh50XQM9VsecW2Xwo6ud4QGXNlqV5qfXTBDvaTX3+kCVxTYD
FQs4zilv6vfGpKolois/1FKkz1GLh1WTah9XSD5Ub/db12CBXXhlc/brolrWTKt+tnF3SkY8TVM9
YOwYmE855vA24aCAm1M2mzQzqMSN/L5O2m2UGPLiaEEDSUfWO/K64ke3DaNzKpOzp1dQxXSTeHUO
mdMwvwHlB1578se1rrD5B1WrHXsbIWjfGSfZCkgFermRUJAXOZ4OtD6kmiupzsp0qp1TEoZVWSjN
M0tuFNS2RZTOGmwOzmWEA3jZdYwn/MglLM5qV4U/+Rsz0zk5RUQIFws2c5zgW7Kxxyz2M0pQ3/PL
FzJqt38psv5l7fK30gUkn4uDxgSmDJbF+zvvWXImxywkME7CKA3KIdgTjPUmfH41SaCV4xLZnLuf
YdNfFD/drH1jgz8GN0lR2iwCBS65Mn/2Ejc++ilWhl6i11Vy+nQJNCNhGwd3Y9Xvg+Fvky5+7mzn
01Ns+7jv/jLbUZ16VwUE2nSMloOBaxiOJFUKygk2clXgAXIM4mtUTsO2M4ixylyn3HcxHuzWmcYH
4tPHB7otsejh2ixaiyR2HbfLGhFU/V24/4+Fni30Geb4l0pPF6YnTd2y0co5pmnpf6v0NF8Vuel2
H15gcJZM+T4LvPumoGnj5OB1qRCS01gg08clygGm3U9F8YO8qaumZcSy5yw+TZQthkFadi2Zx9F/
VG28MhWzoxxcu/IIMcT5a9JAdWgHNkFG/pGjJxc9Sg9uXyCxnnmnLgxMDc72NrbqT89rj4ZFE2mh
j1oENcPNLiIaNJWPpJg9jEVfrirxk5sNjpWqfkp6SgQ1RY/GPnPM4OQ5CKh9Y/wkrjzaOoM690F4
HRIOqVYNH2oZMM1c2BXuV8uBQdOHGgNtVL0ybDeFDE9ub5wnuzLoMJeGIBhEtrR3jjZ8qcwQB1VV
TwXSQrxKWIvQuDQbVR+11qfucqv7IO5eyo4awo/7XzDp4PQVyaoOYHKhnZ+StF6bMZ2zr8KTVAiI
dEITFkVcvhXqtzDULDSCxtYl19zxEPqiFLU1FlHDp29ZX1DLCLEt9SdglGSey+whVtFdmAD6KF4L
wChWj88Kq6EBHexc2AynsRGOa+JZpQ6gN47ODVO0TdAw18jCoQSw7bc8OL/BVN4fHM3fO11a/eMT
388pJ8gopALe3b4Du/tZbquIBK21sd0qIdNhC+poXEEG4c45VvOyYv6WNvrD3dgUH7cfcPulvn+J
+ZMpu51TnF/+8nt8v2sH6RWb4bi/fdX3j0N4TRITgGmuBDM6f/+MVufWVdU1KoD5G/751rfneJYl
DplW7IvbH3r7hb7f9QYbKp4dfP89t6+109mV79nuMmbcfWZF99zqtrYrKqc4d8FQnG+Pf3/YtI/4
fav97aPb47dn3D7MpHmNPIrHP8//8zTWd2cAD8Hh9tDtzcQmndcYWWKjLOpD78g34ojxq7V6DqMX
Yz0GyaXIvJOvIRUfFCvupIt+NTBYNwUCr1VqnSJ4AeIxsBqx1qd8Q341mw5mWGOX2Hu0eDrH0gA6
tFsLj4SeLrMOLgQQPEDmruu4gKmYg1J/QJxUb90I50I9jXA8XfmaoSKhQArExiOuvEkocnJ3nZVo
ZpCq/eg0mOpKP7KBYv2R5f2WCnQHA7nkRcm6vtQJAyi6bh5J1T/Ra+5iGPcoXQghj70BwyVbYCaV
e4y+sB/YEm9QbCzNBGmwVb+kcfdksSNZZVp+PzUVUkL1m0A9fVm/EGnbblLzklBLr90mGJZulE6n
sjXBWy8F+R5XpVUpIysUSj2gvjTFG+ASFp+nobo2qDsiephFgTNlFw3qo8X7jnuRBaV/DQN5T7Am
xSo64aWA17SCLPDbRpPhMcv1cgbcvlEYqCz0YS2j7HGws3JV9v60dvthQARHtCG5siHrc3I8/ezO
JTgU2y8AcC17c+o8obxAuWC03EIc4nKvGuKMGAG7tMrXKESuMRWYZboM+Zd8tfL8hCIbKSfKBrSP
T5oTnVQGRhRdw2uUUbA7GkYv5CI0ZA2EvKwI3ovK5J9YAg9Jcr1aSQ2vKZydD33yzhLEkNmbPnlz
ob+2ICGH+qUjrm1e9rmmM8DwKj+qpPQWrYRkU8b5PQf9ow1E4jGqnnzZZG9NPLyZprZGloCMr7Eo
ZX22ck7NarFwYCLWgetuGsoahm7agx2U+RvLL/DvI+tEEirMlR0oBKiBC8c7M4JD6bPXyk7tNN8l
4YvhmAHb0NWtvoxGHWuUr8qTG/IyMcfnpCENOfay3xP2iwPKvH2tT2tpYChsyTFh1PylDBS/Q20X
P0o6UYStzEadJ9bnI1yldtdDmIdACTYl0H44xpizJLJDRMEDGlF9JBtwELzgoIyPExkG+sSOyLJO
JTGay2SMrAviEeKITF5oDCmeqm4dFyiqyxzoZqIDAxVV9MZRZ2yaIXgYLd3aIPp9nXwJwY059pSo
cpmTI7hBPzksO4UTpajECnhYvDb0JWeJeIq8cKPYDgXKSA7+wFEaFf2V6fh7p7v5hegqkFvOuyMv
ZYVYrJHwv2XNRivVjhYMNsYqGFOJrKVOXye236yKLrc2MtibJPhQefbE0zVItXP0AUPgssVhI6PR
ZJKc9kGbhBA0LHqIPGzQp7pFdBuaaoPYDYvi9Fik+VeoSPwcWoAONSnoq3jGiUJV4+Qcuq+gNyjJ
CgyrNlU4DIXoQOKhJARWuTBjy99mzb9Nv8PQxJalJ70y0Nyf/ijvJALU3ZABBUCrzdIEdbMda9hM
zHxY4QQ8pDMmz6rb4vu924eNJY29BrSmd7pDSFYXvBfjNa3sNxtz15Fxk7/N+uYQOQmOMaUPxUHO
UyOtgB3hTRMy9LDk3e/P3969fer2zNt7t6d/P/P28Z/nfD94+/yfpye3H/Tne3x/edB/1CPuuFir
8sPtjUIfNS1JQswP3+8m4/RPn7o9y4jdAOnn/FXfz/pfHs2zHkPY35/wf/e1f/k5WWCkewVuTIeB
cXAjPzsILqGDaiXly+1jzEv8pNvn+9ujt3f/PP/7839/6p9v9T8//faZ24/7+3f7lx//5affvvu/
+vI/jw2Ns8GdW5FMauRwwngTpYkzrf357/vLu3rTzBjn+VG0pLjizMkml6RaQQmuDwOKlMPtPVVZ
9aG5vbGiQixv794evH1aZ/umYyP4p6+hEOeZf550+5ry9uDt3T/f+Pbe3z/9l+/5l5/xL3/w7UFn
7Cje4K5YOg6f//p1b+/9/cHvbz1MGvryzTDqe5Vj5WW2jWDHeXVGMkosfYTIldQPA+3TCokkOt8C
Otog7zAP0E4ErnFKO7jJHq74sHTWEYYXgOfWomjjdS0M+qrPFGDB0ilQbvYZIOdafLTDsC7mdGx9
oh2KnTHdBOodptWTIyktgbpughbvYzEHQFcZwiIHAsYUa7hOtGqbBtekSKsDowDQtfWAdMSAGJ9M
P9wYtFwYouiMUBG17Ju0xmFd67e/9UY2B6WF5xCJ/NCO9AaejoaG4iKt+gnkW7eY4RGjZ5VHwzeJ
VAm4bXbzQFL3i3ffgXgHQn8pKocWJpLhxh5jhFlGsg7qgQpdY5Mr5mFLQ8w3MRmgulrEKXnQPxSq
8tex+2kK3OA4H7ZhByTIrJzfXWe8FgVp5DSF6Ox+4qrCFx7YI0nVTrICigg2Iwf9aaZoABt8lm6G
4LjPd6Obvkx6fuTb5gZGH5TqfXBvRtZX0pGSzfG9QuvBH28859qkMyGt0bKUYGMyL6zQMKlLJtNx
g3CEuBxPO4BlwTTr6L8KMd0BFzkCG/0sGs/D1e/9Mjz12Yb+lRQDsJDBnRFC0dFC21oLwnHZ9NPr
mi0PWS36RiEWqY9OMtZJ2q2imKiSsHu3UaQtWfaaB3fiCEOutkdJgW+qxbGhdJZYFqJCxuSkJzjm
XhTi2lI2bbPcyugOZkxj7EYHwgJ2fSHbY43CapvQaBCLaB3RYhO7luOEFvaWivLMc42tkxr0Keye
zT40UDmlPstW5R/qMWCJmdbGmsEuibVJby/r0sTaiLYI7zT2kgHHhaWycguJhUO3kBiCGRdnHRxN
D79neRep7C7LQYMkDSojAoKgVAZMTPwBEjYjwGFhZ7NmVSZfYqyIyIhKnfHcDIjHRTZxlEfJi8KA
zGRcjBtitVmDpPWPJGqfhqIzDk3qb8oULX89DWjfQ3fppON9kmn418bRXo9R+B6b/ccUqqMWa1cn
c4a7XGjYfwRsimaChNq095OEfTTQtC9KyXK7F3xyalW3LbjqcV9n96ZKmkUgTukXmb8gajVAFcje
Y9jRX0Vh/Spr29iFTXAJbOthSG5MIbavJOMQ0Z4xwzaT8JzaPqHvrFYta6xI3MZOj+ppGTs1Q9Sk
JaYahYF3kY4JtEaW6x6U6RoTl2BjwgmU5ShyNbbY4MCMcdoOTl9ciVi7KD+WO6iul9QX/aWycOBm
JxeExEydRKcoGjFfEG+dNLe6so9FwMSCV2eN1TbnYqPkXogybJiAGuYy9gIGcVR7kN80NrH4+Emn
EeBeSTLqKqY0lCByZaYuggqEtH03PXbDDc2LK6jp9ZVnFK9hGh4j403Rnaxo6AvkEDqXBi3F5KSU
YkG/mcyo3evVBVFovNKncdlbHnZDMRCtodx228gJ6GvKXdVLCT3wW6b5I1U8L9HOi3e2kUXrtvK5
70z+foRw2Ek2MZjRYJ4KKqmEytf4wFChlrfvAsBGoEXlym2GeB/O2VcarYopSClVUAhIFQUTU5sv
aW2xzTPvMz/2z9bAoDjJvQqBLSlRFG/dXcp/VFu5B5mRf5pb1bgG11eva5xjmFJnGlRgbKShs++u
tIVih73BjJ6uKdrZG03IJQwsaE1hlsxr5bjiUN3GcMEhmqDUbe1Y7JOwv586dGNdgG4mNpW5UmwF
gYIgWzcnc1jqByE6saOT5QDtj77tx9tSs7kx59GLZszyPG+oF/qDioZ4S43drXyNvs4gJms52Azf
/LF1DhFCND8MnVU165Mybccx9j6Mgbq6afRG7kS2Klt8wZi+snkYhDJNSx9FwtqlMNtqF4/wMtCN
gskM2MHj6/FXIqcTMqyyY1BFpFtZgBKCmKqysLhQEHYHKymvPlEGYH8D71FI660RVxWlQNUs1NB2
axwm8xXu0KMuSEijilz1ODaWsqyyV6f4ilGbGVaf/sCo/oCgXFvgQdU2AKO0hW6HkADbJD55GfiE
Hg1pop+QxkBrmgXsalEMYACDVnBooAYE3rYwlPVhOAkU57bVoAsA/hnl0xRkxsYfmmCblROaeJjv
PRAIqBYBm+DB45+r6VeOrJJNwLJm1TtNfMxs9wt6LkZsF1a+QvtrV1qzn5wmWUxFWm6UmW/NDOun
mfZo8Z5EUJiHFJInKN98O8w3/FwndKYx7R1U/Jz920wl9Vh+WQUgJg7wnYy5YZWafEaFj2y60A4B
UuOFhPW7nHKWiCi9H7QowxeBg49YqWpFzFux8EwYPnHbU76aVDWh8TAJ8mRz9gu6VQ/EWYGtiaS4
aLX+ODXDnW4VwZbG/y1M6xjvOTomfThInIqrLOvH1+4FISPOigwIH4OVE2vYcqv3/oeQct+ZKYJw
iP1aMDtzgoHbc5KBWvH4pWGA3qswvCTWr3DAvaMSNFuNbr1gNQbMAJttHxJMjmaYl1jmfyZKbozS
Qo9SsdQszIn6SuMKQ3hm3OW2jkJkzxSuItShO4x5NyzLGt8UA1j0cBj69gMDVXAG1gaL9mtXhVtf
WXcGNpyDJgR/mJ4jHtP0Hf/k/iaR9R0/zT2mnvuY9fzE3KY5515I4AVZ8+RutSG92ejV09GuvC+b
lz5QxuKKVCxcd5pAiaPPd1kLkfXoPsFKYhUiwOBWJFytaquipeinctMVwD61qWNU2W9Y9HZblm+Y
6aYmgDaOMkzZbz3r7LuiqX5MCQp2XD6fDDPfOpY5dV7lK6Pyr/CyXBbajrF0MZYfnLzgSEdzClfO
O7AobrZjmoq1Gu4HCC1L6aI0A4GAzcxoN+RSfiVpqm1nH4EZddS87VStVM2UoC3sfUa4iw6YFIst
YRboQI3IHx6DQj44U7HK0Sxhw0XVXTQZKxHASmhv0ksE/XPl9PAUOjwzYnKenTlnz8IGt+dqflKo
H2dxf4AOMT0rCfpHdOkMA2xXDqwwBPgkwGm5+OHBAV/pkVHt0JjfTT31lY6nUcfw4HdkUFmgwY94
nwDE2gCWdOm+6oJ3DIW+VYHCWlOVenBAMJdV49VkLsQMnPEVFm4WoUNckH/FtCMcnZ3hYWSFULqL
w/SxFiBTbfHuWvwF+VQ1mMOQzM2OX68xV1WOux+9sA2vee3bBNfGwcYQhIENMJKEdkYgrO1CU/tM
HbdFuUevMw9J6MpHdyt6TJNkfxFj5PbldhzuIThCAoLwsSDh3EL+GSCWrmfIs/4oNMTxDrALBw0E
bt2QaNUNLO8s7d4LI+nvNFcOlMb1KjlEGdVEOGugwH2wwJlJ+K1nnKrQ45QsqX6ORijRPtjmkZQ0
LBuqO9SMlhZxPl65HVdHNesIcgMMVVcjtR0i/ATZO5ef4n8LObnXEzpoDMO0mbyearYavvqEOicZ
A/oLHV1sw+5tLdLs4AXvKEUfjdQJuArcQzSlYNKk2NiqWXuG8eTmA4qIYRvQdG5siezTA1XK+H6V
F5mJHzvE4ZTrGqEo5YVDp9iSgcHLv6TUoJnAUlUdTUgJCPE7eFjFFQQKQ8H5Bopz8GLF8j5JWMSZ
wnnUvOYuH+07Vssl7VK/VZNuMeucCHBnhCM7BGqxgyYtiH77okBJpsebxI6Q+mfauAQYwcSao1Og
mMS8SSdnFz8j+BCpC3Bh1D2xtvnblp6ePdRmhHu2fmiGcialF+mh6teZDDCbZxPeNsDALD31uUD8
XTbmc+Gwb5LPttWZa9VC4YNQiLLOefHD7GO0nW2ksIB7eOG1Et6B61yVw/wauAkDyXnNDAjIA9Vs
RL8I1z4bDRQiB9rmpkvV1g7A36c96Njxq5Ksuy1He01s/dm3mhfKcYJiR/bIMzfAxaYWsUFbmf0y
hu/HLJsZd2sEz4WHsSEOnMfJwwviaveaJ+0N4Tq/av2FpYTDQK8zVozjTxGuo8WoBuTMuBxX+Mco
gbh2kLkMowXCJD2h6Q7uo97CN6WGjekUchX43cZmOH3ox/Y+T9WrmuJu4VpVwX3ta/CMB1UzxKv1
kXWQ5714rAjwV1q/UTUtxpFUpZI2KG/Nd8PsXxy7XVcVNUF9xZMIyzTKSWrSp5OuSXANXXcRaA+x
HxnlwS1pU5zOWoBEQNFMneYy37eQYBVinbhOhizg9tW7vgbnF8l4r0xyVwZIpDt9RJ5CslWDCRB/
lNdtO8JMI8CYO73coxNZe77XH3wXrW3fAYQ1+3RtF/193kp1p33oUsO6lmyA4k+H3gvMddUoxK7W
J3GfGtx56EJ+4F3jOGVvMAUXlMCHNkTfhCe9g+awL1L1q4Entam1DIxHpwa8NRw9SDWPA6RtK/NQ
v3t9hJXMopywm6cW2z27MAcWYLzpffHahANrO80gugiFCDsu1Fd+25DjxPRdWvdjVg0zNcHneOZa
7yG/sjEtd7IDDBowE96FOpQuV+kOZekx8FW1dlxOydjwgZFErD1zJwffqKxVRj28DCyCLWCPRZU5
rlttZiZyggFxsbGgtLtcsBBJwdWurFD/0ZJLuiUB9S0Pm2jlWDut005mEH0hD/qwcHuQtZo/lPMM
s+sGeHIbRK3FRh8AqyFHBdWLGhg9LHlJlNXWNI17Uim/iNTYNkT1EMQqgJOykFyYXDeLoUT4p7eo
diZyve3ZVmhnxbpyY4ibnnphfM2V7eKxP0ltHnI7YbhW0tLWKtSHDc761yJmxMzo4Dc6911JwvhM
VwZEjHkU5QmddQtScz5Z1ES8H6ujA8ZTggeCFHL4OCHbDgEqKg1odntMpIdA1jEZCOV7HCIVwmbW
TBGCd7jVqIfaWednFO4dmCWQqo3Her8QyPMDlq3zvCJ3p7cA9NdusHSMghn3b9k9TUl+JRPoXZIo
vYAfTR/wm0FwfQe6J8SrMq+oAcWGiitWgvPfNiWb4YgitBBzJENi7C3W+TiqM2ebWuy0mr73d0YK
kDXFocoE3XBq7yEQr0HxUMcaUg6GONRtxpeDgovWnlEiVtfFlHWfUUYTA5vznntmsx40daYQcOns
hvdaGekK+fJLEpQ/h+QBfdo5GovPSSpEHZ2TUEQLJONdstEy57GuoF9R9yGWirriHKBNAqdJj5tk
04afVvjD3nweSkIV/DnebGTmOWE6jsaW7X8Es71iqV3/tPSeWIUaqAocI1xwZXufsQej4uU6Mvyf
7HugiJfy0Wn23YA0u4efDWd8NYkz+KtZ/Rk8oPoAsIIqokOKv6yz5FLn+E8iHwMD+gmkg1XCCeJ0
4BBep9bm32xq4RGSBVoFc/Ee8wokGxpQqOF8Mc1Ys6KgK5TWwam1HcCIa9a3n/9J1Hk1R4qsW/QX
EYE3r+WdpFLJtl6IbhkgcQmJS379XeicuOdhFJJmpOmuAvIze68tTIDPQXPUFuqcKAtOKZgZFi77
YXmKe32U7cuy3TlW/BASgrnB6vXJHl/ibgXv6M+7YagJ2OVuJu0i34mClJlpC0gPi5UrX1uVoe0I
7lIa3nCI37OGMB/kM6rp4OGhRNuaYbujNyJr7DGI5zcbgfiqZaYz4v85Ya4kvG47V/a+tTyC/lBc
uH3GQNSuD2iGVpWYx7WJCAmY3/xkJnJHdY3MqLFLfvLHnTXpiDyVy9mod8mkPvtMvzmtZa7Kjoou
KDC32ZWPApApFCinlSAbYRUm1ksN7+T0+wGIsvWfzxjfmae0j56s0Kl3YAg9hg8aLJuwKDwmHOtS
gfCXOKUODAEOSZ42JxKG8BZNFU1uzZqIpx7f5LVh2uqPOEVFaUeHuEZ87rHZOtRkW4TcFCjiynCG
N7sM2ROQRWAyJ1QXTfDUDHO41iK6Z0MIIY5E2FOf/cbx+Lg82MU4EQua1lywPnLUbPQM1LUiWhY4
v//KZzO3/JHCcxsH6b72DJxprc1qJ15WOaUxb9sc7/ZUexagcIAhbZrzvtbTwV+27H4ay50CCyd4
bQ9Vww5atORK1DaxfvwZB9bxWYYdqyJaHX2vNxT2Lu1cOMtJBpF4tOutjIn2LSh2qRL8tZE12QFL
WYnaBKtTWmH6AeKijmavXxK/n6/+jLywu3RakhmT6fSg3QQqo70M4RiK1hKGDfIkm5S3dbtYGF3c
0FsYCQpiqRNyYlus6caCyJCgAANQYNdACewzVNMNjrb+QmnL0m/qFpA+EyQDAtaKFKk/CVgOcpZC
sIDa6yrmS0GDQAzZQt0AFoDcQ8GvdHMqoAGsOlOgVC6Q7YQR+e76uQiH90xwzCRCbMLWJFxAECUw
aHPaMI/dkif5MkOdCqqAjab1HgIdMkDjwU2v9t5kn35/9++HkAf2f/9fv19TUbSnhQGZjAp8x7In
+f2QxA3cr16eJliJJ/8/GwwCh4G8uV90ZPe/3//9T9XyQzbBm3tfsqm1g+mccuUh3gXgVB2GZaeG
MqA6Tf//2e/3SqzWzYS3IsR8tPazgqgBE1Of0aj2FBvmfz/7/Z4nO2edSS9YZdi1LBMgQQiZtRMT
odrofoEMuX9VZt4m7oqVFeFa64OmJgKjITrXHYkm6v81dYpNGOQcuaMWMUidB6t6XIhwsYfjfazu
CCbi0Ugq70oo8ymImPwmEboNUfNLIZJwpvDUn8p8bWfNDsfNP7O1v71JpptWnpnRLibvRm663ME4
n37wAr6oVD8labusIRLmIMG3lyCrcWvvNQnqp3WdGk/uDLPMuY7kM9kifbXn+sGKhqeu9S+OWX2h
4OOHceZRCKOzpfeoiOiwQpsVoYQNgTE0Nqan3K4w4I/oXbnqonoCCghDbzAVESvCemia/lJk8PXa
mKUzbO9VELVXmWT3Q57SuaI/m3vvhgXwOe2KDa4aOAPMgzumCbiUGOwBo/EqD6IYnFNlDlfhse5V
w3mMiZ7BwduAaCT9Jr1vR+xwTNtcQmyaH6t37kOVnUyrkhtYiXfgKyghYP4A5U++xt7j/MH3OFvt
e8aqaTLEyZTGIZoatv2kYpmzT+VOPqgb/FF9jGQlUebp9wPxt0BcXeumCvMhPcDBR10a+581pvuL
tsdvaFX2Oq3t59RIPzG0PlXoP9ad6KxdGlwTL/+aWa9tpeMcjJI+NaneLail7M4CG/YdbvdmDu9S
0aQcJ5AfxnajUOB1RvPUueXDnGOJwqEJn1dVzK/7HoNWwph68uCFlA+ePTwZo323/DM7+QsMnFft
/pTsnQ+ySvcSzTWDZgd2MignzAopdQsGIhboPJb68VEZXLOjE0EUQvtVhEDS4w5YkgAJgGPrjheL
IgwdAQ9xc5tKRkEp3ZmbuztddWfiXqKD1MEfplsxluGjaCsDWhBWTCpj9u5Vi9hp1mO+z+EnZX32
MJjTdPRtJq1MPOCrQ72qXa6WMrAvjqUvxG/fuiBdF/Z8GCRzNnxOhIgRk6InecTwJqgGi5b/YQsJ
cWsHAwXi4PIBpNXp98v/fA+Fnbn9/WZWMMe0Gv87abAw2rh/Y5zksqeODJrhB0DyDCgnP1VIi/ZT
71xEUy5xt5seKHZ2MQ+lrpMjCGUYvBAe0i45zZW81oANt11KMd2U4u/cwqxrwuZVSLQouZpDSGdw
lNvsqbWaW4lU2PPVWmEcwHOSfqYp2d9u0jI6AsbtMT8h1OiaBemdHPBlaoqotBq+JDp+dKYk28oF
+9IIOL7RD+ThfAMa5ingAIVa9YUunz+c576FptqMPsQyZH9wvfpggzHexRScZAdA4xev0Nk6d5i/
zKFrnSGFUwbVlP+oqQIAoA0CVzjh3NeYDrKaO8OuYjA3gYmDYCaLYNB/jCIYXowEvSSD9G0B4m2n
NcOW/x1bYVdmexKjqJuLRafr8LL19GDriogAdMQLhNd+HAJiQsrIe2FwCBYSytV6HKZ/6JeqXZxi
JxTpA3JP9iVoRXeyJkme59QeaPa9X+rhqG2oBW2VYBFlfMcCFijXPU/NCDMF1afnA7KNLRwJcXdN
XWEcR8c4kgUOJCmYjxWCS+5HgdGIheylB+SSzaF/EhoMNhN+g1rnaOUnmh4TGqANRrghU6eQsKob
B5BdbA2PzO+j/WxZ3xoW+4m0PLlF2Mcp4LEarXrByMRgHWtaM0c2PZkJYhCECTYYSSXR6ZpEHS/8
ljJk80lQ1ZizIIQVLNa0V3/8YNiB7Q1X6ViGj+ns7lsnAeVmNM1RjN6/LpIvRugeWAxRtTneOhyP
1GqX1MNIo3CAay1frIx6IUvNr8lD68Dx1T0BZbyivzlNkp5w5qYPTZYRSvfvg0mvPJ5QhKwp9bkz
oEX0+dEn4qKnvxlnIJDB/F154xMkBrVtYgeVyPhVDn+SMv72R+M1dTTDfikYgJRfsZcco9KJ8PCX
H3C1ZvOxSKLXsmEVGrEZcau/dgnAuB6Z2YS4nfLs23eCk5kVawgaDAjie93Wxj4k769JKzD+uHGU
Xx6Gcro0LgOSig3VCoIMgN/6WPm4BRp+H6IAm9VHqUxozp74hxv6gSdFLeYnQwR3LEtWOltan+Cf
iwDOTIy9SH34Kf159t2LgCaOmSRh6kAEHhp8fDPpl5s4/+rS3Ax11a0JoXRXbaZggfjII7OAEL50
JxvPoTvVbwpSkRGPTyIa3+vWZ8o0YJDuaOGjR/Yx9abPxqfa6x4GlBIO99YmKKLXiKBwP1I7TtRt
VMePpp/faKBa5isMl+ClAKY7TYFNikZsRGtN+krLXgV0dxLZlzb8iJvpkQdXYfPHxleyYjaFc8+m
hm09wqmTx5Et2jYoPbUZOvraNjGwHbmnLq63bt/snbk5zWzDcRRU/4RfvPgNkYl2+sRqiJf1jvr0
AeTLecCv7bLU7KAHln5FIRMgunDL+ckBZbuywgKVnzoTdLXLPOcvTD1WZX3XbTHs8oMstaHzo4RN
qJUbWm7S03fZ4sJqJpaWHbtmlhuZid82OkaWv8vJVFtHvSZxrCVDwp/ZcboDGwLIOL5AAZx7oMcQ
43PBetX76D2pefhoMn5bDV3TK1MWYqL9F+RmACQv2YID/x4cYJF1wRWF2ehahfm/eh8vv7F36QQI
63O0gz6w8hchx8huoH7QgIO45Zi7jMx3W9g3/K0+slFwnib93rX79y73P6up8rdOo8Nt03EvTW1G
9ELLVKsI0pPWzr4QXbP3lKSUIreVs/BWJSbnmoXyQoefMmdBPOJrQCL4kUmUl2lML5kzxtK1j3BV
XhJkgbvcJXCTfeNaMr3YOgLRTRL85PAQKrPfkTX4kDGFapRjnVKWYzrD0RfVfbw33OnDRUZ7wuh3
qCf3XDE2XWF5Egdn8cvH0/SJjeAhJscQZ7oOqq/eJvbZ7Mr3Di4+GwoAIzbATjvFN6mwplFmXaOe
8Msk32RtOG8sI2DWas0Hiyo2nYEomoKznKy6TY7tDBPUS0Q4zU4P/iFh3rYChJKCEOaga9UfOATv
y5tUt2O1Dm3WDzCZS+0R9hDaF2RBsfXHU7xZAmuPYb0GrvU5sqIdM0x9NGTTCtsH7P7i7JQGwoZp
bE5WDI9leay0gt1/l8dvTAGJgTWbfwAtv2f7UxjJD2f3X9+7iIgJsqXFA1f1JS25uYt8uIXF1bdR
t+pcGaxJ8eD4yclP7B/Te/SWHM+2TUDQXaM5uIEDpCmOjUezJkMhqqZdnDcHwxbXUukH165gU7ZI
IpjuNGyp2Gkw90LFIrZySA6Wbe06o3wOpbEvlPE3AES4khHL2d6/wbrm9QsJ4IEahXAKaMn0Xs/5
h47SL3bqjAiii5K4jv7hz+3WMPSXhsNdK9hEEUIcGgkKfUH1UlB8ulEDxt9hCWscYgts9WRqd2eO
cPo9rhZwMlzoI5t3n1n0buh4ElVAWao2JjCwI902TJaqzjyYpXg1HOmeczIYcPbx9jQ8eII6fsrT
8qHL0JKxfTCXUgnDvIWeZAZoBkYZdlcB03ljW96dn4EHmwrjkjugb7uHLuWUpr3xJ6xo8tnAEbee
FTXg2On9xKbET0W8MiT4n6xNn4Vtntq8vfe64RFrxr4FaQ5A+TRxjyQtXp0oJIZ2GMvneeR4Doby
hznC62iIH0qeb5hzXCbu9FdDuxtLXsOM0swvHPYksCLQCEnkGTwZSs0fM4LLQBlLDLT+0ML/yPzm
fSzbj2FUoDoIVAWdgp0kdYKDaOPHhilfKoLvIk3FrmNjzrzqw0FZstJd/QK0AhhGtAd7VuyY+hxS
n9+OiOE2jfdp0LwFbbHryW7lqqf8DrtTUfMTjtlT431lwxTvgrI9y1bcurY4uRPw3ZoV1ZBwtvZS
3hqGcoz4LFqFaheMQ7uN4+qfW3V7Sjy1FY19hW1VLGjL55p+vPECd5vF+ctIhgPE0w9u0eGAk0pr
cH9V1lDXRZ9RxrosIAlimO9JUVaQNLv4YCTdblFzByliP7HzXUmECTxyQ66J+UMQ4WKj2WFUOlhq
RMFgMUHx4vjT4uGnzPCznQnCk7jwFGMhuwYfCZDsJ+vFS5HzeikbKmiZ/WPvcC2L/pRU+h1b45Yp
I6OjIHsZeNCx2R7vTQY2y2uVpM4FRch3FfmI+88phlOIp7x0RPJFOhxhi1NKTM2LDfVs1fR6D/Tb
3Xhz8WWznEYnIA8OtmZXRe9OnH6ESfnPs6yHUVJ3pbicgWCgh6B/89P98lJarX7SiYKnRFL2JMFl
uMsiQicvoLWBqB2rOiIsqeFvw6D77CDiYuL2yrZdoeFDjp3UL/OYs7NBjcc7t1NMOmsUew0rXCuh
XMF97gzB48Jf7AixpdpYy8bemWgD4qm7CObPazdsnn7vwmHmarcFU3/TfusQXOa9Oo91v+08672J
CuOhRTTZGCNPOv8R+vCLEtGdWbD/awcmR1AUzy4rOXSzXY6Lm0GZquCyzCwZtKd/MH+ctdADa9qE
dr+bkGVhNJ+qHud489Eqz2H/OxprkzSxCZmJmow/vgu7JPDEZUpyE9NYoBn4N/qEKlqflAgVWkjr
Z65aCfUptdezdOT590NW9UxFSDBFKkRgXrcgeFKbRUQ3EUld1aG7BlOPC7QB4+629j0S0GrfjSo7
+wO0VjnE2bkpa3ytfoOD0GhO1FxcPL+f/k6gcF+tKKRxg/mut+4gZzsMGQuOwepY2I15iL0suXid
Z5wTn88GSCLE9MojRaSx9/R0dCqT51QEl+dEwQlye2BqMvNMPjJDx+oUoGX5nZJ13N6sv/jw+6Wd
hOx8xjjb+r0IkS76wQnDDWc0iWgbDdHkJDwgv2KIJ9R2M1v35Xt2W7D9//30979xhRNshEdBRw2y
NqdqubD6cmssyuffD7LErkJSFErw368zb+2b8B4K8lTO4aJ0STuaKEUIrh6i/JylguPj99MO5hnH
M25ADxU/2h/E+79TuCQ+DEVZXkWM0Si0wzvqyXYiINUOHGxtg7xFNoCuKTW2QZf8LYMyvv/9ILsp
hlzgNftYj6+S3K52MnmpEJRhiHZv5MwP3JTHipTVMzcpxW1Lwsbvl9STl1QV9lF1o3FujWTjJKG4
j1owDLOnxTYSkXeZLB/9YUPEzzxeZdf9g8lJdlFfn/AuiadUwuu1geTlSkPDMZ0MrUX7Vfbmq+ki
Goz+ouJUSBVZHwEG2JudGZ2C5d0tTONZg1gFaYMtzP3qyczkKteQ0Ozqj3DKPdKb4CNK5RLEHn46
4ZSijgwYSrklPv561xAUHUsMWpJt22ZKSakTafBqWbOJSpAuPkhixpRp522zSgngGcF92MA3TvIQ
kDXhk73k/bWnZWdWmPI0zsRqQ/7mU98LF2AG9DMzLg//+0+s5V8GvygoCnLuzvnTjLpkF0wfSVzi
I1OhhXBlPHQw6e7ghZKW2LcOuHTGrjGByOBmeWg6dR7B8/Gx7pMsqSc2vsJHHCZjlCwOkpWVJ69l
MrdMTpgcMwvzESpujYbXIMDasxtVg3I/a5f6KT+1TpYSkCFmXNLv3tCPB5nmn0nCrE238LlCtB9Y
Y5bWAySdVsWW1dp4b+kHp4ASELcDaoZARKeE8jIbYxpnkd3weII/jfTez3JN4lq1LlL8c1C0oUg5
tFNmJX5mqPtO1lSHPAjveMvNQ8WNk0qSKx27gOU6eeMmos494QINIpcXpeUFCJAj4n86MyuDb2XR
6I1mpq6FjCkd/fgyJjO3ftC397Vtck2FJZldoHy3Fk9wGc8JgaxOdw4gCTbNDCcx0ZeWpvloJPZK
l2xR5tkPcJImb+Dy4jdYW++mzSIr6XSHtcmYD6zGiZWU+CcTAQdvDPcJSTBPeYeEraQAICjUPwS8
2o9eiVrAbJqrEU9/pHgby6Y+jY0XPWJJ+4qUzIk/8z9qSbOJoFcOU/1oJcwCGrNN9mg3zZPHtMH0
GcyWk4TIajDoYxXb7swox7jnqAfGxXchcgOe49OhHeGTB66JUAxPxp7Qi7cpqx7zyf9YTNrZxBLQ
EdD1UY7eKMkNmMeZtzOnbtgDGpxWFoLyKDlaZf6vpzffTL6JbbFbXPfSk3eZARBUMwU8EE4BnKCl
lWvm7MMpp9sce+5d343h0XL5IV2WAdgwq9z0+ouIzuatzwBQqabdFjnaJaxr3Qu9in0m0GxaZnDd
C7irFFzDsw7tj3YBXyBe7G4ALNe5687P5fIBXd7R9uuYYeFUg3AxxSt6s0tdY7pMnOaOjDED6jt+
hqIikoPtcfbAyOcKvSW+Rf7VRT9+ngxc6cVYZJDGaIrdGZGz7nxjz2qGR42j/+UzelQgsf5eubgr
Rzm9h36M05yrBh2+JLh1WQ70ISPfEraYmidQMfu2TK0fVyniDWt+wiBWjkQ678IUYTvZqjsYM3pM
XyK5AWqbPZeOew+EJDzStJ7CJfvAdNzPTjifmjUSPoPpKupZXfJePzVFHp17OnbUtP4R6v0rfUiy
VpU97t1I6Ef8IW/kmgMV0bXHs3dJIyDue+uNGDEsMxS3iBLpl1DAWfkelXhTc58uMVDOczwbj/WS
fpFo4NyxZOkTd+7FBBK3ilRkPrNP/LKR+nKd4KUkBmTIkvGPmaUX7HHqbspOpc4dBp9Ge25Qe7el
Fz/GhjWfFVlh8Tw8d+Gk32cV3Y2yJKxagMSdw2ob+fAXJrNRV8unZ/Ba111Ae+xuzdZ8rU17O0sz
xNk+U51aSMnoP5jSzCj9KBuze8QAq9B2HAJ1FwlRSjxdO9xQcX33SrSXOsQdRww9YLEz5nYSnEMi
jMMqhJ/jqgo3sDaesmp+iAPuLW2lN3pr0u5jF5epifOcsxSq2RSSdLPYJMKmDS6m4paoc5qspuY6
Hwf/09N+fgcg/I8zEf5UYDm+hmqgbepwpbfxhyHt/DoniClzm52JYzIigB+PU4VhpqEX33yJzBOt
Afv1erho4Ty0E+iHyjabfSSjA1v6/JVAsQ/R0ihP8BRHdpf8mXtWboObH6rsSyRwQAb1SbeRbD3k
iLs0eRN1C/moy1jeFGX+DKH9jNucCUUQDPcNb8+B/hDWLQxSTn/cHbl3JEsifq18nzM2Qfjrktv5
VpMTAG1HgRFllstiI59ubkYOBg2wIPTHg54XG2+6Z0KFnpntmBMwhi0yLMrI9FP+OhtJNuzoyP4y
Ieaqyh7aunYwzdJSPUS1fylT7JuGHdh4rCYbyjZe/i7EuhKm+OU7LyFopEV5D5A7vPMCVved4q+O
yQAqDoBfLzDPtuc6u3bsv0CAZfdtN2X3HgORdGypURN9j8LR3wW0ljvGIifog6QOlU7ANGBiBQKg
Ai14txWzz5li3uW1kZwSL4lW0qrLQ+4ZEC8AXQxGF158JIsLDbjcSrO8KPwxjK+d7NBJsUQT0ny0
6IfWuaA0diAlE2/Qb9UwWtex2htWBVx6+dBq+8E063Rnorgea3A6PHzDz1721pufVDRKIVgRr/9U
Qp8Kggs3nepSCL9kHazr42z1/tfg13cxSUjYI8rL7/trm2RxYNRfUQcQddKMzLkCiF2aifmGi5xb
yXtF1PPSJn+8IEy3xMlX61IYbyXR5vtYZfusdlCdJxIYf2wOO2Rs5KTnkbMNivhfo54TIDUwYRGV
KHg+m8Zyf0zmOCfHbooNIlxHf8jJ2WH0u1ODl17sRqtt2UtuQ4C5/Qy+rO1Rfqoip26U0abxWLyi
BTZQ8FUHN7ehakkWKC3DgNGxgyfsL09pZUEF8ognJUJG8ODFu9Hbw1tl1fZLwLAcf4g7QiMi74Zj
xI1czj3XMNbM5nEZT468IYBCXdjm3sns0W5CnrO3Y2NaO6KOnX2ddek685gwGcUI9zfTKHGr8TmP
MYu3zui9R6J4LAM41WKsnG3d1M0ha9mMgtTMhUe8PEO7bZuFGx8ShSSfZOPQ/GtsuJugztqDiUi1
iqonu8CE0gvff+65c5nhoywtLb3NZnZQUY+AbnLmvUFFwArXeoggp52MfNzr5e2zhYJD0Gt2gXS2
vb/KIJb8ZVv0VMHySua/LpuWLTm13cHlL8QAPb0RJENiG5uGDW5u5+SCcFtzB6pTXvXR1eNh0Ifk
CaTm8DHm2ePQhQqeQ1te5g6rGVlk2M4riI+DAp/tsWTdOfFbJ/oJZxodptDR1dTxke01rF6kBAc3
JiIuH62W/OAKDil93QnQCbYXDElBzEHc5MuvGtHjE3Z8YiOo9iokNrUPJXLT8jaPk8Dbg8wjHl0U
3y3w7xY7ueji5EYUEGI1Ea/xozLoYDpxiDDzZxw2qC6a5E8c26wDbUinWsPXYvAedIy0AxUBJhLy
mDJXo7o2DxbD1o0N0IOrBgw62h0wAXHRbrysm47srI1HMozjnQGKQln/amnKH9uWf/K4eUPwbTyN
jfucIhT7dsZyV7pdtykZ59+5Y/4JE95/zU2M+16p+/tCZCCheNFW+MetvcVM55aGM8W6qrMvv3hM
mrz/Hmac++NyJisV3QxFvTI2bXg2hfR3LSMqsOnlDzdte4kcARCiCrCXT3jF51qkx7wSV9xiO6cP
givxKX98hkzYKz0H7kiSX8lCXIlCx5uW6ulMCeHdgZQaN1BoeSua0b06/lVwKP0Zmypn08yEkuqV
hQSZxTuMM+vBiiQbWUS1Ii/WAy/+bhh5F6gC3avH0pc90pIdU9nfPsu/TTcgvKBzduDAouKxrflU
G+nbPIAOq9suOqiu/CqZkMOXMOZN45TJOmvKaI2WYqKI6uFSjLH3blqcN0nkMlIOan1uQ0lcjSIb
MACnFrL9YxdlX9Ow25HOVOwU0OLt76krp3xrhNaPLzqePuQWjeoPSp4cI3mGiqUzThTwEAPs6q0k
zZQnPjayqimBzevx2uoqOFlOGuxYTlrUYdNNYEna/D6Q/dp8CJWX7eYRGsUAC3GDjJJKqeLRJuvv
mSigTQ0dK+OBO3TTcJpNHDmy6R/imIePTDgs0lm80hANF6JQ9laFaRQKiLOZ5u7ZlhD/UMsxzSGO
lMUGWGHXQ/pLGBaEhlRgaB12jM0wv5JEtrVcZFlmHFhHzyQOrujC1zj6yHuaCmrb9IhSnzEZ14pS
nWAryjGRRUW2B69T3aW3cGRVh02nPdbRi/JKUr9x927MubZuceplZ71I+y2Swe66v+UIACMW0drz
HHeFXQJgkDc+q9Kj8DTq9uU3ucysA2SwaIaNcILoW1nVNVmXGEaRz3MqudHez8fgGtfzg6FZodWo
SUTbF0+ZHkK2nyko7La7A130Uk0DsEu7v7G7gsYfI5VJcmOGtqvewtyorrwy6yRYUJG6G1ZBUPDl
kpDCOuHYK48csvCIBrzGpyexfXVIi2LcecsrujYS37u3EmIPObXFJbTYQ3W+XGYVvvvkj2qxdGV7
YeFnkB4hMH0a+6e8zmNoDb5xtJlTroYJvtqokj/a0DGW6+msU2e6VvyGHNMnQqPUOia1cZxdvcS4
2OpP491iWESPWcV6Q03tVzBWyVlVNGcMB9KGc1naNuqEsJUHi9hruyC9yunzzzYX8TnOSJXVgsK5
Igr7oJD9kYJNiKTZl+SJ2+ZPI0zzlncjSwm8dK4RXsqamD8f3y8MiRLzb32b++ZbdFwReDjK70om
zCgJcPBJ1eJiZzhS5jPyc9NCuI7XcYf892Q6dr23zZZVT30vDVffXPhMW5tYC8FwEvLmUw3Kn91l
m12qHBGBZ8lbaC8a867E7M+mHnsyWy2V31eO9dM3s7+NHVKEWXzgMKm4j+SEnmsg2eToCfMbu2B/
BxH7cUR5FisZ75xSH0SQwPyMOIZlMAUHEzHwym+t9rEL0SPXFkmCczLLdWPTQI4m5npUTWQnTYpy
U5QzmPGOd4aaQMTZDQLYkzTdcOvmKDHnARxMDsIeVuRedS7ksYqaNmbtOOKRgAokcY8jeNvo3i/W
dHYxP8S8njCzikcETPFEPLBmwHOKOB3Nc3auOVOPvnzMG0nKXk3Wc1o36Tmc1XfBUG7jOla3jfPL
QOzgrs7yfNvY7l0tPEBFCfGHPjuzBi0hutR1ao641HnQ1l19cHJeKwefC84sECu9/RlNEwEx7vzq
GAWC84gpYW+gCMDVQNjf6Hob1oNovVMb8l/1UdSKWy42jn5dXs1SeavRIAvUOnZwl5wxkETwIj2u
5wukdPdxUO1O5ym9P/F/sPnSS+LFT91EhmHUF/dTDsV0nDH+112YHpm34HjAYb7qySl6mGVCYLrM
IH71yLwozNZ1mP7EcZ+g8WVxc+/7rrWRRs82LDcvTA7sbRda/srNppMcern75exrP7R35GORLSRz
HGgGcxA3tJiLEcSWth90M802mg7jqIlVwIdatoymGoT9NAAlZcJpWvo4ju1RxcUFypq57VBAWj0Z
UnHgfDQTYVjxxHvpAPQ9ulb11/Xq4Q5vdn+Xy9ohqgC2G5Po4ZIhwblMeXbvTK0+/H5FPFiF8O0c
BzT8MONwOTHQUmysezTAU6eO4yxC3i086ZGK9a6Dh7/8aLwN/NhaJaADN1q6TFijFF4p6NZLGWZX
GwDVzg1n1u/gUO+dLCFrMtHtAezbQ2qHb1kUFne9Hd1jV5IXH5waMyXi8Gzfpftqijs7/Ttyszx2
o/uEXudhmvQLwDVxX4Mvi0k9YWLyKss5f65yI70a1bT17SK/yFQ9zUUxPQ7LaZqn51z/WgoFSDSf
/nbS0VZVkUs4yHgGab8etZiPTQVaIGalfACMSyOSZltHcWTmuLCMrsWXMjYftREFZ78NOhi0gcvT
LyI7QwT41RvrKHI57GaCfNaBWWxmJ8wPuYPGp+9Akmu6E9vyP1uT2TceLrFzOKDXMevHXeGg8Yx8
7Zx9bd3l5hSenf5SpRYcMKQ0aYbh3EpNRGhLclVBtNESInAJc43MTLbf7D9BBtcq2FpDpnBbOmw9
Y28XjTXm0RbsHJtK2UmmWvT/A2m3WykxfGdjaD2mBgtm3s27aJA7vP0gQdtbUYz7PFYOhrZt6VRy
72uaqSpALdRZUPz6Ql9Kg02dHH25mzx565rR2tl+FG97HsXoQM1jFjF6yyB/6k7MGxEWN3IVt+mA
9c8T8b90NtW90/ZQDorhTgz0YyJL7jKnfk+YVvD/zQhgcsQIc9XGlwrOKvPscZfPllp1WDUQcwfZ
1XRr884IWIvMJlxZVj2EgtQdyXuQoNS6j0d9pktvaGxc9E0DW92Cdea2qIILe2dzb+TYpUlHwEeF
TvmxMHF8TvHINgm0GMRElsmAysAr/00bAp/KjpgAnwIs93xj40YUQnXogMTCLUeIc9asaqeTZ0bu
93ABzL1lYMVNY5Ws4hDLfZEtImwalHOtwbEOjXdqR5R7/gwdVGcCAZKPc77tjy1QrAuRvfoyU/2x
21oW8DbqZbv0CUQhA4TDzX0Xt6ztq63h0miVHaEESUJdWWua2ZRpEXIpNgYVr/pJMwnJ6zFftPn0
0WhJqa3wAioLo6aCMLkmnYCIr8F7kblBnOf/MXceu5Uz2ZZ+lx43CwySQQYnd3C8k3cpTQilDL0N
+qe/H1XVlVU/ui7QswYSglL26BwyYsfea33LJoonTp5G1eobLZpVJUMQwX3H4Bx6N81RGh5N+lTU
qAjdFt852ulNM9pIyItMb2fpDTiFC3M/T9lzFzgf4PGYxeLQUYLxSi4ZW5t5filaVruoEfaxQ4CM
cijO7jqzeZ5F+5rZS/bTDpNSfhoT96jVELz6A7HyXtLE135FXkYVihsLJRiiO+m8uTk+Y6/kE+BT
yJ0IJ3sBTN9EDCJuHFT9KvaaO1LZIHrmdbwtnKllsxHtfPaWN2lcJ0dpKUzf+jVlEz+oOTWvYVjO
1x4DKqsPA5KVYU+u9MxmMM4zC3lsRBc3z596/HsgRcv4Yvt2du7lHVNFML3LG+Yhzt/fYyYaol9Y
WBWD6RETRcWICiqAe6C6g/LY86IefXDuolWOaq8joai+8/OQv6ytvs2wjzYlLVaAFoBgI2ngmdSQ
UMhNGK8wNm+Y2paPZsUIpcy+c3+eIOs2CjdMzmVG/cgNVAPcgsOKHsooV3FDnTo249FPtbi1PIh4
y48K8h1t3+zMvv/mxvVHM8XBrm4EJWkQqK1cS8swrvqOZFTbtus9p/VNT6LvKZ9Bs6Tk4BF6Nr+A
SAkv+Vxc57QbD7PGjCGWNx7S5w2Tp3KtyQM8/7zxTP9zqEOT2UYwkGKIbr3hGQpVP554GMdimjeh
Q1EX5agG0uqlione6I14D9TJ2VVj7IE1YQ42OBw9Ceny5+Y+nW7USCymGdBjCjQIi7DDl4bI+ZwR
48llqfduV/5OzOQNVQi9D5p5fSxHAiGDYaUGtZldOp8xM6yoqOu1O0qm4nKTtXazM2YAL7Cjkxjv
Zh0a2HZRPqyWIs51nPcI5OaQZc/VQK67qVBrOgPG9Bqlk+ni2R1bSf+O5QeSvo0Bsh0G8sGd7TB3
H4lusC+V+zrELyq7/JnmO6qREhlADq+czFMUVOaMUMe4BJkHBgN8IAG9+2oEk8LZ4mAJgl9V6JJs
R5FfpTw7pfmRBZzOiJQyGQlxnuwuXoQItMIHMzP+jEwUksHovTUOBDtpGPhMX43UzPed6e5qWzWs
IYjaYpussHG2rqu4vyLcC1Jw9uzYDfe1NbzWhBkNlYO/G5kKRWyiV6zIvyeFzD3N6CPwm4bQea2X
uCk0b9Vq9sVDg0YGiqt3aifxylUktzy8vUzVV6wbBqBu/Rb0iHdZB+BKV2ckPtU2cz5kGD9liRq3
3rF0aZrnPS9I5D4SBgnW1wHOFEiX4iM4lKX3FvgOLuUqejQ885G+ExZpDT0jRInS1d69AZ+TXTzA
2zMCsr6ZERlxXAF7sug/5Taip4FE6bpYzEWt18CaIO5nagYqTJa4OAMY5HSKQ0zBQNeITnGMoQxg
1LpGmK8CiV4JRkagmDvm4XBuo9sUvGrnv0w+BqYQG/Gqc6k6R+M+gYZ+73CuXc8ONpZwTsEGec/+
bACGiJ+Rq88rZ3JuAZndYiHZA7v55U/FWadIY82sfaor7w0k/bpuDbVWHoNqW3Eu69DfCqyQGvdu
EmN0BkHCmA7HMcrqd2F0LAPzsBnSekYEg38+Fneh2aDkAV41KhPFoR9tE+sTwxhqwBgSEJOIC+sT
GTMBl4Q5kEqTNmvXafekED01OVVmcZ6t2MGeZ7PDLwD3sNmToHUnJcKKMq+ORoeSCh4BWY7I2OK5
hRlG59nSKOypcx4L9wBx430UI36dlk61ql+7UqAqQgRvd0NAFiV6NdPKHlsjeHGz6sUK4temSO4D
E5s+tjymkiEogJaJaiKzTQaMgnMJoAPj15BZ34saRWQfXtaau2Hw1lUSXk0AJ4mfiW7s0QE4q8Nt
qd0ry01L8l3N0ziEH1lqv+scc1AaJhejTa6LwX3AEIsiJR9eEM0cGBg/9+H0kMKnVXj+VUo95VUe
R6oaroeKntQITGRoMPpZy+zUhSqUvI4t0XGacLdp5NjZFIG5GhdnHYftF92SK5WU4lSn6ikvQUKZ
+EXErNdUO946QvC+G+f6len5fVOO+zT1MRMSzUQfQhIWQCHrLPJ0H9OFBojEABuNaf3dVOX75A97
cm35gDBfPDosaMvMuT1AlQoOIctiFqEdiQQxszNspBwyj+N/e21CA0+A4u9GdFAjY4I40Re7jnZS
gqoJHXWLzS1cC4JURQs3hVizEE1L+pQ2JIw3EdOTOdOXSXLK8UlBQ+J7UyTWVRQzuE9j66AS8Gdl
iLgOiYaz9UP8JDFGI8SE1RvhR4daW+OmzJqbHCCcX8bMXWiQbYP70G2nQ17Fj4UDsyD0UBL69cQL
AUIZO56ko+6lIBu8Zmj2hkTvkNN33rayfPciSSdtTfpA5XnMLRI4V7Pk8OfdqRxRadZhfSaQ7oMT
JaczmWyLCuVfaLGKGtPXMBIT4nY7SHg9MVw636s63/QxsrteLWGRXkhd6m/HMvHusORux9YiBqJP
swsB7GDp5vJRZ+wSY/SlJ2M8OZqN34zwBuKrxUrPkxH6LX9odhMGDbaVnrWZGIIdQthtlecPlq3q
O23G9EIacq0jhuZG8d7KW7M0hhfBxUOSU3zEbvjVwZ5LBjoVHfGyMv3qa+6EGgysHZaswOhYiDBk
s1jXrLh7Lep6ZdaENaJvO9uh9ZgJ/76uBl4QWoOg0+QlMLXaiWrKNjwxI4xhcyyPP/NKIcRzoiNM
dMywGRhYAuSo2wrSNgLxBdSdKXQ5LSPhFa3XWXEcTx8HE+300KinSt6qynmlXUdO2cxzGVpU/zNB
BWJKb0YPS/Jk4I+fBczphEYix1Y9c8WnBUIekyVWONdImOtuHFfsFB9pzetEv+w6LchDc7oiAWe8
7V0KLvoRT6ZPgZ/kwXNJtgfCyuaOnOl7nDOIu114LHK4YRz5mjbE8FFcruc6/OxDGo5q4mJt8STU
3dfsr5oaIpOhzXkrmYISLFGtzQiFddXnv5EicVOM4i4hxKXsq2M443CiXeac9PLm570ZxQ+OTuM1
cTy59RZHY7LYLal5m1NZpwjZft4FBMi7fz718576cUH+vKEKG6tF15HAAQ0WGOjPe8TS/eO9n4/9
5b//ty/587GfL0ZjUZz+fNtfPkb6DwyduRBrOQd4Ghbx2p83cWj9639/PvHzsfTfP/Hn69KYEN/V
zxfmP+/++dT//GP/8uv/8m3/jz/25+H9y/f8eeCJJ6N/PL4/v/HvH/zLr/zzPX/+2P/4JX//CT9f
+B+/5i9//5+f+vMJFUu9zSL9iT3ta/THgHzkeDsgCT00+cg0MIf/TgrIOrGbF5U15a6bpmbdWq61
mcztzyX280Y2wAnmpeE/5Z/0xMZDm+vDYJfDqc3eub1K7JmgVqzUH09Bh/e4JuyvHu3njBPqqSB3
eTd0xj1Ejq9KzdFOlxRJHTG8m5F5+DrWyBD9pmDx8+H4xVV5+vMmzvphPasIw4GZ7is0WwdNe4Zq
t0R4C/mk87N9Zmc7ZUJvAX8YUGJ5142VPhijPe3k0LDX5IW775rG2We/RsdzDjIyN1FvZXu0+1d9
3NVEPqd3Pm50EByo7JzFxm4WeXGIc0ABo/jFFpDvisRA8qlDAJY/a527NFNBgDQ5Aw2MmCcH69GR
PhAHV9zsxvJGRkHHkNLN6dAGLdK6u9CIbEBu6PPMt5+bZ5byHzconCZ6LqaBb6kBLkWpgPdxXqyQ
KDsIyfp51ybCWUtc0Kprf8dVgEXYM1ENRj7bUGL1ZBlhc5xIK2Kc/8w4mGZniuwCHItfccQi4hRa
CZT6IQfmMr7GdovEKU12QSGbVUz3qhLbqDaeZ4wha5r1t10He6utcEf0yR6uDa9ely9UJkpZ4Cxs
if0lF8MpYtXlfED4ijEn7zXKmuUUcok5yxErnEJEvxq6rtv3WZtj7DmmZnAIiDZatfHsXIazS5T9
Wvkh56P8PABcPaVL6eeBXNmgAmZsIjifsQcXOVJVQGGMT6Pxsc2XbE/DGtZEUlyJ16AP3yU+ZOT5
6sMLs3XmVBr6J1dwFUi1qawoR2nZ33Ax9hsHXG7aDPLiiO45HBeTJ33qo7LH7xE3FU/Ot0KkzBgx
OQUy4fBgRL+z3nkSY/JGy/cNHwuHbiYN6dDSjIcmuprMmhUX7gwDhngdtiiGtBC3Ntklwo0Pldnf
u2J6md3xMzLLF3IM75KezXUpS0CEPtdQuq1sJu5XIeos+pc0Ty5JWlyXc/1I392+ADG4CjvC4Gs3
2eQW032T9N6VgaYYgAyQERpXyVGfsyKMti5u1XVBRk8ifQachfywBuBcveJozAnu7BU7VF0kxSYj
syk5qNOQppyxwqnc2sq/DgBlruqSo1divbhGkG1SJCFrwx7RcPd3HCywqljV0Uytp8EQKFV0cSvx
RdaR9xXQfEyrbFpV+KO28TAc5gQ6LHJL8C25fGjIc9hXFqvKYGwzN79rBmrXvsPrxAj+gNsNN2fQ
bo3GfjeA69Fxu3eT5kYMffSQfBGk82IZCW7AXj8oB9RpkKKlwbSWUgL06klOccuL73+VNpSr+gkx
zyk1xUtpUf/iOnkHx0oCQt2/Jia3t4vgE9wDonQfMyAxMIjxIX95IJLoMl0nlC3LfMjdumAr1qYK
n6fWMrfajPZaoowFSeRSPUY7S2uGaBkPOAycE42cS9qWnzbVRkSHVzobi1oEz8ypNSVdyo7FGePr
XpJNamFTnaHNr2PC4so+BuAW3rppC2hmOofVR84CRPrcVJ0Zrp3yEZV7GI/XbkxLXlFTbeljbJxm
jGiSjzENE5vkBTBh03yVVFTUHqiiauSRhHa5znCBQEVJXydeknWG3EIJAogr/1I1+a4k62TyOaFw
U4R7y9BoPtMb7U7umjPOtS8LA4hC76wDRHdMaAbGLv1vUxHUKnrvJZ2iuyh6d934hgbMSi8WLSjI
Awk/IiqA64zHsnOOQWzdJUFkUziom6wgbSBqnPWoqxuqrZOPf5ujdvFUT+PbCAcXXbdzShHhQ9Yi
slDEL6ERrJ2WBrCp9XXbJNvSbD+aiMlJywVC1QdIWosM2oxqL/Y0vug6d0+tD86EGS+Zry6dV/BF
WDZz632eg+KQow5cWYv728nEl1lAzabenu/K3H+dl3K35yi/IYbo4kcoODIgrKa6NNZn4PgvFSi7
G8usrlLEIyszEnuftDhe8myN/eQACzU9kgpNRjjArLF6VRLX1UAuFztHvptl+oaukfDVabpixc47
ClZMSefOt1/jeZ7XoG51/0pS/RrfqkCCFH50Fog5TlcvXewiCNn3LbEGDhTtlSpmpjrXU4qEGEwf
m6Jz60Xtu1766c2UfzBK+a1K+9t0K+y7S/+S/PMTBshDVLgvdT89+1pe3EVZXWmMA6VVfcwzATgN
vgE8CgdRFt2un2pIHJlYZe6yXJYELhR0DpIwJtzC9XL8D/MWAQSHvLq4GwlUQGd+zqX94gYI9YRT
M8mvX0TZkjFh1iBtguAs1XOXOI/25ERAB7t7yTAWeLb76TsLLBgDrz+knF5E8g5elFjfpTWDiI48
o81Yo8gWs2Pjf6Q4qMITcpBLqrmZ2Dbv4sY/H3RfFXeR4ozVjnSM+5npTUEIcD4nNzhwQ8wM3snu
w+tWpfuwizdtxVS/8cGiutNNbkaEQdROjIznm9BxfF5ccmNBkq6xBBXRJqvzAACSLLJFZnUfytYC
HsexxGqiU41OGGt1tm90AJa1g+qIuR5m5EDce+h9kUp+tC2sKlPcTHtdf+iYwxGb5XWpvAwPcLSL
8vEJAz641QxERxJ8d6MjD4wnD3UTn51efUOVVYdO9McmiHYT8yDmRT/daDtf/WR7Lcmu4Vf5j3Cv
vweV/jMQ9i///a/HMuffX8Nh+Qn//I7/+o8Rsv/2Vf8pjfb/w5xZyyKf9T8nzT7g552/muy9+PzX
uNmf7/p74Kww/0ZEl+P6NnwOmzG/+38CZ+XffDRSkrxZ1zWlZS2f+UfgrOP9TZnStpc4NZj4jmX9
M2/WkX9TlnSJr5WWtH2qrv/1l3jZ/ylu1nKE+W8pZJ4pyF43TR6G5wjFz1s+//F+Hxch8bTif9sx
1EQRszrNPWgu0JcrmlwRvUPey9gVZ+N328KqaVUgTmCHbNqyEdtggL2nN69j5zEEN3NdB/hq44K5
rBglS507XHnWfdICa5ZFvmkQE25rB+NraqpPlYzPs0frx4kfkAoEgMM+iItGGdWz+dmt9UvTOTk2
VbcfkkWgO05oi7A27DNzRpyUYezrVMicr3GxpivIDSLvDtLp5qsunHdCKjIPM8fbiwZpLGeidV9O
0EoLAx/OaI07y7CIj4WiWQE/YRYhD+heIbPV06F24/bMHoJ6Kb6qQ5HueiMF6TJR7Jd1C+/OwF4q
rPyp6HV/ovhWK7Kx6d97YPXrHjRIhBzhbFnAT6EydTv4zb8t1weMEQAXdccCEZZzPwbWV1VD4466
Tm4n57FzmWHaaY+m3zQ31gjogazNr97pP3Lqz1Ps0M2/iKXLggeNYUmrTugs4odBKAPB8eBsHGJJ
vHawV5GVh6fKwHqBHASx5PBrdI2K+fJ0VCiFOOk0N22e8NgyC6kVDlUspM9jUr/icOOswZOu6ymk
WGw30+Di1KtQfEccK+Fqo8FImi0MpWLNTnQcZap3EeqhsPMu0nuPrd4+TwTChTV4sjHFjujZ7UbF
MUwncgCh7JKQZYwtIROVu/XV8NQ1Kl47VUBHajD0arbHlTuk+p4bizAmBb9ezthT+kPnlueQnFqA
xy7GkOi30+TTNhXOfS1Rd9dRcM4Ta4f2lXJU7HJh4k4PC3uHEhdzhh09YZWOD1lOqSpicd227SM4
ORKp1s4OEeO0DX/VUgLMtvWx54S4U02DgrEgTV6PbyrX88aPem/rWBhulooqRF7GSNLUt0aPlCYT
Z5MBztooYwnuzhn3tYcdSOf+uRqLYZsF07VtRofaIcGuGuxol44WWhaot3t7KJxtP7xUHaWPGcho
2wqSs6TCv+Fr60HYVXFdV+a1Jp1TJA4iRbfiEQwOkz1UOmBr85WZot0BWLZM/PqXeLKzdezBRYic
8FrLX+jIH2ZH2ucWLV6ao7dAmfwByW7VdlG3nxz8WnZOelxryZVl4xHCBZWi+3Rm+J32HSSAt9q4
s3DnbVttPsMACC4MDR6Mqd9pQpfODM6oNRv3eigmgshaIAE8ddXa/WVmhV73xOGs0SQwnugA2aq+
VYfhODKcXrOLnuNcgx7ux2jXEo8I9cU54CDaeR4tY+VBEgiicB8U1XSXF9rnr2IgJC0QJw3jH46r
mvFYDvdi7UqMd0t/szCUiwh7fg1MO9kbVf3az+7ZSXWPkLm68xJaKHlbbEPaGpdKgsIWbRqiZ4zU
tjF4KZvpIgynuOVKAx6kw/Osi/IKQK2dTmgpZnDllhuuC5yyAfKofYDewMbW3qBW2Qj7s2J8yssZ
YXzU1J2zEbskWrCGtKE1AJpRLIphI9f1QKyS0t1x9ILfNsG0fu+0R1+5T4lTXufSmA6tmK9lQCgu
8OEj5xLY1AB06QLEcimJxveqM7aWQiHlWcxUULny8rVYCCa0sk6xbRqG5qpqPZo+iPE5Fr/kSfUb
YU99RO1A+MhNZPS0TFJf7V0JzcqM/U0k2rdyiX1m6bHXWPfWkd+zwDIRA4my+PvuJZkVMayLNfiO
YmX0ycHsrOc65QSTDSdDBS7Fogq2/jTCph0nGOSMCEY3kVuRgwSyl7Vh4GUTrZUcvA4mpwBa6mb1
ZgEWAuyOTlxh0SorttaieZyczNx4Y/nidMFdmEKtsDx9JeoR6HS4Sz3+mMb3m32sxG0c58UuKkFD
6KxvGC3LVTZ6t00jon3kf2GvaPYjs0BILfM7kSb9NgM6p/KIDLfQoY7ux5ciOERTm29qjH+bKVan
wvMgY7nGrdeUes0YjxZO253cgVgO4nHinZelwdahoRMZqC4l22OQVWfJB3wuhu20aN6hC0CsdDHA
8+FSjkRPUXoT60enrU0Y9Ru4E2mOTQU4ESNLDCDAvbUJPKfZIhfk4o4RNBheixAJ049smq3MFqdB
TvCdCR1o0cRuo8VzkXo0AJLa9V/d+gMh6WkK+6vcL4z7oBgYdngSa0HHdLixW2SlKF8KX4F+9Tn2
enKjEn1CsF5g8t0ry0N+FYTkj1aCxoFufwEVPbIs6o0ZsP/qzLjvQQwt97vF5nLo4UQF2O+ZZMUb
IzbRXwjnMVc62wFvvPJwIdCsgeWcLAEjIZGRsRP3q0kLD+O6/VwGjIPNSVe7UOB8cWdqbm0juwV/
P9lX6CMYCNYtV1VOPlpLtjZNGe7mEosXfpeNlVTgJN24/4UbeU+zo0u9F6uZySxIYKM2AMPrxlbX
E3AZOS5/mDb9NWra4mhwYuOqk2jTh13hkKweDeYXmdtkCLgEoZNLyFRhSwumWkmlrL1J1EIwI7aI
reE5KpV1mqyRiC6Cx2XtDbTmyJqP5XfStHcSMHPP//2qIBCHd0rZAmFxIHi2Iy5TIaGI+mxS2PO7
asOX/k4S59AwKzlYjR1wWAjPaE+pR+w63IQjhy9BnortSfApLT5Qo+geJwfkismhbkeE0xq+NQKr
8dTiVUKtRxw75o1tOoT0UX0aFKSL7Fhr9MqlD5mXBnbOeAaJML72PF21Trec2JBbuuWF35wQaG/x
4gW1XI+DCUQuoiZKoZIn3vvA2rOxqQ5AhiCbPuVqaEDBmE8aW+26HWJggVhbwCNn7HuuvXaTIdrn
mbid5ZVpJMvGXl9qCd5VVdaVytWtPy1COv9sa6X2g6YvmgAqYYly7G0PNr+bSS5xlw0SWdU2ZmVK
8uFc+zGzcZR7/L14FK2DzM3fGTn0a4AVMSC1kgrBe5cFE/yhShHeQSiMR5OICTVdXGscD2qqDiYp
2UcMGdzN8br38HxZlT6jJicpKCSucM4hohbjkl1fXsjtJjiFvJgKIts4c0odetZ7z2GnVzlKct8c
4MCEZEfgRyjmW+5FltgKfRallXMDi2GvyetN4wWMay3uaxKwV5nlHV2vje+bzHzse+M3Eq3h2M4G
GeTgfhkGo5pzen1bzbbPgufy5NffSeepe68y1G7CbrspJsyCfZTdUePRurUnvWuI552i9AptJFjS
6BiXJaW4PXxG8XybeeJz8phPT6N66YKsgOrW0fobHji26iMSaGaZ2YtDxNxLbPQPRIugZhTLXZqR
EG/iXXQD1+D1bD8EgraalkHlS8QmCmJCYm9y26L/JtVaK8Jlcpcwg4UVu6SJ0JyotxN3A/Mw7G1u
UFZ7zz2V5YAILHySQwEOkQzIle32Ib1fENdZjCedrdIJ3lzCOTcC1/WGo88W0U22TukGACZDLmq0
HTpbh4/15ICm7pSelZPTxCZGyAxDmAEVrygYgko6EC8dN9+XRdnT9VPvumT6KRhQnn1RIN0TDjIm
yfS2isPo4sQ0UcN8IDoF8DRKo2nDUD/azqysDFnlva6y7px3PENur8zt2NDetgl4b81M3RnXrcyP
VS3TMy1sSqay29PBu4sgAoeZ553HCiMeZmGE7fN0SPH40kfjiixwFhtfQP32Mm8qlqLyXaAcPTW6
uNFmNi0okAtMtt9e7Xb7xPRvm1Dnh3ms31Xn9jvhyBac4vTYEouyKdEvDjPC5Q7rfB0bhyJXpxk5
221d1+R1O1jMffNtTns8NtCyN8GSGFol11UmHvqs3DiM37HtCE5eg5xOMyW4SgSz4RF/eNWF4YEd
Lfacz+W42DXlmWGAmorhzvGQ7Ixzx4kG4fjBFNOVUbWau9L+rMn9uXYFNVBg3SL9885MiPESo9XZ
0IKmJLLEa85lztgEEq5CO0rQt7WqBemI6PTmMTtERuVdQriL5BagYhh47EOcQn8kdhmO9m2Dhav0
MRhF8FHWgRhnVFbzU8NlFPamy8HXfI4Ic9pgjQWvz+ZETgJIBZUDCvHoLxN72UPCQMNcH+oseGsk
8k7dw/iS/e+pid2dUSEMHYqe4180b1IbKyXGxVXXB1z2jg94c7DJN5vp5Mqt1JrkBlAHUcsvSc52
j5Afmi11DHkebV8sPAy5TVzsxVHIsS726k00TXrfNITsUMmdpl9hAjxvxKCAoGt86UyE1fMdc6B3
hjkbE6EdHjsDgHq2iUUISK0UIfCa8ianwXcMIB3gh+VR8KzLDq8tcEGEFoXbXIgreUbdzbOvB+4k
A6hbOjBwl1wX1hy81k5YX9rOpWHAQtHVwNZx+LM/VQhzzOg4onq2LfceddJLDHSWjARsUbT7NoCT
T6YClsRhMqPTKtVILBLTGlfRR+sN9TEaJqC8gdbcXHAlVNmnEUIHIakhgZ/XHqeGC73J1GFBZ7Jz
P4WIpVY9OyoNw4rhMxMvRPzRmnzyVaUQOalW1puEWxYKHctkbUC5MhuibhroT2VynOQXQH/GJe1N
QTQOcwVaIeNekvy9sY0loZIMGra75Nw1zk1Zo5dVsfmrybtH0IPpWkREwPid+20olhI/w0hA3u0v
LM/rpijNnSvH00B2IkG4dA3dK7fwow0G5rXTi8XbsCGFJjlUg2lzSZ+Zj+qzjzYuze+1/7Vgrhs9
HF3dseLFnDRg4yFqKefPRGflMVM2tsEGhlXnSMWhvz925hNy6E+t7O+chd2awTY2ZvrtpDDvEpvt
OerytaY0YjVY0owGgpTNXUHeGlx0d2UaMNImF7ZK6z/ydAP3cwWzJuQKm97Lrgi4JUYySLAejoBt
BN1X5Y2Hsgrvh3EP36W9smrnVPTG5+SIV9tQj51cEtfo0a4G+j0rPZEDGIe7Km8/JjN/9y3yyriV
EhKJc1W9MVu7LUUS71W4qTHrlZWxqUiVt3RznhasgmsgkothsCrCZNo2dOlex/6K8Jat01UP3Jff
rXbR3cXYhAysfkVe4o3ymOwGOJe06ZJ/USDBSslk4xXuJ/va45hRhFa9I3+b2pTN2pYzCJE5+BbB
9KHz5K0eug2xE4+F1AEnUOuYuhhWREXY0tBMAO2olgyb8VYYiO18rSv+1tRlNyDZ/QYA1yGLWYJj
V1MJG1F2sIbokjrrPgMAGxTxk69g13gxdAk7z577CGHfOPSfbjhjZHCCjjrozdb2sAF7dBmZNGym
UO4a3cH9EaZB7O2l7lyXiN9dScuRz4qn3gD6hNgrbPGDG+BzgREla6v1LAxJIIUKbprMtSQYw4+s
UNUux/TgmO5tX5rl1QSpfcFaNjuHKASiwWvrk8ykRyAZ6B+jcouSy7lM1bSZS02jhbQ7+BvMfAm9
iqPuUW9BD5+ajFORHRpbdKZ7hAt0N7KI7bRJjgNOq7WF9ApwyuOcEfmVpn2xy1FRZiic2Ha/sgaZ
mgtqY3H/3FQtLrcyQijpEk69khDs8mMUky1apxy5DeNC2WXiwyDZkojdndfrIxipDf16A6MM0gRE
8A5DD2j27xL5XJ/b4kI/am8wEbQrz9+XOJcRZZP2BdH3hKc/w4CZnD1Zt5hCHRiQc74tvfYtQg+6
9+IZ24HN6+/ZKUdgKyAVMrjtpr0DYPahyXsOciPasUKW46pNM5STsW2DDKZSCgSKCaTShuUQSx+G
3yPbf5xnJy+N7yPdqf2IeSBTHA+cZj5G7Pkkj6GZVj0tJZwH9/UY3GJxxAbU03aqZflts1vvk981
9GZYq5gw7I1J8swmFROBPnXpX+CE8CT5N/ncX/yse/UmJ93Fhsea64m9WzwmdTuffBZ7xkhXaXJ2
scFuozQAq2PavwB8NqthzLI1m6m3nobhm3He21y49xHC6rXVYRRCVkdfR8TzS47+Dg1IDM0iJ/gV
XBFGr3s/APcFiOx26Q2tsCvIDUjHvcjN/iot2HwGU3sb0BXraIwQOltwMUgxPFYS19aYTWCQRxxb
vY0hwjeyjZ2FIGF0vqYFHyJ5Mh8ipehaUqEHhBaTBlAmHDabBdlviUNrOCQEvURY6ssW3hQt8H79
yqmfPCCPYfNyXQmNU6xNtb0ymROHWU4jYIquReYml6L26BInA7tLB2UB6ueqVCVDv2i8CVMO207r
4IuLcIYiwi+3IoHPKmwP8UMACj/zDELorQ41q2lZW6T7vJrOsG2GMN6BoABZUEHOCLJdZcpg54+Q
YTAwg+bT9zN6aeHHZ6tGZhEXBoaRsMReWMWbkMwVYfeahXPgnJk0ew3NeFOF1bMK6o88comuHXbj
NED3izijT0ArGCVceTXNexTB3Oy9c1XmIBzVL9o/jAzq+w4WqSBrc13XFQgwHb26NNRWVj/fx4KR
abcUO+qGWgWoku3sokG8uYJWFZwpyIskFXjzPFI9A8oG4fErre844V4V0NIfPZgJQ0m5M/Q226X3
PY4+8/xQ/epE8DBpWGWZwVwchwrJKmrXNKA4UNVvYM5RcZq72denQlyF2rVu5jG/hGXMq9fn4Rlj
4nVAU7RqRYloGCTrJDZkx9OFVy1RQ47xMod6F0gB0HyI4kMO7HRWb4Bf3ivSzfoe9oxp9K915+8s
Ym1IRVNsx6LGux96J/CyX2WL5KHCgkAFGQ27OH7yqpn6rLvm2F7S6ojAoXPvV2RKgqVpcbTN+jSL
Gl8O+/F/s3cezZFj6dX+K4pZCx1wFxdYzCa9JZNM+g2CFt7jwv16PeCnb7pHERqF9tqwWVXNKjIT
wH3NOc/BUhxmG0tnst3jOmSjD7wBM9OhM1zEirO600ZrHkLIhzx83wxpdww69z5B37FCp4VyHwfI
RQ18bzaEsrEor0CiDkYJ7r+VyH3BJ3lEfeTHqsAnnffuURut8UUnwKpL4y+IAfKqSw29/aw5rpke
JYHnrHhvGX/FJplCbf/BAA0t6lpyZvhpXJ06O8RHpdXMAvI42cpePkXdbO0i4DVweaTl01sM624G
yN0GFbC1BL2Oo7s6J+0QcXBwy0PRrpdFzERJn92iNIsTdOinKi37bW+GT02ccXmTbnkvkuCxyeuP
4YdY202NKmKnR48l3MVTjmt41hsH9MpugQejvjeMuLmrPQehs97N4Q4wOpV6rlsrOmg0g2uTvXHG
KvcZEu8xGPBl2SRlbnIN3YHV2P2ZfEfuaEGsqeiznRwmsU46UgcI90LExur3JROzvzR6L3Jt19vp
99Qgr+LqaG6x3cyJFG8ZVBpGX9mpbIxN1JXoiDKxrQy/PafYFLDUJlUDGTXri3Ua+No5DVpiFnlJ
4sR3ocP3DhQ2WoqSPRogP+up7vrNKKpzQyhtmBXfKPiQ9wOqWvSe764AlqOq7xtr3XpdtJfxjQ/W
j/1V7xzymkxScEFIDCufMX1q75scg0r+LvXBvi17TJbj++yx2Tiu8SFiiK99p62M2T/TVDDjkyox
ljUcQFqSZofNnSDLFUYalELGvEMyxh9mN+QSC9JhaMWhjzAX1vVqJDiZGXNkKGfjzGBbCFFn1bXX
NGTMJykcrJG9PPPyJ7uoP5MSQYkimHshYgYsFc4DkqCoU5KhvCGZ22XEnDz56Xi1ulzg9mbE6Myy
jcgvIf5md6Xd3coyf6i5HReeT1Y2WwdQfJciurX1fNyUKJuXUWs+JukOGLSPUHJC/1riQmg4g/PQ
QmJc+q+dxiRe6zDoFF1WkYqxtHNupoEqLcL52Oj2VzTfwRbwMJ56xJO42CtVVhk83Peh8tH1xdaD
maG+yYbp2ZIl3o+fBLxMKKqbPCMNMpntzEYiP/ryK54Hf3iWGvT1K6nnIMcd5v35jR5T2pgn5Cj3
5ZB9d06zyVtoCfwTr0ZBdm0kWX1a+Kd0p5/x0eUDOst+EU0KWrflntyW6YkXdE8NoeGVzM/OKw0I
nODad7+VwVSBRnnM77tKfOLQo1j3N7qHB80Z99KZ8UlgI/La/rRQ4lkOEUTgXSkO4IsQUGi/cEmP
cBpLs2a8JG5a3VBrkrHeMVpimC9IgC3hN4A4d+ob1U4fxhiuSn32D0NmgCLxQ2SR4Gy/wKq4NM7E
A9Xj8WvlyR5einHTS9pltjNNgvc0JY8Cm1atXfz5h2xdtbU0wdFBEjlPo3IiCxSr9uzLIBSaEfYs
SC718RAk7WtXViti/2JI6wzXGFVijO2KLbzkPQvE/ZiR/GC7zSsRNSkCSX7EHu+l5oTeiqjBkc4+
AveGDjGwezBWRdDsOs+njG+INJS8Slj98mM90zCbJLAZ+fsFyrvSQZVSlCuJyozWRTYHJ4aRbwsb
C1ZVaUy/rmFQvAOTmLB1VQ+xDNe6M9k3YtTh8+NkpytAFpmYSbPVbYcL31fHIrHPlKuk4MWWtp3j
MyiIQqGjwXPBN47D7Zhad7ZObQyJTe0rT116p3tFRxUSBY3FuHEY8wxUQBY3RiN2HSkhZCEg02rJ
Cy16kj4AuCYrU/Qs6oMbe5jWI/CVNRwuNn3C6ja1TutZZ8UNxnbjVIDQYgIq1QGTFdxv0ABQ9bVd
WZCArWNVxQd7XxhwokDJG+tgdggCIDrEVvuoh/6BYkrfoOxLls3gIgqtBwwUEhrODOVGIwfPflRH
hA8jDyPup5Gj4UgxiP1NER2e6tYy7rnCk5L9px/6Enuq+Yjqmc1BgsrQJxMWYjfPlGFYRa6ZQHDH
oNYmA1/L0rXqWzY24Cky+mq6mEJnfz0RoxAUwY2neOoPpoZUKLtG0N8WNbnr9M9GsDYc5EOR0D+A
SKHDzNmRsraXOy6KnZVqHHmaf/Y1MzhoPEiosncIMQ1oowO1Ec45Ax/oolHVUzrKaxi1DxOprCsh
wo/oucpatqwW2S3jMDSz5R1kWvJhmyyHZBnhzgEsJ5p6P/Gc8nVEGDCNygOyCOfL0H6SQndXXR2N
3ORfpvCe2RfM0sfpTWEMXUvLgWdfbkPogXiApk1oFCuR4Ji1h3ZrqaFemW2scTUM64iIsTcnphxU
qQWHteu/RrDdVfLtpAMaW5wmdoev2n/HiMxolFWjUzk0uAp7c5jU27Rr7nWfF7ox4njPDugJa+27
mLIMpm/27TjdoVBiXJgKhWuoWRM/Dz+NbhWPvtkxvgZ4CPTnmbEMXS65obWePyVCPmiJ5BGSYPoD
mr+HpRpSQ2K8i5k8LZCqBHs91jjQ6zmbjoiD3Gx5zzi+fMP6UC5Y38T59uzJXietvdLCxt2ZHptC
to6usjGYz+P+kdctH9K1LkqA/wPnBIEHNEKo2yahs2zFExhD1l5oDDvRoDGi7MCaysl5EImtiN6T
QN60aDFifNsxglrb4cBepMpIRNMamrZ4W4ysyyuBpiwP2P1XbcLUyodsbbk7XvQ3wB0sDmOD7azH
WtRmCd83MaZVtAqW+YW/yTrE2ayQG380r/oomNguakXli8neOEM2gxarvrPCfKt8ast8nrl60JFz
JmNWHM3zlw+V+3cMis7anL4+lg2zOhb/+KiWiakUGVIkCqTRTuoBCzpvJtgkzYKrKtv6TvzVZ+Ww
AmzyGczG+8EANhhD9wh1eBG/H6i70lPT1QnCYp3oIT9jtKvq5hi34TdRBlR0eFFplOxh3UbqzSTA
xDBj0kU8c2VGxrdnGulGRwKPVpj/0SaUfaH1JOskLVtZvWeOzp6sRZrOumZKzL3/FlEsn6oMalDt
v1PNLEaCBo9BId51ZS3Awl3DgmC3vB6oTIKb0uJ+BfjQi+Qpbk2eH6N6rRy5mSCKXBFZKpmpJfHK
19y047uGN5zu5wIAZbrvy+LGz6J8Y6dEx6eWe2936JhbsyI3cuRpbMngw0UrTedcB8xfcV9PVZ+s
KuS4q0GxxFS5vBEdUadezxcBOMVi7QDzCJhOdwJVp2fDcIhcJA91lRxNLXlGVRQfhqpR69KZWM4D
klt4s2UTZxJzotqbVjpI3xV99w55611LHBEbEusLNBwT0yzAFNfHG3bUDNiHczGSijEOPOiqdFlH
ErJdxqvWKdohZ3w2OIrgdibBzhkJSrOGTWUoHsqeeE5kxmFi69fU0tnAU2PtK0xyreg2schH0Atk
72WmkxH/WZuMT4Lde5rHSDizZ21AsstIxp9Rh9n45RMoRlArq3SD2kVV2Wc8ajeVVp31GhJGZ4Tp
msXMpcsjAyslcRgTO1c1Mt4xlFiGYXTLTZ6+1QmifqCVmzLV7ypge4vS0tdZrXVItpnFcI1yR+u9
vYMr8w4mSVva5n2VWc5CENnJYLojvKzE7w7ybefoVfeM5vfYJmDcPT0AvGAMCdxMyDdjdaE9/SGI
Ltp6EZpX5tyMqDINKe4UPrsNotI+n47ZoNAzx4jlTcRaMt62Oc803r+nrhr1lUJkRzbq8JFZNI29
TN/QwFk7fyoe2+EGCGANGEhB5LJ1rOpu/q7aEXiXMb5PbpueYn+0lqVeLiJwRxUZmfDMCYVuGBgv
tbmtN0aYkV3/xkol2ag2Z2bnTWeTM1U3B7ziJStT3DAACNpsF5e2uYla/UmN7vdQtzagM89ck4JB
6C1EfjRZmaHYRGf2XhAFdG6K6dXOBOMAX/aHrofZX+QRebPdgz1PkKP8pCEcIbyFxDOyFKHgw4Zx
+NeDpuBBV7Mt8xkzSObTqXcsjDB6o0ljwCve0CgTndti4tTGBaRS9DxhfItQOFm2nfgRpnHW0haV
UZ2eJpnTown92EU3dpzO7j7XXYESBkbZAtvoeH/Tcad84jxRIzbLfy9EVk0tvPRFWyHL0Wzvi7gt
zsH+ynoXnZPzHCbuNi3IjuTnKsDAbippPcReDiAEubvecbEP8wI1qV+1CrnFvysZTzEwerEIHFQc
A/bnjn6WyzxaKso/YDps//TgVTHCAXXIgEKLPho9vmZuejFdrJCey3tpRdlBpiS7CDpExVZ9EbuS
ricMGAgPdyYuc0CNr3oypMv/UwvnbdSOD2P5/fe/fRYqb+vx/hvycv5X3a/j/Sux8LpS721RR+/p
v22JTv1+/69f+p+KYeMP+h5p6mh7TSFcwV/afzft3/8m/nCIcDQ8pL+2LYXuuf9QDFt/yFkQ7HmO
qbssXb0/FcOa8YctmTh6nsW0lR2dcP43kmHDRZdcFukYFPn+6+9/kxZ/ie4JQxeWOQuGTb6/vyqG
0TMqD1QiYAP3lDXoYz3papCx8nsgNPapy3H1A0mYJUToE8A5nljUlK+iHQ6d3l4xJ8odaMR463tw
7IuihPYYc9BemiJL97oOI2gcpLdnOMo2PbH7RaXIkWta1I1g3jja4pNvJB5tHsdhbRdQoNKfkHXD
IaFxWtTmaKwHNexSHdyO4cbi3jS3Hmrri0bTmaKg2Lg9MzSZ5ajc4AvFftUfbbhpIqqTbeoPJPU5
8ta1fOsebz/NscmRBWTQWNeZVi/R33juQhpOsQ/BqG9SStkCeUFoNEzeSgv3y4SSFNjJOjeMfD0a
XrU1m3BtpIUg6aWNtmbmPU6WWIKsmInA0CBCbTkVuONNq4p4miHdyL61Hl+Gp+R9B/our3jsMEzA
+hSqZ01XaJssdGFFBvJS1sR3KFIcyQ5gKwIYdNqmRnE3TfKJIQe5kqVeEMrAtJNmDPIQ0hLQrUZ+
Guz2Ufbq2URxC4qX8DETp2XoxiE1HLMzW2rnvrI3bQdvLIV9Atb+4fdvwzbjwJTa+lTkCGmEOLaR
qVa8YijbKJoOgD2Y1AXBU6vK8nmIB94bUxxjNJ7b8p73scGIgebZSn663roh0ah9dFj5LWIH19vv
68QS5kPXbACFSLMc4gh2ocEML7Pv68QMX+z6bkoY6nhKU2s7PaW+a92UlXeBAGIdO7Oxln4S40js
gjPQsXkV92hOJAxgMMvIKmbyt6690MVcIt4SF7RxX6XIo2IUoJVZ2jvXpYAGUORuo5Emwyt7ccyd
hiy41D4hZtAJt0yoDRy2oTE7UdYB1VtsBfk6C/vvFojPRUM5VDokcXMLg+8yKFg5Lzeej5nec5/o
y8zLX54r/2nW+LdcZUyh8naW6Rv/9RblnbOEkM78X8PU7X++RSeHq06RT/z77UayDret7jJ0jd27
hjCUvZYgHUdJvMoBlT5aqDmWQdxF23/9bQiJWeKfHxW2NKRtSr4ZiDXO/Hz866PCHVRaGDJBFNKe
ElF8uAnLRBrF+96Pn8KAeMJWMXExKoZiRDit+wFg1dB5+TKkjS+H4aVLsPtpqf6JoPwDWOEOFHwF
wx+oQy3Zec0iySIGh0SkcRrdFlDp4YxXc+z0r0f3163b6jRH/ZDd2pkL3De0vwMH0h+DmqWZ2f6a
+fiTWxJ9YVrpQYEanG2lsBgDgo5rgyzjdv7Aumj25yffiQyRDdU1sFHX4WAPDOSiaZU1h9/PwOT0
WziKx6EY33Wju4ZSsA+ak1+sOW4lmj/785c9bd5huP393by1Ahquf/yvJOISSdiUb+XvH/x+OTGw
rj/i7UbxwrRUOQfI5Jsic4mBm/Nw1Pxd/3725y9Nq93QKHlbd+kBj13q4k7H47f0WA4uwmb4ZGRo
LVKj1bbYiA5e2xMJHTcERaY+MnMsbXMw2JPVttHGSEAHZmFSsihDA54yfcl69yGpWLu0AThRZGE7
LyaP3O4gIBgSi/Ofv0yHGzvB+ylhty37jFnrOH/4/QzHIdRDeLJpIPRDxFLuEBUOV7HruqDpLRSo
OU7s38/+/JCg/DPLTN/1Sfydd1W/dl3VHH4/FJ53FyeYwctaHs2e8DZH9TAeCufFF1m0QXepDvRm
MEPZmpAc1nXvOdrHdVqgxZkcuvJFMsemoOMJVzYwJoIqJuOQO6SedfZosgl6KQLd3rOEm5BU+pT8
EXOwMYccRs/z+9uiJlsFbyTYdtJybXOkfItQ2ISThG1XJBg/meRiXe73FXQjmmtWawfhNS9RxsPC
iZOfmur09ycq55dB1B5z/N9fb4I5m9yPjAQtEk9gJp/HUabO1gwsg4UqPAdvzg1ypxz5E2N69ZM6
glTeEc2ziOCAQMVdWJ22sIQT3rQmzkP/9JviLd2Ai/v3Uzbi9cGrkZiao2ahK8CR8Jt79PuZQUQS
VxRbHrXvWt61UTPhHppvpA7RzMTz5fz7of9HBBJTQ5p+20GqON8Sf/4BowPEZKD+Vn0qfcig9hNT
BV6qSRxso/dR5symi0mVSJBVjI16mLa/WeLd/D55gcZb9vtrWwxbDNuSbSjnVGCLA9VJuvMdf2tJ
sznK0mGVOJNF/Ojx9yu0Zkbj2GGS7ZoUfZvBP2Qa2tNofXu5b68NjxPM88ob5GBaJReEpzz3Hrtb
rA9u+JT1Vyf1Hs281Y5pe58o3KZJ9Da5wH6y2HlwC24ZeAAzQS7cIO3qVnrOBhr7/05VZA6AhF7k
IWEKAck4i3h8F4EZrOyI3jduP0I0tmszSdJFRcwXIGwgLdkA7aFJSOHG64iOiWrAiCK1RPQKCTzI
BKIcfi8g6nYFRO/OZRU5D5oCd7gJIu0KlTBYFfBHZy2ckRF9mBHQ4Ao0SRiVG4bq06OPqsCT02c+
Z6c0hEgESX+hVSVcPmM4FYJZlSq/zeCrrHtn2rMJKtYMPWoeqK6TqvsxdkHms0tfaBaGXZFor2rw
iG9zMfqU7koMZD6iL6YyclgFAGFfURlwUFLpwKSRd86RHCksUpklDqEBis5o7BuJIT+QY3NQHo3j
bz3SqLjcagEQF73DUoXxd1byAEdMDAilPiJcdowQmZdm5dYndHTbVpKLCp4eaX5EekpUn6j8xtA4
m9Nor+NAM1dWmNmX+s0EwI3cwRx3dY0AEAZB+YqIB/04et3Mru5gZJN1HGSfvQlpLq2g9IejPRy9
aW8KEDbDpD0y5IY1WhdYQijG+NEMjGZyk+ThqxvFHt+Jgz7KpOsOg8ecAoH0Xfz+lZcjWfOAl9UV
Cd5uAOk3gNBjlyi48gkjNPGCK2mkPMDYRoN4B1mXaXScXimOGjWYFtVsJr341c9yeQ6yBA8PHIIK
be9MRstXVtY5LzkT8oYkpTy8aRS6CxgLzjaxGQo5acaPU3QoktFEVxm81jzzrmbkxStjCDC+BBla
39wiMc361gogt23RsAnAY4a+XIuenZdydLZZ/RtHR6HZhjUx2FDmlw6WCTadDsEdNazT+bX6/S09
FcMsmfyxMZlbJtdR0MpdFJ/SZoiPiLRbeGaoBArrGIPaXPVapZAOhXci7HcpFNUt0mAmpYxzCY43
inXH2W9wfdbZ8GwQ3TlYz0KKdheo52po5KGhyvBH+hUXERgL3WOfUMY1x8CLLDIpGciixDsM82+i
EjYPRH6RkUzIFPslrju3fvit+yLNwu2sm+a+Yii/cGoXBIvXn6EGG8EuZ4SLhAIARBJUn8K+8p2F
l5agmak1eNnrC+ul6tYNKihJZrOIYqeCaoFPaHCuRmnMqM5nGfbtjOWlKVKPMBg7ytQKRXdhvdqh
H+/GkRag6RzCsAasVfZZDGW1G+kfF1IjuTMrivY0DewDmnrWK8IGAcmsbXYVooul8nTrQcbHogWF
EKQOyPmeVItatKsJw9pysEMSnfRgg7Qu3/eAn0nGzS8RoMGwGrBYGbkHNtn5KQQbUC2MNmwwyarm
FlpiRSdz+cvjsZxg7r7RWxgsnaoPTkK+ZtOcQE8dKmJg/nUlOrt2/1KIuro0PRdNm45nVjIBkbTH
fy1EExRVU1l9NUJrzsL4EQOiRTs6I5AiF7nDM+6qdWpHN+yFHbRaxY9esEBT4XvvMtXF6L1oNTXL
G/SXOEJ7BCJ4V4XUCFUdlFwteb/SaD9+v+v/M13/D2MUw+bt+e9N16fo45spyl+nJ79f8f/GJ5r8
g6WyoeOr1oVuAB79/+MTzWAS4mHe1A1B9gjxj3/OT9w/BM8BTzct2hVHCskfNYVqw7//zf6Dysdm
LupwERncI+7/Znxi2r/zkT/nJzRluvSE7nqGTiw60xjxz9diitrRjNA2qbIx7xuI7jg4M6CzAzqy
mJijlcN3is4Qsl9PpCoATA8LAOZ+Ay3Cup4aB+dy2SM0eIMHceYHAjI5hSQW5Gaxzrz0fujA6io5
6GzA6o5pKWOPrChPoiZPxDPeSVroWFLKK3F9h3CydKoGiuTeGV/xR+rbMpZbRqxr94LoDJTmvFVh
nxJEMZ1WgDHL06MLOYsD3QTPDrbibwGbfMtirRFVLJTH4Bm37ymWGciKAHF3dZQm0gMhSCIjO5DM
O3ZIZkeuASEoejR6S5Ai54kZhm7YbwqmBzbwcM6aZobt3RVKg3NVfUjE3ple3YbuUEFFDr1F5Nwo
fvhZy8v6Tgw3ceWejJhs0QYsXpGNUDzN8UkLQdIw00D454RgHUl/bY1Py7bcFWx2TlOqYbzKVkr5
ZjxqUVFvXdTWuEFnZ7h5LUqmPFpoovOv34SO/I7BxXuXEOU6L2FMKtW24C83HLQTHvZvesQX9un2
osRf4db5RP9pbBG+PAXeyKi9Yj8xEr2VZl9Wg+ykjyreVijVbZJviVLAQutghYP8quN0I5HSqo5G
xSGu5/tQV2/wUJwWh0HAZMlIJ3QzCtxzcGe30S1B3deU4Jol7M6YPYdajW8BYupkotMmDwIrGudn
jINMYXw2800wDAgoW+89x6O5a9zxiHzhypOUDd6gAH7UNfnwATP3YJhORu5W4IasIwomCLoDKp+8
ti5q2xQlUPcmnJXg77GBcs+LD2l6GgR6+dpsYPlBC1p68MozYkWWOfVE6uUPkJDQHDhcLxHayATl
Jm39Kh507owASaBAL4fGglLY0N6G1q5RPdxVTckyBcfCHsxvKdkamimT9DYlNCBal1OhNk5Obhvj
b4P2rGzJo2QlMLCINkOEWf1k7cw4uAMEgBdlitGWeB3hPZT4FhPLCckMA85kTY3yHXotKyhZLr1+
lEuUC1To6lYW2sXrWYTS8KVIkLMbQFh7lrkl29xHp9Leaml4zAjCZNOO/cPZr+CMhpp79lKSJGvj
aLYzM3CS74WO8TbE56jSby3K8d0gbEXQl+/dKPkaCItbEzvxU0S44dLgqeficsYJl3kY4LMYgfr2
JVDoIMneusoNYLzgMCaIcrAlYdFo2Eh7plTEmOXxBb2m8aRx4MT1eCMpiM1FSa0lcMen/JibynYe
JnPuAKi/0JVKDHx98AUKGpEhzEaM5ulK5s2xTupbKdOdU6O34Hxf1RIVjtQbf0VCs24G2iJrCGgE
MdGwslZP3gj0FNglRWF64ZZkM5mKp6RluxY14splf9DBrEmtfiRv7NCzdarKmLcwill/pt2VEpHq
Kw6ASLt0BTjrvYqVvemG6IG3pY9JJc8fsbKT4zckj9IvroQrXpDKfKpU05c9uEdzCu7nP+yaLN15
tItu1x3HPnhmfPsSRsEtKkOOcx+xwxx9buKIXDlZdxVNhyPcqB8DK7slQBJThEEv7LP3l8I9Af1c
dWhAtrpB5GJVk19ailXv4lGFPr/Nwhr82+BuJ7989WyCIH3i3kBroFqz2zX+vI4FMU7gsVcL354o
rzBDWZa/VMmTw/aw7hsMbLH7PI1WvXb77k36IJ3DUWkgNr1bTP5bT9fsbTXGFd6n4Twxk8wzoW/q
vsYoMA5H0ezzlEi3uM9emXeDXgr6e6WY1GumiwWlZhU3bGoTKSjILTsgWenXAu9p0dUHgUT40Qma
2IKdMYoJX10GDQo08jjWfPYuwwtUBx1D5HbLOfrqpvEdmfJIlU+RMpxVlk3mYmCfuCw7G6mbtwtC
azgQT3FlG0lKbe9th7nB8WgIJ7kLe7VrKJEbYw5pJImtGhiooaHdtWL6DGF6+lN/W7v1m1YYl8y3
XiRTHcIf4h3JbgM5HJS4jv9DqgLF+jyVERILLCzssEGuSuL6qtH0d19UtyxA8c81lrVB/QPNomDU
HhTdjQ0rmvwvohQqt4VaFV6K6qFO79BJHp3utnLIlvcAG4+MAJg5coz1zIjIzuD/JaosKvzXdhxO
Za5z14SSKZbc6QpDKBfJJc9tHBMwJwjs7G3rM9T8fNUN9baToLLjeJ4udTEpcsYFRRGXfKrevMI0
N4Rs3ZmRyfnaXbvJJEsVoXXbwNAmfYtTLCCNHoPtEBJzMJWQIXhMrBqBYodp3LtnyfDq5Ao0nrZI
hvxLmoJ8Xz1/w4bxbVSYp+HEPRTWpMhU4wXFHXupRfwmTRo39g7Ezg1dsEBrNrrFTcN1vnQMombt
jtlk2THymCaCxVY1QIdtKF0eNlq1zzPtmqalXBAFd2PbgbsjqHHFNOzdw5PNYuBMmfHEYPg8OVg+
fLcLltgir2YLXMsIbg3RXafOPw+kNS9xxU+r+bwhr5TobDdeFiy2C0T5JpHIvSZOBbIdJ2ybdWRq
FT0zVNpp+m6akbZ4hcI25gmIAtWs9OukEs4sg1fYyG1EzWO/tvUY7KJVHxSTRdY/+crQE0Ilxwuh
9LssYJUMpAxYY/DD5EDb1QTsAjOc7lUBGziznx0vw7mna8zVcriMw9ihXH0CbNLteie9ZSxxZWut
IyU42H25wwUDT2rUF00cH7TBfWry/gl+CwlSSv8iCCahQVoq1WEajAAjzNecmmhLKs5GX/A8YN0u
iXWjKpqJjxB/vTjbTwIsQa4hicKtx5gif2Sdxjvg5o/kJNhovalXUHoD5qtvh5DtU8iEZ9uVqLBY
cjXLWcyMqvnUNHyZO2Dc72q2/GD+FnDSyKcZKijwzKvwDg5ffuDCPRDmk+tOMLLJKSoxsUe4CumT
ihebcdbCYEFvoFlfOrJiwz06H2VRQfYtkvvKQGFYFR8p1IfewULiE/FFAHnMUSgRILr6S47ANHQM
ykRXHaPAeGjRsmS6dZHc77U33gZRb99rzKQ8Z3iCxUaVGbX8oNQBWBH15agPR67ET5zmDMwalMyO
/zyfGyqdjlMwXEN7eJrfoapuKWQ7SGT2IFd1YrzkRbaPSu/c1+DuzJg1IBwjzlAe416d3Ye90FbO
qF6QUKsFurBxMcAnaw0sHXl6NdVE1dQ6tyk6v8FPdkNCVmBJFqc2cYfOb0mBK5/gp9GgHiQ5IWXs
wu1SONEzaoyv1PMgCALR7Hga+qxnb7qQC0AjpwlK5cln1FO0H2YpviUOMYo9J4NBROaXk9OubhDh
420c0WngXjMWUg8fndZ67ZQKNojUb9tSkLrIhMjjBDNxRTp72wzqRw93NdkgRZS2jE5isW1H5Jh1
tsrrOt+BYTvEQ3dMSU8MCQBcpogwsfHni4bVm5xIpYtD7V7qcLe9URy4ArhevBKFansSo0a6Riig
Lya0ErJBBufB5G5MC08aXPhO9EdEuB/12LwNsFx3CFGJ2IrJ/wFAH9XymY5nOXqosZn7nvVUVgvB
QQLWP1sKjRwstBnn0j/npnGKKMZhNy+jiQGxMXJLWRYvU3zA/TDnb5Nu7E/Y5eHFr4ME6JTgO0Pc
sdFyHv2J4X0GEsFb1F5YExWrub5qhkHM7gxM/xlbkMYQa8b6kmSUZRw3zKa5+/rOe0VdVqEa9cDj
WxhBCtq5a0GcImnR09HQwlsDMSyqm7bmTW8dQm2sPPuqzEMuzF2no/c0zW9pqqPTzDaOy6SKfdK6
qyrHTxpRIfeKqLZkThAxSJZRjzLyHiso7ksovRukrhPzGAq/MIHRQ3GQYqUhBC16FvV+9Nh9yVgi
QrFeutF4nnKxjVOaFqfZJ9Mnm69zw5lkVQxp0K/mDtlH2lDc6j2kFx88hOWA6GnclZLVC5xPpq6X
gvCbZdhlH3ph9UslwOu78skiv3oT2zxEUkDYuF3Kx/kfqm31omXNI4YxIN7EXorysfVRrM7PYJYs
F3NElIvlTEyzgDDK9o7FP12bHUnOaIT9Eocu27inOJwuzihP02vBrm/iSI5Vf0kz79xw+/oV6kyM
sC3LneK+GrMXxrkLd9QmvP5nBXdglVJCoMgHCcoqp8SL43JMZLm9o/VhIRFGhDqkjFPDHFp+lo8n
rA8wAXl8KSq85C6B5AVAgV4i0sTWm7yVKIufWgv3leCpSQAdasi2phhBkxePF3zen01VPrpBfXWN
YlzHww+6nwnWetEyC4gppUih7GzzOrG4wjHz0Y7BV+WR4GWY7ncW6GdSsHa4QvQdQVvot6pgg/h4
4SY4gTUCYVwNyDImWlrJ1NwyRMStrF6QR97rFsdQQpUW8JCKh2sQWdQ8iiVFGE8uUoiqR90Z1Mup
1886dc2y66Y3XInJUpOBdi5LniItdS6GuMcuDo8tbrRVjDZviVvhCz8tl3uQo/QcYBkRwfVmHe22
uU/J8353y+xDkFSWiOEhTmyUqfRmOkYzDhMsfOzJlTk1KGuNayKYfnqBedGFurZwxiaV8tMIxTmG
33MXGx+aEJeQXR7bQ65QOjoTu02wC5wHPeQNUlaPS4uLBFndVrKr8bnNstSCyGHV/j4ufaRisB3Y
yqPizKYbZKmImhteAGPipWB4+NSLkDlsP4llq4cb0pJQQU92uC6q4ZENVn6buumObTpbz8TZElRd
YUgnUVeihmnd4Z1mo1+bbXcOhLduzc+aKOCOJJEX5QU3fVSg2+qRpUmOj7bqYL6wEeH/7mMVE1lC
uuCgV/ZSVG78H+yd2XLcyJZl/6XfUQYH4BheYx4ZA2e+wEhRwgw45uHra4F5rSvTqvt293ubKWmi
UiKDCMD9+Dl7r302un3iR+ottDLyqY3wu0yCp0JJ0oJCSHjIyiE29PLWWvY5D2kOFxmefyhLwC2D
9Nvr0FqDT1lUo+0c7Kal2LZgCzPj9Jcxbq4FhKqL6c8v1S3PhBKYoXelNp62Vt/be+EicfnOPNkt
UTY864TVreiIisH6DJB4HgwhV0FGYhARrocumtJrlMDg1FLjJYmb49RXeB+HSvG2eJsAzh896T7c
QxLnmysko46zsuK2WqfpARDnB6aO+sO1QNyQB0inNTvbfhqQdd18VVOwH9DseoP+mEyMGlsPxXuZ
tMG2yJix28Uf4T2i+b0Gtv+Co3hYlbpzcToww9y8CfHbkfTR/PqTeR0ideu76gViqLYvA3Wp44Dz
MgkDaHdBOfg0mHSb272n2uHKXAyDmsgvKaXwi2aAkZea3x1RiIMpHN18g5tvtljlHXYoULrG2PJ2
pdYxdPVTbwT3Ma/+tGxYSocXYleHacKP4eB8HHPOSQVIrsIlMsMKPpnnPDlCPSdl9FyZEKwqjKTZ
vJ8V2d3q8TXrYfGW1vpjPxtYEo5jjbOsQJRAJONZQhb8GSjhb2AO3vWESVylkZdS4XqQjbjpKEEw
JyDVBmxSEJx1HVNiIcG3kS0K42dh1SpZuhoFI2PrX9rsyLEmFnUMG9+92Ona0G+pLvTce8y65kRq
5HWOWwpsxhyTz+WqBjzacXMZBfYPWG/jtnSvtjscp1Rtaw0d/diVvxxRsAa7k08/pmRaa9RPYTRQ
+OFMZvJBh6ZuGdd7bBdNXm9zqDVTPTmr+WRrYrhcWJ++QSwuip9P11x4CZvuhJFwZMhTQr7NhOcj
ZQJOMLM5wtmDLSztxcyjVawFtEN8BONJbLxMPTt+VeKSxDhDSM5UrPTYXemFe7cdXF8s8/eJzMAF
dIezGfRvHQdlBRgi72uYIXOQPJRe3TV+EUh/TT31BN16XFKnv6R4xW2XVPcpfTVEw0BIkCxOm2Z+
K3XJ9K6M860jW/ZFD/94A04k9hVd3vR5PmSaSZIsC0xqm7xl/N1qkhDrtMNkMvNwogHWSShmWxct
mqQYdm5a5yRVONF6Ik3NsfM/TCyvyikJiLTjgwrtiaUnZJGc5v7NpL8E+owONk/YZ/Dr196Eucb6
0pmkQwhGg4wW5mqGvrnHN7i18vYLSPpr2pLXLTNQK5F0xCsaaFeviFSM0mGT4sAuUAA/jzh5GLkT
pTjwvdcJLeAqECcnyqAHeEcM0/3KyCBedcZ1wD9wCJmyDPY0rasfqYUgxsvW2q0X5jd4dL8HtyOa
ya7KTcPEchLpHgMWxxSoO1VjH0mdjVZgVK6h8nCTK/JFOecGk7Gs9gTYbUOi2+AT2iwflBME02fI
NjQHgmL80pEIboirlw5vnmgJajVwpyfduGlt4wHGmQlNTN+WdFqXLeLcjY9sLs/Fl8rNAfsRM3w6
MT7qPkJXI/HhaM2jUdfvfY0Tw7GguPRp0m1bG6F5Q6LGIsM3y7TctLaTU57n/4TGKccti35nlyaq
HETTQKyvuodlqm8uDUY5kwhWAKLGuoyDnQa/3SRoEWdHvwZMuKqyvl/6Gj8QZ5W97YXfbeg8ifGI
eH5WmDs4+XwqLEjgtV7kvFf+O0/bs+13my6h7d1vzNh3VsncRWlcNWsDgR2EglY2DLVxuse1jf3/
N0mn5hrVHmuWdRVI0lc+YV3Yr5FMFsWO4DJ4PjnscabhcQrGzMPj5/OgqNKgVphgt3S1tm44Ai7P
lUE7TxAuR/njwMWZnexlNuzj9lZjDK59phMS55gfG78yEjqj4RZmzrFPyc7NeS8Nhs/LcPLeramj
pR99mMAJ1kNe7uuqeOHp0fZgTZFMolqo6u2cBaNBS/eR9L02dnKSNcu831HFh9zMdergci7FTKDY
e0oLSJGRpFWW7WOCUOMop8LcxVV1AQamdqbXsZp5IAELQtWDhoZ1PiVIr2kHtePwpccnoDMByyY9
96nM3toaFOGY5K92T0ZcB64nkV9wtsGOlIa31rx16hRiEZbVRWcTWkx19BL62e/MEtZON2oQZViY
LJWe/ZH+C7xDdxU1SDSMBPlkrrdLv+a9D8q+WALrPLu6oZgmKPo1Tnt2zUZyhLGJzOyogSmHGqvF
c0J665pwScw+hvWl4aENrfaCgPEZTAluW1feG1NyuxuIHyvmXAs5sptaSSph/ybHfmLv0yt1sJXI
aPbHxbKyw+goXLGNfhd1CRpKZ3qBpRjBar10bYZgzjcxWz7nNVzA0/TWGdmhRfw7o2/C9gPl5SIC
zGFF4tc35phnqfprU4orSwdkw1S/g6bFNpaX9JEwyggt/dBL91y2Ui2LZtgxel5JU8vOCKj/9B06
BzzqTNMZz8fMJhIbgF8MqAJvRwJ4ZZ0KIJfkIJgbVbgHNE/oPZPmjYDbs9bRQi6nYdwJBa0998Oz
bkSvBTXxoa/4i3qSHoJZs08RCWmJA60WZFiP2++mvU9++9tsWY5gtMxhfdlLnsPktUvQL7YWoqZJ
bzS+PjIWdmwkpDWixLu1bfWBVRIcDvrhbd/w/zRnILUuvQgxTvTkWLF7Zz8Lt1eQEUjW1vuAy2ej
kRq+4x5HEBZ+ZkpatDbY3FZMmiio5HCBUlIvpzIiKTP+1io4y/S/yHoekfYB71Nau+9k0DL04Mgy
d0Bo4ox7Up/AK3np0bYypjVRfSTLtdxFNryDSV7Nml9QZlTTnxGHXcahwAkf2udCqF08uCVCT5AH
HXJKxzZ/xT2FSuLTkk14uEqHp2/MiJKWo3qlZbuP6BZuacz/Sdh76DBr/YnIEBpLftut46Y39igX
392YluMk3XAO/bs0OYW/zB99V/Xr5selUi3GqhJ7JjbU9hpMFNpQSCW+wV9/hBKwaKicnW0XBgFn
Jw7SasksdaDtX+C0GB+5bKz4QVdspFMvhdd+eplUay+m2dEa8SvSnryF6Of3bOJFL/tVa3cvmeH7
2y4zMjKs6ouOnFr3dXoRxZ9wOiOPc0965mrcYsQh0iXc+DHNn8znpnTZDWsnBJ8QV/aL25N22kjr
LbOTcWuQqehpRrcua+2iK3LAh3D6zgcfepSJsqoFuR1aOaRAGxhXmiEqTWadXZhPZXoZNczkygLC
ajGR2FrQahZNRfkHHhqjc9u8KUYlnk2QDjQeJubE0w65vrf0hnZmMcLwYgCMjI3gyUbHiaqar8yW
iAwHegN1oS9IPc8E4SR6G20AlgLMmIr3rpaHNGvL5xE+LS6BDTcAME1teEDJxCtoxhcdL/TW0cbt
nI5Wt+PjKH8SJINtX+4CUK/znCJfpMD6I0FfOcq6aBPPj3yFWUfIlw4/KdxhnmvNtRbjKDC/Khey
RvA5NpW9tQOgFGMB4yweDCx0Lq1JZen7DkzmUHu/tArqpBqjxx7rtePG66otdnVcHLK5bwr7Gsdj
YHJ2itI/ug1RVzndWwVWlZSR9ANd31MGmjVVNGEhB9GKcFaym/fhYHxgzchWCF7OpcmzxMP91tlY
caj/dCG+4CRWmwCTwtrEiJBaGnMkaCZeatbrsdrnSduvtVG8dT9cl5CVDOnsFJCYoAXQuBZl7e5Z
3gmh0Hq6gZW209DemVkMWnMoIEWD9YphpXiOF26jsAdeWDXP2MXe6HyT/AEsJqO09Dhh0UmK0LHa
Z9PFhqortQOM/Vj6/WeScd/VYNmbOqPjyH0TJ/IIwivBAMfJw4id7wp4LeE2v3lCpkWSIU/LMnHO
O6ROGdQYu56d6cR+It2geRngG7vnRdlyIkCUEABQTSre55g1Zc577AZI3U5yaXoK+NF8aoFldOZH
buuPWqH9MlvKYuogFOEsYcSTEYghFpnBVxi8+led8JgTrrrkPbaXNZzUjk7Deh2m5GgQFbes5k6f
COpj6XDEMdFbDeGlMm1KrxrfXO61s0zjTWgQhnw5nii812Na1Q/cZ6PTvCUOkF+zdV3uyZJ2qNJf
Jj1fFZRqC3I7867/MxXdozfVPdEfzkFLjoUzK63Fru1kczCHlZ13RMZzxbdtwcrBcc8iIMNN/aPu
UmhFQ/BtTxUDpSBhiAgI0WRVUxlK5A6ESVR1d+6aYy5H7H5oFVH/Md0N8++Q+RwvBCiKZ/XbNquu
HRTCpelnDajlpEV0DLsyMuht5iW+0w5F5NQ+QSXOS4+R/ugiWg7sE4566q0J2Db2ZP/ZQwUwOXS4
dTOrfjMWhKa00JKuPWCu0S+Jbt/Q6TqnxNBmeyPuGvjxxaZNendZGpHaejFAeKUPHDCwvbdKz55r
7NKX0A4fqyDMn520owuL/XcVstUK2SdPHDaTp9HvPiee2JPRJMlTXPjFuvQ0tTFSL3mK7JLoS0FH
Iem+na6oHn8+FGp6r91mOv181mh1tWtgW5CzyRSNDKJnFthuaaV9chZmZd9EwoVr+f6qkORsEJrM
bNfsrr1Zusc0nTAU+xB9CwOBBqnzUM6mOKchXIYn30P+4uWcIhqp+YeM3PFTm5OeNXoYLMfmve/z
5mD5yHdixtU7I2WfLYzG2XMxxBKFQPkYAFAMAB9cmSetA4gVWyyy5TqWolwFHl7sPMzHLbIl5BbM
885R5e8qveaz+Y+a+Xc4X/dFYNin1jH/9edKNZtSh+4yYd/cJa0W3iGDhnfTd3dTlWQIX/mMmmdc
At2umapCkLSk/s2ASpz1Xj5GuNKYbbD9u7nvbQPyzlaINOsXFiB3nU7gduscvF0qXuOyZzwhveHS
igCvvjJXZol3oLONU8H9PD/lhiiPgCAO2N2zp9TRmbjbE+pIBa5gjpc1JqicUCPNremGj16T+B8y
BO3VtD4ZZo0BTMKl7KFJXmycCUaNIR7SkWuKSdzet0VUHdOQk1NK+5/xFV7IOnMrFD9BujeDSN/C
hv/MAo0x9egqbsTC2AgrZPPXIbAyTN/6Fpm5ddN0axdeaVEyUe08aWy7HodVrDpjr6K+2ThBtCYq
Tf4ZMxu6e0HPlQbVhVoKdb/yexqs6pS3aAg1S9Mvo632GU75RYCf+KWcuJ5GKrKVYw8gBKneHt30
bAyy+qgzwHT+8D14sXUda6+6Oq7/lLnkF8fKfA3d/nnUKdbSOo02SkevXV+6Ck4itIoIJcdrbLja
U+p3t1brs0ufvqFUlUwAveqc01cnrA65SNQ5HACChVnNx1J/1HhXul9iaBv+2RHVKi4Kj0IxRa/r
RfTtGzKc6JQ4W8Me0k1tMrEJlAMh2a3JZDVNug8iJjJXFhz52wRNzqSJpd+Fw0pCMtlx3dMN1opt
52rgl+rRWNIp56znJCBD/BocYMJMrZznvizv1iPDfV7YFN4DDTlE7JIji9lmrqjjb45mDUIwauxA
PQYs38CvPFI7aJjbzPDHUp8DuhT25EBHftPLaiXs8IiaQBBen9h0rwliRdW1gdJhPJC/6l1rkwCu
REprhU/bu2pR6e8nI0SINCTJCmqExnC+7p46zoI70uoYQtjQoLtlMUTNFoYX6hqjAV6DzfwxA0tr
m59DG9d/2kjN3YVyUc+gBiRw4UPbpu4SAnyGkJagjFaPpmMYenvL/MyNwOa0NoU3u2V5jaSFEsgP
nslB8Q9o7oarbEW7zyoEtoWN17ikRUtLJDgj2SA8tXkAsSOeADhqj7Z9CPkZVeEEn2EQySWW4DVJ
xMYl93PBjemStjs2yTYhbO/Q4WBdmGxTXcizY7mRuQIjll7aIiEXWNc4tNjNzUUre+rK6Q3Zgn3x
W92DlhkQf2RU7EvpiOPbL2hkivL1rxdi0VkLgdpsGZ1DxQ30E82XAK0c2MnBJTyvxbJNVFKFhMse
nEUaJ/jMaZ88NG1Jx2X8Yo6hHXnU0MYkTOHnaxDmZr/20HLZPeNdFA3qFtPEipB5EiKLqQF5GEgO
p9p3RsHS4njpzhKcjCUO/A52mbIKDsYtW5STTBt8YEHLBJ6y7zC67/kUa0+2v8zkDKD0AD0bqUEj
Jeu+FJCLhTnNM7fkPYk5pyf+5B9dEvwoq4drUuOe/3mJcGvixf9XBf/fmKtdTIz/e1HwpvrMf/3+
uyZ4/vt/SYK9/5CW51kIfmeDtA7E6n/8y1Gtyf8AoujCYyZvyXExSyIc/1cIkxT/AWFOl54uhRQm
6t//kgRj0ZauY7uWbQrTwtj4/yIJFrPg92+CYFJJLXd2aBt4jaXluLy8f4jTS+kzGsz1BVQp8gDM
wV77QAgXVWeEJ1x+4SmVlUleH3KfwoXxmtPV6vHeuA3OK2CJ4wOzv54iDY7V3y7i/8pJ+t9em7RM
Y7ZvGuiWuYrOP1+bns3c7QICbZ4Rhxq0bQ5OoLmW4ajfCsKdCmyxSBCRCGwZMzsnr+zghFcQMbzR
bVcYvkHotBJyUozy8t+/OMk78M8LZxNoZdLsQk2me7hd//niotZ24pCey2LsJGyFPmqpTYKCRdCa
zgVr0UY5TMl1Gh7RGJKhkgpOQ1jPlqlM4FqmSJ3gnhYPMd241VSTUjRAPz/m9E/BKmVf8I0vqTVc
Cdms9shLnDN016uZpOLuAbhHtz0ew7kBkICGvPT+IJdUaStQy/oyNPLgVMdT8qCi2HwGTXKYFACQ
qW2MfWBN1QnnzBLmrPgqw+m5Bnd1aSJE1wirN75Jpg2E/PjuJV64swLwUSo2aN612ZOJ4vny7y/l
/Aj881LCEKThwc7mzb9+nLx/iwFjkIFWDe4rluFpYOCDNV2fuurBJ3Z+Pb73TD0fYoYs60QNQOgV
e3OC0iqXz53qioe2+lTpYG00NxOnSpKmapvPBRBVbEklmQmw7Va0fBnXwb9a1j00lilFuBtBLOOw
OyevAh40QbdipNH2tMTdNUIDWglzWqXJ9Pny8wFttbeJQBRw5Cjl/+F+EvPN/I8HUXoCeIJuSMsy
HdOdbdV/uwhmAdumCUw0Vj/fWg/0PUqPoZ+K19ApiB6mtE1TpIteYD5j/j6KrOTUDX18//PTZAS1
nxvfA7ZC5OUs3Lv/+7dJ/re3CbSyxw2PdwEzgmnOT8TfXqE1WABvbByQYVh9dxA87jXIzXUdBeBi
RnEYlbyyq3OAqBC1WAmBPiqp/9Ck6S+tXe9SgkrJm/SYMVHu3LGhVefM9j74t8R/wFo+I1z/Khhd
n8UAHHICaroMeoolyG7auSgIdv6fT01PKb73mPiv03IIHwejwVNdgYO2tEvq9yczjOQVL086yeJB
DtZirmGJeCvfJwfeTFtTwE5IoTa9MpoNFia4ZzmNaK2+O3Z167ohh/IDU2iivrCZzz6Edf5NT46J
+yCwULfBX46bf6Qc/t04j5njn2sK2A3bNHRDd2xHQKRDdf7PK5y5ke0N0k4WBM2Q9DPY5qJqvIdh
MG5lMo9cxTQP0zkLFG698o2QPj2KgYR8iqAhD9kCHC1sE8i1+CAOAARvl52V/FU5+I04oBtLq3Bo
cPbTmsBZ54zayVq0Aqdhp8RXFaC5l8M4x6Qaf5h/rYbJ8N+HfsapTu1xEkwvQ0mxloMUdIjEWeXK
q042kgczxAbgxwrlgeDEbuKma9P2KQQl5FQYJ6ZC3t3YRasBRi/RPkp9skHtGe5qqOLniu5mgCID
4HuS2eFaShzhucweIAvLHo1qGKMtCCu0XMk5Cl21EpZztGoDOYiJVL6+h1l/U9jLl+NUngybSB7L
N9dm4n6lccxbljIzCV41f1j9hCIRXIRHhtlwIJ7rhPO6eJxUmi9tAnnxfTL2mPDcSSO+AVf4LMY7
xIptO7FWoOYZLlkIMyKyXoRFEzkTs29EHidPXF1Ni/f0Jz2kqLm5J7yGrg+5Oucqb4ZNmAJcp8ea
33LSxcjeAhd7AR7YTFf6KQ5gIokIATckoivYHfg9DGpkLWKcDrOPlvI8HAl69Bp6sFWu9tlnurep
q/FCrLJxiVX+rw8S2jbXz7kUyih2TpdNb8bMOynbcDVYhkWaUkDEV2AF9zqM+zW0E3VxxiBGaSXk
CQ2gh56ErGUpCLppZbQFXuZfXdfUUPGm9asIpz9h6rrfvRcvAZzJjNFkrYnw8vPBa3xrO4xc5cAP
MJ53/omoNrQ+dm7ZzPIwHv9VgofzzliEKG+GxPptJa+qCLDfGJnaJwNqI6jS77HXFh+EzsOSSwsc
2RnuDdeS/SNUNMLmIroNVl4/6MDZh1xkT3Wl4ZFQnnECrymA6j1hsn23WkWvl0bAc0amHyK0o+MN
3bUhhuUp6pK1YZfWa1KqTRQ0kC0jk5RpxB/PmuO91GPvbK1qqtaqDMPrxCbl0Q+/VbKBA9x4oAeG
4qFsc7oE0qRZAS6P5dNlSg3AMnMl0sSII8nkErnXjsp4rIi7QaPWR88W3eHBMYoPpm43sqPiK4Ce
eokp3zuQfivWVlP9+fmMrEcl//ofZQaDv7cOkw4CZlHUpnb464MBccwMZuHqwDEynJ/xMiI9MXXy
G62Jq5Fk+SUwWqwcFs7jMg+9V89/SAlKXOvkt9L3AcQuPWa8tW0vaXP1IDMgbpo1yh9PHwK1jAgQ
WDpzKPFfH6QNpJPwtZhpdOGQNNs25//6UBvITbsirDFL8OZ0pBEERtK/+bVu72JeCrnhoXEg+M0n
XwAhDv6UbjZsnci91W+c+lDRBqqlWdH6ewZ1L5G4aVHz28kCTA1Rcsv7ESdIVtpHyIWIqkNxEiUG
KSJlCtp8X1Hp+gujmSR4Uh6AbWXqyUkpPPkW/aafz3IAtauf01Nryo1GENgNmYQ4xYziC778rSmt
Y03Iyz5K9BAn0QjPUE4EFbfF3BSI/9SZYcy7Mkj2Ur4WUfioUPvS6rPGNzXpAsMCGaCpb1NV6Hpb
40ZuGtDZSXMQbjfu0ASs4CrGJJZO/b1mTrUKGgskYbvS0HC8603/W1T1F7le9QXAYrNitkXJA0jr
ULrceHRljVtQ5wcF9Oye0JLcohfyBqO+EyCq1413TwN1z02rXEde0aDq15trNdJeMHzD3wEF8w5R
E5N0ERD1bsXiICBQLfG2/SrYhE9D7Bv7OdhPLw76KDJE3m23SLsoepMyzkksINfAcmh7OKiS39LO
Gz82ldnkT7JrdFRfBWP2+dMkg6lQQCa4e2P0u4OAB9x/2opsCPZuaD1Cwh6PPx9QYzEPK8r0xWxg
AuZZW5yGKkUe01Y/R2qw/N442xbMufcBW3EZR6G3tVz/U3fN4jxpDQW5jXRS04i3tPtcB2ZK5TtW
Vnc3nLE4VFajkMJm3V2LA5DsXvraSbu9F1rb3p2MejOymHBqnTbrQcNyj5BbHpmbQ3yOM6QWnBGO
fYWbbAzZrpl+xcdIw2JDaAO//fn853fo9FrGfsl6KNrgmhLVt/r50XyQLafKeq3MsvuEB96AEOnp
aGItCHC8SGVlKxUlA+IKs1z5rjB2Myr9ytPhbcME6GAlBm2jTDQTA5sRWie0pvRBmFYSzU3mK0GR
P0eEiYh2N2WczXO87gy8G1Q61XZqM5QcuXPThsm5eakr553u++fn1AO1R56XXR02kiWObUZzkQP3
CPfhyiqJ2TJIryx7ZT6HBUKuNG/Xpp/WF6+ftXjlBrcWCC3HzU/diI9NTd1BK7PiZOjMy8uxB0hB
JNSTX6JjFTCCloCrQOw5wY+/rFiQxkVnekCIb4o7cdfualxnrO2LuK4iHu3wCaQBWBPezniamm1G
Tj3uFfemBjBWsd7jWCxzTlqTSZ6vNz1USle3BoB1jebsFGX2eooD9Z51yUF2a9PonsdcuQdrcKtN
40qS6ouSndg10wdncojc1BR5js346HGqO/M0Fvcg/90oYb8m1pQTnTuk18pQajWRy/qIkDvCqBB8
67KvNj9/PauMCHngXH3U/VcrpugEA6l8jBLxUYwRMRdNVD22RLyYMyiaUygTDLe46ZSkK4a8v91J
RwZmXeJ4Gi4lupPI5ojMrqKw3v+ChP9tMtR+MmVPwJNlLQOkCAeC4x+qDislWj73TD5kcaoSti7O
iWkQlpugd96juKFBhdFm0eTdlTGXd5wUFqqpyLepWd0tNtIDJUr/YCDvQzyUnHDK4dghRTRUzBWx
FUDYfIytZRxaH9YQB/ueeE+I0JSIikC+TedezL71ltjcH2Bgeas4y6Kz7lGaptW5D+PkeUR6WnfF
rcbRSL+hRrGJFmLw9WIFvvclFoE81RwJcQaT7CBrAyex+YJcqD5y7QgD2NiEOi3jtCHSa4wOCjVC
TLaK0mH8j2czboq1K0WGEKz78vg6AbYxL0PdHYRk12RaBsBN28xK2M7A2wjwfiQ+ztM5ujtt1p3s
CjZuBLUWzOZ4sV0KZmvSVrS27Z3VWpvWaXK8Y9B7+hLZI5Nnk9h2lgZveGgDJPKIIQ2GRyuRa5Rp
hnZUpjtsC2TtSDdchZMWsTr5JaWsqfcqZnyPQ9AV3Ft/tFjHTpEeYCefhCnqmfjOSSFh+jOh0UUm
ppFVOX7oiR4zgCUohuTh4s7J1TkYOsIjo+CltGF/K5G7DMpUmH7VpmGydLABhaD1QuKGvDns8wtH
EXbDyhhW1bGM9G5N0mvFGXSVGx2ZOYOPk0vz8JCITaCKZmV77YfMPVKDs/R3OwLhtovoYaAwq2Be
bwyiuAhzWUWKwFkQndNuSL8nD4RBEOonNBNPYQBkqyxgYAwda1hD9GE0pqd2BLKdcVs6I3e7G85C
8rh/Em1drLH6OewtDMVRaIWO5e6Qw73GaUgaGM5BJDWUMUmFXrv6qEyv52fwSfGu32mAsEoSDtlF
dUYU9fjbG3GCEPKDy1u8yMzpMVIwzQk1dW5192b0OkJa01e7NM7OAdHSfiWeHeBYq76Q/pYw7kss
HEK+DftPyyLCdAZgd19RrY3iPTeNBg9I/BaN6D8sRnybkfwN0yUt2fLxQOcWQXezUIazaXca0/5a
J796u3qIvDS7jAnirJiMHUmIcpbrH/pzy32/8wi3QXOGYMqrzY0eItBT5XQ6+0S1Dn45OyNg0lq5
fWklbHF3hNVjxdMXQ6xdbZf+GtGcu7KjQB7AH69HlY60GThCESCeKkkAOVyNddiYdzCsBzNBPoi1
fK7fc8lyiS8HKs4yh3EFDyzXHyCYnGuhnqTXlRvUgwzG2xJ8GXzVjtvZrECpqm5cp7mg05iPDNqb
4eTMCnyATIY1Z0SM4+8YJxgN92FvNUgZdQabpeNVx9osSR6jmAQjD8BudJ8jCDnjoKZN1zICzQvv
d4yQvx1LudHrLNjmT46Bgj1sjA/EgHjBytBeIXS56fjophYlIOli7kEhPkm6DoPk1OPStQMbcL5z
TCf1hLF5maH6XiqE6ycvS3ABzDmnnaTRjnQ6y7p2m6n4mdxr7xFhKrouvb5rCTrf0WaQ4WZf/YS5
rw5cUkZDek3DyMjNS9r9fCbCn1gset3hzY95SLDd0RTWNj3WbWiH3MIey9HCFBjkBJu3Hfh3cHnT
0S5Rv0g1EA3B+h+2erF1PA0bfZ7Cfp0WDG+zY1ojrcu8Hqlom/+J6C2QZ4CArhk0MmTdU6GlE7uB
efQDy7/lyr7h6dcRMn66lnsbOMER5vCKIf2G4JJh3YDkVzoE248u1QjDE0IKrPwMsorOTp2WSzCE
yXqS05ZpOR2sRpxC1NUFXvWVwYGKexLhc0sOUe4jwydEOSYUok3ONlHsSG1fzYIkBjdrFcVyOmC6
Gn6VumWzIJT7xAlqPKWZtardBzBT6A26/BvpzT1AVkPUFSW2bQZYl4uMvhCvfMm0hbAZgS+VeA/u
kBrlGJc19I2lKIpTUU8sEXkSkzGc7bu5H+HbYbWaU42YS/OVbCZ9KDjPIvZBpyfJMUHFsWdeXixk
NYqdqUvEYhLTR4XlwGzkO02BAp/3R40gcZsihNk0iPoBf2bA0r19UKMW7a2pXRPNtVPST5Cg2GvV
viZ2AKyrZ3zoTvLmzuixgDpuORg5GciGz/lWgtBUJZkePrmWxOZiBAlrrFxzI8IYhFrmOtcgY+JM
akEUrw2E6fB/8R6FFhZvlNi5BoMOsMxOoNafZcj01a18VbkjwcR6xXswRm+Vvgi7Tn01JL0BNDM2
dofRzAwLb6Oo0Idhwt9v1nvX6wkfWSWB/D1GWblEC1Xg9rHddF/ARkXG80hkAEeYPh6AbAjGi9m4
UjboqBDlXCtfUyNB/FMAC0vcmhkf9SuRlIAwAX24I7x2O7a2Bo2FO/krtyBGSOAm8OZg8WcLI4/l
avJZy0iFCdv4HFjlsMTK1aDDpi9M5PES42axDmLSrZsChWVQs3fbWrNnTJYvVQFWnvqegdrAFE/A
39Hzyl3aox/uDF/uBV1A2w7pQDJuiNzSP8SYj5UM0+dekO9TTxVqGRM1cwhlqA+LdjU1C6H36ozA
1xACegF4+fWQeQw76/pIawhpE4dQRpxYew0EfQlNe0tXh8YNo7UjhtfRY4NHP/kIaB4UicsRLSqi
1aicaMVcli0FhQXuxn6lm22zrgSVUdIa41pS1vZQzgIXOJdIK8l6iqWqm5MF0/mutPNsgB/VfRhZ
d7SM9COP6mZDMhCvQJK/lpbWObRgBnQ0yl0bZ7ywNpartzxwc1oxvvuaRA05L2jMNqz/ZOq8lttW
1m77RKhCaKRbgmAUKYmWKMk3KEm2kHNq4On/0V51ap8bba/gvWQR6P7CnGOy8JxV2EOnYh+yN4cM
CB3z9zYlFaIkHYL96T2p0ENVSO5wmrOJV1ES9uoaSLNRqBMyUUCvF9wPOKNwDAwYVIWKpFhUOEVm
618mo68tWpg47JUFEGVbR0Zp/muYQKTrSJCVlfqSD/QOK3XQplJxGA3wjE4FZEAZJOI4XZQaGt90
G9NrScnolGCN3jXi7aAC4sqqhadqvmoqhqNQgRz5TDQH3l4UiYR1GBqC4NZ1tdOUcMZ5glCPeRnP
PT6FwFGBH9UEMzSyuFPLNAYSgTeS51Tf5Tq/R5teLRUdksS8V/ZqhDNxbdu+pNVtJxRgEDrRnWqH
nsjMNFfeYDMjXSJCrr1SVj8QhHrt0axwpBNjkgJyZJ5KtAmZ7WFJ1gmVPuNAwk8aFYNCGixCQQ6+
WUWkACyACUyWUEN4iqNiVFIVqILsXDTLR+vNT2jsxiNpbDOTGPu5XySEmxxQqE64DXa2kHpzibR9
YSauIiLjgBoxUaP04d3t954KewE8D92SdcrOUFEwjPFD2tkXX4XEpCothkephR7OBghoC1abgH6v
P2nEvG5WLPwcPzHRTwVJM6S1iaBHinlG4lydbRVVM8YcgN0MsmEV3WEe4VZg0toakUsrZkKqy2pQ
6bne+bsiJlShy3BvDe1Hy+dzkRawAZvsS62q9ykYnYvMob8tZXbq+mYbG+3HILvlBH8U0bBT8tLr
hDxoxok2crlbHflXbkMuFAmb+2jkAO6nWHuivUwJ96mTnQB7uZnc0FUBQCYMklpFApFFipvYKJ6k
85Sr0KCxH35iR454bJOrDVtxtGfMg92V5mCLzZay9+qrGCKkCp+9rmhLnnWl0NhIEov84ZKM4h3D
5qeLSnwjd84c2Yjywyxxv+XC34K9jG92OXrjfBzJAmpUPhI5SVRjt5zek4t9QnoY9QfQs/YH2JpL
b4kQ0Oa9V0Y0O3ZJnWgHKgX+kK2sXljxGBu3d9E4LGgAdcKnisj9yJbc3cAi2Q129ncss9tC5pOR
BQ4JUE0EsXUpGCtD53PxLiBWOdXOdzOLr34ixtWNUaYj0GBeW92Wb1fyPpUFUDwVPkXJ8DIgg9nb
y9FcCiOgi1+25C9sM+oyEMz8MXPf+INPnnmi8cIIjOeOc1zFXsUzAVizisJKHL7JDKMYmAGeqNbZ
LstIlLXbRFuGJm2uvw61ZL7/L2SLsC0sQFVziiLkzxO6JchVxcvgDo9a+Yz/icoW4O5m8DN7l3kT
Hq+WxIi8upOMyCiZtK9OxX51KgDMyWgrRq0jh1H0OHaj4TtvhzteAca/5aQuP8G5Mv0iUKa72KSM
JQZxYxZCPy6SiR2KYfWITwpA2+STzX0S0+IZP37qGGrgQhwwnjOVacZCrVchZ4WKO+uFQm5Q+mH5
jsPBd2zEpOKLWgeiSvLFOim0Zk88ut+9rSYtziCOCWP57ULSWs36hYBT6lJNxbB52XWkij1mMzu4
itsFNSuhba2KbytUkFtKottAspsj+4umy1022/eB+TnfDyFwhUUcXK6C4TI9AhFjgy4piSSKEgBh
OgfYc9NG9jZ5WvR6JEpuJGqO3zssZE2oELqKNDo9bX/PpNMtMzF1+r/AOpLrZp1xgp5/RrSnFOfy
vaE/RSuLULNiuRxGpHwdZmblWx/VbTak8tIxC8cKSFMOUYRdsrkQtRhpb5GV71xsAmEVaenJduY3
MU9n313wipKGscOs3j+31nBbUI3uMFLFQKdGGMNsyomDeeUujw997e1AteTu8DX06asjRX7TK/qr
OM7vbT/P+9W8V1gDHnV8HdSqHZckMqOgUJmCs0oXdFGBcEqM90QlD0bT8sg0O92vyafomKeOHaro
JUEUxRbCrVp6omjGMEiYCbL/vn2wHOLr7TL0ptDBxYXLB6K5ykMsVDJi1SVQVnlx+iYjkRQL4S+I
SX96eINI8df3DJ2vk6/Q5OezV59IQubwJIpRmtm7XCzGwd2vobB1JI75Dv6T9iTWtEYbTxkulujW
m+N07urqVpssAPzeq4IcDwdvabBM5XxKJAJ/Y6D97y1GBDVZnVpTLxTqM51gPuI6XTJSk3mwEPqX
AT/6k+/gDyiN+Tq5+skZX2H0z2Cf8SoJBwXiEPtMFjyKpWnYomRzN5xYGYku0c4bkQqoHMyW41dE
zafaM0bi3YqJYTOFDYInxrRJlGbrSiIvzEKVieYW3c7PkPjQvRcNApt7LUbSbNBGwF6vaBGqwnrs
tIuF/bMl8ivG+d+qVM9exXsS81mR/dgoT4Lj0nqUbvwSjdF7gbiXijn6iRnLgGXlJMRlh8K/eLGp
VHXjmcy39xoIA8wgIRH0dlsNyxAFQEalzvgs8u3donjz3jPRoAoJzCHEh3tbaobP1LFkjlD78x2D
6CPnqmxvtYpLQdHzLnrmls7FUCmpjspLHSymWGt18FqYobPKVF0IVzUH7y3Xh++i7e6516D66Pt9
z+gokJ7Z7+e0eaqKbIu8sNymUUZnMVGdyBmF3pShT+tv1KRB9M8npxPFB4O62EHtqlT/ZJE4vTPx
iYBrY6E6z/DesqqiHAHJ63eoVEyLjFlTpc2WYsQm4BfVxh5U9kiDmIioVhI5m4rpGIm1ubnULNCY
yVQcunIl2cHqVTBfmwY6/CTpThacUlLzWPZuckarOJwakG4bMUdo++GS7Aq93S7+W5K4z27kG4ea
kQRjCRK/zLmmyMyQ3vtzdO6A7iGAiE+lCukVpPX6NGNb24adtC5d6AuWfLiJEZCSyZ4iX0eimXS8
v+SH6UQB88cstrqKBzYY7GkJY9y8Z9I4e7V8arAPxzK6rSpe2CJnOFOBwwXjal9FEGu7skcQxMzP
6BW0qfNuPYnFjjn8cDS4AIeSIphURJxfGu8Fc+XAVpHHWXY2VASyJIUhxbTc6i8LCck4CbmVFggW
HunJBSnKdtFGj/OyKbPFf2AQCj9brNG25rqCJpZG0XpKvzBzGJgd6x9HRTWPmh6FrYyfR47EvmC/
6ruF2AyDal0c/Zh4VK9sRBHMszB2yINezPJkaOuhsNOf2OIW1kmOnlWENM6dTZHSikmAKoe1IYLG
lLz8xIIRPr02I10Hu5ToaSadeurYl7k1Y7TKQRJQxOuyR6cO3LsKRxVv7amg62LNz7CVytDhcThJ
SDb1KsxTJvA1ZFC1a+i/LhLRB5yF9P7mJ4ENvGh6cQfIDcobNBup2w4mv7biO1mGbxRwE3MJ32bs
O74mvBm2QZXnmot5MS2ywbZ1bv8u2Ezfk7J9ansMkrOhiz08mh5LrPS3ozWhXtGBGMuUFSHWHzt3
UfrW5HigQsERWB2np2jIs/3CjAt6YPdCxS+4qJ2JT8PpAkcgAmqEa7FgkvyfVdo11v1HuBX93sJW
QC8ZxqWPTij5qdks9SYZqLGlbXpyj35Voj27bsbdyP9KAECUDcm267o3rS3oxEQzKEBQoE3lcLIX
DEo+qCA7gZuWly4lE9tRtizh7DVGaPiDtgNSxEjeKz2WYnWG1iJjlT4iy+l8vJROXDvBEKX5qS/f
qKCq8zhPeJd0bCYsUXl5s906awjaCTOvJ8jghP2BhWSJs4lLUb7nPXvg3LzS0beTf8HUcjec+Dtp
eu5ATUJkQn6Qcu9tx85Id2yxI/IEoT5FDVREv6RQEX9pubcQoKnuKr3WnlvnPYvBvzFm4S4bV/tR
xgW5K/zQ9ZSw6s5maOb8AmZk4ktt6lCJz3wc/pDSuMkX5CA9YvYhiorQA2YfLh4wEjrUatsU3d+m
AJopoY6mMVtF3Nqk1HvEGXukaOcacHgCysKmRgSR4ajz2Pceu5cmTxriq/xjXnTdthgNUsYBjQTp
51RUT54UZDdNOL5Qq+HxcHjbGGGGvs2bAuAStUYl0X0n7QX5nvYwe+9t38YPZg78KIniAuLDCOgJ
HYfv/Cn7yj25Xf8Z+6TG9bAPuUZPRefoF1sv72vHc5na3ow+I4E458fPSceEo9dHYMNmedds81A0
Tb33EWgHzZOg7gpmvBQbquU/ebVNWuet15CkDFQewrNPZgN/jbDBh5E+PRm/YjumkIuUFyjhVwDv
/4AjyHwosbHjNDTmEJza7qGonAH/Kmd12neBvYifLvFAcxRrHLL1CFr8Y5qdTleSBg6yrYswxl7f
YSPHx1muO1dqxsHvonMzzt1RVJJVJgoAy36shkX7XHJGZF5MPZWXdvws/X3qcdyzINZPeZdOp6SL
cVNJGY4DcQ2ufypHY1NPWKGp5N+citnxCpGRYOyr8hQ1sL/xXCJR9+JWZyaN33WqmAgb8Md2upjA
l3p69Wwg0dkYDkQcjF0DEydth79m2eXEioci8S+Dy1FuafG6TUsSjHtXhVODj628j5YV43lYlLeW
9oqMBomnCi7Cqv0UWfoECmM/82Dv9LY/gM1pcX62vBtrETI+w9wvoUSspt0e2ddD0oHu0WLxK9Y6
3g2KwipJvp68YCrM5wprFfABhO+4fK1t3nrmpe/za14MfKtwnOzsMNu47DqHMsDSGffi1efSoabt
hyIh7xNwaWlKPFBVtO1fF0IHMB99LRjcNg5oIotJ3haZE2opFVUzqamslmPd4AeLYH44JvbyqmPM
6FjN4dFjLo69O/LCHiP/psi0r8og5QxoBJtYWrqk9akKFq9nHgUYPUURUbgNL7p8TrThib2xuTfb
7DPFNuIzdmJEEzOtJR/RHOtbLcYLLuF0a+kt4hPi1lh3fkmZPREaq29nOj6ExbSDuqWYREu6jfTx
sgrq0NjvrrqmAxkcT24iWF/5Zvmg2dEVpdTNSuC/5PBNHWd9H/mgAbEAiXkHYCGjLiRDbdwIzXIv
sKywOJcmxhDVqg59fge4cW3hz9U1Mylz7l619dSPyZ1jAqZFZ4YDK8RTBSWPMmkUocS2w4HokQdz
EcI/FZK1rTLdt9VyGYzmAxz8Q1qUTcjC72WdMnh/bXcel8w/gvT704oMPZxBoVsyK4f67OoBAhHs
A/H45pgLnWrL/ZulXhLUnUSSF6Gvia3pWOmMxdNcmf0cf4+0Ek2sJm62/UBwBumjK2HCAKcONQBi
ID2cSci2DvS/QYTWbJNIjKWzg7RHX0qs0c5AFkdaP9l6Aa/Y/6Q4A/TgND5bkhKxEUXXJm65B4xV
b3alcFnraTsNX+UWxzj8EGH+LZxUO6Qd+sLO/yBIicG2mpyi/K5CQfc0Isqr0MFwGQFEg2jAPeVq
T53CSEhkkMnqUzdyjyEhOFmMkRg3audedG9x7PPQ+nCESowdywoS20YHk9pLoRLQj2k8b6uYLdsS
U5+V/pCgtbQhFwFAQapYttp3nbiYZcxmLzNiUnQjohPgRmtR1ZOcUT8ajD2jFHT9WNsNwZZVfk69
9M6Hr+AgehKak7jNZPoaldQDpuTgmJA+0H5so4iTN6vB2hqySPYsR6Mty/Agk63P+jzlJRXluZwv
NoZ1iCt/y9S4cB4v2xZxJu/A77x334CaBhE0rmOCc4qyIAvjvgXaNpdUgMkvDxzr1muqb6+0AdYL
EMI9S6d2QYiUW6RcZs/TsDY7f05ZO5IvjbVpzfeMeEpd+4ngAD4xkTVad1+yLi00CumBibAxgQsr
g7WP7KungwcsSTfuSm6OIRkI3cyibr9A8TIleigzApFMCfWQ2XO2HZwY8+XwYpTeJ1Cuv6xgsHFr
4ItjmJ2I7U/0UYIoYHxhelz9aTvnxZXEgrgWDyBLz32SfPoCKUI66mzyC49IB9LlDhlAEc9gLLeW
DQlhTAptyA5FibbHihC65nII/46WCV2rF/vBMdhWeKMIRi/LN1B1eENII6NuJDM296swU6+raFs+
NkZqToQxNUYLOE9RMLh8zyLtX514Jg8h4fRu2a5rc4SXyEBtpYpT4X11lnwA7DNAFUK74I7roda7
c74WP2lrubseM+A6nAmQuSYNkmkkLn+qsd6zz/ygMEOiNM9w3Ehzi6ueaVr7LLPsK1azAq4jHFso
mogbbtm8+FczpW9F9sPeJ1/L0Jcp+Oy1ecsZMxKHXO1sRW6K4zEcLWDi1SDQKJh1eRDTW9SRaINe
m7R4ODBt6leHwqrPMqUsLVkgDa5OrnHcDptyNB9yZ77VuksI7NDB3hvbj8VnHdUsGhRsf3jQEPz3
GnNPTaESJ+fesiRnRfaeJz/mIOPDPHOlT8nX0q91kLs4Aiw3+uZFtPfETTEgLDpt06B02WhL/tM2
rooRIQdETI81id3Ibs+Ee5WAlsYbVwYHXa4+LmFsnQaKspugavF4oScU6JJ837U5gmuhKB7X13JI
Rtgoc0I0ObB1IRrCtQeqMiNkS/88mMnfMdHOKx4WlCjuD+k6dseDMGIjxStYo1UwaecllwOBM3C8
hRoi69W3qJ67eyn+ImZ67Wb9wZmZccgK+y2RSJ+s9GY/QUebASYZfEpVqRBZbZ4ifvf77UQ074BS
b5P4Vr7NLAdNbX5mBBVC1+Kl6exPP6HUxI50yBYnAayVXko1EB+qzNjNw9jxKcmffEpQxUX5u1fE
zgGfK9+wLTufRsnb1H775Qn9o4eGsYc5RHnR+OADkazVjvOVszzaTc76trboBCRTLq1EAdtJYCxT
ZXyOcniMkCIandsd7QbVFWOghilYco/GbmegfNpqvJ/gdtDpL/I+TqzR8EP04Q2J83tlRD7J726+
Iz9OrZAZuy66ODGLJ0Mj026mTLc2L/Rm9cfo7d8+vNeWX8YgfxdjCeEncwnGHru/bP/v/NSK7YD+
JnAooPlnUIlsvSaZKS2NIJD3Bry1nxnXxM3dHbk4HWIHXM4k37EU5AG0ar3Yrw4NLSveZsuxe8Ih
auyoW02KmZp1gM7Btk4JaNzsXuU8EfAC4QADOCC6ain3Pd8PxWESFIvz7hcaYdOcfvWkv1Tk9Uxc
4Ns4hpMLRHY7+vNdHbWbBYZOrpYRkG9WdjuWO7yZoiHn0RuegMSSIXwzB+ZrY1l9aPWIZHga/6wd
TddqFvW+5ai51G19XldXA8su5LaxRi5WWEoRNFhgeNfMi3+cuPtiWnibR7IRY6Ut7iwoaVppaYf2
oluZGg1HxDbbjmThCzZSIkvKib3bDLX4so2XuXa4ud3+mY3WGMCzu6UgHoUTkyrm7CJ6cqTYtHdE
EQEwwYPvyiezt5O9N0RB16XneURxXQE92jp6sS3cNcy1N/Kxf3kE/DF1Xul7gE5ZUXvO1gWNjBUK
lz9BW3Kstu1DBcwBsSXkxrwfDmAXzsSJHfXGMg9m087Iyugpe58UG9+sAqQET/qCtIb180nnZ7+W
xNw5Mt75FfFW0mDma7Xta99ZX6jAOFoTmDpLV7F/LdkaOSra3udcS7NyyyqI0alG1DeBxuRHANGf
UMsNAGWPmg9tvSAdyuuMZyy+SQC3OSPHCVFOlo77mPI/GGPnllSAANeIHqJ23KcK7b0QJlniBKRy
UravDOCZma681pPz1Q4t/YQEHmC3xgtOAaqMDB52nt3wEd1SniLq944p4voSmVY4NXbMBcv0BDPZ
ZWaHTNgv9cVaM2qA7vhO4pezm+V6TZvsXucARtbiiJ9nv7J1O3cQCXSDkRs5wC61Cper47XnkiRo
6KaQxKWRKZ8bIP6RcC3TLbpzXSGPHbXpsUHWv0M0zvGnnfqW6snWlxeTz0V3JWJe2WLlJkj8qvTQ
tYvytWv9x9XTKGK4Byc6qCVB0M+13Qus7UbOOsikofRBwxnW6uxnL68CqYK4J6pQrvZCR3eNBzjA
F/m7jcc0yLSKsXdeA+90kQNkeJs95kwnx9YvIt4ysGZ33/rlds6SL8dC3tKoxqozh6fBoOnyWE+C
LQDTXfZsrYbmwbXkh+kCD4HrfJziYTlWdvveRuWVjLY4XMeKunlHsecuxqUR07jztAz3W2aE2UJ0
BlIRSVZD97tRyn40vsGYEPrt2H2zqwkjSLxxW/gLBvdyOa3VXVjVvJsyftBYDZ6czpn2uTv1W6v6
0+Puwb5Uvtre+qufydokVzcYV70LGpo4BI3ucVrgvJFPOijU60rMO0xoDrdheBsWoPhp94gTXey5
EsJoNu6JPb1NLYhFSruNjLXm2Drsl6Yp3rqJewcf/5OI9YMZeRKk+XAt6vnRIwuEk4JEXEOLAo8H
cqNJPoQW5btt4NKnaAv0mUK27U5RN74RjjVdUEX4wTow9/Bc8PGihia6ErgIUwRlVJ8GAMNvE9ph
/vkSegUIA4FH1KOE2Cxi3Dqc9JuG6oCSTL5RSWEY4yJrYFdx1yLezvA37iu5IJM0fli8cUylUFt6
8aayQDXHgiKYzzcjZdjJuKh6KC3/MPtXrWPH5YyYJPWvpKieHcAuzJmZMk4EzwOyWgKNlWEIi07b
dIX25uBu2gm3/iL0EhUVINUExGZbW+LBZ5hysCWrf5CuG8llzAjJLwO3JRDWFpcZ0JQiJCESLJ3A
8R0qDYcHqFFQ0swAX0erOtq8YFNNuEnlOAaTLBycA1IiytW1OVQICQBXsX1CYxIgg/m2Bu+ajTzS
sNaZMp4ZLRL6q34DyYcwIVoK5bqPgcmqWxvzZ07AO/GpjQckU5uRQFgg4aUCs6TO9MT2Bu4Gs7vA
8/0dcCgQQ0bJ7HX8lhgvd5XWfFnlxCX/A8MyD/TeSIIuIq3Ab1ItzNxkZK5P6aTKZ0COJHcRh7MZ
s/TkNT57sGJh7iu+sbFoF1I9Lgv9+wG9/iuLGxZLLrywHHGiyvXor8lgUwXqQVPKK+aU4jlf0+el
ysTJarJfk3aVvry5IxTuVkvPSQ4ZicjMPT0DOJQ6fZ8Rtxxl3oVll1+WfOUx7RJ9h97CPet1Fu0X
0WubWkl6NOuNJGAil/1+31RDiMHwYUFsARojyBv7Ch4CiWqevE5OTqwSSV7Svtu4wvaK54KWPg68
eI5xzhHCirSTw6j5UkzcIeZ1dNZtFyGstJ3sAG8eHCs2xY0owd57aXkrE5tdcIaVLXF/Z4V1EHm5
MAhC7gU/5yJnizw1Kb/cZh853nSOCyhxDNPVs3+DUZw+Mwni/fOOlXxInXFfuFm3i3wGNmN2l2va
hx7xCaYg6W70HiyJuKrw6iOcq39LyzBJpvHBK/u9lpXZ3sXJhtDUDbw+5RdGEf+K0ZMvzrLVo2QL
lb9n+J6Up6V+TddRY9XnbL0KyNiCCNAYE2urwRDEsP3YREa1F0QrikE/o++pQsfJBuZ8OVEtERXo
yjhWNuURztiBf4cmMiOdALoRcxqlLoaFLHaA2Q5d5sG8olpXshhxatRaoJnG5zxRiMFoVttSQjY4
A4BiYZSwyH6E/7ZFXGFSuxrWZhyj3xX6n0BozgemFx/RuPR/XLu07gPrNStzt+282PsChNImXYEk
jelTCbNu23SpvuE1fJSjvZHgsIIJjtvOd+NfpBg6R6uhvqmtzzyFJNIburYzhIAPOKbHEq9omJGE
KYd6u++wGYQzaCTeu7HdaPQYub4rY+IahvSpWP2U2zFT+0o+MM/hB40dzLjWzScAnT+Fhbc8Y0Sq
RaI48z2hrbTN6uAwwafJx5DiMQiQ+qE3m+mM8mRf+dV3i8X6KDsrjAVBQkwwv3FO3AYqvF3P1Rro
FNi2Nn7Cv18ntVvv3B5ZszTCydfQDksKZIMZCTi9F/Zo+PTVLrNduq+urBGD+mhLrJbqxCqLcEgh
3hnLl2fSdKV4o4hi6Aa2CcuH3YBrr4quZYCXnyKAygE388Hm0q4HnB01Q/Cwt/0uyFb2jJlKT7GL
NDqXipysr0iAE21bGwMdmM8EFjGhta9IYAc4EG/8vkE6aAh9p9UrRF9uhmZosSv1xcTazIF36/If
syipTPSmpl5/8l8TMZkf8UrsbSwPut/j0Fmg7yX81zaGlV7wthQNmkYzN/9ocVuDDj1VHDo8a+te
t55qpn3MlyDJoaGYd4Q5vo6d85Pk7RMCDF1miOS1qbuuCZZ3TgVtRmDqy3M700NA/piECJOetYaT
5ER/zMNF7wnPnXh4dP41EEoPRjQ+LFCxHkkeEnx8lGL50L0bYJ1D4oAvjJRddFPjwp2OslG+GNR6
AXL+BHZYezNZNwAicmM8HeIFd97fzBLJUeCbohc294vJcJ1hqqINzt5jlltnn/H/AcfDh4Z0DDmR
Z2bXnDEIwQ9GG+p5kl9jg5WtzJMnQ4ttcdAqrC2dco2SdgUK12Gqkvdd8kjEcdDkcI9sYFrsCvLq
eZ7wigyT/jXRaDI8Sk6oTZoALB8CXiJQ58jzqJ7y51oMl0gu7ZlgjZ6UrmZ5GUWrsd1nPsKq9sQV
S+5FpOEpQSe0GANsraQ++RXpWZvYXCsceoMf07CW5LgO2d8yd9Oj7a9SdZT5wbKRF1TDdKPr6ZAF
zBWgUSP93ebzsFlnIR8dzOnXfLB+i00LSuyBZ7k4enn3jS4wPi62fLAhlz2xw/hqHImlRv3VBNN8
sU3/XOeNfulTP95NTLYjFiuHAUN7K2dEk8BHiTNhjJMguA2ZgKBQzLMlnFatOg113ZsoOePigCTe
37HFgKqVt/XVUl/+/Woy9PjUEWXzv7/faaLcY8QvDtmFLqv/1ZLwd11R8BMtEAcGIpybkCiJcoCN
/STQ8g8giZknw5tO/OhYDIS8t6SeKhU6FlU4BltyBscnBIUe1lf+PZxHbFxgY/e+bYaU/EaoqfQN
7DYeLsU0OugDNbf05BGQxZb3mfyGpuSsQwCXa5XzspQrenlL9d+9a7+Ylf+7S1NV/5gr6Q4sDHRD
hftUzXonV+4wp+VwS2fXeTW9/T8pH+vN9NmCJfHvt9Se4T3MC7B7YB3LDabB3mzgSLo2KkSjq6zX
/+8vufaupC7fu9GcnssOkJdR3Wz1BUFHfUTs86UjlLCWUVzJqqrPJGnB95XI1Az/PGpOfB3Lwb1O
YKquHajMChXmOap8ccxN/aXMVwt6aemdZrhCZ1LZios/iCBtDftsrBE5oULwg5Wcu2nhuuf/fZFT
7p2nzEPURQRQiGeCGaUnhiOmPHGD3OhcDdc5+G1pBgT/zIfUqYrXBnc7bGXrJme9eAWoQjD6bD36
XpFcHXO6twsfPARNA5i1Jm/AtZvnKnojjlze+sUuAlFKKFdm5l40s8bSi5mjn7xbY5cR2SlZ9Mfg
7fVEUZ4EeBmyPHJ747ZesVsddwgdm6g/W0mZ3Fa3w4Hq5JAVefvRZFyEXle+YTA71VDP9jlGDxLf
U+MjxSy+gXDGKYXNdKOAe+jrenZXaf9cWN73P9QJAj1l831N8xqjKpACaID4oAlqQXKZmzacxMSA
XT4I/eHfl4GH6L9f/ftLgxXAJk2bg8Ew7KDNvo8UCiWyX06v/pLEF89n22UjfdiOoreR7+n5DmuE
jpjGme9m26Voosf26BCslozNeC4tu73874sb8VBXrfrzVkfDsww0Iv/vS6zkqbOvXzp0w8fqH6UK
ZWxPawTNwBEqAFftlISyWBbzMAD408IRack1T0f1x23OTszKcaPXGIlsH8U40qgieXDK/oAlHW6Y
1donwsYNL/z3y4lk+BI/bdD7ACOMmUR4DkEuCBuGCLjM56UgOKlqlvI0K7iI5kRfUISavSE84wwk
0jhn2rvZQE4I/WmOXrnYtQ3v8vBMw4aOJVOwICRVJIAu5yUiy0TXGM7q0tQD0p/zR1CBVrCyczC4
bf5tEtp0OJW4lXd60TwgrB//mpZ9cYlsf6719R0AYhMw0tFvHucb8nQvLOWq7U376uIfuvOHG7Fk
yPnBZpZbZuLNyEcdz2qBXUIb0R23TE69yv+UxKqcbWzjLBcWVoWRuZuqdDlOWAgoGxLamLKplYvl
CJ8GuZ00xGPTVN7BLKnES2x9gUvgCHUyP4d/X2IdCc7Yyl0vdMoPZRaeTOeCot48CuUBjyNmtClp
RzfDWPuAJBASSIaP/w4LoIFQSXIu+Ky4s4FhTqBgPS2Kgq2+NtAi1ScPqXrcTFnq8BFaCPyxErVn
dlddfzA7457jTGL5ZZVPLBpFWPFKUhER5ZxLC494Xl3gTiehJxN51vHdBLOauPasZ5Ga+Ge0vtHZ
MHG9gpckGNvUsQjn4w0BeYLIzI5vKOaOUsZc4P5aXuoEzJ6vuelZQ1Uxjy6A6W7fOFenM7rn/77M
dfOYujXyYdIN+6h9mpmBPGUg/5lnp/6+X9cPp3Gsw2BHFYRhrMJp6z6VvYukVx9nFMNr87DOWc1J
BpC9sYo7H1Ryik3wcngCykPRGqfZAm24FeVgn+O0XTceqPYHWXctckXxkTczA0IHbhsciJfOiafX
xiWHzyE4JBqE9WakHV5BrlRR2dMepED9y7BZG7FZSAdtvLs54955AhyKHeTdkpaz7fumONpDdk+t
FQTEYv7qjDm9FjxEMbyXr7UQTxnj2mNssN3xyJ1+E9RY0HQB9yOTC+J1Lc7W6hU0oh62Xgg7KM35
S68lnmudh4OQVlADWyE0gR4IuTundo1HZiTcA343qRGuaz/VrWAmPPcdw1tycUaU4NcCkecVEwnf
ywhQ07VWiNFsCx1ahC0r8/KhSxp0SW5vbv4xhOA0x0+M9XCUMujar/Ziv3SpdEBeYtsqlzJ/aLXS
33epS6lUyjPRCPQoS8NSKxuWa+7dMS/OUB5tLShmZKJlrhkPvIW9n9wHvdYuFKLTi0WwXNA2z9Pi
mSEDI2oThxDN0lnm/CDH3gj+PfZky44s14ZPWxvsXyL78y9qymYw3SC6gO6DV85ECMk5kWCTKzMa
3ToDcQzgAR+qef7v8MnBL4wKV8Tg8IWhK6NEONmocZL6URiozmtCiFGALb//j7EzbW6cubL0X5nw
54EHiSUBRLQdMdz3RSpJpfqCqEXCvib2X98PWB7brzva02EHXpGiShRJJG7ee85zJJIPw/TSdT1v
JYYWnNdEaQdNXkJMx24lmMf0+zBL9FuuNb9EiiyrDExxqqNCp2Ks7WejSs4hzmuEWWAbLKyrTmXj
9vCG5AA2IL+Rh5SuCQNrUfpjNLBF8+mUJlos/srzqJMx00KM2NWZ+dQZ2I5UneMXKjr/GPbmPpLp
w4ZMI68DZiKJH2cPaVPG5x4mWhmt+wjrf4HGZIGFzFg93lgCDZ9MvccHX2XT0ZejucU8mVGlOeaa
BdvHQOSxBQ5b7RSaIzGnQ0gbVFfjabCowGLpI5lQ5U9lcJEP2AQ8VqiWtXBDBfxpiMhbhbELrmRy
8Bo0rr8XYa4tcRxNFMU9BohRYcQOo/cAwsUzlFiA6bR6yFvVSW/pTAHzgYOWzfFWCFXAj3WIkq4u
YE5lsfRpnpniFCfhR6SpfhhSOuQlKLAhBFwhaAk+Fv8xJPXAVpwHborUIvBacXwcBmNk/+1lOU0Y
jzIZzjRz+pqsrNDqv6LhwBxWh6whHhlYcdigZXYNcQgZJa5HSfRwPx+GxlWHhlan7UNnYB/tjId4
buklZnyBpLqUGjVRwGToyoVeLQZdErkVZ1+JYxZn3CX5IUfrs1AmER6tG2b06qqOiywKChu335Yc
+ukyFnMZ3Qc3YD/EXgREHzz2Pgps2UsO/GI2Nb4CN7DPnZDqnk+7WlL9PZacIVQHu22qdS7Sqz/6
zd42exqDYT1c9D5GT8xStG0a191q6F7J6aZ7TDuMUYyfJWQNiHFHIMmpQg/whARcW5Y8ahuY6NDr
PJfbvJKLNKT4UF3cnLxB9uzF0ueMhWeFoal/paAB6lxPId0pAk+jbiT9pNe2pa9ssLWx89S5LBBT
Mu/p7YjNpgxB+hrR1kjlqvG7nVV3kLl96geFu7iInSUxAfVJ1Va4MWf6xe9nPkT9t2FeAZHv3iYb
GqczssEhmjgEtDOXeBry4CrG5JbX5bDS51NGYOTYpfNNM+3C7QhndYnUxD/yRYVmPVnVVR6DvSD9
Q9iqpeIrYJcpH+1mQ1Mw0g1kGsG0lSWib5zPyYmxZ0zSRf5WWDQqh9A1DzFZMif+Rba/VWlddCf1
V07awOecslcXp9wOt2DK1h8Mjkti07L0p+AcQ/DyZHrq+vd+ap2rTZjdVqdTGWDUuz7OOccoxSp2
Gufs9xZUfd14qWPjAMpef+sRVG2a1nrGRFtfLTrVBiGxZ8y5NMcAn9xkmqWrqipmFS9ekQwFsshI
fJhGGE4eiUmuTjDmyAlLQzAeTo+vVHga5I/ZCzTJILri+pI3QVl6g5cL+z0/DqlPENPf70YeB5gJ
7FpKmCAqM3sdJzWZGunMxye9YzXqAOYjaV5kw2CMnYJJHKtn3oSqNiObszNdtK2q4pIobNCGWBD8
o1O3O8upKXnmwIYc2DIUxCA5a2gEWc5WkzmSuFZ07hHTj1xG9LHfxw4GriuJpc/l3aUrvW0bzAK1
LEvmlZF/Gu22AvhcdzeSkuFLU8svRBd0t8ehEuY50LMPPZ3uVuYw86a49MRwS2fgKokpcKhslDbe
WB4j2RyL2M6Pddx6d1v2m8fFoJ+qavX7s9oWc35CeAVNbl3ETBGvbIc3IzDcFVpga6uAFu9Nz7ZX
AwAodM0jdKK6XRIiYR+NNoWsM3BWT3ifjkUpGJl7hNAiSBfIJY38KS4m7Z3uJzMLWwZbCUN26WeY
qao6np1UdXB5HKQpgksTWOOhTuo9Q1d9VZQ1dJe4h/sZmQNiDSPW7px51BKJ/+QJJHqiRetLKk7F
wBDPdFyJaaUFnrbWuih5Mq0vKcA4FN6EEcy0INiznM2FSzOlrBJK6MQSR6DcOvM1rtU1TacxDgt/
E46a3Dgs2otw/kzjgQXcAAJjLSk7SNpUhykaiHGfD7JN31kUBi45UXIsnaLaeOWEuRsdxpeRqqG1
CSqWg6s2Zd96O2w3d6mEfySA1luS8icOCu/pIpp/kzmL8Cqn+pYDmjvaZhs+R7jNl5WRhbuu6wDZ
IJ7aIhlCmauDoYcRhWEHBBDSVzO99dK6dEFKRG3ojZvaV+nNE/LyAEEl3dBuok4nFa9FtFVElrNt
EmYCMlUw1ur8tWqrPtjbdumiq+iKZdakxRGRWLDqvKlfauydFmXbdJuSzmleGNkly+zuju2p3M5o
GKRDxtmP7DstHvVsTvQyojj9oPTt3xO8Sb2WpgDxPK6s0JRITWPvZaTVQfTeZ0yG96kJKwfHBXMr
5rvTnigZHCS1CFdidKubpXRnq+PPPBCfA+xiDEw67wQCEzYKutkmuT02AHbVrrt4PPWWhjZtSvjX
j5sYbFjRAMavKAWwfvfseeycjWErsTXxnM54jmm3G96KtBLrmAinwD9tIoWVGtpp3wT26fjmhWUX
9EMFbLHLsNnGg6ZuXQNRzAxwepSN92palBUNu72VmFzUCbOifmkatTxRrsmTbfrRfgizZ1mBn/e9
6DblIvhi9iEXIBVrWwLhCW8WU33Uw6bahKHNPN6Vq5Zkna+oSAFTINC8jIP2PZZERWW2nd96J9w+
FlQN7GQiZE8D4l4GgX6UzpScNOJmkLrP/dT5r4wwndhcU8gNRBgytab68qArVem+9wbrAinJOqEF
gzPhWMHZMiJm+x7TYlSpTTXeLJmY18R9922N6oX8PcfQ5C6N2osQGR2rht+BgZChC7sXWiqmeRjV
scxiCTpSbzFZ3PW2Ywo6d7XYtSzomGgX0TbPXukTmqTsr0qO0x7O/aHgXyQf2dyzr/VXvzdaRk4Q
J40C3C9esK3ddNZselm/E8wtj4PhclFjnaaZDK7RnL6NE1iNBwaqNbwbuPngmPl2eJAppXqg5N4I
0o+q7VaBHaOThnuq1jaZZAxsC+9Kzkl89iLo7vPWtzY6wAzWtFMeqhyE8UQCs3U5PLht0nTeq6lm
Uogbe62IST9BHH2FHi4v8XyQSl4Hq84PFTwRM+i3ppPaV06AHsTQ3MjEx5cdKiVpOVbylzIKcAtJ
Hz6PP1rsHJsUyjcex5akXNmunY5rTAmHc2yE9lqZ9MhgPpEUPolXv8mCG5Ck6G1p0m8+VrWRbgxE
B5ssBp31sCLnYx6eW9a1NP/uQPdoBNrKpRKRe/3HzayyOnI8G+83+SzRO29bMsbFyZP621Au87Yp
X4SB9tbWtHHdAmnhDbXU0tIbd2t4XHxVgiy5mAuKLqkCUAQxrteofNGD6aCFMaqw9HlWrF4w+Ee3
xyEZKQhkUppHPMnaC+IgcpxuWuOEPwC2MoIN1IeR4E3sNPLZRDHQZrNI0AnoH8G4giKA7W/l53gz
peZV60LrCFVqSxru09h2B/+DILDuUFdN85UJNeeq+9VRGE9L0tOePZIQpB6yD69zYOiJB8ndreqd
rXf1Pc1XgyPmfcqovxe6yfvlRU9uxpDfUd2XJOl2+aQBs6uQBJBuoQ6tS1BdWdnjmW0XobQWeDhf
tv4BUThmHAeqoanVX+ug7fbksWZXggPRb6Ue9LTBmo5J5H/SqUIz7nmQ1lg0WYzRn4kudNEOtflF
Gw52r1dgWaADa1rKbIhqWFtolnGyNJgemZDfc6eanuzIvIBZta4CZb+Aivv7VopB1hRpsdGhE3yd
8idaqM57bus0U4e035iDct5bekOwJ+0X+mnYVK03MHjduhgd8zmLoRpqjM+PUAzAwDLzbKP03dTG
al9j4lnlrO85lJ9nDR/U6vFVFDMofHzV0/LDn9uvrQaZcmxHxv1xsKIaxaCDimm+qx3c9DLPZWvp
MqSsmiPFYvbUZJN+eyRZxwqgKVdwquV6BDjQ6ejE5sPkARigF90sqSnuvcz0jZUw/4djVyDRwZLv
ohk4ITFyFrEFokH2hA9k4SRw0rAjaHqT+a/Wnwt3OIkJQadlUA4N7Z7NaXy05mqi6tn2eHXyRUI8
eodB8obPWKMYAFERibQ5JyPVd898fkfORbWxKxTsJpQUrBDOR4XF5tZRSpfBL1qP0f1xYGxr7cL5
CTm56d30z8HB8hlpQXe3TTyJIR37O6pldpdzVZYM8FUKMSziIM5+Jmhh6bGr5FphJlixr/3ZF7L8
0mntGrUcjPDU96CHSUkijXmzUZ4RNzMHFRWrSfc+BpXlJ5NAibeV1VJMIVh1n2TDi1gOIB2K+SQp
kurO9ir40XXUYzUcKPQJauvYZfZCEqOaAynIIEoiRIXgKnQSp4eByLZAOa6gz2hBgJlsPqcB+IJm
RP6RduAGO5SDa8ir9mko0Z8npGknuNuWZvhRo2Y+1lQItqrvOWktWIiog7tCXaAhswHQWs9CvFVK
LpRsuHT3O7ZlZLsOqlN6b/66G/T4WJEmgpreQWjcs0p3ZXak5jgyEtrAiPX24dwtExMZMY8Lh4qQ
uPhU3utUIxgi7cevlp43S5V5jDsoLhINUrOa9JFrPzq9aQ55GDCWH7BgGfz+D70CFNIPXv3FRi0J
2YREepFpINPXsgr6RaqjB3gERDiYk4hyU2LzuNkZOQy1WjyD4YKH6DJNt8PB/VGV3TUyu+K1V2W9
VZqLDLtu4i+hO343lbAvKrGzBf4z65KNuJtyNDW7YkKyt2qLISUXUz8zC8YZMvdFq0Kp+wySYd/I
fZodqPtgyPQAmwgwWeTwkKDRdl3G25lp7cnwhhGwIL3QLG3s73o8/qA+rZ4I/AiJeLqy3JU7AJ4Z
UuJSXZXDAqNNZB5lBr1xGlE4lmcWvKXYkAFDxoU40nnuJ/c11sxzO8mMPHCbxdLYgATSn6jbxRNi
CmT+Ospry2Oi4MAYuNfFLIOsvOS7KNptV1E06ibTB7dOplNnEfw9zQEgmTMcOxfIkImEDjlsa2xK
s/qBLQRnYBHsWXrcQ8iYl1hUp3vW6dvUmHjfGOIiYBFY5AMVG0daLNl6wo17G8oPlxHYEk5I/0YR
AJvacSpr6w68wVFRtJvWKKIzgKPo7BLw3i/+cdts4+eapsXucdc/7n98VYQNMxUNrJKX+aSYNopY
D1+fLv84OArQtiP9X3NY7+5xfyi7gSGB+NDJhNJ2I03o44B6+ThKZez91hJPMEi7l/Z7baAQxEGA
U7NuxhuvNNM6l5xWVrX66ucgkzwybr524JFWQWglezFD3utG7TB97fSB0gIiiv3k+/6Zi8P4tWMQ
Sp0hgI8V3nMRI+UxzF+Fia8i0FvrxYi5wEe92kkB+uuxX0WSb+3bwdkUzG053VDNKY+W4aMpUelw
P0Y8MU+VqTX3xN+KV/jU7c9yFEQmxXQThCzSI1IKPg4SLmRHr+5x6PUBzgYCW17wF9oCe69ovbMz
H7ROL/XVoIxPPpcW6QhGoa9+fweH9Fb1Okbwvz8a3Bcp32KiDOlUeRuc6RcND2P/uPU4VKS27Lgc
llxpClFih0LLVcvhKEVdrCwT12WH8xf5QG0eaJvfVeJb18ddj0NKgCwnP7idf/mG4zcvQlbXugS9
7TZheNZIgYK4kr65U9UeOr2z1ry6E4WW8dnHY/WOe4nu/xTIfWVn2fu4Suf5ZWFJsXfq8kaxSmfY
MawnZXbsvidhvaKY4ROm6eVL5ORPU+1uirYcv/XSI2XPYRefw+vbw6bbjDh6n6e+4Brtj+bmUV3H
BKYNw7KIAvNAwjt6xybVFimhPATK1Czp9Kp+WW7IDszIm11AiCq9Ze0TjtVsvKsL6DZm/abr+l4L
gGcpUTxDZFFLIlkJBWL0IWpATYzQJyxji7i2bkkcLCvd/BzkG61/tqaGE2/TBhcg9SXSZCs2Ecx3
8cE0kE5ren1wZvcxIy0PHWE6r6loVB3aCHX4zrZCx5Jv0w62WgdVgIkShOxyeGgYQad6o8U/TCbB
OzNyAd0xGUe0sgodSKoyxn3uUW66aOYYbmPoKIEpgmYpjrqpbn7fIGlSIXmr45zlyAlS9P5MDEQS
bGvmYqy8YcEQ2VyilkzgLMz2NLp0yN6bu/QrhuHzD+YgP2lRJGtPc3/mc/fTahHlM+JftqKG28HG
cF0parYwZI/cB78G+t82deYSfzBTGiDFdZdXFxxXMI1p7/nedTTJ07Qz193rMtlHFsgSBqDlIbXN
rQtTZemSrxfI4UQPs7tmmNeK2KoWVTk1GFMdAx1hFq4nm611ixzNIx321GJ4kTEFFFcygu9p2wT0
Y5FCzNZPa3z3kb8tcl2U57FEqhxYTbdrsCOnPbZQGpCHQVnZfWpYLiLmuaVFK2y2wBOYu+/87KTa
/FQF5ME11OmLyTShYERcI+m/rcb2o/aJyaCmBrBbBLdWM72TTipG6bYAVTp2+VGJU5tqho6lPiyi
Fhsv4fIsWMU+Fvq2GEjrsFylbQpbB+sTDRULPqYuGxr9ssmqb7oOQCLtKkAvRumvfavkEbQ2yWSK
nKRchgEaVolKepCm9U3Tu6XvqXipphh4sFD7DCXHrohwaHbmLWR2++KS3k2p2tJrQ7puOogW7ca/
oRWm+T0TRSeyLJlKc0VjE7TRk97bkzl4pQeTbhlGLjSQ/Hu/iKJ9V2mrmj3NyiVnAKMX+LUpBQIy
+u57WGfLxjKbdT9Zzi4qV2H44eMbf/IhXPZtGe2nFlaA5fInN9gDD3mDRyGIxSKdZd94ZewG+xQQ
2lWXO8mph8hYBw3tUkxH1diCewmcAXAr4+dxURdzPLZMnqAbMLnKul9g7L4B4RhBKJrNpqyG61Bi
ksMgSvJWthQos1ajM7y7VjjHJjvurHI+uHbygmDPWkM8Yy3qKFx7+4NN1Now7F8STcTKk6QE58PG
mhKxMTvVzENSgq/YBC+MtrSwkmUb3ez8g18hmkwBxjHpA7cIgpBR30QRZ2YvicboODeDdxyqtBqL
D2JzrI3TG+3VREfqWNASp7L5wHFuv5YslIVnbqfJf4szzKL1yKDSxoh5GCLjXXOw0RXSvgURMXZa
jwFbC62PyHF4pUPtm0ejdJMP7c4Ju3sJVZiyON0kNT6Lg3C85OqxQyon7yTY9n8zw2YbN7GzFqy9
oKL4vFnVh3K7Dz9hCklmSLvsAjIxyrHaghb4Hjr5j8FOZxDIDEaCur4MUXOdi/lUcHVTrG14sohe
unoPDPht4rLcETKxbp0vJf2DqxlD4A8MUAtQ7DdGWFinKPIRTtcDABWChbgAsFQZJWQbE94XmYRH
OeKI0Ls0XaiCzIjeIsmgWypZ/iDB5xKZsrxBVqdnHAM4oqsBKLJOfqkZ7COZI9LFJcxR1A4SbHvf
6Fp7aHt5HXPrVApk8MyIbq4Bp9zypmjfGDKa5d2zX5mSAygoSoPu3JJNtUhipN96lz0RdITn3S+/
dRU6jLHCBOpPXbUKDWM91bl1gH6I6Dk+5qDHZzXPZXDym9c20bqUwTGpxKdG62ed9+Uu6VPtUI+u
f5CcejR1pmmFgb+ns0MMGnH0CL9b1MiA1z814I+gv7xj1bgRmnT9jU/SWxXBLUQ7t3ElHBRLCYdT
rc/Bs/KKKVGvCgMVn1WgSNNseCJt9gvmGqzCaJlXAWZqYYDbfVUlQNk0a5+TSvMOjX+tapzW+ESI
Zc5aVEg2EwwvATk49M41rSDSjEGPBo51Z2PeNMW1gx5T8FR7aCUNBvLUe8beVFq6x2SIiz+sT3qa
exdSiqK17xLWYD21AQkQkNXPk8G5JuoxPmuD9jmkzbXEfbYtdeIjxl58lnn+RucFXZSffJZt95LX
09d6Mi5miJcdi05pIX+mIpxJp4Qeph6b7ASScV29Dw1omlbvv1ajdA5C4U3ruR9jLVzblIpxEpw7
YTEe7t5EkmJIGOouczg/nGbHhH3t9JE4cmo9A/Rhl5EqNlkjhgIIcYjnt/Go9QfyUbdunMs9+OmT
dPqLRP1/QKcAF9yPDpk3kFAR4DRptCo/tFHUbrKcz1KCG3UY2Wf4VXZJernByPCLmM9b05VXERTG
2VXJoaqDnYxy8ebO8hBkOily6eib50U8qUhbxXzvufeDnKYVyzqaOYMW7qLQongzmL5+McaXUYyI
S8OT7eiIEwvWYMPEomRY6EXgp2v6Ez48vOu4oXdDlP/w4PjEWuus7SZb6rpBt9komq1rUHlUWq8v
/TFAX9bY6xZ389kq2b/n4KBkbSAXQTLSFdkHLcLu0jVoWy0yFGhgLb3Zjo/IcgWf9T5J4i8mJ753
mMD84TQ1P/KSEIlMWhuV6dsyDb75evkrtwfUTGARaL3DhRDxJdetZMdAYZFoW01rafBqQbo28F9s
mbTcO814hVIXu8UPIy6/RUP3sxxslDVYcjY0a3vEzOO5r0HEOmn5iSPvMzbzO24onAjMBHbuQEXY
NR7jfS8qD2KoywM1EyPkc4X/ZVF6EH7MmnwBhIj2xmVW8aUcjDcBXRgrd16v6C6nPuDtPCl8LM/T
E+JaHNRJvksiwKRh597jFFG0V3ggmYBRrA23RwRmoyCzCYJuymGfdXRnHUE+jE8h+FRbzA6EDs9y
WCUxtnJGV/dIgENoaZ8ubTs4NrWy9r3WbaVylrJ2p1NNzjRiVE9e7ZLu7XQNEcn+It7xjgF83RNH
89KwctUzgNKQX/hYq0uFzH5KofzKzt30n00gmrVhAXVoUJEUKIWbziv3pYFZxRrCU6wKDlWwdbDH
Tvi1zh7F1aJJOvItSrmp7QxAo6Z/d4NSXMvM16/guxuXUE8PhuRB5MkGNRWlzzi9hhOE0dpKvmH5
0Z4toZp9gNhlMfjyrWFsR3S9eKKBIBGj2ekOpYm9G5ULToFIHIezZMegFrpxCZnEN4f+Sh42a1hj
Htgu/++wZzBkJTNCpck3YC37fYUXNQ5I9Rl1umAw5iJM7RoNEbtHqE5MTBaUF6x+5hdZlMfOgYY1
mCvUPYaJnHcQ1yEP410eOXv20sStegxXGGXugoQUhWJ6konPRt6i5zhu/n0+mZCkYxXpGBT5/tdf
/kR/yDUNCUnJE45hQ76bv/9P+WQIrxzwexi064mkGbcFnBMmlrN2SdRh+oWuxOGKiGgwyNeKlxp1
MwoBEnKfjdH+Eaila0QmQzOUJ0k0XP79szP+S7aXa9o6v0CY2CElI9g/PjtQMex9xoZnF3DdIGkW
Wn+Q+vfW3mAu5KVUTrSxM32dJdb4JMwGZUP0ZovwzGVH26gSqh7dtxPWAQGahZUkN+gsZ9qO+A/9
bcLHgxe5/P+EkllizjH8w6vqubp0DceRpq47tNH++LxrJUH/pC3ovcfABA5tcsHvjf7MG+UJnVb2
xOL0HStpvpuosH5rYuDlwAfTLJKDcM8xuLZ7+nD1uNHGWh5611OHeujWqJGSL5aRfAm8MdsE6IYZ
WrUbVvEWvWOmP2Fx1J9ajF2agkE3YdYmxQIygl65QBppQ+p2R9J13OMlVgbsBztc2Q1IUMxKwCAt
4gyKAryA70YnBN/ZMSimYVXhoqBQMtetXxW3phXqmRfAAtxFAoRWAvpSccksXNChTPU8OkZwD5fo
52ysk33Ekj3ApGniiFURWttOgeWCIYf3qSpdl3fXhspWYUNnr9UcuxwyURKJecALd7Pw2jUINtYG
I/EOAYZAiLMgbfk3DHxOhraNC1OdJ1mEWyscg2WYWs0GPX11sEsNBv98eNwEo/4ao2Pc/OOuNMzD
Db2zV1gNzMWahDYaFwnyqOafevz840edUJJjQG6MRcDxVc6HKscCbBjtaapLLBgFW1MBpnvljjnj
TcZMrAHGz6pX7g3B/6Kam4l10LvPdIcI9xDAzg12P0nXjEDSOaQK7kRro8zHwHZ5tL5KYY570SEl
CWhkrAei7SnBW6JIIoOuQoE393GQQr6gR7a2eKXiNW6eAtJK5ew8pf1UcZfhQ4b0QVJjcXjctJLo
OjKOcZU+HKYse2obu9rRq6WPql2mhlysyTTOnYcUFILYV0EtuB9DE2K7KGMSDcDsD2qUd6MukW64
JD2AnfBPj0NepUAqHAXW1Aq1U6YX1MR6Q3IMdda97kvzJQKoSODx9DzluYGgkKz2gFpKhIHzLfCM
Ht8WCBQzIKPHGBg1NVW/lBHJNcSXF8w4UfiPvBfeZN2M8py4nnttjMK6qfHiJJa2sdvGO7gDgoK+
bgDXmnJgS22bB9JooLyX9Xi6DXwqT3iUa1TOdgA/QNXNhhGI3y4mJ7JODfsybR6WYvVKDw8dJhdb
OjDTcdCC/EKgWMX4sP4AOkoAp5M1eDLKpVH14jCYHl5SY9Se6JYwFqUbuqRFGdOoJk4hr8SwTObz
pJnPjnztBTLdkeRXvHVlniwCxltmnZVPFlhBOBkTUQozSICJkneyMUCse5ZzErUqyPhkjAHW1b+6
AvCF1RnYs+BY39IAt0CRF84qlPMeJkqh9SkHIduUqaXjDPXBwG67IHlBZQq6bO1ipI7RVzCOjchU
Dn4prhCoU8bTNFkoeWHVG0ZFUIYs9o0b13vDKynN6X7ttDFSl8hXeEkLlGR+5TExme+LWW/IL8N6
UiuXrQolNApQt6p4XzXz6GjehaC5hGdbhic0FD99OxkYZp8pGqyTb9k1Suz8nTm8fXT8PoB2VGMI
TFS2ri0skSN7T3+OMTVLi+2Jnqt1RArXdshyBBia+EBNMX4NZ1y6V2QWbMGeAQ6MYGUPWI1Rg2dI
qdB5ul74iWvX2DG3JPcdiuSqZ7lZqlGD6dnr5S02p2CHZfbopJ66mlFtU6yWyUsbcopozaGwsvSE
uDDedMrVL5pDm8OtvfRgOqh4raI/m7jAsaSahLoUMWSb8ZC4cfzezgDnMWkdYgwEXQ30DtjR0XIY
fvvj4QMipXRaxNobcQMDjKqDOyIKgh9rt6+ofY803Lydlw3ONtKbzy7ssnuUDtUlF7qzaEyzvaBg
tNZjY0Ynu0/GXWd070VH56PrMQsPzrDKMGaOvlRvKv8aWUh2A5M9Rt2nBfUJBMy0uzR2O09XtGKL
XaO7utI7+KE4R0SoXH3f0vZj7tYEioQL3TepHaBmXailmMhN7DpEn2v43+pukxXt/ILOo0oTY5pG
mAL9f/mrhC10inuoUU0Q9Id6Plh00JZtZ9hraCZcQZ1K7Bi2ZV8m6Nw7hw0H2UCUiqYPmik1YAyB
xtxH5GOsNNoF5JDvQOzkR3o11Taz/WkZjKiV6PGjtM6ys8Wr8Jb1PkBT3x8ODGqN3zG1/+cPKaXq
r//B7Z9FOdYRjcN/ufnXL0XG//9j/pm/P+aPP/HXc/SzLlTx2fzbR20/isv37EP964P+8C/z2//2
7Fbfm+9/uIH7LmrGOw3H8elDtWnzeBbBRzE/8n/6zf/18T8JACea+7/P//6/n0H4fY5K+J7/cwg4
P/M7A9yx/uw6piEsx2CI78k5ZLv/UM1f/iT1P1uQTlxS4cn05j9UhX+LADfdPwPw4H+2I1Gh63O5
iwSwCf/yJ8P7s0k54ujcaRF5SE32//7y2+/S7fdbxivxt9v/nDuLIeYPJZ42PzFOU2n8S9xsImqz
SmzfX2du737oJB0QdVD1ePuMehCz006qKLpmlR5mQLkrI6OVDZYdc/LdnvPTQONRbIlfscIu/91r
5l5EIURLBg66GnA6mtFSKVq+pgNgGRVYYhRYU0xalYZEOlpMLhbq17gVTY0nsp2wttqjKaFeEU2E
BJdR3znF0EjvOYzQffqiZfCA9KHU9m1mWcnZjvAaEP6nk/KMm6IpgNv7tmDiqOBavev9UMEDJ2kO
UxWhruLuJrabfmFlcnLqjwzru+wLdzxEfTGSdmI7XnWbVNjUSJVazFysVRlI4Aoe/ZcytMGEBQ47
s1takaQGP6mCxOoaqX2jkQoGAy+qj32iciNgHmSMJN/EaGhvmjtW5dorhCUWhPO0KDaSSfOeOoJr
w2vhqCp9kCPV1ywqe7jsaWO2H5NOox7orkkPo3csgVejA2OzJ9TKHp5iPY6LQ2z6cbVipp8RI5AP
HrKgsg+NLeITstzBQkbeyQP6RCmWB9ID0CczbDAqT9u9iKvJ2LeerIw3rPQhorLBjfuZAenxh4rE
nMwVEikx935Z+4DjJF0H5KhGZEYaTR6XiHmHqXr1aHuCaTVUNCKhNX0n3VRjiGmCLQUzRw0NTfFm
eUOOeccfOzcHeZkSoYWxqY5eumRSCbmwnl2tiA6eB3yuYdevreHI8qs0ROWtOqVn5ol3IO4ZhE2l
fezJhnNWgdnBX+Yj1srtZJnSP9P/scJz6TSz9pWXC8NG7eS408k0iD/IFCEGQIoGhEycQlSmjWgU
yblGpi2fSXMLXwqrdI0P0+cp7lpbRxVYiABQsxZWrMSuA1P15E5IsjdZmSDBZRdRD+cwzIkwAJsQ
hnQoaS7dPWxA3lqatLvwUrHdpxKrsZbgC2yNljbFODovQ6qgBKg6ox2WuaKYoO+XbvwzEPiwEQQa
wxu7Jzb4FMBZj08jksMqwPhNUmdc59E8vZcEnNaaoR/KKdEwe+WO0209ZBX4Bhyj53RE3VLl7LJI
7Zot2/mUbtGC1MxQKwcOiCxcScKyUZnhV60BUr9PEREo6l9ygN7btGpaIlYk9CV8KxVg3CSuNblE
iGSMCyfUW2M9iLHVttIz8FQt/pO681qSHLmy7a/MD4AGh8MhXjO0yIjUWVkvsBJd0Frj6+8Csi+n
K4tTZdfsvgxpDIvIJmkhAHc/5+y9NuI+MknsehAwJCxcPlRUuvmD/hpAbW6TJtgXAThVrqSykYfU
biilLM/SBrrbcTncYw3XqdxHCQyDNGG9OocaCkmGSlMT3Vo9U4BHwA+wASdlzkcsn5xmS9j6gc75
yNgv7WfpgFU2G3PIaVI6cTNrMpoEFoqDhM6jH5R5YHaglEWbgFEiqwuDmu4tEdJlJOIKRC9d5bnF
59ohpHHejw0muY4bOZfR7vx0FQ4NUwVDK7V4Bsa0wbH0qiS6TR1bJBvV9bVFWspoQ8kNipkYE8Na
3rmQcrKL3kiIl/RnMbxhVMtGEzCZbxM/kuEDGlZjqBRxOxH4g7eitvWGeYpNOs4A4DmfaqRHph/u
XUeM8knvK43emRX3xNkFtQc1Mfc8S9wl0GyyGTRfuPswxap91AcdlHdTaqxskxdr1sUomiJYu3IK
M9TULo5dPc2Y2JGCmiQhFLIafyM3F7OMBji4uQ0L0qLPTLpZofllmWbZjeHiQzeVARqfUIFXAQkz
PzYBHohrZnfgYhyrXHWCv6+moUK0g4HaWFNdWvoVeZoLLLdLYcoGU6J/Sx1NguezHRb0tnDIw0rs
mXhWUdiJHawu1ntaFTbOmCSyifApdYigmIIdEAE4VbN9CB9EsPBKnPG1k5BIRMVkPGVIa5iCk3cU
70CClNoWFnDYnBwTecxppP8VQnjTh++c2hkpsrM5rz4IwleLYlrc1GVuv2YSNPcP4PqwlCe9xCLq
6Dp7nAZcol27nm2kGNSlgqaWiTH+JPyoDbFEm+hGPof+aJI2RLXjAZIGPQDendicL5ObttyXPSlz
yUucBBGSOyPCM2WHFfzF1HTlK1KRURxVXLEWOy3A6Juh69CMAJLx+Pl0u0D3l0+K/oUMv9JRoICE
K+Pi9JQ+dMVLHwZhcNA1Uq0/E6Mg2iu6Vrl0WwlMKJAWB7folLRhFzLH6N/QthMA4vqhGvZTJmMF
BEwbEHaV5QBWYDSpMS0XTCkdFhnOkkGvgAUXWLQQlKMJAtccRpHNYag1dL5E6FLuY2BkXA6kMAwz
CzorGA8Pi6Ee6Bypg5rMyky0yU4f86r9SjIOi+ZNDGhQ3Hjw55kHd7rvM9qZKnOIvvj8Ftq3jkub
/pQTtqXz3bPRq7msScaYXbwJDuaWp3VBo0U57TmtUqEfCBnqkPQS9+095zFWOVAkrZrcTZxhT4cn
Wxkke8aSZZG2F5beVWSn+Z2mYzp/IXiKfFbgNfQMBA7/aY1lUHdRM0QVs67Ayc5MZzP0U0NHRpjw
B6oHBqMKMlppOiMJW02Tcqc0eGTo7TJQuVDaZy0Wihm8wJmwj/aGD/ljl/ZEj5war4jKl1wEeI3A
rEsIJ9yD8r5Mre51yM0oOvp6xTXVZ0zlL6rR0GOUvp+YaO/kzJKamnkJDgqQ7wJyIR83J4kMZuDQ
YjfFEi42TiMYsoHSL/VdQhffOowSe8y60woALaVd+PldVRNxtQ3juWSvx7Yw9lg2u+gqcFT3b2Mm
qx/GEKP7wjyk2V8qBZ7te4X3s6W5E4TWrDPhKObA1aSKWpk2HJYnPpbQHwDWGP1XhYu3XgVQN4h+
jZXm7QZsthGnsDG2iktD0A5kisBtyjWC96736RzEyCFhp2GAgpNFo9tAWJ0whvra5fA2vkbSCJh9
1JEch5PohTl984o07DeN0ZMBxQG2hNthE75T37WOg3dW1xR881H3tbvU6uPJxDBpYSEg6CLAb3kM
wsQZ/E8wj+T47DZx2w+nehzTsvsWKnB1+RZEQNtvl5Li/3fl9b+opjJMesn/c1X1DAPjr+//dQoz
/3ue/rOwWv6H76WV+Bf1j5Kuazic7ZjVUHS9l1aa8y861tx5lFwG7SPDEf+urSi7HNOxbZ3jNpWV
sngjf9dWpvsvV3CsdCVYDMNylfx/qa2E/VNppUyww5RoyhG8N8c0rA8llt7J0LKKgC5Nm/9Qgeyg
DDf3pow33ISeImyH2OZZqL88IJQt9oi5Unr7TEGDLuiPixRCi8Kv0pva3T++0P9Q+hnL1OG/u/vz
+6MaJT2IelIY1BEfuvtxDB8NSxX3XNE1B6sj1zeV+qW3pbwbCwsZvqy93fJyecgN2lJlpn2iK0jq
QVhpd5VwNPreZAMXtJDfTSaGac3zMbRbgwH1MdLj6XPqxvdFwpoG2ejM75Y+VURt0912s0PT2Vdf
Dd9omuoH9lYFRhOhWpDKfi0bglQoF2DcEhW0a1UYfq09LG0OGMmtmZhfc+U3V0i9PRqFi+ET6pIa
+IEaKpqDb0IlqKcmfTGA7FgVCpKkAZ20s0fAoyx/IFpoe42HIo1POaYdQD0t08MgQMaNqf/G6cTn
OLLCr/QSydEsSeOwe96366sXwRnsMXWYGQizY9EjzzrJp/iFATdjs6C310WjI5cpB8bPrPPnunfT
J/SpaqVa5kR/fzZa+Ph3ete5iZL28+JvtaxPYxj6R7Otxl3RWu692/ngATvwemWofcVnAN+zav8y
LfFDN5v22REIpaYejj4UtG3hiDvfJjLBjwH7B6UEwqX78dMIpIM0ioA4hBsltWBN9xNNklUxfUGv
kJdZz4/gP7DEjrSvUZ9ajfWUON10X5oZhiZBgqKRI3ujiHB2tdtsOtcPdm2gD3dNqg13g2aB+Cjz
K8gTQqGKUDzhtUiOiVFoN8vL2PLTK8kLWH1mP64VkUdjVdr7q1bXxnOgp0d79I/RSMwCQFa6ev5A
dVGuM1tQyTZhEZxiIzsQyIrDc5qeI5I4d6aZAc+nPIyd6bKIJpeHbOqInQF0PNSINDjBm/JYMDzd
p6093ELhQiA4i2qBbxicnuZAUjqEN7awn0zyxyFK4ZyNI228UVEJe25wbhcMx2Joz0MwaQgq/4IF
OrEBJXhl7DjFZT0nXQgYdV6jO5+iJqbF61E/ja79KAzzMUaScS2O4YgZj9FFfebnwZ3Tyz3T1iwt
ITDyhJkST0K8dZ2eow1qaZvTP9Q4E8gnkOMYv20ixLd9ad1nZjR+G3miRf30pqF1M7sQMz0uG4bl
LCWhCWy5BuVy44dDHm8jxA9bzFT2fUF+mIW1IDQb+95Ko+QWAR1qdVw1hjfFtyaNaVBLFk0K33gg
d7I+Lb9d4kffrfB50lPvrM8/ZsYfZl7XwW3ri1MU9onBx209D1qXaaubDZgAbc9cy1mM7wXjtAuz
eoRfZ8+C3ir5EnUFd3JVPsFBO1E1oyXSdP15aGD0wUmNvuQ57IckDb7+fjE02Q/+Memc10KWQYa0
uimkhID9Ya1uS4ujc00/vymgw3uI+emWO4zDUHC1ITFqwL2qs1kkzrrKkXPqhkb7u+72dk0yKvxK
e/6V4k+BVG+WkgCpvOrNogR7jUIFNdwfniHADFerhns516ihcWSSPXxGr+uuUQFnmy41H1UXVzt0
f9ZWq+exl9XiRcsdMGpNikUvuDcMfzr7EuCs21k4ftEydE6wzwo/PP7+K0G18PE7sYUAqSDZchXj
vY8tQgoK+OMVbT8/ddqti1jgbJGAfLZeEJYkr92Iln/GqTVpsEsH94uWhOaFdBwLgiL+6G5GBvV2
9OgjxQnBVN0TiJzc0VrIcS9jlw7d0Np2tHkfisz0d14ya2kzkd1RwJFNEWDlRrtT349wFopYZreg
MGWZZuDTPWs3RK5Yd8CUD7wngkhkmz7JtunvBkwMxNvIsU7PHTOw3TDpV6MqrVsjMtTtYJAF4qaN
d2ZmV9/aAkohrqobNYxQuUTI1oS800u7C7qS4ZxBn99kEVFtfRYM0P3SMyIoeUkzK75vfY8JiaYI
ruQBEs88GX0BW/Z1nN94bZHgDFgi3zm5gzY74p2N7EkPKsAtRMwaQOsRbBk91gc59WhNFUm+fK10
SbvHYX5A+ksmPcXIbFya9oHR19dofgBg6ayDwbx1sFdSnlb1dcRotCWIHLORDDpq63hXfe98Szvb
SHhX7F72Pa6RvZdr8W0NH2RT9Fn+BPl1uglaNhZnAnaFXfdmasqz5nXzVCT7+6FIUBtoY3rmns4p
u83qrij6WbYZ5ifysZGWQnK/TqNMACoRcBR00x4pWnINI/+lAcp8ZuSk+nRVE7n9aYzzOXxozt6I
EwgsOVmAfpC96cOY7I3R9rfKbbO3sjIBhk/XMJnCtWa65SqunL+4ltK7nFyQruqKrSkqYDnt6N0Q
vhNbUQ05IXIfJ3co3hzPsF7ahHa2Xoz5pd8u21RDs446BwVlYAhjP3hl8RaUpto7ZnSfxG1w6qd8
Th1HTUc3bS+sRL1qXfOis2HcDKVdbpYFDekeYlsvDvFwzKKralLy4puRdQoppwJX5gcRZke0//qZ
QyyzUuuiS7xLywPisD7qrlD1TahKFlOpwkQYGw6fkqhJ0HokLcQi8ZQDoFtrkYPaJmjLPQFQ5I0S
F/o5nywuL2eSJPiGzLDRCh9M1QDhr/Mrlkwf9Q3ILcev4/1ygcBdIoCANGPRZtvQ1INHzQ/7ewky
iuHZfZbXRbxpzPzrkOHfrOUYPYHMggluaUg8ZfCIM6289eP6QfFtbOqayceGJkC2XryaVOflsciN
H8sr+mAYgfVBrXKRiJNqHP2EhgP3HDzrI1M87TEJaE25Lop9K3yfVf00qvrnYEOoX07flu6yerGi
c5xHwfHhdCsSwwwZamZQ5HWgLkMUnpaHsq//fvbff1NdlUEeQG22x9CvZkv5OmpbdUHEWgFDwIpZ
kRq8SiMtXWF41TfWDC4CrVEfSda5G8SgHqX8blll9bC86Jx2nn0QuLu8tEZQMLIKCIvCFHkolxG4
khJUVTXs4QeIK36AnM5P4VwnyxI0u4eL7dT+OW1CDdmcB25MOW+dM4X7CAUQDa3G22HyStYBZ7mH
gdgmi9wTuoCF3b4AasayCNu8DvgB08R6xq5pf0K/ixTfCMd7PIkumQ+uvimqMqSZ7bK9kWPW+4Y8
dqP4NE091AlnMPZ4GGEGDFec+OMp8zEaa675ZZgXMt/LtPvwEM5IM1kCiRbgnTain6mRffp1LKPx
ZBH+mM75F50Tj7jCePC9osCVawz3JT3Jc9q77TavUJ8tq7gw/EvPBFgzQtPdtzOdvSuqYkU0A+4P
jLqEMgGcirDeQoxB0a/BnH0/1TiBye7ASVCf9FjfpUGDP3oyOe9yvntO+yo84JGayQicVzr69fTN
4Iwv5xlLz2t62KRq1lo9Bwxp9wyU2JLCsv5UWuNnyTF+/w7jYCI1osOJqtvloe8bbzukiJ3oE4Is
HwMLobCXwy5ry/EECOybBPVN2k0UAe6aZU5UvrRmkkquuy6wuIpwupcQMInLwO0B6mE4p0xEOBTo
p8od7dtQlsHWn5JuDWYk3ruo7GfosbNOkSDc/L2iNBBdh/ZK5q518/vjgFQfTwOWNRfGSpl0V4W0
Zq3YPxR2E1dla+sp6/dsCi3o/7ioFtaqdINHVSQ8uPfVAFkQbX6MF4vwTmMmj9Jujo/TULNvzUZZ
s0PtwYEUG4VZYisqcYkh484uQmEqa8Uzjj7noSstUHbu+LnIdWcVkJ9wTnRUsEWUkBvjAZkKN2PC
UAxXNXZOIYxtiHrjJBghnn7/wY15ofipTAaTI6Q5LyFSzTK+nz842eFgIfsMdROxwpDSM+BRN+8g
BP8vt8+yJziz/TWfWgjh5Mtnusct4InTIoIZcbud/Cn/3DnRcFdmuoHWG4xVypHDDUmFUmZu3wah
a9+2lvHjD+/91yOc7brOUuVzgtM/yiILGJapLMiqijODSPdWzy+dt5NEXV7auVJs62LDUHWBeSJi
md/I6P794bIa5xDI1jfPruXBQ9o5rt3azw56om19PWDZI7Tu929YfJAczvNwIY3526ZhYlrQJH/+
tmEljcSFTclqyAtrbUp9HfiKJQzt9R63f/rV0hkg1mDSiJBrM2S76XGa0Wr5pAMkyUlLWFVGkO4S
xQyaEYEf3eh9B3IpIxiFaZ185X6Ztp3+UHg2uGvh2A9mjnY6i7BzcTGn5cDFXAMwQ3xX7Vx6iu8F
e5CU4W6BsXmT6Z0mU/UAyMWrF6FsakXvnStR6E+udPedCZOiHFATmyV2GibbJxKC92NAjR6brn87
pOSGUIxgSg2H9E5ELXArFm+6uxGhqNPU3qat4dEUwFmICLqhnw5iHIX/lzDQMxRm/NeYXsVwlOyv
CVlfF5pN1UXV0fembq9jnvYPMf2XjW6HCk9FPl0byMyoIqEhTY+pGcWHnuTCJ24wZ5clgpkQB8aB
of+jartpLQPZ7IWTPdltWF4Dl71Lq6303jNdDK1GHmCoD6dy64fkRXklkTwh89lPxeQforxyviRC
x0xc49t214PIvb86REppUmWfGYc/e+azZMp45ZDHGhnwkecVOWxtphSFSdaQxXarbK14S9sSKwU/
NF1ahD3BEGz+dM39clSwHd00BD1BLh6Lgc/P11zVoPmP6jQhbd02n10Da5xppMb98szwm/aGK/LS
lBVGE68HEM7LkxYX9QWnNWtBFIenmvLxUs4Po2wMGn2495jSq47ePdwEOlr7sYovUZna+EHI4Rgr
6C6lnrzhZ2RCoScWEV0YB0SlTm2jt8D34+xOof7aLn+bGty4QjoOPEtiqOEVjau+iZ94C8DRGEZZ
u8DQdGarXHi991djlUSCFc694+kEDQzTQ+gVR80MmtfRrXzE6052RLTRXfwQSZQhq/uZa39YXi1/
72yJ5dOuaJskXG0glp3jst7ZXU+aYlmJQ8h6S0Eclq8dHsk+ws3aFmVAcQYgFnp5ibMzp0XmM+2A
cuTeeUYRraNlIQ39B9n02KAUmiWTanvtpkl/rgewLbjCj66GBcGaL4EEtxP27Oium89Z9QTaqxmy
cDfOR3zjUkK+v4U1qTYd8jwkVwO7DuOCS390QD/evLOBlAXffzm2QWekoWG1fQXFuNb3ehdZAOT7
8bOdJZ9anZSkKo/YW9Iy5UDuZ92VYTLTd45ZqLCDByYMfyi25cf+A8see6oSMCZc2+S4//MlCPQ8
G9IeZlqctFet68s3iAwtWdehd7GNl4JJ0rEStc0aaGHB8RVa0c7cMpzArCQN+9n2vZcxqp2DZZBS
QxKvedErwzqZ3rFHerPcXgE+wIf5VYJePOiy4m0qq+3C2oiZhK1N1VYbSVrFBmJ+uPr9bWbMH+Gn
fRT5zNyV5wxBi+WXdoIXQ9AZ7Z4Wi/C68xj1+dlnhLqwuMzhCmg9unp4Dp/97kGrJJAdp3gtwrzc
ift2mggkMpHG+iYqFzPNDLjeMGnJGUqIa/MfScdTz07ilTvTjuGIO9wGs2nMxr3y+w8CzPiXT+Kg
zDIZMDiCfUrMJ4Z/HoVCi7mPPgJGqlzo6W2ERlYbMS8LMEmeLnclvZNzpSJxJyNFgJJd1quS6eUs
7HYvJOPS37e66NkvHDBEcWRA9PfuYjnC60m5TL2mmWOXTeoyxlkHcEbOvmKkhXddtOs+zOTD8kxE
WH0jl9wMzd01qWE8B0w9AK/6YmtHBNGAbv2czTWQoYeP75tm5ZCE1qzsChDF8qBrlnuSJcFqQZ2G
t0QSufe9Nn5Ls8T4VNGu1vXoLQtC8SaKGl5dgf5K5Vb0aQi/VC25TU0Z9dcuJsrYpV3w0uattpKi
obpOQMBNtKrxOU/oOwtBdz5MyzO7PCx/ing709NDbeZ8C+IFw/OpNSz1ihVtWuuQEW+BTeAmQBA5
0KteGWDQYBKrFdsoyLDcC46h49n7d35y5RDzID1CkhOzZ5DbtVp9S0IuZ25vPzUknTotzWfHoS1S
GOZBA/l8xt4w0tpqcUSDfFtbYeeuOpuwHVNvx6NyHIGKKYOms8C8gm6jAZ/JWuPrGM4UHVszkYmi
gCHqVm6yMEzv+vmZRh+dsYqf3EJ0mta+4/j7PKI1UfZmvA7EwDVsafFdQCbd0c4ce+tXWXEhG4dn
7AKy5AyRIqzodA+B7rxTxslV1+LqpbHdw0je6YO0gfz1pk2VFqbmVmukeIpkQLPQ8/t975TiCb4S
3gRNaWvSyk+aZ5t39CwKzkJts0aV9Iei+9db3NZNx6FjKJYdFW3iTzeGUVNDG5pJtshyNk8mMrTq
vICVoIBf5Ua619DqrFDW9DdDPxQPke1RR+gFxV5WP+Wtp62qeTVHiLevU4S4y2EpUicz6QCPTbN2
jKPjQ9R79uF9G9F8PlWWl/Eqy0e5//29/uvh3xa6ZZr6rPth+P6xLxxUk+uFRo2cvInecHgVm6SD
M+lbHkBVxV7uxr7/DZV21/WIWmKODgtxVoP/gLGSd8mA2GhD9ZL5slrbY25f6dq2a1CQSCT75Aww
ITs5NDr/ULfIX1YpppuSbHlDIX5xaIT8/GMMulXKofSxrSbNPjfq4C3rYWwWBEviqpa7sJkp7IIo
oEjEa2gE8qSPyGjacrK2o8iiM3Kvcit1tbdDwzn0854eq0QeqJHce62P0YCoPvvG2GNXBjnAupTA
Pfi84zrKzf0wqOoW6FO38braQhDuqHUMuu1sZMxgMODD5tXag+0TDUOCvbiJCw28BWP2P/iYmNzy
UX/aeiw81yZrNqwtmieLCPYfC3ZHmEDPDgtqkSws2ZxKgpKeypRfk5letwV8ry5tlb8hFHNgENTc
aoTt7Ki778DM+usFnpd1tosflJeOQVEfSm1Yu75Ab89I8FBgxHugBXdr0G4jw1FoLxYCGGz6Wn67
vKTnATbNeLFGiH99jqkomwqXDF+Tcy3EJKKww9TB1V4F2xKrxL8nw9RaX9JGZ15ge1ugN3AprNR8
8GPNvEjVgPVhzEduzpY5efHmifGvdoHLmTZ29UoSgzY3CofWD8inig3sK555cbTdMshqKu27bL1x
v+wF5QhfcujdfB13UNsKiveNsCAXIHAFkjs/ZNpA9cSk7waBzbB1Mqy6cZDnr7GzMTzKp9Q3f0hg
qqBwxPcChkFet5soi5K3wYR8AClQnKdgyG8GJ4sPLV2PFWKm7JTqCfpYJCsPKerg0undh0kcl9ZS
4cAK56yIXX7uOkVRm2w7rYRDDlD0BCrCAvLNQPOd6zcycKDfatNf7QPzJRmZmyX2kNynSWBszRQJ
P1rJZIuR8W5ppS0oOU53N8Q/Qdjv2j30oWSfWIDn7EbvMNKa1Tpkp70aVF87V4fZsLwUA3mUhS6u
ej5qu6aytkL25dm1xgMILv9+aH7kBNhvlDH5EgqJYK60WOnstOIndjo8+w7pQSNS07eRgCwKOyM6
6amArZn335fljyOOd35f6PHbzJTI5SEqim9eQHECg6M5OAMTC8EBi/mr02Ak9chkYDu+61rvk4zH
F11F1YvuB9e0iPw3FWsXUmfOWlNckWHmT6HiJ+hjMpkZ0HzTMLF9Cv3yXvcT67HN6s8C5sFGBXAh
m+XiWl7jDsE8oSPsWj6fowZtI+aLUBTmQ1rQfLOq3L63xxqvKtzccH5YnrELd6t0qlDWER+wdRy7
PLgxpdHY9hsoHfmrGkBByQpzMrpnf4sJpFsRqmVsaEDqe9qABZUToiJiQG7KMq5eFfMFXfP/iqgd
jNK7B82rg+ez42uVGxhQBxi6y27Zch0fxpgDPqo/cmsHSB7afGBuA6RBMNaZUo4q43JCbEkecp3c
oNqK98SKANPKyTxUxhWnJuGeSJ/v3n8ZEHnkRBGbe4p85JxJUeFtQWoHzrWXK80oi7ulPJvC8GW0
ywctZxztO3r/kqH/5l6KXOuIArg/VV7GnCbmdspGj+pqfmnR3L3v4rZcaSEtOFy5c6hppB1hCYsz
+iakxpmAsBmOLLez74jEW5Zn7Vm8EZ0N6iPLcPNGfzjT/zo2tdgS6czZJnoZhUnx5z3G94OO/wDf
mSjNHjRWT1Nrncvk6vaafu7XSEn9sJA9vbAlART5ApCNIt3M+McNgFem06WZP5jeUnLb3xUH3htR
pZd8SMvbmv/nxbfrSYhZy5xG6dYhRIh8H/dq/940KL1s32hNCVfI+pwohI51rGOhskEpdhPWPRxv
82k3Is7yRotmee7cc6vnrurowRj//ZlB/ofdxmbPVTSxkAVzGvr5SxEIGqmmOa8uXLsxMAhnaIEc
ozgIHxIdMIrlcxqe6a/pKAr2lBYVQp8Md0WIT4DAI0g/KTlCM9+bGYZ10yvpHEqDVsM85+s68WNw
IgT73ECbPqrdLRuMvyX+KMJAReqPWVIrtCaXoA8Wdw9jrgex8gzBVT6jEXfY+jYkC09bSpHuMYmH
uXHWD7ReqpvffxnmL1UfVwhdPgoljM8YiT/0Vuq4bDyAvMSgFRMw4MauT9P8EE6QA0fvbpwX9MEL
Orhn9MuZbJOB6QYGBCgV3Cf1cCyjxnysYAm1aJLvTYvMrEyXz8s/54La92lz5PDr7Jbh9MjRxFb1
XT/DT4mBgsq3Q+rc7Ux4FYA6Z09oC6wBCS+CxuCuQhN9C6JmQ3Zu/M5yDD3rTkXzCFkwtY2kvDSp
Kk5QRcAIIl3f1boTH37/PRlo1T4eURA1GzSi+KKQn334nrpMRYCQUbyouUGeN0N+9hpG01YizsuD
NNV6akvttXOK77rjIQORDkZbTPH3791ox90R9H1Diq+1cdtB3lSuBzPIUs0tFjiCKQrv0Ftpfe6Q
8v7h6G/+0kOzXDoY6ChM01H860MDo9fA7hQMlVf9MH0ZzUarb+IeYLi+BTVjHYORnPkhDJx1HHve
fUY+AXCIngTHMKHAJ9mRwtkO93GnN1t7prCNdfm0jBoiECmMS3r9mPhKPy7PjMwcdwEMSu+waGmG
sRuvwPMfzHoM72UVv2g90vuqDqxXB61yXFR3Qe0WL6NHT3VpP2nheKNPeKBuOhIcmUOmP4x6gnA9
fBqR7W24ueuTLZv6pM/PjCb+W9X5P84ol+77z8dSBim0uw0lUFhgj/h5oejMPrRGA9s8B2c/PoaB
Nx2lqb/GyLT3uhVZ67xKvfvlGaB8tY1Sw9uKhMAPu1cvcNXji+2TueN0/Q8mqm9ZM3iXlIoQl35j
bNyCNTcBof8II2dr1rX1ZElCb9gkmq2WAlUVktD1qY2+lzUx0oUMTGBEFguO21Z3wkqrWxTzW1gh
rYunUsZ/Opn/etW7AucbXX+boAe1YB3+cTDHIWn7ikxRTr1znCO49ajT6gDRmlgRUOhsZvH5dmiV
vDWGyLwVrpvsXIcd2UX/cR7D6NNSHHeBbd42OUtl0MftToXxRXlVhM/2/z7EEGBO2ui9/P6+FR/H
YmhkTI40SIcAJaAb/fAbjn5TMaYEeFBwlxUegOIIrm1D45fejXJ2aKm0fS2ri2ZoybpnljF/EiZi
U6nYNYECofzec1D7w1dr/VL+YRGUc+1HR5Hk3Y83ZORQVqTQWldqKZ2r0Pk0BEN4Pwj1RjPys8S3
uu+lzB5qwNoPUQGtPx+au6qL8ofcNLAKpSHBYSYBrE2WnrHXWzuFHIIs+TB+QNtHBCW4MPLOdQiY
QUKA0Sz16uMi3kXC+6rNXubWbvJjgsMiUm70CKT1i+rYyQUdrGCQ9dkm36YmrmqNoYvAFcOqH0ZX
f6p9ePlhtjfc2n5Dd61WXltX17Rr0IuaxQMBYvouTKdy9b70Ybde+7GuHhuZecAsywIszDytaybr
GzVnfF4ecJkRW403flMD0d4vy8vSRA6H7BMx3P2OQK/ghHBX0MJAtTFhst7+4Yr55XjAD+NInSse
IZjOWO7nuz4cghhpU8F4I/WcDWWx+RxL/zCM/beuwmukC6sCWSe/2f3wudeDcJuEgizymY/qwWcn
O3Gdz8Htsc3mPUal3GMjrXcGbpbfv1X1sSsNAclkN6KgpnOr7I+3p2eB9Mpo7K0EcDCBgxq8Lhh5
fxKAgOaXJvkou55O+oq5EWFP8HRUDbFCn5MHlocmkLioM/tZKpfjahGWJ2wGYgeNpb5Opb8aOwUe
GWBBdIdZzeGMrq+yOes5Mn0b/lv8Y3mFqcQlO29sGB4b9RUJlHuxZSLue1+QjpXP0zowGkF/xSRo
Xi2QsCyoFt4DwrhvK3gqq1j03TtmFpGKBrQzI+Jw/lZ7y3wOlaXf6k7THDTN+MOE6T/1xZRgVilo
GPPvjwt9puVYPUsGTO/Cj77RThX0ixbAzylHI8p4NgEMw+D8kGAN3cTzMIIvZpWk9zgOwk0lA+D/
xaQd5aCrN5XntIyaZq3sNti89/bVtvUT9GJzn6xCuQLc47WezLc/XBLzOeSnPYuGN2u1kDZ9FLib
H84pJGtxPhV6skJqDWRXI9Otm6zwnPfNX3ClaXPGyqCxzzNi+op1VbY1UeP0SbVmct+aKtlyDIaT
FoJoLqcp3U1exWB5nqO3ColRrjPfCNvDXHScfYxZkDuSHQLKeaiDTsAoHRAQBu5TE3ct2hHcYUob
YQhYRXTsZPUGarJeG1OFhqchB2BKx2YdgFg6IFh47PxGfQpS2qS6qg+26+QvJuEhRTh+xucV75R1
9/4jFXoygAMmmiPqaJ4uzyB200YN/D8cnoxf7zOTUF3FCYprQ2Cc/HlJoFNHrIKec59NnNfXSwm9
xAfiaKJusMyvpa27xCEi5c4q7VWq0d7XmjcC5K4GeVQJbUmda4lNiiJ5kLdmS+t8HLv8bjkgQjdN
IXP6xvX3l4Pz8Xg/j+sxsdoIRe3/MArx8xE/mk27qncTfr/8rQQ+cKjJcbtKxEErh7WU6bO/dWnN
/ciG4ahLsDhuKXJ+IlgjbdaQHoEr8kgX39nadVw/qdS/7SEmT0IUrznArhXTPHGvzbqcBPvQuURj
t+5s+4s1pM7JiPRsJ8yQw3zci3VQK/vJC3IFvwymdYlWZJ+bIt2Xojp5Axqm965K0c+ZVu54bJmk
xinYqIBTzyOoz83gtOoFU6u1qwzxAwdsfJMkufYyoSI7MNBo1v+HsDPbjVTZtvYTIdE3t5lJ9um+
qaob5GpM3wUEEDz9+cDr/9dWHensi0KJ7bJsJwQz5hzjG+PS4LOnCV4fg4VgTsZLk2XJ0yiCZOMX
xvxR6pJ5/Zi/CmzqdK6zpdySSpxqv7VuTI+9ExvrBjicHz1mWg4NSrAn1g3jTnQpMZE4H17rjOF6
IKb2tj6mOHSElC0Ho3aJFx+GlyLTkofpQV+SYgUCxm2BVQwxJqdZZKv/tk9ZLsX/vP95w9nZuiYt
ZcO1/tcjIRBjHDu2nm8zTfQ3IhW6Q9zpeN+n3n6Usvvdu0MRWlUerHrYziu1k2XPjPnnGjKgTtnB
4EaWUDn4Cd3cJICqyA9r3gc5xh9l03oPrED51oiIg/y/L1d693/Xa65vuxRsC1uBvVbwv241A/mk
Ju1kiwrjR7o4NknAzR675eDbgToBoSmYvZfZo9UF2aNQaX6ly3u/fsX6oWaY2F3Tr9kULhhmPGqQ
CKdMHvxFvIzu0ToFo/drPVMGeF2KikMgo4anmbDuWvtZzqe4V9aDJb7BH4ge0Tdojyqo/bNz74j7
Zq6YZ1OvruXrX4UsdQAZSsyR97buixciE3ZeJU4x7CjIWcOFNDd2P3lCklOKYiDLp/loTTlC1V7z
3miL/s5GT3xmROGlEcDmLIBwOnnOviOW/g1DLhJuCm++pjuabmUdHPzhu0I+iJFdeWPNHzyFrQcG
ZdYD/Cu0fUgST1U797gA8OapmU3HKveOmWjZZoY+ypDRhpHwckfP86bB2LJw31seAgv7L7V26QJC
qdCZXvgkreMops6RdnQSRQrgcbLe87x9qczsM5Up4Y9B9Kvq8ocKIdxXnRcrIlkhez9Zem0dAkcP
NaDQ+7VNGLli6yWVvCSGwAA++sxh56QPtcANSJogZCkLBvWzyRYqkOt8Y87hkDKmb2Uu4hfM9fEG
sE8KnM2xT8xR8hCJSr6zpAcz0Q2+O34+Poyqv9dGmYcCnIVmxCi0/UPJpXgpct29zGo2nhPd+6MP
9iNb1i3OqfQpd93ikMIJBR1A3nKiMPL2ZLqcWs3BeNVG+0CmXTi7c/A+eosMdEACTfwDDd4+K+8h
alZboEnoSzoHnX49NeQluPVNyzoHEKQnX82mszZdAZisdxNQuHR5xq4kWpN7+NUNsvhqlr7YAP3P
X31UI6bhnDCJEiXgTtF4xgf9z8HSpX5qatRUi9qqY6NO8bQE0C6na7hlZGY12hjT2mGK32HjEPdM
W4yDNxTTLtKYegzNyDM9fdSXBJEAbe1dTFjdna/AK62vKj0Al5rAhF0/6y1fItyq2veLJKnV3RtU
d/tbVg/TbtAtUuWVZRBFq5gC9E69hxNhP6aa624jM8nfRUlRSKngvM1G8OBrbD0qZHIHW8oI+NMp
rUkM8jJ5DSzZ/HQx9m/bNJD3g8zA23EP7fpyqn9iYdkYHrO8uOgBZTvJfGHPxxSGquKNpGY6i+J3
pJchTvn4JdaS/KmzeS6No7iUMYpbmHmg1UftCXHMwRWFT9yiFWwMMtVCeu7XfhDei2ij7MVt/OTJ
yB3xVPC3Pk6CjtB6GgGKejIywnGQv7RHWbAjiOcn6efG83rIRPHGPrW5rWcBrq29oZFtRLDhs4zm
4qzH5USamdES/ILVOAPn/3VQ5KFs58aU56CxvWOSdvMBr0L7MkztGRzUtmrKuNqNViOvXy8hWNQX
D1XeYis+1a12yiz/olhvXnXh6MCzBRzNfkQJXgPo1Br9Yi/67yU95tJMlYLWpjkc8agzFJw9Rvoz
xMim0+4S9kz7ugXshTvJv60Hhq1T1hZHNnsfATiaVmbtJ02JBx1y7/eo1BAcMHGK0ukIKcLeYWE3
7mZaZ3dynohy2JSjnu2N3hzCYdG82a27kNeg+bKX9TpEN/hQGvUMlKd8cUeGuI20mwsEy/QaJGjh
RcGGQdhuf6CIUq9WJToWGInoFyXy6yxncg5tfdhbjffZzt6HDSmemXu+UCcoM+YpRlHALWkm3KG5
lrwqtF+WoT0YM/B+JHM0H7PvDs7CDJ8YaN97OXryPOV+sdWLgESleSfTgJ2ROeswjAcK3CZNuYIm
exO3EeyzBu2JR8FtodPcpLxzgR89ifyE/P+Nx5m36yTJlLE7htXkeKx04jgU+nOTyl86oZhZ73fH
wHLBM9RNuu98jOZaDeChsz7mOA9b4c2gtdyNadRjGMynUlUfgCNGFF4xhjnLZvpGjmBzqwprPmDo
/HAUnAc4e+4JNyCO1zmyD5UjrG1qzmpbi51fSNbplkH4NNR/cD0g+Gxy2LR++x5kJhukLrm36+lD
L5BWa3l8GSgXIRVTk+E55YXGyLV4tWKvOET0QSu+1yVV2gMDRS7/tv7dT5N+1hFQkm6w4M0lzpIe
ZkxgtwEeN9oBgYWqM7hZM4ATP7cAw2hgbGpNEg9E8vTWesK8ySOyi1Aqos0OI20EBVJbzV3BGr8Z
Al3fuLr9qgcodwLdmfcjLfGd2YW5gbohrolMRX6CRH26TPbwQYw2aWee8+6q1lzS/h5JnF0yiX46
w1Ha9xAiHges9gxLyczE47rRNeZkY0R4s1swzsfOENiQnFVsL055dD4AHPqdBTs76eerjNvsVle4
GEHMvKUa4vcKn43ggbjrnOEmS6iMGBKGK1ubgtbKYDnNvgc3ZyTFpRGo57sGGLM9ktOqTY6zOJJ6
N3r20tk/DTPPR/XH7aZLDgGNOMD00Cfi04jxluC2ukZ5Fu0ieGYb1/bDJqLNPwdYdBPLAiNsvY2Q
kHe6LR/5w/NoM3p9k2NA0aPxgud0A5gd1bw5yW1gMO/1eEd3LZ48eCtyS2wMwtSRDRj87R89SZFt
UM8opaJmqyX3URplF1W9jmaizoVr9hfpwI2p7ZnfzTXJowLULpFEE8Qe/Aj6T99zy21d6E+Vn6Xb
InM/egk/V7cSc8tyby0byvTouj2DSHyTmPz8nhYa7HoSxptQmxE0tSmXA9oGlh/fACUu4FjSwqSC
0LU/U9a8QAX4qCZ918j8U8BaOc5ED0jMRj0NroJclDPOjBPug29WPNjbzDX3DoUB6wUG1xoRbu9a
jCafsrkNNnYj+fKeBM1hoMOGtHPmXpSOVAdk+YesXbIBekHuGVKcfU83APIus3bhaUjoySM51dU3
3ydVNvdYMStHjc85ofNJCREvjswdb6m7g51RMbBB/Vj6e2sgfRbY+BiQqjOIniHtlJ5chVe2o3TY
epJBvMKXWRfmkQqIq0yqMTTNih+uZTCprJvvAVe19fk8Qi3a1J03boVlPfhISBeDG8/b0J0qPew9
/1tCf3Sbmd65LeN7k43BBszmsJ+G8VDi1NuXbhAR3xi1AKna08QeajtG+tlumx9zRgPPNUN4qSz3
5nMeYEaStjwWc/Ot0ZdKj84jNa9+iRnksmgKNnsywzYWTGHQRa9mOe8CHlUApfFXFOO5VSRnDg2a
StVnjFFrNOQlyaWY3T3vQLdxk+cetbWs72KmXNjDEwA31Lue/plpe7wnzabmr0k2jXu0ZLGbJrqh
Ra3eF07/FnbG3q6b+Gi2pgij/Ftn09wGHUtYVnexK2M81F5DaNNI1qAVdC7pl8zGhLjrmo7QAytS
W8xx4jIqkzxgPFXC69ElMuaYMnymdY6ntY3hoNmJG2y6pv2MvDY4SLZI20r5v6d2HG5GS5RNluxh
MT7HUZlvaAt/5nF2rdiywfPY6pWYTvB4dnKMjrHtv40d4dF2gjk7T1otjOa+3/b0n7xodncG8sAQ
pM9H7VhYD9Kx3doT/WQ2vrsSpBB6YpugQkdvAQlTtJndW2owqXEGItxG0lhilceHgmjhDTmxj7LF
kmj6h7h0SdHz0j8z0SubSRhwscqY3BptvAdL9NnX2X3WdSNmRvRLWQ773nyrpA+GPKoQStbUFBoK
kHyMWFNKcqonTTJgl/k2GIMztRuc9zr+marihvjxMYnUQ+7bD9QQL16/qPpG59VhDZTQxbZuF59h
aU0sKDF92eDDIAhkG1gL9Sc0AHoPfvTedPyOY+q9ajUqMYsHD5KtgFtymDeG4/5yKt89Zl7yGxxq
6LS5PJnMv/u2K04+xKbKdZ6TmEGVP3lYDGKTZZZlMCW2Mm6f3Np6RgmgX5MouyLcRHsgAcfukIvb
WAvTrer6Rxrwh2z87NLm7NpS3VjvnSe3x0lV6lCHIN9DpnHkiawF6Jnpu261BxVnmLibQzkk1QYc
8g3w5AX2787oSZvbmm62yPpKMMcFBDADOgpwph8JkAVCfsJUX/hJQyz4Xcn/KMeu39htG2zTFmGF
nv6hvnRC/Gf3JoVwD4nq0tufnkd1Sv+gfaDlZ+4UWjNRCi42R/00meHLXE5H107oamktDBsxWPuE
rSCfVm1B4EGhjixYBxJt31t66lut80BC1c6+JlKS5kNiHZGIYd8pvQOPayounjwmrchds2td8010
xXdvCpZIA6wfmQ58Iuu+lz4FhyP7ZkciMu8WQfHWiC9zlCwXM4E6IJftqRQ7iHHHZgqmbZwpcyn4
v3v2gAREzqHnK3oDpYFB2oiwY6Lxarp4G2F6bGQZhSCKhiXDjIWxjj9JuH3SQS3O5rwd8L+GrNHE
CxmMVvWiUvupcO+oRq1rbMdXtp67tsLEk6buBvEefbiRjYfLkiZhiVE08PiyHJPeV9uiLwO0XOG2
W/8uiWSdtaahu+Ci/Jzr+Ae3bBJ2jiC1VpD6DOViY2eLCdDyDkOLSNU+RikwL2Gy4ueVUtvKuhjp
H4C2XeqRpO6LcyApWeNotg5o0zED4P2mD5icR6t9d7CQbTKX/5yYQ0X7O0Dlpmij+Dxz9PpXQs92
47EN23jDc4onY8O8+WLqwx8xSFR3MSEjmFqHKAvjlvhCu3W+BTNljadP72T4wDg2vfTUEAJciFJ/
dvAIDWD1SNLyy63W0gK1KmJ5WjOmch6skOTarZ2zR4/HRu5KTzNIrcepxX+xAsw7MtShAXXgu+kA
DGI/l7O3z1AtxHTtkHUTdavc5lR1JUQurf4VIUSLO65Ro1imHtlM4F9pHOfOcdnVUvckef8Jmx5f
A7l8IFPIKfFf+qaK71mCSU91f3TEBVgomUOl45Vu86J/7nWho+8a3M16Wi8fg4jFG3+qoWc9lo5r
vkxuj7CDQJf/u2Pm/d2adgNPN00P66tvG8h2/prra4Lue8SMmTt6ycwdgCrn1pJr0Y/VeRVvFEse
uyxDxjhJ2HR9diUaXh2R7PHbYXYVqZueV1Wv5rk7LTDuTJp0e9bA+rnowIFLbYl5mgJr7ydOR7ov
v7i5SFXW0xZQ35eNawyuUZEbl1SbXpoa3HIyo8OrAwNy56o/k64ktnUkrzu2N3XTzlBmzF1h+fGz
M0UAOvQmPyeL75mu9WM9C6ANhZ6dtKZ3H3IePr4smwOJKETrTGX3eAcqhRzLhQ+ihP1drKYzZHfN
Ad6ffZr6zDmQrWIeG0f7jql6upNycZI7Dh3q8ZvXDPUNb+8/B69St7S33P8iUTb+nqEzR2R2xm1h
Bh66i7/nibCxsqCgoFzy2+RRMhqqaEi9O57AIA9M7RxPEQIwt5RnG9PM14QIzCNKE4Ik4Zq7zX+Z
Zxh/N4n5kXykLGx2MHvAFvrrosFk5xJqjO+NTRy3DsE9d0PVi7CKEBp78/iij90v3fDOeSEeJkYM
N0tPre1cjP9Nkm6TBPFXxxo2KmaNAOGvbbiebS6f/w+NwRBFCYF4ANBzDXuNLqa7gYH7CByu7xc0
iZiHhdB8Fw96d8GjZV9io3AXjpf96BdQXwiW2BWYUXZlCj8xlUF3ayvmL8uQwyzd7mTaxg+HJKgd
4IIkdGqnu/+agNhomZjn5FVMEkaK3buLBuvVmylJ1tNCM958b4TXHiFx5OZDSDovSq6o8feD5b7/
46BluuW46DzWeNR2IJdcq2pM/WhhgFvG9C19VKo6GZe32Bi0kGycr6+lXCdQPqn8sBuHJhQanBG7
DLYxRrufgRxg0qAMO8xFUO5rEsbDzJHLhLxUYdPaya5VdJ2+IEz42P0baO/gXl8OpcxJTS7RaTrt
o1Nqj0SYo2jsI/6uX1Os2PSf4dKtE2MUphntxbAWjULDu3oWzBxpDcKxi/ILgi679OaNM+1SxKjO
bPXgOQzjxXflk81g7m6NZ6XCYIaqygu+Fn+HnifaJbqv750I62IJXngTjY4KNZ0ctYiKm60f+J7Z
qABzTMJ5TjH494Ww70t9U8lYvBo1ilz2LME1yzPj2OgiYmPSY3p0NPKGkuRe0Czdf619s08G01ho
3kMSBATApdZFJLZ1GCgGKq//U4jMPkWm4T+AK0vP6Bi45nimbfNAgQfqeno9tjUS7xBDe+rj6tr5
Dam/Yv7nVXLtteQ6WzCWyC4qoUqAVLhGbjPfphpVTGqljAekc+L2QTMZG9XTfj3is6ifghwa0Zgh
vOrJxDgSbFcemqD/oVAV3tuD0nYycewzzijn3FZJi0jWOtkxV9Y83YA9OMchAUTZMzlh75Sam1UT
q0WN2PtB5Z8s5aNY7ezioCmoeX7qxGFm+qijdd98Ff0c0xdvywPqinxxrY6ZfMIBMz9hPhUMCHAW
pGgEvm665ZVmq0fV6vVx/ZCh9YyIvfGNsOBvc1Pb+wZaasg+o771oq1vQY80EBETs86UsYPTgmZU
ZYTjT8OIv02TGd2ccvqHdjmMpX/+gn1FZMpv4zEfb5Nf9o9F4byl7bOTq5gKr6X9SKyRif7SUnez
gh/vlgyf8ia4oCo2oGJxUJpt7Wq3JZyHJQOdKweSBbZY9tTDeqY7FFnR4hdMgEktCiymLdHd+gqJ
kHuqI/3Z71yECVHwkjPW202OTI6wFr+bq85TPKuOMhvzkRfqeqld9by1LiTbFRdkytFNszp7a3q1
8RMUARTNQRHdVFv5A8TW/qmzYNLb5Jff+52Um6GAdBDdaOp3F+TTASD6nlTuoSwq/oRleqI7fmgX
Aazpu3ilSkWnq2ZbubMJ7OmQyMXDfjZMMktnZ3pwzEEHpIawCSgEiPzhhxfP6pw6kHnYt1NYrecY
34nfU/L3Klgsg0aXG9ihN1FbmPTtwbmjQY1loGCj5XrCDTtbJ8FPqPNKcRtIulkfsU4beTifiv5J
OWynRPFYWfbr1+dAnfyIVwBOOc2kFpikr1LR0jJKgZTa9OOW/ycmu3wkM7lYvNYem7l9igySn4HT
XFXJjVF/sRO5MsK81PtbQZMRgajxMgineG6rP8opWZiWaUI//RZRqqA4A6OVXaf9iir2mmoI7htc
SXcwPtp9NEGwypYhlkgndbUa+4/hSzrL3PJadMS4SXtkVOKxJmTrXltg2urp349qvgm0mqW4/cku
3d64FUaCrDNO1YrlyLtiF9lJc2gAMBytegq2OKi+B7zz35AFbjw0IT8YXSf4Ep9zp0x3sASnJ11N
KWnovdxHuspCEpobHmaLMqfr69CsSu1Q2eStkUNibWY5+ehxhzHauxEpNet9F014c6xmosW33IH1
gA2Dfmaw+bLQkkhfnJmBXMvWQ53R+si4orqiMMXCZY+KEsPX6EhX5XTD3jbVB8PhDzkp+QMItdgG
AHev68H7/68C27JZZUgRrOLKvGVFEB+YaJJny/YZPWwvgOQQmmheVfMcRWZ8nLTsoeT+vtbLITeh
LJg+QeYCPnPAk/ylCTQgc7i24PMx6cBj42aM72jDf4IZ2U6D7z8ozf2ENT1cyeocr8xdyemxTEJr
l9P1E13Uv/jIxo6FR1t4MyRGfvWxFIlEaTekLWKblJQ4zkpLYxeWHEgJ3xcK0tPcJPK1i/xu2xhW
d//1/EPBqh//85dqc0JVhwrQo8vs/Tax6KjN+tKUb+xbwmLOLJIDnfgtrYPfPomUp6/CuEftufER
+8eyMX4uL/TcKkiycOpd5SMcil352gsJAsBpDlJT7L4t7zay7583Fs3GrTa6VGZVPANELNHe6U39
E54G8hJdp8WVZaK5rz+F/TsZx/Z7nw5kV4AkDoc5YNtLIR3iDbgNVTC/eHZC3DNpgfnebov5hvbb
DPXejMNOtki+dUF3YCm8EplNuynr6E95mCtkVLybpL7vcuX4l9KWPlgG9RqZ7U4uSYEudzlamH9f
qoDGU6t73768dqvtbixt5xwjHGCl7jp5RKrBatbpQKbnzg/CWHPEQaFu2KzYhdWD2mmWurebD5Il
jTfGIvOJFEIZTpcu1roHx8BcA5WNJCLHZj9p1OT/TY5uz7uK+FMYXYyHi7uln+cm+86mA24s9dFq
D8pRKO4H4Exh4SrZE6I0lZs2gXOmNSJ5RvqebeAsBFd3LcUp5I1LCejHbYLogjV94zckh6wR3sk4
mayJLdUk/JEvB9C/XqDe+x7572rIfbzhhN+0Okv5elq4PQ2BnHBogmoNbZMjnj24EVOKqjC8XVY4
1Tk28j8rlwfdlfoi9NSmN130FCL1YBpXw2OLRwj8fi3mOmXlTySD7btgulewcm+eO4Dy6WR0ajom
NetpKrzpMTDm4dig6jOKovzWGvpnOgF9+7o8aA+xCXYKWNeiYBhp+HeYHZ6ZRnjRpc3raTNTqBup
cM6ioe80+NotSrUMm3+tfpCAzQM3MChvR3+/WklgvcMWLJP863S0R3FMTTJKvTlunlU9/Awm4b+T
7EVXirjR9bAGj6p0eJcisW4Q97IH6Pl/2oTc05gHKFexNA9O06hvXgp1SE9N5vZ8FRafn7V5SzJy
51sjD7/IPQN0sx/sGuhqwIN/ZHdqnwLU2nuS4fzXWPWvCSz3LXo+RvVu3N5n7XiqkYIy2CnzN/Qy
W5vgjMce98ZxNof5AJ0+fYkA/LEYuFeBqPcuNoIEDlfy2ILqPwklQngexq1xe+NWIDW/radZxXsx
Fu0HvJXqvkplBdW0oVq26A6vp+sntO7xy+in/OGoRpdweZJlfhF82xml+XOepj8C/s7qAAf18Oaz
dXrKSkJ5KNCsDXPIDJrkwlnBgdyGbedaIKxqcWxICtr0ytVxh3YWP7mawzYfLfQF4BC1uxoK+J4q
jvGfAIRZecB15to8c6N+7Z+oCrpQt5WxjbS8vkPEZR8iz6TK7+rhFI818AiidW5EqfeHOiaHh7qq
PyQaqRO5Mf2auctulMUzcZWm+KiD5N7gjnod0sJgcEAUj0W0IzCc7CVpSF0uQdXCqFsclaVbkpmh
c7oUZ+tnnb6bj8BStb3E/RyiYx6Wyh60phMZb1rq/q6YXd+RnWK+MZHa2aWYnkVNCLGAIbhZPDIX
f9nhIG0D70mY6Xq2ftybcqvFPsaX4Hv7fy99ZBK4TZf/0+sfsRvoZ1f1/g4No9oEhRdf1oO3vKoz
iIREePIy1Z2/v//6Pdqg+6ONI2bdRUe5KiqbXIt2U21XPAUhULU5BCwgCpcVcKPoInau796XXu4/
GDhD1/l4P9N81/o49FNPPEbLwSmnasvWa1OWdfuUJRm97i75GdWkeRTSIuF+Lvb6YvuJy+afw3pK
6UjQeG1OtAVIiRJm8diXOgHjria2Wd9oF+wtcegY7XDg6Wy9gg2M2cHWIXFb5Y2yrCZw3R23OODK
sJrbDDaYdEIaTHEY25b6kXvuiXtHvTplc0R0K9FOGxZd9ZIAmzxyf/s9+hiv798dvGlxqdrjZPv6
lu2u8+zoxFbrbXChhfzI/C65rkA47oIDwzCufcNQdyKL5zuCfdSdXfYMB9rgYflHfM2Dm1vTuY4j
7U0a3RtZB9q9D+fsJuLyI0KjxBTZ/W3b2afI8+Q1Zzi/71vXOFvDPvC86dUbHmw7bd4rTNJ3yZC+
8KcNdWA7f5qO7cKCdpt9894lsmBPLE588hzy7CGfdXi0x+DFkcUYlkQs71dBnmUExVEZkw7TYKJb
zY44aRs2TDGtzbwp1zSzlKFA880GW3zoF6Zm0ZEE4OWJH64a3Rk42EWNzA6Ye0HcLCdSKSqFa7hk
Sk7OZfmrH9lAYJ167TXnV5OI96TI2RQBEGUjOcZ0oMr2OQah+sQDAeRQO+oHGFbpDygZK/Rr/TBc
Q539K469yBlerTz+Nk6jdk8H1379gr0Z9JlOTJHsk1+nTxV+vvtAO6xkKvAtO6OIugcPCdaZ1h5c
jhi1PK3I6MlNgvoNYtLAs9ZmT5VWyXdui4iEPK9mPe+DjVszPBDjlIMdIxhOQ3zzkajx6I+t/qb3
tApMyo9t3DSfsaPp95iaGbkur3Blx/sZHuY9m20+1ujswnNgrhgNWVnx+Xx0WrBjH+D9Zv6BtCxo
TVrBeX/Mau22JJCTDj4hQ/EGNgKq2w6BpMCEBnnOJd/ML2ONcW4bHx1HY8XrMekKVuQitsiMNEHU
ScfIDrlAAOAsUvne2MmBbOO+KIoDs8YPrlX4K0Yy0Goo9tnUnxdLwlte5khKp3m4sDwnb6ZHQzm1
cOOvn216/edYO9U1ZmziL+U6My/9Sh5DQ/udEVoesD8Kkqk/5HxrugqEIK2yPk09MUlLnxVC7F3m
1uUJONfCdqsAEh0SqxkO/kgwNhoGkjEalR2U78hjBdTtdaJbZ7DlI/1MB0NUqfJe19VtQvW4R1I3
n+p6dM8xsYLIas19pSB6mbPd3BpvssOJR+FzFCT+hgbttywnC8BfrodiuR605XqAsQNoNYVGUfZh
4NvsBBcKspl72kMP/FWlJDbPWjdB3ub/uEF5/Le6W0u8yiS+dUUzdzk6ujbDSwkjIK22pszJ3onN
7JIOg/1kRhrC5Tp/8XwDOGAaiAMgb6rToqpNIJVOfWyn/kN0gXgJAlkcbda0A7v8Y8IQ6l4GJfWQ
UTV/Et6yjFw0jdBus4zig9101X6qE4YNWlb8Lp2dXyJhTe3yo0PetAuCoLzOEB7vchznWyfIy/d/
Hti6f0NhqN27qmJz37bs99Pcfa5mK3qOA+Ol5HF9k7E23Ora1ja+f8WaN71rlSivros7l9Ab/Q2+
56435NtK0u4ikorcihGeVRrPKumfZOf4L142XNPSK96izmAF6IwnApUenQW4VpRTvyVcImxhAb8M
HhH2wVBfBva3iFQFYtS61zCPV2ZxiW1EwUSKODfDTfptmus9YRugF3QtONZiPIyMTlpaRfS5AKD0
Tqqg91bNfj21VhTKMNq7n7XbTLfAzGPo/JaLKLGuodTUPtcqWSB49trb1PZyx9pKRbygx3hPxoMm
JCzoik6YA4d+vyr1hzz/5eXfoJ8NoKCVxZ0ZW2AW0Ab7cGm/gOFlYf0u/WGgeTbr18boh9OcipdJ
3mUNcjYoWHc0cbtTPOntmZNk/egs78gCcV9pCGSYGL0Gugj5VhCym7eZ5Zccrf7oNjIN84acFEt1
zrsRYJmzW3/YxQSXQzKYr6j/9Z00c2NX2HmwrxAXOAzpBpD1JMW/o8gH11x52j5zicLsB35bUhYx
45npb1RGaAjzW4xE9Gk9cBfoO1bOeh9JNTwFd8jEogcjc8P1kTC4TfXYCR3Mva3tUpsnuZqgfsIl
5buPbfdLKNijnXD7o2l4E0L74dQBNv3QU1wig4XPbMmHWWuW9cCojlwPJd1wPQXSfJ46YKPSGsEl
r6zkyYwfysLcSxwxz4bzDzuu0xleryysWs/EHSOGorLG2ywQNao2CXYr0zl1S+fcrwh3ZxzyG8DK
FqhCEp3aJQ86Hqvi/PVjIROxucVroJ2+SLcEIItrw2VJOGYD1iaeCBRgx5bT2lzu7FKV+bUDPqSP
iKBmXE6UpiPTLJnfvl7aWp7fCgNraTSy3LYpU+o4Lc0vpCFLrdw1qvHt06NBXy/ZWrOgn2IKLSRH
UzxiYZE3HJInudD310OQGVro8MNv//1YD9X0VjTJXui0UGmuMwQYoEDsnHSyd2apxN7hubpjQe8p
bLL2Uk6m2NEp/9n0VnJdow4GmyAdpg4kPywTNKJ6RvjTSXuofRQuy27JyiyECSmJdJaVVFcRBGwJ
lp3+ZAmAtnbyyRwkoqpYEi5nI3qxO80kSl6RCbEiHGfTR1aZxPVuPe2NOT8C/Y82bhKJvSXHAR6z
NF5y0YgzggzWdTVUj82YRec6MwmIJ1/7J7vqcM5N9xt8x27fL2OwKnF4GC6b25EL8T8OnTk8lAbD
9LnTfxW9Hf3Rs19jOj11PKHOUuQ7knz6S2pQwcB0IEzXxopoQG/cz5Pi+TzV6RGPX/LYpfLLauuj
En/uO0hFBbrQE0I1CjKNBMLURSZDM3U9AEl51LvFZFmo17zjR/5qb7q5nT6sRaZ0vjmFVzz0jujv
RyauPP3iC4FW8cVzxwy37nL+z8sGrEsOWOYW+/Wtm5V+J2tDbnLVBedU6owOQArC1CTlaofdhe4i
FuP7qu0OBqbZM85genXLFrdVOnKqUcuvDLueE6ECbuwrhqruHgsbWRzzYH8yfkCARlDYdZJtes1F
9NOvBDtS2alQeIa9+R/Czmw5UqTLuk+EGeCAw23MoxSaU7rBMlNZTM488/S9IOrv7P/ri74JC0Kq
LClEuPs5Z++1kwPpB+af0nNfpKZPb41V7HO9/bP8+WqOR88ukkRn7rjO9/WTV7DKhhsxxMinCs05
S69ufhlg8QmTjNUHzn+TG0Ump55UiE0sGb3MU4eEWIMbqMZzV5sUB8jN1kj5sQ27TYd0z8VcllJX
1W5+Xnq/JDEwiNH4bRXy9gthfgQ+JEH4OcG3XKelIO8H7MlL41FfOkH9RF5geEm74MPg93jnuH41
BxCay5U+rYchT9+Vr7eAnKEVuOp3SEbct6+gHI2J9hGJeNpazOYRlNrlQwXOzKmj14U/1JfWr0gO
I+gv5EQJls7zVEIXcI3Gf8h8t9tao909Z6qwQXpN3Xus09FssoxphhJqixiuPEuJCXA+By77WWW/
lY3Rvxm6/ltLvfnUEFHMdlcwkCR1jN+MrAeW9tJ8QThNJ77ss31tZfuqwU1tKSKZY+nNURYorIjY
7hHkzi8uXw4M273ktD5W1tTAjv1vPtHyLEcII90W3nVpa+ob5WSqFdqpN9mwqSjmR7xW9FzmV50+
dHdT3b4npl9eM0vH3zSwqThVjaZkvly+MOpmOaxqpyyvdWl7p9xV2+Wrf78l6RnmVoP21gPbvo1g
Io5ahhYzQ2wEmYXXXDG0V/6Me6ynhMDoENxjPSj2cs4e72dN+/IsbT6Z/jSETngMCnKXvLBaQTDV
xgIVDFoMFFJIHwOG8W8KONaxDmnDF4P2zXwFkVxUEDJJlYKk0gnPmmeml78PcForlOPye2k4Bqk+
M26AbpX9ecyFee6lI9b26LTJhxmK9rHn2LBpXHBPy2pi5zUG5hxpuT60x66O6rUKuEnCMP5efGkZ
BJhjlICmsnT4HiMcx/2yD7WtnVx60gvxT19xIKmtI9rwhR7ZMYPfdVl4IuHYDBizzB7dIauChxan
/mjCwSVc+dRYqbm2WdQ/B8265UM28Ut8sKacAonIfqReeYk8Fup+pLc+6C3BbHZzSHLfPMq2O/a2
KdcVlcOpTkCDhx4jCn1s1FrUTfXpBuqDo72zmZzZNa5NxZPbkh8xi/SB2mJf6gExySG+9oZX/URi
wmehNIJrzN57szXec9UL/yiIA9ouGpOJ6mclHCYY//Z+qeG3rWDOh0RK0jkaSCD3y/oce7jtWr8H
Q0Z+YlyI/tEYUah7EgD8sncuDXCzdzG1iPy31mneuXDccxszYKODap+ZLv9SdTkyMeGqIBAIT4ZV
PhrRTz+qBlwxHqnbenzSZ9d0NfrFFi8VY8OWoYABhOaXlvMrln3+h+72Py14/zfWxnhX2vgJaf+3
V83alkG2ikxE33es4eTQ5EUNwOln3kfHJmQeHP4ms27wqqNc8GC1nkPLgJEtVP/Qz52MhQJBuu+q
FTjqAztrNx0mi0ulUXyQ5zes7Tx6G4a+3d+H3a3qonMuTm1aOe/NiCEXvYxHwpN5xttrExybMwOn
O3ZmZaO7nsIrqk1QZ/P/zc/ZoMeUBnYy0yeW12L7N/skGZ92Gj7U6FLW/diBpSdkG0xeua34Z3dB
bNuvc7f5iMKGcIP5Mhp9on5jznyi3o0NogfMpgX61lkeSMfTeu5N4i7mr7pSBWdRc0Zh9m685GQ3
eI0X/fDwqR3jAREZIwjzRJTlsLHhICSOTN68vk/3FrGHR4aTzhNJPtMq88GpOoF1AGZorFXXu9uo
crVkK9zuse80e9u34kObMdDe/LA861wRoy02kwtDvHekG9NTLZ3kVtoigNzsB59aFmbbTNkXn8bR
NTN8IDRQXz49oMrrHs7luem86E0n7AX3o3FaZA53LLQuzfHAtiY4usXjrQu1G9Me7Z1kyM8hTfy3
yidqMA7alelgZvMcPjyqyP4t9CIP0+DfA/XSc9SyaNhjO3mryb0l4KfW+mPmDE8kkriVTj4zbWvQ
GwEHinn4tzzrnPKrdRlcLe26SRrBg6OfB0d7WOBMTFZW8RQSolhG9qVIhiMWimrTzrFdIdDiUBrZ
U2PoxrGZZ8/0hyEwTdlb62AuQSbw1ZfEYVW+Me0XJHksG8D3xkRoRJYBsR10DIZWPBikqkT5zDm9
tUS18iFgvQy0MkerGEzlJcr0s1v6SBdtQPqHKvZYlwlQvBAHfs5BoxycLvVPNYV4OcMhlq+lSJZI
b6wfCr8SLfWQP7Ei6CikELWc3BpOXeO24V5pCAbZOF9dw4fStvD6I5eUZrgP86xMgn/OZRpsNbf7
EYcGK6L7SxvVM5YeYFjCPhIRhWGzhs6XmsEfAXJ9hzxiWNnFOD7oZYMcIU6KGDFtYB1FabGSoKXr
tDQ8eVlyMuAVjqtKM8xjokOrWKpT6U79/n6r3AlzwPnIrZ3LnVEN9Y4052DTxAXJi8yGGJOafEJb
BufYQnaL2i7AJfo8XwnSHG7336ulf/HkBPpTPQC5s0OiMZY6iSb8sF/4gb0TEG5l6uEmnKfygr7e
xReV3Fgkuax9n/MJA/nogrcanME8N/GLV2J6s4/EI2RYT6KU7aEgF3kKtKPfxq+q57a2634XNIY4
L0N1N6ANE0DdPhZF8pqp6mskNeXRUESLmoVOOifjQkrHuj6g/0/PTuGgHa8EUcJm+IOcUEp7qoVJ
MVSc5fqLDMuvvGhdNA3ekrD8VZi0Ty0qwVfmRy/KCPOjx5lqL1IfVRTN0f0SIaEr4ugWTntzKOaB
fjGRLsTPscHg1v7oo/75/uWJiCKlubitCqmtxCTrI3lD96i/RmrvqOL9fYiu2IKo79Sm842PCaXO
MfB8tS+NOdplduMBDSth6NbTVpON994PgCsJ1XIbE126Ud9y/WLNAh6RLwsp8Ih7cAeyBCJN5xat
09vhvuSd2EwYWjdxogcHI0veVRhpD7R77LWWT/5Ws5D99h1jpj6e5wco5jsTGZaL2OmBPsa7rur0
Vrjazc368URTB7FIX5SfJrSx1fIQ5q3c3vGA+B1H2mJ30QOaLFKvOPuswlmGOZa2cVywbr3HhMhn
NkmAlU//onJz42ppe3aA/KF2zKNNA/C4YGWY/VZ2kO81v7UwdOmnZfpg6131xHg1CbDdL2ONLu0G
HMbuuE8QZmyjpiw3FZ4LXBYogkQUbvvAh0bKQP3eiimREM0h4Q8N4p8fvhzVtgi7zf1DRFRUHFsh
Nr9CfIQ5HdlCc50diIvxBczb3qomkKUKo84yitDR7Ud5AIuip3mppfZHr6Xxd6hQonTEwcmCOeFC
JvOlYewa7nnE1SCmMEfX59ou7E1Qcoqwa6e5LA+hrn+ZjEQ4kuOVZ3FNmmMkkN5FPorpvIdv3THE
H1PC+Bb5pB47o7GJK5Y+gwKlnCMf7LHYMX1TfNpS69HzdJIbKudp+Wj5tcXOmPWPtb+RNkFUsvXn
ymy+If+4bdx/BxlwLtvQesKj3Am3AiyP+z0W6Fq8SgVKfHZPsW7nlkRgpupQK4TVJcv1qkHve55E
IQ5RBRweOBjiWWqyo63L+kkLUa8sl0aBT22hw4ZBaFyihqABF3R3XfXOO9qAI814usDluFlACDV1
yFZjPPhE/8rE2sx7U1T8Tkna7nlr6sp7lEbKEH1RJSqne25Lz/sfl/wBtDtAvk9zRZOIs26vIG7n
nROfp6r8Z7lDc6RXTDV6WmME3mOsCXpglS4Ah/yprFxm+r1o/GM86ls1a3UWjgE9r/aQRs9sAOTj
sQ4zsRY0+siNP7omOEhC4b0buLTfNGX2fYCuRXqhPMdF+8t0fCAX86mpD9i/lAJjRlpefok7FTwz
XN1ppfhubKwisSX+n3AtSaxLGzHQzCqTUbMiy4yfmsijqBRYluIISIWVpmQMVka86jr1WmQ0ZEm9
s4+Dk3W71Dfaj25It4wck9ewztQL/AK4NKgfQtp8d+lUnLTB+f7JSGd5dduDNxAu5NRw3qn/PaDm
9BtKpYmj6MnQJGk5f6gM0qiCYiCsuFAvvd+Ev7Rglll3YvYGud0pEjb+48l8lxWHs8zzSJOUgiz0
WdPw92GRMyyXWW+9aTN/3QhK7MVzCgVJecFrCwGOFOuOHd9qnTkAutzLGKf/gi2YzHxV12DAF34B
Ti9vW7msGNB8oX+rzHwYK7zLPRrEhg7DIW7zaNeZkKDmJckLU3udRcRqhyTuYTeoClJ8oCeg+yzK
DfTwidJgHiqzVpyLxM/3NcFpn0n5Wvl5vsvJ2GbYEr0YMtf+CEgCNZX2ysgshBUIrejlz00qzRex
xgQyRkRgYWjQusDF7Sn41Mw9mpDYHbcw2DYKbPABJKRDlDXZ3lSW9tZ13lPcWKRkO4QRuzQ5sZvU
AdQlmVl7yohHiLvIvjsLohC01Qmoa5fvPSe0Xkv/s6g7/Q+Rcd8Df/QHDekwJ9e6XGcEWLwtz4ij
rehmILg+2mbZr4J5hNI6rEGVNT6p1OleZMMSYavkxq1KKP08pA0G50dVeOZhSWcIzfQJkcN4vOvI
SlQWfOKDM3wMm9Ayc/yaEiSm+qB5GCNa+dA6mU0XcG0SOcZ+EOpHQBbaJsnjzxBefbH23fKHKyv3
IvESVc6IDdYpSLPjPLJbmk6WnOSh1+HKOQEfSIu4vx0C9uIGhhO9NXWDxLS+DgtDkbeBSisAhRt0
cbNdNFsaIWa75VkgpNr1DE/XQTl9dU47XEtXRXs/TEAXxCEj0a568Qv0ZmNNqgrdEHkCIGzuRyXg
02UMKsjoM57yNDaeEhNWB4ud8BtzX+MlXdfsFsfII6B2WYCiQf5sK6faMg1xnlPPusop/61DfH+M
ocoi+E34uGSIvhNL+oemtV6aKdbOKuxSjNT8g7ry8h/YFH7nFuNu6LnrMJHhc4Qbac+A/myiKjwA
YC2p8KKbqeyOOFj1Xc1hdp1j/SQaxT4MlLGIAIHlkxWPoS5K0t9J5x6wtyQ/fL9FcjNU+akg9ndV
23bA9IfGQGNPP1vdj9DcER6UDAPIsDK0VmaCF+ZOtHFhvmZxdQMzdO2sznxTWhJvaqHJI8PzlOys
1FoP8BwIP2gLRuEIQDaT8OyD01bjCx3oXZKgqjKhy1x6WzW3qMC/pUPZ3KJMEW9aRHZwGv7AU0Oa
bF88LLU9CzxFVP+iZX/6WU2UGvOPJlP6tK2kpSy0PcSol0DVyatSOh/M2alyX/qc1nxbWuKligHe
+igqlpY4iblrzPF7Qy/bYxs17ruTjFsU4uOXEyCxRNymHbVWQFfOXCbAunVzArfamESLnjlEha8W
bwSpBDc9MJOPVEXvRRoPn1NTxcAQ4unFclW97cZo53ftSXa2BSRPfNkoU2hCN+EDK2b40PpGQwHr
5PtMz4l9xDP3oJFn+RomCBygx/wYWkRfOpvdRvemB/aJ53IoaSVgGX5KAxd1sJTdvhV29KIw6FM5
XE0y49ajR/pYkGmfi6z+3icYi0LH2dchDW7TdOeOwwMNxXSHApzs2tbFThDXJOlNQ7kevEbeHCj6
azUCiSlTvIwp6v+r0CrrSVXT9/K3yP/79Z5RHc6ziAlAQADzEiBGjXWO4r786Iz+Ihz/p9WQZqV8
VzzoJvYd3ahLqjJEjJnT0eHj7thw6kTXSihaR3sXvQpoNMGsMEKj+yMmankdp5iRoFT624FU0q0V
mh9aaDDCiSonvACucIfxhw0Nuuvy/tA1TbwvTBPWJrqzh5ZOUFykD+UQNdveIvp0nDcLkdIqRZdN
zF5kmsehM3+GCtSdWfLxRBmY/SDAdAJ7+GHYjUVGJwkcvd1k74E34ZOlfYVzJ8ufDeTLq0SZw6nL
SVMSRVZfYj99iv26uo11WV5km9YbDSHuRiuVu028wT4JCu/1EPkED9A831fSktvCq9E3OM6HUbrV
hWZJfRnMQu2YzpNb7P1ZnCtitq+k5ECtuH38M/5QHy/dHgi82ua2GG9lLN7RwBZPugJ5bZreb1tA
xvcDdIdLH+RvW6QztV2ha5fJLuhPDmKvjNKgH0nDSOuI1cEVPM8xFEp1GRQfHmbBmEYXfF3xRtVK
2o1rUa2BxVmneTodlpZ8ECO6jclVCigHovm0qPLKOo7+0K/d3Bl2+dSxjJaQkmGZtmvTzXHtROqm
hTL8hPtj9QlphFr975Mk2+pGErzHWtM+hpjtsN61VH+I3ghSXhk0kJ7isfn03Lm95SHZDPzYvdxP
5ahdZ5qtzFdRaQm4THa/cxhj7IYwVy81p1RPBA9FkdvvsDqLSzVNnFTnSwPE72Fiur2RR2hCZQaI
bs75GHwTQSQJN+0e+mT1yhyf4Wdq5X+E9jyy2a/vfpz7WmRFrHOx8PVLp9J0U5Ac+yr8/FUmjBqQ
lnxJN+RQl9ClKUtEE11SvCxvDRK4LYK8I2tn/dTRk7sIS70zvRNvk5gd0V3LDadFs46mafcsVmie
Afi+1vx1tlJz3B3QTGy0oBcvEQHslhdmt8UyQUniH5IJ120iIrTFcdYhOMrsF62xj6ruhkeQ+PaL
40jJ/FlHJF3DLmkwL9zyzEJjQ3dYZ55/HNNovHGsl5umsz2sSg1oF/a7vZQuk34H23zVt+PTfXTm
Y3/dBHk1XBtF8wvVQ7Xn7OHsOHeP28VkAZXl38u2mdq36bYwwA2Fci6emD+EcwxfHGTJbODGK5Si
g8DDRl+DvPmL61gpeUqKs0ERUEfyhXW66HqRNpVrN4o4jM6dXsRWYhVhtDvHAt85UUf3XNqaduBD
v7ifdLPn9/aJevBNiRpHMQCrAwkJ0oq/hBte7W4U32y6VwDJG0vm4rJYEv2SuIpqch9EBVw2y0bY
BKDtRtIGdmS8uM+aTvlW2KyObXBM71V1gPLIFY7N/zA/WX0YP+n4bxDY6902Sy2ETwyf3u/PYuRL
y/JumFXCMDtHPKkq5znhwL9Zyu3l51BgNzf0uCaSG1C9GL19ZrZWHZugfM1zfdujVSV31Jk2rHbR
dzF1mHnLrj9Jcp9oenosGF3+wySFbJs2DHaXLjUnyM39/Wldi1zPeecx4gDZELvJaTD8XWWU9fuE
EPToVkPNMdw211EPeyw2y61jB/6fqjSfC12+BsVYvlqe+ib5M/mJJeq7H0q8/0b/qTnpid3N+ohH
Ak4YNTKTH8J4TQjHBsCBeupESBN79DDpNIO+z3LHBrKk/1qOLH4yqMcONSCmVjAQBnvWDtbtP/0c
1eOFlXXwag9ETpzezGFCyE+Ffe+a6UHWcrNHFnAIv/sIqMaRRz7ffaVueyuEq1ahM6l3ymneuSyr
HluohQcznlEmUNM0Dt4vpedXp4Dkq1U5S/iW14Luj8yJnaxt+a6Xytox6XsPsJzhyCvFh2eSIK+b
WnwxWkVZWSYpMtAIREiEbG9jz0MhsvHGw31tIXMpvi7J3C719x6T/DnI3WE1b9a/+/7TbwMOduNE
4s2aCmWCMFCgfUnNjk6tkZgvg6R7n6heQlqnCR/B4SLQGY+BPudiU9kgXPSG4hOi16OLVuXcFXW4
1fPe/OpiuWpble+phlHaz6Hb0gHTMviiO4hlm8BOJvJAPI9prq+F3yXHoHrBri7e/AAsUMKMeoMF
Se6rIKaqj8bkYrn8rkYm2yer6pkhWcV1Upm28Yse95LhqvF0f+ozLN7SriNwEUZgFVXfqNGgBJXZ
viEPEms3s9p5zdTNscU28iDbQn8oGeXve4Cyl/sb2EtE/TJGeJmjE747g+yyvlSOsLbF/FDNCc49
mBhdHDw6Mcf/EOAnpp5t7zrHKRwfUi1BNu8RD/53ltQw8SCvlUnObHlK24EAGg6piP0Z3LX1cypi
KqfCbVcKZPb5/pORTrnyZwnS4rupw4nYt1DvNu7SvFY6gBwilQ99qOQqqAZxsSwVHBJmmfdnSyGE
26XmRFzUT6EbGmeTwyVgU+LqlrXNy5BoheE4ty2L05Jl7utQoIIAWFVspKgtyo5WrgMUawr9gFDF
KV1RMdm/fIR8HrvpW1f0P6DWgY7NArn9u+50vllvykH+mmysIp3d2s8iV2rtJjl7nSUeoljX17rD
BCkXmBYMZEI1LgxSKKfiWaQC/pwxEyD8UQvWmSe+dRBepzRImk2c1tFeiQoNj5XUF0WODHU2zNHI
NPw1/7j2UGMN5mxNlU9z4azlTvpnfpIRZ/9nTJoze1K2vPL/f0kDBLd8z/LNtL8Y+xLKlRsOb8iU
ObcgVHQ0mYpvkXHWLA84y0WuDRe8LUizaEJ9ckth+4V19ui5sXykJ1Yw05DaJ4HFHMb++syXZ3L2
nsdy6+aPrkbYbkyb8dGewxRR6tcXQbDnG2rAkFCFLrzilfLPTZZ/+dTL5+UhjkzY+uiBSMiwjl1Y
YN4qfeuIE4ZeZMPJvUKy8JZISE2Nw1qvgeO/LpeQhX74A9jKbeVwfCOHJfu0Yh99FvLJUdf8o5pl
Izg029UYw0+z+l5cChOxR1xZ/V61EGe8WfFfp927alPvueqjapPqtXuQXfsRT8VwSgw3pl2i688A
8YgApmluDltnDvqgA6tO3JAJaLSKkHMb/QWN2m3bEM2+dJOlJHOvxTPO/Qh7kHRHATZfcAMXa+j4
DOPNzkrpR/tfo+gINUazLNYlzY19VxX/eDjkvkatx7JNeM3dZto6RsCwl4YaajW5gZFUfqK7+sdX
/Cy96p/1ipjYsMfkgQ2TrFHsY2WUvg3zhdbx8vINQW/H92d/v1Uv2uFR1NmwwW5VfmAm3sQzIdpr
TGerqkGB5lEV7bt+Exj0cXEK9IBOiC4H40wP3AGvkWYdK/T/um6tYvtSp6b51iaPWuu1Gykacavk
CJw+nH7no856UWj6TSZ5fdIAH+1gKAHOYzB8GPRerQCzRyzALch0g7Z0W1yVHk5z5EqwzVsOuTA/
4w+9lOXKrLvxGpVp/BFGxOsIRkGu2ZRoY/NT6QXJR0GeOFwxOC3Ld/ll9qv13Wxf9ACRLI+UdmPe
QJaHxg9eC+6cc5B0/75UiOaZVAn/rLyJKjO0giecGMll+f5E4nq4e8OakNuRiOb2hbgYWC/NxvRN
EhuzpH9wHLtDqEMuauoyleTck2ys+TUOhF99pSCGVANcP6y9zMdp2yU0fRhxojvsy6pfdw6uI4BD
3Uteo+Ex7ZqPylDtFunH8tDMyYeuwDEYp8m4y9qf94ljH3YEWhaN+w3wyaKT/KeM0XnxVvWvJRrc
Va+b0UEb0Jd484PWCyJB7IB2DM6pJOPIUIzGY5QKeTTpSZKXgZajbzv5lUyQ/CGQvFfmMNDQ7Yxt
ihv7pJfk1yJdmzVyMpbo/hznTPYQXaOm99bLJda9umLrN6EVedUuj9V0HhRNQdTHOUMMp/7Uinbi
zxBvOAM/5W7c37w4Y8od0YmB9ETYFCtRZWaYMiG+L8fL2jLDbRwGw8VqzP6yPAuXS4etwezSJ7rn
9rPhaF9WoPaN91yXuqCI4aETxXR2ypPLsGddipzaRgRwFnBMPyX4XfdVGPRIv3Ljc+xu5uS4X7E9
MXlxnhq4QVfJdB8DDcafVV8l4W55UQurcD9qiHqToiQoC9F5WcXTSvdUtjOFGlZ9U+en1BqxJCuP
at+6RkVnbNDvM9WxxMzvmZ1i/cCoqF6ZiMA+E82Vh5xYtHVUOMneV601bTus/KXFktmkqfOckze1
C6tSnGrfH6+OWeEWjMX0DsTrp2lp2p/a4m8kafwS7vzbpAs65hnWYhz3H14OcKJPvcehddCeVvMw
O/Bgfwzy2GDXXRlzrPIgjfFYzCiEuLGZtjJJGauCapkx/4MmHPaVjpxZUxYUl31cn0YJy5JW0bh2
ukadoloS/tyrbUKj4kVYdbYPCqjcVGu/jCjBj9DSYGvSUZymwqpv985QYTqrbs5tTQHWYH8jJKCZ
L0mK8TZS5WLfBAR4mWZXnnE38+5BcD1gISXDuCavpM4NctsietW+Y2U3iKcReBmgSVbSVT+jzD7a
PX6/lgnWPifkdD/2wXBEm+Xc9LGO1p3hlN8EpNpVhrLMU94FxBL4wCHKj3j33L2ejfbZaJ5ng/zP
atT9zYRm4DzoiKlGczrWEmmWnjCeI5sgagvMFnJoXswgeBSZGD7ZpcbKRdc8F80IC6sTXkK89G5A
Vq0w+cXnZ420fqfdPlOTc5mNgO9EZ5/DNnRJHDXtN1pUQY5jCSdZRU/ON9eqJ/Mla7tsFxhOdE0M
czyacDnAfo7j3mi7fLWMotFHiUuPkGZlzn/kgFqyH4L8cVirPAqfl6Q85mScvv1uo9lRiemgC16X
Bx3BLM7Ll+VC4oTDw2NYu6Ccp4spmDaZd8YuSMxxZS2GZlrfjBRQkW7/p9vWpF5rKaqJwBafThWJ
j6ow8oPGXJudmEtBE36d2J5+jkv/Qhy5RFmLdJa9EQRPeQy0kbaM9WvZlMHs6pdSHzNSfcf2LjBs
u9lSiF155cye2MUKO44lMYQsAfocYQ099T0pPetx6Kby0MmGMLdA+utleq8l0j7LGEXK8paZDknd
Vh1uPGsg/n0KZpd6eanGxyVmEP+OuOZDeV6uKIzgoC7Uo/u5VorKIq6B/2oktgtDX5LvFuO60yHK
JUTiM9XMr2UqGc7aUaVhvgCOilGyENa+zVq6sfOurLAVOip9qQCE1ZNefEbQjnd+6j20o+Vdxi6O
D6Pr1sfM0MpNaXaMqukilWURfHQO+QiRBQ2QjAz3Wen6dnE8RSLYtV1TXGsV3bRpkIdY0yFC+XWz
sRY6Umg4bAJO/s/9EsbLPHAntT4jkxieIvLWViDLDFt7fz/S5Eb3sjS6wRG6a8K9u3uje5ocfpEp
ostOV6cXxLUxCdrDDn8q8MlQF/NL0iYkcym7xCi8LhrwLfq381OX/u/Fnx+YrLt7oer3zvOZXMgY
57BnBcDMyuKzNnrqzix5bMyaWkNVwZk2G34sMWkb6Axr5RIPO8xlRqosE/JHKugm0dN2IRs/Er5c
HsZGa/e1zAHOJtktaqxsVcjROmAcenPceTCtNSFRASBsDYTIFWa0LGI8O7aqsFaigSiBOmCeULeT
v4FkVFRMvdLa/biLwcYoVNuwHJxV0AfHZQZgNKgKcW4hIDKm3Njec4N76zqXAFquF78jV3sOnMb/
afjvFDJXZD3xt202P/EHx29KRsGewVK0uW9p3gSru6s5ZtUUqr/5UN1CXJrv/LunZurzdVfK6k2N
PZwGvXL+WDgmJX66ifnmJmMvxMPVjNV5eeiAut+fEbv7Qotx2ufUCfbVhfl88XKbxrkXzenfswOk
6Lv3lhvksJS7dlJY5HxCUeVt+QfPgXGz8jbG++XK8+iIj9gM7ItlghywJpPY2Kn/l2tPPgERLhxB
728LKgfa+UbuPS4PCH38PWbBfpUO/r+vLV8YpcI0izBj3Yb9FysP+nVZZuckG4KHpdjNJQpWw8Zk
S3LzMjsazMR+ihSG41kcXqr+vQ4NCx21R1vRc8R5eaa39usIh6XaEhLhnpOcDGt8tcaHqcI/DaTG
P1Svaxwlm8yeBtyLWJNiG0Ujyv0ebupsdfYjO1kv/0/RQmasFRgg/u/btmN8kmWRRFsAHPje2mnH
EOSdSr/y2RVLLYC9JqvNc5kOsC3CFNDIlJ7xF5HBtTxlJWPypZ/AxoprByuGXkx9WeRhpZuN1EXW
sCU9CN6kTBxIheE4o2kl5q562A6UMhbotR548vxQm+G5xst/ZsAYms6+abIdNiD6g63Q+Espos2w
PI6p3PWwGx9k2DYncM/01cvuYZxfCmdYeMCquWkmMa4ZFs5Q4ksZdeOlnh+6Vs0PNlmchJBsB3us
2O0YMGSW/dMytHyV6+y2QQQmUQ8DJib1xKaj8aFKUif/iHQEv5R1NzO1ujMjOGa9c0MnSlp/rVdo
sxLaGS8wc1bRvIpgCAsuyCR+BuSB7Jarv69rxkC0gCFXSHRwwxXuXG6NAl5tkbjofRk6aPTNfw/x
cEuKSv7ueBLGvIKj3GYrSwEK3hozTZ81GTwtwqDK72pirTjJoE1ISQmpfuhIj2gb/x4AlaxduuQP
ejYBteHTLjorN1dI/Irt4AXIcOa/WhOP3oqkD3JK89R+BObM0HQeiZqoJNd1l9f7BU6nxcQRA/uB
oquv+qynoixF+BJKMaLYMD5yNEKrwikw+eL/Auddwlk2kBcELQWHM9GNKZnXnXuPMtAzss2Qivxq
9G79HBsMNrn/j7RtZ66zwfif/uhb7rHW+VGByqxlwYP4oj1ksrsyRvDfB2rfnZ76A5L9aLdoxN2x
eg4UTZZFYOj02TGDzl54ww9Qh/4GAOx34GrlKZmBO7DNaemNGfAq1wWLbmjp1dG0S8GA4qWU4c/S
MNz7laEjyHCxptMk44tJGA1XpF3vy9Xy0CGRsycSnpYrmRpwebM5iDqCq6XU8FQM5T8Gres4JkeC
NsjH0rTVocbPAc7XUEMQVnLi/+I8vC7mFIZU63kgvQU5gmasSh8t+po4Q0K6M/qWVuIz+CWHwiIp
7xRJu92Z0M7Mac+pTHFf29a5lJ+9wAyziWc8fWP3Dn1JBgVdzPyBBYvJXpqh6NLtp2ly9aNleR9Y
SxX2OGD7HD37a+OmP9Ctuyf8V+lOMG9dDUMX7J05VJHEzuo2NUN1azv9/wrxkf+ZiSIt1/QAUUjL
0ol2cv+DkBcNhkkjg5uFXOvslofFsYZTdq3Qbd6UfIvmmQqBydXZ7NQ6zpIfEXjvszu6zjVLfXKN
De/Q/xd757UcN7Zl21/pqHdUw+wNE9HnPKT39CKlF4QoqeC9x9ffsZPVp0Qdter2e0dUZRCZSSoN
sM1ac46pckyug34JVXuHWc9aXO/rtBQafH0pfEIHA0nF9PpTIUb6K+hg3xxZo1VUbw4tREQzqD7k
vd3oZJioMCiKQYu3ptbfvtXRU39YlYIwz8osX/siozM9jfR786Kjho8QKVY3kxk7Z8dNnAOArO/0
xL5NFUfGpHRjyaGV5cYxczfypw7mA+XakhWi8qW1AW0sqm7WbdYCrmocdP2xuAWNnazZSIg3fFEy
+vYCLHu+LtGANdAjPpp2VYL49adH1BGrdsisdROW+raFFHOlc/7nuwjJ5p//xfGXopxqupntD4f/
fCwy/vsv9Tv/es773/jnOfpSF03xR/vLZ22/FZfP2bfmxye9+8v863++utXn9vO7gzXi6Xa6w3k8
3X9rurS9vorgW6Ge+f/74H98u/6Vx6n89o/fvhQdVEj+Gu7b/Lc/H9p//cdvpsEp/J/f//0/H1Rv
4B+/PUR58Lks6m//9jvfPjftP34zdPE7PCLHdelCkWSkw6ccvr09Yv1ODJfUbY94IEQi4FCxw7ch
v/S7cIBakoRnuOjjXZ3ks6ZAa6QeMmwbeIKnbm2TGMjf/vu1AT2fgiJ/+9L4LP48/o+8y24LVFnN
P34TtspQe3ueenO8LLoD6h/3uFJsKYwf4sCyJJJVVGt0FOb54gNm7uti4RFAtC3R+bDsSZde7VUb
uwboNaZCJ0q9fHCL+di4gpTVYjFbcldpEJ0byOMWtgcvPTUBxqY+0vB1AmLwcX4Ftb2zi/QPIt35
E+RRhmC3NBotCyxrMF0QPPZ2eiocsZtJTS4j5iPeLI4VeKJuKglCl0ury5YoftAaAMGFAN3U88YY
knsyYNbD7Oyz+oGMaszL2ScYtvGCpeeSZCIkcprceZm7b+pXxDqXSXORY+vmIgt6WpNfYtuFVsRC
fwB9PVE+WSD3V02kTSvua9dEMmWSai13cepsTIcuCC9VvZiqsml0ooOWLYoiOPauXFYyW7t8kAiT
mO+WfuRupixHIom8JBd3UpYvdlo8UHxIFSiCEoO1AHBLPxu9JcJ1p0k/9aW9q/TPrgNoBI9t4hl3
WKjP9vTaVtla0/Cmjd0qjy4SLXLuPE1URa37Fqyhy94Hn3pbr/B4sbB09rrKHQiRVYl7S/oH+JeV
QahM6D9C7sq3VU2bQetFup+AF8hxpJuNobQSgrBooFzdbRvE28JnBPVd+hbB6iokKCZai7nZvoDU
o4Can8KYhtw0sJvqXgv9NeGT0gwlA+7J5bjXCUKwM4jF1r165XppLA2B87mWS6GJnYyLW/I2b6fp
Xt2lvhr1i0R+wtgQWwMQo3oxJPwsABvu2yr4asfyzvObF/V8uFjnSmgvirqKluUcqlVXXKHk4Dud
Aam6sYk8GFlPAg958tM1L9I22Z0NPeYc9Kv6Pc1RBDA65576IqbRpwKVLXVYqbQylvkjq5atpZtb
G4wbeIejuk5M0a0Gw9k4iD8Fp8PQoP8UW+btvTpjoC+jQucczpYtVn5Ggk1VYsmiH2C7HHt7u/6q
/vk6l1vNpOBM/w45NLAYrkHO94AidI4ve6g5w/JFVqdr0xFLBynu3GOQz5dZInfElzNZ2RdUtueq
yz+JOcMJbu+Y0x7hdx0nMuSEc/Rimq+cE4RVbwqwxwV2+MolYIrzY8rSM5p8gzO+a/GwYeeqa38L
zfgYpHzzIb/iIPqfCu3AQnCLvHeZS3tjt9AeXGIOrHaEkmBvIkHHBjB7ykoZcO2lTeRW1nwrvEt2
3usucTfqW1PfaASDozKt7aDh2mTwqBptPZk9+mh3U3bdSn0PaHPJVtdX/UiaDl80ksxUszegVAnL
0dYjRnOgAdSbubYxnHFxdKY6f9w9pfyHnt5vl0NX0bszfd21IbQvGZw+4gklpWFtzbVfsXjOicBQ
5w6HxUzPtbu3pm4Fxx0JF7Le4DIl/Z6dzqmuXaTQ1SYydGuJUQE5mu0Uq2ICC5Qkk7fsanDVCWig
LHY+0Z/otmMmqUvsGJm/YgUJ8Y1ZJ6gGpyArpm1WFClVRWqPXmYfcn7HA6CHpSdEvQlg2jLTaJXZ
Yc5ZSnoyvIhF2aQU3boQbio8osEdoQI65tKjUAusCYBM7xP0kldLvyxvTNeH1tfKHTWT13628Eix
070+F7IBIYFB9Ejh4zYUSbjVPcp65jCdG9O7zzPDgsGBl1EOMEqDyDzD7LRXjIa4R6ecXn/AUN/I
xTCiHe4dcZszNi2Ebe566j1LQ4/YDjnOOisBITljFijkAMxs3uT1dbagYQmy4n2afMUV6u3Mxm7X
53/YeYajXTOhFQw0ISRub93/aLlZzu6zmRB90kuTkumm6w6uXZYbjyQI8lTRJWuRt4rq8GPV53g8
EVRXg//H0M/jIrRMYutISO7JJkEuMuCn1C2STPOR6Bl/FTe0RLyJEVjr5i/G3NpAngJAd8xpQQNu
kmibdeTm1dqS/GujtykrsSpDsSvaHAh8tIGW/iUjZiQjbGPO/ZcypSuVjSed2pxDIqtBv7MCAW7O
b2uzd0uz76fx6yz9b7O46UpD2CBzWRYwy3/HndYiSTFLDMXWp0c4kcChRhCnyJhMGCpy8y6l0un0
r4HoycvBgOMZf/cS5M9WEghZiDk0TKFLtZz5/jUgQeydtEvo3XpiC5D1UPpIo9AEbMKQeUTNx8xf
qf85Kb+qeRSsxmaOMeVMtXlOrPizkMYHUsfvNFBVtHjHD0MKbwGrjpTQnq2mW5DA883carYOYcGw
bhpEIWqA5rJ14uqWFTwWyH4BOP8SdWKr/pGYTB49e+x12oisFtKFmlrUoBiQb9szEcx4cNRQrj4o
gaPJoMIPhukBwfGjFK8okZb6c5u6+5DRduS8F8Le5w6ckWDv9DkuQkk8Byd4z+8z0NGJ2MytQzk1
OJZ9QHqDv65HsYwie+cS2qGOHdKldPdzZBigmf11PN6T+QWIldCnAf/thEAjfR3ovNbda0A114CC
VrDII6V9ORj3g1p0MR04mblQf4OO4db309PgGhTSigfPTf7QSrG8LhUMSqQW4k77gvSIRpK3SdmH
J3QCtJHIN3tc1JV3yemwQJtbN0mKtmitSJstxUv6IUExbpk19oYBC6lFztNJSne0lui1O49Dy6nl
kpQY5O06MqGp+t5WzPMHtZCqUpuPxmTVqGog2TqQ/lq9lZrVQZeufcZv9UlJ1n80EHsEGI6dvzZZ
dmqb/GMhoRkIyKDyorkSjKP7N2es85OVr23Yum0bXLCcuO/P134MmxTnIZnS/gSi28NJifSAAT1d
83JCLXr9bl/wk7W28bMLxNGZQ6VwwcRL/f0/CHW8R8vkFluIX5cuao5hAk/XRQCjJZ90Yd2JWUEz
yatk2lCTX55gG2I6Y5V89+vXIt8Hg78t+ymXkqZBGrBJ8Pb71+I1gcjdCN322Odo9FlusBKdkvJ2
oGs3dcGmipgSKfoV9kFDmh1qYGJOutV+EGaGAE4yobnEvd81OMYLF//i1ylnzTtgV2B6VWdl+KWW
1tYeNNxKtCOHQ5k6l8p296MhLr5WH1zrGUc1RAUCgVpiuUysToFNiLx41UxnY7OoapgbzEkse4Sl
iAq3DdfJTJ4T8UJ5T7JFHhw5R6yxeii9g1o8k/+xIJ3xutr+9Uf2k69P6DoDrOUZbJhM8cMYC8jC
1ybQWVs1Coyc32qJR47HumJBG+BMVStAo7l3WWedgIrfEkVM39y+/Pp1iPcpGeqre/86VEbDd2M9
gSJjhmez2Cbg3mdyhoQrt0HGtsCFRf06wCQo4i9qTMuxSKsL0GRUcTV719yhXlgjVVoknliq76tD
kFfPn9CHZI3B82+ogdmzf3Ca13EYVu10KO3XnAnQhYpcEY1WtbSEG+eCTntdMJSqN9sjcus5hTvZ
ffj1e7V+dpp60oTzJ4n/5UJ9/15zw8Ruj/dwq5bSZIMc47Dc0XpdUOtb9OUzQ8mQviLd3KjBzye6
+0XHUElKzhJt6rKtXxlcHXCNI+kAaswcY7FTcyGcMTYFrKxN5IvuEiDltnmpqDmTmrwew/kCdmYJ
YAEeMPtJzbmYcFM0V2yntl/9zZv82UDksZnEjg0vyxI/lMQGL9AT0TF5c+KrXR6wny12glXRqg0m
U8qQb1KCC2O2w12ewbXIjqZ8dbFYJOHrAmD+bWwQE+0j+0lPKbsWVKNrtbW8XjblvbpM1K41TZq1
m+3LyT+MvbPR5dkUzX50JSaMbhVCMp1K8TcxyOb7gt/bSEO7Q/c8lgaGY6h3/93papVaRFkZHvcY
p6+wCeWEnhYeZVR3FYYue49V6MAeYuGwuWXO4Xru5Dd6PjciYy8WM41OhH6V2Qqd4aK30lPFoKAm
ymJUg4FzJAhg8+uv5DoU/7ie4guRrGdsrPSuelPfv+iUVJE6aHjRzLVqWz1qyBZtuQT6jGwA/0re
I9fpV1Cafa2i1Zegc0Pc7zkXi6BVkaK9xkwnQH7HL13EoNfZZ/eG6zN68omTw2q1QTpKH5NJv7nv
kmytRlxVPxmS8IxY+4O6vKYZL77HDJCv7ZaB1GbTP1u70KFswVP1UBJ55mxaTlLCOFY5EVRT0byo
EfDXn8gPsfF/fo2OJXQiThjar49/94mkjAqJlSGVVZ+C2oKprZAaWKRhLtSI3SbLaBGxiRoYDvA1
LmL4/6oKoN6iXhDR8KRGHBeXn+jtZcc++W9e4vtwmv9+iTZcf8tlKfxjaRm/IgU+vFXbEg+X2gIy
EyOHelXjtNr3l3yKat9J/fYUQ/a4ro3Z5xMpNY6fAIOfriUYydTDKkmblmpjykC/toN0/evXej3r
359gDOK649iOIS0s5D8slmc+ud6fuSqs8Di31n3RdOuMb9Sp2dyywBqCaWfqw5LmnuFqa2JCCFnp
zqqIlLQXXCUrq8rfFkR/1lDfVQf/Vb39vwovJVW19PufK7znz18/B5+bL5/r70u81196K/FK/XdB
rdbTQVhbquHxVt8V1u8sEkz4+SYbMt3ROV//rO9qhvE7I76j1oKUXlEa8Ar+LPBqplRlYV2nSXJd
bzAf/C8qvMb7KdQ1LcsgTMvkxSGtobj5w6pz6IEZ4ZQgKI2xckkWXAzfCalSarrf5rD1sO1DxcZP
/21Gn7hHmobCilV623jEIo/Vixir27ojpBuTxqs9/t2qWK00/7oS1OsTtiFtjOyG6UkWcT8MtX5M
ezYx6II5urPIsx5vtQcmpKT3SyP1q02vlV1berGFib9iBnk6PTvd9KEYu0PBvOeWMwNP7Opvl8P/
uKn+YY389sqoiDNlUW43/21DS8NGJ1rYofiBRG4Lnk7Hd6gfQ4vqxBjpO3eksJbOMynpRv8og3Dc
mFWbrNxKAGONG4KGAmKC0Ieumo6RUuips7RyHdKp+SFKiah1K7J4jae0gvJkGOIuYDsFtyfBdKoT
yirzYxBqwRrXZ7LQRfolN87Sw83oSmQEbYmf3aL2UuiEpY0VeLnIfjWMoFtoFe4SayBYr/CNhefq
RNgYOBZYYpEaGXs7yOToEMaEggcTUTe0kFM05xSPCaaQhpqUq1nn3CfpF4rCBytyb+cG5uF3l9FP
NkTe+wFbfcAAkyGJc2Z6wjH1H756TwNey8Y9XZahtDazpek7Yj52U4NQLeZLbatJu5kIzVo0xPsm
pvtqlFH/WA8za4HJJurEjo7jZMA0wotgdUBgBMSN3TCcTa97sErMxlbv8nZlvvKywDxDC8U6bC4t
l11eNWo6JV1sknCV5oPhDcwTTWdsqHoRJSsV2pxdMvtYFo6uhMVuipqUb/IqqfigZQD7rbvJEV3e
ubNgLxKUQg139uc9CKEj1pAYGnlg4YqWyU5k03MozHHjoHZwLWIcJ01OF6XSH/r+Merzajf4brGp
igmeyb63iHwwTCtfhHOBJQDP4XK20otsJv1UJ6WxjVWZzNQr4laoiCwdtLtrd7LxcyJNol6idUek
YacxM+4DlW2am/YtykrYF2FlLGB0vOZDIHiPbrINWNeXeowTWdgvechePHKmg2X27crohwA/BlT/
OR1vf30KmD87BRxLN2yPM5rloXr8+2WFl5F25tJQTXomWSm0eFnaxsWqHuGnG6sa6tpaM5YFzfJ9
MRlPIK+Pc1ARltaUK6+uk2XMTmT0WKLNBf4srbIaKpbyk8kO7pLirUQYHaxDLf+bk/ca5fZ+3GKJ
wXAlTUYuemdq3P3uledN62qxZaRLUm9OQWBSFUIGSBkfCa/UNJC8s7WMqZrvaRESBtxrzTJPvOMc
V8tiRF/aZyOLu7jbROqhyPPQKJsMc32O66SCG5wUBHDI+RGMYAAIdUTE6wCCxz17TojhxRQRFbtf
fx+qt/nDaOx6FpECOq0M0yY77P27EshZcjPmbBKYiiM0QvVMHwYEqLdki4LaH7KyXn3MiwubCBuD
OYnylYJVtwch6NgDM/6bCcJSE9T7D5rZkHnVcS2XQfjf6oquV1VmWdI/mgbIrBqbNHqV7oq4ICbf
+URE54Zh8qvWKjEQNpMBksyqLgUwceIYtJJVp6EDtNVjIpbnfCa5s0AeEPvH2SSTyEEauPE9yPyZ
pGZMVWhhVTZ0L67DNiwf+TyK1RD09DO95u8+b7W3e/fmoKTrTH+kwLJFkvoPZxFEh7GefbJUA8Oh
NxBVj4lcAYQNd3EUe0vdUmqpuOV/DCZo4pHJtxBy6ulLKNhcUDYlYK9+gLVqIwuHE2GU4/rX54Tp
XsvH379K13EkM6HLS6VWRqf4/VlB2gWxRkHIlIFETiOPIT0X2KEWPrSyFcsC5+DkrXMgKck5uGn5
Gcyitr7ej5C6U3Ta8ENbMKjNoKE8kmbqB/ypIdqroj2ZVJ3cxNSOQy30ZVNgf87QSNDocMoLfQdx
35Te3fV+PwjIeQ3scWflQffRzb8h/xbPIbn0BysemI0p38L6G7Q9sSLjWo6msYmqoHly9WbetEp0
hKCpebLLjDjNUdeJyJ7rp3iCfDJjSYezwaN6qfcHP0T93hhFeYfeYRsalby1R20xhR5ojDS170tU
s+uq7ob19b46Hm122ihp8ia4uz6jnoN5O+sSr7Z68HrjRfltRtjc2bdoreN6mzYoZuKLkYTJpdAC
ED15epzV0fWu64PXw3QEJ1oHuklHc/7kIFahdT7O6yKFPbqRip1a+aaHxJsuopcxklJrRmPczTjL
rz/qdnML8I4wW0mcvcx168nooS9gDwzWV/X+X4fz6BtAznXWLm0rV6kPDZQd1vSSeMMqc7P+qY51
0r0IeCR8S5KmMjsfmWtZX6bgz6gDz3gf4Gwm+vCSTACfKjh/dmMYwIMI5MMnHYB9oHlczI19iwhx
p81Js8HugLY8ZuSmF13HxxYX/FEz6y8hvr4l/op054bpcE7zFkOpJucbFkzsnVqwxq41hOtsVlcw
Qka4M0FB0sFXP2iND34mqru+xOOr4Lr9mJIkRpL4wlKHUZ6X+9h3yKWKwwewFdUpn8v4Dmhgvixr
rdqmjHrEF0IqW/WRTv6aN0V3qR05e8wrLO260V+2WmVsfREND2NhShSD7otBqs7D1FX9A5GPL7ab
OafrkRsZ+hYIpQZlm2eQ/daolimVd0TvyrB+vSHty6W9Zljg3LiPhAFtNzqsV3SlhR7jpHjg+WNM
EWAQBlj6on4ymFQcK6kfQmHUT5pf70ICuO+ujzkivvcTUd5cj8bW+qY5eX++HumTtZa1Hq8CM6gh
NIQagjxuAs30z25VEwtRM9EBdF7EU+TMlJ1Mbq/PQYRAXy+Lq+312X/9sqf+guWhxh6az0RhGJem
4OOJmvjUk135YhiUFH2iwDZaBFM5Q+Ydk59EtSf0AFtIQCZAKsRl8EZxafXnkD7J+XpPXcyfysLT
dlPoOJceccrKMegTw4dWc9KUupc8Ku7HZDY39ewRCSv7cG0yTR+Ybi8UTrrvDpuReNXrjTYd614Q
7TZn4u0GlpqHlY6vaiwHcSonqQG7Vg/7CLNg6kkGJ9sod20dhD3uBM1dN0YcL11DM+/Ai8KZsMLx
YMcEgmCIMfd6Y1nnt0NpUtUcm7vrcwPcixcHrYx9/c1YN+8CR1Lh9iLku8QXgS7EOufIi1E0z33D
J9aoI4uj62PYVO3rY4165vWxTu/eHvvJ76nH/LkglSQM6aoZ5XQXmiMYfSOtWHRxeL2pEr6Mts7n
DYSj+e0+swdkUkKx3P11H9522gil9gA6Ot54XKr3ZTKFF3/2T9ej640ZN2id2U5u6UUNe9HTz60N
Z7izRu+izHyn61Gr7qrKeiv1Pr64VUDEfJabi8odzZu4LqNoOZ889dEhcR7uyoJgCfBjRFBxZGtm
cM6H4hT09nhjQiluDRqJS9biyd3Qv7LmdG7G2Brxh/nevuv09Jyh47yr+Bdqqc/nRO+6jRMRjza3
cQZz0UACaKVavg8r8QlCbXZjoaU6dYm2zNLZV7my2tHq5LzPJ05pv9A3oYUTuACjemv1Y3ubqZ8w
FvRNefvXvRivhmVeR6TmqCddHyCcRDsUqfdw/ZW/7qeQ9JRFvThc778+VRq9vkH10C7xy9SLGg/5
wQ0rF7NNdB6LxL9cjybX91ZVMk8byhoOIRhucSLa549ikDilIuyqNhPzbVmb7kOTjtEKRYG5ZZvw
2Q8lSbwaotwmTOb1HLsTQbZ8e56D1sIv+unJiwoTIYOUq+th0jCUV8rPPKonCzmRHRxpe/zQ+SmK
WnIRotkFONk7M/tl55QGQhxqths3nUukHGWuo0l+5c1oFiSbSZZxpSsu17vI3yVHa4ZE5umgyb0Y
vTIEkv6x1aEdtIlVrR0PB6MY/OrYjSGRoOrRInDlnR9mq+uDWcdundjbo6xmeXO96/rXxmK+zbLa
A7xXIqJC7BCeAC4Rkqt+6owGs6g/E98Z7qI2nW/qzKsfzNTM0CsTT4tjpnloaynuCJ8h3oSj6zNc
M9NJHOnjXc/feJBqakCj/nJ9xvWuMRy/oimOKD/yS8FkgYxNEvRw6vll23zzM15tM8o7u5usU1YE
+X0fDc4l6dzN9eh6kwzlvCUXmBWtVuf31/u0LuO0D7N+99d9FkIjxMTxbVWkbJ0gPFCLZwlMwcJd
BWFePSJOZZ7q46/XI6+bq0dpruKIOeh6D/yKdJHilNQRgcfYQnjTSd8aD6IpcLDglt4XoaE/lGDP
91Fraws+NOMhVjd5/FlnE2NBQj5Edj2cMpdgnIUOHXsjkYAtmnaMLiaewbMTXNIMjdv1Hrew6QRY
7V5WpnOHyfXQx5LJQB3JdjZvo+bD9aDzCfoLDe3s+n557oR2kCTXMXpkabmS9kRMiUebN5FyOhJM
LEYpPqbGhIatHg8zgpNDEvgku0p51pqU7JcGNUfF4mutDz0dE3Vz/al2Yv3U8pt+ocgrM1ccln0l
mV+6dhW9OF71DXyyMS7xMAenq7NF6FXPJ9cGe5v3DvThX8cS1szOJIAFtkvuHGKDxJlOT4JnjVEO
GkPQbWJvDDC9jT2ZNbl5aLlm8A7WIwHCEs5ZUyeHbGi0B2FVQOLVigTUsf8ACXu6VWiByhAhxPUA
MrkYiLMrivbRZpK9T412SXmGI6O10aRrLpc3orVxHo31UGrjmQwYkpAm8eSJwVolFTX/ptVGDNCq
FAbD3LEGnM84Q+rOdT5h8LvPrHLa54EVr1uXjBMzG+5iXsVlmLx6nZFsiCLP60517xVHVMziWTPq
tZkc0rRCB6hoPG3ShnuVBGk0IchLXv7mukgNB7kqqvgmiIypQZLWuUveo718CwGGLzqjhqpD9kya
x9Kl/FybQb7wZRKh/2zsFWTa7BBk0mK2ioHeZPO8Ccc22xW2pz2+fWVNO3SnovIJNWyj8AaTy41/
hXRRpUTFCIBo5TblnWV5cBvxvZ19jDYFu5JlFlj9sw2tdEWugr13gjTcVCEsNVrB1o0cvl7zqNjP
Nqgui+iWYXk46HOwhTSAdRXtwL72S3mnpeB/Q7veembLx21hPlpD/rlO+3VWlk8c2NkU4Xv1CgDo
fGAUR+YL5SFOIUM+pp6Z3osqwCjN0UBg4qO1cwZanE1r3/nqGDsr4DQvg2KN5X/TdtRR9vD9lmxU
45su68+5V+aPgUXtD4Ixy+AuEFAME8jgWk5NjRX7ucmC5zkqtbWde8OnyX4JVOD7nOORi4RvHo2u
wcOUh1D5hOT88rsQqKszD3tbr1hzJshTVLiNJiomU49odiMwbgIM1Fezazg9jgWlLH9iWZZj8Nqi
QuYDMXuzvGQmcizkVdqx8ov44jDQJW1j2FvpVyty4IGdEsT9iNdbKlFju9Wz/v76Z1lBrDQtCB7i
QxzzFaNCci9+BynJ1qzont4LiU9eFFxaHEOxFoUXL423GSrjpWMMJOeol+wVpANiXciWbo+NLknq
6NCWNDEZmePFOPNmSr+MzmxzyKhquk3f7JuxLDZ5Efd73dfiR70JnmVhwPDxkOn1kxFvptQPt1cA
YVCgVCPndT6FE/PdmPH+gIIxqBaUmKVtiDPRdevromcCPniy2+ke2QGLpWRWnq54/Orx+Z/ssr3T
g9C4N/IoX9etOa+vh34SdpugqUbMJPNqMgcCSdXCjWjCbJf0NkUm9k3Ec+TyyQYOtzUM+7m28Bub
ssZenWQQS6KmWV4Prw/4EHcASzdfyryU7VYrXCYkUvFWISjUbZYaqn1Iyhw8FHqdBr75AWk4ki/7
a5Y1H3PfG496gWbbZltxYoomZps/+cxKJYZTgkQrc6Lk2VC8IacBHFakxZNZyZmxftTXEKcHLGEm
g5zMmxtHby86joiHQS/2wRyW5CMU1Dwj4N+obZ17r3nWYYCg9SowCB3aytOONbFacYBSr/JndWZx
U4hwXofkzy7xmLBQ7PkjQu/rJS2hbuFWmrizvEreGaVOHDQxCnQBuK80nPJgoqvs9gHAqAPzYwga
JY5ujCaqlrPJ5GuR+LenNPSF1qizH8xjn+c6O+Uw+JbShuntBltgt0sx3J8AlD0XlM1J8ZDtA1i3
nialw9BihqvWz6iszCmSuCReDFGyvKL3fOWMu/6UMNEuAdmZmK2bj4Ss9beOoOZdlb6+9myKkJBs
H+3SKojRjeFUFaO1bpXjblCOO67Ib2TK5psB3mK5sHLDW5szBBmjK2lP6Km+o9EkYhTr9mac5l1k
TcFtaRjdSbNByXmGMSx0S1T7NHbk2q89hib1IbUtoAu1QWOvC3k/6RGglE4DBGE00pXdNlATMkKA
CjtcZdlQfYCA/Bq1zNKl8IFeeq51zFhuFMBuMOs5nyZzyvbtNLQnIys5g9U6LTHJ25vlqYH3gFiT
7dlApUJqhxhGE9tGqvS6N1BaacTKw5K8slIbI6w+xzegA+IbKKI5Pe/utqLuvxCDQaZ4gNhRWiSn
x6wEmsHL8PX6LMXjhhp7mwCyyMkMr8HCZPk0nqTtjGz/+Sj/OvTm4oTGt+RvIfaaI43wu3n4iifu
7Yeg9N5+UA8FMmIyTA2S1nV3vG26dmYm7fOV3gaPtSms20lvDJZRALd8iuorkDg2+dopUx0UPbbh
IchQC0Zq7cnikVhxZ+3LVj9kviATsS7sXQ/PEwRw8egG3R9BkNyzk9YBTZmE8FRmvSU7IAa1WcQL
zzTSh0arwjvBrimvlGW3LtHwAe9kVQN3QlfK9SQdiZboVTmvDY4yEMY+0kyu4VpsquRLUyNwDii1
kpEylpTJzeqDXYXhW+CklNrwljZEAquLSl9vVqmWbVs0ySdfpgXc5qG4bcvss2WGh8GNWS0aBdG/
kowE4VTpTZwH6Y3HZmNljgHl+ULT1uxd2mMY2j40XbdbtXqGzlEzxMqOcnGe3Mk6zxpitM6igUYB
AUNet5lEvJHK7D+2enGggH8uSC8/JLoL67UV7SrIqu5gxj3+u7F+KoyOrlHpdP23hBPoZAx6s4s5
mZeigc5R1417cKWnrXKbEl5nuEfLs6NNbnnBOu7gCtdxs44Lyr5utRCMAqfSsf5gN6VgIhQYpTSe
Ys+NdmQkRvtpKBwuMB2jQoVg1icPhAvUewnL9KPrk90E0vPiDb5xKrrhW0WN8YWWypkQqZuyB/RS
eEw0Vl3od+DykktUjPdwRTeyaZ7zkXirUYjqlgr1ssFNeB/qeCaTuvooyg6uL8LSjZsZxhmKrDIz
+qswrbyXSecvQAcY9wl5eheUY6s3vkNdEJmesd2vsBafY2N+84tmX+euTu913Awhoepno9XvspAN
rXJ4CicHxWiZwVZhfvaOmSbQ4OKQfSQ5rABraZMxvO8nxdoVzlMZZTfdQEYKiHF2epMdHHxWBrfX
m76pSLT2EOiH5gsFl1e/sutjlwzgregob7Wh6BY1stBjF+XZobEJO+IDtJ6TkN7MNGbTHirbPsDX
tx8mGT0W+YheFqS/NpTTrtdAVwQ1rbyyF/POoTWkFPPPGufp1vTCCeCCoOybq12UYskKVeOq5vow
yo+T52f7+JoB5/gT2OysgYqIYhlvKnLMaQxurRFAQVXmI5u/rniEuITUTxK0SX+XL8ZzsLEzCuSu
e2fOg6uqmDZ6Y5IHgF32ELVl3WZ/1IWFdRf1H3FCdMcAUEwvLUarRYhf/AxXF1JkkrG3KoNVNvQs
0lSyrtfdiKjG05H2GbmmdlbBYYWciHiYqajriDn0Gpfk+hS3lqKxV1NxckzZHYto3LAqDh8hA4aP
+MSfbS2i+BgkBhdk0q3bxIl3g4VEDNPCjF8TPbI9iJFudtd8GQAf9aTqLCNNIxHXkFw4HlAmdcMn
/An/KmzQfsh3b8tDT9TNRtghm+2+c7fgeryTX4KbcG3LPjbiQ5UG4bkaWFax9ck+jiTuLLTcux1q
L94GJtUvsx6q/SSd1674f+ydWXecSLdtfxFnAAEEvGbfKdXLll8YbmmCvodffyeovq/Kqjqlcd7v
S46UbMupTIjYsfdac43FeXkocSQdfE8efGuKbpeHMlG3tUVhluddTm+DuL6kIDtAT6D+BlICnk29
vVkTqF3nnb2VLXHROtFLKwaiwU96+jTrMFATY7gxDcMjhql54CzH/qLbgMyMNoHvM+Ubgm27U56V
3cnVZXdKdCRNCPHhpROATB9brx6xPAG50NQ6rcf80MFT3HZeaTHZJV2U5virqk21SwBL7aETAElO
0K4Bi0t39FI5ENrRqWr0WytXLgFo+E+QRnQ7gIO70GmKa+jo8VXP412Iam5lDiF6DUAdePRAR2Vj
wWpIynoyQlMTEkqEsmvnRq/TmdXb5JdJF8nnHN2eBfCBes207OiALaBYVSGTertwIa0QnDMKTqRG
e0WTIfaxLSWz6g5VlyYQNYSIRNiJsgNo/OgYaxrzr2DsdpbVxNvUU4/pGIiTlTo1bAinO/U4BRNj
kqd2ArKGD07sRj8QqxDf/SrG9hGQ5PdVjisHLwlJ3ZwRR+4iV2ftULVnnSscCKDGlAafOV47ZMiJ
3tAOlWjdS60nOcK8wD3h7NkovfIONoSyFQou4+RBdT51FUlKA0dAjuLylJMvtSF35EFSKJ3Ginx6
nThUeMfVjedyc3LSOZGx8RBn0b1MjODSkTB40R3SzuF/3Hh2QZp45pzskGRbLVN7tLd80IOP/C/k
wktydTRshIhQqzalDPMXaVN1FRnqWacyqRj5PQKbgaJy6moXB4P2UMd5f59iRF+j4n/NSqFjifQ+
9RMTmS5SAEQCBq2xd1OSHXurOxx0aX8GdFtp96LLXFmBa3C6wYHgl7ZZr/r5KfY1bdf1oJ1BXpym
AFhI3DTa7dBXzWXK472hDIvdqLIuyEYHrt+BqJiAStRtEFZYU108tBbViFthiOeHFFtY1YRUENS3
e6PQjEDlNW0AQK5Pn0dLqm/zk74EYU0InrtGDWmtpqDQH1zPevHC9gmHdu8gc+7vUl08E/tVbpkE
7U0Q5+cuafs1KAPF3VaXu6HUoqeqtsazDJpPWTO8srrm6FO41krUP6tgmpIzmRomg6qAjsno5p8T
XzJjiMWT3vSzbQFVa2sM4VX3dRZZ+NkMCYwK/2uo4YXpDJ1PfLIe+5KQ76AxjC1JsPqNrYAVInwo
ttlMJxxLzk2lg8crFc1qyJsmgl9SEzsIVECNjUfafQ7UnRU37nR++ACztLM68xkUXbgK5qja2CSa
SpuZEEE6tbs2mxlAPuhvj8QRIkG/11aNeB1ozJ2FNQC3iR/f0zQO1sEYqltf4pwEj7IZXAHK3nSu
9SSGje6G6kYfzv04Ni8i9r+jlGFbrhJ1RLtgALzzk9MYaToZDnJfWzGJ1kG5llyON6Uaf5oqmJmq
uKdImiyIAMILN5Km7jVdsSmSnkk9+ZnX0c4iqAjB7CCt4lUbzeGoeV7uiob816lpVrbqKR1LlR9M
ktUqt9iQ1xZiNiS0ssEqSH/OrgYDrhebmh5lL56qhqvu9t+88AaJRveN6/jbUObWU8X7u4dWGRyF
K7tj0kfBJk/T773PKU05cX27PDSyDC6YGm+idJdqqXzFRQYaLJdzgVKQKVHvJKiOl0rT1xob9sWC
iLfq0sB7siMGAW0dUVfU3lPq5dYuQxC4bltJUIWWfq0Gb1j3VlzfZLBh74KOOy4JdOcJ6t0MF8n7
24DRKIC7qb8No1fkqfZ9pjkZkQgAkt/O+QMEvMztC6QvwfCofG8FE4Vd2DfddRJDvx5b+TWqaHBx
XCQ8VE/Jxsqr6klpRb+xpRPetzpXqe405+UIWeX01UY7V6hUIBxBLFHrDHAlNG1hqR0O6+9VU8q7
1Jzim7od18SRhZ9xau8N32q/sXXD7y0Z8xdJuC+Csjqxy4AnidVEa60bN0kHGL2Z7yfHl8N3ZRRb
/jA8LUyN0B0MkNAD79rkPwBh1i563LyGVG40z5gTJvMUZnmAl2ZuBtqImBLa6gJQOrjUsJmM/ofQ
Au8xTLwWa7Ou7+2heYa+lO67GoIxqnN+J/EpkM14cVhPKIjxW5oAUW96yyKaDzH+1fSAf1hTSLZt
PICkax7Qkddfu95h9OzwqQsuIssjD2GIPnfAzi983oiaOrgwUeBOWBSq4qIl7iYV/nio8uh7Dxfp
6rRNz1sg+oNfh+sSmHOwqjVjn1I57jI87PR7S4FO069u9E+ur/f3BLzguLbT6nVu4+nkyDLS7n4Y
keaupV2sCORyLuMQsxOA0gCDZ1aXQRtGXkxlvfrJ2KzQs1awvIeRjEX4YYR2T8Nza8T2SzkhglYO
bb0wi9tr3ROLTdwep9XRj/e6m+sHz+6LM6YGE2lQtS7MNrifiKZ5IDeIW6e+E7GJB5kMzMYJp9fI
02+1QOnHxvStrSOVXHe2B8vMJe4AzDu/Uc2lNA50ywx5k1d0FiyqVzhq/j4fe+Oi6khSDPLBwdni
uo1K59XoFKPnpjJfw5EzQFKjTNES+7MHVAl6F9gdJvhe53V3NOn1Y9BxPfpVlj/VDnKEkkJ85Zhx
eA/rF6SL7b64IfdjVzvtsUni+sF3RqKylVGfmgEAl9NBV6LcYkKoIDc2NHEHqyg+E2HgnELbRmDb
iOKzDzhlPanp2wzb3DMtCgmz7YKdEp3xZDpjTtaO7T1CrybBxL91q3IIcR+aBGKP7XdXoyicDMIW
wpBYLbeKflW92/z0sb2mZuN8S6Wl1iEWv1VIBPAa7V59whizmzJydgCkyPtInxrqjo6ItNkVqrRh
uB969VxW0T5t4+qldDiBJPNflWoYN7kfU0JU5LVrkbKuxDsAhAOwj7+hIhpirvyT+IeuSeuMZS6h
1hmCH5bbPQdplX7O1EQhjheT1M5LURvZNaqRpoEtD19Urdh4WP3bBEEIu9+90+nM9LQIrxfgOuyE
D3zMhQIf/NCa7nRvmtZP08uTEwcRJmfDWDCrIDcWUAIQfN+bVZUZzGyn+szgtnmI5+DpxCO0p+u0
L/ho7Gc3yy++79LbLkX6xJECFrlLyGEZDp/G3gSpmOJzKsNqTQZ1fXBc3aPNOrkngovsx9rPHiLX
uGkmTOv4ADzUHiKhL04sgWXH1h1snmcG19rRNpV4i0SO0eoPOWHQqvVuoyz2bm0t5X5c3qzUrKrb
JWerrI6cz9wzibLVxaANt9Yy0Ww0js+XUZr91ima5JioHv1d+DO00/RBZrWxLbMatmcXGK8UVLE2
3NoRwl6bypKBdPAEdDi/z8PqU5qjBxszl8+ihQbfWcbF9lR054WfueN8xAESsEc7VCvZdP6VANd0
EwOKvfc5yb3mVGmrXGX5bRCmJEiNkDFbzytonUNLRAw9bYh403BLuSmKHYvhi+WcBweb1Liw03P6
xZhcq1UhGGLWubyzmim4BaZAIzOfjMs0OsVO+Va6wTiXXYF/keUBVq+ah0ljM5j3SXKDQqB7iiu7
exq98TEq6peoYxdKaEndaAP68KYrSZdR+bqmo8Zsrr9QPrDhsJAS9xJhfiKvmiyY+RfrcH2ciNWj
o57nAkuuG56dRCC/DJMDZ8DmUwpKCQFJekganahlkb5Qkkzf5id5rI3LE3v+jmjUy/Jk/iPXA/Em
PSSazoB81c6a8K4Vyjo1TqRtGeNYn+TonuMpMb77tVIruKg76XnYzmp9ONlbulHDj3qA3mr0Tf9E
xx0aVcz+HeaVfzFUn541zfzlJsOwKThE7ccoMR5NliMQBe2zSLP82buGwL8w1YYCoyZ9FUJMRHay
kYuHJjP3UHUpLlMe1BjQJSCw7+qVvb5emGm0NKoz4XNmysTNR3Vw6sq5p+rdLtUj77exFejxN2Hp
qQsHGHXJLetiyjq8GkVYbjJVCI7KsnvqU+euqkPvUBP4qHS0nCsVNOJamOBEwiz6GQafLR3sXZd4
d2bugXxGvO4Gfnv1k8i6xiig1kCqAiSQsrpnwtJDmNRYTuf0hqkAxB7CEtiQje3c05sDRqi1Shwd
JYl407Vbkpj7VzTaztZwkQcWdkb0gniaFX/I2xIA3EjZLpPAPjASzviJunvYRhYFiFmG3qdWNJ+V
6Js71UXRk2GzNipDHsqWJC414LpqYj27Zh1hNx6Dhx0+vurJgfiGKDTpvuDygVOn8FQ2ybAJl+5N
M8aXuHQZ+enOjcPI7XuhtT9TLSieLDMz965s4DtEY8tePTWvdkpSqPBfKfbVYWjSZjfRAHnVpmjH
WRHlXBB1V0Ru5cEpm2CvGGq/uuawKpklBckuUs0Xt5MznUNwsznz07DFZ94PTrMmTDXauL0b3KDa
AMFOY/5m+VIPHXlAfnI7RuVN33nW12SACZmilbBiZ0KjQ+gDETpnq5EP1tLzCYPCIFktbA59G34L
e47BiFQBiKwcZPy7qR9CtOvqjiK2udGxELw9JLHi1S7fhNNf28lek0XIRCdpbebmVXHUXIOOjRFN
rz7dhUmMkINHhZwlZNtS41PP9nQpAm2PvpIQPQqEgyMa50EwaL8tGM7pnctm7xeWvmnbvNr1kDxX
WVW3lwTVJa3fTGyNvLRf/DIh3qKHce7Y/r01N5mXh8aME1qAoDY3hVPdhB5nd9N8+LNHN88tGknW
5SFK3OKoy9Aky1I+iCIdTstXy4MraWJpJA0ChDHUair78EnqIngah1+qtfqHpNf8k8GFxwjcvKpI
yMcqsBvKVJO2tWq0V3+A9m2PgbrzLI4QxMQQYgYSeKdpmnXNWv2PZ/38PRoTzQYRBJojZny4s4Gu
5NJ9Xr5KhDQh/eMOKTvtviDs48eIYZvAV+dXXTLnaKG40qu/C0rHOBq00BhvC0Kd3NYm+aOGSvD2
dP6m1zuXAJH2Qcwd6ZZY4ZUOlmO3fJn05uuIhB2QtvEiGO5/ylJNbAzhqisxFJLDGc5bHTBCnCdl
SoypqC4RmqnV0KbVfmyL4CrseL8sAUt2FgoAtWnU9B2FzbhrpzTBh1Jpm5Iz4KOmIxd2GAG+uMyn
EQom2mvvNF88LDG61htPhZk4B7ux4EyVdf1SFmillDTCXZtr1UtVds4mGWmxmoBLIKEwHe3aTNwW
ZrqtlaE/ZIKAWvCazT4VrjiGwNF3iWV2W1XWHLpD1uogkuHru2fKMaO37+F9aSjRig7uumvcLg+l
g/kxpHzmcM/3pgISQjywQJWuh/hy9LNja5oDSVr+gMdddNhd3f7FrYwbNZ9oodCRdPAjcwz1GDqF
xFiKcNywUd/2c8QAY/nnuvM12EwkHiBlvetRuNzHhiOBRc2pqHxVKE6MkiB2kTakNfL7HBkCnjDl
exe7qZATu5y0z000gKDgyglzrztk5tjDqAQmXYb75Ytepv0DvEykYqUN4HD+CwWDSUJYM7VqGQjW
u2FKfC6U7o+HTIr4FFZRnx9AnB0m4fa7pp6qPYcZ+3PVOTdG3mgPXl7Xt6P8xi+Q7srEnCUJBjJR
CmhnjcMCNb+k/sBnW6CCmBc7Mha10/JsWQaXZ8vD2KxNGQPhwG1z6Au9/FxgFVsO6Sx6hNX+9/sW
Y9clQa+fv28x8aU4MTALsWltXaXjStN0ug2sdjWTT69gzN8FSGDb+BOT/1++VTc/detn3BawiMoA
+VIfzooI/TXOIbzaI9rcppo5vPPD8sxPsz+e0WfccTnZzF6VhIxTy9PgGH88+/N7pdDiUxY9Bv2o
bgRn95vlWVe5ivZgRFBmQfrJf/9w+f6ffy2a/yDM8Lj7IT6CP/8g09OY3CrOoE1dDxev9emDYbx+
CkIruTOt6ZxOVfAcdDJ/Sh2QGcRL1vQQdlmY+gwWIfKeNYgQhVD1Edf+uBeEdT9SiuJdqCz7h9//
pG3tf3Mydex0pE98pt6+FmN6681O8DBjRE6b8Ruz2WY90B+4uobx08vAf6GHwMLRhMa3SnqrwY+T
L4Lj5LbJ3OnE2ABYWI9RukDXdVkeBsI2355B3/zjWcFvR2RtQFMJAhzH3eIkEjLQIm+qbz27Da42
Y3N6jPVtk3eciovexpqblHuwGNupTWQAK5y4X1BJX1xvOjGlP/qNBY24Sck3Z5a/Dlq+FB7ecJNi
fPDKfE1myTfFG8XEBANX2gEcc5uQPRgvz6pLRLqXLZBhs88/62jxnsi2rx562AU2GDbyyZnp+3mx
bmmPnj0bDdzyEMRYcvjnLqaGbvw0hEA59F5LL2ScaHuN+eDyreXBZuPDCsPfCJDKb6GrM1lvDXFq
//vgxbWWEodXi5PsC1OsTeQNYTOKI01oLye5QGSgsOL/PPWKNjv3eZKdl2eU5+sKY81mbGlJL9PF
rrK/aGBj7wpR5I+W05/SZMguhW5Ee0Jyl2kTE3Xt5FsJ+IWkHz8PA/6VXraMYfIAyGdJnyhCOnHV
8npecML/PLOS2yTvsjsjC76I3M9uqnn0nueVt/E8m9O7kYyPhTqWNmoJi6xjQv02VZnDk+MnbWSG
WZfT9o8sC7mvzYQBvt75d1lJOtlCyJ7KZ6Cj0zdNx0ie0Zw92x4xLXOX/s+HIR+/O/hR98u3IqTf
oJizZ62cQhh1tBaDXvLKAvsXV+gKSyhSrUr/bFdcuKK0MYdWY7sVuhSbBWQeCPcXch/ci0TirqcZ
SKyxbB4Sz9f4+D1BNBhJPaNrngOjSn5muXHWYlf9+YSk+5Nzji07NFbt3FNacm1C5sdZrG9Mt3OJ
puLBUOkfz2jSuxdFx+MoSJGuENCeyvYP2KgtLKKHvMz7I75J/veZjvXiVPP3lm/BDODvMTbFsjhV
17R3y0fpPwyy7p6Wh8kOH9vUq6/MDbsnVgtjPfQFR0ZgpSsr6tQpGrPgriHiCbt7p39v3C1pf9b3
Vhx8WX6NHOW+9JoNUEqbO+bh6L7UodnskpDB8zB/mU7xhB3Ork9ku1scqHijvJ6rht4uXVt0Djf/
7ony/mZKwyMnBBpvC9cW3uB3rmqFqCrtZTfgDY5vq5kArlwmYQxn7nV78i5NY/Y7LeuJwjZG0n/1
ejyBtCp3bY0MEUNkyGzTvqf7WN8wyg0e+Wyr49i2DpDDxLiXECxnF4Bhk/TbY+zYRmT50lTXHzHU
yJsgLB8m1xvZ/Yz2U+VEKFsMI31JgwpUPhqfE6tWurNtzHGRdL4NrQei0Zp7ICVBeVPbU+SQ3L21
MvLddO+1G61T1vERWDBAZroz3mIhEe6ZLX4TyPm7KGh1JIJ6evTEydcL57ZiK5psGuEGlXSW69cs
FE95SaxS65BjWUfkm1Qa8S8leEM3rx9Py6y4lto93tXzZI9btx+dja0hmdP6YV5zMljxtD6rRO/v
YocWg+O0V7MxKb3cBCfAiL65Scx4T7pBvXcBMTaC1qsrkEPZlTw6ExA4HRZeLMs3Ksj/5yN8QMCV
wCn+dzzCtoqa6ufXv7IR5n/whkaAgWAIkH8wn20Qs5bA//hGRxDO//CVlDrWb4P5m43z9z/0W/d/
dJgJjgvLzjHAIPDj6vyNfmv+j7DZ4QAjmLhuKbv/L2yE92wadIqOReFrGpYw4eC679yXcdhi/w47
OodhnG2ZP5iX0aYI5ES5L6WQ98oC5mqPamNk3Y8kw6I7Yn5cj05UQhwi6mTomay6Xgc1Fu3nnNpr
TR6Xv9Mz1fVooo71cyKCbGumQ7ERaX6HKvEjg+bvJmpUL4wYDEGCmMBDijPj3WJU6QGqOAdqre0r
4kUUXQFnZxI/f7RqH7BMgfYxrLP+jINsr8i6uc5CAcZ00xo4hNjkEaj73sOr0efHtgxcpqxSHr3y
R6946ZYju5WXxwK9Yh59QG1ZEE5/ekvfXjxvJcZgLL6k0Ji/e0s94o4909Hs1TDqxlUWAJliL/4S
GTVzBcV2psieExq9RkANO2s2kjl9tO9S5xDrXnb+y7X7D0wCMf93714OdahuuTqjLV1/b4AOheZM
YRji9sF1DHcH3FTnj6dMM77LuDm6Rjkcoa/vy3paOaWU90lsHyBX8gC/FFYQSj5ZP46jPqwAx157
u0s3ZIOYpIpb3oF318Qw2XbbLuIXBH4fHAY96zdakOrbAbtom1+jMdVPgZldOlvzzo1jf3DBGL8z
N5b3HC+v6XigR+jxv0ffNVlQx0IBAZHEFZ57v/uC4Q5pjdR+TTpyyDZpORh50zkKczAVsnmwhwkZ
wdCZD/oYbqoaDZbWB/W6V+UHfm/j96317cUBi+JqgApi6Ivx/i/GellVWdANJbnENHXAUgAXm9+q
5YKgVYJ0wS0g1YdHTgu3bYeo+98vAeMfLgFPxwc1k1Mgs7wnVhEqEfqm1dsr3XYuIeahjSg42SDP
pT0/mOu8HBHH1gye3K5L3j7cLk3ldo7n+OC1vGMGzre2Zxt8VjYj4Hm5+v3uyBH6Nz2qlbnTbp+Z
T2bbrFTrtnBA/OdMLpr8GKf4LkoPoAXI141OjttuueUZ1vu7fgw/en/+vtxIFnVC43g5MBvee9bx
w7amKME/N3JK9p10t1loIA7SvqY6tLmgEPbZjXwEdRY6ZA22yNBQFEcTWtjMsN925f8V0/L2//1+
y0oDLAUUGdc2eUmzx/4vF4ybFwHuMHQ+TG77LYrvbWWV7Qo5eH+tbuu62aHeNq4FWkKotVWw5l0v
ziC+ih23s78a5kWuEimLisuFpnVIl6JEAQwwyW33/ZmoCsZ8NLIvZXBDo6GZiYk42qi+esEgu54A
/Cs15ccU1+HRNGfxOvQQmoLLDGIYKySLU84UFis1sW+KsBkSSgaJ28aiEqPjUmwwhGv7ZtQ/6WMH
u7WDbyass1HT8C8ZVC+XXjmhFKkTFW0m5vs5XMezDz7MSvKvIhq2DbhcfLj6uZiX/F6HL9lYQ7X2
816uPKk1GO60aOPRqV4W0TGsrrr9a6Ipei4ix9vb7lWKEc5MZZ9brBWqLoq9ZAyyyRXY7QRlDrqd
9DiO0Schi2hfzpVpmGQP1ZBSutoM+YMBU5CK3e+Oz1u63LYcEfxD564dD4uZjRlgPQo4wqTKYags
Cvde9L5Jv3ZHx4b9qinZhmqTmyyzzipMy4NnFl9k7oldY3MaSrCeZKnz8sG99k/XNZoyh2LAJvtj
2Rr+ch1FU53j1WOOuOxEfVVfNN+El5vAWmwx8ISGC3yvlyd71PeBT0pGTY2NJNO5JyXw9oNX8/c1
WhpA+S0PShjHVlv+flXL0iXipgvslTP0PlF57gMfwa84tSuMJTOwU9jafkaY5TVv8xhinqkzf90+
Ed6Gbf1YoA7HDkt2+gcv7O/rM4JIcIWUdUK3gQ7//sI87G7dmIxY/km5xDXvQa3rTeTzeo9yw/ti
+OMDPNkUX06zs8csP/77C5iLsne3u8n67Ho23CzhvmdCNprevRUM8VxX+YF5RuxNazCIH40iVXvb
iA38OBWNu/kK/ff//B/KFfYFdibTMg0dRsq7kjFMg2isTRabwdAJlubktSKF5hdySrVG19SD0/Fx
orjlBvmFRDQvXxzsjXH3LY/N+INqxZB/3x+oWw14iRQtfB7yffWU14M2YqJ4K1ci4UT7vGqiPVbV
b2RIQ6QKvWrVoztYBQOpOHn6bXJSAK0sdJ3VFGvEwyc6fvlRT9QV+ouGdp5NZimIg76+5Cbk/jz3
GvKI7SMmhelQzP+BIC5q1fuadVh+FhGC/tkQImLZLbyLyn37nEif5nrOpoiR2tui3xw3UwaMsx3D
EaDR5KypkIpXVGTRXvbqJWLRy2I/vfMandT01BsZPWbrirJ364bo5jr0DrswEw7megl3g2rqEpGz
kLojQipEIB39J3iOdCvnhdhpY+JzNTRTsUuwvROR3VO7wSpAy3tqYyqbXAQnLPT7pkPPXwceDZs8
YsQDijHWzm5ahPfLK1a1TUFUBgeNViQdSELjgrBY6Zn+yaSUuve7mokr9HzSk/ZDCxAWQxMci3ln
mXynxLeO31EPppeh9tg+0D2ZbBeYI3rc77p+iRzyL+fNXDNPlceUL0BXVnXGFaWhHGLGpU6JScZ4
ovYMtwiPcVCj1h2xemwcSUqM64tkvyz7ER2m65sImrF38wzCkuZ5w4+AULBafqjrUsG4c4Oz8bVH
Q8/m2LoEw0/TPOf8N3nqb00xhHRXinVfomGJjyYQKZIuexmj2qyNq98kL2i6C+bf1nUSrNYqnW5y
ywnpe5DNEbDpbAy0RWuH0OR1m0A60oas3cQMNDaFGX+pCnU29aA92Wzfq7DwzHXdZtXWwr0w4+XL
LR6I5wn50U2Odmuux3PHtLeT9rMws5EmdJJtk87XT8qNL0VkeKei1ZBtFVRqZtO+YEDIr21G2UFs
6gcY3n+oEuHwkmMEvxFMkvOeiZMMfs9YyaRnoSZ9bbcpAlWN+8gm5WJ20Sy0/NgJ8cAg0OFgwBFA
xbS8Mt82PlqTORG/XxMZv7nCMCUHWUu+2yy81iREYCI0IAPM7WRhhpd+1NGUNhFa/BQx0nLfzXtq
Xjh4YdoWV6xpf7Qe/b10lizMYC11Du7I+t8tR3rbu23ccKBePq3KbNjfvYkyK97EdrpiTOpspiIY
5+Pb/fKWTNDYHK0R//cjzrx1Up+yoc9H+3dFYTk1A6oqct/a+Y0vILahDp/IK503DZoCR1HPtlQ8
musudadD4NvHnsjp01QRy9IQIuVKTnnEtu6q7APi7z9cOy5ND2i/0tPZSu157/9LpWHBC+jRo7OS
zAsEca3RfvmAAhXGDAfB8vUag605ZnUwi9NSC+mhOo45b+a/b2jzlfH7bkpXBjmKTdwXSUPi3ZUj
Qgj0I8F5q3wc3M3gRd4+6HNvXzGbIFiKXXT5mP79P33P0qbAngOHaPAsLHR21N/fANmIRnhhQ/BN
OaIP8+zkhhK/eI0tSBOW7T4gIfkRp3W0Bx/43ZxlVpnTsKOX/hWs/7rPe+vug9c0v+m/vxMebwSd
JZ2TjY3b6vfXxAQzLgYYxuCyvwwitU+R1W5HonS5bUHxR5445pEZ7QOEEeu6DvZF/8Nvx3xn+VOx
CUpUur1o1suy+u8v7R+aEp5FLW9acu7x/K3BM5REc0AexqI11DWUxuyh1o8G/V6aA9Le9BjdtihJ
zK0+eDc0oYLZJk7rGWNeo08EzkddvQ7S+JvE0LQlLazdGIN1STCgsF8jhJQZ56Ap6mfvKikZWfLo
Nh4IA4QWb+5o+rWrTCXpgREYMQukR65nscW//57/UFzxe0JS9WbKGEi9d5dFyKXGcdEVLFLFJyOR
P2QaEdSaTvaZTIZhVfgBYfNtaqxrm+xUwm/mMT7SLn/QsYPJD+6Nf3zfqaroRM5tQhqVv18SjHdb
C0ku7ztjEwYPyWFZTfKOLIspAjRRpcbLxCFsCkL2pWI6Mi1o13mEP90IJ/KV5ymrcrF2zLVUMEzZ
oTJCsrZyAmTt4pj7rn7GmnoeK3kLq4QGGK4cCecpD9TnJGm/NRojwOVOICyRNpyd5R8slX+vp+kc
knAIWY9mi3h/0HCMpk49TWI0n7CCOVI+MRPYyygvtjgXd8tZkAFLdxx1++nfP/Df6Xdzq4fmhsvp
3aHfSyf43eeNDqzyYwSn5HbQ0vPmi3M5Riz/p1SRtdGdyFk1VK4f1fHv/2tBw5QLDNjhPMmhFfb7
R+u3Gaeu0MHqYDZ0DoBl9H6qE58V/fR9tvHluK0rDjZyPkrEoK+PICjui9iGtTHXImPYweSTk7et
9fIrqgMfJ9ckP3ih79h7SxPKNJwlLdFh0XTeXYNGkbUIw8APNQDU9kiF6n0lR2p6lBz7aRzqG4AH
5FeMlGzLyxoZOtVRQnZRjZal3Nc9arsqGW59ug+EFatHgombPXRbRJAGUrINjbCPyiMT1dO79RQi
hccpXndY59nq3reJ6lHDgVgprFYmiho8hQrV+7nyM6wrVqftRIVnfVZFjy+q1bKLYGg39GG0051N
WbFVm5NrrAtskjtDH7U1+8O4ITD9KTchTk5exSywth8tA+9L67gbqedAIanRCWJSwBzFtppFFP60
7yxXWxPBTSaophig//CHGdcWhj9LeIa9J/CLxONz20EddG351FGkJdTEozscsaYROzEMz4ZGry+s
wl9BDzdqrB9ss9iHcf9KcwdCEphXtMN4gVCN36RBvavr7lh3pX2sRH5JzPrTiE/iglrHuTguLl6n
oocyxaxlY92RxNA3rwErhmWcKirKTZ4TnNPZangkU+2rPkZ4Eiarf+w6yK+BH2u4NayHmh4pEiex
Carm1o3xGSPOBrBYURnnTs2oPYoQD+dbFRTBLTLYASyD2FTcW2vTkdZdS3mMY0c+BBLD4dJfVMSh
TSK/Gom9IWt6xhs6m7r0qnOstO85CtR1HiANl3OvplBZtc5E6R11BqC43osZYNcKpunPnVegoJgL
z9zO+TEyeHzrBik0RMjx5riMpoVBN74sd70ZZ9lWo7O7nqNYl38oTfK/8lJ/Nkn8ohHNFDyfp+CT
6dyGUv+Rl8I9pVxlq7hKfzVx9xw55bjq53EO/QN1aIiCt+yuXw16Ge2TMOqga3LSSbWLNmrqEM4H
4VT1p0xAkMKVyQrYWtGGnpZ+MN2LjYdua4si+Ty/zF7m2RawEno5p6VIm7/EDsthUfVvZVxdzwCA
1O72DUPYtcck+hT0HaMC8Wh5ZfMc2JW1hXhtbgK7qFl4sGu7BMOcmr654T6uE6v7lBSeyx6odh1w
0GsANfjUTd8LP6wuWkAeckAkPCdR/RGdFF4vD2fBfJIckoJwLs88iHrI/h97Z7IbOZNl6Vcp1J4J
zjQC1b0g6bMG1zxsCCkUP0njPA9P3x8ZiayqRDbqBWojhEsKyeVOml2795zvPGwr2PaC2zqBSaYW
2rtZDgdXKabL1hqpUOha8+DuCsmem05NB2ONc3OqMqOyC06dlUMyPOThi75iU+PuphEL4VKwpBfn
gVVaJVXQFjvUTX429pEXzjl6LV1DKB9q00Wbln0NUfWmXD/UWi89dFTKIVtLFISZYg/oAxFA3MWM
l5EuosgCClHl0b4lFGeXK/qdZJnedfTkb6aInqFB95tCzSETcSE+TkPE2RbYo725NfrTpH+rbp14
5FtZrxGTuqiCmjz2CJAH94JRFGSm0T6IIslvMvADZt7dm/Ru7vKm+Ng8KdkcPoBiYaVVr5MRGcFk
X7TE0I6JHJJD0TAy1xbjfqtGk7lufDjqHDK6YoRBzndIQ3zA9gZVtPbDZpWraJVy6CrdOMYYOBnx
fwADGWwoHApRtTXXN+f+Vq9nv7eyn2hZa7WIyqu0S/pnenFZ3Pxg4Yhbj90GQ3q/VVoTozdYpUSY
927a5qRQNvImkeUuX72UvGTmMrp7wy7ei5K9tcPkmoUF0SAmmKl1jLA484lWbrTnx/xC4NDhkB08
Q3EITzej/kbNil8FOIsdSIzyz19jKzHWBRyQ3tIZqMlRZh5UWsGH7arpZ40gw1E76AW4bU1J2yOs
s9syAmbbTq2fES1xYPv5IMaXjFyh0iWuXHdv9xnUTPsaiviUJKp8RNL+igmRxaVEnB6jnd/WgsnM
fBitzk7T6xvQy8VBUJRuX3IjBpvSVWPi46CKpIN8dcgNPxlNogaOMiI11/C4t0oZwwFb0n3pZOWe
LgrJc/Z5hKSFsOAQTVWBsCK+HYGo7/RQb84mzxtAQXiaEizp8b0NtuIeAAug43LZN8wJ75xM7tlQ
84s9nTgsKH7axs6NmM0LVrHhqlj3fSZQzqsYoUootLtyzvK7iWTS7ZEs1PYam+TwTEbpkzGXPMnq
qKbzhH+5Hw+THnIv2eJgVw3XE3NeRgJPox4lvjnkPYeQbNxHNo4RAuQBrQFe2WkRLJdoSjlZ/05W
7X7jrouGlZQnAoiRIGL41pN62Ydjs5zM2swOTSkzVFnlAgiA00GdpuXVZN6qJEZ0GEqSuxqJATNX
pxYRUf9J38Yviyp5GhOXtUUi32/0cCcgf2ASxOyN+Srz8zlzL4l4XZMFUphz5zil4lokvpdK2uUp
ic5dP+108BJ7ml7a3VLHZ5Bp4lplEAX9OIcBEMWq5CUY51ujeEdilByUmaU1GhnTLDXRt/h1Lts6
t04eTtDxuHUA7uAktYJpQWTVdkAtjSH154qALfTIe1nhmq5L67gdbmstvQFcM0JkXwSTIMIxlbla
boxQvWoaNzVG1qvpIpMewI6v9/ngaRVkgsxkwd2K1Topb1WgfGeEs/SAkb43zdASyEJouiyWB3VJ
0sDUDdpxXfqE70FD7RiOeKVLyCJx+2QoI2AVThnoAwg0eiGxEPtj1T8vrqn7feSiC3YqODHGkgZJ
hH7KJm1OU2bOR3gfvKmrtD0HKH3fO9bvbe1HCgQDqFm0JwzaNFY/mNBVXW+el3WfKJM69QYt/Wu7
g1oyKMOZLhnvAs9KXrafYLINjerynYF72GF9EU/0XS9uq/5SW6V6VmSh38SalV/7cb+VAw3x6txw
anxWlIHtT7EuKJB4riKGOsVYJ6Fy3VLdNTbgSYE/uHZAtoHL9jxGh8PUlNMExaFAzjRKBiAbpaq9
AVljSLW2nodBnK3MxIeUlQp3bS7262pZWUSZJuR6lshsh8hgrW9lzXGxsPaxylNgldUGhXe5zhUy
7bHjIEA5Qi4D6bU2RDMAQzs6M/5S/tiN6jygaam8eW6+F01Pd3Ho9ki1aafnNrC0cEluGCmmR03C
HN8uAgDdJeNPjVD7rQfPa3S0qi48NLK/djkifQ2allcjVb7TjebOWlBPI9DYXmvdpNsB8372+naS
u9oZ3KAbx+PWid+KiTmdXJ/sysFfaxH2CgZ7Yjlt37BI/WSH1GKpLDEsToTn/bkGKvk69aS/bo/i
flj1UuZdEw8wtDn+ryXqgRb/BEau0+62OoyWDOMjcyHhAJx1pQSVjUVtffm3Pa1KzREL1nJaymGf
g3DZ8/YUp27Bb4er8NIg8T4KuiHbW9vKlgRiaQcmF36wCNCmVjsFtSBot7W78YDM1Q7y2Pyash5b
y9zeYRl8dou2hgycRAwaDMPnAJCfgT3cIRPal1igT+zlSxBbs+Yt5t/76OtLGabTSZoMWiATBC3y
It/EzPjqNFPglPVPZpmkpE9TuqtA9yO2WF7nMq4v0cxujLYlTti0t6493AViQSvr3dSmBt9oMXi1
y6mvb0wKJGF+ytZ5bBcsBYk9fW3/JSUVb06JfE62YbTLEo3RDHERtIajoQz5eau6ODEuXoebaU8F
/C30kKl0FWmHZLVVD+nCUZID5/YTNdHll8KJTjx/EIMz8AY1LtMDnlhORrFsvTw3mgMigeSwvS0C
dP9JnpaRskeFOXXSYsYcc9QWD50MSbF6dXVQdmZsXMZ46G8TQ65GHS4IDchtm97KquUgg1pfrE2X
bZ4w4aPxXLoxuK/izN8uxXrJIl9XJopsidFGAMoVIHvaEe+Sm2LsM5yOUUN9GCoduiFaZSqGMCCP
/dOc3PzsSCCZA4MxOQGUdmqcj4QhDZSZLq4Fq3Z9MUdvcBGeaL9YJ5O4rL+XeUofjccUxtAinJtN
gBP3mk+Tub1XX0IOcGGZNasqcThQ3fSo8zNKRZzIdYgyNK2ada+rcXO2w+OwimQHs323CaJdj0iP
OUbcp66SkAVdQjUBWBVsCXfb0XsJJ0h2CWPsRlMI4lyJCcXgnCIxjWcrDG+2PYhDBfyMLD+MCC29
SmNEqsQk4W5T2kpbmgsJO0fiw96rTpA7UOt4MUO1PSRjygiorKi8V5HJAAb1YIZdTQFKllYZ1vt2
Xufeg20F9QRuxE27PQOSbp/rz+VEl6iUdRbAjQDr1lHsWtOvjYyyPXlltOITc6jtUkkn88wZGgoL
M8Xj9usYodLZnJuW8sUafXCDWCW10petTjA3o8219qyAR0HUNcv9ZNPtQPbwPVloeldIWTS5uziT
xXWJrTRYH01t5MAMSdnfAX5pgmDUrU7UhFH505TYF8tOzxBDtAvJCntUNdD4O1A2E4uxH1K177an
LuIeJ+PYcbF3RYgTD6m6ZYzKaz7yJ+iyCQAgp/u0V6+U59l5dBTrPM/ubagAoklT425Yxf7UAINW
V+fGau6xH/F9SXQCcQkLeCSeHd3xrH66LRLdbUHdtvaKmtTvFkzeqzZNDB0iFsLftPZhG7IOZb9a
aXbRLJzDtjBEFr5TS4fAs521W3rFt0nmnrYDubTb9xGTT5lqA35E1pFtT4oa6q98zJqdEaYRPhUu
XSayj1vbk87K3xekdsnvR2X+xeEKQvh6iYCYFNw6h4oTs411zFeyHlStnt1srxtl62HoFWu//Sru
LthsQ5vutUEq+1IkWM9NecYjBUnBdpHzh/ERGO+vlJUvQDwtmA1XBDG1hr3bTrolIfGH2Og/WtV6
pDmn3W2vgpHov3vsxifBkMxL1RCdR87hQuVOYIypf5Rd/U5rkTg8+Hd51Tq3Ce52T7hMYZylIMeF
7OukxMPaz5G4LTDL60UEd0ZXfVeH+xZRZy62bVwbgB6UsfmJfpjhJyZHxHU9vG1rIhOm5VjYrYXw
wQT4vTbL5lWumOg0D9MXcFAvs4MyySpjBaJSHn1aonSPIQVxoxdkEJV1dOCITtez1EDXpBH2vVpv
L8ArrZ3UFBKk5XyVNDW8hCiGY5Vi09fMcb4kHXoAOOVMRsm+Qy8in+Xc3C9mnMD71r6WZk7xf6sh
Zrn5y4CUzCkqIrC9qf1O4n/LFdamcUhkkNdN+xxWX5lNh8ZFA3uDLIWhgpYb52WFBCSOfsGTX+8z
q34snb4myykDSTO2I1pu5WCHHDE4Tjgf6awCBDeaHTlPyqHWSc7MNdjBQJzOXYhGgmyZdz3h1CyI
ADoqKu+EalDaQrAZz5zfPmrwdQ8RgBzT0t+S1U0dL07C4tr4LcfNY5JPCfEIlGSUkl1u7jm61n9q
iFIxxhuJDcIDB0D871bq2RMj89r8ogArT7wZy7kf+ztlAj1CE7F9piRT3S4PIlCBD4nr5BANHAhS
alsdXTOPLg59irPq0ocn07jKeyvoZu0AtfKWazy9Q2qp3doO0iT0i8+5SXiLBP5uZPX0iKzduKpa
HZRRJG/0gDSJS4nbgA5YMr+kSDUasiiaNo0fiSb5HhwGInGV0L2vn+O07e7GUuDpJDqw5S6upEGS
ZqPv4jg8jY1IbrM44xgmn20sWaBPEs2PdB1Vg8MAViStr2rzX1JL7hXs6h6ZD3g69LfUuVnQLdyW
hnHO7QbFWFSEJ6tDE48ngK4tWEFDG+aDG63g0fwX9xVR1Qi7mP7vCGWJuW8SWp8J+c1tn4qd2ciV
CEw5PusJ0MFv2+BZKt1Ucnabs0M/j78t/kreFvdOXfJfelKsPGNjIpSILG5e8BZYbxmD4lIwatat
dajU5XVJhvV2CF/InAZnEJ+yDMgeh0ivTAbO/W4ceRm3vZc1LKRmdeyxVsuF5C5LM6+L3QjKAUN9
7or4wdZge/anmNqflZqNycP+vYMwOPvwlMw9jrJ+p+vhVTZMki3OOiALMlQTtjvtgH7pzWDspGxW
rDiJ8bIzmBnGaxywSe+TRkgP8cNaZR7NqW4JWFRPol27m7XqMFPNYd8n3XvJOwaYthZ7oXDKlGX9
LsJaXQM8nl2Jx1ufQDkuegb8xa/NqDk5ceELhhqMb8KnRmnTnQk2IhLGbqrMH6kqz3OkgO52C3GO
1w/bw1GHNAr/iPyImetxafSLseTqI7qYnSoG4357JHualWl3BKYb3jbGQKDArSV4UdVm0GGRWliT
ouF9jHtO9k5RBnbeYrpSKhZNUBgLab+wlYkzycscMk1neuFqipUJ+91IaHfaPucyDHmBL8IYIfdM
bLldzX+30m89+jCa9qFhl4zWo2Lclf2hyxgCm3bvj6Mbe5lh4HsFI0ercznndZuvzISTZpNkNzk/
ivo55VmzNzt6BtYKaWoU1q+OYjKxRwj5i9ybsOcoddKXMel7X2QZzJduugiLwI+CJpOvpXTMLfno
jA1UFotxZ++q62nwcVAjClzHhJZpVneY5mYvLYr0HuiGmoTFwewj0Gz5QFJ2pz9qWlJCbm3JLydM
aM+oWPUUc4Lhz1WYWkSaqZFxxcdf7fIUbcncgaS1GcL1052RJspFbYrnxAEsJu0s28v5ZxxksjOQ
HtdpiB+/UX8GGb1Vq9mPhYYwLoUNk7wdYyl9Qs5YpvtJ+ul4KgyyolWs9JxjZ5pvg3rOdD2ocbnt
URE3JzMnH0SZVHFZhHxx1by6Taj7JtcInJohBfUdpDEVYI5BN5PciW/guRTLX6NmoLgxkUk7FQu9
g5MLp2A8kdSW3AocmiqkMxfNl+9kNYXv8jSF0XUBLrSnF3jI63MP2+YW/fcrXv4Qfb9wAoslEHax
tmtNRjaKeE/4G/2uFJQelcNgLMV+mczPXb2mIuf60+hqv1wns/ejkfEzRPlbV+oSgJfYJzjVTrnh
QpiQrxJzV5C15atuRj+hxG4QaQw50BnO98j/lUNcKAS8CHFoFm5krabtzzO6TFPXUUqVfKtl3I+2
YGwKAckr4mO0QqQxRP0S8TeS0vRmXi52nMZXxqnOsdIIFQhdegSR2p/P9iybi72MOJOX5l5E9Udv
9s7JKk2uJOh51SigHtI1W6xqOFpAlIU2rAlsyrcb9nBim+FNeYYsFvljqo2+C/Ceue7UBnnGW8X4
rrx31fY2Wlr1IOZ6rzsFYyT3a5qRhZflb8salSNp22Kv0gjzhuYOK2scjH1nILeyfJX9zRuIzfDm
HCjMcpozq/uEG4cVKq6fs5wjZC3VxsOyS5+u4lqoiuUEvrIEpTr7oDR3gx0rp9m17soqdC7U9/WD
bUIla2J44Itb9LvBVeZAFppx7RMLJmgHP2x9lEDzu5pUKBdy2M86Z92x+Rj1/uxQ9/pmEbac1dne
dcsJ2KfIv5FOGKjEkO+FeyDXp3oZVCUKRvCCe0MOnQ8ZQNuHfT2y5w6M9Orwr1Zhg2tsePNx/0KL
+tQpKIkx7RVwr3TztVFTdxeSsQUAvYZUUDcHbmvjzGb74Ixtdhzz2ECYXcfPQ9u2ATqk297+XYHm
8io52GB5Mucq9LG5HSNx2D6Vqoi8HR2OuQmvBd5lvEZbkjMAtfWCqRn9/lUhh+868UKSdVfpey0H
DB+bHTmEaJuNnjXYADh/41aR/VRFe7j8yhHCMxBoVIoe8I2WVTPvn/KB7Ho7FO4xHZsyUBAY7TBS
9H7IPw9OFKOxCxROjLewfdS1C/Qp5yw9VOFbG2r1zu5D9DAKHs5ZfbUX/ctAKHYroV5gW07aS5YT
NIVEpDwZVZvc9WqnHsvKfGGfHs6OBj2ss0Gc9O0IvHbh7aL3+R3VtmSvDgFnt/pxKmHYCn251Hth
dvp5+5ApEDvQHAbI+1bkr0MWaVK3t44z2ge3HN5BPjKpSvOmbJl7rf+WyH9h7JAvGiPtxC1ew+pa
yKKyKZMvdl3C65thG3cVnQMwM5cR8WaUjS51IyCLruY6gsTIZWKfcH+z/tvSgTwUtbfG+qsHmNZJ
S/MpCjubrm190qNcOZk3JuQfXzCPY8yV2RhOkxt3EOIpv08WmomJoeJeNdNbiIj1zpgSHVDHY6GQ
C7XYB4xZ2HtfFHwthUwejLzXA9euT93YPGr3sW5f4qSgW8BknDNc8UAiwNvQTGkAoui9JsE1qGVO
nmtqZ0HKH9zT1HapM8thgaydPjsusY9D+DnLMKI1JXx91OWuv6RupIJELoGa9Om9SC20A9ECRo/M
TTMHgDDQUAaeZcBjQj1i2sDOxyUdL11eKMCkWY3mPCaKKLeSXUUNXdhrlZ7rj3Zefbi02+lBMbpx
W7mbdOOe3IuE7b++gSjhgNVAFZjqCIRUQk4yuod2bH6YcaYRG47Ys1AEspKOZ2eFAIZXT5TnjhMa
nEn5Cevlw0W8Z6MgAlixikgRqhZtPO9dUbFBDzGIjJzO32Aan70RR9DukydXHa7SMPojYVw3Tp6H
Hv618KAO/ZfEsAu4in1sZSlyfqX5qzu7yEYjWVvim0bbi6lWdI7SkgIJ0RXDSXBWK5hLnbJrvGIr
6nY/WtJ5TWqug+GRZmSIdCB8HuGm74ay5lhldp/OZE+eanQ/EFVuCFH8RTyW6vWMDR3AgD6T37dJ
uJ9qFz5iKxv8CNxVA0UWUX7g9AB52A7ZfUAkipRg1zKrULVqKXNCaHct24QCtJLBGbP8LgUOLnv8
Yh1+Qf7hJtSGQqXQpaK/ipE0CUUnYxAXhanAEWs00ex6TsVebQynziZjk6Zf276ZzfjV0kjxS3d+
LGXDGY8Mw4wMeOlwbotBXEbRR4dDLBCpeCHn6RkJ3yMBOw9gtd/zyuoCjrm/UyP7caiLbfvBUArp
GYurvJROdVmA+L22jk07BU7OpHtJ6pIcjKnbywWkwl6eDZ5OHNGBWNx3s8g+AJbTYzHT+wTN8zJ2
8qK5VcpFWQZdFw9rOuu3qkk9SGznRo7pJxEkGaIVxjC8bm6RfCh5+hZb2aNLEYeQY+49O3FHwK2Q
EtuihPLq1jG5nM5ZCekKtozdvUYAnCRN40fMQbJAtMrSK3FdT7kz/NTS/qmJ8fLNjnUcXtF+IoXF
mxE5UtKw/BFUVq84EuTB5lG1VpcPIYo07BwDGfk4dyeEDOMj5x7tGleql2DvyjkHqdFh6igbphVt
sn1LLPVfaDkH3Dp8Kiz79K5eA9nW/759CtH8sNMmUe6W7VckaniTE1N6u33VLXM2Wk37/PMb4FJl
Qdm75v7P456YHycnEuzPT3dhWtVYn73//PEFqDwGKel43D6ncdJ6hLAtk9g+TfOEBMngxiYUQEI9
uuq0kaap/amhPdMlm45iYCGaKNhZiH9B0PnOQ2ArovqJArdo6K1AEHCXCv4NJkCRLUdVcy9mUZxm
lCvd+E586TciyEMtEd0gMvhYkuihGEkLAYDIiJp3PQzpreEFf6uhctYGHdxMAwNMvOGuWTPHGAoD
MSz/SpX6LY8tJVC6NPeHJbt3iBQddUMciXuAVBtNn8KylR0LpDO6aaA7dnoRcEBWKc6S3Dmuc3Um
a7ordDIFa6pWTddutQmyfNQ9hhLA1DzMe7x4gOr61/auVtm9p8X5MfOrrZBhC79/8gcjfJVANfbS
DC/oajSbXgXhj1RiA9oBK+ZKop/AbNhYk9E1uu7mUNKLio62Mn0usukPyZMxo0hRMAZ2WYnipHGU
PQrsOsg1hsntpRZA9vrqnCzDW+2kIHJa+2oxyA1myIFc+RUJ7M4+LlFt2jFRE0JCq6oW9a/MjvxQ
Nigvwd+ijojjGvNWaWSrlvMmSzon6LLvEoypF6WclLrYZSAfmljsJbeOGE6MPPID8QORZ61CRBXl
tUGRCOhI/63mqAEIScRW0edPdZrFzGMhPC/Yq5BvRCSPqKlnGsktNf5xNN3rmJREIzVQJHkjGDh0
HzF4TAZo/e1SRtfWHE2vyVHdCE0/F3oeFIXwAYGyHbcVa63R0RLNZ4suRQZVyp0fLCMlxotRbERZ
k3b9V8iBoGpRsNAXZMKg9VeLOC0vkyVV/ajvUjPBA6YuuEYUPBZlnq3bGsesofxGDCcDYtrlrnIQ
Ws2C+K86Yq81Ol7HSPkchuhbKhAD406uniCO4+pENEPZNZ7pcuJJo/yRTWinKL1AR5R0XmNY4TlK
af5I90HFKM0ixruN4vwcleTKjk2d7tzino1dPGWdESNNovjDHeMzMxuo4fVHZUjZhQEvexODPatX
QcIuaBmz6dm2l8WvQ4NI4TpOGdSAMR7bxgf0pw/Ww6SU72GFz6K7oeyFVZTZJP2K7kV1XTWghTfU
+S9VGciyTbRDQ8pN1RFdkilK0DZWGRDe4g8hDQdskMC8QvEwwtHd02Al3q1Crbg8K7QMZWVTpvQg
qmBGUU7Q0Y/7Gei0FkeE+uhoeDIEghb0sEQ5uMV8NtRlxUt3Hwsvcp2yq6R9jJFk5dCyZ+DbxvQo
J12laKHllU0mSKHJWaPXuKNkdA8crn4YYljaA3izvu5uIbdoe+aA6FbGxaFKJ9Ek6eAm1ozvllW9
EYMvi43ZPGHNuVSqwspRpRZYFqf7rnrHS98XuHm7qHf/ct2btgZJVuh8u6nwxUaJiU93aeytvFIo
MJV1okuN+M9yWg4w6/Q8CV8VrP28F8rJjZ0u0JvxTipg9zUQU4S3o4nIEPyqhsUWqaodlFoUoLSf
WrDTvpTpNZmzL0FOm4+7SPdCrpfZUVZwjydNX1LXH03DaIJczfGFJNl7XTMjxjyIjKB4QO/N0Tln
z9Wt6WVo+iO2mr90A9g5vOjYb0a6E8gqNJDBTf6R1smrZii/cWrpVhTzjOrfHSKC9MEk0vpRBcvM
Nao+gCf40oBgIFFtxiB0Okqf0Qr9QW+OFX58zp6OL5SMW0Lt8psCxiCBw4SSNY5F6sRCuztSvqf2
MluMaq28Gz9s8nvgGy5UoUJRzsx5d2O6SLKI299Y07BDS5clMWsukUmIuxW5d5NqFsR78Wjgd54w
6FLHUjOGid76/aJLj1wPllgEnfRMgJyk4LOGO9F33WnsEfSEiz3vcnPl+5S2F0H2OIyUirOVn/Ry
dE96JhIgZSolGyx+p2ESQ7czOvbr+pgl+kUmyVMs9LsuU0/lYmlenegGwy3r0TaGLxypJpvt9NAt
fdC2ydWJEK/pYG/2TfqaI73lSKZpWL5oR7X4aTlosRtpYXaUHBw97jC6SAADSxgMFzB7tgdBHGOH
3j4WGVYvyTYwZ91LYqC1z8Pxil9s2TXRocg5GtLQiDw35edanPW9HE5yKFDKElo3UqgUU8WQTtO4
p5XwQ0H2o63DZ2Um+eMvyeRwZJXzVTt6M2KFNl5N/3B8ahghTNKlIYD5DWTa/EyRvOsTFWtV1bSB
PejakbS9adWwVzt4a4yswTNdTPzcHqlcoo3DJxHZ4VNnrNvGMs14tLqQbEpnOaxG5sBZHyK7S69S
FQeV7qXXkq1OEguXUKFmw8XoRca4UQdBrblvmhG1T9sHoB4/RAxGN/qyJlb0k3GMwcH52xdhi7ZP
TQYrrXbt6/YdcasMO0KOGCGuPyNSmuFqijDYHi3rp+yQASVeMOW4fS5LWoMMLZ3UgvWnbZ/rrJFT
xZDe/vlfk2sfbAvV7fZw+6BrLxEZVo9//4bGZmkU64DVBsxpFuUFAPtXR6Pk2UUegSqjEYCkF+dZ
iep34irzX+s3lGNbP2utlh8jBAT/8zdoZv5ffoKbu1/D+it0gMD/8leg4DHVpfpX39At9p/nsD3J
f/ET/vs3/OeT7It53HWTrH2Wl+o+tqe3chI1h6sYcia6JKSjevMK3kic8DpoDAr4Ku8NkgXbTHfD
UjWvQ7XKWoUM99tXhRsBFuZ0eCpGi2JVjBmjPmDFZlPEXt/fmUMCD8sWdEfsuf2r1Iq9zulZcTr9
dxnzoxaU4EA+T3ZjM6Gj1QR9PKXpQlP0SLZ7/wPk6cWSdv2VGhbzvNLu3gkgFF6E1/+ltyyL+aiI
nyrkOUFuKuoVvJfcIx3r7iaLS9MeMJ0ZqgNbLRuGly6GSzn0tCEyxRleNFSnNwXGNDCGfNVFMX3L
loi9dX1IV7a6qw3zwyW59wVK/HBvNerD9kh1pHGdkuRS5h3zg0btTllpTnfACaa71GHwg3bCDqRp
Z7AS1k9uHypcs3nef2gcDl5ZUuMi/rCcyj3lNjrsOm3qD3tahxpj2VzpMZtXUk9+ts/zxyoBvrvl
VK7fpr+pKCE/VOrCU1c3AAcyt/rzn7V5aa5TSRHa544MpjhAQuk+8lePu17Vxruqm/Ijwam0F9xV
OFfAtRrmi47SpK2mgBgXhMctfDvRJ+8EH2dPSx02sJZQa63HkFCnsoqSbAcqlmLcAmIsf7e6mvhi
iofnokz3ugUQosrgeyOQ2Q05PzpC0+uq6bEo55kzFUpZaQW6XVe8ckieUMAV3I3lW6ST8ExQLBx2
vKKaw+QqFBEI4qb6WKLwj8Pzf3FP/wPuSV/tiv9/3tMTbL3fRfL1X4FP23/5Q3zS7L/ZpMrZWAlx
pYMjwlD4h/ikGX+D16QCnXExhTC++QfwybT/JoAcaKqtYak1ADL9A/hkWn/DaA+A3bRUE8QRmKj/
+x//jQ3S/tPjfyt6NJ9J0bX/5981y/knt5OqG7qqazgdAXBAWv9ny5E7WZpsi1WP6mh09jST4aMW
MuSJmF5lhR9nMwpWgISegpwbVTndZYiUDbAzuEphR4QK6n6aJgmjraJ9kk24MvpSzjFkt8fyhhHY
nswaMoN0i+INEyn3Mmbbage/Ozu5TFvoubnLgV5VGeAw2yW9ohyzhvUuyycEi0WpQF8mhIdWH5tf
HPTo3C5FAoO7K695SNfJ6TVqfAM5Dtx10CpSNS/jggpehnzOzukirhOXyXLqE5jDY1oQKSMKQc1V
uAwVIcjbjgq0yrCIex9AjMyp42m0bIowMc+ORfqR5GQaMh51KviXpoNrgrbs4gNPx1VYfGGh1HwH
YWaMuJvlDBnMwPwytn7TIUbXadnSa11y81QzhqmSk91ERdauncWa/NQcK+WuXsrcgyVj7gwb3C0E
P3DWsT17nTzFeit2Y0ReFEEgcao7nojAbEMleQeLeLdg9eZADHqdGg3BZV/fum7zqCADpQvHrE1f
7htM+B6hObZHSgV1pyaPrhMKDxeh33Ualq+0ab0sxiUM12DY67T8sZj3y46uFjqkMQZrsQ7FTQ7I
tpVTwBUi2ZURSRMj6GjoLzbhi0u7M5hEo7Ow3nE7HFwN02I9kZ41NB+dmsDFrOrnSSQjc1gBTXNU
GJNFb0pX/C7GmPMKytrAsupALwpAXMhQmcq2RNG4+1EKYk4d/kxseutgDNRdW2mBmJSFI+xwhwWq
OBikFrWKvqBxzDjkRSHDgAInPDq0I38i7Wo8/F7XcaapuoFcOuNVs1BGDLLy1TniKc/N25odNzjk
atig2RMx+yO+B680ZHOKG4K5Bauw2buVj5/oQNrQms7WfrjIdzgj0i1GPCsTW91pnbh1NF6/uSOs
IOzBiSbhe8eI7RzJybkwpWm5pfDs1NQyQZKBiW79KamZ6LAv95byoqbhbaYNrp/qBK530Ja5zDvf
rYjohWsGB8KBhrlYjwV6hn1OHCVvG/kl7WpNIGFA4Z0p58Mk7cccpTz3wVqnrF0+rkWITdriBDSq
Ul6l+ZOEpvIczxU5NcYrjcr7XkVMZ+cUG8tEmxSNNE3jtNnPk/7aRR2HgYIxQaTk53AlRMsplxAu
doACPqeCE3cn8pdk7YfQDiL2gN7GAHKxijp6t9qEoEy2EPhrcqfWzFOtK+iB0vevFS54XRQfYoho
hywTOO92wLxmcOlWueGH4wQj3yS3FG1moOgTmewIBn3mMMy4tF/NrIHVBX3rt/+PvTNZjhtJs/UT
oQyTA/BtADFHcJZEaQOjKMkxz3AMT38/ZPcib3Zbld393cgqM4sUiQAc/3DOd0zQzmtwKwpBVIvT
RxaOP/wCNiwC+RzwbUM0aDwoZf6Wgyu6zPm4RDqj6eu1cUnTtdu3KYsD6Hz2fq7tvRJYjuLgQWkk
MT353xEdTrVzO4iSjCr0iUZ1ifPmIFqmYQXtjWV9Im5HR+B1p6K0xxDEVYLCC7mC3aY4kXhqha74
tSHQDVvcTgD8lRFu8NwYeRdZBaOFyjKvMOrf3SSvdogmFzps5LVTfhxJtdzlcjHZsbGNIQulXs+q
D6jfEi4M8BUgJgsVZ+xJNEr4rehy/d3s22fb9ThdqfREUeasDlnVo5apsMbE9k7UBYas8tdsliTI
YbTcGAD8i4YokI6NhxMwLFVEBWDbA7uVcXf3GCCBIXPMdLHx7Kv021Aj3rArJmb957Aa73WafdX+
wMlTGtdC2OYLS3bkRNV6QgrySfbyG8hbDLbcnkxvBL83v5vb3zSyAzwhrJr161rGap9aRLw0csCL
J82wCn6ObB2PrjccJm9JoRh8w1e4oVGTU5NoMM8YfIaN1Sx+iGzv06yRoIKD1cjSn47uf6FewS8U
m0TvGJKZoA7jS8sml3DX53F1oGj5Di4qn2I9NiECIKMwmcanT1BLjow58y0nmyf1jbEaUSgFHLJr
nPevQ8xvAk/woLL8FziXeTcwLIy6jhlKCjTbBBLqYTDaxnzC1jfDiDnFZH4sjJ4UEwY2m/g/t93q
PDXN97FQ+jSzekKMp7cZGua70SMyIuEB7My4OTXD0XVQ6sSN+Wv7Hvbyonr3LK3aCRtzgC41GKh6
jQwiewqk2KkYd3nNsyAO5yVRS3oV4zYVlNaTb3VEjcIhJoPJDe0u34g16q0k+4SHHdvHYDGA7wkE
26EwfMtxmg4V0nAC4Zh+QKDJS8ZjqkSQFHNqteBjo9wk9xqJ9r0dgp8mluenJMqskbj7kcmyq4vH
IA1IGgN2dWvjTZJxHHyZIV5BAZBhgCkn0ANrCqk+W41nnlJCcbqHESnq2k1pCO+eWclwa1hfh+zD
fniY+dEJZ9+NxqMVsdMdSOqDopFtyfU+idlC1LNqEbFNfXU5DdAZGy+BTPAykITOOKrej1F+rI14
CW23/iiymT4kFjjfPY9cnhKJOfp8omKo4CvQ/UsxnTzLAU+VL4RsZe8lIycINLwg5vLBcgqE5Z7D
gilgoakK/8E32Rs2IwMDUbO/rPOadAWS0rkfifCz8hGhTn6FiFbCCsZlbSnvmBYczUvM3x9s6IIc
5eOy3KumIO49pjZp9DWeNLpsG9CMrYaducB/XkfEPZlmUhkvt7HErOiPezdz82O2EbbbgPQY5Iig
dHqCpdLCJKO8YyFVetN3prsk3Xmkp0wFHMxSLQAx8TDDf5kxfPtlyIigfILcDv9sqEkdZLXbBNnJ
G0e8fzzMfep8JlpRjtVpZCsrOGp7eF49kjD9/s0CMrQT/iZiAHAgJu6hIZiiThD7M62o6sxZ7shG
Vocm68IRFGHkb2BE+iPeNLJCi70W7NTQRDnoVV4G7DYqRcqSTYX8HteRZa8qclpGbru8aL1oIRcq
1BKGM45cHa79FBqWW5yXGdyIMfcozuno2dFWpEPfdJxa+9TvFyZx2Tf0KtaXCmkKCxn5Q+QFkisb
bDpM8Qlifvek15oMEF0nWGAUEoReKOJB67Cbk57j0Ecrl+ft3h6s5Sy9/Hfj4AzKy4qb1waZ5TkS
fQbBCkPKWrVhZnYCHXeR+AIOfuw+O0B/t+Rp+EquLUJX4cXvToMbjCdzchuq912QDH5YDf7LEssX
4RO6kazzQydSvYMEY0QEd5F7ZppgohMQfhll2mpwG0G0gMwXmjo4+X2OxGMRyxEthdyJlIWUaOA9
2oBi+EoIayUgo8abv/jFuJ67jMgVd76UBtrbHrkNxMomp8RssZAkZKrlVL9ZmpHFrarPemAioZN4
5hVrWBzxjFUHRoCRTQwGIzmkT95g/AFdAp1LfrbMLKNFEcJulhbO7enZ6KjFzdXIQjejpmxQTWVT
pW6jTZwiscZrxA4WxE9anUr+nw4DoR2UjBpr3HLrlIUOHAXjzps8GSVBIMN5oy41qq4JU6Sq7Jsx
WhenZdVgBwhXx5vtYUaq4vhnoQjTmPLqyCpqhSz0mkprDBMhDpTjZWj629amimXUEfwzxW27z9S7
QFjC7ZS8224aH6UG9JWoB+So96FZX8jXaO+iJZCAaompH0WHiaekWx5VoRnGTOlLH7VED1gjuzBi
VYlL58EZktPqSmqSJuMSFPXKGNWTu3oMzgEjIG4LKFgdj4GQD87q9hidpiFqtfwDpqqjlOm+AcI+
ZGbThdJ564lVOQ5QHzH41MSH1oLvMCNnR6vydMwxb7GDbVb2i/kPZ6oIYpsajN5q+iAb/IYFJAiX
dVH0QTnrLfU8wmMKDSNj3I8CseWDlXI19409E+tb1xSU2Zs7ml9RHwfRNLnAtYJHEoTOSYHExBKU
idVYoyPAMg0hv7qgzg9X+rLjqvofI5oznLbedrxuMH1xKhMeaqu+IrROiJRblrMFEsUX34o53bPF
m66LUfa7WlPhke5zoJbg3Mt7QhLN+jQ2LqWMQkyItwpMPnLem0NU4HbIlSFrr+NSxNfYoUi0g5e1
945xmmb72mFJ2qXlvaAEf/J88klan+fJofttG743QR9PpFl+Gcf1LlvzbmuOtxK0wk4HSkWqKvR9
ijtxMoeWpalXcql4JyyVZexnx8pDxoAAkVoKmNqZf8VJltwTHiNniT+TMQtONp/wjdDRU8PXao6R
E1JtxJ9C2RfbyA6eVO21bWtjb3Tjsu+1ia5ihvCsAzYVIPxvMAMo77NpE9pk0FmSlXt2btzQkVAT
YpHfcmM6G0ARKmbsEZCKZyz3Y1zZb471vWtRQKPzAwwjNeYtke4QQyG0sjbRiK5ekCVbaOlZrtTG
L/w78lIyrBtJAjkRsj5GrIzZniJDuaat/h63ZEINQCoiuQbsUwAD74tBkRSad5fUrg9Fy8YpbmuS
YoHGZYWUx7IgT2FIU/jD4N1qPFq7uUnoY+fsRaasHzvsKbuk7S9apue5aW5sRl4xYBW40+2PZMrz
8zxUjGvt7f1XASGwCvQPIdJ2xIIEcLCqr/OdY6PzNzH1C2BBxyQoGGDMxc1J3Vf2TqioyyXZOb3k
bPNpcm3JtrY2zLd8oKAeuwG/az6Sr4WAXZhJclCSbhR5khinuwA3vStay702ctmT8A5shjeON9fm
zt5O4F7/jleLuF+y3ha0wAiT2e7YiYk7AxVAQB9rjS9iNPrTtOgvBvIpJs9siBchr2JmYhwgLUlM
BF++yo+pi0Wpx4856Rrnw1LjpHFMGrvSFHvdL7/WsemivEv3q0Nh5za9G5Vz/BETLh1ilNjHnfHR
Ym3kJH2hEdqxm/SvvNwktoGzZ3YUKQX4jsJC58Z5MiZQBQtn8sLS6JaocoPPyfwcU7c72k7ybOle
RsJ5MZ3cPqeswiYbFGvD8dM6tILxWMN22eiu65YCt6mrJbNWC3fGYQUZxtwkpvdgI3614glNM8Uf
o6WsH41blakv2bAt7my7Ps6LhCc9pWloZVhj88DmpceYbN8783hXcfciKhQT/chrhUkHL5hKUHCW
WR52HWjXJaN1F9QYHam/6JA4FPlp5glJM1L25uoU0x8kUMUe1RyBxwk9FiSaapv6xCAq3ks32LUE
DD60XXtplgSlbRYVybJvluB34ZfxIcnQdMcLsB175ENlK1YfDBS7VVxe+JmjlhBlWt+pjOyh+yzl
/NzFv+NBfwYlPTV2uHC0ZLxP0IjNFSe1+z523Zepc5jpsXyLJz/ihbMPclwadZnHBIKZOqpa6yTj
YgmV9ZmPdMGkqJChrQwZuV36hfXZaaqKXx0dIK/2bKtH6n3rDJdp0v1+MUkoMJjHbAsK3jdGtAp0
pLkcorgcsauDBsVmw/rRzJ2Tb9kHDOnvfTnke//MDSQ1b3psEN11pAVnbvhRJfZ3yyyTaNZ+TlI2
W8XW65gjxeJZNQ2WDJl+lEbxNJs2Nt2kYPuvIIlPVGS3gEyZBArJUjbp3rWbihoehTCTkgRhn6Q2
x4qL4MogzoZV7igwThedMfH6mAiZ7Lu9GCln8PzOKg/poZ+UJ9uDQfr3YRZLlFsmoq56cR+/5UH8
bVUjyqNYt4fVHOZjXW0POGeWscT6VJJBIfmgb93gPZIJDSJ/SvHkWS+0q4Lv+dMOEF3gfzpnszpv
sLvcmr8hnxUNMIeCF4U9flBHybBULq2+W18Rjt0pcJ7cuaWoHftotM2rkZpfG885jRgEcFEObjh4
8WHYZp1p9QN4EWcTudk54I9dErw3bWswflo4D7r4NBNBuU+05kGd/MfEMCHpV0xgBWMmaIXo6Gcy
l+b5qzlnd78OHqYuMUOr+crC9KlF6IHOAzidga+56Cl8TN5Eu7RFm1X6RDGa9vyyJuO6C4Jn5U7k
WoFRI53NNiOBi5qR0ZmrEa5pd+qt4lZmRhYZnXrP8WMF+cUfmXRYwfbdOmRwbj3AM0Vx0Y0g3lKO
QINxagWxAopCxGTixeucd3IyHuzS+RPYgpPF2JNlxlsxfXBb9WpjHGRP+8yeFfd0kL/7RHSHSpdN
VBfpExiD4JFUMIDioz+vTx7mkVDEFbEtS/2j4sC6idL9Q9MvDsUwUdjYkGCl113aZvwwgef4xLYd
LR443vWckVznnxa+fs+DgAl9afTVR0LA8Sn1xhfJI3RMlMYRYmbWVjscLZG7oWvP8ZllO9BUDyd4
sdDj+mQJuhiQROU/j8467puEoLOydt6maviSNOMUJfm4D+bGRJ1sI6jv0ADVSKwQ+Nd/utl/D4zm
UXO636WqzhCY3uqcAObUCfBmNL9XGxUOHZ5xytHY0LSXR2st07fCEFTeIGB1GzwL0sExDTBtRTpP
pBT3N1JwHko4VweIANUOESkhBfRo8fplMUbm7H76qtuefEiMQU4VIX8xeFcyHXSxTcQ+DFQYf37k
BgzeVuzzmfzCVFWRVcRIpcD7m8wo58nAaUIDemYMNXcZyyv/xYCUOk1s4EYmYCnIVuZCE9dEUb0s
A2GvbfbSQGQKp3W1ifNEsj3xT0PMd5+dAD1xxwzOImm6qbM3S3PB3PFmtMBI1qKQyF8fHWCJ+NGY
IAbNUxWY32u4dOPARMwhVAvqNM2waa17PfRvdEBAhGaS+f4ac8k0OWnqdOxqjCSJkm2Znq/7tLae
dd/9KoomiyQ47530uBqzM/3Ki4ufZGVYrE1yzIvxoPxNL2Eg4LPL+oHFMvcQT06fIh/Hsf6tsbwv
PR8r8uVC4d2fPDYKXxgMQouRdO2Q1E8ZBgh8Bg5GoQnxBhyG0XjLyXPWs7w5oz/g+NrPBhk0mmNh
8JnXMOakxxt2sSH1M4P2i6p41QUlKWCZlx8Md2xw6KA2N4gqXfHH0sPtS2v8nij1KYiZaj39Gvti
M6lZ38qZcRJeV+Y4czNSzzC4QPTH7WXzXCeG81I0JL/RWO+moAsdTWmIA4nfmWcC4fayoxx4w7PI
dACxMZN/8WNZXYa7PRkjAaJPqy2RG5rvrl3Me97MdB5jedHt2GFNdJj58nx2bK64j7Fh5LwBSjtf
9yOrfbIF5BSxu+LeqPsIiHuKFNgRx5xFcc7kHa3FguOuc99NeIiHwnDcfc7bpJzVByNstj91f/IA
ZYRWygyhNbO/DlemhQanuFc/mKP9OJmI4XvULyFFLHvsmd9MqPo+uysfTjqYIbftyAAfQpZ3NtJr
kWEIl0GpI2XZnDv9L6nr/MY812cA234LqF52f20y///K9z+sfDl9/93K9+H3kPzuio/qV//3re9f
X/VfW1//X8S3QFP0TEH9EkiT7/ffOT//cjwm+6DSWbuybxXg4v8750c4/0KGYZp8oSt809n2zv+d
8yPMf9HLShsQaAAPQEj3/2XtKzaI7d/QrqyhXdcLfAljwOTb/RNFSF57Py95J/ErOPOB+iXYWYX5
QoQwoBVZ3CtrlKdqoToltJ2xbZ0N4PPWhAiFTABO/a1pcHlD9sGtD1iU0vU5OCX0UVW9PKpiRF2p
0Lqi+gvCtjsAONKPRRMfrUx3Z9SibHhcoh/6rniyWht0a3zP9VhfebhaNl4aIhE9CEIzwvsy47dn
oERjVT7f1capqv02xHi4XLI5AMEGbW8Hn4ZFWlzjKwIstA529+bBbTA88DSAlsiOZFK9m1Jy5kj1
3snG1GEm0KMw8/0P/FDrf7m6oKfFtk7/3+i0prsErRPgrVxU81SU9O5VTZ0416310uCJ2Ji6KaMg
GlvSbYfs3RbjGC09+m2zqCl6MucDvsgdPd/X2a/m//Dzedxh//z0RRCYtifEtv03/5GhsrhtDZSJ
JniS30TbJZdEqMe4o9skefEyKMVuU6bGSWy22aEdkLXmeI5XT72OQXOTwdRHvdIx1JK+vop3I+2e
G5esKBLJ8HeM5i2X7fuSKjaL/vZ5p6M8Ng1tGC4RiDTe4193QKlxZ6GRO4zDrCEYNoTEmufZb6AM
D215WccnpdKDahDhs3peD4bfLlfdkbbs5AtjG1s/2LhqdnWpD4q1z6vwEtAnTcrYeGGg7KLONZv0
j6sHQDmiA+OROffY9+3HcsI6iAgXSaY+WbGdM3ggo3vx8/UgpoEJ63aDVOWqw78dFE//9Yz9XXGx
STf+efER4wREE6D4cG13+3D+hrqulG/Sw+C/SLM8akRMMGNQnD1lPdVLOV81QisqIU+eSFVmxJsY
B9UueJX9rw5VJs0DXPU+gxCgvQwZNfqx0Cpn/+xk1TdGnZApoe0elvWc1Ix5JyxPHjs6ReSuTz/u
9JhkOwx/nc5RERoWXs11+IWQYD3W44qWLZisnZGmPsO1/FiyQ0iI830yRXD2YFWdCY6uHwZXLuc4
hm+4jDkzwKIG14Jzl7XECE+SaMl7pyCtYmX7ncxpdq+ZdN7BXH13x9aDdDl8wu/qcfqt6l5tf3hM
H9COgngpKmfiq5nlNas6S7J/T4hH4B+WpbXfTPaJt8oTznf7GLOvxI7AUiOuUFT9+w/qrw/i72ek
hTSG/YsbQJq2pOttONe/fVCIwdOZx1YxbitYhnWkckoIDY2PL2bspTxXg3wbAa5dh5yxTLdM/T73
5d2o/PxMHhF3NOk4LeuCCzDb56Jqevx0u1Im+rYMacjvfeRk0td8ZKZpxVgtZ50HV4DsPwgmnh8y
Tr2I09u6O1nph7ZC4+UpV1yGQosLmn5GI+jqgY7KwS8IvzHxQbPZ2evtfB1mHAJcL7o7IKvD71FM
43/AQXM9/sfNDAoaLAngL5sXneAt9/drNDks6tjXowTG2XQgGjf0+zo7iCF7GhM2X510nlytv0lF
zbNYRBEwstlBrbgHNlMWXHwrdK+uP5gToZDu8NMmaK6pveYBIm2/Q/3foXyEJ2pkTYLCwBmuPAkZ
KiTm+GvRl+eGAxzaggH108EXlpNnfuylabwXJkFe2excpeNBFBJxc2aAQ35RLkc2ssZb4PZkuOb9
xZs61rQt7BxDFh3xHcM+Y+aBYKDKD7O52S1AgUZB/Zaa9sm1kG0n8b6H2k9iI5jTMu9O9sLLa8zw
e8rqWNb5Q+3n77mkag3MsTutYtiWMn8MWrIdbKstV3xGPVV66aGuLEg7XcBynUwUgVUR/SRtXoAD
sYof+pKWoGncT0fQOJkdyzz2B2ovF/Uc1xBZM3O5bl6FqRBzNMqAu7AX3V4RIB1JPVroMGhKk2mR
+1Sh30Q/OZ/6HoVNY/Rk5Ni93KPzZKxdDPPTmt85B2aYBeoUGNp9WQfnpa6dnyrZOgT+C2ms33zX
8w/8DcwTCbpnxpxkkWu67V5mVUaccUvlPOffER4nV9F4B9mjN8kN7IldbYHTVfydld31YKLs77kN
h6FN59+gXiSwvIKzLd57IlsRoPNjytYIbnn5fYUPeFyG4LfZ5Po0diCGmri92O0KL1vT62jr3UKu
Dr6mBWuJmdwRdJRiMu/kOvkXZxThaox7TFuvXm88Jk56GnVQvSpPHQoMHdX4vUvT5uzgMi2KzMQk
VFynZlScqbI5ltu+amiqcJCDDHFEq2sL4wJ1OxDeySsOhfYQG6XafFg44jGamOfJty54G1iRtsBJ
M3i7kR+goKrT+FcxFjc9JMgG2hrUhYOabWihmOXvEriSi4k2TnFhmHhSgY1TF9qvo2jHsJc+eqig
+sgW5wlsRLfrGVsOi9FBBLHHaxWfYOf5j41+s7DTHRCvv6+e/kTNAavBQa2jveOMdjZq9LkYLA+s
FGYPn2U/wfaMfGjIgzW/xrJOTks8PBGVitPAtfajsZjnpmnBS/4pa6s5aymZ+QiEggGgswpDnSu/
5ZC3lSTqTDiXavnIUr9mbxfQCnegKhiK//uD2vqngpGD2nM8V1hb6Ihr/jOxoYIZ4tPUsjFNOE4k
v4zTYGWyLB7kBH1SKDreSiNuuJMsQSG7GuArtFJUa9mhT4kPGH8OtvhY05qxZRDDUWIl4Zf2f8jI
tf4RSkKQgs2PiQyUd7hnef+su2YH3OrqMyEwn+MOo29uV8abZXN8sq6DZ1Nl082FLdIbVR9N5VTv
yf/59xdr6y7+r/LDQoGKtpQ3jsVJZdv/oKeblqdsY2S7k4CDHeZcXwkIPuKt7a+lJZIHv36O8/xL
hR/peP2v6qHl6WH8qPLHKlALt64h9l4MGt9AOIQysRKgT9gB/1XULR4aHjwDj1WsEDKXRHWBTpWM
QSU6nSQxLtX2x1//i/dufySi826Wwrws2x96mMxLM6+0FNpMI1M7bYXG5FFjZ7/YLJJb1+8fHSpK
ds/tsGfDmLuS+qHxHwsu4EX06d6AoLgzAbocJ6UfvXaOBNiCV7TaDH2N4PjvL6kVmP/johLPsJX7
nrA3y9nWPP79NdhNPgBlg4EUloKf5cBOce1gNU3zxLSlenEquLyabmRwjMMwwluBDNRFUFa/MUOe
uW+Rnrbl3Z8u66aCaEvejcacE0zdBEeE4s8z9po501/ZPLLEbJIPhvn4FIO3WIS+lcovbgLuxC+h
P87FhmjzX1akEGG+TJplQzHtBYZ7mLjMhfxzl0+P+YrAwhvFh9ehoyk0GadDan82Puvr1qcxqnV2
QWWSAntACcx7J4xBF+0GT1423u/eO2YzXHiV5yzJyCeSE6jftIcwbrpYakoOTab3ByNLvrrKe5zL
9KJL591psrDBfG8bhDK62Qe8dPfqj9UhiFNAS97MLMPokIeMDKfylvFOB3CDbmrnsSresX6DdG/6
e6hW/IySQ8np7VfXdo6LgiyOL31XT7wDAhcWhW4cjQiBfACT8CrZ/8GnqdHxAhf2+v5WSha8vUjY
zltsdOJi4uOBy4a/hWWbvQVp4Lh6nydJC1Gh6ZlR6AUjKziTiTQPWhF5Ob0dC63eBge0yn6lL0XB
3FUIp1EGlcz7HwiPQlkVWyf4Ynjc83fIoL8Kq/90kbiie/TdSz1M1zn+CqgAycsmS1Txk83MsLQX
79gVUmMJg4pW19/5If1QuLbxKD9Rup68Sph4gDGn5RCw1k19EKesuL2Wl5vv5xfvTmoMe6leiL2P
LlX3/rPhCdD9qfNcSFiRVpHJC7vcs71ZctOvxgK5QBUkULvzPXHmHxPSG14UwwO17Asfw09q4wJr
oiTKy82e/I7NZlFUaJw3A4JKmabr1gL9wTZclnXz7Ab4c80qPjQz1xHdHkFYsfyI/epIPXtknbLj
1c/gbt027i7MH7kM98JA6mWXQAa6xbympbWedIlnchRnvyd+cAjq4jav3qsZNG914Xbfxm79lscN
0Bq0R8ESqLcW2mpdQHpJS92GJkoRNHQrI7cyuBsjPsik69n2lGEg1/pSjy9lBrwnH6FrIdJioHtr
kzm+l8UDftlJit+gExXv4lTuXR38GJg/7NamhYyEDAwM07mYGYjib+sj1XwFPc9jVWTfhmF29gJ+
FUIciBxrZ/gRN+/VgXy6gni9KyM50Gegwxhdvhkwo2s16Q5R0xMW6OAF4nUTknW1n8BTvMB9J2Gs
nyI7/UUCUHGterIpFQvIkOoHdf7OXuh9kwUPZaWKo6MC8DC6nQ9mOt1ERSSWhY2JlIsnO/PgM8u8
YAKkW/PAwkcjufQfp6kmydnN3qrGYflZJUjHGJ7km2DDQ2uEDS/qM3SveWbE+zIu9lPZ/DENpgVy
m6yvcmievcLfF7lozm3fJgdp6zd2X6j6/fd5md7YZstrH9gYrWz60ta+rK3RHgTRv0z+4epN/Ssr
U7ImG3Y6a3Nw5PSzagJcAijOgBr81BhvdybFGULy4jkpfyQL7smOSNNuRSCcKX9nz8UGj3PrkKN4
l6n+oyW189jQa5dqerdIC7wFJK9dMNREc2vt2EkyD57oXlxeQaEoBnLXpg3O3jsqYveE57ttWPfi
yyUGG52s6Yv5AJCAbRP5aouNuqeYNyIq3U9ij18d096XJlNxRCP3cRCAa9VAYWlBoRDb/L5kZx17
KXhs1/F3vs9ookN74T7MB15cQB1gZ9nITg27zU5Lt9ac3DzyvT7kZY8oHLYYPWDwiFELeyYNOzCS
pYkMreT2qSLd8J45kvKon9cPV4orLwq+rE6okbsKdzLlM7omlAOiZMdvqoSHRq0IJDx06PQM+DNw
B9fkYxuAayjGBmp+eQ3M5i7k+GMO2ORPvXz1VlT+iZJfrQVXh1bd7Y2WY3ngTQXQ4FHzDkK/QGRd
CkEdaqR6Xtm+h2KmWveFOsnZuHtrIw65bd4EUyHF9WMljfuwzwIK7MC4IKF7K9PsUxVgrQOxOIdO
GTBKEJ5kRCWdg7neD70KQlmoOiob2NvQMv54k79i4UfgrPDLH6fLJFv1EljucnJag7IXmRH9on1c
Sw3Reiit49ijIdRE1Qa6PDrDeFW9+c7LPhJ95qIRnF+t1nvVFqIGPIg0B4Y6ClSzTEAm9FtBQrmb
DLSozWtua5eimPdq5ik8CF791URqFDdMCaxvYkUvV7S0kZ3+GPQFBoHsGPxUFDzpJm5h6PVgqnxP
zAmkerqflFXwYTQaBTKOFY3TmJ8GEAik/96b5ZjMxOwgeDDGA9LRmi2mGKOOGJjdVC0Zi9X2u1Vy
+MrJfnaQI01buAXLBqY6SbLc/Ibnpu6w/Eyq3dBXiMnS2c4iqE2Zf40rdo+du/rnVW/LKePRA7LL
QGJFUtN5wakVPXJIf7kOKEE8Ei2f/WT+ZaX8Ne0Un1FmsfoimA8s5LIf+2QNq6T5UZrolz2nf5qM
IjuOgf29Y06g8uIhbly0LwvzuVxhUE9WK42cLrjrwGtPQ534CHfid/k56+A3BwDrJL389oM/9moH
J3RIYTZIaIdBLg8rcOodXGnGWqu82nH5SXRXGxYpyY6QO6Zl6o6z7jrEKQTRDJ33M9YwPbkBgmjw
AiiCq1Odsg61hIrzjzIdPzUiJQBzUFTwErJgA9LTbtFcJciQnq7Op2QIO3Gk8/1dx9ok0WUoT2SH
6AjLEPccTO8Vg/6eE/cqSwSDjRVMFx2zIbO67jGpxdUfECdRLtFBWsZz0C23FpYAmue/JkJr6MTZ
18D8Oo+FczcB6YZOVwCfgkKdra11rZlIX71s5trNRIrkh64ahhOhKIh7697lspjTKxy7jldGuh6a
OmUqzwFdDYxMA7J7at9cMc/4F1Tbza10q5RnAEasDhyA8L45fdlMkCekx+y99BLv/OW17eDS0Y2d
MaD4h9Fj2hrQF4eJPd+tvrxndLjPCXur0cjkY9WHwdg/rQBZLNBu9gosLO3R7mlC3Zg5Po1OC7eF
nAKexEtgoWyXXoGOtjW/Al+iMoU9ATCo9SGooJ5F1OdGiW3JXSW8Q4q5G6Uxu4XAh7rubSF2gb1E
gDMsxk7qq8Psg9A3j1CXZXOSZ93FdY6c6yZfsX5boRg3IMh40JAC+Akzlho9WjnDlk9WhjhF8Cgn
Z72i99vVFrq4Gu98mHXqKZmm5oKm9bQxwiK7BVdhBPKr6JKTla4xvFOdX2eyTNftn0w/iG9IFks2
kgX11cYA7905BbtNRMHBjDvCZeaSa7qwhxHz9MKr5KfldRbgtRX5atGkp7pxkPY13Y+ZcNJrPYKm
n/p+uWDOySneGzi0PdfEUOZFlCY3lhVHNqunN+n0QPlQVTAGZtmvJGbkTDFm8d07adqN7xvHQMj3
ZCgEnnzUL6U8w2w7DGBgtI2h1VPqOZ+fle+8Wr1BfEmTHjIDCSN6O/Hk+vnBodzIR+GHoMfmoz0Q
FsOy6ruXL2ffBU4H8BNvl+W+mXn1y1wT1uhs4hwvGU5qW6kwkE0zXimEDoV4MeaXEXQndOJaPFeL
ZHFKRTZNMDBZNtDYzAgCTCGAJwAHCe1Xi8YrTZjQzoiuGkxdeLWcs8ybeZ/4aq8riSBfMMlKe52d
Y7hpO3SA/WM9M8LjPfrbzR66wPDuyqSCwnjRE261HNZB4DLO7EtqYtdRXvUU/B/2zmw3bm3dzq8S
5PpwgXNOtsBJLqpv1Xf2DWHJEvu+59Pno9bC2bbsyNlBLrM3UJCW7WKRRc7m/8f4ht16S5kUh/eP
YI7mA6hXa29Qg6En46wSPISiDy5jwB00+sMcYb+xa2CWIePPDeR7Dz4KzbHJw2M/ohwX4k1z83v3
3SOVETdjNZF/whcHMDOVyXNqB2gz67RahKTHbNBnE8lc1WfmZX8dYWBcRc1gXWoBFdIR29SiqW+M
wpIXWe/dWGSn7GQwAfF6f0OSQQEFgb6jJUSNIAM93Lalu6OGBDey0yWGkfK6cWS1z63qLp4wk6V+
aR/9jHHT5qpv3/sGY3sukiS5iAqoAUHQ7X1U3NuSjjlxJPmjNzsLCr19CfXgm5m8lvX4Fbhiu3Nd
6K+V5x+8zNVPDXnOHs6c/Sj8y5ob7TTqCFDz3MHyk2rW8f0FplvJTBCWm5E24tlstPukwAUXZMld
GYzaObMz7Zyyu16ISIc36mTjRZDMdbaaQuGApWBp+gKNals8EtyUHcVAb5PTJqBJG5/J7MoO8FjF
lR7g9YPXvPIKGL3EHLdXXjOrVzxPENJg4EPRO2PbByM4j4ixxmaptaUYR3dM4esmsD5YITrbs4wD
bjBT5IS4NFy23JAiGPUzdY8wdZNroHxAaTZEyrN1E1oKKBuWYOJrJtILOmbSusni4C7GLLxGykXe
m0kxG6eA2bo4pUYKmZNWbxkp3/QJce/sFGhlM1z2NivQlkaGZJavYfUgfeu3dZyfmthq7yq/W01W
HR41NEzHmpqVn1eQm8MghBBuVMfKx5WqmkKtM1/DPpQa4iH32H2SlDYcYgQmizis0QEm1YOr+uQq
qcv6AST51Kn0cT6JTGrDVSf0VdNV9t0EunA/FsNNORe/iYIMlwrm0WawTdyvliNPVdCcyo7iCTYW
nIg0XhZpFODJ9xm0fD191dVDH0BUh3KUGeOK1gwembmALOuG2jdwlAW0hgJhB79OYLWHqbmIjChf
xrDDNm4TIDTRbI8QQeAaU9LWIK0ndklesrU7HJKT8ICcE/bhGGZBMdRe2w7uE3yBOkKOVdW3Nzxn
2I3fier+WLgERrL57zNxrqkIAl0sefAVPGNnOOQTN0yhW6cqJ22t77Iz29kiNBhWXdJViiYb7sYa
HQKhLCcjqe2llsKy8hX5T0Xm9vvWLs/oadyrzAAW7DpmvYlYoTRIfc7ke+vMiE67aeyyPQeuZD/d
dixzm4ZVYq89loYbEVaf0Jyjajo2UXoJRD659Bi8KFZ5cFmVcUA35YAy7PpNnY/1ZqKsDjDRb8ML
P5re+gBktNUQX917wVsgA2vXeZKgPJch3PdAftsAks0MbSHY5mHVpUZx6lUPZmkklCMs1L1qmpMa
y3JTTrx/nrj6k8v+IDIFppIuzG9cO2dmVpIymhTpRgvsHURfb1tUqX87Rgx+ZK9inzPGb00m2AP6
3NWWnl4oWHvYFYLsgVZYu/Ii56miD7MvgrLdC7Iwt0lU6ojxjGo345iLZhoek6r2F01vgTwdi3SH
jyq+cruaLVI3bDBfj1/rwjmHpFHdKYyhg9ka67KMnH3hyfpUS4kkLj4YldTu9BJvF8z5L/poqHVY
xQfUStWuK5CjKb+/RjPxQHsGUxOXl8HcftaISyotEP1eQV0vtVl8vMPk3a75MnuYl4XiCS/0lHex
S+ZCt683HYP8skKntDDH7N42omb/HlqDhm4WOVfNmmbLycu7/Djp9wVSJt/sRzZziLB8/SbmBNxA
KIqCKKtD096TmQbub3BdbNZJvjKEsdFIttqnQ4UaIYXqF9MWq+iChlTGCM+lq858XLnDNhsCixjJ
8qA37eH9jm9QEdOVQM+bSTwtbIMeDS/rTnGJ+QKdByVT0C4LYdM+rEBwbKqBOlc4IvLG9ABAqccC
RwmgMUmd6tGDbHodUF0D55WiedlBMSov+9Lpj6VRvoDqroMYBtLELKjbVYXOnYdwGNF7850EW23i
Y5HBhwLDWuDwf0K4OiM+M30/HfSpuqmtmXpojd2VsPPndnTv/YKOHsZ3Qr2qOdwp0SjAzsXPst/p
imS9jC4MO8aJnIdT0K90WzcoIAErGtr8Bf84JvcsDI4YINDihdt8rts4kbkyiFws4omVvin0JSNN
sjDb5lrmPcP3yGXTzAzvQNr4+EpOltVN9Mtd5+QkcUwCo99e+I0HqHLupQ0OPUi/AqrnFflRDdjN
gmwYN146QKDDH5QWRAYYNVVZStSka0BZPZZef5QIINeoL/mrngN0LefbJv1gJygUUXhsyaWz3qDf
G3tzBr55eCZPhs23U2RPRauLy9oNrrvcCDajVe+1nPg0f9DAqbTUSiD64g80zxrKfEBDAp0kvSlE
j7RsywJmfw5M+Ix5ucY3iJregnUXzXffZD9llqouG9uHWpvdZ6QyLLLcu7BGnqAmrwlo1Lxjv1Mi
HVe9yU5pnJuDff9Vm2/0SssuwjSrNpOyEL7b7pWv5IC8k8kgNN3hhrVlTJAv5sfUPzMjs7+dJE2O
TA77VJ/OGL87msBJt9PLztgA2mJdZVxrKj7Ryq52jkLG3g6iXZvOOG0NnY4clqagcm8inQ8QqgkK
VS4OcRkjKa46AqglOnkoMeemNyQIDPWdEoO995rmMFbsg6cwoySTWOSyMklkBsUFpZ0pPOU8q0Ds
wkD7iiOeR9PI8It5QIlh2SyLwYs34K9JfohNQoDqLANsR8Ov0d1D21cut1dA7d5lhxSk4/c2R4iV
YoyJDQS7bOBbgjMZPLykQQ9UuC9G005HVZwbp5D7otNemsyiRd7cj7lv3Vi6d49EqbxwwfujckVC
PkYGmyPAlhtZEizGJms5JhFFFzPKrpsSaVnkoNapGHBhmRImM0i0KMF9DbCbEhZ9/3YUTwbRia5T
xnsvVs6xyOGwBm55z3LD8keKwpRi1ubwRdVjfiZEdjOjx9oY9neuO1dpwRqrx9TAGGj0G6XF8fn9
BYIVxoi6FzSII26cyDrS/n6acw/P1Z6S2zHy4kvhTu2mkuiG+tF7En08c8hAgxiR+TJRvljkeGKb
VrKIoGW3GOm070Ab487rWB/SyGcx40g2mfIretrD2NbTWQvUbeiRJjSGjMNooGu7B9FAXXJpKlWv
XS23qAOz/8dnC0oXNXkuc/I+BvvMDHkbM05wz+DeE70aL0wSlY06GldTKxxqFeKYegPgA3Smns52
1Cxks2jGID16nT1szUZe2L7FEabQmEO3ozlRIIXSi4UESteTF0uMIva5yNIK7LnVXNle9UomTPCl
0lEPKFW5O5RBL6ZPblw6RM9Sz/cRYoB1MDXuRYwGIFEOZaryCzHGD+xJMfNj0WdPtnRFmh2K2cIV
W9XK7Q1gsxYqiDJy4RSngbOi0l0/KcXYbijtMTWnO8DfGFDNAfooxC/QkASiOKW4u+0Lv1h5Q71X
FfaaaNCIfJrmBXHYHSqqp2cQgihokh3YaZKoOqveDt4baSzp/SSn70lOaDYubMDEDj1W39ng7/UX
jjR2xCtwX64zgAxMlLpaYwjpDllWdocOQxrfKa5C4X4fXQcVAysh8N34HXwsJLtelHfl1LBCJBFi
Q6TEo8iJTEmNgczLKFh1IbQEPPy3I1LEM3gqoMBDZd4aptZvAlSJq7JkuIqtW+B/T42v/I3vIGYO
ue6rI5csW7EfaTdA2ybP2cdjEO+cmDmwGmqyXvThgH/4vso8vAK5M4Hxv60s1guWU7Xbcix84ouw
XqNs2wB+A8hMuwx7LaSaAvHkVdk4I3vN4bE15WXSjQ9+PayFw9I3aB5aGV40ExQV1x7W+DVuwhAv
D6FMGf7OGB/fLrKNGIlgMC67/ltWsFQocW2DP0GW2WQ3BZWsVde7AFpDN10aAwJlam5fmxAHo1ez
aTMU5Rh78CCklS8U/pYiMy89wpU62z5i6nnOuDngIjYPEYs7NyFwzVApnxKngVLubaoIHGmsVUzJ
Sg2Q6p1WDeeyzR7TxL4cJmPYIi8dlm3gFjsJ5XcpQ48oh1y/H8knvpWqvWjRHJrzKrc+YywtlrGF
ybsPiR3xNGKnDEZHdEOogqK2fEvKLtngKdU2ldfuW7Iz2MORRFzBchWU8Pvejw+iIZM4xQWfkcu1
rPH0diHlnkAXVxUm1bynUAh8QI9twHnmUxbsyz52tsGA/qspu/FcWvpFXLU0LqQ97evxBasH9Yc0
vzcI3FiUWXft9r6/T5zuImvoDrHm2ISZQiMTzEyUcdXIeXvSPVRck9ZkyQc1boXP4zatvCerxr5c
By599T580Rr/1qY4hOvVyTZNiMsL906uAy6SLXBdhZt1kVA2GuoowXjGvEwFOdjUNb5o1r2Q5XrG
xdzDfEL9dlk56kormQtYTdqsMHi2JqdYYqN2lvRoWYOw6R0llRhO0HOo3mjOXY3/zW6XYe4fAyRd
/8EPec8uxgQZm31BJHhl1AEENYsWZi62vTnsiUbYufVFnYbn+mbrqB4hz3iVZcMh8GGBJIfhlGh+
tJBsqadu/CZj8RjmxoORBKvCaU9NKvf69EbG6DbWojviQ+9KH5Pdf+gGFdIytdha+zaNPGrGRWHd
uio/9AkJVjQKZWJetN6U/a01/P8y+z/I7Cm//qC1WH1rvv23VyIP2S18S1//x3+/bb9/y34U2L//
/b8F9sr5i6HVUcgtDBtFzSw9/FtgL8VfjpSI2wGoyVmUwZ/8I7CX8i/2PrpAIKAMx1LS+S+BvfMX
v6qZxWbSrxGObf47AvtZQf2DdpR3spGEoPAH5IoGweY4PwpCWNrj5qe/vLBKzDbxbAb2rn+4FL8R
Es+ako+HoMVu28KgPqrrHw5h4ldUsqKW5eTkYIAeYG24qAppXTd1KsjLNCK3+YMm9oPccz4tyQF1
LAgzmM6atc0/SGLbJHCrpHZY0YXdJhz0vXCyhYaVNxuIv5BX//YZStvB8ODayGvk/D3+eDQDxpPh
hhAsB6YTot5ptD/WNo2D0vzDef3mWnIkY9awEqCA5vfnI5V9OI1uCAhtKs9Tc6zpkPgoyKTR/uFA
v7mAyL/oE7mmQQaO+UFTPFnBlBcB94VRZreZsp8TsoylG+9jkuNZePxBcTbfAz/dIwZGEW5AW9cV
tEDnwxWcKt8oWx1SHH0+QS6tnQRzhXup4w0uc8Tk4fHzr+yDEEpxv+tqrp2YArwLFoOfL+QYJlOT
RagFASjsPPtRp+UR/vE2/PW0LH1+9HVEPBLd44erWOSCD1EgbXbt+5Y6kYXgdhFaFdEnzRVoYdd/
/fy0fvnaDMt0GDgYNQwTUfiH09LrNvFY0EHicCB9quuqJAkuJPyU0Ic5+vTzo/0yeJBBwflhA0Iy
a/HLzxexlpSS+xHo9MAWGaLJsgG6/PkhPmom5y/K0hFsC06HG//jHe8EMg9j0zWBnlCMo+pbCrSR
Xag94jO8SXtUpFD3qPzp2ylDDhERHCLuYLQs0Ohc4jq+xpm2sueGTE3yQfL0+ef75YGcP56DtNwk
vwdZ54cHEmhHwvKJS0DLB28ioSBpi5lQ7qQS688P9Zvv1oL4z4AvwGqa4sM42uCCCnMb9lrQEewc
1Khs6DNX+U1Y+wCqtO3nh/vdl4sGk3q+jikMS97PX64CNcfjStPLN4xFnTBwyz9ZTH69eDx7bGlm
nxgTmvxwiAIXl9QmuuKeFJe+LU9R2N5lCXwhsrg+P5v3R+3nEWY+lmHjZVE6mv0Px2If57HDCVnf
a2zkNVo46AoAvYRsuKDB5+uuA+EOaXsRyOx1Fqtt/vAJPohquZNtc/6/NC1poPP7IGjNiddJZIFd
RAXVw1TLF59l8l5Rd9mbafQqpH+Y/OqWSfErsd3IzqM8ufn8M/w6HiGItJjsHX1+atWHWyinRBrX
AxcclxttuVIeAZjcBzWLeQQgdGC8Fbrsh88P+utQi08Jo6COiIwR/uO3XMFgoq+AALcI9Xvb197Y
vl10ZV8sPj/Or8+HbTMrCp4Qi+n/45RlBK7ptQ2PopF/HyX9JKI5vPEplTnVwuIPD+NHifT8bbJs
g5RqC9yTSn24nwipixMqgxa5mzDvgOYSNd/18OBwA3Y16GSPeF89euqE8eRm6uw4Yvfvny9XVGdQ
cJDnfZzCLC1uhwrpH4p4KP8BQAYZgIptddgKhvWYgdNZfX7E3zyv3DTScG3dYlywP0xnNgZIzRJM
mp6gUEW5+dIuxDe97V+iguSVzw/2uyvsKNLkWBegPJmNpD+tqrIp8g0oBcjM4s2ojjjsSaCr1K2E
pwTLb2kIwCog0yCz3ieBvPv88L+5a/FTMYvawuJx+Xh1oQLGyEWQZxfBc0EKncpuGVX+MIH+9iCm
UEgWBDfUx+dR+boQMdP4ohYGdZZvFBBXWVj9XxyFh55pg9YdT+KHr00TPdo1HdCM514hrzFT1D1/
Gtzm9/h5eHV0i80MtgHbVkp8+LIiMSHPIwVqAZv5JFvaGFYSbDvrm2aeYSAtDIHajEjjjYtm8PNv
6tdBjUNDDRIWlGmBg/nn+yQPWKc2WYh+dZTbSqMnMX1vGxchx/diosU2vH1+vA8uDu5/jmdhcpbz
LkN3PwyiSIOMuoksBlEWVuR6r0gl2nbiGTPEwQnHdWmJTWmXN58f9TePA0M2G0Fh2uxomJM/nKYg
/NUru1lCVq5F1D+guD63PpVTzdkgqMeMlT8j9Tx4OGIof/1hwPv1VuXwjKvKpUOPeeXDeOfB8Rw1
tiWLIbpv0G3V/nOAfvrzk/zdpWUMt1DNIGZhQ/XzOVpEJ5tZwV1kVode+ivCB6jaf5cD8doEq1Ei
BQ79p4fwN/cPx5s3O1xZZX1cVyUIiXsywGx61c5ZkcphTQcbnFwV9ejIkT1jMf38NH+zGIGGx9DG
RgesOuuBn88TTyCtpHlR29C0Lsl0ju3mvurdY4w6mbDFS4OhBnrwYWTt+vmx5wfx5wfVtak5MLBy
vg4n/vOhy0ZCRmvpE4WpeZXihkf/Z9d/OMHfHsQ1eDiwlXNpP9yrCEe9Fl3wfJDZPzyl34K4/hvy
/xMh/kd/8q83JLttiaPTxpuM1eXDMVLfhTNnMwGHRmgdBnK9AWv1sK1JLgz/7SXMfCxuEZdyCVjV
eWL8oZxAxUKk5XzROtiBhDiW9TUZReW134SR/4dr9+syhjNiYzprq5BCfJxk3cjPlPCx6ODvuDYn
4wZ1G+V2sPOZ176BOB/+8NC93+Afb4kfj/hhYdoMXjF2eWHR+0gwPzLugbIvbG9POGpDhjAcRI1g
XVIkPaztFOi/acXY7ERi49aUXQyscCDscRTNmUyJOdHWUXedpoV3fdmJl8/v3989O9iXBPiJuWom
Pi4nCYHH4VyWoJ1C/7vT+PSYJAGUgfsSuuFBwChdxWkaLCy/uPLs5PHzw0tjfjZ/vFpzbclgUeBS
6rGYcD5eLT2yVTbqd2PX1UmIFwdLFc1j1qPtPiWD2n8bc4LoyEkG7tZ+0Vluu9tu7E3jaBHHLC6F
oNDsAE2idHXF3JgxYToqaN+mUkmyvZMaGWC/EK2tufejUG1VYIGZyRYLO8C2SDeT/znDmu+0t9Ck
ey6AvttqKMZBQ72QWZ520Nt01ieMyIEedDPRR/A9JJaBfrQTCEEPAp3pdNH1WILnnIHYTMnCCeoS
W49NaJCRb5OmqohwzlXgO/R6K4EcYTEjDoRCSpDERbZmZwjCaQOTLzJfSfUizRqRtkjKTRUUowJH
qRWlMVEIDyeUUF0+gJbaCAx6xabqmnYcd0kfiJBSRSpd0tnSRiTiFIRlrwCmkqdC2pqTsxZdDXFe
tF9cX+EvbsI+sq8NHQEFEUxRiDhxUVYYSS5j7NAKi2SWZButy3MgVCS5G/0VqPCO5o8KUgsvQxXE
hnjuer2j0YbFaJbjNSU62O8dBafhosHLII+27pf8QUnKOzRFdk4sLbxhAgLSYleYBb+d7ePUyJU3
tLd23QCSQvU9YusJUoBB3nKgmyAX2qTNyRJRZ1vTpZdTmYRIiW5iPMncc8ReWbjUHnpl4rTe2CpU
UBejMnCQ+mtxUZuPaDNz9Gp6W6LPL9s2dqeLjDBQ6PZ2wTblq7JAR8ESaWU0QXQSHvlrQJVGPitx
pWYzPOupGtKNIS3NWjmNWYwziMiz2xc6YV5113ZVAY4NxRU3BL7r1Ewu6HxbiUGfmpC9YwVHWB3z
JDVz+u2hSVRjDI35wmLJQFcq4xrv8xlzW5LV4MR0kb0hz92HssAifuXQpfTwW5WavOxQNDpbFOID
vqg6atKtGXkqPZU+7ICjrpexBkzDq8pkX2CQ6L+NfJAar4Xf+eDpKAbtxnSagCsr4BQLHU2A+ary
yEWb0ZlVM70l5kizeJH5rbuhFY72MWnc/JUyPGEGNKrr5FnPppS/ohsCgxjBQLY1vGptOoHtq9DF
LjuTxCEUrYTqHe3Sj5oLXPOGumnp2dsqz4KjgztcoKnBL1Uo8hPHfKILiEdspdSsP2xUOKG3ogC4
xCOthcWi6KEqhouCpnX6RctLM0A0ayRwTg1yeBtKHyiMSKl41mojA5nQZ6BbQiRHA4WnbiqXbumi
jb61yiZgs3TUa9XbEtlN4c8mcuakjgi4us8ZDdOWYNLHsozD8Lp108r5mnR1FTsIuhsLN4Q5VhY4
JoCLK2XkozjWWZx2pCdGllMeGLR9dzfafRturKA34VdrbNEeisoZbr3QCep9a8YNnBtPkxg5RVf3
qGODIK7IIyFTPsDUht5l3oQDVRPTI5163XljaTsifKocaVcgE6x6Fgp3shwYEqnhYRDFSsqm3ayG
0NhkOahgYNap0oM72fP0ahECZzSvdZPQyyyQRn2Xrtai1E9Hx+yvO0Lj8kfqhMQ6r3z8n+GdSID7
5+fciyzp7VjoOemrFcWNDNZGTGN+3zuG1990vjKri6geRXgdOBaBiZw2rBDu4hqIcmTpmtry+Gnd
JW3b1DtADunZZ2MKyCj3R5rbdH8XrP5fd9q2r/ncgqr/c37jl7wYqxDC/P/8+VeCdv457ty5+ukX
RAN0sa7b12q8eaU6zD/9ewU2/83/0z/8pxf2px6awRLtf59OdA9x7Pu3n5po8z/4p4lm/qUrfOgO
UGv86D820dy/TNZmhutQFHUpejMf/9NEM/6SgkIbiyhTUablAf+vJpom/gKXQkYx7yateVPz7zTR
YBHNs/6/VgVU9uc3YmFIGYYtKAvPn1eI9sRHSAhxZH1GTAGGyP00CQSz6auW68G6NsJiQ7ok+5jW
fbERZS0tWTxKpzMfrMk5ok++hRwCVZUUMN88OqN1SbngedLVbmh9QLmas583FKAKmBewXaPqxC1W
3JfFKJbJmH7rG2M3ymKVaOm1LJO7pAH2iQION5dk+Kmcb4EFGDKryg3Vjrd4opwL9uZIIdDWyhfg
1Q+YD9NVIDpraTbi3I+Rs7BU8b0DvuCUzypJnylElVBRMBRQcKD2ZfcvGZ4+oKJzwa3Rb5ApXlt6
gE0WJUYyYXGwo/xGpu4yFEOLcmi4yRjQNirfGG3znNewhXyZnOFuABN1/esoLY0nlWlEMyI1BOqr
DXgtCowZeQsNKAi1cu/ZOLEGJA6Jed9X1VNJ3J+eaK8l/5ZxVpzQUYOkc5LogrpksFKTfkh0NDSk
nOrryCi2QEMQOoX1Ht4p0CiEKUtLc9uV5if1iqSOr0gxXkQ5XfXdCAXBch6h/4FB6ZvrNkbPEFQs
0KnqsAho6u/SIFYoKN2VGOhZWXF3p0XPBqYEUi/xJEHDW7cDooHAya5slMtBkWxDW381M/WUGOjO
CMdcJ15yy3Ij0AmJEnF10aHM0DJ1O4aXSTZ3PQIUacUBpga2ke4V4+140UoI/25fXmb2aeBERtZH
hM5O56EBpircOt9BxP5a+u6XvG3kltrFmT6N3EbS/UoiORIvn9xk3AVsi2FM5oBZDHJHApvSRpIB
qKgSGYLym9wtHez9uRsbgpEjjZRm38PkR+oTLZsrR6T90hLjne0gKZrjebRJv+uGOjg0rXjJ6dUu
vNyb85DaMwvF/pS00Eyn0ToY//VC6CoZuQYUqIpC/VrPEbbpQJhUJR8xj6L7TeGLaIXO0+Lox9xV
484zEMHkXXYIVcgi0JTnItChXZZ1dXj3Rv3r5f2/efMfhDNlVClmGiBa+6ImIBkSFfZ4BvbBy8GI
usZ6ytLXoSpJTMmKA9P7xrbGeJeTxU5gE0uRgwqL/PD+k4SHK40C70VtNQccn+3h/af3l6wk4mga
B2a3cQiO4zgC0Qgw5Jv1yFRrFLwEdnlAudzwJGDr9Rysg+6EvHeamO6cEL1t9P5a2JPcUJu55mYX
qy6ZToYanyVk5eNwaU9ejnCbTxv7Mj9ouP1Wso/1hd8Ql2ZP12ZC98PT3YoqFb7lWRFOS/wcFl24
g2B1rmqowtzrCmsZi4FVVIgCM0/9+P5J319I+AN08P6h339n8Ym/Dt3foh/8YeWm04kh+VsX0+3P
khuDDssKxHh6cObv6F1t9/5rbNQmYVQUWaIUjamb24S0oWMyWNosprHtDm3B+FbPL55/GbXXiSO8
fV1F29RBZD1Q2z5088v7T+8vvtCHdV4Q9TVNFnJmG6R6EPhLmZfjwfan8dA28VveoEHUS785VH7R
HN5/miwYsd5YbvJqvJuzfVdFSaELvFwPC1lu4K3JHXKmV4/IiHXOrujw/hIFsjkIFPPdpO3REtWH
95dxfvd//RrrpDjlOXgLSwflPmlBfdB1jyCptqTMZSInjgUZSW6EaDJyVHYI5pf3n95v7UGxr1Xf
J4SWK928Djqs+n0KH8CKvWtvAgmAzbkEPFsdmgaKTQwmZXT0r56JgwttR33QwpxUAeveCWxvwxr2
KW+cZj/BRCyJuSbFDqBnM9lXvka0kV2qb2U0kvJsphn2QGpVOP9NvEcoPlcEhWKZHRXI7o7oPJPA
u9oN6937Pfx+TyjccvvaSG+LYFAHemIKhgo/+U6SrRsSiQkRZQckJZyyTD9Zk9luK8s4IW/zMcq8
v45ZjNMkmZMORDZsKk3UO744Un7Mbg4jky43W8gsxHUs+EcZT3WAnEz52TEzi+wYD4EJj3pntRoS
LoPb0E5OAbY3NqgoQjBty70WlQh02UIUAfg/3TeXow/LECZHcraztl1rgV8sVZddNE1HTqk9kzXY
MqyKK7PJjAu671vTb/F6sZw+cZfphJLoR6MBpejFGC0aHR7WwPgZKNC6hUVGSZZna2HO5cy8hWee
zDyHOkMaJyec1JMZwa4j/i41rQcn17S/f4vj0Nm50j5boE6u2X+/Eb8QHabmNomYMQABrSrCmre2
7Y1bIpWqZY6nAl+dMNYUUmhFF6TTqp68MQTfTs81aoZjMLExD3w2uAHEdC3ni6mNIvzCZgzrD6bn
fdZSpQCNfaYKG9g9puOJaO/CERdsaFGJMjNCjyAdNFqLkTDoWoD+m9DO5YbV0H4DgFxMrIRif7gS
ZBUfx8SxFxG+4JwRfJm72le/osIk5BivTOuSRClEqVb8vfKSezV4hH6XIMYNgRFzmgi6qhKaB3E+
hngY7EufXibpfxiuGsKQtDI8NHGyykXTImEe8EUSD0j6nI9uxTRJJlrJQazPZUMwopFIvNehGV72
mb0jihlJf25+1zWS3SrktVj9Z8ziHEusOY+skKqZZz6BN2wRjJOt4bfHWetrBceaKYh+GLOikg9w
Y/pF3bpzvlkOELK76QmwXpc+zc403hllOeyQS691Aw6NSON0lQDx1dN6AHRsX9q1nR+l+6TXIQFF
uUtgYU1EK2yhhYmLOkSwv8JoQOrFe+aeJzTmS6owXb1zHHTiZiIB2IsX6WnDGT/RImtZ5ghMR43l
LwefUl2lA77MPFsd7ZTdFdFKqDeqM+lU6Z3U3F2kmn3aZeUFQy80IqN2dnrSfi8w/oyhysmbIJcu
SoZL6elqU3T0WTKTQFqrd9VSS4Eq69wjGdblruryfdCYJzfysBOU9j1azmRTD4OB4LMQCzicb1QK
QT36OEc1bEKdE8E6x6q2wFPOsssbN2ga25MBA3RJIhu5g6UV4OEl04UUMHNjte6lV1oK5E6kMW9n
/bLT6RiCrSAbp7IERj2VImWHYx0EN27tvBIVGIMuM2dzc/USe/krUqfv0LrVZvC05qi5gjpyXPtb
5UTGIUztHSOgWkQKf3jZkL9VfqlcnjFw9WTRscRZhPV4qdcE4ulji/S0XhhTxGif5+dIU/cFNvb1
AEzzS0KvPU784kb2O9efcFxCbFumbeKupDUZp9BCnIokuNgNXvpmaBhb7dpQDHLJ2SBVZwizhzwg
VJ6Pf4pj2DSON3ikgy0bg/QJrfJWeZadYgzIXqceLIIJFpSGXqLKPha2A+eJZf2i7jtirAyjvMIO
J6COpOGad67wCCCOwJ74xWySk+YGr3ZNmITmYzDpSsjxDdncWlCtbUMY5NeJEtPhytPa8DZ2403t
FYdWKiytMZx4tuxl+MQlMC+HJj9VrdM/VAVsf71MHo06BMlL73XVZ2xCuiipz+8vEOn++en9Vy9y
2aDb6vSv/65s7Pd4xcQqAZG4EI327NOQJIy4fhuh+SIIwpo2wTBo2hhTc33N0i0kwMR9irrqjoSm
8eyVxUGKCDKTqK+GwXruo8ADBWHeyHi++5NWP4MvJ/MGc8eG8kmLH4V4wkOK5XnFSgkpjJ8k5RbA
xrh2fZ+mp9ReUO2TNmhWWOmaFxqg6rGL69durIvLSqqnGiqjHg/qnBCitjCt7BK100syZNVORTaw
2YowUi03LtIQF4ISw8nkAewRyJDi42NV0Pz4lBOrtwosvBNlvRZpsI/zMEH+rxHybNnPhYqeKaVs
RZLc6IP3OFjR5ew+ngr32gb4vshtseC5ll9h6IFDYCq8an03vmjJalo6cSS/eoTqEaIUzjczEiMd
gTp2M14gtgyHQnff/hd3Z7LdOJZ151fR8sgeQEbfDPyvFSIpiZKoXopmwgVJTBBESzQEgZFfw2OP
PPDMb1Bv4ifxd6lgpkApQxEJVKVcNYiVEVJdggf3nnu6vTe39OqwDEzoeRa3iKdCgwMN8BBSQqhP
cvV2rQcgYperpwrG/emikE9Yh92OSDs0lo5ZXNlL62Ie1F+rIpOObbVZMQ2amaMoZ4pRUqOjIBWZ
mN0QAy2m47Xk3YNA8WsURhsAUkDip5OFx9ROCZyTlHUyNxerSbSIizOFk6xzCZpRBGVn4zagN1Du
DilYeeF16k39Iap4BQgowJsNE+1IYGijZY6CWNIAgjfkIzmkkBSQAq3md1BRMXqQQbGObOiMmvRX
CQWGE2MloYVUA2JIgjIbNCqpXTZCDvvCgqNIiKquDtKggmyOKRwocucnkmB+rJYaWNpce1wsRPUJ
ZZi1E075mc57JtYaqEquny/QkCC0DW4sL2suVMZZMj9x2B6hPAL+nJ9QEgRG6fhgcuYIcsT+iGBN
P15m6Slb91FN1tYRU+6EWWFgH1BCvWNYwx9QQwbrZq8Gph5pJzbF0VFpTw8VanFDgPnHptQ86MyC
jpbYcZlPz5wKB6uKQMK0g8MCfoHTbCkJvhbAfkZUjSpfM46XfD3IJRUI/43lWFna2ZnPlL/vh4CI
nGwoMyZzUDXh2UaNQ7Lz+liiRQAIkjn6GkDz3D8FHzRS7TmAsVyejoOpGNFHLTxuNKh6AmuA3lA5
gA5vAhDMBnFgguYxh7KfnGBFoBvLdEm1W1sdGEp8IFO1Bdozr4GIltI5RZXLDATnGo5+Y+FPzFwe
j8GqrTl6+jj14PKygB+McjVgb5TUxZFHoSmwtkeyjDxEBlHQIG6c8dLyZpUMfht0XalZh1nKzlI9
UD/2IETuaSwJxrAk1ohsoevMtewcGg/Y8qf6KUwWkLnFsXVIPARbgQyZjWp9a4y5fQREWD4I6/iQ
4Z1BTQBYp9aaVMU694L62ovSMXQC4Evx7NAv1d5YWhnHaxtOTGjXLHSA6wkSMPjsQj5G8CXW1Xxg
rsslemCqOrDg7h1U/MjLQf1PId04gkDk65Tklu+vDVVIgs8c/7gpE+2EgdtwENPLOaD18ejoVP+B
4iOYUKcje9rgDRhPHHHWw1waAc4xTp0asQnJqNEg0fyx0vhfLLWqXf4PhG3x9bqMyvsS5LW89Gcx
NHRwlJEHyc30PLQe03GwNNFqWC+NM3jiUDlGhetAs6i6Sta9kLk40BdQXRnqKFtl6nGTgmz3MhmZ
A+ub4gP2W06lcZ0ohPD4i2k0R6renrNnddpBkXOoS/mdbPKoS/M3HyjWxQoaI/qCeLiAIjpK4Jp2
Us2le2UVPEE1ad7Dt3WXUBsZrwm1DqaaLQ0yrYzu1BRGTrU6syXHPwMQDHtBJfB1yxUaoUvAqbD5
0qPLEBFN6998L74yEjVwZTpMB5QmqzuzPmQGTYLDwzSubP5rtC5yZxKa+eoY2pf1SZNH1YkhfSbX
nA+hEZNBU6GrkIEfV6bBFQIUBvwFRIQ0cqg8leW5vajKoQEJyNpyagoJVT5GaxZebpsgE3BWeVoX
X5o6sI9jqYLfZrW2h8hRrI9Ls/5mmD5o6oQmboWWE/EeRF6epwzLnLgLBx5B/0ZUtVKdEwUuiiO+
knzmNUhmJhVgOrVeu/F6hRyIXpVH6+oMaTuDoRP+8CCRff4vY2kw1LSSDeqASTXIKlsZ0Jo5Q9r6
txhVnWFBhi5n+dEqLB6LCgoH3xsVgYxinhWO7KpRTjd/WDHePJ17dHxlBCstcpMBNfyJY1rpqb2I
h0sPwfSlJkcIs5EMGmV41wTOyZyJgIdYjOXDAy9d1Hg5iBQbbagzsfewPliCZj2UqAgifsW0kF7d
QKdwbE6TxamVWvnVMjDuDTQcv0x9KT/MaUoeLdeh8cV0yjOCW2aNV6lylGe1N7ITkM6QmC0uSgUq
Y219sUz9+iIRfxjx9Iut+OiA1TGMUsyryauvujaFG3DlF6Ms4YXXYKQOmjnxsxpZ7tqaNidIh9Es
wv2NlAL2W79JDotqyc6tHGWUqdZ8OM2K+WAVcPlUQaiMaktdna7UYnWaM6TFZln/Bu/j6uSyMH0q
vfY6gk8DB0DnxB7Sw8pvIL9DPwuZsRRO0POQns5Bxmn9ojDgdBhSSjlK4Rsbkhuo47leupZUx5eM
c1Y3nhqPp/NV+EU2S8JiwFX50hHEyt5xVhNZxHMcaTU3IAcKlo9WLmL7JZqyi+LJysx0kkWPEFlI
ZwjpiZhTuzKtCql3w0av8jq2i7NqpZ6ncpJNGqKdo2YZukVpwhNXetD5Ts9V9XMS2OUwDvR4MD3U
4kA+UWP/1M4QaKSMRzq3SKgqWFdMJgzWATRlMU3FQVFnGTqNVwV0l4cliNpRPS9FD2gxcqb+17Q0
Rae9AK+bIUTuxC6JfnpSrT6bKgW8Rq0An0vHGdTVh374ZEv+YkgtcYp+tryYKItsMVnSRF6vp+YY
vZmDRR4hxWnZt04AHBW29ejzarG88otE/gKi8qwxkQxGAqhEpYap7ji8QPDg0icmjn3LcOtEv7K9
GWPeDqD048iT7iOU5wc2qjtN5jSjpkqvBVm7VJlU60BKR9INSrUTO6dHT+wnKfGjDputYeQjPS2n
B6Uj1WerxDvQMoAVa9+4rAUSISirYKAhYoQO+KlifNG9EmCoiXN2xNWor4Nh4cjy0JquPaSAsvHC
KEcJki9ADB4BFd4ZiewdNrDy1YadXM0D5H+NJB0yu6OBfJx+rYPFrR9bqyPFIYrIqLAlKQBy8Hrj
onIQsZ9XImVGjiiex0sIrRx7wFRPc0dXofQ1737NuNjhMpAzahAWCWBTfAaOihjSwkkGYWZwJ3mU
C0yb6m2FbJCqR+shvfFsDGel8VmSJMo1iHj5qmRcy7l+klvzm5RR7QlK8zmk66Y5MlZ6epKKguzm
vzZ/oEtyPa0zCAngMskjZqSl6fqC+a0UryfJzC0YY4hHwstEaH0nLJWogrGUdtVRI8O/tmzuM2ZV
QloU44WcnyhNPFys6A6szM+yRWoWR4OcusVJsVKOOfGw8E/vkJEy1CQ6jgIRpUcmsms5eiEoK/jR
11TOwmOHyYUTY15cWZrVjFIrmcCN5dGRWEcU6iNet6Q6B4Jnaz3NByFKZ0PF1h9MqtQjypYXC92+
tCmrMMlAjgjf8FGmTkCOVNdUuACtpiO/joqjiNbZsFhUE8tBLV5dLRenFaDH60pjM5kKeKqcPMeG
7AmncrwOPMRalzLbopzDT6okI72qbpAQ5KqBJwT6Fp/aiT9ea3k1kpEphhw8RY/Frumx5oAszYRL
3LIhLYMnCbnjnK+vT9c3K8948pRzeIeaIWcF4jQlp2xiodmJ+MOlfKhYOdXXyAqPgpp+ioQmmyeU
gKeBMYBH4tiLnaG5XCNjvh4GOH5oaxV44SHRgTYzrgcy0e4oMOdwazlQrTSEV+gOW6e6J7Svomyi
QXZxgQCGPlpXvjJA7p3jbRZ3KFpIY6pSTCzl5NKhNI7DywLe/Ak+9d4oCMSu5IJb2p4uMy79r2Ex
f9JSqujM1ZAr4A0P4d5f5ToSI4GzOlh5hDz+fHWPNPpXScmUK7KbnGqnnw6Bfk1sPYZG0lTPorXx
2YQjgBp+Nh2lIg73Q1cp6PJDicUOKCkukLCfJ4S7pAe3hhYtzwsIm43FPEcNlmw1VeqTeKWgLimY
RJdBdQFxxIhzgH3y5VWkxKeyE5RCstg4ZGXrcvNHVhPENDLxiWnCigQBFMi3enFqStT9NcRWlC9p
zpUfMssCUR/7jPljbZQt9PAUbgAIKwo49kodkrNGTS/nuXeo1kvhS2mOTMMcvuewLKFEOy5W+ski
Kr5JQjYkd3nOk0WjzkqZ2cXconejU1dT9QsnXR3FWR6eZbrzzYbsdxQr8+gsIdQcVIt8BVzdk86c
pipHRVNS3EMENlbgCWkclfspotxmrRxangbpdj29TU3/Sk6Nk6WCNsWyWsNMgNxDXWknEeUSDbJM
qsnBUV6UEFtLyhEjPgNG+XT6R87purCgawjir3NfvVUYCbuXzKwacVIjMtQKDvBweZmvKFDkChpy
NQMW0J2gQA636hodWoS7bSpdxKZZdJ7aGUyFtEWiZbY61FbZJAkkdHr0ojqi1DlE8gs8N1u1ds5j
MxhXS8l1piRMC7M5nivRlSQvjhMJBYOlSceYatQgBMZ0QCizZvapnJ7UC3g+OfvHRbaADFRtTiNN
cgZh7lnHUhEsvlgUYaeLbPWtbOYA37W0PE6lLD0PV8rpooafElooZZFYiMZG5qhMF+UFsPAFnLx6
/SUuQ3UEfWR87Gt6cW4E8K5m1uIhwOs79Rxy6jkjYUBhB4W69AeJYWqHC2vuXYLT8RDCQyyHyZZm
4ElT+T5n9OuA5szVEuLKz18tKUyfzBTQvCWvy8tM0oxxUerwkc5L49bWrCe0mbInBTa3HPJYz8jt
q0BTaDtMrVFlj2Xd8G9gJSsPlrKvoS2zQLGNFugq2+jbMGk8B63O+IF+hqOC/kmjA03zLPls5ylA
neX0aQn/MQOo6wlZB2QzK9XNbNrmCwiygbQ7KqyncDcbjM5J6Hgju5dGTw20xTx4apXRYE6p/NJf
1rAZAYFgljEtbmHh1IWDCxar8tZAwIXKL5jBEAYAyF8VpgkcNPuiMIo/K5lx1dh6jcDp+hK9xdWg
yDTlzIBEDqFIXzqwmWob15q3ODL8HHoGWbIvfNtBMjQ31hclyuDMk8eDCrGSWb2Yw9ptT+99K7MG
YEJPyrNlBpttZep3Kd4RkdXmgpEEarcwvB0rzBseTKfmZ0lX8kERNbTPU44t0oEHzco/WEyz6FqL
dNimmLKilG8fBwkvq05hTSp1sx7CLAWRjoTCpZovx9naqwYlbKgImK+X1G1NU4cSWqUYwFjpmuGv
+RdUB4itYS2d60uVEE7i1hFcfcwk0SwDYrB8qigzUxn0AY6izrEy1vEwLFYzHERhNmcRbxDN30Mi
7oA9wDgvJczDVCwZpMt0qEvVw2LhuJB7n8cCakgX9wzCokvL1LOBjrQH9+XAUDwoMhfq4yqSUGPM
5Rll62tZKY9BC3loewbJaJ7V93nyLTc1IYBJcC3RfqI9QgYOUDEp6jNPKw9Xrs6MFPcoBptXzYys
nAG36t60oyuTBAUpN2YofPLSmvDI5iVM81VwyOjVxJz7Y6lcm8N4AcniMoWoR7Gg6Qyv7UibrS1t
ohmrb1xMo3ViT68Ch5Yyc5zfeJbDxKAdtE7yGzjcGRubc70vK2U6sK5oAt4UTJ5BhFEjPlohCJ02
v60IGrTFl0yyv5aekQ5CrzoKqa/EFiQ1/tkKmj9p6VzJJWR90LslYCA0iFF1L/hG/Y1gg16SXJ6k
JljNpWV7J2ENVUZWLL80ZkBjMsT5+08FjL2cPqpUmZrfe7F6iQzHKJYXgt3mpIaXcODL63yoT4lL
Pd051QM44AJbCQ/T7Gm68JJLb6XBygSfv7FwHvDGZ5lSTE/lErLYMskv1nlzYJXhKWTq9iHtXnuh
RkMtWnNvTbUbKWuUkxWMfnrtrQhI5a+Fhyw2s+WTchU019V08SVCZHW2ItcPuMoveDMU7rIU+vj1
Cm14L7tGFkaH+QQdsoXiXKRLv57EoaYdN4V3B+fjkW2mMnJg6hn0SeWJA2vQuQXdGNEwoA1fK7KB
pSTQ/duLbxmS844p5AEM6RB5s+SiSbV7hn7npyr3D1T6U0JGBQ9jWYT6nofcaxwklBqnUyrTF/5c
hWC8XEDODLfkUWSQwNswkagyZE1ppUObUVRcLYqMyvD8wdGjJQtM5WHgVMeLtACIkZ7OMxu+ejQP
sjLX6KMeMFeqn0bzy2bKV1YlCk7TevVQTaF2yud5cKjUFfXNRTBqnNr1GJwZMjwexWzfZlqUx0he
36BnoNPJo/uo0yE+UI10iug0OslTgwI/nZvFub6ovv9hp/Ty7fXKOHr+QR569CKRJxwYaS6xX7a/
vfnxOvbqkRqhPu+vg/WxVaV3NcASYEE6kupw0JkEU5RQy2j+W0OvsEqixeGypMNr184wtxkTkucV
EWLJmCYYN7rLlmCdnY8XZX0kqfKRhYSzbVMHKxj8IBZgYladalQGQZE6JqGeN2xUOu0WPJdnaqzg
9uf5jUrhZMiAOOM0soOkXjCmIBEMQp3oCe7Y2BH04TDyMYTNTVVDe6U8Ms6LkiwOBOZZAwYvZwyc
HZKR1RS3VSwf7Eyn4+pcAURE1Th3LiGFiYawBMyHuVUMY3hSDxQ9fkrFYFSpxodxoMWDvLGuIBvy
KLTnSIgqDKMrSxIw0JPm8Rrdm4EdMigmx9oIASFE5BE2Pazk8tL2y1O9loblHJgsYuGuvLZjaNsi
6rTZteHHNxXDG0fMkRyr9FlP5hDfHaaLlIa0pznjSJpywVY42fXCduh/VuGZb6zt8XqJUqgMk7ER
wCKjocp2GC0dHR/Pi0aW8MsaFEkZKF8dJX5q1s4k8plHmKP3AciboxsIqRqDCbJR7s+ZgoL1axpe
IMV9ryz8Rw3Z30kt4yJj37/RQE0emKiZDJZhfF0VKUx+yBpMDRR2mqk6qHNNH0RLIknog+V55Gp2
PUnT9NZY0ar1k1w5ZsrnoDEXLo0UuEppatHMUBGfDq9Vx3uKdd6ZNmWvRXJ2GDH51ixpmAUJ3ELT
uROellb4W7qG/SydM4s0n6JUjuZi7KGit2qK4DSEDXOYzWO3cajNU8CaU/1VYT03neAEAYc0Ahws
r6zoKItwQ1NibCXXpgPTWF97VnG9UP07S6u/KOSYAycC0mHGKaHlQgvPEXvRpzdJBXFcpc4Ygz6s
IKk2ykQ9pd9DhWiuRneLRD6RVfXrykYiwS/96wxdWBAhDoyKBV0ZxjRP1rL/tdHLYZWV05HW3Mqx
X1wHFvpqDDtfxgkMihGz0JUHsTfzJQeFxZbdjIf2PSE78R+zJE9+K9ozsZs51z8GZv8Jc7QvRm5f
DdIykfvHmO1l4sfFbfLXfunHC/3cZK6iaDuTuZtH2kwF/2gFqm5+UT5BgANfjSbEosDxgytXZAWE
VJjE3vcfW84+WrLgspkPFagmHcAYk8AvLPRnNvjx13s9svx6nR99gdlm+nn8xBd4RfDzqyZQjH3U
mnS4BRgdRFZEUOm8MIHq7DuQqVDyYkKY2WOBbfxYJiCS7LgLDHVfNQGkU3kHjAs3BPjOFyYw9gWw
UxDUcac7hqoA6ftYJhAY89aE+q9uAkPZhzIDML4FmwX8PIK36YUFFHlfY0IctL6j6hwV48NZQBEK
y51MoFv7CpAp25KpbKvqhg3ppQmcfV1hRp6K6vO4Pvi6j7UJ2J8dTWAq+8ANGAW0IPwS7Eks+MIE
jsMmgTJGs3WQjMAGPpoFBCi46x6AhUPGBCbAHvoTwCVeGEDR9/EDDihkByoUmJE+4HUAgKObCTjq
ILvw9QYaijiFtieQhII6fQx+ZlESgIzqw+0CSGo62kADm8MXM7jvNIUWvgDgvNgGkjgIQtQdoIQF
qYJuPvuejxQWqF19gW7u22wDSBOYQ0P908LfvbCBvQ/Pgaxago0MejykLj+cMxCxXKejoKlAtGQ8
IncBhJiW8K8vTGDo+5pMzgCvFdtENvTno/eRdoEAgXcygaHtQx3AXQChHvwBKMC2TCBhIWBjjgXf
ownvHr/04baB1dUjmipeX9G4EUDtQ5gmkHovtoGzD64PUgybCwEaJ6hqPpoJYBvouA0UbV8n9rE0
2VHpCOINWiaAyGmfxIH7kkDZhnfow5nA7nol4A5NCBSIflSAl682gbqPlKgBhaGpcG1a+MQPtwm+
v5Sd9P0XcmXd2UfPWJCGybKhQVLazpI0hSTKJEfmN2CLU4CmCt/zkdyhkBXu5A5VAkDev+Vw+ZMu
mQIu+8IV6Pq+gaeEKpajAK3Uh7OAonXNkjQuBJIjhWRZ0wxxN7QsoBn7NocDMln4LzGR+PHH2gSQ
snXdBMY+lDqwPzJWrJtw9+2EBcq+QlwoENowp8IQ+eGCQxjwOppAk/dhEONNWwRHCl8Xd/fiHGj6
vg14XVAKWxps8d+97wdyBUrXwAjKMIJDsgSFoong4t0pmynYQCMkhPdUhIbMaH24gyAYgDp5Q0lm
p0MIBvkx7xlKYP7X2gdUzaAD51fYAmhKQTX90YyAm+poBBWHKEPAZhMUcSkY7RtB5Agky6Kk+Hv8
/MH84fcixl+PCzRzX9cERTpCjjbsXzvxMUiMfbD0HBEihu+U8D9rgp/wGL93JAZzRlc3vQh/lr8g
Bnn3F7al+tcLfC/Bb+rsGgf5d66Nza8K2pDnxZ/L8eLv//GYlExgwEni+Um8CX5e/FD0Tl78tfW7
z0woL366jZxeftZ3e7x+0je/w/Yfj/1Z5maPSBxt2gbfv9WzAsDAjd02e4kIEf54jP/2n1pP+eKw
/GjVo2w2i0N4UbZLCRM6OIeuC09ma/8x2a4jVlVMUtKuy964dLL2LrFTNtvjsfcm/rKccaNtl95s
AbmHT7qjnzh72rsp3GKWt1YXVauu32PAApkb7n2KZpn/6G4X3Dw9pK9cen/6CTzM75fBj17twM38
h4dZWzaCOTdcvC1obzZbTByFnZ3zvP5bG/j3HOH1tm73yX79598f54/vvz0SLw/VDw7lqwP88vm/
n/+X/zQS337rflqftf3J9h9/ZOKDWeg3s60tNw/fx95IctQ/rne2hdHDyqNw78YNV+5Tkr18aFEx
/NPt8JO77ajknERu2NrKTg8e6jiJn8rMbR1BkpruT3yOgTPXK1tPDAlN95UvcdVRe1nBBv9jE7+1
O/81B44uAhyg2/3+owPHoYn5Fq8OW/tgJo84nXd+p3VX/U036qffdl0vRK+7r+n7V/7JU/ApLri/
i52jC5Xnq4Pwi+vmfms/qYraccVRmSVpy3WJ7Efp9vWZ9C/mb95pm6Bs5wT8oglg3ePG3LEDd2VH
Q9zAS/XmM8MO7bxyM7/2zBjZ3XlzZOOKRrOGogzzKibXsbZr8/KPuPTvvos3O/dnPMOLZ/7/4eS/
eUyN92+Vv89J08inDND1Vbx8/n9eVOTOM8L07bYWYZGoY/34+nvOan8UbDG1z/zvdh2xqijYdV31
yG1cgvzMT7drbZ5XsM93XXqc7cTeoifXedE8c2fhdp3Ns/ZhXJ512VpU8E92fVZIynZU66jJd1/2
tKxcv9iuszGB4Evv+rRnswcXdqztQs/r9rDDLqKdbWD2EMlfQZ6atR5VVMu7muDGLZ/8vU+Z+7Bz
zYp+TOfFYY5tBzGCWb3rqt/TdPHMezB2Zq+ydVE37Pohn2d5sXfgxsF2KbE54PTa/vWNLPonA8av
s2jW2nK0qrqvepRQ0tk7ngmm3pbHRDChD6d5W8YPe+Nc1I1ay5OX0bIQs1hdLf7podyblHlrv3xf
/d1N8/KSGxGwiTz/X5NJMVZAONr1km5nUx8iU3or9hadmR+/5r/xRYj86N/wPfzmzd3YpzzU8hna
ey/i/eDqUzPLHlx/0V64Bwf3KcPBtf1+DxcVvtgL3adZPt9+9Y1H7sEQk9qNo/bVqvbxwChEtW0r
ujk/Pj7vvzUAcfHM364jTKD18KwDN3pIntrvTP9Rxfgn77qbzN874xJtOfXXFZfyj/T3JxemZBW3
F+1h41J39PZOxR83n65fmliRe3hz4/gpiWc7tQFFNHq77glWbr+6Dfam66onbtrevkofwdtpnXlw
bOycDEXox3V94OdS1GmSzVo7g2GQ7ms/l4zeWLuHjXFKPhrMX5ukh3N95ibtaE1MjHe188R9dJNX
R0TMMXZembOX7NT7mPHuYWE3fPJX7aYegJJeFnbr3TMtJjC7muJ8lrrtnF8MsXRd9dLN3MdZ+GYg
L6Zguq8fvApV0JvvYWEGCPw0pRfR2s9UVruvfePHnpviNrZLbQILASTrao7buQs9TrvTrvYRW9y6
C/+1pZHK7OGZXb9q+31Ga3tYtkRKgbBw182hYN598bvmYfaGOcTQf9dXeO/PClp724WeqwA9bDo4
Y7Iy/X4QX67OoI7cw3OflrGbww751idYutlD2HyTUnkJ67d8iYZOVQ82mvhPT+Fsb+TmxUsLPdfF
//zN4iF+alriZu4HCYHIGyaie8foaA+VwAnt8drdO4XLIvy///1/5IH427X/5LWcDTUEE8rO7Zf8
67WlWz9KMumM2lV7fRUUtUDIdD0NNzNi+aB86507jFmqVg+fMUyCp2Tvv+7dugHJnt/uqjsw4hh9
1LNO3dLP/FZ1D4Q5s5ICrtvVTJeuFPrS4xzRyjwvt+sJ3/H9M3p41Tfkw2+s3IPrOHPTYr4TfDyb
5l1X/feVf0Qf/9+w+hN6DIu5L99zD9vzk4iyW4v24Okgl8oJHFrLCv6DrmfpgKChVfrqI8g54PIl
ad4+3aaM8u7mfr84M5i7Ty/XfD1cUf5ypeN6lpYPof+4l/y2V8xnewORI7U+pAefu1l07z8Prwf/
pbV0D5uN0tIMhtzWK9R72BeDhKuund0KSeiu2+33Kc3NpFC8tzX/dmWxVfroAg3cdLZ3P8ueWhe1
mFDv+g2GC/+BAZfW5hZi4F3XHXl1WmyXEWboI80dLRkiRLuUudijkuyu5T4EdLvzU2d+sVMQspQe
li3mPkzbrcftI/i55YQfUYxtr2z3EC8cuQ/tQ2j3sNeO6E20bPB6NKv8ZY/3eiMwwtz9lQ3+8X+K
2d4TUfh4lfjtbB+YVPcPOJ3FdcsYb0zs/bo1zvyH3RBA6aOCTpKALl3rJlH6SEF43h0r6D3crBOA
EJ6bM767fU+baLqPi2QC53nRzpcUQa7S1fOI1K9qeWGEGHpZdmfRHs7xhKv0cQe70UeWNXFJfEmx
2+5M6eM6miSN8JNAQbY23ewIs4fNdu4TdbdW7cO1b1bdMYSA4HbdZ8/uUkIRLHfbuebrWdZfdz/X
xPRtDJLaRzPs+wjuq3FsVQDXu1qEKsXMayewgKJ7WFdgkNy9sxl9vO1qYtOpguqu80MnQCna20Pt
Y3rwpnzaKef2cdfdJu0kBPXqHkzwj/+Z7N0m0T/+1wbndZn943/Hj357ZB0ivO4fxDCTv9O02fBF
dX2Ht27c7Do7tY8y4p/pmItRp/qvlwtJgwP66HuHbt4KBOCR625kMIz+Thyr9tHLg7Yaisi4dQmq
Zg/H+9uruFvto07+zY8e3Ieq7TH6GAh99qGvz7egXOy6kw/oHNwSvrRakEjRv7fy31cA/B3m2LUK
+PIr/NMG5j9l5UM7V3jPsu9Xn0Ai+WDbNr7zwM0ecPzbRTe31PYvf91fUDgs0Q9uLdtHn1Q8LQjF
fPuEm0iuh0BOZNMH7hxkXmvpPuZYzt2VS8D1Ru+oj3GTgVszQv5Wm6WPnuZgZ+/1kZYMkwif3IY1
9+E9t+u+XYnrY4QDPPwuzL6PceZDln2cS4BknwCrl+0opo/I/BhEROsShORje4D++hE/4bDsvEal
j3n67+aYuJm4u3eztj4qt5MkLnIRoLeKlEofxdrLcpYVicBnt8OkPiBDN8XeqV8U+cZtnyPy0HZV
fcwC8BFn5eNubtGHf814l0/u0+bZb5MHdycpECRbXSORW2LUZ+MM2JhJ/pZTVF9DY8tfLjtipXs/
fuR5N19H9FqeXcOroaM+Cloo7BZ+PucjM89/09ODGO1uvbubH35CD0kb8rPuTjVV7YNdYACQljnD
rQk2EUwfZZgbtx14oaG0/Yy/7jWfOUpGYCZITcr2Ce6jxvO8PmESuzKcRfX2iYVVoO7Z/rXDFyj2
hGtuA5OgTOqjx8PBenb728cUT60psLdu/+HPnvtlKD76l8J6npHxXVMJYvY/3F+bfujvIkAIQTy2
b4J338LPZB7Qi2SttKCH2+WTgCC1n1Vw2f1h0R0Wm58c+4LBxfPL9kSf0sOySY5hN1fH8SxrZl6y
2oEo9HEb8vDuDiS6j7sP3XYP7qDWGxTk4V1tPZwJZE1ryqoPsOM4wwztsdo+6v6jvEh2DgcsKZ2N
MGhmYhRsu5Dwfn3cCYf+KxYvQafc9ZUdulkyeyvIEgSBnRfPXCKs7TrCEoJ+suuqR/4DNCE76Og+
ps6PiPvjfNa6bt+n9XnfXx7NMtL79rJ92AFmt7Z1BeV3V+sOsoSgprV94ZTuvu5xydh91jLChra4
6/OOATjsOAeljxBpXLhh+2mVHqxwMst2Npgi5AG6GuGE6hGN7XY8h2JA95XP3GK1sxv6QAqe+cW8
3A1NNsoFXU1xEyYrN9h95B5sfObj1wmZGbZuTyhCPtyDncv1DFBmmXnbtYS7VPqo/02S8AmbtNY1
ekgFqcC47QqJYvRwRBikKNoP20dh8XxGLpUJT9FK1zaCVV23nJC/dtu+oo+r+VJwPDy1XlsflcpL
KLzKnX458jHbz/mz5Oz9a+6alvZOPIUIaPd1xYneRZhDj9bDwhuvSVGrXXboI+u4SXf4kdQ+OHxu
Vi4JXdbaE6rah4mr2VP78oBXvgcDV34B7cDuNkbWrPvad4GgoGoFl2ofA9h3z6ywp6AEn5J22tjH
HN49wdUj+25AJ39rBOHp1V5m0KiJi2GYrL2h+8hqbmCPaF+qah+DtVDMzMSo+6Q9tKIIeZetef66
R3qGiANgnoHFbz+9gj5KD5fVKbKgq5a1ERuAYt557+H/vlrXM+vhv2GtK/PERd4eUO4Dl3gARn0n
Bu5jcx5kbtMeuOhjqGoAcrrlFPsY8h0kYbI7pN4HAcDokXZpm6m4Dwrx5+ajQBjsjKv3MSpz6IaB
uNDeqplY7x7796OooxJ+mnb82wvqnclcgM2trYE+1Htu6v3nFRwDjKG0LjOkOXtYeJaV21U2uVAf
CIa7rNx9WNRxth/z12+ae67dBpr61otT359X//uugbdoarteCi+/jbDlj0jZWp81+r3b8/6GQ2ab
HmrL0H1wWVyX+e6MaB8DFqKf3a4oqu9X2l/a8Q/TvPWvL8Q13iXA+/42HsOZm/3H/wMAAP//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Russia</cx:pt>
          <cx:pt idx="1">Iran</cx:pt>
          <cx:pt idx="2">China</cx:pt>
          <cx:pt idx="3">United States</cx:pt>
          <cx:pt idx="4">United Kingdom</cx:pt>
          <cx:pt idx="5">Israel</cx:pt>
          <cx:pt idx="6">Syria</cx:pt>
          <cx:pt idx="7">Ukraine</cx:pt>
          <cx:pt idx="8">North Korea</cx:pt>
        </cx:lvl>
      </cx:strDim>
      <cx:numDim type="colorVal">
        <cx:f>Sheet1!$B$2:$B$27</cx:f>
        <cx:nf>Sheet1!$B$1</cx:nf>
        <cx:lvl ptCount="26" formatCode="Standard" name="# Incidents">
          <cx:pt idx="0">8</cx:pt>
          <cx:pt idx="1">7</cx:pt>
          <cx:pt idx="2">3</cx:pt>
          <cx:pt idx="3">2</cx:pt>
          <cx:pt idx="4">2</cx:pt>
          <cx:pt idx="5">2</cx:pt>
          <cx:pt idx="6">1</cx:pt>
          <cx:pt idx="7">1</cx:pt>
          <cx:pt idx="8">1</cx:pt>
        </cx:lvl>
      </cx:numDim>
    </cx:data>
  </cx:chartData>
  <cx:chart>
    <cx:title pos="t" align="ctr" overlay="0">
      <cx:tx>
        <cx:txData>
          <cx:v>Home Countries of Threat Actors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rPr>
            <a:t>Home Countries of Threat Actors</a:t>
          </a:r>
        </a:p>
      </cx:txPr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zHrZkt02tuWvKPzclDERBCrKN6JB8sw5KCcp9cLISQQ4EwQnfH3vlCyXle0uV0Q5wq2HVCZ4QIJ7
XGvt88+n5R9P1cuDfbfUVTP842n55SftXPePn38envRL/TC8r82TbYf2i3v/1NY/t1++mKeXn5/t
w2ya/GeCMPv5ST9Y97L89D//hLvlL+2pfXpwpm0+jC92vXoZxsoN/+baH15699SOjXvdnsOdfvnp
trQPpnn56d1L44xbb9bu5ZeffvjMT+9+fnun/+up7yo4mBufYS+T73FEJJUUoZBGGMmf3lVtk/96
meL3hHMpGHwijEIsw++PPn+oYft/cJ6vp3l4frYvw/Du1/9/t/GHw/9u3Qxt/O3d4/b1oLf/++ub
/fyjbf/nn28W4F3frPzO/G8N82eX3lr/erXm4bsB/nvb0/A9IoKTkAlBBCZg29+bXrwPMSUERwxF
hPCQf3/yN9P/6WH+2PC/bntj9l9X3xr9+v7vN/p+sA8v1fd3/wusjt5HBAkIZx4RjCVmP5qdvRci
hH+ER5RSCP3vj/5m9j8/zh/b/fu+N4b/vvzW8vvT32/528a4l+d31+7BvQzfrfAXOEC+DxENQ8wE
xSEjMvrBAYGU7xEWFBEJoS8Q41CSvpW7X2vOf3qsP3bEm7d64483V9+65fb6/xu3HKHxPLf1d9v8
934J6XtJo5AzqPYipCGGgvO7ehQQqEdCykiiiFMRwoe+P/sHv/wH5/q3jvlt/x975rfLb12zVX+/
a85b6/S7Y2tf/sI2wdB7TCUPpRA4hJx4ky+YRO8xl1wSKSnmDL3pE//hmf7YJz9sfuOQH6699cbx
8u/3RqxN8xf6gfL3IacYM8yhZ8uI/5gfGNH3EQ0FkpRwHGHxJj3+9DR/7IFft72x/a+rb60en//9
Vt/bh+Z7YfjvixKFqhMhDq2ac8HgV/pDUQrZewCuTAA0hWaCQga95Pe94s8O88c2/7brjcm/Lb61
+P7q77f41TgMfyUu5fg9GBwxHEUC2gELf7T5a3+WgksqWASo9BW2/t7kf36aPzb6931vzP59+a3h
r27/CsP/v7nCb6QpeXAP6Ve29Tu68O+vfn1BYIBvtv5qpj9Mim8W3D//8hNhUFd+43Cvt/jBvLd2
zMeH9bvNf9vx8jC4X34KoImjiEoiBIXEiIBV/PRufvl2SbxnMoRkCQmRTBIMuKp5bViwjaL3SBBC
YAukEgMM8NO7oR2/XQvfQ9kLwwiWQyk5UMTvL3jZVmveNr9Z49e/3zVjfdmaxg2vrxPBvbpvH3w9
LYeogTMAvqCYQEYDyobrTw9XgGfg8/h/2W4mI607lnrL6IaZ3p0zfc2qbrj4149uRO48wldfV3xG
llB9Xcr7b0tf12eUDRf29ZNd9uFfe78uR1U3nnfNt+XWDWuoflj6+qGve/jix/MsuvzXLb/+JqUc
z+n8dtmRdTqn/GKQWBl+9HPe3zIp6yNd6zsWdaeclPOnDA/lrgkimo6ySpaIzTeIFWVsmxkfW5SN
KXCPZYPLqI5Xi+luROK6mdpuY+flLDNI3+SyvWXOm/1aDGduHOQ5CvluCkRzKKI11gMa0kU4tDE4
txc86NUszXCOgypuZlMd8sBslrLg+6limYrMvKQB1vV2aAneRZg8kkr7vdHFLijCcTeXwsSDm/az
y09cdyTuF+PVnCGkZuvxJirsIQCxIkXVLBIZFl9YLmRatXY6WZHXm0EMpWqKyh+LLNrzobf7jo6T
yoMhU6wabdKy7nYYBFJuWmnM6rWJvZ3yPS+kTl0ddWqBg218GB1pwDuFC3EncJ/IvMkvoijYW691
ulRORX1WxVnpRBLYvEmNyTpVLplqQ3KUuCjiwNfK52lWSXnMJf/kNLoMzbQmVb3ydKTLnk5hFU9N
OCU9dvzcfJnagh8LgflxFXzeex4mY0eng13zPgV5R6heTtOOWc6SsDgWvtpHIbktSH3qcEPgOMU+
yFqy77LPo5vRYW0zcL0PN8yiNvYShcqyoLgcQ3pbVSZK4MYimdqFqWzQTVpXAbiou8BDk4QWLVeT
DW9YM0abqUPTrusyHeeykDvj1xuMCn/T8+kwElmnus8KhcC7TszBRoZ0iSfty11WD1Qhq4IOL1sJ
Rkvdmjd384C58sWUqzrs2rTmTF4PKDDHHOuziJTbJSiry2qspaIdK9K1sfHKc7l1Ea9iJqPwaLvS
ng9oRddRsJlIEKlVs/4w+X69QXkTpjI3OZwE3QzDyM8dn7NtgcclCeYM75oGzXHYC/5h8PsqrIsP
Y9fNSba07WadR3cI5qBT3GF2hV2/xjxH09Ywv8T5RPqtM0LJeiovjQ/xxVz5uJbV52K1+pCNS6CK
nNoNjfootWxkyk6uUKak3W4pOxqDV8fzkLrYjXf1MF47Wt9MuokUteAPWwfXDTH1TsucqrCsOyUn
+1j6eTrTQbjL221ospu+pl45I+negwcUZdFWDm6+jboGwi7vJ9U3rEhqVtN754ZCyYKSNHIBiwlD
5EbCQcKiGj7OTrNkGuQcR2htFRmr8m6Zp+5oOi5Vr4NzXef9pZ6n/tCgpovbIK8uRsuvDDz+3Eq9
J3TGW0c5V4VvXNLxkO7nqj/5gQ1bGkiRZlFw2wezVSZHhcJSfLE1fs0tEsvJUbWeaT4TNaIqiylf
DlGL5920Hot+PFvrbrheytsBufIcea5jSNDnGevhdjFQGxjbItrro8iCI46G7smT+XGdyzDuTLCe
1TX+EIWhOTfeDmn41GlfvRSNX5QO1u46GEuzZbKzh36omj2tsi9lMRIV9PV0NowQvtKNB78sGxFW
aFv2lsfBEF26sv4yVoXealvETnR2x0cD/uLzrKI5aI9Tn5+tmQDvDfisFSS8XLP8Q6ehGGkztfti
nZJ8KUnMGF93rCxMHLXOwr3mSE3ZbcMifR+aLlLNGLYqIIvbm7XkW7FitPHVcGMRrQ+6nuYDynO0
70S5nfp13C9zSTYkK6JLY72Ipy6NRn/M+Oq3uJOt8swluBM4zTHf5QR9WOrS76NqqJNqHm60KMOE
rVLEkd5IkW8Jw1KZAmUb0kfXk3u9RW14yrrFKT8JHEu94MQjlMcy16e+CIpd3a57wsQBNYRtdSZu
qR77bUCgFfRm2PMFFeBpHw9r7WLiAjkqjLMhZbRaVZAV43Eu3Hj8+ttqx6ec1/XGhPUGGsWcOiI+
QYryw6D3RVk35/Na4qOvZULbNYTAK7ptUdRKV9GFgBA5ROgkhr449NnEDqPg/SHU2ywazJYXQagq
qKBxWIY41pNpkoKiu2hcyDUK6JaF/RcwdXmR96jZ4hyXO4a3bWHaM+LYU1WycquXmcbTMvBd1C5D
6mRTxsMUlKd+9WHqNA/TLruwxhwCPqUlJ/amNAvUOUjbciE0iQJs7lnQ3pYEJQbV/R4C+AMeexRz
6u0WBKskGjXEO+VNKgNR7eZOWDVp6pMONZVqUdqy4WyuUbczXXPtXDkldp6fsxK9DCUfb4Y8C1+r
ZT2WaYFR+cG6WeEarccVsjafoFwME005/cTaYdjklhxLh+dk7eAH2OzKTXFhOI3r2Rdx3ax8k419
2oU9PtDa7Qke4bRdoXzX9okBgKGqtRCbGYDH5CebjqF1al2UQzjYD/Neoz46aMnKhM/TliErPvYB
IAfmuyfa0BGKUYk2SOpr4nikTBO2sWO7Pm/6TSOLJwv4xqBRbqJ6quKo4H3Shmibcz9dTNgdSIuP
KNNHWSKcdLP4yC8EY7eBCG5ZA82szINW4c4nU5Etu6avzK4m05IitNSb0Ww1pUNSIvJRyGhRS9XU
qWiRV11Y58qTclCmWvuYyOA6gpKG5xpvWS1mqIDu1DRsn5V3RTl3H3s0uLgV9rwIs2qHS9YoaZbN
SPGwXzOplg7SfBD+E+RGCHUpNtGSp9x1q6K53lcdH+Op8kg1vDsWeXmaiKgTj/113k1Q6Ysxbupe
qxxSIS643AKTnRV7jqz+aGnJAC4F0w63Lm2I3aJeNGmlIxTn2dTG9ZRat5yqIRYZ6ZIxhOdb3g4q
k31qBb1q23GOse62Oh+mJDKsVzlAhLIUl9zSMNE1pYp4QCW2fig8jmLmSpNk+hBpTFJh6L5BQbNZ
CN4IU977abqz4XTL4MTDzCa15tNxrqZP9iJgA46LYI02Y6nMNAXKuWpDfI4V9P8iZqi8qXr/Genw
kXAt1eRwruZ5OLURqXZAGJ9CU2VQrWwytxVA5F48mjkrFWfu1su1gSeSw8AbE3fFh37qt4N5kf14
mm33wQe82ZUjgfpG2BXnHQNrZMeGs1yFoQhivTLInOWwTETNUXR03bweeZXnygyrQn5uE2/az4GX
d6xrczVtWkB6k8iiuKViUm3A0kqUL3VTk1M08YepaXczL7haUAM/8v5xcoMKdPk8RtQkQWCsWqB5
qEboUC0rLuK+Gi4ZDA9VNi9PZLyf6+FeR4WMGwCiQ0uvxZTfoLF9GYu8ilfEDq7Mu7gfyw96wOeF
nabYijEeo+mEg/BS0+4uW7RMNGU7oacdxbRTYxW9ws3s0kLEBc6AkQOL9gaPZ0XTPeWsASyYyzzx
HQEO3a6qEM11UboxIZgdsUGD6oJRCbsqO87NbjYHNk6HtW8nJRI82gmKbhemxpb5RrvuqWY0Dkp/
lQVMKtQv+2Esx7TOXKv0mp+Elp8QmgY1TfOkOkOgHHTXULyFygQrY92st9HqlWD2xi/wvA6zGGlc
K4vKZMHxOLUPvKBNHPHGAYSwgcKshu4ui7iYM1W1g4kzN+dqCMezOayf+jLUSg8Bh0hcqFqUGOc0
Y2ueIEnKgzW6UmbJbNIM/n4tykoVTSCSlRB7iEZzFayBvK70uKZ9FBYqCqhLGg+tRbRRyovhkuti
hXtzeXDSibQrIWT0GNQJnUh1063NxZKNV9ZIoWhAANhLhE49Kvo4SwbfkNu6ptvRCKhIvd/6sAaf
EWA2voX+PQCzc+aFVeY+q92HJcuQQuFYx6Spzi1x440mKmeBi+eM14nT4wdtxbkdAnirth5V5FS4
YMjseebbajrXpFStzXU8ixKlbpQA1ZbTEM33URm6mFKrk0nLKLYl8OqZBykBIBUX7Twem2J1qYcy
4oNl2Q55xFUdyU1flVeunkcIf42SKl/jEZEm5mx9KWo6Jn1b3lgQ5mIobBrMHE7gzX7aYIMVJjid
VhmpHEMysIq3yszxq7IE0VUjRSvyufGGx7jLAZhC5JTVMidkWdvU9OVuzL4EAaExDzqkwjqI52Wt
t+2gkyzq51jWHserrx+6GkptLupz/cUQKhMT0DIWq4tLnN/rcnTKrn6M8/BSCJ3YHJwlIhrFI6kK
KOH4gJHypvRxsZDqkgt97SaoUjV/qFkAUdWVWtVDtCZz4zaLgZBswgbaywSmN5Y9EDIcvWGHmstP
4VoVivFu531/GCv62Kynpq1orGn9JWyyS7r2wAqqG8J7o/ryvFuHFjqZdBvd6tvcsg9QY5okA1yT
Ltl9XkCEN5XflnRJLrVB59wHSVRNe9BPIGLF2McVmvu05YOSIC6gBkhVkRV1Sm0F2JuQ1Mp2VB51
d2MejekyRrtGW6bGcG129mOnly7J+uEOsZWmWZF2Iih3dCgzJYqjcGuk5oKqvJByg+tJxNkA1Eow
CN4GmnAFxJWgY78Mo3KjzTe1tKoF7qJyBD3BFdjE7QKAPCfxOs+Bant+SwqRtG49FDDjAy0C8ldg
qCnNcC2j2cUVr499nW3kmI1qnPGlaz+XqPpEtX2Z62xIoAJpNU8yXW1+iengYwNOPxLXXTiOX0iI
72pbRGopiFCTGU4GB+e+nMrY4xKqiq8v1y7rY2bnDwXHs2ogT2ydi01O5zoZi+nMmOozX9oHneEx
HcraxrzvLvYZhyZRoqFOJ9496sxBGOe2V0EePIWyXgEaNNDS/Hm1zjEk9BfRyEr1YXjlbH4RvL6Q
KF6RUoh6KPAn63OQAHJ+rCeogJmVJ+donoDgYgGaZU2yCYooCUnLt7iHEJhXmfKKwBny5a4PrlA+
6k/5GahcTHi/E4Uwap2qbeB9ruDVhMKRT6NI3nPX5vHQQbuKquUTt/YsyO+X3B2X9RXZ95BMYr1c
GVgscvme9VCygXY/D+JRchAghB+8IlUD5Z186esGYn+Gb79kH6YlL8GbVQ9h3V/BgPCWtr4FDaBg
ce83oQu7hI4aQpCuJh6Xo42WShG7zwjWcc/zVlXu3Ffm0hO366r+ZaHLnQepYqFMDW2R5JRm+2yc
pqQZ+93SjTfU8s+dnEhM1nBJsnV+bG3pk2WWF9QWXYxBB9CyjJTrrFDM+zW2dziDBT2Ud022NmlI
zRAH1Xo1tcbExp9PFmj2nI9nVdm9smwOlpQNFKVp7uLAVue68KvKfUWShgOg6NonSlZAPNgABi3n
aONKdz3b9akT3mxnQje6HsxhLMVRd52I52n9CDbb05X4OAhJkYoxiwu01iDqPC5S3NUUkA2hzsRh
tR27jKmwYl5NbX0Z0eaUZeJpCEAJtemyOqLgwHe2XvxGkI3JCpZyCEjA/mnmCIqXFlqdQVEZl3Mq
mgrww9zulsVs27xsk2DqL9dqHU5TsT5ACblADfaABC5LJEI1NvosBKqqypXEJV9TEIxZmtXTZ97W
fZxDdkIsH6KyfKZAb02/Lkk0yL2r7RC7ECpmD3TZ5s6oDLNqA3na5USn9QD1ksqrcoge9HBVZV20
zyt7hFcBXLIOTyHxx1BDRmlZPGfWWYUqee4IuZ8j/YyLmmzWIVCLdJUqS/lMq8oq4MIAhov1EY0j
CDL9GSyAUBrM2xKxIF0WQBBsmbb1FCDIOkricJhi+N6Tjvk47vkczhsSDre68xfLOhbpXAMiJpCI
bRsoTUH/sFlUJ1rU+5z1ubKttSrsZ0Dc5fAFul4c+hNe5kchxz0T/KwN2lOAo1Ne6XbXLF5lrThr
7NQlzSRj7QvAKj6/aTpjEg8lJ3T9XSZtqXyzwisjRpXuska1vnnucr0BcRQrBE1rKV2mSNHsEH52
i7iUFpS0ei0XBUrbzRRYn0T99Ey67o56cj1oWgEO5TekrlVNzABJGjzBVypOjGlAqIU8W9D6sa8+
TwQ0DjF9bINV1Tq7Mf00pnk+EDV1UxoaeyPAP/FKAb5MGb2QpDivBDkEa/WhKfrHoEvRwAvFq/6m
nhMWLPeWBAmzmZIeeASqAsXQ8lEsJFdY8zLF+bK1OTsVTQSdrLxuq5CrbCqvWuglYhguQZv5BNOG
lzLGFQb0rpuDndZP+dLvAESoEnS+qfMbroFTAUMINy64H2dystw/FAB4JyhDbpaxlAUwNBDYMij3
clqA4Qb3eq3uiF7up3WQMShHoRoiVm0l1O8gi7sFADU0BKjE0/Pq1141Bl2b0nzpyXLNXmNlnRGU
WqinqxEf8lrupLICn1DPcEp6kKXE0GI1tkEYD7a8WEyQJ5otd926Ww3qN7x8tfQ0PI2RuxM823iv
b5fOnJe128i6y5IcVQZo43PQVGcldCZlcfcY+myHJ5EGiF1FE/X7UnSdaj/MunRxtDZGwZxGQO0f
jsJA5/V6vDSr3Y+YX+UzATIMUofR3TNy+RK3lW72NyXMZJJqDOIgC5/XYWgUkfq+0VCaTdehZBLT
bfvgpuWBkuYTga5Wg/jaWcniIPdCre3ZSuwl0OtVQeO4KHg7xmIOz7NOXo0re0G1iNLWHwoR7VwO
bGoqyKVAwX7GPKWa3kfAzECb7FHKXJCl3Qy5B5OTkwmay7Yk3WYsoo8kfxXfyke5TKWaRDDGfh1e
OgTQAmAetKs+r5OrytVJU42QfnUbz1XbKjmu22D2swosOw9LkcdjnqdrNWFVBPwTatiq8Mgh+aAB
q2gRJgWKniLTKpRHgAun/mEGQ4G2IDV4NApVi3uoghVJeds8FixPZ0D/JZi5G8ItjGoSXyM4Xggk
PxLocx1W9DTXxqmybXFaaHNp6SyPgRHnE8Awwf1uMePTAkU1qcr1PlwVz5ts355cxuZ4Xd3RP0ZB
D1QLjRvH1yYRefU51yaPCZGnKCgvS0E+SDd5BeqU38iofYQ+i4L5UTf4YtI27mVwNczotmpYLHJ5
3pXhosKofOQFuW45DMBw71Q1zp8db68i0LGBJ0wxtfVhXuse6CI/RaCVGZIYEIYBAASJ5Q6Ena4b
47bwLtaVz677VnwqQ1FsG6yhT7oIOD2V9wHCiyqQAGcTA+/BDpjNp1D0g/LwNTzgluilIaAYo86H
KlhJD4XdNdsgkzvR6Av2ZGZgOKtbtFq065Mu7GI+1D5x86JjgbKPpMEHGQCeJyMEN3HNIxXyzMLo
CybW5StpvYZBiepdc5nj+WMWZlTVEp1xq5/Yc15af6AfuetZsvRRE1NfqjGHp9vqhKNuSQiB+QTt
c5dUxswbT/ONs9luEKVR1ozATEl07MvsnlT8Y6TJwdAmBYHp2jCQ74XgNs0Wsm8GCWkKzGcezV7T
cogpqEpZtLg4Wy5rk3/u9TynM/T6aTZXxWAvtIbph7GfiCniwUOa0OyOsLnedyDFAZG5NYucFbdg
uV6Crrj0vQUlxQUgC7ANfNPuUzCBzpyX+AqIxse8Wdg+aMwNRz1SEwJVoJLBQ9kxfBquYBbWQwlw
L9WYudS08atAAyl41/ki2LscGhNyg9lVPVDAGgsgdL4+CvqKATmI8t5UKtITYHS3Y6YplGvXp2oO
g9SLlHf5senCZV8GVbRlrD62bRYpxoBbR+06xjOlCdLQC6XMh1T3L+0CzQVGfS4N+z666GbgM+Gr
KIxEAYMiqKtZgAMIm86ngxiNChhMAIdgDRPklgMHlpGuETsryrWNy6jcZ5ZomNGAVO/n8naBGZ9C
oLbAFK21sRlscABBBaYvFRu3RW8X8Fy5pasLryzP8gTItwGO3UwQ80N1UcjhkPUOar30m0KP42Za
AXXO/GoZYa9sSBXjBsNUr7iUYzWdhrrsj5kZFRuaaksXZpIC+BgdoNJ64R9y/tlJfg8ziD6efQkC
INVAi4WLJRo75asQpMOAnkESdJsIBmp7j02+bTzuYxGVzzinwHYIgles5m3nulMf+PIciK+NdV/b
NOcPOPf05HMgISTrNyC/lmphU4yCPEuhzdi44zd6wh5mnyPown1jle8jE9fcRHEfuS9ZVAQb5zRA
WTqkeE0d6iYFmvMUN71IF0X02u1XMjx2hTzWlMk06visvOuAIYExAfq3Sacx5GkFqluzNPcVQO0d
AxF1xjVA8rsAJiLJukTLZpixP5KoOxstuxu9LK9HodpiGdUgg3pLJwaR4kMOkBoIb2fQLe3W9tQE
oMuWzZiA0gjw1cOYpvLAqIdaLBu+tg6oao8gCNdPs1/wRR5QkWQjn5OwvySA2su4m4seJqEwy5ML
ejERuOL1m/BHADb4EAbkLLcrUc42dAO8AuaiLdrIrH0a/w8lZ7YcK69l6yfSDhACoZtzAWTvtNN9
c0O4WQsh0YpGgqevkeuvvf86O05VnIpY4Vh2pp12gqbmHOMbMt5dOMGxni3GtbAzFnV5zmo9vfEy
VmnkgW9Qc52GxkCPZEPCKA9TTd18Mc1wkvp1bKLgJc6PZR0Mu4qLPe17f+fCRSQsgIuVa/veU8ir
Xmkr/Jnrg4a8Cpd7T4Pwa4RnvtdOZ5Y4m9JY+QkdvS8ddbdx1VsYsX6+KxWURBX4762xYlf0x6Xk
PTTVZ9nMj5UYgp1u1L21Kn5Y6qbIoIROmzh8Ibaxx7jo3rgQh6CpP6p6tAcqlcjgawUoT0FGhq0I
XN6mXe/PmYZiuw3hHmTAPwZ0gK7MMDpPEMnZt5r5uIH+FMXTvp/qBlN/nm/aAuPr5AVpMUoY3rja
+J8eUHI9vXWtwijNdSaHYDs1TbeZTVWlXlu/Y1FHGWZXl3rrSRPYHcFpbdrlZGZvy5FtuHdz/IUJ
mSV+bMt0ZdFwJNLJrK5FgDvK+44VNOpeqWkPcxFa0xBNe91jWBa8xw4kSBaELIsCLAs3902yrkom
kQ+PfS4Wuff5qJN8hDMcTKt3rN31IgWsvguifD2TEru7J9osrwqzscbPKh+/VLNMqJ/Ku0xs9B76
dX4NpNr16+jSaWBF1jl4FGbJoZjMBgKA/PRV3hwlXAdSd37qUbZmsXb+BqPWh/GiX2MRsANYCeEb
vGtjjWEsn/00WPSmGlHbWtvK7eJ1RdIzT2VtDsXIQ6snhinNQ01u+oqfKC6lrkswFFXLMtnPCtNu
jh2yXcozhcLqltKhfK8rpNcSHirf26XKt6Zr6ltvikE3dFAziGzPJPS6b8RMWoj9h7GdzxGTv1ij
P4roGfMy3jxRFckSj5BCcshS2K+rDTTVXR+qW18Fz0qTY83XF4w3Gx7R8YD24ykusMvpqfwc/K5M
XABXqHWnXAiS9sBi0MufCSTMNC7rT6Jw24wgVprJ3bU0bs/+8jQQ72ssWpkoCHFb17mHRbFnQcuv
UrUHmPw9Rs3Sg57tYZgk+ikMFi/JaQswoHjQzTk3/QsX7K4MyifMrnh6FycThoNkddZLu6m7Ac6R
LTV7rmdRpoRZ3GvM37amHOFt2+1IcR/GQXk7tUEWsiJd/Ho/rvLJLvbOdPjdGAb4uGUzqg9kkZ77
WFFLSrvpPFYz2zbRnBDezFsZVyfmgcKJavUULm7ZUj8ySeAVmdIlSRo/ME+dm8a0UM2QYhN0CcTm
LzJdG/2addjQf+eyRpHsIz9bejhw3bSIbeDFV2ZEYqNovSkzfXjnQAAl3pLPG4WrDVRHwM8gIl2m
xl4qjcmruyIjdXsMSv7sRvKLXNe+hN2QGCL2kePNDmNQmM7eIVq5felofzfPDxMDeqG7lPujzuIJ
jJCsarrpSIeNcC1OjK4vY+y/9NbcFaXIpqa0uCEbmXkMYBLxhoug2HuVoncoSuu+0PEubrXbloGG
1VQ2900YCCS5OruZIPJnvXTBUURMJ3wO4YxUnUMHgTYYb2qmm+qm6sRhFgVugKgYbufJlen1bnQO
YI+GV3AH8UljL8ScWeR3IQzBg10BVgQj1NlK8zjRK2bSWukCTnB7x0fztrb9G9RWTCjXPrltxWkl
0ylXTX4XFP2A+sLDrG7rV+mz5rsvy/sVgFJvnTg1JCeHsl4+IMUnQ9nnx4UGZQpwDEZx3sygGqDA
beTcrEkkWXAjmWQ35Uj3mvhoNgAJoBfHO1yWczpEc4n+JuoehYDeO8T8A6Zzvs3rsHg3ej6T64as
G3hpcbtIiM2S3jLsM7LTsDunqT9rP2+Tpm37LVmOjOfR49WSCq7MnusJPBDo9A5tf7vWwdmu5LOK
VPzZGZhNfmW9U6vq8zhy9YwCXEjPu6tV/UoChZvZyXjDh7a+n4vmXcWgvbSTr5b63tkq1yVVYMpX
Ew4Pwido+5py+RigVauI7nqMpKfQN7e1p6NHQIhqs1bLK9EuOCxh8TkGWHbR2IhHafEYWon6rnZ9
uCtFpE/EqTSu2yol3dScxPUDLMvm9OfTul9NovqVb8LGyHPVMWzetWoyBu7LJnbq7XaeXZV1M5v2
wNJQ25daXuJ+BShmAF5iiInN/s8XrXMSEh+V5yhESzcIHf/1bEH4mqHXj7O/nzddnxwYm/l0Ws5/
vv7nQ+WTAeq93PqrtlhRfHn886EeYSut7SOLmvWxJyP201CX++j6aSgbCi8QF+bPoytjbtcQQpJc
Dr+7EN0bN/rCi9n7FdUASgYLwqFgez9uSog2MPrCsVyKRFTuUK1F8+Pm4UWNTH6uo2xB63XlG4MT
kBa4N55LBUuK+6H3gOGn3ISS1Ze6ioctoVycl0KKXc2w5QxmWQ5dGefQE73xRBvMYhHRt2Rq1IlO
Vp3+/O/PB9uV+X7uq424Pvj31/9fz410BUk0KKuMBlqgDk38VEY6filtc0daWt7H0owvvk2L61d9
f+4uwxQ+/nmOnXEvLRi5sH8G/CWePb2rfOgXfx5VvlGZGRoLeRePEnkV4su5vv3zaO+NGWthNtZg
Yh/Bevz1Tdaf2NkxCVFdLvFLr5g+sKUCmnF9eQ3zBVvqMO3+fOqzoIByyJa/fuWGk0sDLu+iFWcv
wGquLwt6aL14VXT/5+fNmk0ncDzlX78xBjKzA/QJV+76ajxgTVaHYfvXb9yCdkwiG8fnMXBz9l/h
6v+L8v1uO6QgC/mfWdZ/ffp/ntoa//6kL//+4jUK+/dn539maP/HZ+1+tddA0fDvT7qy2v/6WX/n
PK+E9L9Cn/9GXP+Vuv0nrfy/efD/j9X2Y8Dv/z2rffk0n/8Oa//5ln/C2uwfCJJgNAJ6LQSibkgv
/CesHdF/QJTz0FVEHIg0CwBRo2b8AbJ98Q8A3F4Qc05DcEfef4G1Kf9H5MHeRIKLgielPPjfwNoM
TtG/wdphcA174fXCyPMDBIz+Dda2pZhlORSbmPIrq4NerHfhhoYQnmXr+QmZajR2jUqNXVKMQCcx
mIv1OEAH9FSoASdIzvvaepfGi299xm4qM52xBZxAFDTQk6vXJexeXQuGhUfjx+QXBwhoB6+FTgVO
OLEu6nbCD46A+l5mCS5mGmkOkAatLsXDEt0GHGJm6UMRs6+gnB4xntSJCpuU5d2voqcvKs7vIJT8
WtYjNt53Iu1rxKqzC4K3qls2w9pdisD/KG33i159pWVkj9MMfnpVW9cMd0VxtchyLPMVEFKS1xCv
XBtWmWnvptb/iGZ/Sswgt7oZdJoTkFczi66Y2EcstU4bGULahD1e98Lhneoz0ldQy+r6WkSH7VBi
Cg1EPsFJhUynuiod6WBSKHjwQYBwFfklH2jKi0UlQTCPyag74AFT4ulZJTak79hKzmrRbxPv9yOr
1XYJoCjZlSerLC4M8wgw2Dlpiohi3t8xzsKEht1PQH7ZPLzkMKQJj96nBWiK1wC3j4GzEPTGKure
dAEvcMwPRvYbK73Xoi5OtINV7s/EphDBfwisqYG6C1OAIBZRvJWlgEelzmMof7uOfgaT967Mkuq5
vPLVzwW2hEjLYxCSx7Bpsr53Ca+jF03yMzPivSmH956cAqcxQ9txO6zyCF94Tkc5P1IDiVi00fNa
8fe4Hb0sb9tMtMsPVG+4kNbUaCTn156DK9DO3XjxCMPUcgf0YIUgaeI7ObcDdvPmzRMsi9X6HmGO
2pEBe17chZmP+xgmd7jtojqA50VSOhMfrhAuWaybbTWvB9su0GddfrOEsd6vxCuTcCb3DToAdM37
CrdlaUSEVVDDCu1Klggy3TvW31LP+omUWdVanXSsf2+Fd/FgJvofuVhe10KeTGu/fQ1wuDfFps1x
hf2oSK59R+Ww5JQofgFgV/Xw6VyBzbow34uCb6Li4CgDOC0Q6OKxWTD/Bg9YRHvfyedxZC8Q4/e9
nW/toO/DwEBnWA6rzl9Y0z2XJX6CqAfActAwJ8h1vl9gldbhj7ZYVHxoDmpat44MB+Nwl6xR+Zbz
8Hy1UGLvB7xKl5RQDYfyxkBVyVQxP4zxvWAdFkhX4QaEpA204qHy5jtVux/AhBCDom0f8N/ShC9L
y/atXJ472AUJge+bFCI86Xh5oBH9rVZypnYYk0boJK6CpzUoX/3wxeVr5g8YMU3jHtdBvoTV9OFH
v7ppvR8NFH1u+Ndcij6rXfQgQptWDnK99UeoeMWYxisDc0bfSJS/gNksEg0ETPlk3/rzr6DBFxaG
IXaNblwcvrZr9xDS/r109Hmt54TGIJ8DZCiU/1YSs13HJ1JH32DCfw0CJM+MkIEZ8iOgepnZwP72
gJjn/Ee3i90VV9JDj/KpbO2OTTCnjeQAlXKN9EUcDymLNGYAaP0dxZVQfZ6EoBZSg7SAiNE+SUgp
dsBvuMLZEMZtA5a/gpQeoZKC2fuaoZbj+4MZbVyIIbBnm76WKENLwZO2Kfc6ZJfJXa/3b83Hh2Ud
nxsJSUOwn2qNHqOWDGjsw1+Q1n7nw2ccsfuhhZGFepj0hXyuSJiFeQ5Khux4g1cQBMSjx4/rIkZM
tX26xOLiSnC54XxhPHhaQnHuXIsJCCtlps9RtHybPD8MfnwJGnKn5xpEvccSpjAwWkjf41sl6xRj
/Zm57gEy9PMIIys1ef2sACQFLduEbbfpbQxbAvdMl/8q8+XTb82n8wHPRL45D0VaGj6kE4znJFqL
5+6949OtuAo5QrABZj0DHO8EGE4KPoDZKIM59ekvuFUaHzTf6I+PtGL7CMj2+Fuv47fqMPVBfYTX
lt8i1QD+gvI79N6vxRje8wIr0e9hZPh2urX5AFCoP0mOQu8bSI2FqLdBwN8wui7b0JPAGGM8d2bI
mkQ8DYv4vmbUYN8VRer1X1qxbz6Ym+sVg5AWJVOH7xErjCdZZ5z18E9Igdo9xduBTa+q6j5qg62a
lCH23vpSOvdcuOgGPswPrQ6+Vq+F7/ykX+yHmgwQpI0Zgvsr8Johpf+q2uY1phXIOgCSGDrYmQI9
muhnRYqTN5LnYule52K4azFHIbnwmccwiUG8AqyaNlVegi0nSP6UXvmGQglxu35EBO33HLfHqhUP
vozPAxm3RmkDL7PKhrp77sx6r7rmzD15E0A3gugwHMGxIG9leerXGIR5ridYWUXqR/Yb05dJJADS
BFbqxh/ySyGC1C+NhDpbAXPv+0sJKiKbqi7r4l4gUMSeR/8VRfhiwPXCiIJ0ghFvD1Pnm+R6N3EQ
1mPdw/IqIPT2FpRZIRYkBNpjOPIe6HK9pJjGnyML4It/QX8e1rhLlEKD0kZdvI2K5SEmIEmAnq3+
PKDiAJlpbZlfVU9M2t2za7p91bUdOoa+TsigQGcP9q3mtk+qIo8TXEpmyu8Ywlkic4g2gv8Qwu/Y
VditGMiVwJyXIJ6Svl8e+lKBPQQCmfje0KJPm9JovUaRfnuFq5MevgZE6sGDPNB+I2i0iTz1jtnl
QhVuEY/CuY+BdSjbfNiyc2nXYfx2EEsAHOumh6pJISb07UXpEJQqx0aHHAbFmiHGvAzX9sZ8B+07
qO77SaK9QXgM3w0e2TV1ngxXw2xgX1U7HWmvDoHDGoM1bxMXNg80fzS1fEfW5MBbCYOVbca83lEb
Fwlxv0pZnsaBwHdAJg6lbqXw+6OskD95H/wMftOmAQXIgTTe2JPtNOa3RbDACS+/Scgfqgg4AG1+
1sKdHc8PxQB2fP6G7/BBivp9Hsrn1n6iIwXpO2NFgyvIYkc+WEtxV4XiOZbFS0MgjhH7hLTLfo2W
txiSpVj6i8f7R1r+dn39qcWNL80Dn4Y3PkAWRfN0Dp1EfqVS26qcg8xvD31hkRK0IDcknOVyujpd
E0x5VWy4aLCnN/HNWA37ebR3hUhZOf9SlYRS4069nDPPBgehB6QnljGpS0y6ZXical9AwgkaGI/h
zoddNajlfYXgmlYquNDuFkrSfkRmi4hmG3f03HpXct11qSj9m6qvX2MQM2CoK5pErn605fVuQ7X3
6g/IrDIxPXnEX5+qaoFB688Wcrq/FZX8KuxwrpfaS6X6ZGPwZAJ0qfls4QfM9xY5CziQ/F5CZbOG
30w1XOkwvmXreFfN9SWOwrOb83sVjLc5Ahy9bvZD2EIjVuDL1wD6ONPfvnF1apv+g86DRe6x2i8c
bPHo9S8Th2sGRYrl0Us+x5d6oE/GoNUIPSw1uz77DVq5tnEPuSpA/UH2CeD8xIF6XkjzhcHjm7b5
NpjJFr1DbW5y2Z0F1nQcl10iR/ZgVXiUVQvSdbiXPRxI5oWXYq6efVvdlSxHawmgMKlt8FrM4cbI
4ie3/MmFsGa9j97Lb6Ohu6mXXEPcMq915x3kAGIH2tu7GueHPJp3oiaZmMljMY+XMaA/Vdk+tGV/
jD2PZv20vIazebIyppsKYDAykMhUlhL6IQJH4xSN6QKnCnTZlsYsTxfA6Rteiu7C0Njk1Ysoiqzy
BKIq45vTGBzaEVyJ8cNb9Mh3cx1hibsAEURYVjQEIEiUQkdHGQiV0KV1ji5coM00q9gu+TRdHQ4f
ex44MpyOlZgRcY5YHTxOvKyoMc1oKy9UG7fPC4KEATZDOjMffVvh7ZE511CW4lT4IaRib2w2vK9h
8QYUNdqvMt8ptRluc8bwfgi29fzulyhVBR9i4RsnYCHxsv1tVAG7BthrGjN4+WQNu4QDHN7WOfKN
jvS3RWN2jeH4UHFso/W11awuMAPfF0xqST+1DSpUy7MA6GZYMIR8+v6l9Nlbw0I0RINHEyYJyHby
NUSxS/yyASmBTkWuZl+M3QvCivbA6+ZZLzC/dNM2GzuaFa5YV23dXB0nycjJqMnbmYkDLZFTlcZ+
vG48hD3AAq2WTzcBcEwjVb+rwjZIEBJpMxdhq7WMhrsg6g+hZ55LQ9WOAi1MF4r4a9Eu2BW8HOAQ
709VXaARxdUaOEhPzL5rNnDQeoDt/Y2s86OxlCShyE3awheW1O2qWAKeQnuvfGRF6oqVCXV2PErb
+9t1qh47NKNVb+6hYTz4jfshPlJaHYRX6tdvZcGvrC16bg0igzEDY3yMLsr4tyP8/2Qe2JX3QlAa
dWYKy3cl2tRH44hexd/osIN8Pe1Vc11BcPwVQ/ZOz8sDF/4AdznQ8M/mKSEI/cGgiNMwghvoi10z
DJ+T3/4gHVNlq5FuUw0w8xssmaGzsHGx1YgS4F04tljlZTFnDEds4Qc19wQm+gZ0GkqcF95XDiP1
ms9f3YoOeRHY4WR7dQivvq7O+2Iz5/qdGi+DKHGJOkCQkJfZRj5qScNszGHsLMSlyCEAnxjn20rh
LuL1eA4RSku6wX/UC3RUyXegFt9DUX5o1b2qEFsHiQ5mYlBNAKukwtKtshYpgwjtCjN1svTz73Vp
VujZ/Q7C+o5F0HlpXVQY+ukPjQHyVz++77BbkHlTgQRPWz6GacDNg4Kdl411/dUEkCiquHlAzCmE
0jwsYNcKuBrR8IgUI922iAZBme8LwMMdjdG0tdh/GsC4KcRtiBR+5qvisUJSjuf0s0P571l1KbA3
eDVMRARL6/Fppt2PMj2QMUafgK6i1vovXp8jV6LZE/RweBHuYSxWPxldFN95vvd7lWOE+FOR73tP
RllfAh4qHYaHFWCL5/XzCdlmgkDVRA8KJTqNu+jWsLXdVVUQ3XTtvJEB3g2YWOfmyoPYkjWbwzx5
aJA7b+cEmdMpuOVmHVJIV0BHWHnfgcZKZT05LKx6s+KW36Lr8+ExxNHBl/J5itfDOq6AVNtyP2tM
Zk0HJGQd+wYcvPb2NEcmbFHUT4obUGzo/am9qdvwwJoVxPkIUQWBdJjDEXDqGJvCfEsQeUciGdU5
Ft67Lez3wvibEchU5344AraqkByDh5R2OHYGnRx/9QrvQbnmUbTdaY1qSCwe3boYwGPjN2ZTieBQ
EOmlOIOBJbJef9QgviPDs0IpD4EL1G5Q2A8x1Wk7xMWWRNQlNRy3zrAfGvKLrM6IDYwwyOmS1Y2A
sXIl/tGKqsb7DOaWozajBR7y/h1IU4tDCtYGo9q6g0uMUBiHwbhMbZxUAkPp9e+CvP+L2DqZO6SM
ezKrDbHfiFexG87shpV0PcahQqSwFvZkMbdOIfCOGa1LiAz6JiLtvu+ll0QELYtGDC0ZZr4N57Df
FozPqV2mt1h7bjvr/gtGPhj5xSG4PKuHcYQM4/nsoenWNR3BMKSdJjaD0fyuUSS8EJnBwvZy70wy
mdjbuADiyFAsOMtA3BLl3baeSIiH/hhvTozJGPpevc7P8KbzXHhJO6vXwIaP2NTQM03IwkyyTasC
xsXsXvKqva3gpQFMmqZXPpEolS0oKOipQDa9n5Eg0Gv0tUuPALcN0r43mt+QKX6vy2nazAKBBFhP
iYkm0Ay3fQUaU1XT0RuWz9B+e6J5DnOKkER878x4DAK6bHYm7t942+142IcAMsD+uh59TgT+KxGB
/uZzbA5a02c9mq2IdImcZPUI3l4BfwY0Sb/A1Y0nHn8T7b+PKw7kCGp3DkOGIfU6s9M5yiT6IhLG
4Fa2C4f4F3jRD1y4aJ5+cm+AeYskSUocBiOFYgYJGVsgMbeoWF4mQ0zNfQcWvdb5AamK0xJUtytp
eaID/Rnrfs9k8THR0+yRp0obuoWQed80fjYocqI0+C7GZz8X88ZH8tULh33Q9CfMnwLpFV9UkB+Z
8jcGuETHx3aLOQWJ11IfJgRzg1Fr2Ot8i44lT6sB+YP5d8fyEjvacF6r4N1Xh2jxMbD70ImXDhVG
QTVFHU+XjqDLWLHpFBNpdm7p2aH1MJza4skWLDp7qozTjus6U7Cmb6ppI/WMezcXyI6t7ugvoKok
4z5Gm01boTEww5DhDIkKoC6GO1rbEHckcZsCNT6Y9MFz/mkI9GX0BPKZjOJ+QVXQSK1sCRxiRnqE
G3C1SYw6y00cZex6XgZK9Uun2DGOp+G4xvRxVOQCwxa5G2p4qp54HoIMx/vbqyEJKITDxZ+QwYOg
lhhRPwSL6RM+TRDSCdozVjzxYIAcotGGzBg4gt5CFxlQ2iYcHICR7ZMsqr0xBnSYB7xljLBXyOUb
EVQEgWp9Fw7Vc8lxFMGaO5E59w2u5GTy8NtvgpOQTZ+xsQUW5C049MLkhwPqEGDxcdxQaNoHi7O1
jsNyLnCpt2ACY6B9Hq4qtvJO9d8QpKMEldxkgU/u2tt1P85BlY0tchS+RFNQDXdeB2YT6d8VkOm3
bJFBorZn2Ft/U9eC80KRSEy48AN8yJcgnyvEQuzjOOU4NyJiW+stcTboGQOZ5MtJIKMQdOOalcjZ
BGZnmP5ZkIlJqIf1MXE13XpYe52/TvvIiJ0eqtc8AFSjiH+rr/i0fO9cPpxqJXaumTYMfVsaQE4C
j0IwIuFCrJI/ri6KtlPr3dgYLZhvb12QDwfd0lPYoM4WFFkp9wRYLsqcWe8Y8mUQbdt9i3gaqeUL
Jb8L2RVZOCs00QoBaeqjaS8kWBZeiGO8EHXgQm9yoixkavRsJnf9HbPhQz3F3c8ouhMCkFncafYK
jmUTE/lDJ0X3BVmwL3tapqFfy23bQ9Sw+QziuBWvA4iEPATmMl0rOXgL4KsfZY5IHJqwLZVIM64S
5/PQ6WZVldstQ3edv44CqUni6uHQhCXS2MNcbEKci7KAaQ8wERxJ/h7jpJk0tx7brRF5k6byjkrW
7a7XO1AeIbSjC2Q4keLwDHp0zT5n7mQDdY9U0GMuqiGzXQhkKkbglrwIvrJb245bwC8IAjmc7THM
cbhrmUG0fMo3WAMbgXT/nfI+Fwk8smMestlVlUUaI2gw4SSLOt/MZBxxGMRdhDTOLdIlYqR3VYxA
EuytNp2ivacCaHIdMqgIhgAuCZrbumWgZswcgOGZuu1QdHrXUvOu1bCxkwaUzS3AxHKBFKJlBgZr
yUTffTcd7EJ0T6K2FDWjkqd14h84MalLh8q/ExNRW0Wv0XtYMSwYHhY9+DsJWxGo8HATjg1Opljh
TdsrOYF4w1XTy7Ow2XcYl1Ctu0wEI/KSef7EJ/9RgpRDfylOcq7CbBnQmM2iexl7icgVtBeNjE61
WhztoJsHZHsPvBcfgzHXLBooyYj4Z6mxfdJi78niuMStuccrIzA2Q4Buw+3M3KZe9aYW7CnEX7iL
+/J3HB+ESV0E2NOqEmt5ujNj+846iwGM7KUTUNgm/oBTSzIzitec6gNdorRakI4Hpo2j+OoExeFX
mIOrCEa14+sMADiIDmvZPfvliNIZAkWsm2YF64emrjM8AEhdIG0WbCOTv6/DcI46g1Z86qAEmvoN
h+NsdV0tmRodyK9wn+OXg6t36wGDbhYUEk7b4qbhGV8gE9ROXuO4+ec8j++duF075NSgg0DFKqo9
jC7ECwiRG8+Cl76+GjZ+GJ5mOngdKdD+xecJYUtQWeirp76b9hPgl6Pr3A8dyClGYj1D6ultqT8F
oIuFIQnLyrVJR233kw5fBIhWDry1FV8IaJntTC5DuADuMmBBB/lcgnBKNIJdSPFM524Ynz077Txq
nyoEtVqo/yQcok3fe89gXH8xQ+7juX/HkR6ggidzQD7wI+4AUJU16qcHTzaaI8S3w3azRPAyfZzp
gcOFOuBvQLv2/YyYteRwLwFJVcgHoqeDk4MDS1iBIFoxBZ+UMwbNd/hgHBggRTLUjJhIIZe1mMLj
jyXIU4egUZoX1wOs8PZqyAaR9V5cj9IbLwK9xvwiPbmLIhjRlX6EAHD2VnPPWOwy1rd3YmZfEFfv
pwqt+NojSqrceloDwHeF3SNA+SGWGPQNvwf1Px1Rm46Udjg6ioffAhF7PvB94CCZWhmqTT7DwwnV
jRKI4AD1RtoqAgDuGvzH/w+Wzms5bmTZol+ECLiCeWWjfTebnhRfECQlFlDwrmC+/izMvS+M0Wik
oQGqMnfuvXIfhMbllDc2Q5TkyECXiNBSPqYeWZqJOWvNKLfp8WBJ/ZJr/y3EUbk03pecORx02DFB
Wv50BQ89M+ZN2CIv0LUMCBiJjm0mx87eILbiAbQafZOU99TleIeQVGpSwm4FQmSpqIkMu/r2p7Ub
y9TfkZSDJ/4qZ35X/sC5b+J76eW9jwylMjpw5gqzaP76mvJwRrarhf6qZvNNaVyUQ5XcjG75KbP2
zjZKSBM4fHkHv4ywf8kUqebMMq6FNz9bWfpJU7STMr25kqel1j9x434YhgOsBd6X9eX9F0+zmhdz
YqgZrGPFNIzvDMy5Xh7geewU3uyRxK02mIyFXyOdW+Xnt9ka9a6zvT9W4x91Y3N8WFRCrSCyrro1
bRQgFkqVboPA/yCEwcWmjkNbkhzJdBOJQd2UQwrUcfMDwR1sNgicjNE/nZHDT25B6V3mlAuh5qc+
rvGoJD2JbPmZYixW9SPHugy/7Nr/8ix560QJKqBj7EGm1ZnGa2u5wFMq89dPgNRx2KgRb6suDpNB
IN30cmtbWRBKjPAxGJbpnMn0Tyrot2L3nrz4yUx7YzuHuJunYbjKHsuZHe6DMbiILo60Xj5BDH2r
qdjPhn3R43LEopNE4EpsSkKxQoPGL4Oh1KR+8i64p4809JmYScqnKRirVMR1pSQvkozYtot80xVI
/TS+9iFmCnesJBXf8ONnOBwtAgF3DjGzDiv0ZhjsC4zB91lmPDvSuGZme7Ht+A9O0vc5EF3U5/PN
XhwEoHY4tJwEeAH7G/k4etY8u6PWnXi0dc0IUylrr5yGu8lz1lp3hBFhH6c2fGR4eJlyP+pi3I6p
N1zbrr+XPXkHCAr0xikRW1t8twO4pSF7zRo8GJnRI8e0T1NYv2AV3gR99xJWJa72fgIFFVz9oD45
LRdjDzHPJzhPituPwjb7trVDmmXZmVgzE8vajnnYIoZZ6JLTSyMQsu1Ovgwdmrw/Fy8GkbBImZxP
YnggHXREOn0uC3xcrSy4/pj9tQ5WlpGqd1OWeNmg1ozph9GBF0jK8l88lD/aqHck4Tj7eyuJgpSQ
eKLiPzElmlcx3J2yGC6Vtwy7wop3poM9wEiLDXCsbu8l5MzaNWgzt94/MTGu1EMWR/lDEwQNAR49
7bVAt+75AbrTpO8Aa1/n0SeTYHGeSLIvo8dXk1OWwhpOcKh+MoSgrJYdfnNT/7HArMR5wjQnu5jM
FYVTP8t0PcJQR3AAcZq2ibcLjPCzhjARmtiA83yBxzPRHih50578qcp/wzLvfPtf0UJdaq2Khyb2
Hu25mR4M9P27HSmmGM0o+4d75pUmaNhjG72r8vBYhjM6TDLdGzp4AVj53NdLu8EaiYOTegZYKfZx
XtdhYDBamci2dt5HZH+OfKH5TnTTae4TGWlbAeew/RezTF4aUq8BjSAqiER8tBjgmt8YQDaLB6uo
brn9CXv/xmW3bYRR7UzXo/xq3C8hBwhL1lBvR+HmmDU1GvhCwKNusS/I8Y1e86wXlaG+ABNy0nlj
jphdA9N/7lLzMfY9AHTdmJ+ybtEbLs9XQcmB0vyxzIWIwPW94lxCO63NZ8sBkoVfODHL91yr7JIS
OWQ0s1ynglTFIIwlKgPnPOsGG3TAj0zY+Ta2907M7M2xydUyQOL6LOpDYFXbCkbHQcj8Vjbl9T/u
iN0Vxy7LuaBNHDkF97abkQfFPPLCHd1tM/7UnJN3lKMat3WKaXDq3qvMQ6sbt+YiPmkY+fF5WhF/
IXMLas3d1tAjqHEgyTSuTxBOlDdzTGCBpMF7ivbIVJlQXYFg1hbkC5PeajdF1tlIWsyHvB4uhA5v
8ewWh5BJYqpba2OFh3FEL6OXqTZGwent1PqEkTiqlgHnjVqqQ1E7deTNCUlrZG7L08SWSIllJrkH
RnRjkBfHoHcf5NK9yp43TRVWer8sHa0/casuTuttiWBl8Tuxj8cDxSQ2guduto0PGApyy8gWEPqL
MxJo9XeVgSbJyMrdY9QNGh6jzFlnGgI8Wt2B1wo/aAr2NgG8jD8Vj9XNy307mgsnvlNVis1eQfxC
Bzi6Y8ocwX6Pjb49zPH01xzt+6ysbzERpm0WitcO9JzZpn/sOr8bCnx37mLeyT6/NwP9XDfZdLSG
/oN49qHjjvkavLM7L9kxAfgQGmqTC26P5VdyPJj0Wxs3/3FbBDgjHXH9wF+Zy/JvWBqgYsq22Nn8
7xdpXLjlkYfT+cMO+utAgD0iJYlUyiQ0M/5aYfzduMNvVbgPYzm8+bwrBHZyM+ot9ZSnS33X6Gzb
miE/6k5PZ3MkNyYTLvScYGoo/XHfdOKjw77QrizEoqR/DsUTiWA8GX5ZrWUNA+rxwQ3xp1FEeZul
1y8CNEJPlNFJWwCOC+VPms7fSZZnEc3rIymic4dZ9W4qqz/GFJwhpyQon/GlzsKH0mcQ7BjU87MP
CclKqx+i54dgNdKlDrmhzo9PhRPcinpVBeZfpePVMYOTu0zOnY+rIpmdcBtOsApFEiJo+hDaVMLc
Cl27b4VAR/EenYpMAjdks5lgek4tfXIStlGYBnZkZM4DEU5jkzvoYKNp4lihyiro/simmYfSrfUl
Z9ZtO80zSN3kbMsYi3+gk10/2ETeSwvEmvdZDuShPdcyz6ZJsG7MpLWPaRUM37Y2kxA/VFrxQRK1
0S2SoNyl3J/7okKvDHvrmOV0XWlscHwQwgZt+m0bjFjRcx4l58dTFhItgRe1W6rky/evVqV8QC3o
suHqMumFf6oy976dl+qub0BCDRPIJmJvW+xqz7GHApLCMqK9Iasy4aD0VI3708KWlBs2fL/1DM4n
XAcq2dQV96B0ztRN00FhLzfc5nX07/nOUIdV2V3r8vYEvn4OYv3RYT/dkItlTJXy2HGUjczl6ks7
NW9GnrtbY5lvnlX9Nk3MqIhZZ78OMlDSCe2dwsHa5D68XJn3VEjZl17C8thaBfANzaDJt6poFySG
tRNl91tRfnqhegxtJmuW0leCniZgszurW4MtKWOtpXbCFc3xKjvv18IDGWWCvi30hjfsu4R3xXxq
0ay4YnBQVXhg04TSyM44OlLBYUreog2MrzaH3jqRMzJjYyMDut+JDKSVNBIZMeM+Yx48lJhMoNJm
nFM8rq1krMiBtnFVsG1S0uJ12NGlzs2h5HBE8pu7rfacU56bh5nS8M6sghOnbriDlJmB7gNlR6Ka
6TH1XoI11JsENNRg2A5m9hQnOrw4eZLuhXcqCdTtbGO+75tavlOsb8dlcJ5jXebPpRfsYqMlYuRq
BhHLhxoCaBHUBV0IuacNpX1vJlP7LrhD4S+8DZ2LcpM6F12YVyXj5K2LzebekcPecx6oFwUt1pMc
XD74y6dOSSCLJsngQFj5hwDuXOQgeppGEttvypo4Lz75wmEsYCaqPVIOM+G1Y2R5d5wvvXtzzPoa
9JgmyLJ9ynggES96e1suYXuNYwbJs4DLC/sSoYXTAWzRnJ7sHnwiA7kTOiYi65Dkr6IqDTz+yfMI
+e516HP51Khm20xq2gq/nCFoDflrsXHLr9pv1QuSyfIK1E41WfhCGi194DG5z8I3c3CaF9tZzNdJ
rqjiaX7iOePLtsHXtkfQqua2nbMsYgnTdMiTHiBGgYSPAjVU53pyqvPSpKheRb7AmZzr87jI+uzA
sIpMydND4J5PeqkzEF1hZ0TN+t/4nl+f//unAa/Rvpj9B9swujPeNJ9Auj9witf9+b8PhuNZNcFr
fi2VWwGBof9uOx+H4RF2bnNGt+zP//2L/z7UrgdcbK7GjdNVDN5TzyaOMGb//yEvoTWwaUptwpjU
U7b+rrJ97xj3uHsWZZHIgN1b8bdEPnCjqE6bdNN3Dfzn9XexXlu3VLjmjXLgyXcXfRprejSZ8+3t
MmXeLPBMN7zlooWRK9f/8r9/Ix3vwWzksmeQDO0zW9RW53528M0U4aZxl5tlXBZbifvaTpdb2Xn9
1rNQb7KxX25j4My3LvVJhC3lweVL5go1FSm7Qt6HdPpeOQ1XZ445CozM58SLXQwj6gGUi3JOjcEn
tLVr7zmtw/4aN3V/Neqlv0pvHcFhBsYnbFWPefBc9VZ3DY0YdRvGXXf970PLeI1hsfrGtHixg0lD
F24ZV6wfivUPjLgZDrU38fTM5T3h48idi5UZwGCn6abkGlcCjp9pmNDfmBCqEHaoIZWFeU8xHnac
bmevYMCpZa5ZV1iUdU8ak6dNaMx9fEAGomG0ErW1DXjI+UR3ZfQ2nnZZ5vrqFFpfPczS28nlCLFn
oOWmTanflv5wrdcPSZw43C1GFhV2/q2McdoPxVeKuQDElPnHUy3+E5HdmJQ9BK6G3izH4UUOJsri
El80EuBdAB4BT0Ruoyta0041qbsrGiGffMgmT6kqdgV+7vv/foWsS1w+oAIsDrXS3gN0ZO+h8ZX3
UJtxNF+6ngRfHfvhvp+ZjTgUDdtMNszlzUY9MeMAzKvACdS5vWtb7T7T8pkX34q/cnKGBx22MAfd
gsIvZKrCEpA8UvkofxZqNOWbILSsnsCmX12EvBLHQ7hMcNQIH1mt7f0AzPb4jZLrHuhn1NYCBjrU
1pWr13qbndS7I5QzPBSFVwIrJ8urhvVH1b+llNJPqfWQPqAww1bgrGIkMN5QGeiEVqNqoLHXdUFZ
Pco6IHetgWJQSL/iMBUgFp+LCQtP1yHQxUkSRKNgLrWYUF7Cep+NxWEJgPaEEqM3lmD8MtT1p8Q3
9p5PvKJmWPU9OaAKRtRsGYb/9yFv5oN2Z3kIHD5ZPRsvc1a8eTa/8H35MbggAPmxRvRQ3Q6t7sMl
kMqLo+1oKhvcDamyfszZgVaXvC8dU584eIpxkWxMfP3U5zlEVofyXhT3Wk7yVK3pzRrXwUk7VzkX
JAu4g0hVMW8mCHiNZ3ABiU0rrVpK/0PNTRE1GdCfJC7TqKrHPAIQbj0anvdUQF7BroJvxGnuYYFp
/nhwqDT2E9/1eQL7mAe42wbEGY5j8IOA168u3OExE1XkSJoswyMmG8f0XYXd14feLD7iBtaDYcYX
0dD9Jsaewh4QTSJ+a91Mp3So5T34071rZePj0svXKRHGrgn6D1dMAJqF+2zV842h+BfaozyDtLXT
Qh8YtEHbLFr/OJZ0BNn6eeTdnO1jp1g2GQXUsmTJdulNjxE41APJoT4ZzrFVzTpC7/sdOCIVjcSl
y7wFPcbAYJfMlf1oDZP1OM4z3mTx1YRoKl1RtVFcSh8forQj2yfkZlbmta1dfET+QwGKkmF/P2zn
yfbiuyKm6mhFtXfqb13bfVQwT6pUdq0NsYlN39llvs2D2Ib6UPQUhNJvjk4VD1dh6vZxyun22hr1
Q7t/mABN+8SI9Sbts3g7F5LERQCbooXVXQTNldgRlk1HHZQ0MzgPA68AhSTyhpmQ4Vy/NnY6QFJM
xstSlbvBz7NtWGqQSBo3mQzaS4GCfHdfp0v+MFM/bcLZDXaA4eoH1e/KJPZ4rlYz1/QvxgC+8YOG
pxFLxzhjTPAtBviu1H9yaCjEabOts1TZrvE4TIeMkmIanH1dz7u5l79FkjyVfIewW1jFeJTimuWz
AcGtAxAHwtVrH1O/sA+Jkk9u1TyI2tn7Hu+OAmQqQ2hN3d+5wh5q1FB4QOC7d2iuwQbiB1Y1Y946
lR73ynUOsxnfkkYfNBSCTWfIclPUW+Bj4MwqItrjYKMPVozOYy0xAN2pY7z1MxKhJf4phkLpssdC
trGhvdV01awXwEKsXtG5CAd49bdnP1mi+iYQjSpU2OfZcw9jUz9l5vDlj8659Jdfx4f4mDR0QGbQ
7pmg7IDoz9Rrc4qNx28J5KhzGshffrQXpntZtDC5VNgGXNsMDzJuih0pA9R2dB38E/5BBp9ymlDd
gqiZmSK0tBS2GW/Ff8YPYkNU5dgENL04DoRDwSIQMqgL/A2m5mWSfmRN/dkvhh0VfEbkog6L453b
WW3VmFuRaOePbITErD76Ypa7OB5eDbEakXGJQ/e/H2znNdDuvujLW9Y03ySyPqrV4971Ft2ADKBk
ZBT6mfcPywlOlL2IFw3FQzKXqnVypDdnpwg8U9CJd1VhXLRPJJZNE989hg2kWDBVjt46MYdUVeu/
KrbIQiOe1LhW99N2koRdSkhEfj7eFx5DYt1OT6k0T3FPFNtt2h9RTQ8g81/iJp33mLk0eYehei9E
EBVfDsfx1vWHb936W/xdq7Pc6t+zaQUu2V1UtfCmvSBQdwPSZU3fY8U2cGQxfNR1bmwqC6R5A4IG
S+AlgE0ehQMBVSc1XlIPq4vp7QlGYc8z644hYrLrrLDcmowT2FDCzK7AGtGWERxtZloZezoakM3s
mnhwBNGtbom8AktVCfrxMW6fG/y4jGvkwzizzKZJH6r+pXDU1hzEC+C7c6CD+05pqHre9DYHpNJc
LmFuOxyZwkc09mOepWqoOLX1JpgkUGIDtpUtZ3Z8mJ82jBhllj+O156TdHHgItTwohbSHmpwznEA
7bruozkPz22hfs2q866ycuYIr+Axa7piH4rsQ7lsH3GX8jMwMCpo04HagPtaWi2IL0Ev3sLU8xYq
YjXC/S8c85uT+sQlPm4mhcENJG6Id+oyquVVqRrOloa4aYWNiEJ7fJ3dz6wGCqzIUot8Pg/S/qgd
t0LrKN8a8tleZ/7IZ7+I9b6ZMeUXrUZhaPKdPwTOBgc2FGUHDHcnDGOLC2I3PNtW7l2Y5q5uC5pS
RnscIgXugNZPXjkmo2KBezLbr2GroDLHRrlpnDFBApE9OCnUR20y/W2ThNk15g1a2TTx8CqRo38J
fDTbMDc/eZDWGf2DZTsvfVY9FAhlCr7MHS7ZfEcKQKpmF+dE5xrZhpE/dodxQN4NwkABKq3OWbK8
Idc8uh5IaqhkNDI29RzNJwY7/RlaZDhD6PYWs4M7lTwmPlNcekuckgT8OrlSucZrbUm5oRBtQe+5
Ey0Uya3mrhrwOxH7mjdzCsC4Ts80m3FvfYHzrnmK8bYnihY+Jm4NCN/+nP1J7WIN1rG29eNokHtD
CU7Phlt/WKl+MG0oClMfgCeRxZGliSNeNNuiEXGeLcJK+4pPrurfkzz+9J35eVnXsYQskeGntHM7
aMgl//ujXcP8HHYO9vGeOvwFv8y7XSFp2vVE3SNPrazCqCmmD8fnacUy5oEss16tQpQ7b4C/YCT0
wtKSqFytFy3BbK4mpjpqPPtq0pNFXt9GjAvABPrLMTTnT9NcXpD4AF7KNHLJUzJdqVrI11v8IU+m
JT7WOSKv+95WqBLix9P6EeonQa92PhrSOzg4ioiyYOOtsUbBceUtTsvsltTTseyDU8sOm75mnKfy
izO6DqE3hh7A5c08ISgM7ISTyDzAUHrRiuFOHAQBQ2q6uxIDjgxgDA7FtdIADXwGfEE7zIcuSz4D
CCc2kYe7ZxiB6iSRo6JDlkneNcg+eqm9c+zEkODqia+hRVdyyQrl4aFUsf09GfY2FeF8AOaOm8AC
oTZPl6Gs1H1b50eXdCy8mxEbut1Sr+R8/lvLC3DDNMRzDWN6lwHUU6OaT2yVwd/nwnZowj9hOnNy
5Bzt+LodnkTcyCaIq8oxPnBkUwGqlofeda48T+QZg7ZjeY0NNnfgUiOxQqISv7qdMekFfTTrctkl
dnMwWuCggXMFNs/Jb4Qv3jzXOzqMC/5vuVlsDFbBzChscTdstSCp6srhbqxEtZtQAETNth+ZPnuZ
vHlz+lOMxY2zB4a0XrpoNoP54OhHs8ObUlL/98UTVplbndI6dphEu6Td+rCC79wiNQ4ita92rm9x
ubySUwm3C4oYmQzSgjEJTw38DK6QtcPBb2yBHDAU7BfQslM37SyaeibzAewBqCe5asl1alyjtB/b
WhvNaTIojuLsAA2VZLntsPTJDOGcodTQJgUHQkn6ugRUoi0AB7JU89EHnIOToRPH2ohPPcw3nHjM
zqY4cj24GUyc+na2iJ4G437pu8M8dWIH0uqx94IOFW5l3Iwe/rxenmHCy/N//2SKDM+mhJnD1X7S
DQukRkJn22USv3PolTtUCvtc0IX63aOVl9Wlntr2NgpsLY5IDmqALioB0DbwPuMWe6idZbvACv33
zuO5Tfk0rp2Z+u+gveZOvId+chvmujrGFb5Fg2v1fUBK3wWju3KhSu+9x8fJtLRx7iuvabcwWHrM
AH/seWL6Wg7LBXvn2oHzy1Frj0cvMfdlY/Adc13QlLX5G1LT30Tg+6928ILZGI5o8mYmwjynCZzo
uCCJkgzvwkjqs4YWyEYsjMjEBZM7qx/FNm5IKQ/QeY5OEhhvvu7+jl2M/2Y1dbPDim4S8d9yD4Jt
BRyD+Sn20eMXoGgyaU1KD+PXSSiKnIpcNnJoFPLq4KSYK1AdYECdPJ1X0uJqSfw2XWZ3dcz0JVuQ
sFqBSoL5StrKw5isU2yWjI76gYRLxt80TdkzaiO3XofjE9ZFCKFxUljKw4039ycXS1YkWW4TUWec
gIuh6i0QmPBxNRzphRmVa49TzQDJzZxNPQ4cHFObcD/j7Luay48hrIOzND7GOPhjmbo6Ew14nGk8
o3XqjzMOBl7vTbu8Y/CtcWKF/Y330rqrk5mikZEi+7AwIrOtIKkvHjIuvlrmsh7LfniG9Xbom4uo
1/DQorDZjtY/F0TArYcBydaahbOoe+2zM/eDx24VdXNSf4Pa7u69GiTq2MizFMkS5bXUSNwhnRTf
hNFKPXBQ1TnJyUjpPERbTNSbMu37aVoCok7zELnWcur98N9g4eBcZgYFaS15aBaDtO1gmDdJKHBs
Ztp13NFstuCHUYz3pqH2wtIPCqLXHmH90lWHMM3PNRtOrmWe0mra9Z9SCe6YcjFB1BXnrqNR8WIo
qDymx9x21sVSlIwC21w/B3+rmWnsNETodBuI2MGbMbNrCLAT9wVnu7TeBfNAzCvDuBe+eWPeEC3s
gkiYUZGwRwqQuf+yVG6/U12Ab9TyP8osI7wQwgY1QEsVwls56Q5sgwn1AAwedlG23uWK9XKZn/YH
c7rULHyaawJT5BHB/GM7VJC9QL3gLEydyK6zP1kOwyUYu2e3L5Ktnwf9KUzraPG6v3W9U/38bViN
ux/MyzBkFzrVh2RiAjH7FNqd20LgRVWEmIG84PV2JAntlTS+NAZEIQ8YcCimQyitftc5Fzu3H4Sf
HOqUJz+oiKhPRvlO+91h4iWju2SnuhDwNOxmm6jxNi6F3MPxex4sW2/JiBCtr9DnC5Z8UebhHkge
6hIRjmlBuGmAvAG4uxLT/57N5Snx3FNpeT3b5ZpLkVL9BLmgOSGnsIu75QyN5IiOaJPuBQIpOsUc
HOohi7zGOyd2/i51vHMLY9lA+wws0RDWTjOoB3j+k5xliVM4/0N5AkqgwFf1FaD1MH/C57uOSZzn
1k7L/YiFmFa+FDtnUu9TzwilGowvlAFQXzss5tfEp4bCHRH1k2YJUQoFo0xJwRRSwdIfL16FEbGZ
5su0Tj1jHf6uqwOcUh9nMlcHcMQzu+BGyHfbQS5/jfBUgSjaeF51BrcDO3rkkQT4oPOhjCbTSIAM
xuI89s2TyK2JESoW4Lnzsdi6vO2+zy1Remcnr1Mkmdd0HWh2pTBOJEe7De+GkOCv4iG5GwJsQUbK
CEM33YFNA7+OFrCnZjQERH9kWHaRNfNFlJi4nAkUWYqnfUnsbAeUIebOIIuXJjjR68o6VRrggSAm
nw+46IL4T9LN6W6EZ1fguGxcbgNsU5g5u7fKRP31yuFVUDSSf2CSlphrDIs3WgXil789oQK0dsbk
wRQJ0FVIadl36BH7qc9X/EbKiIrDc1y7k0nYYHrkwYNTeKBGopwS3r0Y1j1CMWbBBv3Blfm3neGE
yZk2Dl4y4y7gyhHWbp1sbHqmWNvS4iVXI1+CFRRQjVNjOPKdfWtxumGVD76GxmGeZtu0MmRyn4IR
cMlYfoW5+5eS7zXJ65ehKBLiUdA7nRbn6lj6pOIAp5ljtu07Womkj7cYpQgIcBCK3OgvSWW1uK3Y
KZh58T5c8JaMDajFgOgYG4FwTUOL/++X8D7/zODQrThfQwNMMFMzhgIF9a8SF+71XTUwC8xTK468
qXzybm7N/WPvvIajidDKgcKkgDEdJZjI79m2+deiA2QCvHwlkoZ3N9e+xxnKhAIXSmSyxxBnKbFE
SzOtbQ2UBgFGklCb2zTpTjmoI7FPqy4hHsyNF0eFL8qTp8zmEjbUrZ2BBEr6eoOnFMGVuwKjEAF0
+G+YzRYCuibJxDA2D0kAlbYOeeUqK0G2YvEWWu9GLX6yZVyPKYiTtcaUjDhpbjppPA8FFqHKJnNd
Gcz6RdIffJK9ng6gwHvCjoTsSV0RP3KrzEce+jcK46d0AxaM4CPcr8LS5HH9xV5yDDWoWKNSmtks
dh5o0xjCeHYGDMhkcrJ9cN+sc8fSZ9MIMhwSCshDy3Xw/Svrs0uS7maX5R6n3Vc4+u4Op+WR3Yf4
7yBYbNOuYW8KTPLUnIt/SWk+zz7lOhmYN6kSVuUIdkQ6BQxgZqoczLCPrlm2sBdhICvmGsfiUjoL
AaKGEVhD1mvx+3JHpOsL7CBiQ4e9mGUDt1zUp97loG0DLu9ZTQ5h6wXiaIUT0DB5NWZv+qym9K0D
c3eHw7pzBD8AjTo3rAajXLInM3Se7YG1MUK91QMeothn7yqb3qe9VAFN/+Q/xcy9Bxqe0uKGVN3y
bYU4axx/OtpO525CjEgY0fMn5Yhd4Nd4kjPSvU1Mntk3l43NaobWUtXdyA6ZyLdd1pVl1b/cd8eD
ob85Je17LMy8+RsADc2mMPmGwB/F/zpweXRy7IAWCQwqBjMQrbSx0WmwLUdG8RgEnrgM31ubWEkV
WP+yKeyP3n906FHQsLc79sZc/Yw5P/XYRSEab4GawSPI2utkiZQxd4VU4w2vkyrXQZQrD6m0/43W
fIdXa094qJoQj+uqC88Nw7pwPf57g95RNX8Z6G01lU9kIXSl3ZTvJ7QQN2YwrrArAFSi+5WwRoBj
8AlyOoBWhN/Qhp/mxV4XknxMieEwsOgx0IYdLY7/7bntuKmO4yQojbJfJzCHO0ItPnY31tthLd25
vceuQgxcY7Om4ChDbEecNCHHzbrglCbCm4hts+tnkc5ucniERdmPq2bMp202kSkkmROmUzqtMCBP
qEmLVM++ZEdIaHDgqpXVCEudQjrFQlULMe9twKIKXAaQPLwhvBthgGopgS+BrA//oTyNiNfU3Ie5
94vN1IUPcowfmGe6pNN1BKwBA7hBx818ujvK6cEyqfTDwMC8Q6Q4xqzKFZj/9dPywibfdKthlxEt
sLeuu2p7kpQm95np+erM3rRD5xbhXVHr8qDc+pQ5Itx5Do0sWGPRcNF0oZoiOa5qQW+/iToEkdVM
SG+wbNhbh1q9Xl/uZFUbEHvYGAfysmkfjieOiENhObj21pcViLfHgZEe/EGznGcpbkihB4Jgr9aE
jmYk3X3L2sFLAL62ss0nNps22GC7hyBmPdZ70uqObUL6BI/hh1dxNSlAimW9xBghWeN/Hz84fIsO
cncef/RI8ue0IA6A2e7X9kM4oN1907MyEIrBPbA0hlQ+tjQHwiaqy9a3WtBPonqtIXWcWFzJkq6U
yfWEh2PprCfR/QR5nB/hr3NjW0imqW3EO6luoW+y7W+quzv8LPy8mUk/FixApYSaLlW5OmyByGBd
tp+glwq+e0BP4nqkpwvDjW+ycsSOvNr/GHKyx0mMhYUyQeoTdGWuRjpzJ6FGDyw2srXZ10THThKF
dUerZMdOCBz4hMI2Xjz/VY35x8oGfBaB/RugJt4Vg59syrF8GewGiXl9duGvwp5KynQPNJ7dk5nB
+W53D52qWECZ9ojsln3IXfmn4BA+y7h78MXQ8Gaw4U6RRgJ5njMlW+Q/tp5lu9EWwcmQr6UmuaJV
/YvDxPmwXdaKrds2fRtHVEkaFXr6Pu+YSVvN9JJmGA+RUcixFXIDFGa51myhgazKe+DF9wCSecTG
YWAJpPc/9s6jx3WkzdL/5dvzAxn0i95IImVSqVR6syHS0gd90Pz6eVjomQGmgQF635tC1a17b2ZK
VMRrznmOvWHkTFk9XZvWIsrKXvC73/QiHe5NY8zIlZZbHYfi7dwPXC8aj5yy2uFUT9nOB2bezE53
TjymlniU38zlbVGT+dlEpGrheYtg0eEm4rwHI9Sygn/wCxHflZ4jd3gy6T4699TDr8ZBMGcHygR+
mkAqs3l3U8En2k4J+IFAuxltfkyjhJjE6wIpZ1LzrWtPNE5+O+9yB3cVATGuFdcHtDS8Nw3Ln6hA
qorXwdR+WomkprcyBZbbhNUC8nmbJ7UZQBuC8amzUckL85CxMrvU9b1NZumtWUy/hZqXkCEb6wN1
GCfeEiaCp9S/JrEYYZJPZ0Of6qObXjVn+mFooR45gItgiIwssGYegnndNklvIsjHfB07070ZrfqH
jj/eWaI7atWYBfhA3evkGKhTuoS6UorhVlZs+EuWJ0EPN/bCUTeS4YBUo7adG7wmHd6YOuRBf2Jz
qn+2Q/3Ip5q3I31MKjx+oOQaTIr4EoDsk5eka+TVGDFG2ISHzeek6/uSxs5NT45gp1S74scBfpY4
3rEvhHcyXbQ4dr+Mt17dEHJnjuKmr855kpjnZpw30q3kyazLbTd7IaQV9sYpNPDEW8E1Q3ZU6Yx0
pA3JsfiORhTK2ZR8CgRsiibUdM170HQM3lvvSVVPNqijCDDUpu/whc7xEqTxcEdswzuq928BH3mT
reIdy1z9sWvvPZmveUwdLni0rfHNT3WA47n3bXRlyJdjXiaZOMxtTfaEdddn8750mAX4Y8wyYODy
5Y68kfYl78h/aHNO1ohf2ZVD8oz+9GB14+8Qm6eOWx0fdxXRVeKrnUcN4ySzNi+Brj2yNm7Ga2Pg
CNYM+yElqpNy4fUPtdNLivC7RlQ4WA1KZiu6laIPOlVR8lvXJPefy5poIGK7n5TQD43hHjLHgYHF
EFv6yc/Uu7Cj4PukEdsZ3gqAQJhOouSjl83+fxClsk/7+Wmuf//jX9/VIBlqPvzGaSX/9Z/00uPP
f/zL0I3/H6J0P8yf8vO//IH/DSh1/m0DLNU93zAMU+D0+L+AUuPfJnRSFjS+53hUo3yZ/wSUev+2
dMs34JK6tmdTF/CnOmACCd/Nvw3Xxn7oW4ZrkaMgvP8OntS0XXirYJznuJLrD2c7hiEMVr2maWGu
0EGo/j940rXlE9wUWz11HjppBoCmxWGlTFWIdaGcFAPKA2cvwK1xyRnmwTcN6ITGfpSLDGZPSXKW
L2NuyL1X4rHVXP6agSNo0V69aj9Yp1onFaqFuueB6+Tv6M7QFI6xbsmjb5Xf8yLupDlm+9KsQx8Z
qm2x54jKJQZPP55iUR8LvGNb4iWCsWaMkoDfLWW68on3bYWAf8RKLgwZZmzMthmfruZHVvHDPNol
+jtg8Ys2PM5jcmokNtDEYfjQeuOngBOfAa5g3T3cmMK6tSMQbQNt2C6uSshQbOW3Ts08PzV6pIu9
hXkBhU47XzT43hBJNUTjrIrO8zyyziZyCABKgYBoa8YE3jgmJiLLK7at05ySnkzT2mtVKJsTZEE9
SHPXCCPbu8sEvcuMfS8UxMXA4EHZTOQEZs7iz0Uxo7MZ4hb0uJE7khExHlq2+960mrcd3P51mZdr
m1pQ72rzwyvcj9gvrmhv7goGTxtpIizj0f928BAGTIZAwAC1aMS+HIkz8HSs9WZWfUw9v6/QuzRE
H7sGm6sns27fLdrqTIcJl6pVXt6glolgNpPUztkoft10fuyKQ65X72CmaX9n1MCIiojhRU4T0/5m
iSLOrHNfK7e+LOwVt82EVIJ3NCCmhpGBdNOD5rKmi+pnnpRqV+o+86/Cf69mmPmgBhEAk6YpvRny
gocpuRHajYVeMpnmP89ecIlOxg9DmzOKFPrpnsHb8JWneI4ai6z6VGJfLid81w0UkZ75qjm0t5mh
492UtGpF/2JI7iMRsTL3sjk0JLL0Os32SVectdEjBafw9r0ALudWfr5zV6ESeYKYsp50emvaxGba
FZKUCw9VdNcRBzrb5Xmpu9E8Rd2AfS3D3ljFhEHAMJ2eci9s1VOqcFM2CP92ZXpUOfKQvDYO/hxj
xFHZu42+JEwshF9EAWw9bSmY8MZrfmFLZkla0IIxajP8mB2BUUATGc2Q9gQZR2kRI46t5kC2Jk/Y
8Nnkr24f60QSLrcuYW2nZvjpC3b1o6fZuO2Sgz1jHGaUk4YQtGHJ9k591XybCUZGiIKL0aPK7Eeq
AspsZkNEMAx7SabVhFQln3sB3VM8VcW6FmvdU9bxOE4ZiZNdH+2GOUlRAKaMxjq0diB/OpYnYBni
rA10DastDkuHjZ/r7pBOLPQqYAML5FdHOReBxezFz0g4Srwaw7TVI9OmidYZFDHZLgAf1bJjC8JT
GkOKYn7raOgjcCR444/RyR5lTwOfylYvnlDMAeIxxWTQo9aKJAbOFFZoJE5G2ImeJd9SBDY8X+KJ
kR76oItzE1oq+IR5B8QN926dvNkGRTtti70XfGB04nC3qS9x2NCLR5UbB4hytpVdyMcsqg9ReZup
nqfRQIfu6gJ0Pbwuc4izfa0Lvt/FCaVrjzvlFSS1Fj7JeiSzMz0sN3FbysCoqjNvmwHsXKSQKpZP
3rbiZgZQM8ycUcNozQziq5NKEUrkS0OSDedlYz8Uy6zO5WI9tRDTUPQTQCnWgA++EsImtCl+Mj3Q
+5/0mLF8Zl2gz6ndIo1+68Ab2Xc8ZdOiBXCkkftHEhQ+8Le+d7Gm6ygG/fwmRcaBd/B58LuDxWoQ
PnRPlsTQf/lRek1L8Dh6BGeIbQl9F06AKBLOudQJvVAp0rCBg7xs6+85Ev5Bz9F7j6hB2D3DkoKv
sSXn4CIN5e+i+E4WrFYiG0i9JpKN6Pi0qH4NqU8ruB5fOUvpdNDEDT3zmk3PMHspz37Pi+IztAQU
7V0WKM0SVknutVBf81t9bNnwC7PcjS56XkhIRICwiCLJp9yrmjYqzUHI4qFZjdfsnJRGcrGLUMHS
UNFVal3jVWxOQaNtxn4KdI84SvvR8JeHBZnuRet9L9QG7O8J1Ie2G+Z1kG8FeKIwB/ooLFnz7goH
qR/awKSH/NbP9pvOcW/PXJqGMUqsRniYJrf4qxwWK2UOC7w3cMMlyBeRKbDyls3z9Go5RYmHmbbb
HCNWo9q1xDGvYuekN/7twuuNXcB5z4r2EUBsdFqGH3OSfhg7qYlr2IZgiLNvrMTeqKzboaiYwiIH
w/3oZpN2F+G9koMOkoF1cFHW9UEsuCNRkmQHcyAElTQLCDSdfsQ2+MnlyLLIuaLdMN6IsILMNv1Z
wrlEDj6iwf9M11Q4xmwxN1JERGPnvMwjkIF1H5K3IHLjR9Ljb3C7kxnfqxMuvzrg7Djq3fOSiSR0
8SBsyGvoGN+3GXtH59CUPcF8EzbsjFBuH9EQhbyKj1HSXbW5SoPOXqPkDTaFJkkSeQkKsLdSO5jY
I9JTRMe6IYDUAb690RhmS5nM+yEh3iwqOyaJbKjL5oALSu7am55bdueVCqqCunSNjRdl4vvVDVQd
pFJJnIAGNlTdGo65vxBiKkq6sTREa3GW0x3jlgdzjYYz0eBBUcdNuDxkSPh2pic/xNi+GZ3Yg3t+
ckCS66o/d0q/RnGd8PTqNvP5ndWiU1HtjXLHS5O6obT8ezHZ51gr7ydGgdC52T0DGukHGGeO/sio
4mkCuDr5aj8yMUCgUzNMBottEeE3t0+VPbDBrbpj1gz3BhMcbProdTo2tdp8zDDd+Qt4YFHz5EbV
cBzs7qkZT5ZZvwFhu0cCGbQFpJKCDW+EYsi2vGfoqBfbb5/d1nkf0+pXAx0M+dB/A4GCOl6vH2P0
sXDPKXw8wKqIjjbdbzNOFv6H7pA1KAChMIATA4eN7mXv5sM6WyktygM4Yi4Nlz5BHKqke4Bj/tvM
jAuWlaTtG3236WrEdw5r+H4qqEiV/eAYfjBNDQM3pgGAdsaTXhzamI4V3ag6NVN3Yy5n08WPyRDB
y/AFVjV/Jyq7udT2ZM2dtMFj7MayLW6O7diczcSA2KR3QdaQUOtCsRw66BFdgWmAD2ENBmszjibK
DJ/Rvd4Md1WT/aTTCP1rcLHr8KwDUQ66wfQuac741EwTpv7QU6S4HSz/rihCp9eYEfYAOTHSedHL
0UnM+tYyZ7CFuOb0eSHyRf+tuvyZkfNNEw03yLY4IOW3weRqn7Er3aSeCmPAjbvaKeotNftOLtHR
IucPNDh+XxmjSFhcKzqN9o2KuOpE3h17SW2DO0mcB7Pas9VS27rIv5uo+NVTHqBclstxnruHhJSm
sftAGtZiA/8WyXhbavqR4eRbYd+6kUHsocivfhK96Eb00IgISRnmC2yj7M0iaPzkmVDwmDVkVfVi
4xTM2fasKP5bpa1QUW83dYYN4ZYsWlCDf1ZyX3rJg0r8EJTzmx87/cPUOjcLzzNnc09NHQGnmwiO
yX4hvDwv6VMpMW3FdswWyysP/CZ0ch1Z7eXM9g/14U7P2p0CiM/yXtow/rqtquHcpys0msgAgEUD
EEtVb2dq6q3WOKtoA7dbahrTXpP6mxpRYlFQ3lux9bk+Yvm8fOULxcEEM34sBS9yVezi1TqQj/NJ
E+lVxPKb+du+jrtQimS9mUh9rExgl1HEkoiP61UDiUla/DPPYhG10OuW8YshXcPg49xq7r5KDCYs
qr+4EzI17qDf1hsusYANLnFiVDYI/1UXlz5IpT/ovY4ak2vZRNbBDAV2pjlc8oSkKjup3rQU1SEi
s3y0G/IB5xNrdtd2f4yZZYpOpwEpkinbjDNYSIDUC1oLPI/JunBqOg5Gu3+Rs7YGDLpfiASnHduN
l8Xm6Z9VhaPR2qkGZ12D4G1BOL9nRvsYm8hv22Vf1glO+Sn9qEEhsiuAdUG41SaSCGWa1niI5HAq
ayxYkba3bMQOdYnWPxW5Cta8Qiuk8KPYkbzShP69a1b8nM3jgXfphvx3tlPj7ARwqQ3jqhhr10Rl
w61iwQidbDel6YfFo5HprhEQQoKUguXWOJv0HnYfYmtMVvQqIVmG+jQLrObV4LIuXsiHAQ1V50hP
eSlmfAVf9iVtPjy3/JlR8vCtZ9gmhos9Kf0Y6ViylLGvq9Ub38GFneicA4qvM2aV3zHvnTt3uNqq
lse4Nh5Ku/+tsHHuPTPeDw0mVj+3/5IVRErU2DK5+7EbqaO1/Ih/DIVAhZM2LnQZLLiJ+pnK2QAW
1IEBC5YYcFjRLA9uZXANAkR8zbro3hFmEti9I49gaM1tM/oJn6DkGb7cbgAYtHFK1j1VC1vXbh79
xSkDiXBx0+P1z25cZN1PvbXArq989sAg5jEtstlO931JkallU7+vpP8zJtWLpOO7Ty1Fn6qBGTMj
g+jxepfmmQPqaCWsEYHA0n5GTtq0ITKIkSuCK3UsLbIZYT/wKC1nf7bB3K4KpsilIq0EGbRy3BMP
PYemKcMSwu7rkXAS/zSzstskNUGnTIyXROUHWZeXOZEzhZPl3E1R/EJYMoHHJrNJO24k0hf2H1D6
8Cig1xxJfHXr0ttWLZULJhUUAY08aH6CRXOcLwPl5mWF6XW6Lpj+ogfICXvDEhYyjUJoZC1gq2Y2
xgSFNRqjZ6rxfqPEmmXIbjT2k9VJmt01+pS+sZA2DwPrplHw2emryv3IYfzOuTO+TtIGlqqDLCJ5
6xPyw95ziQck8P6MyCLdTm89G2+mLo65N0GGx5057BMWyhurd6udrAr6+qE3OVp4P0eKd76LpT39
cyNDUmSM38hXE7PxzZjFZJFPxmuc4xqIVJo/YMdB9gNjRyCGd6BM8tKOzg2Ye24/BzZJxDHUmswb
akMOn0atHaJi+IJh35ybmBjdf95szK1MQoYBTRZ3qcpFFpqCs5Yp8yVaBgRlWfHejlz37OuqxsrC
yoNHYMYa8b8Ml3krEudmjH65fjjr2AxgxPY3ovT2muIIsRySu9k7nNfJTd862bEbmBOLNmOcwZG2
oL5hITdMew5ZGRoC8oBnGuemS6mybJgQlNcPiY2OZs4XZ59Xkwg0bvYHew6HbI5wrrQa5LEc2WPc
/bEhVzDt/FdnDYjI/Vk7gdI/VKm/hyHGTyh5wt2JibhExxmYngZBZSJg0vSezbYp3ygecxKaCbUw
YaUadHdCd7LQ8XOQcskDz9u2Neb7UsuDGfQv4w5UtY2ByK4CVuaRG3Ds3XaVBzlpKDtUDPSS0SVt
G4Pwmzzd62XQ6dkvHYlYDY5HmF34wkX8QdYz4QfwpA9FXH02wIb3Djy+k8ey20kLEHAk0SB4QnJg
oiXIUQ4d+wwVTTtMwOY6oCwa201z9VbLFMm6TIfuXGh3QD2vc5rQA+ivfHivZJJkcHPWkbrlIZ8u
lwRe9frn/YwEeD5xeu1U+2jkjp/qYMpaNIIRavGJ1iRAVj++9tHzgIlut7Ar2PXSnEGXsA5AtsLX
N5eTS/fkDNFMQl/Ppkc6n5AzI4yZy+My2h/1otvHJfux626lg4Dcqmd3N5tTGqRZuzcx8u50DP9w
/2rWd7qAnIWbymYEtdHtjF1+lJPrQ+W9qyb8AFqHzQbATnWocwyfGnGacN3vm96lhKmXnRYVzT3i
6tMUJUvYJwPTDlAyvNqCo5WFC47+0kabO/5irqGhVA56AzDM7VjXx0yDuas1zXNP2klAWC23FEUm
P7LJS6KP597E7uRei3Ra51EzRDu2aU3n/mTcsfgbqmXfrliHoht3sAlpoVVRn/SlQRNaqXAYcZXw
OKtqmgPCJt3bKSnUITcOuijw99rPrqqKyzwNRCWWBcLId23J4rCs8M35Qwd+OvuCequefacLwTAm
98rSIiCoNUrnpntbBk0La661VVP6Pgz2/OTNgrey7+ZQd3mdxWAQ9C0cphJp1IcImDGhjOYLySQd
L0uHOJIGkF1g0cogbpcq9JuSWpzsryD2s8+SG7dVlPKRCbKiJjo4EiZRi71gIxibblhO41/Msfek
BzUOnqnVh9vRS2DQ2X1xtBdMgWp5tLvY3uv95PM1RUY501zQ7IJR510xNgAzzX2h0ZzEdfFRoqI/
oxx2gdvXhCjGrOglI5YHK6MqqjCTHzBA4NCwao+cm/jK04trZAQq7czRj6cx1cxeMzNXP31Z3g6t
KN5gkFVBbsHrKDoPY/Tsw71HFQIkhegSORyFUXVXFkaXqejdOwX9M8/d8smKJ3W2EuclIWY0INhq
3EouavSsyftEB3TrMRTa1s3NXHg6poJZP0sHu24BUGmv3JlE0FgNxzX+4vmf/0RuR8/t4GUZY4Bn
rb36dMvKv03s0nvBCR9gCx7CVog+BJoi9p5Hm+FFy3Tn99BuhZv3H2kh2Yk2rwkQQIadEZaAUqse
2nj29mZpl8eiLtMzuPGHVNFboYNWr66jj3tZAeTNm/SX8JTxMTrOpKL9lMWImK3wtKs7xOOq0kJg
rS/jnSkLcwWHtCYg6GGHHvxq6VX1ZpKQihMk659EIbk7PXa+zBisq128gbWt32dfeQcNRGbwz3+y
NtuN/fzJWHw6wMST15Lp4TV28XPoIzPPljq63ywOcRMdI81TRSLTuuF5dc1MP8YKgk/uyec2KbCs
p4l+buCNWsqeHtrRFaHZxmaQcBpQBbthwcZib63xn50kIRopyhE3zZHUo+aBNtVCXOmUFwb3r9SM
cBfIcYLlvBgfM/5yQ49e3F6HR+t70UbgQgmKFgYbF88bx72HtjltbxletreGVNA2+cVANAJ5PqzE
m3r9h1rAkpipjrCgivmxzOGUSwVjun/AMblt/BH72pipq2YME4OSVASGrX1GzsjyEx7ifs5BfWO3
j++TeV23j235DXCx8s4Lglz8O945nmA+rv8y/Zdf+T+/p2Kh8W643t8Y/3pTlxMyVeOsKbz8MjdG
di5M4Ia4Ekllx/4UxpKqi9WpvJrpRPE2kZTcNCK54LxKg+VVnyUBJQBp7owUYCJ1rvrEokzwT2U/
VGgVywoITp0K495rOZ6Ntkk+kzk6LPXS/VEoH+d6dj609aMrZDzdpyYmCCTJ9UHFHHe1QFZcSnzC
aV7fIwdcHxpvegFjwQiL9PcAnpIXGsjXj4RUMtTVBRGfEm8Ye4j5xu6TeQc6DCwSk0s1TNY9W8rm
paqf4bgmzxbYUeGzWtebfAXz9csnqK23vG6Gx3iEsMgMtGFFzBA4K+69biDQg44tVJP46BX7IxOR
1DtrfWvq3HdoMxhbuXXCf/5zSPRjxbq5iKb+Im1HPPkJIQ24FqYzox7zySogc9coPcpG00NjauPH
ETIhOxS6mMHMXgudi8/N44nGZXQeLRwAQ+47LxoQr8uiYMRRyC+kyoD36BLGuybuyIBFTrKmtrKd
YzW58dJwKVOPE5sjwfP6G4TtSIfgo3a69qYv9e3ScY1Fg2tv7BysX0ao7lbX8hvW9TVWrEw7come
Z7XKpoqIfGPDiFiRWDETEpRDrOr23GFZgADrd4ybS+nzf2LUDSDvGgu0tGLtNRH1uY+JQVPoAg4y
greaIi5cVAZlqmbZZJj6VomKNG41wXTBR4sfYAxnmUy32GIgiKFImGhO13CvgyFo5Idc0Urb5R0+
NGvvkhE8TEi6+qYzt+XP0C/91mBjv69xJfn048ww9+kqMUXhddQoeHOXmBtqcULa5DXymhuwJ1xh
fIx6y04R91u70oHFABUqp6QvwCt1tOG3VbccG8+4FPEgqFIh35GLjEfDrq7UEBi9O3xEWTnAL8xR
IsB/P/exOBGu9hovCSvCwViAzIM5UEaPLtuW9h15S8lGKYPUGyqWltBHTECkRhG0ioqoaPe4L1jl
aCKvdpBDQkgWHVxjNJMPovOAXi1q5w1EalH53osFJoFWv5qCDwq/AP3Cgb8zJuy3dISkmeucfWCR
iMeZJhh2dhqylfQ608JTWtGp6L923j4OnuUgqujuDDc+OTRRG9md8w4VHYFv3QYNz1uXkrKB7+vF
6IgOj1Ygpe9WaWgR/t0F1ZS092NCZ8SEaZ2UUBVxt7KXSD9jH/ELZQ1/j5HcDgPFbtu1f3Rof342
lJdaHvzSKo/uRHxNRZAJK2Jit7ODgWvwDK0tEBWNiLn43zrLdN64N0SAp3W/sFUzr5oRo3Oakg+W
yNHNmJfvYw9LDnXMrzvusimvd3Za9qhGv4iZlOGcsAnTkuZMikrpH+v46MbMtlbk/MiMDLXIHQo2
XkBa9Eag7Uky+1qY9yaIOdIo/eHQAwnieJ/iajrkZftalONbknJVTPEX6YsYKAgI1Is537o47pXt
f49o5zpo0zhnJGUWUtXZc/OwWAs2/m3dn9MLs2vfmKQCLD2bcqYCR7TTv3WpFsJJMOMUEFhTA/m0
44BwI3rgA6TJ7YQ4efbiH3MwmGikDPPHb0fXLdw8PDmuzXpNLcMTb2YwEdBXOwj3sJ9DcBqtXeNj
iSCYhRQyXEvK1EMdlxQ42ipBrZoHIoq+c/BIpAHSEbsO8l0ORhCpajvpKAW6Tkfqo6NrgLsw5t/4
d7H1kYvu86h3BoRlOyX9aejpqoDfHVuOf7CH1rnTfMiaDv2K2YwO6lXgdl1Hr8fEa6goQxnUsFYk
PzPCyIydmu+68JMHAwUbzBhgkXGcnXJHI3nTBYOAuXOtf+qgZ8aEdBEteMt4CReUHxB9sW1zDwsh
WcwbUTHALBPvMMJzijK+10Zdy5bR25JSDbV1HjrST1l+CobUDEl0yVeBk+OGClcTBjJqscXysHh2
zbZBXLhFXNSgucsIF4MwCmT3rgZ/g64JaCfcSwjU9iErx4ckibFdAqnZZk7H6dhNv4YTPWL5CMDW
jYHIzXeTGEXkcHq1UwO0yPTNseuvDB9daGHLQRVz58DRpcqwLspL6p2kbKG8xK7AUCe3QRZpnId+
XKZbcsPIxqoObmb+yCjZwF4CV+zO2X7GUkHMLLUOdwrlqPch1CXOeGdbULq1kWN/tH68tifP1FjH
Q8o4EkdLN5VgaOn0+mbGup+zUcgLahG3/vIRG7de8pMTnKaDDGPfdS5Vq2/7NvrGmXK1pAYxijPA
IbYFLldXMGaq7zwxBeirwoiRo6G8kGE4bwQbFZg7H+NU3Rk+sSGVQ+9ke8VHW+ndVsuRn2HssCTD
QoLSmi3d6sKaDwvbHFs3aZoxap61VwBR9nmIpycvJ0AbU0Y/OvpmGYDwVzCRtlUzkOVCMpEgO4mE
kLC1KkbWsQyTGkYcCRQfjtBu+YVHyQcPf2zhh5AyA/AVqRimu2gY412F70KrGHRU+GIDPGY3w+TN
gV7i5phs5zB5F+CWvJ/ECTJfy7YGSYSHioyyjdn0LzEMtzYluMMoZh99y8gdIbBnlDa6UmWnP/26
UR9Ua2/aWdu4BOGRrwY1x03G1YeercxHl2/IdvOdYlHPBrNgdFxVYCgtTm9GettGrag2c3qMAKOh
bmfKLR6Epb0mtnHlfX9ZGC4y6GVapcbbXmH2rTKBrkRHEk9owdNE2HDIJ+3MStrdKaF4xswusHJo
P6y3nK1ooSXjmfpOBw9CfaMR8cYDK9B+xGnkbQ0Lw6Ox+iZNMZ4msz/Fefyx5BOMLh1NJqpUttEj
H1Lw2Tv4LkEi2FF6G6GmDt5EDqQwp7jPDtidS+In+IfbVBcz6b9yw/9zcyNm6ieRDtgPWW0E9Uza
lqk4QKcSYCibfpUVB7ssMejizbZzmH80rHNE5kHbYOy1KdGsHB7b0ta8WE7COWjPdtAMFo5h0zkI
9ElsgE6+7n+xRkKLPTwOzfRTtWR++kBzMTEk+2GRQFisIgmktbemN+HdqUEu+ykuZhRHKWhslFe7
mbgJuzHloe+iT51oaWNKq03pjF84kPCCO+kedRGhM81himYDBxH8ohq7NcCwPQ6SLihj530xBsao
Xv7M3Aq5yK8o0PUzJP71XePFqzC9tewg9vOSvpjGYUj5C91pxjA73VkzE5DByH97F2A7zoCV5+fu
uHt4brCicX80BB2QjB156ujH6gaMy4G0gSuyU2xDy44XVzuMDAkyAOyzQYxg45Fm0LQHQCJnQeYt
QgB9Gxs4p8rxLmonSGSsRysr/mEYJRmtIwUw2k/yjVBt4oJudRCzc4Mhss9sFLPM0vAZGN5xttjM
k9m66UVNrNZ43+mGfqzL+N6PxLjFY1tuf2xqvU3tyi/6e1A6EI0xRLMYa81NDtDFX/xdmbD2xHTy
rPLyLlq45sEAc8j1KJdUVG8LV8K6GxnneWw7PAkzurx6JYMCE81o7YMrhliTbxNGcSoeHpyeLZ3l
jcNR9Z+d7jO1rWCnpKsS3WyJcEjWPUk12EGGczsipHhLqjn6B9MiHbbfGUZuboZpXjGzp0oSrhuN
3i9K+hczit46m1qt5YU3imfH6J4rE9dPRRwEnlQUJcvWQLC6A076XbW4sJzZ+cqLbVUCMnPyipfW
zJ/1tPhS2uMcIWLKO0m4DDuqno9YRkXK3I4xBTjmndavuTmO/AMltZu48vdljCUR5OCHxmeYLOns
oDovXLJGe1kmZrR63FPoZezMazt6KB2nJ9y6C53SDURSLVv4aPkKLXggGWAVWdkbhQgTxwiSXjk9
YXujbB7H8WK4jDkKZIyHfsIb0RqcyLXsy3enaq51k45/tuNtk84pv5eRF6CAsPdoGZoMqQOSM7I5
+8ZRdR8ORtE80sYT0NtU9pfLpuafP24J65I11vQ+l+tUwzfFNZOLtjdU7hx94AGXUjFrZF6r4PZb
v8hJ1N+Mwn1p/nDgkYPQJOWLARw+KIUZX+gGtWPHiYA4M4+u44C9lCbEfW+X+bZdv2GIVaRJROrL
hNTAqtxLHj3pTiEW6OXGMkd5Fujuw1Eq79HrUSp2HIrfsdOSvMYfn6R+D4TGx3HAjU0ZV1xH3tXD
QtE9uXD8SSh6FibQEeGhT04B3LXeLx/hJJxhRsxpSmxgi1xs0Z0boXf3dAQJHSmx207H1aA0ZBdN
x23Dcna0DCeMpPpK8eLXRnHX2WZ/X6iRzARgKXTiJFZIHc2oRZqbrXDzzG1o1zOe6bg92QKddhZn
fz1DM24Pna0NSLDGBjdOjTw72H86CzORPcfXHD5fhbi7njCRxyXJ5bltkLcF1mqKNGg9qf+2pOKH
R3caUuQkQM+YVJJnhG+BCiDrkqAaSBjg00EMnrUvLCA+kWt+24QwLIrXB2yxta+121nkn8CUOp6F
4i9fL8OhZBErquIWTjBXf69tqRhUKNrkgfqiOiSy/0N2xu5AqGe0kj6rf/WotcgY+4y71Y+odRSn
zWRRB/se3TTb1giP77Wmqc7Ge2OkwClN0GGoOk/EOEH4R3EADWyxEN0lJjqoflHvYPNmngXavsQ0
v4k1e/ZY8GANfEkHTO0uj3tfolxAOFY8JSNgiZZALl2XJz9PyLLJmfBTArw4eo+sprTzwFXvFFav
I1a7W+WhyNeluJ/BcKDp2WE7QjOxVrrllHeg1KwnB4kRLvStxQ50z9gSycVEAI/PvHfvFUgjU701
8AhojJtQv6cd3NeeJKAFVNEM/7Poi+5SO96NERvTbohhi66TbLZygY0Dhc+JdKGh3SfoSc5+DZG3
d+i5/xdn57UcuZZd219R6PmiL/wGFFI/pPeZNElW8QVBC+89vv4O1OkrVaXIpNQRHX2iqshEwm2z
1pxjCutHZnXqEQgxkLoxNAn3ErAGDT+IZJFERrDNRnHtR/zg1fhowQaBxqBWxkPP7nrpi4+hoUFJ
Dvxjx5AdF2wti6i5i8lNh0HobNQavrGbERlnVera0nR/HQ47l2jORmp3Ze0sdcUyV7bE4qWKu5tx
wimjon6JBc+DTkJlxZWYT0NJ0tcZIZWCqAtXYxeYjCQW3l98zC2LOVdP513BPrpcW5E6zPMy2mhg
uDAyMBRXad7OvBLiL+piypKCKjvjbhqvDQTISqPMkzJjLqBWzPAgEPuBSJ8NbJUIKXtJSX5FSmjA
X4hMqB4s85UeD2taeEyM2dEdM3/7JoLB1MWrKJXZiisL5AVk3Pk/bNLDR3UPjsSTakKaszp2XwZS
UamkncoORXcKpJZhd9fSnZ8GWkfdg8VE5uRH9FWA77oG2kJlHAalOVPhRPaZAHOtMErqev1u0qWd
4jx+C5Fmxvbg0YJg/6557Id8A101QsSjZeqgy/EB+rq2U7AdVsZr0gIJMAfUptGQL239VJThbUrm
GM4UBKrY9r32rAzhUevVne53d3Yx4Dxv9lUZs+gROnJDB/idIvaySx2jVpMnpdT3ahndaymme7as
0jSz4ThbpTE1DX2iSLXNih/PF0X6NvMxz4lJiOcDHvejw5aYNnMb9izyAHyn4t6TpXevdN5tq7+j
FQtNB+xYHfj3nt04dGqIOFPp5bNewoCstDtntHj7KRUk3Kk7PyE1x7Ods5qquBBpM4UHq28efSQ+
5Bnpxsr0j2bgnbkQgNUixCxtZz+m8C/4bIWcoMzVCTQawzCkbiV1xd501aVBSZuFCmmAWKzlNHwD
GfdEHezBB5/r1ukqVFVERcWpaNngRnH9UlosUOIguIGKw6Pf5drEtOItquGJrO3a1hD3xRBUc6N+
sZVOh8aB4VngC175fXVndox5UVF8oP1+kQRl1gaJk8mc2g/AZhnFXx3gRKvGJ9ohAxvJ5uBFBSa9
6GUUf/VAp55EGnBvtYMN2AH2V+LzsdS6nENJCady5W0sVSWWT9P2eHB50PVuWOuKQVxvARI4jW8H
th+NQzUkFYY2M2yUCC1PDqVyakHUyWnqjz4skW3MVr9FcNyN1l9zYuI4QFidL+tOZKe2QoQa/+gJ
Tpq3qvSsUtvm7Z9IM7VHXqHp1mtaiZNCMAHZtlMrBgJO4uexcBWyUmWCVXjYKNASR6VSkM+8U0Jj
IDDdl6yut3pY3JdoLAqzfWorMCqQCT7MDFwrkyrwnOaOcitzbd9NjajY0Mwc9gZcfeS0SUBHrCMp
mqeL4QFeGlkd9rDpW+U50xmC8lYfpp7ypBMhAgSCfrR9zxqE9qLJIimWdynLZybcIgKa2CMxUiGS
C0jjkz5o5ZnBBkqYs5Y2DEUgCpZ28eZ1yBHyXJq3EQsST61XQ8996aPd0Gn3eda92B0r3GyIQVli
h0TrsUhcCicmHoUaiwoSJzQtUfYGGx3ImYv1srYRRbG/i430qGnZGVIL18OJlgFa8kmufRQJcK3Q
ooQL9ZoKqubizrLojzf9A+DJu0EFCwNpfKcUEDhCHDEVjmPop/KyLMQPssLXZUWnTWQtmD60yuNl
fc4qUkNM2+NS47RVCQ9yW+Ohcexi4oUJ4R3wljBGsChIyn1h38V6KzjRXEXCGC7cMOaRCoEn5Jox
A8Hx5qbcb5VdZx6qz7bEx1hoE/lndxxyPki9QslPwRwk3ClzrbGe7M/ILDyaDdYxz3wDnHkGCgdr
YWibuUQnxGfY9oOWSlkw7D2pKGdNXFI6GtS9r7HSF6ywBl97yHtZ23j5e9+wl2o7WCqJTYu7atn8
Vc0xc4k4hAx1MEn3nGdZTUAKcX/U/wzeBpZjTYizDq4Em2VZhzwIrAHcBR7dnNFCdShEoUfbllmD
hbZn7gyUeB6qxk5ukiMuS4KJ1PBp5vLa2U3wBjmzmA9qFZFa4e1B3C78JqaqOUanssNP9LG0yaEM
52CMmbJZQxFGlPXWMeL7HuptzJQyRHY+R2E5ziiyQD5UGHd5SDZHCkWjAvSJCkYjpVSPj23avdty
tjay6ByJ5q6l4yob6jtFf5qSSGYrbUnqNbiNKjsjdEFTHd0Z1Dxtyyvf8PssVD97ImMNcKrPgK82
8ibLRykS7E423d2sqeJ1XqAMqAy2k3JAPSuJG5bMTjUlbAX7s9PDHUrbiarTfTbMUzxIN9DjaCQo
BMfFBiDEptNvQ06wGW7lSbTStJw6ZtLvaistIcDVJ5HIO9fA9Jgn5Gz5o3ZMyGRC9T/qNp5JEXIt
5EiHvi92pYkuucnYT5bIfwXLtWnAVAZLBSFjV7U4RB3mTVd1Fn99ZTDVXpGAXRkouXUIYFWl0nkh
23Cix+Vj7YgV/mQA+hB3RkaWh1MZ+2/pYh59MTLqh0rj7Xz4ShhpaArz7tauvk982Kh17Z/hG5/d
+yGX3iup5DW2/S2tcG+Oww3UbeajUKlJ2+tCCk7E/iwCwTjS5QRm0zFp+3Dbwv7TsOFPq0wcRil0
ZFC1Yw1FMVSiXe+QxzbIlAgpbEEakK2VaPAqk4ZMQ7DugE0l3gGVgrb2jHomZF1CDN12s1S5NWsQ
HaZicOQoeKwq0j0GZUP948mTbapx6OenBYgI4WUSlC7Aa0ab3pQKk2nrUX8OteaNdjGGVydFNcP7
nBjuo1qmOyv7KY+dLzADsqYvm8Z7QxQXL0oRkA3Wsd5Cl3CItAiuGImWA988DknwdrKfpd3tXKX8
0XVKsGnibOekwcq3Yjo1FQ9ixMkTv+2xCbOaGYI5HCgFxdVWZ7sZrSMjT+eO4j85TsXm0q7pxRm8
+nbZoSeBjAFGZx1BJwnV8s4ifCkyrVemADZSlkTEWmXQyPQf2Olg77e9/UCKAyxRYzGU2UuplEtR
UCl11+wl3C201bPui72piQdrQJxhkIzBy0vBaA258+hj5NIG9zYelZalQpBnD0KoLku6BAQEA4qi
oq1Iz+Nn5BWLtVwOlg2jtBHae8kJn3If7aGk2e+hfdNGhHFR9t/qTdXMK5vdGhTpNiUhdDg6WD7A
7+UzZvlOcQ+xXnwEBL3Cd8mWhpogTIyKB1X2DjL9EWGq8tTQLI+CF6AJv6VGYtIOSGR5kqv6fVcX
4Ry8Jv3t6KWM2HK6eIMmMZaKnkbotGpIkoIxrU6gbyzimuZ5LI1Bs6YRTwl3AeXA42i4b+PraXcV
eTox4kVTvUE6xZRaVDfweFA82WYzd5E2SU3zbAhWe79iFhUr3dqudNv5Xo0sySFps3fPRs6iXrH4
MkWNbdEwfHdLY2k63nVgX3QixC7NcUOVEqErtdXtc1U+93imprrNl6ubbuNI8ai5JNcX2WCY2Jsg
4pUeCix7BT00n3YLYxuvcGubm8BFTV/Eb2pMlKOfqLuQHEoARyS85bo3S8CQSw1ssZRsjbCz8KRn
2VuiRbf8GLvP2JrlymhO6qT7OG3BvP8UBePgsqujV7N0jn4b3xN5joCWFUCO+DDKHar4Gib+lHzJ
HMr3RCIAcJanTD2eGb/JTTgzB4lpGMqXlBn9rLN0EB3Un5W+IyXc62E5K0+Kw6W0aAvOHA9VZDdo
EpRHbpzRqFjx+DTFqKHOJv6dofVz6DYrHTUIrUICQw0wXawHvCkwO17KgrlJCljIwwoH6jdIWBc8
KZvKrf/a0n5E0Om5C+GkUzWKnWlPUY6OtHswrdpeloNxJzXVu0G8xBikFZKVHGsbHwVsO9B/1BjT
k5JqZW8BcujNOtx4prxqVIEeoCD4NYz3hiF9+D3hGC5eCKWiK+w4UbulKkNtGQ2mo1M9rGIi78zW
TNeywULYNgHCDMRwYikBG0pZqae4NcJtlVaGhsfK1NSNVyfT2M33/cLAnVUPrQzeeeHWwzyqVH1S
9/VCKWn5p3nCBGNO/TrUIPOCT284dlrZyi29oE3kWidkzwM1dBuKZjK8pw4Z1Zp5byOq3I4aBwCu
+lSKh4xQ6R6+8lvCyzC36QfO6EfMZd38AZjDmrbWPX2ZgupZNMu0gj1xWKZLuKWaadGTGdyPDDgd
gzybWWSFPPuKWFPK/lmG+65Q0wMvcZvn70BjCT6s96EdZCfW8mTo0C/geAIY8biH7FrUkfa7JJgt
jOTgDiBpkS/DFQOSnisFq/FAuldLrrtZoikjGKp4UjRbWbvh8BN+8aK24znXYkeiCtsi0MKBZ2ig
cygWo1VaBISerNpU7F1L29emelTJQSD4jstU2wpmPxPlY0VZo7MANAd2NglE+pZYpHHWmNmCNjuP
k0AlUShVyYQiOJJHraX+mGMameMYhemlAJ5VzirJL1CMZ5ICYjdr2UxbNVAEIw9XZMuo5BU5L95Q
EkARJU+/rPP/97X7N/c9Pf3lOy///u/8+TUlY5Fkqerij3+/T2P+9+/j7/znz/z5G3/f+69FWqYf
1dWfWr6nh+f4vbz8oT8+maP/49vNnqvnP/6A/BA6wE39PlIBSBavfn0LzmP8yf/pP/4DJPANY0DY
v67TX5dp/Ph//Nr4/f/jXxfPURg9J2//si7H/5S/wwbG3/z/rAHxN6HQW5B1WTGVkTbwO2tAN0xh
CUW2tREB8A/QgGTIf7NtUzeFYcuapsoaEILyL9KAZKh/sxVdBVKA6E7oqmL/b1ADKsyC30ADkqro
hD8YfIM/AQOmkVp1W7nxqg8ijDz7BoMjZsdMJSiK8EBY64UAcKyPRajoVbb2il/e5OaN0BaiQX+o
BTPf9udOtbXig6EtvPj2t4v5j2fuX5I6PpH+VZX/8a+a+fk3k7mU2evzrQ+iFtDC/0mL2nU1p4pW
WXcwwFzTkGI/vbDwVOg9cEa+KH/szWTZw95WckhVi9jFcqDXCzNUsbR4vJcL0yHrUwFdDImAJm3S
HdSOlgjAJowxFcaxkQlovxeE4jr1Bqt6B9pENpZDiMP1u5PRv7jMMjf/95OBFwzlyQ+jleLoZwOY
vaX2WzxpoArwfavlbQRLX22zVecjo6htHdkQufNGjcCFDcDQ9q+5PZyA3K1Y0y6zDLnM6NZNxpvD
GI5ZVpVY+EXpAVAVWNuwRmITvujxoExoEOyynrlbwWzDopMwYYTOxVQv2n09ZECcu8HnZOtnrZd+
FqX/EgdKO7G6cCOBqlhfv6HjffsvpMV/Pmmy+PMSOJFJ69P1oxXh2qdKtxd9qN3JzP+pUGmr1S27
COAugb2/fryvnp/x7397fhzIYZHdK+GKnfMSPOp0vLwGBmNepsX1Q4gRw/HZOY34jt+OUSS53whW
GSvXIofZLaKprBeLEOE6gkvaFb0m/VR87ASt4W8HFz99ipIft+w86/R9QxkuJkDIyvyXKlZPxEQc
xyfXxiGeOyjPLPtJktnmqkB0IfkeqUD+LAz3zEzE2sB9RkK5GD8V8RZKoXrtSM0z+dunSG6Y+uM7
l83qUa4fqRb5k7YpkApYRKnxZJdZsYVIR/4JuWDIAc9Wmb2GlbLqI7G3VeopbrlWQJ5bKMn9kiTn
LkVlSo06E/f6AKViiMloK82jZ7eQKc3h5OuGPscE8cgC/ACRf6qOWvuURQgCeslPD1JSPaHUPOWk
RX9z/b+4/Jd0lNJgVZkw81mhsjR0devG8RHuyazMk5uoCs7XD/MnjOW/nlztz7tcxklaUoINV7WR
LzXEHZat0i+Lv3kxtK/ejHHQ+O0pQsNe1wSmhisJeGpR5kzr0guguKMhBESkpL+xC4cocttaKm0F
VCJB6QjUCXbxKhjcBzMU4xV2sklfu2u29j8lX59qtroQXZxjLC4OGV76Su/nIQM6BKRoXfbSsqjg
lkdKDi2zf7ZNJH02ppjBmqei2sGPOoK2p6/vPkhhdo9/up1cv55fnS+z2u/n26S6Y0eVwfk62i1D
tEz3jv9ACEcVGRy88paB/fqhlK9GgYv5Tde0YFAM3lBbN80fhi7SBdQBpgF0BVFBphhN+3kQkJ0K
LQFTTNrnCKzDYolPghbJSNELFdybGSZr8iJcfXr9i2mfzwjEf/55EYrEASLl8uxmo8+jhEXph8aG
IE/U2IjQi3HD3K6T1s8XXaDdoEveV2a5JTNnnULbiFiha51AKAjFgw7QxC7tRw+TIjLQLVlaqD3z
bRUP90MRHbLOOvbC3KTkZlq9t/JJpvEbIuGM1lT/qZtq2hcznFUWMUXuIYQl7QA0h3Pfo4oVdnmn
5vkdVaujmpjlhGTB4/Ur+PmdNe2L+SQKg1Z0rghWfV1jOVaIOMEd/hqxwI8z1tzXj6KMH/ffh3j2
6H/eJ8vHZuK0arCKwsSaSHWyjPPoNtcoAHqxtkugasKJfxrfRTx5T34Vn5NG+sE0zsRM4QnmNTBP
5HChcXv9K41X9LNvdDHp4CYJnYIvsKoFzc+2Sde4GSaecGYZ2ecou8CemN+c/ldnfzHCKoZF1ofU
cldFSktZOZOavvJTFy9kjaMu/+Y1/epeXoywSKp6YAOc0jgUGHlx6uJUnjpIs42ezfH162aMn/bZ
hRtfxd/GWSlR7S4z22AFKWQrclSqo7Kvl9kNZ+GLgoHhsfSk6E4TWTKryJ+c5nhK5mbTuFPk4wOJ
mD4G5kKp1pbdruByrzWdKqIjPVZpPO8sOv6d3h01U2yMDoKSRVFO1c+8n6uyC9/i3txosZj49Hva
vHKWZQakNKBQ1Cf5jQ2+wkWdNiWsugUZPKwboIGBHT+aTnKH+03HJcDiMCsLKkzlQkdnS/DIG8Vb
6vJeubTa6NkMmiX5Qd/cFvWr238xUgNHaNG+WclKxgPZ0h9iYC7yGTsDw741cLlgEzAxvI12ftfD
vOU9iviQgx4C7TEfAebdIU/3/D+/2IpiM5gyOU7GstEQcsf3bW/dX7+545bo05t7MdCzWQ4CBf7K
aqiCuWF2JDVKFCDFwgWFYbTeIyaDiT2QZW6ZTHKnvrkvorsy34HRxl9IkJZv3kXSPE6ew7BYZeq7
oUIn6RWU9dFGByhJGLqgbuXLcHQlKmehyygsvrnUn68xTOtiOnCMztOqISY1jAI4DkFSo6T5YHg/
r1+erz7+YnTuCjutGtgbKzNz50Utbpw8eCqteHn94xX9qwOMT9Bv71ZEpJBpSk268jVK1m6kPqlI
9sgBeyw63oKsUE91E++q1DqWAbIWCfdXGEhigjWdMqyPLL9tKGagdWP50zy4BU4U+Cn3NLrA9mM+
0dE+z4EDz+1o+CHkDhxbiIsxoL6nuS3KtAjNYrTHvt+MTa7NgM6MSMx9YkLFKlmPegL8Ds6CbOqw
qp7EQrvPImdKo2+jUOGtAndbROapcJpns7NQBtn9TZvQGqvoHEyHnG8noYPus+a+6VDkMcw/5lm/
0ZXsUTGiB71nNa5Tq9JC5cMrwFK5BWJraqXPYtBnli3HCBxx7Ipwjwp9K7MO7yVnLfIx+TNAeh61
bELbfhpFIKQHk6IVSu7Ew3pkLAKJoGd4NGSAolCNFjIYzVSt1qLJgKjJzqrp7SViISLvVBPIWzeL
lQBAGQJe6ADdFHxKPgmt+gk02jIPVDoW6THoiNyVSPXybRLccG2EYXRy2JL2NtyZwH0IXHvdJ4Cc
SmUeF/bWLjgR2J3GgAxsYDMDNPSQSdKdbNpnw45XYRqzmgnmPf4p6mPdLTQGsuGiXcw5VZa7rxNp
5A+d6C496lQQsjAkcx1SJ0clronsLLHU8wEgro2UQtwgtF8kBOzSMZhrXrN1eTeuP7SfL0Opv/z5
yBZdmykGzN9VDexpGtDDRjr4lEXdoajTFwTPM/Q7u4pR6/rxvljnY37984A1AlqKEzr6MNZf4N9X
MGOXWak8sI0BmVUgPG8wWshq+JHgTT4QQrVp4CI2Jy0Up1qk714r34LewFRoNLuStLdJnI3RMgXI
DTDBAGSGDXjGFdKfkdoivZtGv8u8FMWZ9GGF8kPTo3bg9jhKv86adoUPdpZ5Mpjawr+xUaSJUF5f
P90v5g5rnOt/GxH6rhfwqxlysGEFPPgoh7qyvo9tyhfomjNKwLPrR/pqjWZdrIjkLqSykJvpalDd
n1HmbQWHVc10rsb+u5flL2MYrR7rW4/n37K6gxvWS9ZRS6NVqAEzh1U6uW7m6vr3+WI1Y10smkhG
6JIwyzhzFEiAkPpNkbNcYCBDvvbdJuqry3uxZGKzEPSEoqerHJ5bphIDYOALQ/mP3EuRJ5L+3WP7
1ch+sWpS9Uhlms7TFc5BdoJwCoS+rQgRuH6xvjqPiyWGR6YMIlMmDtWStjkCtUlTVhurlreaXt85
Tn++fhzF/Oq2XKwQatKjdCnk9VP11EEnIp203tppejfHhECehtrtHEe+0VrZ5+3E3tEm8Yn4kT28
aXQTSrZsgDSqRM/Yfr3AGfnmDQZ+v4h/JRIlGH07e1uP5xmGXvT3CizIDiMP421tW/t4VCP7TccD
KZ1tzd86Vacyo5ivtdPuLFzFE40GYcDIjcyXwL9+EWr9arwCrqLuQwnds1SimZDG6GFh2tPelW6o
NR/dQtGnWN0/BmahodBGS1OGV8JE5dXKO1F7K4toPiZheYPUH19+8rPSGyxkOkwJBrkfRAgi03I8
iGq5eiP1BfzQcHhIEh9zKYhyC3WoFqZ3Go0dQ1SIOTwEAQKvqFzuSR3ZdLKz1/WciR6SA+TXZu/5
2k9q2SfbV7a/EuzCBPO3tqklLpAeLs0eHkZqFEsr9Y+p4FdLG7AV/bOxFzZlMr0XnvsDagI6XyhL
YSntndqlL2ThlrYKuVybrLOVVF+ThIt2uz4mXnzOo7HOyXQuC3uceg80OjYA7bc0v71SkKE7+Aao
huy2JYo5Ct33qCfXV8XWY5nRi13l88ZntVHj5c0lUOSpfwBusfJIKM7p8bu5thW+uaY7dlskBe40
ZZHV9t04dTF9oLEVh5xVBCGmIWVa/Ixj6UYP6l+oiYoiunUjEaIwTvGu/BpkFqJa5GNuBZ2ItO4p
0suNKqtbGSrYxBsJdkS8OHI2qyTzhiqUDek6qb/ZQ3/xbusXMxJmhdyxc1J8LC+cRal0xyJnJ5rq
m4HwVxfhkx2XfjEHOOyVKOGrDMyUkYB3xeumBMuY16QD5kJANxuFR8Em1QCwkAVy/VX/cqIdZ/zf
pp6gFx3ujC5d6UG2qKiy1oZ/B/yPQD/e6qEj5zUXy9AP13ZYoSMu3oMcSKMVLRu1IOnQWShxthRq
DhvjsSriuWXzIii1sTSD4I0Qtdu+SJ+iMD1rrG6sxH6olNqb9KWx69JyN06qKovB3JJWmm9tolFG
2Kvbon0hVfyllLWH6yeqjjPKJ9dXXFzfNtfMqpdlVt2ElbmOd5DkYpXkFag6/GS8TM2ZM4KPkqKv
0snFCUsvJ78p2kWgYbGTxNNxdVB58PBoJQ5AGt0Ow2xHJEwsDpFhPeoeWhSSPsHRle/Xv/YX3RDa
W3/eHyKq6LrEUrRyuzHgFJeFABdB7RgIprqUywfAb/PBUwjQwryd1hO5G1tNB3SY5G9i9uVOkehA
3+ZEiWuBhBXM1BxJ+m0PrlfDxpdBIazOgeSvbO++7rd+ePLgxCgkpYZExyvYkzKyM0VUr13JvkHE
vu/yHxj8th5+dc+UvlmafHmqF2uBiKDtzFUsevOo4LuyBT2IetTbV2G5VO37zjtFTX1IEdvKIPtK
YAoR7bQS95rkLEUPRbhfdZ2Os/Gjt9Fto3YNw1VUYjXU4GoLlETUEPE/3g5Bu+FdYiRh9ELWP+Kb
C2uEYTwmyW1gvIXKbV+eAlisVDzY8Nre9vr9NL9aSV+sRYzCc22ppkqUtNqxjrVqaljaO7GPzgxj
FEOuMxOeIPIB+ZoSLSitrEMIwyVQp3lOzcrzJRKBBmAw7BmnHrUtAG093v1kWQdYDGE4QVolTKHP
0WIH2m4YKytpSbAH29pV4eBsK01o4w11FucUk99mZc7cDvDnykRmENM6qfFoSwh1fOXBleNZRsZJ
jHKN/eaqC/MnxWwpt3frwAcYlCrNC2u4eYkoGnrxyorrfZyIHzhhHORExgJx7C32xlkpNdsGEWlM
cFOeOeSweYuiaBe/fglGX1W487GkVSbfVcqUcdn1yStvXKyXgpSkr67H7Wfo9cFr4gdPKx4MRZml
qLr8vNEg4iaHseVnMVH7nTlR4vrj+o3+YrowLlZQds6Cs5DiZGWm5m0up2t10PdCbb97WT4/Nf1i
2HaTQpYIpU5oknpsma2T0vbffPQ4IH5y1fSLvV4UtE4ziIKBkmQVz4c6msToTIBIYqWNp9cvz1fl
MnGxVK5joWhKbYer3ADX04m54WcoiRoUP3XvYjVqvXmfqPeZkZ0Lt7hXqe+Elros+rhDXih+4E29
cXxlJukKyle8RVm8I72KATo4j7aStDPusgAFOWKdxrbmgm7UN5PmF/dWXDxXDXIQ5iy+u+GdcyIo
i3ydA9S8fmW+aMOY4uLJSTBXQeAtg5XbPmllim4c6epEtsMYUb6NqB+Zohc9+KZD4UNdKFWwjBFW
grx5gw3Nfk5Z4oqdXP82X5zqr2Hst+VB2mk+tdMiXIVDtFdEfRvoyjHK9P6bz1fGa/bJ02ZePG0q
BKkqiGkYBpYKKa1SMLnVS3izS/RsHwGdGlEJkCEhkcG9+9S4/dv1M1P0z4+sj3//26np1GZIgOU5
17qYVa6EL6Eflpg+6DEpZFNV9WNSW3MlwK0p9PBsts29GYyWYQ8tJw7q69/jq9ftYkKo5biQU12m
bkxVE6tfuka0us4i7d5Kom/Wrl9sHM2LtSvhOB3WHCbDkbpvmKS9u4RCyrWMMUGWCDDC13/9bL5q
HPzaUf52VZHH12XddkhRKKlZen8bs6KLxp2AJM0aYc2d1lxkZbepdSmfGRYeMCBa6AI3Me06PFAG
NvRm1lXhRyUTfhc3QTyDm4zUUw5wI9PUnUiknE6lJh/rP2jMXJIlzJD0dWa93KWK7pNTy3xakZ8+
NjDNvDrgpaOkLQ1r1nLkOLVsqODfeNajxQ/YPmAg1QXOpMBRpluYU0TUfNYNUvVY8mkRZSAl1imw
gfqqvxtojfEZ/+zZH1+6364Vwb5G7MXwmqWW2OAaWrVodzUOhnlsyUhRteqlVNgWquYNOBmSpGt2
QAgeGkPcaKl17oREXEGHqKBOoPAQQY/3Xid6ZLSe9a6xyEYFJPHYO6Drs6ozkC+gXknaaqnT/BC5
PAq4b33YPmVq0SApzzwcpyy1lqFwV5ruPKgRKBliVIpOPIw/3+vOR2gFdw1pK1PwSqs66JZt4c3l
EkFvQDJikG4xk25y4CUL21VuvVxMe+Z18GQHW7RbH6X+9WdNHV+Rz67f5RsMvAvlSBWuzLKY1r84
3lL4GCloNYy0vG9Gi63o5sTbzUATb2sbgU+kwMoIVTGDHX0sUvc+sBt46u6agIFTIFPbMIsb8qu2
TW9OicH656aMX2ve3261XOR1kozLAY0NMjujpZFglnCMbwQ8nz9JhnwxiJheFUIjpvNqK8XJcrQd
qypse/AKqI03M9GEJx1c6zcv+Rd7VUNW/3xwh4IMNBAg4Yoe/IPWVHdU42cSlt42oAWp1dq81/NN
mVjnuLEfr9/tLw96MeuSzkhroGcQkzR8YKq/ITmFxBzbe8U/LDEKoNMmP2Ipudm+DMLd9cN+PgEa
8sVsXJqSbIJfCFdaWJzLnEBcvygOzcBY/c8cQL8UN3ipIfoEENgKlMOm87ul52fvtci+2XB8vt/Q
L7UGtFaGLhiHftmKbuW8XgQe7nLc3TXQfVKZqcJ1U6ft/tK//iF//V2K+Pnl0i+VBhUoZBmGHYuX
QXuEXDwVdnemTze7frG+kILolxKDYsjCQGNOWMltsMFqR9O4J1K+TM2nQC7vyTSYmx3K/dxA/teT
n006afdCCOAmKPpjIIibiPsjD7BYRq6/lXOP9F7tQFH8VoKrIbfyg88FqnJFZboIb+y22Cd18KbL
8qs7EAoVZPUCaD+I4OKbc/rqko1//9vQQHY7YDW8pSslcV9D0iUI2YKNanzzAHyxwtLti1GycKzO
dHLHX2lWw96YClLHyUV++V7FQHmrsJi4pvzQZ24wkSzE53p5f/1ufb600e2LUUlyBbOug1TBjEBY
B87Mc7NT42NUp+F1/RBfXbyLkahw7ZiUQTlYFYl0FHbzDIR1ViTh4vrHf3nxLgYdTXbAoJV1sArN
9AFANDQrbY40eQqBFUaV+1rVjEElSPwEFxxBhNeP+/mCTbcvRh2SYgY5HRwEO730lFUeuQeY6YFy
3UTWqLXqCuW7M/y1a/nvs6h+2U7nHUtYerHEZ3QNZlLsEgPFppWkXPMRuNQ0dSHcEE7RU/iESouJ
FNPZiCSjVySrMLZj9KJlrkwrTSZjdAz9kbxmaTbp3sNKPhGgaaKRe9FU/c7tm7tehTyVkn7qSvLM
DKSnuojXFhcTRB5OQ5VET/CJPQ4rD3gXoRB1DX0M/G9l4+aiAeASZAaZGJRNDCAciEioRFtPCneG
pMzrRJx1qb5TA+unOaJbvCTcKr2FrVmH2VSeSRh+zAOxtofomXziWQ0TzUaHMrMGvB2tJVOqH8J1
K/xl60IvMFRUZOoP2EKUfrHSR6HYEtS0KVSdDHfvRIvggzfs1dU7iv4FYca2+MCb904DCNGoxsIj
zvZFD1hADgOIbUWzqgqv42zJ926H4hyZRjWxDOW1UoeXNM2XCNM+LGoiWhjswtC9q6X6Xoj+w0vF
s3D0E6t5dQJUaUko6DZuq72WsYKtiQqfZBkL5JJiJGnc4B6op02KUpyLWn4yeGSjxjiYnYuPrjgO
ghifLrVOZDETqN3+NFuQ82W/ihv8mzQMWMzfUZc+Nl2Lb1do1JXQ+PUGrPLBWXS5fvDycNkZ3XsK
+7z0OlIwxbEwK6CY5rIKLYCgzab1fHAqHnM1FgyqwOkGG9e9IeF3q2PAzsPR7nD7Bfk+ddw7I4Cg
yC5gm7nkXesF5h+8oU5pf3Rej0kq1t67TlrWCSktpEhIgXNu/ORIVQ0AUJjsrSbcBSmbKNdNyVTR
v1nyfDHOWBfb1P/H2XksR45k2/aLYAY49DQigNCCQc0JjGQyobXG17/l+Sb3pt2qNutRV1dmkQiE
iyP2WdtyMi1RKxj7th59jhxhaTSz3Ob/sN/FPxyVzl8ZGq7cie723Gu1AZvICqYrluGn1qkZ2Qbo
rQctqmQtf9M5YiLR3tqQMdNCatnUaBuK5mIuOGKMtIgaDWfZ9MZgm+cYcAFok6Ow1nq2G5oZQEZJ
RStKbOGP/lchEr2H/32BTXECLiZquPPN8MmouhsYzk+oGf/hAvunV//X/dgBK1nUjlFPdc6OBWeh
ltsvrlL+l0//1/Woh9WSGIMaoijuN0GbH8bMOYd2fPn3k/yfbhDnr0tQdYtgCg18zJUkNfFpKFGg
FGcjye5NpD8pvXgJlfnDdSt8uofXIE/f//0X/9Nr++tmLMOZEzpp4x3QgBPTLIzzBo/w0f9D1PIP
N5Tz18U4i05t64gfP9XQ3UU7XBbEYu5QY7GusWtLo7v9dx/kr7tQn9tuMJ063vVZdItc5T6q7lMa
1g///uP/79TJkGNI/zP8KpgEU1pInztDT6qNjnuBEgbjxmpUT54jYNFAov6nlP+fftlfx0jbulpI
OBHvTI2bcdZjnevRfCsCBuqBDVc4Zypz9R8OlX9YAX9raNSgXhqKd7D7hPUo96TBKmi5sv/9xf3D
kfV3Q62zqJAhIMT4fczuDnk2PXPItdZpwiTq33+FLf7UAf+P6OTv/ldW9VEWTiQUaqtoG1ZWg8i8
+jLj4qEVI1lt4Jl69Bt7ky0gw23gom0WJr0eB/qfFSXzakCLTFH4abTNex3N1yrr4KUB63V5Zh1s
NOw740F3Yd3bhfuup/OxwY29ji0V0+/4exjFwsS/cWwdHYK1sU+V6T0Ou0M/kgg22V2HAbqQWYVM
6wruWF0rOoD1gLnaSo6ZFsH74CrTtqpbA2sjjJgC274NuQsyvp92WaA9dONbbQdgrAKg9qHLQ7fx
KQWybWVYSU5JcouCEEq8Uz5jabXrRvcA5eXTMUC+zf30anNhMDeFIV8ITEkp+Tv9oL2i+nsL1Pkt
dcPzYgzonRC2QR/1rTqJt3mEMwjasbuN6CjpCui2fUUhna8wdvqzWzeX0ZIoDka8rKy6FCVOPHZ9
WVQmRpQB34zlBUYQ3KVCXBbDSn289RAKxPUZ/Z5UL3mIiBU4os4+zqxtaWroGqxJh7yJn1PbNEDi
lbfGtq6jNe2Zpsb3pyROmCuM5UOyxnXep4z8BJ9WNJeHxFBfkHCdzB6yFpazF4c8LFbM3yESXy3M
bfg90dE0R69WG24KYx0UmLdQycodjPjoIngAYEEdTpGfldohiu1dqxjVajSTczhlv2CNWffUTK9d
3Pye1eU1dUULFgdkM/Ej3KWjTFwYa/YGHZSj0nuQKVLoHPCTILRTe7yGyoJ9CkEg4OSFYlz/NSUg
qsbwIhhjIoIvL5BXsBsddF+AqjCc4UbzaTspgRfh75V3yyld7HwtFPq5vbBvi2hWQZV9F0I5IFP5
pczLr0W+IEvauGPhk3buk9oVhl+lmAZ3mnUEsbjC7OGWzkzpunH+bmpUeiFFYRNmPBZuwrgS9sWW
9jQ46RURZ8pIXLuDHqCscwbL5KtTnBCsY8+ch1vCvarM+l1d2sPCBYItbMS4lvOI/ZcG78g+pab6
IGz9dZ77e+2ql0j3wwo7ydpQuk1VRdc6kuDNAhoLxFFgYPljS0mM8fvqbW6d1tPwX4vJBpRFvaBi
XNdWfoZy6i1OcNZIA/q8kJ6o1Mx6YbqYJqUvKGJ/othkXIe3pfODwAUYmw6vENXhgRW+dqNGGCiw
ps1lYxEM0zWulQdnrH5AjqVrp4QcHsOw6W20tUm1y0UMulMailrlKau6M54LJzPA1N0xmXTEGAby
a3BxTbC+AJtHb3a1C1J237WLgF0HLdm0wARkjzBaHorZeJZvySjTL3zurzU3okIQP/VAP6Evfbi5
eF4K5azOOs3q5FCIGtcYFkHZKUf5v7DzfphV8VN63CAIk0c8arDbZdCekOLa6xlCYKc+xBLYFw/J
RlUMULJxf7Bxeq/s+mRhE4n69MCw+qXB02hdB1gOjUX25kbus0aqHLv9kWAdEn5V3+bZBb0VauAX
4Bko2WRvYGX8TlXjcZoGv4Xjjn3BF+iQS8DBRcsdMaTTnBRhH2sB3TqHuQGY92gx2btGe/moFup5
mRNrhSNpf8R159RLsCDctH6QQI+82CRC8cvOgClcW/M2qCHjgeiMTYyrek7uJg13NMS8Ak55xW2z
oiP9E015vzKiBWqE45kOMwdN3X4VcYlhmxF9OGQnipsdGAp/wKrnLaoXZP8TIxhuZj4JQek6UBBW
92a3rU13a5cJ/HbTesF25yyWCkUHVr2cpep+1MqTMLRLqg5fdIzIfY1wMxntrXEhhJTYgjLYjsgf
frxp/Vos91KpLk7F5sFo+wGoOiRPNXkWhoqMxMSZhWn9SmHYp0VuZTYvpPQX10AHNkfJnaSmXA0R
B/1if1skSIvD7ALZmjv3r2bUgEQcQKtaZXDOXeoOZjC+Vqb+nCfk3AxibBsR/85z4+a6OfonlASz
cdCRtMkDoc+TL5XgYqUUCwXh0HPy8Jo6dgS4z74HWAfXGQxc+PwoYkaxA6137pz4EzfHhxDVHF2X
3lOq4ndbRT8zHMoS21W3TW9lY+LKmUlPCvGizdUbDhnHRRWXSUdWqrWtlyXZixLYns6ZBu8bKE/Z
hidLy0lQHQS17aCHO7vVr5AmedDJ3TKVBRk2ROSxbRW8j61+X9DjVczIi3XMHxX6CFblN0ng1Q3N
jnDQgcoqule7+rsxu++4TDBgMgPU7eJh1zdiXwzNedaTrcb1V3fdSWsZ6gJSeoVtuw8M40Ox4kvd
BluTyUjkJzG0DY2iTgnsqB5K5BOLeO4iB9/ksfcR2G/48SU1SM1XFiBZo4XXmfusW3gA5mLaYWKz
xgoZIzlluyghrkps3i5PMAByt6OL5XAbzUD+6T8NCNXhCMHFZfb9WofFB+KJRwWbtCJlV2J1tw5C
LJat+gjW0kfGNGByb+6juroVCviDijMrbmh7ZE55a1W850cgnca6TcFEzSaCptlxLkLaks4jMDFz
Kdd4qR4sPbrmks7Di91gYyptv9HtCQIQo243Ra8/h8r0Ooz4ngT8qE46XBjDx2hjJyZ05aVNU6oD
kGLqBL76ZM8nDUAI/kL6MzKlDzD0V7NebgC+kTWnaPl1WHjpgEdBxMwJFdYcMKb9OjTT29CKRzyL
SUxV7dym497lzC2U7DsorG2vIXLqul/KKBkn1nRtM6tduyksFgH9S626ZRUjxmP5Gg8jJ2A5KtWh
oFYXz9labqV5qbK1vF7SfOSSg56kZKGs4rXQTlxGVYM7JEsXnKXpuVr5UbbTXv6gSrM/DG4kp9eS
lR5knzgpFqsiHAo/aLNHLS6hr8d7eTyB0KwZUi4uFhZWUznchwQ+tKaEbHsBsksr/EFXj8KedkGh
01Xkr3aKedCoZ8iQoRHW86A3fjbFj9B5N9IBCVSkvrZ76FNdZPw2FxpdWp5tRYGfBzJ/PKUnZW90
yWNfGdqqxGNkXSnWVQPOoqr6A6asuzoNv+gnXGzbfIUi/2xG7CTLYqJiSnX6Jo3jR0BOFZwYFxHt
+zTf9uB5YLq6mKMGjxm+kcxFqJfAEW/2Iq5OZHyOYfJcWpTKXDXYpJHNUHZ9AgN01hi0VAHErq2m
ulpLchOZ9qrU7Zs1Rt92b0M4NvcTAyUrUwuGjdxd8FRpfpQb+VUhhb3bdftboaPFGIuzr6njhxao
c7leZYSPAokJRnMLoGdPb+shrirsHIQmgez6tm0Z8neG6NI0eCJEtO6bMP6qKNENiszsoh0I1z1O
nCeTfKtVFA9kbewD+mVCO9g6FSqwxKjvSW59zZz/hQHefuwUhrKcL2vRLsLBwODPZ+ALNhkLsEKj
WM9YjKUQjyI6odBw2NesMM4Rpj+4V+1s+shL7dVRgH+OKRF1lF9Ea747VluyDLqvcLHPA7PiKy0c
DhS7fEfBJQjXSRywOdoRvapWzCk1X2o3XhuoBFakMm92JI51j0wS+h7OCMXgV1Gn+3kWQ81EXS0X
MKLoiHloKGS9pqKAdzE4stL1UIbeQJPGl5OxVuc8AhMtgPLNJ/mnRTOvwXZS0qaf7JVBdjfdDikZ
42D4ucroHoXkPguWDbiqQ+U40IbnpxEXrpVO095hw9X62XLMfKWN43kyiqNtZ75832bNhE3V18+V
w+utXBfdG6MsNG4i8qeZCYNqmbwgV1/kR2Z442U0m5vAE9TgG1ssDVLO+Ay5G1dXscMz8NpzjgL2
ehja77L9PeZiL59hMedXLWt9JYU9vMyAzvqDa1JcG8P4YGHCVHbRF0Rxf0EMpk3zQ0ekgYurJ4bk
bObLodY4bu0asj1gKbM6KICMeZkfS6huknTxZfwf8O8Im6FtxCL1GOl969LxKhJwE0OAZ4xRZb8Y
LgcCGHGt4q/7VtkYh5K35LXzAnCC2V+VwmuT2js8JagrG36BXg8k76eZjoAlsum33qvwGvMHYL3e
0P3hJTCLlYrxnC7T3tTNnanwsUS3GXhTQ4q9bZY/cX3uKGRc6iq+FWxMasrXLncZ0YouZR/cGWLn
3mR+EjEzJH1NuJfUMHHjibzI6TbyipAHECf8uW7DZ1nhoYC8NlVlU/Ds8kyMMd+Sy0cGkhauoNi0
HLqIuJuLuCTXoz343LH9Jlo/8lFiJht79IFJ1b5Eo/NhjUu3wjhwP+a4ibR5e4ysaMP0GMOaFhOU
AtCDm86Hmufo3eHHGqLIn0r9nBjRmUN2C27KE/2MnxVUdMcMPYjaiCjsNRUDnHfGjuke5Xnola0+
lM3KKkCvaBVzUeqrjiFuluWP1hQTroaerPH0xFQyZI5x2IzLmYRngg9knwO1fjNrqtgFxepciRmA
U5Do2ywS+QvhG9O4Jetxwt3iYp1dbLMYkSPlPRtn68bSb9iaPFlt8qTF+CK59hb5JBJLAbQxq90P
zVDOVV0fgRt4itkdXR131ojWZp7d2y70uthFFNNsx56ISYTjLpdQcJdTXEdTyFP04jIu4qEwAhNd
KHIpzchOdqADHpuaDZv5DQ/YQ5pERNrzgH+I/aJiv8MhgNC2cNn3DKyuRdqcRNU/hgUDgGPum5l7
CWpsprCfskd9bwj3KAO/zLLWQ9572UT8j0kmrz5SGVcvG2ShAZIdMg8lj54W4XpBqG2cJn2pAauu
RjoDpjb/iKkG4V11B11tzihTB7DI42OQmB89t0hMj0VZigNjDb+aMv50HXufKeUBegieYzYAN7h6
XBUyBFNF9dB0TNDL553xg10GpEwBfaEViAIcQwPLm3Wyp25InjOXnhPwuc8CQ1DgYZtCq67FpD4k
g37RTa4GGHFhNHx3SGdycthJEbeianYYxwIlbWLPKGY/T8JukzWWLH/wuqK7q0EExAPV04LgCZKK
l4np045S3wiVC5hoqZ4OPGMZDnEMnZA44N1Sox9mLmdicBw2LBNMa+GID5eaY5SbT6bDiGdJGXLV
VMt7U6bXMB0f4paBt1GFr1DoEyw//Uyg4Om5dYAM9rQo8RmOymdtk8QLK7g2dfEi5FpQzGBb1i6u
tsGw1YPhRUk0rJvk2RyEwKt1xeargeXAvAUgI22bF+mfxbMEAElag5SY9ScXeTuIs53gy82ZD4/i
LC/tZix9wSy2R/j8EFsxC7l4oYqxAykGXFa8gzK/F9ZwJ/061yF5eFAsnM4DGVJuKoChq4NIrI8M
M091wrdC7Qlh0IDiKwjaMhySm02uuKLjeYvZYEqqPuph+WM3TB7oAiJs5QsVwL0Mu53MknCHyzRI
0yMASLE2rO0822Rz9CKa/PdSDlt8VG92GypMi4C2zpscSQDRl1UV17TvXzWn+V6Knr6LNno2o2G2
Y65trNMxvZk2Y1wetQp0clRET6WT0MrGXlzezzx7nC9vAFMlDwSKeXWipf6rnJZbO00+XgOexvJp
rPzaVtU2FpU/6c5HPJuHOY/hWGbnljkYdag/NZE+WY34VWTObUjmfYcqeXIjv+ogGPM7E617cwwH
4+oF/yquJlDpKnauy6+0A1EYlwsTrcnyMzs2ZNOaO4YKZTM6j02iHzLy7YzzQ8+Xq22CZWUlfJuS
UBoM/W940k9M/O2r2X0O8+ERe0jSQa0mix/2aiEDmgG+civuBvooy8Xrtda778wxXtK4fk7B4q9U
AwZx6jh7rbO+MwlUd01kZ0E7fRMEfqpVyeBwjanJasghJGjwHqNuKlfFrTSYL9vnxnw2o+JDxzoB
yf5nRek6RKVgINSkdaX+0mWK3PcFC1856GK8MjB7Vd3Yb3scjMNgORcq4Oop1B+bafpsW+33pLt3
RSdeTdXYV3IHC6T4KpZmb2MKqhWConGUeoYWvVSjoFccLbu8oSQ2DZC+JvxwKueGj9RmbEiDIrvy
DIGFoC6u9P13qh6+FKX6bGDjzaHdfem4YJH8NTAX2XNmae0W7MQAP74CpPZEg1dsimEbO2/rFAad
E+qFZn8qwvpGH83XmulE9d7LZ5UC9XLp7P6omuGuqLStgNgbRdOmES2KSYqIBAaktqzD6K0gjV6U
+SVT2o+Ee3zpXhzbOWh9hcaVvZYW7VOs6D9JhnukjYCmKwF0orTGSBQ+ISeUa6WUoRQf2Pgq7kzh
AfJ4zrlp6jDeqxgJtFNUYXGlHbPZwqM1ujiCakYviyHgVQ2ChrIsHRaGfh4J54wE0nWXxVCdeqwV
7Rjq+mJhoV57JgO8q9YWXwEWf6vOmDFxsVAIZhsxmS8Zs9hxi0ew22xFrxJaBOsKHrfGt5zjatq5
ySmimd5Xzg5kuhiDK5fhbg7DbW65H3M++EUSf+QxETMRTJG3DxaehKaSPPVKw9SKueVOXi1xdpZv
30SwKv990EGORaU31b9FWpyMIXyMwvFxFJfENr3e+YHOiNOHBUTX8XpgJn9SaXmNyngpKF5puj8V
GluYIDqMrnNbfBEI560AUr748sAsJIi0+5Svyq1MH9Xvem5BtrFiRkLliKOIWUY/awS8Y6lsYg6l
01/lB+9Uf6qYQk+Es8oU0t4SG09Sq1FKPevxktBtYCbjjDj5oibdF+bJftND1Y7xiKyhfFYR1Ohq
wajGGX4MEW6sGBYpJwpszE0Ntiq3i2cZ50aEAE7ALoYJQYyl4u2eWe45pgJqgh5yMvWmDPlWPqAw
YMvyaVWMAXkBWhufec4IR844c9YOlQgR0QOYgqeJIgB/FBDd8I0atXmeGbMeHRpUU7bBrPIa6iq7
H048j0D51ZwxJSC84L07xlNPfFjPze8aT1qmXkSCAxFbtcRAKF7KfY+RvU7gKX8uokdCBY6D4MAn
QPhxpEjuydc4mNF20Zig6o1qp0TVO5RB9jNliMU5RKKBN/5tD+52Vio/tl8qo9zKZGaMhjOA5hVE
Z8YSl7v85wULq5Dqj/yv1Uw5VSS2pvaGr/pGLikZozHkGjquZ9mx51A858mDNmXrUSvJB/DzMPoL
q9ox37nhcWH++HolrSQKn5HbVcsWjwxcKniAniXWVZMKIlk/ZkN2auBMlwmACohhAhAudkIRJ7h9
jxXAyLxi+YiswIkaqgxGRhyWWdWtaW/kz0pc5RZS63F4lASMk3B/ihAQKL8q1eoNxsxMlrgfzL+D
i409+Z8QQjP8aTxp1kDtOSDz615MI8Ppg46TmA96TQipf0ls6eLq2NzgXxo246kyyQ7SN4capE3w
jf21VxFRFn334Q49Zb7e71oaDpVzZXXwN3Et3hiDtQ86E72uq3z34yfe0fDXaoa7lor5JL/uXQqI
9G4os1GgVXxVVU2ywOwaGv05o1OFqnIjl7NpJid5UHbOjyyT1SluMBw2qmWe+HWpId7k9rVcYz91
ObCiczpa724xgpIDlgyLtAh2qv0N6fSRvy+XFGkbuUSHCWNGpMuJ5QOVu7vk0PgJvNTEHWnokJ+D
UHcMGCu4KljLt+xcydfZF7q3AAZejNHXZvTZWhLfZfTCfORDRm6gsatb7cMEIk55ATzB3ZjyB9lk
lI/CM/z5RLYfB8rXlHFW4+rBkMLb3PUkBgMx+MeQOhdZmNSc6SWPossEHp7vDxcaVyPaYvhJ5Bt+
UizfFQdJHUyQ61okkdk5xmBt1VripGI4ZMzdjpbfSalDj29GH+KdWsP3j8HayJXlNvITMZDsKPOj
TlHKVIKbTZkEWOG2h0IpnwKePgXPL7mpkZ77uu3cljr2uB+O6px/j4DtdQxaTw7fGF8tahZGhV9T
niVqc7+zfstX1WIVqRbOF/+3H/Fu47SxZmg0ZUYh7OoaxRYy+t4wlksSYZtjM5atJ7Ld7S9FdJho
W9mc8W47yGNZVttYD7wBsDE+4dzRSrBNNS283pZ9RyEIc3ksdziFuPvQxx8a3TrIU66h/CIc/cZj
pJV+IqV6LQdlOyjRhiSsthFM8VPG+TiHlD7awreL+WpR3JBRpFpoe/b53DUnGe4mSo0r2qv8dImq
c1wW+wUD7JXc+0ZP1p7ioMWXGxaah6/hhPkMyRU+TLFySbkClExOKSyrgvvQRGASG+4uCWN8+/jW
yKiyVeDgHpSHj0bGJKtV/zBzuJUp1GQoO551hYPDyjWe5LlnF+2hWoqdoX8FNBiIaf281i+8v4rF
MRCBNA09oD9HSaIdq7pDKf+7b9iqzPWWXXCtNYothMiDVt5VN/mWu6XJn/hBDTeL66ZvhVPcih42
zBxBjaokJlG3TyGuTY3FA/X3mVdR2fNPlE3f8oZ1QERu1IbCUfu0BM5OTL/l6pBnpW68oGJeTWZx
zpP+Zuj9uo0pEnPyImNbl5wXaeS+5bTjG5y4yaIN+yMYlF8tu90leObx5KpWe71c0ctL1lFF1Wae
9DOyqYNJsGAv4WaOclSM+oNMgWacl2zq8PRA9w22IyUvZub3zY6G2o0MdyV67vk+35QRwucupf7Z
49lg3gWrtXLEbh7Ll77sLnOo+YMGQVkW2jWBGQonvLjIU0cuDrmw68ZeI3ai1th3+IWTmnF7zJl5
kb9RPnhoNyQU8XLWaaetMA7DXqC0n+Sxz+DGUe3dcoMJOQ1BhTK4rTNir/UH5jgCr6jU+yBDtlTf
u3m3a7ThZFk/CcUwKvHgVcK1ShVtyoJLa5u/arzI2iAixslNTUauhzJLKWVY0aqDCcMnbC/Z0vzU
nYEocvI1mGdMofpmXMYMnXKjlIYJwqrZIna/ANnzDRpobZUCXwuOM1fnQm0bu+ddgv2XzCHddPpO
C+1BZQebLuCFwqI2OuC9Q3CHl0v8HA4NpUa6JTmDL2WMKNVNl7sxiONCQDUYuUKhN68PZZji797T
4hAT5YnAbNfyL0W8PIW6Qk6klcvpp0XaanJANOawsyi7yLRHRjZuZCNmDOejuwDrIaiZbe1Bh+Bu
8hGquDvidnZyoWCUfdo99np3j1ruHnNE2GNxPVW82nBQDgwkpO911JCzj4nfq5bANlP1mUb5SlTO
z6Gn3U9DbJ/S8alnAaoMiW8KKGw1/xn+x7eXSnhAmoYV7pHjVOUyQHHyWcXDk2tQXZlJd4auaTgI
QxJ6bJaMFCK/27yVbgQPFafMPkvavZAFTT2q+YAB52DvWJ/RbGzwFGVOWCd1GzEpcDjFsqq4a90y
A2LPh02uJnBKmwCti2PUa/w//IpQ1o2ZuhpIcDMr++kWs9lxFlIbA/B6bRYr9p3WtZniYiK9tfyO
DFdx6gtmcKeIuYrV4Aa3rEnvZt9tAmX5bsVwyFrpJI6YhaD/SwTm1bA6daVl05G6ADdvXD3ZQXxT
EFgo5pj5DvWZzTw6u4GWCMx8ZrvD7NSrGfWf0EVhipJroouwhHua4Idl7neWFr3jL+XhHHXUWnrJ
rAnNQpLLiS1XbLsod2vE890pvLQv58cioYA+cTyVZT4QwKFlL9NNGWNEq5p3bDQRHPHK7J7B7rI+
T+035rM4yCWuj5ltsoIbT6wRaCt1jj9Sbl+DC0q1dWrwuI40lrZZsMeqMzZ7ZOkvWSFeQ0pa4KY9
nB5afPyCVxVvgY71GaqhSrsQl7hctoap3tUDhj8ZDW2K9VNlH/I+08iUXXcllhzdpP6h6osXAlNp
6cyIxD1iEIzpNWWTwjpkecoOM7FFqLL7kgdPcHNx4laUPdQnP3bBPcs/jZLyk5Ger94ZLg7O7Sub
6dTVjGgCwc78mSbzcUKJv156w0LbrH9o1M4wayLt0BkOs5jbdcoG+RYXNQZ+uUfDY2dF+IMD7cW/
gZgcoyHeo5gYunO3UU9TwlKVtduqbznWmwqmXQq21fKtV7m70UneXOqoPRr9DcbaHh4lL62aP0xt
0IKtoGLSifE0kBqTodbPZm880k3/EWXyJt9jnJr0Q4xLUYhng2FtDgGB/QYz6V2QfTh1/zApLUkI
JslIZLBiVu428UWqj0cRoAepIx9y00YeEyZ5ptM1l5oUNScgWE0TytsCpI1O6tQrQC2dMGFoccIe
3lo+7YRRfD5jb+q/+kR7rbCFH9gfcu3Vef8WqxNdLiLHWBf5KlJgL0WTTJH1Z5PGr5pXxNblqwEY
i6omnTK5052ftGOg849t2TStW1Pl0ij8utFKmm3UmjvK1zqDfzohuJAdK+zQGF6+Lpa8WvEINj51
Sm042uNK1x4beaED213p1suIMU1CQRChioE5HZ6WUahuJ1tsUeW/Bka3VaXDD7fuYrC4A2kGJYv0
HdpQuOeMYZ5qU7mg+N4UARYgnHT5gAOQw7zrUjrgc5jGC6tmAz6Jell8GQmR5YIde2UNtGrVMJ7X
J+cqw0wPk5gAKMI+Koe1QgMpDJ14Q9emqivgZI56t9ifFoMbm97o911Rb/QJvp49XsoOvyVnGLZ0
vi6DUu2d0MLFxzjlYrj1dE5k1iCMT3I7X5sG2q/9ATdnrrIeBrhiPMSBtaM8c06dG4XgW6YtT+E8
vkOwESsjBvocB+JR6xr04fivkUHOM3c4ORnJT2JC8JtaetS5nzm0l0vMQuU3F8uxWE52BtukVwV3
pZjwWiUTUqzCU1mVAWNch3GhBp90Wzc0zXVK335V6AUq/hxCRHLtCUEtbSClC+xvvSnW4TL4aFqq
yHzqxmmb5O1V176TWaehxpxoxSSwG070E/jNAwVTY8RkkdcrV0dsVBubzFhThg+K9mp8j6r43sjZ
AA5rGWTFZU5gH68aNlBNEqVQeJR/jk+uPyr4ptsFJpzmi1kj/sMeEuEBriWOds8oTLEq8bk41oRJ
fRhgc7uPVO3SpfFJfnqKM88oJ1vIMRzupbqV/0KuA9OuhTTZeqsn4wJDdxPWcPrA0GDatqONcMWh
hCh+9PicstShWBn20+cljLjtbWs12NVmxF1tJI0xaQfLw6MYQvqalNvZgSN/bhqfNqnaOon5wsfi
d+gc8jgJNzwyk9qPZTZBHfmFJYUEeWKQJzWb2NCPIBgVA1CGAFqkttkp5krtcOfN6k9qIG8lJHoH
egtRp0PkEFOOoAb6oFaIBIfFa7qzpaG46KiUtbYhf9tsAAEkRJBLNzTYR/KMwMr73HJZKIH5oXTd
Oz+9cvNfUzFudea5yuk20ZFaxSY8H8c9LzS1jHkqN5kzXrkUHa7t4M0Kom5n860y+bbGPb325a+T
Z5ReqS8pSiQiyM//vzPK33ijUAY17gDA0GNa+AzLbzZxto5W7GKVEgWes9jczfX4VDQ/ujn9Em4A
WIoD3Tbw06Ys0HK0WfPwU9l0cSkLNAyDrZVZ7ORfcvXgJUnGzUQFnTGC8KHHS7pHkqoo1QNXwmM+
4z3DiJKv2tYzLjKeyjbvgvQU8RY5otdV1VIkUqJLEM4PCweI3mX7AK2RrhMvhCM8xnTI1naYj5ua
t9gG2GW2lpqBB683s4mchmr2Gx+aUWsc8+YK6MA44AcuetIUhJDxSLEqhO5FQS/a1rOb+rA7qYvl
s0d1dvGiAKmTBoxtRAarmqA3Z0ogGMGsM3O6NeA4Gcre2bXt93/0S3vNdoz9ONntW9KbL4ljkZSG
nsndR6Uv2IwGKD48iy4d23cseqwljE2QWDcnNIIzrITPHOkUZbWIpbqMjHXQJqW/75jJgQMfIzM3
iI6jXjwoDYxP8iiPcdlZdlv9ZeioMULWRbWjYW+aPA+8zCofHQozoJB01TnF1vKTFfETsU8ggxeH
yxnKfakknFbdjTHFbg1Cze+NcItiZD8RveC9xxVvcYPbCg0moZ+bQn0R3cuSll7KtNJohcO7maEm
5MwSRnBz2hGbsUXdfg3uWOGr2jLkNZ5jl7S1Lc6Zpt00I9nHNXOeuppvMfUJZ5L6d7zH/N7R9203
exah46IvP1RSKY+Fy466WYHCrN/OhhuccAreqaL2F0JK4Pv20SyWiUGFYf7WNRlaOygN3TELH+q6
7ddGo9Z/skdlGOu3rh+/klybtzmmUp95wlJ2VMtDI4nvzxA/0CG/D0bzDFT/wZB2MPQ610yP0TkS
nTfmpmc34tGdDAS57LCVpS03ztqTXRf/j6XzWo5bSYLoFyEC3rxyvOFwhl56QZAUCe8aHl+/p3j3
YYN7JXFMo7u6Kisz62qOJBYVrSCz9bZG9zox8+EOdeuwpux902rsSY3hflEAdAYjmxV+PIo6fdEf
Bjoo4QwLwVpOpT7+65Pu2++m29zgxAdzce375iOinIe+l3kkpn7pl+nsp8g+jaFEONQOB2dY1hzF
CyUAff4WbEK5jMchfW0xGBpnKpqxujdCziHMopMC+fU5zYEF+cj2N2oYxbDhHHbMI8Jts6HoH6IA
vzLSxrarHkejY5hsfywTDdJIlp96hn1SjKYgtj7dW69Cju6X01fXBl8atkjAOPWXZXkbZl9AQ6Rl
temaCrA76fZ1C1hh6APitwGLDO9qsgHvALHARIIB6dlkHI3UPqcGrD0tMm+h3p+V0Rx9n4gTcKek
Rn2IrQFYpIekCy1jnZTptKbzA+jmJgxNGjpmrmMZ182WgkZkX825+DtGbBBuOTmb9AXqvYoDCgiT
qyLe+LyuuyS3Nih3dpI9l1F9SfmHjWce1VKfTM1mSGVF+8ZeG/2nNucPE1W3YEVK9z+ChrElsFJh
9sYH1PtXa4r3WmWueezqYXAd6AbGn8lnuGWanFGOAC24OzbKTKDkDpLY2cKLc1vuaRiWdhhf5c9M
+BzMiGo2knG7REI3Jo9GllPToZzNi9w1PXzGbCg2sz/TMXUUdKJwTvZ+HTHZc2E6lwkfjLlIcXfW
U4b7edHLEGufZm2fjKp/bWcLkL43mBPKUwRKBRiGr7SEq04etxmW+6ENmY4TWTB5yi2YyHduKGur
CvirbQUTvh+NCTqyfgAPuS8bvLn5wvLNsig7gNo02EURkCcs12DBv44VmooJELEmkxCJgMUCuoyS
jNsHaRHG1q0I/slFHnBVDvWydVkT0LL4WvjaW++iCw/NXTK1Zyct4SZPa8dMb4Wx7Bjycm+SL7Xg
eJlrbPys/kPWkPNrMWMO9dLa8/RAV3lyw13UghdpZnlPUnoL0upY8/TD1nydiLUlwmOfQA93Squ2
lgE4HmIiNjo35UWbymrfpOjsFzjXjQam/djrzk+NZwHTKx6VPt3bDJWxCvPd4dKXvWcQt/2q+5pd
dVKM7yKfi9qCot5Y6X51lDQvB0WUdYv15aKs8PD7SKBmP8vvNvCFVqTvcJmOldFu+nGkc8KkND/W
7nu8Gfpc/5pbKEt+/SIlaWUw6sy31qwnW2yCb6OP0XE0s88ghvZhTMYlNwJ4CbQGIQpqnvZZl4o2
fufAT8uYGmOG2iq3+3c1qmoHG+hZdq4zaaRNpWJWG8QYHi0uU+s0BVBNiecL6oRgQjpipEW89mNf
vZltzWz15prpWDv6egpMA8J/PxoeYgbRm/nPTMhjGGxys/mujpmzm2iphJhN61m3p7PwNyM5aYhb
rdHj9ErM1Dk/Ua/fagXhAqiiokFD82pMs+eF8dAzLKkgjl7MoQPKa61TY+VfJsahltF6tzRmkSN3
ibdNOtDesXykzWXAzDTSE4Z8ftVhWL+MTnSkwf0vN6qnilkZm2oebyWHA5uFJ6/KLlCIGIaWTlfY
9c2miwzo5KY66RHpKMpkBhTl9daKMo59rhZ84S0YXPoKcyS6pZ12rhbGf9eM7LtrZ/eaAiMX+vDe
9vq8hjNa7AyqrZAk907rrL3vDz/TbP41ctHbOGhOJOzjincF9dy4FfRo6MAHvP0/xmBgqPtiH0JV
Mkyav46XmqlvTX+pmSDMNDZ4xprfvzCrbi17r4zzq2lxm9gputwlLvZxOF1oWX/rI+hLxchMsPlp
YkSKDQAyBtFzPoUPRd398WPz0PXwKAez+p40/epyFEdKacrni1sOe6zZ6Cml1WNKVFa6C+wMDKWs
ko1r4AdN8WQ70x/GyT+kXTBughiJlgQqJpyfcYO9L01o7blPnwonbHO6IvGkc7SYdxOTfdK0xXku
3kIa3VhOjn4sfKJiSEwK/+Sz6W0mbDItJDDXMxkfhN7HsWipgKs/wajFj1kJB57rrsv9Y8eZzbvg
1Ovc9mRpbWOe2SgrxuNtQ3fYMn71LdL6i5yMthvXOoOPGbH9iCfwi7y4HNieYk9T5bEehvclgsdu
MaCV1pCJotpQOOXGe4YkXbzS36JA4y26DyZAMl9eo000U0bk/9zG+KrQ6cO6QLdgd/prmrEpQGac
LHnGEnA9ERGpX1dS9nWjRQd6XEsQbCrapFl9PzIwR8qh1gy7u6LEFmJRO900d6S/Ny2/LaW9ymVi
DhFWLc636vOLSWREybfWhuVIwOxSZ92Pbwl8xIKEpR38VVpDVJqzb3kneUEjeRwXbzfzYvLGRVKd
UYL9hn35/4KmsPVhOTnZWXpvWBZtAohGEQBRnMEStuo72VUWRTN22Q/aINSw5m4BbSF+rC1OTdPa
D3NvkwDz33zbxpX3xiiYR8QFUrv0DO0PvdKgz6iD734b8EuYMVjDOxZjUr4gU525hGkm6MM+8KKj
603bFNPEPpw+Zx+pCleofHm+dOkb9O4B2ebM+9fz9NsSkdLkJet0lqkmFetR3gsOGufuPQXXTlaL
IpOqj5my94kzXai6UHqbtwTShcuYHy/swUTo2tfOOUiCP///1LIgYWIjl6AUroL2/rc0VtXBLZ07
u01tiGT6Y9dC/+QZBjkU57z+HNW0m6rlqHrW1XZfJ83/qIIFvKzehD19xbb/wITtb2GizSkFq/Kp
3+N1KxCEw0QkjdmxQZ2tM019jx4lk54eSaNLugHWbui0f0w92SszoqqCwxzHO20p3mHHvOfERbnM
fbh8FvM/lJZuHT0jCk+fA0ClSRCZWGHgl22FMqEKbGoLaOCt8ycsQEX9ePp2miBf5WRgsBF240Az
3F24Rfrma2AMOmvJgFnMnFwSFCjjqxxkldmSQvR/oG0GHztcWdQHUY17Hpfh2rYhg7GQU9hum2o5
TVWxaz2o8K561/TmpyCAdCQLScHRw47ia9Lz564rsRbKwHC0HDvomn5dObwNbojQJ0ihcEY7O0Cd
U5bLe1xOq9g07n/3Tae2iHBlWoH/2LsawxmCazVPHNGoP8J9OcrOQdtAqcvCEr9C4KekW+69yL9X
Y7DGKC0GlJk2uue8REm3yvzpj7C5ovZiB1gD8hkmh/kL7qtbqTOTfXh4kIKajg4SRhN3dlMc8Nw4
ZmOI48+8aQwgZ+nx8IYe+atNk3doic96Qyta1RNo4zJ/NG3xNbTFGewat7Q8/qQfhpTCYHSWvymD
5EFiQdobj0xPP5fedDLZzgWdZDtzH/0y2lYYi96xcZOJ6dJBcyE5SwlDYZLDt3YA65iMUlO7DjTe
qCvudEP6OVX2iu0/fvceM67Hv02PVScyBrqkIqvrI/acOgVheT9ExguudVfuzxeptFpw17adnwEy
GEK98yQzbAPt9zRnjRPeSRb6+ycpMHUQYrERhYdUs/byBApj2mPztg3ndqvXxbc/tE/IYTdLbx24
fZCo9RuLpKkznW0YZVfF5/Ki6afzp8ceQD0ZjE+O1qDSn4HCKQrSa2jArrX8bZiYHLfitjSQK0L7
GXoWzulQN11adNbw3GMcIihP42YMhoQSZDxKimtztjQ/veoQYnzCsjEWoLTOWkAvDFVfqtR++sWB
4pA1NT+ACzahOTDmAgRWNTRcFoXqht5Xz5bQx6ASEid24SZNHscghuQ1g64tZ0dqOxo9FG82Wl/R
lrK07p85zQp3NynpnMd+ybdV42l3Tmo89FQGaZAc06r95yzqT0NeWyAxZ6NS4ibte5BCD5CvoKyR
tm62cRZieJzep0wt9JNpH3MsC8A1djB09E030f2t01Pup4fCr95Dp9EPjCFcj2V4SOTmUvZhcDAU
KPxtYSUzDm7olHrto+zZ307pU4+1oF/TT0h9OmrlLTM1Gkts8oliE1S8Hpt1n9TIVHCXSaCqJsVw
bFJ1KLtqn6v42a4VnH1/p5OUo6t7IK5DOaoS91WPXq3GAssIIarOf6uO7onWP6SRBziX4jPV0+uq
TIAACEKGPh8zfJY9vmXWaw9StvdDeIgpukpteudAQurJwkga2KnsyjGFzQHUxgdXWgvlCtvhej5Y
o48PD6P6SNLr3vgjBwuR8cpoc3iKCwyeyHzKAmR49Dp1uzx4vvXObJNLGi2nhuHfyCLXmljCyJaz
amdX5eHDpNpNWszrLGViG2QpeWxzBTuUQzPSWwhjqHcekiKO88x/Gxj3Tr5ZrCqz+mGLQp+C9krD
3sWPGRwzGqa3qK4unp//iPyYVP1Qt4z48unZaOzlMSfnACDFKAKm5/SsCo9FSzZSK7pF++hBhWIX
5PRT1JKA5NbQW+JhA0VwJ1WcXbfoottV0xjr2k/2kkXooNHUs4GdfTM6nfk2KE6o/wommQl8n5nR
TZoQZeKs5PlZIIU5Y/86trs88QFzYagpfO70IKGQVuUVpQIyzOxdrt841W7CCBO0OOPUcxyJgCs6
OetiUAd875gwhxQcP0ummL0yqero+t0936ISDCXNt9K3mCC+yKkddBqZMMVj5pP3GbCKdN2yBfMk
RbyCOL+S2gjuB0j58uYM4dEovhSpY1C6WKWbH8mk7e0abWkCWzSx8jfw3iljUDRIO34GyGZQLifc
cfx57FevlisVKiTdlgEfoelunOnLtyEHgqrh/7hspYDXlf+EiPIseEBt2ds2VMeCezNQ45cU7Oac
bSYTvq22GJ8hwVbQAMnnS+jXUnHKC0NdezK8/BNh9076RCiOsR6q9oR8eV09YkRpTnEkzHDSnC6Y
P2sj2JUGosuQdrkPkKNa6wNBLtMXyEl5DXk4xgINskCjJO18301O+FBvfHiStWGepG/asoTCVkUI
u9fs9EnoBNYM4ZK1r0pn51OSK4UHJv16SZFhR6SgTvgvzVtU5lh8GneG0r/RK94l+byPym5fwfoS
5lsb9Y9dNF9cC+i8SF7t9pvPLs9p8NSeEhfFL2psSF0D7wQouunn6QfGxg9g8sqtp0eBW1LLBl6F
9iexQBXatZ4SbNltoJlxWGhHMl0XDQOErDJnRHh2yDk4Peqd/zackGG5qGVRBHrXiy9nalZwKv5M
IDATUbENtXMIdmjSZvC5l9OJcxNN+9qheTxNJy0pLkkJkVYi5UQ6EMT5IbarT3+JXxV57VxU29zy
d+60YAoVI8Vg5HtLIsPamMVX6aXnNgm3tpls9Ma+q9MYyki4b2Bk9eB+ctka2I9aFXM4ws7+ziNn
L6He6Bjsjob3zmALVHnzz8rQqowDUzdR5pruV1b194ExvQT6g4ANnRGr36arRAZ5YMYSXdDm7uhW
Y/DFA+GCUKl553LtV+l0Khf7Q+uLe1gIZ3eCMFEO61K3f5tOZQ43LXMfkFL9oi0KALgAFW87VmIK
tFeHcxFUHMDCffIboIQO3s8fAlldWy/4XDMjBEVsx+gLd7eA9ixxTe8SY+oOmgbkF+/v7w85AH2/
it32x4Q0MjYZQMaA9YHN3JOOWRo+OCrRSxqtjlk9dczuMSUqMMNkJzmqr/JNg0l7MzhrZipcHL14
lF1N23xPIUNOM+3ZkMSUyQtWSlt2izfASx3fzHn8id3lAn3tE8XOUwdHyLb8A1dIM+B0SBAOab9J
jTbYALcO54Jr4TxzQZoQyqQ9ZpWQUezvBpESuONGHzqGrI8XTojLPpfqp2RrikGqMy8fli1cPfvO
ANHz7fgofwcPSX4kcCzVMJxkqSIAe2kqVkZyROO9WrzMWrmNcwzH9jctlGrKa/JHrpExpHXWARIi
hfpFCDIElkQXuev5FCZ4HoRaE/MQL3DvuoLAQvIGq6w86C0bLxMzAAaZzQgYaYcLMguAHt8lkb2z
aE1xYiUC/fJ6q0FmX2M7bK+tikvEbW7ZjGkC9Y0xD6+tap7khtBacSFRO0mSzeAnNQDLYW7ZAKsR
qNoEJUJ2Ei6rx98tECPM42YIbXOT+kceFOZ8+wYecm29yWuMDS1w1pkBJwcJv/pg7eUJ4125jyLv
PObDx6gAvbg+Ze1uEUMkzGFcITd4wgN4lXn0T4LpIpESGqr84F2SkpNDeAs5KUueHSWnGamC5LP5
fssQM+rHjqnf2l6KIwjI/I8xG1Ygvy0blR+ySfihUyE7efcbiw047ZmhH6wwYIIrnx8oHQmEQWVE
zRwH83yHksAkwEISs7z2xliZHd3Lv6HuPcS8JMkdxhkZ9xBdm1NQxH/l2nfab9kTKq/2OrGPf6iV
b47O0Bg+gsf3YDOI1mtIjed4KR5do/6QxH2wzKOLWX+TZltnSjP6caKVLn6LBpP8OQ+6NxDizitR
eXUJXhxUQPRu1rxF5A8Hfhhk6zmncjKre2wrdhJt2kA9yxLZo0ZHGrArK+nrax+qDlBmRnc9JGQd
S5aObDSiDpU0RciCWu89u/WbaXWHGUi2GhA40rKF5nIXUDDwLagPX7XOvmrNCGOaSWMga+DA6jzS
5gxo+0sGxKG9+8VFYA4GBBB5ijxb4TdNAXOVpKZAUiMr0Nb41rkGJioj033Y015Vb+0KVg1PnWwn
IF+U3nvr5msn9D5LCowq+n3Kik6ea83Uiv2bCrzH1LLutQWiG188pn1keTo8Rk7rRGlAe9q3LBh4
A6cv5H9AH5iE1MO08aRLy+BxX3P2JLtnSZsb82BHwyUfYx4f0ZuU0B/XfsmXY9ulZnglbDXAM7/F
JoCSRXOjpoc3o/T43T70nEd8CvmrLE0ZRN+t5HPwQqXq9wp4nBpmH+Y30yiflT/tGAGOpPOtBORX
KDoq9HoWlFVoEg/pgvRR4hvNEy/BbcSmTixVCDlW2zrdi29Pe+mMdLkFHhrf07S6SiQP+6NvptDi
5U1rsL/HpETt6YR7WPTXBRZZLIFIVdvGerM6LENIItht8qGlpz+V8XrqddrdP1LQCs+nLONrSb/F
KPOtQUZeV/1F/hwA3bNeCvBEi7rBJZnR9foo1QjGtEzhUFQP1bGnBtC97jRX6b2wVSmkwdswnzpG
YEN85NgDmmPD0L67b1kUCe9YlmEwkW2EQVEyxoPpAG8mnBX++RQ2rwPnrqUDJZuJT+FOwykDJisI
U/LWc2ccBQDjOKPkyu4qPpJy7GvNVYqA8l9sGAcNsoI5giOlKczRJL662StFfF+NuEDWh6rHqqYl
MnXoMqeLKNu6FnF+o57kwENrVkbN2L32DSerjxQS8h2igN3Muy7w7PjVnqjag/PJhVQgXOJzls1H
WqYw5/X9yNU38k3kIvJLfS0Mw0YzDuaQbqAom8Q80uy30uR+6l7TpGFkcn6U3w6sF9cxngs/u5rg
3lAAsU50rfpMapo5zXvV+EdTkD5t0OQr+Fb3AIPwnFFkydXrdOqfXmjQZ8a7mntuBABqF6bQUKoF
6QYW/ZF5U1euGVlSoY3I52tN0kzZLhWNPN7JTsxHOaIpsKZOutlQObRcMUCLJynnCMGisZLdK3GH
RP9Rdmk5MyISZK7nOcvdK8zSGhWcG1Uf5Rg85OFwYUgahCp6hfAkEzzE6VRiwI71x7iW08vmYRcY
6fJPC6wvgc1UAVfbBjbrS5dCv8f5bH5LS+KUQac/R6tACIb1vDyN7Zc2YWzcTgWkHNImdnE79h96
LMYWCaUcvfKpAzqN7XPLA5ajS6tIbhDTL18U3iC61DC844x6v0jKzyop98pG6MaNqmryoBRJS7lg
e4gaXK7TiFvSVqJJoAEAMcgBjOGliSUq5SZru7+tMa4NogzdoYelDHc5kbkjqrOIszNMeKjCQySC
q3IGnPrXLy7TPZko898/CToadFT18h6sTEvS5HnVz2jA32QXd3r4jvGtCCuSJl/37TNqL4EF2Rtl
DEcjUlchNXGdgZVQEkiRntarSsepyE+Plps8xNr8S+4trfEFSvt+Ihlcpu7LHaeLHmP7QvmVUzPK
DmC0LCQ3oCoEolk8wmGl7s51CHWEEz2NpFBTb26ff4CYX5w4+Pe7CeIBHE+DoRt3y6pWun6Xjs3e
jNynxATasrCkwpMdT0FadkbwIydqUYjvZKMZwUnAVy8tP2aXCSsKpJY9GmI3tDE7DEZk36fcACy/
YJeyQWXtlalu8IQ8a7m5pI6oibeyxWMfC4sGA1K5ISVjlGKOyZUMM97GYF/ZUjy4QJ9YI72QQ21t
UPsSFF7wGQleJUWUXFmCd/leu+tJzwSOFpRFSmYBk0WODZ1kFZBA5ho8T7kxuatoFyKdTe4rhXcf
/QwPslsijr29d62rDAIFaEKU6/e1Nu6qqX4btPypyRQWgInx6czuZ+bhDta5+j9ZcwmWjCM8tUON
h1RXrCkTT06RXClg1wtPzqfOSmLjHintF26XYF/mY+F2L2W97Ec7PRq294Qd+IXpW8U26vBDG/D9
Wg9MQ/IRRxAfgH81BpN2Tfm9DJAPUIB1QhU7T41ubrQkSUQwD0KlAqBvVAUqwE0D7JeJN3s4Lux8
+wtbYZnwuuERrsi/Jzy6hDAo+TObUvKfWQQ2Dvf1pUJgJMh9ouaAgsc4gRfjsbHFtwZzyXY7Nky+
qnX/q+hDHEJ8ijyVY3WW75Z0uSVjNq+i0Li3YQ9oHBu5Q1SO8p8Rbl0Mn0ubN6bhr+thZNgi3GBS
js1UOifBsSW5h5J9Qe531RMf6bBbr0VCX/O85As0S4FFRMLgska4cLib7BnpcR8MM6w8H3MF2p4E
8coxt5i8rMgr5FvViw3SKPVBs9ZySELUGNKxkkKMFovscRJQwbNd4zUszKO/vLBTV7n0YMzG3Hr1
mzALpflEHSedBjyZ10bu/upcgn+1m7/6HyjgfhrfvMqLCZPXbtu91AXydeFtH35V/+kMWZkrDFuV
B9n8jsVDT7gsJlKZrBnQkAbrYRl/t7o0oWo8jbhvyIDJr+StW76J3A3y9MIgXunjsCq9f3MV7pDG
b+Xhcrvok3tFie+jiO++5QlTxUDQ61Ylqj/XtVc2KoSBplrl5XtpBTUz50CiWt7ZZPrJMRrsBOQC
l2ptvNU0NiQ94rYMmLPX0XUlojEEi+293CKIL3Y8PaSoj/OauU+aCOB4OIO7IOzGMy6jJR5X27LR
LrrqT1Prdr/Lyev1xBb5PnbbPcl37GrnO7Sqt8ws4dU0yTnCPY3JLeUL3tTXOg6/J5/1MsMaDrga
2j2IVYzIIGvuHN9i8Gz9FeUmlU9aHCdfk/ExFRQf+1EqVKZfnuvEXIdIe9dRiZiZkXU1UJ5rDx9F
CNBd4RaSLZiEqPQRZ/PvPNaqO7rbigrAZnRmoY+MB8lOMwS5YOrvkwWs04Mqgzth4McbhOa30V2e
rORfEuHQOJxM95WZ48w+hlRPK9DoYBYi0SHM2khb/XDZq6a7ydJreruG8lCw0PBn/vpjcXIwaZA2
l2AaXClRWGLwNP726ApneHbwTfEbBqxl2rNsddl3pEK1GjApJX9Wk3/tKBkK3x2o9Cp6qtGLLIi8
bQhMGXDH8Lr2iEbOYV43QTVcbHzieYB5d9Oc6XFqlnu5wn57n95f0jhiSBGUZ7nfOxB8eWoSf2gA
HAa/2Q0m1oLghXQ+qJHYc7InQRkUlEnuZYlCk5k84lh2AFuCZhmIttXQyrNCpjeP0cGimjUMdWTu
zipscA2XhmY5M0fMmkqU+dS7NYE5126ajRqX3zYBOSqyc5JANmZnYPGOuenArFgu7TQJ8UpFkgX5
SFGAVfFyMPPljg8DN1l2b2T6OO0gRSh02PrnIYogJWBtRc/wwYJ5biQflpffq8r96HT7mncGiZf3
J0t5WqwEl++21anzyQiMrr2kM+2Icjga3AHSjagmBSkanCuT3ng3n/pUS9fDGBabfurQQgyoUXCh
vKFg2FVj/3f284fRoQgjp46T/l9DWhOEqbV2aX+K3dTSxxT5Y/4i+bA8oZBBi2rK3kTpSR8U8B7z
0wb7qpWPuOVOz8cbMPkDZpXkT5n9EjcAY1r6pyn7H3sQsJ/xVSkq6snVMM5omX2RFPnfvi4pr5fn
BPoym8d5Ggb/4o7hmwupZqJZZofTbVBEfZ4MASSCXN7SMwARnJmKVBstkPX4ylCdd8gY3RI1LI71
4fTtH0+SUCL2UpN8zaDE8YQrmxch8vQjY1w1KSYbs/Viqfhv0XsQST1UvXb90udsTl+oTvXV1aKr
b7ERdZFfsdMn7pDI0/5pkEKYiIuOT8sv+KudsFciHkTBXaoIqwz53VqIKvayDkEGvbpKzVPtMxMe
9U0V4nractFhd76NM4A5TE8CiGEJWiuQkEBQdCRN72lWf5JwgcWE9R6GyHHGrMiiCeMF86ovDUYk
ESCB+MJ0Uy/1R2mkSKHdajeVxbmlTLRbLYHlmTxV4fBIt5ycvdljWfUjnt9pYS470VtBjZzuxHeG
CaQvymHHLKTSRR7eVDki0fENpgzERUYWHL9NJbbvcSGWI0P5FQ3mV5JyhJxMWRzX7urWM6RbJEdD
CgKAjRwnGwk4vpL/XMi9GLRi/UNnrtwon6IWBsV0x/icXca1LvamZZr+8WYfwuGPPtBRCxT2Sa5e
MsuZYVtyODV/PCYj/siJVrxBBEWzOm9yvGn5HuuFFWqJFiLgnSe1bzmQbZS942m+bRf1YHj2VQdb
jCz/7HCFIhpic/ndZzE7O7lIAsv5rvsCazLVc0HghIRstEpdJt3lx4SnTKdxNUMOq2mwNi7gnmb0
3PhJ99ILtwuQvQ8MqCnFOev1t2lBcBMq5OmWgCR6CnUM358whIXszsHJZDyi3iePfTs8FRnz5Jey
Ye0L/W3sluch6ynhichji9EgXZ18pVxKHZ8cA4LpM8CFWrntHOKRS0Jniy0lOHUkkNSZjsIxSCHf
Zxb6qOLo5FmyjqrxUdbJj5qT1Q5/oHo/Zaq56XWGqRFoWA/xpM2xr8JTYljm7zD33mkaHvCUuTpQ
7WxVvfe9e8lYr6Bur1hcvk3j6GysKt5ZOurcwmC2cUdINWr6tpAJ97PO+fJI3HA46RFmY2SvJfOD
PZTgZZBgW1Au12v2jfFmM6saRrt3CJvgj89FHw5RvMmB4PC/OeUjSCDmXh1kaMgLh5knKTYIkZNs
J1O/V7pz9fGcypEr93528hGQxs3YrJwSZgxzti5tSD8nw83cb7GFRsPvgIFOTfPMuD28DFG4Y31J
tTKvurKDp68xHRol2dSNGuZOM9dDW1xw5YesVp4pL/cF3DG9C/YLEkC97d9dh3p0jlqgcu3HTqpL
XfrAeArhW1zdbCQD8L6ys1k3fzLHRwrEe1axeavIqt28z0A9p3Wd6n8bRadYniNXe4Xco/iO+tJZ
y19XOBzehU2S/bdLlYMFqbjDJUEaQzEhR884ofTEhw8nyd4Cz8Y8CZPi3OngX3vMQc66P1FGaqGs
pxHWcEZtrIIxYFHrHZD7M97Sn5oN282oDYxUi2OPICL255MWzcepb3eooD9q5qDUoLCDOWl0NT2M
gnBjDGgb+phFTRayA73xD35vP6jSXDmDkQCyIHY2OmyZyr9GED5NIVojy8EtB2Jf1pMBa2cJ2zO9
pGzhYi38a9svn2WV73wyijIJ3lWgowDxTnENV3Bogsepj75dSgHMROFiwACIK7paSOow3ik8OjQR
Jy/Di6aUpm0Mj3/+dhSWHjliepUhMeISxumF2qsY+zstc8PH0TO5XIyMA19VH7YfnfHZ+5tSHrJl
UWjQQyXzmN8q/HWGIDmkLXgo1exRF78Rp4bSjRS9BIvsaSCpWa2NanoxCR6SqlWohuTSTNBByZ1K
S18bnaeUpLRQj90Qf5UD9LAFM4cw7d5ndDRRkx9ru9sn1nyYtPI0BeoY58lmoEWKl4fPDWXHuCyA
l4HhQ1XuDyPwBEJ28dJwcljutPqbjxDrlNh0Tp5mvQ1T+lCa4WbOw9+PGmsQEIA+xGWtUDDqq085
+3ocfYrwn4wm4LfFh8DPo70WQjRkBIG4CjhYX3SztlZ9uk1mpoQgaxoyl0XA8mwpNuLhq5rx2dCr
q5/7O3Ne9j0CUocUwugYEwIujgSkQg+b2SijcuNB4r2vHrOgPiz8i2mEytliEZKggHJIcQV8brjO
VTWeAasDwyDn4nekW4ry+uoGHYrC9lxIH1n0/LYt/goOWE8cP1jMtJ+77FQmybvf9cwmeTQMpiw2
asUiDW58lM5jNA5ffDQZucEPS9x4+VMywpi+6EwrBTWmGFesZFv5gHbeslywGnzSfFC6rqUK1X8J
ZCbpX6HAJ7B46gZnG+B+ENs6JGSJK9+Vgxdcl34bgYN25Dsf+3Xv/gjA4BKXfm3/8UWrR/2nGimA
8uYJCzW4zOhB5sJ7lG1Gf4fctGYB+DEzysO3i1OKvUXMeolVhO2dxH5QHEWwOnvHfMYlFCD7/zeW
UOh5V915tm2sa+np3HkJNpFTjUmFuylpH8Ed/Dsi+2qo8BKUVrDm9tyVKzcSs5PoWzwwaHUdTAg8
ssUWdLtdh2cNFwFIxmYAXv5depgL1CwxNk3QFG8adebMiGyDPKTAE0HT9a1YDrHE8iqyGScvoFvo
4nHMlT8zYLqeaSdREJgXAxB4WRgQTpnEslktzUKqUWinax6i5vrXalQvgUfTNFs2ATYS1TA+LwaT
aPFYx9RhCNxvhPxnHs9WmiYRn65NIbE01njX03PFR0Lv9NVUGN+O29yL377YLMkxELPehHgwOfOJ
2/dTXqcgwhj0aeSbYuVzWkiklsn5aQO0uGF6sOl0SuBNk/jZUz2gxQXVC6lsj/lApd9PUNSyenoW
tz2jmG8mcmR5L4uWuDQ+L17wpwSuBZ5AFQQnzn/X++FQGeNe3C+i/LEsy7Wc1c6YjuIClOIX6eIn
yeMW55caWlFoq1sbdxsWEASTEcpBcE1xWGlw4PCy+altETHLacym5Oa0NS3NdCv+Hr+HlW+HD/sN
NPjGBLVd4s0HjsYckwmNcQsPYmQoVvKV0sWSa7ipCFcYG0FghHjHyGkc70w41qKssOtbE2dvoJi/
W2NEu+Ob5kHGUgEg4mdjbEbuC5w1NEyV0ny+iFtHbd07SN+RTvMGzAekMOhJb8CErg0YM07AG1ki
mwtBXFYkvDaT8UkuBT6k3ewOvhZyCvkdHekUVB73Hg3j3wQLNbFyM+pm547jCe60IOpAFjHlFjbM
hCwnil9REW1axBReH61kd6dcV8IRFStKcVaRZS5Ld/P77HBXwmzwzgE/XwgXsuwZav3/cXYeS44j
S7p+lbFZD+wCCATE2Ny7IJMyk6n1BlYqobXG088XdTZ1eIukWa/aqruaAEJ4eLj/QsnHqk2ujd1t
RdFXaZUkLb6Ntv7NTD4t2O9hnt0qbXSVmCh9IqUJrKNaWbGUOjO5zdjaaOqvCWQLxyVeG8Ehws/U
Vx5nRJ9eNk9Ui2NtvLJ9/9Zk3tRJpN5WjT8XVzVaNZ2eCA3KuWhWlf6aKnu/HiabB20i6WgbAeKx
dfOtpDwvYMYpaVULSnbqT5t8cpBNszc0VDJKqLllc8Xzofz5N1on320mScU1A6dPrCUR5qHwVmbp
6xxYB7XA4WftIl4vHep1ETRbPbKfNZdZCYKDk9iHQDZXGNy9DS5OAz20OPPajt7tZnhuEm3Rmc03
agxE0Nswq1VHLOLgcEHEq4qBWn5Dljw5trupf5s0Oyij+SxCaWHHGMUvvNaN5ztfaRKu1XQiVL1T
0kOO2b2EQ0aBdlDGY2ufXFDtmNjC0NtCvqVK4Egr3StEW0IQ6BTdqOuBaRVvY6cxGhIDQ/POo/Ni
JqVCXfU001jaHHuhk90Ao38pmy9Qid9q34y3WRPv1ZC0BotI1u5rB4qgHoA9+z24GcqyITfOIazp
1bYDdaAIhdLOC9AGM8p10rd8bZNuJ2iHHh7utpYTrbv+zjSa38lyFFc+tb3xIR/KXe9xNW6jO5Wh
xX20jiJ3E/tWisdKuO/RZOxowNKVB7mGTrNFVX1ESgnTLqB0yt8AvCuXtJi1OYvkV4sFH70tJBfE
xraDBxfNM+F4P4dR32qt88DcjDGAYJGshG8exACqtqUBwzmd3Bim9jkUCf41Bjrz+KyBWcdPppZb
0VuPaMvddV2AglIefTdzLMJGz7rRGaeh1O5lb+YETSj/4tCbyW50p888MfbzmK1tRDZjxKPU3xVu
t68UNV3VJnEPMcfirijMkC54vBsm1Pm7iC3ccgGp8mYrnH4rkbpSh1Vn4R1lxWbIEawBs4c41eaA
CIZmqziCGAgQiZwbOsKArdBMG7t4VURhsyCyEXDv5yJCCchFZqX5Uqeb0Bql8b8roGTHASdrpemr
OkHhgPhQx+m9FgNrQ+JUYkI8G0OxmrsOVmYFkJ9Dnerqi9K9t/vqJavbdxNxpQlYNYiGZ2L1dxy1
9nYNiykKwFJYeA9ECXoG5FMF2s1OgwUL7FelTav+T9U8rBHKRB+cbj2uN/5sb6sZu3rZgGfBfmHh
EwrKJLgxw+ohJ8vX0dMbWwedExfOsY7RTN6nN2EVfo5DslVZaIA0c4vYktBoR8fDNiUK64wCLZhD
FKhKUo0dozYCmYjb9jUMvI+5zm/nPryR9rAdRLJWXo6zC1M0EzxSUWADx10EgbiCt0rBXt0z8MSY
4V8mFrIC4wu2f9D3NfjOPKlBLjC35TbKuNQhhd0EILzZy3RNDkpYLSZqtZh8LpUWfQXJ1xz8WzAd
K2p391GDsUWYcL0SdXAo5NwsFR7W0slqBabeGWUo1wc9xZ3+Sp/pm5YQacj9utJYSQ53H6JPhZtr
KEZ/05ZGeR85QXSF9C8k/MhYu8j6chF6dKPhuXIH+G3iCgc8QM9oK6dp8RYyOxPJCacNUikYeMRI
bog5OPjICUPnRVQJgeZnN423Ej8Uii7A0MCB50jIZ6j903onk8LbYdJT3tUrVsoBlKrUg/ondxfv
X5Ovtw8z+lQliy4xfTR5omANkOVQJPAiszqFsJdCa4fattUqd53awbVV9d+VonVAnoDKPQegvwF2
gLRk+GDnsMd5SB6LJSZCyEX5no6hSnoVYn7UEFCUcY8sXVo/OIthKP5Fp/C9ke1GGsFDzaVmDpR+
cAoGekTHvRDxL9NzvyczNghMCVQhd8ZCBgbzAt914ms3vRjS4arG6+nW8E4pIYd/0L9OdghvzEBy
oqQ4n9jxp20V93pYLqC0rkpwDBNSKV4ifthN+oRcNvsh1kNKJ2RhBghCPAfKjY6ezFJvVOVJq5K1
Uf0agdR7psI6cUQorzIvozRjE0UDWe+haR+k1yGj2s8fpmc86RiMlzjlFOX8anLAYAFy8HIP4ydw
wj4yDCUWhKbdPwgHpfSENUxDPORmFf9ykUCgryKdRZnLrUoaDFfqS1M39khrfQMpTYtAdJTe+i0F
tT1SL1u7Hm8ktik1639stIc45WT1w48Bj1B2JQUJ6i10GdHWSbS9w9mlFd+RwKO4PdhEVtrrgWeu
ggEeSw00y4tGrCwm+WjrzbcJgTCPcaY7e1OWmBtZWUW8mO7GBBunhNfpy37L2KApAGgzjsxDOrU3
Q8VVGlrfZ1TWJmqHxT082RurEQg49vepXYwLrxSQXIZlmxkdZawR9nco9oZDC7fDbnRhuPR/XbuF
HR1w2WaAlBl0GAbXOZfCSSmMkhhNXL3AyWwM3YGMpYSkgp3WGBATjDq40oLgWgTtLsdDyYEntBLC
AkMom47Oh/llobG+yfT8UDQx2mUOyaTlJbtW4RyUSpXmAI3IgQgJpIzm/n0Ypl+a2SGHRfqdseAH
n9aX5lRPQJ5xmM2gI7Yz5DZ7CjGQtfMbbr+/6nJCXCv/SqfufaQRnhAZex/DKVNvFw7pVcC6Ecrf
gLPARs5cBVvTAIWvaoR6Z7yPwZsa+9zVP7UaMB8GOE2BJNxADqf2nVEijqNsjCvhX89o3gvsBUq0
8PMQ9Q9lDGxX3jcXHsrSHYJ7tdDQPJkIxOBk64kdkLsVVwF+qgFjX2Few7p9NHX0G+tw78Jl1YHW
C09/t2r9tbBoiKUGaoJBmi9Su9p4FkUmvunLHXwfVO+XylsBMd7XKTjV2rMojYvh0TetpQS4v0AS
c1Ml8b4x3KXSLZwqKjDhbmB0cjgihl2/w8fFFKm7cqgloG28yOjKRFm4x0ppi3Tpk1plPTpLlvIe
SJKHpNaDq1rzvhsT8dNzDwWZu1q9yhVtML0nGYr3OsZIt+jMF2Un3evtxubAYx9tmh47Yav9HSq7
UdxivrnvRu2B42LVaMGd+ieSGNCSfPPZKNBDSE3rzY/cA4IJCbJ9aJTQElinTnuXudpT72ibxtKu
4ty4s10YNXa30erkOhXduugplFFq+ipQTHV67nOa+WGP+kswOvdj5c6U8+nwUc/lllmvnYEsJK36
x6gPfgDL4QKPy3DD+jTRkXJwlS2adKNPQ7mslfJd2Ua/YpSSJZ+AuhjYs74C/Tt2a1M231DWG7hI
u9qirvWJUgstFqx/lKGV53irDI4zuUFwk4LfMo2KgA1/jyzG/4bdL3215hmpLJoxYfmq3qnsIzbY
lC7c2qbGWlAtzUpctWw2d976D76N5mBPfQbTV7iGP0HQ0zqbx2kb6P0NUsPB0izQYBGjC6AnN59n
OTzJgDUGzNaK3ptKf/FxQ+vG8q6iTbbLggAyKSUvHSkmSHa4oQEHy1DREBnlK4RORAryZACoy5Vp
4qfZqz9wEMe9iOt4R6HCrumd9Ib92rRQkXojAI4PfWVSzlYVRiW4TV13Sb8BA4cEguBSpQTdJlFc
VxJxLYZ1CkJAJ1H/FgbtfurtJ/VLsTIjRtH3OeJ8g6tWbkF93AceDUsod1t496946gQLY7I/oK53
sFW9O6PkathnPxI8Xqgr+PpSQLKrEnWBMeLHIrd+9cmASDjQoN6jxjiWP+uQzpdXjsiNeMTggYnX
zfoZxEKw8IIANBryfoKFTcjae47zFE7TF+pIP9IRtRInrXclucvQlx84b11HNaIFRTRDlOr2E67F
1EMD0rbKQslxGvZBkH1Gc37d8izRustQg9Vq+cA7OMJ3aheW5Fk4qQGylijdCmwrYmF/WtL99B2x
b/ykAZFZZWgh/x4XcveJhrSfWNA+XZAqsx48+hH38zi88az6wy+hGgMTg5BM58SptRUQfo9rMIWo
YYT8qJTODUtgW+J1j2Nr0iEng4xt0ABW0b1MBegzmYmPyaVwhx+2SqBaDWayWuVl3So4eH7jFc13
v29/6j1VYtir+qLunac+oXMcDJtaEIeEGb77Y76rPXvgitDtO+m4ywjqyEJ65g9ToxJv2mGzmjN3
B5j1XfmwYwO3r6PkGZfI58o3r9MRxKoqX4nWWYf0cujGhlzUyk2PYmpox+Y6w6An5gaBkGEEnQwz
N18h8uDFBuRQ8xB8IOLINsf0qa8PZi+fE7PcGb0A5udX30H3J8pDGTwPIohBTaWJYSiS7FuURY9W
WfgrT2InBc59h5UP+AVsg0RN1FDVVKcK4bsxmAP8gMBs3gsC30Ibw9ci6F/0bH6odW1lZv79fyV6
2dbTYPsbq4fLJENqsiai3cgqYbE0v0dz8xhh3TllOaIOw1ZAgOy5DQbC5tJXrlS/oBLTDbEPNZlL
Psa6MsT9mxPrkVGy2bFYDGklW83JDpmY7I1pCciM7q1fgoslQ3DKcZ+TfaYm3hKaGGC1IMtLSQKF
8/JKBSducx9aZMTLugNxhqnjIgI0hshfctXDxFwMTo9IiRt8cgFNWX3j3stzQUPum0zlu3Ibh+bE
sqgGYlUUYReFM5Qxwul2CxswpOy9pSaBVM0jgY1yTIzrAXyymPbi/J4bMPGFv58r7MXjGBH10P1A
Ojm9rnITUYs8YQLixxChOOFioxlH26Ho6aRmW9sv3/RJfqWlum2CPiOa5TuDElOeeBSH2uDda8u3
Ks8f+r6h3L615fytLqCgKrt0YaImTNbMH1waE8UV9qWHqMe5vnZ/WCH/Um0aP4hurbq5SQuKkPa0
dSsq77PeXfVSvosBEV/LbD8dqX1yeUbfeKIfmUfxUy2HO25PrJA0eFFOollKg1nW3bOnI+cry2vw
WMBKIu9nUvQrehXrgPxvMr5pWn7BqveE2bA8Wh1J6YwWTTRtIym/wlierkJ0kJC5FC//+R//5//9
z4/xv4Nfxf2/Ftp/UGu4BxjaNv/3P0894MhHOzDpgbslD7CLngusr0Egm6PvhZ3alyyt1bv+bYUf
PYI7QzTr2phsjahVdbX2w8GlY67tpaUozyL9rtcAGJykXHZW9ARo7aaVbrFjQX/XE+5SWn4Iez1B
BEv7ktYMpiHS8DFg+3sy/zGDq0KE9HtXeNyYvBqxFZfkqtnnsn4LjeIulClVeaN61TuOkCRt73Kd
SiPXrHKRtfIlyibMlWdOy2ypdZRRWse9itPqqh36lzlo3gIZ3ouM9kcuPdCBsnhwGgEpEwl4y8VL
GJMHBxWFlvIxJKdpkJ/W6H5zU7pedfkaUrF1kmHfm8FzUWDx6zz5c3xX47axdG3xHGb2rkzBdmiQ
NdWa4xZBpyqcYI/j83l+mq1TttJHvuUDxCWJh2m0pXOirzJfvPli+Jyt9hCzE/SUcnOaFViUObBV
Ynqki7gqJGefC3qBkkyLAXQlRkrvVXSrFQKyJpKybntTp8Mv0dnwYGGOVc7A5KLrFzRdAGa+QO8E
fOrCcdpXq/ZenEg+dU72oHXdDxNfnxn9OGOAhWnb3hc8mVczEy2JY3OTUFBApfMXDR3cdZrH3HB/
1twt8RBh958flBO24fJoTLgV4r4wZBotvHiR61kM9qLiGo24OhrLtzmmuku39zbnn3ZiBuSRtXud
ybouQOpvbCfFQaO+GiSlrHDqrr22uhAuTj3j2NR9tHOvdvgi5erQgxxVXR70gqEaBBe2s3EiYjhH
32HZcC5jSlbb1uhfItt9ahBadrw3VQScpneQEGZ9h2lckoeUZtCZoj9u1HdInp8fR1N9zN/iydFH
5sLXB6nrydYvmwNttaUrpp+jB7RL9010mNn5RbuMRYdOb5EiNu+rhIHNZXOHLnqujgOusNaYPSfp
DMzdB0gNqPtqdJ0LHu7GiZVlq8P+xzc4LwGh1/gvScM2mwA3b0o6uIq7kMpyE0fwtRRjiBZYgVAB
FBwQhn7b7eek3DsI5CoYa0t9VWH20U9ZKIH584NmqGD7l0H7bQT/xxslmT9aBvoXmykYbi3lygUo
UKU2k9EdXEGfB2QDJCBg+PTE+IMiCp1/tnlixdjOv4/G3I/dkGiDs4kQnfMQ7cDWjE4vKGQnsJ4V
wBcrJqoJgNsVM4xBwa9ADQ1Y7ALOg6IzqIGsoZrzZo732EjqvlBpFAMO78/z73ly1tSu+mOMsLVH
vNxrnY1fP5pQb6z+w4TzOE7XBrhL3pikisL1b1hyIchKqIQUilzhQ1EWBLf0QmA6OVtqJP94k6pp
A2xQsbgV6MIvVAMsyhM46yklHjR7KOCobnOZB/c9DYrMKneRty+09ub8SJzISe2jrKMwqqEQRqRt
ANtdDZ6GABENZpyzmR2OzwjFU67F55918luP0oO49PCXAU280YFK8Ke97MlHm9vG/oozf1339g0r
klsjLcHUWSuS7PknnwiW9lH4LxNgPnaU4COMOYDCjoaQNHWcyGpsOs4/Qq3wv+26o1ipYUjbZBHx
uNbx9MQgVs/aux71EeWgx4a8cLqf2mBHEdHAnMWoq1LDi6BZQzUfGvk4JNaFXz/xEfIomJXjrA92
1TJOeB7Q0eDeWM7cRXWKJvVk37rSv3C2nFh3UoXTP5Z9lJeyBi+u0Z+NDw7eMUOb7AOz/8rCaWs1
PiBA29sP9OTPT8+p5x0FJtCvOVpH6kgGKhS50zpBGjSm8jOZtCaVg8w0hG8dzZ9/tuTkUYQJcekJ
A5cHViyxLkAhS/V2Ru47CRSdCw85sRrkUfAQpoaF18xqoBHD9XCM1xlqGZmS6D0/bCc2jnW0IHLb
r+1AhQdUW4G6VZsOVb9STpvCSL+df8SJO4N1tBIcDeOG2SYotNQS6Gsq0qAnLxyGp378aNqTdIiR
DvD9jTLdsOlttxkR9Z+9+NEMd+FsVE3lwDmp9Wu3xku3y6R2Yb2emFnraGZpsmmmjcfixg3Ab+FG
hLTO1sQo5vy7n5rXo7CvlaJL6olxyZGgwPfFVk236VbOtBYMDd74+ceoYf5LULSOAr7TDC6ny+xv
phrdjtZ+94thR2X9MNJvg9xyKecxT2Rh1lGA9/MJ55CINuGQDXtjAM+NDYYVOBWgl/7dDNJX3Ug3
Tmx8FpH+oLzVFFpltH33N608UjYh84zWr4Gcl4HXbDoG6zwq0EOG5kQPcVgOsoV4jTRp4VXPKI/8
KFvvpm/6C6vp1IQfnR/AxEMziA1/09hwARMduZpwerBld3d+Kkz1Q3+bi6OTA5JzqnXWxFxooFQz
40XRZoehCq/SWfhYJIhfyjzBxVhkCAGuFwU0OyChXwh7LcfS2esoVMdGDdbCcxbxDB9L+QmKkUuV
oDhy/jVPrBhxFHDSMtWmSqM1LTNIRyB1qPAM5brNq1+Di35A5jkXTqAToUEcxZ1KF64Vpr2/iQya
giKMv/eR9c92r1Bf98fpBoKnngUCnRBZ4pu+tB/NUAPcHF9IX0+sdnEUeVwAwNC3MdlCuQylB51s
rUxXPtYYHDgvCUfApIvX8xNyYl2Ko0Dk26nUm44JqQrUh+tm2QzRQyaHCxmHeeJgFkeRKDJCmhqD
7W2Qh4KmbcJA7SYHuvI8LJXLVAdj0YkySszYL3CPf3XT8bFWkgOlqR1axL4zxRFs6gwts7Rtlnkm
3xVVukD33TWdg9C8bC3B/Y8KBzckAn0BxXZTLl5Df6u5zYUddmpBHQW7UNf7AkkzbzN7wdrHwq3A
WOifTcJReMs7jFflpHkbG9HyoOh2jiq+Jlg4XTgnT227o+hjd3ZNey0gftI4BVUzAQihaYspR7RM
qeWjI/p1/lNOXb3EURya4ikKy5EJt9z8w0qmuzxpYJuFN0hODkvHSN+iqBFr57cHLsQFlMIjOvPN
vXLSioHlZLGD+F0YriROAW0rns6/2Ikh+L1A/9izbYB8UFgxxtNIaxi0uFJztfEvVbxDZTJ7/jEn
VsnvE+yPxwROK2WaOd6GkPBpCOPew5Dn/E+r7f+XCG8eRZ2xsrQC4y6Snbl5cKL4ttKd97gPf0Kw
vTB7J6KBqR79x9snmp4NKEvgLeRmr0Ni0J5FmKgZgd2d/4bfmeXfPuIo3hiRUZTRyC4yQwQfhbMb
8PyzDKW/hRarElGjZ+wCaJpHdxXXkPHdSn+bterO0emHT+1Wr7WvHGWSuEwKPGOmeuFQj9Vq+6EM
ujsEpyERk7GhTsXtBmox5SRc72CKwsSNBmgBaQ79YzavZUNHzE4y3FuSbwUk9yzBFhgjuSQyV3MT
bPo0jghQUvFbNbIF/ABKsgb6+3ijKjVA5X51flxOhEnzKEwOk1X7XSSIAMQtUY1POeR5JI/KOzNz
HiaOZq03wLr7n+efd2qij4KZP8ZBR87vbZShim5ad0DW31pHCy4EnFNr9SiiwcQrDXQ4keMHV13C
Ga2k96s02pegai/stFPlht+Z0B+L1UHkwQzM0MFlt92VuXOnqL0mfLoCWxBF61bsc3oQ1HzSZ5Xe
TXBVNau5kGOfGsKjQKcHzQglxHBgGsKSQSMxLsRuTo0LlccTP28cZUrdGNR4pUzOJnbTHy0aIzM2
R0pk//wCODV6v+P3H6PXeh6ys6UJ3z80b9GM8zCHZccoQosy4RpBkMArVeI9bLnYQBquTK+9EIcI
2t4X3kGthr8EA+MookW165Ro6EB4i1HZyanigzDXP5SOXjOiXDDgTtOEJXIQvQET3r0z+0yBhMzd
+Rc4kWgZR+EuBRU2ahWNWmVl1diQiE3L2+ZgAW1TjhzAFj5OzngpJT2xyX/X4f8YcvBKdd3Go71p
uHQoCVjKx8r7wpl3IRyr+nE0yvfzX3biGDKO4knSmaHV4cQCrOwdYRVa49bV+V8+VbT/vaD++Aqz
zEHglpxqYZxsgZntlcYpJkY5bEUAvgYxJUnzuxH0Q0rHN5rwpKpL500JgGYMbYo+vuk0zo4LtrHI
u45JxwAe0S3zwto+tXWOgk/nhKbVWJHcYEgPE0L/irFXCbz5Qk57amyPkimc15tUKwyJeiLTVo3+
k+bBzT8/vCf35VFYAWvGcQ61bFMj9DyFxl59BNjOLWg0ZFCxFQrBZsaj2Hlgq6cB1wF6yFcWsg0X
tuWJTOk3vuGPCZ5Ds9CRjpEbu6tT+NTWVcnUlXi1zRDIYzFeuOacmCb96IaWJ1LL2tKUm6jH7LbI
OxYDZPbGaS98yImJ0o/CiwmOKqZui5gaSlIeSYIy0Dw/Tafe/Shy5LVptQbqUBvUmA7Kyk7EOMLF
STZeWAenJkE9+I9JiIoYtGyjOZu5C75De0M3AjsN3BUDZj8ctfvz3/E71P0lBOtq7P54Tjlrc5zA
ld9Yhp1sZQ1sgh7SrZUhhAzolA4bAEiBVZrv44QTSmQf9LH57IMB3UGq7EqDyKimgzcjVH7+nU5N
21Fu4g5l7Aay5ZX05M0raVdn/XxhzZ367aPQgNhe72Mu7m50fN4QYv5WwrQ+/9pq6v82kkdhwWtB
8UaFj3sDGWPV1qAczOK5F95j6KVP559xatkdBYdUy4LOy+lG5lDTshQRR3V/FoV9Iaf6+/AI7yjp
yJzEmXSbnMalXmK6uMCAm/pH02rbR9M6hV1LltRyZpTvpTyUU3bhh/++VTgm/n0JT7M1ahgAJtum
enVcVGzCGS3ZQ1BtPfPt/LifesTR3EK98gChYv41xo+Qbfrwk6tGkd0NADzPP+HvI2/bRzObIJoM
LVk9QWLd6IJfMesLk/r3hWkfd33M2XQEjhd0HakFCyQ/XG9Xju/Ib11Y+b9z0v9/6dvH3R7ZGTZk
wqDYFp2NHJe90l0FW0zarwrQnxTpli13JePoQNbz6WjePerLSKUgAoSGbuJAXHNHiQQo9m8bmJdb
P4jHSy+nRvBvL6fm9M8Ih+UMFo4i3/qoiy1EZz1OvnWNXAQsIsh8KV5FnVa9uClMi2wwhkvPPbFm
jjtEGD04shVavi2JCbJJf+ZF/JCL7EWP0nt40aveA4IuIqT1x+kuCrRr+B/owuufkZY8ITK1BqBs
AdW5BFsxTo3E0ZniY59ej6Wdow7k3RtOdY+R2nXe++3G7EAez4lXL8y8vpvdhqt4eOEic2oc1Ir/
Y/zTrsyo1EfFFgz/uolxmAqAegHrtXu0OiNoLOd30IkKuC2PAowtcUma4eRtKwYe8taEWVx+PZfh
h543w0LLtZU1ZGjWI3CRIZUpWRNpZez6uKmv/DF7sLLkPjKq69AMH7zGPsxujC9TMT2PTVFeWBZ/
vwPYx0ilQCscx9Blzl2+23j6uO5c637W6hs54SSQpNHenrQ1rKyv86MCZPnv6/+41YRbbVsYWV5s
88i/bpp2z5l/VaHrGxugoStjvHMxHU9C6DpNSehEqAJ7mPTBB7QQe/BptTTQt4XMbXCdcHrrfH6y
LUfVDYN7fIvRU0F5S0vCr7Au0Ee1oxcv61djVdBcocMSIqdVKAfrzu+/yO5Q4pTgKxJjCFFBCeAF
NeCNMF3AT3QaD26smavWb+2rohqnVQkkfHStD7MGJtz2H8SJZ7OGhYMkJxAGhCJBwBsvkQR1riU1
ztQOqFMsUqoSdmMK67Qtwh+t7znLaah3UY/6yFSX6FmZYBRpgOulc4XxOEJc0PY6GLKyB56h72rD
+MC5NccdbbwbZY2GHVvUduqDFsOjD9ia+EaH20ZrETUpur0B2V2FucTprWWPVvpCk9XPIcrutQTa
c5gLHK8QxLWzRymAPg5p8grF4SBsmBZuepVU8nGOq0Mgol1dkbVOPZ6qofMjL+wHGGc6/JpSbsDu
b7Qiya/CLNj5AB4tz71x/XzvNpDB8KUET9mZMP9lly+Rc3907fAByxokKSTkWagriZ1uh1BChpvu
HERTr+JBf7Tc/l3OsEsEiJ4a0KA+Nbu5bD7Ktnz1TPFWwm5blSGY4sCKby2/vuvC5k3WGn5cVeot
x6KBZuR9wiJf4zX+Cv1i0wfJWmuK17qC3OtN9XOlzE9EYP3QJT7PRoYgn+zD+6kxbxPbStCGzO6T
zETdEjKQnbY1AhLgRVyZgU3LM8DhM94VI+gmuwA01LjBYR79R5h53tpovFXTp0J50G2QTobeo4Uw
8j1YsNZuMnBgBzFeAWBepmMFowfxlSmihZg7FBWqBkCrrz+PmfiRB3O0Eirhng0HHd5k46bdrVFQ
DagTfxUmQECUN6UY+3fyux8OqD/K2bsgmSEO9faydXpa6bKiPwTgUu8hz5ZyiYPAtkQoY5oh2FGH
LEVhLmiO4BveoiZSa/4y7FRRmrKcWQdU5wk/TZBu8Ws9oDKBoec0f3c11M2K/t5DyGCBvuTVDD37
KpMBinaBgFcxMGgOrnkO+35hddoNahnUOidsN+YGaRZsnEHISFy43Cq4anprm0vs5pp63fU9gpxd
h3jD5F5D83qbohxNxQBxQt43mfplB7wVwT6u+gmM/gCfTSv4FpvG/dy9idp5Fl6rIdRqLosg/fIb
bRGPiIZag/dtkJiUu1n0NItuuHLaeRMpL92uHRRlnMmcUeXOfYH6lp58Ly3MO2SDsQl+52/JZO5K
ak+cThlypy7enGgVhGhK9UoC0EDUa+UVzkEFbZF1zdU0DgLGVfzalvSbkOk2tPYNw7qtXqQwrfMS
5kL3Dbj+TygkH6nePmLWfFNYlli5kPVDI71y4uzLU4XhvN7UmAFz96YnZUzXtg1rG16jkNamDSBV
95P26ebtujDzp6EMq5U5+/dOBS+8QinBqMyVOcBlD0dEvfoJG4rC2XgG6Y5n+dveyZCXLb0vfRqf
cy/GQA7WoJbZGydL39QxRTtlr8XOQcMXqCdsV/zq2DTrsANTGGkR36MDPzGKAbNw4oJ6cjBXD6E5
3EQV8gl1tJKDft9D0tX66H4EcS6lfIbQj6FVEsY4lsH/NWX1yxzlB6D722byNiJFxGVQXOz2yUvr
hzJJDupogMHB9pfzovOTOwNU3VXD+BZlEG0zF5k4UxmSmWX0PsbZKhiDHWoae0vLfiUGUd/pHYIl
od5u9QfOwe+gglFXERluiLEy/NGTG3TqlkY2hsCsxtuygOeZwtERacEStLLHrmt8GLDuZxMZ1iK2
Kw4fP8EIO3oSWXIwfRexGk6kju8tw/BQDiXErXhci3DEcA3QGTYJOIdnKzFmHfpG7q/K6u9y5tm2
ogN2x3etjvweNHMUpwETpZsSXa02EfC2+E2kqOHl27cVrKUpm1fqLwQaZRgdSoTAFgUdU3OJtOhH
p1YHdRPySlxa1TaqujnY2DSbOoOIHLtvFXoXtCvjq6iHd2w2vb+CW/VE9/rVCyYc31WcR6SvE6jG
jJ/+YD5pSXxbeg3ypvNrjYGD0Ygn9ZPDJLflBDmLn5NLLYEhH8Du8YJeQNInAnZvli9x3LWmb02e
wpdqN3kqnkoU7NrGe3Sk/ewY4ps/aFg2NuaFhOfE7cM6ujoNQVT5FZpSW9mjyqSKMXL4mEKIK2l3
oYx76hFHdydtDi2Gr8+3XNNKJdOzmyUCflW3a+E+ns+jDPW+f7lGHCMXIp/sOEaoYTu3xV051T/z
YLqD5PeQ6RXGrv6mH1CrNbF7x93TC7T1+eeeyN6OYQzQ7FGU9zAOGlKBFFucfdrJxW86MXDHOIY4
zMq8CIoCnQx0x4MKD8B6RuvGsN46BwlvlRNZ0NIqMkbZcSRHqBwmWYm5bg9dTNrGlVab+wJW/fmv
dU+kx8fQB3Ua0OUkMe8yPHD9ARYjMo5m5d8OTfze9slLVtnLHtFq1r/3IMLhVSWanAIfTmq+6LP1
o8qs/eyAf3bTW312nzzb+hTl8KwjKgiw93kUuHI3xkprhp9Tiul679IbzGcPzxCyC8GJGVlw6czh
bjZz4LjFiMoKKkbID2x7OflLIyh3el9my77jxgTq8Nkr2zVKdfcZklHUZ65jX97mSRgtRpk8BBJv
jVr8CHKf81wJrBgWhvAq6zUs7NoIOHaRXRc29GIMgBAoDLNx6czoX9TQJBLMMhCPx33Fau8h26EM
yGEMlDNYhO7b6Hjw9rSbxDE/AjvALSDglAj3ngH70i2NJwdELlM70+9GLKkrfxlmj04Z/zUh2600
Z4DX1T4N1Yz+imld6C+eKGPbx7iSqo1SW2vNdBsRDGmzbKdeQysmXLXenasuDSiOZ1237Skxp8GT
TIf15LUXrpynbrrHqBOOnaZxC54OoHrZQIpGTWPpuj5uQIo5u9Oct2y8DVEqOr9uT9xxxdHVkzZz
GoWpnm5H/Zdp4OdnK2tNkxQkgFHUXIpBp/ar+e9X6bHPUi9xLHR2BtynQqw8acPA0sHGkfiTovp1
WwXDqtPNxe8Ecrwl6Dvo3MbiuqPwc/5jT4bCo5DuF3pllDajC0frOtT/l7Pz2I0dWbboFxGgN9Oy
rJL3ZkJIOhKT3tuvf4sa6fKJKqAnDfTpPkUymcyMjIi99odnBAhvTOQRlyz1mGsaK6t8sKQvMzBP
DPD3vPlt+Z2t8bXt4Z1UjrFrQKTPneApGYEzRKmarwHr0tPe6y6gCMy3ddew5KPddTi9IWQ2wBka
ardvJMYh75qHFAEFRxzy1t2IhLzq63wlleE99NMLbUrJVD3Wp2KU1rpUXIjJUrDscqKS5sEXwDfz
GMaZ6exIXz1nY3YHZvzE6vddnfvlIec9KsQlbe2rTeKm1KyK+9xU1hETGDOnEMgoIYwzdHv8InfM
34GDWgVWQbXvT7zWha1m3rqSaI6VoDhM3NyPoTrKzNzbRP4q/JvC81zR7wyiPjrHIX/sJCDSnD+C
Kj6xz6nTp/Lbs8/SdKEe9ZVtFIGbIXjKDG8yCui1jRQgHRyq97pwUnrGkSA72jMS1yNGB9gPKdBd
NSV6V2WsCKryMZ08tEYoENjaKatwsClvOwX97sW+q5rPUVKCE1/BQh3UnPfKeEJkLTg231WLemMp
LUqA/Eh/y6bEpTXSFXdMBmWVUScxOZqvJjBP3dhoUet9ltU6cPiKo7oFkhmYWlTE9Zbxv8TD4lRa
dul9ztJ9ScXOHvURMPDEuZAT25VwHvl7riysd/+vXcXAbiYh5+JizQfF28zXoRquu8mD0o52cp/s
/76OvpCy/J4tP5KHvmhFrhKTYMnTXJGCADnbIijBFFAlWdF0ysZxMqAJ+IoMdrqRUy3cSYH+iGvp
LvLI9fg5sXjqvGexAEyRVXexZeyiEZce5sI9+Wok1/W46oKeRosK7Wx8nojg3gTs2xrJpZWZ21gr
IfdI2jUMhecQXrtugZHE0qr10ofYwbpCtSY8fH9iGfjepX77FGbLvOXpIqN9iRf37XLXxg+6Ouxt
Nb8HbcwJZod+prGzneNBY7P7TQeQMDZv+VNJ0s7KYVOKS3OEBIDfO8xAmsFJiV3zn4vW3sYYVdkT
zKDUtjIxDH+MoM/AL8GKHmUrP7FX/d5aYc6bc2TTgZehMfm4XRRGo/XBafcyQaWH8scU1ola/NJe
9P11/pgg+pgqSufgG1dhqlCE1qEwjAvf7IZVKjLIZdLQnxnjABZGY8Hv0/Zc6Jp04uqqPX1Lv7yq
eZcOTWG67BR64A4iyjdtEajrsEge1AJZM4LTDx93r7EE9U2okWTtGeR7azWGJGE1WDFkWwu1f4h8
XGVbraTfyz+GSngzJALUv/ost2CwRrt2uxIHD3rYA0K2BivuVVrH2P6p2GbBYc73Y2xzKIXQlNQV
6IW6esx7+6t0rXYf6yOezPnRP69Gc8JSyQB2ooty5FXgIYrnR2cgv9biO/7qxtI5QYE722fac13H
D3ErFxslyoBHKddS0pNGD0gjYP4N4wJIuF5XmEbV77imE4XUpk7B0LsfgGaS59xBK3DRQl9mZv9P
k5sjUDYSFYGKdrB1zgpDOcYR6O1cDV+jwEc8CXNR0x/ZZ64UebwNAaps7QQ6XzeSPKKIhSbfasnx
erhf2i9JBSNWGyX8+urH0akPZqFlq1QdvjTKAButL28tCAnJIIFt80KDq0r9SjFEsKmm+qyX9qig
hqHesz6GY3PWModySYDtyG2825w3M1X8OwDI0LBz+SLsURAUQ0BTkF6p2yCu5Msw8AnhGw+r965u
NpWTHAfHPii4UmaKmQLvrC9jR92rSfXREZdFQXyIauVdgltZaxk98DH69EgVH13U7JCLppjg6p8w
QGhdScadobSuwsomIv++i4NDrndQIuz+vujD9E5XMCX3oD6tG4sUZQvIf6MVziFV+4/R75ON1GQB
xLzmudKUTVMn905fPU6Ycy/DA6Ez/bdKL6R9bAZvgx5KK70P7iZ4liaqDxG91am6AclEqtZnE1WV
d5sUzy4wpTWwAdBRbbIZHXnKXuS3SiEdysj/qHn7OB5EN6RU70MPoE5vhc26spm2cRqQaOEg6dBa
QnbI2pd2cW6To1jnvniyYd1sqQG6ncx5LiVmF0RwNUrWLseDSsM4uyov+pRPJeC4tYolmNuFteXE
iJn6OJ6RPtrH4KOS2j80on5QUIWvrIpE6JQFaZP2ndpDvk5IcbZlcVF0zi2T6trqwNuqfXXtofwH
Pf5GF9pay9MDpNBd4onuKKpEOkYt5nzsMOeJUmwmK0/hyNuqcOhOb+HSy2uvC1oKE8nWwlF01UkW
JsttuQutaiusuAAsBZA5FJQ8Bj7FUCdVOyYCq5xIubRHdRf0dbCWJU6AWLRUVG3dQqCiF7pzEafF
g+EMt54y5JvAsq41XTk4gwIBga8izQzcTUrls+Ebrvr4zLZNcFB29OwX3efgEClRW3WpYK8qqdgP
DoALmFt+y34YSwejja84Hm7Nkb8VOM2hUzv37x184UA/bzO0R+6sa0cCg0S6oVZyO7TKOfq/I6Ly
bcM70CQZZkBw4nILMc+8o9BLKit08hQuCct9UBgvyhDe/P0kSz89Hcp+7DQg1sa+hwHsRolyI2Ot
yPTTTvz2wsFu3hmomV7nq1P1P0EkYaXeTQAdzys2aVmfiq+XLjE91o/b1/nMSe+XkTtWQKnSZBOZ
/jpQ1PPOtFq06pwig9paSbV2K2eQvZpUfh3D4Nozm2tJMy/4JOGwh+NKVjKa9H3v6EUZaGdV3chK
Ee4jhebtEvy5Q5KMneUDZqd3YniWJtHseK2AhB9qEtBuWue4TmnjuzxtPq0MpKsFkVnpwGGKrMcv
JtZPdY8tDdgsCvMLIWgwlsBPyu1jofq3sMvOCLfIginN43+bU7OTtCzrDXukFbp9Wl35WXiZyPqJ
E/NSZDI7MHumn2AxIwK8AkcIIKA2ab6599LoRI5lYXjmXYKOXg06ffuBKwobvJXyYMStO20IoSJO
KG4WHmHeIOiRQNMHukZcs82POnw7an73ZWadiLPthRh13h+oCbq09LoUpM3p/mdnJq1WqfsKSluU
kbVXA0ddyT0w0UD4ABZFcEOL9JmOWwd1LupzPdYdg+BMYmr1VvMRuwfKzRD612GeXmit8zjUr/ge
TQ2UIW0fAIwq7Nz6CjuK3g1wjW2bkqixysQun7YSihJwlscrPasPxgT8VamGjN5d13DCghl0q1jK
k67a1KP7A3vptWcYT2bsuHkzTLthZuKr3hyMzLpvcc4ZdPNxuis7iok1Tdjpafnqx7golUq4Sgbn
ETtFgBbBKx5DOVVR5yJVlZy6rHomJ8XG1LULI8kpfYzqVvE6aG0mELxcGK+5TbG5soHKSRBe6QiM
zyZ3m7RSqexXIfZnypkzWtmVVDvPVoKgwXG8R2q9d5Ka7ZSuOTidtfv7I1qaJtMM/bGySSaJTBsh
ACRScR5o8QFW5ppT44nqwtLPT3/+4+cpWdZaUcrCLYz8WI+YegSx9FQV8Lf+vv+lL2m2MgeGHLYO
gkvXkZubwZY3uGreV7W0oT32xDl66Zgkz1bQQdJ9tY46xkhX32K8ujxgqklK132kjBfhqD3IcsPJ
PStcpaJTzBEnEsFLozdbRT01xeQqJ62j2OqNyjecluYzZNMTq9BS65k8W0EBfdMUaecwbHoS4r2F
98/k9KxYw5fVsD14fbaBD/2p4d9N+AMdiKYCKfAuUozLy9wA8ZdGLd3BrMAr324e4hpzWKk7MXkW
EiXybBWWnNwbwoIlxoqMR8iMQIajTZMgbmuLbYbH2t9T6PfLGPO+zYZGF6Up6UYZOuegQ3KOSMmm
pJ4G0j4d/pN/X+b3fdhwpoX0x6fgCA30eJYKt47EZ6Tj9sqlrEFBfYOgTtKwIxT13reTE9dbyOMb
zvS8Py44lLqZtrmDzaKiahRg8GSPKLtgwBI6qEY06d4O2yNydwwdNV7u34/5e6RnOLMFpekrEp5A
vVy1RMQgqvzWkOzr//bbs9WkySSvi4yQ1WRyLcV7bkVL3Knhmr7m/5+NMJzZSuK3tSXGjvdTOZHb
SXja69T49dF47mWxaaLsUjK9j65LwZe151WW3ZJf4/jRBadKir9vqYYzW2ecMXZM02Qicvo8i6L8
ystUqLEFuYYq3Y0B9jkyjnInXtTStJ8tLk3rCSBZsXA9D6v7rE1e6aIwEbuQZsikkAxy9Z/OFYYz
W2ZChTmHB65wRW3gYEpL46ahrfXvObGQSjac2SqRdo0tDexhFMk8bT3WSI8868anRYHlbZ239pcT
JvkUn5vwUdVbq8cV1Y9oW+phYCVmt5Pt8VOQUhjyEZy7dRWR/9RgV/x9gwsfxHe19sdnqFlD5Sgh
dn2JJO8JiK7oPTmxci1keI3v4OzHb0PBVMI6lSDTVjrs2cjhvJta+0SU+7ZtvgriIsfTnyJTuY+8
INiDVL9K8/7VtON3bKhWvm4fsFF5TskOsFycS5C1wYnp67TNziDTbcfYc42mfjMwqG3q6lIdlYcJ
hCfKAUtcqXqzrRj5yXhbpdalUzvrtMwO4OaPzmAeHbL2Je5DRU+o8/dgTl/6Lx+pPVvTsn5QG3wZ
hZvF2EsXRvaoYMlwNOX8RFZy4auwZ8vXUEHdtB1mk2pey6X4V2qm63eoH4PrOLfu/n6KhQKv8Z0R
/fHeEmpqNg0uvusn5oWnFtXaw75F89OL7wC4ZWwnKSF7QlSrT2PZqmupxPqFNeHvO1gax9li55Wh
pQvV9F3NiY5wYPBmIYCPB1hG/+0Cs7WsBsglBseIXDmldlpZ8V3GqbeX2/Xfv/973AcW5X83t85z
vMoxG6q5fXXs6/EBlOC7QU8evYQnwqOlS8yWLZDY1aiNAMfaJsdTqjtPMNKme9DNMd39+ykWipYY
MvzvY1iGHTi6weG8VZvLONXHjQcoZzUE2nunii0mOq8Y3G7MqNpQYtyDdrhN7earKejb6PswPjGa
C7PemmKWH/Mx8hoFs70ypM2fLF1PkzddIdJO0PepYRFHL+2J553G7pfv15oFQe1olXpJMxuk52pX
C22PBbOFrQjNyiLCdTKrzz3KMIMp35sRfRzA6HZ/X3phc7VmKwdmm07YJHnkNrg35bq+Rag1hbOh
BwL0AE/+xH6kTDPwt0ecrSBdOzjkt/oQJTWHOwptEOPk8lKqNiwpGDWwTCYHbOxs7WFye/hvTzd9
5z9eYKWpemuovECnz7eY9vh9tRYFvECMmRCp18lwQgO2NIyzhUNr/CEl2vfdPBdXWZy6aYebJoxi
xz9OJUxgHCceaWHftGYrSGdhB1g1qu82WvOmlum9NHSbv0drKWawZqsHpDgRhoriu2NU+695WVEq
Scu7wczVYx6IHRV07FrEJ+2JEU0C+kWux7ia1mO56YX8aYgk2ca2IfCiMD5La4DNj2tepuC8QbPB
iTV6aXGYI0bz2nTMQuUuQwGZ1cIkofbbDzkBrSTT31S0QKRhduKuRXPHPiwbDHuCLUivl2nn/Xuo
lIVED+0f/zu1hGcaWe5QRY4j+TbD7nIKq4w+ww28UNy0MXelx3dkKxUGgFq0seA6KLhfyFH0gM2p
tcJHQVuJuH7SYdBvxiEurhNgSjVKdN0OyBRRBFkP2PrymJs8yPttmtL+LUnglxybklxom3tTs8eN
ggAEr3KtWUvkF7HpkD5NCx6OZ2t40FbmoRjrYZ3B0KJ56hw/nXu/Ls4MpBo0BWs7Q7a3VYQFtxno
mHZk91ZnkqfR7zH/CnBNgy8eIqp28B109vj7HIohfZA0mMhDUZylpeOi7PwKgHl3QjzYwfCcj9mT
T36Qzg5CTV4Ik4fesL6lVpU3O7u2XJHbN3Y+XIO8Ddc0OO+6yQh86HeYD2FM5e97VSehIG1yIwWl
0m0TTDkCj1RtQFdAnPMmY+xTnQJDdjNzdT/ZtWS0kJbKm06VqCfSCmfJ0BriYiqO0GTYhsNt11Bp
G/L0dvTzx8CvzyAB7WVeC35qLoiPlWbJZz42kEGmbNjY2E4SQkij1QGmi63iY1KpmOdVI57Kor+Y
8mRyxC+UyRm92+tUki4927jKRfLlm+JRrptt1yL7n7wVO4WO9CnK9SJ/q9nYBtKkMeVNEC9Mfudn
TZdc5ViqT9PUSb0XdLSrOkyfp36PEdffNlS/z0CwYNZt2B1Kz/gqAnlvt+NWimrQh7g7NNK/kC5Y
nL87vOOqg1xAuo2wlV4J+kLwoNjQB48J30NDH5N8W3n9cXp+L8fOOe4ObY8FJmMwjTIG5y+mdZZF
5roogxs7Mg7wsO1gFzm0QcdBsE2pxIdh9WIW+quUm6+Qqt/+/sAW0gLmLMrwyqijM8ontUlrkhMC
wE5bhjheebJ2XaUyhsfDTSkHp5S23/2pv+xPc7Fk0GRyhAc4EW7a2Rsw3mtdHw9hWx5VWWpcQ8Nw
rCu/hNOtqV9zAG2Bxlu2H2MSL7lCQoSS+KVEm7gBnRdvFjs78i0Hm9b316XFKuDl9cf0L15CO04U
6zsNITnt24XxbNCe+aTqtovBrzt5WuVq9Owkae6qtfnP8tozDO9vbUwV/x7dhdydMUcQe0Md2HLL
6QvPrku65KGzoYQi4mgeq6LaTmkeI+ELasPsOkfM50koZf6+9sIGNmcNt7mOeMTAvnxyW005h3ad
dGLSLP30LJjh/WG3HDY0iBj6dUerTS6yE6Hg0k/PwhevkbA45xTiYhfor7Ipy4n86sSePoUjv829
WZgyjnJWApvlbXj+PpaifaIVH//956dn+hEFFaaJZ56HsXGOOESXdITqZDZM70T0uhD7zEXYIbID
M4aR6Q5UglZ+7l/jMbfutOCmHUr85ky4gNXd35Pn+/v/bahmIYpWd73sdPQAWVn5QFL7WTazLfv7
fYXX79hYdxmH+yS2jwo28xGdSmGjbRSteRFWeyeV2b7wjU+jE9d6nElbS263IDNvHU3FsXxMHgb+
ysqWjHd0J+f0Z0WbvI53YHpfaoPdOKTVr9Cb16jxPuMhvA316n50ug+KzcEqdIzjqLL/tvnFoNLQ
72UPaDGyfavg9DZqHCIbWe+fNNaV2kEJU9nBGvXE1ZRYresIyy2wMEHsPPlafS2zQQ0p7d5tN14K
paA9wSQf2nqbULL+W+JwjsDstCy12BECF9Nbm4Iekk0lCU58MUvR5FwjLoPAcmKfr7FpcIUq0dQE
tb7BevM4KONH0dMiJLdCQh0pH+hPewoVrdo1Az5EbMqrJsFdcBp0EXk7eO7HKkw3k92NkbYnTrIL
3/RcYp5UbVkGLRO3L8pHu+n+ZUN64li18EUbs5VI1mVIIRbeSGAwuGNx/LZu9sT735+BMUWZv3wG
cyE4Pq8DgRmngAgvVXbgf2ln1eugU89alSbVwYufAQAeoiECgjM8ZGS+6kTtVlEByDrE8mdqEM1K
bC3s4Dww9H9TWDp9LnnYvKR28sYmuEa6qq5Q/E0FFiISnHBMXl6mkyW3tHu96Ne05Flr2ZIfpo3f
xK9rKkXkpXWhl8k+dQDzZg5V4jhu/lW+ka0UWnCFhDWnZ/Cf0HxQZqHTpGnOSD++SY53//f4LBzc
55DjCh/5upXJ49BKBdwpZTvuledMeMfEMR47A9OJvy+0VE0wZmurbQ2RHmUaxwBM0Gkaf5meXBf9
tT3QJoQnRYMsQex0Ymz5ZCPkdw/Hb69/dgjsNTuhQtX7bprj8UXLzY1WoW0ZsjuradZyDs0uQL4o
q66OmXNM73Wg15vJo92Ix39GUJ84iy1N89lqLOQxtR2r8105CbZAS/e1Tb6O8PHE6C69x1kU2EqZ
lHX0r7tFRzNp2/rnTdVcjWX84GsNmkvzTuGYV+bSQxXLHaeYgdJEYYWswfpZz9lpIN4lG7ztqlOc
1u9e7N/Gfnbw49QksOZO2ayT/G2Uqys6YHCAy7Ijub1dMHr3jho/NkP3Agb7oquzo0N87hnlLg/C
l4LNweqyfSiXzmFo281YhfQXVoVbyRxjpEGGGFyHdOQiFfZLgK2G0n/8PZzq0rIxZ3PjapH18lBi
ORO0KKSrgzb4X3gf/vOqoj+PJP8YCe2l0oqNDbgsK5gvlt1ubQ4sgTDd2GpqcifWURpwFdU1hJip
v4mTwq2d+rUZi3M/aalFqmxbKXzEVWcXb8IxbhXnC1BwsiqS5KYusrc2LA8KI1ZjdFELH2V4StUq
aHDsCL3PxkgvO1wk42pSoFfuNHY6YTWQg3c8gORV4WRvFm7IBt1Ajp/9C0GmKGl6FeTytQI9TK/N
+0hTQ0w7SL1gkul7/ZWKExDaOmjF9nWWJbtR1y8hx0Ne5DCXRTbNE6RuaB0dzeosDcNiJUFQROlb
AywyjZdUzS4xCRwfqtp5LGq2irE16xUb3GFyt0z75HyK+/06fDV8mKM2+jfaurvLxsStCyU6fkRq
sUvjoDofpa5Y6ao3sACmn9Mkkpt2WMMUe4mM/grvPVxRdPUu85QLlE3vVumgIWn7p8wODkVafsVT
tO7X1nmqg1v1iNTH0X9LYnxl8ej+nFaBltdBhX432SJPz0tXyntUWJMtecIzd7hIBk8ai3gpMRgB
Vpedkj2XYAfWmq4j0SaAalUJwVf1EOuJvJtckJok3ZvT8bJ7LnxxUaTinBoWB/j+stIaIDY0/BXd
YTqWTykvL8ieqhhyvqzftUGIZWr/KVTHpKpS0l6KT5w1PqVegFd8wQbVXHScN4YEyW9Lq6/tqRhI
RrSgQgmwi1d9k6jr8TXKxXkc5g96P9pbS+J/rkiM4PThbyMc0TGSp+DiB9pVmqHNreWrWA8+BJ0t
Aiq0ScUG09d3U6KryFC3mdNdTBqGaYHOJb+Ah4WCPDTV4q1UrR1RyFMoasYdF9oamQX5YHtVO91L
HbTa1stxtcOx+WDikCSr+VONikCIeFxpmXKl2t1dO0RbD9f7kL01CMPJmFY9oBrDOaMjyilQVvOs
abTuOdD7gIfXskYWrYxN+vBR9mKqxlP6geRtei0fDgFTJFWb8wrT5EnJl0ymMCkURdaYWLWeTLuH
VIQrwyrP05dE6+5sqsMC0zuMyRuADyoGdpVW38i2fKkQZOJd6BwsIe8QH1bHqQ8pMFT/QOpgPBEI
LoRZ+iwWCh3q6gmN1nsqkhHICExNq0jd/r2mLWUDvy2tfhxuRNU4khOzTqZlgksV2T6jRaAvcCYt
2xbLZXr1bXDAReF9tUb2oDMlvTB9GpNMghVyCmG49JCzI1zpOAN2XkjmkjB/NJgNlkhPhKlLqXN9
FmOUoZQS1eET0mJOPfjmIZR66h49Jq0cLnr1Shm8G6OsXVuOHyKlJ/Ly7RMvb3F8Z6FGVWRNkkRs
GX6Eyr3UD7WiX8A8PhhJZ9FOXu7UEUu8INafw9x6kCvEetib5+PEiWxPVHSX8hVzx4dU7wKVzmyq
8pF6Oy2zUR1nm9hA4G5LerMSqn0dxRr/lmZXFsazZXTKB+y7z/eXDX+uNvcClta0lqZeqrrcMtXE
2lEFpcdalMch98v1kDVu0uvyocIZc2V1IU6apSj2SVEeodp9O872WomQkMQqi8HfU/87xvztxmaR
SJ0UlVzKlnB7CwqXHlrFVsp7PJSi21iS7/EKvUgmNXESYtrd2hdla791anLvyd9WTsM9Wqd91/AA
rMkvfkyZsGgMvAuwn58SX1KfH50s3ypOf4nk0a0TcYYtmbWKK+NcCyVl3yaK4UYKQu/Eal9oc3qU
hPdBiHEW1tFlB95hynH6DQAZLwjPKExinlgW8UZ1IFRgblJ3z7htvyZ6u3dsbrXI2wz3Yucmwfq9
CMRjQW1s3caGfSpgn+btL4P2/zT3ldQm4GaF20rd2uwNa622gcFewPjU3b/cM97jQnrOW+mV0+kL
Xx6dE2XjIaRJnk68uIVbmBIpP5YsNkIjC9AlwDWyrlQlvfCjeK8q1YmPZWEpmivw4fMofdXTV9KW
6TWtn3e9bp0IyKds12+DN8uCpUkSNGFJ61kmoY6odH2yo7/uYryi8cj5e3SWVpy5zBthI86rMmaE
0OXNddeI21KVbibb7aYc9gK4imHXTwrB1DqC0IJJ+fBkEoQkcYU4a+xPVCyXnnW26g5CKmExk48t
Q/1WlbNDHhVXBsAUqiqnFteFY/xc480hBjRKN0kLVGxbiALyigYcezCOIEbhhE3MvoJGgXZyXu9G
4wRm+ltT+dt7nJ3bgizOBNyWwJU8HOq7VKJ2UH8MelKvjFoiwPG1YldhuBImHWymlAM/ZaaBb9ZR
ruPYOhi9swuU4XXwWYEbedwbdXxvYzbrD2W0UYPiYHqoY7A0PJHaXThparOTYC6RlPDSNnCbsAaq
gw/j1EMdV3Rk/T3tll73bDHtvbBoW6VGKxw4PY3/9bkfgY6t2HInA/O/L7KUE5ursSMz72xF5ypJ
EpJuT7ptXXsRnJrGzTIUnxUhXRHWGz/MJjTZw2QyrqX2+zTEZmlddWV6iXbp3hiq80pu3yrShmGX
3f59e0s7ylyuTbW6iMPYCcCj+WeyDCtK7SmhBY4ibeieCtYc0ejONi4lTTmTKufLj9RDiGRisrJu
Ox8r6aZ/tyLpdUjNc9uvrsxGOhsy7d438+QybqFTGZKyTR17H3T6m/C1TSQl1/DCAePwQklW5Shv
IWNk1VdeJK9dmj/b9vAAA2ebBWW4Mr1YgRNUXk0lGieXjjF7R5+hWheFaWFAFmMHm3xWvn4H1Phl
Ep5leXcVdNVdnbcHWwlu4i47sZIvhWZz/4RArZQ8d/rApR6nYhmMyTAKrVXT9c7aDAp5HY7RYyj0
bM3RB41xuU06cebL2olZu9QyNVeMx4NO1gxvbXcUreyid6f72pPPTE2+d1KEfKZt7qTaIO/VfPh0
PgTCeu84yE0f89+TZvEWZqGvpsRxNIIWBkTGqykF0F7AH+dZIz+2kv8kcbyzYdl4NKRvcil4DOTg
mEvVVzecUjcvLA5z6biBZ96QhUxbozDup+gwlseOreBU8Wfp92cxcN9I9LY6LD5VFD1O/SM+Yqa0
HB5PjOC07P6yHKvTn/8ICKyMpKGdk82V6ucAPbpCnZP2GLZtsuW7rIYYMRkeTjlkYcanjhULccJc
Tl0MHQbnfGocmLopnl53sU/55t0SL0JcUdmFsnVIEu9IVw5y7ogzKxZjuxPPvBCHfa+QP545Qv2g
hpP5WRAHiD2slUxI2GNKy7Wp4q24aOgN+yqUkOOD1MAVddicuPZCxWqusM4H7OK6Psaz0IzWXM9K
1P00CAyzHsXrbEA3I0+K+JE9DKOOiqpt6hVr6IZ7u4cAY+2U/OTdLIzEXM4Y6eTvlYGO41x5Sqqv
kbimhtkpxTdhYu+4EX0wsS6xppEplKfa/vx7GBbwGMb3gefHK8DLqhpQrpNd9Z8DiSG37JXdZezh
yHq0d96A6EhNfolgn02EIXYCA6q6dlEGzpnRHsZSASCkr0vkSmV+xv/fRadQt99FmF++iW+4+I+b
g28d+WatZC4gcK1M1sAAg/6Kf2bR1wTlqOODn6JMLiHaezsz01AT7czwzqdnJQBv5nXefaHs+AvV
MF6l0j2YylVnVJvShu9orpPwX4UcKTqmwJ9KFlCD40jZ4PDh7UBHFvZFp1XIey9B6yJAR7WO36p6
0RjvEwaH7vO9ot840teQi3WOSCFojqouTxwTbjOqnmB0A1fR+1swdici0qViw1zSOdY6uh7HhmTl
BHeYeh7qhiyx5iiHiGK3V5NjlMfgXmjZPUNwKn+zeNlZJByQ1gh1rE9Z4J1L25L3KAKkFadPUlL9
Yz5loWBScn6j0aS3Xv+enUtH/u/t5scEkJN4bC1ZZK6W1M8FFumajRojCc3LDKk1fGPXGNuj5pGw
sk2U0UQhJ668sBx/b/Y/rpyjLy8DS+fAix8Y0drRBnNlg641KNOvtbE+EnJddHlwE2U4JEwwPbvE
YOrvyy/UPL7H48fVu9Avh7q1E7I5GYzWwm1T6zM3nYvWJj9njafsdJauMwt4fcALii6U1B3K4iqW
S28zQcW0urhMEriw0ilsl24vRb3y1OTz45FEr3lRPTCgqlbd9KkM4zKms2q0aJ6i58oL+ltfBRxL
B13Qm9ehqQEslXdOrZ/Bs9jqWnSdtPmLCZaDok+0CSo2iGhEdNjkF6Xv7aROdy3PeJSL5EJJrbPa
IvQSwtvbWotOvzOuBvhzeGC8gKoe+V6lPe2m74qkUm7B0UTRU0LtblNALJWkEpNDOOIh4MVVmFrX
qJlfahAjfVd+wsG1YX6Y572i1qsul948OdkWfrYtB/Feyt4FDCFzFU6IuRpg6Eg4tJF84whQ/qqB
GSJ4UCLdy46ESk7MS61WvmgCsaYdcJ151aU1Dhf4UkK9rIAu0PlUhS1cCU7eKBnCe32gASmUN2af
e6sg7cDSjneeou3yMtpndkL3V3LTdGZ77uji4PjamVPJjyKX952ZP2OOdtMPGQJex14rkOxifG0r
iJCShTeUZ2X3id1WK+Fpj4kEmkko3jkNl4fSGT5kL/wEuIteKu8CUAZOsUlKnWI+q55lfmVJ96yT
IdhkWXHRR91Da4RXgZzvg1y9rNHN7/qoXFta702a24caYCxQmkMWA7dVJIuUWdLBCU7rt7SR9LU0
xI96SPNI3BjnuhShmrXKa8zsIICqJcBnR9lWjv5v4oVZeRTiz2zJO1IA2cqj8SKxlFfAxWeWZV+l
Q+FTosD3S3IQwYNo3sapBS9UA3/SgD1tYfitm0KmTEhZUTfhSQs5OgShdkz0tKaNUYQbeg6f8AW4
N9hY6lr10MjgzJGUE+ZBtau1lELzKeRdECX1JvcJxMsQDHHWvehq/FmTlJNNauGekJ+YLv9E62zh
q8IK/D+izmO5daRZwk+ECHizBUFS9BRlKGmDkEXDe/v0/9dnbsRdzNFIJEGgTXWZrMzCumpZ/dKJ
fmtTeaft5k/9r+c1vvSt8msOSbqiv+s3UWbA0d34PfXasULST1WdAEU7YipbjXZZ7X1Svt9V9Cqq
6fIA0y3aS57xnTnFScuiu6HHgKCjExjBT08huJdT7alGUES02Pb6x2iNa88Ko9Uyj3g7ef07z+Yb
TV+Dn7TFtZrNXav1v3HYXGO1LiFnckAoltXDxO5qlLpZeZr2JsLkQyutFlFhavqt9ufk6bflKgd1
HNZmNj2g6R6YAliqG82bZVZ3cRSvRRTZ/lRGt7KBKUyNn2zXYwh1rEWdhRt3dIgOrWqrdcpNT9pp
JzeToQAK0TlhQSJEi+8u7t1Z1HpDCZgwkpAIKg0GIWzy2Y/RYedbobedC0SDtEOWNde6nQ6elUDZ
stTXiVxGUsYgYfE3ZPUudLrjCNh+1Xg9GBQvCgw6Dtph3LiWifR08tgCA1yJik1R5NGTWefNKoOX
tQFlqjhZs7L1iR3ipepj3g/rVEkfWzLVvdffhI6fMWWPZjUBcTEPyggnTd/idZv9EanGdVG3I5BC
ctpxq70KGF1MTz3Ip07Q0JvpkpGUI72ZPII1uVYdQpUNjDbJoNv0n8ZHg2AFdw4aF0I+OqPRXoUR
3BOLGtTu/DgWEVnbzop8grRLU7dXeqzX4Jy3lq1derOCOdvUvxeWGkJea93MHrMBLmori+9iSp4W
t3gNJZ+kMg2rJEL9cUYKIXLvuhM/mIK0hMUqGdJXOWRqXT1r1Hx0u4bvFnUqz9tUSvVUUmVdGhJO
mIa9VsCWrofXIYIMQoQkFkbrNass30SuVBM5BrUCLQLIOAs6rLAjsu9Enx6Mij623s2f0jA80dof
rhKtbOBrpmYK1Wn2SLnN3eaN/s9pnEpwynmy6y1QtDATPbTC/QqF8ahZ0EdmGUFjdaMae+uIETZm
LbKDZkd9MJXjR9JhUGjRp9rRr4eCt7r0JProvnyPmXIKa2MDHzaMm1W2NbsM9IEXHZMemvi0gABI
0mOja+PPmeECKWZYZooYSLxdncX0NZGcmzx8hje18Oeiyn1HE4+ZViNf2sDAUx7tblzBWfhTd+YO
PvHJ1w0Nyuhsjc7nhBbBnK4GjQp0AYdXXQ3s9ea7W7KNmw0Xt7UDcyLijhZrz+kY2IO3ZS53LWyH
rZj0dRL/SR5wSdLkkC/x0s/c6cUmY5E5HtQydfQxuvQIisU9mAs+D4SCuqg+wD8rfgeJdT7pm8pQ
enp1xkOoCLjyADePoEPqetmXdqI/zQZdLeZwcGJDqlzp1QYHOzHpupvGXUq+FWqEDn9uIVXUUV/n
ykJXD0XkfE+iejRTB1ZylFhdazT9sG9ahNu67VjPbykHjalQcY5i228BVfgmAzM7sD0vJezrojzB
YD7v5JGj2Enh11Z8q9NqChqgnKPqbtLMWaXwCL3IxQyr21FnEaeW+mktXpBSUDNVZatm0aEGiqtE
3jodEuji7eo5jIZLWw6QHJj6OWtLyLGGkIK0Z68MTmt6Mw91lSLi3mzU9id23W5tF11Q1PB71wDI
dWettZzzbn4Jxfye5cZbbMMtbjbnLhyp5HbFKhnGh0ZrS5/2rheRTtsZU2lUnF8Upp2if+tDSLYG
ZV5ZmraOdX019Sp04IV3Hp301lnuZiyyh8Xqjq2ZEdH0rAvYbnFBOOzC5S8plC93yHd6SrSk6k9x
GR3I9D/SDDT6qBDheUEQPRnqnwd7xMTKGXJGGUFuUMIVdFeL90SVbF97SqCZ04ur2GtBLFUl6Vcc
NReV2oFPE9PKLGdurivhDeMiaVVfY3PcZa0MnmL9UyuynSev3Ho4SMCefbi7q5XtuJsZXSwDmUzD
Cmdfnd1VHrUbyfWjDzo5N4J0OLTzVd+V2qrWZuAnBq2aJDHkGo6r7HUJsyN0dive5Xtj+TwLSWwq
PvWMQ5xGEp++7FVDNcOLzTuogICiHkh6B/AEooK+5U4v9pgevDA6gPI/9GWyVlP7VCrVTwqcBBIX
TdAh1lbrxk5gvRc+mPLmY5ym2YQMPYNUPDpULrYgtiAIMNR6W+Tza+zkWxv24YYxMUdj55mTxIVe
+5K2YCdew3q3KtXhgXF4TOldh5qVMNw1oN11b7JZKmrFzYHdHM5RfZ1m+R5wzKYo1Us52P0KqCAE
9zmnURo1Hpm/6eCG5lW4BXILZnYxRGy/GXqerRfhHenbVoPKo5ekzttgKVSqvo7yK8svMAjqP0sZ
Xdq6qrecmgnNP1Gcbez6xxq8krxINQRlP99adId8VYxfClZtE8fNT1TYqGqcYFhVgmRZrgOp7xbl
vhI4RN9EyIRAdF7PNsIFzmGKhmRVOD25BhXW/IqqN4knRQzbobEecJi0k0GNG+K0TIwHmS2rJgPM
jrGiQrvhRIUnH8/YhA8sFH/q0G2zMPd1wgCRDg+CvoZra4pbD5xnVUA9FIBTelFs/aKb5mOnKp/W
MH+nJXpYUd3Hfrl43yW2Sk9n2OT7+Xls7YtZR3pgV0jn0SJdVsZVgdzZ6aZdTW476l0EgXPmsQUz
kpn9qajmFzI3cWUOfpXXyJ45+qUZC8Rh0k+D4cxt68GyFLhgaaNHVujB1eBEsGAfQY0e3NKxxmPT
0hZuXgxWXt+MsHtWJnNboJ2B7EICa/tU3rweHSnSyyEwyyOMxWhwZ1vDbo55pH4uML56gKlEllzN
ern3osGfRJ1Nlc2oIZXdeuovqeasrXI46xYyRrXbtNCGWZB9jl9hXpoIK9TzYXTMklMTCc8ir/gT
rT5mvS8W9dXK3bd4GCjUY2Sx9yvd9eh3tj8tJfwNK+O1zDlnZWlycJGCc7H3ptKekiR7EktyEEq7
QZH4Z0yHXZYP5caEOKb32vfe1f5i0Kt9od/Qdclga1v2dtq9g5R7tAzzpKPAIIvrtCpchtYN14Xq
nqrOUP3FU/ZuBioQfNgticU1rQjmkmVnj+R25KtawRpLUB7YVXWFRonQ4H/qHgQg2+/UGGpChWpZ
2SI6zi6y7GqoQeqdOt/aMj3xSkVriKP6XqOkh85ebsPo/NQ8ROYalCXmbLU0xAWtfReSkbB1mQWv
/y1p51znc35yGvEMCl25Thm5pNC4wiBU7iE6Bg3uGuY2KWgj6nVDgQvH7gIAPb+0Ud37uro7Da3s
tIbpAGtl4nAwm3tESJcUZb0Kgf9uF7MTgYJ9A6UBZ5DJ5u3ak2724mjUIbAObVCxrgUy2u0W+O4W
LolbStlv1ivgnCgQDktn+7U8gxL1CKZmHUcQuicgP6iG7tQoOpmjcHZziLxqkttIy6e24i9d/+CJ
8FUt6RficI48fV0hjLWCbHlrVVbvawpi3mMP8uif2QzHg+x80Wmxmkm70gMWKAWxjVeH6K8BS3fK
CBlQYnqr+lpmsdcLZmruAmjL9zO/q2Du5aJA8uw5FDFqcOo6aT1Y9OpHe17ABDVR49tkKhGW2C3D
ci3pX/SpybWYuOlHsumqy/xLGesoasw9aVdYZdYS4BYq84tau7t0CnfxXL4UfYsTUn3prYPBH/Yp
6VMHtj0W1PtkQLhYx961pvrhmJFY0fkVrgo3ZBZT4P5KfasTAa4sXucF2P88GzkRPSAleTxziPGw
QWM7PwMFWOFET2M+TnSw8XHEtl7gHjgM3RiMknBpZsIoDvu6Om+8xb5KkGNDOCDGck8nrdN5nJSk
jjPEP1toAaahLPa4P6umW3bRZDXkQavX3GO+OXP3C/kmfyYpbjnVs6mV2i7TLThlaEZ2GYW4pJ3N
bNaKyVBkDdT++oCEDMof1DHF2ehTCvHtgxkDECiqfVg5Z6OsNxm8KpGiWL4hlIuejCu5zORdl+Fy
tKBIWGum/SaHW01EgJT7h+pUd80EzJvZMvWNDe7Bg87gmkWsEp6Wzba06y9LtqCqHGXhdwtmtKMX
rql7On+ywBpvUzZw0vffo84K5Lm6aHpexuqhKcpr0zqf7lz9NVX5piRhE/QtqiPwmwXyHXVYvvbZ
cHBpihvArBENXb28PBJFbSumwKp0KDIUEgq2UKtVqmvMQOv+ZCq9p4pC5s64lk1xb0P9qbOtFdgt
0uccU6XVbzMPr9Wxf4cWYlEYdmiMzJ2LMf31evMQFt4trivXt6f0ons5zl/OMMsl2fcIR4nC27eN
F7iL/ZC2puHnKv1/jfkH09+bTe2C4dwYZX6ym+TVXHpKGunL3DtPRuld6iJdVxPzqVOP1KLlpNbp
VV0gbjLcTzXRT6o+n8U0BR4NmpCdt0gYFBcF0nPZh6F35LtZOanprcNJPFiqEkh86ZRbp9hQHyLD
9tH+uGm59lT32Xqw3YND4ku+NrTfPVDfRot2hab/jbGxXia4txPgtoVcd4oW0CxyjYbwMsU2sEvO
4/LLKpS3BNCmks8nRxi7PIojlKG8nQC5KYfBzLOgmJWvzh3VVYW8nV6GL6DVxo0c7W5xcNidj3nW
j56cAnktic3rQUP6ZjsNgTTO6IjdMh4K6M/fUDkpvpfzUUD1S39rS6pf16n+FMl7a7NWBlKHBorZ
9GZmQZ0Xd8+MGYJ5X04wpiqzPUAMjnNvVYZ9Mz/0mrgv0p9ZWZIKahAcNy6+Kkh2aexKSt5aZa2z
LnkxHXxss88nPy+7S+2ZW22x1g64Tln7oYXrTgASSATzWKFfNZdrWXjggYBhF+XsIRpRJ2sX9S+n
yo/gt8GbToei81g1SfqZls2rQgeivXRPs7x3M3yV+K9ZVMcZ9p5EdmssMInihRtYXdE9KMX4oHhN
0IyNWOll8YPNv0wSqV1Y0JArdeoxpPmfqkXEISYp695uP+wu0dZ48R/yE/+uBZb3YDQdW4c0jOVa
qwK32mGNycZWrNKLZXj3qR41rCZ0aH0Naas7+KZJKpjeZ/SxENeYLlbXg5fuxhCC6nZe1cX4ptig
f6WHk1YElF7Npen1qKCWL8KMNCuse8g2VdAVjeNWX6pzwdDC8HKgGeV7bsUZj73cjLVK+qJ2cwhc
nccGEP4WEm/Fr+f6W8K6C9UAmKD7bJOdiK1zDvnDMiWPU28jRZ1dHc98CEU4bNREHfwiXjAkGsJG
2b40mmvSVc8FzaLrQmi7TjHUlYIPsmlaZANzz1u2mqLk4BPqDnYTKJWKviM5qFPu0F9JWj7BhbhX
iX6ouWB9Ww9CwSH7s5b22LvTIZzaGMBQqfhtRyJbp604yro9bQj3PlX2Er8DzfnapEzWee4VsVqK
iHO4njtuQel/ZrDncQupueFagGQ5Vwk39cLPpqnwhwin3cl7aIBQUhYEBlYR7tqpOKrUKotUJktV
KSagJFfLmo9945EWdXO6hvr8KjdopxDTi7x/bgkPKGWKsDnoaXzsrBhN4PLqGdZq6D4ScSl64z2P
k5Wsd/bk/GAqpbWjtj+V7rWnO81R+50JsBr6w8pUXp3pG6NSG3eFnEDM55rxjbTO3z+OO7H91/wf
BtJt6BRCcACPSUfnU3iYs2Ur7XomkSxi2xh3rshQ+Sq4BWuErkD2vrLDB77UFGfHIe3xG1VbA/ou
X5KNzw7G7OhYf6NKoh8KRC5jWehs6soAx6mN5mdpkCGcM7+RWdaSBuwoWU4Wj0UplUhoyya8cWDO
lEsH95c/kpdGUOWbh+8VGh6MF+lQyIi21q0N5VnexbfY7S/ucMBo2VCWpTw1VXp5z5z4DnYtIXuo
0YmYL+lKchcJOzlSt+hjEpeWcpb9XgU+t7xnvDXIifJj7FL1EBTYaUH1k+YltysigedchUvY2WSq
c8WN0OVrnXvMrG4t75RbAZB74b40Tj4P1uRCR/yF52A45aBSveBF2dsuY9oBLvk8nHcmTSfMGA+p
LcbWnu9O+1vML5F54ZOywVrxNFJl5I26jib+s5iBHmEA1HoP3XsHOz0/3LJ+lmAFIgo5hY0rVloK
hl4/lzJgjPUvXuG3mnNXOFQPSQ2266GPzvmY7NpSci3m8SXuVOJRdYLYMXmVUz0YIFNY4ToIeCh6
9l5d36r513IwT0DmxaiQTaSK5SMD+AGJzx7ShUeJupfEBNQFd6k+PMnAfDBYXWKcL65jroy+PVMm
B5Z8ilrbV5mU0qNZj+OHLtBSuysMfd0+A2RbKQQvzFZNN1w90GMjtiqERBL50GLh+A9qm+YBDPGK
+yk1jf6cz6Q98z65EGOoTdLoRnU+9G5yo8hWcwN6DpofrG6TEBPONKcy5CgAIA1Mzl4/wPDfeq3E
ehhLeQaM24x3xOoe5JcluMBsjUjB8CEP5ZTkAUsv6LMXV1efa6ZYfjPDTrOvZBBI6tsE/6FeHvgO
K37rp8coJXGrzAEcnb6Gz4fr1HHydiotngo+dRegldDnl8I4TRktn1SS5HXT5sUlIME8O0vyxMbW
k4n4hVNQo4VuHCgQ2gHbh91JvaVEKb0YhtPIpwftD04ZZp8nCgvsvnOo4BQPYbkorCXo2AjqmO/N
+E0SmnH/g2hfRzgzPO/GOA9a9jWjtiGBEE1SPbVT1PuN564nGCNYo251l9tK3hxfIEfm34TrZy4o
d4JW7+X2qIb0UjguXtG0S1R6Dbm0fK5lwhmH8kZL78yzkr614xtjJTlShEhfeVcISUgdDhz3GpvK
ggqX3Fxz4JXUiC5R/mg0/S/2p26NPYd6YNhXOZWmJryAdLrkvEhpCJH2kpmRPS78qGDOdyFANzGC
/7fi0qYMTIRQhFxWW8n9IKEvwI3S4SR9PdnGzCg6vbXjB+uCf13NPpkEZYMdUZFAFOitKyKg2S+S
K4vhkMAl/hg31ZuUZeTaklyk976ArfAAqCZuKhPhjOyOPeUZuDPJflriwvz/p7Fwo8xhcquMt7Rp
vCaXd055R9qxIe/W/Om/KZbzCfJvPQ/o2BcTXdcNAEDLh47aLzBkWKPa/guTZ5t1lDKsZm9xFI4r
wvEM66k7by4HkDSrln6iTPhtqyfuTk5ymigP7CSn/uk9KEmW5c+huBuKipJ0HMgVSNZLrr1QyzYy
vGc16Po2iaA+15CKQL0JjZ83CLkAam4gw8EOqTriiDPMv//QVekbwGUZ9ZCqkUNQWVRHuJIeehuK
2XIEw+hbhYXQCodV5BXrJDsO7BOLzSOs6HWhUU2OUvsrDzTGc45v/2ZHfct4+rF5rLpTHGqrf8nW
f5oc8qBjoaQUSxAdAcfEQGIPMCNcSB7GXfstRx21D1dEN25BDnrkfGWIbkvvP4EeL7VvnfLO19bT
iALpmY0qd4Y8OTjhxUXzet9SqV90xYavkB9j2fP+SD83XUlW/hugIu3uj9L6GfE/8JGcO7kWpH4I
y4srSa43uRD5hppzvAedxv3EmCV9QWOX/K9kI+TKYC98N4xXdX+jvdWvcB14LAZj0mocZeebr+a5
5H4d6RzVmzUnSkt2oFHeK1Bt2BvJpYOx05ZmG8VbnbCmAphQVdaTXH+ilDAssn7/VpXAp8JOckVO
5YFTaWkRfDVOUOMH0hCG3avhHKxO26DuR1bga6Ipmh8uITHESPtWkGwhTBvLac1NWnj0VJkukpSB
QBr5CzTa6ohwNd21xUec9IEMFVyzDuRN4C5UzgFDF1F5ZM75WwKK1nGSlbSrjSuPS3ly8ppDro/F
ppKJy2klkySqksKS6pjP3fMGHm7m4bj5fzo7PUh7dqMRAgO0ttnwXQEBaCIqmFVzpKfaN7VXhkc6
HnxtyPP+d0c144hKsXQ7+IO0QCwJLs+qYCSW7I+/MiP8UXoGcX5Cm3WLfEw73q1+2KKm5Pe0MfYh
0nyTT/djII1QqbsUpcajvF2hQ2XH5RO9u9qldZPeoOZcxYTarLopaodmhPG2hJs6pe7seEGN6sAU
kun8BeiFrAgj89ZESiDc34WKVALUxQVXbTrnEeRUmF7deO/m52n+SZUKPMejMjdbz+mCNDYf+tLc
ovI2qB36gZLMyv5t0z8t4VknulP0s7SgKambkeiaBSmmgWOjvVQkJAaEmt2ZvtQy3sZMmWASWHDy
oeTg6WfoZYIFRwTp8I18RLlF8+osDxJ5DIeheWTg5CrB1jrhh23PgSFmEWRIvWgIO0QwDBBvj9m2
VG+V+tcKmoGcM0+vhQihJPGrid+Qkpjx4Kug9fJdSX8tUw0mWMP5lFPDS5NtM0k2kdbiSA3/0CAl
Y0XtgfKci2ebJQQKeCgmbaU5ieEExeZpU8i2oHjl2damm9tbRpOpWD4ptPol1ehkqY6aRju4Qen8
l38nOCMLE93BDgwTvztcGM25inBADUkgA7fjr9x5n39whz30LcmdC0Kh4Os8iZm+MJ2R+i2lJTQk
iazOuI+gyUste6A+sZkn3E4bueHpbM6HqaJXGVlfFsVUGdR8z1I+hlHpEHHkN5tNroriK0cilslV
uvHEiw46JvyWEibN2VZ+kN+yKbnwAzDRI2+pY9ZQUfyM3R/szxvX+eydvSj/6NHbtnG1nSxCrz8p
naf+Oq54AiOwnVLvsdOnR0E+1YUErzLf5zJ/FimBdSrWTjKtUySELKRSKgr0PCR4tusM1yF4GcIO
7tFG1V4NdeIz3jAVtNgV7qXzlh2DxhP3UX2IlpRmn3Krwfm0oTlOjufSkSKhst+Rk+LmW9qjiYhs
+VKVmfuxgLtNtbZhmpPcFMiXdKBi3Yd/M9FdmB99UPzJng4J+4JHa1To+hTlmmThtpsNSF90vO74
YkMS7Zwp+M2oL8bYCm+gUNVW2wpbZkJHJpd7LjP++MwNJhq4KCFAtUQ3V5i+691Z5fIknOejZCML
BbiPCYqqfofJMdguCV5/mLTHGj1frmWCxmqq9GtyjflBsyzPZ5nfyhKiomw+4VXKCmSjQ4aRfmbo
JsrxY5yi0lsv84VV0bvxZ9uioFK0ezRFNl5Fu2hX7Zro0ajuU/WWZLTlhnJwOy1H9sk+1AiOCMsF
hR3C2uXtm/RvZtYzca+nMztDqvHY49mRqNHisWIs69D9dwFrWKnjfVF/5wh6cD0/clWpn8MPhlq3
pqdIaaDY9eQKlbfb8Am59fi1AyXBm2IwD2C7msheoxS279qeZKWxL0akESloEmqfRH9IAIrxKCRI
ROdeM8Wk0sOZjxamLszHkHxnpfU3hf4zEidqt8vV5G+EJ5gSB8UKYFEGgWW0t9T6U6VaEIsSFCwb
xwrJz4iqd6Ris7eSdrahJqB5KmFZqn4j3hMFtpBS4Slko49W2VD86ZpiT5XgQbg90VUeXQZt+huM
8gHE0b4AZ2ihLuVbJtbarZYz0IcPaxyem1Q9eapyMKNiRA2IHulG1WiHQjmcct1zhmSVOguCimn4
9OgWIym47FS7IqGK+ik1RpA+2fxgms277hU7tzV2fQFSuaZtpqGrDAQafdmJijBVHqq+6S6rfHZb
wDOIPEOHla9maOxa8HvyLryyLVZ2XodQ5VUNgHDP+gdF8rAVTuax6WVdoW2SVZhNgcP5dIbA3AtC
Xc1POfC7PVRAu2QqLq2u/ehWF65avT4vufYbhrSsQA4OrXRPode2abcyBnz7yIF0NP3ONB1Bvyi7
mN3wQiG0XXUj+TelG77IypFUJoSvHPUnWkAyFgvU4lZd7YtZ39Kl9Q9x4nQ6rHOptYd3C+xN9lmb
864L88AZtRUDdBmZ3EwRbzphydymr01UfpLGfCYnS+zYfxR00EjLWSKoVED1SsdAIIS67mNs0ZiQ
NYldsXe1/B23+TEfSMdQaRrQylFM2P8wVtVQaX7eJB9UIfIgmmYsjU63evlsdyGuZH7TlwmuXQ2X
tNTFOTEKStk1LhEyZbD9rsKhItOESOZqbhtS5dY6hGQJZof20EXLSo+VC+X8uzm6f66HkTCrx4od
q2jZgSKa32iw3VGEIH6ePwChgfayp/epSe49NI16mr7rTnaXMN66UqH9IzXWNtHaKyxw5RqleQw2
OKgC5oTeplCjoJBp6ycvcTX0vsI5EJZ2jo1cxz7C9aJFlO1HexMPLdCK2bh2qnWCDyTxIxVmD80e
b81s/8HhD7NhNLx6RlKs4yn/ckW7dpx452iNcRhTA8kqHU7W8GXsrbNGcMAWZHmkNTYUT7yfEZTH
YdbrfQxVJymdcj+auCcN+LVb7ywIM1Cka2Q23IHJIqvJfSgj6BZGsN7EjXcoqbYWo7rrF/fWqYnh
K5GTr5W5xLNw6ydD6k/l6nctGrRR7VXhIfc7cxyxDCKvbf3UIPDsZ/jYy8htVtbSr5Mu6VaW1NWa
ZtK9XZS/2zN1ftP7dWF9rRsQ08h+7ICoBFNmB3VCZrw0k4jcJhG6E0Y7fMkV+lK5H5XLM1zDJM17
GxgvJ3+fBlNMAdteHkc7Dg+h5x4sGypEIlVLEXtbUXAI9RxFOG0A0rHs9HB4N8z6UVM/wk6Wehv7
wZqcs+u6slzZ7N1+CaJa/YEzY22y/a16olSoRMNTVfdDMMLr6ves5gh8DgQU4zGkhLYM7tbLu8/O
mCBg1T6SlCOnUZ7scVmPrnJKu/HmELkZJhR/bVF/jQ6MKZplTyeateJXzVIeFFLuvl3iqmcA+txM
n1a9UaOvYBowSTrd1jW1n6kxboqadiulce+205PMQyEpNZaFpEd2aHXrmje2tgbv9ax3+T3zhmhb
RxA4ISRVpjMZc8fCAuLNZiB6Rr3bNHMSFMQDge0pr+lC+6FmlDuZ23GGYSbHYp8zyFQtxZmolsbr
RgYlw7jvu/xPUUB9OjbwC3JvwhEHiA+CXrx1S7mvnP4trmvohtaUzDdtPsJybZ/cKDnV+TPnHqjY
96yp1okznhxa/MCIPTgIu1WKzeIF59ytoUvBi8DXIq1MhmR8lErDmsSN/nPU84pcjHXPSaRw2vK3
jDHI2Hg6tSmuiIJogGdeNAkx67DHy2vyywxJZEY3bWaloB/snTxyAQ3NBpWW6TxWbyAUfXkWF8Qw
CeGpS/y72OBD+f8EENXoIOSdt/l1cty10TePBjiiqHF3YbJslSiE2CwttqUbnTRrOo59twuRypRI
zRmQjnSO0ig9IY3w3Vj9R5uJNwOivMkjKDH6L4Lou9no1Pb79xGm59VUimOT6+9mWpBCGpyVh8fq
Z7m2k48vQVNKC7VwKaInlApgFnPBv6v7boy8tRmN5xzneyC7iDzIUY/BxmZF8tmG5q2BwgaIcaVs
e2hRgtboKhhrq2eopDxYLOOnWE3udbakp8QsHz1jIB2wiNDvwpnu48jYQZwKmru7TEn506XDc8I5
vHjWtIlDZ+952Se0tFgOb+zI26rgtBk8R6tCgLTVgBjSTElf2mTivTFx1rZpH+a+jR8yIJLxgvpk
3bjEBIm5nDILEJA/FVZJy6ZG4gnI95ICF88HC1VVqklFZJwyO0/5PpDwfe0eiSONAO29YutmxoND
PrBJtK2Dhh8sY1iaRavf6wqsO/fgiQkMWOzuEWD7MERKr/K0SMbXIOTUSrX00gl7M5fQ7EBrHIgC
F6ETCUWJtIkDxbFpz4V0ocqT3wW0yW2ZuUrf+8TiJ7XVDjE8M+kE9CIZ66OWLMkKhzJqs/dhzv9G
c7gYaf+cWMlfzlndNNElntVtSd7bbql2O330V2o9RLdtMfrhRG0o8sI9pnVtKzEHGSU2C/l2uWK7
mDK8m2TwTtgb2jeOyIC2q95q71LF23Lt3zo2BcmRcL/Qo6oW2jFm8yBEtrGj8L3ylJ2p1qeobHc2
NsD1VJfHEi/NiLkFHgnqLx2nZwO9LC1OTl3VvimLe0UM77khRtElPmjIX1K6OpVYPQOXuaVD/DoR
/Uw9HB2gUZZY/ZD2xbS8g54BL6Kd/CT9i9bpV5mbbdU63ht5s3Pg8BlYZI6uwaSKo6G3qMMVGbhN
DJh01fS43ciTWkdxfZ7ro/zEUgBR5AA6i6qYoF0OHzySJ0GVzZSmXJvkrnoQHDeochIOTg5E5+R6
Ukd9gmqdps4wJT+CXdIF4piaE2Fnra9itpsVZQ1VAvoAPjbjjupArdNWZYcSeLJcZiu9J6V1stv5
nRYPTuAYr2NhkKrceTZ6M/XVKHao4Ywveag9FUVY+GFt0niholLfuTt9Cm+xNb6Ho3Kl2hogInwT
KOa14xdaQleTl5dYFiLz/biMH+kwfdApapIeJlPIvAOMXYHU5lD2trTL3eTvQ9vuR3l6toPLzWvK
sw5Jn1YV1Wokqb1R4+bSTNbNy6sK3i0oj6hjUusjS0wq8yBBxlNrPecd2o4mxSQvVq9ylLPKNR+G
MvP+x9l5LUeOZGn6VdrqetED5RBrU30RWjCoZd7ASCbp0Fo5nn4/sHp2sriZybW5qbLMYAYjAIf7
Of/5BXdMBKuiGhCxD+cmZ2pceW8YZlXLWcEDXecei867oLNOlngPvOFRtk68sTouTo/Cgk8fipWZ
ecwWhUxob6arWHVntEy7gX3Ly8ZjExQ3c8SpXlXbKo8PXW4cmsRmllL0y6Hq3lGd3aS6/dKyBGeY
xiyLp8yHlsWtP1VCbApiQd24vqlorbHSvgyznF7bYApNIoJh6GsSmPdGqIBdk2xbJc4mncZjn1tX
TgtTHb+nZt21DjFE5sWQ0Ld2woiXVETjQprWobeAxqQfkW1JBobvely1Eas00zKttQaXcJ8JiPjZ
WHirpm60TV0BWoJFDQZUlNC2hj1SrhE8uD2r4f8t/EkR2W3YuFAn25askZgmMEjVmr1+jtetOT4x
l1/pWvW9bRoFfgbsN3LACulvghGMzKmsZVV4W6Oe1L6OqhffKe9cK99N0K7JzDrzS2RreXsjY4td
1b6TffOMIvts5sfqOQIgUzHzi4brqPef66F7mM8WP+meSAyFi5lSnvr2JpiaK+T158ZgdqSvYvQ4
ire+iHicLXnySveOsuNWwG+fq7GoA5cPrTPpNO9FAMkmQpK+0HqPytbDRZ7fCDV8eoRxRCluvwcd
BO4uQRlSAVTHhot+Sd1Kz9OWnmM/5UHzwM6x7qS6MErv2zgn1riy3w097QjpkUdDhXI5V8vMmK+6
zsoXg3L42vVFo/Id+8Cy8HOEA+ZKK/B20YuwhSvOvPOD1D6T2DnNEFNkU7bEvxl/Z/AGREpg2onO
fsa1Gnu63LnDEcTxMkmeaMSabBuM/WNfQzlWs2WHDS9Wd54tinq+8ZFq8ToM3L1px4/aADmsdLAs
8etvc4iFjuPW/H9pTASZFjd9J67m7slycVEg628WFGgs7DLCbyxNBVEYk7pJJvk6MiJcucreTGP5
pkOkzY1qVxb+la9jnB7q/kUrmivP7Ng1AdmkLb+1kNFsAaDWF2ySUkAWBbtczcx7cqbPSh43kst4
8N10r2mM7jin1541HU3UhxSz2S6V1cGecP3BwJoA5niCjMNxykztxaNe69GLdBXeeB5etuWYY4nU
ZVdmlN1omolopD46EM2Nuv9uUjjhl28v7cg4znI5EU3LIs5YNSm56VSkOSTPQJ3NTPd6LF6KsD8K
vm3R9M95w3MaMhtZuHVJj5Ruqnq4rdz6ANK/C+vyoTCHWzFmBzOTDzYehm7Wr6WOZgwZkNWy1FUL
roPSUHJae+xxhptdWl3bLWsKqIXoaHt1qcEmzBgdiPbJidqzcRK30ILXkMe382ryeMCkBT8DTAh3
/HvFvezBDUunvg+cERaXMcAzAglovW2MnZ3ZFW99lF2S+LvLIopTOyB8uhTyqsKcqcUnSScLmjTk
Bk0iiEc5qZ1jduicaZfQE265zF0DF2RAb1sb7bqgLKx6+d3FG2NZB9rRQ99BNsItQ/dd4o8dfhT4
LaIjW0J0P8RJg+9rb97j5sV4xDdSLF7QS430BhBrnqTuPydtdrKJk5tDe+e6PHdsgo/6ZjtfujaD
IW/QqczPd1YKpu+NTRrXvOKkD6UpnNL7ogYPL1secQ7SR1ef7rqBxmMiBGku9+Y6DJ3y1i1caGdy
r9jWUo4c5ZbHIcJ8Mlfds5OpFRGwl1o5bTJ90pn/NBT5fE4XPCtjDmLXxbdc+PtCTdCc2vGUkXKc
zVIWu9n6jfHcTC4IOVGZLL9qmU/hXmLkT2coXeSOXPxQzznz3I0+kUGQue5NlldM2qmUbMdqdpSG
Sx8l8jIOpocRskRZpycSoHeSYzpywJVnzw8MbnG5CldTCvtVmRe6H52mSju3Sw3p+XTqY3GF3yUz
qeQxi8zLdOjv4hg75zK7cfN2kyYKyIRLEMvkLTL1c90DaODPyAsPc3/jOO37vBko8E8rK+LDaDQH
jmpzRaG9GCtxyvOO2bt5N+vWvCS7rEYic+Hj3cxXGwLx3oNTHAnstXTDPsNAuOejm7uebhqW84VQ
LeJ26tJ5MtLG9k0w1Idgiq70HD6LwLdR6YgbSq84wm24Npr5EQf6Sd2rrMRj1rE7ugomViBLYpJX
DG5uSH6EzhIccuEhF4sRdYGSxvVwRnTkvSuJ+uMJz0fjxsrcc81l0wQ43KM3Wep9cRkEtDPcmNxO
oThjQqzoue2KOR8XCPfMfHzSUohXAxIREL+7Opg6cojk0QGFqFE3LAbduEY/OEEqENcobdZMWO+Y
PN4aEUIoL52eIFdyhGXjbQs7uea9wZDZ+RwyB3RsJhc1ZGUK7AAoTTOACoz2pR2SE0S0b8LQLsEj
75NWvGCtSaEF1TYeU3gLM+Q7wY1rEIHugri9VEF3UY3Nhp1u73R+yhXHSyEbx6v5S86PdYe6aT7F
2mh4Nc1rWxcQTeLm2bKtGbiBweISqr1KCkz45ASHLLCLcxFgRe/aNjs0Yi7EXacuUE85skYnndCZ
DFAK5qT3aQNZMVyZEodJOyUovQ0e2zKmpGlyxs79MHcG0/f5ma8qcReO9a1MjUPeh9OSaCpEZ4lx
bvdyzqwFvInzbcgicXpuhadm7QHUiqQjKrOMxnXHjHDomnqpRfb93DyUqDeBTO+BzdaqGJ8tNaI5
HIttF2rbRsWC6UJ5OW9osW8cyrE9tHxqQDf8HtSyoVyJYv02KCzucHRB4CiUjGSC9g5nsp4aRoFy
LaZRh1gD00+q4JUOZmG047Bg8rzxKvCbAKXDMkK9l1BT9ixTdNUYuZi3Wly0K80zHxIeurCSzbLo
4utolvfJ5r2V5nVGTxbxBOrBjKuGh0AhICQeh1B1F8WN2STFgriBpVmyHRfsjNi7XUylehjIb1iQ
A/pqdD2Pw7TzFbuEDTwM4uu2ixjzr+UsdZ81WVVG4WyG8MYhIXhafJVTXvftXD5M90EyUfhGG4hk
q26Y7hU6Vd9qn3CN2sexuIF2yLhXFbtZ/eLPR4ZGkM8iC9ENNrV1xVfAnb7pbwb6sBwfC6GCI1IS
Jmpy3aTWsiHCBHb6piyryzIJvutTfFa3XDfJjmqFGZNIW73b1H6zRNYaync9t24UksRCMuIodeBx
zpRJi/fVWEN0sQMkzN2tiQnUhA7FLKaX3BVqOTLzHxL9wba7ctP7cP+7KHko+a5xmlsowIvnuEAs
zVAqmrqDbHIHTR5J9dgTQF3GlpDNzADwrNEbhgIEUtVqmYoQeHiwz7KATDBIZmFm70OXdgPoB7Un
Wv48Gd9Ml0mbP8g3iP6PmcPouM46iuUIJk+5NavgPOuaow1L3vCij9Vpagw/ukadlQ3amHoYMBZi
08spAcNCUNJF8MYacd3XdbKmXn5nPz+be1u9JLd4EGxDOWSGdDNWNiGVFbzaOYJg9lmY8gaix6gt
6S63EYEmxKqCb4eyQ8sajg6Sbvc+KdEX5SgJmoTxd+y86OgN9oYFKcLEhEQ2KBeqwNL2+ZB1s1x3
HTHps5yEYLYgPaGdlav5ajWjeT747o2DbadlJk+YU54Sp7tChbbk6DGXQxEwlkxvzSLe+s74IJD4
pW67bpR26yjjiZr0HJuvHc5a97YQ64wJUYdrAAsGpowp6MuV/saW7KPRteD1i5PtRArW8gSBx0JP
YNk3uQUjK9OxUux9SCIFmlBzODmZdhGYIOVNWb3pU/fkYH4AEMQSCLLWXsy/FsDwKi4yzuAwAw2L
L2k+eRr1yT9G40TsfOyctCF6rDqJi3Rs7E3X7tEHDxdaCk1W1kwssngzf0OKmkcXlfHCmC+3RnM6
H0glG7jndh49M/QSjWRGxvnm1hDxU6xKyCayf8ZtH3sc3qLWRorWkHaJkqqEUdngCMH2VYkBOYVM
ltLTYPtCWF9W9OipZR4j27oI6ed8EBlZ6+OhdPSb0UOXIat30pLx2ufgKjLFnY4vUYDtDAWIbZnl
NeDBiYMMNxp5NuBcoIfNdtQZEiAppf+wnifZ3Prj8A2H3dukgtNO7sK1hGK/6igy9VZdBtRBeD1d
tGON9GI4L5x6m4zRORQnbPnJCgSjRqk0v8NN45i3AyTTJSPPiv5Hg3mEK8HCdM2DUVYsU9wDEGEZ
67HXUS+O90zaDqMTv2C4fZwcyFuhAVASjPnV/AXrCaFjApoKPeg2oyhFtyV2U9REmAzol03ILU5a
4wyG1kZ4BfOP8SK0vC1428JHs6CVDc5T0W1mgob1zETHmlCmEDeEqfDSQ91XB9NXh4YYjUyHyAeq
v06N7j7PkmBBoDboZUzhWJflXQY4Qf8Kjhh1h86Sh1aVFxPeh7OliK5NAAxyN3Q4cSCqgOZZ3RHJ
ehiScBfj1UAfA5KfRvdDab2nNXpCAz2wl/jIKYaTP+Wn0ePICYYqXhCUVXMsQsQTDbZaQ7rMsunO
yusau08EvWqCqTB1LB5Z5rcjr7fUDEZbrqaI0UvFpK1sW23pWDWsJMQ3JuYMkRWv6741oUlqkLs8
cd9HFWTwEEicEy0126Wu+g2NyzHMdeb0JPNqFGQhKNhs4YE3NmEo6PFiyZltx5cDO3OZqLUjoaPy
fCwirs627Wt1hrf3NnHHXUFtH3eOvrVid9zECrsSQy9v46kGcfAPA6eBI0qYrg0T/B4/a7NgG1A0
+J6drZvROxq9cZE1LDzUwoDMNUUpE98r9mTY0bH2Kor4SH344FTpvo06ufAIvupbe58GLSTCKdlE
AJ9qriRrdPrUHl7HNjmjWl1Iy+ge5AwhhfY+StVrnk87uPBX9pAxma0ei1ygpiWrFbyM6Isb3Z6u
pJGuIjDOyqrc9ThkyMUhzCiGR0gLZrothMDM2TWZfM1r99p3p/N80K4xPjmarrwUTX4DJgcpG2Gn
MwwLDQLOxeADtZJn4ViKzRSvkg6rcD26FE7w5Djx3tBG5hwjvMRS6nDS3fikE/opK4oqSwO/Rv3F
bLdEj15YONxrrtiNVrPPHAd0oDdfmEmfjzMlwG4uWYpgeYW9LwRAWujGV0ZppnslR2R5jTauw7C7
d3DEIiicYBk25D7Rrl1GNyEGPOtwTHGOifS3QC+vwhaR52yyYPHdugTnEAbomswvx7hBs+aLkkLF
f2IPPaT6+G2+EfGAx78BtZxTb+tktEE9TN1AOzVU7imSQpt1yEy93tpW/6wEMqzedg60CnvLQ9E0
mcJc6hhVLWrmjmtXByAYxucmzk4y06FHovNzpeyh4AHYJEFVLsoOGx9zMPxFhIjXhsBlm8NlxeJF
RbF1ybUvHZe55DBdpMq9bEZ0iXn3kJfxuNKx0VEGAFboCeAe3TzqIYJoJ5O71C8e9GlA5Zob7wV9
mUXIDP0l+X2TU2J1AQW759BuDesBH+ebyBXdsutmB4EamQRsai98mSe2WgWQUPrh0WuztZ6jPULv
iyOMf9YObbkptfQYjh43WF74/bfGst9RLb2Hlf2YST5UkVEnlJCYF2LQL/AWC3dd6j2VJixGPfVW
rif2WogoIqkunbq8btvWXXpetol7Bl3Seu21CewCAq7WWTfVUHP4jcazrfp7PXXOE1QpvYWpG8kc
aPBj+JhFot3MhkPCjk6yCs4QqDCC7JL7LG23ZiMsnCT8m6hrsdkkQsECsyxc/1sYlGwq9cswTGQS
KvJQBdQlLLj7cInJ+j5FYbTy6cp85tp0kA+Nh8aqhYhEQ1wI0uPY2uMsCUFODG8R+MRSw2P8lmTe
ezI7KJSD92LF9vXAUk9dcXQiPGXyfKuEebTcYR+g+UwC4pT8kYqq8PzvDDheuH3E8hF2iKL1JIqB
Lc260EznKcFbyPXFmYM55EJmuc6gMIRP2RqvACCYhrHbp03NjdXP+3G8J+DytvKIIvCJvhTMmhaW
dJ5mhyU8SSiTpvRcUGeSZbH3fXMx4tC/BNB7sMz8al7wphHXgCn2g6EzxWngNzOqxZysUVaEs4L2
3OksJzHB+pvYKWoF/5U4YHo1dQX/j01HrBSC4kVbF1eh8u6UhsQIeYOmu9dq/sR1SqsRNQcd9sgK
8vDekBqYq3890zNMzLsSELOecs5in55peFaRvLSdeJS5WCYe9Qcuv/u5j0vA1aDLdZeaFR3DGjFj
gUVN7QzHKu1Os/9G2Hvfklpd5o3xYtXmwzhQ1nTubVia8LHNbaicp/lmEcVHBiFzoInxq1G6F6lp
3GiJOq9a47ZwrbVyxlXIWrJG7YgI7olWmXM5w+U4VLfuvAgiuxPMqrJnwzNIa+VUZcZXYHgVXmg9
fZIRCGeVtj1p5tlrNZvElkAZC7Q684gAJ+1RI9OoQ9BZ5d3KTFHbWMkpCT1mT/GpLvCkUPikgFc5
jf0dKf3OU+mx9cdThX35UhniQm9stBSTWBgDUvGS8cFkWHDIjfJsiixUvfK2x7NrvjgZgCIaSHWW
oBMqUlzR3fp9wMZjDquUCAiqsN1PoJMqC1d12HfLpuOgsIeLjuZR9OabZnLEWxqza2Qo8zzJbnFc
UvhV6ENASEQaLBOamdkXrGjVW+tCVogK57xVzrPn09w1jn9ujf6VBKpOPO1gYlk0w1Femr3RcZ8K
PPizgVGpGZSQavAWyoPwuxHoS3cqd0R9bqK0gMAMuznCr8I24IZgoIsIY0BrEfnWUevldcTBh8AA
msLg3VqQI3SvvKflvLANypxIn/ahXTvzAH+nNXjjTOqEU0qEJZP96hrOZuBAcVhzdYPavIDDh9lP
+4X17S9MWfVPLuoCMa6ZQm3etVp06ytvH3biLWu7Lzyyf+GOqs+2ea/P11Eumz//MP6X9MME/w2S
fIM03XEOHhrX/ip98Re23/rsQf3DewdtbudSCzIW04ppNyEfxnAKTfC5GvDOyR8SrCycBKEqSPrv
XQU/XF1/4qepz5fxh9+pA21X8cD38aP4kjkUph+3LXM+IhJhImff5jHD6NaXo8pvaUCuqFe8BiZy
ql3UqXWLjd2xE/E6yWGYzx54BAZtDWtKvrib1q+uySeTyRYqN+E6frabh+DtWD05tdwIwq4DSAs9
DwfS55Odue8JTXpgtZvZby2YUDwDZjBLhXVIRsr8GJSxDSaAjGYZ+uN9PZYs2/R7ZCc3kzQB/qlI
ezzXhqq6kyNGgtiQvRiEnH7xTcyf20da/qeFWUZNI/0aqTjj5Ksq6bYh2UWxiR9NM8EYd5wXaA00
RYNCmlKMwOmA2iVpO2r05vjkh8SFlJrWh5YgrXD0z/3JQNfhHDzbFkstdasvPunPl7jlf1ri7JBq
aFPd27a6+9j3wV7364ffL7efu6lb/qcVXiN/mrKYt66hBkz0j2q+Br5xtL3ui0//4Xr6/65oy/+0
okOZ5HaR8DsmKPapwH6m4tQOAf+nmlgjBp1PI0MmVoGx8BVWafD1sYNkjeS4vsT9Kqn6avX77/vz
zcjyP61e/J58vZMTAHWofYtCQpZC91yM/Re5C8bPnw7Ln72Df3h6R69sKb1H3j8nvM+mplSQtA3I
7gZDo6Ur9MvJFVhy9XhW2eqLPfBXd3Fe4T/81qqPrGFmt2xlRV67ZyFTo1YZ8JxJ8++/v3AfITY/
u4ufjP0jXTOLyoS/IPCUILdoG+G2uPRiyPtYwC5EjSI3Hdd2hBte2eTrfKoZOc64XBytLT+9DHyB
XLt+JL7zuSYdLte1uz5MXitD30EBpy53UuTDyqNzJogx7vJdRB2dWeZ72BjX2hQPUGe8pzGl0Qhw
08qCcUPD/RjG/XneJxsDUZ7Xdm9uydghNCpYBOXVEFcb7LK2v78KPzekJnDt7xfaTa1ylBaZuPGI
q5Htyb2V5Gde9X3IANjGPn+ypviLpfrhoPyTK+59cmN1us6rDYfsXy4wQiBRX2ItcW7iedNR1SdT
deFjW4VasSkXZlIeZJfDudDyB9O5h4cAYxQjMScqvjrIf7HKPhLWf1hlVuyEmUH0wI5c4I0zRE8G
F9uHSR03X6VH/OpXfNrpik7zO2mE4c6BpQZOHZ0SU9vIIr0h7+CLE3Z+1H92WT9teSrLAABiAuFh
+TTUdEDpZfuF8/Mv1of3aaurRrNwlY6R9Kg19cyZWBqGuzNiHESSQqwdq193gZl84UD8q6v1aTMb
xaSyOiHrOKghlgYaN8aOlkWUHyOLTPrfL/lf/ZJPO5rve7yZ28hdYeirOOvvU796DoJ4FyaF/cUR
Md/en92ST/tXDnO1HfAR33EOMJ+2SAIOXLxCi562KxjPBHXM77/Nh3X8z37Vp20s14cRLG/UtmBE
t2UfbmRFpFI0g4GDiaC/vejNFg/Z9LpPx/PQlJuwJl7D1wy16qPyKkauAK2VAHCjplMQZLAY4qtE
HWf+FD/7dJ/2l0aRvFHRdu8CghBLNdzrJRtuMdw2Gd2ZG993fDhkP/lBQqBf1KrG3KLZxkU1y3de
TWh6s82IMvE5SeKd2ZTYaw7n6Th90zKMOW0N+kc1mXdBGexH133URQdDLMe7c37FVPHeHMGvHf4m
cr2Hmk0nqb27MahedNW9GWlHdoW4LPVEQAvOHkebkdVgOuamr+RJjvjTEtyMGq7D9KjDUoEWy0O2
3RB0J4boVvneg2HlZ7aSHPZYFWF6d0mQEPb9OhYapv/eaEW2GpV5NWHVt+jK5L4psFYlj6JyxZtt
qvuwRymGyxjstFfgugtIM+ddJM5knF5IqzwVygLxxC4xKjkyYKOgymGnEqZ90Pr4O/aeO2CORQjO
Vbj2U+0lj0aP8Y0mntK4YFAgjUuljzd+KbCznQ5eETxwPu2ABeHhFv3REdraoKFewIlfuXgqZYGD
YW74Srbcbt6wrDRhrpC26NyLYx70u0YRVjhV42xVg7ZttM4ZNN73ivafW9ZZPTFxWF7EcHzIEdrT
W2I1M3NE1FOsw4Oc42UybmJvoqAWofzgBKFhbjZu5x8wErnAM5bYA1QfaXY51ek1xnYnO8IsbQrt
tRDVTjMayBqJt22cZhsE/UlohIQSsrl2XPOFYAO4I5iTmfhiolbxxlWraceoSPY+jlykk8EStvEK
dCFgachVxwC3Z6f6IprctOft5Ccr3/20BcRRr5uo6oNtrcsLUzbItxBVzgu4iMP1NISvUKQ3ZWjc
5fk3X1QPWW9CTUMqAXEeIYDUWrLQbMxDZ1GBahkMhdOD2VnbsFF7MgR3li2OmbSfDfCAYi5ZLOpL
q1QLO263uEBBNlH545h3h6IJ7gxF6ZISKQceTQWKCLmVzW5kmXVgVz62RUvfcnEnMy4m2131hcdo
2l0ZqGCKFAsAog9C5mOx0+GIkEXY7HnAXt50RnzRqkGoQYpDh9GavLCopxpSURFXQM/oQ5x20644
uDqeahmVakvXUfQTPjrV21BgG2aZa0k2otWdiriJWTkIOdsOuzBspGA6nDsD1hMY0L2hGDq5Reci
WmIiXAm049NZIYJmQVIgsp9aE1s7wUA4ab3rTpLubbZchcDEoHmIVrItKNgY1LHhT4Hc1eX4LUC0
5iAYZWC6tUjYyFPzrFDtfexmhFY3FgB6gFlaszbz4CIZJJLLmpnxuES0GiyNGo27Zj8nVnHoTP1C
NzzqGOR6OD/NFk/3871pcxRAInLem1rdDFxXg5sIhH1eYigrcB6ZTTrt1Nt2Nf4TRrcl6AxqmdGe
B5lL0Ye7W0HwLyNg5th86XkNZFHzSl4S5NbcPzZEHiLXyDYmTQY/uUvbZC1TddX41Flicm4LNT/9
N5Fmg7m7sCe7yIhWDANu2tnXYR6zed75JMVlxN3sMoYUpb9wcu2qi40jw7MlACvOte5qUP0+DpFJ
uMZ3Anj2jjlTMPIzBHj7ljIqdH0GLZieENx6zZRwY+PfWcRTgWNZ+eSqbDMEMNH4lGyfzV03G6jW
yEWYa6JlNbQZGRS3Vo0srMMF30amNkw65iXIRIkRfEHXB4c/sfOFWbV3ThasB3pts7KJqpnF2AzC
YRU20G8C5Of9tgYhn5+Dmy6PrnPbe8tEcRza9iVEgOzPY1JdKzDxqbwjdhVvGePKRdO0T9aIn7vI
FFB+ep1SmDs+eHOTx4RAEJLc+fjuC6algmi22Gaq22tP9qCBzI+wrLC/dBuMgoJxraHO+P1R/4ta
zP1UPhOp2ko/NfAkjS2aCy/cuoa1T+aZ/eBPD1UgdhL+wf/sl80f4ofauEoFsSXQBLaWFNtxdIEO
2pM2YssUHo+JGXxRu/6iGHM/1cetymCc4na5bdEmSdc9kGy8SWX3GkzhFy2O9aud+FN9LNsaerYk
dMcr04o4LMy3Yuc6UBU2oVV1GlR24yTSX6gBqm0b1w9+WXcLc0TtkOIYEFsnkiNeusq+cm1vRXjN
IfednYUcnp3W3U7C2mqh3Lk+04FY4zHSm11UizdHtOdN3x7UIHBj0R8TC2MXlyiR39+hX3T+7qfS
3BtD7CuNZM5HjW86e3gyDO8oR+35f/b2n2rxNvcwqC0H4m077cG0jZcaNqnNsv/92/+iaXE/VeFe
16CWswnK0At3F304ORWI/H//5r9CaNxPRXGBrBmJuB/u0iY+n608DAbg9JnhUJ4aQGxtwOcpDI70
loF1UXfuenIRgljXGBb9/iPMD+XPjv9PhW83KpIIMiJSPQiEE/TtkShgKxrfRwqeD0vLPjpljLh+
/+s+cvx+8vucT5tD2uaWk2GHugu1fmVZL4HEP7HZtlgEuUcH7h2OG/wh1cjqKC7na6HhjhtITNIi
MuHThRdjpUfJOzjhc5xaZ2Egb7XK2+hkzOuzt4HNCMO68yMK7Gao/3o4/+N1/N/yrbj86xM2//pP
/vxalKqOZNh++uO/bhFQF9l/zv/m//7M3//Fv7ZvxfkzGXqff+hv/4b3/ffvXT23z3/7wzpvo1Zd
dW+1un5rurT9eH8+4fyT/78v/uPt411uVfn25x+vFAzt/G4yKvI//v3S/vuffwjW3H/8+Pb/fm3+
/H/+Qc1UZC8Rz+Jfb/Zf/+LtuWn//ENznH96ju/BbXF1gcfenAQ0vH285Bn/dIXj67ajm3+99sc/
8qJuQ4YD1j8tbHk939E9F278HFbcFN38kmb/0zQ9gyQkDIVM3bd54P7rw/3t7vz33fpHjlUevXXL
2OEjj/G/l5kQkMA8l6ktLkV8CKF/esD8uCLMXcOlPxrbaVO4De4jjf3QUYxtSe8lQ1KV0VPeC9aV
aJ+p1YtF1JjkudR6d6FirSOhxbC3faMuk7ZybswmI/MjhrlSWgPUtxYkign0KTx2MrJPcnDdUz2O
dF3oIKuNCXUBIXL41ZTi044xfzGfb0OH4Arb8mA7//3cQzBhB96YxhsfZWPqNvpVH1pv0KedbeIN
49qtjfoqG3dDHK2KAD8It6pe8Y2+Luw8P+b6CCKMw+wXj/V8v3/YRvhYDK0cYenChgpjWN7n662G
MtZJ+gD6U8YyY1B/01jYEDqOf6xHiiRX+sNBq4gZQ6c7S+NHoT9Zina1ll8F5HrWp8vkWFwc3eGD
WK4hPM/5eP3H8mDwQtVYUbJSBeNXUQdb03Jvg8aCupV49jqu9V1eACWa0BtXFjjAEp4o4axQuKvI
KcxV5XYJTSMFfA0RoQ6Tgc5yhI8mnfDs40W460Q5I8GbzGE4mFNExBHGEeRVWPamFk1w0lVtrJSp
IxDvbP/08SOY9hIsOLmvbVdYWHcN7WUop3b/8Q8+fswSzEjnt7Tnt/zrxz5eaEyf813mZNXPr5iD
RhkeJONmNHDpmvIWL63Ez7B0jd09TuuNWqEft075RPxANJWbv36kl3F9iPpyX80v/vVvi8YEKGP4
HMiyqrcff2lH7L5Kjcbmh7/UFJ7frSjPPv7x0BZiH7nWmYgt6ORCxgmSEbhRf/3Z79MJl3pU6wEU
3ZM3/0el48JN+ubs408ff2/Eyb9fbBuVwAQOnqWU+OVIcUJwyjFRQZqi86mOH3+XK1tOK4Ybaov6
A6Z3V4nTxysf/+lke26bvdp//H0Rui3ASGJsPl789LO15upnffgSeGY4rRqSjFeTanCZLkpUrdzp
LgCFawPoEkmKVzYO5+Rhq/k/eENOJyNYVFVbdTgS8ldZZGBsXzUaWXn8MUEdj37STDaOOwbLrEgw
SBmZxOvdsiiU4IrHzzHpxXAKIUQQWpDfm8jh0AnABZ2IjV1pFeJBNcEWzdLYPwd/KExmo0FTvqWu
I9YlGw1cLYFcgAW3HIQRrOoSzavMG8aQuu+sBi7e0ku9W78qhi2nBYodzQlXoElnpg/dPLeRKuRq
xAAkHTeNj61AVUrg/kgrQEXaaWfMPWs/FPoyE4zfuJjnDrv40inLBOP3IVqoWaQZdjoCqlZecbrO
bkLq0dDgOqXDGdaJNYlL+kSiojzkN7DmHmMBSzzR8DrMNYzMgR43kxHOlBA8V+LGeItGejo3gs6t
4W5Q9eWjGyN6NbSnFD1gtmGwhEdBe0mrjFOt1NY27Ieg1oDjRLHhWb+BJotRaFzAHg/qQ9lCJuoY
iMLrgcoWRi18wHA1SO+maJDyE9n8moTDjWMFZ0MFnhsRkLjMqZLtAFddMWlbpzJBbDL0QnqWHw3z
Lo7yNWpLIiLH0xhTWCeY5yzCCRv+Rlvj4JTtxrQ7unm+BwKjfOcOwc45S2RxJ8M3EKob0+Ld5ydn
nWm4+lvi5Cv5rgvcgWrr/zB1Zs1xIuG2/UVEkMy8FtSgqtIsy5ZeCFu2IJMpSWZ+/VnV50Tc+9LR
btttqwSZ37D32v5XbgMLlcC/AEYkXRzPR8TfJzEEKE6O8TSxzwurX62Yr3ivs7T2/H3TfHBqfOar
97VlBt1WZTHuK3He3D5fLo53vQR8HcDC+9DGvD/t6RpegMY9b6hNhMqSKURQ5U4XqYBQOt29G2Hu
FkH7mG0TxWjb3WJFHJV2C4FFctGPYTYaaF3Zc9FoGr8ZpIrdM5Wo/H9mYNNrAcF29UhmKT9M6dbv
YhH+m9g63E0BDxzKcjISHXCrHtAP2NH31jAi5uss+yjo7UjdyE8DEsA7IM6PpWve/M55HqYGS9KQ
E1jPfKAN9x0bo/0yeD3WhOC0zoiNpnlZjreGVCEI7beZvJk1P5au7aXWrD8MEu+TCYce5stDOQz2
q+jlU+e08LtszFtaV80BlSNyvfM4Fc1dHjkHJjWSuR6qqWDMAcjwbZLYGpfW+SwI5LBdq7qKHK+d
DMdjH4flsSjCVImYAUm4fRayn2D1tVghXPeINcqEWb2XDEOJGiziQzGQ51c1kd4Hej2HucSjshnx
VBIYsouDs/EmybFn129lbD9y7GPxLc6m89pzP/D38ES+76gKT2FkPZtoIEoHzDNInJ5AB/4RmniG
xjkHFUDmNcOjYI2XiWfw//61aB1+XEOaCEr/z9xE/MR//y2Tom0OCOv8U+fbh6XZ+vP/+0ceh///
D//7CcfnHOpWfVfqFUxC9R5IQrWa7NNyqsfSQeulA17zlWw4XvoIUspq0iZAacMU11spw2AebN3w
S6iOY6Ym54xbzrH1OWCAzS0tnjOL8dsmYLgriTl2AFjh3Q+o5aGz2WaHoxsrlMf4D02G8InDq91U
tgjMRI3lhH6bfBDGg1M+3hrICcqTxZnbwA3E42qJ4bIeC41DL/ZIhWOZjvkJOWcpf4S9IVYsW054
Lcs9IpBHJBQfEgjjHijJ/bS2j2XjvmXcACkQDNIYs/EKAgBZsjT7EVnbZK9P0dCxrPZ+akWQsWce
bKFe/Sr7RpS9BMgpQ5CoAUfOAZQ3VtKlS5V2CXfr+ZpKNf5k4vncqB7q9AygtbFqzCQhWTITk9ZM
BvvBig+15U/7usqeuDT5UydzsZklYMy4yKiu96EV4TOMn5DEdYkp2Hyo8UnfFFT1UGoOA+jDC4NW
HFSAHAbn1SboyK49vF0hSyPzC0dgvhuNj4fSOH81xt5wflITnyqDV2hJDpSl9L9vWIyobu921l3R
MnJjX4EwHH0iI+SpOHkN3htWBv5hks1DEOiryw1qyd8AYS7LgDwT4tcN44O60GTmq9tAFrH3KAiJ
MpP9rHgCguYaV4jtB4s/3cW9RgosWJfM14cW6byVI0Z23PED0sf0ZLFNh/j1ZExnuAhWJvcgibKh
hp+zJHjWPuLpXgiVH0fV3HmReA7J04NL3KMFRK9oQYXstvo6lWS7uBMWyfJcVRDZgcyXnGo2m/Nu
RqsbQ1cZSTkrIXZFN8RYwaErKoWKev3XTotG3r09mtl7ZpT+NGC7pTjo7isSN5EZIP5WeJ9794Li
OS0nqCtuM/xSOgRmEKdzRiEouH5Sh3zmLvqu+0CcrOy0IR4/VAF+5NCCCopUwk0HZIB+PlcskXmk
rQwd+Bbss3kgfd3avpxhwdRqEWd767k7B0k4tpEhzr82nfOy4uBPopboDrfMH8NFDmeDaSLTdDpE
CJG/Y6+E5YR89pvCmmOPRJQUvIlF92fryuG0agKgtmV6ylTF1Nnlyi5q9ILA8VOA6baWGcYRzTcC
HJOdm29U5C6OvHLc/vWbdlMbcRtyVoxJ/mIeLeL+dluGGLavbvMyR51hYimMitOvap1/OCSNTBqD
YkGdKI2ESOM7L04xPAjHJaRLe+9FNUXJ0NVpNqDYm28iYBIWYXZWV6m2K5IKB5SEhAEwWW5a9bc3
6m3285fVobpQc/8NMOHk4YyJmuKpZWk3LSwrlAcZefFJuavQEkTZY1QR4Oe5RCFkXMtsoXSHHAaH
lULRBtxeJJLjFR+KKJK8JVeE2e1+WmN9CTsUpdul9TiunGYVV9uSXB+ef93cW5wfukjHEJ7hBDwP
AbmXyer9bGFW7LeJAMaYOFlRmI6BNuoqU+RUCdAst76tT36DmcALaywk04+ZVKKjzSEsWCKcUczA
0hH+h184F3YxyDEVTj4Te0OCx1V3v1CN7aHkhej35a92HvzdPM1FOgiuiAX6ZRue6XBsniSoBA1H
LQCx06JQ2RLugdxu+FHV8Zcow7cWw0UbEt44eI8RkSTnYkNsX9rhcRx4e+34b7XGT7mK/okohF7t
s/KjFrrFaDzj2/rGwT/vEeZfdNz1+8xmEeR7Var55KIsfuiqgTduGaDJwY/DqTHQLal1L4eG2l5D
5Ojham0zVB/AvdXoJWHJKDYimwLRNnGqPt8PL4cnWnjTvZnCt65juYsUJUx4eqaTvItlQSAOLLS9
W/g4DFu4lBYYgSWIf1oZa2zR/V3bqTnbhLtvyQZ94lyrMtz2VBBE0ihSLpP//rWr6OmATfEL/vtV
//sb/vu97lRHpF7cfqr/71fFwXuFGCfj9hdWkcRxeOc34SM5rzzbiP3aBZkp26rOX24xB/FDISBQ
r95n5NKoEtlA12H1/0YB6qBii1w29afofcFBFV4hNML1HRQDgxCgxjjTxd8mbe4WHwLfTsaw++WO
EDSsXnw1sXU1bQOIVkAwdlycPWwzJwooJxqu7hSnQRtReluc/hqGjcqxU4w24mqhIPb7UuOW6LKd
823Jo9uIH0yRUtzjrJIhurU9u40xfACsJQ/zFBNGR7iDJeC0tBCE5NpN+5hIgYVskrAJg5OeXZiL
zi6PNyDs3HlMHsr9gCGTDTeJ1DZWdph9r/W2oSxsVlJ3xNtE4+aN6yHD8rPG1kPuDrwzhps3sh46
Hb7PPTCMQluH1jghAvIlIbHyOjhIk5xt/LJXaHzBjPJ5qy8A+TDID95BOHAGRRFyVLA2LVeWwECf
wJgQbsOX3WL2W9jORUBxipn5dc13qJsUQgLVE6QsfbCheQV+z16w8dLYFrtpmxTZNParLZr2QCrJ
zcmIeRgd1szjsRzyqMWIA4rb+GW+i53e0M0Z92bywPgYQiwKgu4EctJFN4c5j5xDDCrusw6rV55e
sYJFRTO/EzMxsgNAQ6rRAR4ooU86zC8jgZ1D2b+PXQPBuqrfeEZxhDT1o+6oCD2LOpBSxrsT9dUD
sHUAMvjYFYrEvLL750DqYuBtdbds+P/7x9A0L1NNliScTJj/zlGjj0wFK/6pNBeIW9ZhDN5M2Lhp
zLKaOCqipVrHxkkj26TJaixDKqvPfT/9uhVhIHkoKuvgYNuMCticfXg9HrpWdodAzL9it/+ZKVZp
g6fYxo5Vd85vn6JDvkBCoire2PYWI8xTotuhSDYblj9vAWmJoyt21YxmtbnBzPWsnp1lm8E1+PR+
/H90z+p3hnZttvabjM8ipYgLyYLABzZZSUVZhYVuPesbCLymNQALNzrnmob6PNnvlmXrWyfwp+Ux
YEjJOjyndGvszynwESk44wdjSsmoJSoOdXw3RTNZIeCegoG177PpGHVOFSDGzCcLUCzhfs624xIF
ZIMrroh+++qbsjwuHYzGks9kfTBqeR3nMxbJYdcUxvD7nR9mxJzuZZpcUO8/S8R7UGWsXG9HayHL
9SStcA9hK3urnkazcvCGTuJmobvDN3XsxtlK7Wr9bfniSFQzTvkxwPGemaOIve+ugjTZwZhwLUsl
oQLhTFv5jM0nsMKD03yNsx7vuzZ8h47wKeITXmz74rt+nGhb/pg0BLSieyymBaxZYH0CKej2gz18
5wGZUF20IVSIYOTUvA6jzc2/WH/aWb+7PjE9AfPbzAvIrHUlnBlyykYRf1G8nH3gJSAD33UVzymM
9lSNNthaW4k0WDZeqm7Zc4HgzIkBUZhX2BQQIELWs0w/xc7GAkOGOgYXUilH724h5Y6C1bIShjos
KPDHqDliXgtCM6/DNJjy9VyvxY+yHJeETpnFePU+QCSJkNbDwf321FifXED1qV+GmDrIvU0JsolT
V8cTmd1bmQJlZJa0UFOxqd/B38/N+Kox/Y+M4vHYTHedAMxg+EJ4zFItZxD6PV7UcAEgh3koDDHZ
5gMRebcNTVIEHrorjAOdQ77XVuJLzcJ5z9sBUE99joM82GMAqWtELeJ16g8uYf/gDwHnU99BpnTB
zmwyUkfHJ+Yzs9o7mhBx0fX6sHj4hrRlewDIm+zg5fbVlS+9fWJwbpHCOjlH3FfGjGrfLb+jkVl9
PYLEy9Hd4NvGJtY7jCM2LqJGZfMuwjB5dnkZUJfs67Zw3+1F3XmqblMyMjFsD3liHDSrrtsddMaj
Vhbd1V8ZctGu4ydEsG8H94Q1BhhS7V8TVqhy/OOAi93Vk1BHi3EC83yanHhZziSbrkfVEVEsiA8b
V3wePYhQu8TxY/kvsVsvCdF3DZmOA23idmqkIJY3QGZP8MUIHmDA+L6KDKLhcvSsPAmDtYY4VIiD
Ck8gN2mmCmJA52kF1Fakqw6Lw2Lyv9Rk3JON/xZnMcsHJZyUOU1nDzAlXQAWKu/2dkug9rJVj5kb
/CpaYkYjXr5dH2YUtTYwrq2GFhKCfChbnj1RVYyDe/zBG8ncmYrSeHQZDvnrLV9gUQnL1etm/Hq/
WURJ8/aYY+GNaVgixrCG7Tr/WWiu/EqfWZSGSCo06WTebzePpxQV9rDmkJtuYrV8GsQDM67fvcOq
bjSVAiFl/TGbs5xt745WZ8SGgPRMud5lUfldyXToONnNn8ZsQIUm6zm65cPXivaCP9xYzpd9GwQ2
JScIrAk7sS2soysMuTgaK4aaAQ9dbG3J2HV/wf/Gk2CxI9t3p/LoLO0Rk1w8pHZdMBkebVD76vfa
W/dbToRlV3s/9LqSP+SE4gClDvhxGZlD0IXHyVRNGlNZHuE2vdYGg/fUyb+t5QcnhzFxNEME9zI0
LWv+wzHTdQj1LcRcXrLJ+hLmhyzwKivBrNSJlus2rX8G9HUwwIn/uBU/c2SfxxzljdRfduzO1DDR
SxSpOIn0SFKuM9x5S+Q8+iStb96btqf+STlR2unsTS3aAHKaT12B440BBzPOjPEkTyyvkL2qc45u
ytU910mBTk9hx4ASMaa093B5GQvu5mEG04wgimHNsivxaY1997fBF7xoLyU64+YKo64mNRrEl1xd
psXEf/KmPmaeYPwRnLgZeYpcV1BYiJOLpXrnThM8mcllB2TeGzEBrQMy+UjARL3z+9CkeL5AuXZf
wieHaU6aqWUi7pNNVzvgXfLmoWaAAEZqYgrHEMXQoZk+fISscY3Wjh1A87fX2F3dorsbViaCZZU/
e7rtIJU+8tAiP4tsCrOePKgVLZJV+A88sxh4nbo4TNSMvHY9mGz/xcKatq3lxQ4LjZ0QWAtvGznD
tOCGe2A/hv5yByA1RnW5G8IN/GjE5S7ih6AeI6yn7ceg5x5/V5s4ATPNLRPl8dYnCM8qX7x2PeJt
nBkSVHtRh6jfRJvYUU58VOc0+3ZplhN+bJTYzqMXE+1YawjgwfwHNdfEO47WDurAseyGP+AnbqRx
4ho8Wm506xm9FTfKbVjd+vIfDO/62bbi3SSz5pF8oKb2Y8SkHAG237/PjhPspaGFlXb/xdia69y1
f9ZlKfcdfQDDUbqk3Lq9OdT4WTkUR4BH2zTq13H5cDSvURRH2R1wcS4+HwiqzaHThJ+Rcivm/Iib
pmq45Kv7V80r2chh9cjtiYXbQ7+VBTFfpZnfFSyRJK5r4luhXslMd4Q8AFRyNcAIaeqjpkaDNzme
Y8HU1MwLY5dUocI6os3ZdoF0q91qDyVAUdQweX0N2BTt7DhGlEUt5lmwHbIuPtpudVbtGTP+RyXH
J4r2cF84Ew30RuEhV4ZcxXwgHnu6LmPW7gwa7Nvw5IZ9B2rlfJQZWxM1Ov/y8ZPTxTA2zf1UkE4W
+82j0uRgTV2zHfoxP8QFkXtsNsF1b9sxGzYCmaqV5hmO8AzlkhgYjNGltS/yLqAKJZZ609BwoMYn
a+lBTSeJGtpffDcUbYfXm9ahmp/+++j8xnuPM//LLzlKC/tlAFq5s4KBmk/TLw0FvL8mmxnOc2eH
m/dBqvGyW0rstiKig1lGhe5R+FCAAL7P0WZSGgeAX4IlD3FbWcT4LDYe7EgV4UAt87d2RpaoVhk8
tkt3nJqw3GmCyeksmjOmhwLmrry0FXORhkuEjTpLnQAchV+oUxDyHVDAWpKSz7nvyfCsmrU61OvE
9bSKl8Ui4ayYrWSoSxDfGXkpBjdowD4rrFfDddpSr4wUZ8Jmz6oeRONNhz6A/b4hfgTU/CPkzUiY
4b8OLXSLCk27rEs76Wu4lyP7zNmycmTc2QhkpCeSxfzOdd0kdQamzrEv5AwzW+6oUKN4egpb7wPD
LwQXcBAuSAAj1XX+cqscnSNRo6JiRTdrBrySO6bNCuSl/GEzcCWMpqc2iya4Mzym5dAmJWVkYE1n
GXSPHhFgvrOd3IkFoGxQ5c0Y8Zk+vwfU94vXfNpZ9NistyDY7rHtmBneWD1VQ1/O4F9oT6SWvV1k
5+i939Q/i7LZe27LMPSU1f3fpqpelJkuJrwlcKoUDzv5O60nWLgWn7ZtfgLmUC0z000xKRSt9TeD
Y30CH/Cv7DRooaPb23+ket+MqQ9dVHy5jvvNrXbB7pPUrvq20PZ681kQXEj4Mo94ZAHR58QVRUYU
ZG7DHAKRUkpM2V6Tbgy9OGj2WhPWvIx4CzjzI66I/VzPORHWiWtH55ItJk1nw5HIgj4NVmjEA9kA
4ucqxvoyTe5TN0aELhMhS3ZWeLZ7PmvLju7tbHhhKlan2G+AzPPU04hHF3ehyMqG4ilH9ZGu0POm
GLEmhF74fvFY7QpqHSZdzfS0ACaAFKDfK9+0l/amMBXdd15GwR9ZexjD7UQKxOtlo+/oux4thUnY
L0iH6EjlXcP3ELrZUkjvSDrZdDe7w5dtB+JnoEhQnkt96UT71zf+dpkq9kUrf2F2RgzWFrLYmV6e
8mILDqXl3MuBCsATGqB86V0FKoCD9b+yfO3j5az/gdDHmN+hn2Ib8aLm/K/f772RgpEYn2ynCo7n
buu+Y4Mf4azQNJ/mSJWJ2yFmTvOS14Ar8K/rh7/JNQ9+Nb/yvHqY4mUAUrf9cyRYjaYcL80HbTZT
opnOmoISWh15TGEMw6KP9HWc7ekYuskYNfQhMRym2dKAIJkPxtjJ0Bow2VyDLZ2gJBUOkYYZZW/o
MAhpZPkYunmxiwZAcBJmCtAp7mSX85p6Y9Z6Pvlx/9m6uUWglKdPGZtVDFZBAt/+q+VMw//GVbzK
r35B4K9K7w0hrMbUyvAqz757F+1rkHcPWCCztJuJs+/6J9AY850qXRBl0j4GPRMl73a8eg3mwJk9
ls9o99404qHNe/lQN05yWMdyecl0TGaay129lIQp6SDYmWw4W0GFBQFBexiE1yHOqoPrEHbrMkxu
G67FgfZmJx3LoH0Izpm7BNzMHszL4tJF84+bXDgOrOwg0dSg/8+4H6LPrJU/7FtTVTIi4OeJoXbx
wbcsHzi7PdJKxfJH9wMNdgzr0+sk5xgXXlW3JAVFI/CsKRnd1jkYIIspbDlK4OiBEbkdfmkF49f1
3G8VEKwjgiK+eXC9w0r3aG1ySoPynbljjGTJ90/CWa7Y7nbdOLytATF74OKyx5UFC9un4FTvu9kz
Z1N09w0s0yZD+z9nwT2LIyJ4K7kfWP9e1iGAoVjsVWDgUK0esTzdcAF29lpF5F1IwCrT1iQTQw3D
+u1hMF2yrRWL/jBSYFPFZabi9RaANGvrQX+NLW67Sh+lyV8GD77PwtxeWsVfcuueix77F14SZ1dm
1CQRIQVtmwP0DqIvvBcswGbupQYorZ8/8aKhdcwxLYYhwzTjsZErWkycY6GOuUGus7K4vWT2/J11
yTLMJOyiS8ky/h/c6HY/3lmLJL6jaF6CensN1/iiBWtkPTKHmgHauzcFCC9qWAE7GejOdQg2tdzG
X2p+p6t7nmlvHJxNpcLNk5nxgKbqwVXdh2L2dsgyJv2+h5GgK9+rbnTTspzdOyuKn/SiP5ymiZPN
gcEwRPLe65gcyq1/mi0sKXpjrhPnzp/IOdtQBk6SFzUtthltkzCf6A/Y2ETLmRqsJRJlxXYUTYnV
ZvxI0kpG5LLKCj73bX/ujxV7Pje+Dx3JNKT3eRFleFYz0NmlIJYLlcKajuumk3yUr3Pt4J2sHOca
kYp3Q7b9Cq3mk00Eon7L3OsWEChmzqtVgVN3ccDANH7tN6ivIFjZg4tbus9i0ZnTq5jxEhQ5Kar4
NtK4tqmwJA4RxzyFKmR9ag9XiLI/xx53EnXIT6/u+HPKBuV0NlC7nzMB3Kj34GTbdgzdgR+UjKD7
zenQ95D/AFn/cejHq6N5OgWhC+RuhCT5zvO1UdPMZHqOEz9c73yjXQRV2T89bgcQKCtwAloAp4PX
BEDl1AgwdSWLItIZ/BfuxZ9VG+kUsNRMVdX87F39D9VPfOTZRtALUx8VHZP5rD87Ig7g2PfxJTBA
ahtksK2jfwZRTnBBVEGXjuK3ur1w7IcpSSTVWdctgXfu6ty1dp6ueQQs0yMxueDPaH2zb0rsW31D
ZGHn2BVKsuatYXe3s0yfP6l6BGaaHWrAk2B8bgibTWI6KQcmXxDZwcORdWTll0n+QC2C+YVDlGmV
gjZCKk5A8+D37FGQzzLqNhOrLcs5534HhjkELzdU6CGTrpecIj7tNaA1Vrg407R+mXp68ZDmCFDB
3tHNemqg7sBc8hITS5kGMrtrIq6Hoi0/nRqGjubc7iL9rcPR3t+3DtDMWkGAaDbruVphFgaMVZwS
cNgikcPjSz4ORUWHxZjY9XA4EwOVMJAHLiTFB0mQTYytZwv5JLMNzKIkFlw1DLcjeLHxBuQK8Qk4
t/mn34V/5xaSvmleVYXtuLSH92xpTQLeGeZahuSTzKGwgVzpa/aXSk07cudq2IMHEsA2ep8MlvtW
vXhnJn/qIYMenGTSx46udmzhO+KfNiuBT9rD5yBFvFrhWNafLvvZXhFWEFrPWS0M92j5apyazUrb
5ccpc8CX3I2WYShnNjDiEY7B+kZrFrcAABQ2bbu5ydzLPwY+VTkNP5uI3xQsMBn9n5aK3HtvLO57
lhxxV376gUWaj3bvmU3qB5ec6gqL2qI6wmqy4qcJ66OlLYh6OFLJaexIvT86N9AUXf9LgAhtp2oS
R9Ct4sHx0kDT1VUHH30bOpF1Sn1FnYrSEbsR7pPSYzYBvhZk8iGKOeCZWp66OaRpaodjMflfEl9H
6vGSnII8PkE3zZNh9ZgtD+tprWoq7xlefCtdVr5Bp9JJSCp/ouBaaZFgPCa27B8DeS28Ab0MoGb4
UriXWPx4YUdStF1/xeM8niQOt8ZyvksNnA6tJN++5bH26zgROaNscYv2CBvrt6bTTYfyBKixIi0Z
pHdW84KNCCatOICoxMI+Ka1KgCb6ciqCx8cg+0QztbenNckpkFN3beTB6RntWL68j5z3XPePkVI3
ThIMeo3MqvuEq8UMq0OHz6g2Ij4DeDGiCkfFFtIUwhUUSxewFJIYJXocKUkTAi/nJLfami3H/RAO
E6xuYADt7YMusCoBo6FYKjRj6IVFBGsZCWlu+DS5+jvF3nMjQbja5WMttu6CHmOmiruC972KMSgO
azVrdDC8Fd32FFl5iSAVTGnAaq2aZu9xOd9Af3go53TUjFpjl5FJ2dq7Lexvh09v8+Gj2h/a8QMd
N6qpPHsIYmHOXJg/WW7NVyfsDjDWxM5lmJHUE3vUkcCrQbqkXLTh2zCBpq0gH+Yxeakmm5+Mmo8N
85YfIHEHq+LUaOI+Jc7pPvbdiXnd/BZYBCh4t+fbo2GE+uCe47L6hoP6ooLNOgVB8BVK8Vn1GXO4
zPqKqvnv1CiQo8iRVljHKxETeV+gkM2+HUEGfDQ3811thakdbE8F+TPILTT9aEYgoleqfRvNIDAN
vzK0B8Aav7VYL16waEr8ld9uuWNCTi1ROLcrTFAAzip4t2c0Flk1syrWy5uFsaueAaDyU0c0hruQ
mchWLE+dILhl2tTrZmt1RDpjV7f2eHKIKrZG8KOK8zxb/o6uD5ywIC4tX8JX4xq40rM4BKN3H4jp
hajUeND3SzzBQxzHVxPkaB/km8gcfy9n3jOfItEXPcm9AU7NgQVjEnB571ceID2P861JP+uu8feD
6NhJYTD0kCUevYxvOmIUPoIG9tqglqeYmCZ6POkkoIHlyUzWZ8NlVrgL9Y4cxLkLWCbY7aPY2mM/
31JPGxtd9AgRaiDRxjUbdaT36du3CJIpgtgPz7cnb2Scq+VkczTIwWO+p9WDtbwT0Fjs0ZDtA0NX
nfXBdxBW8pDZtyp/sIGNIfaz+MKzjAXi9uys8pmT58XTRASiH/AGzg7thmA5g19IlMBrlEocYH3h
xJ73Kq+wWpv6jr3hue2iClY69JZifPMRLLVYCKDswihGC0GmkNlbdCB1idAl76BirO4q/0jDZE4E
zru12lHaGmoqW0EtaesQIl8F2RsZ0pI75irKuGWgy02bizGlSMlxx7tmj/OyulYlCnqlyW9qM8YV
feUkPsTb995XJH0oAi/L7tPXykldtg8/it66IgzgM/dE/0JWUEXBzWbbbrJ/MOKIYisk5CIkHOCX
/xMlefDx5bo37raXnwAH/Mc48r/cCdHjWO4ri3I92/IjF7z1ExnGXm5Ffc1vQn7ZST9Bf/ZusD0c
I6t9s0MenCqc+EM3chBlRPU3+1cf4HsqRu9tWcTAeoXRkWFNf8d3F6Vlz9TbqQf/nFEJmNkdMRfb
9fNcTlB1Lfd+hO5/WuL8gLuCemtAmLMFEsdm/hAPY/bbjpYvHzYp1Sixif3ELHb+iBBh7fH0qntZ
09Xr+BlOPlq6tXxoYwZSE6N86ML5c2Ut0ZWdU9rGfD9HA9++2Dw4ms52qVi0PyCAfnS0CxfpxIYb
prD/HA+U/r3IuTm9tX/EbWn4W94rWVMWU6UfaeMbhI3LHeC/na6lfelduulgpX5meiDd5R4ALOhc
EX/7LyydPewRqPcaYrBLuwTePrNxaytnT8DAz5ue3DXygR3byDEyJUjVGEO61ntUTPgOZnMAVUZk
CNrHqW5ezbrNbCXCiJp/OcnFXIsbY3xoP8m+ZAO2PU098gkYp0WSzTZLcv+PlQn2FkWNO36s33SF
Pi0MaiQJA6oNb4j4MoR+j00B4mz4Xj+aviLaBtZewZpyWgI6UuajAKq+pygvdwbVWqb1YyXjixjz
u4rsJxZM6uJGHRNnwzXnDGHaZfozw9FvtnzAIq2+QTGf6cFJA7TqPgFzwJ3fLUHiMZ3LKosbh7l+
vy1vsBZfq5W/JaB/ti8DzxWu6jNGH8licCQ9bSWQW7HJLxoflvxClitQ8SSzly9o62QKkhlo1zkq
dGhMi2PSOhfMX1ePYEC29y4R6ORa2O/Mr8i3d5Gg87kUgOFP1oMPTnyXgS6UKDme/czdQ51+iWbC
2epBf0oTTTvyO6nMm4B4YFPKQx34d1AU8l2log/V2Cw0jT7kYzmn+8M6YCFmPEKzqV4DlGy7HmTC
rqHMtYIlozgQ1r4nNo+aiKy5mACcRcfu2Y/1rmq90xAQ5+blP0Rl388hsGmygfgeBMM1cz4HJDxY
rpmyC6ZHFhhevlfiVx1mT3I8gual/gGwzRVHBGtP2ndMo7BU3CN9G5PfCvt2sQRHRcEtQkr5zRf9
vOiMItr9USrWCR1bw6Qi+RW5Fz05VBlWyWmsCFUy8PZSkjiXkpVU2RZfZAt7hMA0S4IIXKQqfK7m
f+jpEfQPZcUeyZ84V9YyMWOMjKp5DeoBrf/WQs3YHF5bboegXN6gJtMI2uQFuzbDPbapo1IvdSZZ
1lARWUO17d0GUFIRE25vQic1pJntho5A0y12gmu45nxNCGYhSfo+0ef1WPNXJTFrcGe0mLhAWUB+
eizedgQ6UWiotDA6vyj/TPL8QO7m9gtqFl/t+jWJlfxLDdE1IIU4A9SBEJe4jHXAm+hXaY1EzV/p
1xsiusgoObh+9DTyroLaXvZdq4Gs29HX7OQfdvjDr2fvYWk4MzUyKDwq3L1L0D65dWbtc03cYsls
fdT1P0KS+CJuclpPkpOSC/TKwzIz1KUy8zRJNw4+J/b9M/ultdrVAHZ3xPAwPytvSeiSkzD2Pwuq
kT0wBFSnmjd966AcQLftpaCJLLa3sUWrCMM3wYJn7yJbXN0oSpuCU7/9gZhqwG1BN6ZZ4SG+vngF
BEKbKJVthB9KVh2UBR9ZKGMe6CFODrhjeuukfvsfts6rKXJk3aK/SBGZUsq9Ut5RUHheFA3dLZvy
/tffJeacmBs37gtRBUwPUKrUZ/ZeOwa8V4W/jGj6MAd63KEVVHkmDihjm0Q9UrT0nNNK8bumb2YD
n9n7Y0fuSxAZ887RXoP+ia7zwkDrfrTcyxRN36YkV90ypiNDGFLzELshN5WPkWe8u7p8MPt4Zwq1
MfVwM2CBFkb21Izu1UNjxs6//5R5REqKT11eJ/yyid2/VxmCwrL5mubw0oUhrrb5pUJNnqCrIQXd
IUYpAQWYReatcgNeSndnJj2IG4t1dTzdByMCzrY6qCr67Q0Kno3b/TYdR2zfvHg+oItbRSXZkyBa
Od8LeTJCB/xoIdTKmqrh0or8aPjea+3I4ml2hqPra2dt2eN4SCQOFNM2rI0X/XEs9FiW0H9ndvLH
tiPuuiSPZeNYWXtgQFPx9pm7axKefdRbz22CeYaX464jLoRrIbH2RBFg5SSsZsYoIGOPa4gwOLur
0HJH8X2YR+2afhQzU0ZqVgnZ23PzzZCV5wTgwSojJ84tjXYXd8E9Q5EGobLfrtwweAO+CTYtuqLU
PpNH+aDozFdJRAZNJ/bz7O9UqG7cTEkzcfWiQh9Rl+XM5vJTGKNkHuPsOTDqR3b+hKuQOw3H+MHF
CxCV6uAP5sjALH6boubNK+6QIuDRMQkHdnpsKYvAd8baUI/u2RRwEnESn1uNscOA/w1x4Smq099k
V20GA/tIaMtnEaEc72JGr2HwWLfmC0vZt6k3jDtc+ExdAyaI5Vz0uyEFYc21FWhCtCgp86i3VgUt
PUrMSZzSI5nlw15not9MQv2RjNFs3hIVslE0IYAp6ooy3PzmNMHkNRd4hSh0rOSZM93fBfl0jQrA
ypn+QHvMnKBhwJQzahtMxjFqUtGmlCP/VBoSXRr5B+0HL304RyTXLss9gphAMzR7dGBWmJ+YfVxT
b+p38/yXAWK8i1IakhIU66buWdSEw1dqu9leNgMrgezqxn26kVV8YLL3txq+RKTQ0FbTS0KCDsi9
P3lVE0E7Lueo3xx1wB/fLEPwmbmFga1c0lnY7oJwuTOlWmTmGVjlnVN0JMjLfSLiYR1b7Rt/DwKC
+n2W229WwplXOfJ5dJPr5Ip9v4gElSTZMyBzZAxtZM/NJjZ8mpzqfWBHj44/vGus0aV78XeOJ19M
jiEMH6uYar0Mo4/WYeCa96/c6Q8yYHhi9v532uJwsNgax3nyJFv2QxG3kY59rY57FnI+LamF/0G7
2b0yUMjMvNnX0dmvZqiaLdPkQHivBWnzbonSrlOz3OLvWvmxgfthzHfSIC6z407u+/nN99Rh8qN2
Y6QZJS4jYJTpqoPKa01bJ1e/Ry89Nl5xKxAh4MM/UutEGzXP79LrgCxFpz5N3nQphgd0aXedbucT
HfO2FbSGmkAOY4ZFFHi3WifvDMaZqCPZsEPjbImBfa0BsY71MY4Ubnj0l6GgSxpNvhS1AhVM9zmp
wd+GATM1TqoKNfZ4EZiiZj3gjBAwFZWb4nFxFS92j2iUkSU6VTT7Q7TJOuOBYwKBQWCsw5pJb9iE
wLWXZV+aWts4LJ+GstrCGSSxpSUstmnoPdPxa2aAh6iXc0h76VX6xVcYTfswZ1sbicShCGPVSlZu
vB68sXokjvod19Ujkm69J9m4OKL8ySCeB0TkDpHH+DRSr9DyY/y9uP4oJFk0DU218sncwx9iXWpV
rJhKj/d2PHDwFAhJIsvd562oT2ExFaz63KM02yPE10VqlNN6MfVybP+Tv8BNoYqcxPR37F5iVa2/
qxFQeTuNK6nN/eyGZ0yR7WpKfHdnQBaGFkPJhVKiWBmjcc4r32JLbuREdZBy0HftvC6yIL0mlmWd
yqTbd6qOzvDTtp0VuvfarJ37Dh0SSxMiLSm83hzKz0PNQQs8IXIvvHLJnHlXwHjcPhTDfQzLn+kp
WEKCSntPg9jeVxgHF0GZtxcSzD3uDZOaVEEVz7FOjbg9FeCjiZw77Fsj6U3eOztXPKbD3iRXBtbe
NcmrbTgkX2PFSzjqVHINBh/sjbn1me0eNd8lRv8YiuTs+NUmxfZTfDexN6169mRp2JKYMSUvVsPV
7Jrdq5UM6OnqY5p9GAi2KIC7zxLYSoRxcR/6EZE71nT0299jlzHY0P3vkSxRnCwjEB60863tkW7b
n8vylDletGbKPhw95ki1gAsWBTjNaQuhZ5vP8E6xtlTlxqjg8Zu8MRwreUl0WDA3L4+TIjuk7T6y
mR8Nv07qD9GTEyNnN089iVdqbvSmyMRD0QOBHMGq1sq7UQfv26TnWpqJWCFb1ighs7OaGUIFXQP3
oiN6jqCMAUU6Af1xIueAF/ZgadQg+FNXQ7S0PSbbEuE4f8PGv4SCIjefb97YPFSVfOiJQ2DQxjhw
Pcw1NgrPRsY1Pg2BeGcwfqBqaRYlC1YhZmd4AIwCU2behpvCJzoUn0Gpii9Xln+8vuTWRh2rlxGy
y9pRFvBTSWTK7xqZhby79HKXQ7FfC+zgFbQOiDFZvqPorVeV1RGlNcA+tLyNLz19yofokuiMc69u
3rSqGqhM9arFs8RrRe5TpupD5AgyYEpvbyKuik3/OdeOsZ3beEbNi+yj8W9p7f4y/TtVan4E0Hzr
Vlf2Fn5biDiNuqQnByINQvvQolDSk87PXZ7ek4V9N4Fr2pqj/LCtxj0AdruwErzACTqrRExHyy1e
IlPfTG5ZjRX8KrIGRYjlT8iP6/uxbqq9VcB9Tzqq3KBPvkxrUHfWb0/NgllyvOS1V7wRQokYhxKt
gEq2HtzwaJfjCfA+AkFGBmvDLshigqc4+ge0PvFj05igKN2w3fv+V5Qn3a4I5+fB5MRMSS298wrP
ucjRuxhJ/ItMOH1rSbfuzJnYLn7fYHT6A8UU5iKne+ss/Z7lMP3DIADNVl+Ulf1FRwNHPGEYl6KD
Zqu6SrCzkunD3VfP5doybPfSzqWxcgsIXTMlL35y60ga6JuwUDQQz6cNnFFuXTQMkZp75fjWagy4
2Q/2e0df5yVuhDvJsi4RAsUoU8PWFEQV5v3Sb+TzaUSYHEzhW1g1/LKV2iHnI5NNosbtyRGx/bmk
4abXANZkQd96VL78CyeMflW0OySh9QY92VFkSXzuW4TxWd9cXeKIFifxdvDM5gxL6tQlYOSlKV4H
1dzjDCpODgmJop6PU0NI8xAjGS13QcaYK5IdA+c7XXDQjT3qN4IyntFTibX2SqIjQ5p9S3TWCrEM
8WTZgzlziyk0ZogxtvYiIg3BZFS6mZjyUBaUEYGX27wb1S57mJWSOyP9dG3DQ3dRNTvA1S9G1i3S
5wrwhq/emzDFG5irt3FtoeVgq5bgpcMJZ5ombkIukT4NVq3pDCcr/TAN3HilPZMUHLJCcdDnHpSp
1iaWAmijf2ChdPSsztZwu0ejrV+gPj/hzmsOXewxSM6ZrYkAgbOKz3OJ7khIQk0rhU3czYeX0vLv
6wzVRsiKfD1QE2wyXBq4kX1+joj4NN6DeF+jXW9GGnGK84e9ys7zh3I/xbTGBOlaWY8/4qR9JzlC
8jk77Vc0d3u9qBCz2NsiKeLFaebDUOCPRdT1adWZXEcU0XhKXSRZcqTwI3U4r5tndGSkNYceKUl+
t0lb+5dbxtYR0ieLhCHf5TD8Vm0nmSa141UoJDh+8Av31snsfL02U4tgsQ4baTWTDNFmz07Aj+ni
xmWMgsbNjwfiKUkkoPPe8tm1j5ZjRyzeG2qjv2jxcqSVPuMgclZrA99SXM+/rRZXF7U+cp8IQxJm
GRbh+AR2tmSYZnD0EsNcExaUmet5bp+McNqIEq+7mCzEnw00jdpgSsZYel1IwBG+cGh8w+FJTuMx
qvNfuEcbAhbtB3bZN+h58SIwTTaS4yCc0acaDI1J8u02Mwmy65Zt1cJDACY3MyMi0lfeDVAM80oM
H91Adv193U32tZm4h2VJwxQ5HON1LlvuxrZMtyrvcYOj+vWtzxA9GybU6UXO8YtjGPPar/g+10FA
r8ebFWbXUbDAtNMgv0dutZpIbJ8NhF/CDt8lR/lmnpBLkAsDfEadm5BTP+8fsyTam3E7PLcSm7Br
tKvIALKoQ0HZhlOrlY0iRoFcizbYldKvtkjXgIggWMerCWgl7evzIJ8jfpjJbLrtENbtOoz4s6pe
8H4FgsbmVq/7shWU/hB3ScxJWNYIi6OO7Y+Z464Y+a5kntlNmfODXydvKUE4bN6SrdZy440Ob0uI
B5tu1FjQBD+BxAO4VIVnq8qdxygzgy0+JsKWQ3xDgfaybehz0ruOZzE7nj4KJ8yPnhf6qz4fUHHx
Zu6teAnCfaTVHVj8cTpF85MhuQf0kdA3qT3uS8RlK6R8be7cOn/qjvweZKH0jksemo6PrcyabTsj
PJAzZV3nDa+uycxzZIHXI0Q7tLA83uYwO+Raryj9kgcUkWrrzbzAU/MNlW54gR3bPE4OtGqb4Ouk
zu/zjF4pLv4mg/zK8kIePBU/IW1sHiT1aZzca/nswwqoxtk4eo2zNm1J2lga5ldAJ+a5bVxuBpXP
UKWQ296Nhrsmdvxd6cVqNWKZwO2IzZxobxIvKxYPEqcYhdw174bfhm2j1zX6+HE2nbsoN1PcJw4x
eRAervMIat7uuwfuYmheqKqSuDhn2htOhRnP17LNwtWol9W9Pz/l4jRiQBAhNkJWONW2Lz0DNfVg
PsC5gJ+Prs5gQMsUR1opsNlWrOeC18cyR4xyNhxRWd0Xsgk3rR2iXCgfevBf29Yqzm6rGJbr8pQb
sX4JnWaC6T2gDiDddNeHy2srDDDjoshe+iKyN30TtueEvNWTdhMmN019NkihuZ/p3e5/HmUNk2on
RjrvzNLYZS6SIi+vo4vdyfiuMpS3ddsouvRVs+qbwV41jddcJnztR9peudMIQx58dH9s8OfgveZ/
4lfniDDCd3i0yDcz19v8PK1htJJZZMqrjP30afk2B3PAXRsI85Z5scO2slL9fjCfCM2q1rS1/nWG
DHn9edROxi1E9378+ZQ3B8YqHK0O5y69VwHG6fOfR7r07smr8xfchLHvk/65DPBK/HwQo++KtZLm
lt8uOf18LklBUzhJLDZGTsgYG29E1b0sH6fReAs9FJozDcZ2tp3hwoRrvLDAifPBqNhyhSivbHok
6o+HVHbvTcaPYRMriK9G1+dgdqznntDnhk3oh5vkya6tuWcF0GBOaWOJnZm3G+mH1kto6P6meOaR
ULjXlsphM2VPiYzVC9RSvCzNt8y0vlkGWOcqrgm7m0ZxLFQhyYBCQNEhPY3WZVjM+4SsvypykLvZ
2UgaT+XmWxu1RLqJLEZtqfAb6mhhs84gsojpMw4xmxuGJHaacQEdo0yrAqUl7xBh91euey7GwZYb
OXjNraqK9tZP2UUJu+CeXYhDlqvwwSgmlotdOX1ij3VwpJIyElA57FhWkt7QgmZiIKD7Z1KDIU2j
viDhl6dBUkZLzq/atixQnrUT1RukPC8guMrVz3ckfQ3JxTYuP89+votg+7vCNOvbJFiFuF7tbEYV
NqewqS4VZJh0M9styrSM+ypncITaJmNrFHi8V802Te9aywWAG/zCkCS/ZzEhL0JneHNE7eyqZmwP
ielaV+RK9qqMJSFurHOAwLrfLtvMX8sD/78PPNMyXipV3wztbWu3t+C2Td5x9jNBucZTYPU2Itjm
XhreuGs9WVz8QI9EEXbWM6tE2qhcB9+xijAOlNPaLtLy7KDSXfth4J+w6JRPrls+e35tHaao0hsi
uwiddjinnbrMPmyYM3H1oXolgAnl/LEXoQWLz0uqfNLml0ckhhtLQUjufG4Nl86oviZylHdNOLUY
fwaVXuaAMiNFVEJUsazEnk37Qc6Bjd5D2vgZA+vYdb7RHsDPNefRjoZ1mrfO2dZtcS+lxgYzVPrb
ak5N6xLyYrhFujHb3AbiGzbXyhPuGqARpfbytBdENS4LpdYySGB3wTerspzeJ0Dlfg9Cyo0ZzSqv
/WzjVH+nnvjoFs3TGPl5caVhj49RbwAVKFFJZfVrDYbi1vRIqcvcpuar256EOWIp5wIQg8ApBWbG
TnzUTA5XVlEzS0VVb+wDN+oBCdv6ZI/EQQZeNN6U9cRCWpxBdmqCOEX01fuccYFKPmbTJ8U8bKdV
V+BW9qRdAk/qrL3Kev5yI1lkO0QSCWjXOHXXoNHLD1YeNtuqSGypH8X9oEjMTWkm/nmEl9raeSln
jS14+WNVNB9VaR4Qzji/W1XeKIdDWaZPXWBF5xad7Wpg1PMJFf+ls0FS5LEy7qF+hyvhBuIV4YqB
04xHBiTVfz7381WvlePBa3y1zqvo04tD57eRt/um7OwPSm0WMRbp374sOJbhi2/K2jT3IPySd+HB
uajM6dPL2fyiIT451RQ+RVXVo3jmxwzV62SZ/rHwpOJX89773o6/lgcYYvqryeyU5FCSrWWfgseo
N1HNRHkYq62A0fNgZswrUb+eCT0Jn+yksK8MO8ArUU6uFF/d2aKvH2lGgjteM2NXM6Haoulgujbq
5pGooP98YRK9Orc2XepyWLmRcatjwzz/PEPu018sg5RDPq3VSPAiRtLMqKARJiaVQRyr/ayc8n5S
RnKb4E4RDdZIZ5fk3fbnaKzYrd3/70PyvU4ikuR7Sl9y/sqrqpAh5WMzXkw87JRazAL0QBpfKHFH
nIw6Z+JDCRY54+/RifBdBKn51Jc+FjmHYygxu78ILJC25l0KBs+03oC1HY0AKGKTOibx08jE3SK6
NkPEVsaPnkJiEbauM8D5Mo0WSZRXU+OGwOyGAWW7RQTm/udzbM7ndSU88yVqCBH4+ZaCRdG513BS
ymGqH9MwqM+NNzBpx6ZN3phjYQpKEBlzM/wopry9LUDHlcoINAHp1tysgMKh6SeSnbqWxZlQet0V
PbLCtPooY4WUJe58LuZlkv3L0yZvByXo3ysEpHPb+DuJRu4WxBmSY5b4X7H/PUbOcu/PjqoB4bhW
lWx3KGmOnpt9J2Pv/LYxmNTJ4v4oDTIN0s5BAtwEe2EHHNNVkz3++6jA6Pt/P/fvV/99tDA/KNnM
VZcF4rNDyOA1QfybGw+Djb7tb844Euwgcsoal4WBk2lwen1y+7m/q9rD787kgAw7zmJtgUVx0+EW
p/YLUDb+YmE9vVsOuOu5dcejX9ExFAmtGV13/WhlBFFHon8CjFc/zjJpHulJiRaMEk56ARA0zuip
OrZN1xZ79QYhKrnEymd0qjC8Rb4yjx4rSBWb5tdsmv88kP99sHypr9sPWTZnWsvkVrL6vPQyZEnO
oJE9f0gDrW171XtBca5n2z4F0kS4Lftdo5d/JmAvlw35b/q9XRP01ktGHO3j8qyvnJIdxGw3WJVz
4gMGKN1ozEJgRBj18HZPdz9PFUcinhcLfXJegC/cUI7nq5+KIhw4f1pTOseft+pAkMbVJ1DVcUL+
2XoiedQa0uGttS9JF0/v9CeIV2PGqd4aE3cCaZfqrCOU8kQOM7WQid6jw+4XadQjSpyriETCOXNu
I6fvOSCrexN7QLoinTMdMRGPuInxtCT1MWMBekaztFFu55waeSnAALFW20NWtF7KQAXLk6GuCQMP
RvuQyji65K4KL7OXDqdBcHekk67YSr6QbNE+6fGjqF6K2F8Gw2jv/t9Hin22RGZyjyQn25UCy4XL
1uHDFf1htO2emYEvD9XMGKasynNYTu1du7wylR3+76ek2TJKB4e40qJpNxT7zq/4ERlG9KVCMpDA
nrvHjBVXRej2uvUn98JA3D1BZFzXHTunPGdPJ5sXDKrhWhTDvCrNXd/nJmlB5SdjLkQzg9yjD0NE
3zRr7nDRbvARbc8RI9W+6odXpMOcgr0Hx4EGXNVsL/BG8MbBdDn24YuN+FBZw2+CEC/ouq9tqneB
03IgTGt4APscNDyd8N528Wnb4eeUOrhdm11dNV+G4ZEhHiNVyvPiDwNJzzd+YTHs9srALZZwAW+S
GR8nJQljmOBoRgLIH9R8ZnPxujHjWyEwxNnx34JlvsgH9zjj1k6hhuyUFzPWlWtK2nJrVGi86vAA
j6bdiBrDyFxSf/uozTTRSqlMHIhJ636Rgs2sDxy8sRiMMDY7zEDRhpKtUEMapW5BeoQtbtcU4z1Q
lQ9j2fS7nhfvM+ATxAzhzRt6/UGME/9voJlEBwO4qBUxMpA7SVHNrWIj0RoahU9C4yiPdepDTDWQ
WuPd3pah92ySM3gQJmNTkwkAqJ76l61JQJAg+dALE7Cgh+Dihv37kH0kFaLIaMrRxtDT9HHTruqY
0YQXNO+AVZxtsfyKWiq4mQZwER8dhpXn27SX/HCxCQkrYntnxszVhaVeCeMy7wIoGJT+WbVlDBn+
JNRW0LqNdltZQXuX6ZhWxXC+ynnAflp2ckPjvhp0nm2NeP7iLbAvvC8bzfSqi5viNKflY1Yv/y/L
YnlrEytjvVLUiq1JUSznX4MYh0PR63uoMSUURSvaN4PzWBAVSiIRtp0ZNiuiexYaqXQey77/TCPf
WFcTcyQjrrmcU0BBdv+p6BeMsIuwE2Ncs8AkZUIEpFxY2bYeWOK0Tvw798iEcGtINQ0ep7jiO02z
20euP+7GRZ3PAGLqmYgG3bAm4p1RpGUPd23OjgOfViSPugxtFJr8Sonnfxdz+27Nj2GN25A7Y7Qr
p5emsfwNG11AwG393qj8uQ1sRjAz8rLJKXfoPjcS1/ZeVDpalWF1K7Rqdl2Ar1C0HiKGPzPvxpXZ
NOnByTVtdz7du9bi4LOGh0RgJrEzFwZMs6VRHbh8reTEVXMRTo+SKSeLIaZHtAPRAt6p77PcOdFw
4/WypHmcXurBd29W3HNxO019aKlD3HBwH0sPWFBJrlAcePG1drx5r0M8z3mXUZlo7C06qrp97z0a
I7g53CuXuEfkNiFh0Tr42y3VilvXu1pYiADDPP2s02pcB8OASEeTHxR1mB84ofVExfPkpsUfzTT4
wUO64ZN0dXbteyJPrW0eVXKTI1d8cDyXg7qB8zt2DL/z7heWiWTnZvavHNH8oW/BNBlgHCCCkr9n
9U/+yBFoEG17cFl71YUDAm9O6oMoaYwdmrWpDGB8sWM0SPg4QiYUjyNp2WnMRTlgT2k6eWGGYj0m
jmk9or7DPsU1ouv8kiOtf+xIv7xgctgyIHhrsmTiWM0OHZKJx1S7p5zR0ZJJMazhAnrsTJCr6LAq
Djm1ELY/X1CXT+2TEE28GmmDPoHUPaKZAxyDVKRb1sn4zB49Mms+JbhD9PC/AaG0t58PGv23Yxrj
9efZ0GVQbEASHH7q67gX1nFuuq+gg2kXpgKub00tSslNUIpjc+gIm+O8TaIXkuz+OsB9fkdKbIo8
cT5tHX+0hXGCPmeREA2CYzQWc9xy0xTucFQkMYNC8KMza9ri0kHCXtfskF+4a6ziMNHfgohdJ5lq
fm7vbNs6ectqkpcw/TxrhQAyS6x7GFnNVcdBdmVun0TiE2yd/s6i5iOhU3n+Txcmptcht3skdkmu
9pnRLJ1ahH/MDXLSrk23OyQZjtEgC/vdTwshkmnaMDpSq59hT9Yl8BF79ImGQ9Xn9MnLTJW5ODl+
CaO39gnSjLWwhmYFJ94+/UxUcAXmpLAK/iUsTwZrV3mHDp/sIKttkVcE4rsI8Re1JCy/Da0HZcsD
sK+4Y2+J7y3PaOA2pQXOA1pFfZ5E1Zx/Hv18cHJ+/gjnFGgb52CpbnzhPQrDyarCjaMNeUrSkY3W
EDCJCVsWjPbEwe/ONc/Rrt75cW5tS2Swq2Z21ZOSDJLxHGHoD+b7AV3yNtcY1GnOvdxldDQ3fgt2
a5kswcZmOf42wka4trJWD1GOhinDc3HncZ7uf56yKlMP1JXEtMwKjtBPRRjXRzQ0zrCWg/msGtHu
a9upsBvM8G3K4lJUgi7o52ESTMXFdOSvQKkab5Smi6A9uovCSJ6T5YMIwoQ/0GK6Aa1wYMIwnX4+
xP6ISPTf5z+PApOJNiY22AdhdbHTKrj/+eCZ4j+P7LK/GGKSx5/PN57PPfLnpx4t8+YqqwUI6LfM
3zB5cSsfWU0uH1BQaIDsSwXLGARqQ5i+j6PjPy0sz4PjuKRNdnPyueAKmS3ipKrt5oFkwVcZlslL
AtUJWs9Y7wcdxc9kE32bIyMj1gbmOkdnRAWgxB7buEmcFU9HDUqdt9fTxD0Nq4OoqZ8d+wmZXXVI
xohAocJO91WDRTWStn5wo7nYty3u3thM8wdofcNK15N/7CtrZ1bF+F60Gj2mZfdH3/OMB5UYJvy0
smFMjck/mBDE2Up9lUYO0jIkrN5mMLfDJu4e8MYA+3VOxsDq8edRTqbafppC54RWxdoTOc2ywa0h
RC3zp3TKo8vPI/7jBeG4qgYLoZJlkqaWzmzpkM9Wp9Rqofwg7SSdE+Dk9mcK6cVBeqhn69nhemxM
Ozmx8yxRJunIOeL52Gkzy9YN5chbbajfrCjkn9p9z4uyRuOYG/dGY7ivRjowvClYH5hMyX/+rv8+
/WmI7VRzxwlnXrKu28OHkB+edXYaPb9PjL8ONvDQjWvMAota/ZoyibzV6LXvCqeu9qTW/cnM0UK+
l1m7KkutjQPE+i2kLI5FQgJU3G//HZ7KQu8QjPn3tkOVVCWyImgm+Os5unuI0lE+wMb589Mok4sb
rBtnYJlmKYlQVZCpOvvsTfx8PHuxS+MY+8bGJ1Z4jTjECitvGa3r50QjkCwNe2R4Z+lnF1TcWsV4
PobQuFoDmzwznIhgp8tl32x/6MpvYBIqCAAFlviU9gGvEC9eUvo+8PWSPOZljLicj/0AEwb3Kbf7
/WSW9Z4hhN7j54mf5FIX/rTN7hBv/bkIPrx4UmvP501cz4/BqOaVn+rqfUrjX6OW1h+XbMUy6rhr
ucpfuEf1y+iFx3oIUM1hId3g1+mfYzXKU8p98M5cnhqGwQsQaIocY2Kr2H4UTHnP1Ljshgs3+JwX
Y/syN5Sya1dlFyfXf78DpFTwOfIdliRz4Z83vDSjfgUJ5M0Hc3nNGKG9Ahdx+65/nQdlPnhT8EjD
gm3B7dE4ZAy48uFAIKMCskc/qj2bF8iGVvrP8TRzIH2Am5RrEwwQ6/dFQ+4kzZVSr7kyDbeprZbW
tpnot1HycrZPHfJMPc3eJtFkg9JWuet5IM7rzjXGaMeRHq7bMg/Ocux50an4nhJjDFcNMJDPKbfP
ga247MMJtSe8LU6P1IfEu1z9WJbNF9fo0eBO3erna9wXkPkmbXBMw4UZUBXmyXHSHEWRfmaCm4Mf
qvU3cNwVWBnMljCw7xaqwa31cbnnlnmdcWKSwxzA/QKkgYkUMFdTRzZC6KHfBeaIob7obNaLKF9H
TEKb0e0+TfhY+yHC9dCI8K/dNUz9+Cf8aVJ7gCV2HbKRyO34zukKyvamOgbG4rfL+u+xt56mqXT3
GS76PrtP3dR4tPsJ7qnQGAb0LWpRy6UDgzI19weM4uogJ3AwDtfBXa+eIpH227ngDHOY9G6qxdUw
Ng1etwY0VFUhbZ1IrBgM6CoB42A7LdeYmkEFm/F11HQNBEO+sZRucPujZEfPn9+5z6Nv4Klu9Dmp
h2QD5jJTiug7RrtY/nC68r7YKKMId0IIPDSAJ+/0FBxC7nGrYXbpRbGiDFEc39WaWVc4xDvk9xUu
L/lqemaNlyki/M0Ul5BiN5uFt2Gw/tmoBY/LX+FOeAuYjHWQHUbeigp93pvuYz3jz0XJuR9TqEtz
2t/7AITvBxk91lxxB9UpG7ygy8XmyncxYNJH5aTXlkBc7Jc0rINBJJ2nxUUYJst+p5y3tGslMsl5
zfZrE0j3FnI/+424KPM2WJeKEJWNfSsc09nhqeo2Vd41aw8YTpSgcCVCBFSPa8F7JqdyXKIXAKyx
kaqSDZRwsOuVMdKy1Ne0LxDfe7l1sODM4w6C+DApes4an9oahRlDnhIBURvJk7SCZwBpF2T67UF3
r7pC6FQD/IqzM8PC4ixFfhkLe4KSWR1r0hE3kQ5/O+iqmHeIdI8f/suwq1MQI4wDNgwmdvzTWzQN
whXbYGQHmrGoykr5HVrhllSD6zBPYpdD8k+5BtZ160Ftj9Rep6hLZP/o0yfin8L+pBYvrC3kroBZ
sPWTh7Di6k74dmTwF5+9zYINeB2tiBGoIfAjyzLYGEstxvS1QcdwmcZub4OIiSMsKqVHRkWQf6r/
YexMliNHsiz7KyG+bmRBMSpKKnJh80ia0UijkRsInQPmecbX94FndJV7VEpEi8TG3RmEDYDq0/fu
PbfJbBoV6gYa1FI1+gJj+UDCd5GtNW20l1oP0Ds+6g6qA0XBIuPVchK58reu4tbronc3UJUeu2Kg
e2026YKKM59lAJ44Sro7IBYzFp50nTQAlyCPVXRyfJYK8ZmmwXPvFTWCMsADvrkJAjBZACXaue3v
kkGB8qZZxQqRL+CtwvvuiGQeJ2p8qCxSFcc6vutaq5iB1qAIb4ozQrZJXj6Ya5xwLY/SGK4ax9Y3
fhauzSTXVjJmqN+NknoEWPyqmThh/VNVkAtR6uBHe7UeVr5BZKDuL/sR2FA6qnDSETrHuLhVwJcx
89VZjp7Hjp56X6B/0joV1L5Ky171yamZuNqe2d0VQYYDnKQOW1O2Qh1fp9gFK7ckHy7nEJJy3IU6
qCjoWtU6Ul1dTBF0G7uswqMtCoT9YCY1o6Wd0nLeyIhiwVjiQ1SoU/Cy6nttLEy+zTQEXlzSC6mZ
67r61rbtEzYB9xgjlT4imr2hfsrWKoqEzmKrAUWON6ELt1gpP+PSPcp+gBJlyGOX2Tdodq+19PfS
HQAgxAuZm++NjRYFPdLBGiEA4HLp1xSFHig4R9FuVFHDWkfFw3Ny8XT3oQPsuclL8HeaR1ZBZj+A
N3ytfdzeTp49l6lc2ya0bRmhWLFyUj3Mr2hMwHAl9rpA1UoTKTt36WAhGAMjlhMzjpdnk/qVftA6
CZfpyhxdJ4Kl/UQ9EKGtlwibx2rpu8FjZjjfQRIAzQ2WDa2bWa1GcskQgWaTAdsz4HFV2dI0O37W
o+DTQzXrGw7vPGCFzlBBFdKwFqIV8AvlLaHwDIpDPN2bZp18ZxuF6gQ9odWabBWlDuIYqrNZss+z
/rHU3WilFtaNocTKb/E6Ch7ugBTVhUmtw1zRM2bx6J26oFhwhL2nSbkrGvvoCondNAVcEqR8EXIf
GStKkacYaf+qNBuySH4QyZqI2X6+z2Mb7lnZWivDnWea9SklvvFGLeiUq/qlKd67ENJ2V3HmQC65
TUtZPpAlgldAD0NqKS28874neJw3WWU9wImfjWoWzSl12JT4ujWDXp2GFmReSfVQoeSJGSNCCoeQ
xf8EOocQUbKBbQBTzWjAVCFloAV4PO9Qu2djbM9blHyzAf7dPixL5nSevxqdpuGo3J4QxzLZ1pjh
NI661bCILiA435X9BNuVZQ+TMEdO0AJpqeFm0SsJuEYWRQiQSGGmguSDbheKIz6A3uj0f5A4iveG
qC0cRCXMeb8CNGojQp1skGoNTkQlLIUJrI/BY45UtKLRASy86uxu7iXqs+73aL8nPFoptm0kduHk
mYn1dM2tzvOXY5cnGcVfp4F+SXIX8b2De0EgJ6Z/C9wK/kvNyJZcaH1Nchhq8zzh6KZ/BI7/aNZF
yVCzXvScDRIb2wcCSuyOKWjYkqJoLI1dokXf+8px79zG3WpOVJE0UTzVhAjdD3FzNmN1Gwj6qKNC
N6ARLLh+ZedzJrrr0QAf1gYlDLBmilm2L0YJ0c31CCBohppmNpBITXO8E3v/tMekQMxBP3JcaenE
V0g5zXThanSlRUGKfGfYG4btODdaerOFXjwrIh8fxFAAFwV4OutHg58Nh1PoR+E6jDT/zjdlPGPG
DdKmqj9D/LmIEsfsqYhvcadYBxoURrItQgip/YiduSxLjGLGsFMbCb5wKNUFzZ4KziQ3rtkMGMRr
8hpC/5CRw1xgwlDY5+ZJRcmE0yTW9IAeLJKxKKq2ojH2kjpw2WrDsS6wTmcOGnks/1skZcVCqUzs
Ela4mjY9eu4IiPElLMTYf3Q67SjXdInsIgQ+Gwa8z9EtrMDDpVK8eK36Xfov3JqYwC0YQloxRQzI
MVmneGI0xzzpnvU0AjdG2tj4m1IVCDR9a68X0SO2PCqRUadHXtZAs9HmdJFFXe68+yPwz6FEbhWl
d6xtr6gkEXs5Hx7cRDdJ6fnSGJ8Zpu3Ocg6F2CAV2Ew2PLmsXY61uBo5xdZI6LYdsawIBjM64Zbk
V9AKwuA/BwevJfTB1b62TigNnioMbn4bwowK4Gy3YfQQdNh5GSimjGWkxA8UDlW6MNGFx0iJFOUx
zESC6ge9jayVpwFt3FyS1LskxSrQ6pkn7XqmWdShvTln/o85c8rpdZt01QF2opOMOozozTnfYz53
SLpaCFvp8GtW2VwXpXbn+/3V9hiOmCUYFWTxeFY81GDCxkVsReeuUqKd6gzJEovkOIu9/gWaqsqU
MyRXnrYzIjF11RTBo25U391YnQ7Z1b1aeW/xcGeWSJzG9q22AbwJRjpzl4WKYgrSTopwmsQlQY8P
WbI5g88GQt1WHnN8z11tIYjzjm6J/LEZdUzWVHtYS+p32eLnKUpJQJvo5nb5GCXxOXazGwcIzh7Y
R6zEOpqDzxkYB5Si4QEs4B2V7GaRZ/Iw8sUtnKi9KIhEoiGzuLudYN2Cs2KRM0E9htal7JXHqLL5
XjsMzFWvJYtO4BtGEhSVaK1sVWHZMaQ1I/+7achaEQrCZAyOECmT+TWURDybmZcQ/c2qr0erILUV
UBGYVzrUSAwtZ8S5YG1oxdbe9mVx8d0kfwxN9b7ndpNOfCRsbg7sjgM0NUnI2DdONvVQYSUrqDmV
A36EdW+LYxrp74VPBrkX0AxONfdJM+5jt02xJ2feolSVi+70O6lqLMqGfuzN8Alf0wbJw7ZTnMeQ
afisTONX4klwb7c42gRNBVKtFZTwM3trQ1sm+6eeVIztXRZZyKQzY28LOQ9p2+NrLslbQm+ee1s4
dA54vmILS/UOR14FECK+NIgs54609oWhcYehyKM8qVdeVmx748XiU3WSiXLix68uisOZCIBDObLn
M67RGAYVMFGthDA+ouxvLAW3LIgjKERO+1kNzTsBTz/usdrKGX8+meKeZBB+SIO2VNc6URkUoYnC
F8feOKPrDbJUHZZSKI86/eFFnyFeCHB5Wd2wt4AMSjdgRsPsQ++mOzbYiBqwf9xoPNQHzQc82bbF
sPVGd2PI/N2kbmoNZ7LQY9+v7eIC1xkBqHNmT+zXHXY82dnvUoiL7mLUjtTq0sjQR1QwnDHwHExd
f/O9bO0WnFstpXpFuLxUZflhDB2IHbPK15nxpeEk0oLG3KbxcNVV+cIqjL7QWRA+NK8YnXpFcdKK
sPnO8djHJAJdBXWlHxHk4NKH5QS4KSFXehEnWtmcWoWZPWTBlLdpnLQAd7Coh/tSZU4T1MMp850F
FSO3u5F+DgCslm5BYI6rookJVXZQsthTDnt9FL8OdXetOPzMGNWZc7rs3BbI0dQGhUzDWHJ4NiJG
nWrpPJuD/Qak4su2AXvw+8o+3ipl8AErxJq1qJVJkXvG5EounHpvqWY/B4coYjyqKVmNNih8PIOP
Rei8uY7pLOPyOUJXvyAX4C0MQFOSTbE1PO0d9SwgCefgDHUyJ/mPgN+WoR+nkL7LbzV9JjoU8lG2
V8NuyXlqq0PNmEBxaY45CgPwUKeS0PMMj4CFWKN0QGm1nFGxPTCShBzRBBs2ZcHBnOGNoxKDluHd
aquLaeFvRJubTZKk1ejh4GNhWECRpPJ0kAvbYo1AJr2zK/s5yHedIc5Zr+p4FKo9FfUJPByWek8C
8rHIRnTgPUoKXelRGRJAx3DawMdTUbNkb45UtlbPnEtAOVubAb5BE47cqrEIoPeGj4oGxmjwMGUs
QajnDile1jzHZe45l1hVzknVnxq7FkvdIwajqVC2mJX+6dXhofTaUwQPUTGjfZi4n0axI+6woIed
fjQ+VTpwqoxGBSe8j8ojQTLr4NBU7q4Lu3KBxXQBshwjumpGkPlpb1MBrx27R3mhxMcEW920p1pN
urFwsY8jdUILtcHVgv1k3I06dsVBYcSLHfM19arrYKT3vmUeozL+HmEt8Cd1FzNKj0VM7StMlpOx
tkPuC3IBgwhVQum45Gd17AMkbOOhxtyBTGEuNRHPdeNjCHqDM3PlzKp6llRMYS1SWTKF7Z3C4GjF
xUt5VgaDyS07KzrTYg0Z9iHXaO8MWlrQm7ljwEwGUF11S8DLl84GqZP4X2SPJtgIYdxoYiZ7KjoP
l8A4MgBF3YKRNSlQNAIPCa+AMLGEM8mYNV74ooI2bxIktcRrQagM73P6brNWT7/XT522tH0qjrEh
YUB1o43R9ewjLs94XtKcLf0L4ZX9DPHNNXbKg4yaJzVxMrQp9pupRzdIIBzfAvEe5wCttMw6pT0L
fEtcoRXcEIMjrgwxpQyivfDgn+O0eiqJNMFgy6lkSs4bGswIVkv2gBVPJnMFYVn+0isKRNkwA3tE
fo5GUY1oCHZYSOYJzqW3pmE46zYnq8rwAwG3pkpepTCq6KuiordIu82gJkowW2u1L66hHUwpeJjX
MatvyzQBjpLWq0GKs9FSCvZduqWRCrjGSOVslFv4Vq+g7ZUxYeSkVKRVxNH3XGqLrLbdhRkx/je1
w0i5yWEJdIidgnJK8WP5BdJ+GbKQ9UGyjL3npm4PeFEulj6pDFzzdeoUSlrbM7THKFCdup0ZK/S9
YfquCuXBbRUYNV7nwHBZRMT3AOHvMOojHajafOfE8WsCFQSDLGbngSliCiR7p2SHrqwF+v3hNBTp
TYX0uqzUcTlpbImnWdBv23uW+Z7ExaLR3bOs2Kaqpm/pfcHDGGFNtgORTqht0fLlXwUCnK6F9xE4
wl9ZhJtD0bmZiY5KQ+cInhBNWtvZplLCbaTJZ4MZkEnHNmyi+6huruHgPURCPY4YXKbNsi3LW4O6
k5CwU1+wstphsvbpYhWudRJ4bvaOrRRQro5qxLmGfWvlGVY770nWKMcvug/0gN2eYSpMgKIm1TZp
zGaJ2/IpmeSChSiZ2afZU1oa51rl4RrYdFmdk1WAG5Zp6tYdUSlnxn1VWyG9c9z4EvbKwJkFxufz
4FA1FCWhbJ7it0v66DtE8RrOkOGtEd/pCRU8zUCVAs1dj0F8I7kgoUMqjxl5GBVCpEPehK85pZ8V
W0eb3Lql1oUUx4oODrzsWNXDdudZIMwzd2HJWt+JKN3AVajmIaZ08gzhJsFiSi0F7FNwQ7d163Jr
LQd1W2r2e2i527AtznweB3Rz90luj/MA5BoG12ctSCddPBVUiP/JHZzFoNQH2kJkKTTDPjBMB0KK
Tkif/OwGoi9yCx5Hve9btnVKvqcm0d5zA61F7qLi9wxUtkwWPeVR1XlQSh7QTPCvRJU90nmWg2Og
uzElFZAHv16FGOChwMV7wHoPimco24sLswb2+1GnUHKCRr1TLG57RG+YDpiGg4NKF2nJ9f1gvER+
i+zd3HEvfKB3x36ArxQWBG1B9r9UDB0r+UMXoXEOeobqg+vA3y0BnnVTf3q0ruibmExpDesj2pRW
KCe0L7T8XPtueh99T7gs8MYmgRKRj+yymHx04DVYsUj5i4Cl4TtFCD89Fx5tON9+9dzgSxlCY6mz
A6VxDk6rTWpuPbKrciqCLgtwd7E4GZxWFAtIrkn6AOlKXpBStuLCxpVxmNuEO0Ef8eBLR8VjHBGz
Tg31Hoz1sckYeHOumkFGhxqLV2D0BljzVBeu4dA14c5gLI5AN9r45Zfhdy1r0ARVcsZymcmeD26B
MRdss46RaHCoRKDmgMDAIl3L5H4UNUEBBhY1gT8D43ihEx5Qos3rk3uK3MkPTOSSfu5YDWkoObvK
ABXsqJRdedq8U6eMBM7pBIejJSnXeWjelHzYy6RaZR7xPyrTUlrjIaHpseHBIk4CRlVOeRrzQ5G3
78RzrIpJ7iHTol075EuGY7TJsQlDiEPwwr5i+uqNtsTBzIuLY5hbGHp0MomSQmE9WXyXVi4AWXQF
3EDPeCmCgagr9eSEOt+Z4DgKXKap0yc3cnnUaNrOrGznWP59oSlvdYFHHGqXVthP8UdcwBpPdHQ1
QMk3GJGyhYxTHJdF9yzTayub26AJey177dz4ZrLCBBNhW3xSQnAHUj9XIZG1SBvJ0sNe3olnbwpk
jY1mr2Y5LH00yHrcewyRioeklkSxBQ9Gdkud7C2ozWAVKvGBRGCwVghg53qTcvKnzU2DRr7jF5xr
oVLMSkX9JDiBD3ZQrz3aOxd65DxVqid6/q9d6D8QjkOeXHbyBmJTyeolqYz9Sg0IbU3E64/3nKiP
WdseOabjOOppLyl39kj32ZqYP7oVf4zcyzuHHG4UVeY5xj4+uDRUEicx6evXr07mp0s4GQmhcycU
zlecP/g7keZXbbsvgPZjDU43+OwBSTjFg+U0cxw8xHKxPWoVeBpKI58EA9BPwS0tcRF33HNsgw2/
MzItjuEFDtOyPZSO/wwz4ZbW0LmCwv4aYDIxMHVMcaxIIGuViGh5qR1aOLu0vZA+pptEib6rI8Nv
PdloCu2/yIwQx+FFnmHGfSoa/57xJNFtLAjiM0+y1zIpPzwVpJvN0TGh9Qn54Yi8vZw1lfXZpUhY
spLKZ6wBz1vDPco9ArBjFNcozdQEIFfftQ90abDVwDocomYFxOIhgkYX4XynwD/jzexWJjgkDUeI
QGVhnNQQPwzMwnRDaxkPkcogcIivQ3y2LOWmaT0tHEMcQbv09K2ZxjOjoGtyR2bKnDjZZuHF/oNT
yAOHcrCUrjgSlXwxpLoiYGABgUHZTBLSCNvIIqzpsXkyOmGcltSG4zQiWXVuP7dlPyvQAixUrb1V
/L106+/0ovYdPoStaytPiVS304ObmE+ZQKdNUhbHOeoci4Bgh2d9Riw8OvRWubbkGM+kzejKrrIz
Me8fMAGWmQEPy8jAinPgmTKh8zi7R/PybqbNLlXh2JQ5zeco9FaWFy1kq0Ae7pAGtt4VKs6jHXsf
uQAw6I1T4Z1R7DvtZShGjibhQ9ojtkSHNPPUfss2Z88yPlyHdUi02g3z0yFNDnZKIoca+3MrcXhs
pFyjctPWA07VyqSYyobjxM+bmTrnS0cPzm4OfYLS0i3Si0t3kzLVXQFPOcaeudYgfVWyPkGsuoo4
+FCxGY7a+J4SkzTXzeqJ+dhVMcSVGdW+Ncm7rzkaOHh8qT4WNlUeRbG8aEb60et4pCXDm34K8wiD
5qJQEA6GfS1jliStK8Httka0Hhka0xfbtMjO1iSUqCuPMAk6fXOlG9tXKLQzvNKLtBLG0kGTS2zi
cKrM/Hstr/CuXkxUZcCUaNApcbXzWQzJ4z63w9pRo0mxyKakI1xA8k2IyVhtg9bFaBrsBG2PhW+B
6ydOYZnX/PVg3uIsuydzlb+0zknuP/kDJ+zOqrZTALGD8tQi4d4hsx3vX9TqS4U2AZs/m0U/0g9L
EtIMoM1bC9bp+8hWlqogxEB6tC3Jvd73IIPy7J2UqjI0r2jMVnrtl6DH/b1ZNxcXD6OM+rsqBJfY
OOMhzZV7Y61LQvqSeFDoFZHTWrWoFOPiTSr1legg9R6ewT7KbfPOdltaPol+jT8YG/KeizuWIsLJ
hXatvOI+HEGR2idMXUh07WxbtD4ocIKh8MkAqVK6BSGsqPgIBrTyZKtn9dZCKOoOJ90hXsUz+abT
FgKSybhWNoxvYLvnU/z0OPTRAggFDXqQ7h21LndMMKLGwVLWhtlT4HQW9upsozTwi3NWcRWbD7Zd
RHJtFT8LAHpRD+ioj9hPY3MgGQuvc1v0K3AXk/qivdScNNa1GOJNxILKFgE9O3TOGgXvKkoIJ2qe
C2rNcmQSnDTWSo8UZT4k9RHVJmHRTHfYti+JDafGNpFhjc12SnUGBbJJe6qqKLAebEHfLrMerYg1
rWBNwyIypfHFNy+YwholXl6q4AXqW+TS2oFDzUG383I7zQcUCImLTKfLh8eCAiDmqJHH7nwMybBq
PXImco1uVcKcBzdmO/DoQzKGXNgfeyW8Mfu2N20WXao8E4tWlpzil641+ki5X3H20KDrERI1BLcA
0ycTM67WCqwY1ch3XrJGEoe0Xf0q22Mxpq9Fl+SrsMsA5+iCyLCIA5QmAWl0RY8TpzvCRYH5iZef
QSmZD4xkSsFPJzgn2i466vZY3Rl8LGWJxN9pScTJaT42er5K8ilbRf1sPBgaeCVum1IvePAsnmzb
vwtb76ND5nNs1GrXvns1sNdILHHoksRiju9e79VrWvM3j5ad7yUvbYxjy87QY1aFticysFiBjr6o
SaIBc0g/484pJr1osCg5Eg0lAbqI/Jtsyl/O323N51TKK6Knt8k6ZoLAiOADMTjlcB6ExYdamvE2
qJ5FQ/HqA0paUPnvWg1YGSWO43owGpQdiKqnoQirdWS+WApFEq1MxBBaDTxZ+RwczB9U2+GcRrBp
+ot0HO8dKKgcu2EytvWlDlL894TEL9lAFg1wNeY5Hw75LjMKQvSzuBSHzNzJdFLkalcTjRQ3FN2u
KntvqgZEi0U1PqVsy1w/QJ2E3G+OF6T/V2LlPzVdX3exfUUtf2Xfm74zk+BapBaMaByskB0FRuvB
/U23sN38OzdnxYSxIUJBzQ7pp8zkm/oEuei1I1oKuR4zAzdCHRsTRopDaeagNJpFZ7MZGdzayRfK
smaGLZCV3v3I3EIs3IhQIt/7CAP6xVAbiPKLwW9NSVVdXbJFx8lO97+0qEXwqMDSNJifebkm5gnM
5gyFY6nnxVxNMxxyKPWljTgHBX1YS2fj6bRHmxQZI3DEDlpl/L3xdCzTPg9XYoQXvaw+IkVsbDTP
sKwbBqjWWY9Qw4H8EL2ZMXbfMtzmceTxmcVV+ITmaWjotDoEfbFBh3eIdplOJRxEROTqaDuahVs5
z0lfXfq6ZDM0aPo6Yf2Q6tiS6e9UiyivEWE5xSP9rjstKXgvZFp43efUEkgnAGfIeVPi/DUDKpOE
5KJ5XEF4LEhd61KyY2j/zztzfORMYMy+6Hc+jBguZnXf08yykLRb5TKqAPwMwCSyUUMAQ355WHcn
dNFA0ClGahfcYOF9FZGzZ3S4r3iXsA3iU+QVZ9qTU50yehzSy3h89PdA+WHmjea5lUWyGTNy6JxV
WWeoRAY6eyFmMR4mIBzmMXU1GGJ4RepmRcaaglmi/AzCZ2/AdwNxaIHC4Uq8Ov56RAtyvIyYIhFz
PVoFiyiJhuC5JpD4bajCK8xDqEDhQBclK7d6Sy3ICDGgORd8EKCyKhX6OxJsA8hFlCz1wgB0jhg9
DehGCQrOeY5FiWIMVV1aFaR/JueUxMxAMsITOcz9MenVpQO5XkurGw/RJgrEQA1KTpuuXpsJ51al
X1ZHf7ywxjtjPGrtSDuiIATDD6euOvasnUi/qymGjYBpf923n5McfY4vfUneqstinRE1OiImbGza
sorS32hPxrMKyt9CqXMmjxC+KTAtAPYVkYseTZ+upSam583xPwffqRBzYli5uVQ0sn4G+sP0iAlQ
SsBL+ONHKZwfo/6ZD9Zcp4WmFcz6CsEvchSO7GLtOY0zT/V851cPeaUmDCasc07Sik/kFCmbzOzZ
mYkUryvMRehFeFUwnJLnXtLCbuwbIdyoqqJ8SUmDniwuTj1qMd6SzSxOr1Ztr9/3Oe41YClnWdOh
BhT8ogaRsolb81EGySu8JsBm4yk3W8h8AYoVrX/vYCT7CCbnjcPoOiddiSlJuw1yEwQdYS3wv6E5
qdrAkI+RoLTefvyFm6fAlEGet5zkbA8eETRn9krVP0dT52MUB8fHCw7ShzF/RXZwapmbBAAFBDoK
N95U5Ly4g1nCopk7Kd9tNxo7HUKuO45nCw7sEp7Dk26ttLglStU1C4YWDuP2lO6W3AZ1/0qvY2Ba
Gr9q/bDv6a23gX7jBnNoWplgF7wpTgPvPPi8J5lYxF474QMR4GCFCnlEmNpz+kWM5TFNqKxww0Tj
ZjXK3IjoDZsxFNq4u2fdXDRiPBMANNOMBD0yeCzKg7Ag31V3FvZw7vGjJxrCr5w2blW450KlTwca
4KWn9il8wCSa3t+NfaGD1UwjvPjofYWF1t9gLJd2YX4FfWPNaQEre+HA9QEKvi8023mxHGuXhLQN
GKZA9lLG7iZjzrd68OrXdT0lwIRrlZie1wZMclCnJ6sXuJgKPWfnUPqlTgVyZelbuc24VXyZPUkC
B3e+y+w27/3sVWjx46CTOawYZr4f8FMcvAhOlapRszOrvTlJzuk4abU1KE7tOOacfrUU5gHnbhNr
a1zepX5ebelbUXD17ptJgfPakUy3QICr75U2KR6ZK2GmteLX2Ml3qm0X85bdYxtbLUEVj/BS1Z0l
unpRBih7ndbFPfHVTr7rpAE3iy32UKHTmVfE8VU5rvEAL2/U5Ds9MM2FMdT+vTayTUcxc16p2Q9l
aifHvCxgAwaJwowQoQ8n9OyenWIpB8o0VFeIS6YPks4Yv7lMm8OQZupl+hBJ8PNOmW4SLFyrJbwR
nP1aEzyVZjH53nAZDBnZpwFqW6YphKjSNrc6ZJZBhzue4YEj3KdkLOl0OI+dZ/m7uNa/OzrnN2Qr
DzjGOG2NiF2hxNhYMBtQ1yrMma5+bV021RR9A7nGgGkt/8sM4C+hZCDdD7NbIjAjO49eYa+jnMl/
mG6VNCkO05yykx1wbRm9CjxVS0i77gxaILZKC7R8FU7mgGgNf/wD+EW9rOlLasVqdFV/ZRd8QFkV
LJDNURu3wRKa63S2pDWjO8dQJsbCTtC9S5pyvu9eFVt9gaABnCiN2yWoQ1NucyZzi8AktSIYs+/6
iGYdIQVtm8nQo5sfgVWDUdW1U6LoL4Wqc0d0R4tE7I0eNNksHGCSMhLpB+uR8E9x6igwu/SQG15w
bhXLIiZz5RNfPstspIuIRzQyTWl+M0keNilMbStDqav0pP+kuzjPnkoBUjnecXCV81zRx9UQCsyN
Ue2vOoTA0gSd7EAsVQeNfHqjnMPPY+bdRQXujgSYARFJyT1eJH2NSKIkb3Dc+7opVm7ACNLBmEA0
Ub5CE57S6KUvH5gjNHZfobsQF0tdVzcc09qACOOg7YHimIilFZvoohfRY4/tnAoBcvtVN2nLw8IB
l5wRxIE0pX2wuhtLltT8CtMWJYxvCtnoOw8Aej22HgYWb54mQ7wwK3TFNmGXSxF+ZDCotsINnwrb
CebffvuPf/7Xf7z3/+l9ZifSjrwsrf75X/z5PcsHiEzozH/94z8fs4T/fvw///0zf/qRY/BeZlX2
Vf/lT60/s7u35LP68w9Nr+a/fzNX/+PVLd7qt1/+sExx+w3n5rMcHj6rJq5/vArex/ST/7//+Nvn
j9/yOOSfv397z5q0nn6bF2Tptz/+afvx+zfD+vE5/etjmn79H/82vf7fvzE3iT///OOfb1X9+zdu
yX+w2ki4tCoeb2EL59tv3eePfxKq8w/DNKThgDYQlqFykTQra5//Tdj/MFVDWI5hGUIIXZPffquy
5se/mdY/TB3+iOXYeBUtzfz2/974L1/g/3yhv6VNciLrp65+/6Zx/fxf3/P0xsinklJVTUNI3XB0
C+Y9//7+9hAwRP79m/g/TUaZVBK9s6f+nvcLubN244rcqLmY+fNqriyNWbXIDv0c59tczphCzujq
zLUZK9xCbPXtT5/cH6/v59dj/83LmV7uTy+nHxLhK70Y98OX0IZZjlIopvAJi60M/3Uz/3Iv/3wp
899eii+FD9k2bNX49VL0/t0McCjJrmDC6WOqUIrHF0W1hvzJtVr766/fmVD/3fW4kIN117JMQ/v1
eqaWQHL1iDTxE+KYmbYwuFlY48XH9uCbL5Fkz38b+5e/uey/+0QtCgVHCO4zqYpfLwvDX/dclalH
vRLvcmeu5E5bFmcguJtkK744cYqlv0M6sfybC/+79/vzhfVfL8wuYqcWeId9ePI/9IW1RRC9httw
9td/c6XpHv35HiYsgCfLsk3NpFNh63+6Uqj7eqlCAtkZPfhxEujkcMyhjNsORmt144/DTFMxr8Y7
zchWWvaYTtndtL4YoLNbvZoDMbpMkP7mZU2f7E8vS4dR6GiCpVp1BOYEe/pmfrqXwRxpooUqtKSA
0SXBgfeYFhH/xfMXSCjmuMSN/zeXnN7pT5fkY9Ckjn19Wm40FVr1r5fscyuTWcCEyIudfhkj+Atj
lMhdbyHzjJNrkY0nTU/Waluvk9HZBwou8UobdjbRQbu/fjF/uvEwBsFLoNevayZTJ13906Mcx2ZD
aEnrrhloFA2NERdKUdLDu9nqftOfk8EwfcwdETv2X1/5T0/2H5+CFFyTj121//Rkl0VH0ELtQMHo
rG1sEzeSiO49suX1r6/zv96haZu2CsxFgAia3uKvn3Zga21PDd9v8OfYd04kvRXc1u6FCQSnQdXG
D6vDNfvri2p/uq1+vDtTmnyoQpiOaf9pxVZsL+j9vKzXYSmgMxVfCVZzfBX5w+DH1w7R8By4EDId
QYqFYhMNoawD5qtj2S96Trw1nYG6yPemat2jwae4AoHqCnejJcbfvFZ7WtN+vh81jS/BVAmsEHxS
0pi+qZ8eAZ2I497Ez7YJI3oURnBn6AysVDE8oudGJzigDTIS71GVuUI11d4zAyaQpQ+OHj06ytHo
TY5GtrQB7fHE6gTf0scOy3xTy/GptFQe5eLSOZayswtNUjiGxp3jWOPWyiP35iilwfC07ZZI5I5o
1bAEd/m5DMz6AZfxNBWW9KT1+lo4Fltaip2njw+c5l90Aac0pMx5mLJEAwCL5OmyWGKJAaqTLBAF
HEttvOQZYVkSD1ad0SVXinavdsXS7QgQsFV0c0OsPMe92CcEllGxMRYbdMTJqcjOKlqeTZkxTVZ0
qA2BzeGdfjfRJvmmkXA7fYOHs6TdyDr6fzk7r924sa7bPhEBph14W7lKWbIVfENYls2cM5/+H/Q5
F3ZZkNAf0A000O1mMW2uvdacY4afvCPLO/DPnfFA4TrKM9U/i1OFu1UyI80OvUBWHDz37bePn1Pr
/C1c7r2Nzd1ztW0r4Z0tf/S8KrrmSN7LyL41nDg/zeNwD576axLWj66J2sRMslftRXA58/tMRE/+
hBZhTvQPF8bZph2t//jCOizDfB8EflUeyX+WR89qTJTMCh9P5EfPifILpEqt5SAw8PKYrzGd+3mT
dAOuiY+vBrXcX5fbtW2t9VJl4Re0hXu2GA5RUYEx7dJDKlrxZbCrhdfZtm5xZQ5m1R0NS9Mw+4/H
FEqhzPdQM7NMKLX8pj9ePvzWeN07fzrUlo8HZxxSjck787D7kT+AhLpuLPVfF32SPSThdBYlL7xs
ebY4TVVH0MBQ6wMSZyJk6mLLf/prGFGbRsYS3hXcfnyS50+Ze3bAswtbZsyDSlHpQ5C1FpOyjCSO
pW3vk3r48PGhlv/Vn6/McihlWp5wJXqUf+4hmt8uxFWq2Wja/TWjWIdUAjDRGc3qfVEuY9qKIcVI
d57cmgzy7MfH/+dzw7yaiyo0LxQ/wj2r5LIRb0wZGHI/Nio4xOBEoPUPkKedJLyl59D9aMI0uPn4
oP9cX6Eclw+5J2yp+QFn15dvgoMyemYbm+iNrJ6XRifeoE9Wo7MKzuUx5c1gPsBfVC+/v3l/PKr0
1tWQprbJYzNtrJocpuhxHicCUrx1Rd6aNj45rX/ex+WArHxaSs9W8rxQGoZijCfBaVUmQgUMoqP5
xaMBghF99/EF/OeunR3pvBjJsoiuI0fq0xcSyqvhWEZPsIxTw/uk4HznVrmSXaYt8Bwo9pV/v+8W
4IEiMtWEwzZA3Abf66JvIG6UTp8ePz6p868H9wsm37KZsU0F/e7spJxIdhNDIw4lkvRgdulNn3jh
J1funXtEnSOVNgWnQ2H79/mIqqbJVxjDYewYIONL9GEPx8wF68G9+Ph83rlJHMPho8CZmZa9/JQ/
nj9ohY2Zans4oL13gz2ikO5Nh1jLiFSiT5a3JfBgiav0k1tmvXMhhWcLgV9eukKK5Z7+ceBwFi40
1pZ4Krz86ypwCL9q5wAscLfzEyZoVRXcDV0WbD1dDhgLaeTeDv0C5PEYaMjWzXZlNJaf3N/lUflr
qaOyBbUof29WlavPlnHVKhNgQTkfVCz28ElOi8E+avo9I+hd5EGpxn9JpOnHd+GdB5iHid2SZdI0
kebZUTs76rEX98Ohiu0CC2u6qNPiCVm6CNqvHx9rabycn6KyXBBJ9JqltL2z4r0h3SYaHXc4GFkK
/YEpRR+X5P1NLSEvdknehxul0RXqP5THXc6PiuoAg/4zih8+MqVJCNxce4QvZRPyV9dr8dfmuE0S
PzRfMtOLPvnS/fuLpQuCyWR5pGvDrubsWTGHJpVZBb8w9FaIcldTOJziarrLneBrbwzPdk8Tu/Q2
edLc4aDbzYzTNMwkPJSYIBhGh0QJ4qSL5kflv318Of95VyVXUsOIZklweGPPbp3oG9WVjBD5TMSX
lZe/QZ/8lpKFZzafXYd/nhIORRvDU5r9tfXPsmCXVt/GSTwz1lq6uoS6E05KfWk8hdBaXj8+r3cP
ZlG8UcxQK58vdDHKG2Qi7nTQDN2oWanaYI2snSQ3Plnt3j+SULbNB96ll/H3SlBVMYyRkWqtQjNd
kUvvwUhC0PzJivPejdI0+jgVmzX8/LFvyStxpsyYDn4y3uWME/MO+17YMcRW2ScPxT+r6nKn/jjW
2SnhWSbcx9ATWgCiQjLvRqjyLQwtmM3dZRmHn9Se5x02l6/fX8dbFts/FlPRFrMFgY+HcLJusMdZ
mBGaHXuKL2MTXDDsRrqrLossu3NzAjM/flKs833576O7Elw51dKynP999Mx3Id5jEj2wGwTQ1jge
vnYsZnXYgl/LauiUqHq+9CPCY8tNzH0mHPs46QWp88lPWQ711/K9XAg2OJ5pU/wL5+xzlmZTTIIv
CuUWuUS4YjgyvTQAxJDBld8sxjMXIeXtLhRleEdUjHWIphS/cGBFN3jXyIoNjenSA5r4yTN+9kDQ
47Y9h781n1nqhvNn3DDqYrIx6B618Md72+JrhvCplFgrluBWr8v9O0/47IM/viBnD/3/Py7bEhvl
KMPhs9UJZn6Gps1WRyduk4IZGPLCdWz3DJtt2El35WTJ148PeXYL/t8hl8a9dnil7fNirPfzUNS8
gsdA96Cw4Idc2ZG21//DUfgccK8tD4G7/fczh4JBTbnpqGOkJA79Catl7ZXTJ9XAu5ePBivdNNYM
YZ59eCpIiL2XtQqFnSJMqHOBZ+VhcTGhUh4x019+fFL/Hg4+BJtuSr+lKHPPXqS+ypSYrVEf89Zn
mMpe7JqUlu+59CLsYHnwydn9e6eWwzGhgdazlM5n17AuJ9KhSbs/erMqrqyEesMxQ++TR395xP54
JXke+J3aErRDkFDQG/77TiUEfsVjwKNvlAAgWrwAp6lEGC9dbBgswUSyxZaiWYUS5ePL+d75UcE5
nuWyGljndw9akC9G5v7HqKLRAa3LuiAvSHz9+Chnn6/f5ydoryA/5FFcplJ/rb2hTURPhSQYsnPl
mFtsjQDUG1NXqAiDVBafnNR7h6OxhPidoDvGV8tK8+dSbxfN4HiRdxwqu4UzKMRjK9SAWkcq9cmp
vXPriDdzaBx52maVP7t1aAUUcTGVIFalE+mOvF1QA94YdA+eh8dvM6mhBwFUJS20YQOdz38/V8th
X+dR9gh+yVLJ/nGubg5QKco9CGBsWF+zyeuNDSqV9sYI6JR+8pwuk8XzB9XmMNT/S50pzqvMAMID
48fGPZYBpsCXIO+YKxvkdoqtmDprgcsj+Hssp6Jv1k44dcj6DQHLo2QIRVBENI27WfrDtHWTGL1E
EM36MPP8uQfHaPVtZQfyfh5Kv/ru8Buam1S1WHpEXnfhunOtgMUl8gKD3NJJZkffnuZnqGbyxE8V
9s4XuFG/f/zsvnPKjGLoh2vJVeYR/vsCG/wvBbZUebSFYd645E0fOyDCamUOhbGnZU0EJNz76kdj
RIiyPj64pc52IsurQ8Wgl54Sk1hXne1zHSPGUpp2+ugPqrnvfAhCAIPm7BYRN/xcQnBx6majQ1Jw
HpIoOZsBEnVVGZtuTlpoPe4lOCu06mnWXWLKnyEMCeM2RNM9oF3BP9mWqOfBwxwrg4C6pkb0JDKR
bBZqrZ+P3iYJqKHnxqkeYb0itRtH61mlNXpTFTntRval2sYNva6agdfNUKa0uVw8iuUssO1F8BFC
mQy7DrXIyifi54DwhEiKwreW6qPHSuCTBxrnyJ8xcTP1CRcfQwdQw7DIs9ZGoFDvJYhW3c7YgGPF
vAKtcdchM0DLjqK1dBEVajSADPcQEFumX4K2ootqkm+9iiQeReZt8J7s6taaa5xmHrCvoM2qq4Bb
sqMC8A7IQGZEJoV7O5bjfZZI59Sir9sMyvAue9mPWxLESLQpZnXKBFQA2aGg5PqrW3Z1xOo5qfFV
tbOzh5VJ3DG5c3c03r5PEZysKM0YrtAjxOGTVOqI2mTGNYQNPTZKaMeh8whxwNtORTgfekZ4K1Rz
8VF6ufcV3wxKoLRVL3Mh3ianRl08Ot+i2WFeOIDaNmJj+u4wxXiNwtA7xtJGfZSjaS01TjmMxSjF
eM5gwnnddV7K+pcTlrij/F5hoNduufHjZn7txzn75hSkh3eSdCozb5hL4ks6OTYI9YZFbiV7OF6z
macIO834LgzRhUZlaV53vhW/OENab53cY4TYGchZCIc49tqLd17g4ri2G+sSlkd1obE5BOsEvcN+
lrm/YKtAphOStU0decvb9aCAnBOC0tmIC6F1PKTIlS+UX77NY/pGZJsBabEz9zVsgi3ZYaALZWJV
qJ9KASC3bLbT1I733VB/ccN+OonSbJEbZybvTqVgDOSzeIGfWm7irHqaZBqSfZ59j/36xRvJtqFH
5qwjK1fbj1/nd7629IgAVVD2mTYajbO1hC9r6doTAHtwosU67srgq0rddvxk2fi3lHaUMNloM1ix
qcvOPgphAJfW8LLg5AxWNe20O43ZxjKT+imFd+XtzFh02aYIY/z7H5/hO59epo8AJ5bmEMPPsyPL
eBjYfUz6KO2ZcMfcWlYOohD7KFZ3Hx/qnYvp0G1nX80AfZHI/H0xRe3gNEwNdWwzBpj48/x7r+z+
46D69/r751HOlv908vFKtRRIbE39HWBfChem0miLsca/0rolQqUc/4fL6Ah2eMhvaGTgI/n73PzC
H/u2IWmwdwSppxEG3azBGwftrv9kY/zOHYOmTweDvY+kl3F2qCqINYUv5tQ+odvt1VnDKwSx7Yn8
ruL+41v2zrcUeI1Jv1Ytw/HfE+E/ihXpToXtBUIeq7EYyfOWEAKnENxvQCh3xIpEusOGeJX6k+7Y
UoSd1deuw87SMhnE4wY/K9ISZZXjwC7oKLqqxTBIJht5Vnl89Ep4IhherU9axu8ckEsqLeb4yLT0
+Xa/ClpZBaMwjkWZl8UG0Ef4S1ZC8dEJC1TNBjqLq4+v7Tv3kUMyy0Ov5DBbXf79H9cWFa0jSCg1
jh0eTxzXQXTS0FhXsbLMTzaW79zGZZtCK1whrRHeWU1ShyKOwgKiSmKJ+JIPqCCdVBOyMPnWxugI
1ZtcOvOJn8ab/3ySS89Iuo6LJ1mcvxdB3OMenix9nOeuvXElUPyRlFRHGer5fzgSvYjfGxYFTfDv
y4lANsttxJ/HtFbFqYWKci8Qqq49EX72sr/zsOCj15SYFJk2Y7S/D9W3luebg6cwcUz4p6emi7s1
kMHmdbCxLIFhwqr/yTr9zuJJ15IX2+GQyC/OvkQ5kO2pCLR37GYd7uxQ6xdPlvEnY/53nklmdvSk
uV8oCMXZgzIpL8Ntk8AA7osAZEKziO4df8BJO4dOu/34lr13TjRU6H5rF2XR+dFwyuk59KQ+VsI3
rrw+6k9+0U2Hj4/y3t368yjLr/jjPWtR1PdpxVFCX4BdtOOAeMwlEg45WVRZjy0xzf9xeLd8hDxG
HqxhzCIQJZ6tX37kzi4ZvJSNMpmf65xItFXvWy1S+Hj8/vH5Wcw5OYWz5ZL5Di4mQceeGJ+zT0Jk
RjIEuEzyYpu7a9F4MQ0xZxhc0IcNIbm+6Y7NvpmKa5MEwYuO1Lxkkw+2D6sLKTlpMh5y+GTamVb5
5tfyHsvq3gqx6RCVvJhLJBbSMsFzFQfPmQxOdp7dY70aNzW5oSuzHOa7Gv0SeYU5GYpOvgU4/cvv
Q+ijXvvdzgiVTbLsMIj+p9UkQFfmPMsx+GdOf0nwcgRX34l3tSMy7GCJRmQ9Rj2uXY8fA0umzDq4
3Dhg135sRTtV9PVXl/D1bwoZt177bUxeRlmCY3M6jzEzePDN7NgI9RCLbsaATl1daRuxXO3gw6gI
hu+8x6mGb+RGkbVuCuVuPAV2Gy58sY3G6R4oLyFxSVbCRxADho1gRMxfMy85mHVoHoe8bJ+sacFF
+wlh5Rs8ht1133TzyTfBB06JwCvSOAHZw3Z9E9FFhsY81Xsc/DjtdK6fO7PUX3nVM3ZkcI9WifAf
GlLqcObE0R5kwXfban8WtFv2FSAYLdPnmKyWPezlBoWAzL/bA3azVUKb4uAm7JmihrXOb21JhOiS
HZY3cbKuB689hX2T7JNkGbmOQ3YLqQZAlXDMcd8jVCaMepiOJMfE32PI86C+bZzbcRpuJKb5Yzsx
Mpny7jBkGHMM27iUvLsA2OeWAZuNrskz62jrhMO4pQaKtqnVp8Oqb2IwbpOOggsVxM1VOxTZixPY
1aEb7eAw1c3CTWG4HVnsAriRLw2IAwMGxOBdumXYPITQ9I+mLvqN6Sv3m246vfGjOtnYOhdI4TJC
dA3+bMsuZ1uacFigkxXPfh2VB1kU46PGk3VAztYQHCHqQ0sSxLEfK7rTc2NNN7HfAMIblPmoDKO5
z4tePYzM4Ay/K/ajgFCkmwYbs5OYcEjzp8lu2ksHy8KFJpHkuqVgWtdQHNdG0odkJ7ULhVl167aP
5FfDEO5bI52+X6WJnb+mSeHusXJaJbCgrBebbHlBtpV24mFb54uVpE3J7oAoBxrBn/2fPn39k+P4
xRf8FAsIF8Aqmjst39hSJ7f8ufyimjU2SOZ0ZrNK+354NMxA4RSVwjzpAhgjtDC5QSXVb/BX9O6W
fYB6mENCTizfTY5RByQDv3USbPJsHg+RM8lvET2Uq7k2p2vX7o0dR+huRkbnrGEq+cYW7M4olTqN
1uBdiHmM7/js+b+kmavveVVHwyppa+MiYrcDO8nMf7FGug/lHE27rA9xRsj+ZSSP75IZD7o7J1nC
YYnjtca4/QJ1hnDFGGIwOJN4E8eQ7xu7ubHtDkhsk+NO4pt82RE7v8p86V6gZymOdqsgLDdhfvC8
Qr8WC6IVx9g4fonZ2bJ/rKOraupaAkvs/MUaQIyRV92y5BCHLUlng7ik82tRGLeADsT3JByyq160
JuR/k9aDMUJG9yhltopKhogj14V8GZrRpjNE+4OxWLxij+UfS2LScN+0+XEow/Tn3McZLlnQJS/5
nLFAmCbE4WaE6jH3fS2YQvakaQS+BKsWmsGac1O44pIWLiTMQyJV472scgxskUMiaMCdIrmNXFpY
I1Q4fhI8ZoMdMiKem702wDyOI1N+u0+jS0JI6z2w46XTY0zJySf5+pRIdA8NyWX3kClZgxtLj3el
NBA34qO/DoI0y9fKbXpwgMUIx86xjanbRpMVQLZu4CDmhvTRmadRAnyw8FiZLKzuBUEL3BHPZ8VJ
4/phqM10jyvb5DxaWF4x6GGiA0Sk4dqrvtoHLm+kjYrvC3oKx9wEHdGmG8HKeDFZuHC0iQ3X8+1f
EwOdNzZdvGIWrS3IjVksfqIhLW6mpk5OmYmiZCqq/EQwpXewYpE+9UPlvg00w05+AOI3aUo6Ik7V
NrAc+4HepDvO4eswBWQIaAnFjGmO+wuR87A2CdOFOmASYcaPASdQ2FdTUttwmhM8kzsSFOctzDlz
+X4NsG5Y3PJ9bkz5V0NmwU3KG5zhOHW9C3v0hh+6apNj2oQFH5I2gqc6kSwW0cjHex6R+BAQubWe
StvfWFbSXQVpjRLMFxSWPiIr+D6VBkauVH/oumHGlBkrmlB1Jb7XvR+TPgGHMVY26JWhf/bMrLgq
M5JtCbxOV62tukfcCbpbWVVUXce5GCAAmfkJdAT9ObLmQH6P+8Yh5cxbCpSikv1makJjZxY0g1Gk
HCdnevNczG0RQiGS6MNmNYv6LnCxHFqar7Tlt+O2qEPjULbkH/CFqVdRrWfQc+U1Re1+6BQ5a3TG
0Mh+y6A3dg7fWt+Ijq5Dngb0Ku+7OZTX0PYkGAt876I3j52XvNiF+QsvZoZfy8buIImJIw/Z286x
822cXPJkwE8UF1nV+Vfkuvagy+3iGiIdoYRjOUO0N1vJxyWbDmUvfjRzgm/Xd8gfABSwzvrW2Y4x
KPjQqawTIcuvMp6fKxeWH02zuymF2BKo4GWyiaSjD2TuCxvr9dCy5ieEO4K2y8L+og6EtSoKulVW
RT4btsP+hznWLXFycKXdtIxjtD5WBaSUEX2FrES2sUM7UdYkAObhpm9Cl52Ka2yKmnnprMF0Obb6
5QQUC6LPToFRgDfv+pEFjEwYRfG18b38tkyiu1b6kGRpAKP9lkC97OngtaSNCz84emnRBPi2430B
5i1zFGoTDI8/M8qOL3pyB0jsoABk5gaXECr4CE1jQbgAEEX4/iDUwSmAEy6BaRHs2I3ikPrTdC8M
Z7hMwoK3nGDBpmq+KbM1yRGh/AyAem3ppZZkls31Rg5YdlN7enUcSAQTsaBrrzHpxjvddeWO4BbL
+Muguwfe5WJvdOnVYNXxvvRAKktowg8ya5esM4152fdIN2AfGz53or4nwmyEtm7PO9NFaGUVUq2Y
uSTwPc1ggwg74DOoAZ9jbicUvHmqM8KL4zJBUtfwcmAbv/eNtL41VKfu+5E2uN+QWtaHDWQCZ8ye
sXd9T2tiW0oe8W3NoAwjAJg+nnI+JxV1FdFyNJmMaluRbkcTnbE31CYb9jE4rhToRBD8mBoPZgx1
H7ktw/eys8Uq0fDnGoIeSA4S7n7JKlriCl+Mycl31QAuwmhgL825B1k+s/JtQTTkkbcyPha5UUCc
HY2N4YFTHSzD3CRhfll09XWGOXZvknS1i4L2AppoQWmpqssktQ26yg0ot8wqLqXEIBVVttyAm65u
acoB8R7tkSSqYgIUV3nPftnoC7cittDz82YLFwQUjcgxbSsbuCIjg8u6Cf0Lq2oNwspSuYK5pQ/M
ZKKtObq39MLLlcHdWAeOC51ldLtftpivvby3bpiB3IrBmb54Y2zCEyisrYWdeQ3m8MYoIRkwl9nm
fDif2RgSrsQ2fE2ZJ9FATe1FOupmXYDuf5gilW46osdXNMusjesD2QM8hjRDGa+OHO7yIHi2amMP
5gBXVtV87ZPBIAUhtkn0s3ZJM1lwDSCcfyFhi3wLRlzEaFGOBHlvXg7JIrHyIm5e6PcUei7f0cSR
F70z4xh2XegRI4ZOVYM+QLbnntwIhqbI5686LiDjQZhB7h+70zZgHr+JbT869FgAbqaMoF/DbOdf
FRnbXIuALwAVnQpCMrYGUN72UjUG4Mu7NmZvlvh3Na2rS/Ia27Vh1e6OZXV8QOeh17BUZmiS8ymu
/TeCsgL2QxgXQvaol4FhV0+Srj8gy3kkGonqQRvOPcPJg5HMx6LFu5Sl0fcWB+xVuUQn1yWFQh/j
xeh45g1ybPa6TXa2CRyogeRMlZm9sqBHF8oLnsJcPJII+Rjilt2l0fAT7nUONkfVa1J0CLNX7Y0t
03aXzE20GviKr6uUG4bD1kanAmgb3T6gypH1HmY3wWB5d+EyOLNroVbEfPTbwtfgH1p1T1QYPIQq
foUzVV0UZsqsUiU5po3WO/YGNvtINpCjIiy3bJLLCzhf1Ur1iTgQMlQ8h4DBWkZAPFpkG9VJ80WK
5nIs4C5Y6fRg1Fm5JZwsq1dJGQ4PA9D+o6Q42HhjdgEr8ToW8ifAma8gxe8x3B5ZtZNNOyHYpkVZ
57+c1Ok2RMWNhyKJ7mVm71Mntdazk6jryh9w5pndN2ailDU2bAtZpsmmhu+0LtKsXLservNWt3eI
i6BN5Fa9dlX0NaikiRNlRFfk1sN93BM4mEcByVQjIC4+XjBTtT51CbnYnoBYQPn/NavxgTBPvJGJ
/VwZxknakATicgfk0NxaAUDL0QbBBNUs3RZq/BmAYd04I/7pNLubaQPsRJ66127LmhpqtgnwkPn+
q1+pLuVLGroLQzq4hcvEV7Rs7AvV+1Bgu8WYJ9nCuvNEpF6HVZZL6h2cws+ulTss0SpZoqtVrnOc
0ANLSeF7Xw2tn0WNJ9SOWCp1GhycwPk62+2wZtt5o8z4yQIaz363DjYiCqGF4Dp6GNicQk5MiVsJ
2nlXQ6sBmNY7N7nBW2ATv3kxd3m9aURsv5ZR0RzIwZVrLWuT5DfQCYQeK4JYwpMehPvQV2jnJmbZ
pC5kxa5E8XNB0um3OXNJMEwqeLxOelGEjWTDiV/d7LnGxOaUeZbtjGl8sIjg3M6zSdtFt4InAy6L
wimymyapbqEtNwfLLvdl7V8XdfULOsZNLkyJrFM8Alwtfs6WU9PipgkiSoNrE1qTx7Np1xtoleua
j/Gq7cLbrrbdp5Edfws7XqYXuVHXm9rty12TG5u6Jp3eNuYd4bbDAchGRet8fu2wcG5LitfN0LAH
MTyQqGXA+pvYgpBoywVr2sfg3SaeN9ullmE/+AChJrhIrGJEA6K/RL3zLcuxytt++wO85b2M3Suz
dPcducztitSChzbs2lPplzunnOEYZU59Zwwy+co29vsUaMbBwPDhMldfVMzi6zlpvl+S8EDoZeMe
lHIKeQxdAhtn9k1NRFXMHGdvlmN/1QXMp1mfidpoIygArB5Ati6ZSBD+zD/otCLxubsyOv0WjQoc
QfrCyOlhKiyQ41FHMkqV3rejJbez6KwbXdV+cqEhAK5qD2PERsihxtQYzyy+JLfADPKsR6SNGUPS
MnoM88Dc5aSYXI/KvSjmUYKBFetsAIIdOiQQdUnDP9Gl/TJrNewyl+3T7AsBm3FKIYTqbMNk6rEL
arEPbIUjujRPBILHzwHxWGlH7uXk35aUpveD6d8FLKi8Q8ZNSEfbD8nnHJ2O9STLD24wJHuzBpHV
1LC4Rfw0icncto48uageSCS9tEFx6GK+y4ZUHMOAaHoBF3TjpvNdH2rojubw5miSTKYgvQviQFxy
vWC8JnO14bNGIE7uAlUtQaonkLW/ToIKYbQR/3QguHZtwAbIy1OSWuWEvrAiRRnNkKCZW7v0EkJ9
byEE2BhOBIhrTOCSDyNQnDjwD3Vs3OexbXFiyfMUm8Ouytlk00c11kPrPaheaUBP4fiFJl5EVMGS
+UKbqVQ1laidFdu0c3W4Kmw/2LiQg2LyhJNfhRsbS2T3tVeUBfad+mfxWymtxx8Bs7srIxvabeCR
yqSqCB26y3iHRSM7YMJ8zVM/PA5Mh/YFcXFbv5c3FXKkXdWWt3YRN9DXFtxDz/i7tBvcbhP7Ci+3
b4lFyi9jIEAkhCLP9Cpq2lxoSfCJfIrb2FoJRRU/+uLgK2pShymTjtMj4jVopR0YL691LuJWkpdX
x5dhP9anAHkgeYuA0sHOs5nyClB1BHo6lXwJEdwzG++3VSqpbMDzBH5anBo6nxWSZh5i4HZktF0W
nqaFb0KqH+35xqgAwjZG+FCDz9NdDE/fSt5Kr2FXEsIgJ5RVp8DzJQycoHEIJYJATXQIDGCi2hkF
VAT7Di8WsLaUWwPvGXBxFsbmvQjAMecmeVhWZIHKNLL23gvF/Wz4xoYy39tVhvWq4yB5i8LO2wyw
M45IsNJtVEGdsRW7F3N46CAOrRNrGGB1tD87X/rrPI2DawYtP2yaA/TLgL4lHZPVSd1Cmgr2oZc9
WXn6aqUC6pBlcVxu1UaWgbWdQlBY8cxnhy1ALSGiS131W1OJ8Se5aD8N33pg6718kdxsJPfaenPI
LFrJYa5ORVB+6RLNlqtWYEoy8u1iO4tOcyLzNZcj3YHZoToom5+OEb0A4ogP0m34RbFr3FpT/1bo
nHyHYL7pqUQQX2TWDSVSQ68TqEdUsqMnDfEarfp3si+ra9VaTxbFSxVCHiwEEhyGkcPWqQkpYrD2
nCbThkkkTK7eAhoztnic5uFnNnp4TiHIhA2EU0LNJeE1FZtiKzqkTUSKqXSH/tKexjt22qSHzCBj
ccuTJnFL02ne+jHogsAff5AZ2gAycoINBLV7j7wCqLkdrEGvvS7j7JXIjoCS0TjEoHMRyc36Tarp
STdQZe3iqkKDDpjrCzBanjJ2Hqsm9fU1HQW0X0aWwcTOxCVidahYlnWTZD7xiHX3AO+XpJvcUzT8
Q2OvKh3x/rFJF8wrV0HBq17moWaTbtzlMVuoZPBe05r+8prG9bjOUvEwmUTaxa35HCbEWA/a+M2w
vkOQTUc8dGC3cEE3XMpD16TOMadzRf8kJnGHz0mBJ+4OOyfMdlnTglUj0Jog2TZ60ZAuoSJtCJCS
GlOti9pNwa6xArQtGkEPJ/CxHL36MI/mtWP1TCIs+3kS6gcjyFt/zoNNVZeavmRq3goD2zxMQciR
FYIoGfXVTxwiE+CkPj5koVtf9jQO1m5tufdG51JIFZrARaImqQ8T55VM54K4Vd/cZsX8ikZjXBon
029omItxwghuOCNnozQovdkCfed2LYhU3DcbhKhsKkA40cdOCK/jLRmJv+lLvWsZGnxrI/enLm14
bZG+n9o+PwEIos01cNseBO3R107ptxKdL4jvwTo1HpijSgf1JnObAU5e+S2nOOysur8wAJ+s67l8
5DvVPQ+VQNE5LzmPsX2fLIetlS7YQy0Y0t9Lvy9urSH8rpMpXiJsTHHp+riuGwpyWlRxk+p1ZWSC
dqRP3HJEyAH3sSLNZMnFiWDAOVWRkyXieuMLBJ0Z8aJBzIYZtgmDB5qIVWyQ3JdF1VNo6KskSvfZ
1LaHjCHuNuyo92smhKTo2O0eMdCv1svIdMh59BuTbGpK6j7m6xXZqOqQd7Ba+eVhcOyfoQPJh0X6
PjLHw+z4PbmQejxWThrdA6j61YCL2bRCjN9q0fOxcMRVlkyolbLZoD0ck5RCt283c4EXEDTRJYEg
AyAg9KZxZu5kOz7D5Z539gz/vzKLGftkid7eH0hucMPHuHDZk86zA3Cucp/tpph3cb/stJjl2Lui
pu246gbIXXXUdhdGAMFONvm3JgcuVtF1vYfXbl2idJZ3xSBuaTGDQUpG+uJTMlwSwkQAhWXaT0mt
ScewPXJOIhARB2Yo5nqJcK2KhV3q5KS7spFaEfgxr2moirVTZvpZKno/WPDEJaJQh4zlaWQpVPEV
MyRvVQ1J+kOI1t/4VRLvqjAldq5G/xbXbU31nwGPs4h8FqRtkbcybhcf18YwXRgciuZt5kbIVKv7
0Z1uaD7kiHZFsRsABL4GLbBq7VvNXQR0z9HxixyD4jg4XY3bx7srPf85iBmg08Ov4Dum9OU8g6jO
hLREZoVNfnJnxiiRLqpV5Vbjqjdp+ZFZ+pbyYdpnEtx4GwkuhzWqH71OF2HhgKqtGe5QS/9MFgqt
VU/prZz0sJ6pXHZGll/UrpC/ImzbfABStvdEBfyQRWRtoNqXO6slZ1XF/8fZmS3Hqaxb94mIIOm5
LapXqUplq7NvCMm26CHpIZ/+H/g/F9uSwzr7xLpbXl4IRJM5vznHrF/AL88oKg41FoOQh2qx3816
2G5rCW9uzhwmWKbfAwtl1dAMfbIpQBKsdepVkPHLm3lOf7W6TVFIASnMSY5uOrIpqPx7MMDqkCmU
oYyVwa5JabAcY3PYJI53U7Xa25jqP/UspB1gYoZDhQviGxH4dSoIwzRdxyfdyvud7w3ZThpmCnFz
aW4suuSrl7EGYLVvbiOtfPBzebCa9A2CFWizThlf6Hk3Ahr80kNU4C5oRf0lt7HDJqGj0dxFmdOM
8H3OVMOA2BH2koWjEqDR7ykyR/3FeMF0c7b3QkYZ7+DSXguLd79bRyfN8tf4QZsdLFQ21MTaNqPO
WHbWORPFlJQEd73DB9Bt+PAmBztszzRtsJXI+VEyjzaeWXe/jzFlBnPfuBvX4jGIALEHdI+jbOdO
ee3KWG1m38lXBHWqiykqde6Bs6ziitWIpvG4AB28BxJJ6REM2F2LYHUc2K3cZS1yqtH7xg2VIKWi
m6L4qaXtM/arkRvep0KhKS9tUvwI0d41rPbr3ErvI5uMlUcJxOym2jekDDDVld7dOnHlXOIuCreo
xq/QEM+JVp89a7B2Qy1o0rNE+AbXrbgxY17QhVnlp6qT/maorfbcahi5KiO9T1R65WsLNhqz7yr2
271JB7jMymEbeuQ1nSlHja7y7pYoln5TUjS6T+m9WWsN/WakD37yWQegPEzaCkmfXmxS1+Ay9FWj
T69cTIDSdf014jZbEOgQQqeQpgBvM49QIHF03WsVxmBcvwAiRhNKYVM9j0n5sxzpWRjN7DWW3bPM
xtsJP8XKtAZ1NNKCeSOzpxTLDap7Sreo33n4XefN5BVF4NT6U1EX08bvpm9Sq66WHH9VSczITXWP
kDA7LNG8GC2rKBC/ULg7JLopwVytD8kNneMOirlBG1ADxHi1mDbxBbjiPiYMslQTNOlTki2CSOo2
aqPGPlv4p3D24gyPK3r6lgJTsR0t6uOmpnwUzeTfTz52XDNrzzScP8DpDTGZCZwAsZbtMTXcySIf
t21uHbLO6jdZ1Mk1LSXyMRrnbgeclh115vsbX4m7qYzvk9jT5oPsvHIbMeBezwJNF1/2KwwwpmFu
6W6lVYUb3QHI0yVxtFZ2+EPqNXP7Jky2vRA4B6hsWuOtM+FvSipCYpjJbLmzlUzhtZS/mcBNdYXU
+NUvBgiqwtkP/aytk7gGkA2DaJVF6U/BoIFGYIAfVbHUSgCNNcIWsq3N416RbZUqfAz1yDuW2jCf
0tLfCTq11vSCVZsa3ILeQv60WClV3LE8qQwQEr+9in7ZSsn4x2gAuvad4cJL+Cjj/kn3jR7J2mtP
OHerjWZqDhDQlm7vlIqktLXDtVurUyy0cOeS1lu7glWhFbsILVV67RcuP4zMbtMWKb2ydNpTIRLD
TuxN46Q586Nyrf4qkddYWCKz9GZ358flVcapS51ZmR9ipt0BbzaxF+1YH/0enH/DptJI6ldQhdSe
GyyhdeD+a8ze6bpp5+loqon2Fp3Fxsys6uKqNFqog+W6c5S+AahsBZWUC0gQ/hUuCp2tqW8809iA
vTxh8WmMQ3qjDL4ZpvjFu8zhg4Uki3odB1rChlwrkofCTKKfcTkVrH4Zs8GVDf97SxW+RcJBjsES
VX9vi44sldJ/N7sHsBWsi+sQ2CKDwTI1IXBmEvqNr035JybGv3jTyPx5xgIpcHEUvjM5WRTY+GaN
wc+QU/SjdELbXVciLF9GiOTWf30wC9IXST/HIJuMp+pP01hCpapDL2V4sLIW0FhbswiPkvgOP7j5
yaGMxff8p3trSVKy1cMEhwdcvHMuYsBOGtXIEGsfq6l1pM/aDXVCYKBge7sJgmpqi7XNmCENJpok
wyA3kbYJrZv6a6bVCpWk8n8pzaNBbo7Su8pPpz5AYKmzTZyJON4W2TjRV2H1/E188q716xMP2mJ5
fH8OXKrFKezARzPf2ROB4nazys3wkOWNRhkOpIU3JzW7t7FI9ZuQL95j6UlEUfAVKZ1ArcqR2fmh
sBBAY0VT4k77zFX/8Y5hxqFj1cR07vsfEBqZH7U5hldI373HHE2nfUzODi1wLqv3x39fgY8Ofo5F
LA/oBHZe/33QKolMA/p9rR0mCg5RfKiKsc10Xhc1sKd0Mok9IJ9/YqD8eILwdmAdwpERuOrfm/eL
PHJ7Dy4ffGcz37O8Ahzd6SY1Lal2+Pf5ffRq/g+LBDAA5vL3h0JsKFgH8CahJbtjAG4YG7GUg/77
KB+8moAUCX6ZuJOIfwFJ+vOxY2OUM7lW5C3wLdKLFTXJBWv2SUV6uE9haX9yvA9hLY6Hu0Rnlk6Y
E3vtn8cDnjbHtTv5h3KcXno8Z0EjRzpTlDPdRR7WNygRZyCS6mGIuG3/fbIfXJvLwQlYwgo1Hcd9
H/qInNAyIRr7hyxsO383s4r51Zn2jG0AaBWlVq60v422I78VYU5j67+P/rdLbYv/nyRYoG7vntiB
+UHi5UzOdGqIaNHpt22YsXqMDW1rlMP9v4/24fZZztWFb2qR/bDd90igJpfozliOD4u4/W0oNGyS
sVmu/32Uv5wTAXnP4/GDN+Lqy5//h9W3aYlKOfChD5MfuUFfE22G2xtQPZhQeB4xVvj38T48f0vA
D1M9LxfH0XkG/zwe+41UwEHSDqh+3W0j6oHZ8zQZ53oYUIz/fbDf0eU/3rHEWjzcvzzz5EyIc/55
NJsGWWlpJhZwIwQ1B4z70sEQZtoS13tZwy7x8ry5NDkrLjyrAvJdLFfR0gRBU0nxSQzlL79Rh1eq
79pkrW3upD9/Guw+ZtJ0/EZthKhLPekWCUH3M/jjX54RF7KeDVrZdfmMv3tAVS/agnI/rPZIMFsW
qNPJCbVwQ9p8uqZkAVeeKiE2A9z4ZI3zl98tywz4Bkugh7vpXTCKKgY7FMQUDmUjy5uO3q+j8ita
vSatff73b/bjoYhkEADhFuK3iif5z0tJ8DltJkrUDyZWMeN7G9qz96JU2Z2QxOz/NlrDYXgY4YoS
OgEz8O5gKYR/UYteP7R+nF9QOTPszyR5WqvOzwjIyebfJ/fhw4j3ghWUz8fRXeLW768jTtfcm+bk
iLs4/ZaWFJz3OsNGJyyKY+4v6VgZ/w/a+n9LA4baIfDfczTyQ0ueZ7mt/uNFMHA/9FmO5dGZEu2Y
FIxshR7Nay9z0t2/z+/DO+f3oYApIEgsQYZ359dkOZcTV+Yxq+dk42fI6BDIZgwTnBUqYP/Je/vD
E8HxCBfjT+M9B3Tj3fGGNE6GkkH6MU1RGZRl6vQgs6PIlPlV2a12ynQGtHh93cd/n+iHB345MIVc
kBwAQBIV/POa5mqCRaHc9GhGDuYFX5VXK58/S5z97SjsKfiHzTSfxncvuXmgfNjTzfToaawu/Dym
bsdQ5Sfn8uGJ41w4C9ap1pIyE8tP8R/3B/Iw70bDi4+hP0cHbw6pxnKT5qumYTL+92Uz/eVN+Md7
m4P5S6AGuizfCvfdVwK5yGiWwuijQQ0yuenamAMQVDREhTRcLnWZEaFpb3KTfWxnDBtGWtQ3jjPK
cpemPanoUhOZtjEzDIir0GVBMJM5uM56We6VIOFPelYuD5gZ3VTNzLCR/Fx4ryj6vYTE9fDXVDDw
V00yxGxEK2oEgIy3Txp9bl+9fOj3gzm0OwZGS1rb1Zke1L6NtWxsL7YvuoSSaQtdu9aMjT80abXS
U5WeASykp4le6EDANMN/1STO4yTE+BjzglGIEF2cBnxC2zedtMRDaglGfrE1EmFAJfxWWDU6NlGE
dKd8J/vVOYYMMVlH5aEG+vjsukU98gMNbNaxDWYlveOJ9oMkidjWs98mi00LeAJO1nuD/+H9jAlh
x0gZZ4Nu1tnBDz3jaZyMDMO2AQq0UzmLSjj0/b6QVYiX09d/QiQwKeBLSvd71hvTs95lZNN1t0BW
qviPQmtID3XsTLel4aojLTMhiuqkb+1poAUUu0PLG2yY9s44WfdYgNjIT0Xx3Wlzrd+KWWM4PTmC
OnQH9/K6ULLW1zTqEomZ3eGkeVlFD96QUrYnDDt6CbGoHL0mQ+yfzTrl56nkru6agfU2s0g9bwau
fwg8t0G339FhzmtNsMHAWiAGlh/KROQdrb0oknInGMIcmqwZrvGs0048OTo+yiESg74j5EBtoqSj
LodU0o6PY9+Hb8xFM/vGS+zqXp+c+KGSwH6Lqhpv2aVquAszOHoimh8xrnv3CrjcBZpEdQgnfHXQ
7rz+OOcqOUWGMx0GN672UHXScgvI1aWmE08bSODQKn18snmPSoD2Gt2RMNGpkotkXawEORFzFU6Z
wzw6w0e91Pcww2oz7ViJzOvWWc5OEoe0ddd5ufu1jy2rQR5zGoomK62674a5f2bd5mYbg9mJv2iL
/qlTbf/gp6aFUwV70qkDXuce2DqS7C+F3S39hB21ZpPmBZERNlcgEsx4h9FuA4PB9p2bD8h9rYxf
UG6H80Bw/YKkS7Uoc5MD3yJMM+005c9FWye3Fhxt/Dpe2z35otcuIBXp1RHu1BeYcWvzWpNoInyV
5wwaGDJCGJWxNpwdBok2MRdEdjOcanFX+zBLKHMb9XWfMwjAeRDFKATjdOOg8AgKsX3yUaWm1HEa
NbFrast+JsA9MZmzihhle2C66Gtm8cToVIJViLBeox/KjeUaZb5iMlg118KLGL6UpIhbXkFojAZW
pBvICyJfDbM9HYeesMiWXXxrBG0HQYN5QXYoHEMjUVAO9beu0iv/RCiBGxFIUu6y/ZWt88Uq0+lY
Nzj2A8cK1S/mODoW4YhmQOFJZCsBBWVm9GmUexpAKL6jgYUWNUBOt3GMk3plKpT31jBDeCJDJfZg
J5zvg14MOIaddqf71MWnESabDAtskM0l3R9e6j9ERd1w189ZuuvbxPlRDG770nd2fa59bNX03iS3
YYjvf6XNtb9u0iZ+wHmUnhlU0rkEQBjjJTnuwayK10l27tUbKvIRvUpfR2YPZ8BgXbHrJqM/JHSD
v1oqg54yD8p6MkMaBJWehjjnoDIWm7qb5A9L9oikhTHv+k5av5IudbHmeQV29IwI/lEN02isRrfu
KcIyqh9mySeww5J8wD1p4VDBXhpl1H9S+Zhd+qQujrGXqt3A3pnkWipoJKDXaBsXODdLofxtP1Ta
tjU9hHomay2tvTriuWbR/gAjkWd24h5eeYZ0joMd94+sdcKNSgYVBlmX21+E3USYeavMBOwi7KWT
eei8A45Ea790ml5Kv/b3cnTsQ+lam7F/tcLH1j6nWmEI3sd+tZeAnAeMq2mMBdFZON6knAhPiSmK
o0Pt4ZFFjLYZNtRNNzxohmWdO1E7m1DvrTMW6WiPjtSc2hl/ToTnfgvUg3lllOlf3KYgLNNUcXbO
xjG+May8PtKYRZloWS31T1aVuQH1TCKYrMXJ4ea00hXE6uJVG88+1ruB+IpVThtPm/oLE8l6V7Vt
hp0p95HkbWpLqOI6juR8T5kwKKs04LI8klboz3Fq89RXEY23jOUopOuq7IGAnt1gSGmzU9p78V1b
RU21dIypkTGu1fKU2bPxylsEg28C/tfz++Fg0m/mBKQaaCPUnCJe/3sh8nHhSLOC74A9JFZvf8ib
x41V5hUVm0fXD0nmRI7LrLdt1HrSaA2e6l6/wVGHvcjie/vvQxsfl0DGbxgO6g5NAkDK/1xvxXqY
KynJ6lBN1miBY3T6Me8NPK12quRWIy67we4QXUJa75zlPayZPxWyLDPDZhluJMYuA5h0AY1DT05C
7T3hFmFmNxKMfLm2WjPZzNhxwIy39fKBUNTpeXQWHPsmhOT/7/NZlrp/ruiWXSFBaZY4LFbf72mc
EgV85oE46mJqHjszD69yNO/n1lM8Mp8yvz6uVrl6LCINg03b8tn48+pVpW3lnS4y8i9TdJq92N4N
g0NZmLTCT87s97b9/amxofcsdEzyxO+3F6RUXOY2c340p6ZahUUTf0tHHBOlxQeApz8ODDX88HhH
PXZ5BEkpaf2jTUSFwqsBVD6tW/++1u9JjOzlDKQVdsVcAD7I76Vl1417T1Jdd2yxeqk19ix3Q+vx
TxW3CqRmEy+JvX7vdaNzUB0kxqo38fH69vDJXbzcpO8vjcPNCxGd+/iDOBnqjNGMdsqPMim8Xe4m
xTYbavJOMqwYCoUmAybM3MUwWq+gw71PDv+359dh2oIWYsHseg+5roUzpQRF8mMpsTiDFvNvB9mr
TUqb38Zyyu/EiSKWM4X2yYH/dvtxOEYujENQZd89vJAvZjvJ2HGSljfWOOmxMIt0vMX3an6C4fit
mL2/xgj2BgQVEu36e0E2cyfPI8WUHfEop0dVFdOwYio53+UzNWR96KvNUHbRnlcYOchMYeR2h/gT
aetvV5qtro6SDw2Bjf2fz1uttLyu0j7H7tc0F+iwLQB6hxKwBiOq2VHZnmYyXJv22HwilvztUsO0
M1GD6Vr4MOOKKAGOHGY/xyYp5kM2eg2tw110Ud3g7v/9XP3lbqZDCCWIq2x81GVSDPhLpU1+1AeS
tGVT9Cxyi4aAT9xtE1rv14lTHt3EEWvhV5+pz3+5xBRhIQSzM6YZ6z0lDe5qNhZhlB8zc0iYv9cP
ZpuxIMEoueonhogrrOxPSeV0P/592n+5wlAGgdmAO0dzey97RyM71zzXucHysdkWHi8uUWrltecr
8cnN/LcrvBAZfJgrHMt+99ruJwADuWvw0dPZD+GA0df6TECubqdHsixYjMql/DSX81qGYfN/+P2i
SwukRT5U+vtRijYtQzG3zY4yLyUSOGPviJXh2i0phHcYHJ3wb5JGTLXm0CrvMw7n355kNlgo1hRy
wcHQjT8fIiHbgndov7AihGYFhWEnbLP0KHrzGU9aO6Cx3TNjz+EEtlvhzwFB38NryqvPGqU+SkrU
QXqsfX7fcfhh/vxJfK2azaiMo2MxJcXJd8uhJ1PmYxP6963FvOhvv3KTl4bDRIlr7r07aSq0eyLA
aX4k9ZGdpNmbB7cs8i1zlnSrXELe2LzmVV8UxMGSRtuT+fGQfZ2XWc+enAoTfFqrF79gn9EbLbGM
ms1CQxBXJc28JQRXkMXTkSbiMTxWmFCCdCz0Exf0pIv6TW8IllG2/cXGor1zGqun1IK0m/ImMH1G
En+fcvGodf4v3XApLunIXdjzt1po46qCPwxBgiyjMfXk76R+UDG3juH32V7Jav6OXJK9srAi5wA8
ZSgE7w2qT6hxHDHIxc4XfYL4UeDb30RGUQOAGJrAaC3Oo58x12jZec5mqlfx9vRD/uTUpkKEMQ/d
OD2SvbPo6q6tQ15EGhFYO7n1ZyCqReaTqpRUjPaz9xaN015qPcKD3dyFuINWnlTksb3uqYol+4I+
GTaMK/ZDmj9gWhartqgftRFIFjZuyIZWxC6mzdl1gJFeIQ6cZR8/GAS2ZDuGa0Lph7IIw+2YU43M
qpi/EhkXt4BsZ2LsDJDJqUKpzbPTLoXh9hM18g7V8ql2TF2sYGjP08pzsqe5mb7NZmy90A3B7jyc
64tlUA4Tor8fzaraMpi0sZ4aRB3ofd66hbR3k+8A3PTB6zkSOz4xIlyLfkZbQo7b0Zvn7DwWhKAL
rSc/jr8SBnw1BNLHMo3x4n6OrPQ8eNOtqZnR2UK7w3Qmr54lQVOQmUa9A2ngRKBe/D5aj4sf3+zM
V8nia1f3Yj5EIBHWEhtt0NhEnTuDSDwdpVHADLNdu5n3IxYGLinl0lKIUU8WJRYX9qdHkRH8ksxo
Vq3ewIsk371KWRKvE3zcay2fjY01Yj0YgQAHcmmoX80WdJqhcP3XBjMZGenmoiZeUnnX71jNXKCD
XmfuMaZYjrHWKmWv9MlNyVCnr32hvmNsJ/jrAG2Ag7En9P21nLDzIbKAeCQCXjqEa+FsnnVFoCV3
NQrRTfLOjVVkW1co4vi2O9+QFdjxZ4R1fKavXkYcaTBRgnPXerBgiwROjH2I1feLE+rTKqrj64wi
cSpZl0+rMEybbW6SKoLfzMm3bDppiWyX4LR3ajL/XAnwLnHSbeus2he6fWM3bLM70z9H2TQF5OLQ
GTtzImqHlx/kA74ONbPbScWLnxsHJx6vJL2PZSHfqJF0d76bT4EcPX3dVQIz4eAke4heb5kfylU5
xxSpDvp3pBWgjI7fHSatE9tkdPONnxft2tRIJcd4xVEZuYM0edsNqYYHw/zpe4m5lqxD8CuA3mmk
lWy1SLuzZPtKr8sb+KlXrS59KDjlT+HUt1PHCiEhUMNWIC4DhsBfUVlvMK5YTwkh6m3NFP9tGIqz
1JMhsBN5X7YcNZaY0eERPGMIQK9Nx+c2n/TAMyNC9ZoxvbZxZNGaQU6eGqAlw+48qbHqgkgv580I
QKMsrefSI9HjEM5nGXcxivCkh95wIWJf3VFTd8kaaqWnKAz0Lh/PImwezbi5OkNB5KtkD16uAN/4
4LQcmml86AZdF4IQKXOxKfQyJmxWkAY0kzcjFSTTJgJdxOSpEnPIikZJZ93FUxNvJsKkFJpZz1gH
k6Al+vhUgg0gpcgRgMQAP4jHhvx3QqjTMeu3GVxEgHSerpHC6luvFoAKyvQ8lXmzh/RU4TzG/Ntb
isJ7fQnkFST7qt5GggndnoIKZ+63qquKQB8pSYsnuI2tTvbFLHnT8zDdgTtkH5yaT6XnPlNw4NOO
3WeoFJH+qkO7WRWT4R67uiKnH5JE0gdhr2tr5G3URNtBm8iOeyK/gaDtUc6eW5u6jZqdpwaPnDhW
mnakUnkq79OoIngW4+BMeFMHpRNftdked6rXZ96GpXtO8mmCW8uUwx308pwM42uJHrRiY4BUxh6W
KHIaJK1+BQ7XrbomdHYyiviAJaO5Gyx9vmPRnwdViQqvZMaoIYWR4YHLtaMpwzlBdZ6mfk5GjCiD
cVN4WXsBwjKQ7FC/XClLFHevJSWzfGNqcvn00LUgfdoDv5HqS1/aHQ97MwI8rp2giCyiFfm0F3UW
A+vNHALcNMr5nYopAh/cGUWT1aqYgE8ZLZJsDyJp7bcj+xL6z1tiXmuv6J7L0RS4WC1euUOsfRGZ
UewE8HXC9/pVr+YvZV06pyqnjSIzkZ4VjfBgV+jlvoDRIaamZHMvswjbPP+nL2Ri2o3bkCfCBDFs
5FiX2yFrO/gHCrRQkZy58X/IIlWBCAUfKJ30+SAwgZVjB6ZKyNXY5f0dSTdSWiA6WWTTbiVS9Y1q
y1+aS4OjyOml8TyCUIxqK3yow7MBWW9vJ+Rx7KJxA18ZV02VFs5Iq193WgW5pidhHk95fOldQAEZ
12Zq5i7QG9Y/oR7e9FWUB52QFpMpC9yv0gIz9ejgTmArjp76FeI2D3QtulV2VROeqrQA4tN4MFEb
bklpTcuYgNiOJk+umfeb0CIgU1R1s55V/8uqgYjIvu5verO+CL1+gs/7PQG+tmsbA9FZlv2mH8qI
cCfF7mHhavuKGQpxn/qX3RIhiX373vfz7hq13UI9k1Vgd3z0hDElfJIStep8mW10Gb7Vtgsha4jj
ddH6pAhTxFa9KGqoyOUpK1qGa444CZOZ8xxbGUFqcl0sGOcVSnB2ApVU4OeNs13uRfmVFjAvyJMq
v0uLGfCkEjGJIPetrMLveabEUdmk+EgJvtiF9oJvuNjN3uBvRF+2QQwsdzO1fKBSPH8sHbN+1aA6
r7o59raJNBhkaMON8hrj2kh8gDMO4VXpZ6+ZhR5Lqee8kYaygrYnwhq68cSRqoeQIdWexuJrW0Bi
M7P8G550hiadOuZgwBmlw+9QhfgVa1YWuLK7TdWYrUMQ+IGtiiuqyoU18oM2IvTyC5BfIovZkAUk
6tI6vC8BvXkBtr3iFE+kCuKhVdsxLr7gYcmZcHmhHbhhMzwk9fhFjYa4t4b4Inr/By3ap76ul8lz
Vt5NHsub0cjcbWZH1XZgek08d7wjFG+ts9r95ZmwsVsnaTEcwuAxhLbL8gUY5w/WiSkznyMs1ivM
3PU3J+TX3bv5N39gMcbuXALRoKN8krHckIBIb3PTes4YR6yRFaPA6pwhKO20ho8IVMWr8nSziKDB
PDfQIZQpV5bHAxjSNn6ty1HtS/5qMvJQKVILN507/WSSf15iuhpFLluvdGGfMcgNhqjl5Zjock18
4Noa+U89LB/i1JCrmcX/IyilDp0xSQMUGHNtRQW1dbMtb5huVOwwiKs3Fki/zACrouxiBLeQI3bj
6wv8buxXDmmC1Sy5b/TBHsFrNTdFB1Ih879GvpnSYJBAt3Iz61At46LGz56idtzlKicLVco7YQjS
Nk5fBwM+ZZc8At1eBDexwlunMY2iV/79zLc+mp+SJg25dUhChxmjmbFovZ2okoFpLFmZkKEmmUxJ
okJ3BiKvPEOtOfW7UNc2dZ2QeGpL80s9hM1pypSzMcnwBqmdfg/5JKBfDzxyBbwrr8JcnlzZEROe
TS70qy/ZXrMlNV8XgSAzcSTJ/KTnRbcfYASc3cG5ISJYfLF1zVrCdaBevVl9TydRUmM62MO69NjE
ZBWB4poYXmDMOp/fZp7FqTbt81AR5p0c8o6hx0rXd0JxyIwqvg+dDkySRcxXa7N4O3WkIes8/mbL
/kFXDvWleA/WU1WhI5UR2UJkvI3jh8MdA6BqOxcdwzEb+GKXiPZQs88kdCheyKmcjNxTX7TYTw4Q
Y159xWh+Hn6nOoZEbhhcA3cc4uKhGGNxaLqJEABKdr3qe9IB2FSmu8mcfpTCTF8Y2syBl6TVZsrB
lavCzXcwDItNnxN90zV2W9nOnnJzXzU+d1pDmtJl3NIqBoasWsZtSS/9zZyFeMzLdIwom3FjPFmk
HkAvsYv32JSakMS3vpffN+3w7BL6NKT4GicgDcPI6c8imjD+6+61Llo9iJzu0KlOI9vmvCRCuXuk
AyZTdToElh2y5ZRsEpwhrLfpWJ9m3WoCbQzb/SxtPxjt2lynevy99Qxyr6Y+8oeYpXsPk3FM7v5r
zxj56A2ztzMTrKTyN3Hdn2QQKRbKo8HGBzqaySc9B1IkB6aX8/fffLykEQ+G05KIYy03lKo7RgYX
rdf6tyasDn6a+NtR9rdh7VaPQK7uo7p9C6PkNIJSZNZWv+Bi/QbW+3aW4Y0y/Tvwd9NKQoNny6QY
G5SG110g3i3v2SSxe2aYJvtr8gPqO0AM843/oHhpZcqTh1WsPUmR+8PR0jwYJD5PFewSiixfQTXA
okp1pn8vmV07+cHCXg7lnbQav0DVTD900Ro/DHfMChwoXVDyrTXXemP9MPT5ZQzjOy0i5eDbylqP
pv3Kr1ZuchgTJ8+so6OfyCfSpIzYDFXsCdj7O0Aj4tTZBhtc3fvpmpQPW84+172O6Zaw900IV6Ip
w7fJBSRrSj5I3WufsFdi5vcDcWwNdIDNttemgBkAyYvIbHZ5ClEkTMNpk0mWzYoP+aoONTtospDZ
e5bty3SB7QpxiXBvAAOcvsYR4RPma9/mwnhJy6T4xSbvV96m7dWzW3fT0pS76Sf8S6LyrnMHDcjt
8itMEuhsNfc04wc+EeZXTIZH0ZKNM+q53rhMOk3wsZD7IPHhiJiuoUI9yAFvkHWJ0+0YideSbPJG
ClCUKlJyPY/1hXFBvdJkre0Zzss1PCzzTO8hVGK/JBZTFXtLJ0ufx6yaxFiHh3gOK/7Q8GHFmKB+
tPQ6DuLMmrEI4pGBfp0PX5JYPoeqElugK9/NnI8+9295MY3udTKKR01lVxU55yaKwYXFhrluvK7b
gD9/8Cbviy6GAu5a22/IvVxkb4e3sCPuQBYcpynu1yqDGGAprDlkqmnREN5Js9kdAr1FFbJG/6jH
3LU0/PYbFxVvRSltdpWqAB4399/I67hryrNhg+DlqHTCfjbRxMG17sp+euxmcPYenINuysKgbQfz
RnWtH2Aw/5FHLTTsWoe11IP4Ym9/k8MyAX01AYz11/yaoEE55SEqrZNKSw/Zup52RQoqAG8VyfHQ
SSHXg0mB+95s3LY4oAlkm44UwF438u+ZZZzjoV4CPfWDI5BPEjjjPypCmjg1dLFpxeAGMfHUTVJg
o43JSm362bjXCoVQvIjkjXKKwM6tO1cz+FeWTpNKmXzj9ZmzcUjGTeaODgEwdQmT4UWvF25f4t70
uf1sZslPNJJ0lVj1Fy9sqz2kaHcDAi/ma1vRppA4fQByNP41+jOpE/cXMrlxLZXsHoUXNpu2VDBT
gKbwbVP13rcTAEZxN+H9l5e6wtTRy/4uqec7jcXgVuqQGWpKLw/+7F95+gD2JiRVTYCooqvICccF
2WO+OKwHPCe22VhS0LOvVRKxM0odEId0Dq/aoX+oqDRxdDLs1lBAjmmNpxzfKJw8vANtI+7M2AZT
ahUbD/7ijav04kC68IZw8rmESFLWWoptwoE8Y/NjqN/iW4yNSkX9vDYnSHFe0ZjrXEvLjVc6LJ/Q
Me4kRg9W9iMYimkYwmOa4XRRMv3p5NH/4+xMduNGtq77RARIBskgp9m36iXLnhC2LLNvg208/b+y
7j8opwUL9QE1uIUCLlOZwYgT5+y9tt7BJXlIveBXVUceKEqsoGWGB4wgtBts7SY/qS13rTV2euH1
HDJ0IJZY3WkAFiPOMuHCngEm9YVWXr6IKPW3hJZJ0MkpgIcw6+h8mN5jnodQWlDArZqgFQvDzgFv
CabY2n2jAdQsJ3mx+AbpOW4wfMuAF3KqDdBGuoavl6QtImVcar3XzktzKsuNlfQvkHtGiErZrba1
vXQnr4U+B7mqIiV1C8Nv3wNaoD7TZyO2v7qVOqJG/iKjZrzJ3dFedbTNQQn4Yh0acJsYl1Ew+P7Z
rSEeMUgNHjLp/NC5+7UXQb2ZkqDYV6av13FjxwD52nBFjfELJ/BdYZrvjrbP2q84FQPznHpIBCOa
HXujbqtNnqmI36QH2sGvSviGBgChjJXK7YcEteiyRumHokIG59EPuq2uhgfqqZdsvGSw0Lhcysbc
Kaz1QVEhfpovDd00MrYamdG2NVR9Iwv6DcWI872Z4NOE/vcKiCWcpfyXmKglZEHXzjGouOj23sGa
C1fGRT03ef3TGFLhRtl4qwCVrQaDVKIwAH+Ysfg7XfdfmoauBvDEeEv781dkTo+Zyw0wLyuyctRM
GaRtwEd2vIptzdpsIbxadfPgQgADgyi/mYnFXEpM0Tchs3zbog5EMUjvGQSitxj0UHPDr4s9sEUb
yF/9rDXKLviCXBuTgUT2jJQwww+HjeWPyTquSmdNQDMnRnXbesMOv85xsmnhzcZDVIzNgi3RXJa1
r46XzUd1g33DhRrNr1vDBnaBT7QX5EljzMkGyBx+/znnqtL3eo94fDwMPqIqr2dLpjY9Nu5MfRo4
3Oy9rDgJH6h1lyScbikFFb1kAyaYS7vco5kSaNCEwTQ/1fNYboo8cN68CU6ExltwDq3pVz1GikzX
aS9t8li44uxrJPqLPhpegF6nSz/1s19hYOl106cg0PykAT0cApT2MK2p1n8S4G3XKXOpdRe20T27
JtzbjovRVISHItLpeprauznIv5SDSN8UAzvc8mm0sceZcUiDIqhxT0Y3/DDraJ+LDIxHU94GVfRi
lG5+iFAKLBPPDdekQt9EM7eaytBk5qTpym0w4mvvTsm54C0AIFhFwRejTt4H+Ij0abCwB3bzxJg3
PjoG9m88wN66cop8rZtuXiAeKr61UDJPpQymJy8LJW2VoriMUuKMafXQZPy76ZJjNnGq24ZaTz2U
Hc+ffuVDqbZ9wOzc5Ocm8XFdzrXem+zCCxGat5Hlfx9w4SjlVJum85bJNGQgxVILlZb1NMrIXE5Z
Ex3TEOEWMa2AyWKTLkdhvuBdRdOJ+OBYF/Zz6TJhiPBWrEeUVudWBV8ik+KGE/eudaCDdnP4Ehse
osNi+KYmeiDsjHdMKO7hPEpoHexwVeSdjAopr8cQZlXBiSxX3qTEo1PpPWM1OjPeF8nV76ABaVdx
3C29cWi/gSXnMINiFcGtWWNGRiRoykeng/rQ8wnXTWYwaVatx4TFKiFVBluZZM39PNksUj0EZxcS
wwK2Wwmke2ogrOApWjiNuR6MIltMIjqNNYeCY0fwckwwmQDMwoWH5nA9Ns2LF0JkCKWhF9EU39eX
IYvROGtm3t+y0PRRlHZfa1dD8DFRtOQliKeLehXU6HtUg75jDYQ9CugmRQAMEkY4wNWc8DZUJF/F
SYCkOpv8dtm1Qq3VqIelSit7pXWOJHdOvMeKxkJ+oUy2y7qYnM1UZy+Db3dHg3lbWNekPuGIvvF7
frwYWDqZhXelCTSlFE9MVF8VHG8ggH2J4drc47L+GtvpMp+YJBNZF5P7Mu1FHQd3QYA8rYiCLWb1
mLVFBUFr6z2pzPeIsUIh65coQhhqjIxb8MqspQvIu0rjjORtujZAC949zqQoJBetKGC0WslE8Rad
msarlkaX3rHL4ma0wq+DbQHdxGMkUTwvrNjxj0Y33bG75wcj7tm8wUwsKOiNfRvaYBFC8TNP4IxG
TpMdghZFkdk0t13ofe0CqKDFqF5zJMNrOXDHEEn+kEp4bokJycAx9rmGMz3FtX0avfLNLAS3CNxW
tPMMZyOArD8kMzDF0IGln0evreJ6J3T7WLgsEShTz8kQvF8sShGooS2A/GxZkFpH/5GCoNMz7Fvr
e9+EDyNyxiQybhSucjsDHeFr2lw6NpDhkxqNF/g5b6PHxqJuEtL6xj0S7gUi3DxRLw6XCA/B6doz
ehAljCq6tnin8Zxtw6D+bhrVVvp1sZ0a5xOBwZ/WGnQyAeYoHKDkDF/nnOu5SnqFnHLvpGPwNpT9
uAsNXhP6WeG+YmJ8snSpnv4+5f5AQIGVz7Z4nuVQ9VypgWpbAL9Ls/hADla7843sKe7s8Usa+fZ/
DcjBLcidAve1KTyCXa6eVFLh1Y5HsHCTRzlCeXByi85LANWjb378+1/1weD+IkwM8CeZ7kXU97tG
IMmtdqyQ34NITtG9GtqvaZhlUA0IosuiB7brEBh9BulnQ96Rm++9dsrNT/7ijz4FVkyfmoloURQL
v38Ky+udaoTHf1BCYfbPaw2xZGqOYKuazZhC1JYZ4r0FkQrpsrON/5zWwzeOvIyAERPbonctMQPZ
0+d0npID4FUThhyKcz3YNQ3p3PhEnvKBhPK3R12JMmJ6Oj7pL8khaOr8JFMdHNwMq0uY9+Y94ez2
J8/7aNl6PpnBCFJYt/7lv//L8WOGgPL6hoylspHm1pJBvSsxiUVMHpnn/30xffQsxJqIflBYIX25
+hk9+FzWVJfRobfy8DuL7jHHdfMwTYS6/f1JH+wAFwsmNFtXIKIyryRGQ5MGJH200SGb62gZA87m
YhiCi2amAvI6+tFkTfuJzOWPZ+LHRBwH5gkJpGVdWzJt6E4eOerBnnx2G41Lah7cKA13Vmc3K3Bo
5u3sz5+5qP5YLjwULZPA/MreQ1f7958vKYUOnZEcqaKK2zs1FPGdNrnNFamA42x54e3fv9g/3sTL
89CzkP3t0Ba/jtm1dG7AJo8whg9+ki0hH8q7Ea0L2BBcBlBILaD+vkoSzZbvpl8mBsfuJ1rcjz4D
G5LF1icDx/on2/VfS9alagzcsQ/2lZdF2yHhviedsFqj4bYg3tbNzeBdWiw+PurRieQnm9EHv7OH
NR4fniTMiG3x9688Tvyg9WEz7NHxT4/AJjWzHtim28L1hicKonYfl/+dAIBrG4ClxAGI9ZYJ8+9P
vdQUQTDiy4kYmD/hOJlue4jVjyKz61vREjn69x/6j3f18jyBodojkZch7tVf6filLdA2kQ41To80
xileNc1Lm87M/u9Puuxov0lbL0/yLsJDx0fBey0az+O6tSICxfZJ5ott1jZKr7TtNMb678/5hxdy
/aCLz95zcVXwd139SR7E6HnITdau3/eg0vEAE8yRXUihnR7FGg4xldTMNLZZCAW6rugNcPhmlKTf
DNFRO5VSJM+g7C7nz+BWM8pfSXAobtaMoBTZpKC16/z975/78rGuPraPLMb3GPlw7l9LQpMgcYd2
Lvx9W9WE4zQXWtpUmGgVmXb9Hx4Fbg+Cg8sOdr2bdFVTuzVLH7Ba5DznZg8ulIvRaQydL39/0p+m
fWmyhUABcFyqCvePc4emMCOP3N/jbjSh019Q8f0crRlsyGVk9fOBG6e4K2ezPrSgkXeV79U7+/IL
0XW1PxHTf/AdexQY1KjYF1gh1ydT2YhiwhS+l7U1H+fG0DsIqO5yckmt+eQvv5RMV7+n57pQUXAR
SJO9+/c3uXFyq7QK5I2hWwKQrZy5fVeGkt+pW7pTVFXDKyw3hgAhQv43EpFJUAD5nT81eW9wN0fs
cC+cZIoWSEEAiZUhN8RVnyTBASTT+DgX5n82HxNxiV7V9AKBQd7zLqfQv3ZcM3RCJn1S7Fsu4wgg
qvhBW+VnT7E++BXYTn3fcxy+H6rp3x9T8IMnpIcQhNrWwQ3hJzTk1NwU8sitO0Z+AD705LXQteYo
nJH+efWBeAE+Eik33TddVtltNYMXp2vsB3g+g5a0nr//fH8ePhavog2UyPYcWLRXlYU2ERh5vfbY
RKRnLPBVKLhCBey00MhiiHmx79120k++JkrQsaIZFL39/SNgyLzs9ldrCOqDZaPdvUAmruubnNmm
DFHRQCws6iP+WzE/DrDD2jUwTPqqESInxjCjLVeuEWTLEcRSzPeRWJeOelLvdeOOyJ10gZs4LeRJ
TWlqoy9zmcJOU/gc22DwmjVdrrAPcQxFY2fcjKJtQc6W1fxiTxloO4jpzdqV8CHlOIufUwlmZF0n
vp63eVuWdM1plkFSb7ORtDpisfDu2jShNnSdQ5LJcgOtS9KCsjh6TluMO0na54PC9HiESA+QN1N2
d3Aiiy5MkJJjPRAb7q1wBdsjG7W0XoTV4QqsmYQ8ZeXI5KS1kvFxSkevWIm5sX6AOG8pvwiHKdGP
EqB0yNoumpeth4RmobDg5q+ByPSLYdsxafCzhTIyR0+66hDihUeD8vIWDoY4ocF1o3VlosJfNeRa
XfCnjuoXjQryGRGkUG9TMcVEFNg9egJmj2+iVx0zFSLzXsw+Dc8S9u1zzFX8rNNwUHgro/rdYLL7
aKRZpJZdifmCMKJqpIuAu2PVhgB9y3IAdNhNQiyRpUY4QQt6QGyu9BpKPInbHIQDrktsgTNQ4M1U
kLq7T5qKtgK6VxfdoEByCTA/HZpl7YXg0YK2SX5Csu1xo88lcWY0N9uucF6qwUEIAZAL6vtcIFzs
JBiFhd+beh8nTfg1lKriEWbg7UyTUqTwGahUY0jTsZkQGuWeQRsJISopFESUc+u2stZdEY9NmiSC
whKPrNIYPO2iq1Ejx11ySuapzZfOUJnZOe2naqfIRvkeuKF8dUHfOyts2e0rPSO8wEBRqqdmanHp
XVyK9TaBKYXYsTdarvgKoXB3MqwhTk69FrjfOu0AnK5l8FYSrqEJlkiB4pHXRbtOuiz9tpTqXUdM
C5ZhGyJuhu1p7uWs1bNqyhT2gGOcYS9ED1ncNPkO+gm4aTMBZI8nUG0Ytqg1UAXrlR5KKleAp9QT
pAbEJ2iQu+7OyJSxnPNZnyYgyTD3TFvZuzxB0r/xskzcAI3EVcJU0b4J53BmCkoLTDyUQFZp+llo
ojaZR2xEgYdy03PdRWPgZAzzpfYCVBsNU2mEGCe7ZTLuhgB7v8ZZGgGMjgnCw894aOlM3NkmqLwF
P4+79fso26gM0CNIvQ6Eixw780dKWItaavihD03YxYQx0FZYFODLvkJoCVzEl8L5gTXYNxh9dcGP
nhinhzSWzsZkhrQwYJ9aMD+bCaFIxex/JepwZoY+T9kXf0pqJFKD0dyZiTZWTjkzzG2z7p1BCGM2
TytFAqJX28yovHatA1OdXSNCJY/csFwNiFDgZpvVU5yQ5cWVCOF5YjY3enJomIMmnRflRCMc+LxR
d+swz4dDNdk+Dv9+vAnZas5mNs63kcPI3qx7czk2gfOrU+Snv17oIfG6mOcArMbYTPxepX9rx4O9
92Xb0sGzK+8t62v2RMdKtq3jtecOZR8KIz/06T9MpVrQnEsOLp5Yj16o8J69CcDLBUheIZYfu01K
fNqjSKcMCWyYMBMhZ7F9dXHshbdlUQFMoqlqX9KySH9oQAiIZc3s+dVGB4dWuTQ2UT24yzmwpwcj
1xqyZRC6TLUiyKGd2T8PktoUcUQSIsDEJvUrylpnD8GT8eiYZ90Fe96eEgblL3koO5R4JuJ1dMsK
bPgEHyoUTkf13SlYxKXdtFvcKKVA+KT7e0GL81YKv9jGxZweZdJnCE6R7MQDDfiLcznZJMw1Nznb
7Enx9kF7xK6wDLH54lpFgskZVS54tfJNWNjpzNCRFI9F14g4X+YFLbSlJE/+vtBC/lCZGSxlq9wa
X4jdLO1qKG8d31D+0mz0sOv60jo0fG3Ab824By8RhOMhiCmSLp5ZuS3CAM4T5pIC90hiho9mgjph
kYwN/AGeVTnLCVEIW63AHJDHnOEqFHy/dW24X5qIv94hjGJjWsZbFsU55eAEmz6MlPveDxBlI8YR
4IIzLsJpOAeHEZrGuRdxszDHXuc7HK9EheE5foojw98MdqdP3O/SJ1Oh+ffTjGzHmsSzVYhe7YWO
X7CTfkskR57W2FWmMX+fMkR69aXNvqOIdvYh86yKHBcZyhVZD9O0x2wDqTVryUjAxj7okywc/j8g
qOCU7nHBuCccoN6zPUr5NtuZ8dWZo+ay50T0uMOCXw8TMpODuL0FXz2AJo0D57WIarXXLerikoyA
irFRkq4rFcyPXYh0lg20MPXOkvbw0Jnch2Qr0qOLTOh2pvdK2FUqiov9gf8lQBKISkdrqpDUWoEK
UhB2Xe19TWSiKXR1Ika5dmYAHpyS1g942K65pBQIby5+ngU5lOQJkK1i4LDPqn2VNv7B7GW1tVOE
HQ/uJZSRWDaooSaHBPYQ0Yc8ga61lbSY+gv+YkaUgbi7yENDVmXBrKOgUhpIverSfJsEsXh2ffrx
C6BP09Zq/WFXgIo6eobn+luyilSxdcCNDEwfTPaOQrGKfARFENB7jrVbL5LDwcyR6FMu5d0Xa+qz
N0mob3qaq9n42jllQWqNKuct5kq9ToZMbAEwOA+kGRq7Yiqzi2zIXRfjbO5sO3TWMQlR69GXP9Mu
d+4BU/t00j0zXAJfZ9lXjpWdwzGDisOomsBF7nT5kvRE491qVe8ggjbY5jtFejp3uZme4mQmv6os
lj0ki5kMPiMe5DuviO6Wbmpmmzhlp3HMQd4Tq0I6Jcdk9oZgKyQzIqurxeAB/VsNOlHvwLd9D13p
MHM60uSJlTs6i4KQxUWIuWn4xoEcQZof0uKsRA5Wl1gZsatdAAsKF85ejLp76Oz4MidsBMQftIX+
jqykcNPbnbWUSZUewp7XnNAEwzqnvK3TlmWcHDKzsY+uZ9TlZvwHnGN4cbPukzgXS0JYoptZBHNL
yOpsP8sqlTeqMGT3aOdjEaFPKFmllhlfpNpd8ZKhtjYBdaQdwhkygxkEqiF76gLCfnHfKEbqiD8P
uNjD/RRXKTpg1K2e6u1t6vI5lNn1X8Wss5w5Udc8EOVr7ahTMYi0eUOgahuG3qFFhpTuRVqpc1Hk
5Ulz+m4Rh9j9MiBXF2wkX8SWRITs2SMm66isSR9z13SiTWpnLUCbwGX3rZqjNWaOJl1qcvjJoXrf
mkiVQSfkqcuGniF0gzY7VuFi9icsSxNqKlX15hndYf3MkG9iIj4k8P8apyL4A1HZW+pTzjp8goOX
WTP2AfoQ0MTNdt+4iNsXoyjbFvwiaaiUW5cwiTS5i9MwJqAmd3YtFS6F8FDFz1NpwT8vArNYMmEa
MrD91bizyUv7rttm+BpE9E9ooeNSc/zOeUO2MJdgn3wPEwSa9mq22+8VWp9NlU+McSsrRb80+Y1a
o8NPlv7Y5yc85SAS6CL3d31VBgmiP7/bEnHMVcXMTHFrNzaQ9Z7Z6AoZdHKHeN86O2bsfQ8bMLyV
56BcL7x+/hF7c7frtOthMYsHXpaRajaKcTWFo712x4gkYxvVT1CiueVeXu6tSnQHO7sIpHNILd8S
VPgnyAEtKTK9/5ZMrbvr6tB4HoiG/JYg9qCyrZsVN0d1CsUUrus+KL6Ngc5Wks1nIw05c00LZ7Q1
cnphGjgxlXVw7JM/bpJXhAjLCWeiHLkeuGRRaOcxsHDwdXae3yupcdcVA+9XZ+NBpG/X3lmtQISW
e5hqSxSvlh9DRdCN3k4RxN4Rr9i+H6B91BjN3kImYpRf4XATQHk/xhbYC2UHycpISJN2w5BQNFdU
hz4kcCsKhv4Hpy7SHJmKI+iS+ZzbafouJSV8jSr/5FI1rzyJTjQjk2zlpq1+zeMeX06pAEEHWj5b
4cjHqIxmFZNLtHZ4teY1bA6cMMiLwLQNfXTT9EO/JfOca5AfVj84+fC/l37bPUBcpdXb2V2w1yPU
K5p+8yElUDxatyjx4VWTyIU1nv5eLCWBsODTi4XRM6wmnEOeBOvxJLKmPo2yKJ57KUgF60kBX3Sw
2YeFZ87trdJhepeOolFLzHNkZJnYQLQDfmXhtxbgpWwYarLDY1JnM/KDiLxybjLcEPOC8MyLbsBK
u0eTSn5d5oP1Svn90pDlQxkdU3qgDKi+NW6H6M4sm5aze0q3MHKBMsl8Xo2mvvfHOd65Jt+raFwk
5jUt2KW2DKbsdiQiEu1TuqrIskJm+syj9kVUhRt7woJR+xX8I0O5X5iCcDwH4INOXuZy6WwnG30s
V5Bb6lfxioeMSKW5KFegz9Temtx6P5IaWOKbtK1NjTFuY01Dc6xN317BAxPVUjdV/i6MKudipgGS
tWn60LqokT3RZi+OIq0jQlaIOSZv9mEBf4yg5X4in7UUlj7oqTK+QU2LXrIARvqKZGp6BQ2UdGPt
mJPx0Fk9y8OYku8AYKmHJ2KZsLwYGVzGwr7nzDI2QUHyN74omExo6h8DifOnsWXxzcjJKQZjg5u5
aSf5wKzU4qaXXJDpjdzWGI8JXuGS6rJfncMIp03YkZuG4jPGxymG22hyk7VB6t2uU/X0tetqsTaS
geAKGw4VAK7pICfTXCHYGn/4KihPuZL294bB51KnInruWtyUS1eM43qOGJOu2jIzlqXKFVpupsME
Tud4KYI8+el3w8CuxjBl40PlWWf86QtbKfdoCtSuUznmNzHuoVPryWha2KnI75uRRYSI094EJgce
R4g6dl5P1AubxAqDJBfhtBL+M5Nhd08d5DzAhbCeEE2PG41L5XloK1OtEBUgsp1NhSpIlyNhVYFN
EtiE+39tYAa8GSyJ2r/XCDvNYLxlMknSJLepapPg61/abcX77I/eqrAgR+V+Uz9UY22tWrshdoSf
VuzAcGNuMnqGx1KBrMIGMiWnyrTDo0lKQI0N1xo4xEO5zySXdnonE9qosb+h2LxkAWDlG7Q73hRu
E+9jcs8IxJ6xZWfl5O68DrvlUVaxu07dtl6pJGie5tGLH8p2JB4ypX3NnccQN91o9XcNgknAekm2
tsB/HTnVLTxnc5o+GvisNgmVE6r+xEP0EcjbkTbMlvXWnihBWsTEJJxEi1RP8ylMneQZGKBJEqSl
f9qu4X1nkDFHSw7CatdHgJnG2eA7sgbBpllmCkR532HpqJzvXPT7s2dImt8W2Xa+D4jHKYVzpEPh
HVjrxpuRxoC7mMxsXChm2x4MyVkgal+H9TCuEgudOY687pdvSm6fpU1sZkMsxNm93LdJmIo3CBmd
NYLdcAk5rznaRmweR1UHjDaQkFiJBK9nj2X1XuLgXGG51ufIcp0DYU5qTzJU+8zJos6SyM9bFD7m
ntnmyNWQzwUK2l9jgE6fScLrz5nI1bca7fLZ8SMYZa1INp1v5DeBKsS6Rj5M/AtXiDAnCIy2ntjQ
thmIAIYc3Vzko0JfAIgs4Bty1FOI+T0Boktz8CTHASEpjNmrsz0k+kETYfBEtRQuRKnd/YS49G7m
Bn+8tEpXeSVoivSIUL09tzfj2UhU9sqW7n+xh0md7YrGZOvaWJWbuHaf0zRzzl7tUtow79A/Q0hW
X1HkiK0V5eJQhTq7w84VbczYR9XeD2beg0JTYUhoRG+fo1alJycn8hTFjjbWJKPZ7iqWFuF7lXgD
PGeguUNI5UnKFz/D3QcWaHiyy1nkq5Iq81li73+foqDj2hbY5xFYHjJoYUUHMyrZy0wWY9GF6YNZ
C303p064y4yCrS0xANqN7mVAlWVW8K1A6UOZpYaz1fk6Wpl0htdwmO1z22LmwW2GyckTwPOToinP
jlEW393cjBm4BaSgzzM23phGLdtHkFSEyHjuQ2Ln1i/AXcmaLMzwRSfkuxUzCsy69Di0c+qeLq/p
Kjhx2D1qJ9b+Ao+PPkLkHC7BC35FD7BMj6Adp5uUBO8VOkL5VmTa2bpQUG7QnqT7DovnA8Hv041f
Vs2q8Cbv2AiDW3tHjX2DpsitlsrynWNbBe7B6OFFLtAsVFvE5fVwLM0CSRFYCGLN2GMSYsHyaouw
3vtuzTN8Ro9kJG0k7bara+/d7zvONdmiXizTptlEhej8ZeeNxo+utS+m54vPPSUal0oGIfaUZgQP
eUGNxMvgeuyEHcg2nzoKETFNtrGIIU3C0r71/Hj4aRlcG1oVFJcoQGGuRM8po2pM93Wh5U3qDygi
e2IM8FAkVrSjaW9vLYUQY4XvRhzAwjQ3wp3JvPCmnlqZO4W8dxziDlviRInsVXyrThv1XM4G45EO
Nv7sSEYIpXOPiDM2baAGXtsEr4h/nddUY4/feCJFuDcpGvg0VCeuKmUUn1JengJP0ChfBitVMV1J
mhmTT+b8ENndzgjNdivaVN/2cRQgVk+NbQtWBWaF39+4k5O/Yz9xvpOlOS1zp1ev7dw0d5CWadIA
JmN3DT33HtlEfyKLRrN3h+3GYdD64JW1u55oH53rakBPcxmZo7mj5s45oF2rVzdpptJ7OXfRN880
eMnIoB+A0CeBfy6D0XiL0nk4+kRel2tviAihZmM6REUXnWLIAnRJsBIFcyzas0NntFrPpceWE9mj
i49D9Gen0x7Bhh3DEESe9fw6Dx3RTtFMEGRTK5rWw9hvijRpllmgxCuwuu5+cHqWWDFw4byQFY1t
GgCHPg5EWaDBhleGWyHO3E1jJfHej+uhX5qqdsS6yvE7rCJGgs+pGudV1sQgLVofAkjMdHldmlzu
MJkb1cpKg666KYiBf4YEjd8aXsZ3YkfxYGWJTT2JJtHaC9kmD2Xq07PwffK5jsXUdjeNTXubFz/f
1IgwX2hGNpgeRHMfVn5xl84jYMe4wBWYKwI1UcrSRZvHmLDJguB46CUUkyZdxNtgSqfvJTF+6hNx
zgcDf3pVFvMzRsAS2vDvYz4U2mWLO1zu57nx1xXXsAeDG+0nI90/iW3S5OREXOAiX4CzczVNzHUK
Q9Jibg4yNEArzFuFbsUaxv2UwofQAzfKSAdcU61yj/gs3cKWaLeydLhZORTKf5/a/Tk4ZL5sCf5s
FxUVH+r3v7qm3wgSopV7ox80St3cNNwFFp7gVYDFfrdbqb5dLDLfuJT3P1P0t/0n3/sHg2cm3IiT
6AWZDFmvhtxY8Ips0r3L1U/fkLTm01a5mEEawfbAzvAdm1C/on1i/Fc9JrN+1ibgPOSK8g9ZQdv1
uVNbyt0bZIIdMkMFp3rM500nvWgzJ+3X3pjGT6QM1h/pMf88lC8bvQcaA/NKMCNyENk2e+PeMtN2
3LgtG95Kug5sRCdy8lMvW4rqgW62gq5GZD0N9eMc6Xj+5JN8INECN3VRhSItgLB1vdylrL3BLLy9
T4dvQVJ8twZDXC6x7OFdc+3P/vKPpujOJX4hgGOFUunqZwbLOBpGHhF+ErqvKhiRbxQYbGqjCT/5
XT98ks88PLCFGyAg/H1JZ7mcEq923L0exIWVRmzTo0FnaT+ErtF88v589DBEbohFgssS+mck/i8N
gmNjgFNY2vajo891HQ77vhRIMEscUn9/Uz/Yn5Bm2MDBECsCJ77aOPx4pNpB37c3ByAzQAha7q8O
SN94/fcHfaAkC6g9HFhkrE9xvTLCyqUDwoBjH/ewO2YuDDflWDRLkm/LTT8J+nYjx/PfH/rR9yiR
cSA8oVWMSPr3H42LcKMcAjX3fe87MItGZsLcmKAjzk7WfpY8Yn207UmHpYhw10VIfPW4hlG0p50Q
x7yu3VPbtiMmY0Iii641bseaEmdBVkfx2LtQeZYimfKtrP2kXtZN1dzFNhpGahna4Lntjc9OrSk3
M2ss7/Neq32XqvLs4yH+5J398EuSwgVNb7EMrvVARhQFCMYJEJpK8iqdzBX0Fetxg4jos0iGj7cH
SzBKsh1BLsPvv4fiym0XHduDkYcHp6n7BQCZHgtTYG6GQXifLO6rQ8BxLqRKWLe2Z1vsSsHV48Av
MKY3mnkHgtzcNK2dH1OspyR0Ov78NHqJPnCaXjqThB7+p5X3v0dLenH8E0jzekcufLaSdOrmXabU
WYf30gfCAyHg70+5+j7//1MAGZrW5ZWSV1ql2gyr3om8eWcwJ997CEjQpTB5lmTcglqJvU/koNeq
pX8eGJhA7y75E38mXM35NLvxMM27tOWmCyOzmA7shDFh704KMBttxSYw0hCwd/0LrcAtjP5kFRqM
auwxNx/LSmQ3URBcMlucef4sk+5qKV8+nrioB11+dzRD/6Ss/WvfpBWTTqBXMYW6JPbSR1bwGxAt
6qD8DF55tXH+71FMwwT7NKfvNR80nXIMxcrTO6IzIUTMPZ2iZY2yxfhkEX/wN/kX4CwHD/PSP7wW
qfRahqcZHIRG1ftZGV91ZUcbMQ7x/u+r6YMn2QgiOcC9f5T/9u9vZ5OUCRD41GSIYxe3CFBm+NVS
iS8g7+v/y7NceGhszQib/atXk1p5juy0NHfhPJ7Au2TLqpGvmuXz97/p6tj534L913MuW8S/VgQS
eH+uRWHuJsxISxRPxRlCn35OmzlcxfR2jzZdi09e/g8eyubGuiCCT1wcAL8/tBDMs/LI1rs+RLW4
qDwx7ZJMRA9uoPN7K4JxtEg6Zwr++3ZwgVySjoiyGAPH1R8rfCx8U5CYOxm0ZbC0Q2P+f6SdV2/d
Rte2fxEB9nK6KylZVrEtKz4h3MTeh/XXvxcd4Hu8KWITyneSBE6Q2cOZWbNmrbt8bzof8wQ9kpJf
dlBln65/3vn/+Bc2799TQL0M3zRDx05lMVPsMmuadvZI9Vupn2Kyvm/YTb9CEa9uMC+Crak29a6D
l7cRidYGxm7LoasFkhorrMtPHLTKINsNJgBBoTxit9dlB5qO9s+m9JNg32Ddxo0G6RZzt40dtUTz
/pkzAntAEUm4SZ0WQVc0NmAQhF5cJeLCBxJIf2ZP39lyDqgdVOi2Zzz6Dq2kS8qha3uUgFQ9seX9
KCHOAiAMPwQ6lbNk4vXF+HN9LlYDpCbWiyQgwKeX4S92AqkeY5WGeo2SIboEGMz8Uw4RQCV6MaLY
pZFd7lAgwwxlROGhPRRZNowncGxYwopyUv2TVkA33+Ol6sQesnbqY1uXGMrGMe3DIpG2PDbnj/Xm
J1sqioDAO7EVnMPsX+cTQQw/KtFIcgtqtAcptEay3P4E3JGeUuE8Xv9CK7uGdJovM1t6cTUvds00
BVmnhqXiSnE5ga3sFejYuomDOkIwsTHsGj0bfze4p30ufAy6338+wf2reDTaDhfVG8g5zNMyMQl6
iLI5hxA8FOVEpAQLyOFjttdGCzmp6zNeuaZ0Y85JIRVAelomd6mdpLkGdNWVKLdTiysj+t52VfTv
JOpxKpCl5DjM54JAoC0uD9MshsE0erDro+8/KgJ9PUBNGlRuoZ+vz2ltFTn6wEPpCcwEpMs9M8pF
7YOC5e7A5udFkxNEQGI/QqoDW/nmrjL0Hi05QY1xjMPf18deuSMJOTyXDADiM6T/cmxgiiWUOcNy
UY+lRY0gVI9iWLi1bFvDLF6bbSDUOokYRkpSb9IEqlDObmr9L9dns7I78C/Ar1Xm8Olv8sei8aWO
BoLlJlT1mtb+FcYAO66PsXLCL8ZY3PR1VicBkpiWS6sA9NPByKV9HL3K5cauWP1kbEPQBzQOuBku
V6YsrSmBQmq5sA2GBEE3vd+n6MVfn83qKPxfGAgPAEo8l6OgexHYrSEsF4MbLzCTbwpCGEYuNqhn
qwvDRoODaXCjL6mojl0hKwvqyhWw3M69hHm0X+XF+2oa802G+LoJPXGeDbzPy8kEiOrCjh5JLcsW
4olzJmm5DRCKev83g/LkkMbCJbDVRWjQagyoyPktMGYNllW05NVwb9cBl2SmYm+zseHeLhFvPVZo
zg0gRcqLJSJlL+3RGCx36sGJ+ElKNx8VEMkpX67P620cmp04+XQUX00b5+bLz2dHWt0wI8uNjFz5
AZq1fhCyEdCvAY/eHBptwsVGKgS448S0po3Ivnau/v6q2uXoCbQ/RQCice3RPKTquIOVbHVipwAW
vz7Ptc1IDRvCLJtFeXOHyFNWgFTgZCkY5EoB5Ap8jpONQeaPtUgErL8GWRrktZixTUlpWSD+y+lQ
1BIV/v6fjvuZsjzGIkO+UTN/u01IOmY61pwyQbFcrF6L7p/RDJLlmspnORq8Jv8M3+xw/dOtz+p/
gyyuCzrvQSyRGrr0Q74iPdnscBV+NQJkptMpu8dq8/9zVouLo6n0seqj0HZJiQ8pAGa6V+GXNKU7
eX1mG59vuV5xpziplDJQF2U7W0NlB10UJ/p5fZTVTW7PJNz5enpTwQGSHo+yxCZXosaixzjbN9kn
pYmdnd9NT+8fzPw3MdTmJHr57UTaacLkPAfdl7F8UnKBbMczlNeNrb42qf+N8yZAOSFcE11wufel
/KGy6seqELd4HIEe69zrU1pbpb+HWqRK1P3BqIYIYCEcDuR8X4fe7Ip8fZC1TW7CzULnbGaE/zF+
+iuHJzWx/ADHcLeOdTRhk/6L0PEIQtrlZ48wIfj+4/UBVz8gqSa0d7JpguBl6KsUAILogFoAh8OP
Ndq5sJQfuEq+Bn50uj7U2gec2YBwzyCdv+lkIdGnt3WQkYj11R2uXIioiTNmIefrw8xbaxn9/h5m
ESeCjK+WqQyDweGxQ13dvIvaz3lr7XL5yzg99/l/2BgcJ1iZ87PgTSW2SOqBNJmqkgrQRRp7F3HY
MyDjrWH+FDoXM4M9Dn8cJ3jSL3ORY7QSHi51nZpuUjTTg6SEEPayIPAsK9OA488eAZjVkq2V/Y0W
iAGsTUguKtDwwauw22ugmG/GUhq9sOqyb2oMWzbHUeVzAQ3+hFmaf1c4o3HCBWD4ouYl9l+ZqfPt
ACv+DLpRegw47HedmbTfR6wd76NA7776cQnU2JbDn+3QKOjaOf0h5s8+RwHdudKmhQ3ehSxyjGS8
KtW4Hl3ki4JTkWHPpqeYrI7tVLu5hCODnxcW8o2mfjcECOJPZoyZKbiVc9wbEwpNICX+USjGnFCR
Uh5toal7HmDRQe5FcIgA4KI7l0TFrV+BKRtapb6ZshkCACW7QbAqJyVv1VHcZ5CY7vBJVh6sAYGH
nRi1/NZQGuepHS0NBU5rhIeWJulThCbNa5UAPhOwm3dRK4W7NhX5R9l3aLsbZuVpgEefOtUPqF3Q
wXrUpeJH7dcQPawgOARDnALxdX5ViVJ8CvNsODmYVt4FjWP/GEOIPmixSTPZ0dqV0GY+DnRwPlFV
n1C+wXThXmmC0h2Ar6Mib9r7KjOKo9qOxTkfUQumNhLsjF6Mt400tScRTtIdaWH2Afp3+JJq5Ivw
LcsQKXbD/K6DfZ9OstrWv9LWDD+JslGbHZXo6LaPu9LVUilyp9Tyn6Ssbz8bWGUeQdbxLtPG7mBR
d37tQbvpB7XCG2zXgVs9F/jwnYHSZR/8zMme6FE6eyfO24deE8o5sbrqV5uMfBvKzUjQ1eazqRsl
gpD4vYZ+hRTDzGGMyFp28EaNOwDrJTreuv2FVnwP9iQS6HAF1i2VOuhJbZt4hYG5ZGGg1AuUSz7q
garvi6isXOBODeXWStnJpoSHgooc6cFA6tEL8Ga4h3MJ1HtS05k4ZguwNQmqwXpqydCxQvkrRwCg
U8BmFVUrHeA06mdINzIOe/STOJowdXnL+NNettLw0ChhhU6UqmGP1pfOPoxBgfdpF911cqId07oe
H0CIxeMuBGV0KqM4o7oXGk9hUyefU1sugUXS+/+AKga9QiuKo6MJ+fGDXCEx2MrF/JrkkAakzs+R
XzcPjoTecgTFIjt0oWpA1DT68atWl2h8ptBJzVZH6zlLyztfq8zHeDLghUx56zVqBjAbOoVXKfqI
C2M3uUDFpZONMwAQ4aGEMITQ1HBHZxkYdgfkEp1Iifofyli2QmsJior1fWr78SUFof6xxhpxb9hJ
eZbKTj+VnVA+FNEgv8RqbaaupldOcEaRQpyZDXqHRl9BO0BxFCDtcwMv+1hm7XjEgo8Vy6TxM1tq
OARZNN61chd/S+y4v0WHzzi0DqpfQeo/BYnoTiHWh8c2mjJjD8seiCpl0Y7aD1KlWi0PD4EfD/cK
dZm7Pi5ZjgGwNG6cFZsywl+BUDBBeZwc5Vn2W9sCaTSYxwoqr5t1uXyG5jcBa7AqvHvUEZ13Fb9k
KNCS8khM8Y9SAdhRQEE5SE1qP5bIxe0Vs8ufYjFILyZCg8DpfOnH1FAHxHhaQ9m77oZno7XzmzEf
tF9qhlCZ38TiswUVgYAUB8qZ1op6YxYq2Eu4TR/bopL6vdGmpdfa5OyVlI1nyrcRMoxq/xNGmn8X
l8Yz/MPp5EyxiTh4Lt/5RoHKciEptwD2qYXZtY2BHsJDyFvarRu1jr2DuqYATkuRSxj4M6fLZCgc
efxZ00IVoHpRnaHJDLdaKAdnw0DT0zDz7hkrIv8U2UF2F2qWdKsJuz+NQVR+NXqM52WffBJesLEP
VTP+morMODZirPD8RV0YWwQUHhMrw/g1n1JPA2mMRENrvtRlbZ/A43c3whx9Lymx6u1zJ31AB3zG
w3cj2akdjfs+nqkDhSR9U8WYnjMAaN/bPhIvMCVB5ZmS9iFUUumUZYCxdjm34T6pUChGVFnxuDam
Vxxvplt1ppagCTe8tJBuz2Nl+J7CgiDabXXfrNY3vwKc1V6xLbKMnd0Z9UccDKCxjU19shtgwEjz
BB8dRNm9JMPctqkkBChle1ZB1MSxLVPQckVov2Rj6keEp6Q6UoX1EcYV8dGve/Ew1Xq4zye9Blgd
tV9b2/SP+jR0X60Bow4plfpzq9v1Q+9Q7pMTH/AWSM6TlGuo0wpQxyPOHdgJN5LCkTZisGuTbX6G
oalCYBTjsQvQtLLGBo/PBr4UpkS+G6s8pvkvWlcah/TeR0jc8/0iy/coHk3DzqxaFd1vqz3oklPh
UwH6XEJA6lA3UOLHitiKzml7q8UA0/cCChBaQabhopkn7/1J68650KLzgKa7F4yzGUKspjBOY7Tx
Esux0I8T2YHHk7kzAgnif4kzD4blzRGmXXSwUE085xmElgp+1T6ra+UpDFr7Nst9cRuree1pAt5o
a2v2rkud8IjJO/KMSZbfNTVovLHy4TgUJg4BBFSxT7U6i3b4OaPPMrThvTMC4QRkbt85QdzchKgC
4Odj6+pOK+vIgyInfZyyit2RZRGWvGhMh58ruSt+iLDSD0DsQHx1UuyhM67tI6nwD76dyJ5vAgcq
UXZwdUXqvvlcvy+QEQFhOqK8a7gxD6OkKPuyALoHlrI8TiD/WUxjeG4dIb2iYVOfkbAxP8lBCmMt
GirSAJxANV9p6exO9qGK2hiy7ZS9/4GLdhcSDiZpG5W+RaaMAGAwdl2tu+lkEO58/zZx9OfR1zYa
TCuJPxk/bS1cLynWG4uXk2L4gS13re6qxejCVjhaoj4XU7aR+K+8nQAUcaPQLLRQGlgME7D14lhj
mEHRviUZ905ToBqb9/etZL9a9Zb4y8pDw9HJw0HWQrFFX+ny6WT3MKPyIWK8JkjuMDoyVIjpSKnu
nKkm66opesaHpM+n54LeZnbwaVlszHmlnkSDige9gU7d7J57+RsEBDzD8kuObu4HX9u6lc5NU2fv
fyQCOHIoBM6QOEtejBIm8NWd1FZdgU/zLsTO5cGMLNM18t4AJCqKjY259mXntjmKBiDweFldzmru
srXDlKlUycbovs3AzpORofMenjT0hQfswHgnA70L5Wan9UZifCilXt6a9rz/L99bJkqQ2qyihDCk
vew9W6Fe2BKppZs5yUka1G+FY37MOdb4uRzNvPLMgYr19dfr27NyOeZi6jrpfD34su6S4GjRPvGD
QD/YvUx25gDn7b3rw630OednvwpJnC4eIlFzfeCvgsPQj71UdJXtRiGSxW6dmMkPrJJmxywHd4ZT
J6iC7bG78l19qHibqUhU3llxRM7fJ3kL6zxMgMhmSHOX5Mz6LmF7kNYGYf0iDCPZ6nL++eqXq8KT
ESF8Wi08gwHPXP5iNHR92alV35WUxIceg5S8eqPlYwAqErx4vc9bYIwYI/mJhosiLsNHph+dfRJd
19H04DXJU5N0BL1bN4u0+EPtCIQL4W5MxnnCmUwc4H7Vn5A6qV40vDXgscAkOyS+3WgnAO3gYfxc
rtAKLvPiNXWQx9mZJuEHZZFKw3lrjHCwmRCw7Xc1NuG/r6/Z25INIQetKRv033wgF0tmxMD1Cyn3
3QliyW8H53PVjTvwAztNDAU5CHDkd3oW095AcAsLYeAfc3djCYeQ8PcIUr3z3VDK0KRnnQdEoker
LKH7JRuVyhVYAKMZyCfPfcHZcfVyiXkJUzuPbN/NJjnOD41om682kOxo1zsyBiC+SHC8SyIluqEd
AcdSyVLpjgiQhB8a6GHNjYE4pPHl+nd/G2vxSVHVudsMqAoExOWvMpUyyUVN4icpoqaOEaQeNPxp
40T+QRYs9zcdF15Pc9Qhul8Oo8cYgXQ55SMxOslwW8dyPmDArlr50deK+gVoU98hqCzalsTdF1BP
ohz1X/R+nfhLn2pp+TVGYxCnPN5M96liJAhfxVkz3JoBYou3UzJo50JqJfU2GlHhOdCVMbegViub
FPw8yOX5btRsaxHHZNiNfehISCMVTeDakCH2eBjo9x1QELJkR9u4CN/GTSIC2D3dmnFrb/AAo404
mpI4oQf10npC0GA6xAiDvdQVDnjv3wc20CBN1mes9HIfUBJBr95GwTVohXxnKRGUzMqs3j8hndab
wjgU/N5US/HFbFvTkny3ybpR30WVLr3AW0nUWZRLyBtzeps7IZ9BUVGxDNNELnKxXA4wjRF/Dcml
PiU9VmaZgfQjKzTdqXoV2Vh9SFurszfmuATbz2HFkAE/4pvNdU9oudzrNd3eOrDx7VWw7JFAG+Wz
CW4vNydJqn7XQ+XvFAG7BCUKL0mix+sL+TbNYHTCmjH7SaPuuJg0inkV+Ewl4mmh2gctRAfEsFsM
d/X7PHduMz3x1NF6zIPgeH3glUjCwDaBbdZmJCW+nDZczAhJhJFnBx5SB6BeKFzpCIhfH0WZI8Ui
khgyd7vqKCqSI8uNGsOq7OquijyFiu20g8HspMdAKs3ew/xoUPdJS5q8L7WufwWrbjxKJpUxhIqa
lif7ZEQbad3atAHnUiRnuUF6zmf4r1zD4GbVsKOIvEZu0XzVNQnC4TRa09f/MHGiNGQG2dDRvlxk
5igx20JSadDgIkuaOE2/4BR+TCSyxWTs94HAiAFFBDXT3NiEiozV28Yv+MOWWH77GR9Flx6Iy5ud
DRkIQ59ADz1gzRBI0tGwvjg9TmTUoH85Q2re576h3Q49hunDZFb4IMfVD3Cw6TfJbCmc6dhDTBph
bZdgH+IWsRo+qQIlJRvc6pNVTrPdRJ8P37NGl2nJt2mDLapPBzESiXUM0gqqbFunN3khnBd81VIs
GC2rezQbUX1o2hLNBJQz5BNuwfpZCpzqE7+0K/Yq1Yp9lyXBgBDRFCn39RTbbhhbP6EGYzEZA6WI
+s6Y9RoclOamACJ1P/HcSRDGy5FdCBouhb3c9Am/U8wak7CCO7mSzpJQf9qdYt41RaN4pS8GyFM+
oO5Uem4iJJ3K2TIDAiB/nkt4iJDs3RCLVFfPAvMXRDoffPDsRExNuvyEIV3/KsmolaBDgGVZPaoW
hbYWb0TTaCHnqYMMZLSxbuWksm5KENNn5Me7Hey0+oCKGbi1Cn21FvbEEQL6R5lU7qcd1125qzNT
/Y3t3/gQ0rf6rKvwebPR7rGNSasDqsmpV1gKLolxo95NFoUCLbbC09TU5T8aooT3lSJlH5QxzIuD
JbTJK5KKcqpQZcCDQxhYP/EXyuWjNMn1b1WCi7/xkli9gcmfMCIBNA9g5PK0ZRKaGjKpqJdVmKNX
CDCVrdhByvxkZ9NGarQaauZ3KHkLhxvQ+OVgtu8bmU3E8AbdvKWFUuyZLEJXJXJJQfQdxUY+PGZx
evTU9uaZMPNp48StBRdjRuCAgIYbs2QH6kMzUDIkuMzIPemUO1ozIBCiOcjIZZaKbZ2KvZKdjMWX
Rjeik4LdEh6KRY4AErUESz/bYWOPBzMd4m+5grLpfuMXzlFnGRLgzQDuA9FsyEsmUqRgYcBzIvIq
Gz5hVle7XG1RzJQfUGO8L1Tpyc7sU1yUsMAxrr8++rwA1wZf3HU6etaQ+K3Ia6mWewFGeQ+2GQhP
svpwI/yu5BKUhcn84Ggamq4t8mSUa8xaqunvwjIjUUaITkeAUmo+iZ5OIQX+DKGtYSuXWNvuQCVn
/BD4J0TNL3dgbLSVkll8XWBY3+sOr6eqQSYtxrxMpxL9Hz7n36MtPid1rhIED6OZKH0cCrgYSIZn
2KJnT9fX7W0NAvcCEDVQrqASQI64nJZFxbCsqzj2dLNClAtTpRINqQw7aY6yip1y2I+JdZ5wQ3pp
kKIJNlK0tcUEBg3/gxzN4UG2GJ+bNJdMnNCaIbtPK7p4iXJXTmi06Tl6n0W3UStcy8lMx8KSjxFn
UPjleElA07UIh8gTaf4Ro1TogRWsBtn/Pojmo9xOoKrzW4Cxx+vfeTUVpbJFV52zCYpvsX9qZEbx
jZSxfBuUb3IGLxEC/SNdQbeZCgsOOY7WWnOL8fhTJMcb+cJa8KIIbsIcQxxYWaIwNDM1EVFtI8rJ
Hfoa3IK8dTW6R1tBaCUMgFEkI0L/XgFnssiMZFOtLBQKAy9XG+No9cip2JKhfYDa071/TsAgdZjL
vJOo5C12ri9FiHamGEqZdY93r0iiuzrENfT6uq0cezRSYQjOhUKeSov94tdjQyBCaKsxNQQmLPV2
MslpKFjQqH2nn8f8XLkYbHGlYrmJxF2VMCUEEbEpsqLbWJvMc6Vb00byvrpQVOZ5mtgK+Oj5XP6V
K6uZj7x9CrgjNJ1JP2ZCNOqO3CIggyFWaLv/8BmpBMK15pgDk70cTsKVvsG3NvAKPX2Co9Xu/DF2
26RDlU5/uT7W6tT+Gmtx0ui65NAJ+Yppih2M09J/nDD1quJ3KuD/u1xEEp6W6gw7WuyNPm+sEYK+
5Fo9nsW+6dB1kEbnHjiz/OP6nFbC1ixLoFLpAL+KMcrl92siSHLdFKLcIKe6vx/RjfiSSIiM77Qx
EN/GDJDJSUNCdDrlKa7Dd7xMneA//AgbJD99AI4cv+fyR1AT7Cp4EY475Xi/HGxJop08iwACksEF
7wXV3fGLPEDrRvEDpcVdbIaDuhFI1w4k9g8ceWNm7zqL1S0CoNZTVzturcj5L/iNaUUXeTSMHaaU
mKRqQdcX/2VMjRaWZtA2cMzFxIHG1EqI9blbYZGrI40UlA7C6o15hCf8dH2l13YvrYD/N9ZiftBe
MilXOseF66bg3pZOc5d18rRIyf5DxjjXXfFym9ne+pLjmwHuUpGwddwSuT8nH27FkHsiyU4Iyjyk
TXYvR/EjiLMT8JKN18NaDZbiDOtHA4QMZFk8mKDWVTYUOLdFzOWA+Il28hM/wR+vxUy9jx1vGFtn
ZyBjQq4/4oNGNwCVubFyRzXrNkD8a9cz5wr9C44zZpvLknBCIlSjNeG4unAobbYyJf6mFyGCd0N+
SILROIdlEZxSUGt7O+u1J3OQtiLX6keZr2deGVRu3nj1FJGWF6omfNevogTIfULtbh+OiNEiX5/4
zyg1mOYBorT6KEcSzsXSUFEotyoIfAcb/EiKfG8RSafre3KRPnDSYQvNGbcO+0CjtHR58FHEimRc
vQ3PUjO8pYNC3NgpAInroyxSwT+j4OLAPpyNFmBiX47Sg8ors7QyKGnU3WOhi+I+bDLFNRop/jzG
pXbjgA7aWPjFcft3UEpF6BzMkPkleyMrnXgqE9nANUd0hwCbDxcY0mvY993j9ektAtc80p9mA6k2
edGbaqCEoa5KxXHwhqF7luEhobJifBhmm10gALv/MBhpmGpx2fIiXUQRNQjlekxLoPJpFe01xOa/
KpgbngrLFvtaqf33pUl/Jkf6Tj9BIUBSmLpcO/q26NRGQevVjoZGk6+HD4XIbUEDrNPavcrxGjci
yLKRMY9pkMjjcfBHE+NNuc8PAc3X+YidO3Jkr5EwJfOjngZy+FhaWIEeC5HEqidUhNGOSZUrj3Lc
xq94CVsnkQfGuGvRXTd3AYpI6MdypwaoWkqWfBOXsXgpRtn/2TlNQjGLwuWj6fTKlsfQyp7A9Idm
EyUFXLKW6XKf6doUdgBmraCbziLvMncYmvRWyxL1Z14b/ftSoz+fDHg0WSY32dzkvFwmAFhax1ox
Xm3/HjXcnUO7uOsU++f17bdyqmgzAxpAVgE3ruV2qMa2tAM5G7y+StEUEEZzbux4QOA6LW6uD7Xs
MM9zorLPewOuKC3m5SU2KFWmppPGVp/kQgJ+SFP4XI5A5kBxoaq7m6gWIrQmHDzrUBIZjE+donYO
lqHIku2lvjfGL4PMU/CQcEE4N7VJ89FTghn20+dApfZGrw3GxsN3Zen52bRDZm0Ggs9iKdAEs42x
kwZvVHLnex8P+R6B5txt2lF7AgaxpfO0LKH9+U6oNWBjQ09bh3d3ufaiE6UkTVbv4WHhK6fa7LNf
Ri99lzuAJDuj1oP8nOq56RyNUdTfaFCWuB5HpfSIqrtRbAT7OWH9q140/xpKXCTNiBjwT0vTq1RO
LVrMpfCcoW5uA0x03XLQ8NMO/FK+K+QZFQAZDWlWq0u861tm5dNTxuFKAzSkzRTfyy+RoRZfidZq
PNVJXgM1PQgFdwIUhOWdOvrhRpxamymeVbyxSJqJx4vQ2EC19VFOaJCsbqiUhmUm/wpQ1vleQotH
b6upPmi5U9ZHK4sxJ3//VOe3K7ZO/BUG4eVUa9EPGjrywusdtKNbijh10x3CIRx22Bh8vD7YSpqA
jAK1HI0mDGp7ix1mg1dqZDNsAAOH8b2Cx+reqgfneH2Ute9JBxQeGE8hEoXFyxV04YRUd4bITqkP
e5VM6lyXKnDQLBnP+qhJR+EkMtImcrmRmq/ODxAs/WoI6W+QIbQT7Mgo28bLtUo5+5DyvSy3tpp3
K2kQKjHIQtAt4bQuPZTitEjUPORktJnSHTFE4YykKLiiLpvROxQvaS7GjZVbJp5/juNc3mBygFVw
NL3cJ3gaRBoEdOq1bS05+yo0KmVXNLn9jwbxGAuVuEAVgZs/A6vo2704qyPLfej8RPlgWbRE9jl1
n3AjuK/cIyQwoK0o8sB+Wa51XtjwN8qQn+WomLcgEBj03oS3HZ4mnR7bG4FhbYEZDEUTEkLu5cVX
iDUw+uitCZY1CtGjNJX9ZDTlxsdeCz+0woEQwomirLQ4k0Ehpwi+5oxSJM8w86jEVc69o35TQ8RG
rh+WjbGWKgqW1MU0SzLhmVr4RLqE7j68Kz9HhZye/On6YKurxSuBw08iqC+9IPN86MxJM2sPl89Q
Rme5susDnXdEKpKc1/r7YxuFYxBDYCW4z5ZCis2YoHs0H5TYGKcvnCnjJGt9cosEtvYgp+qwMd7b
6XE0qCtROebGBmt6eUZqYfS2iJ3Rw7KijD87sTUFd5Wu5j/7YWi/Xf+WbxeOHQ9PBc4reCjzzVYk
iyV9DSfPSDGPM8Kenh4ypUF7P6Sbz845MF9exggvogAJxpSnL+IQi5lNcR+bCWkh7wYj/aL7UGRy
UKYDKs2Ikdhih0GK9YQm6PgLUh3e8nFdhD8lW5gF/4q/bdyZK5+aa4T6sQkklI7bfFD/qk4OJVwN
J1MnL9Lt7Mh/hwAQ9sPHyci6jaHeXid45qFrhG8stHC0vi6HUkPYaJmQZc/okw61Z4EHm1XkBwO3
l52Dg95B5rUP+73eQuD8aVQtPjulj/lNDQbVJv2/HDqAlKNPlWN6WhALfy+3cv8pr0MI8GqRqhls
Fh1P+nBI9N9hGPZHjDA0+xgNcZOeqAJ2/0QGLll3rVVWaLM7XePcjlkmS2ejr8PsEMk4tB3GuBso
jWEi1BZO0h/IEOXkQfdReMGYW6lReajaNvs2qVMYHfpWDbW9XI6xfLZ10H4fEvoVww0joycTTIYe
75vQUd3IiSKVJraDi7yMkM8Ntm5Gi3RwIH9RWmfU330TIJVE81emcAkwahk0sUfAW5aigVdJVXGE
jILbYiPVRbwbuyF2rx++OQK/WRgC2RxZQHksX88Gh4TbbUTT0ZCzEzpF052WFCPTjeUP+VRWp0g2
u4NZCOUpiLCzuz78yu4nfdJI2nRw329azWoEYilXI9OTka70Upxtdp0h6k9dZZkbQ63M1KFZw3WH
TBLJ+ByG/jpoU6xTak11y8OcoPrih7L8eehBF+wy1TYUZNA19d7I5bLcNWXWuIET2c/XJ7v2C2aA
OYXyuQuoLH6B03ZdHiOF7pklYIYDn776rcuiAYsJNvqGLqjjajxG5J3VtbN9chxFykZTcJFyUcif
lZ9nKBywUOwzFwfR4fyozdgbLlXJ2X8mkppiV/o1StBjog82oKYsD8+BjcnGxqWyNjQ6PHMLlIcp
j5HLBQgbNOmsttGRhuijX/g/ULdA3rOGyOhjCLczlKSDXuqYyZaW5ErJE/zkDMlGs4kLZgmOk4F+
GxGtXhcbA7kCugyf6T6oJPjguTQ8m/UYwkyjEIakd5wZpjjJWDhiC1LGYbsB3VqqIrMEFjI9PMtm
JgdPwsXl2o9KE6DulHmx0+v+vV8bTbzTjNzCuqmqQrxxJDDTOwMv42h2NpGdmeqClVpydCa/+mwE
ap1+UJsckND1DTqvwF/B4M8vA8GO7jAFLhrGi7IkPFsrD1Am9yYdU7+s9lrRPsVDcwM8eUuA5+1u
oD1GesLLRgGdvIxyltZjpIarqJfjQSEdqho92b1vt1MApMgHqe9EaS2OVeVvKgouct8/0zTozc0q
tjQDlo9ifURlWRcAAaY+1w+ZVfknk3txI7IuQts8ikmFkH0O0llDB/tyu/edlghQawnSslX+268B
VI9AslDX6IqNQ706FHIA87NBpvG8yCGSpC60sk8STwNef6S2MJ6iVofJkY/vR6RQyKEXBQPJQZt1
qTTVW43AUc6w3TLQHq1yBIBMYlRLgEWi0rWS4OH6llzZJvTy2SAKmQPCRosXhCkJNNKxX3L5nM1p
KIv6UBQahPOpiI+6BtSrtPp+I1FaOQdcSvT2wT+hf7BEiiDvknao4zouscDjdLqSoEgldP+7mPwt
ONHWYPMX+Otegs45DTYJjYuD8udW1r/RFrpHnvKTnpX/XP+YK/uEpxigDKZFor3saoY0opWIJNcN
I0m+hVjlPM9urS6Awi0Nr7V1s1Fg5LFC+eJNsDeHvoc6Xtjoa/Vf81hRdmqW3IWZeOgh++0yKX28
PrdFcjsfN9qV9FR4zlLxW3Y3QpigceqntpvUUCpdjERi4VX1NFi7MFbKc9kLq551G4CQ9lVbb9Vq
Vr6tw5ahawrGCA2Lxe3mA1ejyox2bISfVoqkQdbJp9FScup6XRVvvJlWQpgNznpuxmvg5pew3Dqv
OyPEsYI2LVgNKTaMF92qtPd1jOZvaoMDmXvP2KaQlF5uTUTy1aDN6dENgYU6tTGSQp2cSO1+kNQF
7xT9/jMa4odUQHhRA+FZHIQozGs7t3vfxUHWfuUxbyufQWzYYmOnrGxNG2Q+WBaEHbnqFoHZ16Iq
raxWwjNPjY6OEiooHda1OGj1NPICi5QzxmrDRla/PupMbiSDM3jsXn5LcM1cA9UouWPHPYtgBqZg
e0ELM4SGH2A/VCZT/1OrQu35+sFY2ZhM938DLzambIvUASYiuQYGu14MjvOoNhbkfzTqNzK8taGo
J9FsASpO2F4kl20ZGGoQwyfLdaP7p5KLtHw2u6R/kFC7tTaW8e1gWB3D5iDIkE+h8nj5QRE8bJqE
mqSXFOVzqPmAhp2HtFDfn6gwDsqcqFVaskYCezkOLsSSFuOjidG7M+wyodU3baibv2vZCtNDITpS
I1kZXt+/aohgzPOaxXOXGDq7TJ2sl2XJRdFAvwlzfIgdM4/KHZ6v9UaVbi2YUBNBuXK+ad+0sKxM
D1FjgoVj5r15IouGzuDb72wK/zneKNMBZeX9MfPRLr/jgFdBqWPu6SK8UU+nAlspr5CA63dD+t0a
1b7aQM293SBzHXWWQ5z1o99wTmXEDeqowInORwrmlGexsavSVrnDEH5rj6xcPjSbAOkiXsL9s+QR
tlwwqa6OJAxFiFlw2X3QSukUSla7G8r+dejErPfw5foWWba5/v2iPGsoHyGXpC0rnqYfVXItWjIH
8WOqoUliBA3+fiejmY3bdfTgZ/adrvZe1VU3/8fZefXGjYRr+hcRYA63ZGcrWLbldFPQ2B7mnPnr
96HO7h41RTThAQZzMTamuooVvvAGH/Lt7fFX1xeQ1tzinxPaxQctyqKzMQ4XMI4i8cu2kHCdID6m
lK6icKtMtrbCs8Q7PTSA0Lzy17un4o2CF+o4JyVNYWt0EvCUxPbgUn7WQ+wpe6zC/WHjlV2bIdkq
Tf5X4cZl230CoVjUI6Ahf2gMr29wIabeFB7LHiWm24u5Oj/OHnkJfSX27PX85Dqk9Ut16dRmrf3D
cODfYgSUmJ8COyDkxFC935nopzwaU6n/uT326jTnxJjG2UqDMsAFQyp8m+ID1mD7vg2KnUjRzuOB
CDemuTIUX9GYGX8UY8gAF9NUWvALCHGcptBJ4h0SQ+hN+5FjopILWXPLaWN+2xYJLb2NOU4C9gne
dPEgiajvLb3H1FsPkAKRIvtT58TJ107q2/1kRerG+6euPPLUlUE5QIVDU1lfjFekQ5OWCdlRgvU3
HtFRF9xzn6Im5GgJOH1rtMTnFkdx5UMx+EbtdihHdW5Pk83Ziz7r6Yz3iGF3lS3jrhvV2k8dQ3Rk
GfVeHID7q+jnzHQsVx1K1FdxjbaKO1ub+t6rZTUv9k5lTsmHTC1S04X4CxFimJUWQ8Rajn+9a+gN
cCRhxPBGWYvjHyXdEEdxIJ1qFX8qrS7ViwgnvHoTzNBuD7XyQDEUpwMg+0zVXjz15lhWg99p4qSG
QQE3nqIMUjaKvaWLqaycQgqv1D74eKhrLAsgulOR9WncqEofqug+hf43dFaMxvMVFVsQHwVk380z
y/7UAkv9ZAcG7uxN56fZKRpK1QfqGyiPagfbdFdpVqsdaWdGGKl3kakcI5qZY9P2GwWl95scEjtX
1Mw4pdG/jCzTqK9qqFDi5Aj0Vrte37VFidcZjuyVH/51SsBgRJOAGejyv6sXJ8o4FI4TSae+cv7R
+57iXRFqH3AKrTeikrWrYu6v4ZFCf+0dTLGXlUpShWafqtzX3AC2PCKOrb7XI03d2F/vV9DiEaMa
RTiJRvOSvapncVtO8z1vWG3wyejaWb1BD1yZs4hiRbTF6F6bGpLDYMvnpSRdvL4FS7WEYq3nzqkB
O+IiLvcBnwLVIxDcOKNr95FK9g11lTyHK+l6IMUZOgxfLBuXDv+fztLod/XfQq27ixXlzinQr7t9
UNdqm6ifky9yISA78K7o1etjVweRc4pLYT0V1TicZTlLPmFBgsnqoHjVoKsX4rJx55AIHWTTTy8+
JetTokXlySzqLSmbtSNNcxT4BIEKKfO8RG/LK1WM5IE5iFPV4iLuRYNZHmJ6xXddZDmuZMTJLoym
5E/Qavnu9mqsXVuzJQMhqAW/fQkSQelCVxoJEDmMx6jx+lLnEk7oTImNZX8/EHci4wBGoaIM0eF6
jl1Si7bH/OkkD3H9VDh+/BwiN7kxnfe7lsbdrKiKtQUXv7aoDndFHg9yVVknGu0hjrDKeOhUHNrR
PJ3+et9eD7WYENVZR6oH9MxVIT/ZhXYmcH+IouYel/nPlYom1u0v9f6czONBKCTVAra0LN4kVhrm
eqygBW7an+OyTlxY/J+V3nlEBfExNtSNYsDaB6OwogLnpERGhHn9wUoJBms9ICsdFJV6NstBPcBS
+UsbOu5pZgU1HvGIOSlZKhrJWWSGOQnZaVT08aQoeXRfhpF/IFaqNhZwdW9QKqWzTmsZxY3rCQW2
7mup1SEe3MuaZ7exsZd7fPwQtNni16wNZZCP2ywdN9uyiOl31oA5J9sQt+IaxHjuHxOzeCGU3BIt
Wh+J70QkAANjmXMgkgRUclaODAJUQpBV73dKGH4XPRa+t/ffSuDB7cz1pMNP4LZY9oSQ5ZMkqdWM
U+WPD4OIHwsFdUe1hVT9pGGbnErHvI0f+i7YU/dwU0ISWSToP4Zei8qZHX5BkmBXbFEIV1YAxCiI
AZUQjyWY//zN5Un9VoudkSpukKjCC+1shOiW9V6l1sXGHTbvkDehOrpplFjYPbxVfF3atNdDqXrS
RlXRRWctq4+yEu4FMH2k96Y7v0m/3F7u+Xi9G0vjOVWRzIB7sHh/JQX7D1kdIqBCTY7HsVSqv2Br
Da4UZPanDPPuXe8gr9nSOH+KwmI83x5/8Sa9zhUfAOaJGx+P5OL4C1+ySiOw4nNKNVpByw4feaMO
/OQOXZzB8dCY7exHlKpb9DoilC6Ljf32WrRarADlHsrV7GoSo2VEXShRNpRtGJ+l0hgtz67t2Yen
kYzezas8Cd0SoWHiR3QSkb70u7xwOY0Yw/CjgmOQjh9amQILheFZeD8cp+Rb22Ce5TENM/oyTUr0
CVPTPjlqiTbaO1seUI9N4iBFrhqbRbr8WhV4qOVKiqelUWbuby/xazd5OUMAJ8YMquFWMrXr/RRl
TRgnlR+fCz81n5JcyT26HMOe8vWEJbb6UnRJ7NUpSJAKvs1O+Nl4NPLJQaHRsF2p8U2wgVV6iFss
ujqltTbKU4s3Z94ErxV82sBzOVpbbHilC8pADkA9cBoyVyQ5gs5peLHSPHfxTHoIC2tj283/x+WS
QP6Yv/ccwL8iI9+cZgjcraUnfHR/As+xb2380HdYM0n+0cyE9e32F1g50NzSlBR1CKvvK5iU3tI+
dqr4LAgXj1HXxjoa4m3YeXUSx9JFRdho4xVaOVdzimjp8ozyZENef3Md3yg7qeisE8IDzRtVX93p
A1rZ90HuiP4wDSjknHJRNd0Hx2i3nDbX1pcpz5Dg+TZfYsuQ9bId2r409u0yGb1MxQEX4oVU4W6F
VvGWzeLqBpoFmqggkLIuZ1uGqlQWFp8zqnosdsvcze3uHrLUv3QSWgzOnY1e7NoXhRQILBApLUoc
ix1LsDfZkqlE57bKqKXK2p3ZBplrDsqvQRs3etqrs3sz2Pxj3mzWftJGaRB405vC/kgOfU5bpXMV
K3/ohu5o4vm+sXkWMdnreeQtoIEOwwL7psXmQVE6mvI2i8+635l3gWaUxz6vu2jj6l3bJCwhsGe6
hGAs5nm/mVciY+aQSNiY+ULNT5GlYQbZkokM0PAOt0/g+lA8cdwvc2lvsYSp2SgIOiYxxkMTtaJZ
gFyehOaWjrSJsJlXZ3m3zK5XBJ0YA5O1X09LNQsEfsnyztT/n5Bod4Ei7BszQvc+knFPB1MyVMck
STy5U+86OTracraFMFrboG9/xOITdoNSBDnswTMNG+2UqFp1sIK2fdLjIf+I4E23scBr9w3xmgwB
CPgcja/rSSOCbxqNzwJPWAd1ff3d7v3PaJPs/TY/ddVwLEPrePubroQuGgAMpE9mWgk14esh89gX
PuKR0bkuih7xD+EcaqlTvxQqQE7VCKfZWeWPMNXPGS/1X9ZT/+eMoFkI4YkLh3zpenRZEXITd0Z0
FlnduIgaXwZcB3e6Vt5brPjtqa5+TcAzry1upK4Wq6vrVQgPAQBNnPfBofanxM0Hu9+hTFScMCtx
Np7Hd0bJ84uMEiY1ICCyAE4WAw4KTqONGkbnJifNPg25rOIm2zcmiuRjPmpuOynycBT0P+Xn0Gom
AoZK7bp7pR+NB8salcSVCOU/+jy//jHFGuJPJBLxQUZNBTlvo2ksr0+lmS5O7ybdCChWjvsc7xDO
znqHFAOvP04LxwJ4uB1hSTFiYWwk0WmqX2q0rje2/coevBposQvQMBFGJhBwtiIgaIVQPxptYbh5
qzwIZ3pE/HOnIYwfG+3GFb028GwoPDMv0T3T5iv8zd05NvkITbaNzrmi/x78GfgbiFOsqi92m+7q
Lr3Emfqktc1GhXXlnHOvUfGAvQX1bplyBkXcNgoi+mdp8CNawNbgpXp+pPD5A4gm9fs6uSjhlhnK
vN2WVyrvEI1LwEiQgBYRrGZIZl+IAr0aI//AdiU0z8ID4NVfjU3WIgfaRlVCWXsCQXowSxrP4I8X
l4s2TXP5DmCc2pSDdgEgKgbPSoqodaErR859qEz2sFMmJez3ZlnG3Z2E3sWLr5cQZ0qKi5ZXYUcg
dhMSZfpFrnvp39uXwspPnO8DTimJE1jWxU/EY7Ex40CLz+QPz7WE44boUntjn62dJBm+FSZcM8ty
mYsOqjp2lFVj3LcsaoYDPg6fqXkl1TkWaaNvRDor9xzpLgHjTJLkBV1MqXBKM1NtAmXJ6nalZF1m
vV0v1vRPTTFE/2Vq3HBzmDMr/i6OUNvYNQUI1i+y/AxmUZBDNQLB107DxqFZ/VJopYGzZBlRoL4+
rHmUzspOjISlyE8jEU++k8sbs1kbg4I9ICXgepC5FmNUIohkf0zJMVS9uq+jLHlO0IHdGGWpkzw/
e8SDYAgosnIil9CFuCGLbpKRd74uIlyBJEn8LgvalQe4G+1PybZ9xxNIS9U0g4Q4JcpQVDszVcLq
YFCajTx5GmXDkzJgAnsy4bH43E3kR24wlljwVXYYYFRiy/YBJxdOmxbZ1B5FXVUnYyLGP5lBIIeH
PGzgAlidXiguoo35n3KiwWM2zvh7kp3hD/WlAtceAS5zYwnWFhpdUVhvCFlQr1zs0d6q/JKVQUOn
lr8khv/VyIst0tHqGA4AdbJFegjLc5BZvd53GS4LXetzrAscauTUzDde+bWzTdg07xjSRPX1W795
Q4oASzDEMzltTU4hbbJ/qWUou0JpNm7TtceKYvnMEuV00wy53v99yAuMgVZy5nvtM4731Bj/WM3w
UyOucQuHzKkZh89NZG9VE1cejlmrECXWue/zruvdGk2WR6DpzzSBv8n1dEnDcDeU0u+6rQtCj1Hb
2B1razozxYDnAqkmG72eakPtTrNQhDyng/jNOQEQnAYXyc6b3e3bfwnkfz2JKBKjS0wQMItoL0ZS
lHHqcik+N61+MPElTuv0IIPUbTTpe6L4XzSnxLjJRgJpK8VZmyTC/QAUES3hHpiDhDcbp63B2hjy
6GNVpzgfARcFkmtLw3APtV7/SyT+6zwNioO4QtPXeW8T0Nl1PYmGwSbISKFfA1HPECQ1gs78wDOt
Hm8v7NqWwesB4CW1QKLg+Wy+mZwRjpY0KiiM5UYRw3swrNxws9QvXL57lwMFESi46aLdYoatHfrZ
CwEtmlld6p27IbAT1egRHXO0PP8Qq0ZGg9eI97ent/bt/ncUhJ2up9dFfU2gzigGcCyq5eEPxv0q
iNj/PrsH+Dhztyyei3cxWzW12ClVjXQaRucrXZHq1KKCCZHqx+0JrS7bm3EW3ysLMx19kxp4YDTZ
R3OIunPa52LjXK9dYZDbQVxg2UDFYnHr+42Oj44EZjXBhMxTURChJ1ZOR7nFLgsNsOIAXDXwSmrd
0MQU4/ftSa4FRrNumwrznSrpMgA2R1MK6SVLp0JuL2Nqhns4ALxAreU1yV+6Dr+eOBodwFmopKFV
sZirw90YE/ihnx3VA1U7uduXVUZuKznNxm5cmxfJC9JelNIol2jXu1GO6ryRIm6SXkvvClH+ySrl
BEf5VBbKy+0lXDvXaLahwQNuZiakXA9lt04lhgEFfKyBLBd00vAT47n0XlWk6suc8RxUe/gvwcLs
jgpdeU1DKYoSOVdaxOLUysaBRxks5J38LZrk6io6hDn0N9klS/9mOdYhrI+Vj0dS3bvAkX5MyFRn
6OF4aldulD7X1pE6D5EmpTR6VIvKknAKaKW0jc5Vk+3tCcqeWalfnFS/KwfOgpbjuX77y60+dW+H
nO+0N1eyHJSS4psMqYe1egj8INqpBQM3gFUOVSKTF+LFfh604lvXRNkByyX97yA4r2eCGiXpAssM
HXVelTc/AVmYosb2LjhrRSrctteEZ7T1RTjWFgnmtT64SHYR26JyQr+acGkJiVEbg3KKyVAzpOCQ
1cJ+AuFWY4g1iPzYk0g+jbGQjdmdroHOq8mUg+hHOv8Yo9N+x7mi/tjEeCi6Cn6d9tkyKudjj5bm
bF8S2YFnilpr3SaUm9+qWfH3wmaoLqS74VcdHqhX2L2xSxR1+hLBO7uIaOp/RrHdH3Xflr7UsfPk
94b5HGpqdMDHCzElJaGlwMqFnzLFbuFSplb1UCtZ/RMSn/0ra5PgLKtd9EFCItv00sYfET4V6lR5
Tdm33S5U0AycUXrWb6HE/tcpNJXgDGRENr1IEvmdpAXdI16UgM5Upvob04n8Hu/CrnJzP+x+6unY
Nzsnou65b7QueAmnWvvXoViVnG2r6csHqdTNn1U3tBmo5HjCYy+Y8p3f60FDltI14UGGjoNCbDr+
ffWORAG8DY8Hrc6l6F0n1wiKTlZwrvrSolRiiHsDUAX6en0HL0YqNs4LRUh249stNBu5QDaarxzo
ixjaXO9WvQPYF2kOMu1JL+94OzA5jbpj5bRkS4rt3El5rnhtiZVn4kg7HBtTPNmc8WseYs6mFxMu
wbn+J0/tZqdWoDFMbfC/iiIRvH16a+26RgtcZQpwhK3lncZzcRB+Obi2HZanOMmpc6v1owZdwBVp
GjxgT6ns5aB94cPnj3E0/g774CXvBSaeIZ3daagP2YjPj9k2jx1Frx12bulOag1k3CX0PKW48cok
7vkL1ich4emoToIdnlrfYj1Fq8/2q6OptQUOPPK4N3IxukNYdMfaKqxdDVLrcShSxXXSyHnEG6Ha
NbaoMa/T8ZS1UyJ1t89zzG5QrDqlli09j5KsSa6UydFOWF2177NA3+N0IqGp1tG25Xr1RzduNfVU
OXL1OSHl/lxxAj8qkyY/lFrQnswq/5EDfvkT9z0yhshleoAGxp+hJmJMKY3yNDRqcQDi6u/jGm1+
Bwmoe7u3zMecNxMPxlI7UGgx/umxsdtLFkAjv/bVo1SrhWckRb/Paj18lqK65SsiSe7iV9h+NpzU
3ndqbH8rZb0HG2HCJhZR+wCIdfD0ts52cq5PhzRXCs/X5OTBtvEAcJSEWpZt3k2pPLojlcvfkh2A
AICkG7gplQ3M8DJiYq3x+QmU4EYhSiQS6YGlqpw9mLKUuJ3iA82NhfMryNPueRxmhYAhE3utGKbv
RVyjfdLJhf479WXlouqlsUc+fLyoUSzdIc7W3udlM/vhhmZ3aR0fATFfoUJTN1G614xWdVt1yo+y
XCYfsU03E7cYfWBKOdKoNKsda9dk5bDTKlt6cqLSPvcoSn2rHGoirrDycRdLDg4RSWwcO1vv0P/C
dYceXlY+WVOl3CVFHp1GnX/5hK4/0B/Ijq1IlWcrxtApdXzZQ1jZl/YiqpV/kSTHbKGx6v5RagKk
u5Wpvef6LSFVtxwSFREo7F3DzvxVE7ghw06TficcNenczsos14FRQ2XRiiAsiOQwmUmN+3GVvDRS
m3pFOWTPQ5T2+0kVw64Pu2ZXGdyGbpgM06PAK/PYJlp86iUsqOXClGovkad/miodMClQnMsIVulu
MDXp3LZTE7pRWA13XRBlF7tLc9VFdwj3CmpsrRfWkfMni/zmXkmn/mJM/nNr1h+cERz2UM3uU4Be
j8iUdS69JMfrpcB/GhublkQnvoUlDptOkgWUvFP1EpjiudbL2s2SSGIT11hkJvVDOoHkyISp7Iw6
Dc9gug03kEz6cVWouHHeirOfNWzNWkCYrC0XUZmfsJsiLwEFd+izSOBFlb1kbQSBsk6SHXVE9DtJ
53PNoZDQTMY+CbQHHcHQuwqw8U7qw+G+CBXYH34RuTVGTye0alhCZAhiGtJTdqwqe3rx++whjnJu
QMUvH+ykdh6SRv3U+0lwcGrnBVKjsVdyTHU7JDBOQd4mxxi9Aldy2iezNTci1mXOwS0OywNoxHyT
k4suwh6zGKcibLPgUjiie7L8tIC6oxZu5vimC1YJzkeeXUynPslNioXF7ahrmSi+jg5YjlgHhRht
icPK5uAhjxL/0uh5dZKdfrzTlSk5+CibbYSUK0Mh4kd2O7vTkysug6tAjZ2kN21ql3F+TyND+Vwr
vfYYZdlmb3sZvjItkig6wYSvdA6XxDx5rDpiVnbZiAbPjtcPcbau049DJleHyMrGzJ1vtn9vL+Zr
CL54keH3K6T2gFJR91h8S8nQK79qhTiXWjuBZ5O73ncjVAwNbM3RF9iXmHW+lCCxLkqF82CdkzTt
GiMOugMO4WWFPbgcht6otcqXPlDMzPVD3yh2aPy0uDehkfW5gqVueKCZ8ONlEOOUYVWcuLGOIsxG
iPF+FSnEzJgiVKkRuFuqIlm+GfbgteLLXBB2NVRpvZTrca+3mUCzSHLOtREYGztymenz6RChtuBT
Ilc0Y+Ouo5reKJRaVQouiL5tHlAtibiXreFw+1OtbEYgvexEQn0qsMvNaFpxL6lpK4GcGVPPNjN7
z1bB4RqC10Zf4JV0s9gVjIWq9dxiQgljsSvC3ugM3Oikc090qh9TFbNhnAaNFkh63CZPCk9Md4ii
qDp2WOTgAdop5gOw5DoGeFiqrUfEWX4dlZb/momQa7/VvuPlO2k7PwSMvRN4bBpekVDo9aCEV5Jb
10nzAKEepx95srtLaVTyyapS/RnR+eaLKprk0QoMBIbN2RgbYWBVYAhucjsXSAZFbh76vrTrp8n8
0CW6RH0aRFnlppQ+H0fNNxK4TJXytQhto/bqCuGHvV5Y6q+gk7tHyZHGH20W0QKgdavh3gqlFdGj
VBs/ybN2o9fxng7eGBSSulcb6rc7KTLTu8AA7uqmlWU/QhXOOhfSG2iigTr/78ywqucR1dFfbVqq
D3Wb4SIxAeR8marSPEPAt7GCl0V5LqIkvhhiSHkqhfTDToIZlV+Zj44hMMO8vZNWDwlBPyJl6JC9
651hS55lcRYnl7By5tAWn3TNy20fzmXh9xFNTDXXHzFs6ofd7ZGXBQFOCn1BMkjo8OhTLKtVeEdK
do9d37ksZaP39JSKtTcSf8RekvSa4qkiU/xvtwddea5o3FGcInWlULskQWqZP45pwmYewSQb9GaK
JnYlJD2Njxkp6N0g4NR6dWuAe9O7bigv9K+NYH/7V6xcElepz/znbxL1QM/ShJw6uYA2qHdGkmin
0B63eMJQCVZSLCwIaYxSEOTtmlfjzTgwraWgL3HCkicp+zNYk3ZAvNv3Ik2MT5Kg7m5XqOzoamre
l+SfiWtYiUSFxoieoh6d07DGJrtBRn/Pju89vFbQMYYS9egHoX+XJIGO01FSvugKFsqKQ8hejl1y
Mpso9rIQaKxAlvue0rhy8rOy8MomUi5G1jmHoXWMe53kx41gtntmMRUnp3Cqs5X7zb6w1UTd+blT
kPCa4yXK56jQiorMI6szf4AVlEiLuEGcUJMOrR3abpJbxtGk7/25au141022fRzqHOcDrdGAUwXy
h1DI2sEYzOak6ZKGNVqYfeySvrrrq3Y8J5Uh7/u8RFV3Emhfa0VxJkXI70y0pe6DODBJUpzpWFZy
GeyrahxPAH+7PVHBH1nrg53S9OF9if35B7tBMEqqQKV0TvRbbkhwuVSqL45obexRybC5lKyjZHa/
fa0ND35CmpbmOriyQJYupYkBbpTo8ZfMGtuTyGgqFHbVuejjaq7f4FbPdat9cChmHZzeGfd1Moz4
uI7VAYcJcRy1ChbbhF2XLhWyZ0i1cA1tSvBTRym+igBLx7ORt2L0f5KAS7L1C+KnZkBnzUy6MwF9
XR+NcQgejT5zHmxlNJFaaMt9iwmAufOb3kQJqRN/RDv9AEvR525qWdKlMKcqdDOlzXqX+lF4aKtg
2IFCNn2X8SOXQwkPpWpCr/A7G1Gt3HZrqNh/wthKf9sZJOEGr/hvlakGaP2o+REB3t9VFtrTDu+s
9B985EfPKAbxbJeS+aWalG4nKRldEHRCk8cAsW+ov6bAST2rjqUSk2vEZrgb7QZeoMAz9G/PMlEG
WPhZJQuVslfW95szlo962VrCBFGSJPqOpGs4ISgpvt4eZQlpAcA1hzBAc4mz8b6br/E3o5CeaIUl
RHKpaIkcM6pqn+lWfJXNRruAvek99IMM188HfWN67y9MBmZ+tBQo1LzjY3UwbPoa4vgFaGRyBxol
9nC2aJ/lpJD2CkyYU2+XqptFsEdESMvr9rxfWUrX0QfYFkY3QbFCy1rCrmnK+zQAmvjSirDqdpla
qZ+0ugl7Lw+kwHLVOBW5GySNVv/CuwiLY6OsFRqaft8RfabWR9yNCgzHSjybd1WrROyMyMmNfR4W
iebFkmTrKOoYxQW9vbTZj4gilW7ka+OBMoL9A55oXhw14KF30tQlz3TZMtsN5DrYmTi9fUObUfH3
Q9thLXR77osgb+YDQb2mOQWYYXYnXXxzrKgNoQscCA0Eys+hIv4A1SkOANe2BJQW79G7kRa90q7u
HboMsX0SAbWU3TT1XXmgaVQpG7vJvH6Q/u9Azqwk5sy+7YspYUOYm34hWSdQ1lwTOiKig/XJtLSf
Ra5u9dVXB0NSnj430EuO6PWZ6c0eQmjS2qd8MjuINyN1r7uU0pPkdvoEZsHBBTLYqKOufjROKNE/
Ly5H5npQ7LkdxD8K++STJ806NdQbO0Ti2tr/S/z6/ywm8oivRkkghuf5v7kTwlhzxoQ+4KlMB3zm
Ahk/T18hksvTrShxbVZIQ2mzgi6FTX0RSARTbU5GrNonVbKd77XRmZ8QSTdcW5RbpO61r8Zhp+qD
QgbR/6L3mxa507atAo+YoopnBf6zZHQvYyOdVdnfKF6sTos+xqxwoCJwsNj3hW4XldzO05rlNoSe
1zvfKq2dkWtbghjzzn5zj71+LBiLJFD4Qsyd++uPNSZ6BCufoTK720vhXJ1ytH1djw+Ro3z1kT6+
fXksHoz/GW92dJu/1yyGcz1eoKnJCLt0Fn7r6j+dpfmnRO6FO7V5etIVyb4UmYWSNJbYG2n32mWC
gBH0s1lqhODzemRDS3VprCGhyVk4HiiYgXHO0mJ3e35ro2D3RIUEVhi4ncU24aEKQ/iSzsmskY8P
5Yrw0cel/T+MQpaCVAza27xA13OJnM6vKemiKALw8yDjALADhDhsjLK2N0By/P9RFreiOoyT3o4B
xlGp/qkslY8jrUK3Fc6DOtYvtgCse3taqwOCm0Ixj/3xLqVXjUggfs0ZM+LhVCrNj6LyP0x1PlFh
7j9oRXK8Pd7KxyLJmy0lgFdx6y+KIrFN3ZuaM++L3viPNvJn+6Ixoo0tvzrKfGPA6OGULRkhFCfi
AMlk55QTAuwaPUuOQVUrn2/PZeXOIBz531EWcxFJm/Q6DgXcupTSXFVL585molcP3Sj8fuNLrdyG
tK9fHxITVaSlyJpS5UWrDymiSAmKKCWv3REpsuAhztLhcxhp2sYarlwbuCPOxZ7ZC48A5HrDd2mV
Ztmk26e0jtXvSTFFkxdkgW16lWGE3x2EWb9Imjo9RloUb1mxr04WUC2MHmxs39nEdsIPVKl37FOZ
WZEbT+onas//9KrzXAxbUgtrn3GWlPt/Y6mLiaL6F2BnxX3cdJFXhFBsAJv87k1tAy68tiu5gbk+
uPdn5sn1QOgKKtM4cBH3kcDzOJPlvY//8v7vd+WsEQyEECXYd3AY4U+AMcdwjhW56mliTNBBcxw8
FLdDEi3e2JYrFwi2W3NUNUuZoGR6PSmC8G7Wc7JOBUYYCo2ouTrgA7n+is2vQdHOrrQXByiOurE/
lzCL+V1ToR3L4OzRNIWQdT0yvEsDpKZMeJDU9R+kRqNL2Q3fwD4hR6sHlesngj5l2qe7qtTLz0E7
Krv/sNaEdpTKycm4z65/QhuUfqapbJ2iVSpPSsXFRNvLK+OtAs7a1gFRiBLITCjQtMW7EFCMq4dw
sE+KllDuMHneRmVoN5Z0dRSq7jZFOPTslzheZ8r8cAiQbI3GoHsw0iA/KhgIbuyYtfMGxI5dQ6RK
VXM++2+C1aD3h2nAe+k0VfpPZAe/ikS9M4Ls1+1vs7Yx544U/3B/vPs26OpIVH4JPhrF/6eIu492
bZ4CKb7Hu66CSddvLN4iPX7djm/HW7wGcViovWwxHhbMsTum+eOk5Hf6WHznVb+TpxZxcKeGo648
357o6lfDphBwLd/uXfzjZxAQc5uBe8QivFBNa08J4qfbg6x9NJOoh2gOHNU7TeSa6hYy17F5MoYu
nv3eqWhTf3fjsVf+wwVG9XnurKFTxOt9vT9kzH+rCHHik90rR6fB5Lmo2k+K1P+4PaW1D2YB76Zp
MksoLmHBejAMOGYxDpVBDQau9DH0MYrPi7tQN3ajyO4jYLx9NW5VMtZ2pgVTjRgf6ScEx64naGbj
qHZ1inovAetTFNhT7yZOEz4K0wqeI+SF9qmE9eDGuVvZJ3CsX0Xc8bR6V9/Hi9jGhdwwT4XI+72N
j+5OpcKxu72q8+ldZDfQuHl8eLYRKliKbra93Ydl1JqnxgjiB9WXTTeXpeqRBk7tOYPpbIz32th9
NyAlETq/JNqkcNerKaHP7eiDZJwcUvzQlWuGd4s49OFbiGj8B9l0vdxXXZwfk7Zrow8pCGJn15YG
mBsqWmrvlraQX6o87zZO5uoTBV2BFgNyUQYtuuvfVqd5ZsuNikZSqmL95ni6fTALAFylSXw93dml
4fnUyl0Ee7/c/g5r4Rt3LEoZgGRoriyyzLDMSYem0ToZME1d0CehO9LShXSl7kOn/YV2/UkyrY2v
sfL1NaBjfA009FDIWFyC2AZl8VAL8zTiT3DJOmwnqkCk3zslUU5W3Vd/f1fAo8dpg/cXmLK9eID7
vim7TEIIu4p8jOIsSnc+XQBbG6pPt9dz5QK8GmkxMzrdgTAqnxLLVFDCT4L8SzN10clxYv14e6iV
T3c11GJH970WKGbAUEgbnYxG+zduY2+Qh9BVArHLIt1FGXDjMlydHrkSdzzCoO84EmHd90U5hdYp
acpwF9W+dsTzr9nLShxsPJQr159GEEz0RmyPk8UiYqwq9GqSUvJxSQFLl1Tariz9T7HoX3Kl94os
/Of2cq6NR8REWKOANyZfuz6ETQHxMosAbStVWrp94mMZYkb3Q9I8hlFwisOtTbk6IMEw2sb4PYI6
uB7QHqJGzgwoV7Gs7Qchai8tgU+A41bdJAif8Wn+/R+mqAOhwY0B2tASQJnaTqpJWc9rVdot/ZzE
cEMzq/awces7IBjxOUFz+XR70LWz/kbGeVnHMpNUL6Jc989SLn2L2+GXafZfuv9D2nnuyK1c7fqK
CDCHv2QnTtIkxT/EjAJzKIZiuPrvoQwca6jGNOQD2Nvw9raqWSyuWuENvQiz5f9zqa3rbqsxMOpU
Nw4rzE32Rqa9Omre305GX+7H3rjwqZ+R5wXkT1eaY4rkNwCcty+Qya+NDTz0BRTGzSuvLMsrVZnU
nZYT1HBZMUJpqzKw7fZHOoFRiFSctic9yi4EgnMHidk0HwlZP5ndJoYj21MN+WIqpwhfke99I+fH
nqI4P9mZWaJPyswF5LOiRsoFBty5CARnErgRTNO1afh2A0Zk6WZNkXHYWOUnxi0/uSsfDUDSEnhJ
NIodk5ZLKh7njhNKZ3Qa4B9Q1G2+mp6R02xgsBJWINzSIyQB+walo5E5cFdnKCaIrLo0fd9qDa1J
O/UU/8E0zVlHS5sHVS0EgpMmgcErQOvqepGo+zLF1OymNZfMuZ0tt+qvM8dqVN92+71pZw/4oDJE
XVUEutBAjQZA3ZLUOLk2U5+eVEXRtN0yjXX18P4HdyZGk1gRoNfQud54b3/stN5/FQSUU6wn1h2M
mJoXInqtueoleo0X0D7rn7bJq9gaakHYJ6vk7yZMe4lFdsyWh2pbybB3GcCPeFnt//mZqCbo3aLi
yZNtkVnWNOfw1rskdGb6O938I4rSj0IZLlxvZw40k0uqdHrgiNxt+RBz64yZGfGe06h8KmPlMOoK
vYnGOxhlc22P/b5XlQswwfXr3GzgbwEMyL9kRMy53r6uFgvFXCoJzBbL68qP1qzI7+ZChXjT2FIp
A3VUgUGnVjE4h0Ur6PPmfZT+o1PnesLX3i43+kqPBV7/9lc4SZti/pAm4dyBMqp0CAoyv4pH+Pep
kd0asXrhsc8ErdV+Be4XPS4Oz+Y7VqchnRjL8ti2ne+yafnYzZARJ9id6HntBj1Vd++foXMrop1B
/596A222zSNmEkBVLlPlZIy9pwXuBEM7MCYEIH1pl8zC5KTycY8WacCFXObcJ8lnt844Vqb8tmOy
dGAHk3hSTgoGZn4Jb/zeNSAnpLzif4/JDAYYYK5GZAgcby6DwqyTmR6mAhSsuWsL+So4PFFfgezH
5qnL00Bifvb+zv6eUf5xhgEw8tGAM1j97Fbdxk1+7Yw4JyAbPIXgRrDW8qL8PjON/sRZVp5tmYCz
t+qi/VpZlX1b5tK6xdLIeEqEMT4A2YJ5WqTUXWWUHBi998jGxcYNfIv6KdHy/NrAkoiqMHf0wBRO
fp0703hwmqS7bmh3xX4fC2f0kZOJDhGosMIXuhfdomLU+u5kz6FGS/WqpHF2r0ej9qxMwOkDoTBQ
uNC63VZyvzeCamq9ItZBibOJveqA80Gp2lNYiepzle5p8SBN5BtJdoN4703X1qFc0Bage+y//w42
R+z3yhQ4tFe5oJCi3axsSWHJNirGELUReNpGMh8sM+33slUu+bhsruD/LLU2eajeeen6psax7abs
RVmN4J/mDMKTCvwIb7MuA7mIckHw/oNtPtu/Vts8WELOnuNYOCLNUVw3enXTmfbXubd2Xt48wyf+
/v5y5x7ORhyIm572/V82LjPOSTRpFxkq+GUkjXOkfXU/ROanvOi7/+HRIDai9kQ4InVbf8sfLc5I
1NLyWjGFra0cIkwV9vUIZyZpEYRHQ1o5Csv49M+P91vrgubcysjeou+bjn44qNwx1KFuwVbz+uxx
joR3UFxl3smkvwTg+PtcggFY9foYvfLFbaOu7GvP7pdOhHGpDLtm0DNQHOKXtlzazPUcvI1B60Lr
LAN3Gv613UwNsE2msFCKoGeg2PZwi5JWdmH/zj/Of1fZXCKMGPLeKwcR2mVigo2schgac2d+7NMi
dS6cj7OLrcq+5NZkc1sF/iXH0AdmnwhRSH4WrvbVK5w6GAAIvn8oLqzzm3j3xzkUWDAhvteIMGn7
EEe7fWIObtDINtu9v9C5d8T8Y9W/JXaAUXp74BUh+1yZ2xZmq6GLoGgsu9qNCsyFC9FwW5sRNWD8
MbqiKuPgoY/8dqWkwpQhbqQIEY3ylRYZJ/NASwM9kPwRF8q9XCr4nRAIo8rEV+VSvnpGaQkFCyoj
bkWKewrEt+sjjUVFAPqQUjvdFeMxwnQRveRT74mjmqGipJbHqoJC5Vznc/ShAWKkDLBva+3CgV2P
/eazgO1Oes5fKAu289lGcadaaFMV2r0eeFmqAPBMPmSO85Ra1iV/qDOLwdO2cOVh89d38Papl2ju
eCVOF7b5FBWQkIDmur4OkagOta6rUEonFerD90/VmeOLzgtPybEyUD3dpDyU1mVtGFEHxUrPr/Vp
cPZZOlu3toXY4/tLnTnA1NkeRt2ENPgRm9dqZqgFLFnUsptpdAMCG3pvbqqf31/lzAOBocRAlBIX
/YCt2DaKc3Iyc6sN6ZtEUM1kDgVs5OccsmEqLylGnXkmuvxwsldgB5CSTQHiwovt+bvoqVZqvqeU
n/bEbOXw/jOdSY3QjVxFFDkcK/x1u0xvJ1YSyxZ73h9ovIDU0tNjje2Ok/9yneaYlsZ9tBg/3f7n
+yufez4PEWSsWNHr+KvSKE3ZRclQDiHgyRhrNH089GX87xI5lMGIxxGl1wxsm3d3dScqL20HWmjj
dxFl6GjPHg17ZtvvP856xDYf9J8L/d7nP4J1pWRGJ616CLvBflw8806bZTiP7uNimjt7xF71/fXO
HEaGr2iD0DqHu7JlzCWZgvhzHw/hOGuo0oHrg1fJSPse9YJl/+9rwftG0X4FfKIK8jZ+NBiBO2bK
s5nZ0OP95DypZQefQF7SljiziWvvjlyYJI9G9npm/thE0TuNxGUcUZUJjXk9lyTs400N/L2u7YmC
4lJ9vcagzVsD2EZbAagM3/X2PhoAY2aqoQ/hIlR3DCvqztjvxNBou1r2xU9LTVsmTNrS3oh6mL7m
znCJsL9pbqzhmPVJN1dIuPtX/SusukKrxuhDpC5TgO1zFuaevtziQq5ctWp+koiX+bOWXKhIz1wK
K4KLLJc2EU2cTXhWE02WSj71oR6P8VcuzXnyUYprfPjROjyO4dIQersgR4fgDAaKft2ZjkqE82KV
ePMSAm9RbikL41u5SAqGPjW/Vrr2r1pO63rMu8Hr0Au1KL3fHibdIEkrChSMyfDzA3azB3zv24Oh
lx+m1Py37t7aIMKVZ1V2ZzNX8ci3ixVR4y5VHauhwfznRuudMUDSFB9lN1cufPnbA/N7KTB4bCLh
kw/l7VKp1I0OqwI1dJMlR2HB2HWdcWzjOga+psGumaOnpFO+vR8D/krdfi/LMQGRwTXLf3u7bBR5
mcdgVqV7PmW+Rwk2t/1RjY1H237RvfHBRKfEH3CbnSq4WJr5j9Co/2wxyRK6M+AL6Nm8/QESLbx0
Lhs1FDrte4LPt1hv2+PQX0RJb8PQfx4VD1aAemto2JycwhZQ6KHAhoWQce5bc1LvBifVf65QBmdU
k0M6G+UFh6dtKFoXRekPuhhZIWXF+tr/iH2EH8YEdETCuViG0W/ACYZlV3u7pBjTXd7PTYBtgXvM
qm46CJKdC02S7X3M+qsCGdihFVLxF3Cj1rQKKbJCCzt6WM9VkYzXast4/f1jdHYVpv2rkRWj+20/
JIPbZWCLqFJbw3Zy0dnZ60v/j9Dl9ajQLAafxACI+nZLgK7ajG/P4ahE/I6Ti3/nbugb60IEPXNM
oNISz7iv6Og5mzeWtZ1StbTeQoYTpj96i+6nVWWuw945wJSh36lleskza3vvr4+moSHKwSTj/QtL
1oKVSvR4UUO9Mw4YyhznPhv9WK36C1XuuTeFYQE9WczAwOltwkxZziXVWaKFai0aF0yGV99MnJBL
oIO/5J95IrKYtePMyI7Bq/724GPHkzmTLE0WanfR8HOZ7/PlY5GgYZK+KgX+GKmzc/MfufD2RtIA
SfhgVWt30TjE5s0CalzYuISDw3j/qJ65r0AogsSkiMHmc0vbgTuMP4Vi6SHZvvSNGO2PwkmfwA0g
T6IXF7b7r0R83QaiGjQhpAloF26CzjDMRtIqC8vZ3ZXourCozL0babdwnw6t0f9IARrluf6tgx/+
70+6Iq3XBAQLhW1kzVGmTKvS00OnUm5b7C6DFtVtpREHOdv/ahaxPucfi215IegHu13e2XpoRm1b
+jowCcjJeZa+1tES3RuOdJo9Wt2VuKJqvajvdeb25OIEmca/qay2eboqMNa2SqytVIxx9xNsr2d6
10PQjfq0q3LH2WkTR4mL7p81LpCBIEFg4XVuiTzT23NeoQMxOVqzhIk2PUUjJzl29HtbTl/ef5t/
yeayw/Rx6DVjKbxC9bcflN7OFap9S5ipzRjddKnjFNhD6t6z46xOlqV0eklW1NbyqvJGe96Vbdbf
lEI1frRKL4ygh59a8GpSa9Xf6dyPbqHqL7io2qSHcxrJIDGapt7VjRbRzLcSuPViUNpkl5v1FO8M
pRudo2V35j1KznqNpZLu3thEjxqln7r+HNWuuuxE1nt90Npze6kaO/Ptohr++3OibqHt+HavS5R3
rFarl7DPzV+0Jfe1Et8avft5EZfk68/ESfo3lLC8V1KTbZcui5GWYTA3h21ijdc5yBE0dNHWef+l
nnsghCLWthm+w7hCvX2gccoA+Hj2wlzOMRApiJ6YkzzplacGtUw+vr/YmW8EztZ/F9vsXlNoOcJA
kPpSdxgPhaJNoW6k5VF4cgjyZDSPddpxahTlkkHSb9j3nwXZena5U4GgMbZCx2xTahZl1fR9pi7h
1In5VibJdLfgs3q14Nrh46KTPVXNqsflDs2NifFymIqR4eAsbWRTlexC4Xt+I/77a9b//Y+cLBrt
GBiUtoQSrAXiRXXYdv1xrFQfLOKha/ov0fKvE6PfO4D+ztr4AQy0lTxcNL6JeuJN6+i+Hm3Y8Lda
PPxkJy5lSWfyF3rzq8oJiu649G4y+mlJUivrKMhavBKSabmOx26Pz0zhl6N87YpLophnd1PDkhGd
W2LgVkTYsoYVuT4soRIrWXFTogrQYblUW7+yqjY+lcxjn7TGTVTfUhXz8/tn+kzeRCm0nqhVIZYy
5u2rJIAxxrTcJXS7aLGeFzcavrqy0OsvI6nqhczw7NeKoIsK25vu0xYNk5c6jImRWkmYiPj2g71X
+uoAO+yXA4LtQp5y9skwy1tnfvR3t0yKOl40TUIUCQelz3Zu0n93OqUPSmwjL6x0LtRBYAanCzCG
CmVzYKJxKpelJKp6dcMIU2vNneOQG77/ps4eS6SLVsgUoWAbu5dpQR/FM7gnTfu1EO11C3qnTvrE
R+bt1xItF7Kfc5kXiE36MCszkEtzU1jOqZhsGiFzaGWoxyWIwaD8PMaB1+m4h5hFHVr6vLcH74OV
jj/y+GJFf+64wMJB0OS3hsq2eWB3VEVqr86hMZQ/LTH/LCdUksskW0cg/17mrbJXK1CUT+EvHDmF
mVKqozWHSFPM91MWRx+E3lQX9vTcO0QAHVQQfAMNovHbr62vnKVPSsGM30JscShnJexxyTrZKKvu
kgx5HwEK5fT+wTn3IXDlAxWlOc8B3RxPKfTMLZpqDiNb+Rm71d0wRYw1U/2SA9jZW+rPlTa5+ggU
PcqNeg6R+DWP6ImlO8qyep/KdDmg8lV9kUrX7KSMsgMm7+q1NiqLr0dC95PaKv6HaIOmMYhVZklA
gNd9+eOWcoalHJYlmkLHHJtgHkb7MCP4EqRJjKpRPmcX9vnsceVyWtE6q5TF5uXiUJi7UipTaGKC
Hi8EAOxin/scizCorv/DO/Uow1bFKjLa9aD98WyaYkz6nCLqotaRF04V+o1FWTQneiX/KjS/Xry4
Bf+/pTaXfbfo5qhQhoW2UzMOyUf1WSjTgFmkOl+qBc5uocfAim46KiBbzSQnbdo28lhrUJsbCWFF
gB5Bby27m1EFvhBQz30XvKiVtMUIhF7E2z1ET1MpMs2dw1wDYhUoS2Z+gQSaz36L4sA/+sSuvReI
hDqjFiTvaGxvtjFbYr2oWnMOM+SRpe8m42LuJiMSmIlndXUJj77+cduEkQHq6oBA5+qvXp3AhStZ
nFINhzk6WLn3jW5dvmdignp59WDG3mOiWLv3D+W6Ye+tqb/d0Dnv8joZ6cCix5nuLHesrpLEvQRE
P3dGcHUAgsJfwXBtgkyxaG3ltiQRVLGvrZo+miPSoYuiHqvavOBh9Ruz8NcjQTlFTWtFi/1WoPrj
OxtzcHjjQMcsGzvtalGydDc0dhs0meEEZiegKjeJXn1to7p4nhG6vC6UIbmTUm1fIrS+rpI0Wvy6
bPOD6Kv8EBVahUmZqK7MxtWfhkSpD+Mkp4AiTLmuG2PMadkgDobWbPM8Aor3Pa2yvgtHyQIs47qd
mXrx0bGFjcwse7HLG6X40USqPOZJLLiK3eW1FJ5xPyA2DWtTncq9Lnvpp3kd3ReLIq7g7cxP6WRp
xyg2SWv1qXUOcxbZX6zURIO3GFY1W009IJ4gdzUzp2tlcotgRGgk8NB58hU5epkv5KyF6DzPn6SJ
9CUqCPZth5aeTw+zgJRgzdXHdq6VXYLB5p6ZUvmhcjCX8adowDtR6aOwi52XFiftnaNXfei6g/ld
6EX6aTGEFlpL676U0pA7ZIn4f2kIKU5xdanzcvZAMTQkKQXq8VdfwPHmqJOStrbBnvupoyL5g0pA
UZBwD+4/ahP8jgOAZFb2EjMRksa3H4lbRg6M94XaKS+0+9iaTmNN41zRi4M6iJXGJIwLLfQzgY5Y
inAj5gnoHG1Lp0YBF6ti/xn29O5adO+a+QnBh+iQlEh3vx8DzmwmghWARmmRUrJusZVxj8CY6SQm
KT6Acr9f0jHeFToamsEA1Ok1Z4agHt5f80zcYVpJGYNH1mrVs7no63w2I1MUiAzqjF+SxjTJVsdL
18W5J8OThJQTnAORdRPAZbRIkTeNHRbWqBy8vO6DITFqxrF6FUAQuxTnzk2W6J/w1tDAsbijNuFU
cfSZaaBlh3br9SelbnS/Fob9iLeMTsa4qtnh+Hhb1MlycFxqRhUJlj18wkvsxzNZK0IkwEdoDcKC
3EIupo6fYuSKHSZz33wfph4GNQpon7ysjI6l2icBrYnuwmVy5tCi0EA3n6QV94btdpOPy7FG+CjE
UlaetFZB4Liw2rsiay4tdeb8UFHx4YPLAW29nWuZOhSACV5EOEdaO6NsnQ8vRbfM0YVv49wb5cNn
IortMTfY1sEdU3W3xHHYCVXBXmN35qD/N7jZDueELhCjA+umrOqbLhmNw9LF9l529qrLIp2H9z+Z
c6+Uz5RAtKpg/AVvKWy5MIxK7RCOnBnEprRPwmmsIEuWb6OxioP32iUZmHNvFPk7CGt8PKuV0NvI
Z+pD3uYRa6rTmD8xL9TuGytpPnfFXP17NUeTSAM8AHOM9TYRoVCcrFWhz4Zympwv+OYOfom99YUk
/ExEwCuaepEOJ52i7QeaLOQDajQREdAWDfiSU8yYwKXmEbh1w8ku+bueq6/I5UjmaHcyetqiUzul
9cRQdLy1kVGBH1WTvU9Lbm6kEcvSus4b06X/NluM2Uu5ToNW6ruOcJ0cJx/5Otf0q9Xq7MLBXjsB
mywJjuWKZQVOT8N30ymIVa2Kh9GwQ8eN5BUGEPLejOpuH+fJckwi46XHw/3GKtQuyCqne3r/LJ/7
fPnN69GCc4Nf6ttzNTZI6OZc1OHYu82nBkH0XaWV+pf3VzmTUNNJAiyFxhVAhi0gDG6YmWQO4d8e
5sJfyqI4Ikfo5r5o83mnT5OCCYaBIUDXDqf3l/77Aek6c5lqwIxoxGxZz0uSuXUBWytUxgU9zjE3
kM90IkteyBP+Ps+wqoG9AdNgBAQ47O1Gtlre2wiR6WFjTz/5gjuk3eznWTFcPxLIL77/VP/RcHh7
bFiPzBoKAtcb+mtv1/PmLkPKKIV4aKnL3uur6xkkU5OrpU/Frt9Mo2PfKMB8PlhK+bGfY5PuHdYH
41z0TFfm7GFAKHJnVLZ5lLPzkIz9kxYN1b6Mh+TQq7ncV+74auRLs0evHYcABIYDEAz6h8X25D5W
SzXzNUkh1NjSDbA9vKoB9uG0RL4sIq/zxwmBa0BGqM2rUHyKusDKVhErbc6r9/ko22On20+1jZAu
atFgZ+nLMRj2V0eCoJ7t7wjITEE1mlejUTV3Bk3JnSpoeGiK8yE3RvUmU2R7Ww9pHMxae9uK/msW
d9MtCgo/gN1eV4AuD7OJCcg0qOWhyeKfelIjdyq91E8spB/jZP42ysS7hZX7bUmSV9Xtdb8zuhFe
fIGCgNwnaTLtEZC6EtPYHBocIeqWsSlSArGvoHK+X4BV7IaqQ5Z1wUKrbJSjVO0rpD909Fzn+pA3
ens/Ys508Oak85OuhgbFe9h1ZhcHQlhN4EXZRwSflbBaqnk/2fZrIj31hPJ58wxwZtyXUXXU3SYO
qsW6Gc1MDZRE5oFbizzIrAXPCEs8VxqX3boBfancjp793bG6O7S7QtFLKvN2TgK903aVlzyLJdnz
RRwytS+CJOqWQ9bmyslNixeULe+KVESPs2J7vmfJMInT4oBS132s2CecQL6g/non7Hbxp6L8hWhi
srcx/vBxr8F9Av8E9MOOZoq0kClSc1/Y04Mz9J9SN77zpiTQ0rKGPmID09Sio1ODMurqGubkaP0y
qzaMeufFqVq5n9XmWKvWdVk79m09i+OCE4NszI9JifsEGnLCZ1JlnQTorwC5oTqoSwu1Xy3+hjNC
F2AzL3dN3+Du5+ryJm+z13RQtV0xYEKW5ze9k7y408IYZsie0hRKWBJn7crDM3atPi/7tGmeF5PU
Qpa55+do7uwHne7jFDmnQcjF72k4750BLwmZWROpM34MqL68RH1qnITrKb4RSXYnwj5u1FxlJwZ7
8dMp+5yN3l02OD9IQW1/cLTHwZpXe6EdOe1yqEaHbdAbX3YNwCQO3ClSU/lY6GATkjwOEOT/WHoG
fXmNmelkdb6MxT0SQIg4iOV6tORXO+8+NonwAhC/V2rcqdcy1qLbuKke+677os3qJynGz0aq4hlQ
O+Y+NwnJWqvjMOkkSERZDZ0dHg7PmuFrashruRgfhnG+Uqx5PspBP8VKjTRqKfb4dhzs0qAWLZMx
0PLq2zxUj3rRzHdLKb/b9Zzv9coV6IdW3q6OQOYqVoNbSr2HqL8EOgbF+ymzEaiEhplESXIs2nY6
OPkc+43Qih0mYV+MytnFrrM8gXd4mEonHOzhZ9GgK18rJTyvPmpuc0sCw6+r0h/q6FYx02jfxSMH
ZYk/J5H6g9CNKYzyaZgcHZRN8TEtZYZ3jiwOva69dJCKg8IpToYpIc0sAKa0+I6/YR1HW7k3VCkg
dhM5oqqYj61eGx+9wh5vJy1ZAtS8QtG69+gi63fUk7cr9c2BybRLOvlphMW6m5Xsazk0L7hr98gi
w1uj1D+qFsYds4UTUYZFHYHpV9NaGdIVw/DBWKynTEq+kcw42Iuwg9Ex6BA36Q3wqs+d5U6BqJ0Y
0eTIQRRzyXd5h56JGLCj1fTsm6WIa8uKX6toobGg4AYDT+e2c5sr5vCnechUv4jHR8trvhdiEn5q
TjpuNO332M5eVgTJsc6174aOdVWte78GT7tDK/l1wdRrXyblp1hxvpSVfWVlur7D1zaUor3Ncvtb
bzrPnYaBee54906cARNY5PhRtYc0iErbpugibYZt9S21pyemKHurd58tO3L2LfHHHytzus1l9mnK
zf5EfNIPVmsPN6j7JzfJ2Ey7rorEDUGeEbLQ0l1t8ueJGMefCjuYY0WFdOvKugpyR3kacdq0Ixxw
hlJ7Boz3Wafd3HGi+8qNr7xBPimxegdf0Pfm9omr5wu9BtN3V/slvO8swK1YeZXkhW2T7rtaW61g
01eaQHFgNfxAMZoPAlsef7LK/dyUn6a0DoCSHR3p7Smfkt1seId6dQdoDD5tMabloTfjfbpkGAFo
2ri3OnPatX3WBI1Xa/6cGUGnyo9mFX/oRPdhFtEHOy3uZoOOVpJ096DS7B22BC9q7z4OHmGoHxtk
v934uRUtf5Rj3Q6197FSzSRgONP5cWY+p7Atpzb7OLpNEThq9SlzROlXyN3slcQ4Jov6sAzcbknu
3Q4erlhqxsmRrneXIE5nL8uVVSt3NE5DbHi+e4v2oXWHH9Gkf4vK9KhX+itmZg3WU8oxsaLPpJ4v
ZeddoRCA1Ya0HiNZnSxRXjl9weTbdEs0d5V7K+ZWYNz6te8xV/PS+rFWxa8oJqr3tv5iz9E3fSQQ
NNF0QLjjaA41jjwQVI70NE1fbcdTLqxr4aDWzgVXQxr1hXAs3xLuk53bQFBKbiRR5bejM2G4tlic
Qv2hFLBVU+WaAbJ9lDV381RNJ69XriNpLzt07fUjrBbdbwzxwZXeZ9l490pmFv4g7KceXWhfsXCO
73J2Myvr+wRh2iBqowfor4avCv0hyetDyzXuu0v7MjH807hvmTbsSIdOk5ke3Hr6Fuf9RwDhRxT2
vWACB69o+ne9779XrjZgj6RcuaVCD0jH69uJfupqFO8SJNz5VpbBT3VEk5vCXq61ufgQ5xxDWTtX
ELRKVhrdHYYK5TF2cEbTy/k+oc72M9f6yVtz/Tbu7uY4f8g9L+Beuu16V0MVu2oCx3SPIwLWfqHE
v1yjTn09s+Vt4eF6VMQ2xi25eVOZcZOD8cadgb1RbtHvZANMr3+IdTcOpD5FwaQjZwUfOTpgSPYz
WqbsJrdNb5eJ6hM5V3EYMMBm3MzWzkTGqMACzx17RjNqh5aP3uyoFlsfqkVy7VV2+owX51erybJg
Qh//UQwyGFCKOdR29jNux9Y3YzxG8knLjuYsEf22W5y9XO9lHHjt9mTfNNzT/tjZ2Q0ubUsADyfz
gSpdjUPdBuNQqkdhq02QIcGFBg7HYUyRiHa04vtc1QD4lVSG+uCqr1Yl8gcMzeQhjbO73BqfmorA
GmuMKgYy32umz3cFcyy/z4p6P2YdlgMjoyfG78Mp73sjrHTmNVqkWccBncQWTrSfutpeEfXXVlbZ
Pte6xk9E710ZozJTQck4cGzCdIcFx57EfgrcvDuoavG4SPeVwUh7QJ+Iq7OxMD+J5bBnFuXtl1j9
6Sz6L6bSD1IvVrMSXe6zuVQPGZ+o38WL64/xcoronu/oLolglGp3NdCe3sN1eC3a7EbPY0xUVgsT
mIQ4yFneNW0PZpGj9h0CiefHYgmj3LtqJ+1OQ/nGpygcjvA4wxyDoiCZQVnyhwpbfC4G66tuWa+W
aGi1R+5405fWtLPaZjnNstpXOPHVSxKk6ZDs6lL5WlUM7WNPf5QOME5PkYR/k71x5uY4JoacA7VW
nyygWiRV6YdlVE94F/5s3QnfMaHdMzIGALqoQQlr8Ggi9/GM3WIB5h287SyZIiPk2/jIgyQBY/MA
L9dDqbQf6Sp9a2L3Q0P/ZTf1pRaUqXFXq0DSG60nRDr689A4X7ymR7JI5NoDhyEN9MZ7KJQ88RsN
6/hZX0UhPWieVuo9ZG5D3mVjY6C0/cl001PtJFemkqd3TuHRTjeGmo02rCiQ/dLfxLKecBo0jmBq
updBKLfVQj+v7eaaiyOPDwuSO2xhFLSTgtHBaLgHs3PSgP618O0JgeJicQTpcfs8azbsY6MGlpCU
DwRR2x95vaYgb+pbkfhKjjOn1d2rar2nQZL5qNyE5aLNQTF44QyeCJZ2pF1NPRKDetUO+9R2T3NU
LEGZ9/FJXQwk9OIh2/d2/cOrcu1kWH3tVyOnMqbiOhbO1FwtZXfjmQoyuRRKqm+o2AAqfXdn5FoZ
dm15KIzhZ96bTSCZmOAYmJIfKxxZHTKPFF7rz6ny3a2zJGhKLB085Q6BX8Je7PHY4+tULa8zh42L
JfoJOXEgVWpP9tDZ17kojVNhkbUb7dCEePcgud30LyOWVjheko834ZJM0p/U/oHRQLYrUsvhnys9
n77go55bJWBW66V0SJryMrlZ1qFuVnvHbNA/01TRPmizTt3lWCd14IalwX9ql/5bmVQ4FlXmeMj0
mIqb8HtyIDlgFvbNwiHqhBkcZ7voZ3/UpPtcewtjI5E9ZX1e4lxno08/226782T/U8GwLugTUkPd
uAbB/uIMDCZQECQA9C9xp+m+KBT9utK9u2rEbIW+8J1rFtc9Xdagr2JqziGZuN0K9cjk0z2QnD/g
fT0jUjVxTcXTN9tOe5+c8rMzTJfQ+2ew2vwqQIhc7SuFZ9s5sfJItuaUG6HOjbMg12fP1X2D3XC7
Z2b2tRYdPomWPiw/6F2kv/QOe5TA4chgGYNf4xKQiE79PhNGvbLcK9n5cA6JjaOr1nzYhek+dBwe
nDVBPKoXppxn+kv8bqBn2HoZHqLBb/swiJfwe6fSCG1EFI99lchb5oDGhVX+bv8CGIPGBlDfBGu2
hblJHHawjxrGMMuhsu3QU8m9o9aB2/TtmGn4habZmWYp6HlEpak16XPDJHv7VOmkYUvpdno4L3nl
XS2561QPSmPFjm+BtHOvq1FyeooIOSy/lZOj3Mq0dh50HdkR9BQ9MtvOmc0L3cq/e6XwRKDJ0vRa
ibm/ZwR/TJSrhTGSOoHkHAYV4YQ+925Gw5l2Wup1wYhQ7b5ZlPpozF28/z/OzmO5baRdw1eEKuSw
BaOoZFly3KCcppHRyOHqzwP5LESIRZT/Wcxm7Gl2o8MX3lCkQbky/Kumx6LoRo8TKBBQMjzUl6B2
gQGAhhsORAngHNGNFjWWvTVx+Bw2fRU5L8Pr7eYacsDtM6nal86qJWVNracsh56P+mMo1SjxZwHt
Yd+PzlSifx9yFdcOZwATo7wyiGMIw6o+nOtr0sUBKJDw33wMBccfRaVWw64pihpPoKFuMrKRys52
QdMV/KVqMJ8MO6oe0OVOftpapmIxIVTxjfJH5m2bscqKjdPimeI3WjOT4s1Bqr6nZ8MPkvXgq/Ri
S/WnunXJPOw4mfayN6rtUAv5aczwc9pM7ph8RdGu/5O4ZmbywtQJlnnCCxRq5UNFQjsNubmNg7bl
gYLjdSg6vfs9DBP6op7lpgeJJt2hKIbuDnZr3/wYifi+EEOnX8xk8JQDkODeoZhkZMU2yoV+yqvC
HH1h4Re/mWhP9PeatLFsE5HnnoqC238rk5jwM9QqKDLXa60XKrswGiErcjcBdlkSwbldisieVUlU
KSLncxzE+u8KDUub5NojjjdKGazZu7zi6Rc7DWF30DXou9DOWsqQ5aKa7KxQu5uY7MUFlqwV6QbC
ahg94Idaiw+Nk+j9lhAwjk/hkBQdBp8lEk4xzOjnHFejaltXg7Ae+qRTXSou1WiiDmSr91XWjvXX
1OwyjQJk1Xxu66ArtiqUScUfwzK/TbwRY1RcTQej+S/tk+x7q+U9haUw1ZpD4Q2ut0fUkwKmNPs+
+lQPBY65rt4SK6FJFJor1W59vm4WqzG7stFfRHUDlOiiR2KZDdZzvTRvJgXjv42tBMatq3XJiJ1v
GeU7C0MyeU8/Kf0pxyxkm42tM7Nck+mU2il8gtEsq7mcgq1ZJbzOOTZTaGsn2AzpdzWdyg+osPf9
Y1s2brTJ5RhMH+raSj4EAWWn6/vpwosxT2F2tVOhJS+tWSovtQbhiOEGW7OkIM73XPypQjy89v88
EGhJBEywuQFTt8TfiLyoZR3Vxo0ItfBZTSjCbQysJ9fQ5XNrY/F1uJC5EGk3u/Dw5gm/uZUrbzJx
QleNG4jO7gPmvs1dpKXiOafM5vBG0Nbddokwer+ScLJWkIqv/jLvhgdUgP4HUFvOy/nwViOxkW5D
62aYTR4eYYgEd2ahi8pPYX9ZeNuWgftBsWMtvNNH0/5cZXEz3rZ6UfewVDryX3oWbb5RZeiQGbmh
so8kACCc3woMwnJ6J88x6pmIaiBjr30xKivTdsyz/yIjQ/uolkX5R+vHONvoQ1hVpJdaFm9F1dby
YFE/+6IOoEW2fTl72o+lrT02Ggr194CFTGUr61q7p6JqPUyWN5HcJIP7Be9O0ZC+5sFToajoeZj5
5GSb0eKAbKxWKaJ9M7UCCLGmlMGTY9juz4Yae3zszRJD+6Hm7670vV8JIYuVRjRi7qBCUICfuOhx
ddS8lF40DXTOcRdY30CUHGtUVhzEFnjpTlRnjjK29jnyOM1cR1ebk0cidn1bX7iPgf9gKWbOrP73
rXCX5nRve82NsDtqa2M6bkNVml+kqdB4MuI1Pv+F7Y0G5dyfZebIPiz2l6NiZ1sbjAfVVt63oop+
IR2FkpxadjcA9cJvSI+i/Ykx5e76TC/dFAwJAYjweDYyPt/ZrSn7ZDJq9BjYoFtANCp4f2/692vC
4h+KLbxXM377fJQKQZVUU3ER60Ih/Sx2VfouSnK8Ppfl5pllB1HUpAVPcxQw1ZLZWkkrotFjesdB
7wfHb1wnULZ2gTvjrnUb5aVKKhy/a6OludEqLlwOPaYAReNF1fZj3Rupb4aFoFk1DlX3b/H13x9H
uGsBi2QZlt8YNQp6TrNtQwHG/XEYMhtjYJCFyTCt9fsX23ceij44/WgVHRbAwfN/f3NbGhRP1LLG
Nog/dWtl2J1TBtpViv0Rj5M17tMib/j/wVAqoEFsoXG2+LY6XTBVopBwtLHKe4kb0/tTZGZzypJs
/Hb9Ay9QMX+H4oTAseBmIFM5n1dr00E2Y+bVpRlmlKb6URkqQJJzz6GlKlxFL9cHvLiQ+IwAroYu
TQp2PmAIFTPQ6L8eh46WQ1t9YdfCMuwAa4T6ytV3cXIokjoAq1nMJfhIBMqoO3mJSVGd6X4mdPuY
k/bvFTxjP+gtfn99N6xp0S4untcVBVrlsKikYeyC8wnWaKnVWBV6CMhO8kMn+m7ruGNGu6Dnjs2Q
yg7isDwQ/3+6vrKXdg0kLpvLFd8Ydur5wIklnbpyC+/YjrBVNEUtNpOR9b7hhWs+3IuM7u8c3wy1
uFyNMCWOU6V37FXlk1H0X1yruE/17JNaYeLJhvXLkdqDBvLpf5njjD6C/QiedLG4To8ZSG+l3pFy
UuH3WOf44TB+0pJ2jfN9cTUJxGYdFiodyzMY0HfyCqP2jpmrhr7pIiQlJnErjDXHuktrSZyHdzL4
bvpTi882X9qYTDXB0RTZ9yCPHj0lPQSuda+I9D9NVvtMWo9JHa0EYJfOBgbqEPpnv0EqFOe7BRMJ
0L55HRybuKTh3+Kx1dovg0cFoOw+pGPy4fqXu3QsAN3x/GNbSoFiMR63GcxyUw0I77Ft0Yz2OIbg
okVZ3pcO0jOZdu+ka0H7pY/IDQoFGlHXWY3lfJK6nY2eAOx8jEZqoKRGo6dvqsiUH4zQMH5dn+Hi
3X89FLpFI3p2rwAeuviQ6KIOBpdocLSh0M/2AtGxqpNk5d2/dH/qnHGeBmSWvSXa2DQHux+x/Tta
8VhtRVip92NgeFvgwAMi/Iq+gvi7uIRQ8MBwwn6liHO+hB5eMXi9lQHef26X+xjb2fkuDevgjwhL
a02p57UW9CZYfV1EAlA2JjYggM7mn/Pmna1GSoFubnCJFXE74vAZNj/VjmCbAHsqv9Ic8SyfP0Gc
2mVh+KOyJkLVUKTJd4GT2b8HGKRHbFaOCY/xcvIjn3lMCgWzQCopdM29YKuLTt7GcZ5ur++eS+fD
JL6CJkfpDlPO84kXvUs9BerPsbWBHPmWkcrnHmC2ezICpel2te6GoKF7R/+dY/eS7K4Pf2lbzWKx
YEfRZuIaOh++CUN7gPuPHZUY8o1ZGKGv4WLuO6ncok749D+MRjoNug+9Z8RLzkczErQf0A9hXYvG
3ahZfxdL87lprR9KK/9d/xwyC8kPGD/kVJcXT0A0bsRDEhwpdxTHvHDFnVKJcuXzXTomxOJAQhkI
N9zF+hWBJgrbJtSw8ol8vaA/Ubt4HDiVVv5bJvV6RN4OtTgiIQ7CLkmGe0zj9HlorE9hibceXZUP
g+Zurn+oS9OCHkoUQ/T03kCgavKmUTvVOWLX7T3VtqAMiBy0DwKoW+NSXnqRUGTG/oXIF3zkYl5i
SDBjIag6arG+08p4pw3RRysdtmJ0aQKjvLkyuUtHDn8bsijUyBxEiM53ISHqpGCO5hzFOBi3dubY
z1is6o9927i0NqkRFHnvfaLdK9Zw8ZeOG5rq80PhzAIky7diCC09sMTsizh5+zKJ9aPUnGRTehk+
95Fi7P79O4Juhw/LZUaxZzFVDN4Na4DqcMy0rqAvXNgzaKHcu+MQrTyDl+IZNDD0mb4xO8PNU39z
g4eecFpkw5xj3NbI8JZjOwx74WTVLzeYxpAUkhrBtvbC+Hc+YuWHlA6Yon+eLmIfFP1NxAphHC22
khJ4VE/TEhecoX0IB+XO6m1z00IdXBnowncE3A/5lSyUit8yeOvSAVOa0HDJ1OSnPOgenEruSdpv
87D48u9zgr8AFx648nvB3Ax5BpGOJLskE8Si3Hl+XOUWLhfIRF8f6sLB4CMwG84G/3IW13OD6kg0
v1XHlOJy61NyK15GFGA490aR/owHFxkZJ6rxotKcOFzZQJfWFDUemKOz4bC29KPR9CnxGmqSxypM
8nvZyWgrkd8A0qEaPqpva5q4l2bLNuXKuVjZzS2s6bK+x8dwTH/rSf+1AD3nj4F6SN1oT1fji+7J
lajq0hwhc6IDT4H3vbkCYvx90qbY5+L28+JVEzKLXflgOCN0SXvNkeXCJU7oi5q4wXLSn1hEwYNb
IoyXskkzx0hu3XZw/cwKyoPXc+1c3zkXhyI8Zd/McmvL7L4qndLqad3SGPeijwYcAco/bX9yhLvG
YbwUKuJNRlkTSS76DOpil45G0g91xz6Jwh6ZpjGhZ2b+ditMTsLMN0B6dZ62b0U+bqdZqxeRmmB/
fbqXPiOyklx0cwmFqv35XSdy8H6V1BSqJ0VJ6Vinxd3Gxm2qTfI0ZKbYXB9v2WCa337qcbg1ESDO
jeXFpywMNWhlVivHFMZLtOsqQFo79JbMr0FuWJmfaCUKlynWGWB6apyP8qzR9E+pGfKu6MFQ7HNt
yHxuzMav8iDZVKAG3EEUzs6cIlFv9bHUQNuhz9IfjDwMXMoHHmjvUS9P0Fo6cGveMP1uJ68xKS/o
E8pkWm0VG2tAPnUPac79zv9ThnscS4pb05P8wOuLcCFOICTBCAUeF+/nklaetCANDYvM1YI2u2lw
rdAG506YxqNRZ7eJKZ//aTyb0BExBRwmoQOiTrVUCrdcqVu0XeOTTmB+Hwag1BIbDcYAVfTHPivi
m2YGuV8fdPGKvg76+nrSwARSuPzQcKsTWhVedFLyIMi26KQB5pGl3sQbo5tkeNR7o+x8AJ/Rfyoy
E43vIOD1+/qPeK+HYuAZTT3JYaeRAS1ZTkWe9zoaISGsiCpw/MFSqpewG1La03omSaVliEqurUTa
f7YeBMiORkWgPnhFt+aasjhp83qgyYLIMWqHkBaXHOKgrZsUdF94CkwjO0ijavwYevkNYPf6ISsb
sUKnW2yyv+NxwHjUeVbetY/HUsWsPR0ZT7bxXpfZU6U4QM1atIHdJMxmgkO08ihcHJO70yHynDX4
Foe7DxUawIonTkUMXy3xrGHv9p2FDH4+3g3OgOUlClQrV8qlQaFmOuiyE3m/a9LqHmj2eMyjU2mq
0+8qjsL/qCQqlH9tQ8xEonHynTZM/1m9kg86M6/m65MgY1lfU+uhDVSdslYHPE3ZWpmbpFvDHKP7
FomBdCWiWT4Wr98TwSkkmIhyZ0Lh+U3t1CaS0l3INBW9uonyQjkkrqHs3Mrp/ECQYLPo1REK0kvi
1T9ziW6S2Xn/6Mz892fA/0KQbibELw9UhbGJ4ZZKeMK8JPxt1cLcj/Djb/6Hc4uOEYk8QlCI/Mwf
/U0Mjv9WlVAyjE5eaKI3ruZq/eRNRbgDizNB8zLK/ywC9ee0UjuUG0K560zsTK//iktHFhYI9bcZ
f0Hb7/xHBHXcOV3PXLWyH/Zq1YBhTmKCyCpNoxf87z5dH++VlP2mdsTiUjlRIUVyTdMTWrIijVKo
VhbU6WnMgcD5OSpbT6JqxB/gTkni25oz3mGm6jgPOY2VQ9KE8W7UBeon9jg2P2MDVpIP4QH4rG62
Amhv4big/cCCw2KzWw8Qez6C17UCmsZDEQ1r7/v7w4jPOaHEvDNcsuA5vHrz3dQS7LTRN9EJKVTU
NkojqR61CfUJN0yaB7rL4V1tiHAti1lEba8Lx9rRtKBEMjf7zodNk4KSpZKmJ+pP8jknjdyEdtU8
BKr5z+gGxkGCn4wbKDIqV4uhIsOT2YhT3Im8V9zKcsx3YRgNH69vhfk0L3cCKlqzciAzoihzPqFE
rQU3qRmdaq8aj0ZX0ILNrTUPkUujQIImKkAhYCZ5n4/SKH1IK2KMTkHeG7cd9IVNmpXjSvjx/hgR
5NB15K4k8UNY8nyUUYnGsjfYE27qhrdOVFXHRLXQMIEJ9pyWer/yIFzaDLyzGopEbMR3RPImHuxI
z7LoBMS5PIB5UQ6BAghdhca8u/6ZLm13zipZkM3DjojU+dRMmZSGoKNzmuYa88HtRf4U1EP/VdMh
lQOmg54LszUahu31gS8ENvNBI65zCd7RyTLOR0ZUVkqn4fUpUhuwCxRXGOy7waSphBTAiDvRU6x6
+oeM8Nk34mQtJbvwHqFpySnge8599SVd30U206WqEJ1knTiUWIfKeyjxEb+dJLxFnW/7I+LNukHB
RmB3gJC6u0VKyfs+RJlYMyp+H2xS25sF9iD0z42oOUN+c+2UCqpzBfZwN06TBDszqZ+krBTIUJ3t
V2UUfW+Acu8izcrvBzUIV96JpXnnfP1Q7iMBn4Va5+rf+fCVA/42BjxwQ1eh3kelrm8wjBs3XU51
qMrg2Qr05mGITdBGgIbv8iSEOTGE+cbW2mHrlDLeyGEcH4JG9EekJMqVM3Fho+r0JJCSU4FlUf44
/4WZ5zTS6Fr3xiKQuO3iUkBugWhc1JMCYN1T96KU6uH6Jr1w8Gldc+LpXzP60jUnEoNeumJwb6Rq
VHejBY8ujnv4DbbZb6ohyPbXx7swyTng5VyQvePQtZhkYBZ2xZsY3ASFJ+48K8L9VNGTPX0HZ9+D
r9oWFst7fdDXrtjiqsY0FFAwLd0ZCjb/qjd7L5oqVF5bL7jR2rh4pFqf1VusocbCp7s03FlKbo8k
ebYOfjodxde0cs1PJb2obgOpdiJ8mtoH1ambGq5oFMGiaArT3oiEmq/f19Dl91kei/KzWafVH8eo
JtAy0iqsw1TG+m1Andfz+3AKfqqD5X5T89T1wemmuzA1odyP0DTxSLTblatv3tOLaWO1RoQGUIDm
0hI+74Y2rCpXiBMw3O6YtUZ1GqoSr4+0bFY6r5eHIqUg6pwFrxdxmG0UHnGeotzEui0OrjeN37Js
ELejW2crX/PCFprDFqRBVLDN3K/nH9OpvNCZUkO5wWY93vYSXFzGt3nU6/ojQMAIoJex5utz6Zhw
beGVQGSvIVp+PuasrCIU3ugb2QtZHxrFsJ8iChAHQFjRzPkAPbpyHVx4+A1Ea7X541FWW9ZHZWJE
qCJryk3RJjBvjHbQ7xFkSta0qy98OS5j2ryAmNHPW4bxEgpLM7SVcjMi8+G3RCC0QWXm3an6MK7k
DBfeAGOGAYAdYVe+gy4XfSyFV+fKjaJRPfKnwEmRX4PGR62+L41nW8bpf4Bnpi8w3vNsdt3o10SW
L3xKF6giqRG9CnwnFq+yKqraa7WJBNhMolNkU1VBTnvyzSx1N91UrjWAFuv7Wk2bS0mz4SyJ6FIv
1xybqJpyMAkWeNKTq3T5vgS9/hL0ci3dXZyM16FmxSWdYJFgztPPd6nWhB23pwL8QYeim4bNnnri
C/nfwyjzZJMmZrCySReL+XdEzCsx/uYkUjc8H9EwWh4mG9NxFRGiQ67o6s6CEXLA6Dp6zuLA3F2/
yReHYh6CCg2FIu4zDsay79O5NrbAta4cp6r/xfkbbolS1+SULywjulwc9ldwJXvlfFKOAilOIUw7
NlV2bKUK32qUd1xIt2YU7somWgMkXJwVUSJxvocA4ysN6s3zNJSKAlMCY2BjQNUtCUex1THKXYlH
L06LVAWwAUEhqNHzaZWJjm1QFyjHSA7mxq1DGzt4rDENCkG7ioDsRtGNbCVJWpz4vx8MPDuJMtuS
+vX5oEafxgm6asoRrQjtsXdrexu5I1yRvmiSr6Nd6XsURL5lNOy2gxusdcwvrixd1xkxY84P0/nw
LSlnBRBEOWJEGO57u1UOWW8YK9faMrh8nSXnjrIPjyweCItjgNeCJ/tUFTcj6vE6XFsvg5KRWJDV
66nO8RajQuAeAjsug00vI6s7qCP/NxrqSBLs60L0xSZEG0w9SiJLKIluAIPBQmf3t1lLr/98/Ri9
ghLfRAavP5huzdxuJ0cm9TtfF6+mYwREyTvqyhcvFhsxtjsbYwxKsKga4L8M93CAQy86xG4CCEqu
5w95uyvL6hE1hZVb5OL6zVYsoH+4m9/hfxrD6d3JABhiO9K3qvS51KQfIyqR5PEhMuttG0V73fw1
GOJGJD/6MkdKp9s3tbfr4S6VxXT4HxYI2XGTbh1kDELy8wVSSqz8HC8MjpoR+Yg3eNRE9Sz9jhLB
U2C4GyX54wUf8vZXIsLdhMIG8OEfuFCf1GQNinHhAZmLmLQqqZLT8JqP2JvbwXUTdSxyzm3QW7s+
cG9ReFb9DEuMlc9w4TJ/O9BrPvtmoCawWqGg4nzTGlGE7FDwy4sd1acOfp8Gwwo08NLJpEE/P8OU
/r0ltNyGf1RMDs2j1HGSnaqVKi6sQl+58y5dP+C7kKrmcAIuW1zlqjFEbQ14/SaeemNLrDX47SCV
O5FiZ2Q5U7aFajttI7VUNwFKHSsruiwB/L0YZvNX0DrgZZeJh4aUY+bis3MsulIWG/pG8sUoNLXC
hgRMtO8NdaBuEdmBpW8Vpmh9rTT77yLQem9lS1/aRpRrKbiAhSKUnZ+HN1+3S5IwpgyJnTWODz6+
Ttw+epQcoJlNK6t+6aWBi0n1kEh7xvSfDxVblILzsaMxiCTXzlNacYerk7gn/myPim22n4QLQfr6
kb00P6CKs6Qb/+IaPh+0qgwdtl/BhrJF/9lOGvW+6RKJOWbVPv/7UHQTAJqCD7ZQ/jwfCpxAqRl1
qRyR74n3ZZ/PGjNWxS52xrUdNGcWy5sath93NHVMNATnc/Tms5VpIorIDUDuesnRGb197Ez7OvzS
eXD5bAStKFAY5SfLS2+raVz5kMsK0uv+fTv64vkWNASzuvLAtjrpbT6OGzuQsC+8xyITG7uxHiKZ
f7ANWFGBuMuHdmX899/U49ASPNMYpaGxRGKXtdbaTU0XVguFupFqXe7DQsIeGoNk5T6iBvRupV9D
S04p8jSMu8jxMlvHhD30YKFoQWwdZsr4t9s6aP2hE0LzvThGfFl1kZDqIlFtUBFybyn058iLOYn2
O2uS8muveeM2rqBRxHOFqQtoqLZm3256gWhBluSQfyd0iTIrg2YbOwFSEZr2W6SEPyl1eYjuccvL
52WR3+hqtpk8aX+PytQFfDBkaDHS1rhpyEJ3WpL06OFJiXhAwlizOMS9aQkwAXjh7d0msfc0yacP
wKKURyPX7B+11wd+LmGJe8Y4HIzOVrdeFEa39O3KP7VR2P5YSQR2Cgqjw1BGdwER2zdwSQ2QQ9c8
ijKZdRriJDna04Dy3JjLU57K9C7JtXHrJeb4mAqMG33LipWflLDC25QKy3G2qz0ESQgpG9T5rvHG
r26VRYi2ZGO6B/iO5TA9kbssgbKd6uacFTafMc4afQPFmT185nyr9VG81TR0znzsAxFBznh3dSvP
0m0shH0XJkiDGYNX1Ns4oUNj66l9G+gOKN6mcG4mM7IIdJruYxbnmDhOplfmvt3rzkcrNINtplne
4MdWkmEoFZskg11TbpvJaOnyhM0NlpvTBxlMfLlIy+qj3ozeTYeF/aEYAoRK6d4otwqIiY2XZN3H
wtTyO03RVL820xB58xYBGC/G7QwJMPcW9bVwqzuxCUzG/WZGcY0IWv9s6mF0yAK730UibD6Gmpff
DIZKemo4xYuUdYqgbFbZvtPV6sZI3XiTCiyhfPRUq+9B4Do7ZRT2bcw52bAFf066GA61dMdtO053
5D2ITlitvlUGaW/sKix36dhqN0QTnR8zGu3RLPBT5DZPWh3rH1zVTPY9LLOdl48fHb2M9pXrKDye
tvmEOXZ1bIJ8egqmOIn3moMWyg6Od2BvGzLraRtoZVuyeYJDVHbpzkCjH50aZ7jv9b750Be65gea
UqSPrqKSs1pIStlI5YXqLUhr1JpslTb4aIwxdkFJMfVbBQ3az2pkIHyG/tw3KkT6cwei+67HUuUX
FPL0V4RIZHcYzai6LTB2fxnzsVR2UMtsxYcIiMzRpDdWjzyvUj+IBno6S9JYhyRv5UYLgD+fWiny
/+Ja6Oif9SK0fTBPHamfhjpzMnrKLo9r5HBkjbYhT3lk5NtOC4L4mzLa+X1jiIodjAbwWhNtflnO
XoP5vSGVwVfIJq5Z1qFQuhiw7+7gNahZ9pwYY/5gQ63eTnWW3ef09dlnWfSl6s1/NGVGoZXsac5R
eV+N9zS4Ui3SYWTFjw0f1vEl1TDpu1lI33AAtrumYvruMmY4UKQgyXQQwcQg588emlr4n6lWc0wr
nMA6jRwgBoyyx0yp86+/5u/CXoby+H4mewVh46X6r6wKdWysuDvGllX6imb9hNN1Z9rFVlODT9fH
ehcZ0YhSNVCrQFep8S89Y6TZ1j2eMTjTGHn+05gmtZv1BctwI6JEWjcxEkbDFtfEejWQuLCirx1r
rM5Af8AAOF/RkEiiQ/upP7ZBgMCdVQ3PCK2Jp+Ek5e8miw8Z2mky2Qoq0mohso1hBOaDF0Xhxi1N
z5dqUK0UBy6sBrVN7EwdmmMQaRexTYO4DOGL3h37Jok/NWLKNq4ZdoeyneQ3YUX2N+5L8fn6J3jt
mC7OkEMLgG4qqCeYgIutpaZxruld2B9HgGWf4z4DoZEEsWEdnBCdEB9jmO5Osaz+i1Sy8dPYJcUX
zS5blZpFJ7/lUwsZNXbL9LZ3yiMdHQXxw5Yy+wZ5zML9t8L6fO6or72S0TSkrpdgx0HX+sbqiu5Y
Z/0+svS9F/Q73W5X4swLhwCkOGHzfAIAoi0WhV6NM9lh2h1ll296u/AnYmjd9s1mjXc6f9TF8vOl
KcZ41NE5dos4PRVTbSNX1h2VrHR+qpXl3Ueg3PbXv/KF3c4o1AgpoOOxs9TWR1EXxeGCg4Y8rEGh
ucImMXYP8LJ31we6uHBvBlpEjXlnVUqXyu6oTzI4xE0Oc2gYZistK90Vg7FW4724fFyMM32Hxu5S
3DlpLVW2CHccexFVR7ihSJUb0dp2uLh8b0ZZZHB11iKmg14SkgHNL3Wo7mUed34xZC/XV+/SOFQ2
aAeb1Aff9XKmKUZgTe26o1v3B63VHxGD2JXV8K/0HA4RDyYUPZ1knFLk+d2Xx4aWp0BCjl7dqnsV
IufRVbM1jPeF64wNzWOi8Qa7VNfORwlgkLT0ddsj8t6qH9jjN8EjsK8xyALxfShQ6ry+epf2wtsB
F4fWbhor6fWgPYZ5/dLp7Q5Ixco5urS94aUyKWuuTi8fLCBq+Jl5enuMEoFBrymdfi/qOPrEThfW
TqQd8kXXZ3UhxpkZOqDUgFvP2nrny6gUSJl5WcYF4QxKfkhUdQq3U67kJhqEURQha4Uk8D4yBuwA
IhVc7MqRfrcpXTj4s/cASSDRx7Jok6tWF+sVCnCVO0Wo//VPQ+H91iL36fpE330+Ymesami7gcW6
YGwG/jkn552OZpWad1Wh13eZq0T/PJt5FHipOH+B6F4+dyC0pzLD0xTGdqPfeqOtPHFGlEOOSuDP
6xN6dwCYEPuRFQNqAbZ0URchp0SoQiuno6WMCNRNXVr/7AuBUDjI3u+K65TxJkO85Ov1Yd9/LxUo
K5gC/I7pMBiLDRMoZp2FpTIdjayc/ihRNnz1prL4Go+9slIlWBtq/u9vqjFhFYNO7kL1qNsy2peR
lX1MPDfB3Xgc16hq74uH0Ivmg4eyAJUj5nc+2KSHLgAiczrKFBCBXiUCw/ImQkyAalOikkeaSQ9j
hVLqHgXP5EMrOxF9qMtiTedkKfrGxcwO5cGZmU60opdIoqZsBsCzlXEkuT6MGHF2YwaV5Rf6YQD4
HrJ43GhhvsdZalu3CEc6aw/Su3uIMzmDWWeiNT2CJck6KWMzydTWOCbpf47yo4i0U+fd1W6w/de9
dD7O4krtJRQXY2KiCPR2t2lI8h8XUnlhB0fH60O9Py3nQy3e2BJDWjOZmJKNd6OMWt9q/kxdccjV
nac9Xx9r+QG5THlhiSRnGJQHDmYRdSmox7ujU4MmCEqxLar0e1ANkDiauanpuWSRjdwrRqm8BFQW
7ou4R8JPWp7vKK238qa8PrdvQsC/P2YGg2OJQQ9+CToK3bzViWPEiQcgeRS9MfxELxj1pNwZEW+u
XYyeoyk3+n3VV3a5EwUbAsxNUwGrSQxU6dKUOhxJeUKGHUXSfbByz/wFJyj92ERBRW0tRJfMnxxt
SPwkjct6W9RWo/rYLWU/KZ1N8q6qW9SEU8BmGh0cJfmsGBRl/DJuw8cJOUME9s3JQSI+SIp2m8s8
uO/SyfiMNp4Q26we6IOV42CnG0Xo+Usq4+hB0dLB2MrC0X5JTWvUXaIaOUwovZxyvxQdMsVR5CjW
RskUfp/wWsodrTAD7K1TJc32xuC6wSapmtDzJ6910XVCVRRLqi6DfysJKO64e6M1EMgrNH3xSThZ
SAkDGJzZCIvYpcurIaQSIk5TUxekM/qjPtIr1dpNLJXtYA1/gs76nuWhSnWmLDa83beNU0x+H7cv
DgoW1/ervjgc8xZBT4FmBdw8a/bIPL/7IOZkVQ3v42TlyN939c5p2mNXJwfcwu89BRkCu08f7NLe
xpHMNlYT7oKgxM0rZ5Vs+65Jo4/4oZJdq7CkpdHcVWl/qCs0e5SwRxIiVcud6VXHzixC36pz33Wy
Z9tczTYXF9ffiSB9Rl2BDhQKnecTQS0uTi0nFSd30j+nuXErTB0fFqmBGGuxpaN8H1rlt7h32407
Fv2HsjJv0B/Q/ShNTk7RHKJYszdGtgaSvvjJoa6CcgBhBCxz8cmDtHakrcvgRu0SHXkss1Xq//Ba
iLqvoeSv+AE5e4ZtYSWKvSv7/FlrbFSp4yYdnxsMPl0kzWnu+/rYoORjq6W19gReWDybdJtm1asw
wnLx+kEJVMrEwU0MGzTamalMHijSTA2MySq8Ne2yW0m3l4/u37sJGSZ6hjOff3kQ9CBqHRCi4tRH
Ve0Ps2xv5Fp7iYyu76nNk16H8aaIVRX0X/qz0CihX9/6yz7E644BAYqaFFgzaDqLfi8JRl+6ZRye
ItP6U2rhk5GND6MqX7IqvJ+QDgVN4JD+WQeldG4Mc8i3maefpBY+WAZn1HPXftEcaCwvh5m6TvxI
IEk//HwPA0bAimASARrdeDH5Yaf2d3YG1Rs/oRSBbBpE3smqwuFPmwUVniBWhWIdRRj8SISTfo8q
3Ap8K56sW71znd6XGSp8J8eeWs8vG12afjMOq82ruUe//NnEhCwicS980cWbB9QMfcpOCW6M1gFV
E2w7bwB4bG7DeCy3sqEejVvaHxzojX0ajdYKKuTC5kV0AnEmgqbZimlxhWWJUpmi0RUAz02OlL9R
6j7ZYfcZu8hm4plDlXpzfe+8G3Jup4Mh8nAfozm5RNu0eozIbTfZN57V/7AVYzxZQRfc8po3T5rx
f6Sd2W7cSLCmn4gA9+WWrF2WLKtl2fIN4ZX7viTJp5+P6oM5KlZNEe65aMDdBjork5mRkRH/sion
smwPUmCh3Up8fnthkJstVtiqaxAd9E2OU8UF5YGS1V+C2WLVtYVq/LRRJJa8usxwz6ngfDrbgCv3
RQx1V+86qFmrKO9reQ5tZ44PhF0VlNgi3EbaOBFE+ealsMrA5QbNcbJCJ//TNI197bYdvFFXVbvC
ONB6kx9lJ7G/hkPkJG5DfUzdBlbvA4N3jHbytDyK8w3YTusFDc78U1bGpsPNo00vodT19SaXyuFX
p3RYlfV1YeUHTUp1jGlbhOe5PQuU6RCa7Padk8bjviDB/u74JRTzRBK28HwpGGBOCYdQUxldZXtt
R9flKeqSqXe1qR0zvKbM4BlLNMR+MweEnYs7bPtc5nJyh4GhnsAX8juK8KJuPvVhoXWnppbl6l5S
Kj/zBI2s2PXL0aRf1Q/gytUoi3aAmlt5EzmDWX/woywuH2HCipfIlILvU9ZmH0OkHISnDbnzBxho
pbmpPhinWb4OQ3XaINg5tKCe9qNVjoobGZ2je7U/Ts91ako/c0UMBcY2dTwehqjWD3EG8W+rSkr2
4NeNaL3S7zCwlbNIDF7cT1K58ZNaoYtiDDiRRDgl/Ji6moRKhCVmJwMai6Pe+DmU+WYwdg44xwdI
wsmrinay7waiY/9lIGaz7VRJ0KqSzBzmWq2vemj6VIZLVizwz+ml+IRwosiZvYY5F60+B5pLqaK0
Cmq0+yIXplD4Jkma0e2dsHTP4EGbnjoOQ7lRcXWqXGdycJ1Qna65t9GXRNc+M+jbqn0VP98+0fpF
DJsjGKgfVeUVj/7Deeg1IEukfSvwfUWT7cuoxw6i81rVrKkxXEQOpAc5v9y1Oi9O4NXn40xo28qT
ijlwHdYq/XU1/gelCf8uG6UB5PpQPN2e1+IhPaNxZrgXUrdECBApi3OqIi1tqa0O2aHo8uckMfi0
SuxQUQpxOfr7sRiMIgiKmUj0LQKxGlO1CtMKU43CHx8GxOA/6CAIHLxZzMBeqV5dm9hcb4FlAMQS
/tn5QjqlFEpROVlHwSvm0xC1yRejFZiw9VnJg+b2zC4uZlYRfTrgnLzsgMQv4m9d+m1tlsI+Onbc
+Edd1WEsOINhHpIpir9pwGyw+CBqzM5NdXW4Pfqyk/L2EcnS5yc59R4oxedzlca4tmKymGOWaqq9
FZLNg2ro2vCrVrZqtdEDOww3tmSorIGUW3t8WofOG6W6DLbIbfrbwWqCP5Ffxabb2775qARjM7iK
34YzfjKrf9/+xRenifWCZM9GB3k2Wz6e/2A7J6UdROAc0RsrHtQyb17BLOQrX+XaFqBnCZ6erMO6
EJ7yMzTOMf6yscIYS8gJyvSD3AgvoC6wihUK+bUdgKckfXsUPth0i73d54oUhMZoH/spkX9DrPaf
C73Wn1uDYhCOSsibHJrR6j6PkRWsdaOvTBTGLZQaWIP0MpeCP3UljVo6RvYRRd9q8hp8giwk6n20
dzMjUouVo/VWyDtL6HhAoSVNPYxIfBkM+0oJrNrB/k4ypYSCGK/qH2VumI95LGR0Yys5yDcB6hUH
WWmBIPi6TNZeNYGj9+7YZprjlfjBKyjj07jHACKp80HyVAmx4tps+m6ToZwuf9AruzjqGiyPTRym
7XPk99i0mLVU7fOodcS+NtFzcZWhbR86R6uOCMQB+wii3iy5BU0yXGxa62dwmyQbxN3sc5U1+MLk
MoDk7e09fRG5eavM/sqAutECvWB721pSZsLMnaNpz1IvOiqg5CDK3aRNmsfLPN//h/H47DgNg7a7
yDHDABaBITXOsbbGIMf3FoDEqXQ0LtewJhy52E7iWv9Xg1J/nItFsz0sMt68WBcvEDMvuIjtUTuU
vJmH4muLV5uV6Ri7/CXf9mIk9TxEcI3T5x4FBcCmPKbTuBu1tfiwiEIXQyyuiK7Haq7DwoCmV3QI
zeLOxM/y/2+95p/wrk7dSB2Ez4j1CnF5mLCLA9vgAfeu+j//fwMt4o8T4w0zxgwU20cz/kN9yTVq
PMqwVLk90PJhfrFq8zl4NyVYGWFv5oxUFeIfpwtHim/TpnPkva6NOI4B6yltSO1RDkgk/X179LVP
trjppnYwGxmhafDyUHmHtEoxWjG0ze1R5sV6F9/+Z4oIN0BWnnlSi5d/LkcxqGCNjdEnLy1ocjfK
cXR1/uNx+r8Dva31u7Ush6RPCXoatg2S7cp+32LOUCtbtbSlQ6MZ+UpVZRGj/mdiMOfm3hAk88Xy
KT0luVbw7dLWvoddjjkv3nHC9iphfrq9hte/1P8Otbjip0DR0yhgag2vnyjEnCpYUzNZ3Ln/zubN
4J3ki67EYjamH0r9XFI7ZKhNTHiwKvgKtfUTuhBuln2og7Uy2AWKneg3P+hpRtIox0vofOs7aHjV
CPXqB6Wt7mqsA9yymD4rlFMge20TR91Njo6lIE+Y24t57bsBFqeCwj/0oBane8Att5p6WT/gG/Ck
6MHBB+TmlUX7nFn999tjXVvV92MtzzclQMSlVd6KuAhuhkLdj6N4CRRnp4jkPuq1j5KOv9vtQa+d
OKR3gNKBiOc8LHbLCApg5jwYB6lvwTcUjeq2dv0PTN+VVv28JxZHm71PdR3AiwIkZbGSaSlHBcxk
42DI0ZcQNRwXA5egEh99VX8IxjXdsisfbmaSq4iDU0Dl1jzfMbrVO7oYkCL3tfZ1bOzeLWlbfOyx
2H2uUm01OM/372J6CDeRBs7jzXKT5+Px6hFClyP0GHV0Tz1d6L3lmm0oiw2SsxVs58akFJT1o0hc
Y8J1zKUOVyKhuCEVB3T11591BssjKUrhDx2zxV6qw161QjlD5VPDCi02I8ezQAN5FRnh7vZQS0GY
ORrwPqd9D85oLjXOVch3sVQJGicxq9A8oCy7ieJfVJk2SSqoUBsYa+oHUsCtynMG9RdMyXDZBsme
m19qgOJaDQXPfgTo6mUTLQ7E8QMMOm7/wGVJ7O0Hzt4FIIbAb1yIjGuSHOhS3pmHVHzxswabziF1
hXiOi4JwFXgRNjfV10HXfxriCfT22vhXIjKV9P8df7EX8SNLSgAqvEltnULNfSmV+4jSpzycguAh
Nr4l7Qn13++45GnRHTiGHYZUKzerdm2DvvsRy2ZHlZpDpOateSgodY2vjvFTIUxrBW7ZfvCjxWsd
CLALtW+LEptnlOZupsNFFSXE6p8QTPxsq67hEVir3UYYsSeX5l2uOAcyLddRAw9Ey0ZD5Fy2cRGm
mOibv8P425T+vP01F4uJcBPpLxELGqEKcW+JZIqDcprtuvJjr6eKF2LKhw1Ubaws15VohRrdjE8F
DDj3jc/3dIURI40X3zhQN4wo7+s6kI48PHTNrDyqJNEx12sg9Lfndm2n0uLn3KK/Nmf76vmw+jRG
uuLnxiHvko9Q8zZmRWfc6TZO1uxyq8Wlt9yhibZpjGGrAUwV/Rpj68r6ok6CWsyMr1bpjp3/hFjC
TjZw4vQY6kHxbBb+SyGUbiUdujqISYrwZk7BY/Z8kKwIeqXN+/QoZ3Hhdkaj7Cij+/vby7m42+at
osrvRlk8M5JarpJmHNLjZE6viGp8z1XlUyfBebg9zuKueRuHMDuLh2io/i63pFqgkDtJIj1Wed14
pjB0L0vLCLQWkDHcT41ujcm8yIf+HXG2c6KzYimQo87XL5QxghRZlfIE7brnNjKCQ6pXcetqoFgh
qoaVjtkmxgP0IWQle0z9wvp9e9LLvfrvbzBUIPGIMtEEmb/xu7BfpSmW7dM8a3BJn5saSkOB2pRH
s7B2M0oHWwybFLcbg4x/1TGkC7uvej9GdyiJ6l9Wfs38Ld/dv/Ov0WS6MBZ1ONTBlx06SeBNHWPC
dLRgLrXBXSqL+467zhqeNGhKY9Lth+yFxH4DWHQjgtlJcGW7XTSD3n4DJ0Z9My+7KEai+4Pkll0W
x8LWmi1KIeNnucHxlq4bRpyQ8/AmLlCY8FXzKU99TrWg/RfRGFoLJItU8m01ZkQYiuwUfNGXOv82
ul3JWSVZ+VFuxQcc+nY6JXSvcox9qBQ/IVG8Gmq98u6Y/5/LLwDWGGwUrGHIZYvTVpdIc+U1gVm2
sfgmAXyyRfoxCu0jMLRNjV/wyrG7OiCOOiaZK83FZZtYcuDS48SZH4vCvvNjCYuwwvKEX39WeuTv
AjP8u0vh31Vlv9MUJ0ZfYMDkoRlFFXb50UynL3FWKw+Frz91U1Pu8Nv7bbW987yyrZcd3HlLkVZR
78GEikLjIhp3jTIlONUVxz7Doxnv0OZjF5fhdpgk+b40o8INUQGFoGeLe63H9hM1wPrp9o+4EkZ5
dHEn0BWBwrsEBDh640RylhRHqbX1fScmFTVJQPJJEVv/Zag5g55PMJoJcxLzLqaMok5zYK35sXF0
TmnF4w7dDVJJ3LK927O6ErTJIcjY6ZQSwpadYiX2hTPRF8WlLP4a+M0vIU8baBF3k938uj3UlY2K
LgKwQSAEtKaXHZEh0HEAr+vyKNq+2iYaCV6D1/ypQc5qkxlmvxvQb1+ROb0SAkiRaIfDHp0BlIsr
wo9KgzJ8XxxNWTw62g+tKKHxVd2HMRs3lGVf1EARKyfyyk55P6azeAlALaz82Mf9OrSz7wpAEpes
89iE6evtBb3y7Sh+U/WFxELXZZmddbk59HlSFUetRkOcsnXlZlpxqrV4j9Ps2tvu6qwM7kkKNzxy
lt2zAG04M0nnWXF1bP2GBqQi0spLCy76/zAxHpHwbwlovJTP97/kF2Zj+VGBAMHwgmGjjiiPoZ+6
BL97qh75ynBXNiZvNxzCMLdDgmBpTqkXWS6XmDei1Ira5oGegm9sAUHVptcn0WQikw5/fzsEUAu/
3J7plQyGZs2Mb5sh7rSkzmdKQxrIVclMozB5STFHRAHbQh+wiEAGKqTd8Yc6Lz8aSfT3QZyBZ2o+
z3Tg7fPXfhdiOnkMVGMwiyOCaDtNy5/i1PwVFHE0m096uSJvb0/02u5Bb0YmpweZTavifLyEAgul
j5xSOm6X+G3SVLf8GESC4awsqc7/aXEBox1iUzxl+6D4op6PBLkXqWaFxo3VKBh2di18/KJfU+W6
+uHIq5HUB2rDoTgfxbLayu5V4kpmR7EXJsZnK5p+xM7gDW3Bhmn22E+iKlF3f24v5EWzlRgGEYxG
69zxNS6KgHwzE+vskQSjTHI4xmae1l5W62wZDTwV5qAG1Q0av1X2KRNNZXh1M903I+RQ6ksbtdEj
RErAVByFYWTtLpA7ydkqWgfnb5DLdo3BeS1KmRws/BUw6IBrd75SgGjypFW4zADxQZnvmn/iUp4b
w4+9Ix1vL861b29qDIOYKAgGexF5c9RjcIsjF8LRsDa8PoVQ5sZmzH3zHwZ6E6rRDN5ty8/fQJ22
q6ZhUmE6beouzt24SVZ28rW7C6A2L6p/B1lkPb2UJXXl1DkqadSMZISoRqU5JL22UYV9n2nSp2hc
c7K+uoLAA5X5TTVD/c+/VmeZUp2laXG0YUf+SFJbOgq5Nve3l+/a6TFJJAHRc3QuEvMOCHqZ4pbI
pRjj/VQpbllOqdsU+PjJ1q8AJdbGt/ZyLf+6PfC16aEhwXpSpmRTzn//LuzJIiVXdUR+VFsR/YpG
RcRunECKvz3MlWgHZ4iJzYhlXgGL6NCqaj1yCIsjmmsHS1K+kxz/nmJ7xTHsArpLLICPhajjDKKZ
PUXOp5OacGXjOq2PTuRgwmAWzmPjS7Db/dnkY2pTLzL50zgm0d42yrlihdBeKYeKVyCHs2mbzPg4
FP2aN/m1+UN/m9NX8i64Tee/q5CKoBEIfx/7pgR2J6fALKFtePBD1hww14aaw8+7LxoHatfwBauj
GM1yrySx/hWrhvCEOqS2u/1Vr0QyMq3Z3ou6GwKyi7Mx11UjPTfroyUFv+PRBr/q85o162LXDE68
kpVcmxhFFMD4M+WGfsH5xJCeS4mYoj5qrRH9g7fouDNKhCi0EhTr7YldCTSARpjZLIMI2WixXaMK
flE7MTHhqK++Gn+GBbw3e/8069/6lrEJ0CpZSZIvywSztApVRZDRLCdFnPP5Cc2pajmQy2MWU/ay
bdD3vfzZMV8stfZEJm+FCH5A33rFXWlvayt4mf/H8GxN3FzmttYcot7tm8zOsqQN9PIoDeZP2Rg3
hZa7cpZ+lX3bi5S7oukeJjv+rfZf27peuacu4t9chKcsofIMmjnvi00rsk4HQR/HR0noW7Ckj0De
xn3Q6po7DBhV2m1VuqGcPCFBsyYAoM4J0FmCxOC0lbkmeWAiALiYeTE4Rh3FVnQctSwz7xTzOA1N
/+KXVtOf4Cxv/EzbtroDd0IDUePk5n5AGxCJIRQwQGhrstAf7FTKp1OUjFN2sLUOsLceWe0uFql0
VCxJzzZqWI0xAQhnrNnUT8pWOmlvB2A5D97hUMiJfJyTxQHJoj7CmS6KjxlGhkWKgkilDZ8iSd5Y
TXWibOzanfEa1QZ6U603wOO01OgVJ+DVzsZ8Pi5+CSmnhn8res3Lp1FXgzFVMGw+mhkiRZup97G9
0e1y6rymGuXyFIqgtlx/8Ntdp0hpv0FdG7QqWuw80xBZEw+h1YDTsunuBndmgta8GyOQ87kaebZ7
Gq145/Uvz/wMJcV2i10ApZBL5Hz/o3XR4HTvR0elp3iTAYmGjvRVDtVjHE4f8lQF5O+sxJn5dl2s
00y8Bg0JdwAhq8WRdyJEtoXBmJh7TnsH5vUBWuha1e8icDIz3lIwJuk1kSgvRvENQe4QJvGxGWzp
Pm3jT4EdR3dpCwbr9hpe+e5okFLNeMO/X5iH1fmE4bLexcc4C7dNg0AoWgavuh2ALLf1Z38sysNf
j0iEJqcA5klmuNQ8bminmkmTx8epN7dSTx1qSu+VcqjcUZJ2fNC/5H3TOZ1Veqnc0z6FibUMk3YP
OlcyjeRYN5rie/4UZIiCFwCh9xI8zdaduiJ9vj3Ji3t2HpMASLEB1UUi1PnWHBQu4SCbkqOfKs1G
bqs/Slzd9VjkbMyk0FY+4pXtAj9AmdVHePwDLTsfbUISO5iQrT1qWvY7bZy7iaKEmzmj/h8GgiJB
XQv4MTK5i3Q+86sIUSElOY698E/NGOuPvTSJO1ktrb/TOXj7ahg60ZHA3INrdnG/oIOZUCkdk6Mj
d92mMgElxjwnV9LPaysHB3c2z6MsCvT0fOW4vzqacnWMhnsrXJH7xI4UtA0Y8mF7e0tciRyzeQ9d
QaRKKXXPP+XdbS3XdhXagpNWOGR5hWoFm9Cki/H3o4AnNWcNbCoHy/gUA2Gz/Mqcb5QyQB4izLe1
afcro1xbNrrXVNGwY6C7uJiL01uIkqVNdHQKNXHHER20nBTFDSfT+vtlI8jTYqEhhNKKvNgHaRH5
Q2jPeUYqp/tKkdSTmpnV7vayLc8rNQgqLSQ04B4IhvZiFGdqoiGrsZfodSXboATdbB17xjEYA+qx
ld+v5G5Xx0PzBFg9hV0gqOebQZ9kILmlgp9GJqlfAwPV/NJQ84dKFeNWacH43p7fMsy/zQ/tTj4V
5xbQ8fl4jiyEWZlgCkUHat2OAkHYFeOz49TtU54Y8aZptDW4xnKXzINyPc8quODkKNSdD1pZpSVP
eox6ndQNX8KcBLydbH0Xh1KcrEzw2oJS/tTnrYKc5XJBoYyLsgkGxrLalyiynfuxjqtdYHfRvtOa
NWjtJbORuc2XMzgoKGMXDykldCRLwyXyZLZR+oIm+fjSFUmKeC7wtgdTTfC1IQmCUWj7MkweOZyy
+yI0zHJbKkX4rW8nuL65FDbDEZW74oNdSJ1YOaZXFgWnCC7ZWZ+Lzu4yjUhF4aiVmpySvM22LYXg
TZfhFMErPHV9Idb6S1fHm59gPOcN7AUWYSE0gbFCq05OkMZ1y0VnDnhOj9z/l6EU0vfJkeu1xHX5
7mOPoTdC9ZnyN5jMZZ8pJ64ntcR3QBax3mBUYW1a/kPoyo3/IxoBlhhREEAqqdXft4/U8gH0NjKl
ATp69NP4Fee7O0xjOndqmuH1J6kvTTZUH5VksB6HMDPhkUZ1dxdpbX9fI7fFswyvFmV3+xcsb5S3
XwA/B34tVHfO2PkvmOIO3poVZyjxJ/leS6TkMYnavze7oQ0/b3YI7PQXjMU8Vb9G2cgs05PjVD9t
hX9z6f03nxtAtz8g6GAtY3aB+Yhz5STvJSf/23rePE2IXBrFcOS0Lyi76QDbo1P69KSNvfJTSS20
S7U+btfcla6EKzAQKIbNll4U+RcTjQur6nm2cFoyq92rk1M8ZVX9WYN4twKauTYSTJcZ+wSIjcz0
/MPFkBwzHWnHE1hK9Q55UXzUaNk02ykL1iqwF+iOefkoTcxJAVcw1pTng2mdHwhl7PCnmnqEG3CM
UQEuNPlDhJfUk3DC4tDzI+8JP9boAovCpJhim+cEtsHzk0T973ctjyeL2iL3OVDY898Tzxew7UfA
2+0m3oN1aTxE/qJPt0e5usSzUIjCuSDZWpyNQnYEObDggu2R9K1wfv4iKsU+KWnm/yW0mD2D8B+S
c/MW5Q/LUil+P6lAGjvh7inTQ6sk+a6esGwrpb7cJEWxZoZ15dzPHHD6ERDCOZqLjTqkGYIjeF+e
QketEQmplLs6q9eEcq6kDHSdSVfhxrBzluc+m+QWIp7FNLr2rokhxLimXFqbPJdTz9Cm8gcBSF3Z
HFc+GzbPtFhIGECULbXugp6njANo7QR5f4QAUdGYRdEi+G2kmH9tbu+RazNkINC1zA7E6+J6jFU6
H4Oqxacmknli+FPyCsATHE80ZduoLZXNMPi/b4955Yrk9UThHiAGGgRLiC1GBGFN0zs+iUR7NSLJ
/zA1RfYAUzU9DKXurFSYLrYKymPcTahlApa1LxL1MXV8JRv99KQ6NeCIzA7STZ9XyAzfnhY1EI7t
+8LIfAh0kBFcFCBz2Zznx5p6lYWXJK6/vAEkBZijhtO6/2I0zaESVJHwqKpLzy7l9IOikmtuY1tF
ULqT4mxT+50/bMYRzZ5jF7bTs58kcMxHmK4PiVzgnhMNcfQ7JkOmpjjr1Lh97Nc/q0CTflD8EZtJ
wRHE0yKreQ67oXhVEsXovSqTqeIhchujclvRBfOS0nTSU9XN8qiVkdNqLINS+meiB4LQc2ehkWQ5
JVwI6Nf8uZgmbJvDvKgyEF+dZKIRE6ftBrLg9Cz6fPgtBUmOhnNi5Nau7IwEZIbRFbpb10VcbalH
JJ/SpG0OZEFYEtnCd77CKgUzDmAc8ZRCaxF+Nu2uCb2yyqyJ+lninCRu3Z+lhBM5trLhYD7kOuxb
T6jheI+9SGl5RZTSZG9EEksb5Imk5hFWph1tFCHJhmu15TjdwWeKLCpvmXMU/mhlbu9UQQt7sHDu
4wlVaDkuhUvCpjQ71IyVwG0g9iI1hJr3DyWM25+Q/iXbq5OZbwkzqf8U6WKUPO6M6UstpRgYZ7rZ
PYX10GJ7Rp/Zs5Ku+QzwtTBcyRblM88K7TUchW0AWw+M3Iujsfs2FnKl75NCZiGKAd7tBoFGME85
T5dXwyjj2BNjZPwkdhr3VqjpBxna8F0sj0hQJGn62UBpOgSbXkYfB0ubJBcsk7xr+0ZM28hSMB2l
TDcZx8q3EwrSZtLt5EFAoJcCOf8CIRAR6DbL4mgrj739VUkVdLobq+u/yV0vJ56dWupDH5uBhm4T
/o6ekhpJ6/lB16Werjf9l4LG9B89lYEzZaDauMAHw4m8hNrW/aDCkT3ESsiGiRs5HXZq4SsarEol
q9y0wyHHlWmERvuWMQs35Wd+6aWo/WiDPgXRjSFbqyrDBmhmA3MqKaMPuDm3kct7Xn1McB88+EWi
/dbi1so91O+aO3nAEcdVzElHcMocqg8hCk+PBNuw31jtDPOmQlpil6hju5mYZv3oBL382gkFFXxH
CwNXr5rsM4rkfHFFRWZqO6m+yHdmGXbZLHMy25EpkvO9aCIYq0nAJAo9zgXaVXgFQwToyp9ooOeT
57fW+AI3PRReZvvhtIlJ4lI3zqPia9UplXiaEh2RlCAy5KNTo9990FJr+Mm2sti8QWb9nhqfR6mV
13AKi6n1I9dBa7hxsbQWv+TMGZ7iConvvRoh+eNN2E1YJCt6dIxbVaNUFA7suNoqu+oLAaP9pU+V
80/Udeg9x1HqRO5Qpn3gBmYQ+ne12qjfBzuPnjHvFsm295UYDQhTaV51MNSl60T18CgN2uB/avXc
oi0/ZKW51URnDl5b0G92myob15pa125D7gp65zTQZ8LoeUwd9bEMjESJT5Je25/iSu2EN8k5gsI1
ljfe7RB+Mdh8VagkZfhaYjW9xLbxE8pmrvqfjBDzJK+uwkLy6Ocof8oBQ+Tt7dEurgtGAwIC13p2
ccKe5nxqzZQHNBS07KQWTubWZRcEboxE3V7qE+2UB8CvAZOncEoQ28gya8219drFyF0FA5ey6aWW
Vc2JCLCE5N2oaPKxadvwc8ZDa397lhe3PbMEA4k8EFnhbLl3PktL8jOrlMvspKV9tXfUCDYYsW8v
CJgfiiACMn97QO3aV+RJSL7PsOT889+/qzIGVN2ruBizk6U0/Ye5AvOxmtuDcI47fBdyyWnu8t4R
jWcA/phNCxzjQ9KFhr4tJi37hKCxfhoFV4lLYbR/pZYoxfuB3fFidHH02PaTgHOuaaHm+QJarqsM
iJe40hhOn6swQ7jJr7J2M2mCycVt+w1LjXBvDkPkpmqMK/yEXXTmtMNzbCcSVk1tE/40G9F8GrPU
+csi8mz6QWWcXhOiW2g8LDJlQ419xex5ozedKWQKeZKteXohKz9uL/uVVQfXq9JVn+uuaNovVh0I
Q9E1UnoK9WjYUQoYNoUd5V+SMl9Dg150fZnT3PMCj8RzmO7CYqy6sfNQK+csxohKL5VUcy+HMNbT
Uda3uhllf+xI0d1KMtlxUS0QBByCBxJbsbK4VyY9e1LTUeEdArNysbmrSiPnUozsBB0NTeparkf4
Q1GlfRucEUDX7SW+SNaZNsSj2fOUmharfL7EltAlYWpRfsLWMdnAJ4J61lYkP1FqeMYwNBSa8jVo
8ZUp0ljkkTpLX9A+WkyxSTpRijHNT1z+8UOukS6FuqZUIFV9a6Wac+3D2oQiHl00PLDIWQwW503o
jE6XnfIMMkEfoFyOZk/lBoRtD5DsD38QdOWqGHkIQyimm/e429YKCdjtpX57sJ7l8vOxoU0BrBKo
OuDc87X2sVM2zIYv63eG8088da+mESBEWYnfhjzGVNjadANX19iNTgk8DTMLjtXALRgCLzmgY5He
ZXHcIjzQFbvCCFPXUopmZUdclP5mWteMJJyNTHmjLg6CyEQnZanCepVOeRKlrm/lFGlFnhf9Vh0n
KIxQ+by+rpKV186VvTjzJMEt0wDmDCxKGABeRYDRZnZCXGN4QHXL8mzHN71BTvSdPGb9S6OVKyHm
ylUyszNNmv6Emgv7rYzLX5L7iiJDXRh/wqGSY2+q+vKzUxXy81Qr4VoTeilTAD17lqe1aBvM7JOL
IXtdb7H00tJTZwyANCsF/UYzuUcqpP0SV6EPBlPH8wWPqs0osVHrOldW7jNj3mrLrfj+Nyw6jmau
J45FgeVkB3X4aISaQLTMCsMjSxFEWyBqeKooqfwpstTiIRtK7SMQaXXaJZOJoFhW2nn1tZb9/Kee
FckTWmm5huGMGNLfapIMeJjD3de9CWnS70UtdHsbiqz4ORSpdYgQW3nKeoC/vNZ69bGRAk1xFeAg
1ZagUetuB/TZ8qbMqX7nbee3XoEa1J06GWX0aRrz+OTkItNPPTZp2bcibPAnj1pNHLMqc/Bc5iFw
z0MxNfdaENYf7cBXy52vEdfdPsnNZNdg/XDUKz/91oZG0bh5KjWFp3Zd/q036rjG5sZEURUP2BZl
6lYpfTdsizB0kReVv+nGSDMrEXrw1DhFub0dJa7FRuwhZx4/TTMY2udBQuJUJ7oeUC4lWXMDXgIH
vdLFzjKa/vn2UNdOOgYxMwcc+grgtfOh8D7r8TFX45M8oM0T42S+w8sLSUbZT5SjGdSI2TTVBx0v
hr/sD89HgLc/QCMQ3yA9F5O0B180PBfiU1TDQLeQYxg9hHjsPQc1MVcC2rUjTg4+qx8RWCjWnk9T
TbUEfg7tE9WX0OSMEP2rnfRXI9ps1/H8+nJ7Va99QFIJ7tJZk4H25/lwljJFcPAEyqxj2zy1firR
yujVTV2v8q2uDkXYIgeGEERN9nyovB1wzfKZmSgmyNuTkj53fat4Ov66fz8p5oReIvX1y870MPC6
ieqArgxEqg+VNdhugLrnoQ/qfuVzLXcl3b9ZLoxKNmvHHbzISNAOHkBdGOERPdXpGFg5vust/E30
4vVNkmTZRqfluddjfU1XdXn/vI08PwzfYE8A4c6XszcbZQylKThKGRoETgr+yMRZLJ6cfRj6P4wU
rcbby7o24iIMFwNFi8EEZCuxYTytsv9A5kF8sIxdNRn+jGm/loPMt/f7wP/vHJngW3GWqZ7PMU/b
kYIdPrRYk6loScbPTVfdw7V5tlr1M2+FTZOyuDa6Vkq2zUNje3vGyy37Nj59E5M3Irih5dfFrGdM
0rGaZzwGW7saol1h9cXOHPLiL9OJf4eiIUSrlqxiWYc2HPxPyqoLjmptv9qBPrpWnmVgyjW08PVT
zf33HyYH7YPWAV1ToJSLrWs5I0WXJMbkV8byPRyRUwoqdXT1rlYPt9dxGdTmyRE3Udia68I8P8+/
ozNKlG0R0jj6Ds/HQOubuwavZLC5QsAtmar97fGu7VRcbmHKgamc8cDn4+mNljuhMgbHTNGOw6C/
TFX3Gvf2xtb8I44Oa4I2V+dHC3p+CdGTWeaCjaQHpZlh5msiFrvzZx0dp9ErrxvrcVdN1e/b07sG
GeWhOdtPy7N5wRLBjfFphl9TGh6TRh0/qFVjbcoGJ8PR1H1KrqH9FM2VuToUxd4RsXHQfV0QhBLq
7mEUbBozWOO6zZ9weVTpsMEp5aFNO3ORiLdk2KNB1nEMm4iCpxJ+9uV+zYj16jq/G0Q9/66hlAXI
l82DBNRQwwqBIFtv74Kie4SdvtKgvbqJ6OvR++K5CTL1fLBGp3QO1i08liOul70iHikQ7+tc2/Yw
IIxM++f2V702OVAa8wGZO5bLx23Z5MrgD05w7EfbLPaFYYYFrol6EOzqbJxOGE+OaxWwa3OkJcw9
yb3MQ2ixoIrml1OZpNKh1uzR6+Pscxt3X0QkP+Oe82jDtPgPcwSoANMDrQFEPs/XtLeLrBwDnHSD
gBf81q7LZhf4dfvPMEL2lJ0yWLmf/w9n17UjN45Fv0iAcnhVqFxd1Tm8EJ1MUZTEIFHp6/fUPo3b
DTdmFlhjdzy2WhJF3nvuCd/t4BCww1MUv4Aicnno/4DCKo9J9KRI0fURMJ0vM9cbOgUPNIl+sqe4
LIevHwDgiQuMiHb0DwMFzH2sznDH2oQkDAARwGkkBwonssQE8U3t2v0uosrJtdVP7w1l9g+bwneV
CAwTkIWKiSksmb58gNaMaEgooBFSzF1kWyL7IONTjXJ58ayDKmGPzGM9n1s89+3fX+ofoMVlewfN
EJ1pdOkEvrIaLWhUqNa4dDKOwa0/0eEAaHWoCiScqKthNvQ6me3lU7nKHpAr6pBXwJOTlSrJpfoP
SwztOA4ZnGxg03+pUqg74xNt2IXuI54s1187fbOnpnyjpv1hsPrdK7/QRDB3AgDhf6UlVsvc2cyy
ENFM4492AMKhl3ozQ9jmz+0hYT2SPhCq4UTkX3Yklwd+yeTCoYqO/I93rTxfukvdoy5qFpW1zAUp
37IQnRohuObvL/e7XQm0H7Bi4dODjuTygf3jA8IADUkOsUu3nUASGCNWXMhAv82RbtdKq+A/nNx4
ediKLoRcJJx9uRy8nJayQVU7dQqREQui2ntRIAyNphMMzBEV8sNyuew4Xz9bzNLAz77QZf8gG4R8
Lm3loe7yJW0QaSw1dVaTh5Llh+r5mwuFDoYd4LvD1jT6yvfpQ38ug2XBVttodnAh6s1hY/KTl983
G/pFaI6OBCcJIOLL7//jdXXVuHTJMkKQQOcHO0b6DiNPI8eIs5Eb0yDa8e/L45tP4LfrffnaRL90
fkmMtWFdeVO3cl1JdzvQZls6zYnxacuV/zCbn9Jb/4Cl8AX8dt3Lz/WP+2yW2K6FddlyRKxAaFQ0
UwgCKrvASksvKAYPU0BLXPml2dm0X/39rr85VdAMoGgGjQOgo/1Fn+vJQScwVYL0yEwk5U44pzxi
dgrdTPTD9/fdC0VnDowHZSVMqb3fbzRaVIe45JZtlV9Zj0OPETU2MrIDj5MB8HCDIhht+cP+8t1F
cY4BUr3EioJm8/tF7VEvLSTf5XYM/VeHWY9L163gJIWgdlun42TWf3+e375OmD5jyULnchEn/n5B
JoSvZoI22rXabitsD3HWEwkwEwziDNN6L22b2SAT3LUeTaVYgZzV+PPvP8Q3Ox2UITg98W1C3fB/
vdk/lpTtwmNmZBbd6rFsVI5hHWRskUNq2Lt5NobPgxX3P7Fzvzm1Qww+YfuECjOEmvf3G9eRrZCg
25dInKD2xjiXHoIn51hpRAXXtVVElePfSOSn3/79br/bjtBAoHuASuXCQ/r9whgezzXC16pt2RBz
rpdGbhHUzH94sd/dHsClS/t8Ud98tfZo2raiMV+gRJDdHqm7N3MiDrXNf4Eb9WEpvq+V/8Nr/O7G
/nnJLzvDokJdd8NcoZEOwHIEtyK4aisNPPTvD/CbPQCEOHiUo7LE//gKZwGKYyEM0ctt3CYXGXJ0
cOiwFODy/7THfnslbOhgw2EeA7OE318VYsKRnOfjawT03794XPNfIYk+WyX+tVYXCxEDasCr2Gj+
nC+UYGN5kdTor/SAtU/tI3X4koLB/sPY8JuXhJvBjAv4XACu55ddTXeR0hVMyLdQ7zkHb2zDVCtX
/LBNf7ON/XaVy0/xjy9aatlOusZVWnqhcohmAf9IPgJjPbd2aWFqHW7+vii+va8Etq+AcdA3fi1f
oqoMO2+Mm60Fptcmgsnitu5C6wfhyDcL4iIpA+RuY4/+w37YbSK7Klu/2Y7AksBDIca+sWERGiJQ
FM/8h4UOlAbP6UuNBI4y/AMv5D44Unx5WxK2LVzMuCuf2vMRoSrjs+ebqQALDcSfeRRp1/Vnr0cK
UVSGOnV4UiIGPDmXoz5YftkghFvDG8l1ynXHvFtnKe0Ds+mL19dm3U8cxEvqVKdIydtqGKbV5c8Z
3u5kpdFEGQxvgoqmPK5eoce5cmBoQ8101L67Azv1Fhzr8KGLggVSCjC+MDYZTcrkMK8Wf1hWNJAu
fPM8jUmN9jKmmZWrktnH1jdz6giBH7jzyAcdy23YIhS2R4eykrKimRB2lXqK3NGuHFJm5A6LlKeu
r4Y19ehLRcD86gkoScC9aOpG4zP8u36VcXJGoAscA2Pt7FvfzVWUXME8rjAivnNJg1mSnsOirxcO
W6zqjSRBfR/qKsxBfq2zBC7Zblg5Kc6kJJt7eEuEFNYctmI3rWnXg0cftIg3CqhvSjGHTI2cPjUZ
nlG1tHkseiR4R9bT1GHXM2Ny3bL5EJT6MebtPljsGzCjCzZahWcGqJ2s5Hno7YfYbtvCVUamFMZ/
KcaY52WJDpjjv9kshMV1l5d18CqH5CiGFjwSCYYaAkfC6zZAVua8wJUXLhn9DnslQEUSHBc1HdnI
3+cBD43BxTotQX5L2yoCZwE+zJtwado8dGh/KscBwWuarGAOvTWjdxdNhGWgE+KFQTWxxyKrkMPF
Hvh4eROi2QdifIPv/MlSutt21nJeyGh2vRWYdcNts3JEkuQhZpUZVw0izgyii8Hd8lJBBpa7ddwD
aBngiUqlyaZkeqFSdnmoHVrMdpWsQ6yMNXy94n2VlPNB99XZrj20k7609xhpm+MSJDqbh6RfQ/+g
T4Et/E0bkS7153osfOUu4NBx+1CXkD9hZg5j7csqcQTbBsEyriBDT1LfEsdkcU9eHb5pQt7BoYU9
daCfZzboDLsjeAZ8tldWIHOQEOMDxBX1ntkl3nMw3icwAUnnMezydgDgCHNaf5PE9TFoxMnp4ys9
IKFJgSueMRfc05L1Tx4iINZDL2I4hjjmKVLRDYncVIPTtoGsdM2Q4XRmgehTB0nt8JQdu2PlYqaO
xwpvOm6s1DLImHRn70Nj+JD2EH54iIFaxTpUGxhT8c280Cq3Yx4XNnIhs9JxaYo5ypM3eXe0nPz1
zKvl7EuFoblwoiwUzbmro73FxbWLIL8iBK82mxvhorpGABVrQD8UXvIMxxWYCpfuGt4cG6CdU4qE
Vdw7FgWIvlD8TP146nv886am045JjEqjUi6phz495Qj1ywaLvkeiCrMqcIaCTLbKEZ9xCytnVbSS
PcG1yMvpZO31YgWFGJabAe4npNNtioDTJkX3taHkMnauPi1Rr2MP+WCOo/0V5Fvw267xWBLkOdSO
fV2WiNCanDJjTR1dMqc2nT1M+HSGR8ZmAnPuhq3nVu1BYHlKOHtGuUnSSTX4XgIrgIO3RzYW8a7k
JV5qLnl5FDWx1+iqTEYgK8xt+Amuwgg7WV+xF4IsXxwCfOV78SfImHetJHkHu6qBiTxyXbUOZHxt
pgTqLF+jqFYHiYWZKzhNgchpZOYN+BAjjOigEqnbdESbkyLDptmYkDt5NHdHFyBsxqvSXfXM3aNk
2Bs+fPilextWYFnUQc3xzRKYuLvBp2yCMw87s679MvoV2dYv0ZbTFi4eD38/eb+p3jHxQzkbwIgH
KPQX+CuOWrMkkWi3eNkTzdzWF1Xhji5KaGQj+dgihVv+W/EVCndc9II0AdGEJeCXWtMOFA8jCp+m
mVVT1sZlveLBfxFc/3b8filjajNPBihUsyVa3FdDcOuo8gqkm7f/8AQB4KOchREFwJffqyUbSYIj
+hRcpgUloURSepn24CyACajgHBKBff+Tp9Y3BRo4kTh77Yve5w9uK4LZvJGZoNkmiy6YJDfeNBxh
QnFs+rBw2fJDdfb/RfC1kAGHFho2SHUwN/lyi6oaUZc1AuUZvPjbjdP2PWoaQ+6dxp9OCr66Kezy
nF0I3vQHNIMES2gCCTmjLWcnuGvXd1M0jmU+g6EWgjrfYq/uDE5hxC2CezPgCOUZ0lZIv+YVTvds
4XPgZn9/Ud+Vf2B3wrHhonuE5uj3F9WysOyQlAVP5z5YwOuu3LXdhHNeczgn/odLgf0FpBF5PH/Q
0S6+qbHp4bmM5Csns5iAx3O5GEAAY5X/+0tdZpGgNMIb9Q+z7GCcosEacVfcQk2guncprJdORD89
vW9aUrx+AA0oQ7DsvloVIgGxLLUn623cde7KmsPyzjjYdKnoyjwJ8UscYBMdO1r+0PR8994w2r0o
vfEf7B2/v7eR2x2vS15vIb+OinpZxtSCI9JAux/6nm+6kIulHoApeCOiG/myzCE7banbwU+6nhyY
1ky2dxXaU/zD7Xz7IGHYm4D/A1rm1/kYYdZkjQS347XuuEY+4W0kQAXuox6O9zMzRxfyBOT8Efny
95Xy7e3BFPGiTLP/BBUktyili4ZddmVBkhM411Pr/IcxQpz84yJftnbdVUvNalyEwInxOhEtvm4C
EjMm5GGRjKH5YW/6bitMLnIwYNkgHH1t8onEhotYgXrLxnAL0fRjlLT7NoCvG85hmoFt+ROA8d2J
iXeHEFD4yXp/DKxia4kSPrJ6Cy+bcTu1EQDpOKY5fCdVHrB5/umC367/f1zw8vv/aMchyOHLMlMs
mH5usVcuBbzUTp7qzb/ftS5AhgsTBxiSwmXm9wtVNcDnPjLYtVrPwZSpASUxHIxZI5kP0Qd/X43f
NMe/XezyYv9xV1EPq/Jh7LBvjTMaGg3Bt/VYJ/NLWMbXSe2sYeO5DVEH/ftTANXHRTkMh3IgDl8W
6GCJCRAATPc7UaNlXBzvgMDILsXcWmz//S3CgeVyAmD3Cr6iGoGaZDVKGNnMnXQvNr2yWrY6bnow
MolXvyzw1nmuBz04N3ymo3s/JkNTF3//IeCO8/VRXyxakOwNaApbDmw4vz7qBPpo2yutbdstDXIg
0TnpKUxn6d6UCM7K2qU/SswfwAt4toLxqHl1dpwBNlVR8uB3upCh1WT4ZSNceDaCL99X8TVEZJml
40PSWYXbkIOFsNkmBgEnrp3POJzfjWvdlq3MJmf+ZUpobqY+2dejBQ+FyspA6yz6vstn1NDpXJuM
CX7VlQxpfNQpugZ66gEMm1Q6SYrs0zthhiad6i7TJV1hY10P8ExLaSIfnISvB0kQRSv9EWNjmH8x
4RS6xSKqFXAB3k77MDC3fjvCx6hDpUQfhl5+JhKyrNhvvLyt45xoZFLZys0BYD8GRBS9X5+qgX3U
4HSDGBKcaOs/2tJ+mCrvaGS9Tioorqyg2eN7HHKvizdLQ85+662AWeSy7U596/8CBkpWndBqhUq7
aHzz4oLhkYoa7mj4FnUmqX0KG1ZwmOekSOFFBrBLeAoPPIY6aLhuOnrAX3QkMw8BG5UbVaFNk3wz
meFJdyIXtlUMTf+rb8i15TufoLSs7XEUWU3NMW7nD9HiSRHGIYHjVyqJDshD/pwS5Ay7rH8eDRLG
iDueYZ3lpB6NCq8x63LqTYZQ3K2T9GnfTKtFAWGY7Lya9JFX/Yo5zlNEhgL0duhPSTPiOSPB2597
nlaeey1HzHRVf6dn9djEw1XrlCa3quhTT+B8Vz36+qpyn3XCnyY2vnMDXpzxy4y49as7A8CAb+3W
gVFYE1922Pm2th/Cri38wXuj1VI4l4QhMYYcvTV7A9r0JktxRcdkDXHO/v+9C+yVMuXUexJAg+pF
WqRCekfWVycYn2ezB2Hf7PNVSYe3oR7XY0WuKt5e61rYWVXXa9FAgBt4V8If/LQdqw1SxPlqme0g
Y21VINFYpbY/raUcpmwxvkmriEgY+6CBb0e+7b1w0w7sbDkI+0kmHecDB9E+pDuXegFgsmoFb8Jr
TUqoaxNpY3DL3hLS79Gth6kzeGVeE+9M/eF1YUiMROrDkytJCZGiP2cSY8NyICvlqZWvh3VgqZyJ
6C3oAENdPgNAdFhQkXMXyfJeRnG9g/ZvDwefQ1OFZYpCauf5bEwxqsvxvUvQ0dl6cZePRZuiBkqD
hdgcrShkGSQTdjGUeIyIfaly7ukJMabNqi+tlRiCO5tO6s51J2SMB+c46l/FhVsNd4ZbWVOsc0tv
LLiIDXBMy+CPtk9sc8sVZhszf0EaBGhIEF2a4NFph2fWO0Xphc9OUt5DuWqn3gSBMUSUd3EDNDKM
EdLjzoXVd7tx4ph4+fV7K/wXWFm/4N0chcUfqyQ6LgmccqY+uBsA2QXaRhrCOO7MkKyopkjCSsy1
5vRq7uZzFfuIXQppPgdRBk9pAGDGTlUN82/IWO9LMiMkaMRABErsd6+ZT7xnN32jkXEPkCDy5NGa
nXdh6lPvRDcV1efO1guEXGpXcfpuz7CIUBOHzGZkKNLZtWjdR2ux31gtdqwtC4jILj1UJFO/nsaC
DhjKEu65qUoYkprECODOgvFMEFRIkYAAMCvjWqS0h/Ubn8odh640bUz5JAMZpJMOb4xe0lFDXw0c
FZCtdwycJsrBMjdpUM7PPB4OFRW3tHWwaoP6AV0s9vi5c1KMzvYGRjuFnIedFbljAWmAKErXO9Jk
OUhPr33hX5Cx5W3Uw2aeHNiaTNEjRFQrV+s6i2Zsul5bQMV6j43lRAg+NOOAToMfJQZqOTU56bwX
uH9vF99pEUzu92lAwvvWrzOMp69b6r81E3nWQ/SCz6DAt0oAPOH4GlQZ3cMgs0qDLkiKeETna1tj
FpIhHcCASCUCxlQwArSj4voyvEjLesYr765LoTZIPjv0DnYOr2I76kyPkHADN29P7jBAEISnk4TY
mQbIv1MERl/3Fr76ro/TBE/PbVuFbaOX191Yvdpu2a6b2Xvoq6YvYGeelqisdsaFGyA+ULGC1vhj
RPrzLNkGeliIbB1hpZPb3ADR99PBkm9h1d0KKhMExWKC2vvWMWGunU1ieodWBYoE0e6GsR4yzEeO
Q1xeWmqAe0Zbb8R2HzgIb6RB+xqiBSeueCU9cXMD6fGJqcoUChHugMle0ID669iakI059mlShnEx
Mf4Q9xyiKDsqnFhnKPI2aqoB9xuswGGeTx5A49RqkyOs20+wM78TkzjrpKuByNGDit2N1sFb4ugT
gRl5ZmK+9cuqMG1cpyUPD6MNB32brp2ubDKRVFcjxgF5DOJ3anmTyYclXgVJl4PNdpVMfSGduIHM
cmkuSHQ6++XaW5CvC0/y03D5mfBN3Wh/2Bpn2oR0LqCv3BtIaaTro6LSMCkkc783mLjgwLK3cJm/
bSufZ8SPDuUinqj01xBJWEUyhHnYUGDgUYniIsHFBv8pxOknfK5Sd1CPqg87yKbJUoAQ66cjNxm4
YS8ezhZsOP567IMbnOBDJi2xba3lDnSYx0gIJPu1zcGX3YNuG7Db6VMvWcaMvlqU7aZQWkV7CA2x
QKDUxeOc+RgWkVMeSy2Ogyc30tc3JaUbOtdFjCNvNmaLyLL1bLyiGvqr0WOPSEA8B3i9nYteuHX9
Q8uSPXw69r6LrzrsVOrrbpeYfk213IwJi5A9RFb4KHZ9Ur+2kh5QQe3mRWcWuC51g0g6XZqiGvuz
bohOscV9kKmf89Zxih7AjwoqG41c5KSDWFjaQU4Pki7mt1wB207glBcskdi6YApmdTVJwLngHSDs
EG+abJyJP07abw5Tj4CaAYYLivsxcu+QiC3w2wZIcE2Cd8hqX1zafAA5WYV+t54HcwcV22ttSvhT
NH5qwaHhFug1UGQ+3Lqk28lAwbeBy6z13FVF4LUwNMGmlN5NCfQ8s7m1xxgFMjvuHZsONgRTg/Vu
ytFOcZLuLOZDAgQ3iwJ4k3/0PbXntdgH+DMpDuG3cmo3JharCPBuYZFYQVIY1wfPau6l16xZF0MF
tbR9SnqrWzmTfIVGSa56yz6zyjuNsDHIGtc6YvAIs4UJiHzc3fWef02Js7YacydiTA8aq4MIeEry
fiAfltufLJZ00I9jhuyMUI418cZxxn3ljx9uvcCeONlD2BehpguvgDEevGhycwAnr9N0qSy5/0Kk
4pllI3exajgk08t7r5qT7vuDT6Kcgx2LPPIhEyBmZ50Hm2NqDysoXs8EKLlOeswqwhbOBTAOD53x
EJj2ODtBhUKdXXGOWVdtvAtYfEhckY+e/KgXdpqxhjFtDHadEjhFiZ/OnMMx2NI7t2f70m11GtPq
fULpmWPH14VXtaDQDxAh9EuyGpb+apCI0Sba28LjabqUzc+kNCfaDFWOiPuVL8c7C84iRYQ50cb1
+TqIx03bWq/G9K8w27rrEv+XbtV952L8p6tkL5l35Q4u7CUQCZ5Ni3c3ElGj6i5XA+Eb+IK2eWNP
mFj0WxurNXWdCh+7N6di1J9kjN4X297GrHHSuKNXEXVyGGFdCWGVGYxh1BZDXORtldeWJVNbR1so
4/Z9iFp+9scXkPbOiYUCu5/N88LGtZ4x6IpBk4PzGbDHyq0zlCPvpHPusASCnQiDvIqSAkYet9Vs
Phs/ydsEopQSZOuCmQ6O44gd1l6AFmFgNBti2KdQFd5bIzz7/ODD7UJ8erH/pi3Rroao5kVNy0L0
Q7sSrsHpEfmfbql3dI5T6SuU+y38O9ophw3OL23mjfHGFwQPnlofFvIobiEQtVGTBKdKuHnJyrU9
u8Ot0NFNS9FVDigm1WReEM66NlrvoWJXhUOsmyqYXAgG1TVBaK1HlijDPOxxchc0ShImMobvK8JW
Qxxjm3XRY/aMyHS0aySwTxhNwY/wKHT9AtHgTmt1qgcJDFmIHZn9+9IOHsTSoUTC9CalrJ7TzoGa
Xo/2WzAENKOxOAzj8hwNHANJ9+yP1Z5RtXMDrnJ3WV4VnVBCIW05ixeA9rCy9Vc44jBVd32CQahP
t5HTg6PWwalinjg9IN3rHEIXgJjTBiIzCIhijUSo2ivMEpRIpoonDK/rN5jrf3htbFKNQhGW2Yxl
LXBSOLx4MKKJCz6qdRXMa+aXH44tjlA0nzT8PzKYnou8d4OXJBEPnBmM5yQqQ9+mQTZdHk7rhK+h
F62bakGOKY9WyBdq80TMNxFH89TFZsoqMX76SAVLSSfwlOPpbazwd+tLvgxz533cguDngDYCGQRL
A15fW5q9wJE6G2uzlax+dqMGkynWZGpg9yJCJxib8h6Mg3uEFr6hQCMFhmF72tn7cnRWI7K/U+Zb
51JDVjEhegNBxfvZDY9ji33IlpgrIjZrWOsmIg+UWiuJDpOPQ5D6C8the7MpYWfA7YTBdB2RcIjf
eoallJXj/6xdAxigrkBLsDG/YRGa1ThZER6DA6CvADPKTE3hG+k6fHLMf29xXtvavXWjSWZjF32o
JUhtqc7oHk826bbB0H4KYs/4pCTa2OWp8zWWaHSt8G1GFGeqz50bgl0oJa17jPU0ZsamC04Ma++3
6ghbyBjmQuAMeBOGp8riaWcvdyJBzQ2N025S4Px6HpjacR/h7PGm225mfYZz8LWO4BXEbHT5HW2O
IVCufKr5pivVdczsBRHOFpLtL+yhmj4lvvVI22CdJDCxqau0bsYoa+i0TTqdeYl1m6jxuqvaF2rx
Z+Qbr2PwHrPOIqswmHd9B1MbqyvcKskqEgGJFVafNpO19S6QTFQ/JnZ9F4TB0dcBdkVvc1E2ZZHh
V9ro9aJaLCGOkWxnzAoOUyfld5+ytK9bYikEpoq7PrL2JZ/XHM6vrzXHQalVfTtRGFZIHlyjIXyZ
MArbhCbaRAPwWB7BkwfHbVVEVnSCChdTMmcHacN2kaPJwtDY2WBQ0g9qL2b/Rg19EXf+M0/mh4pH
Wxkvt70Yd3wx9+Uk9nVcuZnQMswcHm6YCUWG5JJbRHPorNfsERSXI58nZNLH665HiW7DXImUDQCC
HtUPkQL4lJ53PtAHSQ2HRC2M0wHLDjVbdB8s5AFltVlHyXQd22xjRd2SK18++UhmSDq36Cr85VN4
Y9XmABbkZrHHdTMNJ445CELBg6aQVf9R+3J3OXAgYYPU23fXCB5EJ4DqLAUd93Eh0y6kXGPdefgk
ECkEogvAiQHdBXYY9sI4vfV09bjoDqZCSBkyNDkvCfaWJcKnZ/yE4kANIWCeTjOD04Ax6G8TPMIS
Rle+wSzXxbHvInupH8wH4MKHuhoZvj4JxgoVZ1sA4K0M3Ju1bT3ZCSkUHEexndRw+bpII/v2LWiq
D8/tr5Yakbm2Ze/huno5JN3bnoX3fmOvy7qDUVPgb5h2XiLgByVDyhtCHvEN+NW1m9BbMsX3sBZE
/jEoTCiq9hJmOVnn+tmwtDmqImxo2CQRUUDXrWGPjqtWLvquDBQYvtJlvLc9ce9U9Us81GjYcF6D
+L5tGmTXjwHo7gsgkGKOQKdqsHjyUAR5UvrZhIbaSsRbEtBfnFuyqJRc16FhmUIzk4HNgmqCNCug
L3M6ehZyYRL3hiTIYm5EgpmnhbSqNqHwpO2TvF4mHMXBs7XUt70B435GNGBaEhx3C1PgzXVPCZ3M
qmICnFvaHxILT6OZ6gNe8JSqCl1PWNa3aoQVSQj6bnchY+jV1AmRw8cJdRJoPgu22P4SeQurH/x5
gvMN3H6OTHsXIQaYQ9zMnY63ngA6pQyiRmlDH9CePfvzr3Zi2MsWbLmBeFPL5MOyy09AhVrKLFbR
gxzkxgmmfLKsJKVVf0/GpkA1ci5L6DRNn41xuK6pd/E4g5+NFgZTvoT4+xGjZqdlOy0Stp7ALF6T
GUQNiL3ulnraKNFuMGiCC1hCT40/0MyhwA3kmDMQ0tIWivCUtk0Bh/68E5fTZtxPcr4epypPOvuI
/UZnmHqvlnpZ8zB58OBfWkhuX8Hs7hf6jjfXOA+wrwKcTjfI1uSgp/GDYBGGZ2TnsXHXEAdSBBKQ
dESIWupH4zFegBxUkb4ylnpbNAVm1b9AfQM3rwr/Cim910rODlaLpVKGjTWzyvCTi6jJQtSoObhS
T4OWD6LhUz62GPGAa7bqnXgf1RbZl9XUoJNNUK2LMQUfeMhxgTbtXexH3ig2LtPb2PKOssR/Yxj3
LPxYMSx87djwBmH0XqHWSuulhfOZOmCBIlCjbF+hoDuiBt6ZUB3aqHwuXRvxEv0qBIsN7JErAD0P
3ggWVDBs7G5ZSQqvYtIp4F+LlwezRCMGhCQdUQBkgBF55sciaxpCC4A/2A2n8Uap/lcSyY01JA+M
R580iK6ZnLM6plvWuE8B9eBq6vT3y2wJVMn2gwP43lbJWwnXtAsC+4px2RticCH0o9mSlAzgZy1g
+DabAuUnOgAHuwucsB47lzzMQMGRMHnfDtDgjFF7hD8ELxTVJ2Bu+KcTTPTQRABo1I/I3Nwkni7A
vEXv4fRrMDdfKzodLem3hfGCa2xM8A8LvTuF4jpdKnIzQNOM4Q6/nR24h3aysbKZLCZv4Yt47hXW
8VJD8Tx747mDqavprF9KL0cYTF1Bjv1pans7cfnYleRGoKxCGbLqq+UKXzCMZTp5ilAnpnEb9Bl4
kMmKjeTTdaVGtD1cPmPPWjte8+HO3WdA5JPR4F0p5dw6JULBKw2xaTwsCVxbzXkarK2/jDpdcBZI
Ed3X6MiCGTdpY5M1Csm4oau2yVQBSGi6IevCBcgSVyvsQ9CMEdhRNv1OMXTHxKuuIoNVE4LvDAuN
KqVSn2aRrMXQgCwWNrcVHeq8YfAjBWc+F4GyoLit91EIRCM0fps1vrrzLLGyBxxSM3rwNIR8euUZ
9c7HJZ/D6n0gC35rRkwobW4qE00gJdIYlonzFtPzDwCLOxn1AJ0HeS2Fvh/gcC+RqoMzJL67tIwV
rME3XfT/DmLd+0PW+y4AOoA741LvF/Ar3aZrc8xetzis+HFp5ZWHkA0oY9WIfqBeIWuZ4MHgzZEK
dtzT/zg7r964kXQN/yICLGbedlS3ZFmy5HhDeDw2cyaL4defhzpJzSaa8A52gNldY6qLlb7whhSJ
vEHA2gvS9Ng0nBOgkn3QveZa+btu9WKjSOtT1dcuwWFQnHrdP1eK/CEgG7au+YxZJ/XSzABq1jt7
xwh+GmFVHZAk2GcuCFrbPovauO/VJuNtdGEo+qG972rzS1Ur/4qBg5KN3xu10TaGLz6hZQWYHWwd
vb5j53Zy241tuKH891N3RswznVNVBMdORt/C3ENuyqe03diPiL0/mECEcZ5g52oO0gTUYSiXUxdt
5E8Y5sdY4XF0430a9Qbyf8OjdM0/2HKmG791TnkX/1PFFbLD5nimFUCYY2YHRxPH0RsfVGpibtBw
G9dOvbfUyt+pBTpEqn52h+5bIvpXJDpTgiduC112r3aaUw1LvVev0T/XbfVR6ERbhvE7dtp/BK//
1lNpbviZ3BWB/X20xxMilHdRWOxzoz7buvdBtxobHIP12vRue1B69RVFpAfYKi9RkOxMBesjFCoj
zf0+ZuOPoY4esWb7Z2J5YTpP78ge/o3yUu78YXxKEp19Fx2h9BwVL3tuo+qZ5+gVDjefzOhPqTb6
u0rVvlqJTV7PDSzTKQ8ZcAMHX6036VbkGVXsKjzitrXXfUpTbfapq7o/keERNg7EMmP4tTC7pzFv
P7pB/YsqvMD2CDRuzB+oADHabWhtAz95aZuaWMb6ENmgov16p9TuPkmdL45dHK0kf3GnCnmpURrN
HGs3IuIItPiltNJ/S13baVV5DlrggL6k5tTopOQhnZra34moe+4bVO6askJqMlyBS4gJw/IeykVo
BwMMeTuoOjaIzBkICvRJmktM5k+N7+p3IRXgP0HYvjQ9EYgVadZGjqF4GIAdbgOtjp7yVlL3JgZe
4YDOwSjT7wAuB4OG/ieI/DnWptUDk2KLcwIw4Tf7zgzSmKt+sNZETYS2MOOJ0gqUHHyjNVeYhvNZ
l1RtnVOm0jIG85nEz6kWE+bpA825jV/qTntowMb8dH1NCBIvV/wiVptCt8kcYBsSVzYrMISF+WNR
yb9uQtlrV4zuwfbrhKvCPgVmj35o24+ASDX0d9c0Ha78vvjSgs7/pLaPJA0UlUugRTuQP6td7SJ4
ggLUVol79wNJQP1NTZJePuUy1J4Kmt9fNelmVEwNZ3Q3Y6f53x09hsFvUbQ4RXGVi10ehq1yJAA2
vuRBW3wWSlCQPzl6S/3Xj0mK0aYE7eipoul3iVpROLiNZpiDb/57MihCgh7ln+dEeEUHRJHEBV1p
3RgOoeVXu94P018eKVdnDvXKcVlaJUA+LA/L5MKDv/x2XdWWvaYGHp7VgfswBLpHgAM6dk29aI4J
o2AIfs/Awx30GVIGszXSi2BoatWZXqYg7n2qPL2h7ROlqKNdWnW1vjFLNfxX8oTyoLpe/Ov2Z51D
jKbPCmgLWXlbhZk93yOFLuwSV3UXgeBRP0748V0jogA9r1Hb3R5qAYyC9iJILSDHquu4MzAK+AYf
6WKGoiuWvToNrcRj02qm5E31026nGFlF4lnlxXM3liiK5026JgQyB429TRfWPZYMUH3hgl8ua9GA
VADnSuoE8XwPHPRhbPvHU6+axXE0Q31lF135dP73eBCP4N5qaGFN2+wd1kmwatRhuOyUOHUBuoC6
U9KB8rFMtZ3dU8nNK/dQWeNm9Ix/vFDiajMQz33uneTJlIqxJnW6tN4TAlGgrmoCT5rdvsmQtWao
YvLm9G0BaMDPDmmbyW1WxWsaNgtHCNEq+KkGZqCwxedD+YXvoxSin1LdVArExlubGmjEuMfbG2vp
aWOA/zGyxEJltrOcMMgdt9H1k6rR8UfiyNbKTZ/FOaa5xgB3YJMkItQewjJX3B3iFqhMubH60wu8
307e5msKxNd3lalyuWP9AdrYASF+ueoT+ktrQNIC/2rcI4y64RVQMnZ+kRAf1FL2n25/gOtFZTxU
TfHzNifi8+xLU+0zYi8ncvYrmtdK0A33Y5B3O8SkrRWk7PUBYijgqxOZDnbqHPNOeWdUFEvaUCv1
6qlXq/ggk2b8aTSE5PFIi8lXzOzr7fktfU9eMFB7b/Ocn9pshL3QOrV9MuFLHNNK65+rXqeunYfg
V4zGP//9eACwUK6jKQzjd3ZqIeJRggWac0K/5lPii/KPnrvqV7qpmoNNul2s3IwLH5XADPNqPq0K
Mnj22JScyqwJHOcEmLr7XIZ1ph5RDFM+16g4/gmQ4433vrCi4+1pLg07CX6gQovIAkKBl9vUrKnq
tpCJTo0GFN+EyMZxKYydWnX2ph2d4uS37ppt7/UrAIxcAMGEGInW6dzKIccAEOH7aS3VYKfadbrt
6TfuUZI0NnZSPyZ+QQPUz+5jBSbKfzBhLP8AgQIavgqBFTmKDiMO+2Q13AMuFSiUgC143Fgc3jUl
uETor2sTvr4GaZ7pmL4hnI047DwKFVRzuoScHa66DXbFaUW8tRqEuFZgtYvjcLXbuEjxfdUp0nj3
1HgYKyGcpXl3hkgQVMma0dN39GfW5mNfnUbkzxxosiblLDgB83u9SsUIry8PzmEJomPjiapBU6Hx
imcfN5xXdwi1epcqZZ4cAJmBrbEGDThAEHrRyYBl5B1Ure2srSG9/Bcl1OgFwiINKtr3uFH0cS8+
WOCd/4yj9H80egqiexRK/tNGpsMkthyHE55G/U5YQ/xam033yy0Ratw3laLo4LjIEGGvxlAF1V56
FkQ0egvfkei39X3FbWFvE1NplS3RJOrAwBUwRnLiwdqOeu3Q8jBwxQUb0+Dq2WFz621QU6jibark
yoewkgOoHw/ZzkgHxrazYFU+jl5S/wO+lD/UDYKFbtBbjQyk+D0rKZyt4/RHu4ljny6fHv+IFQ+S
YjwWuo4kV+CC3xowwtn6PJHVHm7FUG2NNFF9Gj6B8bmyYNSpkgWllZyO2gZMJZC9mvDcnch84htK
eNkHSxnzZtd5I4jEtCwp3ZKdAqq6fYSuhCcIWBGZcUETw3EBTj2LoHQ/8nQjNbwTgv7NrukGfZco
ffFqVNGzVGsLTA43s66YMA4xTrkXKpiBv/8NSGIKA706oPhXGtqZhTtR4qT+2e0pIEaoTR9qzBV3
mdqMUBMjeahCrdw3FAQhLiXiSxHi4HH7R1y9uWheuMgAUrZC0+TqFPRK3dEYppDXBtn4WPT0YPQs
jl5slZ767aGurszpk6NtPekLgOWZE3DM1gt8VBWVk4+q/N4pLGMf5khtCDGWuxSAwz3a0eE+ylX1
mIydtzLTN0+2i8oB40+35qTTZ6vCnD1PIVUqukWOcooNGyh2oNfGaxhW3yrfP+MF6xU7u1Czlw49
EH1TFLlekEOkGGYoei6+ZlFjPAPUK31g3VkFaMgOPaidjk+rBfoo0Zk3+MAVgw7TzF3Wdto3x671
L7En+maTEbKtKYEurB2bZxLg0ngFruS3ZAv4X3CnnEoC9w/kHsO3WpfmscjUYeXJubqV+XbESxwZ
nrtrgYiR5j/6vJ0HHwzZq64pqntZmABCb2+RpWFszZzUzDDGxIr68vJvPVy6Up/iDhFY9M0I41an
Oe0Va4qmC+nqm58dHw3TC97xy3Ey6NDZQGx0ImDx73IsxTcoKihn6bTDgzGMEUXpqNpHrQsq9fYU
r08Bh40ZcgGRMBOeXQ7dRlDAASGl56os1Cez0KpPY+imwyTklSU7Ow5N9pDX5dQNvcbKKBy3oJJu
/4iF64+LB+nPKcqeJACnmOrdK5sUfpQ6IS5iZKgQkWOClahoLOTmy3Dbthbu2XqtbvVKHXeiol4M
sWHNCO96sQmG2VXImSFsjurQ5W9w+yyxcb+Mz2GDizYtlyxqN3Gj9z9vT3ZxHOrEiKZx7hGrvhwn
k0nkGyoukT4mQOcBpvxH0ZXm7vYo1+EEs3Gm9I3CIIpGs9kgE93GbYxTovA9SBwNShEFL+jG1dPm
YPMKrkg1aVdhL3xzTiOpKcQx+0qcA7pPlSYa/ddEidoKAQnFcze4ZRJSaD0dV1CednWfaGWcnUCO
6d9E5+r9LurQJmlBHNDF1VSFtw+Ac/1Iw04l3lCwztnYRSqMLeZJxc9UUZUHaboZfHstzejTZeEv
r1HHsxi6yKHkOzYPgZWNL4PapE+N39tr2p/XZxVVM6pL6GAJ2JP2LCC00fqmgxvQZ3bD7kNjRfqT
5dTaN9sKrCfgJPFvxUN8fpONUXG6vaZLO4f8EEYlduyQYaf//90pqS2p2Ggto8ldjcVjUETB2W+H
cqWSvDBBuNC8SQgl6WQwsxshIYwblYqFzDNn+FKhzbWrXQ29PW3oFKhKpfQ8kEKdYH2ies3hc2Eb
odLEdaRTypq21OUcc96KVEep6RyblHlOgfQjBeSomT9lrT/kx5A6GJD2yq+f//rjToU6B8cUoHhX
d7BE58WLSlyQUVmfEPRJ6MltEhqFvXLZLc1wsvSkWE9ecVUsK7Fit/q0puNPaPtJJvkfTwO87Ute
/MzJH3sTF8rbc7sumDHUdM/D0+ZdvDLDHYYsHGO3YswyjA9EeerJ6FH2D8wYPU5QKdusgznV98O4
l9W9EuS7WgNdbQ5/ENn2Pqdmrh5v/6ZpIS/DH34SWHhbQyCZtHG20LbB1y56MzyHwtcQeiceiYg3
cUZAX2WET3J7uIVdjXg3CtomVToN7vPlvkqpb1Wh4QRnqvQQ1hwNRr0dHaoW4NjgFP6HomqAAoG1
uT3uwvvKuFNy7lK2QxdiNq6vU6d0jeDc2Y1zJGVSj/g5QIdq7RjQr+9ufQJ6fAR8esiA31ZWfvEr
Y5yJOhNG7xAvL4fPMRNUkj4Jz0pjO5QjFfGxLcw/kVbbK+u58OCQJQvYTnRfOEXTh3h3OVnS6vWw
HaIzaZp3TDo/2iMXp95FY5nvoXi0h9sfdnE8gme6PRgdURW8HC9IVC+wDMwrof+4j3D6fgA4EVsN
z64nw+/KlQ+5cPdO1sb/N5x2OVxTlZi3OtxLuvSbr6U1dWhwgFy54a93KYJaCA/y91uVbDapOOoq
JCgEptW6TRHOUFIDHSm1Vlt2TSlQTElUQLC1539NWpce5+1vej1Jhufx5uolGuO2uJyk40uflMSK
z7oqW/MUe47WbxXYHWt34PWpYCCqnQghqxb/mZ3GNghoGRD6gB22qjOuXWxQEFdHV01Qj62prXEB
x4juKKb3ENfVmh7gW0R9eftMP8DAKcQkQMJ993KmhT3iGYhH1DnNZHFIrcDfgYuKj2LQqp0+JiY4
ZpSJaB/VBydp440F9fiUUSKgwtCYW4+LfWWHLVzSBMGkTsIWWLlfPQxWoAg1kDlbzDOxBqwkDYUP
iO64zjHzrfpsUsz81CqmeNRhpRCb7BVdNk+tG5vfS2vU9k1ffaJYY73c3hXXdwi/S5+6G2wO51rS
RnZZpY1RdB60boSBpPX9Tx1Zkd+Z0LKVV3jpAHCeKdiSGhO8zg6AgxSoGgZxdDaR4PD3ZuuLZ/gR
PiqUZOn33Yi20171Rh09a1TtPt2e6dL+n15IAgACAcOcnu53d5g5yk5S42CmsWlU+wGRFkAV5NRr
gjOLA9FttSeVfrQBZ5dl3yNAQL0d5101B3Enub5e3bjBUvH2hBY/JxEaKgToXVFRuZxQ1sJj85uK
SzlSnVOELWQFDgYmegClJN9Uldf8q/cGmL88XFM/uI5zHBUHaiT4p2o/8oqXY5OU530wmfCO4Hef
YBGChbCHbEf/LQDXlWOOWrTdyg22OCgFDQpp5OxXr4IaqMJqCy04Wwkep+WoqGdX5O0z0LqPQHvy
ezXvft7+xkvHg+R5KtxOhbu591Bp+zGtV4sX3slQD2pSEML0n+9FCOf974ei90nVm8DxGuRg1DnQ
iVgyVAXsO6cwdKowxL2rs0Cu5HOLKTntXOoRb+IO8y2aJo4BdbAIzloZ+Oco8pqT4k7EqbF9hZ9m
8i7w32qiuA9UXj30rvJ6pWG09EqYmEXrOl+VB3F2SuKm0yM1d4NzVsvUuJNmln00CqdDeTC1A/O+
sL28OyV2BbcIvCfU3ax0m7UztLC+WPiYBtfSVJmYR3D+iJtFFbO+oeO2HxDx0O8VAJ+AjqVYWd+F
a0HQjyO5tGlcYt54eWRU5NrycHTjs0nx/7WHDbB3AHivjLJwKaBQZoEVsmjYUGi9HAVbczwKWN2z
gTTIZ3y6HNQOAOzBibG2KWzVDQbW8D4RPdrd3r8L86MXBzxn8pbghZwpD+UxBvRQW6BXY0pW7Wpq
Tu2j9O0oW9m9C2vGQEQxFAnpFM+DQz2vuzbBme3sKkb7Ry0ROYdA7Hx0+n5FBGhpJLxP+GK82Jg9
zW65tvS8sADPdI4tkZ2QQejuUvhaByNYDUGvkUdT/wn1E0E+Qa1FnS2cmvkN6sych7jAe2wXebHM
VCylKngWlZVFsDOA0sCa1OAONFyF1V0VK/m5awhqwti6x2AYL2vjqysU50c/NIq/xRAKFDM/ufht
dIFdQKMj8Nl1aWwifTqoqOvbVWWvaDYtXNNkRFQxmBBa9/OT3UYJjbWBjT6aaJfu3CRwP4SOFzlb
o4z1JwG348mulcb/y60PZ5NcCJ1kIixV1eYb0G9BQ6vAo9HW9pQMILFSvPC/ZLti1Iq7xPaje99O
mnNdF2uWmvN8ZRqaaNbVyCHp9Fizs23nsUh6cOonHS52lcrPRqs9+gaAxqB9un3MFoeazjdtKp7e
eYUxBYMfJE4fn0RjhneDFmVbJYGz4UgUGaPKV//cHu8KKfI2N/T6JiwBSzpfzmQYpEBLOT7FlbWT
gX3WreExbNXnxvGevHT41aS+tvM66xCO/Qc5iJW47QqTOP0AcmtVpxFM/fzt5LwL3GTRxwad5vhk
eo0bPwImj786Pa1QMIl2/dsHcPkgZTR626D0rV9pZWG/DqgF0CJMpSkCCzV95fWaX3Zvv4nLh7zf
QK9orkumZL0O/FJH10qhbLfBB7IDit6hs3ZY+fxLI6GEwLMBMAb99lnaFsRC2KEYkpNmNwHkPZTr
4ockRMN+IxMIqWdwuGbyyZe5+6p2Y4jWSxQVGGg4uXxtvWqyaMoq29hmvdVam1EaIKNv/8bFnziV
uzjwZJbzZheJQyjxL0RWTAbuVikQthngDqwc7/llPH1y09F5Ot/AcHOZ9zARmQbsDi0qcohPQ0ne
qtCs3dtOYK0MNb/BpqGsqYQPBoEoaZ6oWBptoC4wk5PSgM9P9CzZKP1wChL/4FuA+ptmzZdpaXLU
peiOYqlxXfAIXZ1GmmREM+m1F8HqYirrGNB0W4i3Kznf0hXyfrDZljLQOoBEZ6FOiCoG0mY0Ge1i
71QowJC7f729Oa5aodPHJEeZur4A+gC3XUYkVjI26LaybtC+q2rfJSNlgExI6C9+ZQ5I4yA5+gSF
VwAeqFz5C+WcIQWSVaIN5aF/AZZhFM7Hga/HYyYtaLousg0OEsqunX4IgVWhiYbyNM+a9V0htPlJ
WZOaFA+qpj9UAVjxlQ1yvVy8MdM+1Kly8tDN7vvIVxp8kEIcSAAkZlsrSlpz26GcC2PFz+WqQe6U
Gb+vaEzfDrgR/VAk37FKnn3DqE0yyyzc6NSJYceNhDoXBBBrfHAU92GkrqtOAgQu6heRU6HuMa6c
8Osdczn+LFhvkDKnJKVMfgfJ4+gTmFB2+VFp7qnOkv9gLNxONCpH1JCvirlhCdqJuzA6ldOTtIXZ
YLV3XtuniJ6Oefe1HVAjWQkpF+YH4JsiKmuKpv7cIYM8KTZcWfL5es/ZlIF8yTwn2tZuDfJEX5ng
PERnMWkQoEEKUR388Lw8leaVkH3ltSd7FLsyVH/YNUReUZfoGRnZwZQJT7qihyvlgutLjZiMlI/A
yKIuMU9lFcsKyZsBFAktMjdhA5/ctdJT7soGQmTzrUNA6/bR50ws7FtmCWKAxu804cuz31oRkqCI
JKOCjhRHnvpyj8hndWx9w3gIiyB+VdF4Ozh9lJPwyf4xwwcApK9fPEKgc3Y+pakt4MES+S/u+U3q
gZ0hUkdCujW+uJnQ751Rz7aFUIw7s/CLT+OoaGj8++G51NzsMBZWfVRb5FqamDZsSDEQRorZ7HtD
b/eeFpolCk9d+dRbagxjmGAYdfwYOT23QcmtDlEZMDNkSzJPPaDzbQCdyfTfIcWCFw327CPsO+VR
qRN5TF0bhqgBPd9oLHFo7Lp51Q20ghQp0200qFBuOhhAaju4R4I7wCi1Ye0d+OF7bHqrPxKGwK6N
fPZdOGTPtudAlxecB9g5rvO5QTjnw+CYxauD1MHTiJfUth+Qgw8yvT7kyGS8wiFsN0E0KAe9aYcd
tmHmkZr5CxL21S7ryyenmwi1nt3ti9z6HMU1KQH04C0E0PQjwxnbItbKF7Vum4NhAlcAWmZscdsV
J10P9W+OB+FPLZQa/hu6EAQkzp2bhEh/D1Wyj2vT3GkpbKp8QJLO0BrlAMRK++gYSnYwtFI5KqZi
YS4ko5paVWEgpUNReuV8LVzOU38TcCgQcgLW6SC8ixdN4QPw6mLJ+Sr23IkPEOxAjTVqtbq/r7f3
m68hECM0fgmRL0eyBP57lW22J4TT2p3T9P2+9fvxUXrhNxswG3tLVFQueBnGnWHGnDisx9YAJksH
+01hlSeJwtgcCuuZMXnJKBD89+xvnte+gDb5V8D4GFJUNmT418YggoeI3h5+dJQY5iWTxpRx2Mdd
dLKBkJg6FGkVDMdOBOOaQ9TCrXwx0uz2iDA2NMAKRqfBKqnPuzqyOHnkPxZlBe0jD4a/TPenV5aT
RpQ5YYLMeRtxSP2xD5BbOEmUIXZ07hLYpiYUuFBx725fjQsXI3AU4K0WaT/7dAqp3+1RxN+wLSrI
abLOaho4t2o2EIEZxDY5NHr1TsRF5xyCOst/BSIzhhdpd77517kksS2J6wS2Jdydp3Y+ggB4K2gQ
Ag3li13Wx7ys4bEUQ7LpUSm4PWWx8O5NVJYJHG5N5qOz5Uxt3Y2TTCSnUjG6r4Vft7+JvgOURaoI
/Zpc9mp91zTtqD5kjYc0Rxv1WbgZMs/I0WPzu2gPlqiVR5UyWrbNWiCju6xz02xPYUXm+77sU/Mg
uwjBptu/feFKoQpMhwTKAHDC+c7AZ7PraNSRdGfR8K89pPKoK7X1LDttLdZb2PQ61S00yhGeps41
a5IQc9ZKViFgbHWj8sx5T/eao/d7SZXyUxfiEH97akur4kwmXcQ+vNLONPV3O1HKMOyNdCAQsPLH
pncjZE7delO1zn2hgMNN4Fw3BuTl28MufFGLAXEppP4KmWo2TcA/WYCgnDyVHkRTU0NEKs6rbYBG
wcoEr7NTDhrgM6r49J2wLb2cYCGggFAaak+Va2dHa+iS+9oMmuPt+SyUSRiG4BGMG+JnV2FrXowp
aplDexJ1HXzMoP/fIXyNzi6dXKTPRrlBGkLsHUxZt16GT4gSEGGElamsvEoLG8iiBsYnJdvin2bP
3+hKXDt7wktql5/VQtu2alttila7NxL3++1ZL35bRLBpqhFTUh66/LbAvbJgbPi2lOzHfV2p2aGy
FefT7VEWHjjm8f+jzLKPUffqbqQ1wQq6nzPEPb7ywiPuYdOx95RIEMel2JjfHnRxatACJpsP0HZz
Ak2t90ntl2p7Gq2uP0jXyE6uBqn69igLiwXDzWJn6gikg8m6/IBuBke6SVgs9KiKTYW4sxGcchMN
PBH8vQ0g0RBpDt0Hk27HvDUw9l2FjFwhTwKZ/thukb4MPnrC/xCI5NOAwYiXrhXQFz4ivSxeuSl3
vS6gJ9Iqhd6lHAokO3F1sPO936fOylItfEQXMhCfb6KMXNFF+kpVQ09FH8Vrx+EQe0X/YimW95SN
1rNoUSe7vWZLk4L1jgc5yzbZY1yuWdCwNCkQzJMSRh5Brz3sWp+4+vYoC5vepZjGxqA7T6g1/Yp3
9zLirLVbIvMEoQpRMK3+B9EYdWN2zhmQKSpgkb+7PeBCSMKALBPJIWWNeVra+KDiAJEyLbQJdmYZ
DjtFxcTHk6V7Vwxo8YoeEqDjIwLdSTyubw+/uIgm1pi0d6f+x+yaBm7Q9lntNqfa9wAB1EctGfAN
88RGFJbx928CdAx1urVUvEfnh9sqW8fJrKA9mSnKXhir1OjmlKWh9yuFhetnDiQgeGPgljx0V6VR
tdVVRVEFub7T6btSU/R7tAjFWWALtpLfX29LhoKb9gZ0ttT5+oUSNzm1k+0J763sUxqjH1nTLn++
vUyLE6J6AYiJEo0xJzO2hR6qZVq0J0eUxp+6HAx5Du3YeTRb4Q0rnaSFwd4IYJS++HRXsZBN7cf3
cf89db4ozlVdBXBFMshHTdCsWXpe7z/uKchm/zvW7FQnWi6DqGYsOULLjErrq1tm2z4QKipz7soV
IhZmxkDAJyZSxcRfvDzdfmCVsbSqkcWyn22t3Hr1R+QEA4EVoYOCM9dYVKGYiU58WGw5GfdxFkHk
osgXE5399ZrSdMRkmCiJJ2gOjrfVIAclao2nQvjZPgybz530wwPx7todszBtnJhUQCuM4qhz2Eif
tqKKxmI4ZS2yLGVpEmj6fXBnGgSBfz0p0hpePIgk0BbnpSdP5HUbpxpaO15n3rdRnWzHMkXIHm2W
lUf8+qrmDqHG7aB7YEJZn2b97qp2Ok9MYPQBrq15jEP7e+tlaPCqzmFs5R+l0NZQCwtHneSAfImO
3BTbzvaqo3itMEpzoBWCGrGshpRVc9YMkxdOxMTCmbYoHxLo/+W0Ri2WqcD84iRVFBU1+NlHVWn9
82BDxPdEtnbaFz4jLGlBCxVLFdgTsxevTBjQUqrh5A+ISTaa/rtFvn8HBb7bR6lhnx3TON3eJAsf
kiHh/0ysZfrus0dH9KMSIHQ3nByZ/9Kawjm6DQqMtwe5zrDIst8NMlutpExQhOdznVLf+FWP7nAf
pbV14jLvd1mZ1Q9FJ4M71Y9X2jzzyaGQAXd2SkWmnjSB7OX6JZ3ttTih+mcYlaq+cZG9VLeaCXl/
5f6Yb5RpIJt9qLEZUUmYZ8ddGholIibpuRlG8adIc8QZSZGLaFuMpkvFs4gM/S9fu7cxSW5oDE91
9Pk71Iy6T02uTs9ejz7DVoaqiollP1hfbi/efFNO40zADBOUG7ndvLeJKFzRQa2GQiVagZEFgpcj
YjynOMVfVAutkDRktWd2jc+aRp2QQmjQcKPM+cIehWd7dJP0nOb0vKgyKps61+Uz0CIUlVzP3Weo
db26Uh+RtxubjZquek8vrCoQO8HNCczG5Atcbh/quNjxlJDH2kj2WBTQUYCk6uuooiZGbv6Rnmqs
uTddZdF8brANcG80arcWV9zloOig6oHwYTZ1KSqICuabO1wfPsWR/hXjFu+fQS/HowJ29ok+n/Gg
98P3tvfGv99cwKeo9lALXKCL5OysPh3H+By4bvbkR7n7kBOzrowyfcD3Tb1prnDziAIwkEJ0aHb5
NI2GiSR+Bee+66qdxAL1bPdBdBeb1d9e5dNQ7GImA+KPDtBsKGBUSgHaGlQYt92PrFTNX4aai2jj
lW2h7JLCqv69fW4WLh/6PhQFKPeBj5hXiWXsD0WdQbjD0QYKf9OniKdGcfnt9jDzu/VtYu+GmTbx
u6cXPG+md5iknlOlSGkWYo/b7AJIgDVuEEH4FS1NesmZCzZtI8vcKA+3x1+aJlVjDspUyb1CCkjb
SzWRiOhcaS3amFqW2k9u3+P+fHuchWuIrq/+xp9cUCpouyqn9gR3wNZyZRvaxqR1HZn7yB7yKQD4
QT5frOzPpQtgult5VqkaUOO5/LaW13QFvkzxWbU7Z5caADGLcGCn4iT9oA++tTLHpbUEAAFoGrEE
wqhZvJGXtlOlTsEmVRvlwdLLZjMWggt2QPy1ytAZKDrc1YdJGf/2152nvuwi+hjsVUQagKXPN2sq
Bw3GQBqfS6S4UdS00NhDtAQw6hZvStxCrDjHmTota/cVWRz3p4+i6V+2VfgNLDDfmy405ab51/Zq
PwwqC3B8FOf6U8UOfi7RTt15I7byt6e7sGmpD0JO50FD4mz+XsNc19uoSZKz1uvVryp2LCC2NEDX
RAcWLjjGoRrKA8KE5p+VFpTilXaYnHH0DT5iZobYICXaey3rk+PtKWkLm5WrDXYNzzTPxpzwH1lG
4KYjpJPMpe6J2YPTpRuHFnO6YavJp6C1m89qFwU/IFe4D24auT+xQZP/dGphfHCLKkE8q1Dw2jFH
uiVb05S+2KqlHvHKhtWL0XV0pvO8079jAtRiE4H25u+uNNxw17gIBW4wyJLxjgKH9eR3Kdyv2zNc
OB10HmifgJWeSgmz09FrGEbEhZJROjARn7fqxnxRA0fD/afCtrtQq7o90QzVMcGm5vz59uhLW4aQ
nOeQbYM+1SxfhRWC33Wu5WezzLu9pRTf4DKZ+9uDLFxyhDzQNN9KUEC9Li+cPPaqXsEU81xZftJu
pC7bDRSenzpTvC90N31RUv3f22O+wa5nrzBnmIYLJUT4A/OZqVgn5FSAYeEX5fBHM2r3Gapb/6i3
yYgIvEidh94riu9RZ47PnqHldy2K1cmWawAeozJAe9iitFyiNJLXONFpYBu4MMCY/OqkRGXfB1+O
nDXAyGM5agneNV2X7Wol8L+blY+nkFX6ckBYvKrvjaiY4uVaG1Iijt5BXrQZKATUntvIjYYUNoiA
out+ehHxIaomSvK5VqPyXicgjjeIwOrfCj2whu1kWfklsRLzAUc9KGdmIZ1jImyvOVR4BuPkw1G0
dn2kBkQBjZIkKM2H+rByLq+5WNO1Bnp0ahgT6cyRsbpI8yyUeni226p8VWPdKXG5aeWLzOphj5IM
tcZIWNXH1K2o6Zte7b0Epl78dHqRfekrjUzapg+4lkJf7zXiEh4aYk0ibPLcy72mU2OvJgWpc4Ml
KnKihlb87tRAa/dDUqMHUmexcobanv0HlyJ7baoSTAn8lfBaYuGPRmoGc8ZK9Yc6tjvEdInB1HjU
VoKjhTsRYQuAEFyMJBHzKwMJ48KrC4KTDDU5LPIqYDHbVO3C506tip8KedpKQ3nhkqKKBNENJBXn
eJ5P22ARQtHDs1alkxxTqpH7zCuNjY8Y5MHMcR4rCy1D/bn7ffsYLzw1KEFCbAAfBxRjHkvHiDNn
KP9E57zw9V2BER4pvaNuA/SM/rKkOz3URAs8VES3yFBOP+VdyOm5iRx8dQzPhRxQlw7xKYqHDtg3
CLWVMvXSrFDtoKnBX7R6Z5UDN4OqGVHGOruxHX7WJCrv6AebP6IeG9G//4AoVKmwqAn1rqgOTjSS
jAwlAhlIGz5qKRZArjUlln0uXv+Dociv6DjTiqJicPkB9VIKzy2Yla7mSHxTo8NtozZ74EXqgGnb
7dGumZesl0v/birvAFeZkzjc0QpFMAV3o5x8hgIToRPM6XyzwFQuGSugvW71jxI1+a9Ys72fciww
UBDOU9dr0bDRAFz3CPBEHWIVLIdY+X3XazzV0idi9cQguKIlFurQdr0Kdx1vW7wCR8SY+8IZUNAf
gh+3P8XSncdtDN6EGBtxpNmHl5ETeqnbhufYj3eyTZ9htjWk9FFyDM1+PASYu69sq+srSMdnc2IP
oFtMe2kWN/QpHkJSoIfgdvVvyEEBAou2gcw4/c7XsOrXumbX4zEaVV9oVohpEDBd7i33vzg7s924
kaxbPxEBzsMtyRw125Ys+4awLJvzEAzOT38++ua0MhNK1I/uRheqjGKSDEbsvfYaoqSYRI8mEuuy
WfMl04opaJeO2rZKZfalrcjF2X7+WM/f4DoK5Kpr0vtKWv14TU3B8Syt0HtCiSvvVZX0AA8vyZ1J
ZNN/XixcamW10a9wpp5WSK3oVUkWMMVKr2q3hPyaIX4l5oZT4Boae2kr91wQENq/1fXlZLGUbVl2
kK2yo1OOxEsSNLuL7Fb66tzM3+ZpeE97I9stKPOuPM4L4NcKiLDFMqle4a+TK/eayITIRXZ0zaZ5
gzw+U5qbiZ3dkwksJ99TE1J227ZdNn2OiRYBBPn3Sl2Ua7YS5y+WH8KwnP+swMkpzE4wx6BYE64H
ZkfOUNm33cZMHXubYPR45Ts5f9pcCnYKdSgjCyawH9dQ56l5pUrWrTXYbyRxyK05Nya6M9PC5J8Q
YpIM59X4u9t/vngvXRg+ExJwzLnP9YKEMcf91CI7a13Fuoc7nOEMktalutVIHXwrPWW5zatc3BUt
E74ry/n8a6UIW/dlhguYRp+OYUsTUwKFwPtjl6sMvrCDeR5n5bcnnXY/VMuy+/xeL71Paz1H1zYI
DOhkM7KnTolklydHI+8mci1h+s1LZQQdhfWVx3rpztCTwkngO13p1h/f57LyU1cD7CP+8goOvqQQ
iaVvbgz4hIHmiOrKR3OOYBj8m0ii/zdZgwfx8XqeoTiRUZnpsTcAhEyFTEyRq6pfE5xyTIo1qJte
doP3H0GzUngv//3JAsKzhqkzV37Jx8trItdqzxBcfoqjyK/1dvqaFC3xg5OQh8+vdd6Kcnato/RV
ErUOHD5eKzd6PBJrPT1i2JE8wAXVXnqjqa+8wEtrBWtapHz8DzbRyVohW0/UsY4vggtqeOfRLA0h
Bt2Q5hvZm8oVAOrSV+ispz/m/qtvzsnrYzlWfWnAdygBgfZg33/ziMCmWMvxpPPQAzQlhkV0h+WV
L3Bdhx+6X3X9AOFk6g5NNxjxx4c5aTBdyehQD3Y0evYGv4LiRhFFPT3aqRT2GrmSCcje7X/uTdYL
89H/s3fh1tcn8j9V9GiSFahQZx+Gvvlaeuav2i0e9Kavg87Vw89XzNm75Fr4AuEXz8IBZDv5GC2n
iUuvI1BEw1oLpSLAoimH2I9pFT6/0tl7hCLKxGRVwiFqP1NfM5v3CtctpkOu2tFTYs3tvGm8eP4O
dcMbd9U8mkc8gxQl0MXYpZvPr3626XB1fMNN6i1APcCMj880t6nwir6cDkYX3cS5+7XC3VDRhpue
xXVlxZ59hf+utZL+TEQlZ2DtFKnexIRqOmAWRhzkNKaR7asEU4grF7p4U/DVIEtzDLNIP96UhbhB
UnuPB73MicOyKrPCmqxzQBHl8ASi/+v/8BDX2RNKU2CB00OiUVM5gTdMByRqTCxK8dxOWMQssSMD
chyuNMwXH+P/v5pz8v0lSRSLCs3fwWjG3+4UEbbVj8WVdXFh/bM1wxIGB4BJcwqs48trEKOU8668
dm5v9Vgdv85ulnfbZZHXVT8X3hh3BL8Q0hMmb6c6bECVZl4ma4HJxRxYFQ+xXgZLPvpj6WwMg0C0
nSie9OiOWJh93spd58x3mZiCeI1W9dLt5y9UOzsboVEzgiI1Ar9EDuPTz8KISaNaovngzMYN0Zm+
5+3aRYMOAvEE88EyznZFR6yI92vKo40zPpSxtdeEjXD8Ia6+5bEICXjzc2u5sraNi2+G0RyTMtoH
Ft3HxW2gUeqgZM4H7K7yZzO3YWVKgEfaJHN2451qTxbZ9noPYqig3/o1z7JQwzSb457caWHftY0N
gai3lKfMXvpnTZ097N7cF6eWsW8o+Z+iWQIB2SzSu/E+H2dH0NgXiBat1BlHcK6x/Z5ptfGDSMHp
66KM9d9CGMSWryOvJCg7vcZUWeOcJWRN1H9WB7s2cMe81n98/qIufQsmtS/lGVpv+o6PD2M0xnaO
vWzG9CPtn7OSsMdgBRGu9aT/uqSTQ49qk6YGVhkOBadOHB1u/NgOF8vBJMA5D9W5s/7UI0lWm0gZ
ZeUX9tSLUGZZrm57u+/7XYXQymGC6HZty+jfHFSfp02kqTbOot0AzJCDGtmzd0QrrB36yINyHXVl
FmjLkHyZ4wX36dxYBHnMJgIvp1E8l3I+d35XTQ/jxNOSRiM80dB3ilNaz/HEc/eN3iVl1wOhJvje
bKIbckWja0yKS2sQdASEZJU4nFnaG+q8NGDN84FxiDNuUfs3WcgDsEq/h9pxreK4+JZpLHF+0fEw
PV3yfYYhSBKTgVZ4HZGzPRmIydbUluhaltGFbQh2LkD7OlzHLeikwkA8XUe2Gk2HZXDSl6ZBNUoA
25TFd3le9hYsAqVVN58v4Qvl1DorBRtk23PPPNZkN7dOKuV8SOOS0HfSxA07zsjcWp4ahnmBrs9X
tpBLjxM/Nw5HZAwMv07q1CpNOmZQhLYupVx8stH7oxqzDj+/r39E/pNPxsJcEgIMXyhDtpNvU3Nk
ZPVupx1EtQRYhvsRLF3Lm+5Wtu5ApG+qfVOLfTnvB5K61r/RkbeaKWRvq7s0/ppV93Ct8K6eCHD8
vjgS0uhfb3Re3ObVFuBB2kH2j1qSX9n8LzwedKewSSA0r5L3k9IPS6qKzY/sFrTnzk2vu/U+9noZ
fv54/pXJp48HhhDzVN6Azl983LooI8xpilKNMEQ37wt/bkSX+Ej5M9Jn+WdLMOBO85xULn8jKuvi
xyg0se3SzCmCdKnbe9z6F7FPWJT6Ht3BjGuF2ppfqi4XEz4XuTlS9VhZBd1IizBz8JLsWzsO8iXV
CVKmw2zVNdG2F0bQRozNg95dtFutV+sbPbajV1uOpAAOlt29pXaj/XWsrnwe5lz/4qDwUY+ZwKoz
HAfXHu5h1ybDES6qixu/YjWj7405aXuyNCvb7+Z5XtgaiooA4EJRvmsjud6+0y5eHUBBVsdAl830
qiHNSvZScT2UE53Z7VjCo+03ZZNqwYyi6lFR10nmtDhJHdTmUr21rdtiKd66+ripxxnvhT4ymVW5
sFSGoGz08qcyNKkI4U3pkmwYEkIxCCj+Zp1uF6FWNvlvz5uU97GcTcL9irbv9ykSqle6cXKxZV/h
OwiHOSHO3m018gkhTW8gkBS/2rpW2yur74zma1J6cNKsBEpMZ1GWf1wXpc1BKuN6OXD/G2VW9n2m
hTHx4L6U7zMOCDn276NXEMvavqNt9BU13qoiDioi8FSjvdLtXdjqgT9gbWMwzA86raVFa5uNN5Xm
IVpawkgBYYPZFY9F5r1+/kFcuhCqbzxbmBmvLkAf7zvJ9SaZOMcO9qD/TSJmfrVtsaLs+8+vcw7u
s+mtInpG8giEGCp8vJAY1TGp49g66KK0lGOSlJMVJA0++EGBt/60mSVWHn9QNrvH2JLad8WSePX4
lTImT1qhzMZL6dldxjr18ItxCOu9Ri65cCZYHAlMb9bBGEfDx5/otu6cCFcsB3ecNLzxcn24gaIg
sevOHWbotD6k1shc3/33Z0OElom1GZMqDWz644VVJUPfKajDG2YKGFTw/d5PuXd0RLMpxPfJMUOL
DIEqujUzZO6tvnftNFjgUV75IRdO4g8/5OQJGFxUHxWDHyKJHBH7xUs3dT0c60g/rHuM07ubVNdJ
MdZ92WqEpTtwuKqXQTECp/3JjP3ad/mP/X2yYTtwYsHMHP4fQsPHZ1ObZW4AcJgHglmMLMCHTZI4
7wyxHoCUjt3eS6vxvkT0/ppFDRkBshmOXuaRrTqVE/75ufQ5JrsvS0/wHGEkOtatdMvPmYM1WF8Z
ZliYTuLbjbR+jDg1zb6ETxAUdayE/RAXrznX/N1YSFsnIn1sCvGqfhBRET9kdSJDOZmqCCtdtF/H
3Oh2FBtv0WQWW1Cc4QBhNfsyZUP0YExVfUupm8b+iEQYO/8G02Mbuy8FPkuchrWblA+GsUwPjaLr
e0fFPmM7C33ZmEVXh4ne1YHNzvBS1U4bjrqWhI1HIHNQDLhjm4phbpIYOp2rEpLiGiMtOMXPY7oY
ziPPSGtDCDcjPH4PPrpl9wjxnL6MY/6GN752ddK+ptZi3eESJDe6U+NHuVSOfvSWmDlJUlcBu6e9
XccKT527SgOGJdsJYdi3JGivXdo0BQs891smikWgTTzuDrWXH6MOeXGFa95pTPI3BWbUpNKovSDT
OWkfsYIyfWsRFhvsQAJ52xCzXtUFiYsueh/pa4M+PkgvUrYQbTNuK/fsL7oSN4Fr98XtZMzRoRX4
s3qY4uxis7I2iREPgU1aQeKbzTy/Yj0X+dhM9A+tLYdtjKX284SgLyxKx92WWZUGZttylgHcYbhb
M010bfEFtXO0bQUokEe00hZCUrUr8yTblFbZ3JcayeqOMbn7zoNyL6PWPkZOpdxkTabd058MQRYp
ehBFUvlpu70ImNMsbwkt5pZRZ01cntXhCIFjmfhF651s+7bpXuo597b4rT9WAgrPfmpb+00nidb0
taqCsF1rXKdGL3ow3PlPpajGfnAIMkjNzNKDxI6yZKfE+hw0xtoaaIWb5ru8Koo1Tp7xmk5NXYSE
XC/G1hzt4vtig0RXXpocjHYo/EzNvb8Le7KG90aX4vE/xXeqU/ebIiFBNrfd7ho589IpBDOTkoyh
HOP6k9NXN7DvhGxhHphjqccKesC2k5RQ6Hw2n29xF3Y4kCkgRqY3YFWnratEzF+pimoeMtbxu6ll
BknUufW9bNviqTK0K53ypRvDOAbyAcxampuTG2sw/W4qJbcOIzJH37GVdCOhp+9F1JffPr+zi5cC
AUc4SiwfPL6PG+VUsDP2INcHc5VwbvIJC99jpy1OGuCzbCRX8LD1KDjZlwHdEL97+IkBvq0P+n9g
YYwBaKUHAhAdrALJC1ek8zArHWHmlUYg0WupzXkUEgShjOFgZ87753e73s2Hy6OAB4AgH2GNKAIs
/nh58tQTc+hq79BaOPgB+pnzD0IucHP//Dpnt7leh6EiZwl2tlSIH6+jVB5xbunkHWojMThybcjR
S4GZG/6MQ+iQebibcE+BxZXaV3imZ+XIemmgwBVO5X2e+gtg+z26RFV7hwGH0N+VmZfEvkxlFbou
hX7Lhn/TRhAgP7/hs2W01iGr8zXkXoxDTjHBxJFOGUdZdBhsLX3wqPsfxWKroeKO13yOrl3qZD6k
eBMsjqogtJlTY6dP9bBXo67dmIuqHj6/K9RQ5wsGNj1+0jQcYEqn5JJpbPKhy93oYPf6sDHQtm3F
PDfboRdUnY6cCQAWxXYUUX7rVfyhlQOfdX5m9OodjC1PcryM06uBmnJvF9UUqNk47IqmmENSjov7
GRvcXc/MSPUXpYyLwOp6mIQtlUqGBYqeblSzcENZD/OdUzT1W0Vc3K8s8paXLknnl9iI6rc0mstn
2Xk92oIst0MLRJjQWmX2fo1daxFb3Jtp5ceKpr3TTqtPkgD3sMpnh1oavHGCLvbOjE+/gX6Q7Wy0
MGVQz3F7VOfVgajFDu2OoNryx5Ql7v1Afs+NabbDcahb5+ig3CiIE8UUlJbMaA6NSUNOFEm15/gt
qk1eTWkfVq0bf12iMQnc1MTxa1iWt26yugrvAq99HFR1OpZotX6Vmant4lxp7/vJzt71ZiQ8vDPy
F9OMKvLFRX0T43GF3UHe7KSuNjvPKu1fmGbG99MoVDWcY8mLstNBf+x7t/zCrySfouqUJd46SZRW
IW0D6H9Bmuw9BDr7vav1+cuIk+pjGytrXLrifZV6OT+UU2w9G1EkAmd2ne+0g3Kf4sB4w4FkHm1O
zGYD6UR/N4fe+VvJ2LP9Mq31b02C7z/oaxlfEc1e2MMYkzDOg/e3qs5O9hZgFm1O3TE+Vo6AY9P3
doxgwKiuZeVc+s5W35jVm3M1EFn/+f9s1eO4LByJC+a4sas95EZpBOu09oCbWRV+/p2dHa/sHivt
xV7baQYLJ7c0t7Vb6QqUO1sUAcBrqMTlo2bNm960riBdl+7qfy910quM0hzx4oSvaozJM+OUbVR1
N652jVqyHiQnBw3UB9inq/AWpPDkjoq6pP7PYD64eJjemEkiQhuZ4D3VjPrFI0T8vqyn4ueE081W
llN25fy5cAissneVoQheWDTqH98dB1+JstTE+hssXPiiyLp2OzV68dzlbXtPmAop2iMhHJvPX+S/
EeTpfXPsrUUSO+bZAUtBmYkiUpNjCZfF2RRd4+2lMNRu3wtHwv/Fa5bolFXRgwOb8YpasvzrzWr/
q0GaoQZVxDDQx58zHkMw+VUNV+ZFEerefx7Jo1xi0fHAsUYi+urkDVVdK8vGbNLjJM1qEzvG/DIq
MmMKlNbhpJjZFpjlVWZLdwXTuPD9rpYPlOdoKpnknlzYqZzG1uo0PsaGGt2ZqVv6LIDx6fM3cWGd
rzNx+Bp8uatN88cVMC3ovXO7iI992eH/RhznLiWabZeqUXRlQ7p8KSz0EUrxaZ2aZc6xVvZ6msVH
2uBoQ+Lj/A2vpzzAR1+7slFcenZEjqy8EKR7Z9xcG2hNDkmrHGqRtL88t4PdE3txek1Bc/79YJcF
rALdD0znzNO0iTWMaIfSO5ilLnZFG+lAdhEBqV7bGAGRJnYA6nqtywAturBtwCoiPgRayjl5fEFh
0nemrRxKpJn1LnfN5A9DXSZ0ltFPGGw75sznYaVjD7olum0N4af+aaSLU+yc0lPbYJnd4q3DlDvy
MblPHT/KoNQEpETXW6vvtUedwKTBJzowJuy8J17YyQzjsY+hFgRzY7nfsKzsnxl/aPfSKYpkC+Q7
tShQM+cZ+UYZ+X0XjU+6NLW/sYWcI0zSxrszymypaZbz5lUhPuJ3F3fpN4G0K/Ydt8u+KzNCHN+z
mGD4mt6Vf2TmSC1oewv6bbw0K/SdDhlmiEWRrpnAZROFE94bL14j2cKI8CnZskDU8YasiYszZpzR
/dTwuggDq0Z80fqOOFk8OMRLXrbu4zAIUmMhh5YveV9XQOb0xMTp6W65VosUkf5IyG4VdmoKYVYg
cU7DKKfZ9nHMKgY+S7W51UYNi+UaR/TGL5hu9gf4p0N26y3LLDZL1qfGsSflRPp157X4dIPr2BuM
hUWxme243/eD06lHinVicwtFIh3slsoa93EsUVCrSee+clCUw6Yq1PGnRLcAkJ0VKsykbECglk3O
W5uudwzmy/tsIwX0Bk+A1biLEBl9CwJPsSjrBW0bwHIfQ2dORuZinvKoNgaEEcgi5FdrWjS8W81C
DkzhApIzojOMB6nnUx90poggug+DeWvJMXnMkrhVg3HKwUJAi5a/c62O+8RqkCH2YureP9+uLjRM
kNPRrLEtamsX8XG7qpbe1Qd8QY9FZk6bqFvcP3oq+1/too+Vn6siz3x0B+YbnHz9yrUvVB9MmbHr
QJqMecWpQqgwi7SS00RwK6Efr22RzU7Y63H9NFqj/FJCf7lmyHFmlUdgJ7EYa0jTamd/5k8TlbGd
8K0nx6bI1HRX6rXxfXCj8TZeHOvWHN3iYOaOdufO/CGkM0b5s2bM9WM2nPExouq8mdTEIsbCcCCz
yxJYO7SnRH0eIkidhDFp9pWKAiLJ2d5EyWCvRgOQduneT16RNEXTtWblHuBa1HeRqHTVn5OBTSR3
szgwa5N5i1smyy/YzdVdSvrwxkmFg99Qa5IjUw4onBbHeca2A2tWqzXe6q6bvqK1kIcGb8atNtcC
DV7F+/AJapR3/GMnWvuiaRdLzE/90hqcLX20FvltR8xBgBpLHuk9rQdh6EkAqS5nyN9PL24rIt8e
9fYotKn+Mhv9/L2siFpHXo/iYRDJfWNpMhjQTa2biOHbLpq+EhrQHe6Xi58marzOxSLaE7o6xqIg
UNVOzdI4hGTSfM1JHKheyBdKGK3bsd3eYp46mn+6ccTorpALui7THpsftTqw81na0sFHSRgOBRa5
E9kxKef8Nqtk6jI9zJsfkbPOsc0lk34/eBpMETr2jYwMTNd5uZrrz3PS/zKmof8pPaf+ij1AdMR0
UdXDOJvaX01DfE1V61G4FKBibuUuftUr7Y3F7Osxayb3R1dj+mqbqRYiYvZC8rHd2wG/qG3nzeN9
inFmOMVluUcopcWbyTB+L+AJd5m+NI+W9PQ6GJ1+ehRu3+2tUY2/Vy5QbRbN+a9OV9oN9ulOYIl5
+omMpvwNJRci7qQbu2hOYn1XZGV96KmZOU4TrXxIhD7/KYt0xEoC0bMJuo0Zpk+yYLYxSYxEdUMT
m26W3FJvGiszNgsF4q3e17PFv9dx9uo4aY/5wDRQX/oqSONIvtVI0plGNtNds0bPmAw077VpRC8w
kaTwuxkidJxRnty6KA9RKyGZ+KpJt7odrTq90m+cVxKrOwcjLBBK8INT4i6NDfLNjmpvTLxfwk70
kKWEbW3tIu+0659uixP253vpP1DipAgnHZvuEFUeUS2n7ZST0JUUOdcUWTx/mTC4jovxEHMSUvR3
hEX6LoX63z5W3NUJqZr7B6UaUv0gE9Hc5lqa1Vuw4Sb3tcTJ/qSeSO4KLeYkb2ILTtHnP/efyunk
58LGIzDHXCkOZ5qOph2iQTYko076UiCtJM3ACSNCK5NNX7nabY5Il+iTynbue8sYb+FkEz2lMAr4
OmlGiamkURvqLaC+M90M0tEXn0ic5Ns4ltlLUTnFb2LbOw+jUdwtGO2AYfhNp3gxHYaHJ37apepe
7YeEkWw6a4ehVmcqPT5PE22xK6YwiopyJUnNqcEoyDbfGjOropspluPeNjotvUFpnClELUdRHc6l
hzddo/QvNqN/d1OUnfTCwoIN0QyWfB8bG1Bs8rRR3Q524oktyVD9tNNxpPgxDsZ0kFB23tiOzD8G
aJPpi64w5fbzx34+WjVgsQAswS1huAQee3Lk1nKQppehc5Nt2T5jxTPsnWZR5xB63PwbennxLTGs
5EYnGPi+yoelDEB2J8f3EqJWRFlkxlYaSwxxDN5UfaXUP/9wyMhFY8h/OXPOVkWtCo/gCws7IpaD
3zXJ6McmYFG5INQqRqn6g4mfz+cP5UIrwzgWdRH5cWASp+Bp3bCnzbMCEGGoTZBlmnmPPOZvhiT3
ShfIwz47T9GDIJldY3SAV/6x2P4HXxHTmA1D7aLW6lAPdCPpK8h94xs4a4k/g33DFMw838VJLsy7
0vuqVN3w0BQ9qmTVrANjqMQxJVb44FrDuMnH3AtmMxrDWpVANZnrsOnmA3pi67Yd829kVSffhlhx
NmUmNcwhB+HHYzvtCgHvVkNJDydjNG7zxrS2MTL8jSpg7pR2/ZBVGlO/tlF90m6/OLGcb1I0Uejr
qgrXdMxjJ7lmj8jS85VUaQ5pE5MjgGnWcYrtNydXpp9KAaODHuOFWDBzMyYajvBR81qDY7yrOqlF
tjnZO5m3cVgpcbVvFkoLpZaP6Mv+Nihcd249Nls+K6oMlXQIikT1nr2LoZvWpHdGWwgAvd5B3Ngp
x6xy6q1QY2c7JeDEQbIIIshNaQe4/8fBIK18k+VT+pDNnuprhiLu0sylHrAZSKiKdqfo1Ysiq++5
5v1oBzHem/GE2jVjCyj4pa9WPcY7u2JUZqY8b9nA43HaOXrgFJgCSgtvr3rzK9/OU7LkDe92UoMu
1cpDR9/+1SkGvMo8CplEXdiPZre6FypxcEqVqbSZtfN9kTje4y2udHQuafXMPKX/BrXl2aUMD0Sb
VPiRZITK05o3gderr+4ywISiHd80y/Tk9TjTwlPLAkW6ZZDLTH0sHPVG1BMJcLgNEEFKnLFxL9A9
bBU5l8GcEFnADM0eMIrv3TdeXLeZdUwaM0vW35Sm0HwjFuOxdcy7atSrQM8zdycMM8Xl2Xsc6qb3
1aLvbtNOm27bRXobY/SEz7x6pmnvYbUu1e9oIDTYdBuXqHBVbhe5TPslUwgw65q3sjR0vzUq5uqL
a2+Kqh58zo0qhPzeHqMmG7ZD3S+v3qBZP3s7HXfUv0ooEjGawTIpyReLqfrtuondOEiSt4vQH6sy
yQOwL22PzwOa/UF/1ysFE3DMXQ6mdKrNar7gL3WtHWetAhoGhgwc7pcKEe9P25nUcOgMa+8OySov
TVO/yIi8stGU+47VvmZD8UfCiGQEPMoDsVv6SF3kyAMByklo2KW1Izk1DQ2DPitr1ChsgMz/ogU1
A8eptGO7jJpv2Tjpu4yL7sRUKRw/bbrBtxz/tzytBB2c+jSXzVdnog1LhWZvrAY3DKm02ntmNs5T
3FSMe9oKPZAYn7rZLjbaYupHKx7SWy+TfzpiBvwcHxacF9C6DtpCVoSWVEGulTKcSrzYMEvY5VQM
Lax/l+K4WH5aC3cpenMK7KbLAm/0Xopm8G4zCVmLZLi/mlOliK2aihGzpODsU/O2iav6fpYGWj45
/nJl9ceqhp+NY3aHys41cAP+2Fenjd8cA7AfJ5qes3Pm58WWuSlo37dzCxe5y8AyrHIed1lGfHi9
DPHGY5Fi1DXLAJDQouudDwzz+KQVvECKsn/BYXS8Jfhc206GBRHeVn6oelNv0jkjiUITG4UQvYB3
CcKoIoZOCEMMeeYUl6Ic2Qbs+Uc8wAgfaDF+6jLP7tLK6/ZmnCf7tEz1cK4KY1snpXrnLVoTjLXp
wQgtp2CokvfObeGF0srnoROJ1DfQG22wT4ajmhPjfXDqLv3bLF5J9dGDYWnFbyDBn0brLHeYuYnt
ggsOWJqY2UFLldArXFaG0dyXtr7y5Rbkp0WWbKbCKkNppp6fQguF02FCd3DndJ+7zbecyNuQ2b0T
SGHDT05qXOJcmeysmJAj/mIOyWDMN2gK+OKs4REuAGE3ZV4TOYYfhYSymeGw9OXzQ/a836beWslc
ZM6AgZ6GTROymeiJBoiH8bu9FTi3bNxOuWeRiL8aD/UaQesciydAG24r5E1meWdGZ+xJhj70XUxe
nSE2kx6b99NUAsOolfpUgihtLDPytvWyCAGV1+iuVDLm2UG/Xp/rAoeTuHR60KtVZHdQK2MOa3f8
OZPLHNSiu6bnPa+XXAbOLvoHF9QSxefHco6DnPQ0rY4O/ZLnO9Q28W3ZQBl23MgLGPKJrWpF1hWU
+byGwUGbR8ol0Zid0ax6I+6sxeyTo+ALZs3B5JpwBnuaVmqoMhqav1gzMIVm/GfiLzMGLE0JBMRn
FI+1k+pV0D6amSGSo5VW9bdMqdUFfMxl9/uvixVXNaxT7dWVZ41G//hYDauIJ+bayTFLVmMuhhu7
vgLodCPC4YxovJbifV6BQpyHps8UFkky5hAfr4fyWAeAmvBTgWr7gvwp9Udz8R7Au6+pUy6sS1SW
0Cux49TNM3Wu53CMTjYdLzxFlTm22n+BlHFt9V+4IZgsfHqrFx5o17pu/6fMHZy2U3XY0kfdQPrY
FRkR6FNe3nYgTNdamnOIal37aysJzwoB28k30AtKwjFWq6MCNk6yWlTtOst5reLM+d7M6oL3E1BE
nuvQxVZ3fuyI6DQBqq4smgvfIk0V3FiMqlQdxOzjPRMILRelbcujytEQOIMGvGHHw7buknmLbnkK
Ga5f21YvXZQ9bs1RdBF72PrHi9ZlWcPCEHhKjmoeKBD9/GxG1ZokhCnXzQCioqrllb3tn3L1Y/PO
lgM316FFYyh96gFGlVhLxcCDJlIaZuxg1i1xU0Ofvg5ysG+VMbLe+yR1v+hMBJ0QA8iFY6bhXLTY
V5LtGBlYwLluNn+jAKq/Av7b1FFqLDapMnr3maXcIFZxO+xt4vp1WPIJWwCt8DRsFQuzp1CL1Nmf
+wbIs3WiFtAudxMbmue00lAd5oqbpOxanVPTsp49sKGH2qrz59yrLRHoow6X0Wm9/LfdjYWyxQxP
jjQEa0iGG+nGk26k8KglyzcORZ26KSdktDh3o9Y58d+y1tz3eNHn99JKyf7t+/FvrnXidXGqKQ5J
tku+5ERCwbQfY5QD69iX/KTOabbsqa2gNlIgaGSmOr5XdPtd6Ix9+weNznKL+V/1vWwE/A/oCaBt
fjs28XvvaWiJAPe8+dHRcqd9yskyrOCrakO0m8scq2l97v/7wJSBGONp7CWh2p3B5GOuEjjuLtXR
TXU/NrrqBgfRaWvLRd8tdCFNrFAZTj8+338vbFJcjXkpaDnTlVOzCD0qc4XRAFfVeu+YzIWLU7bp
7v8PV0HgwZbB7WEx9PHbsVMTYdjSVcd46TQtRA5n5b7Lwdb9Z54UD5GdfZWCg278y0L9n90wt2Yc
Zki6PKqVgrwsMmNtZ1hKn2zzHBXzla/zwt67htrgGbAy9b1TKb2nTnmS5HF9zHsdeIoK20S8wxw+
9hVz8K75BF94VyunDxSPscb6wj4+RWfUCIuXRnkkYEh5xW69m8Ou7z39yvZ66To6WiXsxuBFnY3u
C7NLPDjlJYz/xNyrhWvvlzTWriA0Z7m0poF3Iq49a5oG4Ran7hXDsGha0eTlMY3VKdTzeXhx9Sa6
b0tZ2n6f6osEpci8Za/jgCMxCPTqN+FaycMkc/jjGbvlleVzXjq7q4s7Gy4HC3y7kyfMiPX/EXYe
S3Iy3RZ9IiKwCUyhfBu1ldQ9IWQhISHxCTz9XfWPrkx8mmigCKkcJMfsvTa2D2Erqp5B73A2dAku
E5lG0OUSe+jGf8g1/6J/4wW5UgmMAKCHq+TXn9SRo19bxlcXsL0Uc0swv9jdgNfFUsNXAt4CnC4g
AxM3X8eUle+2L936X8lSf7uM//+buF4P/++mscJARhuQ64uLYvxiMbo76TGw8c2yC/jvg+BPQDE/
OhKGq3kRgdUfFpooC7oR0TQnQUA2Xlq2mv2SqsSlNXP3rciuod3GdTEtsZPI3twunmlYgyWA3Gcv
Mv8Xp+LPa/1aDF4xZGwm4Sj8VtIwkavwswA+q7ssSFdg1KBZ7fwf5Kg/6/jrq1wTsFhTXMOIf/2G
vUErjjxmkVfw/JDGa+t9nDcxmzRDj3jtQ9tvnUa4nmTZv54rf/uELta9AOP6lVr4W4EYMHwuym6U
FxXNbBDXmbkMkvZ+ro///dv+9YV4hHBsgOL64zRk21FGuVdRWnetHyYu0tH9Ng2sUf/7df72ZV65
N1dMHXuY3z1Lg+eZhtQRACbliguo9ggzA/2Tv0y0NDuvqz5bFC3QPjw9/eOl/7xTWKJfCbuMk2G/
xr+pftwiKiePePbL7Btwxb3s46cld6sN5URb/SuX5y+nA+avKxXmmnHBIfHb6RAScuGhtARX5XhH
pZ3R7Eo6YTtdCfRwD4OnrT4VSBVObhXmzyq2R0gBNRKa//7G//axuYAJD78afpzf9fI9aDVTWVtx
CU2QXaxx6T6IZdsOo1bbPw6Iv74UflyOCVRVbE9+vVMsJO2My9biUpgo/EIb3j/55eDtV5r//X9/
qr9+veBMmIDToWFv+e21vFl3WzHR4+Yu+skdw6TgZlR6/OFTeBU7yAJ6j8ZlySEcRZ1NuVoSJsIj
afn23+/kb3cOH/eKEkbe/cfxEEnRtOh9i8tsreaNreL0oagYlvz3q/z5cEOUT1OPg/F6/f7+cEO9
40q6CQ6hggfbXovxZ9yrPm1N/+yWHl6n/369v/yUoLb5avlMBAX9burYlBcs2YrdoQTt+FTaQXfs
h9m+rTnS/3GB/s8Q+Wub9D/dBGcPyVJ4LX67MbdimfOBRSNtfYtPnMC98GnOBh0nYReOEHi06dkw
Qnf5KPrCLQ+LIQ5gtZZ2+zhRbk1Jtgr7KzQvSVgZGbXqxDC6GJMhkmw34m5wBKaiePzuOHmuaWva
LEi6ga1SIjeenyiYBuxVRTca+FHU2rBvg7m9XWkgmgNG+vbshZm1PZk16psd7qd1TDAaFdY/TuE/
p3HUEVfSOYUiAKbfITaDks6Mc7hir+e2yeSjiiI18hueQaIAth7Lbui4J2iV1KuzLv7xQ/zxm7O4
Q3RJ9UhLgeLnt1tqDKfZJ5xHMrDKwqNamu7UFG1/GY0Mzv99ef1x0/BSV10pPGdgQeL3YYRa7cXL
ffarsOm9nz42gGgX16v8V5jBX5Q511cKrwCday4g1M1fz6QWJJgXF5wT2SzUjc200UongpDeiwbi
eJLbWfAhrIfFwxIwILIgkdHsbL6HJ+al4zlvI/VYm21VqZuVkEPYo3vnq77xca1q5EiyUG9lIdlV
VdsAJwRPorlr8jzesW6cPqDGMB9lkxu9G8ZJP660AWyW6tB/HcMGAYIuGfxslX2mVDXEIpOluCUo
ONfmTo02wJbM8fVHTBjVsJe163/pws5mU6HLmywv0J1XxebRgpu2OLvCWBH/YHBu6iBvSI9WuZ36
S8Q60hb9fBgGp293WIw0WdQZyrhTZYnRYz/Wb/auZGk07ZgBezVNuCtjjk4Q0AmR0NXN1PZ2vi/c
DMVsTwP9uV8khZ5fI7aPxsV8Fl4eHcdp1Kzz1pg+PvRK/xnx1SqTvArVrRXZcHCEiuI+2bLKeu7W
sh7RBXTzgwP6s05zb2Zm2OTs9yScwc9Cm+zJcjbxPQj76YfEc4DD37fC1Kwt5fSCjTLfW8iOargv
rEjSzYT9vVvW5kOmF/+uj0r+23YhMAXzJHOFE/S5AOKI9kSYTtzwzm7tirEDkDnz7c8hAqIUJ6Kw
ToxuVXkS+HHvVWzc9Uh64PLNEwZLwThV6mewRPUXM+j8aZKFxHHRbo+TIz2qX8cNj1XRBEG62DNr
wchdMBtbhJv+WGspYtaIoQcpYVTBmwdR4E51pbmdmkGdh7FxN0yEtpluGkZ1r4FL4IftkaTG9rss
rvsczAB9sUAIUAMDpr2dUyPvJ0YssHr0QuFUYsxx9xhM6T4ip11/SoTiz3am+n/paf54LnF7XR/2
/AntD1X1r7eXu5LFWdkhWn7I8UBljWffLHhcHzsdg6bDafPfB8efjeeVi8nQlJEp8v0/KGM+y9+M
n6PEQwsOMwhz+zaHvJzEW50/OoNwL1mGuSbeKsZf+dAhVAi+L/6CTA0T1j+eyn+c19c3w+CHIoRu
m37410/vdWU2+xvQdlHUmparXQ5srPJbatjr5hGqUPdhogArd7bszcYucxn+UXP9MdnkLThXfC7T
Yw6537uTZppYbjQFvsSmXw91pqu9WCyJsyqIMaqOn4kSVP94UPwpxeZF+cn5wFCMMfNdnyT/r+lc
DBKIpcfBYcw7DoSfV4tX4lv9wWnSHEhPgMt0V5nppWdDnXoqfwqkjI/l9Big1bEtb1dk2j/mW85G
1Yvmk2wD+74b7ewfCrO/INjZazGQo0ADg4JU8dd3auqG8tstK1rWrDr6lIlnjppmP43LdoZIcxVP
9z98nb87lapSRtPhwfXMsB9W3z4K6qB/POL/lLfy3dFBRwj5kNRis/j1HVVb2Q5igIFeNCi2d2vs
F6+z17ufw9zk31QfXWlcXdTAXusQjB663u0/dcahFQMg3zCjmtBPMK9u8nf8+/oNRaqyKJWcykrI
o984vBeK8H9c6n95YrtI9chav2ZdIfv/9W2HRYkAx0OZ2RnkK17edi8a1/w/Zo1/tId8OSIQQcBC
ieHK7wsRGmB21yMdvVz6alcohE345SrMhdfRMqlsN4Q1IQECtG69/vfJ8rcPyA4LYxKNvqAG+vUD
SmU1Dtx92PQSAsuaN3ma+fP8j8KHMJe/HBqITq5cTcxcDOp+u3mmXllu2OXxebGDtdm3WpfBndkW
h5bMAVy2xZazN8aZ2W5Nuk2M1bUoDZq1ORe1yO/H1e/C0ypdYiJs06tdo0rnWHnhemjiuDp00mvO
S7sMBz6I/zQat9JJV3fqq4VA6E1W1vDR3rR4ytx1ab4QlhmVl1FnSGvCUuBQCOLuvZY4ElNNFNSb
xTdzX3IUlwm9+2QnLYK7Gt9W3q/ENeQjQdnMeKxDTsbzw2bHw01WtNbDmk0ztTaKQuQ1ncsRXdbO
04DV6wWTBAKdaXMJA92ggqWoGGoXxFgZHkabHi0ZMne77fux2QfWWr1Xug5fgfZlwamZM/20zXb+
IEan/NCNnn8xG/ngQk3m2LpdC4lItuJLW2qrSEtTZE+V9PoL8m3rzl97cYbqU8QJJofsFI6enTr+
5i4HdPDNhNho9Pqn2K3pFuPCs58EgJ83VUp48Pg+hmEXeF4hD5HyK/3sj24dku7ihNVx2ByZHVw+
2t6TnvnQ5wTb7/DE24gd5s1q3wlG0TAEilLJaxYAaxfXLYSm/YiH58mU7SHSyFDmTnRHtFtsUp2s
aR/lZFcvrebZmvay7iIUqkTnoTpaZh8ZcrMGz3OEFCH1c8aie4/ixDy3orG+YteY2xfoIwynSqvf
dKr8uFE7vk10UIptuL+vvN77ujrFUqdLW8z3c2wiD3VGO/NjTm7/TA8+mLvJ76z81qBcsL/Hrbnu
VGRWXnXuOJ8qdLquXpu6UanXc46h6CrhIpW2Vp/0hs27sJohvN2q1cpT44vaeQwa8qKSoQ+nFOcN
aWqAv+vXJhggOs1TOD1QqW+pM1hdsV8jtwvSvizngM6sHC7Xiu46b7MFETe9A5kp8v35xvIUtL+R
i39NFuRPFOWIym/mdmOmJdCEXJhLWXnix6169xFa/PRMtT0U20SESVtW0+dAuQ4QPGTXFzmg1B7C
TbywgvGoMPO+PXh+wycfqF8NgVBLNe89o9tHtKH6Wa8LMmqnUJGTZEEN5gH/83Lxh9F883M402kR
wR46Q2oC2DRQbdtHkuWqz2gOxUfXyfvmzvFb90Q/XN3WPGBfnU4Fc5K3wvTp5BdE0cVhtz0Dw+hv
jc6719Cu3M/50rbHMkLedezEUOb7sIVpuOEv3AXs4l9BdxCEiPsBpkk0B6dycv0bVW3oGznzxL4I
Cnnqq8L9to690z+41UDRzrgT7WMbri0xAWwaHkH4VRIped+9a6M6kTQBhCOiCB32ikH7cWyi4g5J
ZLkbg7k4uhTAr4Mw0UEJSn7R1GY3XdcrSwd9MtHYDtLFt9v9VswV4nY57JVToGsKq/BeNEocvHwr
k9XtAKnVVf5ZQvzq+3Yk4KWe9V67NEkJ8mfUbzRZUSTHfYfIMBlW2htoz0iOvE0dujjWT71gHtRY
i5uW0Gcv2ehlaZwHLAbK6CaC1LH3Ro+Mw6nz7V0xT+W3yed/0aPBLL254/TSUvofgw7C2Y4rzvnh
YrI4k88X3Xt1XB/qaLVPuYTLkIT5VfSJ0vIaLiMscs1dAxHtinU/YehCKm4GNzoHC+CMxADEhVaj
Y/tMt8Ze2tVXemUJM5T/LqsClhjCIAqNFnHVPQQHn8nIo6r6+bWup2tKhUKCOM+T/SqLLHB3gSkE
nMtaRg/hVnMnVGIRZKyw4t1VADYfCrUaByuZ4Z3Mi4U9KvLK9Vl6jLITPV1jo5DDWzejH8jP5HYq
pme2h2G9WIBZ9agivwu4FBJ5WZV952k63jqBcW/HhpDEUiGGSVZkaqzYI2O923Ht3HnoQ081AsKk
QVAr0WIZAEF5aIH6sraFbwrjWXYftEFxnqoZhw9H+I7Ktw/5biaLw3RG20XV2PDgIdW23i0ZEbr7
rp06uetjzvXEqV3zbW0t62HZyvWGvlFc1rrIH0GlbfVPgvDUWxBU9o8ASxHY3kh0843ib/QDs65m
PTmcruKKJRu/6abKQR3J2NuQUPqu2m0iG/xvMpaxfSfzqQsSwlJIt8X037vXORzgwdkOtzBpoF4E
kM3o/xJ3ZCm+a4VwxxPI0WXZG8spqyfj9/ZPgVunh/4Wt4iVw9aBh+VVRExlDOLbZONx6O0MfJox
iZY+sM/DwjZuJ+s1XhI/9weTjoKMLsM6gLg4X3PT+pa7vknZTe5DKdylO9PKqvw4LKbp722uFyth
zlF+cCy5vaCbtNVBt8oN9yGImPo4Z9PSnWoEBG0smu4l9jAZJHIia1SCULBQPIvhe1+H4XYPhMVZ
d2vBDZiKvLLNfiyH2fu0aQAEd43fN/TVTH9Ue8gFQvUdnuYhesYLhaitHimO96O01vU26Ob1myl1
CByJvEk+mvF+BLLt0fDaQfthyBqZUwzFURnfR2qOL4D5s09hVdhvWbUG66HP8jK6b4jU8FN674jI
gEYM11wpp7oi/a1FpHgHbEg/M7knSVOJ6bu0BJujeRusi2OK3iVyARHomSMo887r5C2fRreBVufo
HjfQAqn0u0dWgd7pKZrLQ1tItaQhCc5fZkw14khyQE6iSGHN7n40Y/4J8LRpOUbXAriazJz1EMoe
EGGEf7ZExWurYe91uf0o56kdU0NcSJ+UU2yrRDfBgvIiu/Jn/VyWPe7IPLCT0c/WI+w6hgeDgk5I
XJ/VPYQSK0BTIzFLSjy7F1TkpZPQPvtf7En73xU8xHin0RYOqRuAuzL5VTv1Pw16na94qhpvVTVY
VxmiZRdZ+N0Zwoi/LhyrTDwisjQ+Q79+ENqLmKJXIAdR97rT1fJhYxMKgwh2BYbP8InBhn+w+1E8
xPn/BDcRX3W5MMEs8twwKAg71d0ofogitXJtvrLrx9Y0lUY/2TLLLhqN6YY2rooeNWUNh5HrImRf
5aiP/MLhGfwonEg9ZZ/81c/3jBFbRBfFpl9ap/NOVYeMJQ31WoSHEvn2mmgvYJi8kS048zp6eGcJ
hdrRDqbhLY6amrZVEXTYwaZ8Gjx3tW51f0XQjlKUza7a+CITeMD2kkBj6A6VP1Vn0nYjCuIx79x9
N7vWI0P/6Ka2/P6M/rm50ZHT3+X8NxtiUl19lPEiNeeiy+M37NyPmzLZY4mn6iMG0vHFpSl8mRAm
njuUsGpPWkM/JyzGuM51jK8Yn5zVHrUd2ta59xhAJnKpizatN6t6brLZnClvGTKtfWEe46bouAAy
Ot1k3CBMewDxxKlaTA2WDR3skYog+zTHHNhFWI2vsdXnHwvZWzfxKLYbU5iq4GHYz/MhyL1tTGFH
mh+eY0Gzbn3NpG0oJnim/uIE5y2cl5XpIYbhNJZeC4pVDPpoRN25ia62Bn2SVFNLjWY7mqiLepb7
amu9aV8Jm8+2+L06W1XTY4xbbX9n1W4WJ8zX+ymVUZeTKVgsaAhG0xHWmIv6hINx+bQVUtxI2yfT
GQqXfxxys+iECzfjcAdgfJTTCHttqccT7xt1BztoTHG4Ej84Sz/2SagYQiCIpswJB1cdFugqmAQz
CQbQGnJmRoajCYFYVccPWyv6x8WCR03dM/QPeCidJ4qEYUi2NRa7uHPVhcTJ/lMsff2W57b6MpQe
bQSFXXjCleNWaWe26Xbijwe6iCo8dBV9xs4CvtelGxOvo99g9QWmV3nQ9hDuviK9bPF9SrAR04ZZ
4zx3OF0ifEmciCo0zyUHPxYEkvb6BEsyjY0H+DRI2zHPnp2gYaLqoy9fMLWsSKrIT94euedrRZho
jIEctYJKvMUrpqSqNz5N5w/Rxe1FdDMN1egns+xwylht3tEdufPys1+9ebiRU9l9RwVdWUd8B82B
bz/8Uc4+vvNQraGHX77WMgnQgHyt+4ygCqm6k5ma+JIvY/RgbKs+G7YyZermc1zu4dP234NqW4dr
iO0VS4nmuMK67dT0mSK3n0w2B9N+YyFfYA9xK1qQqC+up6VTlA/dlHlf0J+UH8RQl9FOxu30M4Lh
NyVgcIOTWbZu2xGp4+46ks/hzV79MUQ/zM+xJBjKH6T9hF2xu3fHoPse2Uuz7VtvFM+e5RTZfoHg
+rXIbOtBax18KKGTg3TPWSmBA1pjk8xKhvcL+XYm9ZYifLREOEbncKvqOXXmtviEGE9+IKCppXbf
roq10mIAAFLcv81ziziwYvTcmzKavOMQ2xjgjXM17oCpWrjo8i14QriX3+TA/l46V2R5utEBHSip
6JbWxfg0HNgXENuY4XsFnuZgwPykfjHJux6uNwSkDouLNVW3qnLXs+dNIrgf3MIdOOuwsoJ2qMrd
PEOKPoTROj6YQlnf7WJWL2pzLbYftWrPSpCW04lI3M+YtM6toBFK4n5YqOLdAdRsF2uUs6ICf7g6
nOh17Yi3eaHpKZuJ+1tPA47+ptyeRs7yADySkHc1BwLU5D4LzuMauB9R8cjPVLQUEUUT1j97dnRb
omBWGlgNtYZN4my38yCrH4OwCOpwyCqvk7iJBieBL0hugY2c/DbElfEBMao5j5ljfcBwTsdtk8ul
9yq2cBMYajN5aKw1V3tZBh3jBPh+9a7ZYigLTA3y9cdUeFTFDT2GdYCl9Fl1VKs6FjPRSNChq6et
4+46NrAnQgpLJ7MJzsyl2rVw/pFdyizE1J6smdW4gAPacLzEWeaMu9mDhXPxwF3hKPFrRluIRqsh
lYuKVRrScpn9jBazxbkWB9AhbMlmEAFm2V+M2DJrF3ujGtKM0ql5mpue7K2QqnnFpTCRaAmgoVXH
Cf/3U+41zbzr+KHWnbNQwqWaXlG/9q1VVvuBnZPY27HTsTdvVvKkMcm09l7obNto52sR7v1+idZb
rYvgcfPsPkZyuTXVzthkCt3EfbTE/OkHVMxxPjoHRnWz3qERL+7EPDrfMtstQXQhTrKm8PrIjpSi
7AHz7lw/NQaM2grVR65Bk6WGB4Og6Hbtd6ZiTfiTseSEFpT12XghjxWU4tb6vWAf1A0ypZ/zqVd8
pTAQrcOUwbpo2+6Yt9sAqoHL8qeH0Lp7wk2EMOx/t18BL+ObqtbYwgNAi48lxvC8x2Bd4LtawV8m
mLy39YKY1PbhpOrK2UV+jcona8nkSq06MM4lapfFO1JXFsO+gq1HDmNVmIbnusDynLitpb1jYeaa
PiBS4/Yaa5mZ566J9fyFCISROzoDzkxX6GfMT+J8ig9h2W7fp6gb42O89k2QFF6TNXdEMWuc6RP7
Ok5WD1h9G0fdO0dOMLIqnhA6SL7KEOYyjBISu8w84aKxTJjY7MaqVPVd4zEVcbQ+kAEi+jSPWHPj
XF/j5q7gGfU+M114XhuBb47cMe3tsQfmLeaeEi0x81N5J4vCb+4i0k1/znBtWHqShjkmo5CI+gqW
7jisMgQaFwtdFBUfn1rcTGJw5/dZwOLdgmkdTjkOw/7OTEwbMJNBzT6QQ53nDzbw7ae+jCH16hFE
3rNjJLiE3GsNmNoCKv/BIa7hEy3h5u22pemJG6DjmQ/smjtnX1xHFuk2iLo+BOww6h3x7zQJee+r
4myDpl3pJcrRZ7ttwy5zlF+/lAUs2FM0TYO5mYh3mY4ZQy1xGD0u/btS6BWUCPVIv99MBhfAnnKF
ZXF1VX2r7Al4b5zbMxtTs1jrgUpeFY+UkHZ+tmKlh72vu0zuZiuI9I1jT9Hneu6C8XbLtgBXdxvM
zU6HQTa/zOCp6mcNLyBLB2cUyx3ecNSobP2Y7ztS5N0pXuaWNmldodLo1Z6pb5p6eSekTWUYIFcr
OsSln48nO68b/8afK8qpDnOwjfhfO+yhYq/08NPVw1fbGqca2GNmaGWBtTFhH6MKy5ur1HRx1ZDZ
x2mRg7h1xnn8PvJTeofQpZ67pzBlDIlmo+8ulV9WMUBj08xsJZd1umwZg889blRigMG4svWOucZ4
RERsccHSDlWOdg7R0yuqdv3Usmi1jr5uzGfIc7W+r5hARj/zKC8BsBBbOZAp0KgeI24jRoXrt+jD
gx9kTXDcCKGm/Udshd0ar+d2YX1a4eKCHS8Tq1jWehdqFiOW3y0Ba6fOKvcqWPHyulkGhT7OCUlJ
RztmKm11YVnvo8zhjkRWGDU8RMvRHCO76Iddv6CMhA4YedauVOv4cXXbKUTT5dZRyixuXs7SkXO8
z5sMvyOza+HtuV+Zb67lvKqvWQkaVqUVYqnoI9qaVRXJ3PZBZ5Jmm1XwBZWa0/zwRn8LbkKaruKW
Z9ny3mAb2hKnzDzvVKt8IhBvCdqP7hLEUzJSn5gDcBJLnoJeR92xi631OZzKCcdkafDgyvEKsWXN
Vs0vzJYa71Q4E/lkM3VEfJoFpfMbQAquAooNsZujYXuP62F04ZjoBfQfK9BpP8l+AzuPjM2YV1IH
a1MljSgN8B2eqXEh7NSKNl2LFLJSQZzeFEY1fv6wDK103vz2C3xlFBgMgGm4/DbnSsPNHX0uuFV8
Rtd1ZDMKtMENbGPpOntHzzo+ae16XkJa6DKfcCzmN7oiCBFZ+OjUz0HJjOXGaXj4ESc9r9k3m9eM
EMvEJeKGxBrdeODIzuYpG+jAwjE/eCtP1r1Pfx8erU7m7b5uomx9q/mn7Rlb80wqawmIhFU6Gykm
uWUtrb1yt3k+NQTF9Psyd5fxGGqX62rA2oDL0JnKIMkbCpFUMl/JsJ0GrBdsOqPxWZgm4ES2XMt9
bbTlWEexLBWblapk/psWmEqlSG2ny60aR0VX2nvIRKP31lbOku3o7moraZdy3L771kKWg9dd2+IZ
//10gZGwLZhbCtR21txwi9eEz+GdJLq82o1a4jFjfCWzR8b4Pcl8U1x+9KupPnSb34kPuo7Ics+Q
Blknu3FFfawD9v7cMRXF/dGRpSw+mWwM+gce4mK4QzQvF+4Sr5nPSB7WgqvYNXjcECatjf8TiZQr
d2U92NU9uM41+FLlPbk9OCJkvGfsBxB7dJaOWBC+Oz5GrPztGE+lb33LcgUWaj/ajHAvernir/Ou
m5abQrVreMA5F/60VoePrSoGFyJt24llh+O41cuMBtc7i44znI6Sp0iyEKdeMXJVXEjvQejYP5zV
mrsLlj1/2Od2p7ODXQzi3bIkMqHKeBbC8bIc1bXLDFrarsxCvZMbulah4DClJlMdxndkZFTvIe3w
Y51jnwZaOhNBQWKJGOlJfJfYCMrVYfxRKZ8cpbzcMhinku7itocgwWBtDItv/dqyVRpbfp3jwkpB
3kbz4slb0sPn9iLYga7HMGqLe87YpT8uWW27Z8aCbnhpVq8FHx/H7XzwWzsXB9FyHrFIy8bsXMSV
80PKjbokytlJHxhURx8iHrjlZQHsOx3ZEDT9W2bHuXV0O2ewkw410VfEP57c5VKP/amsyOZ4ozik
00omC6Lq6xxJQ79PUql9z6OCOyJYWDXeVGDMglvj5fF4lyEVGZ/dDVvPixP44NOrIrc+cE3ODzw0
r0P1cVCk8EZFWe1k3wpctmTIE4HXDk25h3Q1jIcuKKwfLYgn9sARvXPNMKoXUILboI7UjiRWQKXZ
zJWHsYk5x5mJyLjsHMdYy561C1qlmacRcc5gUrYDc6UhTvIFv/fOQg2DaCbOBu+y8sAKH9y1nWIy
i3z/W4Zpj/3ORje7R/4B7szeAJ/vsME482kdAkJLEO/02Z7LvC9JrOhC68bKpFI3iwgqc3SZatVc
wkjg096eN579Ub80jMgA1EErg14wwppYQDmqehtv2oY2bB/1xCvdNt3mNPtaBipj+LQVOYifSdT0
ZZudpUUxaWu3tPaErqi04mLfERpb3axxWIwMV7IFij4D/WWfR1Zu71GcsWYYQ34ihrWN/6VqisFP
4dZZ+b51wGGlOLON2oUWH+yriU0epbBktALoUJluZ7s0xhj1vFZBl4c4+850UpW7QYWx2SM48LI9
TVm1ptWmSZCClNUwJXLt5uPC9K3d+Z1XCHi9Udvcaq7SbrcRDvIh74QyScWSFOe1MA9h770iKuYi
9sNaiTSaBAwFu2W4v4PDE8rvcqOl+kmGkiO/roLBFzj90cGoXLUaXSZel5GnKbvBSpAN1tnsazA8
ho9Oq12mlgQfMEkf0aUxvK03YFizq81RRxZyUKnY8iXuFN5kZbT2X52SiS+Je3rSlClene/cunaB
F9RQhc9kboLfFFUTVGfkkZZ9IIQdYVhWDsXndi48lFgxLhws5ZH7Y0Lz9b3Khrq4y5xaxGnU8nhE
BLYqfdSQ2tmQgwGNDxRkYbtj0OJ3t7aDGYq2vJ7Ux5j1ij7rthk/eyhK1rcZTY2zX6shEHezX4v2
6NngOA/abuTHbszIJ0xCtv92hWdg8RjiwoyJ/ONqaaZxzB9XMBhzDguk2kydPZNDs9K2jWxk7rbV
85cTWUcIuZW0IUtRarbjug+dtsnSpsm98MVUM5E5MrRz602jrIzTKtJCffDnKLBP05q10ZSaPNy4
Hph9hyx4mpbkYEoET79S59fWm7tU0aeG4MYXKsLwhbUti5ShWhj52sKqfXaPqHPvJnbApMB7eLWP
iuq4TFRn88gayRw7OUMmWCH5cr3rhk1ESWcH3rdlpCtOKxEqWFoSW+NRUHy4D3Wd+T8m5c1fVMMe
eQ+QG9HaJCicHxlKLtUbjzKiGWYE3TSJmiP/sLhFWx8yuQpyeft2MO+yCDScAX+r69SlBCpufDCB
7YvX6TK7Ya6txjs/7Bb3Sn1x2u2b7dpzdKqKrpMHgc0VZ2c4+fVPK5zWaAGJXAW0rXYzGBaS1BnG
/bqgEOLU6ePyPtuUPTJUYLJGPujQkD3VeOI9GrDJ7SqO5e4eyTPDZRp1qU5UTHW76yIeHsQ2D153
GuasNIdOAc6oAsESW+ZIHwDU+KK59IMOxrQUIid71c0+dVnbUeUOnfqJloLp9f+RdGbLjSrZGn4i
IiAZEm4FGi1ZlmfXDVHbdjFDMiTT0/enc246unt3VdsSZK71j9bsDb+EmBHr2Pj3jkDKYnxx5UIw
vciQTfyTyQwldJEtE5+TIPJ029/zoB8MMcaEsYnnth2S+mkyBmJnJCEC6QsqjF5FUyw5vpTdKI8F
WZLDPoDMD3fZqtsfhwAFjNUl9XDJqP0EIHQVs2TjjkR0okujkw76TKy8hguJ+K7JZI1pcFxQC/UO
1XaGP4xbIitd1AHmkL5oN5fZga6NuQmzVBT3JiJttvVeWQkLFiiWG2IfaX5LxEfMwWm8PrFAeUPE
MlWlL67ZsgHMGbFTuyn3qv9yASTLV7CaNFIsawlEbSn7qyWMosFUsszextDr+GkXdVaElWFxheai
pGfFzbPpXQwrjJqoanntOYI5g4RFno1HFPobzW6aqM12bmqIQI6vzb0dEGNONRG2kivlfKICai6l
kwc33bTmjv9Tkmu4570+NI2x+GPp1N/jzpNExCm/eU+FOR/8rAcmdL14nAmZwbbHvO7HL2qoJJYY
GIO/mULXxYOrZkx0yFbnDZRuMDx60FBX2DYiSj363OQG9o9gisaoXtZqsv8UNUoJpPrss1DVQ33B
dG1TSqJLfNadXaT2tgZSumkxJMWeLnB4KyipYmfYJAZuLK9MQH0gOJ4MhwjqbqIPK+o1ceJHUQ5L
fyb+yPj026w7muTP/gXS5ttYCt/4dPOEx8VAchGabo8+w164GSNloqHau4VrvPp4dTxsApP30SJl
+EuRisnMUBvp1i2b6UsSZ/owUrp4zzElyuGY0Z3mhF1T1+QvouN8jP28OYtBEqQI5pV9BzFhwZsc
7OsT+VCCXx6AhM+NX2/cDHOMlNwjZO1cNtzWpUU2Lt9jln1nSEuWaORy8Db4NJFkpCBmRVhr4hdz
Rxr3UJS5YRpyZrlvErt9zbg5/3Fo2e/a4DzZjGbHPxeKqyU0dNfc8dAFqmQYrRZVGa7L/kQ2nVzD
bOnKR9J6rI+E9hM+lxRpNq04mfG9LETXcc62mDGdlalm7segi1rJ1BFOg+c8J/dX10SzbFyUa6/u
YbH6/DmrVf3IxczCNwyl/xjMJnlwZFo98yhSbjZ5A7L6bmirS9ObBO9i1HxuEAZh611tt0UmH8h7
PWCSR+5iBlurUMHVNDN7foRul13YOx7htmA7ilGCvtTc0NVtBh/H3eiJAxon/hZnqFBacHoj+rhn
aeBHn6cZDZhNHcvi0awarRwI1MeVM7U6Ik2vGRWzfdi1d/SbkLM2cnvAUpiBcR+sIiZnl4R7JVH9
HOj07vaZZB0Nh04VXzU/eh36hdPd2qwYvwc76P8jg733iLtU63DxRYMSiTSumdTeuveC2xjzCW/b
JYvfxerxE5v5WN6WBfP8/ZACtE6H6QykO5l3HNr9Wzurc65kr79K0QQnaG0JmKf6pNx4S92wYvjO
E+Ng+RvbQJQbL3fjQ1zH80jWT2mgQOnV8gcOLpDHCmzx1HTa/pNDUH2jSkGWQB0Qqb6FiLPkHGej
YsMlOSrbq9Ynzw1SnhsXA0r6vK6d+Ta5OSIdtWgSmTTACp1D80BFg86TMdmLSdqnIp/Ha7u4yR+t
bP/YWPNsHgxEcObO7UzYmZIAXwKg2irrDyjeSSWq72J2W+fltQvi6tew3Xy3WOuShCLDFMPvW8ud
rEFd2ZrFfW3rBorj4L2eh5mgTiKWCN0ymR8uvuGaYSHzwcAa45ONqAq1fDWeth7m0VzgsSbXCn2r
P8nVJ9Cm6OMWCnouXst69enpczW/jjM7xLehZluZ+1r1J4GeTjbAb9B8jejjv93UiBffStp1R2NZ
wlTgUZfF0oFp7x4BGZ8RdSUM9lKrQzw5/m1Zu44KrVn/in5S7s6Q/wQ2qzSaJs9/pG8v/qzxkG5L
MoY+6VqJn0kgWrbEvjcPk3K8c7vUfNxLX8iPKa+Yq7si/zYAkwmPYGwdN0XP9RBWAtQji2nw4suY
TvxL++sTKrrD30jRAuH2yog6T/T/icxj0WbeE3D56DY3hTKD75ojnulIdr+T2xLoNa9VcgTqMr5q
BuY+Qr7qF/uVq4Zsy7SxHpOSlfbgrGlKHq9VVOE09Rm3QZIm55LIt+fVU+sz+ZrFupcrKRI0IblU
Oq3iIzBHJCRLm/Q7Z5F0/tXzYO3zXiAR9bWlnxae8XGvgkUUJ+GJdg1Ti2qkw5jbJJfR/QE+NqIL
eZBdwsHsy7SERozvHcWzdRmDdn3tUMydaTtpIjnk5t8g7fJT4tjQOxvXTkfuMT2TF+kvTY1uC5VR
yHHqdfvRbKq9Hpk4utqb/hs7bGPHBqN5R2o46HbIIQN+ynMyeCdzHux0Z3jp6kZ+wmi5q5qA2BYa
ber/zNKDkcejS0744gQCtJUbB4Vg5aQ7qsc8nqbM9DbebHUfNaqSJOKMaozDUgtdkeHX+0bYZzmM
UNJg+CgBk+wiPxSjRmdJulaHsgTt5VuMA+fCW7osoUAyRL4c2Nh/ml7Sd4KOrRdvGBugLvJ//TNf
1HxO+z74U7r98NCbxHbuvbYLZCjngeC/gJsl21mlFm9pg5tdYKT3QmZfibCXw0xFqSMGmtFEXFo7
lIex3HruHYE0Yh9jja7GkjYsKsm8x6bsBvdHjpmZvTWa0+uaTRW8XxY0iM0U+YffMukFKgNOdeQl
Pahuazl6fUipnLaSJX5hT0y2Y8/fj3y0bFogxAkCDdXBISgGc98qlNmrM/2nU+zoG0WHLvh14YGX
lXwXoegtqLGlA1+Mk75APgJqwXrcDVyRSAHdjTFZ60tMUsjJwc8XzvDEZIVxBmY1mVsMSHRQ5nwK
L346cq+bvXsx2Kq3U1ZY4UyE3U4hRP7IgTIf/Vi6SE3N4ihNv9yR8cA5sTTU3imLxpZS/EDIWvuy
tpJPgr/8g556vwi53Cw/cgstI0uuWBW1IWwescT4w1PeRAgG1/iA0rklPgTfHwlaSFOGQD13iIf4
tA1v/hWGS2hKViwZ2Ko/5y+qnfLlrlfS+k3MtnI5VQccQx4K3oNRgI7z4HZblmkYvWxGvmHl6Ydj
pMFVjDTChDoZqXLGSmdTqkOIRWQBF26mpWp+SZS/pS5wH91lK1OvpXQeEQu2HI2294/VVLfhWAxu
WAGlvxqTm76P1E++WuuM3Qn7/q1XMn90OgdML2vmNsoWU/0Nkrq+LR0PA6nMzU/NSkhdGjf1qYOR
DjZjjxZoLtbqvWGI/U9O9Xqt6P7bZJPT/o19KKkKCJ+gWq5hEuODuf1rtbF/IFJy+Id2ookBF9YS
JlvJvehRhKdDJTj47cJEW0gXw0NHhsWe0el7LClpInbZv6crmp/Oani3kpm4CXu/F4wKzfKvXB1r
h2aaW6OpxkRuJjUE23Qwhkgw2VzKzszPA4z268CBtAOxWXdz09GtY5U/OPyyoxk7k7GB0wNBAPSW
p9E39NGabZ1EI5b7Q0YW5HHWkBbUJlZRtYp1n3Q4A3cZMTNfg5GOSGAp+/vbwd7gAbZsB6lKieQX
biRK8wz3B0Zle5s0SP42kLrLP6+dilCmDjVFrvS+qedGBAgkvqmSVF+shvA910qTz8SZm5OkKBQL
YRaj+mvSYxOQA27CUeFFsLt3NmfWhhjFal0BTx0EXpR/Ld8Pp+A6kd92jwnPC2tbkk571A1mS+hm
43udyTQa0Kl8JNzV+yCX+q81DPaFNyw+FAuYRAKPt22d1Txb8Qq/JvLxN+6VeiWebsAh2iGILOKP
xK/sFx/n3ueU2x9mj4bIxX35NTWB8R9vJNnew2SpC1d+cVBqLmCzuWiZDCt6VpYy8D6FLxe9b3FT
hyLV8xdm/fskAUACMek5r3auzZ5TkO+T/O8WAWCznFRuZMwcGesJjrKDGufqFblRv/PARHcK5OJm
NIkO7Wm1DlYNV7RvxyGPkEMJ2Hw/gd9l1V6TvZwIS32orNEBCJ160rXdbN/XUx5voPH8sC2Uxgek
J6RsTV46yL/jWUdBF98rljJzXzm9OrmMmvuO+MQ/i0WKaYXN4TkzVvdFEaT00CqDsqzMwKsxeZ/G
2BtJpAaSdWCp1cuadpMZpjkJT3BNfkQUrLeP3fQ7niefPEZjnd41GusnkEYvtMBFNf/rmtS8fk3V
rZdoGDIgzefYDrAZAo+IyBtr70OvXfpvGtCdbY3M6ssNEa/M2CldwP+cuTUubscWt+lGeFhSrUYE
yn0c/0jCXeEIWcJYGuO8/G7jwHovFuVtnXimQyu2m2JDUQQXSTwkFGA1VvsCY9b/g8fOwMLzmPkw
97uPJa7i89y64o00Ep2BxTcQHYmB5KARCD6kuxw0+2p0v7ofkyT5Xr1GRkW6dNfF0/UByNkMextH
KM2k1hgtGTq1XVVPYA4FJbYe97ZLV5dRyNd2JowjY0R+wpLpJ7Bws8fcKhamWeDMfZYlvscTUMeK
DSipT3oIEKhpxNOPZk5BppMG//ml6cOg2WRNqqzs4HMFuld3LK/wdXBsonT8Z20460ewFDD9/EG8
P0l5CCoKKyg4GX/o00DwXusXSr66KLXd7MWgvvVsBfNyBRXrQ6eq3rGK+g8LkBJG+fkEYk+YLcbZ
S4NYIsqXqQz5ObtLW6zpg2KQRVOBHhTFZ2fxmMwkk/VrdeOCSK9N4XVstnFzrrLM3KpaJNxA7cpt
5U3NFWZzfiTBTL+toFgnSyHodzIYxaumlMaN0KDGycajc/CwFLa3vaNUBXL+fHjK+Xe499u7jk8Z
3esKiHuWnO23dR6Xx8mQ3g6BYnfsV9t6nVMjgG/wxwezFeM1sRP3q7czJHAWUSLAfW36RnLysF0X
5iyeIy/fJpohJldee7zLH6OOy+4mu2LdocMEnim92f+wrByZbl67NgWvEsodjCd3PtJJkHaL1ZD1
FKvCgVbzb3al2+onbWgPxXmZ1RppOD/Uctl6rurZvwRiGbgaKiOUlbAOdqp6HSalHVYQr6hJ3Pbg
xyRC+2BCiBlb675nn8iB7c+1R6eqrzu1N6ypu4BDEs3KbYDvxfw1iXtiJONUWqehPfVsOUfH1Dr0
mGIvQ5MgnkaUXPv1xW71a0ze7oNbdMEFRQiSRSm6Y0WPQ7gWks0GAPG0TK7JMIj61eBPbVVrF/u6
rfQ59o1+NxgzutAYTDzz4NlSKPNNPVS31pZzBDf2gfHxhcMOTeTKE2xLt7t1IiUNW/saeYUZBdl0
EZKzDWHYp195L2sr975rfdfcDpF3r29pFv8zEeDHhc6fEwoVb5IDZMdwznFWB+0NGFKwyE5plCAs
oJJioHuv5vZLrTAPBieycF0fHUm4q0BBskRdSclw6/gpdJ05gvjCF/woc7a3TiLPmVVfm3vcKiFx
JaNYr4Oz0dVNpGKzfDZp4Qttuuwep874R+BngsGkLkI0Eea2o3XwyAsznxEaBhxkDeG8ifoyF5g+
1fEgJGPLGaD8Z0M082c/DvXO1CjljNjMQndOdegU8RB5UncE64qznTc/3Ez44nOjDetKf88Nhcpy
tCi9sbNnhs4l4qcdH6zlzqe6PRgTPdekLTxKOOQzTXIjDQ7Dsp9FXh9yEHe8X80rbuRya7M67vu+
O1ja/ex7bwQ0Ls7zopL7m1zdSL288wPVaOzLAEEW6DpCY58WIc8QDj1HpnrqJgiZ2I7t02zqlM4d
pa/xSvQJjbMt2QA05hozAYFKUeWMMA+RvMOhwDLN0o5A9t9UrW/QS9+y7vRTAiiKzqjXWzhOShW6
5FN76aulCI8B3MHtRlAOC4BTJuXez4vqX1Vl14rfkkRzB3dGNsaHCXjqzV2lAWBcSULgcwoPnhU3
P8D9ilTClMMUuq6POmMO8kgD626yhZ3cQ/G1RSKXnnUaS3wM5fSeYnnZ6s5Zjpwlf6vU+OIkopkU
eDZayt5/sEcsO+ud7Ccb8W+v9HzIW2pd8hS6I82Znh2grNfJKf6B51UH2+HXgnmKr55dVU9UvsHs
uE43PbBRUa8wWKzFdfZHlWSrow14su3JpfLIJbaEfnqaXQTrPlvoQ9WNKBoKvCaR26Exui/pL4QJ
x1valNdPSC9gHa6NlbMqTe6M8fjcjQ7Z0Z7zQ5jimTDSP2I0n9KJ9O6Ki/xqBOO3Lkgs72rrUKIk
QUWnV2yX+h8WxwBcglod1/T5hCwcW5pEs/2o6fWM2VZ21TL8MZy70XOtvkk/x++wqvi5XrAmYnZY
voM6+LEM+Z8zuUylri04WeZSPPsdfygxYcrBtV1kuXRnWDCZIdEZ3aXPAYsYrAH3Kj/boqf8q1vr
PKbysbH89WEdYJC5h/tDo9yEb3FEaklHUgiy8kY+ITBjQQC4LId+Bj4JOBeoCTL8DByuuH9vw4RP
sEtvOXJdcCpAUK5meFmV7Fw0/GHdrB/4XD+dpdEhVOZnJ9Bjko74px+Xf65jv1LqlvLNuLBCC5b3
mQj7o7DL/mAbKZuRPY5hSXzKoaQEurKRghIlcRfPd0OodPnJnWltOzH7fChz5u77xJVH5H3j49zb
3ROxGWlUz4yDLXQiB21iX6ihYVGtvTqUJIeiMgxEhG4m246qfKUH6Bpo3iVSt8vIp0gcqVU3fGnP
gcnW6ubNZfGjsvyc0cC5M4T76LUOMskFCDBJJ9wf43h2LT1tkGPdzSG4L1NB2o/heelLJ5rfoTJf
mOX+Iw/iD2Twuy08ta867F6lMKyoR+cCI9hU35WfDM92YcevZWv3D4Bd1wXVVwQMnPDXucNxqdDJ
4tXktpoqOs2Z6qKeetYtsV1ou/m4XhJlfaDApuQBfcm9y0x4PyB2cpfFM3w2XebH0jRIoiz/3yXo
0LPUE+rKhj0mR9n53rF3RfIGeiA+hI1vxIkN+Vz51fhApv8QVWIsdqOPJ2QkpH0OVkxDNnnXdtfv
156siGZqa+JX7To/ImIvQ4N2GKJSinrvig76ZJ70EQTBe3IbGm7HvoE4bAHV7bvnNgN8gzj/SMX6
gUCD6aPlSTLw7hByO6XXuJiNF1fnH3aTHY119R9ydF6fnfTxAJkQQPlqHFDa/zD1TmFL9nrds3i2
Y3awlKR6gnAAxkSPstW4IRUq+XaKcsuqo89GkqF7n/NDvpLWSsVh8JAZLf6ecRJOHsadLfeZX/yW
5fhQFZ15Y1YFEzRXpNulN/6xWuBlRPdqF5conjbLOtZ7wp9unrmQbaMRNtj0SIV5w7EkSgX8reb+
xEFOAwkvXIQ/Ut0EzP1+nEZcwL2dQ2rwi42Yv/adx0M4VnZD4o7KNwT2QnoWnbfHOHZN4+6D8j6y
Mcu235I1OFVhO+eXBf8Egu4xFydlLq/ojt7NynJ3aNim7aSqfL9IVpPAdOQ26Ma2h29e1BErUxEp
5BGESLEd5NNdz2P55g7aLHlIC+TfZsqW1Aq33sxVcGvyDDdmi3m+KxZ/Xyd8qA5irj2pmu0Wn7aJ
ZTn4xmf8o6ZxBU6bTpw3HLoKbwphhPRArF9N77HgSI4hcBy490RkFzBrGDBE8IC4JYYwD4N7bYsP
kHg35NXqznke85wn8y9OBfk4jHIF57FUVLXBq1N4t5pyYn+a3vPBNbZJ1WNoERoDBxANYrQd2nXA
LlrQMZsVH35ZmTe38D5h7pswDe6unEylUMIQJLFLJgihwH+Ujp9tWVr7YXbx4bhxEK1aBiFK+RSx
U2PAw/lq1605i2s962fU0resQ4wip86JphLMpel8kIaFQUqa9iMznsOtNL8w073PdXaZ3eHaivgw
Ay9s4jsTQoOYYHtJF3aNlXxOTzysUrynVf9tDiymSVz/YFTyHlzsQA+1vDtN26HfgGq3nBdDs1OZ
8Ut4BniWo8/90uqnCX0Oj0dBywGWupcZrQTz7DQ8AHFWp9huXRg8606CmCO7LXElpmH9IxPI37po
q/7iXwT/hTw9dgEy3rwevusyOfPz5CGiOJo6BAtfnDOi9Ln1seakFSpygbYVawtndI64Bokg449I
D3MXf2Ij/LGk0pEXo8Xgs5vxsRUXT0xXlP+ntQmudTf+oYStCZO8U0fYYmTTky/eO+CyKMVufl6T
4Irw5jFOWRVmrUXI9Yla3XauCeGXG4GAZAOi6IW14KW005tNsDLOv/GZ5fjZatvnySrOfuu/WXZJ
f7blDBsXWSGvNw3raZFNJwQhzaasISJ7Xha9WRy0JrAcQ0G+pZudK1fJ14ZNdhsvtnEcDZzARRAP
e0S5M3qmnmBj0SGVr5CTUuLC4VKm/oDEZugPU4JY3iEo6qlxCR6sdbPuZOLlITEEGOOccd3inFlC
Giw8MNf7iBkg2IlBp48OhPaJy1QfG+R2P2NgdweNk5T9A0eyjbT2N63ik2+Q3YA9udlVdnUmlKva
I5N7JzsKIBGS+IzAGRIxF/FJz/mnnTTeJtX9NaFdFmBEmrvcsWIO1ZqGkYyAz8oyf7ATDAcMrsHX
VJXXJW279xk8dOe5/pX5hI2FCzCNxhmi36BZAIIE4DcYZ7peuLlf7bElX3t08O7r3EN9MogLOs3y
Xt78ze6ZULiVOuzWyXDEX6WO6OjkFvCpj8Bc6hDD8VPVe8lB1O7Cwpz5jxYd0CSimMN29uUQrnp6
iVuArr7D6VIkq0Z10dpRlyI1KuaHyncvblU9J4s7RZ0hz0FmcCjGIMZ3mR3tiDR907fXhmbXn1VD
xSC3w5tFNTvlVc9JmjU7wYO4RX6aRWY2Lm+lbzAYKLT8WI9wyI253iF2/Y+s0Htn6mBtMMFXECw2
cSFOFuIB+E574zUz8/pFGqbP5jHTrZJTIcO4NHHPT2c5peLEFf5UaIOdH3fbxk8TefD8tTgYOeaR
jazz5C/QUvNq36V4wb1VS0x5cvZaozxyUnmYX+c4RBBGO7Ec/ahLyuwIZWs9rEEQn6YxTlk8A2qT
HYbLxim45mXQ7M3MWh5aGI1PZCP/ihzgBOnAEJLgnGyEPVq7VCEqQYbDcZ72/83TIm6di7lWCvpe
jEI8jf1CKkbdbrFEvyEjsB70LO54/CS+IF3gaeO1O6TVJA92Ofg3OgGfa2lnv17ii11ZO1Zo6ZGP
E/X/MV/yj94w1rfKgV+1HUz5CJWRlTQEAaV53uKQnnIIb3WUtOHSCDNfILB/YyN/ZGdkxalx1Hh8
1ZEpG6JkbFE9OaMY+AfpX5RN7cPY1DGeTqJSoJP0dXWQHBENgRi6yx4xTCE0mSwduo7bb2WDNr5P
KXUsCBZh4IzlZjH42ywxDi+JQ9K61QX13vEn91LyWL4Ec/MvFoP9FLjNn8DUT4rCn83oEXWa6klE
/ZKrW7UgfutQQHAQS3oHxUrzXJXdMk8fF4RLF9fgUkehZW1SvJMcQ92vr6pnLNnuJshW527c/EbW
vQAQZ0mISPoqU3yIZje+pKQmcrDhrusNSM4MlXQkGsd4NGTXPWV8/Z1o5Qf5+4z0dbO1Up3v18Ul
CcDS6OrUuu0TkyW3rbYx0GA4WOITRizYmrbpHSdDD6+Qa+VmckcQMznh5xq9q1u16xfKkSvBbCt2
TebWqqhwo9+3imSpSdihxu+m0c2H9UwBbVYlM6J8WnUrKMXQiTtj07PE001E+sfGWub/cpUWgEFc
zE6NCBPZzSLfDHjFfV4IIlV89822R1xli3hC4B0ce/wLX400Rt5uJb+TInAPgMnTTYrylsnyK037
/ayYQ5dMLY/tJC+u0zxy/AG89q7E3qePps0IlefGGtndyMhWjx8ujQwbn6CRHmQ9pC6F9t6GdBp8
L2fqOsk/dP6joVJuECLbvBoZpyJGHefmdHp905PVXuwyDbZN6e/njnFkDuI3spH+G/PkfUn6S7AM
v00GOvZ/yS1Vpj9ihW0kYTf4ak0MDrW3fmKVe5kG2UbkCjDWLmmxW+4oHBEpcKx3YP+uqqLmrd35
RKMeKB+9aepVI6nZFegPhYOt/Poqy/grAy68ic6u9jPOjcdxAjlIZys5eR1JHS64287TlLt15CWH
7oBGI/CnCyL0D3/wbtrwjrlV4FTKXyzH2JIC58IToj0lh+K8ivyf26G5XUzUsCvgzAaH5RxSsPhA
DE79FDQpD03RngUqo8Mac0VsAF5QqaVkxPA7WFCU7suUxWmoV366fu1PQVaYZBio31Q0wz431Xq0
TIJAalYvuP7lr4HzEVfmMJ9awhwfpJF+ERq4bPo7qYysYcIpl3+52gSikNYzfy6PgkAnb86C4aBN
1bPhFGRGTdp5qm0fSAelZaPb36yqnwrVXd2WMZhRmJAQ8OP4bNMzMRNRZSR/0R96u7yQxYXbotwR
xTMg60rWvaNFsK/HvH9CR6535ZjlVSQAovHkrZK2i7m2X9jaumNTU6Ho3N2fZS7kJh+sB9aXExXe
PzFm9avv+99tMfnbdEyTAgFAc7aW8rI4hAj5Q9ecG0/9HVlrNohV37K7QR7lVxwFCqsU8TXoV/Qi
w9U13nuK4FaZlcAP6VuSgLVhrdN4U4tme3d0bSy4khB68Hlo64e0b4h8EPEnjv0L8R60XmV6CtMl
eDOZ+0JvmV787K6RcGVzLxJdGcJb75B5vFAjQyRmDsOMqrF69IZBbc3YlD8YJ/UzFoPigl2VDLp0
dmjcS4jsY7crL7NQzpfhTDWr+6TVpRJpQRqWTD/Z7dZdokx3Xw939neeFdJRzwve2AztLftCvlUo
HEgrkvRqyNaXl54yHUo0FoP8gqLovmRMxS36Ihtbal+HcRrrYxm0y65JevuIBZP/bmzFblkp1+0b
u3mM4yF78SnK24HxBUev82nUoElkNxRQyR4ZSQCaXBlnxMbIw121fGdLrR7vEOvTsBCiq11Jr6dK
EsLBFPqZCdHcxfRM75Kv9XzApeJGuIeMHbZgYDk+4nTar9x9hrkpp7zwtyYR/vcZe6Dat3TIFeBi
YeVZd/Rr4N8PyLYwUdxtfawE4As4tixu/HNPQsfGd1n+egVCgSag7iJzACO0QO23yhSCUCcuMQSY
OUGlnv/cow3YoVVLn8qYXkad6DRaQbG57FojdOp23q/lyFxiOH6YwuGFVZtJIqdBlzx4sN3geTgp
ZlvShECYCMFuSUypZIWKRK9Ovuc/gaILBg0z5VWdZyM4UJ6ek2+TL+AKBGjUJHuGU41JW06ePgCB
jOfUWebXSqiMmWxOzlp45klm6pvoTeI4SttQZ4wz+s0rhvraB6VBYtYij1z95as7musN6x5v7OpU
Ig/vl0N/zNq+u07EOhwIgtIHwdBwNEdke7YB6l2iLot452iupDNXHbRnja/3p4tK3CHmalkocWkN
/8UibBUDQT4PbwIt5ndiks0pYPF/nBEDVGB75d5dFj7aLGPlT0mcCV0VLw+Vky+3Gnsvryd80ts8
gwoSGGw+Men3+xK1AxsHIUCea9ufg3azj3VamtcZbPDRXBoaLhD175BItO+Tbp1N4k7lyUAm3Ye0
r/o/ptF3IMsOHi3c/3/wGtQXgfRjo/3l0xlG80E32Z1Nb7vHmI1m0wQOcQimKzFZ98UpH0BeiKSb
fhJdA3YPSJbme52LCUc2pr8qjR3W0BlKhSJcqiyHVpmPXJPlPsEUG84dkByX7LIbSHb+j8rl9ISs
ytgkw2A+KhqSNsUsQYML3iuIG3KN2r69gPU0j4TGqjdZV/EdwZywgoz+A67W9Q8RaeOl92PjAx9F
h01XtTqyyDhqtiwC/nG2YX5C4l3UdcZwdaAysNjlsK4POk36p9HoJ5Do1t3GRTBcLDTUXx3SnMdA
ay56MlST9xY2FinH+o3Skaz4qhAHm1nmiC6Yk5K4m8ekdZe9XtpppytzPKnFVjuY4YYwnopGYpWT
awH9e1rIeEGpmRjvRolbfzOjZn30nIX4sBmBBC2EmHTaNLl6iTXe/NqzD/0sgoPsfW7aGFwzIpWC
ontzjuPXux/jd20IJJDrajEwOPgZBwGNKvBz7VK0G5kNV0sIYovBLF2BxrSxx/2YvcDt0TglyFC8
l8z1wSMZp+m2xmL6SrKcswF9nV/g7NcPmfjxkWMGH6iv8Q7iWlZPkJbBo8K3uqU0qntHStCfqS93
31cihavN0FT9JSa86ziaVfOiZZ9Wketk/+PoPJYb16Eg+kWsIpi5lagcLIdx2rDG9pgJzAng17+j
t5+qsS0RxL3dfXp5p+LJPivejox65fJe+NC1lVzcbVD54z2xlR3tkjoYp7b1JvAZ57iU2NH98Ft3
iW8/wMJhOS459L26YnvtWTCzuCgY7bstO/e8kCEJVimJK+YwWsTeNSrmkWtUAfKklO++mc0PAVsx
KBDl9GX2JSu82vHmZ3Rl+Wo5LMujDjDSZslBRXvCciicT6EsrXIAL+6qTJkZV8Lv7VXjjCaWoHbC
4OywSFkJK2nJPS93I5SfmUAqrdbZ4QUVEBQIwvbVnb7mZ2T8IducTHO+v0JZcYG0xPGJMQwPWeY5
H6YLvp1Q0kC8ljXyps7Af7AtoN4KEd77QNLm7AhbaT6aiZqY8u35n+Pl7Ra1BYJc2A5uRCdI/hev
UrPpl5AfAR0o/C0hhz7IVOLOIf79aPT05GLp4dA0sBqykBNFuh3NoduA3IrXCWPs112QePHChe3O
YjaShWjS1vNaEniIKoxOG9UTaMCpMMYHgHMtXiLZ5NswHYe/einkuQkFAp/2mysmyY7WzDhXhyV1
86OULposEL7+jJ0VNQoc6cp0cjBuM6L3KWkS+6Ej4LQxsfsDjfCrQx5YLH1HFX/PIb6UmbbMKwHN
7EEMFILz7WFXKfR8AhIhWNexL9EWCTTMb70FuIJbagTQQyNbhrA3RvQTkhFpe2SS+AlBskV6DDAl
LWH+4lEhx/URQ4S27eac8p3dCHxJP3U1cVcZjLZ9dCVdmp2ZtbyorCTCYYd/yCIk+kpiWt/GQCzl
thl7CFm2t+DogNFL+bBYyFzY6RL+GEKBxbQcPZ7MIVm+rNZL+R4PzreTkeRdWWEjzo2lIGF4JOFd
c4z/gqdvXsNST29OCUhtalr8DwpjfUj72ibLDJvViMd/4Jn1Ie8w+JuNcI5C6y/DyM1dRcZ5DXU3
XlusYVjepMbG51T/x/qYLTHcqp0eDOfu4HDWfHHSK/GdFJVR+Ids6G5Yi/sPWpV+YDYyIhG9ZkKM
5TNjGgqxK1SkF788okoEbJoZDJvRmHnFM5Skd/9Fko1VhL98JAWcMSzM7jI+FBVv19I2eO0JvhUT
zwhmEcxPhE5QskOpmltFfQcfl/XNNcZ+yPLQ7E4JS7UIxcvAWP5/SKrRzD6a1D21w/dEWTgQ/rJz
WR4qRxknLKwWViK3k3sDYggcSUpGKbwFIyR1Nlxrh33Z5HMIrOVQjW5UWbG/Tawq3aWsDfcdJWvO
mpGJdtheLdt7TMLbwdpynjPgsNyrUOFpMvZWFmxbztIQLPSimmfay8nxoN6WFLyVdv6Vp6n3XmPR
33eNqj79YMC0VhoV9x884WVkC8s+mnCAjhOhzngVm72DDzgcoiGX/TOWI6jt3cLSdDX4jjey5ZCE
TweVbWRRv3GtSKM8TzJyabie+VjmlgQf16mwMYPnCePgwZu5kTdxQCcLi7zhJQfCeEgpeI1AU/Yn
ckssyFqnO4TVoB6WxXnPsj49Zr6WO5MixXXi6iVZF3Ajec1OzZ4OPvaFVtmedYoloh5nnEATjICJ
ExWnG94+DkcrPBST7uEFWYX4qo1g/HSainIkabnwX3AOuv/IGzQYEdCgkNqW9ViPrLQ5gZjG+wCt
Xf40aZWdrHTyn0ky5ezDzDLF9TU0h8Zpp/delbwtqpnrObfNebmS4JgexprdgS7Lbl/xN16R1Chg
aTT9izF1+mwaqnyM7+udhfGTH58PG8XdHy+p6nmghHWb20ZvlZTVIcjD2IbdWAM7Iq+D5tR1p86L
5dVf7ODcYZY7Wnq5p6iLzHrzylY9V5Ja9Gnxw0teJt6Fo8o5J+hgV+3FJNc8VYnfcvK+LdtVW8tV
y3sG3uJtHgHFbBm3RMTOrjoVU+zHwGhwTq/IMVV/lZOaFqkxOtshZ4toMRBTGr/ELW3gZyeHIuUV
64lTrXOisu/sBSVTST/uUowg35Bxq7/sdYznHF3v1xC4bwjx8dJyucoJ3ydyAxv8Pbeq8Fbx9t40
7jydsWqys6gTPJJBPO9RtvWVSxWNx0QXsPgo3zjbs3qA6wGhckwJxXcuyD6nKqo3/OzOOcDufCdC
LH12NF2PxuGwzat067N4blcTk/Y1IMC6QV5K7hvmtrPXlekkFAm5DqpS14lbZbbMznyz2QQpMa1K
WH1s04QPDdcuaZMOaik3hrW4lwUazLrFxgivIF5oAqfl66WpWDkMA5eowazVE7yGDieWUW/DZSgb
YjjSu3koqOfesMgBADn+oEHS+gMRQOwMHPgb2rJ4tG0yIlvHhByWxIm5D/p52HajGt4BVRdYL+Ll
ZHb/i9Bptgk1LJNuUe5W2vqbTrAvPiKEDD/1z20qyKFo/PpN2ct3b3Ld59p0kSHtJN/NbJB5XZXd
Q8XqAGNYku8VrkdnpSFYHokxpkB4iuqAQYFoVea+GzpPooRr2SaF7/gDsxCDRzxYrxQmOGsjQZwk
xDZ41kb6efDUiLx9arqyg4gZ0vKc5w3ZDWBRvQXilovPpL+slNhWYYsFKJMFLqmX8YuVED9v7VH8
TW3xb7CS+kmWg9g7yu5grCXiQACooGpKch2XWXtzYBfvLYDb723Z9XcDnpUce5SglQF1PFlLkpok
1qFFgJpqDiPUGP78XRKpBLfYXpmDarc2hI+dQm27h0SX25j54gojejrg+dXPdEwF2zFPzXQj5oUJ
RZchcaJJVByolm81LyOC1w1oUfdujBka5aibeg+zINgOOD23FYaDTZjUYjdC1QJeQc2HaUkEWqHv
BCssjuT1xNMkBvTE1K++yoZ0p6iM1xKfybYOrPxEHdV45Hwh3JJiWZ0pVH9D1OiOoys7iUXDQX4g
fM2+k9tSEeN9NMpXgRD+dzI9/zURS/oRTtyrPVWUJ2nQhB6WqksORdL4KzF7ZLWceuna9ZzjtQ1d
3Fgk1Fue38z9CZbU/LfIIb05YkoYtmJaUOt6OWTcjB54rr2VJNq+m/MxONP2sexjjp8Hzq76MFSZ
iagre+vdbJHhVo5KxbVEHMA7aCVvxlz5O4R0ghJ86eD1Wi5eSRnaH+noL82hmjxnFwc0pGBONvce
d0q1AzCJJV/hgymdGJWxTacPvCDWXmdqISxci+k4NJP1L7Py9KbbJth7dDduAFn7RyLrncbmPHob
z49/vVJXa3c2jV+eHaZ6ObcUArUhOjYzNs6whKXSUTYu/Rj2wIPgdcq/qMHANwW2Wxx8V3FLCl31
l+rL7ADknWSKYslydlSWb3peNxiQOctwAzpUV4txopt+MWW5JQCZqF05zmiNUxrLdOPzYz73ov+u
vRacMFbbY2vMw81rRP2O6bOL4h53hz15PoGGsHyZgMqwaQjZcBEhhyrMXn9V1VUDGdQhRJCQg1f0
wC+4CsG+nDyhwg8+6mTPPHInosv77ql7xFWWlUe67KubIoF7KQvPuvLaw55fDDj0gFKF8wuGlGrv
0jX3w8Zpek3UglRO+oIy91iUOcv8jNAul3lV3lAZoA7WqqiOSogeZLbhFp+wNWmxRAYgMoV2dZFe
EQD8AXb9iERk3DNXTJCzaUGXdYe6e80DcEQYDUv5qkxWbZ05TojXfr0bJg5z6D7J74Rn99KLKt55
HKTrzh6NSykISG6ImPGcIrOuZpRwm6iR9Vcao/HoJGGyPBgyjCm7iUsbXPsoHmcqj6MqL/WdCuXI
k++g9fWsBo5erGu0lz7OoQa1sbFp0RjRarV9yrnNRylH8Fta8uKAnpvs2yRz3sFDALmxmvkAHid7
TOcpPE8ofufZ7Gokj0rT9qIJtEOKPIxznf7jHlTs2SiMUV1lzpXFUPZom53Yir4IoqZnBWYud3u3
q5Jhm2S9OihWJngtfR2T4sjnfT/3C2J67q+p0CF5yKWVvx+Tlww2EljPlY2T/+K6bvlH10O3sG0y
4zPmtWzfOzMlYWkarIIOFmzUeMGXZhF7Mmu2DJ7nWDus5FWkHW5zqwAgACEJUyJSJN003GghyZ/Z
9he4MzPxvFSh+pPAfT7DYwPKjfRZcQclb7722DHA4XOCay/G4iQ5udZm3iPemcgPj+j6+VvTmMYr
5gu49KBx9zQh1Y9L2NUMYXibHzyu5i+GkPqtz8l0tYlf7ttZiWcjDMsV2WDSfGkFLYq1W/KU9b29
NwyMpoCxcN9WXFjRLXmt+OZ4YInCK49FC1MDdatDWkI78Ge4IoWKN3y5rY1LbinitdD8xp4Y38iZ
CoS4AEM3P83eyrnv5Fbfs3seGQ58qoNqAAhRmCTVFYcqjAqMy2svcU715Ncgwt05WHlZjxvKQypJ
iNcW9i4T4bCjYNwgmpB6UdxhhKjmut7kAm9BB3P8iE0AeshIwtjNaR7HwVuF60VzqGGxH7rLMg7L
nqqo/Kg91R+CwfX3I+QuK8JZQko+n5W0KVOQ+V+L/cmhmHFiZGbJ50nF1gvbBgZCbMsEABrAxY07
dMS7VfdiNal94xujdtxxY3alKQsazs3LyL0DKIsnvyEBJT8OSMmT1VbFB/0MnB665cGh22CiiyRI
bcLMeR11pZ3ojawR6le1a+cPrq/LC8SU9pYxLrzHuu+wVUzL8ttVOb1yHEE7p/GKM7eV5hawIb7a
FkVAYeL7q7ZTzF1Q7agPcmXkpAS/xEBj4UTcHW/goB99zu819lzjrMxleChZkV36lrLvtQKVfVQa
LILnFzeiyAVfT8UdwoQRHVWZq55GL0ZBstjWXUlEknJuqu5EpQcJI9pvNnFlxo8dUN21m9rcRgOS
ZWVkVhVSp6oVHkkJ2J8FQXiuZXjF0xHCCZTk5UkWAnKm5HNyNwh7dw6w4RgfgyHTnbLb9t1TZrPT
sDyPpWlkryPZWMAhaWk9Zw4x98FJaDwxQv9ErJbH0Oel8d1m1Yd2c/8TBYQ8SVmSvE+TjA0TOrI1
bGLDiSHmFHdP7Ny9mI3V7WHL0TjbsRItPIo9gWtD1bIwa69MayA4rWysV3yDpPeHJnQbaS4GdAOm
Zvgl58FOjSBShLAWv5GbDaPEC9KStImedgmA4I3KNFaYbozbZ666vCBiw4bpAgqDk7LJlms3i09I
epNJIoUORiZpoZ4aJnpz5Q3ecHRNjTZRZ1LdagcWLwt+KwcQ71cJFG+PSAUIrqtoO3yG4FlcIgVZ
y5UGrBlXtqQsj1Bgpg0TW0jgoVUbjkN8MkZnP2ITRiy5H+SrGPodiOU+QajncOPeUtXK2o2YATeo
p+26ITtNfBaKIqmbOyQ1XoAdpn1KBtHH7PxYFGV+WgD07uBNGJfcnbOIdg8yWo1yrrpSaCSpjN/m
2oUiMHSVvRWYgbYE7PlT5Rp1Rg5seQOIcM+SRuCrtSwxUcK2DlkkJujmc1i+89FUfPdSe9fkqt7P
RoIc3RUexi2kUDxHNPjya+fBGri53IZQ4k7o4k3UEfbeCG4t6ABGB7IhdyG/3MdOA1HB9XC8xgzW
EQATKwpcOeyHuRDbENrhd6tE+8KxG6yV1C5ur6p56KyMKy59qGfSGxkHdxufPYKL4M6U/eOIMfur
XNiGTpuLn95PrY3Z5g+mNl9BsbXHrjMw1kxG+2lPFd6dytMwOBKHvdfg/FrD9JQzAka9U91fFzCt
ZjGkMAL85I9Rk2wRcwlvBOf73lDu8uimmhJ73qvrmjwiipLfHZal0vh/WejWXuUzstr5dyakZHKU
dUTjxnJRDew1Mk/yxM8fRKPU8Rmanz5YHTvqRBHXWMxR/JM8iPZmrJvyJoUFOHTWWfPPU66zrwWW
qWwYnYtNqpd21Fm+89pKfotk7nf9UssfWontc9B1iO2zLw51Ng33PhV9CRaLG1FaGe4zohPgUaVa
9dl5LfSoGaewqxuz2sDBEocKDAKFH+yE6A6q1SssLrx71mxPiHIFo6uwmE+5iwPO033bPC1Jmt76
ooXw1nT5jePGQ8LOpq0wfaJjee2Jn6DBbO/7hXUY2Gwe/Vlle5MT76SxQYBiDEYcf5NP6NhKtpYF
fIPFgDNc8pzvF3cPkK2DmHdKyOyGvuDtfMylf2ysl6yc+kFfbTVWK4Bl940l0eHREV9d5+ljzb5p
xyuEiKpmZW5MsXstbBA1kKccC4hpfL+vLeNh7Lr8CTL5cPCyMtt2Fshhx0lq4PQFLJXGsZ2NoWrn
5mEIfhwaw3+DS2ruKfJrWv5SsCQdFWZnkwqIUycVcsCQ3cM0EAY0NSnxTMDc8WhfN8gwQRM0iGoU
02OVs+xqllFFd//utkKdZEambADQGK8ZGAJE04pQ7f2ptBDQGvtgaVB2msa3p4Cr8bOIcZIBvW0g
a5kJy7npZba8+k9jm79ld+daDfeEB1uzfK1sLfaz51Yb6nfNF3avfdTMC5BQn8aSLnUItpBG4vP3
E7yUkvrMqSsInBMY5AYm3eaTldUbko69TQkxRHE+cm8XuPP3LS89NjADHileThcvWQSOGCuLb44U
7d5revcNdoKxb2L0MkT04Wq0gdxbfYjA0Qb5qcUv+VW0C+ASB32F8owk2eM4Df6wsCx+2LE557yf
EdaC6Q5Fw1TpzVb7VqM97LBX/pLVxwmezARApcsaaUIVOnSGO6HUswtANh/+0hxW70s3HldpkcY4
1xf/iA7BWQabchXM0MBaIxaIUgNbQ9LN6c4eWuNt6LJ0J+h3WXtzq4q13ePRVGYMpsFBw2IzEf4p
SnteK7oGJpaY2jK2mXImLvxyiSrd+9+QILuveiAmas4ZVVuMsO2P1ThQb6ETY6Ks/EvMpAO2Oux+
DcXU2JeSOo9S68ggHwIDb5C7yrCh0tjQqg9mD5J6N1NkyLI/BiOLDzBA7Z2y9Fg7iiiPi15+MEHV
7Rd6M+kwApIRBbxbn525p2U0y01yxfNwz8XSp1fxeUew++tbzABHKefClqT6GqfSOyvhccy6iHEV
JcQrm9zwaWh1+SKdu6MzdsKTPbnFjQfsxj1/BJ84eySuQKozteSwPaT/uORJccHR2j3mQcq6jODe
BiHIvt51gjW9L2DmSJmsPZMjnqay5Z3w1fyJml3R1rPUJnPPAOKOLoG/qTdM9jpwvOwQpGSCUKk0
nTuTJDDQtd13XjPrrMauMje4PdVT6Dl4MH2FRE7qcaPBRyC6plm79gKfD2Womr0OAvum0J/xail3
iij3IUAv9FsFWWldwQzCAM4sRX6RPnnPh82rx1L/OrYkO1bd/SdBGjzpEJXLXmZ2mZnLOnWe3Zu3
cA7gUKKPZ42uJX7v/C60sBqAJj8vTRwOHQ/ck6e96Vomt4625vWqxsRg9W3/Qs5oH7Dr3A1tlcZc
VKirmtIGRjDpR8AKgddumYHmG3dfzGna1Afk1/lZCu6JWurgoyoctcmxLj362TLxOnHGHeRMaUZC
Lt1lcqciWkyUHG6ifJq20HvSW9CXusShKSLWzAUBhudOOw9VoEc4KcR9AaB7O4pxqdMAI0CoUaMP
8MpvXmIMg5FvDeUGbdLAXsK1oBgW66mTfvGby4r2pc5zfGbhIsUyWxAr5Xro7fkyxOvYAwEQWFgM
IF+FXbcq6LT7GdC2E3baEme+Rxqd3JqHjqawNK/8mW4JUmTxK0G8gqueaKwPdx5t+vVK/VOnTrel
reYDLf3bYREBTaiaqdkIVH0eigQHJanC58pr2rVMQbAYbedx2U9AMow2vLjYbLGvcxlEfEpPQU3u
Xy4E8Bjy8zdCFe5rKTmsS9N02Hul6Nt3Q9xk3drZrk/ErNsHc67Mp0YZNfeUrNz5GT5C6rZ5gFHl
ww02b2eP637gelfUWLVVBQl3zh2YNHpMTr1OCUUSqzEfnbjXrEtJZsAoG/B8DlhAhGSqGanF3KT5
OL4WaOcXQy7VExtaItm2CODImCIaTOg6I8tdlzdo3ezzbDBdeifQH1Q8fMdsdcHiO9Vt7OIh3aBT
YbaD2UEpicGbnFd8sWyqpVmuuOixC+HgTQ7WpIdTTj0gFHdYOBAu/O8l4Lq1kjTwAOgnqL8LVWjw
tAOxWC2Cf2/wEDznqu/3rhbJjpcYoMVCiIcxKMwIpwBu4cD7dZvR3tRsrRlkLRFiFEmrN95B6c4n
/PqN91w/TJAMDn0dOHtWRQCBg8UfzGhucXWtGgGNAKgRqRfEcNypeCwIOUi//RfCw3tufbs6NYVj
EI8XH2Mu0m+9lOFzqtti3dDsi7ev4k82Yt3yawuYBRpruCc/kz9hwyh/JpmkWwS18VM7cXjOOt9G
8GstQ+/BwOKDDgVYphWUcuh8w3i3VNnhC9Nu/mMRd/ositH+gweEMFpKg+f76I72N7NMSNF1yvkd
9o3DxIRt6yXEvgNAOWWa3YD+Lm7GUvtLZJZG+jn1lHi0psDnbWsTxrDFlWvatBSQPAZF7b6FhVs+
5iwEr/CJlrtr1GEwhSx9SAY4vc3cZYfRH6xP0Pj+KeSak6zaytTvNpVlWyqT6r2ILeMP71TdYu4j
0GgnMK3a1ApZ4QUTAcsyvyz3aJ7ox/7oGrmx5qYv2Z8ROBNT/xRWxbyLcRochrnXb2PWZogi2ukf
uq7NdjbtiHQs2K3Y2Dwl49ofdLJtavoH/SwwX+TQ0CUtYb6zS4cX4Rv+P+2axacVV7+CtVuEuBMf
FiBOa5YnH7BiYEHU1s6tDcxl9DO9w2I+T4X8M0yahu7gC8n175LHBbHp6axzrf5Yplkdfbq//hlT
6B71iNkjLBRE0JivrrbiZzv2rLXgrs6AqjZdMFjbccixqzGu+1vXMc+pCa66NtUZ1+NLYPCzsjK0
NnTDAn0i/B21Vlkwo1hylzZC44+9Q76sqjmHhffJLnaj+1qvOiybrRbXzITWxKt4ReHTJ4mbYu/X
0yvmm/GpjHkIM8k11TebdDU41gsXrXNjx1+tUtbjQMxwqxtLY4Dyz53KbDJyWCkEh/9qLOibC3Pn
m5fPHFW9fW/qBgqmNLILFuxiCxmGiEaMmGPJmB1Iy3JRO3oNz+Xs++IX3HSxGQU1J8A4SnChfJ6E
968y6Ng10ERkwjsiHvreUep09NvmQWvvzR58BLJU3y0VI7AYhtpU/G+pAgeFE2tbSYBJgD8T+ENo
wQPNTKTYRtyETCyscI2LAag16McTl+1vw+e27KeGh4s70ytZFECbiv5PkJk1D0AsDk1OLt1oU+LJ
i0nrUthxq3EeXDU7VwJJ5UGHPdOOn42cZaVNZRfmMqhP86FGjg36+KkFKgMId3jAPHbIwvHVjKGc
WS1RLln4fGthl5xkA6xFZDgvU9Oxj3O7+JfRHYYodj1MewFEcGbZEpv6SF4KlukDmTlxlDh1onva
f8OB4F94tMYH/l74D/XcXtIFDsHsDx+6CbtNVhG0LpwMVCFclZtTgjVEPRo2eXnP+yQppr6S+TU3
cUpnkysOxPrDwxh0dLgYC6GDydNn6ADWBiXptU045VoTPa8Kc/aOGmmgdXzQxiWlRLjg/BVrd6Iw
otlxbT14Yw09uTg4Zb9tHfs8s+wGaxMCoBowciVuG26nyj0aHgSkoI13QWminuIxIThNyJ1+tz3p
UpOHib1gOOc9AwR/OR8++CEIUIwMyNtsSMAQg1L4AZyVbusy/1ezt8fnPxAKI/9KPU0sjpkJHtnD
MnyQVgtPg7cUd9jkpQiaezzHy7lQ25y8Jbsqe/Ivfu8tR3R7eq+UPhexs1DTAdpkvKeKu3ir+zsn
MfQjKAUvs2oupgCaC06BEOf/rzWiIgGeWOWZalWVxpNf1g5GxMVYjSwcVwV5qkfLbf8A9TjzTlpP
GbrBDM81yuz52eW1uV7wWOzt6d5/k+uPxjbM12wcA3bJ2f1z1R9zYP6kk/UjCtx9eTt0O9oDyi21
WH8NZcds6r17rlXOxzFhuUu85BcqJEf14KoN8Q9jqxZ6T+KW5as/AstM7rb1bOkHovlEEgzDd5Ft
ZutkpwWSadh9AU0r1lZKK5Fy6cHICbGivu5T7hgXuRi3vHHmiAbQG2veXaayV1IbJeaocNszSvKI
F902X6ham+6p6vIeaK2by6xYH5uU6yCWJuQuxK8vRBd5VXa1GPhXsB/YU43+NuBd3aScoSW2ZdjM
Sa9+iRbeHMxy+2kczFVFJ1NqMnDLUkPUFrZzTFJ/H5hoZLTiceMmQkXS0vihjJO0XP/ujQUUUWGT
Sqj/xP7Yn0bQMStVOX3EZRL8Ok2heMB3VKSd2xlLesHb4NG+v2+X4Fc0HuwPUXTr2bCCCPYkw6PD
eA5W4rN3yaq3jRI7mnYVTnRRoRqVH6EVpzflsddXRfJiDAqyQZztWmnsjRBr8pKzUpKOvsgmADfR
AfVOspuq2bz79oUX4oPtMFAw72OnAg9h/3aNDreOtCkeCbC7yyU81UJE8dBQGNYH15SE53rCWbbJ
/PgZd9pLc3/ES05PglsubcHl+FBTHIDqEpg7GgDmlbwPJ7iz9WYIyfK16q4X1dohdUQ2eM4bfnwr
PZddejUnaiNxmDD/UgritziMAurr6Ch+NB35jQ/7KtN7RaRJNWLsg82ga5inugabb7V0143uRwH8
qXLQMIoKgkdlm1SG0XlEYUUY6dpw17WXnsYwjbcxMwvRWrZOSwZ3MOeGqgEQjqo8WWxFkBdAykyz
dI69s5xrQ55G075Yqavw7YnPyY+LDf76LioEeSkzyyZeovP1/jznFp1sOjYZ7QDtEzt8FLHaBqb+
iFP4oi3/f2QZWMJYL53xRS/sfNKXqiux6VH02hEz47/3HmzW4/iKeJmmcwcawLfqbQqQhMe7UOtY
smybq+DP2PgmnwiNW7og+NtOySnRobtr5/JERfiH57o/S1j4RGZluu1T/XeEH32sRBEc2a+xk3BY
RlcGaPncegihg/wzyeTsiJ9BRfbAmLVJ0V9Z7757SfwDIrXa+KJ7gVHwBVn6n1uZB755z2ZQPQsz
n2FkjOadjIML3kyZ4KvAXRsdvHRhILUHrQnmiTRusPUXJmWE3cOI4HJHkR3lrM6jH5yzAvhRl/lf
nLf5jjznvKnxYGC2nsd7699TLz30TJqNtlOgWeiH1dFldcMTw86lt9lpryTfBTcNO3LG7QPoEtLA
on6kDurMzoIE3XjnQtbJH7/ucGt0EO3DxMNGMvggBfFI7qmfhpgg+ve+tM+pTYUQErWi0SnZuFB9
JBaGCEn8yM0H0zg1FmswdIQcmR+jNq1fRTr/fx7fbGM+cyx+CNa15EIRsonph6yV5oF1F0Vyg/QF
U7/pr92pG6MR3ltklP5B9+Ipx3EhiVLbigCjkw/4ge8Fd6xn94vJbiPNGatLizt7+wQZO1zLGa6O
lHI71pL5DHpVZIfhFcmRxqM0pwVFJEgGJbekbsA07CJWZ511ICXdX3GfsHwdufePGKKfjHbisDWc
EiKtjlgqvBDgukA/9lZN4/6lKu/Mg/x5V62JhrLHTjFfaieQu47BfOU0wUcnJ24oPX03J3buKJoJ
uS9P63kPzMjYsrOEahngBuHCIJ01xlj1RGbRWpNRhjKWLOwJp5ZDRI3Prp82x3IYAEGmRACCpn92
dPZJvS6QtKw4NEXub6wBcCJz/INlBffUi/UwK+NiFR7FCmFYXOWoGMazNvzE9nxnJ6RPosTeR0vK
m2MSMQRDlu+DGZnELezq3SSATBGKk22zDAxC0o/2Kg3Sf50TPrGXYu19LyknHRfbGdliHwEJc8e7
1YgyyqER4LsgKo0ljPZON9NHh6cTvoV4tRW/+SRpDNaZfMlaeSFVD0NVkx4u1HTASHOojeW79Z1m
PQZMbEM+fIRtOt9EUDk0cMpmbbdEFBrb+THnAaNHBwG6oyZkxfUVytOyPKdBfxEsYzFIEu8N2FSz
Mz0HPtVxKpMVKN34exlJdgUTt7FK1suahPPVlqV1mh2SZ0WcvowVDipaT049ke8oD8Tvkgv4UKr8
S12qBkboVmdT6geteM4guxABD5PPfIDRlycBW93GDZDYScbUIy6ARVTpQ6nC7mjz4jjYVv2K3c3e
szHcdGm+kygHUVLNYmPUeXvkCj6+BrV9GWGHb7y2rRCjvOERIGGzE3GY7ICgJds0lSW/fQ6Kp/HD
SMTG0YDVxLjMyh4068W0eWTN+5xe+/0PNiIOE2G+GqHHTSKp+pu2+/Mo/U9c1vG6KJe3OqTnjEaq
1LBwG1W3tEvK3cCbcM2NXoGjli9QJ7Dh1u/y3qlF9QvIGbestn5d5CeF7YRfm8QHMbGHNJxelMV4
Nhfuk09MZWOS7F+JrsJm6Zf/ggXwAfn2P9AWx6jsxYMhao4lXfwsdvOnXbr44APH5+QoTtgJ6TbA
rh8lWC+OUNFOHK/9pW/c7gs+nr0XuvErQBAaA7OZ0hpI2mzf465CRrIeSlHvqrTwNshJ9Ts9xOam
8tjSYg2O10OYnwBv/EfZmSxZimRb9ldScpxIgYKCUlKvBrfvrO9tgljjRg9K33x9LaImLyJDPOWJ
REzCPYxrXFDVc87ea8NzwEC3y0Lzo2QOgmvRuBW4hUcPl6XloIcBoI7nikRoN0U6k0v/1FgGgKrp
g7eGtw93pfQoObO+3NHiIF2zdO9qMbzYQfHsdsmJyx3wcbwB3Cc4SpagU7oLEbF3YSnfRoiSM015
Cb3XMPN70Zn3cnZeOiHEdoii/tAVYkMlGq2X7SkGMIhaFi1K+gzO6ooDDqj6BBgAeDKJEYSTpOIA
iGc9G0MHTr8b48RKeFijfuvJ8Eb4VED9tENytYCxpUK66YIwjyIQg2Uzbsa0/ygdk21djmrbNEsS
YoU+083owKly36H0X4NUzXdNYD1YtvuKd50+1oAvv0enu7aGco3772XU6loJ68s3SneNiuLeUNO9
4OyUdvLJHZBuI8L+Ak3nbSKo+Xw3+rmIo3flNfetRSCNGinwUds0w7hjB5Ikx47DCv0ZUnlY74g/
/VViWeF6jKpX1PdglfL0Syx0m2QO4Ty2zbaf2fUX09igGn8NJsskgtHBsjQ53cnW8hg08qnvsWOk
tszW9LBfDUqeW9dzvisPBobA+yMN+rD2NF7Irml5AeqPsEzuFQaN7UgPA2lpiI4/uEB7iq4d4BWL
KfgdASvC8Gz4VRjZhkWHVLbBQhGfRYd5HD91MZ9UqKhyEo0NWuISiDPvOKbNF0khr6oczXU5RsEV
NYGgp9M9u4X94etswya/Ta2Fhm0xyY+RQwtP3vmitQ8hUxtqS+TVQ55Em8mt3iaEcERuT6fYYbrr
93hpJkdL1NL2ddHV55nu/cbp5D04ge+cbD+NNsGGicgYZY0/IyOJTpD3ZzvnPKmZNHN0bZ3+2W6a
e498uA2fIj9XKbSOZApIiB+7czjKx5qyECnhZ1Uug3pV8k43PIdWxUQQAjdGiI6ziNXY1/Us3xsU
w3gH8BAyxnqu4mpY80bj5Unbr9F3Hia3PVfY3Hnau2cP19/gNE+xHX7GFs6rtBuvSV2/4uCBaB8/
/5AVsKDLgjMgimiqMzjK82vowzGaPB78QrL5OM0bvWEKHsK8Z1IHVg3r4N51UPi1Jc+ut3gbG/+t
Kpl+WFHPBLDFnV455Us+QElOZsZdQWdQdabPjksCSVGab7ZpPvfEm62ipj5jQFsEC0gGbeRDHcv0
Zo4Ro3VWXB0yv/G3DDtv0KM9ymo+YZ6/tHY/QjfE4+CVmn2vap6zZGITS/U1ddJDEvpMzdLcuqOb
km9Au5zR6QEhKqo3wr6h6yf3FUpK4oiJDabHfmhHfROVfFQOeQjs++Ich9OVH8sHXJHMxzGJw1Nx
b4VgOUt63i6vadVa+NZAv5DSrNXFaxSjo6Mieciy5Mk0jRvR6qUz1O61g8PEaeA6pCa7etNCmpTt
O9bMW3KVyOKJza/Et/cjTxGZLy3s4uSOxJwXEpVuG9RvKx2E/dpz4ptJiOvRjHdNE6UHdPZXVsqm
HMWKF2pgu4qs8nEgTTtS1SNWtPVMDBON0wiBAPCVTsBy8oxgH4JuQmNCLCe9JTTz1ZkD77XtlMiS
bKwTo9bbVk2kifI2bZWSCclYrASJfvMAMNXmdEthf93G7b1JiPcFUsdH12pmgAW6/YL826nkVyWK
0qAKo5tGVNKKcLaTqCMywiQjJDWluJ6lCjjyoQEFJX8fRQzsW/Qzre2tPKYs65owCQxitCVSpjZE
b7EZAU7r6X5tyNb5zuw6OQy+4FGawILmnnjL0/mRVHb2eoMDfq3GWybx+TosayRaAfnlyqwfqlhB
LuJQFCuC28QMdEU39XPtJsQz0yiJsii9ahqmYZnjPIH0wxQdyTvZxB9tTbVUUZ1zxuyMYx1a0VUd
cmCWOH927djiEGxuw2amSMiGif8v/lDh8NnE1pXh25eeQC7sjdHNPAwSHaeNcnwajwiq3hJw9puk
YcrWhqSXJ61LK2UcL+Y8IdacyvcxRuCKpQWrKVOOHZGHNco8nRJ+GZAtacXpZhpSZ0PwyF2TqIvU
zQU69wugC3a7tihYifh6jWlgp6DTfIEmBgc3+iNuGjG9Aadok4sBSA3Ils0EbKklsxqXeAT2FRbQ
HwG5g2N/SuH4GEN782jGzOtcBWoaCepD3gLOAzPZo3QqrPWszX4PjuF9GWrYQu8oBpwbbCyKlm3/
BJW/WuUmgXjx4t2I0UMwPKE/VhbRV+HFD+UUfc9z391aXfjedrx9uFrOKTnSDJJtqK0jQs0e64Py
Y5JHmECthNW766iS6tCVxcZXCSeqFDHOQNYpHvN9Xtn3gw/9xu37e4glHK1i+BlwXNZpaJIHXtKs
MBMoQtXwaC9eobjxn6TdPKEj/Fmk6Aff6WsslNDJWw3pClDuqY0nZlTa/BXbILUYFwxbN8ifG29Y
zEJvNhruDfLPFzcTnyY5fATJI6wZSvqfBVN3WZNZ1pv8FX4pWYOFbDLk8Sx/K/j5D05PzVF4mbw0
Zv3t0LA4c0ZH7T/STI+Uesjn6cMro6sxTwi4MoPuU3DZVRRR3jLdJvRmNl9Lwl4eXZXiKMV2Rixz
vMb8sej/Zf0DAuiCSLhdxWbwziNwX9TL/E4DvEtK7z4lDUqbTDQSezon7tw9U8xdxw3z7Gm+4XA3
IHMh5aRBnEPYyBEyxIsuHO8m7vrg3DJfeUhcnZ/xmgOeIh0VSk5N7lnoMkHIPIgYGOfs646Jyk+U
tsMnbNJ6m2LTR24nCXzA4LueMRTQ//ZJNSQp/caMR/UjqZQwnqYaaRxa0IHP4bQhcDh07iscct5r
P2nram6xJrCN5cybaC9tbcI1NkQ7Xbu0lq4aRJ93SrDQJjAfVpbgzAGwheg+GvO4hd+14y9JMTWN
59xV+zmwxHqE3LKVVkPSVIxtQcXhU+txKiitZL4w1A42oc24tmRvkdRJ5D1IamQlVgTLkaiDRBbG
jYCaHDKJBuBtX0PFeqsi51cDIkOBEIQV0+kdoth3tIPuehhZ1azRusamuaky2piEf1wRXE8Bo0wE
1SGNh7as6dh76o0WUHoGDYCuyKidxVYdmxfTzLeAhFAvSm/f+6DN6VM8NprctGgWxELVB13qR4Qs
3SqVvnNhSkPsEyEzGVHg7bzvIKr80mEPtINgA8Qk6b3lJi9m38Z3QPjfXdG/DGP+2RDOjQtXuwfL
SjWTMY1fISWL2Z0+ilKe56rhtO8+TzF51JDcWfukuaV7U++zzPzCYn7T0hRaC4W4ATf3N2bdA+bC
8RpiGDcokru04S5ZggNISbymU+mnafSsbRe4T7VDe4HTbHPsHRr/cUlB75MztsjmD1Kl75UrbsVM
L5q79zU25njDX7zQ5GPcgwlzNSn7jki27ATbu3ok2cy3d4bICMeoSj1uqmUiLQDDMOGXkAEtW8NR
6clPnOZigWp0O2l4kCVBcRYpgnUvn+4b0/rGTIUJDxQwW1n2hvPdfbB5G9YCHUKFf2ilxzbct6Z7
ovnfdGLMDgyasJxy5sAaiqt48MlnL+A0VUiFmnff9bKKpcFgDcbhtMn9EbmoLUVPbEVe7oa5+gEJ
RdyH9+gX9p0JGGSDcnwz1KTi1USzFVVNsywMcrbsqAZFiVWOxbJZtfF4Rvp7XcITb7RI1xAsDL+e
12ktwh+YVs6T8GuaWRGBPreaIEu5ybIaHFol3X41aAqvvGgfbCjRQHp2rjedHYIC1sRYfbuj/Vzo
RfoDqICBPg82+Np4NYwjbSfHtKXaqsiBhJ3Q9J7IEeW87kV2fuGIDNqVxl1IhzpRWybH/oZmxXyp
wPAfW2k6tCmVB2tAQE6VcFBbExlzk/PByiB4YOJ28af8eqbGnrviBjHZPQviMUQ4T/cvV3s7RUuA
pdKUpKtqobB+63BvEhN6IZGv2iDIGDcRxcvWysM3UqJpFcbkdPTztURIitGF/HA9Kh5Nj2GdUaXo
tVANFolBhEtavzNevso9RCUxiuxDGPDUt5i4djK3jnnF6hn5P2TDQsysz77Sh8YE71t6COzS0FM7
N67ksXDQdSQ2m8cYBpsZnTF1KaG1ZTdqpDniMqcseZGGOubqmkWtBSOJOaJap3o2LkEtHvKs2XVa
fTtQJr2yee/8ASsgKuN1Nw3fk+QkUWiIYERl5YSaml176sr+6BFJtPZTMT1XmfcT1BMWRhG9YAC8
2B4GAYNFm5zCELEhriLk5z9zl33ZHbPyjE7uYszDUoTJcoUAwz/o1qreXBOqLVoTZE3bwqqZvjPI
JPDA6BzCUGj0IrFw6mJ4y7ug9FBXLoo1Sk0AB63jI+2PUal9OKW72PZaKx234KBawrx8K7sn5VEC
cfHkfFVFVZ9srKTsXia1WIomgpdiZp1xUtx3ST4c9KyBO3Wjm7zmEmfrqalCtug2SaLyqZm8fstK
YkQknLmILlqwVsnOMMfuFCRxczVQNAOA757maLwAwHhijr1DdU/lmlovJI9j/umDN4I4CYVzqXo6
UewRZ3wgTL3FXnGgZX5F0O74xmyTM0Hgao6g6jHDc08BgPrQAZPqF9O5jZxg15YJj2tcfKSYgmCn
mFAgYKJdYqqa14RgsgPm42iNdakHYQfRnRunTrBE9MlhfYe3STQpor5wwqUWlcNXz8rIDjUzyVAZ
TcGSpjzaikorf0MOaPQ4K6c+Z5LI7XWZEtWJuNqYtxksjqfBUNkdJEaGIyQsj1cKaedDIYBCHbq8
zx8JUIJhTTzSGznCzo1QVfqM4IzWvxfO2biz0WP8Yss1x100WJ6ij5Glt0HE6I7dNSDXAgYRDcth
xLLSQuQxndhnV+6JPE0SWiqmbU/1gSilOn9WVC/B2raNelfQrB83ZAnTSPRsPPBtVVPrVVJqC+Fg
RaIca2e/g/JoANRqXDAEbb+JNFV/ooryRYWuccjA8X2ZSVmdnToH1MPcv7xoYvW2lcaTtATWpQ/d
7ItwjZFy+M4R5itEC6o9oflEHc7Dua+Bw2wV9qWTRPX2Fpdhnq4CldfDxhFzCz2LtzZ94Fg8ettg
mCkynEVwWZGFdqczHQMxLMyEiGef95kEnBa1diM5VNCaHl7pk2c3eYPOwwtt79oxRPeZIQW7DUa6
5GGTI/Cxl6BB/C7FOwjSdIPSmi9NAVg18FY+QZ4I90zkWUeCmJZh2aR7HwTWHky1+2iaUbRlxFY+
zF4U72dUOseEuN8T0IzhIKPKeQsdArqYl8508pg/1CgYujb119jqY0DS8NneBA3LB9wNLJsVpqw1
vovubhR9vwEYREPB8ctKkEzrsumGrZ1xDIX9bp+qqZEjiOJGblUsvW4z5+SKQsnS4aeFAPfEt1bb
uwTa0f0Y4w4aGZs4a907ETN2CCqcAO18ugr6KOLJ56Dw5dnO7G9608uPhFfqW6S4wc7Hi895aOyu
21C671ndkZJZOuLQVzDWWqMEJdkairy23okX+xUhcELGHn0T4Er0T8PjCB7wgHB6vrXzGUJHmwzq
pjZFfyBcM7qCs9h+ZG03feCx7J74SuJb9H/0lcrYQTSWui0uuFiGpGYSNuZekcMKoI3OsCLpFAxR
siF/IL4lXyQ7QHiA1oCzwByvyENMo22NUetO5Wn/Dh5TojmM8Kxt6NxwSqcj06eMdZPxUU6pld7Z
NQPEq8omjhMTKa0xaXwlFeQ6o3JvU9oBtI54F7WSZ1lwpnMC5A1tPuyZm6ujKJ1fCKoAzTOrLC0I
AJW1xAkOrKZivA4hOzBq4mCdTek9fA00Reo41el32pb73AohttpyHRvhda04GoVBlK+NynmMQdUg
m7Y/pK/eSgkY3/eskwUYZG2A0AEUln4amNxWTQu7mq4ZQySvmsmuQANBRpKzAQpqnFi86P/56qof
/OkYkSpDvcVykrg5P5+JQrEms+vOLoOJmtpOBmjYtUsbOB41UijrIsKmIQoOcmZsGP1JTR78sY6n
ACQaEao3ma0/OSFwOAJ/RV1lApcPdkk4hJjeenfrm8ZtaXnOc5SFTyFEgahi3FZV8rFkmLOR0niC
uHNnDq6xtgTnNChoqApqbz0GtnuMXJ+0Tw18TtoFHrhWoz5HlMkAAYSfZ4ePzWBWG/bN4WCrCMTk
knPaQ0XxxmlascMRH5OF99rXNOMmpgasfDYMU07MTSwBsIE1ZtbVEJHqDefGFOOhM8MIRJgptimG
JmQxHGhy9tnSYL/rRXTnuqRcZqCXIk/9LPZ13DYk+DapQzuJAYAQjX12VYU2S+CQBNMz+Wtax9W+
K8xnqYChYBe5dA24IUQu93/QSRTnmjh230Cq03QhExMxUk5MBsd/bdJwSzoH6D3RTtUCMMGg8sAs
8wvnimSOCva+MkllqRNyrQDiIqeRGRGTQXeKIvnESf8nY8JxCnlt19AuPtqCumFs0+8OmzuHbnXn
kVbEu8vpTWaDs+oWzr3Xd9GOSRLIqKB+mshrXztl89NLY+cDn12Jgimrz6FtKwdEYGFqvXdQDCkK
0vIA/XbYhvXivTUQ0wTS/0nb8IrKldDltroThduvpaeY/sWKvMAZayLKt1flsnJpEpm3Oi++VWRS
aeix4AfUoPI9NR868FkNnUHHRqdsF85PN6YwW+ADz6q99+Pw1ffCWzBlHdsmsYShwJ1lkeW19iYx
bWzdn3UW/ojSijZVVR2XM72L/RKfKQ+yNuRT6tdPbeKfvSR/7c3xXMt6N4bTZ4JEAd0fBcZcoAwu
jITiK5/XVYNMUZE0gy8shMUqTQaGFDmJg+cuS1pIEywBrozv3J4bRdsUIEhEgoNHZC/A+OHL7OKb
0qzvikqRTBYXl3SM90lv6F3SD+9Zs0SuymhJaG+em9T4aqzkF11eopsMrEvSG4mvmlQA8z0827Bi
Gz+RJ4dROTX0fEP3FPUD28kYgiWoXetaJvRY+ql/zpph1xBsMaOQJlel2VkGGDYTXMO6bC3w2ql/
gIjLsFBnb1kTvAZx8bmczTkdPRkyerVJAti4kX4ytfmJmfF1rMRF5CyrkQEy0bLyj9GfHvORUErX
f2aeEW66CHYDoV4+8oZ6V/f2qUZTSMD82SJByZjbXaHBG0HevBJUyDuSPiuGh+Eb9+sQkQi+0k4d
b5XlgQeT3TlzBow5VXl08H6B/kpWY2cdEkaWOrc+vRGFTL144wnc5jAH8mplV/0lX6Ymbi7PI2K5
DbgduRKUi0i9d3U5XiEgpAkAY3wjGRavVQ9ZVTcRxNiJ3iWJn5w4UJG2ct9lhd5K3htWHuRsRPMY
R0lr38hbYwXOBlcSHYU75tUfpBomm4jZGdYLoAe1WW1Tu7k1HaIQijpjSFI/2Ub3pDBpYadw2B8q
lEVOSn1FRhBHUyWcLclkJ93XPW2eod7CLmV9yIVzDhB44s6rb5IudoC5UT9KG0VC51X1DurYDy1x
0gc6cWaKI1e8YA95FPdXWJr2bdVf09x7SkZ0oCJtH1RqgHQyeK9DHGkArX6mdGmmmI3H7JQjKKDS
oofvozxSPGLsFTbV694P618ceZJVWiXPahE79NwAv9THmnHnzi6rw+KuOFKpxyfRJaT1IS2ws+aK
Rj+DWDt+iMGV4ITMaRJMzKUDY13J4SUKWdxwI76ZtTB+2Yk6kbPTP8R51Z9DFwebX+bfKT5q/lLm
0fTXd9QJzwor4NYRbropiPRcQfWIN6jDEacYZ6UVM8AY3IHr71qTZKGSPRS6yyJOZGCv0/zB1Ahz
VWxd13FTrvxu/GLGTU09j+juWsIPwCuUmpla42HzmsMfx62ul0DJfWUguVHmjPaBl9qqugeI8Ax/
gQ7YNlAr+hdnWZkPpeKM0vWMCoIRjntltLupyB/y2HofA3W0c7ooU5c9kwE3P1uBataWnF6iQpDG
l0yIHYnbCrv6J6BnEjiiIbMG0tcws/T2JrG9gAXQHkz62pT+eqSTwv5icSyZbRr9MIF3okyuUjf6
ov1+mHSRrVU2vaZRCE2F2iBmb81tpgsWInTYAC6ITXnCpYBoueAuZHa+gzcH6lQNxq6zqpYfkp8l
c/S3NCt3YenjrRjkGVohYE5akEnipifY9NvaRrtsDUmNzbf2tl5k/vCvtfYIbqdy4a7EfYI4gwFq
UGdP5NnfGoi6hgVBZfMfpUJFWc/1nZFMD1bc3OA1Iv04mUJsbtHZj90LObhvfW4iLW4nHpr4K/Ss
B51IqBSZuEX2vgdZWyz94XBDo/3seAm6Re97JE4QwCPiM8u02MMrMhRInzloiULamhuJn390iSNm
90MCisEP9JAxiQvSFL3FAf0kKMChMybYAkYgySwfm740N07MXgGrjFW79Jb2mPghlJXjSBKgrtbB
qmbiuPi805fU6rYyNhd5UnnpMTTEiCQX38whb+EshMBRwIX3SAjIQgF2wKOSrU1XPynTB4CV9MWG
tD7iVwf/c+Bhi3N0aSg2JQq03OvlGuvcde4Q1+DlRbJrmMZTsNS7bAhutO1xXknw5NSxdcFI9wDc
jk9ST+aG0/HzIIZfEFLHVRORF432/EROx8ko6ugYhv2DNNx95Pgo23R5Tf25pC9kgFU8LMFDRXQA
+z677Z42PUYDs73uo5YpbCJ/Zs8/ocRiYYdYdnRLkCTkR9/n2GBJaBxJkUyMYRtk9JNyQb0amAC2
QkaEHejFJk13BoMiyucGPpT5UfQcaWUe3eDwfmuM8np0/ZdGNsTCYP8sKrG3XH2FQiDf+my0UyVp
Cev2VKMHWQ+l8zm044cXl3tYAJgzTeOCufUHA9x9P0XPCGVvILq9Obr+QJHOK5C5NZO0nJgCIQ4M
qbaMeHn3Tfz1ap4/oopjFa3PD7NZMCgxogE2ifewGfYw0MlBCtLrHFMFolDvg+yFR5BTnFGg14uM
HBeXG+WZmbnWk9XRDwQGPjURPK85O1qNRJcmf+WZc02shkGDOtnYQ/etE6br8bL+qviRsvCaFvln
1E5I3xNLbJLMX6ZK7m3NzADOSnID5Jz+a9YHGymQavZ++dhFIwA8smbQxk0nAPAYccdarmUtTuil
GVv6ssfzuhxUm+iq9PIEGAf3AjP53tYldHEPbmEvNqWFVTjt4nMR+veN9qBE0nsZI/U6iUoubazj
FNSLIc9bx05yFRj+nZineTGKPEi/foyM+IS4sthpHad0lq1ErGqAEjR98/mcdyl2j5yWXJkUn4jf
YAVGhMvIpkDnieg8iaybAHnHKiZtAENE84Q6N2fqw2mxj9MrB05+plkvCuodZuv1HcGVmPA1rlYR
UanI+CkEaAX5ZeRxX9CckUdRFdrY1CFt1rJ5HLkZmzqp6L+05XTJiuI5yevbGJL2ZlAWgHEThX2i
DpUP1jMPsFvOafULM9Q3uzD6m8J8j8qa4o6RGCRh52WC/7+pnSDARM636SQ8/XJC/uFFtX1gfoQx
yLRQtzjUhsoo/EPD/7FCp4Yf1suHDZPocaVc+WAyM3nuA8E0Et8lDdOSH1R+dZzeEF6btBNF6e3b
Ois2zpijDAjvbAq+tVmOJ3toCX5W3GHuGcIanSGSslAkDuUTLkJnW9jec9z33+MAEpXktM9OQ3Jt
Bn/rzCTZZEIgRQTm20kiTArjxpb+ncRuuk1Nh4Z7lv+aElfQzqrb+SVEv3oWJUURU5C21YztFl0G
vajm3Mye9y49s9glhWUDvUG6z0gxZMQBBAlriJ8HHmVurPAm23U+WOs4qbyrhIyUcz5CvaC5ZuIS
gSkpCLp0qXrXU9ljeCgNfsCqC3UqXpVPbApTqTalczYJ+nxu5lqbvksCBe+iICYcmGf5zRbcXqW9
weGadhUJPmMobZteh5n9ouVDlY9oeLGRqWHJWlTikJOiRttNN4bH8GqAKGIm8E13UWvb/i6ctY93
BN0+EMwqoWsVSj88zS1n660gCfxCoukQQCdrybdFzBZEuwKrBeA25IzvIAKKD7cUCP60Hsg0AihG
iB10uydtIiGw4Y5oVKVwPdZah/6H5wX+ueXxDtc5ELArSX+jWRPDRTEdBSX6cAWZ5X1Oyf1dGXQQ
nlqM0vdcHdQCcaI3yvLTXyHnSRR5fnNWmMhJDsjkYh6HnI6kqRiMlFa94ghLkoubXEjmrn+0N2BK
rqn681PlSOcJbEB4ndskHWOajZCSWzTekOF6IUNx+mSvnRa8GDyfPuhjM2JWziI1n5PWIwASUzp9
o5lT6yudZsxcsWCVV6OXx09WaxswwlKbwN6sTyDdjDa0chIb6FiOiaYOhgZgv/chmACi0em0Lnry
+zqXi7GMtWiHF5cQXATtjOQS/ENWm4nnrutCfzXzpp1JALd2k1FVn7ViLWJ8TTkthsZ9nS3f//Ix
Rt+ixOkwt1i9HN+kkxOTWSeKXnJTTPbBM6zYO7Suy9Qk922NCcEwEwIqioQ6X2dV++7ndLwb+p5r
zdFgm5vKuwnqyIj2MSEiD24+qttMRXJYzQQbUFaDopxVQbHRMIWGJcoo4L5SPSQsdK1yaTIhqljB
SSOjwkGMe8d3IqlpeGpPSIKY7xeepvzEhxi1j24ocx+JRNq6674Lq2RLoislehsSnFqOtJwidJFb
kFHJwVCiyLb5OKXRvrMyNlQ6v96zirvsl/JGJFVN7iX8mWlniEAK+H4rI6ZXf6bTYL0S1SDGD0Ib
ONHT8bOrPTAZErfpEHrJHup+ZLKskxC2snRr2usACkzDCui19loUsmjJhrS8eNWR2v2hEs/4bA0k
pVt6Mlihy7FhDTWiCgl+lcrukpdoLSWUzn2Qa/pinjOFwWmsI1aGPgiafaDn9MXg4HJJB3htFMV4
LRFLaLQ6IbkMTkOBjxI9gyuUTWSoEjGbk3wgCmO9DFJ2eT9MpxnqSLhRfQuo6o+E09ZGB4qT3NtW
dWNsI2E3h9juldhSO81kgTkEQgZQFcEhVi8MhxscJHTlqDDD+VH4eKJgBOX+mkzpEU2M5aKmpduC
NnsEO8K7U6qKUaFHJwrxiSo2YeN11nGcwbqhgiBFE30hbmWYu6hVYPd2QpOYYId6Y9WddT3NrfXD
QQL+QpMrwznNBHnhFoYnghZfoXnOSTK9BZ4M6hzPcNZv+74FxUsOOKl/bt69eJgNdhpW0+mPoC5F
b/0pIb0luLLNqR9IfRfpxYuRr24aV7FQzjafvDQmXTOsnUn6RbrQ3A22DMn9SCyUERI97jbOITRd
K8hz+Qp7XA5asGuvCG1HLoRa4N3UsKdHpsiLdLwJdlnOUBSTMl/CuuvksjYkKaNMV9NIsJJh7vZ5
RGj0gBYip1SdOAwPQDucK6Puuhn1q5/5t//iyyPpU4TRyeVAugRK+s13PtWDsUaNOr44Lcqxf5Ex
HyUM8cJT3eHTGApU8CIggyIvJkjwkfth9N2FToiJ9cWAXpPwWBpN7OyjrD0mBn3KOvHEE9mFS56j
E5/RFsqLEIlgkKlrw0EfkjWvWMW8XQR+YRdXPZp0oGvPdVUijQqgGhxIM40/Yyei4ut9Izk4ukRH
mhslRa5Pm+S2HgVfe0zK3fW/rJ7Wo+it8ohXpg3RNsDeJOxizh7aPmm7Vd1UQHUE72RF5xirjJeb
trV2e7frn//5j//1f//P1/i/w1/lbZlBuC/+UXT5bRkXbfNf//T++Q/9///r8fu//gl/zrXZ6/nH
tyxb0cvhz78+7uMi5C9b/6q7vsErYagjcFtmC2CgNl3RR+BNbOuhgEa1GXse+N9fVP7dRQUVPqF8
kA+F+PNFacwEkYxG/xhNcRgh6x0p9+ygxO2JlL2T+99fzvn3y/muYyEgNBFLetby5//td8wqh8lI
FrvHGas2zFIdNG8+yZX/4bdy/+Yyvs9v49omW7Fv//kylTX2xozwl+hsCZLEse47lpgXBf9nm9RG
cv79b2WZ/3Y9x+Rrcx1TObZJ6fvn6w3u6HUGSbDk+bVkSkhCgcZ2GI990WQAq6zg3C3xf0Cryr2Q
iyy4Xo6rv/8U6m8+BOd7xxIozF1p/+X5kUFGRE1rhqcAs3mERjRLX9t0tj+9vKtzOjhZlW1aq2R7
yUZLFJv/+eVtIV3H5ja6vvzLPS/9FPQyYRMntxjiezbrVlDmjBSckhFHzVa5ID77kwsg4/j7S//7
U+WYEo3LH1f2+BL+fPspjOYoN3JuP8klM44veyYAF4Cjv/39hazli/zzO8qV0DpadBQYlzt/+aIT
kdfY2IVxHKlrkJx7KRaLHGvIiw9m75oNyWMa1KgKH30XMqzsnMmatshTXfojk1v8hw/0d9+59Fg6
fN8CtvDXNYOMI7KJ0jg89aVxV8Gx3Gic6Qd8jJ9zYIuNV2txX/QEnfz+Rvz7ssF9oOXk+FyUXIK/
PGs2tWRgInc7Vr6pbzB4zxc3TsN7Rk7Jw//8Uq4JlcbywLHYf32X6S3wbRo8V5GdsmlZQXtb+wKh
bOVb/+E9/ru76QpHerZ0+NVc/8/PUTX5bRK3Mjw1hq0dulcWMHykx5oMuGWOAa0l85hAYrRHHIfH
6Pe/6d88xrblmjY+FvR78q9v0GDaiDqqLjyhrFoa/eDSkj3pmoa9/v2F/vb3dJfHV5gAS/96oT4N
+kqiIWN04DU4IooYSTQNFtssMbQ5+qsyp3zdaFsdfn/hf1+XuaTDwmx6yvF8e/lg/23578qpm8rB
CI4BGt4TQND2hS/VO7cWvZWSN/b199ez/ngB/vLCWg6tV88XljRN6y9XHPLa50/b4FjEySR2nkPV
uJkCvAdMv9oUbSVRHM8x5TrpuwLr9RqjGcdQ2PZLMgudBlh0JGP1qwZXImYRG//QBqIsQSiSnLzv
spM3KaOdq1SKVq9ZXVH+jQjvV4kt4eX0tFWi/8fZee3GjWxr+IkIFHPxtoPUbMmWLNlyuCGchjln
Pv356JvjJhtNeM/GHgxgwNVVrLDCH3ZD1ctnlEkg1ZVR+Kb0pRoQUVfAoZEJwgi1DFXyvjSsYsSV
WRfgEKJUD7mVWk+mR55yoP7mfJmfu0+CRFPOkROhnF9aHWIRGMAOj76VCOyHYP6O6BpBXEBiOjuK
Ig0hACSZ8zkBHPlsGxghlNEAJmtCOcXaqXmPRclIR7zeB2bTnqg9kPY2cCG/JihvvsK3gyonK0Wl
xhga4iuCQ6bitmWMogi0hfoD0s1A9gPNQEFHw0Yr/iKpU3iH3mAxUUYJpxdZZST9lBwKEBTpRI+V
DMrEykup0VY3NPoL+7RrmvbQABn40IOSPYkqHn5i42y8s0E/+RSlLASJUHfsYMfyNzknM4VjfFSy
HK2/MutI6TIe4gm7Bx91fa0fvgltCj9EihOBBctxYNg3o9l9jAOlwmXKp0iUIg3+mtCFrtwQsWwk
d7XU/OjhEHVK41o+kTABcEG7lAZzTAz/y4OhCH2Auj9umSTkYCWw33m1K9owYMsL5wXoPiLceYpA
/UeUgVBBkSHGiPueduEP6vEs+u19Pl+3y11uG4gSzO+ACh5kca4obNDpjMPzVHjRATmSAKPtml5o
ZUxHG/Oh42SH9vn2oFfeAK4PNhwlNKFxmi8HDaTIu9CQIZItiuntrSYdKNsatv3dDBr8OG+PdmWK
jGaDlzZNiqva4m4ehZAacmchjG8LUrYS1D3llZEMJu/iGlaBrBFS0+Nu4wq5Nq5qEY87jExvdzHL
EYNeQNRxdA4K0kxoIvCAyWOLk1PFBfR6BRvHo4Xd50Y4deWqpFprm2SoUjdZ5cvV7cOpilEcDc52
BBBr6FMzQbUeCtPeiRBPpHwwRf/dXuJrYayma6QelkkAZ4r5gfrrejYRfBUtbojnwoyyfSAzUDAZ
YXpljGhnNzHVbKAjB7/CASxCUpFuT9O93v4R13aVbhBHCp5guX6DFR+ePhjGM+It1ckskKqEpx3O
TTFlY0vNW2ZxajTd0lW4e7wPqr0IYrQ4YEeVZXjGFCUzTolCjPnIbrcfTZGmn5DNqb9Itad7nk0S
cf+8dJKNyPXa7iJyc5AV04gpl3FUaFhdHgFPOzdG1aHRIT9GGgR4CAM/NMBupwIrnI0oY37xlrN2
VPqwBoC6+RG+/Mi2Ousz6FhNqLUVuDpYlF2kdD/RcMI6OpnFaHK8rXTDExsDX/myPE9sLsuWXFba
4pIKvQqsU0h+Ytag8tG4Hb/4WtbtZS+7D7c30ZXDo8PqNXjOhSTcWFwWidd1hY/wxZkkZOZf0C7M
M2LyMLc+6wX1yNvDXQvcCC+0P8GwQQZ2uaQA50YrSojCdRgFI3j5iJuwDCTsmtsDXdmxRIecDZMs
xzGNxRJahimnSiX9sH2qKFSKZ/NSP3pMR/lj7Cwdn1g7PGYDyjJVlocb5+XaqmoAZoWjY6gEEu1y
mpjQsIY6mk+AkWy30CTUhlyXnwd0Ae+NVAnTf5+uYarEp6pDdcIR8w/66z6i/1NPbW6Zrh9VINqh
7wJSQ6MTpUd77Nr/UFhtgpPA8yM/+1Eq0UtOqqp7d3vRr0zbNDE7k3BquCeWi27mjl1aaknOZ3c/
KdeiQ9bCglbwpX/QSOrubw935ZiY/ENWJYSG1O5i75qdUEU7FYqrJIr+ru9Ffo6DInjV8Ue7uz3U
lauAkSTfzLEt1Vhmj7NDsx4T4bkh+NPPfQ2KQccE6KEmAz7MoK2vTQ5jTdBz3fiyVydpa+QekiIQ
j+vll63H0G71aVLcAnvgU9dH6hHjQHHIyJSP/8MkwSNLnRyAotDizERmauJKOCquZUJ1TjtneleV
TX2omkhzS69GwagwKNtHEP1vj3xtkrap8pCZqsrHXIys62HYac3sr9bL/owORLNHHBtXbrttX24P
9adwdnmrI1VnkCZzsUuKMIsraADKp2YiIxiDPD1ZWXMsUO1SxMRDGhtHTyrvcGd/raz4oQ2tMyLT
7UH4HVRA6AiB/rTxc+ZHZPlz5iyPdF1azipqKorR1xI8tM+Kor8Mkj6Uox1b+GVxjTutDeoHAToc
I7L6foTPCjvERKXCrz5PefTpf/ktfHzV4eZULXvx4AFDwMctSOmiI+F2X4fpC9IRyT4UKnRctHkt
8ib8ELN4Vw8KaEFAsFNlfmnAsmXRsHGHqtp6ZciAVf4RVMocbT6Tf91pGBAy82QIznGpzvhv8GgA
/xwkX31Fd8J7ikvdh27EdtcGwbdDXT76pNskMuAeja85xmbJ1k+a98biYxHakpehQkKtdFk41JzJ
10yVkMuMkumXMVThF8MffMRxRshCnjrjKcZeR1nMVxX9fdx15je8RWJ4aF4dbzzdq7eUMrQ917/h
nYBHXMbbamQDecPDzJ0sO/vOpCPwiAmubxuH89o4BAhcPRrOaqZcHM5YoPqY1bYHeoc82/O65CnT
utC9vflWVwCzIYhHgMOhdrXKWmCYWpkzcsM2faG6llTQpG3RyrMtXzveHmp9Bfwp4AthcN9goaAu
9nkRgqijUea5geebLyE3IhjuWMfyoaHDObqIIXvpoaqGGehb4zaPG4nSfUtxjPgktVZFVn/gBgHQ
H41oEjdTUWzstCurQeGfSrltS2HJZbTbOpmHJ7VOnVb1q3M2+9Y0uWwey0HpNkKyq0NpBkcNRw7T
WG0j+laA+zP/7OM48R6pggHeCEIIEgzVxsKvYnid3cPbwhmx4YUuT3TVYSaYD63iarMp1mB23fuB
etIZXWvvqGLycEiQTN0oVV6ZH3errVGt1ExDXZbwptFQUd7WPNeg6I6MigOcRlHL507q3sb8rgxl
qJQjpa0ZOpXv+c//urFipWo6xcsQToQhhPy9j6th3VnA8Mf44+09fOVQEj3Pp98hKmB+l0Ol/TCr
q/SOK5D84NJJioSKjpeN/f8wJ1PYpmOh56av6vhVD6o0w+TXHUmyH1DSRty/qbBPC7rg8facVkEW
xWSiLC4AUh+xql8HnSmiEcSkiwA6inK9lsNGtbGQTJCsCsCMI+iStkgIC6L220OvE3q2JjWhOb8l
45LLp8+ugW4gDUzsQxn53DqofFDG9A99npbPg0rLZGb96iAAC5g8Q2T3pw44we/bP+PqAZF0hHSi
INKjuXv21wbCsTiOzYBLcJhVyPMRTjrs/V9dW4kTFqP6Oe3G8tPtMedNefGmzYfyrzEX8VAfJwNQ
i0BxRRyXX7y6gt/IxQbxvoA8dXusq/Pj83JKaN6uLvmqNgrUywfFRTK8v1PDQBwSNB+xpJqqnZ1U
PZyn2Lu/Pei1CVrUIige8IHp4F4uKq7fCFrqpIKgGNB3n01KRk3rUVgvxMYOVq+OpQnq6HLu+CyP
pd4HeqHXDWln0ltup3B5KyCkgRTrTgeyrCtFhEydr38Ropl5Vh58153o8Sce0xktbQuYZf1rAIPg
JQTIsrHPr/8++0/pSrOM5TZXLCMNIsXjLTc99V6YXoOJ2ZS/6ZNfbaRM115ZYIPUWi0OM9fh4ooC
zxr7JkLDbmt6k2vha3qPCsFPCdXioAQdslYYph21tvrWVoh12CoaqpWK1HNWwefpzLQChazWG1HT
tS1IaZR0UXcMoVuLqNKZyGv0uR83Bq11sBTrpcAtEoYt7kyBCXIEKlK6sepXLjZANBrxE3kcMdQi
h2s6VIOUUSh0ucGfS7tP3TT1QW1MJVYTedD+VyeooBm0Of41I+dwk7Byn8zP7qqSZBc4xaBmori1
MpSnkWbOnRi18FhMfnlIi15sHPBVBYDxiIsprBscch76y7NWFnVmy6ELzlUNQSpp++IlxvyrA1en
AMQt1Bz/g9vH+8pLKB3bmBEhNnh7Y/FBNTkgd5RRLAORhjWGgy8pnEtUcTaK+Fc2DvVHTRUOx1td
HZ1skI1SwwE+y7TRPtn2iGc5ZupoopfVWfXA8KttsVXXufYuXYw6z/6vF8Esoba0U+efFS8GUpPg
WoJuWvoBEJ4K8puioDPo0FZR/QYmplS/AwcE9j+vsEPcRLuVXr5lL6u/iHlq7CKqWTGqsiPYSt6m
PgqtL7eHubJ3KC3zMGArTFKzvC+61qYJUzFM1UfK7ALU4zHfFsoeDnh9aKkKbwx4ZefQmNcskjl1
DhAXm9VWTGUEweW5VRkjDDkG/lOroB9xe1r6tWEIr+cSK3mjNBcPbDCrMMSa8FwRYE6CdlWv/tQ7
4bf3Wh7g1+pHVvUJsiBUxDCK4l90vTRkQfrsc59q4K+xaEMaDWsNtOV9Q7kvvJnG1vNogLEWPvKV
o0gAbnmqWUChR6lFpccz9tCVJn24L4BTv4FIVD+gUQJfKomCD1lVGDstb40vCdrRX4NYIODoz6mG
A1l02gE1Bh6vBBamPbdXY70YYH6Ij3EO0gn2liVC4KGe5g95cJ5S6bxpOIy0d37n1f5G1P8nh1uE
NY5BwQ6IgK2SvuqXBwddwRG14cBz25G+7n3j9ZCDubMGJGxM/NV2jVmYPWrKJDv3hhmiWlv2U2Lu
perhh0CuMnzuNBWx+gRc5rQRk6wvExYAXCWGVHD1jWXpEnfZfNAVhbK7tHDSC2AAN45RvgyUHzG1
lqiIIGDyfHvtrzz+DkU2StI0F+xVvVR0euKhXu+4laHgQOZ4KBO2SRc/eIPUPv4PY/HeaASzjra6
M0oUGxTdZPmJpNG98gL1fYS+CAJhY7FxwNZbisSVWFnDd55S8PJLm6TKvaqQ4PnYT941FtQa6Uzh
xoTmN3q5nxyyYwJJABKraGYsrB7FxsFzlTLMnxIffS/RhMXnqkP61gP4fhgHB4ELHJ52isAj9PZ6
rjcMHjOmTu2Zkg8gxMUl0thxJ1EK8dwe6b0dvagfKET84IDb2HGGSGGiBXK4PeS6AKdTWKcWQ80H
4BQ9m8sjpBbC9OkmkzknSExRELN3QTNNkGg6rPF0LTrao/MNk5/+4BRaAcU5xH47+uRpWfxy+7es
ty7XBv1Wg0x3LhysIqjB1CFFBueh016RPlS+BfR54T7E3cYhWS80tTTOJb3k+b0Ti5GybNZz7Xy6
53aO9jDOdMiHZ/lBC+rwiKmlsvdqRItvT2/99BEi2wxH4QvJg+XTNzYlagkxPI52hHpUF1ip4q/6
phVThSSkM2ylKfNuudzMc0IE4JutTN15icL0zSnEJk8Lz7HUlPem1k4on8b4XnUR7ltRGx1xdCnv
Irg370UVKQccRIxdlVrFRpJwbeI0N3iBJQEGG/xyiyVh17dlxw+J8izDK2JS733VwHU+nOWLInPY
KLdf20eALgGgCg4zr8PleBgeYVRXG9SUm/KLAc//A7RGf4/SerkReV8baY7cCBX5H6t8OVJF16rV
wzw8p4OtHAXqf/cR0Sv1wyrY2D3Gla9JzV6lBEzUtOrhVnCCuryrQ0RAuvw3clkW7F0o1dFGHHjt
aNAZmO8hVg/g7OWUGjKcFNxmeG6moD8ZmZacENQNHikF4dQGn+qQTqJ9vX00rg7KlyL6ZFSqw5eD
yqRPiibSA+SHQnmc0PnYt4GNNKUyZQ8O2Nk7vFEt9/ag17Yl+4OGKoVKDHAWM50Gu6mR/wjOYkC8
BYtbWAQg/cSpyibyVsOON/bllU+ogp2h+ASWhDL74qoNM5TD+goYdqo02dnzquou0PFw/edpqTpB
F4moTo94+QFlO1U9xtakMNKDBWunDZ7m3OM9Zf0e8hSlNTOuN9byykEAT8jXmyuVBB3zWv+VwaDG
iU0DGi9nuwp+p06Wfodxmu75cvrG1X11pBlSTZuWM768TCrof9FIDHyGXIQ5CYyyd8KbvRSV2tw4
Cn/i1MUNyh3CKwGaga67tXiPe5rB/uSEwVmFfosYuTNWwXFQgHbtugG+MGanXfSCOjB6TkHtv2Io
WP2HMUTsIBnTiR9jn8vfeT5FH0PWroTfH3hi39XBcIfEjfrKV5y+Kbk6IPISRfqvIihqBOQNG0fP
CZRzc5+bmoL0uoWYz0/VCzFWoelptQddMYd+L1pIfSdU0dKflSGPbVIj20N3CPejAQgVZs5dVFYo
M1Zxs5dAFaAcAtEG2tmhLY71QRY5Ox21njcMacu7DhlLAmcRw6Olfdpt3GBX6mYW9cA/cBcgG7xN
l5uEiDfq6mGULnZhjX7EI3kY95GcUBMZMnipc3UMI4jEK9Gs0CLELRCAIzw5CVkgRx85agbzNLP+
60olf5QWWq57iX2F2Pih2lyBvfzucyFnLnHMqeOqlNPZgwfCKZq175rsa22K8l6JEK/e2V0x/lJ7
Ex5q76cVxfhU8bDvJZz5jV2o8qhMpfVQ2kVk45ER6D9mFCL2YE00jns8MsKTY2vKj662E/XLlEyt
3E2+nm3l8uuCgkE7idYBHpMm7BIxT/Cv42gl1KAcTGMJNbCwj/Fd+OCbEfYWid49iD54ELlZ7e1E
N++0qaTOj63CRt69utL5CSC4qMSSnxmUpy5/AqRvQONan5w91ffu2rayTqxbslMz7FtMtbVPne9t
3EKrG30ekx7QDFnnghCL5xidr76T2J6f7VzxHokPkqNwKoOufgQCKA36jWrROv+cB9SpN4NBIv9c
lqWaTk1j6BxsFESJTwAGkaREpRYNNucjfNN0p8GPQCwNNwkfKax9YDflJy8eojfgAF9LhMk3Lv+r
q86VRTjCr6E6fbnqhUzTPLHRa9SqOgl3cUfH2rcD9J0M6QHyKIvyOyTZZItsc3XlEbkmbCc6WVVZ
9FzqaaUW6bkwvPwUcOu4jTM6j/Reg/fwavv724/cPI+LE8rCE53w1tjODJ5fzLMaYeiJSuFLw+3Z
q/jC3MeO82TDfvseqDTKi2G8kx4GgpqvOxuR9dXBHdBPEoA479BimwE3hxcOxOTcE7ofhYfVUZsr
1THKbP23bbbhoSuovnd0BO8L2Xj/+gLOc3fmYhP/p3+8qIVWw0RYb8QJEipN8AjzpP2QivBjEzXT
xgM4/02LVXboT89BC9WzVaPDQudZmWg6ntu+RdWljCakNB0P1c5QNvj3KBoKxVHcncyx/nH7A6tX
dhRjUz0CiMHhWkZnuZLGfZt68TlFEewdT1eDpk+ObdD9iCtUAKSdlsZ+EjHcF0dK5eg1A8oquK37
D6IciuBUlBY5czsJJIlBCurwmTt6trtJ6auvt3/t1YWiRTtnlbapLfPJFJidEIkTn42wdB5qA3Yk
9HUVsnxpRo+tKbKnMoGekMjC2AgqV/EQZCdhWzZRJcQjuewmZkaaeOhPsRtatJiRZ2jGH+YUkMCX
1rRxu6yLBfNgf0rjFrnIClgPSESqdcTWi6o6/+aMzXiIQ0d3Ux8dqsqR3blugBEBvu/3mGfHR7vT
kJxrCt7OSupbUIOre4TUlsoFnCuu4svbDkpjIxWkFM5DoQXFrvMbeQwhQB8kZd9PSR6J0+3vvIrg
/8z//wdcXDsGj6o9ZiUHos6NZz3oPJRi4rfbg1y5wx0i+Dmd5PEWzuLlbBWralGInV8xWb4T2ojM
hFbSVNolPvJUk0SQqXKajS18LWagATCzUFX6mqu8wXE8tM50n7est3CAwYWLaAvxRCqmgXHEJeiR
kLU6oA5Mztmarf5lFL483p77tS86txJJy7h0YJFeflEVR3fMgVAd5tian8JCLb50mY+keNfBiqnj
LerX+vTQTgJKq4Pv58ZYZhOTpox6UCbpOatb+QA8DbN1rMt/YGDab0SV14aiUAA/BA4DKe489b9i
skhNER6o2vQ8eb7zuwLp+aHxNbTFKBL/D0MBLqAqTvOTp2L+KX8NNZoarDKf17FWgv7eoZL2kDd+
fIf0nfevFRCa1dRLJVxT/msFvEGg0sJgwEnOmpqarxgndk9GhXq+aPz/bm+N9R07c7JhrwH1FvR0
F1vDHNRRyQKsO0f4X+e60hRcp5BwELOqjm8eHacesRERWwWRNcl1nqIN/2OGXK9ROCITahYjmHc2
TLS5diTP1t4MVO+up4T3lJfIAIYOtpo4BFaAguBHmIHJbSTCauO7rq8ffgkYnbl8CLPJ1C6/a9YN
qQBNn567Rvc+l15LQdqI8yzcOIXXtir7BmbRH0zyEjpnxVMKljxPzzh9FQ+i7n53mRd8rxRv3Igw
1uedFgXUBCB6ILcgm17OSG07pIBHydoOjnMwkjCjBFP4+zBWElfp++bu9ia6NjPSIsSQSEUZd3Ey
pjjzw6YK0/OYwkDsZDkc67jXDk6fxBvNqWsfy4BQMxMTZl7Y4q0Y27n1VpXpuZ7q4qMa4K2CTtEW
gHb9WLCApFe0/yFBrG7tYErjNMjMBBmuqd/ZzVC/i8Yqf2oygY+B6bV7ApZ6Y39oc4R7GRgyKlkt
pWUwfqt6neMXkQ/uI4GE3Kc402saIl7ZmDpvIe3Ez+UQ0TkJozb4hGxoiwxY7Zf1PcI/PYAgDCZ6
/Nx8q33MylATLrSj/LvE48B8AtSNo2BCjRgyxTQ8hVOMjGFYdd5/IVhKvMPQ5iDAyOJyI+Bc7QwK
5Ri//Yk3Oe7O4mwZyCBEiJFYrlRULLtrXz5Jq0QDOyj1j7c34fpGMXV0EYhseeRnhMpiF3aotzpU
PRwXJk4fvkvKSo7HiLun2hu+kcjTEMvyBaViqWNeoDjTvkIYenakrhL77A9Wr2+ciyuRHV+UmgGi
WTxNtJ8uD2KsWYWBgRJC/5lDS6TBCqrYpXjrsNhgHzDWHhsYlOhSB5+EBnGIoJuYHKSl1eC90cM7
3Smotr6/vVTatQtiriMA4+Ek8dRc/i6e/Br2foBy5KgXqKbG5gDTeJD55yCqtOdBG8BSqSMMwKlA
tNRHbgjW5VDrz6mDDP8e9EtoHju1ceqd2eX5KXZKcZ4oQlMNaTTri96E1cepD5GARaYgHenw5dWh
x1lLHoWuDK/e0OeIryamgS5xFebxxtJfuycILOAPwT8Df7nYDGbLyVOsKT0jKZ/hJhJp4RewwOO3
2yt5ZSFBXfJMo8oBBWPZfUL4B1EdUdB/IbY821Zqc9MC8RztWbArMvSNO2I1LZ5qdpIKmnTuDC9L
+rzVbYl9lelWWoG6fIVyOYYa08Yo66jV5Bm0AelT7eE8LTswOExbMokcy0WQEtMVlJgPAcbCcBQz
J7inqVcc9AALQrii+R3lVnHKo3HaqANdmatJx4QqH0IJkkjycpM6PsUh1Qxs1+/q7p1ijuNBUSJt
I/tafUFuDcDb2gwZ1zini1FQDtbhu0rpKqiPHWoj/AWa1YOOX/XosTdbAPrVywJMHyAbDSe+HqoW
86T/DiJtH/utskEKRxuKV2nhweY03UvkpRiS5MBUfYg3G+HAKsZjTCDVoDlmiDWJ/+WYACX9ik/m
uMg+9zhfVeH30UnlY69Fbxmb97FHhP2xSnrdvX061l+QgSniwRNgcK7ky4HDMDIGPWgdd6iz2c88
ILa+R+2p/X17nPkbXTycxAJcZDBeaE8KwDGX42ipY3qgdmysBDPnYGXY8ymd0d6HEPz/9V5hKGqS
6lx+nRO7xc2pG0g5DUYuXVtpzPfIC1ov1RR73sYnW28TQBk6tdQ/9QCAoJczymBaDTWCPxBHivSX
kTv9KVIQFMOTTBofkSvpn1CarKuNYa8tJM+1pANEPWKF90XVXJsgAliu3U7anZZi7T7Q+kLRIuo3
hlqfO4N2EwPxYjPU8gmKtX4EUGqwKdX8q4ew+yFrUP+zQJO6ta1uFVmuzAxiAaX7uZu2npmJSipa
rpPjJl4xaNA0ZPEdgT/7Q4KEsL8xt9WBs8GgE3yLmfpD2Xb+878OueyxYSPVMt1gQtC/GgpvP4wV
ubaFKLQ7isk7eJQwdzmKjofbR2F15GA6WpAb4AEA7ER65XLoIkAeD8w/AdfoFK8Ej9EnWWH5e3uU
KxOE/zN/Popza8bREOSYQBSW5Y4hWrbEqYaLZJ0G3MMmyvEqcXAi1ThZyPtv4eBX+2aeILALCPUz
63EJWfKnKKaIHGHYa4bpXVT13R0mb2pzKGqcVHYq6tKnf58sbV/QPLMK0Wqnzs52UV9ElpuhKX7S
S/MNQOdjrRo9WsnON9TeTLz78nrjS66uAJsGOjQryEUm8Mdl0aYpTF9ty1Z3i9oG4Z8HcDp168WL
aLioEZqx3PXa/e2prk4JeD+YnfAXSVHXrdkJS9HWHg3NbTPQsoCCsRej3/OhCdRN9uaqHThjC2dK
IGU5nZtUu9ypIcTyqi584baiy3ZUH5zXqMH90qewS0MSRHuKKvFRHWRwsETonLqGTsi/z3cmzsy9
aHBwy800tNilQ0UUrhPULcp+QX2GcY45jedsVVWvHEyoMTQN8YQGjrG80Ytw1E0lUFU3Q5943Gnd
oDiHMbbMLcT8OnizScJBzGqSJqVOaedyYb0hSRWsOAxeXVSye6/EJ0edLEwZMUhNSg8ZEw72Dtuj
H3mXNIfBgEZye12vHFJ27SzzQf2Pv2ze239dgE4oELF1cpMkNERxB0r9ri4EIrWt3t9T8Tc+3B7v
yr51THilxpz3rUEnkSKLqA87000zJTZR28mSR3Wc7M8InP4z0YjlJaUjrYD3B79x+TTLzAwjKzcQ
IfXj8D7Ip6B2W1VrHyk+WrQqOySMjqbn44Zze5brLcRLOXfPQULrc15+uar0KXw1ji3dxTpueEBz
vaKFBBno9ijrtWQUAm9kUWh/rDaqE0I3QGjYcNHrjtodBS0jxjo3j4edTd9lo0C+3ilAdsCtI4Vq
kyktT6A5aa1E/oZbzhjiN6z75L6IamMngbY9w4NJjrdnt365uMkBZVLt05jeMn7LaR1HPjVety/z
4CCS2U5xNAxMEo0fEW/nUSiBg0UiRoO3B15f57OyEJ1cG/Ay4cEicFTw0ivRTNXdtmnDE3pR7V3o
QwnQvXD4VgirfFB0WW3M9sqOoeExUwLhwxKJL6plZTiaJaL7wkU4BDdcJapQNUKndUo2Ns38F11E
4HQyCXSgRVGJV81locMrvTjtS4ybxxbTpyjcq0V3VFQinokKAWWnQT8jPfzvawpMmsWkGg/udAn9
stB1bjTdV12UgP39lKXWOSyt4qkB+/MrKWPl1MeKulE8ubKDLgad//yvu62NiSRnHRFXnWzv7JhF
JPc4fRbNvgmDCYtfPc6Rkm2hEiRN4g8bOdVyH/FQ0r2a2RD0crAnmw/UX8NHrdqYmQwdF9+OXYuX
g4O+s8gOgzxi5Lpxjy8/63KwxT2e43Q8GH7kuMBXd7YZ7pVhOlfqx3mkWjz7qN1G4VZGfuUC4uma
0eJAHngsF5sWIGYZFZUyuaOFp8Ex0lrzQYM2Oh1yr2o22v5XvqZOe5mi9Ryyr1PHOOysQOSqqyO2
eRyd7h5rruorwBPrDv9HW8VuXv3cDPoWbfbKxUfYQwFjRojbbN7L7+jzQHMoJ6xZacWhJhqhMEdc
i0tHIg6WFmw1yq6Ox36R3EAzvGGxqp7Vq7Kvh8mVtjcdkOAbT3Vi+xjoAsnupuKfexAzkVubxbVm
3teKphFnFPsCUZtuEZXWa17hBGvh8tUek6K3v5VjW2+lPusCMENCmgTaMFM1KF5dLmlvZHRyp9Zw
y86Q58YS412s5Rp9a9tEjBBDCNsp7HdojOP7hZPdYTKwC8CC8p/BovMPsQlICPT4JcvbMJQeMgn2
ZLiKOZu0OClK4vejyH11N9Ernu6KujKy+397YJZndXEv9dMw2AFFO9cP249ayR1ESw+enXJqi+jQ
OFvt0OXbMo8398ws7roZKbBcbX/qFSrGjmuPRbtLalwo5bAR1y0vO4JYCp4z29khPliVO4MiqyGR
p4arer7Y+U1R7xMtoT0Yl9iKReZ3Le760+11vHL90LMWxM3Q2XmsFwclLZGbUzRFd3O7NqpdjI30
bwHvKt/btd7Kw+3RrhxLRptTS7Bi6/vHKx3E1am/oT6lYbCG3skHBDWTg1fS9sxE+c8sU1YUJib1
VKo8c+Xz8owgT6+3dtTorjPV0BfAE+MAoulPFppIz4Veyt+353ftC86PFTI0lFdZ0svxLOk1XQm2
jSIuhlpFbXlA4Mf0kzOo7SEYtX4X+CI/3h50uTXn3IcYjoo8LY41fTrz8EtE3kp1RasIHHRsrrd9
2xn+z9vjcFkvX8g/aRbVYyo+1CNo717Or24gKGIUpc1HHWJghI/wvu/M8FkYVY4SEx5KbRkqOCZP
+l7pzfjVLtTwUNpleeiSvtmlrTqcDZXikCNQwyuhlxwsoysPUCwrl4ZxsFNs1YMdNcRP/L72Hlz9
wwj6cUeegMd1RfaWcwftdZEMe1am/44l3EtMwRwjo3TEMFGw9DLJVOx3YummdZi7HYHTgQNnQyxO
1H3aKjjDBVH4kqeo841yan9hONw+g+VAYyBSxJ7Sjn/AtPcZlO2PvMZEBTV8FZRgHe29RA9xBMSr
GIW/70Wba5hxYS7TG8W3TFRib7bK8C7XRmZUV+Mdmpr2c5R200c5hI+Oh+EIRLo7GaCrlufFO6Oh
rJRpEYKfosj3RpY1buxob1Oo+nvF9N8mbAaP0qvCd0MrMV/K8FkMg7Z+6GQo961qxBG4tvG7ZQC1
GVHRPLRGO/7C1E0efSgRuxF7z0Pu25GLkv/kNp5nfGsMZTqPg/qq2JPHuqRvmVL8iPTeQ3E3N48J
/iZRPPnf8clSjoitl6cw57M6k1f9SrOsP4NQDT6pvd09xZH324aZ861ucqwlSt3et7ZCP9fWvPK9
qof13muT8XcM9uCL7xnTQQ3Fl5JX+mFAPePcylJ/l8oo3U9O/JVWLVayZVjjFScbUUKkivtD0WT+
HS631Z3ThtHXKOl/T4X2lgdSvFe5x47szLfZfnafqV151yO88qhUReRWjbQ/Y5zoP+pW/KNUEnlA
QsbckRK9n0JsW8cYDFamGe9xECwJTvz8qFhK+Dzi8XSHn8r71hxf67pKXKyMTo7vOYfS8vsnmuLa
OxxVnocRkYLcFq3Y/SmtREnys87yT560w/t8TMo9RqzyrvOVkOIyRtY8wh/I9pL/KL2rJ9mY6VdM
IOIzVi1qfOymdPyQWk72C1rqiz5Lg1KhKU46gou7HAPMxvPV97HXe3c+1YVHYAgWPkyJzjGC+XPS
supeMdT+xDfTznoYfxFZmf4nQvncKLb5KyezfczVKj71k9krBw/tLMxPO4zVQ21KT0aYZ7vGcqik
eDruM15Tvul9keNCrKl7xyjektb/zD7OHhXLwrRx8KrHPMS5SIJVv/N1r3Mdof1IFOe19Dz9HOYe
5uxh/py0ZvdaFGlyjPTqc+7jBuF5zvfBNkuD/5KvKedoh8pbsNP6HLAa0jt4UPTJLyXrx10m+Ffs
xNkx1DjAflZh0xI48Z5SYbELhqH6UPbKdBKt+qCodmHuuzIQ3+tKjU5ZgH4uhhU/vVxQAm/4wg8h
atEfMJUf3olhLM9AjuXHwG/7Iwp30OuQdcba0SfjgaOBla0aGYc6sE8KamvxLiy98B2W91jjtu0B
Edc3jbzh3PlGuJ8ajOdxfYlekF59kVlZ4K3nmGdHJsWnMW2eux4vagP5ukNqhN/S0MFoKEXwNu2x
GI2a4r8RmQk8TUrs7ozvqlZ8q9TWxKnMdj6NGZZhyIMMz/Ug5BGARXZkTgLBevvUd6jfKEnu7GNf
wQynYw88Dbh5vUeSrHrAy7R7l1houQC1SMoDZla4kU9S2xkxXspRlgWPJb3Yu9ZXf2M+M7KCeOKZ
YvY37LrwJTYbB8U5CB874A54G0cg8ytf/pZGm/O1fdzsZRd+sTz5tQgJI2idox09ivbeg46FP99o
vfWi+D/Szms5biVL10+ECHhzC6A8PSlR5A2ClIH3CSSAp58POnNiqBJDFT1z093R2ltZmUizzG/a
JzW3aKnOWXoDTaUOp0gbD9Gc43IylYRwTVuk+N3CcvDxYzNDkpXsm8yG4brAvfgqF2rXQOvCaVHX
la2M1JL6Yt0F+eRiSARHmstHmiIspsY55WIp7mWZ1e9Ycy8PgBiw5KDahT2nl8wxZ7dyEaybFfFr
UPWowT28j7D0TIw+tOKVZ2JGUwBrDuvEqdUwLxsqgqVVt3xGjEPx3cXF/CkBWVUEnWLX2wZRwRuc
T4wAJf8iSIqp3oxd4d7Pqaf7M0JgaIqWykYRIsWGMe/3UIpnGDtqE7qYjF8ZBk4/mdFXgd570tdV
HqUljX412Lw+ijFNoe5bKs+GhZ+qmVtPg6IXQZMWi9/YrfNjaE0k9q3UBAOT4r0KyCEoZY3VzJJl
dGNEGblhrvO3CqyZvpATKYGjmPOLocKeJXywWr8dJvdb1JRl6yt2XP2sZhylcY5rsxPzHU4LAenA
3zppV3Vn67eW3gr8bFPbeFryLg6wKYqua9AIL+msjL+sCq/AeqhNDCOVeeMYZXaE/ISagVcaO2W2
p29zFC/PnTUb26oWXAC9LXVc/aT+6HSWdisjDLGz9hAXinJfm5XzjgBRGU65wIRwqOwDXplqkNY4
hpc9VpMdbXx/6evvfV9ldyV1+WeQ73KLn9JdYivetsVC7Cdq13ClenT0qS1M1Zu1EEalRVXgkV7w
1wtFK3CLtLxDO+sjAu6JvUnxCw+N1ch0cZNjgpigLMrUt2gO+Waq/ozjxNoPFgojipbRxzDdq2Zu
rCul6ZUHM5K0a5Xy1HkZloAxjmxGI7W7jgQrbIn2QrTiYIDIJT5MCl90mdL3vnO10OojxJu7+dop
4iertfRt2hgPdT4PG0LobjOn/dM8OTKE+D34ukLBOzJyze/x7962gv1qL4V+bzupt4nQYAm6xKr8
BlG3EseuFzPHyy/NnHEbKWWGb7Dq7owKz9y07qetnVjULGkduH0+b9VRogmkNfl1YjpvTT5BlBnT
2teFnHddkhj71pgUxPilcG9GN0MWHkBHiEOuiZfu0u5KsDq7uVz1fTQLbo0tojA1rZEnbk7udWXq
t/XS1VuIgbjuyezNk2DxRaHq23ywH/Q2vlbT5C5OxpEIQTahmMSTsVoal85UhFovu0CfHUi7eWYc
8gE9X2dIwglNtx3+PJKrHmtDhZp3UOBc7RNbtMQCORaIGvNQMGS3WjoJilo8uHn+JOPsGvvCdDOk
2M2MndD3HZXM23jAfUHP9TtUSfSt4SnPbaXu8Y/U9ziE3sjEMgLk7Hdu1LT3ImoMVIZH/gLKLH6+
bloL++mhhd8zRNgW1DI/UFPk5hLqY9zlNZ+h779QNxl32Hs9Ukrp/JjqcjBbbo8GSmXssBdIHkdM
DUJ30rX9rJen1uw6/KzTbNMJTfs1dkl+PZbjD1Hapc/tpR7UhlJ3bBueb3P3B6h2i5AX0UVWSX9v
QBr79qhh0Wji9jtRTjrkNYCfRkOj3xk7IFJjr6j7pOXy6CGCryDMQBf5u+M0PbvOsvBcA2y6Qaps
Ckc7/dL3io3Nk1ZhBFfih7dUS7Dwb2AqmfxqJsIZKee7NtJmP52dJhz5R7Gg5VHlBcgpUFXGaShy
bCXcwW5uSCN4hMoq2ka5R4DSV5sBZ+JAQqDYaw00SwQXf1gSZqSM1a0lM/mtbBXnASuG4SRVgez8
4MQPipFW17OCiJbfIm8SgLjD/NGqhZ+1ctrCS8l928yiR2/W+Xe0Jfe2RdFWey83izfecH3X6+34
NXfGGBPrCNpeXff+3FXZjRDWlonpD1GbDmFb9Osfdg8rEuYbmeDzQMTkS8V0/ZYbwqxlfKcKERPT
QzipeSbCtBC0Iob5HRyZfkUnvzuYGa4ZyLwM90bE298ZhvHQgHPZyCQ3/XSJ8b1v1zhKdre9hi6v
6lZOmC/40lld+6qrEsvYPh0PJKtfDQuQkZUxUTmmkW/MwtmwvPmxd+XOyvr4NhKkTBoedP6iNcW+
KFanNBj3+ykjfmvcvEVFCasJx6nAjY4v7G5sHbSs2VvR/JQPSb2ps9QLYD6895iTH7IeiwG3quZf
ea2Mj5ZRiG05tdnB1tvihsIBZcjGbZ+VrM/HALxJ/dM2UcFxCcrIQezFrybnubARJuuWDqtvzK3j
zrSDdjZm7DvqCXnOrD+IHDLPnBvHxcXvURUl8aBIxGuVacqdM0elXzi82uOCQwX7Xv9SSp7VuFeH
t3GhFY1nF76XEV72bQU4vMUBawMNbdr2VbtV3aF5yMxSHucOqzbNrcmKYyK7QlcHvFht7M8wGkHm
skbiH89hJ2rQEaXm8Y4XW3XlZNl3Hvp803a1817UtefPkFFDT0G9E08X92a26ug2S9thj43YxPdb
Go2Q0EDvryV8UYcaz8d8fNYMYQXJoiz3Ja/DDuE8lNFMUfuVvszQ9ZZv6DI/oko9hJSVHR8UvsDL
rsN1wMbtENG7LOwHFH8cgZoSIDncymR9sNo58ldng01aY09rYzaLtGNKGAPeAzO7uiaSyKcjsftN
ObraTo/xeM17wi9QJskJSkIccOhSRP5RF18cA6Rn3YynrK+HmygtnFOfzNdy8thEs6LvkwYWbrOw
bxpBqQD8lObLObOCXEmp/6egMREKTxoHIfjBnDcqQD1/bBEfxbGS15J0LRy65ZWD/MKFaJ3sXOOI
a60aaonx05jUKyG1K9mzw62KOyr3sOThBzP0NH3nybJCgTEFLTmVuqLXnmwZp+/1VH4zNa/wzVb/
BQ02PSq2noMvzvSt0MUvZWy/F1E9B02xLFeWxXUz4avoL231FHfzSUzZfYx0vm+4MEjZvj+IXCW1
im7aDGYm3q1Edbd6TNI0pvoQZINwj5CSsFqMvK+R5tKDEEVy6qPoS6MM8W4o5bWTJLqv5pril3mB
RQr2DvtY0ZO7KW1Wu/FUwXBBvU7mRLuKBgT0jdwxw7iJfuiy8wIYj+ot8VYREuwuGILi9KflbEEd
f/jbdjTAfWOr6s8u8RNKz49phlg8mlcGZGnyFU88d1V8m8+4FdtWVzR+FWvmqSmw+jSVCrs/izxy
dJrvQjhPUzfeWE7mhNWYNgHqnTb9z/IXka9N2MUd14wZNo98DTxgcP3cSa2emc70Xmju3YRZaa5V
mNQs+rM7VNUGKaevjVbd5poz7qQpi2CM9a+gJbNQ18T4job/fZ1BVY5GuH995DaBPSinkRv0i9Ts
18WU920/Hi102qhD1VWoA2t5Gijx+qqOaXRs472ZjEYaymVtOFVzve06WopdpzxOuRlv9RlIykQT
ECefRCdRcJaNWZo71x3UazlM5r6jirHPAChe1ULkAY4USziok0JdiCd2LDNrM9DfDuK8eqF322xY
u+aKFDLy0WJxyX97sNLkiQ9eO7ls+26vVPD4Zzj9MELZ60LwFFRkpzkvQFBherhpJoHdJyoKtxka
GfR61TvoEVdWUiE6F6Vt0HRiwg8e4cK4SLCGNQmXwUricDlDdlXJaSmxlFdcMK9ARaPDohCU1Riw
bzE8f4AYufhSF2+tqazBcdnPX+Jq2nTSiPd2ab11sUz8itfQj6eFu3PEzhdL7EIGsTG/Tlr5AxGJ
F68lBuKCEntdimynO+lh8YplK9XECdEWAOtvY7vmJW65rQb7fdALClSESpvMi+aQSkCC/Ohs/IwK
nVOyOqCXjrdXGhDlUz99p3d730bLnQv644FcPUjdLN3KThZvmoZ7azkA09AVbkiI9A0tLwnGO1WQ
B5DesG1L+3nQh0dd7Ywt2dZ8MBM459EsntPONXHP9sqThX/KlUJk6KO5z4+TjRpKS9tagpQep+FD
WsTj3iDt2Jmz/InF07R14k7sKwOhRb/oyncp7WKrJio9clPrg7YXL2sifN3X3hjasTpd8Si/4WDP
pcEdQzLm3pdzSgVoqMWd19gO3lZkuWZFcwupt9oH4G/uVD3udrrbcWikeYwo+PjxHP20UziuueLI
XYSzbNCazXJqBlHf4DP37FHx2c/lMgQqIGtfG0m6SeL0ELz0RDJNhlzkzm2VVyclB8Kes898SAUm
ZHTT8DMEPTYyhc2UwI49OFW3FU7SB1KUNyqezeEMcv6qs41X1cCjttCrdJsKG9SIApZ+0hq/SUTv
08E6TUomoCiaaah62WuFs2IgKrRHKc5SxcSp95QikemrSKeGnpmPYTsv+SEzBVWsRPuGk7ix00fV
ucFOyOAf89q7JPLcTeIgyj+4unbdo+rzOJnem+LEyNNbExMcvNZnY7D3xzE/jgO44UqYy3VT4Q4f
4yx87Expv0xzY9+NFCc2xTiXNw4WBDsyjYj+YnpfGNU3W4sH31H7K7MorxILeIzbD7cUKJ1QYPJI
aXr8NXoFXC+3LcOkIHKyG+wsuyJpfbkI209MbK+yMUdnJc2wyMIilpcia+7zEpl4o44p9UCiC61U
k4FZl1k4NfXXrJLOvnEo2PXoc+OrVhCgeClsZ9IffdsMXnZf4DuGa7XoVc6i/C7nmuKZV6TDDbZf
A3SI0ThFCAyGgv4GGVTecNKtNNQQywi6ohx9PR9G3FCmhrQ6t/aaGRc+PcXHfKirRzeJ5htjroks
VSqjmP5t9BkrdNj37a4qE0KVwa4Dtg8GjhJrMdxmxQY0jB0aTqRBOta4h+HcmoGZxctOgdb47i6Y
0kdmF1/bvaswWJXu0aPpr/XaRlY5hitUzG59PxaZeW1R1WLVoscl7m/5P5IrwYsLH2y870EWnhp9
+lGq/Y8Kh6utYg1EPlPPIyob/Viiv0AwSI6s1hjM1WVf0YTr8h9TjH103De0JVonngJjkJqvGbFY
MZBIn9t6+djW7b2dkA+lGKv4DQq5O8uLTObvvqYeYl0+zCt+rplTpEzzJXI3VjEebFLqzdTp8dah
Y3OCYc40He+F3ds8pMvibXBprL/QkHN44Dyz6thnyEF0wyQendK6h1jzI6v6B83h7Ec0Nu4cTTg3
1Vi/QSWL9jRs3SPMkGqX9fNyTZisYtMwzVQkMCjyTO0kDKRi4J597Y0IDzaseMtIGI+52lHDVJ2l
PZg9ShRNnV91aq8BFEyde4THpq0nu9FPe1n5k1yqqzxrI+qBVXbIIpqGPVo3YesZpK7xpGG63uNb
hxEWHSJz5NnM3hRVH+CTDuprnKr4BjZTt62UttjWWJteyXbCTy/ucLNNS/1gyfqVJ2wEM912oVHO
Bj2SaNjLDjn9xqnLA8SUeUNNjiCP1kiudSKoSOw3askjDHQvRfFcT0IaA3zCVLtBE2DeI7FchR4O
wmSodhvq6UyeJ8dm20Jgv1fGPPdzOYyHGlbIfqgNuXWp0WN9PRhPXkbtbXJ5l/Qufy1oS22llltI
TE3WPkEQ76mas7dYKcHRNka2NRfqyRaCmu649EHTM2+0LbdiKrxrZarjwO0i2y9xYN7FNqEFNQ/g
J83Ei6IkxpYs3QpluTqVtZb2mrvztQ6HfE1VScZdCpDj2FVBKpM1hGvszRjxpjGNO1YhDaPZAdoe
N7doXV5Xkj9faGuFHMjHuZ1JKloBRdsRB0MUxG7D6IReNntBJU3EVpziV6qlr9oIe6PyOgwZGzpe
VJN/LASKPqiH8lrjIQ8oVtYBHSCViETGfjkm7c7uy2hvjBZyptwOAYRwKjP4fuPiaps7mRrxDnmV
Z0UdHt2CSNY0kacvehWTRYM0pQddSGnY+V644q3ORXozGWi6U7Hk+iO6IMfrxc6gkeZ4C1lqT5HH
FI9l6tah0ProhoXHbUdSuKgGaZwQGUENd2jQjp3wQ1/q3uF09ONuGXNiIgqEj/msnPK0fEHa76fX
8mLb6hOeeAVJbPUtmxukeqKIuvzQ/QQP0G0sjFS3wnRzPytpw8Du/xaVyeDTO2vuC61r73S3+iY1
qouNLp76PhI7RFvYob32C7Envp1G4g2uwH5dVVdq9kuATXeyogLHFZZsvSd1E7/EdqpuZ0efQtqX
xj43kyh0637B2iw+XGj1rnDkM4QbOBHkX0C1rq5JZ41eImQrTanaH1LHoe4EAkx3/HrBGSsYC68u
wmYuVcSoXAklqm1Kxwq0tpijcFFV/aYfbDGGtTQvCVV8IhVOY12F8oiyI7yGv2Di8LRSz6Li2ndW
e0893qkOLbZ+GEaOU2rfGWJxp6epsPlxXlKYOdGtQe7W4sN615VK8pLNuXZNoqvU18io2cmFJvlf
eIq187+iEFdZa9SfzhAAWqbPA9ir5GhHYx02NPuImJVS7iiY/efSqS5gcoxvAFUhmnbOdIqLItFZ
6eJIB5yHl3KYLEL68vzvlGLRfAG88Rd4jKlB5zIdLH8gs5xzWFK9UEfewuKImovnr82Mba4o0xNq
/MVGSSdzq+NC+qrrTX1pO/6Fnmdo07Bgs2gwr1EW/BN3oHQjRQ08Wo+tEmfbPCkXHx3kb3HS9/tk
prOrTvF4KnMekF6x3ns1iS4wsf9Crqy/wFy9CJDExfLqDNBqjyT3RlKTTpr2ftQHFDF73dvpZtwf
TFLVC1jPz9Z6lTCFvoYiC5yhPydMdCeMakB8a4VYvJTLPP4ALMN7umijzyYz9hTP7a0ZW9qFkT/b
wKCQ8MdEjxdQ1zmwauyGxUxEduwbBaGQOFa5hCl15Irdbv99y3w61G98J714OCdn2HKpQCfWwecc
h2iO/dQ0nHVCSNRqsXdhqL+AOXw+68NQZ/QLuuFDoyYADmkIvxti0HzLbZcNETji151oAdE18oKs
xV+4nHVMJoa6E3xyVOD+/Ia1MdIbX5Ts6I7VsGkARm4iWV8ySvxsY0JSg8aGIgGCZesif0TIepL6
rDpnR8Ro1b2d2l7NUyu8QO2S7jiP8P4vwGQ/W0vsaYE3kbhwnZ9dcaIrMEaLE/amktUbQSl7g2tz
irI8mUJV0gFcZlj2/94rny0mRGAOHqOiUHR+IKzeKFWL81fYot7j0N5cTdaYXLhoPltMW1eRkmDj
W/Ar/1xM+DGN6Fo+mSaa+dqcXB49b0luUsvrN1Hrehdm9el4HG/8hlAaBOn853hYwmKg3Fc5hnJj
deo9PbnWzfTB6yozGBdqM/9exM9uFSAC6upJBhv+HIWrUesURJfFsbRW9WAVjUmliLNQXYp5Pxce
zYPRi3wN4eLtv0f+7PNxmYHGY21X/sOfE8UyK8so7RVHkTTgkdBsGHPfaJLukqzEZ5sTUQ7TRYcH
dbXfGvsfjgNlGaXHGqY4xvDjgq5uXhUo/IidaOIgLOkEstYvsOLXj/RHrMQ5h7tKDAQfAC/mde4f
hsQnqisAXaGUYyv5fdpqLaCUMqVIIMhnxnHZGbFihLYc0m0N/eE/X1m0yVbgqO6hiHl2/usoclIs
HvJjS0M08JCNRMMzVy4cjE+uaoDNMK1WPon9lyagEZt6aSUsJIZn5rVq8wBjByZf9QrDsX9P6JPl
hFKgc2W6BiOea/SkSaW5zTxmxzmd2z3q3b2fWIUe9gAgw2JJ6xO79dTIcQjJ1S/p7RufhBoARmFy
ryfE+WunTkPb19GcMnySJtoW9WD5EseWQjLYIwkRIDSSITEca8ke/PE8H3Slr3/FAxolfYC2V26E
yTC2Y4jC3NrAiBVKoolW0rhtu/RrI838RxbribGLioU8PAUdBBSohE7FQ9s7+XWnJSkVHlufv2aq
Er/H4A1fiLbn79LudYqNEeYOQUeYdffvlf/keqB2BMsVQDeUnfMYxzO7oSPORGOb5+xFK+3qCKex
jekJ2TTFTT0LCL+Sg1lTLfn30J9chPDLUNQBWYr/zHlsGTnoz0XmiG80Zfd+S5kqp90qBsfXrcgw
7jxdTGb47zE/uZNAzRKmAxI27b+klCl7IeZhYrZuDfZgg3jIlvxKN+r/nBzA+796Ga++iHA8ztd1
Bo2kAqzLMOValD19f7x8YGYderPp0JqbxgvX/GeHlUjApTkH0wMw7J8XkjahY6wYbXYsqKM8wRmW
h6RVqPyK1tz/ew0/+27wOnBHYhk/sXKfFhPvqoEHk6ggNApzDFNXJx43FfTehH4p2vlsaly0K8OL
u50t8+fU1BipPLiY6VFXF/OrK9P+h8gkbRy0l/sLEp1/U0v/X9ymm5S6YXecP1qyX3JFVdP8COA0
TkJFLGgueM7wEntAy/wWF/n7karaGOQLAmbQhXL5LoWnX+Dtfpb16pjdIYAL6Bp1yLMPmgNKoTqj
5kfclFQ6hHWnkrw2yimu9PYFbJ449RlA3I1qzelTVXjTPfoWYAEAZCe3mszEVQqNvIcfkTgXtCM/
2QEkZQZxIB6D7PKz39YMVTrp5oIBZTzrfh/r2maYECGiJtMF6GQlF07tJw88+k2k1ohSkDKck/xE
A8TVKO34qGauBL8y6KI7daNZJT7bbfgKFqSONzHn2L6w1z8bGZ0YDhQuvITzZ3svqbumHUk0j7me
0uSFQzB7B6g+jha4IsGdLaFTsAPGGU8XnsRPLmYDHwYXGWQVdZ/z29GMndIRjRMfU7uvrtranNAC
W0UAbHxMLK+VCJBRQk/p1lxY7U/OG5L6pGfAgGwqQuuafIhtOn2Mpx6m31EZ1Wwbg2GlpaGZ29ZJ
lQtDadqn01ytVqH9ks+cc40V9Lycqk+xsMpMZ9o49MCeJeXpAF69+dCpUx3YqWz2uWimjd0m6RWm
TMV1TEX3RHYleLeycjvziF3RzfM2FA1+qcoygCJvIKG7habyFAsilrbt3bvYM+ejPVod7dRO2/Oq
IWSesGGX3lF2sdP1eeBInfq9pVQTRdIk2hSAm+grzfWI91FWKfvMiqY9krCdCLFdNPagg5TvfZ20
34BmQHhF7XTw7aRFp8tDM0ibkukboZwD2GMU+zyJwD0bGk9OQX3oxtWbuAl6FzB/YFktHJlosM2D
WkJe9mUqZ8cn+DGWII6W1kdOSDvB6Iv2Jog5yrnIqu7NpgC4Ko1hq8xzGRoQuK9EN06bSqOHU6Ql
gLAa3xLflctwBTNrfNAn5dGsZlr5nKLbeF7o9fMc91+pqWGEiu3rcq96aUcn16i53/lCa3K5+OY4
6JtU5s9ZR6N9cZw+9ZvWGDGgFrzc/ENbqgaTTiXaEPSe8ZRXRzN+sFqNNk/kel9spfvu9O5Ao7lR
wqKy5LYEJ+cb+ZLdJWqZ7Wyk7gm6WnTSUa8L5g5gWGKWkLSd3A5ySctFmwjKgzLv223NSrDmWXxS
KpzlArC3DU0Wb1TCdLCMjVxkdUnb5fe+PEsAVvNCgxsQFvlfFwP4tjKj4JgcAdO3j7SNwS+p2KRQ
RAd0N9mKdjKSxXyUQ6E/GKNeYeFUgpmAt1/uqjg3HqF6dbuB3vjRq/X4OIIvxwPSGYsdkNk56HO1
3eoTmmq5bfabBjLgxpPLfJ1h/rSpRS7bIBdKo1OWRcrJV4k0D6aQy0FWnftzEgV42jxaAuTEo/0g
ZRNDuaqdAxsveizGrL7zREudnm7IDhyFvEKSXD8hDencrL2w61yB2+vngOeOfJPmftTaKSRJ1a/q
KpvDVJbPejXGmwkjytFP0oy+dNMs/dGNrSloEaQ42tYwGoTzSbeJklVKvaI9FXh5ogUjdeidVy/m
TVYijdZC4LmVGAu8zShLbfpJWPeOWbS3YIrHL71U7QR9/25IAtlgMMfq934BovQY9e4K+6yWO2sq
o22vZsMGiR9jJyNLyy4EWZ+8BhTIVs8jYpFVpuDPmzGxBoDcCoY0WPJ0EbrBTbKjpa9Sce7Vx9QE
HlUpAOn/HW99ErNS7EHvggSXZO88vdVoCVoisZJjO1YQaZXFBASG3u10qd7ydxZGsAqBFo1QC53m
82fdzTu39QQbUvTNihDWzSe4+9F+Hqw31V7IxOISZmfTRyBwrPTHv6f5d+hFGoIug4fwG657SMP+
uboR5K5Exhq0c8hJ5paKneRmb1JvCuMobo61aQ1XCU4oj00ruVuWZsirfZP05iXmsvnXkju4rax5
7+qmtSpW/vlTjLbDxcrqtMOcoRnu21i3K0GBwuFprs30aKr5c6KaWogG0lNb2fkNsfbyTbEyL3Tk
oFzncfHVgCxnRsoEGCaKlp90D8Sh8ArjK4AJiFnT0nFopL1pW54nvmcEIWK0Zo2qKOZAUZiLzEu3
leuWPEmicUEi8TNeqf2DH7eNEqVM0enLvZXFMYDGzl6+D/aSvQ9lPd4pbpbNGxM2DpdmBNjVH8Bh
HZvFox8GWO7JKGIdkKJ0QWL8+zueB4fnrNmztUuNKWmWkcfP2845+M2rqthAiPn3IH/pTp6PssYV
H4KUGXcVe5hQfKPX3GyHnfJcbuwr2BTqt+h5uVX+0815Pt5ZIFimQCNrBS4wV/Ny22wtSM+IIGq+
2Ck/Lo52vv/ORrPPKp+1SjU1j/AKB6URTgAWvphsRd+4ZkAw8YofbfqTeUnU6/x6W0fl8OECQRDh
/cWcFWOWUnRBeAH1zE2TdW+maG/YflfsypBS4aUUR+cbfXxD1/Eo2xFea7+FHs4O/AxYpJ5S+Nzy
13IrAJt8+e8J1tvi7fKqnl9v58Oti/5hy9DTxCB8ZjgTzPq18py4vvk9e0t6rGwunIHzEPp8qPXP
Pww1lDDZCslKqjp2EvgJNwuyTyK/sIKfzYgkcS2urvqc58Fz3WdjW8ZsyuUWheX45+/l47SBPrm0
Nz7bkR+HOvtWZYXDDngzvpVOkY7Y5sJU/pI2+L35Pszl/OuAb1h0xDeZC0ds2BnX8U9OmHFtfl/n
0wX/vkAuzefsC7WwDBMlYT6AcfwJy5PsP2XZn09ovSc/7IGstZrcapmQJY65cZMsG2O40G369MB+
WLOzS9DLGlqg8P4OaAXkb8021sJ6K3b/XqlPr9rfghNcDaj8/rZn+jARUcy1LpTu91Urf6lfmu3v
78J/rINdPqefHZ6P450tnFsQ2+Z574GiucaMz2wPBHb/xzmdP1KAO5RW8nzgrX1cCct+AyQpnrp9
WnSbqjZxF3deNUM5Cc28XfrSCFrnkgb+b1/O8wvw40zPvl80NQ0KMXw/msJDaDbtYZkA9GXpdOOO
bhBX6qmJhuMAIhKlofvafa2j/LHzWnRiykdRyb20+kAbC99WWqwWaAPWnrrV3TH5X1xoH3/p2fO3
DB1WeP/9TeCfzsP+4je58NnP298ACixDkrYdEghbAP78Wb9C8ufCh1/7y/9Y8nOrVB2Px0LUfHjj
e6KHPKe/n3L+e/nCNVNvLz7l572F9Rr4sHK/JdE/nJ4qb+BlrNP6fa/x9ETIGlw7TWBcR8/1hX19
Xk05H+zsVsOgD7uojNkN7fcmcfyxEhuW0YiPCC/k4gI+4ndR+e/FRCoOwVj0ds7DFMUhvQbT7R1O
3n59w2ltzLetZGq/F1T5cTFE+XyT/M+IZ/CBEsmHbFmv7SJ56GzKQF//V/e2sUqa//ek1qjlwwcz
gBPP7bDe2/k2s3el/mOMfv57F16axdljatqdOvQzQ3TeNQhYE2quzC8Iy1wa4/w9rfo47SP8nAsA
w+mi+tOQ3Vpe938cZv0ZH1bLM2gE9BFTKZf1sk7m13K8sKk/DQ0+fpGzB2FWlsVFisA75G88dOPj
sPsdGpjfly816JH/zVVnab8r73TGzmWk0hoDPAh0FO+SLx7VC7QOTPPCw/3px/mfMbyz+B5oCmzP
iTHy+dae2WM6vslv/95kn0U4YEH//zzO7YBmWESa0TCG0IPEeAVuf2GhzqNPFAbX5r6HgRS1Ccc5
m4SrCTrURjkeEoAFUX+DLNyVmQ/fhTf+QjLBzy35nMTL47+n9bsX/PHSYVgsvSnJ038CkKKePd1G
LE2tHerpMCcJhFiUQJsXtUyj9i0iS5MbuIBuvFEmb64fm1zK3kcTbBaoU5keZBgXZxJgrWX0AL8/
GbdT7i0/ikJ1xm95r3Zyg0XckH23ncjCyaBr4/gx0dHzOCpgVn/mo+vV+26ZtD1U8k2xdDMcvkUx
XoFYHGrh2K9u4yhlADQVYosSUYENixYJ8gCqg6RuuUBv3wCcRw+ljhSIc5M9l98wWeyirdUo8YtO
YykPhNfJG/6mvNgk87gQa1WYgF7VkVP+QnFInkpqqU9KP+s/dL3gPY5cdHsPiprIA2Ims9g0Js4e
d+oC2AQIfur9BO6fxqFujNB4yqEp+503R1W0W+KxnsIGu4j86d/f6q/QkW+F+4SFrSD3KTvxLGwA
nuBVqYfIQzf0NohSN/456g6GwChP2NCMsQPb9dgEY4wj+nbelPZoaneZwLAY7qR0qKDUVRLtL/ys
8zeZn+Ws9ss0nxE1AhL956WVmrHLOjXDgaNORy1fecun1kgiI6zyuP5Jayt2KcZQ4kVbR1qwp7EM
K26jUrMvNBzXu+tsN68FL34IkqtgXM+egq7ovajo4OVaEOlCTHcbXyum+TuG7s6mAuxyQdvxs0+C
TqZGU4m2Ps4OZy+oAFlA570a+CSp2t3kaZvdYfcCyBeFD9sKM5gxd0DtbXFyyv+i7byW48a2Lfsr
J+odp+FNx63zkN4yk0xSJPWCkEgJ3nt8fQ/sVIkSS1Hq2yZCQuQ2AJgGwNrLjKkiUZ2NVMTKCoUK
6uTltnTJShb//IX8/U5CZRpRecwXvM2kzf38fRi13BhVKY9bwx3DlZU7X9WCCmhyiy2SnykmtVfU
bnzWStX4zZnfr6AQLEEozYBTiCwilU3vfqCBWshYzCrMwMxz5lQp8gGQTD8P4PgtGjc6Nn79m3v/
+/syp+RrBtpiGeRacof8+c3CwYpNP9UG+GSpeShxGp7yNnGX//yRvn/CTGfheoLaZXMF/k3EPWs8
u6XcTd76sdTMNV2yd0nSacvYs8btP5/qV28IKiGPAUUzeXK9NwFCOx0Up5K3pQE0Y2ZQt/mcNh5F
wP98nl98V9M3ZZONRGwSD/XPHxzFHQ6lsJxHk4N6O3qGe7bbqucG2obbqOqUeZ1kv2UA/v0C1RSy
HuGTT3xZ7gQ/n5X8RhzmlOZAtR2kZunVKaSA0FFTpIbjQkWxzHYKaYZjqfqae5NrflC5q84tEpsf
U7OmOgwQPrGoTk0cMumhYSFe31Tandu0xqqVnPrrlFucT9k/QEcpDTcmGHplK+DHPFvfqiBS7ZnU
ABCZZf1UD9rkevgBLaXuQq2m8lXpk5ND9d0siH1qbXKdMCulvRTZEhdRnschptSXFAX5uagi8zBY
o3pfykrWLtrapLbJHNwI+KmXaGe3Uypv3uuSerbHjndHnXKr/eaL/MU9iCsNn5+Gb11E0H7+TCPU
mQALJfI2U0JwZylxLf74Bifh3I4qT5pTMBEHK0W34o0TkB4+LxS0aNXIi5JZBmh8nFkF1TK/+bt+
cRtSKMkDawkVjvj3u6+aXHCzctJo3MZWT52IVnU3tSu79kyT+/Fr6hSRt4z8sa1nJYV7+yKMtd/c
G/62opou2+nUVF9oRHveq+00eq5HEvWNW3+IESCmxjQ6W64uXcqQqNZWV+JgG2dl0R0AyXdrpDrc
L4FnaR+4PBVtZjdS3fBwjYzf3aL/Fp1hd2KtZHvIxDtJX3139RUGsdbQpDK2ie1oXLhO4X4cA2TE
Zp3ehO6MWr6MgkaqTaVl2RfuM7/8NFtDXKBU959vBL+4t5GrR74uJqDx90dY5qZG07jcQd3QWftT
rZOfgqew1K//7fPwUEC7USdPF02Nd2+Z0L6cImeJQWW4MuQPI5rogP2tm5v26p9P9X7hzqc7QUDJ
cTKmdLH3n27rgjTSnKrftkOsHXoZLVKELty5PvTyIu5IL02LUduSQfv0f3BiE0uIrD7SrN+/x3xM
pZg8+X4b1Z+U+GOvIfP8VBGbqswluJTffHO/uJmSG//9bMY7w0vN+On0WtpvHfuT7X9RQEm69SWr
fvPF/eJJ8dNp3ts4YdS46sASwdKDWdF+zCp5lnK7sKqPCrw+8Qn+j5f+f3pfsvPVWKv+81+0X8gD
LEn7qt81/7P+kt18Sr5U/zXt9X3Wz/v85z5L+Pd+yk97cNxv5118qj/91KD6OKiH2+ZLOdx9qZq4
FkfnL5xm/u8O/uuLOMr9kH/584+XrEnr6WgebL8/vg1tX//8Q1N/+A1Nh/82Nr3FP/+YlZ/GIH4/
/8unqv7zD0nT/82PaMpXmsSfJlmPP/7VfRFDlvbvycTl0U1FK3lFXNVpVtb+n38Y/56CFxhEMkIr
ZGZOUmbwQKYhErv+DcyZvG6MZIJS5In+8dcb/+mrefuq/pU2yTkL0rr68w/Sl3m0/GBvk2GkwaLm
BkvmGtbze+FIvbGzLla5hVMzZs81pZQ2LKFlSAFZ8Fwr5txrLP8zy/NkUfaeeqiHwj21AZILYsBt
4XrlsX2fe5o2S8qcwrxWzudqmWoPIzTMXTBVSxqprD3o1IABVWNUaU31OpomXU6Vxl+TMQEohA+M
r06e9eskMdpbTa3bW9uHVUlleb3Jpj4xkNtEqpIed3jTqIiXg6/AYWlCO0r9+SD11OWWg2ntfnip
oK88ASwqjD8/ddSN4aXBTNGzhsygitQmyPIYBuGXNhjDj2NY34ZpTWTTBj5UgZuRev8u7GPpWZPH
EKpfmF2MMdCXgKuolFD7estDQdrkhh/fmCPlEnaXuJdBbu1ZlPnRR8jUPchCMEvmixyMZF9V1xd+
SA8AkHNEgpAYyrpsmFG3nWCpAHmaeWpXnTQ3rk65lt7WVdvugqmr6zryHmwtv/aJGWKuGP0+V/T3
LeiDH37q335QP/6A3nsfpt8Pv0FyUCZdDJISJ2P4B3/XGFt2b5A2BldB1sCgkQPlwJHci43X5sXe
KLUCafGpk1qaH0fe9b3t1wD0WlTFZzvIiwfVJ42kTvLhkBlZ8xBHuTprE6Xcj4PSPBBcB5jaqOjx
TaNtJetzpc/jrRiFwLb3vObI2naH7oV0xmCWHwa7OUz3+HNQ1LT84WYY2ug65lnmOWBhcBIzvTyn
tF8tTsDBloOfaedxVB8kbMvPzYDESVhH9Vm10uww5Fa1yLTK/1zVxqxTPOXZnwq6RysptqB77d+s
k0XyyQ8Xrk7iJ08nYPksMpBce18MFJsDSWERiWAaoAGKv0v/aFEwe90k1Nyuy9TI57a1aLnGvvQ9
Vwvpk/l90rXpyrN7bV/GZn9wYTSjqQp5IraPyOE046wpe+so2nZRkX1R1geHa39jWa1UUlnh3IxO
B+touoqTTKFQuley5ehhHqemkS/BKHqXFv/BxSrAJgw2PKqkWYzQCY6hEkcDUpihjptIV1GUbIqF
XlbqPGNtcCSJ1D/63ZDui9ZehmVhksQGTzMcu+FjnY6XbtCai+iHN/ObZ7+qYrf9fD+kEgzVOtLX
yDC2WRZMt/4ff8+eUSmZBnBqCWXP/YQwQfPZNhILmqmp39hDW+5TKvYA95cdGgHGTacV8WtSZs9F
Z3YPeu7rq7ElS1WpjeqcOkY8FzOA03hhPr4EqdvOc70ZT2Y6yDsVV9qKMuKWKgfzUsKieu3M9uLF
Wf8hVLN0lZutunPcuj9JI1rw+gjaRe0W4pi144E5hXF4hs0jUaJfvzQIw867qHBOqudJi57EuUuj
QB7us1p5HHvMwgpM6ucxSW86Ow0AgDbxLOtajAFfieYwU/KvvRTcNrXSfOq0sJyNZek/+sBZwWXF
+P7Ij1yqZlWdenXM16YJ5UMuY307FlSB+k4iH5rOhoKSSgi/lgnoSRtSlORk+ipplPYeKF61jXt+
mqIZWAEl+b1N7brf3YsuS3IBD+rlHeyx9r6UwFHrSWHsxWCTWf6SskJ9FQ32Tisy+YBPMT3zDoAJ
OSw064Eqf8CiiAIBm5qwyOlZTIH9y616mmIrg//DlCGWkrPbwBppscD2irE07TB6KGVwaN34Q8OW
llaihQ9ESrVpRDSq2FUvwJmAdR11N+mhEPtHQC+8qLUDcgQkqpCNW4ue/+6cLFOtO0digReVAayS
oNaBnABqSrteXcVWTpYP2nn3JEjpOyswVK5xRnWWaScvqfaiJTZF+qUtjfiiT9PTrP+Uxm59FEPi
0CUyJwsS+zEQx9F67kIVRfVIfoxYwGxTu3EXmurbz6Yy3PtuodzB6oOnkZCHGHax9ewaqYFed1fc
DGpm3XJHea6m45Rg+xbokA+7xCM6FSX1QvSPYQixVtWatdw2AyK0MgCrNaUoxHt7D9coWNBZl64r
zCrx4h+GDDH5n3f/+5yozsgetHDe/Xiav8/7+5/ybs7/5e68W8BxveEFr8DOwKJ7nnKn9469lrLK
3/JNOueyzeO5G4baSx8dWvQrXofOB7gXyfJ1qk5l73VqUkCQ+Guq1zTWD0elhtlei6k5IL6zmOoB
Bv1+1F/9AWKq+AMkd1S/TxV/AI84Y5WTkzqXyli5BQx/6APX+KAqETjcgtxvcL3GB7st+w3eVXXh
Wp3xoYtAm7jIPa3FqJqbcG0Sc9yLUXIQ76Kurc5iMG7XdZcEHyovzI6do1GGWq/NQgazp1TBDtyT
dELRrby3TCmbk0BVbvs0ru6lIkzWkITISZxGuzD0jr2fvDhFVd6LLhJWJy3ii5iOPjtp8bJcH8QY
DiaJzEVVX4nRxi2srda6+ISngzluK5/HrlqLQUD4hCypomZFfFDioX1s48Q6WjCocF3THBKpWocm
sXvR7Do3xmOVKXvRRCUO+I2nXAJZt29HRz+6cIIf8zAod7UE0FHMajzDW2qx0m7EqOe7L7DMMP/S
tvvAeV2KxY6FUQTzAGY8TJ6sQp+g9m7RzfDmLqbyq2vB0eS7DiKShypoYGdVzsKdEfAutchOHjIn
+zymffXaFcZO6nXlCTsqWvpN3QLsT4ujSfHAovB6+9mQpFU7DOWrZiB34JlSeB9N53XrsV7FIH51
ow1upNrWlk4TjXejBYg4r2XjkXxqf6ZAY32Ro2QtdeXA5x49tIRvvkJOuC2gFn1MFAkgi2MlkNWk
biFhQZ5rO/PXI/flg+GwrFCzfNyY01k6RMxnnoNVgbEaUzkIl6DIy3gjl618MkPKEL2S5ynZJdON
ZNBe8dtA7cjgE0bGsDfkKP6Uj+jjwd3pLuDtSCw3TQBiSkC6dZqek6asTrp0MOMhPYsesWkGuCwc
MF2+DYip5rT+WTWF7T1A7/AfqFNYOiQT34quTBoeB2dIb0Yp8x+oAIU77mreXjQ10zyPSQAFNEzv
oY/oB7UNX/1CS+4pPUzv9ZJv25LuRI8zxD0VAaO9E9OTrGlWA0LySynrlE1h9CVBIzO7c3dBJNd3
eZHVd6w/kG5uBzS4p6YY6KiJpnDHMTeir4nlblZR3RUdB8++p+4m3dd9dkC7tD5VfVNdN14Rb9BR
MjH6e8ede6Bl7bUX6PCWqte8kbObUkvjNejvciaaKvCGG7FpPQxO1Sn9ZkvRYIhEDiaCnNfFqSrL
4UI4cWe1yfiE5ZpuMioGWJiVw5PjdK9ObWQ7HymTkx7n3zaWntKVxvPQxcv7IQNOsvdMr7od6gD2
cBTADqJllUp5C7v42hXXBXBqjxSh6x+39GwtvslNFnq4geVlJFX9QZwIjfnqBK0M8yh065VqIgAh
5146fjDxVm9Jvr5zWRFfN5WHeG7AugD57KGDyl8aOnggtOjHpPk2RzFMnuSZfhK7OXkzHJq0ubOL
OXUfO1+XpbsyNMyTO1Jw0Nj98KQlowRlAAqkaHaYEejLhHOL+oaFgb21t4bKmIU8lBdtOJgoAdmx
tBcj79ui01OxdjLTh8xs9TsXuYxjlssyhSzATLI6bGdJ4esvfAhzwnX610FLTsRXVLyY5TDn2ZPd
mmMCefL77lWYycvWq4b70KLIRooG7UUiKx2cn/7VGbMfdu/lNLvtcdiuqSYedkZZOZtkTA5UGKrr
wANMLIHP3Q2ZnG8Gx85uNIUSj5xg4J2DY2Q+tl74SEnJpB4QlJ/90UfkAl8/5KpFVwRTgnodoBRh
Di9GwW0FAOOTnWrF3PHl6hLGdboE7BidqLlQ1mYZmWuish8SuVeXeZMPHzM5Ac1o+I9t05Vbpy3V
pQNu5Vf9Yn6spNf5ZsbjRxzH02E9/nyc6/Ftn5PnVbAtFHvvZTIleyY3ZrMYsMUD5ew0lvIxBfQ+
i6VoxH82Oouy1SBsE2dcKxJGr54r8t5qtWydm1l6Dr24RVenkR8CyQVIJpX2p9Gz9iHE2pkWa+a+
bkjUt2Bezas+zR9TvDkrKVF9Pn6aITUp1I5Iw6GYmrrZLCnwcy6u7yZ3TQOrNjGzRw/qMz6eZAc1
UZpB3DQ+WPagrUt7yEkRaIwPhp9oiyovu41omkQGZpQLjgfRdJP6gBjDeGt2cfRBL1eit2m75oxz
9y6eDqi3srwXx2ddeyiGVL2dRLH5stJy39aleyoiK5j74Zi8mFm90PTEen6bIbeee4pT6YcZPFH6
+04d7nMqyajWV8ZPcaXzGBh78zYgW2TPAgL7dBpI5YxkgKF+6vu4XsseBhgfQfvYKMNKTBg9HvSt
PRYHbYRiJg6pAApbmYhzLsUjQVdgU465x6Pp+7OigTS36yr1QVGQfoKKzBMF9BIkyjAbN01oJ2cx
Wcwju/JBzLh2TYNvx3wbSJ1x2JV/zX3rD8b2oo4fo7ROPw9gBS3Jk740g37JNNN7sjMepnDZhxsl
0N2tW2rjOhlz69aLgbCGHikJSU+MHdRZGRDG8OL+VrfdY9GXxqVKud80Vp5vRVNronorBR6EtkzS
L6KPIB+p2Zd4TPpFCtV6lbog5Qc4fc/ilYT76NursIjvGoyQGR656FCZ6Sx0e2uXTa14IMW+bgys
KTtEP0dMESNiY48TvNeu6j2eaeUQIxhwiJUCxq+ebdHuarai6zo49YPu8da1eJ55080BCi0w60o9
NFza2kLc/nv68gxFIb12bls5ru9UTwb03pX2JgE2eJeFSXLXPokhsalyvj2zz+FNBJa06SMCTUZv
mQdPh59e+NrwBFGxWAR9w0UzNacizMTu5A+sidYxdPM5VkbnE1sv/HlhWN1Sycq4pRwzB5M7livd
yD/Uof4FgnF2I1tldjNMG/EKck+wMazy7BewqjIgnvf6YJTbfILg92Uir60m49c2ITMdxPFOEYaa
b4DgnRcU0pwkyMZ5N5S8WalbAWymTHJaKbep6q9c4EpzsXB+Wz3DlEKFQ5KOoosqo831B1LiED63
lapd18vXpXEaUHHYKPGems0DKiblXV1YPOGk8IDgvPZoGGSvkVgU4w/NtUenjtKFVcYWEgKNfdEq
6KJpy5+qpIO5pDyzXqSiLUPMAyBU1IsGZ/ZcrvNiJX79cTPkx9qXlj9cZE4Oj1LxEHKw5NE5Xf/c
ltryBWhKbVlGEanBvqw+iGZkFT82xajieBr+R39RtGa3o3jQ3TdVnMzqrHJQv6Ap+mq0lsvZW1t0
io3BAxqv59qXisyd1b2qHpGU4knuB9UyM4KXIYqDnS3LKS6PxA9WY+pac511+n4EOrqKdMNXUKmO
shsLRZh5FcT9Mh+KZNsqA74ZVI5OJD0Y88RP+k8Wob+cK/1VDWV0i7yuvi9gSa00V0l3Xt2StVNW
1Y4KLm9XD/hxgJIPH6Mq2AykZWxIL3Hh0vSYMAuMZWle9G5wyKYnYqlK9j25FSD3A9OfVWNhrqu6
DOV140nLoD8jCqUv0660cH22mOK6IXVH3D2TVR6AGyyac4j7+a721CMiaMNTERfG2mxdfxU0wTAJ
rHwNaZ5yIxkoI9Mm4nrZH/vU74+oBfTHvC3rVacFPOGmJh7gLsPcHGpMXjphenIuBUTazE2SSRAA
gRy9qLl/iJeJNFgbB+90Pg2ILrEZYjc6JHkZHQI5uzWGAR7q3CqSeA0/4rbHq/TBKq1opdSqvtMq
vTsZuP4wQVT5xfbBbNbhKxUH6dxK7Pjs60a6k2zw+E6uSQ+mm30QM6ZjcXF/UIKSqk+jtO/9Hudb
ZsXWaxykS6D10kd8d9JcTjL3JkcDApZNPkK+VM6dxGookt0YNV/ZuIiNPMLW8VgsiJYZ2+kidmQe
W1ZqXEhi6Pd4axAaCu98CBmvtZ0s0HDKX0CnUQTOp30fdEgk6EFiHVCdM3dyw8cpddJwK8kowYQF
4YrKbY/UzpqHyg+LhesN/lyH238oMD4ecaLOqDnrHopS70+OFr860E4fwyGBukxp+FLM6kflJbGt
50YpwSPrbecv3bIgY+Nd2zd6ZYmEWOsvLalR5qJt1Okd3jzjNCjkpmF3NAtpOkfmJC4SbG2xE00/
MbZO3HuXEvbAbVQWJ9Us9Md3O/lB4M6rTP9hp4QElEuCIPvbTmFdWnOtKaFrjahFE1lHiTa1F1nW
yNseuuJedAUp/oLrqGj7YWkgBaEfzUxVVw5qDqwhgvpObAoKEmc22hR7/CfVXRSO+WnEGyAGk7Rh
Uea1w9JwhmBdqWn3LPtHYT+C7STfKzfcda0a7XNb/tBtmb37i9nG1J0UyCuF2P0bPkH9hhrXam72
tbIkqcew8L+VI7RaiRxDRgfL8BH0OBRge9Ymy7eVhwn+bBTSVtOj6n608/hYR1ow54CIDwYKOl48
vQ5W13sPxIXWEb6P5wK5hHXspQ9ZH7obX6rxC052o+ap3aoHY7ASxmZvxBKYaUnai2YdGWur9eOL
FefunZP0m6sN2mK/DpZ9rrANcUPG+UEfM/0+rdWtHnTKc+UQWikV29uoU7NBP8XwOvMxVaFexcOg
L5A6Y9pofiSFpb9FTdq9CTywbGJ36AtUmFpmeMAUm64pzw0wZCS/3voRTeA8+ZavkzKTabQfC+2i
X1+/TZcNHNld5Znvp7slDmF1LobEdCOWT23UPZBYoG+aKS6iEBM+NlF4Irc2wW1FgSG2uapvwjIM
Ln2P/6j3yK8Uo900qrqgEoZxKRb+GsXu29rgriMW/l4aW2dEYFbCRSBm9EV7jjR3pBAX18HQjcki
MSuNB5HLUqAaAWBPuPYm8sFWUgaPLwxVpr3rGbdNIhGivPYF2aH25PQg+kiNGs6gGFTW2euOEu07
vy0LIjh5R0GrMibz2Azh50ftScYymxyT3dZOZHlWE2dL5maU9zMoBLAcpuGx0qNTjfP0Ogrseebk
UjB2s0SzUkQkeIL8sDHH/mg2HzU9bK5jmZn31wlIzn17FTs/TNDDLwbIfXACEVB1QiH7qK2HPXi9
bhUqwSfReut/1zTyOpbmojOIzZM8ptZO8fZ6Xksn7l76uZo2BYHVWYnFtrW8wkOJInP4RFqzX3xr
I/OyS1k7ohaoI/3HRuzMkVAyCRAs9ONbApfh0ub5j6XWGlu8ltFmIG377Lg2Zdaq3YDOjR7ESrof
HutRCb9EFSeWoUOdEnybM4IkwUzuAy5ETPBFoYf+rhsL68kb56J7UIp2G6R9sJTarniW8+wF/Kt7
7h0rPou90b+pZ26suOdQBiqjk2n8oJmZvgyDtDk4SmHtAeBGK7Sz6vvUM4tZpFrNlzSZpESNC5W0
t4oRj/1tFJgETYyGFLredyrM2KFdN5J/1/t+ZuAgLveDKoXw+nlQfQoQM8BqP4yxLR8Kw8VBHdpI
WLWY9qR4NUBCYuWQODmKMuLlCJ9rDW7gXrT+NjodZqzbSXsoNBYk1z5cf1964JJNR33ot9+bSZEY
yXV34rc4SPBqUtlV56X4qRZy/YxgS4ADqFLuvMTtDnJnPeB3ifH46cWKwnLvVoZuuQ/z9FZOPQ8v
q1w6J1u/TzKTMdE1EAnLWk07Sk7j4TFhpzQAJqbxSweGQp8zbdSghp9kFfb1uGKga6bQk4Etdj0U
DJFqU/UwUMRhxKbwS6RXnHJL1DKE7ixTOKPi6d5USMacXFlCK0xJjFmmN97NdQ4p7uqO9PTbaxOr
Rj+VoS4viyy25txu9ZPR8534rhUu3LoJ0bLTw243FAa4Dds7RtrgHcUrMwIdPf3Uut2Y6kvDD6IO
pbO/5lzbvxoWc6D/+0ct0x9cq642td4UK5uKgJm45Bs1jIfrS9EucqVYud+HxQX/dv2LKSGHSkI/
XqPnV+zx6+U5gc262FdZTf6BePm+DZLRteeiN8jXYS+ZO9IKSVlAHGSZDHjOO1LuyHckIX3VwFe4
Looso2MhX2r6sjS68tiIOcY0x/ebb3OuMcUpMjnNGzSzPJLSoe4QJzklkO6GVZk22nIMSPAICjz4
106du/BE5O7m4jmRwcgv0TS7Ea1EwxTQyRa9DupIW5L0rO7fLoSs6a053HFpLi4gMXC9iiosmZVe
JOm0prIPlm8NELsIqjdN8Jmx9IyXSGJJX5veOhp4hltQMa72VhO2MnD23N4Jw0qypJXkD8bFULrg
1tXaizD1CgclHaQqiVm70kosLUgS0ENJfy5JccJZRXcoR+PHvFmXSW08J4VirJ2Q9F91aG+Em1Wz
weqZDgaYcO8aBh+0aRKVXzVKk/iLXKFcUPejQEGKAXdyAMdn3wbV5rrmjf5qikGvMIZ53EO9rMr2
NRv67qt3iRNP/9oo0iezM9JHk2U7KPEkP4WSZ2K3SP62zTHBFbsfF/hTrQ92Ui7bMEy3WeIvE5cb
OsJeuBX8yfuA7Azeh8zj5qQrib9W02vI1dZbuIk+zj4RYQWxru06ucSHNoVnUQqwT4ky7EXsVkRk
s+ozaUNU6EzjQx19wrBpr+HZNChV1mKycY38oiCIdh3rGuEH01mT+XUcf6pay1o0WZIcgrhxbySW
W1dPmR+lM88efzMjmGaUDskc4hgIyEs3FuSM6zGms/x+hj/Gy0Lt4/sgdUn2wV88b5HxeZLMBDlY
rXAO3OIIqSOqAprfeVII82yIx7XLseydpzobv8IUic8JPo1bvdTuxazRr+uVb0bDWjQjLqICN8DF
Ho3qZphsOq/nYAAn+wVpDv5OTCuaA2UM9qNWxf02L1lzw3iZhfixIZMWzlxyLP/WkqX+4vWmufD6
rlt57dhfMGSDm6Cqz6IlZqDq85ogVXywTaITjqRba3D1SCRN85vRKy4sfqZDidluYCC/WZKqLZpF
TuoCSTD+7Hq2aR8SbI9OTDq16AokO12hBhgsRbOJ9eGcorb5Nt+GrYKpkOIqmP4CqbXVrXg/b1N8
lkR+ra5M1uBPOUrJpNdk+ePY4JYajbrjzw5dhC/RKSdKoq/CoPKObYhEBvVe2c7Iym5fI4qxDpuw
vrEVF32wrpZvyVqeCraU9AGglI22ih4/a7H1YthS+9LoE6csiIDZSsdgUGqAuqq3kEzf+TK20q2N
DsEnLw6LmawDC9NYg2+HVml3GL0O2kbYRXKq7iqvLR4S7MadWeHuFj711tB2zdRv6KhU8Q6chVgT
fZ/v6fVDPlgKAjf+eLH8LtxR8kXYUFYgwfB/QWaacxajNkKoJBmlpDVG5ngpqk4+8rsD+OWUxTxo
jScnyp2DmMviLeIGqJYLKhHIN6pK/TbyeiSGprmqjqJjz0J16xPrvKCLh39SCZ8TXR+eWv2DxzL9
ER5gcwgipGhF2AoSDXjhmjjLX7Nqt0weI9upD6Pbx3PRjd89RB8+GnaeEkpTSEabOXL3OW3j+ilS
EHzwHWu8Kw30zPUqVo7E8cOtksnd1kJS+YiqMarJhMrvkH5V0HIy9EdKNb4iRpC/DnCpSI0k2ACB
ZN76uoduw/jZ8/Rm7SRcM0a1ydzaf479OtpOv+uJpmc925l7NNDFuyCcOB7qIOzgcNGfYgYjhRbU
pzS3lXNv4jdqpgG1ZF2sWnK3lwqlfHDjeGMQLHjOQydbRX2WbsT+ioNDlsLBsfPSjdKZ46ziufM0
Tq9iq/Ke7NAFP5BL0qN4FU59/w/nibN1jkqEorULYn1etfn/fMoOnVJVdvutCLnCCEt3sV3lpBAW
Sjxno+L76at1m1iohnVeNB+GsDyLiKxm5OmuULBorrOxt3FS+UW1FsNi832PJIfA2CBQM68hC28U
NcVvPy06xdoyyIcT6Xr6UXTZQ2xttO8zRF+cyNcZYv67Y4gZ6V8z3o5RjB0K3vVORDRFpBMFTOBD
Vl2v3/rqqNnHWU2l/xQvDVy/u7FzZ/0WGa20TKIw1UjnfqE0e132Ht+izlLYQil04oOWGdXJmDYi
Gj31e2WasEbBKpmJ0cqqr31imtVZylYqjQfSFqUjajDxcoyx1BINf7boe9sYtdnyDM+xdpn7tnmb
W7bVY+Dnyuat621a7FMTNYZKRBRKluJNm7fZjXDgileUhUa7uk+O7/r7aZoYLBkU8yvSZaiksvdv
U79PENPf+n8+tNhbC8r84DnaPKsrPhTCSS/u0IfbrsjxwU1NTTb+atZde20Koysb5fAop4jrVZJ1
cBrEW2Q7vBMbX8/NVVdU0vytL7SR6ksA8G/e+qbdg9wlW7nMojsjdPVDdxxH+fgWte9khnvKq/bf
+9/C7d/730L9wj4U/V2loi9o67suJLjBRXVjTRszKtC6adLF4I7KQfSLLrGBLd/M1dYilDvNlXPo
GpTm5fYmNtrPok+LtBI0hLNqkrallHhesKi+p5i7vScj/jNL2+gohirQYQsFqc21aEawAzcIZ6Fd
PO1IoqhxrNr6UbSgYztHxJNu0EJeKF4UfHYTNVygomEegKEbp7iRTNiciv85r83bBFL2w2B69iaU
NW2lqp79NO2pa1G6tOK+X/tT1jegZSDKtvGqTxnhXW1VJ/FKRk5uE8XaazjNwqYhC1L0fZ8rdu+k
FAUNVOLX2MnWqkLzdR6kRIUqauusmTOSFQF8pNmMUeOcxIgCvv3Ga55FI0Y5yZpJpfWxdUdjow8Z
UQpLTTI810615kaVUtgtR4QHlKheEzKBt+b12Y1EdrHE7ebYuhWygQ3MQwWQ3k1sudp1Y1iBvI0M
CRfZT/11IkvbgPRCPaQScPW/GDuv5kaVdQ3/IqqaDLeAspw99tg3lD2BnFPDrz8PeO0966y969S5
UYluJMsSdH/hDTOmQdekrgc0uZFmPcmxOI/K0F4tBfllKsVhf4owr6qm5Fcl7Ogjit2f//kEoG/8
Abvvb1P4xoMSiqA1VcqvdOtNOLb0hOiiWzUa029jhYbI2sJoXaM4GUKGQc6Hwli0Ky9k2peotgq8
z+evJ/8e+c8n/+WcEA+uECm1qSyfe30onlfac1UM4f12lDjU0UjEulOW2cVzipzroRFGGWyHsW5O
t0i6U5pS5dnA2NmPFZnvR9oL1yppw1PnoJHT2I1x2xpKsstsOT+z52qY3Sr9h5nQd1VVe9VFfUiH
uf+d6dorgquE8IPZE4BE/WPYGfk+F1mgCUUBngH6JRfNr9Hp6a23zgTodenuaxiF19JQ4BCvE1Hi
Hke90F9gxjVHE23ZvVtaxRuoam87IZNYptmLlV1qFOVZOtvVJ8AZdqmmCNgtPIsm8R/PKqdR7+NU
++/nxetr03X2/z4vkvUdNkooQxhNctYLagFzM4WPygA5qlML+2dnsSFlwy/dUeBj1KPzhI8DCsBt
oZ/poma37dJRMykq+T3VyrvtXEKWy9CL+W0ZYowOUaG5FZWW7/LGvpntbnwuVptcVHmLK92D8RlX
PRNqW5QcttmwUqKTQBzA32blVJu3jbPc5wbXth9PaNLGi/NYC2u8qjrs296t93Mn21c8ysojDHZl
v5gSxI74zHqt/Wh1c9zxzyTnEcuu51CtHlFD7D6EKbGpbEP7ZgqFeicaDAHddSJy518Z9eJHFVT3
ZRZyQoNxfSP+kBUN0z1IwM9UJipatEv1CA1RDSJsv7+eVZNSPUYogyOqyLN/zP5/z0vXd6ZXxjtj
TLKrFBqloR2PT3NZfYx6P123IyAX7kExR9PfDinDjE+4oHdOmDx9nTBaGONqFdHI+uoUkYUbrPZe
tqMSU8ITLnQG7X+vMdP83XXb5YAIQs7aNc7v/xoWxbIcDAMf+3x0/wxvZ/+vYc2aqx1coHrP+ijv
F8giV61qbxQjmyFp1/wXltveC4GLQwZEPPRSzUKkw0yNYHtF6WS/+jHKCI6pXnMRant8tqjcATW5
+Rrbnrals/ZZtT2uVdp5O5qlwytqjNpMJ3X3tRNVtKnr6qKJKYJdtR73BgHM19O/TSUx/gJUoGev
QQ/ir/k/r9+eqe0w7dW6/5GX+nSTbF1XGhGLh4Vwvp/Wdu02U05hOrOQcvxn+m+v2Z5uD3+mSxsA
ZmCN47chR9LZDGRWRd44CBQZIkjg229hAbegyaypt/+YYDW2Pbvo/prQGuevV7gJO2yLlfatFi8U
HDBJBTDhlt0QxONgBMvApTKk+Ac9FQ4alnPdXgpAdPUtHnNGoFXdMU0KHdtKVX1u50HeRknxFK1H
ZdvK5+ywzJX6vA3IzHpoYtbXbYiiReYjVG+xF3G2o8T2bixnZbfNxlqGoKqO22BumtENpNuPaDDE
Yy9/jJVePbRNpj4WY1pSiutriHjMbQ80euGiZVNxqddT0rAbbupovNsmtyFNKfug6Qq5395EN5qY
EmJyTSlRlkP9mqMIcjuqJO5YV1avQyOWY+Mg0LLNttQnsW3rh9M2K6LyLTM6607qyfJiqHsDbbLT
X19j24dTsKA+eupSlIHmFd1EWaG4x1+4uHed6F0WZXpO8C8EjfLv86LteDvR6cI3+CiYjayv3V6W
INZ0HMxdb2S0+boMTmK6JC962GFpM7Uf7qBEgQiX6SqpRzwAbaPEtU5YCkAMdkDtfmyFe03aEQLj
OkHJ9hpnqmT3prXX61WyF1PffTjfM2ugFUTBau+wXBxHWBBfBUfhzEGfptbHAKLUiT8zuMG7KXOc
M2Wy9NEU/Ltp1yafNkZQiAO7E5l3OJ/nHqcrUZrFEYl+o/lsEcU5JKmyc+tEfd4e1MkIqEnpD9VW
DYQ/49F2KK/bZO8mTRDlrXXYZk0QnweRZVOwzXbu4FxyeGk0y3i7ORL1g11Eex1Zi0DaUpxGRKTv
lDIbafE52d6eGloD22AFwUrPEDLZjrosNO5ygN831lr1y8Eb0uoZMGYMoZH8OcXpy47moYoReAHD
sk+y4kdjYb+ajRrwZR3FmmXQj72ox6c/Z8AkfSJ4/Y8z8hago9mVVGyKI7wf2kJTUY9eW5bTDmgX
dc2hLat9iSk6crKVerS7mp7HhpSKwckfRzEJbJ4F8KA/xywK7UMmi+5BbzqMk6lbZMqo7Laaka2z
fSeD+oqlinIsa43fYq09lYnpJ9JWX51OEDav52/jofPX+J/zy7H7SAqU1XGYturnzCk7L1v72zFL
xEGbpxGSP+jJPlN1P81B2ShWV72qGPO2Yoi5l+3sGwZC3jast9F8w+7fAcVQSUsIaVEojdWdC5Bo
F9PKReWf9l5kGI9bjr1NZjICC/m/JrcUHQ2mZRcmkCOwIx+X+prnqvlo6+PrVuBHRh7HJ2k2X+OU
Nv82Po51e7B79aMwu/p2VrU64MpL37uFXHuFEs2R8TE4g/rNGOZiH5GN49LbWdxulepbemg/G268
/4qTF4rnaOQnu2kNj1UM+1BZNovb3lR3gp/2ccS6toUw+KiujN8CdNx29EUk5CjCKeAxjQG6QsHE
Pxw4nRcuov4xTY43dDXaDlX5hrNV/LrEmhuMbWfdsADNZ7Vwk4NhxcVjVuwtRQlveqPqnlioEOzV
0F+JlXbvisVCgJnDWmWja5XohSjYvWQgn/1pRTeAPMcwpFSKCxCWfeKO5gPq4j83DBROJ1QMLNAQ
eZOZD0o+fI1nkzb4RBD5DS4o/b+S/8Kcc9oV9nmWOCBtX6We7Oe+Sn4KgKQ+vPviAYyifWSjSo6y
nNtHsLSqVxTd22jl7nPR8GsvYYfzoZh31WDEF93K63ujMUJvqGbzIPION9pto7VzoybvFSEX9AqE
2nZWfeVymoV1Dw+v2UNGNAIhXawRTIzEUa6RD7NjpztZAx57yPO6vy/16EVzZU1EqXSPeJq6N1Fr
XLaj7UHQONqtID0MbDljmevk/EUCgKFS+xIIv65W4SuLbgbex9KvS53O11kDbeb2qvZqJOO9qg7W
z/XUJjp8pVpzBDphr/Tmrzpcohu+iOQ6VM8wGWk4Gm50sw3/eWhthYLj1hEabKjQptWGAWL6+n5L
k8qomc51Gmvs2aRJej4Oj2ZN5L5mVFtuVZn1u+o2xc2WOLnI9FCN7S6C+iW5pZ55+BpDiiewba/g
62oC+PWpnSXpkSye7DQJtnCkwDFjV2p6fELITL7OYfw1jhfKX+NG2MlXwTjSNJDG5zI/W/oQPxnm
9Ab6jJR1PRrB+p9RESDT3H6if88a6yzCHsppm91OLhTn2MyGejI3gBuAPkBZK65NkS11L2X5Vq6I
tj/j22HIhXNWvtaJeKoWD/WMJRAZ0JjQadnAkU46YqJR0cTGWEzDy/C1ntPPojT038116Wr5m8Dl
Z5Z3zsv2WvJFUTXhowrmALEdoX+CVN/ZK+Jfb7tLOU/ifSL6J13pose4M0j7VC27SFcbr7OB+XMZ
6vXVrFL6J6PJVb2ID2lapwSMXASQegG/2RQ/nUgUHjs9NDDcBQKt0fmMsuyPdlKaJ1yXJupKg9iF
bu8+yaQyvbaGZAXqrbmlg/0yAoB9sJO+uuubCSeUdQkgHK8Ctx2Mszlr2mvnfm7DeMmaR1e04LFy
SJ6a3pnZDdhLrfk0YBX5X71HtVSinUhU7MAhHohDh4fDTiWD+2teS4zCdycA1SzKve9GQ3Ha6KuJ
vbh7fJvcYDvExiy64mlReBv9laBbPOIR6G2T20Momjt6MDHc/2p8Trsi8k09JNeJq8Cm86GdlNkA
M92rdRY4OfbUscVUhh0yUmrWddsY+zKf7zJJQ+Hf22QyWPIuhXv0tbOaYpTbGV+H0TqbM7ttqf/l
PfKmhNA1lvV+K8s5cpCeY0TTYavX9bBI6CtZapPue6Q7YOM6/Wmcmkd1BTAv60Oygpq3wwKRxJPT
V49Nrv19/OuMMfvEeUk7/Ln5rc4kInGNxPEzoOLBtkBsS8Wfc3pnArkwz6WDI1WcBdsMuhqxH35h
jOjaiV1cltkpU8Pn7RMRTwEHj3IlPSWM/fmA2+zXR1Wc72nUd/6oLiG9rrVatlXEWiUHaCrs4rgd
Nonp3nELx3cWzcQ/lbUyJ73fXjvVxuVr7csXpTzVXVHKm2EATdNpLfjbWCUSmipluKirZUFiKLeI
7/RAmZPobnuGn1p0Z4uuZ1/719h/Oy+PuuhUJeLjH+du7+Sur//He27v/o93WuHtuw4cYdNiflyW
lfmtMtzj1uW35gZ5fNLmM1nO38ZNK8t2nRLH+8GMBwJRaEob+UizMhtJr/W4HLNoPm2j1JXuK8N4
wmiQwuqmHkAoTYOpPip1+1f7YlnA6IxC/vOMLRDaXvTnDLV4L+yhAFCGH+Zwcdf7JErW7/Xr291u
HNELzMxBU/71lbf2WFELMI8bqEQzUnmJFsoKUpKafgFN4OHLufvNajYRJscnrVfjWymBUq5YdgIj
eVJpjeHTCNK9gcvo19DDz9uh5uZnp1acx3lEfDOVndzjWoVqw4w7vYMOWFDaRnSzPWwT27NYTCxT
jQ4Ogcxqy5NCOOH7uFUaYJmM9evD9szQl72uaulNl/KJE4E6NWjN3jP0ioZ67cgd/KfqBgfb4Syd
aD5U8ZA+JOAefadyprdCRvfAjozf2sxuBbrohxtDxY6W0aNGqF9yOY1PC6Xl40TD10+6jHLKOmaV
n/zFFIEUDrhJJPAJ3do3qG8/LS1i4Us9AwJfJ9eH2epjL610/dK0GniyNLlpLcc8jQZFN8Qf4yez
cWO4AOZrCoPmWjQyfvpzxqhbACeHCDRwXSxfsynwrbHSdqVbNscIyNhbkwPrlMW6XZUNGEBq9Nu4
1FLMrGQqbhU5iMfEyB5bgMNvOens18vr9bDHX+cfL9/G/7w8VJO/vVyIBXus9a/jamv6eqYs+wEO
5U3bmdTr4/5J7zX7pqg70J/r+PZsGzOLVYIhr6bDNtG7McGbmjvv7ahlB62IlYtCuH2BiJsjydEr
u9jmcBv78/Dfxmq3oaa5ZaImDlHT5OK61DnaEebxIcn68QJltg591r3xEk6wAL5ZvXuc5+amHfR9
A6fvfbJ6UABqO9425LhnO2uwmQqj4VsVtz+6UjF/rqfWkRw9O4yvMkSPhFaza15QBkTQbpnG4G+D
hhyrv+a7tuFU152LoxgSCsJq9ZqUVupB8O1vDSOpX6P81k608qXEwOheKOnrNrrAHMXfKcyC7TWF
3US7GaWqox7r8RFH2DxonD6h07Is55Q/8N1Mn4loq9cxq7qrKLMCK0CGuTmRLdHzE0qgT/T8gKBP
pKU+3KYLeij6HfwTOvlzW/yIG8uH2Jq9a6DDd1LD+bRsp+RSgDck0J1kTx+Mp2qf/dJKHcWL9aiu
lbEIbDvvrtV6vA1uh/id3bPdB5OjHdgnEW6bel90sXIwBjRWR4MMG/DxUTcfkqV9MUM+W1SX39jC
+htHUV9NQtWLgSLoYJTYR0EERK27h300vcTmqPmoU0YU4SAxae7Seq2pNfsUCYYeBgpivX7pVKSf
aARURZYccDV7yNSKxNNMWCtaQo3OxEVxvks0iJCr0J/tLI5HAtjszL44zMgnXZDdh0qaRbd57oZ7
IenwZu5xqHQgciamCOM4PMM5B8OTUxiJIvddQ2lGqIBRwEW0PTy7rl8I/vIkeSpCZAys1R8rNWsv
BgTrowtenMJYKwNHuF5pDM9uMpK0VDAJZL0bgWYsywLBGqCeqx7daHqSVXjNxwzeXqUQfUk996Av
RQHyNWgCKtalsfkv0arRzlpLpz3X0SKwweyKKb66ceZniiU9xPezAw2iYzTK8TXCSrIs2u92mNFU
T9vveO8JPM7kudYycZ81WvnNGvXvQCoqn94Z2q3pL0cpgXxpz6EJ3t+ZRR1gKkZFKoTAA0rGE8pH
3ovOJ9fID0vWiCAq9gWh3oMEVELfwJMmIKa8wXgh6tIA7FHnKTGyJl1vP3RUMwzNHHZF3z2j4d8E
stfru7ksH8bSvBeGdgiNMGX7USCoYkvXubU/V8VMzIhwZCv77FpmIHGqEL1jvVrRhPQFteJEwGv6
VZa86eIBlvCpcfnOhEb8bOWwlIUBs3RRixcNcUx8kGs0Q6LOcxFWI68MT4jaXtu5tTgzR+dHx+wp
lKSD7eA1K3BqGUM3mM3yMWyNqz49E7v/TqRyp0aG7xb28yztu2wiKbNpI+PfOvgEQsgzVCcFaVFL
1E9ljGiyFlXvaqE8C5z07HEXR1NykoZNlk6hpHMs3Zclm2bfxe+pKpITNsOFp7rlcYpls+9rS/MT
ml2Dbh5Ta94j94IsRWyjtWKl3Z1tAWVZ9NCkYxnu3UEsQZ7zh0ox7IzUnUgOK9RkxyNM59uYm5sv
9b43ZjADyTECYO6NS1r7qYqkma2NN7QNnmjFf5spNHux4/5E4h1mWVsiNND/7rkEXvO46H1dOmc1
Xa2iajAzGvU2wGF6sqPgIf0qkj+Rm+t34DuRyAotOjpnDb3cvWZQorY7Dd9AAY26WF4phBX7kGJO
1KsNIj03syWzYLQKnWohA9YgHkRk3thd+FNxo6ARU+qrgupBGmW/hC5gkZdmMFIDT/VyPvRWdm9X
DkX2Dj6ePnijrvQe2rMpLcnypzNnPyvZvFiq8dxMK1YMwKZnhnyBHdapPjkVatsTn2k2/D5uXvFb
H0IsEga3P9eCnoR5dXoDHZ1qFZecbojV6EQiYvU8wY2hcnZx9H48hJU1+glsASfSip0aux5d99i3
7I5+uStvskr/PeFvGYqPwdIfLW0peZfB9fpx+GUX82NkOD9HzdwvsS69utYqXGy1T23JEQsEGTjJ
sAUzzz/gjshfQbMEb4AXddNdIKjBWJ3BPtHcftAGeInWQhmsRlrW0iT3cwF3qp1nmgwwuM2oOZdA
x2mYcSuUveoZ835u2stkpisjBFWuZX6GP/lWJToiqlF9nyYpxOewOtm28cG+4Y8ZWa7d4mYELW+n
Nib8s/HYJ+33aNZx0KyUJ9Crjz041+pB6bFMLHR5s1hmSTVtvBZK+BZW9ZNWTTaS6e2n1ZbL3smT
j6LfVYtW+dXYl5ROxC9j+K77+dygAu5QXnco8xo5Yi0WBX04hBHC7XrDtWw6Ll54fffkuliJKinQ
UOQZ+QdhWiKrYZ/a2vxl5fhXscskfpTP0U53YlKBZg6oDzwWEj27NtfSnWpNeyCw0oP7OwVxHQNq
sn4mYLcP4ZuF51dQFyi7YXJ5duEE+qoR7RJnRGG+NVO/N4Dy2cSlXcvlIRJRe8BwJ5GrPtgZ18v0
5V2PIFALCzaz5XRBmfQ7R81SJJ2qzg/B2mGRi0xW3aZeJavlHpLRi0Ew6Oq4bltdgbhNLxGczz4t
xW2DBlUFz8weWjaKg4mrqR/N4s5e2uz4IxH2BwXDHwNp/47UdtLNISgLBNPCLM72NE5Hv7S6e1ud
Ynp5wPnq5QIIifw1cWTA9lH5Ur7ECOifbQrnvkO9FYfH7NDGWUdF2xh8eMG5cAlhyROUMCx8Dbfu
wR3up0YtdnEevY681wP0kzsFWYlgHPgB9HK8KKIzA1b63jMLdTdTz9phGpzshqhlYbGXxDegEJ7j
tnlMIiU81JEpj0aiPEDZoygI4ZoEaOXxyIDcXr1L1YLIbtoveufC8tDNG1ROL1M6OoGE4qQs2WMG
bCH8pUzcAku47IrGmBBbMh769NxEuevDfp38cB5uqU0oqKuaz0vMujIA6BSsnQLhPIxOkZ1KFo2Y
Bf5tP4srPryQ6fN9ZS/7sgU+LvUBn4Cmv1oVl59ljN/MtPseN+e27vWdRi426mbv5S1pIP+j6cvl
3TLQtZcD2w0NMDuCCQc04TbOxt6fdfLhFqqm32j5zypJor2EaRjMfHXzRCyABNwbdOUXKLrRkX0X
hSpwfVP6nSs/AeEKidhIgjIE85qLBaeBhT8MIuI2iz+WMCV+W4RLxb2kYBZFrP30s2sagsMUH9gz
smDqkt9WS7Li0OQzuyKglhR6WmhHQS/FbevCRqQZauzJRFLPZZNtEnW6qUa78YYwfdAq4ikxfcv0
BkBxlz8KMJ5Lmak3lTs/TKVuH0JXuUZ9Y9537TGdDWQgAYUafflCQXlNCjMCihFcYAvBVdd6b7TN
1aFAughg6u4x07IbobwkVnJt+Aq9CA3wswE31rNG8TyOiovtaPwC8F8/6vUBKf320FjxZwPo16uK
PjsYaD442R0EoPCQN90eia2Dg2JAUCgD71LlJ3nMATKsVxkBOfGZ0XpkKrchZGeER5t3Wma/rTI/
qk11Bpfr5YtIAnvQfpRVfVSt8j11gOTYI/ggQ2elUtu9nYT3Vlr9yvOHmpB4n6UWtDpzvlU6u9kN
6vjQaNCGRi3KvTpOQoplK+GUvCKQmEiBWIBfjCRe4IxgfEY5eVW1dLu5jOZ9mJeBYoY3mL8X8JPp
59uZfNIB8wfLHF4MR/llmBUevj3NgIJKlzU8tZl7VnL9d1k6ybl4R6XgWxZHIiAFARaiyfvQ6O/R
cx8DPNVPugbgyJ5uZqe2iHnn+znOrMAIm8XvW4hxKhEoIVLoPuWjDu5q0ltfAmNmRQUNwobncBPT
xXO9UKDk2NWvcAgRBdFXqZjJ2ZfimCDkjlqsj900mbkzxPspZ11vZP/UN07m4+z7baqArFYLNhDE
CECHJxXAhPaJsr/cl406sXk/hsu8y6qMNNXmX1qa4Vgr5g83QiQo7iUdhVjcd1mc+vli1/dLLMrA
rLJDOqvG7TQ1h7Q2s50xzUMwmVXiA5DB3rV38Qcxq7fcbXeTMIzvjeGemnmw9wsaiUERVj/jzPlQ
+uFdTfLPOI+/tYQLd6veqh7nINnS8Yrv4jWsbJzEUpPKBFv0OGvfhpmVCCrarV43oRdlEBltyuSH
3Co0L5+mEt0DK71HXxBpB/pR+nDnGha8qKT2Y4P2d5zjc9xb/Z2zQJpHlIBSKMIXxuSTIMWBOaTZ
DlVpdS8n46UwbwtksFL5ZmbhQ+oILShh5peUKnZ6+JqjfLtrCvtBDaNwv2hch5VKvFfIkLsJGB/E
2UbjNtIfEKIEXICUJCpUWtkEAz1aIs38w9LN1BMAcHdW2hc7F0IENwgIGXtB/qKk0gR1NQrQZej9
iuLOetvVp2xGIXTSAn3MVGyEyxsnL1cidl/DvgC31DisyO6cll4fTd+j0XTBRCkAZtx3NaSLC8UJ
PS2bcmxcn+acmo7TBnVmgV8FWSNBB17cLr1EpbOw28Hy7PUIdkm3N2vN9OxUPWDRk3uROdeX/oxk
g3mcouo6Re0nsUh/VFs575E5pFeeu8NZT1XkKmUUmDmqN4NOE6K3biecg4DjZEETE5OFmcaG1BBX
uCNKtNZTk2n7OClgqqKqtEfkbTn2hZ2CGsqebBwK4AvOdAU0BY5zR9mlU6qdOutip3fL0alb9s+l
OZtjJeANl760R/dm1JpnSM5AQMUniubcShWtHxedWnS93kPEcUn4ijAQWgRcsACVknTdj3EK7xK3
K79nujiGq/5FanU5Fhv9SVMgMndTeyywqsJh/bVDmcgjQYh3pWFQJEq6AAzl3nUhOtikDSOFVj9M
PqbrVLrhDnla92A0ow+l0vK5IybCOuGpig4DNIK+5GTfKrNRsVniPo6oje6UYjcvNleDZWu3dZE+
lTJYEMlBCG2xqFDWkzd1eupXLpSzWbt0YWScpJNk3kL8PYwjV6mOc0GfwbFRsLNmN/xYUJY4KEbt
POG15NPpuRVjpKAmM7poiVoWHLE7dWneNXXYL9b8i74r9AK0PQ9JSTLauVp8qoZfTRj+UGBMPYdG
9NI3/DeOrI7Y6n63qrCCME6lxHFCqrxah+y+LFDrKSWAqN72JW5IR+Q9nkOh1+grPVNeKjwT5aKn
aeRrgbSphfmR/VsJFGdHUZ62ycx6qvET2ll3rw0dllqu8xu8MORGu3wBUWketDR5SNxi2fVpclfq
+kSHS5Z+kuWHtNfEvsaoiJZOzXVHZ5GWU12T2dki1/yMX2jSjfLQGMk9QIDxqvWZ34bzEqiAAYNc
Ecd6Sm3qvTRvueUwIAeTYZDApANoiETRLlo6s1KaVLi07KQhJB3HlHUNo/TTni9fxL3h0crOAVCk
ra8rVr2rNPU5d6MRGyRxa6gqKYNhHGvZLT7riQwKd2Yh0YZ3nCXuGoS7PVXE6ASq+kdetOkVv3J+
Q4v259QNZDEp0bZTGWdNm77VNOXW34G0AAVw7q3wdslZIBdC+CDu7We2vkdTjZydja2QUX8vEfdF
RKDVzmAgcWKD/xoMyUvemz8MUG++I3L9XJkiPFR9ck1irsaovDNV474oMkzX1VLQcDB+sl7PgVxW
wGyZXmDXK/A31X1YG99VrRVHa5w/jIJPOi2GtS8Ki3XGmAOrXZZ9WlnvMOv3bdYVlyIiAOqmzzaB
gj9rDgF6NNxKSz6qD0JaBIGkAVpRsL0B961Hx/VMdDI8p9WfJmVdEqKu8AZp9DhR63g19YgHJQ6x
e478YGrGiheFFKCAgxaB0xTrwniTO224I6qgbS52rmLdhhU7sBm6o9+soiTxeDWHRu6tXOOOQ0A5
HT61xC4PcYbeLkLWSMpB6CmxZqpyehFKdFepoxuUaQEv0kUW27BnL57Y/6Ej3NM5cY9lW/8YE9eb
ElSqS8RGzkqoWVdFW31qlshn18m9tNDmwIzi+8xuPvGHhJLdWVgm4gaaxd8ac9T9xM0uiyNAZfT2
WUtk6lthCdx1XGWdkaqjSmRnojuIkh6B2esj2wLwaSOjYuKew1g+SpyEWDkctDC1KvVm18Z8tBan
coFBDXTkGjbmI0tOvjSQuha+FDkX50Kf5qM2MN6M6WOmTPmla+QH0ofJuZw6FcREcY1kVLJUuiDM
Zes1Navcwn7gt1LQEek6a++y+sGrTQ6yKzhzplSpWplHBoBHGaCAsD7WZl4+YZbkK5UdcbUlQeqW
VaD2gEw1OtcODNYDhkY2YMnwdeioDNQudbSOxMOrESHBtweMbmQCY5xJfuO0uJO7Yjj3lG+CrEzS
XV81Bb2oFijB0lQB9dUXW2R2AECpO8bF8DNTZo8gBMarnJSDTZq90xNWf3uJB68L2ayXJFF9Ba6C
KmP1BL2+3hlG7ENV2JkGI27CusNCCtEpp4iRRppFtg7Yjeiz2VnmjtRXXHx1mWw/nSGzhbSPjwK2
natzb+kk1cgR2Wck/ucj3hsgn5Bfj0Si7LHszCf8bsl+gwSePJBT80lfO6INWBqf653irlXfJwv4
dGHj3W7NaRJkU3wE9rXWe3P30g4/nWVuzvAIbkrdRDpRf9HK7sM2sn2VE/IY0dIQqVAjbRrYjRU7
SWyjLyA01LCNqPHDkRZwnjidL8IhD5TU9d1mGChjUutO4vhN2vp0dpzluDSUogogDl06BenIygcI
O3f2TWJI/Atiwv4UPD37obpDXmvUkc3Mr22X6p6eoVcuVWJ7kcvAmVmbU/cpSsP04qBx6VRuFsBZ
pxrGzQIs2jokHXTROklhBHO9FK7cF0b7XNdYA9KqeIGV1SAeJCj0tzcZxLqgdbxSFkCpELryW4Ot
LE8qxNs/7V4uXps0EpIlhEFr/immke9eH39PJZXXOLyw9XbB4vQp6qwUBdC08+oZiz03d99K4fKL
iKQK2rD+FjkusjU2gKNqIASLTWBr2nAWrTL7kJ5uIXC/0sqmaTDZAYg+y8+h8I2IAwX9bLI958Wb
A9TaHZ/MQvxqMiOjRIXbwZjIY523LkXPbBcpim9b1ZtmjfBorNRnKUj2U19NyBNUgMssqOK9TYYA
ykxBxjIn8bXopa6k+x8pVuHe//B0HsutI80SfiJEwJstrSjvJWqDIEQR3ns8/f2K55+7mNARhyKB
RnfZrMzck7ZQqz9FDAR7mfMzmeqPYi6oRczLsz40X/FkE8jX1tFOmg/kwFeQJqardoITlYFaOKTi
S5EwEAqeGiJe9IQnfex2KJwtIETdJ7jztV3C1BKlidvSbYZd2C3lprbr28zEKsVpf9ckEU25kpUk
H1ulXs5RHrfUje/hwXvQSa5yOojj+Fg27c73KFbbbfNhh2W17hds1OjG2Djg/JvOII1YPP1hAWUE
thLDCahcqfpTTAFs0xSjvlrG6FZV+re2NcP1Mlr5uizDV4awz8OtIXJscKLB8WKsDWSiVl4Ozw9a
TG5EhjhRS/LxIjxQhif06tB0462SY9BtM0pWYP0vhVHtSmNM9igYPPkmzSzmRg6hox/sEowTwMd1
3OXsOkf504dbN9qDqftStTy9ScZX1ZoprcV9sTfDx7mril3ZQaPpx+q+stRNnIAAzcPCAEdt7TMm
ZwkTWADb0AKyYe1GTXWmLI3XKit+4qXtIYT3AwpP+tau0xuvj8gJRhtNeJrpB0UpNoZaPYTADhcN
+1w324bHjpyGb3Lw8PdGCcJY6Sika+13YTYAddRhs4BNMKbmrNVhTVrb3IFhXlY+ocgAZHftlN2y
NnwXKiObjeUaD1PpPACrrG7IRHcqD3hdAMulRqS8d3NO18if7wcv3+pevYvS5agbngY46YdOwtpp
H0EEgpVPlHeYZaVeUK8tRp7XoPYoXFvFY+i6N2Hv/RXMTqx7qXOqE52TViN18kBaekn1rPYP5qJl
N1Nd/1XlZm7AwHRAjrL+6Luac4i6cY20RsFBd2PSj/ACUHxYLdO9nrblvjaQ6NQHiPSmstlP7jv8
Oi6FUvs71wFEIdS1IV2HQHc6VypV5GKpDnpOI3jkRPh2Ht2hcvhe+Zi8YvlrU9JrsB4L1Vz32Q/z
26rztFd9QJeTtVgnfWpsRntdwSK50lu8/TD3dDl10pJ+2aIACpZeve2IS1ygDUpF1A3n1K9pusgW
qC6LaO7MWRCRKRupnOSGshufVo1m9e3WGe3y0OdluVaArHOYcwAnfLfiZ+Od3tWItaCNQKkAv2gp
lyx/sJq83I86xa+YIHSx+/R2cZmGKVtC2MaoqDGOQGKTBQYphnVq2n0bOzFL5km6P9qOb47be3DQ
h48gSjm2mFOqgeV6qB1la6aEDq6jBFpERggHr4IQib2eKHmlxU1BAW6bwobqMlIJXhdWA7qoG2tw
KLi0w41tUAcp4jeLIgPp07zqRifdqA0k3Rkd5nVezyUzv3SZqorCk5Kc8mj21vo8NYhpOBzxyFxT
O503II8PzsLoEYR6cMXm56Y05SIcuGEXapgqKOSVVqJJU8EqKym65g830BL1KybC32nwMDEY//a7
Ajm8CJ9QjnfqJNuWwCzO3Q1WuYeFuXhtwvacTa61qbJqFY4TddrEfsC/RRsHPCtSB+na9ox7PSyK
bRpX1JXKJ3MQTHyHd8xGdd1SRlCbRoWwwIoAonq3bdrddvDs51XdQG+/3JouVNzik9ZkMx+5tjyo
M6QJZWJl28Fw73vX2fpudmDybG1DxnLX9vUMnqCCG6QGFOhY8Yelx/Na04p+Z6XRG8IDd+RrC8+H
pWzi+UQKxWC8PcDTCDtY0g4vxYKLLyz1pVI42v7U7YYx3/jwa/v00hKnuKVtApuRz8UVvcg3MDtn
V1RqKctNyA/x4PIheo6IDFdpwQCjN2VB5o9/Wk681ejmewnZVQIL8CYZ52ecHs88SeKda+sqokfK
2reVh8EpPzsRQYETEqIBSAWwX5dZCx91a522FHIYHFp3/vQUj+V7BdLJi7bW0A3brNWWO+SHHjLv
JTS9vyaeBO2Z/tip95BM+tom4a5VtJms2EFpRTlBPjqui5QmXtsSFZpgIrXJhpyV9gairq91Oa7j
Wn9aoDfJfRexjDcVLd4V2cGnfIbl9B+D6vEAwoPbZD+AZPdFiPJo0VvYS3cDpPUBFiWIrNT0k5b2
Le0Vd53o/kix0f31ln6X6e0bSrv70ie4N82FQZYRZ0p6x1bs14ovwyxa/APIiZY+T30yD0lDezFH
13BtNy4JFOW8VQ7NVWiGzRqoE6elJBPNq/uZRvmtOIHOQ8vGOOpxwaCCCbu1MZdMaGeHXCkeeZrq
uqPGBJKOtso4RGfNMPcqgh4uWbprHPu4vm/S5GtROfK9Uz+N1gSM2hjOUMPSytKYcbbH8qWrunLt
RpWyadmcqi+Ts6rn7YCV/fSLdsvEH5Sv2RdUv5i+nmi0YohH1YgaVVNZxTSFyj43D3YRPRr9VN/7
ykCKnow+ADT/BpHlkgYI5WTPt8rtjJj42rVD0MeUgjy6e6RPj+YQTuvJKqjP5ncwR3ldoTHLiXuw
C22nNfTjkxHo0lDF0cYwDEw6gcx2GZmu1IDOom9zKT8LI//IdUpBcQqILDQfYrIR1SeidDX8c2RF
950Hu7YRTFCCrmPdhKc65kjPWb2lj7AafAcMWP+Vm0vKcdJMMENc/AILVCwjHMCzT8TMKFnS/t+1
XoSC7TLt+hIpA4XuP3AKIOMc4eUAByE2o59BJ3T3zZg8LhZDH9fjGWvfvqMymUIzoimiQ2Rh09EH
vGfgRkQB2o3pLfcJDFdrcHerZVhes/zdHybzFZaYDQMO7hryduJvLXrtLRc2fzLErKWakwB/7qz6
UDdMVJb58KBJW/96yXbsGKvGKQ4aKV1TkX1p6Jqs+wgGJwTfSFzZiPnS/NiQdk0imtC53daBDqYi
ruugvihNS9mmnbEvvO5AufeZ3v/fENmfUTi/mVX24arVgVL4n6OWT2NtMILmpPD8lLWxaVJz21pv
muOkd57dPjXhI/lis9UnEMiL/aBYDAYDaezoGlL68KhLyOGlPmc2Kapn9EggEdnOcRV0oJAs0IAD
AHOYdK1mW+X5OWqqPfDV9McpR/EqxVPaOdAF2MjJxEaOtBlVtohCk4cttIdx1zAfsrFhHVp7Kq6H
WQyi2zQ0qD8KGpLh4LwxU3JtcMBOH7FzR/uxDoWGthue0Ofm6UxRvQ696ovaEdVIesStZ9yir/ap
wFAxQ6dMZGQ+NKRPaF5MxMyu+mBP6rB24qjaLNEr1MHUr7y5WsUJqQytYgtdbLUvniqwMZkgJdpQ
Q3VJj9YFslKeUVxmOE/cmapUVOOXkDE+5cJECsaU0EM/z7ABe2WZrs0Z7K9iZegrd/pKX6jfGNW7
onQPRYg4AbClF8+i8A4raLsybeezL+LHttI3ALf1XYdM2qZehckArJ9SDBEBzDMG2WkWHjoYeXqX
+vaUZm8AYtawzML+PY33Q1HaG23s3gZLhek5LFf5Ej8lKZ3dxKVyqLQt4ARUaobY1jkuxd5eGKnW
jepD16gwQF42eN3jjC41DRsccOQ251FFYjfXdRAJ800ZutXaVhGPzf37WtRJ/aknlvSWAL3X93i4
V+cYxSLL62/GKnmL+3AXU9hdlWp/Hsz6eWD8e4Uo2kYo4kb0P1AdA60eFe16UXXOyISAVKUuJDOu
dq+Y/bPqohpIaf3dYXqHj3nvkpMde8u6NqcEI6Sd6KjeZjVOdEh0IAydWuP66S6Gxp1dVE+96QOi
UavbmoST3mO7lXXFYkA4Oxo7Ly8vUwesqWiWn0731lbavJPx3ym5fyrNaFtHz56e+tBbQ4DdaQ6j
QPBhFUz2JFPx5CHgBJHgerKzbBN2aHsTm0L77q7CLdxixmSbN5OunJYEzpwp/55APg4TjaqxoY3Z
QzzW1DVX4lIdr1X7VWub27Ibq92Vb3teAFaNU0+QRKG/cizCZV9lOlaf10WZv7phWu1Dx8TnT+jq
zlTbMsN48HSosDV4eAbTT6nXEArnLc8Fiml9Y9o9sFU7OQ1LV9K0oJyczw08reoSAP3+wCrCIdRl
Fc1p83dB5Qu5ZCsYW1QDXaq2EFMHVtpf6tHDQ+jDG3R2840DRHJd9Zq50rxgmComl9LcfW+jh0G4
qtz8bpxqjHxIWbdPshd35Nbh+w3akdbe6DfPUpaM+vImKaq9O/ufRRz9aGV6JpU2ZqB6DCu1tNf1
fUhFvYNVFJKMbA1rncmYLu60mihsTJP3ZWU5knAwa985SfThxE+ebwLJMiN6OTNTbOljZ1YHowSy
6vkfCbMXK82GLNKE57WHixvtQfiWYnVt2PCWQ8Rsb0Bi+Gyv+L3xYPHMKHiANHqLW/8PM3GhA/Ee
T8bWpII/18WNbmyLDJid5txQLJmqGP4ZaCQLp7yrqKQy1WquTCKWddcmMMhCr5d4GVSLefI+LTod
oOJHVbCUstnQjl4nDv3qvs3rvV0MDz50u1YM69es3zNC++SY3YcHWAEpSwSCtVXbogtCaXupadCZ
HW2bhmJa/Tu5sPVHOkg6Wg8oML75aFYAiwTwGEnnZ4Z+AiGAiPHhGJeRnm2QQDAHtX8Vgx9+QTod
pyBjiq77iMCoQflFzxq1rpX4FHdwj0WsN9Af4lQ82tVjAnm2QaE17Mxbm8qFh77RyrBB2tl+/0w5
m75492irX6GX0SqmfmItC1qMGSRuYbkBXpGyVSo4X+h0Y+XXeobhLiBlnnoLK8GcO2LgcQDBHrON
TrlpFYWKQZ8ZpGuE9dWsw45QXqBQOKB3/ZpWmIcudmE6IL+ch3EDUBClAMbjNrab37Ylg4/u7djU
CfQiJn3TDtXwHsRCM5fjNhSMIEXhvTfo27YprcOuVzBBmgJxrg9PmapYqPuVDEEXy4tFOw1EVOrc
EKftHW2+N0m6s+XeM8z4kHrGIZxbkkAvMjb0VkEO1d2hzYa3gpyJRguFEJd6CdBOyN9CgKGdt+9N
59NaSJsQhFmBCAfn1ilfddRnt0MXDqhueMY27ctp2489NoUJnc5w9SejpjnsUk3Ih2bbpaN5jzJS
oReweSZsWxe5CQgzFjDSzb5qmF3IBv+uMof20QbA5usJwm8R6NwWlfU0V2FqUe4TtdFQwMB9+A1S
aeGcsBnsJKcXPAC3YpDAgVNCKWBZZjCVyeeYiWPgFSs1ocy8oKqJHMdI0AKpOHifkmE3dzg6Ob16
h3tdc/o/u9SlQZ5GKBmoxW3b99tYlMyp/2fvfR6zZyjZJb3qMXnjfwIjpozhfcQGAmQaYu6pX8/A
WrojQ1NYYqUlYmFghhrDetaWp6YESwSf30ofMSzp+FI7YDPzMHkeSxqOLl0p0yb0ZQdHIckCylYC
Dqfi6nbdmwtgYK1xFBjdRU+0qy9os3L0K+XFM1Wqf32pcI980pg8gCg0kPFLC9CA8UXNsDF2Gp9g
XXOdyNzTRSHFLlOGNaE3NzuoS1Rjnzge+jE0cUGPRlsTYGhRbOJ0aTeZ4T9UA+kjLq9Zzq6tut+d
QXvfseDVlMra6ACkmGzOQGjcZp62tecQMGnpbhabHI1WSWMZcMygtcuMr3rTM9e4QtLh4s1uvqqG
6jaLIfgdu3pnVvDTE1jqa0WDTM43D4w8MME9kKp0ltG9wDf2hBDcOyRAASpf9o4IdO3UILnyQaEG
02K11WJe12MkcIf6RVHMu046AXQbKBNADsRgX7SjIPwHegcmsQqNDuR/S9t7123jHamHJ4BQZDUU
bAxzOoMLIo2ybwrHpSennktauvLTso1ngbr1LWT4E5olDN26I210ez6VmR1MyXKiX0DtQ92pHY1z
13ktazsozDhQ/CJg2Jj0dX42puxbqYaLa3nHIZ7vVHyzNRvBTLCR1fN5br6U0fmyG/uuVbCV3XzW
/eqYdtrZc1PomTpsj3NsTeXXaYafoUIkoWt3nLigioZLVg4/ddut0yl+VnXn0JVAQfIsgDI3kJ8w
351jeOVn+zPWtVNTzufKKYK2bt6V6EKyZdf9S1TF57HJglSiQRWE2HgxECuONH6a+X2GZwFpjZlb
zo2RBLA0X2bAvr5JV1LkDJLAXcKzT8GulEi+i8JVnaZUQrtsvZTKoxX7v/LHzoICssfUTgoF/wiv
NB4gioZTwkkhkBvPep0HSNYBLjPeGYyVtvoZ8OFKHdWPdplOc9ddjL59WGYHmG3+J78vvvodg9qd
zUA+IlHSL7N88jP9PDn9KWmqPzOlh6bAcWyMZyjDTzABPGQSuhV5IK/FUIn2SfEYad4v9BlBPY9C
XhWEqSTX7nOxpF8aEO1iOhFNnXtKa26s0+XUmf50fuXn0jOLOno7tVAO8hFaEe5Uw77VKjNw5v7U
wblS1O5tki/X9ya296tHDtDNkmgnvdFb7cuZn+CyP8pbDGM5tfQIiU5eS4sriacT0nWBbYNctI5a
6f3GXfcj98uhXSMU+VR0Icy3+d2/5WPBJ2M5o7t6aRC8cdOTVtGzq/SzB0123y/QMo+X2KGphh4u
B+IU80BptV1mxYYqwcS3Luc+ic4wv4YUrRjGDasnFFkDmiPA9e0BCTW0W/kSpl3votzby8OTvdBn
7ddiHP97nvLAl8X5LGkbwyC/ypLppc3oQ7MZZFPIE5A/VbscsMl4WMr+yUIF7/r3LJHS9Kc0aW7r
Fh8hbBQsgCwCWWdgLcckMt80/ullSUCFJrifMvNX1rD32YGOnO780OTVcUnNoEg5zOGYf9TaBcrf
X2BWR0CWYMTCvdfON0pSHttRC5q2+5isb2Bhb47P4HS3Mpi90rUnebZLyMJyAS2qOV4g38AcLm3+
ebqoCvVO/LzZbIj/uoGRccQQRzoXmUn4alCsRTeKJK7OkE+TP5X/Rj8KfJHN4lo1/1d+psb4Wozg
z5MU0VOuUm4vbOFZi9CwU6PzGM1nwtIVozkfvoKKbGhcV0YujorkgwXB1pKiFwR+y9O9X+BdAcRI
F1M3j4synRvzbS7rjzhasSqowHXqV6xPFyj5A13n+5U0AHi9nyfgk0t0q8X+BhkTpD2zYBqyO8gC
NobCXoa5edBsWNG0IOR8yNejvRKE76Np/Fgx6NSlfvCjf4eKAtSd7nifjU7LKuzCczl2P3JnraJJ
53KvdP9WRG/7S65o6xkaviHisnK00NPKeuihRL6uNtoUF1koJGTKKf2Rh3g9KBwYr8+vS9a03q/J
Qx7LgrkfnkhvHWc9If5JIC53mRrhjCMUuTLN/AUQ7jltwrM8YIfNXKIfw3j4UzX2jIjBTF+q99E4
XtolD5KWgRW/L3dNSSdrnjEOZeDOym+fPZlx8S4uoFIMXEh8rHdiuQ1zvOjUJFZ5lqE5Bu7a46sY
TCIQwN04+d9gr+YZzhfsaMu8Er3GjZgwo0W9OW9P3nIQAydXmCTVYxJSHGZRxSTJrXdTGgzFAW2P
k8rDtUfObZgRa8dvZgYtSGdinULON1u9Ws5qP56dbJvb9Wc6z+S83I+mWYGS2VtkfO6abrow3xpQ
OsZJFgkm7Gb28y+VRWfYiZx/7iioRXdmE51NnCglp8AEQyVDI1KBwiI2Zn+S1deU+qcoz2oao8Zi
HWWDNLP/O9zqGqhjfovZOpPa/fokSg6ssZR/rX45i4UU8yA/EzUJ5N/TtjBebG18v3oXMW5D6x6v
/kbVnuvM/6ywP+IUqI/GWvfDhNJJ9pd8D/2WnRZ7ez9kJn6Ag26YTtc/lZWRS/OZEAIw+oItDko1
C8CUvLbOB/TPvyAKj6gYPpY9KbweBvCkYoibW9liSaGeh3y6FPlhMdWTN/nMJnC6U3jl+sLaxXsr
Sf+91CQKIVnx11YDH0X/SN4np9kXWzUbzXMCWi7S4quPsDXaWe6P2LLk03Lqb9mjFY9Plnau1U+S
KO8BgsRzpEN7CxX/CrW/m9CEIo4lEO/msJBiR+UWHbiei9NIQaN2QX8knXG83jkKZMxl4FTYJD6S
tPNbiOBqzk5beHTMgZ9JWz4G7WqC5IzJWlHqfXKALNT+eJKbh7DxUoZUwuL8sVymcxpzZ1k9EUf0
K11Xnhfb/72+KIcW6iXwHWvXB37M7pGXZMuRQDyqWsIlAI26Ls3VhGfFtxbt6rG/GLA8yPoN9VeV
aG86uZJW+C8Ixp9pwSMm7P9WY01LczVP8ymWa5CjIN+RUkQZEm1TV91OLva/79X9P9Vl3/Cnqqru
5WN8T9NWSaI+RAu2mafj1hlktskdEzTPNt95NdDy4deb0puXriehZxW8CPfSOsvF6D4M4Z7AT8tq
pQOPgIqHqp8UL3tlOGXVNOGn2Ag1Fm/mPEeM+kkQIbu1TsOz63yoavP632mVT8kmeCSNnpFpyIxA
V8izkLerQ39TzMm+9LSzY7LHu6PYVR3sUWbW20izH/j0wCrYIH0UQKf3mZbaWQyXRIcApTQS32xw
uBBzG43aHeWMTy06iNXykdVp2y8xe1mT/Cru/wdaYqrkcBpZemvR+xaL7Ov/nkQXk1cnIPT6i1sV
HD+40kbF+c0hE8r7BCKY+CC2Q85Or8+PMfgA2Ta1T9SmpX829c6Qh/TfSzQ9m9p4lHW83rWmf/rV
S58lTAfZ97L9Mz6pGNMvX3lRQjMgxr06ciq3zHbD7KPoRy1bzrKtU5XwLldu2lLfpSoCps4dlcvf
XOxzNE2vRTt9Dn/I3EClA9J0AFMQv9M7WslqTWZxVIbqzvRRJiZEWhhuaZLw3lqqPyqA30Z6kKBV
Dh3ib2QONtYnt67PN6Od182EU05zVrX4w65HKsWAMBe+GURNkOg49ckio/Tu1vJtWrTQeNXOraKe
KegXWf7WEEWEeOqyceBDN/ZDgulfQMhhOu1ub2rXu5jPi+eCw2keHOn0atFtrnvHSURbTSDog1UE
tt9sFnN+SJ32R5wXk82B39MRzdDB6uwAXddTjrPVTnPi7ToGJmTX6El9lFQBrB/qaN5tQ25y/c5e
iz8L+x1tqpPsm3/3aSm3OaRH8gJsBedx+J6U7mOkF6er4LwkUZDVUlikhEiS4WdGi5JnWSijkrhz
yB510MJi/JVCREHHgwSxKvyfYupHbJxhxU+zagPUMX87hlWSYFCXE0yKZ3357nUQzNCBXIPBPsa5
zgkSuMphJFDX2QBXF/M/9yK7uTX8Y1fsxVMaFbS9hLJ8YqNLgoITEGfQo25jmN0r8wK/EgdKzOZr
X2NbfV9NjpiHuW9fNS2+mgoyrMuEKWn06he+CYyV+NZlSM/TKm/xsA3yg6pC84qXxRskDWZEzo1N
e3BGG1uMo4F/DtN5H4Ho9EPn6FDrWzFwf9eAzIhDY5sAvk2aHt62etWS5kk1G8HMs8Pz1lOySiDt
IBnvIK8qauW3JIGky38G035yE+vHq7YGgR9qGIcEFKIYQs+0EN12/vyw/FNy5dczPuK22GglHFj+
fKo7g5AyJgTD9FbdgwLHpldoJ7dlFvNfA5yaLulys3CpWlYH8QSQSDvJFY0ZRXjhDGRH9kilokdB
C2lgmp7/t0C/AMjir/eqH4W6Ee9B8OMWnB7gA0wJmg2BwnqM5U7CHflSuV65RiYTNkZuw+8DRiXZ
QxwXXP9e1nYO/b+BXmhofYVj+l66W/mrzE4Dg1ugenZdKyZZ9oNfHTLPfupch1ZvfH09Ipsex55G
GkpLnMuWTN3N/v2/7MlQwhPDCeflJh/L03VJcPby2GFOh24HhsKQnaeU94y+Bj5K33LlLqsjP41+
AEpECRndQblbxn8C8TzX/RTiVw2/f5IgL498Kp04q1HPnlBDWDkGc0Ysr50W0PFPF3lT21ASHpw3
cZlNjUObmmNGEsQukr15jeLy6R6Se1DcmAuxwgYpVEeDzu+T1+tu9z3EFOQMhkVzRCTpn/top7Ma
sUOt4Q4E4E7+PQNv7avoRg74bE67eIZspeNjr+bRJR3JnR1wyYP8Lqd9JNN03fFc0P4yVH+X9ugn
kOCyQQMJdhAQ+KryvYRg4g/y0n3t6sBJmQ01J0b6uVu5jcLyf3sgk/7s7LzHSYHWoDa4gv6iztB9
JPp31t01HmvGg42qG8ccvuQcyJmQn5re/sgVsOlzjsS4fMpTkf13fQRLM55CVyEldPYmPBFzBYu3
PBvZSbJvwBd+G2j/4vcNXwzZMsLgSPecuR/xRuLPbC8PZvBocit4cIkHAJUf/KVlEICMBeshP43G
2GaIn0mcLlmUWpHXU3jIFPp2lh20yb8wP/X9A92/bQe6NuyNOw9PN7rjyWgjstqR9gNuwkj/qmqL
6Pyd6igbiYdkv1z3P2uzxOmBQba97DpZJ6eihMV/8h4ogx5oU6yhdY2ZWCC6qJOAJvOTkkECWwu3
avYg3lOCQonry2xCSAQIt9qfJPcWDyuFk2ENivok9nFu/T2Y7r2YVgm4h+SA5uZRrG6p1L+prwXM
rW3VQUXYiMDZtm9z5t+R7SDc+FcHkQ9sW6haQRzBUbRqVZWh/H+BVWIvjyMjWBIEK0hBWOz2sspg
20McjpNwTYT0UzX3H1Xf3artsI968nV8qBgDMWxuaj6LYo05JJ9O8e30dVCSv9F+waa03yG4aDxz
qBRYr5m8eEaMPIaRbzl1OGX0DIKaepqCru6MtE2bjvd5gcq9D5Ips8hyK9Q9qHqgiyqQ/OFHPsWZ
EDQBKDzhSDXXO7qYkthsPzQ9EFsIJPqkaCmg0O5RrI+tOl9J+iSXxWTT0ae6aOqshB++jZ73KsZe
DJHVTo9zDGADY6aoTHJY/q0YN4gG/sAgvcIWT/0dczmGF3GPred/esPnEGGn2M89wJNB1b7D8qMH
Qhgm6XPWYjz4CwnkzTxfLZr3JkHx1SwtuD0FIKxWOK+SbHq+zWJSJ4XRlrDq7ZqmS/KuwKLh0WKW
MI2AI+h4jbEAjJOk+xCfngfkxPwZXXsQcUSFEile05kiGXfQ0DHrpAXyaOe0DTSVPgzQ1BKYzGj9
GYWxZZD6oLjTJzW6vqHE59Y/qWpvncU4iD35z65AlP+iaLDrcuLE3tSazXpqdyojbLLb9TkE9sny
czoRJL/19PpHQnH5yUfLN4CF2Q2NvVnA0UtdqlPR0czx4DlVURdnyscmnoHCNiVoyiDOiJ9gb+q2
yXANbI6D93c1FkB97uM2knnNa6Z9tSyKcYIj47hM8U9dr2R7iaMeHTcg6KNdXz6Ih4FC9jjow5lh
maBA9NYyj/L0q9S9ZziRpuN8hlGTocHljtrzX4uHRrbkxzba32xjuXZ1a9nRvlfcbufiPytSRyyi
vC2m+FPO+6XRTkumfqnTXhztgoTU1ehparPPmUsXUyFZmGSz4uDK2IHcpAR90ewlFRM/IycMptG3
MUO7+n8mSA5kUilnv9+KV5IHel2LIVmQ5cke9Nn+ldBNno9nYU/LH6nEglH5nTM2SXvWWsBLWXTW
JcgN/foAwnKfD1Kp7S9JSNU8elYEkyDxqwTUY67vFd3dS9mbjtNvNhUBmNhfLbSZS8kf6MLt9WU+
dPhaj42uONO5S/a9b9IJMy7ya4pT9Z3qZaaK57C9gdm+wXlx7R3QBj7XgNeKUH2Wr5CivBTwU/W+
n+tPiZOZZQ4Wy/0F/Ek61D3IlUmMzIBwAAVfNBTHkvI9xc9ngGiBhwuycUGQ+m3SWkEfnBTUaH8s
Ho9ag/WuZuZuUxxvfyPfuJTDRboNeeRJPV/yBUg0/1T2Tc8+Yfbk2Uh/x+5OHZRfMz52f43rvcp1
SrXP0NpPDXQgHxQ706UnNooYdmX+U8NBQsX+vSg3I7ZBKoaOkXzp5lMccUP8OkTztVei+PnRNA7j
jafov/Je+WCPANWmHiplxK5mKNe/yUxnJ3cmTYmSlEauwfLigx+jWMjri4PzZR/TaXrxbPzefHFp
qcidzJGNMgUhKxsvQ0BCk/MbfU1WdJdX2U4vh3O0sPKska12j5Y7g06nS6t/2z21A4SCeewlj10q
m45ffVfufc6er7QZduXuzpi9besTXhfKryy4OU73heJtUoyn/Ik6odcFFEC8PywgzEIpa9kxIa5E
rkklFIV7hgln//36e1cd/fl1puQBF+JbCSK4Ze9PCyVLovqcHTUABoBJ6kVelz9JpJzgAXhnxAra
wmkFNA73z9AseOKTtJ8Y2tc89ywPxkzrwBvd36Q6TdH0ISupOs49pGobWXC5hdRz3+vpL83/vbNZ
jHOrAjBJwPcS9IMIvNfzaivPaeTJy53KJ6tF/jgCy+xbsj4V2HIa0BAmd+e5KiZVGdV+KsppXbgU
Y1zKlLlHaZuN8L/F7RhLtJkecS1WjUtRzfYAPfGN7Cx5gmA3cYXdnal6R+lmNROwjSKAOCxYWuoO
PQWcQd00Q3UP5cVJr7KAkjxh4EEzjKOkkcCQT3iYtzHOqSBjBiQEvSabWqqeZlDozAczA3b2tQiQ
RPInNS6pHzKMfC1XAL7YwHvFKFZMji5J5H8xqS0zfQPt78b//S9WhWHtwLDRXr5adqfpqoEBj1HC
TMqC6Zw54j07OvSXT6f9GBLyiWWAwXbUzmWxY+TwR0rm8ro7Mk5cEGnSXZPKTzyNJ3DGq7IdUPHM
pGRBr4NjV1S3MeMbQ7/tCAbKYTzJ26mLHs2b1lHhNKuPYkbiOHmEaIF2OH2DnpODZYzudDO+MCmM
lx9+knE6GIqyFVM4ELQBvYpPlG017mbiLqV7s9jRcwUS579o3fdJrfP6vgXbxlSgFPlpgF8ShNlX
PW6JYsjL9Rwv98DTv2XDZQTYDQ31ZtBuxZbIa8qgYo3cTeOQcRJhjBV8Vdp4I+dJLDDMu2fV09dI
Lj2lnMU5J4wtmbaP5n3FhpZdKhvb8Yf7OVI2mqd9TikR8nwWe1d1zjGmHFER0znfJm0pedWKWU74
zsvyZfgQqyFmM+dqIEFX+MKrOfLbV2afVrLd5XeHt0zh/3F1Hsuta0u2/SJEwJsuPSlKFOWlDkIW
3nt8/RuJfe+rimqcfWRIigSWyZU5c8zpNenvZYTOTfE5HOQvKy0DXwaxrCuqln+kCbLo/mBMKV7U
6bLQSx5FKq30YNGg5T4qg/Fl+tpn4zcfNZ0kQ9E/yBUxJ+PBg8YvU429WFUfrHx8kb8irxRz/WTx
d8vszqeJgbbd//xG3pE8QjNogpxudN9+k4k/JPFON7Ib+QzLQ8P41pggQTIqZCucbP0HuJSlqh9y
oZZ8Ta+/DQiDWRss239mR6g69vUaYU+YxPtlzQjOmtq8SN6pZoeScdo26B6tn8kNfmQLxpX351Mm
nEyHwNB/gnVlzHT5JgdUHt9S6YDs0AUf8TbX/A+pYS9VD0SXD74Xo8z6sifrRYadnbkrJQ2vIV+r
BepQhQCXhL78Tn7WhBz9/5bqSE2PrNI/yzTNLfMrKt23qjv9t6bslvPfVIZfU5Zf4xGQUPWu5eWL
PFpOpMsa0apbs1LeMY/9schXea66dwN8opm8cvl6P/yunxtI43lVPYY2+CY9+fJJQFK8Rtw5I2Vi
wxrCTWGFt505PvQIqMsyXBWqAX1SPfvR1fSooRO9jJb2EwbKNbW+OgJd2QTygJFUKTHul3Rb5w9M
7T+RGMjin7CxeO5LSjyF5cIntbZIXvFHq4GtddNRHpcQfg8+nAY6RWj4P1MN23SSbiZikd9Pmn6D
6h0NPuc2eVF5AcdL3vpiV0nqiPx3RbTF8fPBq8iDz/mzBxFhgI1KZvjGbIovlFTb0vduAoJ0bwxf
5tz9VbHSGGxCSxLNSVW+avZhoqBSeYBKquqdDoYr5kKsdfNnyCkVa77PerS3XRef5CnIZkkTOu9x
HpB/ay+sTIQZzvuoktDsdg1MAoMzMiRaTt3Jk4vjjLzxRg748sPMLCl7QLNhlS/t+ptOJM5gnKLM
6VlujrwHPykOU4MRrTwo4fjbjs2DbeF4yueVB3E4e3dGvL2N5FGjqiiXR65ZSBOAw0IN3/k1JPvI
KaSesQH03FNbuBc7rhCk8JqW2Twh9aDTjmxMzc2Zo/ih0WSuTViSj3/y6ccxujoRjU+8Q3mn1swF
62i6jkP09ay7YLO+1b45WhlusH3+a7fld0FY7OrBOVARy/O5ZS8W0jaEw/aolnDGUvVT8sipRfWL
0mNP15EawCMi4SIr/L9J6L6xoC+rs0zYjgQNIgD6vsERYHrEwk8+92zSVCVfy14kc9txaeBXMU+j
WSTyF3HJkDiXLKOqUBLb8ZcCd3iSEr3fknvoowObwUlqRgHqK6Kg7Etmql7fwsaBfvfhGudS5F8U
BWT6SsFBto3B4hIqE35CDliJJTKfL1FBr2vQfsi2ZnjUGDwsdML6dkkxLelWClwVujp8Ph7kSKVy
XaXMWVKyrD/lVCqHhyafbhWt3sj5TFK7UgylVH9r0yjtpusKezKFBEY7FF+l1yJTiMGqtQdJrkj/
dZMqV6nVZDRjNb7++C9FLN0XjfNRQjOlkCd1Q0nc2LZ+HwdkL8kFSwlBEiPy/wrVYqBx1KTEIL+T
NyvHFzn7af62D4cPKdbpyBukyGubLwjAn5fqpdxd/S2Jml+JToRl7hqQGuJ3UaEY4CfcwlgvSSOS
KlLLkcp0rk0AT5rTXPK3pKe+dpeq0VIHBnwfFxb5YJIwpFqkPsyiQ00jKJ+TYJ8v777MCWQIheQR
MrikqiywTeIhIHGbRSIDRAufpZJ2C0nbqGn2Jem6Vqd1LBsPo9Uj6Hbv5RWkICPXIoFRaWukhbkF
VZr9yu2Z1eZYJ91e0uPLtZWCj9cj6O6Lp+WMx30z/fm5HT7kc0opUUOjUQhgKqQ3JSVmMrzfJeFn
V9l6mIx7OUMuh8Z5dO/H5G9JMnRV9yiJhhgck1N6F3lxeUU5/I9psLPr9thGVEJJ4Ev5KIzVxyQr
4IO0B7MMd5K2kjsmV8wTZiFWNNzZY2UjPjQZp1yzalKuOlJbuZ1xNuypox51qqZSaR2a7EtpyFYJ
fyHCWwygdafcJpnyOvdk9ozmbrnliNivXUwj6X/jVhF2sTzs/Uk5ymY5M0XtNH51hgeZ3PIjGvu/
UtV5l1OuhDkyewMFzxbCYClYJS6DPpw/sESGcf4ju6KbkUaaXztVfQ4p3IPvA02pfi7Tb1koQvU0
e/aLhAZ0iFMQZLVKJdf9qivRQ0Tvs4SY3Tjfjw3NmJ2yhRN5s1R5JDr0Qbom5Uckn0LqgpUjxRia
ye13+fOG9m8HN4fuhNYHukf7h5jzoLr1IfBbWmzbPynwhyOq3OhTKi2yahR2+wY2WvZt3dI2zuSf
JUsoI09mlqQXS2UCCdEC2iGmIQWZBZ++2j+LjMP3MN6pH+Xu1BGKL+aLPIvSLqey4ipfm1W0z/Lx
IL9btGNoCUIHnjPvRWRL8tfwP0AWTHuZ/73cMZm4Y3UfhONrnYZ7M3ePBSQ3TTAIz/KikqQsYufq
TQBGWGTkrcnPZeLU/Se610djP9rTt1TjZXLJL0SLI1mN+a/zkhUu1A8yxwqNGj3vBVuIb/m7Vadv
w9KjlQWBsQjk5HXlAXJmEVFVKm5Xffpv2UTw26vBq7zzaPLuWohaM7l3ufhyjzTUX1v52/IiVpHS
w+HzIJQ3sslJcngoC8yta1oBPQrdFbct/5IUlMMIWcodoGPSGRMVzmmSgWwYu6Xf3ZVlunGNGG2J
/pNSmvNZ19LkHPrpe87RixayAzUL+L86EsP4h765Hw/1MQrvjCrfSC0g6ayfUJk3keXQZugynppv
yVyFBo1KKzMbj0QDiGmR0chhPHOvZkWbCPlDSbMvH6DWm23VqbgsEyszoIAXUSZxjH0Whoe6w+/0
M0JrGDChR1k6WUrb4d//IV9faU/9V3x3+ke5JfJ7GRby/wQK6OwUd6Ett4Ck99RQRXRIFfbijiPW
aSfR08iwErWfLN8C2Gwq5SJfdxryFqIm+oPezEvdVgeaKhaNoCw3svbLEuLNxrlF1CM7bg07T3HL
BzN3vqUqKj+TmolUR23FuGhMsDnvITNXS2G/zI1biOk72XNlDVhOw7VavGsoA3mujJc4sn+7tN/N
7ngU4ZUMA9dKaC7uDjJu59S6AjsDscEnZlHXECD2XKGyDY6wVHZxz0WVTc+b92mWHcOkePfNb272
s+wDhewzMoloVwo3kE43c26u49zby8YmR3D5gzJZZA40NMZ1XDa63+QKS8VD/i8P8XxvW1MJkekt
gj1RAFAlEbHATrLAUm2JBhJ1ub0Wk7eCRISMXimYaZKojOa32jRuo+FKbzcFdXYFfiUlIMllmp19
VweQKyRIJmSVwkWvESMZv31nP0SK/S1vUpYC7A4YJ9Z6VvpbO8OFcFSuciXlU/q2+2tb6rvqLjdQ
Hl7EPnUTCyrOf56umg8G1GfZg+xyQNx5m/cDZKf8twqDBzt1L1NVQpqUItewBA0OZJV5wFSMuolM
Tdl2AqtFRUcgUv6hEAP/8xAjVZCLKu9Thvsgw9HdW4r9LDeuny6ppzxZSbKhxwnTlfKVdVfWXM4s
NJWPV2pqKxKWSyluWeRkq3Qbpuu07jn3IJf7WoQbJDvBQ+xrxzrJ1i05W1cEOUU3Ipn9J96A7bmp
wuksIjH6PT5FnhSOyWdT04OKJoyx0XUYopTGWrEpoxBxiPDUxKq+zR9lddIdCTWsi+Qf5IwpG19K
N6rXxo+dmX3JjjPqzrNeL/kfyaRI8IuMfZXE49OSrOEpg5bLMg1fijtdcN4xvTvtFsdwwAs/aqC9
/GeBlKughfXfGuzZt8RkcnVlhaTGha+4f/Ir/aeFkIIMf3o30c5xv23axwwdHgn1ORmlS5hH/jyM
ABZQNZASlYxYlmsaWP2VXNFlXZJSRxO0K38Kl9qUKJsWFVTicyQJ5gfJpUtM47nExs4c7AY/v5Fq
As1j30NEqF1m+WNk/MmqJvOocYfXxn6QC7vcPBmSsxGKiEWKZnNBF3+XL8GZvPP/bm7YczybLYYj
iAlU5SSzUKKUZYGjoCcPLQ3vSPWTgt7RspwnEXkv2x8rkGiD1X6vtepnmDJzlPZP88KHycOcldsm
Jw2RvusNPal1sZXkl9wXfQ4pqPwLd0LPPhaWuZOXlP+yxkA+S3IEYAWDU65q45q3rl5sltnn0Geb
0WLHGULuknzMZXyxVtEpCpfpNzCaXZwMy1Pl6QMTVq2c60RTiYw9mSCZ9JRqGdYaLPhMKSV+9Ern
aQkYo2olryg5wih2jwCylpKNzMilKm5htwAwF+Iwt0buE+iBLymZVk1x71gpfYHecbAVonzqIMRQ
HjulPEbpk+/5IKWa1jbfezL2GobxMdkqTqlEDtIxo/7VdUWdIrS+IhftVDdeBy60btS7LkBUijx0
7PM7BepcJHs/DEku5fDjs4XiL8zZqsBkULxeCvBo5k/P9mqz9AwsZuKnQjvdpRqddd5claJ5Tar4
p3b99+W1bEY8rSOwOWfaSwij2IfdorzLLWx78unRAqOp9uWX181o+jhrqfq2MKwbmig/Z9H/+uFr
iQ8ShcyWOFE+WICTstIqu2grtUupocvHXwqTXvfWDFtZo+VbiSqe+l5d5Cdz2LNGzitu9GdN/l1W
63ROX1Id6N+/3b6iXRfCxI3IYpYamRmQaWutR3lBCQdEgkep5tHnFCfTThYgmY6y7QJdJ8eUPUkB
VB5XgJDLTLQUpDJlIxEFudEWWyVyT3JmkOfJiRHV6yEpK5yEufOy9EXD8O7hP+CiqOQYKpU/Dywc
xp+wJYpfmYwSW7nprkrrb3uMaYOHdcZ9kBWjo0dABqho+drkYOrY6JUwvv6zmEg8IRpYC6JrnDW3
/5UZyafJQuPahvZSsoxy2EvOjGXPuCyzVl2vuz6+G6f4979behy47yM/10wNo6z6wRgyzK45n4Xz
n4Qa8i6d9DHoykfZXUgsHUjC7WV6yMOwnftFeM+eIw+UtcNNsRjwdIT5ZAEklmjS24qtTkRYst6U
k7tpBtb/rqRnmrJthO83cYsepRvQ9yikWaZ5rBuEy/Ilf0neiD5YhwRtgGl7ACce/y2qBF1B8Z5R
Fh2K6nZEptsOr4U2/ZEaf+d6cwL/kFOhhH1eBOmliy+tRwpU7pMfNpfGgBIq67BO1wWjXPVR3tcd
FGw+CWeMMek5byxBUR31RwiHO6kwykohNwtPshfww/JmaD5b4iDT1X4skENd8JAjxhDBRl20d2aN
mZ3HXuiLXZ493stwlP8WqZMMchnAjgKTJVA2bYUXFxGIPGCR/OadqJKg0JOQE7UvbVSvBb1ivU5S
lMH137RD7c/YcsRbueUSt/ZOd+zacbdUpT+UIHuTerfsRqJ5DM6Fob8tb8tMp8+2jG9s2s5Tq0Nw
yxUCfvqz0uCKUSuUjV7qtLlkwMktp1NSbksmy4pCCzRKGPfnuOOhmjlzGjQSdO7zjRIozlH3lXug
x/qmDXzgmIUCpbGvzHWpV79WaOX3tgYDP1aPWVn4d9hG0QOg4Fjh5O62c+BIgWuE5Yr0xiw+VWQ9
V6dOd3lc11vHxQnZ9Op40yVqto8GE2cJfdo3A5q2IB/io+LXClDqbjXOeXAFJ89IG+5D1GZkZ1zQ
wTvTCMpTgTReRyI7qcrwFBrar1VqyrE0U3iGyNe2RVieTLzIjqOfCHXYAG7UZO5uRIUy6jco997q
7k7nA6xgHmG/gp3FNu79Y5ahRtSHMrxqQ7OKHbjrmA7TKAa6NLRoU/PT3oQNzptWgGOyPtsX0x/N
G60cUXF11iVOFYGHe7vUaB8yv7d2RobIUa23VlzqwCJia82BD1DrylFypO/tg5bp9UZzPJiB9IXQ
g48hraIXL2lfG6s5aN/jlO7pwZkPYTdonFLpC+Hg78MAujSjcWlqMjw2ljq7QkIkCA7pBrPI8XZC
nFJo6aZvqp8UClZaTpDcVK41BowboF3qiqbTHtF0vzEa4DXZkA2rupx6MKEuFXQnPhkTxVrbLPKt
rYT2esKkFkMa1pWW/lB7CJ4Nzdu0BnT5PH2G8ALKLDcuWdofk2gyVx4+0HCg3QfNMwYeV393dnpH
K6EGaZ5Gy0HT1xbhm9pPX4Y7nnGrApAXGvFWr58VitpREt10TjmukRydgfo/a1AIV5078GQY/Ypl
H4Yq+snrEHerLnsEeptK5j/fOJWzTxK3JoyjDwpOk8ZqMPH5MvNZDejynBsFejW97Z36CiuEMG70
2s0Qqd0KmPauiYoXX5pfDHAgVYVPBVPB8KBE+W6XnmefPkxFZX3A+VYMS0I6ZMkkN9TJPaDKcZ/Q
7DzTnzv3yrWgEXtQyfWkCvL9ODgmBoMmhV0QTjQ2auaxmfXxBDSWVTqlnVunCw0YwWfYt9odbdsk
ZaYgOHbMgMDrN735iZmyvWtpCpRu9xPB2nb8Crr57LKPrSKzQxtW1gjB9PGg1hYgsaI8uw6ybd+a
1J3fsZhmfgxHx5oxncibk6Ol6U5JIP/5rMirGJ7lVsj7js8OpVgadHG1WCmG/TbN6UUrRvOUBNUW
0A1tIVWJKQqAca3XN2FvD6sxMJ6wIgbZzCk58mnaDDHhGOIRQBWVqpziJ2nJwxA56q5X6ZYIymBd
x4gzNbD6c5VbW9zJwEk0SOvroccnuD70WVYcVC3LV1YejfTzPqi2qe0j3hmdJSQfeRd9C+JOV6dp
PxJqzdpAp1QBurnru3jva/20AjzyNf/p9fQGlhb3CMfEIQV69AhJI22HHQ3bDDXYzLqI1Yxh2JUG
w8XJ4/0QiMNhghIpUvWXgXZIaTRVaVs+1TOf2jEaZ0W5/ZJMZrM2Uzx1Maio6JedfMqKn8pc0F04
PRZejnRlrpSdisW3cS2qCfefELOXbASLUMW0JtbDXeYg1/dHCElejZYx0mgDELMBtcwzAJ+atsnH
0toNSCvDNkVqbuBHg1pzl2vvJonyk2/12z6FDzABGd3MVvCkdfOE7F3P1mY0Ucp3ZnftWfoNCpHi
6PoNzbfRsCt6DcsigBPaAC3W6LEycOlAYzgkQd09xhvV8sRbdoxXdjVC3MQWwiy9fmW4lbcpHY1c
c+IUqNHpObHiLoP3++f5tEd12Dll6YuRWsEhTTrEBhPghT6YTmHmbIawDtCJudeSznOjhjzZxRAd
p5TsedmZ3OTIW9tDjjvnHVumtrIdqospfWwrrX4MPfVukER+CHUHJe9Mf3FMz0un6tQ08g307mHT
2NqLXdEfnrDvkxHww9JhgmNEoefmh1epkCKt+jJk+Ys2oB7ACUZJk2EL0uXRVnoX3HQIyNmu/kAf
Q+8vvQ98Do1Nq9w5lMzZgoNnSpDeOvFbZI+4RmMCNHng1xHH32r5t6U4O+pqSmtdlZrx5zgMNQVg
ErgbixZ3/a/wcUbubFBcDScE39L2Mzt+FOtUePsM4wYIQQVyEmL86aa8K9ECPdmOzQLvjgekiFhr
xtDbYxsFoGmCy/Oy6thryq7uzGeygDWjdmyBwp2qeHzUbuOm2KYElYQCXrwHdPsdNrzDAZqFmRPK
eoaz9SzttksVil0k8LZRerXt9uAamLM6072entominZ8bBr59O69sy3s6HL1o/HbbTyVyMQo7dlj
8AUeqNzW+UsWdPqpzFL91JlGsq4slYJaMp7KzmW56SGWWXi6K4AHRiYdmNqCvAHwFC81dq7llqfc
NQ7GOA97Wo2vhUY35aiAALJBGrJZGoBfVWvG0wkEO4f11RAG3ZHQ31vpY4UrddRVp+V1AG8nK4yc
oTUazSseKW+5CZLRpPW56rR3TQ3mzZwB7lU1sOo0Sqlp91YMFBKom/VYosKSSwuaKZuIsnXj1RxP
cwOzo6fRLpTdkNQ3wChoFMKJzYq0feu3TwOMw3WYpg9plwL9lH9CQ69OMHho1Uuq38okHIW6cLEa
OlH07Nw3sXksqrk5eWrVnJo6ueC0CCmTA1AXA4TvEmr7PR1ThXIa87gEwlsfLdQKKxDjFJR1hFo6
FPxtuqo4I2S+cU2TeW26nCfmqjL2jl0ddId2fk0FUJFhk414J6u3S6ajthkKfshy5RCfqtWw5S6T
WZarmGRhsVMM9XGY+3hLOM1OOA5U9Y1Oo6Se09RrG0XL+c0vWK8SUDpeQayoJSwPZXECu12c+sIi
jURwlU4YZyTDaKz00FnrOnzHMccLsMgTTGiyG2foIJ4RIhpz920ZjDccKM4mqqWyZi8cEvjAhcPQ
8c2X1KW9gLT0LjTwTfKUOwQySHbH3dz4m2HWnjIXc6kcC7cCZYCMkr50OHaVpEprq0m2aplRUOhn
+KTaqh31DesEAUdYrEo6Y6cp6bcJ3Sxr1QSr1P8FQhXDvyTc0e16ZxhAJgGjZ2lX0eCwzKXngD3o
24b/sFInyIlhk4IRbqjTBua0Mglj16GCeUohucXB3Rhue457sFe5cmMYKdzesYGqFyf0w/jn2pi+
43mmiaEr3mzCE6dxd0psCO2MfSgMdGPjNNF2wnOCBdA6IwTWAMrGH0oKFaXXuMhK86vZjGzPULlG
5kekcYc6z7urrdHcOjXpO0ExmtPaVwhMUmygys7GKQB/yiw8ZTHGjOpLndLmvpqYdie9z2CjjEUP
1FAnP7pefqrKr8rlUVbH/XbigdG3fJnGiQMMRx7w7wnLcyOtom+yvA420jyFvFcaEq7roSX3O0fM
gL6NPSNPhsPs1c7aFrSLoXtP2jDeBvgPMP+5BiOmnE1eNwTnxAZJZ64BDQzrqsUiw+uadQOZOGRr
mPJ42qpqe9vFATmtEWlMmbYdnpIkGuNm35IJ1WVl9WxMlgjuUetYwzYe8r8+cq6xnvk3QRjuMbyD
Xun6v8nk3c/eT9vS8egnqrMP5gmFKbCGsTUv7OLKKs/PYeM9lS56qRpFUzSXh5bNHiu28NAGVN7J
zadbfQZeUjgntoJGy3d9j1IlH1oL36joLVVjZzUF+rYtqzd3W3lQfKx48IgriXRS3bgJUve9wYVs
RZ9qc3Jzb20qvrOv3eeAbMi6pc646rGJPHQKrjohDTbmQA0YBD921bNzmHr6TXL8MWinebVw1uVE
7HCQrOFujySLpLF1o82mdZ4VFq980s45An0UnvONXe27yStvHM2qtrKWT4EWrrEdU9dZp7HCbxSQ
l+uiolpIJ1S39ieqyYEJSim9b1x8KjpwPymefoaWPji1lkKjqn/dUrkM8KvoFjpEQ0MCGWxxbwUP
jfKUNBjT9YqxMUQGpiuFjtPHfCbxdLZcbzNUOXDqtoZFXmU4LvfuOivNF1UHzZXl9Z2tqQ9g0XH2
ytj4Z7M80frzmk3Dc5W1b/6QQQ/NolOCfzNLDHJ8f0IDYY71Ra8I7Wc5bUNBNCDmz7+KHk8rrEny
4k+Lxo0TxuZWrX0Y+OlatYt4o/XDWQOpvfILMqmgwO7H0iZYq7BeS1DiokhZp2pXr6d4fi6dkGuh
ChQtkcNFGXrbyq739hi1Jz0JLg7nP5RWCse0MpjWVuF/Rep89PCT2nhquioU785ox3ZLOe5bGdoQ
T2Qw7LNuHZU+2tDygYK8xKITieVGSTt3Pc4RyUIyc7tAOeREToe2cv8wJSlTf8ZWVSFMRUhbMh5q
u3pr1M5bu4O2iU3txouLx6FxEYikYMj15rY0sBIcx/6+Gcyrl8+XEvbXynew30BIQx5j22gmFiEN
eApyLIimrSNqg0OtViUcJoRI7j5LxwvO2adqah9r3XqzveTc9iDQ4K2w9Vc3uWXwF13t2sMV1bWY
6nt/O6V0dWJhqLTZja1atwgCoRzWVb0JYvee7OYKr7v+3jC694Dc3boka1n4FkEA7GYyFvq2U7j2
foosNIns/AxUv1evEYZdesztpnbT+PV3HmOJBLRNX2kZWYC+bG5m9cPB7zdKi3NdpHe17pq7wQua
Fbvk4VWfEIhGRtIxUSGn2d4xLKdoa7d9v8EpRyf/GIJOSnr+uO129zjqYOr1042DfioU/FUbp3jL
bHutuaAfm+lRyVWK5Mz1qMZKqMaQo0sCtiQSz6s57u7R7W/NAugmHbH3ruIeAZpm22bobjQbOWNf
36gJDT956t/jrNvzsb2dEtnbhDT3SnM0ZVME+II4eqVtZqN8za3m2hg1YgRsP/Jsyik/lBs1JZar
GN87XmRHAxDWEiGxqvOnafFjY9Z3VWz/6ear1xLgc8S4B1h28HK32rp04MPKPpuK5e26GtPIJNCe
WF0v82QDOCNbJiFYb8WXyEIzR6GF82SdrOD6g0zs16/lwTdJZbQlSHp/V0fNDSGVHUMEB9hSUW5H
RIIl4QY5TL2KCQ71jMWqwmVi1YYAtkaCAZslUTf5SFr7MFpgKkOTpqDgXLcGp4lo2qEXRa+nQBus
He263C8/Loi7KCZn5V6XQ2HuVW+Vwl6kNxfcog51yubRtvUGHtA6soCcaThqrdRkJrtlpJcm9z8c
3NTnMn1pbOQpSXHUaPrZc9ppTv/zj0Ie7H99u/yitNRdEffWoRuGPN+1cdvh9IhJwHoadEm8l/9+
FpEjv5nrNCK/KV9iw+SzDUqOKGygs42TV5+Wf9y83xtA/A+K7V0rNZ4OJnefpDZJ8Mos0FGcGmcq
3mNPvdhq9lSZPbo+1z7FEbAtjSaTe5pHQ9aT6ZTkLh1rLRZdihl6mPHGwO4dP9smMB09w6Adt3gN
IqCBA6aKRCAeECkqWbBsyF073R5X0cNsKCnwVALqQv9QQt4HmNNvhm1wqm11qzQFjj8OPMw+zI9g
QdOT/0CvWM6ZhPAJAFy0xgngPm5b9dEw71C14OswFHBvh/I9NlScRqdgj1dfcizi0MVyZQUseNxP
3QiIn0bEoTUbTrYpwD5nO8F1HDCjWjd9nqJG1K+q1z7lWXHBRYiuhyo4qGPervtKUfd+2wH6NaPb
2YzzLbRkCk7M2FWMDm+2tfQIbP2XuOHo1vBP9LJTNgFpllXVdsT31q+vZ82WnlW4XxFsNdW/AsWr
N+FYXojNaN4O9HgD7sVa4RfoSGh0if0s2sR+cSveH+In4LjFfVnASoM+qjv+1dWVq8aSi/7hvguq
fTHa2mrMphcqezUGWcGt13LKnPw6XxWu9o3g46O23jKNmBDxL2+wOw9dTMM3x/8436utvVXqHLWB
N+ypV2RrmLvKDE+8Mqzv2aIa5k7Bn2FYt6mCrxH9Z1sN6T3BwPioBL8QSJ9z99wM5Jl0j5SYnedH
b2xugEanh8TagmXFHqbjsg0xORNloFXRBL0e5VtVf3at4iaroJBbFVmo0pqVvbx4ZrV3YQPLWbLL
WKJ558ZtH6eKSkYD2bAP3MfFJi2M2huFMvW6hSNRtGG+Ln0EDOJFlLbEFl5jPI5WsfPgTB0NifWr
QNlOfrBLhvreittTrGU7arMKlhAkAaGiMfcx2FTG/t02qUVGjfZbI7ReLdd3qBX612xMjgy73fSs
erhTOG/ZYxkEJ8NT54NjuzVpyOGsKvXe6oa3iZrNzmiDa9Cp/npUyJOOgDFXVlkmZ0uH8h0l2h1h
fX3CMgPP26TEVaZt50NKW/K25JW3NcjGVd/5w06fi/HMxn/FEaTYd1V6hqAdbtoceJFbYQWv+tZT
QJZ+raqcXJSMdUhB6EzkAi7a8XJM272ZzK+N7QtCdAvef/ZLsjndYJGpz6Z7N4XE/nGYkZGbavyH
NBzufAXuMR6seFl1OnbBZscl9+PPvJisLRpmXE2pERbQvauAlQk/omTXePO4mqzevXXZVlm3B2QA
8m2lJ2W352RDJmS6XR6x/DxxUg7zZYY/JQ9WN6NYa+MUjiEmgG6VibZpRiWaOUhU1q0zffYV9p56
rpu3yz9QFa1/X2WNuC9i57VafoZP5UTfUX33fx6bzYSKvdvQW5fbyrRZfl1HbXUzGSnIRLdrkM/x
8kPnfZiF+4nbKGMlBp0+Yit5q8tXy7cIhJuzjb/j8t3yc6gXLjbaJCForgHnygQhrT678e7f9/jK
nYswsI6TZum3k0dvzRxw3px6/bbTA1LAkVNppAhdXLL/54fgeICaJJm+XX64PDmiYuIQx50o89m4
SwgCSUuU0yCvHGR+PW2I/+2jmqeIIOUhy3OZOMPOD3GGyDrTu01Ija7V2HQ3TtHxCWOVA0whv+kZ
tKe6bo7LL4w58m9bC+GGPtb3y4+W53ue+a2EeXBYvlt+Xvm4weD/om2WJ5XFYO6wjsTy/v+/rKkP
R0ALyV01A21lGQ/PEH7xchi64qYXY5bWnMAQ88sI0TiI4nZ4YAWvjnXecQaPUn/DKTk7K/50SBSW
OczNqnU3WE/4PO+jOuXUp1IaKOLiAfIKIXcJ2tiqy5xOPVS46D52ZgxbAtjGVW3qehf4tE8BFlXA
PM9I0KMCmHIP9TIJm0MFfWTlo0ZZu1r6PmOFOpgNvhwkr/B5WpcK1f85xTlID68SSCYpUUqfeO+2
79y7MQsL9ZQ66m5InR8rzJAA3ze7YJw9bEb6TePSlVblPpMkOlPvHoTpPLoZGQ2P1ENOwI6zx20n
e3KCUf2sqxRwOMkwpx5UKiNASoIt3hM415anwSUL4/jOXRl0O8+PLrpi3SVdvxuqGc5PGtzqNrY7
ivHY+lhmJZXhrNGhvPmYR9EVQmNy45OcsCug3wotqzifU+I5ZgFRfRfMlyZJeFbtwjto2lc9g2ml
AdGJ6NgyO5T6ifvaR9ibak55zLp0b4z5wQuvU5oeu0FJD67lH2xbDdalNdGzQim4tYw7J28PXdu+
GaF751TugBV3c8JIUWWZZh2k2P7sIIZN4/qcpcZrUDnE+dxODl9oD3i/wXhPGZDQuKV1O0deSN2B
CvAlGYH5zCnnKIT+5L6zAxD8vCdv0yzFo1G79WAsmZyCttxv08D5pgFCaIz9hSLLs+KUEKOdFyAP
zRZeD4KWgsN607KWWcEEc726tHZ1jspPI4WKN+LLMEQb12m7gxMrtzg01ZusCu5z/TP2cajBYj7E
cN5h4x6hjIrvr9cAgRpJ7K58Ha/NSJtelKF6hpX5/4g6s922kW0NPxEBzlW8lajRsmRbnuIbIknb
JIvzzOLTn485BzjYQHa6k048kFVr/WNOLwwMUTMYI7ZRM8R8zyJcl38FT2TirARsMfpEPKffsvBo
kGSUoqSNDsFq/E60jQuXC7Ct+EbjE2RrMMlvduWOy/pcJWxIwQgO5+DSCWtM8HwgCJICYlNToFGE
jWjY+v9E7RmbuFmtnKWLOmM5OM0cVmXanAaiyxp40Hbi2ky8FcwOeuBnvZ+W4VBC7Fx8AyRo9N61
C0fvGgRUjN2lN5JnOaQnW2CHxY006zWi1zbfKa+52X0eVpMmRaU4QX2Ra/BRCSdDv9fc4rjYQ48+
jASQbCS41D4Y6AEterjCjpWYwpSPuWjgpOkSzV6tsn2hc20Fit5lXqd7tl90rJ3B2impiMiWEoQu
CU1tvfWtd6fQdd864zkqC6gAQnIVvWhNa19gUIKQdw5e30AeT4tnvpwL0m5pz2ZgqNujbBr8L5Lm
jbZ/EqrGlYSOmsP00NXT+9xEHdaT+dNK21DyTURPoPciG2HC562QAZEcLtl/Q/+Vk/lLYmxyFTSN
EyVpPEa18xgTKy6s4sfrm8vkuzW7LSmxpGqmYzZsLQdXuuUDjneypvoswnYPQEURnWdnsO1ZdrHd
hjiWSngbC3zvoXKJrm8WcZVmfysm+yPqxwNRus2JAB9ogeoLxwzJ4rX1SixueZxeJyS7uA2IEF3b
H1xnIWfbL98zJm1TAt7PqiLNhiu4Gi7YYnOQG2ZPb5BkzubPHQiu8vXJyDlHEp3goVsT5ququS8t
XUrQchiq6B32uoUL2hP4/d8nOCxJSuGZAnBoREDhpun3wdrm1zdXZcZhRu8fudtEjDeufPFl8Kpg
dmF0mxvp+bSA3Zamu3Ifgt+QVnnIpH9vZlJ56oUugib+z0zUU9/CNAQWtKGkPmt9es0CeKygkSyF
rlcdCDCJ7W9B4aMEEM0bsAR6T3AUEsH5/z1kBGUDCdBJPuowNfSnxEcDjv5EkSj+HQoSN8Q0MpBR
3aAiGWY9uZfeCw8VUgnaVpRyN4tn0vpN1jlIKoBK4H6kVk8BTZeAn9FDPFnjL6/tm5DCSVoKRdq2
G2EBe5Yg38Qz6XeXlusEp1fHXzVY/ODBddJRA1m0EAFN1VlzGJNRhZ6V7gMRPFbQkhsRN29MhSfh
QMU676sQSceUE/u+kDua9OBa2yfbrL4Cnwd78J+QaL83TvOfXnCYGUt+7MjT8FG8HhzrpRuQChRf
UhU8+P38FxzvcYh3lVBfDHgPwyROU6x2vjdxYeex2BKFfRcIg5Zc3T2R5RiaYeMy/TD1xD42boch
suCwzKYbGUlfef5o1tnrbP3x2wqJyFicYq+mSMcigKPZDwJ8HpnsLY/dg0/+w44/gbAPV+/rOv2U
VonrPSa9GMNuwHrjxb8hS4+e0HwKNqVOvRo+hr69VCpHJElHpRTlg4XCwo+NX0lgv9NO+ctTPB7G
GntO9fuGZOyPYB47VAh8N+bE/Ft35ufA3oLomiyTbFOQXkJPxiWnQbywZ/gqfUFbcabMGRP/vcxG
Glv64R2QlwCp9N0Fo9kWyr4rT/1q0GpQ0YlHHYa9Vfmz25ovlY0jIWFkqTuydYglrqhNVstXVENz
8oGdBlKGJ2H/NSJ4thSuJ3EZirz2TjuQ3sniq265MTui4SuuFmqqmKAOvq73uShoUOnbo+kNnwRh
Qxw5+mvyezarMn+J7LYHuQaX5Qrbjqg3WIsh000eK6Ckkz1cl0bsVPaQAf1ZFgCdRch62VDe2WjI
dTqk9n1qG1t/HnckO3tbAGfroRze9GxdA4NbWrR8Zf1+oOqZn5hZcR4c633K/Ne8iXD4eQ+MJ7ts
GW9QStU1ji8paKCE0oy8e2sEPveccYtn9cqE/GjHDRAeQdnbqXafNO+uXYLSU59B4+gPRaZ92Jl4
pogYn9rklpmGordWh8aYf8xkH25K39zPUXcRqMRRmTFXTmzF3eC/2R6vVqGhb5dgrTUuvPe4JJKs
yiGmMfl8gUOfWgLAnaxsT85SvS3AXXNd1cepJtbcbc9uYnLYe+9KqSy07PE6+gQo4aFgsELVVGuy
CNKkD0m6ea8X9vQu0Z89PWzJWJ0Xrou5Szke49045WoPPP2A+7rb5HNgrAXsGKNQ84K5yEkNCK4G
J2SbJPqLaswquWHqiqgkw2zQG8d/2bTMljmJnTQpncD/UZZ8KklC8EI1wmrNcOZVaFCJd8F/AY4R
YBUhb6Tt9AMy6ZWE2OeT/0gyElcf0BzPIcBH9rhY+NVNqb5qbMqRCxPH26TjF9dezk5d/c4MnzcM
brkucUDYwXNhyu9iniV7J2IGAqOYXSf1Bu3ykzALrDdOT2eJZJs3GK4D57UgSCTqqlMqJwQSqLVb
k4fdiA9F2u/BC55pPl425YLrzR2zbR+r/5a5gVHU31P/MdhjaPLg4RxYxMnvTkp5T6ZrlyHZsNUO
+o3cNI+EjgjJynbpGWqqLLipDgSB/4Wx2Rwd80plWB7Weq2vKguxc7zv2XI+E8f/iBr/otr+YSj7
r9GtkcjisvJGJrOh+lIeX1Yn9vABoh1xHSpw3DIDWFiFS35Cb4fWL77N1m/m1hvp/buxVLdEVKjH
chzeTMGzLu9iKRBZrASznNl+zPGSO5NBxOO2652BU4LtrhQjK3ox4QH+ptzy3fPcY1zRSCURBeL5
eDK7aK3CWNFezz25Xg4DlxPD6BQvXW9dUk1s3xSJ29LqW9MM9cWdjV8mNzU9k9dE8ZgtY85dhByT
B/CX6pxHs/GpF6HrYx7G72gI3qWR7FSbnCJd/pc6mnebEN2Bqx2T/0ZwWOzMtcvLaPrDIDMG7OAR
XPJBE+6iqExgcJnJwDchfCjRqyNeZcJIrpF4hF36i/KW2QlWs/kPgHFbiv4yF/mTZcxvjj1+cbPS
FnxMbRu4dsGfilhCJOgnTZmfA+Ki1xTNCNjJqLxiK6sJjiImEti0j6Irvlo/I6ssA2aEbhAG2fdV
Nu/HktI3o78zqD7nzfIexM010NFRZjMBKP0+12nPITg+oPPbISi8GPXkoNBjkjLt4gNX1ZcTNYco
y8yNspZd5vHpo38ELG+pTYVLN2sX3GPF2dqTFXAsVGl7JpUJmUP2kiuLzzd+Q16oAN7oKiPA9cka
ElYNLENR3p98C3TQ9WeAR3pDAiV3tYXVwwN29MWdUsANhQ9kuHYnc8z/MxSRz60d8NdAakwLJfcF
cB7Vn2/UfiEU4zsiHYF5LN/1a4t5iyKJNqFzaiSvEUoEAikfEuHc3ak4enU0kny9XOPeYZxoqQIy
IpdaSXi5NNfGw8h8Ggl/T79Wu0RhoW2WX2e+0xHhAUu5B+3YByedqGwm09YJy9ElCAWod+Lo/fdF
TA1ByjjSN+7INFFYRlzr2Vyt46viQGja7mE2uha/ZtkaaiWU4Gc8sC6DQ87zxbBnVAOxoYc6cKwb
VWB7R61PbJJ6G94mBllYeEapR8+Ud3ADXqdy+nSG6q9X9nCqvnMjS4cje1mgqGqyz+jpkT2U8Gp2
bod3xweqLLIRRQTlnzAAEUGMxZcYvwIKvMhTg2Cj/Av5R+Te+uEJjOAQB8Oe+oYXnwhGji0TmJEw
ShZG1hQ1XU1jfGrQ0IQUch4n8DlnkK9e0mX09n4U0t2lgZPv8eFWG2mwZaWAgi7W+U0X1KfaG+7p
7Do7W/9lGWLfk5TIVMgBmGDKBLkjClUjHK2Ws7K4dhZZ2YmkqHm2CIjuUEG20OeRemk0tPsw36oy
3016/EufGnM9czmLD92uLt4e8uL1nL6NIKWHzpbXOIuhjCYaCLV1RFWJvbp+NmwATW3J7zIhSL/D
erNx43OcLnckMjbhNjUDJllgdfyWauNPMpPxNjrfWU6fY4SCZKYbki4Ob1NyZwBVgtEnjruRMSir
ob7myu0PgngGsk6ZT+j76UfUQIZ+SA1XHMp+TkBcls9lGb8bjYKl5IxRhDBVq/Y4mrNP7rx93Eav
SQIGXDQDAbqj+Bt4452eoX0Hp9/EL0NpFPv1OXFLnpFMR/Sb4vAYFkhjo4t+x4v9tLAq5knzZJJN
tyFA7JsAvpCieO6xaNhEY3VyF/VJlRCNh+giiIlFIIn+bxwqTpN8CdH/cTU3SROKKXjuSven8LN7
wpG3GfVbs8ZBOvl56ZLTQseuX5XgRILEsb7e9VTUrL9I2B3tpol1XF8QL8GHYY9zju39h3efsFyW
6CaVj78qerBPuC5Ptel5G7effxlEX2TR9yC0v+lHrhR3OvR4OFmDESzUVvwFzY40sSowXFPbEZDU
Zidw2llNgIzbHg1p0xXKv+D44plf76ohSl99MuWY6rxrn/sEfBVHcyENuiTDbo7d3dj0b/kURr3z
ba93QyyhqqNUP61n52gs9ybi44kM9Jl1w2pLLdyJjf/Ll9XR0hUK9pne1qg/k3TF/ca2uhEjCpyx
WV2pcOXVn0LLm+efTSOlbb6xIkQbPOHWUH8QY2TWyXLQIzChHpmtho4gmziTv936CKf8NmZ2t8/Z
2gPsMXZJjF1NbAg17KBms02paUIMdFZ0e5FP544aP46D+dDl3auMpxBX0l+qXPGNvrZy5+nIOpmi
+PFL+Nus+Z0HmXoUeFKTNQV1YaV/SEvjPnAscuwzdg25/K2zbdwRZx9N9wGReqHSJ0MiHK56SsKT
sdsl0aU2DYTWgJaHOtKQi5WFiEK9Evp0VHaWcCLiws5HuqPyEgW5FY8fY2GwzdbD2Y+xNvbDH3Nq
/jQBXShpVv24YnaIvw+tyaq3EG2nAA1H3NSHyi/qfQ05vVW5Nx5l6dLEhrRCJFQJoLIkv2B4KNdt
pa8fLNUcZT4/Sl+cAiRlvSdLnBXqSv/PHvIPek3jxK0cvfHr/NKb6lIt+qrppuSB6T8FIZxZ6RA3
5GLppp7MrekhdBJ10+qLUTTaeHQvrA/KpIIfR0R4191PYYlt06hnnxx2c6wkJH5pw/bu3KRY+4Ea
bg1FFe0ko+Iw7zTg2MmJg7stp9deDPaGGMH8RDAX2jib1qCiRbLSzuj4lcd83N678jkzc64+TixQ
XN5Pqk0tNMP5SEkvAwSUuIsOeqSgZEJ/Z5pwE9VwLhuv3HocYRNTYTyj/KUKjzB61thQmdXBL6ZQ
oLWx1USz2SA+cyt4HnDyYuF+rldbcxATl53zShpGcDNAuHbaSNVOvSyJT/1iE6VhHPRn7kd8EZ6I
tmZFc6AZ801CJuxS7UW48NBUpFZK9S27Tz+PsDIZc0yvl3gGVtsHhriXPmbSppyogNLqQj7CHCqf
lYjsyVXj66k99P3B0EKczGpNct+RAtc/Eli9K2QLC9bYT3NWYR/S7mdFDHPIUHy1cxtVDOOe8si+
8Kr+P2/Aozk3ndxQgE5S+NTMtwXVPErj//oq0EjQCePw2IeXtV+Tnuvp5Hjdsa4Yp+J8ifYdEtcJ
/A1Aq7O3M3iMbUenqTWZyNz8HTn7nFg7C4if9nb+Wus8LdOt6oD3HAaSvhiOPJx/3P61HdpPV+V3
ZBXIzvC1hXM69te1y8WTfrQdPE6XfyznyCaF9pFaoIcOHeu+KUYkKNQLyorGXKs5kGq1jhQStdbb
mK6OZCf0RIzIrDh1+Ck3yKJeCfUj27bdZojW2vxjkG0ato5j7TrJN8+eg3fYQMleyndsynosGmXy
wnxHXbFhujy8vDhD3RL9T9vHMhQ33zW4dPDb9XAY5Zi9OfgsdyOmsZglbMBGn4D5O7k+zXHK/Jnl
6Nvc8Rloe4f0KKD8C/WeORZxCMkXCpQHIbREsh1SUDanKg5JjD9pJYzg1XbIej7IJD02ZtKzgE7R
1hhALGIr29qp9LbJMLySYSJDKsHzXWDV8SWReUjk10uRR28LOo4tPX/B3jPm22C45iXmbkxW7X6g
zEsuPXEJOAh4y5YPT3XWu86oc6A4Ya+xTB6ddYifXd5fgCAfe0cnpmlTOBUz4myAFVnGQSfWazCl
u8lA9QQGqkLb86GhVEo7rgQ+EB4QRzAb37iS8XTStLUCA0NAfN6oXlXEqWrEcX80jIr1J5ufZ1Qc
eT0SfuRadyoq+KxngJikNCnfLpsYc4plc4dhoZQMabsOOCCkfTFjQY3fFjsKTZfzexy/YKBwc8T4
Z0w0y04JYma0Cg6/8zaqvRZmzDS+7IZWmOc6tX/QbQ6nzgtA+SQ72ZxiqTDUNnMx4MVVwEvOA2H1
eEsqXZ5ZpC4yj8TGo0p5jxZx59V0aGtVyC35JlZIq/Qhd/Lu1Av7sjhduc/op/ZkdECJSrUUFq14
8n/Xk6i3YzucEmDDTWuC79SuJ0LVmTlokhnqIKoPJm3DBMz3W13anzFfaD4QGsVRp9+x8mztkXaY
VOF5atOJUCDcIpFHysEq6y98/w9o0T5a2l+U52wXh0YyRETAQ9mLEYvxaAVr7i+39vrCGYEAweQL
lpQ2u7QFwBYQDqsU4RaMmwFLy1ht0H3uOesfpIDcsQa9LifNg5yie1811CDI4LswhztdXOUuEETL
u/FjbuGN8wjGbdPjsIDy4+8IeXgWMJf2kxOxYBhFy8phuMffwFc/Wqwja8SDdOgmHjNPnmZ0mttE
BMg3JRdVRnufIwncg3pB8op0IE9r3u/e2ee9bo+9xMbXdMbRkYRikN65yUlT3dSZtSVVhW90zxBG
wdtbhy5WO/PvSXPiNH+AHDzcTlQ1OxYMHVEgTt0+uDUdeojT/e3Ugzb7M3GoTQugKd1cHEQ6/6Ip
OeZ7PJJy55tgQamB/iMbV9GewweCzQ6IjgGU76DaZ9nCZcIz0dNGmiXKB7ouaCh32ZknGwNjbusd
Mf/xc2l+2pH8qTqbNt7FZ78wEdbO2nUfycq6aAvFgtnPLxGeuWyuvKNhgSq4GmmG8O3pSID4J4H/
1h7LDSZBv9gs9cXpUVYm6WKGEf31aD2SK3kE3maJDELqzW/6NhmrIdnN2cO/0ow5NesvaUHCcd5k
B5ykHcU/1s4WbrlJBFz/SDi8ESA4nTGqhWjZQ9zZD8RTPYsBtFNaMzueeCfdXm/NIk+Z5PiWjoZN
ptxtyAPBbjfHO28p541VL3dUQ5vMgdSIqug5cReUZRXSdpLysQUNSHQpwnLY/DszlCaJ4mXXHHKN
EokxNLQgCA+RUC9IO0LE+6EvjHxD9Mer8KZg25UT2kVreULuSeFvyvZPG9WTU9uvzmi9uHCHpAF+
Y1WkLi2ZTm7dPyyJA3fNHXMuaKCfhiR/Aq/61bQSlm8uyCN22QwIUM3WYsf+gBsT6ZYuH1wzfU8s
haDK789pmfw05AgB+MJL+wnh6YP1Paf6P1MOW9UD9w7lQr8ho54zNoQjl3R9jxHFu7LCrhDhiDsH
1XRxvHg6ECL8ahafLn6Bys2crZ0gT8p6shWTGdkr6roUrVXyVhotJdMExTHq5pI4g47qCjt6F5MX
MHFTqYjKV/tfiWHOuPfVZzdF/UNsGP9Nurzgtq8gze0jNelT6BPVHHqRIO6/YIwBIQzByZkQloRm
Zw9PMnPw1hB63tr0W+bHwtT+yQMi7yg532GlcrYS8ZMIXFTUNdn0S0Ks2zIb27liwKcvmkrcckRs
zPtQzOjdfBMswBupfpydF8IoEQaToXOmMQbaxYyIminJCxbNaU7IZ4AZLky+v85oWjvUKngpo4nx
rQxmGj59ZNH5gd7oSlusScl0cZts2NsujqHOMvHaLmfDtIoj9AnAKB4WEM/qtEzAOFUSUSxSgvvK
gGSfSGHQbEcXs4coDv76rMo8eR8GBrLANbL9KGfjnPXW3S+IHp/coxHn83kGq9z5V7Ob6rCHn9ku
WC3TOhDMlgTPGvRz1pI32clDh5vB7MbhEROpe3A4rA3U/aoGnegx+49PTAovnR4YJ1KiEhK4CbAv
4N26Y16yTCMkqImHNU8wfGHop1l6oCMgHYkuBE3qBhc/gWrox10MnPju/OhS5goth9ZgngB7Owf6
uPpLOqWJrFn/nVp2v2BAKdAZ5vuSOujVHD5TG2/txseLxkS6DeqJ7yDcvG0C6JIFBX30k8948mhc
HVlhqcBBlL5pKlmB2NX9WhxO860qRwqBQTesJT0u6cAfFy/MXB3Oxi7pjLPpi98tuJ5FDsHFLe1T
lJTNo59yssukwxcFYBfWCgWUjStkqLNoJz3ueTNSx6QaatZq82ja5nPkRSgaYsPDfLwwZHSrPeff
DwUWGihziVHDX6YnyKqJbRQHj7f+8O+3/PtZZc/VmQIYxJk83OuvBbX/f78LBRgzKFjyrsQ9kU4J
U9u2mYP8qCLS5s10kaHsUE66ffFqCKraEPWMME0+sXSZdW7qD12Mbpi0Yg5rab7IEkLTaclIph8V
9fX8tzTc4KHSF04+VgqPIOeu78PCQ1FDUCMIX+M1GzFjWkIAiWhpYbrGw+HxmdLpVafxY90J6nvz
9sFf6xi6cgmBPZuzUvGTlPn0MMMUVCUDlRTuEREPwXbmKcHC92YVeQBwJ4LQK6nO7iPn28V9KV0/
3fodpktvkhgExhEryPzW6wYG1Vwt72iVPKxLJ06+7dSMM408Bpif72HfEt0lyJ6qpOfPMLpT3mIR
YLt3qJmzvg2EHjsik3HzFvo78dvpYkv96ddBcmqNARJ0ZpBNbRQRymxWT1eD0W3AquqtyYbp02gK
fS/xWrmlY0LXS8KtzGQM66EHp4Jy7ePlG+R95AmRep/V0RNBsfvF914Gn3IGEiOfl3Rkq5rcloXV
+ONFU3ww3aTHgaS4G2iRDQZloRwCunPAn9mFxH7sOcFnhcgcL/DjTHQVllcXVUAwPwaGy4g2JTdj
SH6T2Vee0TIX538/k70tIVZFnR6UNz34nhvg31vtRv/7U9PH5Mk2irp7fVL//YqFwf//fpPdOkis
PFIo/j26/57af7/x//8xneLnhqCG/b9n9/+f8AC7Ur7xxE3igvvfB7tZH3U90JiwWgjNgxyMw79/
hzvtYsXLj1GgXiwYIViH+aFwqOJlHn2zGx5br7Ia+sJVFzbpSPFuVtIuUR0ztcCGkKqaL2QSU8Ee
chJxn9yNbAAVKV8pJItSmEbP28E4dPjQk9+1ASrOJ1wydlTt1q6pJBgnY5fSCl0Zs3eeTJ1sfTXv
ErHWEefLT10bAxgWxMOyIEfPh21b3uJB62sc4EvzOAnCxKzImQXH0+WH7hHU9UTjKEMlSIauziS/
eFwdKtozRrO+lC+Z6n+J6Z5bOXvQQtJfaScbao8hXxOHQrmGTmovFvdE2sNx1dNJCXdIPQ29mbqh
VhJPnDbPxUraDG0Cu+/xKmTumQE11vaeNKG3YIgaHHaIQud2789FSf/xi2XIb14lm+eKYBJ8YQ/+
gJ+oiZyX0hIFTUJDFcopONp05RBkzihvMEX6HiQgCgImLjCKacK6P1LGDt9UMIXBBWwhynexE0XP
Xzb8LCrmmpRfiypFE83qMC2QK+UC6iw7Zz85PeQCetttYyTRRpIqtpmFsScA3Dy0el+maXYLdMCW
Rp1TVNZoZvLXvC9/63wonqfsCAZFygSa4wd/NL+LphmZDvG2CF/hVARTGPkjLl3Bf2XrAulFt5O9
LkHRLQLwamnt6wIiA4tNemzm0oHRNE/dMI074fqPWdkB8USSSa8MwmqEkHNHk5FhHI8ThRVYlRCB
aQ0pUHntUdD7MXUpF0GUPfLy/2BOQhEdqY956ZdNo37JhaMWCNYP2IaGAP+DrHSONYLLbyzZl/B1
cua0qsYbYKY7uKAzUKOzGc3qeQgcpGOmpseKI4owr++IbAanRTQej/KaxrW5dduDZflvvvw7mN3N
zhhTqLGTm74j03vAVeo6+pSXNLWnPYEcgNgdsZTGwRLYd2ZQJF/gkx4oCN0X93nofkmzqA48mGT+
QvTBDSC5RwSFNCcd7iJ13pXVe6HftX+ijO2hCHh0TSHrK0gzfeC/pTMnm95M+2PsM0ZPzbXSU7az
AWqOdvKbo2/NpsfgxBcAURcsRkyxdPZAhUF8FCQXWttYRBgHJsYex+kvXKU3jLPJ2lwZEhYgj5mf
u2FnIedrwetJZ+urc5bL8vzvHxek0Xzsw+prg4gxfPtMOpx99nNtn0ffJbMsaGmwIXw/04Xe1S69
xEbmHXIrzTEYTahhOj66iVns7DISHXHokLrQ3+ZxTg6zrhBSocjAmMvOzO+bDfeI4QxRW7/wwWSI
1FI/OPakt5g/lQPabNtqbxUZXD7OZ3UYq/Rx7kWAcC9lrom9T5fQjX1bk6gYBAaWPYvPXY6gd4TL
jduqZiTgFMQsS3rEv7/BbQXJ/DA0hp77c+ZjYWPZHIJjK0ifqWvU/nlrhC7+WYIqgrWER/BQjLFx
q7Aq6V5Op8RU8z7oRLoveR0OiQNQUL96XgzMjHPVzFRMHV21LVsMGX3qMfu3kzxZhfk1FOMt7Zbp
NTeMX5lOv+ygj7gIyTfJ7frmMZwwCUKDG0l1bVv/3c7EC5ca7AfMUZgLi9mUsZOdmOEa00MSDrp4
Rbt4UqiI3+IYYUY8pweQwA+3yatj43GO+0GCL20UYlOSvwBViKnKTfutavANJh0RPhMGuUmz5yc/
A14MlH6smqpZzX4p8wwZUqxD6aPCkUJSu/7CNQXBYgU4KNoWt3l1I/DlrBp5HH3fX5uvnFBSr5tJ
DLj6j1cMV0It6gev4dP1xHAPqpQ+7nZ6DZKKBcUd631U+s4BTyX7F3k5HGWTc+kIkgEYIsosFh2p
inP5nKAdjkV9M1W3Lxajpi0h/ilK7ntCbQ+MEHfH9tAOBCTQJIzQRtD9ULoWkPGY3rNxOc/OMO/U
ooBtEhsVR9BSRI3jyljk3q878tbn7KwVg4nTekRC4uWCWH2FBFF8FMFvmyQRDqH2vYkVMl0PKpoO
Qb/zGtxOhIoYcrAeMoOtMs/GGI9qqHO0bcTq4FYSKj16zvjL6vDJGM4M550XJH+4rzLLyjXS9zXo
zAerjnqS/l5Ku12QlYzPxehZm9ww0RXoHtMOg36fER6rWVs8Ev64Bq19G/lPiduAr5NK5y/qG3Mf
0rUUK4Mcd64zPdu18dtRcWjjv9Zdck0IUjZ1R5SDxdrhusMb1ld/8SGbKiSJ2fizlMFnOvXXWHWn
hpL0oGwfmqW/CsWLNWCUwCVEeAPSdng49g/i+J4xcbdbV2R643jVj20fh6A7R3Z2VR5RPAukQDjE
hNTr6rGIejvUSxj4YxKmq2KTMB5K4ZaDdGqG1ApRlzfY91IvzxEpLqr4vUBYlo7f7p0IvW5EmrS6
ZUE0hmBzlywGV0hqnPQSx+62ssWOK5eohsENM6n/LHZ1m9PooUzsfDeMgroV82pGujsWhr6hTSXo
LKk3xjReBGZopnjoOLIxFMKhWLJMUaXpgyzONrEVKcZEN/Ce2TiNweLLoZtPpxgBpJLs0kz5OwDp
6k/235VRx7tuaClaYk6tXIxbusP9qobn3JSEXeILLxVfyMSb3sscX5LMszfcXJciNeZdNOi/xFf9
smz7Mim4TUNZLzEUdUhD3qfXENViE+Uzd+Y+MbyOmF7D3FgjFR5ZZu9n4uQ51sAxMuyScA8kNVjH
jPKqbVRcy94viDCMHwH/3lOmi5TqTPLQhptZ7aR2V/lXvrXb7C0BedsCm1zKcnVUjm1YVcN7AWiO
I97Z4Km+Zl28C3CUOm39iRwa6oKDewdCuR8zPzlNlgXfnB/tCrICCfzgQ8NFGfTg6LdXfA3fjJUN
hukph+kEKi49C88JWWCDw9/tDc4Iz6VuyOvbiHnJ5jduY6b8mjKk0rX/ei1u9orDdxx6cs3jyNn0
pJH+E0ABVbrpdVboFpEvEQfVIaFL2sm6ahhgw0pu7ThgI0KOuFtIaCcM0dortXpw2jLexXNT4COw
kh0Wehx7HCXMdRYWXSoJQKOyYpPRcg3S34VVZ7onH3JdmeyES8Uch+SF48O0npykdR7SJh32paSo
x3QswUm+mHD4UHllYuF9LlNyqTuuHAlmg7tlF0+oKAzU7Lk8yWpAcenlzOeWfeV+RMIQoSIwAL5A
YXidUhq15spA2ZO+zyZKUaPF4cO0vJkEx2eAm9Dumltd3cxyTneRW6DtUwEqLCBnqzvqIOFzKK2n
2ESJKcYIQkHA5LtMwAGZ0/2g5dafcX4QecmjsVTbQRvfNVDQrqaTr2kSQQ0FzHjB4RCSAvlpifk+
KPdYrWkYTccxbMf2z1TkP1PcVn8IFk83ujKulVHNkCln3Sm1DfIvMh0Y2GEMNj1O1qHYQeuCsKOt
ZDvapr5pPtTdUu8GNYaQxQgz3XsfxM55YKtVUwSKFLlbr8j9bQ4Zllro4zQxfOjaN91M0JE5/Ts5
xC4V1s2z+cqWOg07W1xm4QDQ5xOaXM1+RpYAg3wqKyhfkB6oZbblNhG7/+HqvHbrVqJl+0UESDZT
v2rloJz10rBsi80cmvnrz6D3xT3AeREcBGt5BXJ2zapRjZV/iHw5DTViMMkNDlj/HIRavy+wCQ5T
YF1d6aanpPtJvSC4YBV3TrqKHlWt0n3UkbLRY7GPJudEaEbtFqfOtngAwPjO1RY7AkYAK4f+KJ4b
mdMvXGV7YcffQrvPTTUxzuHJfvYLUFBOa+G+/UcTamTG4jrDjiwKFjF8HLoqa++mKb1NOA1VIpwo
7fPo9nMgA7DrmZfkGjgWbysZ4XiKZkg/jv9WzTZQt8SzNllL6lUlFlpRf6fiId0Xk8BE30ZYVI+k
PTlF8gM3xSCajWwxeKvXZgVaG8t6ozCxuEFRfivVat3AxZKzJgS8MaxrzX2ZS5wkbKRxMbUc+1LN
Ns9sA6bSbcXtn7k04RGuPwog0HHmg0Zx4tURNfcHt1XHLvN//OJlci1WBJAUWzRL5H1C+Zz4ZFy9
IIh8hCUMq3g9aYH722T+hxvbNBAygDe63mWwKTYu57UbN3fEBvrlp+hwG9K2sHd4oc0QYKZI+m/A
c3AmzTZNYSlNqsF1yCHIbruHpUhOhfGeE6t+dyLt4RXSWNdTlCAq+jziDy70uqXx9inHmYD2FyIO
GDc4xHbbGRPJOY25mJcscuea9XJUfpYZT7aEy2O31xQGwhIWn7ZNc68ZMEJxamP00O82TuazlRxa
qKUAWCTMnqI++eJH9Oz884qFUyUCPqdLQ6SynrYgEY5jgeXDC5SH8kk8oJL2g0cGARdx8dC3kd4O
nbi0Zfqkg/kRQtRTRVbzxrfMR5FwJpgwinbeeU7ceO/Y7k0vIHMlQIWCtaSi857XaSmdaAGNSxJ6
sZV2u0hioq6VczblwTROs2mL5tJRr0v16IfhQqFCnwR7Av6pDXe9hmSfiIplGJJin+Tvbc/9zHI9
JuSBg3QIYpv7DvUqv3L9T+LKJAaF4otihz+NHG4xsJHf7qR/VM0bb/lttdjVhRNaxOkxhoSCDdqi
LUbp1zpHPlsTgozz/TOVubfr46GFmxNvNJw520GtL0uAtliak47Bg/fsVzxafzEVbjGLBwfL9T81
RthjO6kQPBQqIDMyesB4zBopN9P0XOGqPPTZSNwlqz5yTHNezXQ4M4YTjg3Sfd9EaykA1SW6MFtv
JvviDOmjqOsvjCBRW/+aQ4KPAxQRXV8rDzNwJohAZXysOvzkjjrMia73juW7N82YxNsaEoCU4jwm
zgMrNtiACxI7QXmCpVFbYfmHHTExSnUGEd2fAlTlEFWuSPeTE7BqIjLb+MtfjwqdY0eIbginA0n6
v55rvWntMl0NipnEHUBCeMW7Hp8zdyTZ1+oC5027c6jM2cDP+xv6rFAb0P/Y298mt4c7MrbfpfYu
Q1P8Tsm0YbrZO+1EVrLZUB1IzwyPt03D9xXGRdrC5fJaLC68MjlgeF3w4nKGYzPfbFv/KR/gMciW
ArKcmhWEmGbVlNjagkbcDOmYn5A1uZ8rHKUtKzWWdnqvMrQzgLCPFCzhoqvVZ6YMcfBy5iBN7IS4
OVJCSsyB9xLvOcw0U/tFN4nDfj1+rxChN0Acbx1MZjs9E+rAD8EKbcJhOlvj3u6apyhluziA2GG3
l9Q3WPD/yDQmvdzGV8hiP20U32WUShFCx9C0ACzb64EVQzv5W18YVoJWtRCQKrZJ6f/GIGf2sx/R
bHywmoUUttfVezu+/nsLT8PwWov+mlpc5ushRHpDV+5Z3owFTrU17lQzbhGgaaYHQ94psjhtNWN5
LqV+bUvndy8Uht+KyF6PIZkkJUelsLG2wsZNZpGPZhNbPzInnktSnHSxiS3cke8k1qvf0+Oq/l2E
ZL7mgR8sMo7hfoonpwtKNkDZrqi67E7PrP3jMqw2AT2sSYOPT3LpMXmek8EkgWYXSbnJ1ZO10InO
MRl3L0lvXJI/yC9mUzgj0bkCrEeNt4TKYwx1SCLW6HM4k7isu2W+XQhFHPPpcyi8h0UJtYlHpfd+
H15Y+WLBDYLnZeK0NTJLcPiujugIu6HjuOuxO8XCBqV4+vJGTCbagsnnN49WmIU73kreDobSsjV5
Nd50aXU35tPHWK55Lnxklqh3SKLNzoEIvNURp2u3Fncuh6TeDsv7SVgtJJ/tOPyMVfDYuPOLLcQp
UeGrD+6+8GyYeNE5c61LTKhn73eeuMmyTZTJhFHV3bQjxFHgoNiyehHvxTD9jkxEFvDHntyXSSQv
zOf8d0V87pfsV9txcWis7kUO3SnuEdtk+L1EUGTHsvr26YIuIrkwwfOcmtZ9KxxeW5OxQjbEJo+Y
FYkbo30plM+hhVBmW2Zb9JDfmYgb9+S43NmChenRryd/byyfV4qIYxD5v/JxsA81gEpMB9QFhQ8E
JK4OuOZdMnIcSjCIjEXmAE2obnki/evcWKg4nCMPXkEWEJfpqEjm1TNsVouI5tnXyZ9QiD+5tpcD
Ooy7TUNgNZP11DsBoO6qEZvYxYsZKlJ9IQ3pVhbbp8AmIZHn/bd0sSiqikeEFI3cvfx2J9LO3ECg
xPlq706zJhhKcM6a7GM6kOMmVV1sOQzxeKR1X6rUZqxbsicTFNmLRedlOI+AM07jaAcX1Aw+dJuB
GfuqqvormvvulPjl/ODgpFJa5rtcy99B/DU0gq3JjU/O9pSP+IrNCMLMCb3NEow/MtibssZ6ahVn
7F4obbMoNqgcBM/UQhuNVC9qiWgAmR6EU6TPouJ8pBpC7UuR89KAyEAcsMtdNACP0Rn9sjU6fk6A
htPxe6xjPCmhyU5+7rFKnHTBWMuBBTOTs/MlMmZslp+Y8EcXzxSmbbiH4cXxfaZkw9KlVRz6o/QX
eAZ9cnJECeLlGYCiMCBuVbkXeKAweoKGoj/VPLsOH/KycC9VWdNZgbi8RM1dC8lSBYzp5g3IPrcs
DTfW9ZmuWQVB9gpJhorPJSkUli6YGXaFsGTc6MK63D6WtrkoU5S3UuG0mSvb35YWkt2Y9fWZEtIN
hGicO4KBFmTJpinI04ZFjnI4vAdT9CL9BpIVNW/EiJJvW42kloYSCgDvqqgtMCsZER+mGk+mjM/j
FFaUplSHrGnWMJ/4wQTIMZBlJ6TlGLrSGhSPx4+owHFBNzem/LrhsBoa0LqrBcTJuUo0+4kj5VWn
wjkum9Yv02vm2m8RxrqbsC4S7iJutw3K9DhkYbHtRAl7sPPf53+po7gih8+Cc/Fw5hC3BM3MwQqV
3d4FoURJNM1xKojLVCGD6Uzi086x4IfjDi+yT9w8fSG2zbG5JZvUlCdQCU+1hOURGwBpAOfeHTEy
1yvEdfbxmGSKqLv5adDJcHFNhH+UZIuTc5ATkrpBPg03idKnfqiDLQxrPH9NfolglR4Nbh9s2rqA
GOleTa8LAK8mAZwrDmx1mCWnnrP/W1HBJ4Fofy5LVKWsh7NIShs1bsUWLCrfTDqNbuxcfQpr5PWs
o89YkrPoilaTy1cLAob9pSvX20ZDeZu04QW0XYAej6TC7Ny9ZBgGn/1sNyYeWmbLNlVWHJwxG/64
Fo5NbtiM7mnhE1xXyedMBVtqD4/VIK5us1xwSnwOuaBJrfBBUXNnwlXMhcng7MzItQNSe1r6eTwo
c/JSjdNo+JxDXCpepMadz9LKt3iKsqam73QJ+10cz4++10SbkRAAAvCxaTsSJv7whq/+9wJgnBMD
edzQQsFj6cdQkIh914voTCtNzro1uUaxIVfB7aZMnAyvmzyzBA0OJX1iKk7tXRplLAsyiEOGafmS
TeUHkJ+dgz3rhAHjHLZ++DgML9NAcXuRyQdM98C0O5h9cjaHMunLe9aDt6ZqP5RCEalMVuyKbnmJ
asJeS+vPN4hDbNenKTh5M2MEJuRjgvlms+6LsVb7fRrBM50gfsR49Sj/vR0M4QGhqw1FzNkF7MJ3
KKv5PHjuvHEtfMmMb7SclNrfzn3ksixqjqZN9LVN50scWNM5DUBJCottje/bR7cnjFJXFvxziTMs
lumlqGZD0QTvROydzkZ6DemUEg+DnR/Ywjx14/LBW2s6Oqlzjlu3PIiOQ0Thpc5tJ1hJaJzMN1nI
eh8Oze+uwRlrCwaHsnxyMC2difblR4yawMXcdVEZgxlEUhOxy/CSDEht82Jgd4DPyEL3zcBt7T1Y
CnDZDBtGJo8GQ105TITxYHlx4hbJdshhf/ne6lDDipegwUDcWSsAIpt4ZMMaek5WrlO/iVpWvjUu
6JCSUzFbmiVN4V288XtMSflniHdsNb3HvDVHXfAveuY28uhtYn2Z8mbAeDKEWCVCFNhjhy94h4F9
z+xTX+qG1I9U2UfhTbyNBUXBkCCSfcK5EhllOhcxUv2IuYkr82fULZ+1H5hD0UU/FgAnuM9etU+d
8KILbtfsz7Yw3mBhF2Qy/e86IRgTSXCyZaOvo2fT9IsqAR4DKm7P4gzXaYhu5y3Ffsp4rMC5wrsy
h6Y2pe1jiwZNAMFFdh+W9SShcR/g533UI9R+2QW0gVbeJW+Rf/Fhc9LsIR4ThqKXIynOTZiKC+U/
wk9BY3TZb5HO+t4NUKC7ApmnYZ7ampmLtqGV/CDLmqBdzXOJQyy41KNcZTD6fqAwQVDMPKTI+VAH
JZ5XyOVcDLHlpYZWmjg5mbjTv9OASbz373oVe0Bc5GWJbVzEYbny7qCOKxoDpTvrm7Qj08aqg+QY
8zNqnxvs/8gOqzTBPLj4GDntjDsTm84qbX51MspoP8d4HuLnFP2BbQMiRyd+i3oPVn1Bxcg+Y8f9
mgdbMz41rGk1iYAyOlrL8JilENlN6H7Odr/sGsU1nQzr3mcQJJuAapFN3qck80Y3QvzW9A1IY6d/
YnQFdpKu0KWRIiDF52scMsaXzH3h1Q54GuSFG+zGW1QDW52b6kxyrXcriEsJOG0CrdtOUmKQBvgC
QsnUHRhYAD13AZcs885k4qXSvLn9wYXGNIDTmwGsNR7ITbB437CtHmYr+Jm9wjqbMEuh3PCYcvrc
OQJq/+o70VdQJce2GdRO+6m7sRCQZ94jW7/SqzLUFPuhNt/JbG/FevjNR44WxtcvjZF0LPr4mJhX
9higOtRSy2ET6mwnS4t9QvAXW5MFX4H9dg224zpH/bcFWokYZLANB1A6Ju6PauLqmGBfNIZVriyt
n76rbzWM/APe2vu4EtO2nySsxbJ4iICvwU6kb4rDspxmdxtnDXXItEiwpWnkwSFUlrRdyklW/1mw
0vSzPd5nSbRp0qzZo2d8RyqqNonLGbftUKREngqshvusJw1Nsqs/ZzBrGI46VlHN8B1SHXVpPfEw
R8G4ARy1I0zCXcbi48eJ4Zu23nPrQNAgbWIDxe6hUOqclHhvH9x4LvepG1ygkN1XCuBhIXu4dHAT
oqg7uKPvbgoFKgKeKpi33vAspvlLvQTVjuvwY1dZ96vdNoi5S3ojQuEUxH/RYYsO1objv45lyyjK
MqscpT77KKDUYbNNJP/rYIHoZjSCkdC+1zwkKM/Hkmv+4kd/HDyBYNzCAz1QmPEkkPZC4R5mEUyY
IwSwGdIQEdvjpfJpEWbzCx5vweafyfdZ+8mV/8NI0DlK+SBt00SEp3TGAuUlYBOC4tYGJ3wkbfDQ
q8C+FG70immWEIc38jlEAPPSc1aJK1FKTsf0/TVDhZk/Zo0vw2tX1NfR8YLtAP6RYBpJ26Au4Rqg
4lRhMfMkOHe+ZIdJan5SnExS6r4bfzg3OBlluh4p496+q5cY5bkafyVgB978jMNO4UKQ1hSHTERU
txEuWnusyKb6ZtrB317jWgz5fNg3Lbl/ZI9glaIgvUHj5iK4mitbPC+aAZ0dr32/ElgvaKXyplEY
AlLudAcpp93URh/jlE07jvOPccMgKVX7NPntL47LUJ/ckPm+vossADzaVC+RDHlBU9I2+tkpK5yH
lr2XgBJ4cdHeSxoMvAELR0h/gOfwAhd9c7/g5N4ajcaO7fO5tEM+kd70AzOHCsKFlmGflAfm99V9
gYktrfcNvVgiZaVlBDSGrr91lgFkD9AwJ4lfpCNvAycKj4MOj3JcngcQqKj2EVlabf4YnO+IQa2z
z2BRZ/30lXIEuU3DFOmY+e7U+/UJRNI9BulxN9YR+HK4Ck3CZW0pzBWxYrzRcrlvai/dtov3I6fq
Ra3BZXSBYoXw3Bvb/26HaePM+fvYZ5+hr4MbfS0Ur0hkJT+9OxPNWTvgPeu21dabPS6vRGGz/TSt
A3qFIO9pbBix++TOMIASv/4D7D5io9TvOqt9YCqBjrsGN40Zr33AC4Dd8T1sOOQ6w8ljW4Rywpvx
fdLD0R0zfzPnuObZPFMJz4MZopYJwadgmY4OO87uG8DoVm0/oXa1AbvZcDxNuUttpZ4PhNfZpFCD
i/p5meov19HmQP2ct6H2c7hRJUGSRoj6MqCGKV7eHcDbby1Dsek7IkzTOHBh59auW4kvCNr7zo0M
jEeWX6xtf+U8kybz39tmb2sEAi8iWtqVAMyrmnhAlRFdXNqag8YAnLt4qAfrp7NyezfXdnesPP3a
BUF/wfSDkqsuVujvrESyCZ39kdh480g4k4aMljjOoVtZjuP6XDDPh1QLRbGfnZbQIyBPrslxKZPH
R0IHKCZRUncnxf3lJs2hLzuZj44Ut/tqbT/KZxASKdvoOHY5dOT3whn2fBJCLLU2PRiefa+HhYtY
m6WHVd+NjM9p5HvKMXcvhK1v1J0fiu7gITlwdHaWY2eZJ8z+3Lx6hWNgpkEGsPBGtSFkOebGwOXG
N5n+kpvYoa3W/BmL5d5vZs0p4CPTdXUrXfz/Vv4g/eyORQflrNyWcLO+OEOE1mzfeYoNQkYf/D6n
+0VUV0Pqa0ndQ8ZJZkhrLGyi3pQMrlZIJlv0wTnU5mkAttooAA9BX79m1fCet2LZOx4+X6t+qwOM
ZiL/siZgLl793oXo0MvUHyFD2hLiXO0h3FW1xA9WHZe0w29FmTcyxzRlu2i6N/lCOS2o8c4JIZZq
BPA1IJqqjvBool8iHCJkorEVIV9wLf2FVMfpfJo6ju7cA8sIyHPEPsu69r3zE8h+B3CxQMKqX9KQ
Nzxb4R2C2O8oIB+EQbuo1Ie1IskyM59md6CXZaQHhTgz/jjFf1x6ibclvXTB2jI7ZYf3Tu/GqXkv
Z4gWRT6849mBSqYO+EqPGd/CRNvDg6KmiBUoTv4sCNmm5XWwkz13AJXynsudbOFhswx2A8G3VfG+
NVhuQ/8eqsC2iw5OLa9dApTNipzrF77zauNGtNHETUZ+ZuGdXa4OCJIdXCfarwo7ekLyZMMSEmen
6h+yUj5Gk2sfnfJTqYmSeOs5YFVV56j4WVZ/C5FOHJnxDoyTk2564zN/DOOvvpyYZYL5qWf5ktWS
IEs2/XXD/snGTzQ4Nmn6JKnvxpFX2eHEswlD/wdPGhwE1MUya2BjOPGtEwzlrkzDB7oZfGQQ+5xF
MVxB0kKIwYIPaFwG8yYlhwab8jwXFVOk8s5eIA/5ApI8wzbAOu4HptWnUeqKFssJBifLwoEHAiah
QQ4mi0Jg69SVWq53O/OsQ2i3366X7ekk2gbyOeqnahMW5eu4hmR9v+TTFlSHSZEbzsyfPOBDOtBe
BgbgvfSepqQ6WwwdN+7ifNlJ4p1akVEx4aLn+oRzveaNkDCdTA1daaUstwPlYEgd7k1iXXyB9wJN
5b1JQdE3XckF69vEiOCQ0e/t7GlYuH4kBFRvrGomfz+ASdSYRxL9KdLuLaiabUU1d1Zy4w6Z7G7S
iXauJEKIH+6t5BIWk8uoM+fHyr4F83Kva/9zmg0FmX5LBrR6qSb/mxzAL8thpMuJMwOcA6hv1hc1
7eOX2JEwjfa64qwBcOFXXuUJ8K6WSGNSvLgDrSGG2FI6O859PMTHsMR43qbkVMRKSqlLYhk+8aMu
jl90RYhs9kKkcwB7bK5fXIdyNDejMiLFU7EE5Su5v/Xp+bD5wJ3GLEQsW9ZISIMu3qnbKsp+uqFz
d72nYj7a/r56t1IMPlbSs6GDOD64MKtrZo4Iu1O5iD8+UhBNmyQlnOIzhjpvaetPL8YzfUYD7lz0
czLFO1UndzJgsbmEN+Cow3+vITi0B+1346X7HKbW5+qMlo6iiP0oe4jm/MlkNqIBNnm3yXaiQ+fJ
C9qwnOUu5xq9mXV3cgbnFRkR8Uks19ofDlqhM4YRy0gcNU6xbF2WNDdNPFTb3EF4jHkrVD2B+DC4
9ZuBAWFqOa009y5lhLmHJ4LnLvXOpqn3ARbuvmAZxL4Nk3E3sfqwvxf1F+gP45HsGlICf4AXvAiK
g/ZtW58wLG6S0QMSFhyLJUcD0M0dpRDEzJ32UejgtKoOSQBHv2TEbPr+jlUZb7SeYUMXf8POu527
tf+i7E8R51MRbTy7uTW4wqvYpQCsC49jf+eMwd28iENrMayALLihFA7zjKFRpK7uqqC6L5yZJKkC
kj+ohyULONjgicWgDCvbF2e9aoRhdxxCPHquQ/VIslqTyoZXOnTcv7PG2umGBGuz3VQkn0G+3EP+
2JkAq6sjaz4mEC8bTi/slIKboeN84bMbcTJmFcAQ3BoFdr3uPbGx/LWC5AOByRuBL5Co5/iUwxUv
PaBs64dQWcu9ZdN9hYxiq/4MhFjiG5uOPYu6PHbvmZMG7umjT+RKXhvF52xZ/RUJIq/X4FfARuTE
7pnj9j1sOOB7/XMrGZtQ4/+Mbd3tFsH+0iDj77Kg23X2fB+5GOumlHMSGaSNEvGfwaFfYZk2CWyR
BP+SO+NvYgl6D8dlYxr6Moaph8P7MGALpfbE4cQBXsJLbFbdy49YrIJ91pxti6qnwKkrv1LPp8fc
/datelXqwhxFZbAEdUhzkbAR4gCnL4VzMRlPgKefJjvknmzhcFW2eJ3VcHKqn4HXg50NVz1rKb5y
1xz7ejVGB4u3R6RnORonA4brjAqXvrsVxqXdIgC1lenpNz+JXT/9jpJFxJgO4tx4lFP0dXyktmtD
YfW4GwQ/NavNhhaR+Nj3vDphxRGyVpdxtUIRwsShQMM7bVIHB5GWwsJbZw3u2ihhbpqBeYvkoz0w
ojXxL90zJNIfSMtDIH4w+R+DOsbexg+wJCSeXgBsX+sGwEY50BkSAz7BJzA0k3ryM6Qlxz2AMnBy
AXS2BTufeT7pFh1cKH18W1Najb5U//q7GnlSiTR7UASsjLOKlS5+viN2n6vV0pMjIueVJOO0TwnG
zoqCorzWD9MknU3ZL8ztNORt1Fh8j2hV27hAL6MWc+u0q6trBRhbcCZujIPP2q7rD/Ic9jlil2JP
lIr1jKo7r9flLdr/IihbMab6qu3RPbF/0Vi0QAngCJ/ZRwQ5lbttcC60bW4713Rnur0OIabYW1fB
NyiNvQZJ1r/NIRlu1jftcTBJeTZWU57/+9UnA7Q+D5w+oNPwp/++8Eg69HsRbGurBvP2xhubs9gS
QPvLrbeqtPLPnp5bcMOV9WQpspEDjdq3YUgVzVK3LDfQVcc6mLkBcP9cY75PI+unTZZr68M25iO2
RPxDXAeBfIlJeGbZo2vAYdlGEBhmjPTyLnsrOZRtU9n2D3bTFYeY/xa6E+9wSDqK/27qHyhMhMKQ
OKwHOkSQpUldbG3udInq7v99SbNsuvz7s3i4sIaMzv/+Lq2i5woz++H/fPu/v/T7Mjrr9vq//0rE
bf1CnJq4+CwNGb2OCx/2hpLl6IVpHibZ///i9AGImag8eiIXl2GI3P++BOtvTZ7leEU576HIvhcj
FVn//vzf98ZjHKG1R/JDD7WLC6t/nFuSjZZ4kBZbFFXPpwh2wqEvgS2CC514SRfgVibi4AbRUHMu
4tZfwMlVdCA4Lsv7ZfHPSZMH5852v6XHOy/BoXLWHFgx+sHpPFctCllOdmRb01nsg5+i0AU7/Roh
oOesPP/7lfNfokBuQ0BNR+BT5qwdYc4z+YLzv98WbZcfkWeBjBXmPK7f0Uiu3eFC/1camol7smZd
UWXcLiZ8K5EiZ5ezepyDx1mR6cBCpskjueYymh+K79Vl6br1M0QJmOCByOq2qQzsuygB8wy7AjqR
Mc1uINBKHqm3zoutLZCuRljn/76s+/7OTewbaPrqXIy59d+XJjaIBEWP6ZSgE/oem5l/35Kt32Kv
lq2FPl4pfMjcpCAZjP7Z9TbAavSh6OfTgtxy9iloryZRXcoRCmPfXy37p7ad9pwUFku6APOWM4Vn
XHLcezu86cqJ26vhOnsqrXJfEfs/43JDTWB5Xs2/yBUP+1n/q1rp8LcsDuscecPqRbMtQTOwJsmd
JM1vHTtic3wCh52QOaH3QBHoCZTLMx1c0NNGUPxgP4Oh2XqBI7b1mBGlDFFMbWd5QVrDo+qbX8y5
9i2FVtIgvOtJf3GliDboSvKScESKa3yrUz2DTREURtQghWikSDbZ6GPFxo+89bxgTYjQg2vcnWeD
5Khz4BLO3CJctPbN1FGKbnxEOPb7l7BqkotNHfJG48txok3VVtwdGyihK30ywr6HnZQIeZ8/061r
LSuBM5j2tdNzHKCcDyk3Gjc8RIo2/lZKlqdgBHpd49/yWirWqu4VeenKPAKyGzaNwoa61TRZwple
pl2lXhPpf6aFOlZl89GIS0M9xxRk0Kqo3yg52HFUt/Zwym6G9K9WHOEgMZYcdmFDyK9ybI5d7Z+n
mliFKAl4TZ66FkDbY5O418JK2R9JdapNCXCITGX/wnVusBG6+vGhF+4fNpX9lkn+wAJZ81kt+w0k
kdfQgTtPlIZHyMqhbumdjJk8WxZPTRRunbKkB7t7lrH8BbQ724VNco9GEpNp+SySSNFvl2xqC8xl
Nx5kVvRrH9kh4VXHhuA/+tjddRWfq07eaUGfLIZCpoVqK4cRHnBFqK7ugm2r88dGdHfRIH40lzj0
epB1doJyBZWbSnf7iN2zhiUeVUG5iWXxNJeDf+iqeW/85MkEqyBdRLtEqNt0qt2tG525Udz1jXm2
KjncuAbEXeE+EnB4cwP/OVoL59YuADRCBkTSgwOpZW6j+CItKkM0bedLDMevhiBMTGw3Rt85h0ko
Kl5dvAdr6zkm6RCJU5fEsuZugASpfioJQtZzWRgxFeXRR10079JK34FyYUmk2pehoXPEM8RX7nT5
75TXkbWU+MAJjtA2MuC70IpvJhf2/eRFj+nIP1Z2GJvEAF8IdrG1y9a75lQTgBc+ghteCBMXj3U4
/GboFjf2u5MJLOTUWcajnR0ytAhlg5mYU26xA+U3Xv67YoeUZfpnXLQ8FZXZd5Z6WSqovIW361nB
3hIvqKDAnfKmPIZd+E4dGluDmMOFUYwpM2JgNP7p04WiB4k8qap7ByYkrm1yDol6ZOPTcFAhz15Z
LOEDMjQWUCUGOEfQlOifmhi7fVuoO+V21N3ibzwIjz1BxPIshTE2aDABUxqwU7TYSuOkY8lotcMn
vVi8B9xNUHowxhJvV4zpPeZ9EKb2L7sDJdNJ97dOsH21mOzAhSwsOH3vQ1KBikQDvpVy4Z1XVn88
0Vs7m37sOuDKBJCpgNVVfrp2Dwk3OLd9Beqy4KzZiifi2zggc/jRHvNe1s37KCKCGC3DN770K+b1
cS0TJREFfDEvYh8IIWgXgwu5KXwYxIv53S/2bzYY8U53Eq2HZR9bZqbsmcMc69MNK3F+MbC0cLXR
G1HEHy0M236iNrF2PcyCxfw5D8GTh0rL4aQ4DymOSakKBqBRYkSccnzIS/e7qkx+HkN113IsVyRV
T6roQPwscpfxr7EAW77KCem6WIoR2S96xHEI02+s70mFjttclt8ud09eBp7Q1mHu8R3uFJn9FkQL
abXQedON2dldfNfJ+mVwrGCfVddRyPjQt1B0MF7tksBwtMDY1vaHparQe2v2l4jUSTKxW3RPHoEZ
LzZPwfxs990lyLM/uPtw3RSYPbvxlR3BqUyhZkzOQ97M7SZZEZleEdIguYijGKpfIRSIwI/3szjG
7nhbdkv8ABEf4J8bAh5COoKHT+6KwlrGOO159yJmlVBHuylOz0251mFP6pg50bTPJM6AYmQ/CxCN
hjB4oRBfbxcDj6srQRYEY4ODJjSb3MWSuKTLOVQYDesEyIZNDGrUyRsmU8hNs0rPuDCOtnEfTXYP
QKp9JcA8PQPdAJsTLVytIY1Uo9YY5WkNBR8kbL/cA48A/trZtw6OVM52ELCbvHksE1ncy5qDpuha
aGr9lgocutVnGbH8LIfTUHFRD+uYBnFy16S25P2/L+0Xy45w05GcbmTlXJdBY6xugN8IWdv3qYhx
u0YaOYtkfKX6J/WLvPGlyymj8Qufp25RaEq8mEVsb1LxjMWBrUzOLKi68FoyS6h110+rCZ79tBw3
Dr0JBDmYBx2LNKYCYjCNX3HiTde2rkFPtmxoeNoOBbltfBu4U/ANsP3KX4C62Vfw42x80/GIzgmg
wVM01g/XkcEeTq/LICbmfUuJXMRD8CobHaBEtPTcsn/ItcHNqXo+XE66G4K5f/j352FMY0ztdsh+
sn8gk222OsDElGsiJTGF8f/D0Xk1N4qEUfQXUdVkeFUOlixZktML5TAGmtTk8Ov3sC9bNTuzO7YF
3V+499xNoD0D0I4vY+5F137+B8Pop6gkE92oHO88Fxv5mMdXLcQtyQVGLTX/Us3/oGWv2D6TSzx0
hCobo19s/v/dVk+CVUO2NY0hf47XG2lQMNRMK53w2Kn06k/IHGyCaJ2YpokxnsMMbIx5RVPm3JTb
KEik4/i8qPo+C4xDGXWPNnQJP8EvtGKh8WLzTuyMcdBm3Y2LlkOuvKlkTtKQt8D58ggKEJA4qWBt
VuFrNevF294hpHTFQsE7V0WB9C2ODv6jgvxOhWW9qw67uZ/NySC296SrfzV0qHWAR2nFJqJ/GAa0
Wku7//+LnkyWgT3xslJJuZNCHx4VJFMf7cnt/1+lTbhxBzvYRhaiwypxBxT0VoSOxT5L3zOfo0nl
D2Vp/+wyq07//2pqfYOMLxVtTSN6sayuePBWcKIK5kFVJIuHYY4Wyqtu2P7/u2IYl5Po3ZWrFTE0
bq948LR02wJhJvo3pR4i8OJ9PDrmLLHGAelQ/tjIPA+JDoEEwrd6ZN4w8lSwDhmlC6sQleFrncjy
2IU1dpHeO7GdSp5pL8GMR8lZJJWN9ULfGB7q+8Tmoh3onHSTs32gBvpxHLRoxzbNi0+APQdgqyxB
sjx5tvMpWI+pz2DA6o9l445PZdWa0EE8klim6gNkCybJ2FmWPSkFORGfu84eNXRqzV0rUu1S8MKa
/Oky0LzXtACjlNBd9RgIdrR4YA0JqV80RGGxkB9vmUnMatC/wS1HLehJ6i6efTQ52xFHAisp5nsw
ZfDWmD912rdrLBC0dbNiIWSlv1Wha5KlirAChCwC3TBlgYC8pbT8ct+E3qZp4jVSRoPRcBCu44i6
1QU8MNbdJVes82vTC9YcpKTqnosofzOMxGI04t3YZFII5ia3iQ41A0ZBsUUqf0qmoVoRE3iNXGyf
gvjFbM6TNMr+NyG0uWeh11WS17KJ5sITcmZOf+e72Ea5UwPohhQtXFvFXzCNz+S6W2siMF7B/yG8
RR2ZBzb1VjALhHXc6PXQvCdmc9MUD3cJNYyMt+ipc8+BVQLeZd9hdQP+i2NR4CUI6MhmdvFPwvll
W7xNfs8CfjTxv1Z1wbLBtMGaWtqaU4V7xB9vFm1MM/SzxgWuUoc8l07HOGdD70KkZAAZ2cU66tkj
OO4Jh/tXqDTYdD7bP912XozBuepaAUbUsb97D05bFGgrCX8DuoK+T4uoQ3LR6Nv5NiQYs9pqH2Bh
g11v2z9siBlDZy0ctlDfer0OSGzAGwyojc8ytj4jDw6kKnR0FNia9JAuOY/ziAiI8pZQFGYWBAXa
tl1aUJ1rAZsj1+8Epw06aJPd15TqF3QArHz8ivUi7tA+diFz4r0wCkW5ljjXuppJFviTK9ILGVkx
vG8Cdw3ECfCqGnxsSNhkbaGBK0GMFjMU8tT4l1LLpqb3XAEwjUwaRDcAZhlaHbvM8qdUksdXa4gx
sWii0kTjeUMaGNNhu8AjG6Pk2I+pKJleok+6hkmarBgNf0eT468NRONUABDfi+xCIX9PSjCcps/o
SRX9xfb9BSKrYj2WggbTxxeSg6JqAeaIRv8pA+M9CN1+q6X4vQhXZh3RT8suy4ZjHpM+5nAXRS7p
uYQYvDQmqnYSOYtVFzfMmqyLsto/4QffdaL9ghqIxlk9GbG2zvTulPTiXdrUT2OoEcFrnNscti4T
9QhGG0P7ASxw3Pc7s7L6tZn+TJNMl8ypVr7X/0XTWsLEX6bRqefj2PMFMQvLvlQd71RUvfuR1+89
nnewkmePv2rRZKRpIRGfqvij6oKH9O1HW1f6WubqGfX1eQiGX1YZ1a5yDLaU8XfMMbQfSEmMC9Ru
QYpSn58S09GmfBZx+IA8sZ6MlvWv/w6AdDPY7bEuOG08oyf21VxxuVhbjhf43msXd9KO4fGdhL1a
0OQnZqG9t9gqQmAhiNSBMqSDu3BfE0k2O1tB5tcoI+NMj89YccBMj7S0jXUBigZEgrpVTBJBgMMx
lxndErsDIzJvmSpAcK6cuPUmNgUMA1aWqQg/yrggQwqUAlk4DeyudDMqs8y+BDO3JhndZyPEGmLy
2QOFN45+NBAFEsSI3FmOx/DwV2Mz2Ty43tvU4/xGp/+sLCCKBgoDhukjdRiorDWIF1RpUmx4K5BD
My37nPSeutZ6JuzprSFPJOxR8DCTwZSB5p4dW7U2IUP0hdKWdszYyvYixLSaAnyc0KXBL65GBjSJ
fC7wCuw8/quckAAPiQIWbqzFkjEwjJxtaiTccAXpqhmDf2LmjlmDMCNl2L2hQT2NOS5lFTmS2VD6
JkL1Hjn2c5KMtyJuoPYG8jGOmb1KCvfd4k4Y6+kh62mexfQECbjs2qpYXF3h3qa+oJWJZ304csZ2
IhLGTtSxMppXnIo4b8kQjuKKqAC07LDnCrW2cJQwprRw5iMKoJIk0DInFcQJ/9isMP92HEaGE6Ho
uvhmtZbXYQEuLUSOVw47L9LAMth3Nw78ldN7sM5BSYyxDv0w8/ZpFyJ9oHLPdPA5YEzRgSP+sV12
jNQGS9KRUEWY4hZ03p3NwznzRxLEUn/P2JYvd2y3umY8si76l4oyWOMqm1jAN1p/SX3rShnKrC1p
GEbm/4yGvBvzF43ndyzDZ3eomUVPGU4fjah66jTm5p9mFTkbD38hYn8dvyDsq2bKbwmiH46SpyDX
ng07OMq0+bAT8iydjpYszD4Hh0mTsoxVB1iYmrHbcFsjLQstlHWacyL0hOmGwlA9yfJpDIthOxvY
1ursOvxk0pl144zmP0J65niani9bI6UbNtsSagwKztYHltK0GxhCrPpm40gGkxvA1Ycb86YxaYgw
E3MPtkAz/Db/SbvkX6XzOIT6GyazVUaEOUwBqheTkWfiecPS7ItP2AGMBofqJq1ob7WXGGkUGx+0
Qg7skabmu9Hr8D5mYFFZsdwTD0dH6uNB15GtMgzxSLvMEvvoVck3B+/KESyQiY4/GBVDInqjA/Tm
U+I3w0416laL9u507RIj/b0zX4SaBkKoMN/7evYgMeYQGva3FnnHoeGG0GpMpGVNHqvTnqqARr9P
3RUE2aemYfRjmfuaa3vHyvXYESPOHW5sXQegUI8WpSsXDUWDQlDAW948dzRN2x7mX5Dzcg6xeJ48
u15h7CM9MPpMyubJIuSMG5IJqW68Na3x5OVhxQRpHvNbLQdNRALKX5FzffiKoInCso1dlSG2m30M
dc+EFXIbhycTTN2khjGsdAatgeFbsTM/x34Iu3WX9P2XT0gRfR6ygmIE7zlFYI410J1Dts3kxEK4
/9RrztwCWYThg1jDtGnUp9HiS6Bv1TjCSlJCzpFdZ8yB4g+3nYajo/lX5FS3BN3b2vcjoksdorkJ
60qlhziPs7AQf6VudVtSsPChxRffrN5wqRCxNRB55/lfDdNFkluEuvrlvXEIWRgkuyIG6q79U9p0
/4YpnghV7XldDfMzhKbFTobbmO92l9swsCwm6nXC0Lmp4OCVgdxzCgFJCd79UMbrKuacGDXIXnYk
WKEXCtyrl6xFif7JcD4G4u2ZaKR8ZOAuipnKov0GsaB4LZLVGGioQev2MM69kY0ixeupfnhU7rZB
aVd3+hfTw6m2mZpa76Pqfsyw2qMieI4NfSOS+DNlvuG1EFqlz0w26YEGfukNMp+gg+PkUlBNsfHT
cnbn0gL96hmvhd19ZSMntpZJOoDml1hc/K+MxJPqLRLBCb37K7nTlLFSf2Oo+YsQXnfSX2dAVTiV
1fdYICYzC0I6qgmUuglSrhzqdGUJG7Eb6SNTEKzT0tziTkNnq6kt6/f1/3uWNGcyx3kizOkD3Mox
bPAbj6XzBZV1HTn+qxd2d4e32K1EiqLpF5wNuMIJoI7kCBOFJHrP/ntmrHkCuLL1cga/NdgEYs8X
+PnQotvyye+AStuBXKOuEAy8XYbX2Br41BHLkeym5EGFTXuo3audxv6qzLVPQvL6HaOeeJiOY1lP
QEcAUhthc1WJ+810/dm0vGE1TdV1tNUpSJOb7QCTFxFxhOOrGIOV7gpnRY7mq5vSbUAu90OmsCgm
4efg6nRK71MnFGjF0DaC+cL5ZCJGwVP9iZcOr3hjfpkhMgTNQyQmsbu3UbsUIb1NwhTdsY3XStZq
RwBUjMKKwC6nxIbLLHk9TijHPIAasQ242FUMU023/0zbaj9mVCdeUH9YTQSs3vwXT8YDeqaztjNY
H5H1UvvjHW/pVhfdA7hie2KdQEw50re2jh5FRbqCpqN7KK92SbBrwbSx9b1VZFwI63hV/bCz41nx
Wfv+yiMSbsi+Bl+9I2TKwHRoR6QWvw3T80ODrwjNO71CkwoE0wF7coXZzmNZLltEARD+ThP21EVt
cNo4QYbSo8p20iLiBwQfo4Yc8W334SbRd4uMYdnZqSJuD+3WGD65CbElOjvN3jq3LcNzR7ogbwcS
S0vCx8YIlF7xDtgRbx1OjuX8tzlu+OlTnjh5jCUGMttQs67JbIYMaURGTUQrsTDL6oEPbN+NRrSt
9AT9Y0JQtiz/DSGGf7NXaPGIzAUQSCDFvmyQd/EDwpT60iQR5S+cacVDn3vlh0rnbE+JJ8GB/kdv
mB6SJP3zwT3gt3fvBrupFrY69j17Y0DwpwjAvVhU1ykKD6UR7qBVLQm3OmkS6mRVVWx2bOdTjNM+
TvKXZOrVVrrRr5iQbrGZoxhRr0MdOSjmUntltf4xtOBlElJyc4PgTqFOSSp0BXOA2IV8N+leQLZu
Eq+QC1JChlOzIvv5YFf1UygoaCBe6FvTZLbKvRgTDQBCkIS3KtWfzbgEGdS6n5BAo6OX9XyFHtJF
1f/zSvVTOsUIUj9aQUZjgQbKctW1Cc+6rNcwpD5E2CfbqtYRF8UTYkPJ4SDNnEZ2yleRMqqDCClP
WugVAi+BXZP0CRCTbB/yxep54P/camht0gwbpmm2JxsJe9Zj8W0YqWPPc+6x+ILY5fCfjOu+DfA0
dGj6XKgIRcF2ox1IhOiIl/LcyTqnzOcFLmvU6as2qRjttc0NRdLVt4Zjn+/aGntEnzU+fyTyLhSh
KmExBWIvrFJxGB3t3e+Fhc6PyK8g+DAqIClDMTD6Mh/M/eZMcpDB0mrrveehNFKHoVYskGU6bIvA
aJ8685Rp6GyawYs2EX73ahL8cCUlvWce2qGm44Y/4jpvHZZn/EohkbB6FuF9pk8mzVms9FZiT8OV
kXY+NvTEepNFiD5LHdPWU79mb7/Qu5bPFnpJtgYsdR2fhdyoyb0T+gctxDes6yizGwnhBDq/Mfcy
4UrX/oIMwUlcHVm6FbuCT6avpufeHZxVM9ytuEUexIviTeLYm1gORX+2cNUfgmF80ozJAS1k3XAX
MrVvNVSlTELsEB7KmKOFtd0tIgjyh1+FhAisSXEOihFeWyjfnMjbFuBd0C0DTepsECSydFYDFQ9T
o+TXcc1qy+pdNRNSCpyYkTseq6TDKRxDmDEnczO0zNkst7lNPo9HEvWvWsWlHZkd+zxy2jnu/gza
Jgj/hs/Q/SebpZQMzoOdEbf0XuVvXcziyg4Y87jrn1zTf/ZGn/wgPwN1JMsfADjLwRX0bx5bOs3A
UFuNp87R3YPeJGovGkAjRZusd35dBaTEzhN4kFOMzMuVyNnlBvYP43BIPD/aYPorZOrOwqrTBwym
5Dk18Y+PP7XTdnS1YbUuK20TjLJ4Yp7zZbYCv2sNniKoCBvsuyNtKydsT4xuL25FyUzAadtxQQNJ
LhGbTxrGcTEQRTYTLWDt4GBlCnfPXZyZ2rXywfMEU8p2SPqXjk5G5MgiGvARTMVfgfdQ91ceXGxe
dH5oJEtphAYFRfYmqywke4aEoRH7JNGQ/gdC1cs06EejTfZWMiITQuEEXcxmLot+2kMevNda9P7S
4d2d1nrMjpJ5W0XF1R9GzyKzOYG5qYp1zvDsSYc8tJokbqOOw+1U9eE9F/A7xtLaM7/Jt7rdwIKK
bABKoULa75NtiaxeoX9YkpiF2nZefSCci9tTYWERH7u/pI4vJe71ZTe6SGSS5N541H5xsk8srFWF
2xSbEhelwJC5FhCnGOvhMyOfLC+PE2EpA/MGO5hhYPVDN8yfSmpHVnOr0LWuCsHzRnr4AMjPisJP
l/l2ncZfXcIiE+jEmU/0GGRJsM9K9tohy88e3cdKahXSxj5d5SFr04oDUEw8Z4bIgTHZ1S+3hSGc
X6Tf5VoaG0NDKhYGmzHl/QhhDnD0WLinh1OEMAGG0wg8iHTVojnazvQd95lJ2bfS/fSG7hw2VVNt
ZGI8HNwXzHSSHzvC7tuXgFRNk5fPgeq2duZPWzXvfNMep2pFgqTwrlZgfE5+/rD6n6kev2qZtgeV
Fl8DEXmDxMcPt0EawwlVV7vmJvqoXO9J9ONHbOIGRLWAoQtwJ+2b+M1Y7S6RnkO11eZar23fkozd
gD/v4ofXJHRzkHHFUrUA/WXPvBKL1y3v5BspYcgpvC0ru4fGVwuMnkTiiRKK7wKxu6af60g7Y0VZ
01Gh4ao8gfp9UYRjtCNAeFpIzge30T/Y/w4cMcAlJprzZcLgNGqNcAlh7EWOg8mtgyCgTcpvN0GD
3I3tu2bC67Q6mxe/czdJ08+5I6hJOGBJj6jKnQ6BaT0J52BkOn8nbyllzXAUyCgYtwfw5h3ei7yw
noL+R2mEzhKGN9f0bIwt+Y8Myo+IyOiFg7aVlwGjWFZYjCu7aVv2SHOZcbH7bZqPwQY5YyAAX5q2
8TX2NUHOjE+nsF0IzxhXnEMNuT4n3XYvekzynzeHxjo85WYcbeqZUCDyl6HIaBtiKZZl5THFDX9T
X/8tMQUtrCHjgq1t7GhNhaoB2BoKLfw51SxvYcuhq5snjRdVum8F0AZqvYT948DTZPjzSLioWXRl
wXtocKbxfSVhNVKp996iumSM2FH/BdyQHV0SPtdFOGLKM0xnP9Tjk1UAcbROg8RlpiMrW+giEbux
KTnLMmDNMqGow7zKv5qmY8OKVEQRykfPmRtfkvSyFOcragwMB4hqKDWXwkqubPSmtUals2zMc+9r
HZs4hbOxFT+70PfztSsh1CtHP+FHJKO26NhgmM4TAYLF1lXOOS54bCH7GHvldHwsYo6rLFn+DKzz
VcxoTwkKM80Pgx16bYAYuvirB8d7rnGELyLzZUwpn0Lm2hM+t02eE9qLiafRrDuPDzJjQ/36bG1Y
0E+U1XN2ZuzIi0+5gWTyKxmSrZC4HUpiZ7phxUndLXtSBek+2GQo3ihmdac8NvfuqBub3qlveqgd
vE6sQQ2tBpgbdvri4khHdCS/TUmWk7TVS5jguhnczFjm+FZU3/B8KPKRiEw3p9+WdDXQT6hC0i7a
dn6xHcecFMSy+zMrTkknlcACeGLtEgOlJJvbLDnM6t7ed1X/LqV6Azn2aSXlR+hu5Yittqj1m5Um
Fh7H5pRIaCsAAM5RhAGtHumv6qDfyMiwV+FtTEdrbasRoZweXvQKrHCQfMigpNpquaWI7KHM95EX
FxOQPmTE34PHVr6czKuqDCrWpCEdIk2vhU/xX+PTWmEY4C5nib+ykb1ipmMcxzT+1x6w7pase1Hr
p6sgSH+lo76UsU0dA+OB4NJxvXEbWKRFZchO6EJGyBF1/4Lgt+ItSltIRWjrgZdHtOCSVYmoi3iB
CG7Z2EzLYVOzE35uawuEo7IpJir93DbOxeT/iXVBMIpmWJaG+OmMIqHe1LdwGEg769tftiYvg1JX
0BzgmOVN56baBLhsmUgDdTQTIzrQdCOBwiOQorTi3l42Iyoksx9ngJ53KJOcL6nL8euif9Np3xsC
k4JZQ8SXDsI7TVhphhmKRad3IHCWOj/KqpNbvVaPqVb7vkZR5ZODQk2ZFTz2KWUIYUJbzOkQYob2
yYBPzsKsnoxpHXqYpE1hkjnpZLxreqsdU00edC9ONz2SmWUC12It+LtWWpA8eiaj+0Lmr4wXqp2v
722HgQF7dTIfiLQ0I+3R1IIRq2Uz+9Ktd6csX63QEuznOHFT5oOqxXE25HWyQFL3wWbjEtHTVNSQ
bHlERben/teXGDhtF2YeTpupNhTbVcRo42i0dPEe2CyV/jXzDKcYmHANEQeC8LN/vW5YuNWMm3ga
AEKvSfVIV55Fln0FojDHDbuOBk5qnQm+ZcKsQgg87VpHcFXU5jUbXcattRxYEgB3DoDwCX6T6IVd
VznRUo8GfWFl4WkMbfZ3A89Zh6Ul1fwYc0Y2HyiIr3kj/t8g0dBrc2JDtqxbpMW+UWIFQkJic7xl
aNlTk1vIz6r3AeSBIs9zZNdJ4KcT++oyQJ1Z654V8I5vhvl0rlungUXU7rkjbKJEsKhDo0DY4yGd
7Kq7asc3V4D6jAS+6oZTngEReVhG9hF192ryYN+Fr6Hf34io+YVDOJuoTX3phlwopfgx2+bNsxEs
BLrxN2TY8u1eD5bsPyAj1lSXdsg00qlhApZhtuR4YErIi3VTwkUiQykdRYSxRkyF6ARYpgZsmorg
syrrH8InD8Bm9nWOKZo0wUK71RxUMDlAdWC677M3RNyL2O22FqUmsyWBcJh5czN9w2V9SMK/GjbR
PJF7MFHoRTS4lNxohX7NA5Do4RSv03B4S0MJ+CsS5SL9KcPqZvXjw1b6SRISs3it3YbEa7Aulm48
F2770tughM1uz2pil3vZbqqHgxMh2RzdXz+JX0XrPoqMYzMUyENNXgT5y4iIT9tnYVDmDe0J7QfM
yqRzuTUAT0LRC6Ej/f8vyFKHtqbLdy2lDJnszQASdBjTJ9EhEdUsC41d7iJ0Y948Ij2OTRiguKtZ
VnFX2BMJS0V6NRHXpRYrm9B6DzvcV3X6UmIhYHmw7NgwtLp8YjCPS8odnuKkOQck1VUq2sEq3muy
fvZDY280jPXxMUzyTbJmMGLgnGZ8grJAcTCPS9jIJySqgSMp3yItfg2m4VK7m6ns94lSF2/oN4Vd
7KNYruIZcWGGT1UL35GsOfosLYo/h4mivEMwiPIE92/yCZ7j3jvhBVA+NpNdEOmXxA2vst1SjiNb
6ZsX020PXug9io65l8LbYRSPqC3IjlUwwXglnBHjjFsR8+gn27ECxTZJtbRLYg+ilNOgJmmmdnr4
uNWwTRt57roKsvHE1Ep8CqraiOkPLNCDC9FRDpy+4Kt4Uwv5U9j/zFSQ1MsQKOuqX8uDN1uaSUvW
Lz5n5ocyLyhnJUa4LDOj3aznpQHFdSahwsFWWLYoRpoOcOWQvvIEPCUuxrzgXqrkIcBDRql5iQh7
cvTss2zBZAJDxzRj7UuWu/2Yvtf2h55nP+zryXYLxsuYcOLqvI6zrFsLfoA4gMNImNqZmYCHXW9t
f14alDzU8kXxlPKKj4vcKN4BW+6sMXvKek6V2Bp/GBvfE4JctbE6w30kG25E7gCqFNeetRJVnmHt
A7xn5e6qc8MzsbBQIHP8HlXEz2EczumkzG2L6HCR2LM+WD/1BjD/Uf1zyRoehXXTEv+la80XHEFM
5dP2t8TNPYLvCAsI9HBbFlMurkCiXvU5dV0xtCAUaxm7JKYl2zTTxZqF3aHyq3+Vpf3hitvRPIMO
T13ge7b2lDt0F61emAsvaM9MEWlxiOhDwI8TBoGCTLuVn/Tv9RxdHYbWX55g6PdGRH39EWUiku+Z
WODxv2ttyF1jgM6uzuj2YdosYPklaoQhHj2z/RyXhbfNdVrbuCJJgOlGoWWPsm9XPOxk4xbxvvWH
Q5i42CEG4PA6YZROMUNLRja7CucJ44SY+sCOfoxa/yctnJGtTF6RdG6M1OfmrqAiCpxxzVTtWfmf
rKK6UUh8ZZlsdo5g1w+jikCV5N2c4IbnGeJbNbyjUnlOtV1l0C6ppL/QPH9pml7ThY9M990nycgc
u5q1YCoeLoJ02tqJSV1mAbcDRFFYKJapy/dzzp8Rce6YY3Q1U3+b9+5H2ttXpxUfigXVChNyqFnn
zqv/ko7gwwJ5cG6PP35i7hUPoWj/YuL7ON+Gc/5Z3vWaFjpkvWe3xT31h7dmtL7dOH6RtrjlpAxS
iBPQ4ZavRE8fXRNPug+VLiRHoLO1tUOnElr5QTKddpm/Mi2E7ZxPf7R3L6Zn9Uum6r5wtuwwyFnf
SsCBHYSK5fxdkzObbj0l2JJHRyuZzixyzkZWrmnrDmhgZ+zWb1VRL+BV6YlnpxO2kUcvtTw4ZwAi
UtZd5kjc5LR1rexp4Moa8WPzoa4HMfzQJiKApazXcw6OFLLYsp/8y+TBAygAMFkATorp2a/Nu9Sd
zzhIEg6j8RcXTr0YKlRpBg4ImptD3U+A3UHAyJrnalCwiAnvy5nLIsq+OZFAm4dzb2i3Yd9eSW7v
ILkWW0Yvd48PczLyl54JPW5p4gIt9P+yy1fIeRtkOA7FoOvDiYlpM8N+WBGKmaydNvvG1LMu025L
h0sgqrvgWlmzhPO5KbLseSi+UJ7GnVNufOXJdWzx3jte+Kob6XNSaNiSbEynE0wSPFqkqU/PIVti
Nm134Iu8xPCNnLR6I1LuryXmlUaJBHJ9WrsNTbxET7aoG+qkL9SS8Hbj1kCyERFCZT7I75g1VvRU
TjMXQcHBMInLZiw2ZAdl67ivUw4s8NWLKZsWoiMgJiaah3qYvoI6iUFa9C/XhbO0K3Ud4QetVMUT
7fHZI6hdGdzuqxyMIVxWY+1ExT2uw5Oc/FPX7Ykne8u6dmsU3aUPh2NYZju0ahXBWVuJTi1tgy/6
K6Vb0TIYCILwwk9Ni9kkwDAsMU4sIiK0xkasoUnsLa0j2E5jIwoVGBMzr7pCM0Jc3DbWSFgwRn09
sEOaZNcDamxwKsmkZc5QblvUfZWTPemeqy/7jGgDnyYaqzDscGaJTfnPKeTJqvSTmTBgnHr9OHA+
ta65ThrwXYj+tHaHZBsRPanFacKaqSihmjfOp5Z4iBEg1RYqOuZ1A1BTR41Qt299xadZyhyRywmQ
M+0c9f0iMV4sD+dtLrODWTfY9K4d59pEvu3C8KK/+R0ci/YadcyzqeZfh6Q/yUoj4duCRhN+9r51
CBx1D3L7qIAJrIQxIbcFxF/Sljz1LHZXfqMuhad/1RqSxpJVWmt1WIKK08TyyBL4aAXgiczim8/V
v976zVPzVTluvU01904Znle+s3Tp7BfxgPldVvvBYs1uYcLU6lYtmjbjAe1Ak42o/KlvFD903cYw
kJMZP0ak/8ZY8cXYveWcagvws/y+jzl/TszChZ8vjMx6tajutIZFMu37oqWv7ApxYzu9i9neki3y
bg2IukMSQCbXfo+xO7fcFWuCBghTIC3DYGyOeWzRZQ1UTf9pGrq73U94E9JgU2C1s3wJnRyAn8uH
Yqn/t1yrOLz0GFPj6JtJvrnwR+gjLVUua7s/PGD3UCNfFXYn4eeQ5WNvZZWQ4wTgwdBGRqBabGLQ
mivLvnqCUpRSAHJfi7gPSLYlSXX1kbgso5OYuMY1I8AwBICDec4NZ9hVYMRnTvndTf7VxgDECVS2
qFouafwPuVKyFLV2Gt3hHJE4pMebVh/WoTb8UUOpfRsyLddfCcl8a+34R1TOthX+dmhYZWrmCmL2
cK9C+8L/R1sHBeDk1AkPIWppoZvkudnkeOiiuQTHWqgPzWISlRWY9rrmrgokybpdfFVNt2tMWA9h
S/lRk2oOh0ngDbhIuzoLrtuNbXq/eWNhJXeeSA1gxc/IGZNXsYkbCglD24+Nh0fbNzbNQHYO4wV3
8H+mjILG+c1j2ImzgjPRWSSmuXpyIvBrAvR+KNQJRtjFk8GrAJnW+NPNbu1x3RryxSpLIOnujkaQ
zMIs/CSx4Z1sdIJTvKWHmk55Fmw8Fjlsn7S7LqZfPGpY19SOSRUQ2a67ZnG8FyVFSOJTyqQ4N2uW
GTXA9dB9Yutwxi8pD5kMHgbpqksxMkSDK4Vg/Ee04V/t495v4h1YKNYuhG4qvDx3G45XEKFkYEuy
psE7pBCGTPdYtuZVFG3L3JIAEU8jTaoika1gNJ/q9UmZEcUfyy0J0nXRsiLhSfbWnNcZREIM3p4z
HRQ5hJOGzMHR+2GPwhpLUY5SS/bmWRvN19bORzbk2HQCHbmqfrGnjurcOXcBqRqIq91+/PWZH6xC
EiGdOVNMuMNJgZLr8U8Ir3zDK/BaTOqqUhp0IkX/gde6DD1S1YaQM7QgGbU9BjNk2WxO+2rp19q2
bv0nZKdLECzkRkXsA1KufTEeJrpJlIo40s223lRufzLqzyScs2xN/ZqSqtnogjnrtK6CG/5yyLUt
kyp7xPXkEooQap65jkylLyqfBGBZXbo4ulSVybyeiorK5MfFs27Mpp7aJaoa0AbRPnei6y82yfSJ
7r8a4Zq0vZsRB+TAQLmb4tdR+Xfs33hRaN30erhoQXE1/XTbwYoGNhZr8SOIXys3vVpF/Wpl7V9K
Qga2s1gHjshNvk+TEFbHra/lpe7lurTopSMSKUhVvwBGTLB5cQ/PLxwWa4AoiPRUFvzq2T8lQDwX
PVPboWQhnaX4HeR33EUbR5PvmSI5oiNwYOOpD6etvpWalk0PqSKpxH+MnUlz40iaRP9KWZ4HPYEd
MdbVB66iSFGkVkoXmERJQGDft18/D9k9PdZ9GJtLWWVqSYkEAhH+uT9/CWznxC0xE3ZQflWp43h1
4arJk6A2c1UXAZ6GvL2AL0Av1o3XsgyezCTZCtFvlCG/aitFv4iHuxyBR1r+fZIalw7DGVCndSLV
xgUUij+bQe8cbKyi9mvS+hUkl5GGBvJZ+H0B/suO07NVvdR69iGy99SjiS5wOdFWbLTRvmYLyJrA
5A/Blw3+NjxWoT4so/rEXm26CTgp01x9P3j+gxfEGNMLCvtE/dbr9g5XBY+ais2eXaeHvjdvE5iB
8LDls6lJ8uncq6ok8yCya+5ML/Z4LoAi+O5w61uWu56Nk5FZ/igCR8kor1kiPkFqfhLl3pBquYx4
DQgMck1iYny2q/K5ZF2nd/t9aPyzpYXIJSETQ4sCIacPr5o+0ugAfKV9cov2k/cHc1OzhBdIuNyH
wdzkKcoaxrhQpBvd63jS9xwuu9HZ8lQ/6BNYEPUTVE6xsM3gpe52bBu3Sq9hqjOU4LWcix/6bJ0b
4ifkcGSUEXCfWbkzX4saLMdgVsFysq0b099TSPLpGjTdUIQbRv6HJ/1XaqVuCWMsWR0J2ODq04W4
0ImJVueIO3QMlBQdLbf5VKJ7GZx2Xbcgi8U9PPx7R7ChKthBVnd0jV4m2tnnAxUHAeZgyn7tMrZW
Q/Vc0vbQCHVIYmLB+sUoxrWJwVdBONRxywrP4fwbnUxj/MTFdvCR2/IesI/p3ERgSeu0uVBw92O5
O2d0kSNcSADN2aXCryAbELoHVrkdJ5idsM37+YcrxVGvvE2aG7suSk6xJW9TdrkNW0mDASGNnPGJ
6I5GUCda2xYbZ71TyBOp9gKtKVo+DSwRwFRujdb6ttR0qN3q6nYSOUue25mjG9dP+shZ2J73g3m2
LMcYR898fkJuQEukMREq/htxC6ZK9VHVKxUmHF3yeY6csHOrKto3v3oPblCsc12aKY0FzO0e80tO
7FLELEmuT0GYh79aKeLwwYiFFa5jXbhrh007eUiE+lh1cL27LevdsXU4ARtQiP0ORrKnzTDVBm8V
ukIFNbuKRnNhGgaRhP6mH6MTVQxfdUVsoulBUAf2XkJtUMcEju2SCabPQDg/ARckptykMIfsHw8H
ZC/wQ9Xxx5iEI9RRtsidhIlZ1sy3TU4fLLm6VF9myLOfdQGi27DP/f65rvV9NKGqZ3g4ySENRMZb
zCilorYnHH9sz8MRO/DrpEc3FG9Z6ZzQkVH0qzsmTYjH/nPF5TFV4QWiMzCq2r8LAjYAjcZSPAJb
82aX+kxv5EQG6fszIpWxd5vxOagRxn0H65mew+dIHy3yx1UQtovJ89AESbdcpcTpqvPEZ8P23en5
nddHrG7z7xMkz7Lm5o0dTPO6Yjo7toRheM9uhvA15USzKsB+IzyJ2yasyPBymFliHacS00CQRRBW
c3peldjih0rdOKV2joX14wyvsqreowYPLykqqNAuh/ipG+jXER9FR5ShyLjHE4BoI3k0x4J03HaP
zGguqrYLBDNalhwx3HlGfE9fPfebO5fREdcIsnefIwtxsg1Nl6hJKh+39AwQd+tfComlohsY5msY
zw01fORIm52R7IPp2HsjtuO+7TZsiU9NnjOwLom+WwhaAz9aZkmuV5rKY9Yw0vwvYrBSBq3uHW78
IyOkWmiX3utL7ig8AqHdHbUchNwUPGsxqUG8rz+GznS5GN9lyXoSwesDoSYhh1HlXYcZ404Ck4Y9
i1z5ijrzU501AA8rWDzsMNGe/VcChY9+L3S2XdF7pzOTcdVnnY72Imr8T48gG1mr18kj2t3VB+qr
nt0YYYXOv2Yp8IlajfMy3/8DHNhFrSDhC5ckSdBknxbb8AnMB9I2BuWp9F717MiRiJe6zcMN5S84
vkF8AdekD2GCBAMlkCb0+CAV/qMek2k00MDV1Qze4+rGnNPtfmjk2/pq9BbDrBh1knTpEhSyzUtt
7uWU3STmPJowVu40YdYECrmgsOudUDRB7sGctX79VWvCy8iCnTreus4pwZERJx1CmcpBviYhXi9t
NPtmvrGomwisO8LVN6A3XnvJCZ5WLpB1JSAszvD9RLqNd7cWbJ+YRRg+d10+vUZp8Zzb7A7ayqqX
BGlgm3MppkO27mBErhhuPiCjbIQCDZHSpYZch8897tW2LbRXpVUcDxnsO+VPJPWfhosVyeIl053L
CCYmMMQ8kKAuqdOfLbt+GKNtOKhjFYxLmmGfcVi8S+gGxgPFXFdSYjWH6WqJv+7ZNfO125Ya4d8G
aMaUfAlZkAyqsacl9X1l+g9dNj6IsT26Y8JwXIas1bTtDMQ2Ze58g0Z/N7GUW7BidAvKrfTyHS0L
PxYqjyPI9c1GeOm8xAhPveZdm5x9IBQSKIs8E9hPQHrVHtzcO4LQOBvmQ0QuirXJJo/ScozTs31C
854jaMRivshWKnu1M/+TCtwNljEnCN7CgKSZwUs+UCAKizg6Wq7ke9PXgk0AML8ybnUbNkGlOsCy
cnhGGkJgXYyZeJ4I/GWd+6PZY7gKk+lqaqee3Do3dUSgCU1zbosceLot3JjAy6g1y6JhAgqH9w5m
9XPRymsNqmnlijcvRWuScH2a2cNLXofSZTRvHctWZV0jZb3iLD+onuY4t5qPmEOwcHJul7HCaYFG
DtQj3Nm9ZHzsXaux/uLn36YzeUmIdtwGRfrjmd5PxiE/anC4ph0eAqfsNjZRaXag9ivTBqTnNb70
d09DQcLdT8Wwbp4zu3qvJq76nhbXORK+0iN/7RKUI8yb0ZYKvq50sDn7kArLeVkvdARYxq81X1QX
1XWsxUPVkxzRv608PORxc58U3ZfNAWCVOvUX5qAdfKgVIfmVX5fvZEho9+l8rqdHRSQY/Y44k1lh
AoXNSM/umYg83kyzJWAaXyLvKSLGT8E5/XJNQn0SP5HnuecsMd4B2OGM6D5U1+4F1ovCM/C08mDl
KRxgI8QY4Zu8ld7ofai6fSws/zjq6uwZgn5WGrgqitlAAS0xQeAZ6ZphnUTtQ2a4P5bXPA6u3CnL
fuIf/4wZ+eEeY5ZP65Sp0Tgcmsyk8DJ5A9OAUr+CW91lyr43GVJDo7A+xih+15d5GBw7ItsLUhGP
4ajuUw0QlzD9U6uGG0Z2+ByXJgNkpqz9l6zrYyncbY+dFjY7KyQXp+JHHgP/Byl7nD4MfZazS8pa
LG6JcLxEiYVlkWACzc67LCBAldIu7nAqL0tQIlH5OvQlb65jvknrsbWhrTJ9WZgs1stUd77Kx9TT
Pnxv4rLzDDBk/rgrqa7ABFVOhJuKgi0n6q0ymp+knV7VxKy1HQ9mN7c66nP7LTXARs6b0fruxYGV
ALGakcaTPCfASgCT9aCiJbdSBl6jxNSja69BykgOAh3HdRd4dZyn9FQ28zzGl1xeUI69jIWPfQDT
rCLHXF1dWj198XKyUPPU+ECj47CSvrjELZ+Y6DphuCyinpHtYOIXt1FEmmLQWR4yD9ZcanvfU3HM
beunrnBN+3NYClQay2qwryfCkB7T1T6pqLrBc0urSDig0jvCpVElpu0NWwh3usPWHgqsRlQpyeo7
wKdibUvUf7vFzpXE/VylNU8rqdPCO87TFN5QwAStmcKnION4Ct5RZ3iP1zkxvAUJtBlsP+IeIVaE
yZdraaKPK9AubpmcKzMb1oVP9ZbctmV+q9fGA3s4lOCeXzEwaF5QZ6nSi0f4kKl/j/mC0wL4endl
sBOr4/m1N7NVrh50q/DXeWp8mW140iIGQHi3Nnjs9yEBQWTj7kLb+t4Vl8bRMGbWyGM2odKBxb+p
JrxFOON5faqo5zW14nTRevmFMc/tKNgl9ZbZo4vqhDWtx4lMaNZU7DPkebAYApYDpVipo3/58WzE
ah0iV+6XZ+DKdCK0OoKNl8kNnurWf5NzCooUDsYBH+uvQzNlrgFrzLk8QqN7ZIgz9zORCHFugEhW
a0yLdwIyOadfNtrR4Ly7OcJFlNyU1iGKRI8WEjE+c5nNoqDfNy7hlLyAK2fTEpQItSlRU5eQndkZ
dNT0ufWRl4M40OSz/rEusNQseJGAuvcMLXOXql1XFWtCIneTSwtj5HfMUaPs2XTIUA5e+WNp5dGb
CP1K6KhOb561SN1Rf47njxTZ2hXae+9YPx3+pdpCW5vSOY9WGoz1ie0qwTi3yXq8lhCDUnqjXK3m
wDyJnWGBSzFrUPRMJIj8+nu9c1ZWMHE9D+yeFBnPJdHXJ00UqzTQaHR2XicBHr8w32ODXtIqPAvf
fhK6erabtgHiqa5BZuBkgk6TEqhPPdyuDSKvl2qPU4CrT5DO8/rqebATOKyj2vjC+x54xlcpHvkx
87nvSEqQt9QZMvA4ZAz3QJ23TTOqgmK+AMlRsZToUO/0s7CyHaaGk8MTYYEQQ1KvPovBxGvnQRU0
6+SuYFOMaQJXY4EebTiy3Lh1xLRLcJLvcWCu64G7QEsRlQa0nkxVDE3Ya0fgxpd1mXPMqYP7IFC8
WEDOqVqxX3KejqKJ7zGAvzsVGwkLeXseulF0LIvNqFxjlaMx2lzBPBuiT23IrzHjPthx0TE6Jn3M
BTSV2jNOwX6h4iH8gKXNoClfV67VvghjhFPWQN+WcP1dK6OjnstcIzgN+9+6wVrHcL8Wt5lDQULh
gUfAkVDVZXq049dm4vwMeNx9smj4QcybZrBvesalysBttB51jrrrbqCE0hJ5sg4SNIBQA4wiKP4h
J63iBV1u8Z69JQq4qMgoI6n5EvSV1Ytm202VBhK741X1m03jwNrUTXSSaoZt+ziM18mAWbfJg2Q1
syuJXfWsVbULDKQLz7ZQjAwlnY2g9An1j8LhImtf5cTAClfUpvDMalfgtGpKA7deWOyHjM156Lv+
pja86UlLrRT84xEjN/NKg71T7dDzVXqsQ4UjtpNTbi0HySd2CZCk+0T3xCouzXY1NaS7wcqhmUyR
tmuiF3gCMXBegPQ+v4ZsvkO7R/86eVOrH2KpfbSiaVe2mO/cTPFPk4QP8hBmrv7gd12xNj3z0mkW
ej77ONwr1ISS212ViWkvVBjymEqiZ8TWq2718PtM/6WaBJx2DijWRacHYaXq6r7t1QPE0UcVguVL
VPCeypOf05BrKFqkzBgwE3kRB9qFy6kIF561i52AuyJXwxK08SM1s2sSAbfp6L2SMQemgRqtcAZW
XkwAFN/DyLB9MPJ+4w54O/Ar07nHJm8FzuxAxvDGQKfsSyzIdlNaK4PfsJpuof9W4TU1jDtjUMQI
wumVS/6EHWGhl8Oj56NOa3MrrkEnI8cxqNSEWTQMfXqm3+JPvYSjzo64htKrD+USyGa5Kkt2BWpA
xup/PBqmI/xclhDZlqEPkNKIV64SAoFGGt9aoQyWsJaGn248KGHdktFEQY40OleYBDWmfCsb2tNc
yA34Kbi5R8O/JJ3mP+b9jI8zG7xtGiu06sFuzN6aOlQ88taN4R16hy2ZVaW3iWWiwwT5tnXyh1Ab
3232+daEnQZeERpE/JnH+BaFBzw+tPFNG8+V1B56qAYq0+/FNH2SLhu66rMsGxCnwcR4dc48++lJ
N+QhAEbBQT95RxvNmHq0CMFQLsbPMiWN2sIPnJ0inb9rjMUwibfEjBjrmf0V5+LNJPMbX3nH0uwh
AIbw2fNcXwcjs6S0ozWLzN37aPOAIvZJa6AATacsLKfVrjMMdp8B40uOyhkWMw1kHzXnKM0p612v
EU5TXfkxBe4EmxCSuWSjknPWHn22HLj0WAwygr7ssi9DguwJh3ptARaHjm8dp4CndWhNW4TMGXet
csYD7SFu0tXZws1GvgGQUi4CY9k5xTfOVQqVBnTl2os/gS6SxnFfSWoWVKlnp7EPDrxn7MDAra3V
BMLDISK/qAb7bRZ9edrtiAGdhpSfH7g+fILbKfXAgY/WtyzkQ127RzOb3+/Suhc9ZxRfr0/jeMeV
NJ8MpLUULSuVMavRRnYJZfthXSLRPI9exJPeYwHTZfimBkI2vm9/xS1zF8dyV4/0IkFSpf2PvWf6
ZQApIA3KGWawHkJe5zFsT64iEwXSa2/qePV4m1EzqKVaZudaRydF8Z5202A8iM5b09pzU+rFp9c5
WBW09G7Sv1Dr2V04rb+K6ODowWmPU/jsTXJDnusl6eqrHbOjIildQnS/aZR4SQJiaERY7ql6oYGp
xlZl0Pe28IjGspKLA61yibwZlHdG0WcI5ddigcr5XLoT/dbxT5UZj8qj+YB6pK8k8IAgciL06exG
V+ZhlGyZdWOFo6hpdmkCl0tegNwQt4BkS+HXGQ7CwpPRrgbZ0GKXz4jfaLXx0fTGodbevLKluyFM
CTAXE1025bbMCPAmxY0Z9hdqdG9FwoAqWtpCfkuPvGVdn7KaJ0EXPwSBdDgsP2opJsMysA4iGLac
ssh1DWS8TTG8TrS9AXNCxNYlmhjur75788sVrr8nIEQcBIp1GpWf/picY8+4DSUp49CgFHQ0l65B
zSLJryem2WtNg08Wll27NvLguef2tb3uFbHoZpzedVL7EiuNaSGTm46kjUS7wjibBUqy8r3zVIVs
86cWNIKWvnBs/mq1asIpajxxU/BSjVAPisE/xcm3HmU3fYzNFDWd506lE9MIN9mUfQW/q94EvO0x
G9mJSEpJrKZ8Gft05YJtRW4CKD9FQIQ74h8dW7MWfvGUCIIIIWuEDnBMgzIX2Xc17aOsYZ/WdKjs
bhnE9Y9VkqoscwQBzSxnRyXPI2pkSdQ0SFxwCFODm69LzR1s6GgdFNO9zrVi93a/4Ri5o5kar+5E
8NU18Zx0GgyCodv2A7TYSIDyIUOxzRW9WJje7yYMDjIaP03gvLQKMOGIYolJCeD6gMRtV/Q9dUQ8
w9R+m8MrrU5Wi0a5LyusWJONichtfS1DyJxaXO2HanR30nyINfmhm/Ihqa2PpOzDNc5NqVvJBuQt
MEM26LUdA38YkdcgKu1CHHcreiZunTj+agCPa1gFFCiJGd/17lnSggNDrhvHri75kZssvCP4g+2u
PU0ZOebCbO+jofsYkrE++F15yoIYxHQZYinKmRhRb4iQGAo3JpSgeXgxZtGMIsLQR9G3JOQWY1MS
/gTkbb3oMynDIhnLw1763tUxs0MLWcdKiOE1BU4zCfgNjWXJV+Aklt6LrzPRoQWHgrWlbxsgW0YI
k2HP6t6Nr01HkraJvX3AWOI2741NImu17SoCKHHziMfU3fQdsjdQmgih4+qSpeBBXhkryUaTUTR6
qSUKzi2od6RAAYySpALp2t25TmqtRnmcSiACUSEemggFcbIsiCucom2bc5J5yWfpwE6INyYWf1FQ
GzUJYs5Nq90HZjGt/HRCVPPxBYxIJgDN3pO+h3Zb3cAS6SByB9pOYPGStY0BPdvKULzkSfk9Gs3N
CBKB+W3hgBU2LBvjEBYNSarecAA901NfufOxePSLFcfQQDBPjkD/LuMseKFz4aFo5ig1kcrV4IML
rT6qNDMZ/dg/LXECkfa8wRPO0Lq6JjL56jsPO78b7krd8RaxfyL5hoVoJEvVB83eD97sqrpz6B+u
CtZTm03uEpPYm3AnaI46WjDSOdsA1s0IJdIECEAu8l47kFEKL4X2EAXDi50wl+xGuRYl7WTwUJ15
f79axqOfrXw8F/i7uBExXx2SbuCfD5x9OQWQ8txDyFZ0SdDXxXLqc1StgvvCth/cDOcJMsYPbTLL
ENE4YP225PwEDLSrEXBHgaxiiuMUn5Gosag6Xre4scvivoqx3wW+3q5tnGuhSt6bqLvTDNacMoVb
lpq4n/EiIK/15wEVgaweJCg95uwRQ99LTP9IkRiLDs9YyCkQTG39pXb0b70p7kPi6HthQiIYquDU
Ed6VQPCxPfg1gJTqOxLJpXDeuNhP3vwLMT/fcFrh5A5YIK0fXaRfDDe0wSlBhDVrRibXpLZK53lA
vJ+PZ8R38FpFkPq1KQBHIwtOJpIXsa2CTTHwMNHFPhbIwSROoZJadL8R2xFp5y2pK5KbDoYGo6fZ
VbA3oBQscg9GnAS8YOFNl2X9kodDsSpfG3vMbtKwskAhuzdNQLfoKIoXuJF0Z/XkBSLehQ6LyDoe
aZixh+qQI34PPZK7liLIVPgVAA/3O2cKmMTrR4brI7jtCRsfCk6PaiE0c90HZbbSSuvMSeO5UUAx
KNnMNzAkdadkN588QRuZiLn7J5S6nzTH85KOh4bS1JHyStQDLMsJMosjL2ZPtjWq9vzUH6j45NFt
tAeAxwwDs4YCW5cwe8GKmViaSQjD+ag7+wo96ZFSz+Q0KqzTkD7sRr9tDBp4XNckHxDMWE0EJM06
lSNPBPZ5DaUy0ZuH38WhDHWJ/YLeVzR9Iz/q8OxWY1J8hC53U1vhHctzSjiHMd3SLggIoOB4pRnm
svF/wjK+0YcxXxMf53CECRDPlQOLmMOPgV4rcE4vbIfpW9hTv4f4q4mGENlIHA/9di0Us3mBcJ3C
zOWgQJaSpjlrWeTxk0o5BNrW+N3QT72MmWL0AuRJnVJeVyQxnQiS8lSXCm4albZj2y9TkoCcsvp2
r5OAYxfLUy62zE1LyxbJPVAxzjxaw/XyZgy07s5BWy/GwcjIkmJsfJI4jPre2VoDrz35hTAHA13W
WoJp2SO12Z5pZE6xnLmYDLCcZ2H7ZOC3r1l0l7+5VWlaYSlWbyB4vs0RvMxI/shg/zLaqctAdNo2
ith9kprbasqMZyybM2M3l0IcDI0DQKl4t7CWPpBDuDeYHD4FLe6ofDaL0nDircPOkbd2iOfZxr3h
UhCQTqZ4cTSzYVpKL0McAhrwR00+Oq16GAwYBirjWQfbjBlhPb2FA81JJYPz+dAWA8IZgxXwlTWn
g45QaVBzA4M84ca302tlt3eyIS4S5/QTK4h/Hrxfwopwa9gWILkDrAZsQxoWgC0ktJIWWxKwpDYC
ZDzTyzHxN090VmAGEM9GONcwBYi2zDoeE1xvrsTxPAkuHWy9lwCqBkoF54gWf+hUDjuWIAmIanrg
1LcMmuJKV1iw4VFprwVX5wIuX4nBhPHtbadIrzKW88wB2zo5UwoRUBOtPYGQdqW87NGXzIy12nrQ
tLnqzoTRAhDqGurtXadVYuc37KhLBwQsQJdTg13Y0E14H2F3E5jWDcYByQ6seBGafWrc7lB6eIAr
5P2g1o9FG59tF771wMm3zWNgQ23+7XbBU5Wbjwz01oEbyWWX1m96+ybJ2JsNN0OR1KceOg7VaqG9
SDSGy1GRVgs2bopy7viLlDoPtPKzFxnFLg6TefK5mOacj4TScGIv8XemWevM5CmBcc9la9PvqrVd
cMlEhfsyqvw97iHDKea0uGG5kIp+3Heuu+8BephRf5t0JkscQlzqwKdrwHTZDr75bDIe4rkPftRA
IQVVduaMcKjUd9GV2zw6V0BMlhSm3WoWh7ARtXCWaNiZe585fF7G6ATqFZKu49hXYv0JZGdKQceR
gZ6DD5Ua7M/C7t9NET9RdxmxYeWhUDcYabpOIybBUZYkvG/VXFf3XdJdhqDbQ3fEh+AQHuqb5y5p
XmoRvvXgiUhpZBuXaKkT6sZaUvjWwBTRbPCvyAYfhjBBUyAw2pVpk9D1TlqVrQBG8rwN6m4lwmKb
5awjpWc+GACWtY7WkYaRIUgDY6ZQIfQNPObXmuzYtWAqWDLEztapUW0FdnmSY8x0TdonnSp8Nb8s
l2O+orGLhQ0UYjq3DkVkZnMSlqYDDMViqVUBgw2uuMnGQ1RQTrY0AoZ/DZnikfM17lKsJghLlTdd
KGOG7Yry2ph6vfMAT4uYeY2yfeBRXnUsRN0AVuqLVxm/gI/Y5U5zMFOvX3HABqYpvR/oe49lh5Ss
Bcz2ktkii42fcSDX0tqVYKYjYbwGJtizRm0nwVOYHdCwxuijbtrIH27gjq1EqpjBFgxZqlS9eKH7
7Jyl578Oo02LiA9qM9f3rd7cahge7zNbbLlsy5VDaHNJ+B58PPbtVEbXIoBRUVs3IaOfpd6wVZok
vZhtLDZGZpL3NFHjCi25NUXlvdo9jhxpzU7UkrwdWTqhazusF409z1ENoKR5zfnU8NyNYmNO3hRr
pSKHaSiGVZVFjEIL9VujKdZGXTkbg2I8css61UjA8izrgd6oflVHPahvQ+wtI6k3qqRzxSCjTRpQ
YccpCCLuTR5XXVHEZ5b/9awomoP9GOtN+9TWwzd8kC/O/y3Pm+QxGCEoBUF1Ry1lLjLSBKE5rboC
soOnedwSpsOgtg3ZK9jgMae62touzs4gMs+q86F28OmWmT6bUa7eYjXMV7Gz9Xj2br2qrJ4iu11n
Y3DbTPehS/mdInGwjkMjpoArYodc0Z5XiRgVwq1M1mqkZTbK157U0x0QJrtlJBfkTbbVNOjeeZD/
xIax7Zi3Ppr1+KLXRLB1HCFLmxQ5ZhuXegEvUZTHbPwMktoYZSh9mDxuHXFw+8q6DRL33hyw89RR
QcJgtA8woVbdGOssxZxhmG5HuuHcFrlzCWKDE5mdbjQ7TTelUV0nVOp9QIh9//v/qDriWWcyVgAk
z96efxqplS5n9NgIpJJT7XxmKEbY0mbue9TP4qhpU/e2tdm7oenfeEF4GAWQtUFU+kpDU8AaDPAK
66yzbhvJ0LF0H1WAZt0atuThp7ZOuOEwzFjFAwhhF+WTk9Tpqk/jaYdietaEw43g6esRw4WgK45p
6zhtnXbaY+S1aX/e/vrjP//21/+8Dv8VfOenPBmDPKv/9lf+fM0Luj2CsPm3P/5t+50fP9Lv+vdX
/fOz/vVr/vZEqixP/89PuVPXKq/zn+bfP2v+af75ffnX//HTrT6aj3/5wzoD+jee2+9qfPgGxdD8
/hn4PebP/P9+8I/v39/liajcn7+uectwkO8WqDz79Y8P7b7+/GU4v1+nv79M87f/x8fmF+LPX0Q/
Vac+/v0Lvj/q5s9fmu3+BeiqkNKEVIb9xLV//dF///6QI//iWMK1LUdK6J3C1H/9keVVE/JlfMhl
yMv+E46c67k6H6uhUcwfM4y/SGFZqMHICo40TefX//zu//Ie/u97+kfWpqdcZU395y8WWOPXH8Xf
3+z5t3Msw9ZtU+cD/JjS9QyPj18/HlQW8Pn6f/AzhINoibR5ZruW5NTufWqmicyPnE+bWcf3rCC8
L5UaD9gmV78/5fd/fv/97/9LZHnqicnd/v6TO3+Tv38afRXLHJjm37/x7y+wwr44yhSDUxvvG0ZB
z21hug/E2fDl6MXz7/+ACW7Qq7Cc56dYTh9VUo2naIgAM8jyXFGWYidauassqissSZA+rCoyypBJ
E6d6sNPYWNkZyY420ep5E7EIL1qmRvLznvttzayfTHpHqzW5fxrcnX5JP28Ui62ZY/Eyx3cwYDbj
lDjY1S2CA9UcyaHAgaoyrzkASVh3mSFRV6Nyo03ZrgFcxes28s/byIrZvpdGTQmoHZ0SQP9Aknig
C3M3xhYEYFnmW83L6lUUliwCurMlkRSsu6CIMBdV8SNPvXoFPB1LEAylTdU7TDqqo4xD7S4gMnKX
5xl9Xf5tVNNsmHijveryxrophkcF7X6FkU/bKvzlOUPLwJ4IqYSS+bWg/zFOxJ2Bt3wR9Uq8J+LY
M4pqymBgdcNuAMrGY2kHBEBXabC0EO82puGctA7Ol8O41K0GqIsmdaAOt+h9Az2ic+1gy9vRg2nE
h2K663GchiV7haPM+2SfuuOrw8KGxFiA6KmTdRsjcyo/rJeVR04iNKxnQT8m+0p+uLh/x0AFVE3j
eVVO4arSXBLpQEuKrHquBzSTCOANA2dxyEiRbBr7WrTeTUd/Ugbknst2fGW7cdZCtt8wrJaNZ+4d
Aw/65BV3AwdM3Fly3esU2I7st2lM345dz2XQ3Rlevg0R3QwMBBzL8EbYzNpBXngcbbPYmHvUJlwq
+c5lqxOm4WuTaBuFPsOA77tq6C5I+uBOtiEFqtNVL2sL62bzYzJxNkPW9Fy+2yPRSZ3OE206ajon
RmWWC4z+Zna1KKFeTll8KY07WaTfWD7x3Pf2oakqEMg10y4Gu6Roaqc+0od3qzqiSF5ByEeVZHpc
WAVuduHyo7a3U/i+XZURA4z523jaaCGD/hbrR+dOxRq+VcKQmve6jewPhMLkMJZSnMum/NYmdtVN
/OkNsBUcE+9rkNrmDSEpqgcdb9fb+kkWmtrpeufeuAENbmWK+Ny23m1M8zFhhXYLFzOt9X4L1fDB
w420aAzzLZsauTWDJzwl7PWiIVlVATwF4Dh3v/8TBiBTM5W/eiVliW5CryUwz2XOQRpeZwSBs/jA
/Ua21MbIWvfVtq6o9mxgkzqicl9cZbyllet8oxMyqpdtL1cwntXB9BFqqS4HVUFN2cpMaXxp2mhB
cc2tYenb2oNaoFuQUvzE3zLrX7CoI/JhFwHju4Qy1N30Uczx0PxASdn7ff3Yt1jJ0PS+OImMMBZr
dqVuCfELSYJO6r2MSPOYI8/6pqv2oJqePUPdsccDkuxhFirC4cZR9E8xOCIgTWxA1bjUGqj+QX+k
rfm1ttR1MsMPlm8aO3LKGwvuy9LsoG0GyKUZY6gqmc5tYZ+FoHOHYiTO9JgFLVvAeNV6wREzeZlt
Q4t92PQs48hbru/4u0rzGGjJ6oBTZtOjjqzysqZZdS6Ka9qFq/AdpgY+yLYl7lPzxFrQB3zb+l69
FQjXeUx0N50mEL9We5tkJWn7+f9odwVhwFA+rbvH0G381aTTDFD1/qMIyeTRGISC/d9MnVdzpMqa
RX8REZD4V5X38u6FkLpbeEgSEvfrZ6F7J2ZeKmT69JGqqzI/s/faj0nbC9R/KR5c/ss4msCGk+h9
zCfvzOUp1vnMJ+3s7mNe1qUddcd8eZATWeCFPexSW5BEAg+jIAdUD+Yu8wjghvmY7HAb9fbTmPvh
pensx7nwN24ZMlQLm2zNwgZnBCYd1wveDRli91x8YoF1bOyMLAsk1WtFrZh3VXxAqIn2tkaDHMbt
Viz+XKixozv2W3uGUOT5v2PPbDsvDNMqi+1V/2E63bTLfVJzR1IAyq4nmGvi9wzflTkiIbcfbTby
cHfynGyS8oUB6Q1pE+F6TCaYb4iVFWNK6af+sZBAa2kh4LyhZemD8J/ign2uLoheInhdIt2B6PpE
Wg9hzFfrcciXJ6u11rwSrnne3CuJNNptGF5GdXMPRDtfS9n5u4Jnc1MX6iMwkWxhzrmG87R3lfMX
PNW3NtMdOHZc+tgYpsFjSNLDCFVu85RG3k0w7Ns4oaRoSO9tRgN3vq5SkBNMykefwZM9+xJ7/rsv
5jeJSmjL1v6Ut0y7moI2uvlkzYaeyxzuk6baZcL1tpYBqZP7qTGrd0EW8mZMj8xLyXdwxJXtyK5n
xGrJJlgsm9zh/EUheH9B4MPeoAG/U12XQCxkzN1q3EyF844OmpDloHsB3fVZkoDZ4ooy4/g2V4+q
iV02FtzImWFyyzIVCI+jAexfhMj1LNVrYlfHi5/noBJnoPDNsmNA4K6LvVV0D168A/TgsuJmtN2F
mwlMybrQ5sOkq8/eoQExMu4YkfoAfarmJWKtieipMFhIalIsVkJEu6Egm2BEYBACxw1xTHcCx28d
P1sDa1pL8+sPLfNZi7wnz4xv2ARShHTV0L7kIvgp3c8iPw8TGrCwaHdopwPiWJecYmBx0ixzwhbG
Kz3T9MDZ/ndO+i8vxzAoSvVPZ0wweUdvRtBtq07o5wCM0cowbXsdhMRAlSB51PjZB+WLVN4bNvkt
0bCILrMbyVMHhNHsx32mOti1iEhzCrDi0OOHEcwr6Y4/U3yal4ikIbNRKlpYdOJmjJgq21dlhVd6
ddiFrHjb4Id4ge+8w0bcz/XZTrJ3px/nVV24Kalr7Fdt9yX3SUmsPp1ioRO4ib8XVrmt26a5k1So
iuhCihrAFSLKPnrsFVmCbC2eUBb7zB+RJkzXpKguGWBEKo2GVh1CUc+4M3Z4qRGljnmVxSMaTyfn
0h86/4WFqlwZgopAmhHsuuRsG9xldrqdjeCMs2sjLcNdo5h3EPD0X9oDbNRFJHNkhoAsP5OWaVyJ
wJGnaPbWUJaiu5ODtR2yaLvV7czLuqbnDU7tqIHEOMZDjVlw5bQY7nwRuBidAcJW9TZ7FkR/ULca
X3XcTuTkgO0pIaf0wiDQW0bPw+R8W0HzMbX21eFuCl1zWT6RdiUBKBChxZIGgu7IBar3UZHgukmm
JRQJbQ8RE+QDFhV3B0hKtvORuMBOaNbLj1+CMVsNnf7uxmpXmdmlC+1PM0zPdCjGlvXYTuWQ8Ob2
nx9QF+bTh2U7UHH6Bw1qCubLHdHLb2aTAhSDxysG+TDD4DxmrMXutr01XlVMpdZU3t6demNXG8WJ
nN6zXegTM/SvNsdxf49DGbVO/eq2LPhDyHWR0o8+gEP2xQ4BPEAZy4xbvHjrOQndpDnVNk7SoQeD
AHpuMC9k1WZ7e45vSmQ/o4q4RS1Y+LaJNZPAOFwGB+7jndIN4QbqCAQLffeDM02YFUMyypFPbYRB
U1qKnZ6ZMBOCdQT69gQ9FJiPxph2Qm8x7n2HNaPdozBjW4vCFw3oWMEDF/m8UPCtfs2wEdqhDg+6
95Dui3fJf4MeZPrQHSNwZKM7jWpHosWgSKOlP1WkC8GZGKytXZnPmQ6PbdTv8Pg+RS6Fi2RskJTG
XTspBNcsZwtzyeyq8ZA43Z/eQ58GnhwRcB9tm5FthEXd4BLYAwX+wVyYI5joonAM7twpe+YUeWT/
1W/0kh7bLSGJpW0z8wUVnFI1sMFF6EH4+rQuKlyMfeJvbH8CL+QwakgyYLvecEUWyow/HZvnIiXm
TsmqvNa+bZ8c/ksW3ai69eQXr45ZTFsBoID58Cuz2QLODFPc0G1xZLo9sN8+/WMMiN2s8myPlYUy
RsmjIb0aL7X30ArGvD0NDpOV5ui9OLjs1skywNSg9jYSsy4CG+aMQP2oAgasZLUBwiGE6nHH3fna
pCIA1mU/evagV3VZPo5WQEtjkxTTKoamuSw2Y0vSbr885ClZsGOLNBnpT0V8W+StvTgBFqVVQ4jP
i+sGYI0RRzV9DUAzyogaYYy9asWNOo/ipyhfi9mYdooAYLjQtCw+SZsFxH2S8vzFZcq7f47q4++D
WVXy2OfTlz1jl5jmD9vjqYansEF7pY/l8tDocpfLBcFkzv/mXn/PhhpXpK/XHF/9btSFfkh5hkMW
ETBMnumptpOdvgj4VSXRdbNbVIe2QXM7O5w/aROz2YjKYylREQ7OknVkfvpcI+e2tM4DOSrrNmn+
8hZVW7w6V5yEL5PTEE08bcPceOIVtKCXE/vqGlVPP8WZnRb+P9Qcy5oZyERpsn3u2/o1Hgmv1DXQ
9yENMP3C+2Smj7CSV9S199OdP2CIpKy5J7Equ9jCftLImDYd2X1jCgPISsp4ZfZM6303Bfc5b1XX
yntXczA2JjrzMI2K+89yqJFHTt1iRCVHiOUnIiSVM06qt3mjhrMTGTtVY2aG5FCsuE5w8RRGeW+j
wr43EFbekR2U7b2SBYjZXhw61kMetZsphRvXCDJMCp0NDPnEuCOYvVIQArs8DMGs++qBZLj+Usv2
AAuJXVRWDPtcInFj5eMwN0Cdnnf5hRTUjH6RKIrvPgFOUiKTKuLGvh+nWdxDzEZyVCzivSpEUO/y
v51MOE40l5xKa0yB/iZvO9ZrMdjJMQu+arbpmMCth5C5+kPIjmY70xmuajdmB4dNJk/Jtq2cjvxM
7R6gp+Ea96etUbiQzWSTbHJ/2keS0m9ELLNrq7R/4NfAWzvP/qHyUnKTPaAQsn0G+picenf8go9x
6yLvievb2XlyeGerZGwr1N8Dag5gauZuMueYOdA8HoXvLwTQmN1PTSKb909BiRFKF7sxkVhCLbln
KErmDnXYXYZOYJ+zDKHY7HlFK/3gqL8mIfQHy+jwH8dXvBcsh4DtriIj3Af11F8y6wrOgCVChOtl
joJHoUfrYWg4BKygTdcUmWh4sMav54OfqfKQinJlTJr+KSMAJsFsMVVoPIaW23hOrk2cJkfuCvsI
uoZYb2YzYxmykCaCjrIxX8FeNEkJ5BAFB1nWb9bEdC3LrD++yvH6+tN09Cu6H1eOkM6a/h3mBwpu
p1/rIrFgHcbv8Mu6LQs78KfGc2iTaT+wKN0TnLOvQbEefx/A2aijVXwWMh+/vZ4ZeewbO6Q17lEo
v7kSGMFbt0mntxxHdlSoXUdr/R77pACZZbCGKT+iVfadxblnPGGAaOzuJamD6rs2CasmxKd+yIG/
rCA18UpsqKPyYrpB2/IPDJnJCX5s4gdP6ODRT4ZX15vcVc1VGFVZfZJ+oDFk834BYyledWpTVIx7
oiqzTeAULuL9+bta/s6O5RuZQCGxLwIAnGleCuhO55HUsrU2pPXNcKgCwfaniFzY5YKNWtsqazV7
Q7x2SU/ZG3XyrcPcOvczLBwzacUWyZFLegVIOi78x7wb/Z2f1EtgLII4q82inZlTdDXXwjTWTdZ7
94I+8b5TnnefG7grU8jOtn2pGjd+LE3Pv05Vte2IHGepkUkSnnifMPRlXISi7jEgv/VReQuPsokv
9QjvU/eBfs4VVVppBPfDwipjYnBXWuIjEeNw15VfgBnGnZD19zwRLN/NJUvmXjMaCQoM6VHay21h
4uHxokxs5g5uPbqLvr8Ac+kvMgJHWU5DsNhbs01nRXDLQOVfjBndxNpq2O8VErAEmEF2s03UbmdV
u2TLZ9YqDa1hrTlN2EsVFtFXISqB0k8uwdThl4U5sFI9seNdUBFLOz/W/JPsI2W05MJa/33Qudcf
rDY4F07xbQ+9s8ON2l1+H7AJ2FQ69TORiQ99nxb7RIbdJVsewMcJPLvErF5Q1jxdMEDPe3yv+oL7
SF94r2oCufj096GMi3vT8s6qT8CqV/5//8B/PsKXz4Ixvg6TR49pIYOXUb2HA1yea5HOtxw28S0d
ic5ADa83xcCayi61ex3lReWZebMDVF+zzc/3++mE9OlWLv+R3dvHfMZQ4YjgPsnH2WM0oAxin/ad
V0xMWGo0qnUMJsjuAS7UQ/SYDg2pjiPAq62Va1RGBLCuoZXahKTl4lZpbd0Yj6xT4XuHjPfNCVm8
PlUVy2dkaOXaHXINTcHD3vT7YctO75RONSoYx4MzCz7zlEpD4BHP7eZkHX6/YiCsQp/k1Ctu7+4U
VlN3+v3o/x5Cn97SaF0kV+zZTsXEK32s5E46kzyZVVJJmPikFk0y78l4Af6IhYnEDlBMII2cBg+6
g/iIdhLPR41s7lT0uj4RESxPv5/+PuQJuhTHCsc96ASEGB3ylr5QIHFNAVziIRtHXDoweKAm43rV
dvOchXTX3jViu3ifNjkglmZHlNf8Uvsqe7arr2IlCdN8IfttQqKV4U7LGm7/In7sKfVAESZPTl0Z
V3aYxctQ8oO7dOokDkCnaab0GEw+ptuphO7swv8Mowwdyhyqi+92gl26RgaYM0HpiuRDmPLSOrcO
ZinO+GjBGSRqNyMkOBQ2aPNZO9NpbniyyFAPl0pOrTC5obuwincIWPkeke2SIjZ/Gp1jPjojbtWk
u7n2vYj1TkVmc03jKHlFmHRBnW+fu9Y5ohYNX6HT4MRVbxBixRX5eYI3GYeYDjJQPoDVe5vlseL9
7gXbkO3oU8/T92Qi62i5td8sY7qWFTHujnfE48Z6NOnDc2fmj50MFr2ei4dmxmzJP2TutcBJVHzQ
yWIddPMQs4x3JKEJOpk77edaHGenbTeZakiEK+XeqOZ427EBRgnib+oYcjc5LIzEQaKi4sWuV5UT
mbk+BSrvQ7dcdGPWfDJ8XkKhGRnUxaMJU/K5wfo55+hFU5eCHkBaAvZoPxI4spybd82EqkHN7nRs
umQVePoVAghmiWqme1XeD7rYF617PFgTh6RLfjTDIKbdDIViCy0i/r47N8weqoG5QgU/sQEPujKc
CkTlBEQlZKM191Z1SOP0a0BWmvv+RJwLiZ6y3vounZvvVjDsBytfE24kkvmv8Gycz3a170Qk9rw/
HrB0oCwhNRBfMYRAgbOlQEq7caIK4NgYPc0qdZZ9/5sdjdecpjjJDES5GdndbX9PHi7ImMn4zMOM
AivWwLfY48sq3GJOYp8MEsurSU9sAdatOtRmm9COYGXEPaBtWZBV1zcOYAJBjgAZszlZszgzEmAE
Eed81+4qvK9hK731VBvVOW7mN6HckwrE9CTBGOTmFLH18rm6uqrYs1niLUHqrYqM4NVhBSTJw43h
Id/rsnselqjcegnNVQPxueo3SJdEXbOd1Qcsr51ShO2qJXa3cAjgpfa/85ZI3noJ59WUcbQ+0bFf
gnvn9uTzSmMr+UfYAPMmIFSFa47nHO00WmuxDZqR0D/ygPuW9lRDwb61TXTxg57ao2qbE1niyevU
RQtVHk8c99a0+d0kEinM6dZELPaDqD4R4SlIkjRsxHtFdgCJIV/iJuffNMyGnbukGNuqT6FhCH/d
UuDWS84xAsxxpyvH4dAjJ1mQ33IQMeXc73cdkTzKxk52eDxQjjaiegnrQV3YlP78fmY7lXOLZv9a
SjT4FbE/eyvyGYfGiQEOIdnizZpeCA1NsIlgtl4+qyLV7EMPZBKgIVreenwhiit+oUD7/URDiFgH
HPEb6f6Lx+iMTZFwmprcRT9z3hPXRgf3qXKVENhX7xOTIGp3XRKmAq+cdFplpa8Jkwlipq0l5MB9
qTvirMMl2Loh4bpaDhq2FCh9JlHu26p59EheWfcUk4Boe35AcazIzM49YCUjK0o2X9Qx8xKtHfvM
OMjhvhvhyIU+91YdrnxZPfAySU7EcLfs/XB5YsdOH9xgiRMnS3hxZ6cPbFjltmsYOHltnu90ASG+
WL7x+92RuNZDltKu/34atj0ddh9eu8gE3RMN5zQZkFTPYZHdR809PX2+HSNQLGi7RngUSIjaVPbI
6IaPHlv3cYD2dK+W1HIBdFdYjEhYiLSr36+TZEegQRbaR+ivC6/gqQ/nLfkpAXcqxlvbOSeW9G5p
V6htRXqxk7C201nBoCqqnrManxDhHPlKJ/jG525HjoCNbLXjTraS6RxGn6KUW4Im56MOOTrNJdq9
xySU1lgA8ytgwVPtF0cD5Xa6WKRaUUH9tZ+A2cGaS0oIlsTHWwY2kSVQ3nfdk/ElkWqOvFmB1FXk
O8QkQv5G0Td4qcxl9qoQwp1p/1fhTHR9+8lIIrz9Piiy7Un7tLYAFrFaLcH3HZITOCI1waeWXjt0
2JFE6VmnYXlTRfMwZQ6zI3irxMyboA5kt3NMQHHNjHIKfqYckuTctGwYIgIxDnUpmY1241M8pASK
5TfM5A9tV+2NiXkkJTTFrspfXRM7DRKGM9AHeGklImSBV15zuONxGhqavflstq2A8BT5F4sD4K5g
JYcU1ztBjj5j2hxhCUZ7UJozXXp2bLBNxWBf4PPcZISWbpTJTzCi6mV2LFCZQVqSm5rq5T4Rw2W2
9yyxt4EVvfKm/4pzvjB0bD5VUDLiFdjKGUHCQETGPh4YF74gSSgRL0drv8j/WpqizHgiKfTR9cxr
EAlet+NW88KiXWI6gpemU0id5nXmtQMb7XLTqxKkpR3GO/KL1FD6W/S0z7TXV0Rem9q3XmFzp1hm
x1fPIkzGytwdfyl8uJaE5zKsvrGFEFo8yJvwJ/9P2QKymCFX1CPS0jhmuT/y9uwKVt1GCYIadeKh
lxh5QUoxZC7Y4zV/UJhgaqvtYON2MM1wzBGfplmNDm1Avp3zGIj+IzTY/GFZZYLlmRuq2XcbNMnK
75G/djm6YngKKzlBMQfBijuIYz3MSTLWGhZXP5t/yrn9o0q33WCQZVBOmgoqbYc0XqTHJcEgvZuj
wRLxGS3ut1kunEZvnhChYCZUQ7F11LKOsR+Dcn43dAbbI/NQ5OktQoiPovbKFaptlt2WB/6nNjb1
WPydBLsmIkx4CyKc7JR4DwsbvOhCYkvTZakZij8U1zlRDl9WNbAEHLJbnzpsmX1MzkhLEkIE/KBF
p86ZFX14EhT/lHn7gVyLu5wzLRzaOwBQFIPIx3cGNIk7MvoYZzPRUu4hicBD2pLnp+ckhGDIZUwi
w3jPiKhZVWn0MCUu6UVkmIj55ho4IfsMDEs4/J0t3owR1p08httA2ZgR++a/MYna58mhV8z1enMc
CS50NnZOoIEdPBMosx3nJARFmPzIGFJNlv2xIMKmEYw/gzt24dwkg5lzEREDLmhcrLe5Q2seFt2f
Li4fADU9Vbbr3cGjOeTL8FeWqJ2zAnu+T2D6qiJYGNBf8BBOKLDTjGbdJuJo3QoYGpgC3vORAEhl
/jGZ8a7RRT2pif1QwqIJ7Th4ire6bN5yM3rHu9oTGn9Xm+kqb5MFBTJ+WDkrgYAhWN87BIko1EP1
W9IbD0l0N6g/toN1GxyptdC149MIfslSxpm8gxsiUmSBtXoH7OsRrAFsEv3M8gPMMnilAy09Is5i
dNWUme2TSYySjVRhZO7Kcop2mgnwIiXv3PRRU0UzbnN3CSFh4IXgwDXxvVveWXu/M7YjoFtEzy9e
D9MG+in+Q/tH2d21SYoH3obr3lGUpjmxINSU60KN7ITy9BBLAz9hHQNU3YFQffAkLuqm6HZRXjI0
oOwo7PLi03dX6SJxSj7CFstm0KS3auzyTUS469g9CWT/a7yJpLpxWfct7DJHUo2Cg4DoUWwCizWE
jW2TSCVmhypB9u2hD8EbJ7T719TDPc78LfoGAdukSOkgq/3khBFnfcFruxV0PjFPc3xxKl60beuC
K6Jom32FoSX+Yo8vQMQg/aAkHbJ/i4ZGs7raqoo8eZMRehgVW1kRRm/T2YI0K6O91wYftXpNWJxv
wjmMV9C2iG7v3TUhUixtx+E8KasjZaLddsMJAwjunCisUIaIf3CoIURiXk8hInUGXtqGTBKM0WiK
55UzVU9lBpYudyWdHDGznuH8ceLOXrGh4xh7QH1grIK6SU9ekp46dv8AG3FnBGgiEHOTblBoxE64
jggNwoPXjJQagN0MBAAbMAJguBaTXQAMzLcbiE1yygjPcsBSMqk3yzg61UQLEnqRf7ouEyD0WxDe
rAv71C/T5Wjy9PgscjTNwUDcoKMGe115hOxaJtVNt0zCS/c0WI7YjAaXRhGI/ATr292NteXuIpVd
MvolToOAE4cAh71tBWiTGutoAL+fEyM4sOwhU6KevjrT7amP9lT9xXH2SiqsZFGNxuoM+XHgbKaj
j8WIgnny/GPGc9OYFvu44geLvj7Xw51c+nsvqk5mAxe80tOBhXuyK2o4gSCajjFRBpHtMvuvw0dQ
utHRrRkaglojJtsareSuIka4GgrjmHMLHH8/+n1opyA6agEyGPUqZkszwXwG6Ms4EvZsHCkrjePg
MjmPu7bBii7j0+83TKa65GxWwSoxzpnNyVQQHBzaoAuKsDROTvDP9kV7wryfbOYIJtHsgWzCKkKB
0qFYru2jaRCrgzg8tpvoiOjqvw94goeNCjmCRl+ztOdYwpLTFfs0SMGrQ3htj7Oh22MQELjTOuFa
LAoZZ3lgLP/fj4zWLg9h0K5CO9+itSdZXaEWnpaN0bA8/H6UuXkNlbSEWWyK76wpvCP7DpdlVv4t
THNvmTYJ74Gz0cDBTu3y8PvRQGAGlt0RMKGRnERcp6fQc4ydIadDZLRQnJ37WQEsZnKGalsKqGTh
ezLEAfbYeOaxGhJjS+LCWy+IriXthL3o77exMYqTaxf2aXaCai+0d86A5P2/B6Cqxil1TpCtFtBC
m8Oq78bTfx4s438/Wr6WKjjJVXCkD2aq9vsnAk62kxxFvsvr4On3S3ntBscEJ8XyLTQw//9v+P2a
2TDtDLvOonxEWhZ583jTigqoN7Jo8fHLTRJVHc1ex94rVPq+LlWzBhWDVKPBUIFv0f7GSchzlucP
mtUvkzVudcOOf6y2fS+KxHgfBxdFENbvRxngYxqlN12GBt8OhN594I/VYQC6j+QSlBoXhvHYU0yv
ZGUUH6x8AAd7/JBCOmfNDtGQ74i9PfxxBAL9rkx/H343qKzkkyNLf1AIVM5KdvsyIuOjQqB4QYWA
PZ4WorsERthetJp2WrTd8fe7mfLoRwrvMJH6xlB4+RMEMYOEgqfIdmsQxKg2n4anYYSM9EdJden9
KtkEbYfFTQLs0rN5DIR6DwSyAaI6kUuwQ7+ALYSwFUeU+V6AJoGgKp3LbyKJAlp5JP1hkQp+2ex+
jCLiGD1327b2uHUC68UP8DZkKCCM3Cz2eY4wQXoUKzgkkUgNTXiIB6yOzWlAsFMjn0kT75QBZbvz
Fogca22Drd06NuxdMXeHmWRTpvXjxgd+ubFaTP7Cv2ceRGo9VtTaJoGt+wUgXiMr3UvP/ol1TyGp
LZALTfwVMB51I4PMhjwmnokKj/3RIS/Ci6AxzZps3JXksa1nd3wXDvPBKohOTBF3mmkk2uyYLLJu
NaBt4fpSw4ZIaJQ3knmHU5D+yRw4wvgShg17EnfemGL+03mdsXZazLmG7i7UVNOKpJH+TgGxuSNY
0tn2kpO5BESscvmJoU9AImBXMDo/BDofENm8ZBrPbRdGvFz97LHL55tZWiev36gMNWFth6xjohBQ
X/5owPlVESgGwHDIImVXfWIVYiKU2Pk6s+rlpBY/Tm1tp4zIbh+Dq6pKNjbtQxIPh67B1OtpNM1q
vJUWIOcMCL0HWZuwrMHCfshW429Vwt9ZNNVRV8jVOJo3mFibgHypjd1TuDuy7zZm+eu6xzqvmv7J
b54jQYzFZB/JDB7WddkyH2Ifu6R2MLv8WH4BfgIXSBTPFaTvWwmSIBimfV+ggpwx2Q/EtsxBDorH
vvHy4Dd38ucyNG9kIjyqitu39zFCcT0cCmRs8GOat3qcSWfjyC4sMjtHF5s2wY4dlatUSDg7emoU
SFTmrOlPyehs/GK+4bf4QLVm+/F5TtKJ6cz8r240MJIS4oBt2VTtNWnis9/tU2ZnjXDtY82ZZ7Z4
+0Ns11Ef3Dus9DiTNUvt5ubI+uq1sFmrZFoRFZPe1W1w4YfbicG7jvpKcIS/l7H4NgL1zJ12QdAc
VuybKg0ixKo2tikuSZP9k3p+UdQo61QO1wxaDUk04aqRy+iasCJLPRQpE74iaa6l3xD0VQb7RrKd
9OD9uM3BwTq0bSyYD86fdpbgc3yF1C36J5X5XVvdCN17emSciVEOTBvnGSY3zz7SXRe0GFrfHKu5
tVUHzxkKr2EGF1XT0g0EK/oVvW5ALcvSCRcpBLQ1r92rnSD/oPxsaH68GD5fkSQrAf1zTrqDrINu
5VuIQxnKOR160rJBcbmgyofeWplD9shE8Z62bh05ZLAMo3JX+iN1qf6wJd3DVNokIVA5HAM0lt4G
us+1J95+YzSMHhhL0T0PR3Bbxt9k/pNb5UfBoBZBk/9Rz/ZfvE0I9JGpDKI+4ELHz8S/dIxdZyvf
8tzd9g7yTN2zAoDU9iPNC1YO1h2zgrOZ+yTCkvl00GJ+nxJwSVPxQiDBDbpSsLUthPTkAz2j1ys2
xuT4+5QhmI7jZ+lCi5QSnMuSO9RmxKIGlU+QcR+TZ2dZt7TN6rXdN0fu6OJZaxax1OCsXuqvtG6d
Tbp3oKqscx0/d9XIEKiNEqbfyB3biDWgZTpfcnS/B7t+phJVa9IVvztXfFhuequbC0dYAZeW5irO
Tn3c3xzlnfPRYl7J0qWo8LrWk/WZlmrtd/1rNGQf7Erv+r5j3DuVxCuSoT6AUuNf6XGQ2a2LJWzM
vxw44PozxuQYL95Ui0yWaF+eHUGAHWKeKiQPoMnYPIGmCHX9mtCcwDixNvgRCXNKnQPLuE81BeKO
XTm4a9YSb4NguFd6ZgBzuP07RWSo+F6989zqSlMPMHRRqJRM0KbxiaHNmoTnLfDxb0Tlxk473hsU
hbMZdQfiLGmoA67u0jm1QoMQxDzfRdF5nvOPyPqXVzaguRnfPq6aXdraFBGLVs0/MKWkP628iXYz
oNZk+d8whNbGvnTGYyATmuHMvRdeX9FaxRc/q9Am5QgJMIM8Br77g50CwuswQmBOU3nFV8B6a4T9
7etHhKj/2hFvqAbj23kTHFv+UZN++OpbVzBLxXdLQ0tZ1XF6ZlzAFiNcpuLORVZAPyCzuu67aWtz
T8bTA0i++6Yu67umpNCuBUwYp/40TOjLSZUxXLBLF1VQ+qKY23En1/Xqivjj7NYZCAXJUWwt0rV1
nI3urS+ZgbJRnSKxxINaJ6jIM5JV0qci7ZCeVxDDVHh+dEfEDgazMEBULTWhHBPnVtwn+8aLUOdE
66ro32ogAkCXm7fJpwC3KM7oOiuT8r2unTVbTn4e24YJxcSIrlkO26KdDvHiu4xc/50jhz8TrcYg
/UPqO6oTtibNUD1rXgkAnDoK5ukHHRsVfR1gyO/6jJ9zRHMdWijp4yD5CmE0MfHObjnTQxFET3nU
Ufhm6T2yE4yrsYBFV3HrmO14yatb5iL/IUiwNbsfM+ve5qneT7UMIQBSQlphS9l6nka99/QkqOSr
t4x9g6iyz8ZD6GHIV+GY+1KhOCrq/s0rySCIPLbtjDsopVGZeMc44BdX9LsLXnHIJDgwf9zZrCZ2
Xb916rPEphlUw7h1I2A7VmReRR/sMvyMz5LEKJymOAnya1zeR4JboUhkfXHEu9dMyZGEyJtvwr61
A/ZJLYtj4Q9ceajgDeUfRtyZK8+euvWs6cBT0E3aaB8HFnN7yqWRd5vd7YyrvQDpsyCGvJ9/A1Z5
UrRyKdvwXdrPy/Fs3rCy40X0DBKCrH5rusUNnwb8Hl5zLGfvcMhCCtex2gpO1rzg/DBcOtS8r4MD
03s2ynOP3Fl+kvB4MH3A4GHs5geSWaE+IAvlNadJJ1+VOyCC5nlo+LkUQ5vJHVB1Z4ygDCBsk4xO
Ov+nCag9SSd5maXZ7bVRmCjtjB/Pv01Tg1RlVnjHICLij4X1UFEkDnZCD5+y0mubbZe7byW68SYh
zqbI5F3pq00QS2YeHeF4Vp8vWfBcL53Zn9LQJ9DYld8EEngb1SMzNZFjRh5dfjKOHKd15qzK0VO7
SX6yBDy5BVtSA+iRnaH5nwrKKVI3DbSSbPUiaT4anrm14vwGmA1RaW/fwtpW65hED6vK/szLcyFc
w1lNSb8P39omKqnrIbIzEqxmVo5ieBOexWpA6DNIBsIJMRasYEjdkw21SWKe98yVf21a0xXj40c3
Ecc2ZFE6sbm5w1SSb8FMvUAxf+OYNC5NEjz10H1yt/ipIsJpsE0boXs36vyDLustD8D01cE3ivIb
2A72sN7osmMvn6H1/kwSX3JojLdWJAPnb4s/HwBRpcCSx41PGFcyIDaKb70rDxYy4gOX65KwI/1L
oUem1OFqiBQZjmNYEZvT/hWKAfbQYVKPhvlJ/Q9H57UVuxEF0S/SWlIrdPfr5MTAkOFFC7ignLO+
3lt+tH1tw4zC6TpVu4h2eXOiOMkxzkfBM7Y+ys7n/tJ1d63dYpaOYUXUwrnMVVUCxZekB2dGlUWM
UjNXAIQ0eqD/ZGhwpYY8FqTDTGmBExJjcV8ABti0HtcGBouVxMTYyipbGQ6g+IooJB8aUcgpfOLF
rRA+iOgUz30wYbaV+TWw5VOXo721eflVqvKR9QrW83K4oTtj69fuu0tbcjKXKdt/ahDTpfutSv35
PKBzAicgCl8DQmsp1IMQQzQgRXNZV7V3aLQVcBziGylBla36tkRazKikHeh/0Io2PN3kPG3EBBmF
+APG/k1cE/axiuErrmkRkVNs4qxIfY501pPFoEag5nPyQSqIFiWI8b4lhYYyNpFba/DIlvknIwyH
AsEboEgwrXdZeSm1vOigutZ9gTHOTz/zErtlM1qXQh5nyg1NZ4DEkI96lQv1AqXEPEeS6S6Nk4PM
7txFJiXXE22TyJZgLja1x9vEIEKNeOXSITIab+HAxFh7lTiWbrcLzeGMuze94j9cR9BokAMhr2gN
HCua5hIampJ7wTEQge1fYcBhFfV86F0cyF2FDZJ4IiwCllKUpdmbrINTJQ0zPHmS7xRzJsKO+5IT
GCmHDTSH31Z11ZqBgqbGmou/0velU9xSuKdbkqfPZh0BZCEutwI5S+KBNNS6MZu9sLCUia49OmYM
fR3edh+6ZzuY8t3QmfuM0MBdzr1GDon/pR+bu8biXDK78ykK7OBbsh+g0hIaMj1Rs/KGdePYD6od
E3wm/fdcIIKkFFivIYoQsoKHv8bbhpqOw8j1m3UseA9CB0OYmM1vtrwA/yI2S5M5YOo394kR/ot5
hBJnnZ+EjjRH7sUfjeWV1+ckCMKB3iZDqymwwYKQPfSjBn5XgJuawug+kmO859K783Pjr228eb84
jIwRl0sbdAeFyZxPkuskHijxUN13RfECY1cFzZT9fZwYCyEntIk7WptRAnIbGi4t26tgqVLWVy+Z
+tYNn114UfT0LNPPPCOjNN8c9LKdV1Ca7Sk0PCxpoCbIRtHhhbfaD2hv8z5bNlgXatHTNZM/ljpJ
WHB2MuNUpTSRms6DrOfv0qFRHZM/DYD44hxkJwqCs3DdaPOZWCD8OopTn6ZoeO0l5Gub1yRPilRz
oWDeJyvHv5ix5PKQgwfcLi71r6iWqA+TPucLccpLxDOwSnhQvogwGrX/oPADyDP5mbTVPZIqIB8t
g1ff9/JVOjofaR46a88FjpGbalf7I4+baQn41eaHN9TpLp7bmwQ4TS/cMTCSfutNiPagRT7p5/xQ
iGL4BSjUtH9So6CfqW/3kysgilDXPohkV4z5V2KG25ydB4gnC6vTBBWO9Msv/9zbOZrzhplIsaeU
C/ohdY6QfxCRIUwcIjIzBKVMF2CDPnepB7d+sq/22L4koR/84Ac69lP1R5UFs8OETlp57P2ChDIS
3HOkwppvyDJ8T4PmAEEk5qxUTKAqL7tdqw3GH0xPJOAiiycMezTba8XGiafwngmRIGxML8v4XMvY
PqdlRFbTTQ9Qv2oYB/4Si+GFDgTZOfut9xwNGLJSo71VYcBRdgaxNdLUvh62/LxHMhv1LVbheh4G
eQVLx6bAmbNdlEt2NSGnqr6scVG1RbIdyd2jpxjQ/THjtwYF2W71LRDcEzvxsLaqTQRhbJVY8uzV
RrGrC6yUOXVGlUszsG7nj1l+cIQjeRzg3UyS7lTkrDmNqo52KSGOTe7gAiHg8L7U3+5smqjOjFq7
DpVkqzxG0EGqcaskzct64Z83bpBiQbyLMsq+s7qh88m62bjJgIL33SaIviOt7HMdoTHaLNTaVKzM
iovbJlOES2CCdAjoKwUBsGL7CVMvbE6YMyXzHP/FAXOR0KB+woqjX0HqauPzAtpwraxmM2o4J5sU
KuY2/TNSvEYJkxmQkMWayuIpgKmD2nQY7WAkjCqGNeu+gxfgpnQdzk9tmmKdtSlXQVfFHPKTyraF
OTNOq3DGR5IJUkq01yBI1SLfi5gM5ozM3Q3zu2jdR2GmbOHy9Oo7FSRuiGBpH8QbAqnNMdTx2YUk
jo+UpJzdjTSZuubBMRwGT49NeegZ46mJpzMZ//Ciguowd0oc/Jzudj5VVFeDztLBERjAdDGx50i/
JzdMzg5eZxyLTAQquGuoyaXjYSx2iKx0Q5X7yeouscPeMkgqIksGqqHvekdnqugRq11CVQubM29n
+Jv0O4qeI3RCMxFdkHcgxfN7msL2NRniA6UPeHAT+cC5OV8P/bOqXXlzqwRwDev6aMRiOObvlLr2
5yHhRM3eEZxhXJo0doIqiBtvb47GCfh+sgMPsDZbQfDGiy65xtLVdew4zcjeOXPH6ZTLYC3pWWIQ
9JM1X/JPFU+vXj/gtQj4DnP6wJ2KDUsw3Wj767ZJCeLUM/zw6MFOdZU/bGepDEoH+g9y8bvMOtqW
O+yr/rGmg4OEAEtGnxmPCYxGTIQil1yx/c2P+GFXTDwOOSSzv+Fs+FR98JG7s0lnx4FTrm2g1FZ1
9+cXHPx4/GE0iqi7AuCaBob35NdJ+2y6jEfag4HoGeqs8vIuKoSz6WqTThEfDTnvw/UANGE/uv5H
XZp8H1bwaS28idGFNCDhN6IK8YrsJC7WPGYohvspHLTFvn/1xo5hTmH2K+y95QIcY21JRqB3EGHD
7Ni2iNycgzmMV2QRS67Evl9MdnVMSx2RvToqdhjbkdcqtNQ8sJaeQswL8KYy1a6CnJxH6HPkEPZg
7yiVfwt52/NVGMXWq9pHq2LnkC2Zcqz4vKGeNc0EHMnxM6FAp7vI3Tkotqh58nW060NF1wyXZW7C
inIPjJ4jZDTUiBY+QhXgKwK6nKzL1n2DYEnGO5HAYSmasFyM9T31WVuqv5jaA/sVWnl8ASOtfesA
HDK/jJCRHFytgzOXl0Y2OINpJ4sdntom5WlrR7/3ngjWZUKkdjBjSk+9Ftaoa+OEq7JjkwLINumV
HalrKJmQ+8YO9rqmAXyoCsFem3I8Hy9LlEbfmPioZGYVdhwq79mt+zeVpe911kBtzFEfR62cjSRM
b6XZmjuWso1F4Itc190QRulABg/5HZV85xH/9kGxtIUBpT6DweHozQJ66/BgzouNAfcWpAm2VZR6
JqASD6TpN69xp465PnCp1HR4bmF8NIciE2fSdZS4YovwGFgO7FtqFNFCnFnzYIGFZcTvHyJtZG14
BAz91fgMqkQUcdUuqD+NXDFTpBRMhyEf3oNMQGCMKA9JfWvbuIqOFxM9pDUlhZ7apLmmi2mrHrq3
LrWMA4TTrR0m5kX35T4NATX1CfgjOPeSKhGal+dC90TppvhpNKaHrPYvE4GKZzmILzMUzHUO3kNX
aHcve5JrS26HdHxvzn92E6BFEJhD+SlvFvXCR3ir4PAhj39mof4xQswWwuKx6+bTg54YcTvKe2Ls
/Bd8MU4v78fB9M7ReFTTsAHHgcCVJc9Yd5JHdvLmXsjwIQkjsBKZj7XFnFLMyzyhGQbu7HEKtxzv
/V3JiO6bgrsrxpBD6sjvaGxzxy6+g6//7dmAO2RXmMfedDGO4TAOBQOXU1Qk7anqgN/8mDAnoZVz
VY30bu6Vbf8DevGPiln/VE28r0cfMAVwsxVwmAtET2dPpwKVNI3PrOqUd2NGRQrU6xhDQQxerGFs
6seLegA2ml0qgwNTNvTmXir3K6IzAUq5j++jcncEg2YU3wCuGqj4I49SX1Jw6zWgE9BCxtbrcO37
e86WirZutkF1ytYCckFdi1cvRaHyWbCu2qr7CkxSFFHp7sL2O6jIoNM2dvSc+tnI23QtwugryI2j
7HofRSN6BhD+nDm/puednH78STuo/bCjuLAGBPXawH+S6Ihoz7pOFV4f3eW8JPxzNnunMHOIBxff
NBK/NIU41mJ6Lip1G/s/qA81egYG0qy49zkFE1q4Wp3FUx3Q22biaM8lR2NXqddOQXBnBHHbxcW1
TbEOmAEs67gUDlusGjik19xaoopDg9peheYnQrG7bP5jI+oJvOttwlHiUHaM3XRdn0fLeaJBA/9z
J8/Q/MKd6ZNtGDKHr+KDRrr00M2saTWUA0Q0tgq1QcMHZELo/KAHs3DrN3ymVtKwilfWX0Bn2opw
PSXDonvM/Ecr49WEURpWKLUfB1c3bAiNgNKS5IizhZ3ZhDiUBXFydUYkTRTh1nFrJGpe453Dg5ki
FpS5b7/B6hQlaGd+lHyHUMI3RcqDia+2GvObX0H0lCYdXTzKDF6LPe1ysr3MBdjKLvRsgNjTz2zR
KW3n+Wn5oZMovkHOHLCsQmUpJYc2N4Iia3qnQdozzgr33nDoDkjD9jL0/Qt/jHKF4FI5bbnjgy+2
mivbVTtrls0uzt0fStw3ao5pVCDMt1oC3mlLg7BNg9CumFPajSM2Qo0Krnh//0AEXxg3F7D3/C9h
vl3FATEkHQOhtNrqMeaH2xmjOCUJSE6rRaF0zQZdLAFKlKYMyLZ+zVJlnsyg/Fy8mHyD6yKmajow
py+noAt9pDJ4gcvToOLKD1tTZ1uqAS8w3GiyuuEOLjCtK3BaKEQhRRAP6REdI1gnBucHbJR4Buvg
XzH2S+niHKPTPWqcD13K80VlXbbhydavOxPPtJUG3CmscG9NLN8SjoQrIwNCz1YXD8+hqKwQUB9d
DuGPbMR5VMX3JDr6VUuHW5OPKYMITGLoV2Dhw1tUU2TMaVlxcuJDeWIrBBShLtekk1yW/iO/K3ni
MJS/AyrvyCc7xOPEPDz+Ri3mQYuzn8sAu5sGD6dP6yHD5OxHApqccmdnCE6/ys/obJ4DtS4aft4i
nh/wZFEdR53ArAlSlIItchTiJbZxsXvoH8k6aT0uGEew8QuRa6AgzNTjKTf7yur32s0+R9pUChsV
vJdBs9Fl/N2lLjWkIyuViYak/WAEDXmKdsca9N0PwHUGOcUQbfqU9A6ObhhZh9zSB1ARVCvRyAKv
Jcdwa3+oUmHM4P0f2Oo38bviM/LkV+zCutJUWpx7f77WCrhLUlGoUtrvaejf1WnDfU7VXJUuNEph
PGPge+2bVxXwGZH1UYSMakz8Go+rfolHyz2MpCr2XtLdzVX3rwmSz3kSwFdCixWl+emx1QRqBXPc
4FnCPO+sc/bhmR29gX9gh8AGxs8ogMnJWG9LalHJ/2D5Md+L/t0dSbtAMDrXlUW/ZbDPB8s6JUuL
I08KzLM5q0aLyq6gkF9dIZ6qefwKKXSLa25H10B8s6lxyobEOcXJGzCaUzvRj2iQg2l7XITOgBsp
fIyBAmUti1Mpk4eizBv8DdND0gw2XkWA7n0WccRv24OokhG/frl1eBtiw3AxundMmDr/8yu/OM6V
fG0Y0Xh27Sc7lCeJnBtHyU/bL2sEJrqtKbOPfqTNJrqIMkzu57K5stn/mMv2Oua2v0kCd0dNk3+S
IfDesCV9XXk4OlEuiXk5OwqAIFgyW9nlR57Gy6WH/KyQLZCW3/BpP/FjHVVTP0Tsq9I+w6CGvxn2
Dx2ZhXfHnfRtwqfA4SoZXDhLOpCh03D+8HvuStuLHTgFIf1eYUn+sI/IoIy/Tf0+s7cK+DZWtorC
XVNO766XPi9e3Vm7d6NqprUXpd8DuZu1kz2XWB8sO/YPrsp4ydjq4vFQbpQXHnIZE+LFb8ay7M8T
PNnSnNXnwvfogvw2zNgaoFcVgBp3QqX9OcxQ6fHq7k0UW+wXzmuzwIQbU79GnUE99vhSyoxrmbOU
yJJl8WfQF6f2gO6RiVkddsRbUbaaqzJ8/lN1vgsrqkEc5olNX9mvkMsxd7Y2g0uFm2+cows3IR8y
XWMDnsUg6EYsk8gbbnjnare6JnA0sIbKdWiRkC0cC001atSqxL63Tp3K3/eSVLznt9Q3qvlpDv0v
MirJrtbpXVTyT4yUMdJsT4S7CoS68c+0SvbU4MIAddrHaMh2QJY52Zd+zHKAMWA0iXs4HrYd4GVa
xMc09i/2FMi9FYZvvQV1ZSKCtzwXICeLEddH+o65QKJOV8zDIZWuhUJn96rGWeuF6pChMK8mCQqm
FfKScGNCM2/WnsaZYXvbJnf7jYoHi+c3VlYOR8tnhviq33QXeOvJdzjbdQU7+XBdxo44VY144up7
EWm3YbNAgf1Um2fuBvhH8stpl0Yj6Ijb5r7tagbmgJ5G1/6Y4JathToWiR4evUZfc4My2eD/0HMb
/YmMLsM5m09FzQvcF+Lgiv6p4LnlR+NiEGU4mXrP26VyURYkXj2K/hjbC+y+FjBzftXRpMpsnOLv
3uic3ainjWFQ3lKIqdkGxfwwo8FsBr0PmPygzXCS6Yr0pIY62sLFUTROkFqgsBdTNSBNkNgQcltX
6fVoGy8UJ+A384AFw8jyAFGsqIJghU49Ibhocc1d3DKJKlu0Ye+Ysx0I8IrZpAW2jnRYgUzVvWsZ
n3JifTVXnEbJ45lrCxglXxnmqZgyqJ0T1vY5NBfMm+ZVjVN31SPIriqOoRBonOOIh6BRE/VYXZhx
pAoxpYmRjCy4+TWhzAZ/co/5uMtBf4kw2NpAYlcFLtoduGZ2XcwNfQzMl06r8J6e7lbBVjIW2iRs
kGGTBvjKa/AIV9FohZ+Y9kmeKliOu1ZtykWNrTExFY74mUpgfJm6uBN+rcpn0Pl/cknvrY7jUQcf
CmIJ5iSXDWjTtfM2x4t6iDBpklgw2CcmzVVU4XNXhsYxJoDbcaTtGTVHy9phhgiPY1wCXrFhqtjj
UgJVvvNa4LltbCIzviaWzVrA0a9l0b3qrq83BXwhAtwXOtujtR9HL2OZo1BPzsEqtk7V3IMh7Vch
tvawFK+OUhf0i4xH0F1uM+oHvXnoQnZNRpdwNeuQUyfBMxZCO9Eb22QxLlPMxKO2MSnqwj/gcRTJ
fPvd0VTilrn9OMYuaBwhLkbZfXRu/+MHOOxglVwSP3wp0gRQrzu8FjGSSuJyZ+J0+Arj7jY3mLed
rlz3C5G+y5JNYrAb5VJ9LRhUtgQyXo0wuQRkPNdJWrzHS7DSEieeVTdhsJGahEVzfJPvvCx7aigK
Iq0Q99k+q2H8wk1cBWN/UWyykUHCn9yY7i1/ag4z0Zm+l48FB9et1apz7mX3STF8N8TQu9ZHahBy
q5OGxu0S+ZcLhD5sCNNq5smBHfje+ILhwS1jY/IxHesuyb6WqF8y9DerNJ/sokU+skuWlzGs3NaL
DqgIV2oywk3RbXIfBdrzMurLAPeGG/5M5I4XGPXXrqlPtjg4bvE3VFCTuJmg8XjilmJRWY4qsMbZ
27Li6ve0lEF2m9urn9fwgKI3x6yO8dBeTfBvlfFbyBHAijMrvsrDAMZL4HBk6is4P1vjC/Wsd3ZN
MBOKjl3yG+FmCdnT+Q3q3FRV60gFv+S3nF3gVLfCEA/LQsvLmMdTfMlMdDBpBlwNM6yTbWaY57yH
nek4/W2Oi3lVWrdSe+3KJcjc1fpZc4ABoeg9T4qBN+whd2Kyu1lF+zFlsOBliYLST370keEcpkd2
9nBce+K1rAyGySE+xrNmAT9D/Q/yfEv67CFqErJgdtF8Ngm9i0Y4LtzD+TT16qoRZPFQFOyWk5g1
q6W+VaSqYzdZ+tabDTExkXw0desjxif4kZc/6lbmxhKkgTLRBRcTbYV6QQSEsrGgcBpe8+TU47Xv
EHMw9h16QGlnk1D+k46CUz5OzruvuhdzdJ8mET16wmwOQRsRNhyDEmKEfQh7Vz1X2KAuUaZppbDb
01CWHR4rqEmTkeRX4ODmo4yjJ/7k8CE7mG1+Wwp6R1w6kqYy/1DWd0wi8k2QOT15JNU3g7WMYDmH
8ciq2zNOqX2ahd4jEudDN9j5RzkZeK7Al+xZ7BUfHFI2nuM310pH71UowhuOa4zeWr4I1CveKIJB
iZYt3HJY7J02+4gmmk5475RnWejkzUTimJb/q9VFzkEUHP/DqrzYtasfBcsmdodkhi2K4HMbzhAy
5FfAwlw09JOX4Ip3Y6bml3CUGk56cawlnjASmOELb5/oYE451Tn//+XcuidlYqH6/y/TutB3ia0/
WpYbp1EmFJnK2nqYHXlKE1UTODWmR5tng6MKoikAPOF+z6Crm7cotmFghSR1NLdRGSTyRadu/ATd
fRPWVX43RfNfQxXg0iGVG4tvOkFkGyzmfXtpHwMHyRaA/Z4NU4KzI2VYtog3gOpG2dh7hKkPd99W
OTUpAdaMgmkCbJy1oi3+5BjdBDFymXz99IM+ug0AlHXT1/kjXXoirNV9UH8QkPQX+fxpTqa7IA1T
sHk4xAcExMLssKfJn8opSOZ4JCGraYupGYdDhv930NbPiNFaaCQ0PZ3QkF5Eiz+289Jfzxo/jTG5
+mGP2ozTE8wDJwWrZws+7Fpop6tKhHqDt+HLrCZce9JmWrBvIvPewqro9wnZJEhSxJZksPwe5nfr
zRcVGw9Bb/wYxhjtcoHMYndvZjj/FdJ5HRL8QFZfvfkmoPWoPHST+WLRzrOmvP7dxiS6HjF5tobj
sEkbAaRhA9cdok7Z17RvTFg7hf7XGdQwE+QbKidaeABUejrJl2GhETIZU/NrrOwxqbaiqo4Y1t6b
bvzJNaWcuB8st/GoJKcB28KsjALQ0Ig75pvctk6d67Bq7RVonBi2BjbkjgqdyCA82Rr7uc3/aVPC
2nR8ekHx/hdYMAQ/ry/UpW6jn5KdG/VsnKtJTIE8P6IKwm+jgzKyvVvKUnadzLij7TFCMweYEyFZ
4E+1QExlzrwDkn1TGsfL7P/M2uN4QRomDW89o2wy13IdDwPEXjhVQXVvh5+WQtk2FcugkQF7JQfv
UDDYCI/Z2EiyTyegIIE9SA7Nut/IjDxpYYMZ7FDmsUEbR8eBz2rclYskvrgsLKg8QyPXpB8O8zDT
h5JWJmeBQBHBJ+XqwFFuxy82Wt22t/TJONB8FcH/QtosqHPw0EbRY49ZU19ywIUxyR3wG91Dk1pr
mwGo8x9YjDxq9NqhtDdm7bMvKHwq7uLwNieA5Gbj12x63h3ppumKn0B5YPUw87fJUUwt49hiF588
RKT6NmgmSqJc91VIdI/TypMWxidZ5sMIundAShlw3WjF72DZ5k43wY1S5ecqa+4dNAwIQ89RaN1F
ZKwpYKTpxs+c5+WbdWw8uLabPvcmllIzB1dlYmSP8TbABqe4jScdAtHTqMQR/eyt197V1QpjS/6R
YoSiudJ8jMLq6GUjMXp9ddwc/E787EAaFvD2M8p6VeN9YU5/8umbrXgbIeaaO5BRM07K5kOp6Qqm
itCoITZzxysVkjHvQusMeXHNM2EdqznfglSaKUo0t6CA3qAFqJnfR1wJwuKwFTNd1pPgtwvwulie
eYxzYt90uHQE/hxjyKjIAonGN7hSCW1rjbS+TBkhpHruUah4y3FnO5AmpGHs2Wye0qT4zfqOMrbS
ZlGT3puhzX0npjudeqvA1fQ0lEAoGhKHzDWKcW2tXE/v1NSVIB65nrvmxqz/lzVUTWHdmNaNwY5e
uBQJDcmZqx94qfnr9uGyuxiPkbzvJPmBAJHAIF4fZpO9QBd5tMRrKbH1zyK8BnRUOAIiEgan9QiQ
kVhKIeyHEAYMh/voFFNja7XweZogx9JiH7Owt3lzFntLtD8JhCCcVWhQMTdflSOEduOhoDnpMVPR
ez3yave4hVbAqiYORPQ6oKZjQs73beEd5KSJ/RX5J/m6hp14dxlsSLRezwqsFM2N4ZdGmxdhY5Rr
5bwfE76zYT67FsFfHgqs9XwYu37M8mj2R1JjVY5p2secpjiyABYnykwUz97MiXGWMoDVYGqwawoZ
JtQW5JojZHAUTIuqatdmp8FoRgI26V5KCqUPMRATM80frdmCkJUv9bJm+ko4/kyRt/oWYFGHJKQE
VXKHzUb+G9R1v1O0eByDhs2dHV1JQlZXKdvosZfqvin6e2oCCK3H1g+n6vzUY8LeakAHHAYAXZL0
eQhY/o+Rty99IiSlrynwziBzetFGauOMOROSlYouC4HkVGapOE2TfDcj1oxGgbRmmiyLuzTI7puQ
9s2BYtx8ita5dpNHOwkuRGhYe7vsqEhk7UMnuri6SqhgdH0wik51iHLO4DAUypvE+RB5GUjgHONZ
hvaGwoNz0pIJ40c0499QFEF7mbs36QHCGbhAVOwdcV55l2ch9x7TDSUo2LngiMHIOo2jkV1NG219
9ojcWeOv6Zc59lZnCz2DPKODKZatdOvMmGLV+CXdnsNJIHsWJNi6q3IGIQJ8gyMN7KswdR/A+e0Q
iL9HurP2Cd7Pu87C8pGA94ZayF4EmtaKDBMLSXtW/Bp+tTf8a2W6+CqmzVyQp5S8CwZG5a3vwJfk
nNqe9dAyUPeCXYf15Nal3hc0lNARvO94/28dimypAOLJgeyzlgJDmsx0sMorWVyrPv3HBjDaQa4+
GmUc32Vp/pbZvPjagMwOJ6G1R5h247fZtySk1vQ8obNqI/i4yWuXDy1s9bWJR2IjYmIKqctw549Y
lSaPDbea0l9KvwjojBDUSNvdSe7vc9v8ZBZBayvSPGJ9jtXAftfet4NxAoNc82dUZGI6lb7EIuke
47S8FFmYPsisBi6sI8pDczx/tmHej7VhXkhm1Yg06ibqobuNBhawSVTFYZz2ZhMM6xbqk86af8YA
OzqQ9Z/qm+yhleM3ENXowag++xrevcEWfzHfwFSkqMiM043jLMUBZKy2M39raOy/KKVqxaskxd4Z
D9+UtSwejFeeYcUOb83fmHJY98zvEWbH4hfjccX7LperuJ/Jdobhb9BpA2G2vh/j+imfpTx1+QKy
0sXDXPDET2l89aWBQ88O0P0Ha+vCG1obRg9Ygt10TwzUrsqlANV/xJO/HeeRO8Kv38Lyn7BYBtei
fNQSwk9FDpNcxeOcQKbIZWFtuCOeM7Ynmd/H2xqt0IxIggu2nU37hq0Jb9xSa6tr31tepy9VPL+D
dcb8ZXXLoLnknFzGvGQ42rYr1mkZvNi9G9yahiZ5qDkVOtbGMTxopixaW0EPvfQtwVFM2IdiGgoC
bpga1EhraN5mwztW2G2ph+iFV3x6nVr3FarVRjbQWvM+uGR1kTxWUpUPPg6wkuYuJFv2hzI0k0fh
lumxbycuCih5j///2YBk8VIk62/b9Pr/3zaXf2YH5WNM+ffl/3+x9soBBNu0IY0/8cJ05c6oGyAc
k209lBnDIU1nscEQarUmc4mTPnT46M8cGq9gRj76OIRJFA7OKlfqx/eMBtgJ7g/gnvbar8xyB5z3
S6YZT9BrRLUZMroFW0w0NAVT7CNqwocW4mmiRbAvRsOiyDtJdy46SOeJk+kVmMn6YG/xMDnVRs8J
AeLYlMLdznuWPb42PwHWAWXq29ehSE3YePG4Gwt5n6ePA3lvaehrQgVQUZiaB2SwcUrzOxt/RPFQ
dV25KWSgOYtU90p13oZHFAxlYxs0LS6KeNk3TYjoEnskqF79k6kbzpJtSqHie9SAPaArT49EVKkz
oJ6L95ffhqegLKwv/nVqEQdUGG131F16AsNVbpxoLXWUTQEVdCBESYMJBsE5B6PUDfRXcXSUp95h
KdcGoCQjCUpsbr1H0PL5QzfG5qtd/KvwC+0zMZB1L7o3Sq3Lyxi3B3zLuE5Kc+PUlKZUQaW3ZWFe
aoEUwR4DRT1L3vssbs5tZk0325Yl3zCP+xKfrbKYlfRUwSYRbBA8WYL2L9azCYeDl8T3FAy819U/
oRlNdUJWv6itLy+NWZHxpkz8tzbME2B+dfBi2epH5M1bCSN/WzeSzzP7oqeL84q94JCyje82HJHz
ngBqPLx7E3t4XYoVYCkwXbN915jZrdZPaZ9kR0cQl0zdrH6xSwftn3+XftTTEBL5qUQEfyrDTFyQ
P1s5VEEtXvWXAXsNpC7onqA9d13AE03ZRXfpo3cVuX+GmG2CfLih2LZvYYpcJHQ5OIY9gcpoj+2D
26GJ3ds88Mksqz6jMEYweuVKWTaZ6iJ/6PMo5BUln0s9yd/MWkIcWfqQ4SxjCjEeBPcZBWfxu12E
zz0TGu7JgScUq7Rta7NrsjzrhIfrHFne94jfbEUnDOeVPn6GRfIelyxJEnLrK7ZHlJOavKyssjkP
OcEUQ6Bd0/ESciOQY/gnOrY0XEgoOF/Y08ar1ZtfET6Qi6XFXesxqs+guXhoAu1xZ9LPcghQXqN3
WjsqSnIwxEQsc/UcLiQwtvkOqKZ1nbFBq+f7kvFsY8zS2Nqx2oFo4HMFPLq2RA6Eu4t2VV8NzCaW
T7plqTYm88c0LE9Wgs8nt6pPs5n+yAFiJA+zXdJwWu/AP1TibNLUcrHIjKEp/DlImwRfWJeq2nlM
gAxxVKHhOEAVXrlafvc/M9b+o9PbgP36cttS0kNoLyj3Ps7XVaiax7JqmjcJIWYcvGd/bp68qtck
eMx9AQt+MzvXKej7Y+3m4YNnYtAOyCSCpy/0zq3FPSapgrGS7x98BDs7OB85qWOPQ+wCne2k5/JR
UoXpdU8+aymSku0/w/H8XW54JFFBzxKcO8v0P+bOazdypNvST8QD2iB5M8AovVVKmXJ1Q0hl6F3Q
8+nnI1Xdqr/nNHDmbhoNIulSKiWTjNh7rW8xwlZl/A11kdzoRXIEn8hQ1qy4A2kCW6j7w6xdvM5J
2WwpjierwWCkQESVszaN2uIyB/oTIrVfF1ZKLItLdz6SzoMZSbkSVY2wkcsycgg7sCXGhKZNBSim
BIo02lunUre6fSo1zNo52Sjoxq5dRYLkqMZn0IPPaUjxl368cxB9FxKdHTzH2C0peOlMMSMcNUlf
ABNKcaRilkH0x8080j6AeBLnUhRiEyLcpUmJlTpmpkCf66fulRakAEGfI0cchyIJIqBpvKcYq3pB
Nag21Bs4hscqMG8+Fkv0M842KewXK+6RIidUjfseKKMEj8bBCII8UZ3Ub894bpO17oVrMhgOGqWL
rW4S1amByiiD+skLst0oSZYT7bvbgIskUgLseONffJIXA4fbMmMIzRkfuzbapNThSl/flqU4SE2e
MNfBLMZyFzFNIkfPttJXR1ui0nVRmFX7GjLNIgrlr0BFxdlOcw8/eLDcZNlWPQTCDJmFKIGbwEbc
mZ5xPwR0Fju5tCYndRUFCSqDql+1EskIPXKw0atAQz9d2hlpHd7NtqrvlqaVy0HNXs2kKt/zwduN
jkokWAm0FrxjXaGmy6LuJqANVMWUl3GRaWohlvGPssjfBwMbmouTxKsOFO1fHUc904TceRqRDY1r
vWktA0xptQcSzx4dz35sQEtLjSvHVeU32QQ3W8TvnumueRavuqZ7T6PIODLGe4SSvfLeDdd69ofJ
HtL1b4CSQLQM/nejyqdx79XLAaj1BkQsiHhuUzylRfbTU2pcLvhwDS6HqEdcqkEYcTG3MLc13tEY
UgRL81WhWgo0Yq68HElCHbg7WZjmiio+M+KyIiOaa7toLWOKiICi11T7WEQXwOUlvS/vGSNqeKQ9
u+ooih3UwXK2dlzjrSEryKNTu1D9cEeyz4Mx2dkrLqJlaSn3KUWxzO2/a1UPHe5FrSxE72VJtSGx
VkB7ySi2zga644UsYF9maQa2k+R5PWrIA+W+wBX6s5TjU8mQMvLzk4YilxjhaFvh9e2L7qQN4MmD
nc08hocjpos6vTKAC7d9nuAqYkIbqYG7ymhXL2jkdk9mEiA65Z5T4CLyZcOYEBN+LNJ4oRsOEucU
VXAjkQ9rCB8YJfgGjUGEBvJOouELR4ogTdFvkwTK4VwgG9AKcm+nf00EZ556/qWR0UhTtUexRjST
3dDXc2kU0krk8ecbKNFRFuq7kYSFVeDwsKaK8ssU4z51ZPkjmSKh6FyVqVW95GGR7eKWYFW9peEt
U3TKPjMD0/LfU9eq3ywvoIeuu8oNEQRj46AoNiHazbt2MhcwzPGW0myP3iQmYHRE3A+XDgNJiote
HIAgsPHqlHVxtfC9rwaUovcwHy7zlVPwpIXv8cvN++ckwe4CbwV7ByOIVqUBjp4xuqgMUs5+i+oG
5qamiweSAqh/KYV9NPQc6ibU59CLb0QhV+ukTGlLMtChMlVTthno1nt2CGyOCGA9Gvnayto/FwkB
4L1Wbbu8INvOWCR8URa0dv0lJW/ovZV1DnRV26vhIxUb0oO1LH8AIqhvBqUJgdTkoJRRey+FXWc7
d6QsW9rq2wBp96fqACGvS43MGrCZ9AyNTeSbGxNn+hSWRvWzTh6rpH3wzWcts7WXbnjhm31orRYq
pFS0bedbvzIi2RFpLiszQ+dmO9y1vB9oy4EmumsEPEvVvS/d9lEn1nOp6y0BsMrVz6nieiNq2xQW
ZjsY4HWU/jmikUyTCN9KBkbIihhMagsHFFRe4tQNJp5kHZbmlMFxrqqBMKIqRgepIY2XvXLXmeuw
wMtQ6SYWQJd7WYHymYIFrXoieVFxA5dQjN5fky34Ds9lUeXOU1Bj7W8G5jUaxtY6znDvOI5Bb0I+
lIKqE03Rq9mEr7lKChSzX2vbtOMBnzlyOm986OLyGTDd4+CghI76U+2BjbA6qP1umA0QyIAXGYb7
mq6tBqZDPUTvMkfUpVRPtJbpgYeI1bnKthnKijF4HbQyOSHFxRWhAzdQ7Oe6uIxNaeytdOBeB3Kz
wTS6tiNcy7ifk8qv924Wqfu45ZvjSeKuQ1s11xEtVqhO2q6Kay4qH6WXHY3O1nd7H2kSf0yjDWn+
BSBHYp4RjQVvw84Ix/GUb3paiiWDD31h2Vj4uZEPPt4M239kXt7tc1FcMHm2adpQhQ6wFQ3qLUUa
HnrcDfCbn/Oi/W714qlBKUcmcJ0uxphYQZqpvYvZplW/D1gD1Vx7zuR3ED3PSVFS9TDMVSG8d3/o
CcgL+YlNI+8lqqU+iV+CZNMxXTX89ODbKJtIkkPaMonsIuuMRgoPvdk8x3T5Eexg8TYomNMUlbsK
vGRZGmKhVukJJPG31MoPfpMj+hlrIvlCC4trh9NGQ6Ylg/oc9C094PJYeNZjSRKhqapo/yvy5W2f
Rik0Qli3KM/oTlASq5vg4oz6JpDEhgShjxHsiOlk30YOmG096HauHLV9xFcMcbj090aZ5SuHTtIx
qUwmoUVfXjUYcGhvY0IeLHdj+x4WfwO5C/5ebBwoNbw0WuJhxoTXq0xe00Mgh31YE75Bz0fb6N3A
j+Hz0CL3FGoRI6aYeU42Yhp0UpUyseyW9B1IxSnoZAXMh8McrGgih2Wu3Iyuh5uXJ3diZKRqgGJd
2qOyGux8WEJzLTEbpYvUBwLtRVFCmQxphW4zxmhG/h4Bf+DauXh1fMQFKs6t1LY8AYNNU4UvHZKm
vi8O4Six0dLAErJ9ywPkDq3h0KJ3+eek8lK2PCy70TkiB+DLGo+kjXbJdXSIRgrat5nRjjS4W4T8
a5D/HRly4rht3bumJ37TGfOtSJMPHKsSbqPPnccm7A8bzcmlzO2UjSQNx9PWVUgItqFj66gDn38q
lCW+48rO8yq5sGXz3fEjNIKqi4iO9jiFXK9e9UYBjITKInmU5d7iu3KtcghwFJmik8NfBXEnoh7+
xIWd/0LQS61N815Ckbz0KXY2lIP4hEdmDqOGSVZyz/FH6BlthizD95lZksDU8YdedjKGbdEAWbDF
Uxs2cotTNt5J+Llr02+sF7doEVfE6sdgTwU/x+vvS8cpjnFlUF7RR/VDfREBEaqV0VnLGiXjLg8D
uO1u/6wVRyQo/QtEMEhYdVDzHWIVKxN5oJYZr+dVq6fYAKg7PeqeMHcdrHquTFRerXwXdaecvhaB
Kn6v0o/m/mCIfvO17es40adoc1XKchYcwPFu3oNdSjlVNR95PbzNWyxyEnayC4nco10vYqRjwqco
pSSlgyAgmy4q0Pw6sYR/LCICB/9YnfbOx/mxPvFYAMuhlYDbrYNmLY3N2NYTx9FE3gvNZlHKeLiZ
PTMC4PkdUnoNpWvVU4c1M/vAfdrbaTE2+dhEttNPvPTuVZKBNKGqjTuhhzfpJ48j1iIwOBo1/26a
ERT+a2U0NU0Q49c4FgCconLYjyMuOgRSw35IpyBAu5u0bk56MqsYF0ZH2bGgG0TpBpQKxgDGeAFT
pbTAdSQJmvaIObCNM5LSn4UVfE+g7zE7zlaKVDbDJLQbMrQajtPBT6HMvPDaZjwFQbhq8knsHF55
aNhrnTyGOgeC3RCVoVbNqc8LaqJ3tnwKiZRfJopPd6x0371iK6mr054LddIG6p9q2F/5tlyDtLh1
pXZNO/eqjpCJClxaXhe+4jhB40GQXKAzfDZAX4TDR1pQmrOKn2kOkLeAqlXkD6FgljnwFl5j0471
zmrMACGFAFMBOpCoYxlTO7ta03qGEdDKauVFmP0JZjHTgK5/ryNtrUTGc+S4R0jY1bZxrJtGyLsW
hHjaLJLo4D+vREA2a4I4xBSIMDoUMAZdoLoQP9sYCD0RCCgW154auofpN3Gq5IMKJaqEhtmnjPx6
hcccpYwcgAoHyaMaTP4grdymjK8A+u2xP/BkaL8ZAdfHEOngGgoBRwJzVEFbULtoEHoMqrat571X
IWbxhBiDFRAWqMKvbTJe6VKVd6mjA7ARBX8H3V3GTfFW4rkeGBQuS5d3bo0pCyfA3qFI615V+gdM
FAZXJoYHJeyL47xgvGskyywQW8NR0l0+iuJYTgsHRN3+/z1DnGxw/v9n8Pefud//61/jwf/jqH8L
I///MENcI3SbrPV/yRD/30xi5Hvynyni0ymfKeKa5fwX8T6GoakgR+EJ/ZUhrmlkgUNjU6HeMhWm
1/cVIa6p/yUcVWPaS8FGp/pkf0WIW+Z/2Y5qOrYq/nrHv363/0GE+PRT/ggQd/jPdIVwDNfRda5c
R2X/HwHiVVLJSQSX3/wMepDoGu0tR5rDZC3IEeBZ3VXzCORsfe1tsDVwgPTZtuZ0WFwu2qzJbmkb
9d46SUyGI/DRcI8cBwFWPUVK1txVcYfDSHGjc0MdpqkK72cckngUpQ4hapbCoHnUT1WYl3eOUvv3
VDywviOP2IRmk784RFBRvfaGPRm2J7UwfvihcK6jWTtX4gNWwnfHSzhtso08ZBLYcrufdsa0dfZK
zLx2Xm0UFbpymQWHAm/MURryZFIKeuDOlz2ko0NfxA+os/W3BOSGq4fBvTpU7b4qDY2af27eBpVe
ABnQ9hrvnIM2jEg3tKxYmhWaNstQ4U6U4PNDvUFWYNLE5lsRRPcDwvArihD/ZFR0PBxJhjIdBeQA
UJeWAcFad3VUvTGsTL8h2umAACPOgwjAHFra7VXvqU8kXtZtR7A+q3pEBUy6+bU1AuvKqBTbpRdp
B60Mi+sfl/HvS+XPdHlNVVXxj6sDtalKxr0JeptmE8K6/7w6LGWocXzYw621igCfeRtsbGnWe8Np
qrOViHYp0lZ9He34Xm2s/mck833DlbNIGUtWWyog5GjB0bhzCi34GKvxidho/HCjhHiHNGht+6P+
5rZ0r4x0uJS0I8xtBQ0Ydsmz5snkJ22sKYe1NZ7GTg3xFPnhOesZpBjA1LdEzGQXFL+oS/y8ewZx
1XOHRyAW4nq/BojeHmP3PK94HSYwNQq9XRzKdKlpcb0DOOO/FC65JT4y4bNFOe/ZSGkj6K57M/wo
ehShuy+Zxz3TzMgwPzNo0A2vfay6ctWKfjz20wKt2HicV+dXXTdsSBcwdvNaGeU/gsx39oOT9Y+C
XniFNZkMSD+8+TSj7+g7Rsd5G0VMrPa1Tod7OqRUa+Xo9wRmj8wzHEMdTrarO2QEa/pBqKK+pAUK
o7qzEFmP1IOstrePSt6Zxxj8WWYf5w3zK3va9bmfuGUxhJR+osh8s0FVNzIrPkz8bktGp86xBV96
nyvAALtphzXIYx8MNYpRIRjfAzSWmt89V45yMAYz/7BrrF+KA05RjMI74ghD+TPtKFRKS+qgvjkZ
Ua+D5+NJCILuakfpx3yApMd918a+/yhgWe31iJI++PDmXTabz7f2XXPZRrV5IHhZv1QxcOV5hx6p
18DrnRv0NXPrDplHXV9Gr/wz159vDYGe6mEb0uSTRCMPbU91j19K8g2m/Oy/Uk5V1nqNQUBCP78R
03j9/JlTexgTiHpxG0Mc6qQ3yHcI3ddo6rolNA7oU8Yb0oBBvk6LOS5rXp1fZaLkEa4CJJpX50VQ
uH8eR1kmwANPMcMwHVLjvt6rLRxlT/8f0utAD+nrvD/epjGWvhPGB9uwra0rzfvMCLFDoSKAZw4I
nSgt4o5kHBJg8rVnftnlTsSg1q+sw7zuC3o5FDJQ/fAW86bP7ej4Dl+H/bGtDmBtMisxDzUCzIXV
ZPVyPnDeNh84r+ZjDVWidLZpqojDvIinVyKMJB+V9fNre0sdVt7N62VlYH/62lWguf08mTkEqKhO
iZdf7zW/coiW3yoBPjdbL6+22xzrOBCvAxqsjVZb9bqdVuklPNuDbB8MpHIXu9XfRTlar0hElJUm
XGUzH+VV0c520oe8Ec3B6nyXKXHaLjDZDqfR78bT/IrRFnnTEnNaBZPsWJh2dyj0H3Vtqkeripvo
HMJiODjy0QLARp2lRpgPtACHJiQvnHdtWe3LMCKpicQufd87NH6KBLdhUPjhCktafEpBzR2MnDYr
slkDo6j2XcvR3zJ1IIPI7r9RXpdH1PPp1YzGfFcrjntHUw4cX1bER8PP4Ei4VnpNKBhsLIVpz3zw
5xmDikJHFZd5zSO6jtE2M4N5VUehBJhAEtHkm+05lkyh71wl99ajMLo73t00iEwqmoVJEWn1uX8+
VFXr9kxh7ZJmtbPr6rA7y8F1OdulwjV3GeaTqbeIjaaQA/x12nx0TpHxBLKLv491l9LX22hTdidV
7exidKk4QMo+fW2SpPC6mIGQB6kyqldgg+rHiH7Lomni9hvJNugSCQ6naIbLVBpoT0eMJWGp9k9Q
2n3AfGZ1VulD7UaNuwgViBfXIYLUy5ryfl7UfVTe31PygRo/bxgBmdyP9g9FScOzE0ieB/OmQUdx
4YziCCmUY+kqgDdy6kOMDGRBvolKuconz0tDCG1qtvhQEhQ7ofywYcEtES3kR27J8j7NjHRRmJX4
KBuDOUPnvtalHSJY7qI9aanBI85mENDzEZn1gInDuliqcdASoLVEPSbbaoSrSiXgeQzj/qRocJWN
fLouEEai8vUjOEZjes0BHBzcEtme9C0BMMXIv4eenq/Vws/G57h06uPQBPkGdRNobq3VrzKRyUM5
sbintXmnEzm/yO+KaZGwcEhSP9oySA7MDL82u38fMG/TRZbEy68TUKMJvygOCpWQ39u/zjVA7k8O
Nd49i+p1ng27mkDYJ5/W99ICVrKDDTA8dxX+9sm/dJxX1bK8B6IhLvNaZD32aV09wQpVHo2mJGaI
U2hO6ufUHb7Paw1KkoPdlEjDpp2J1JwNfIxwNa+GzHlXig8+tNC7HVRxXFsV96Z9+fdCqrMkByy/
Bq0zu5v30MWz9+owCTpFMi6/tn0eM59jcdky2Z9On/czt40XLgXhbel5GRAXS9+3gW09jo380bSq
9Q49l1mvtMSl1fIcAALY4XlHZI/LvGyb14jg2w2RIemWpFr1uS6d3XwAOAeAamQXn9BC8ifSPYpp
01uannPVnbC5ka3S77hvhWsvcK1vvrGf97t82VdJ2/3+Vaqk+eNXIThHTAPO/KiPES1/XKTvAb9K
oAb/16+Siik1m584/yrloA2QUmt5X6rKT2BMl8FMoyNRz/1zq6dPssUyb01rBqFusVSDG6636obs
5m7eHGpNdImT7DqfkuiWPGoBz+95Z5XGya4k1hX0CG8h+qxdV+aEdSoCn0JydzM7MjywT9tPHW1o
BrhVfK7iUd8p0se4T3LbJRLYfWM9IQcjs59kZJq/zOTa923xU+snh+F0dks+EYxq4/fZwjTTrSy6
32eTZF+8Ai59SpPc/GVZjyJSip/0EmlmZI54olYarNA1/fmzs0JEnz97pEr6+zY3RI13zgoHq6zu
jRsbjdoNyBqE6xH+d5MTVttmzusgu3QFbzI9qp3pnHx6xkvTCOQ7t6XFfKipVepdz639QdD23GIw
hY0xvVuCQvvz3Ua9/OPdQuDiRws14SlTafoxfYOBVZsPPjGJD97Y/er8UEWRFpoPI4XLB8UnWhN/
83k+CqevezFIXpx2zQdxZThHAivPXsssaUGCWr0LAB/fzcd/HgKKap1NpVy3RK6BIEvkS1Cp6frr
bXrykUgFqHxcStMvMv1KCG8f4AhXx8+3VsufEtPZZd4HMsE+t0grvt7CHc2Q6VPw8fXLG1qCxDPi
a2ha4kR4FkrJEqlvPzb2veVDhzEGmcJ+gEdqet5boSrl6t+OUOKbDnSzjqS6txRMGpRCW6pfkvhW
3SOmy1Us76xMi3mHa6jGHjbW6WvT2FFyqs2wQcsNuDjIu/SYKJm49SZ/nRGlyTaaVsNIVzHMW8Uq
HlT29l6wJ4EQ6UdlW2RT8XG0qvo0nzpasbzm8se8i4FaucDGJfcFQqTef1FLEV7s2Hpq1Nh/QTag
7pUQn/682iA5AIyijnil2Uv2o6TXY7h7/KXGw0D5vs1sdUlWT48UranuyVit7+dXDbfOpTeU2EZy
q7on4bf65475YEthsh33NPgadcTHOhHSRAIcOq1TBQ/EtDEp+5c+Nrz1H9vmY+ajv05RSGGnPPn3
W+A6jzfSVfm3TW8NswknFIxOpcuJPuoDqAipMdxBmx8uXZFBNUxJS1fS+GLIerjM2/UGqKgzBWH/
PsKzCN4zmZ3Mu+eF15kgfX6fSv7jL9i54aOabVwEJr/60njVqWW8qMASlqnZ6fcmrI5t4nVkjHdl
T0tKhcoYTkAMM0BlSOv2EPGtPGihXdCQ/Xvd5T5HZpaFfGPaNi+qvAbgOr8c58NF9qJCmDkiTLBP
jklunR23ClbTwqo3eVE3RwvfrVHr9skeQ2zbiORXTMDNi+v71yjuihehGPEezYOzgHyfvyCWK8GD
Y36b99axLO5g5tontW+whovMWxGk0J/0OOlX0lCRI46toCVlKd1pXvRkK61MA74P7UWGKlPjOwg0
9JlNfyoTYnnqDOKHZlFp8SXBRp326lNxuXVDsaA2IR97p9Ruiot1c6hq4zjvFALzZ1u76Xbey09K
NtDirOW8V9Gt6hBGNojB6dxAQ+ZWMmhdJEz1nwyP0OjBLt6aSCX63HDq9bxqZeopclOmrqFqnyiQ
MT6t6mY/FqhgY8ui/zYMN+lYyj6hU7CMx274Nm0fE2W40cxW9vQs7vNmeHE7oHTzwgrCGDjLtN6S
nItbj25cZ9X5i2VjxJ5fVUHz5ytfIRjU8AyxJjiWyKVpodXubMftVlZtkZGVgzoH29v93jMfk+IC
pTwFFMJPNWv3uY3QSGuMj/OhWZRwwNebKgkye4amUxwfP+Nrxz8PjPpSbuzUv6YwZlStMs/6tKD1
8Hsh05Ygp6CnZ/H3ttrv/VWvASmxkfnxleJhkATV1mj7+jIv5u2xC1sLtU2w+9phUizZSqrod1/b
8tGpL47lL4UvovO8neoTkrhiHC9m1u+EXjPXA0eO1z9nIKkK76TZSrokm7F5t0iqpQ0e/VC5O9Fa
tu0HH/3ArjPw3vcY+KLabm9DK3cURYxHHXjDNdT8jWmGxeTYTI4kLjh30BiLl5624DpiiLIehNE/
xJhI2kck1xVFAxmc3DrOIQdAcD3AM1yEflNs0s5ep5Oq0ES347mddhwzSLxL3ASgp0CCrua9GQGJ
REdwHGY/ZxvL6uNzu7Aw5sbNSevaZBvphtxM8fUvBnIYw4/Dj0zoGnJoxJqjooqzRuAnulPKcZ3X
HhkNpM//zZnzAUbok6JXUJ8F39aumyFRFn4/iZe+RqtmaLSIsD6Htl+b54FvgZNpo+rY/VuzanZt
bu5qUTrF9Kmbx7LuzSNJpiZzB1ZzIoeWhJjqmOKLcMoaaaqDPvlnGQCjOOmSp8DWtR1fkmpREID4
RM5BdCxingdyWh1raZ2bsLjNO20cgTZlgYuHCMwjhO2pzzDO68FWwuy6+S5bupg8qXoYLvOuWJg/
sZlnJ9JQOBo7D+LMGMDadF6ioasGcGBu5r20rHpKn4TwYdp+mUb3ZgY1Ji3ve936qJI0fzFxbu3S
eGiW884+p2yjFIWJu5lju6nomOaleUY7IrhcfCrRj307UgprrW9qqTHcmNYowXsP1ULpQmLrU3sy
Cgvx3osyeAzs6pvm98iPAShsEkUOGwdI2FvM7EgE7rfCzRkrGSqKxjyIXkYXsfS0vcFaJoRvVWt3
8qhapAhshdEE177yrLNbBvva9jAkxrarLccBoqpna5SYI9FdSJxDL9IH7UfrRfeuMLwn5FbuBnmk
2LR8Is+lLdGqdu2Hp/fGXaSp1QWcqHUIHFxlWtG/tkpKJBQ68udal6uxitU3EBrxJkzrhHhlVq2x
WFEKrJ7oZfu7UvLWo4r9s80QkAVUOj4wYSB1adSfwaB+BJZIn5l2NwSHacYx1ApxwKQRwBLvlFsG
kfIuIHSWiJazZeTVD5Aa2p1lDeTBoGVYeqPrnHGyAi5OuuE1NIFmNj1694JkwZuiQuDp+yTH1Kuf
Ur7k58Rw/GuRM3MYmngkRElGVztFa+L6xpMXKeHVDOyFBc1RAgpM3qzpoTo/WSNROFujkbd5TcUN
P9Lq5YE8r0PQCe7snnpN1ShQPiuUi8iRjU3FvH+jON7wjaQz+tjOmyU8gwrpGGwqw/OxjuQqpFGv
e2xoQQqvl0dYJZiRiUk9cRe8lNPavEkxkWBo1PxW8+rnSYCiSpFAyURC35k6uLJpQUno96uv1fkb
3gVNCT76790BTih8G9ljnirGcIwKqvuNRQxKF7e6hNZbQH7MIsMlhax2D9wtm42nqtdk2vS1vYi0
ZwU7MVzxlEweNPirvlb8Y++q+pmIArHPjea1TEB6klaX34+OU+3MSRNp2nr4IOqoXuhamL9XbTL9
SbyfPUnWWmlal7FQ/OsQQMF1LFOuKyVBJDBaEl5l3GfHrkNqCl4GUFFdEEBcmsa+dvrhNW3PFoHD
L/NRbT5xjVTS3AOi6BZpEpj7kQYHaj9GZn6gkZT018JpVEhrQwqCA+nFsUMfdiR+hUD60omvOaYn
BH15cvUJGP7nq1GF8vM/OG5+l3F6v34641/f7+s4kkozyXPaIyf6wuw8u6RUMi6W0Txyu/PhxbCJ
eEKEhJBXcIDnV2QOxaXAv/M8+Ls4T5Qnv+uMh9Y3DvyzrWfZo+TVJ7/DvKoT1LT1+cTQ1HJO1hoS
1K2pbnhlPX/edYxuUI/J3B2cXw5Ty3CcW4bktaylGD8cRL0GnEIiLRmit/6UMuQnP2SnifbRD+LV
WJTMPGqyEjAU+S8MSNFSTdvmV/O2ee+/Hud31THNUA7VdcdTGIUOYGPLmfhKKEcB/jOAawmu7JJi
eBG1H+wAOnqrtgiHb1TIluOo/7l9Pl6v+/vCUIFdJ8afQyAibiqM+Ab2rr/HRiAPDRJmm7OOkYcI
DjUrX/KYSrywsWJz760GArqDJyNQ9aeO6KMU+/7VADw1r2WJ4oKD54aTJacyTHjMWC1OHGZbQxUy
uinAmv09u5onW+gxSWCwc/5OQ3rKInPV49FadAM4VFoJ2SsXKxf28FpRdjrgLJp8VgxQIyLmz17R
/Hko4MBg+roQdxvs6IHQteto2tlarkOJ9MMH+hDETEIMWte6Vb92Bo8YYsC+fx2ROLC1C0dyRKRG
Lx0s7CTftyQEOhujcMKlF2sWwuHJaK/FQQ0+Ggq+G5U/BLbvB5n08UkLqM7PHwleSCKDNetBQlg+
VRjq4ATwEU7Hj9ApHoRv//vx5H7A/5xvsBAKnFg6G6UaCZqzU6YzDsPpv+vQjIHSC3RxjdaHE69x
q4b7ogFimcMIMZYMU95TfP0LVfVKcaYo+1inuv7UOsjvAHe6+KNYZfbfo4t8aIQaPzkaGnGzVdPt
/IEqFZrneXX+tItQ/BBC3fr009+yqnzSiF95xHQe4aZBXWmGVvk2tEOybNTC3fuG2b5MpCz8LoJi
7fTRaPXIwx4dAsEmfC73QekedKchnjvSq91QJsp9HNvpzWfQtAhBkpAJyKqOMAmOFO76crivIcrv
nM74To4Ycpe09cf7uNP1dWnlAREp0yF6LtdtEAC+a9Lmvre5gWjmvYza6dKgYL6jUcioJ6iUeKVK
fP0Z43CBLIvhhlhavUne1QQtDJifHuJSdofYquSmJhzrUtALWdBr1ffSFAxV3FHdkQit30kjDK6T
+HfjtATs5sSjExX8HiP92eFgUbH/+Lq6iw1zL+pq5ZWpCxX1rwUuImdVIbblWv9rW1QXw5rbwhGX
R36qZAkDeXrVhLa9jUR1+dxOnMVOiXugw1T1HhrIVzukoCOIY1bnhaMrybryh4JqB3Oixk4R+XIH
g382Or9MApn3X6sjf9d90Q3ygZ48eXhO97PDgXkYpsX8SgaSpl/gxof51X+37WvHfFrYQ/fHOFus
5h10r4OFr9npTpatp17E0KLKZoaJncjtle3gx1wiUVsoNkJtLtoSkbRCsWFfmxU62ViWbwkNQJ7o
ln2foKl9wKH6bd5uYhdaUZ3PYCVhhVQD1WofEUSZByVDtd+7MHiccmKn9Ujb5u9mg40e7FmbnQc3
NLZqSNfSG73DvEDtDhIz8JKAvow4Z57Pqijc37sH0krvHCLXTr1Pd8JO8++ihixQmYTEp74uVhHj
1WMnAnuPZRlwVZ2pDxjkgDrXQ/KNW9yJgAfzVxMVSxPV93ebiB960Qj259N9KMdHqi32nolUtimD
Ltx1sgRDT8ytHTa4LRPicedXX9siWHJQOf/zGGZnykpXtYcWnZpMM8GXz7U+F/Oq6hLpJsIRgzrD
TaB3TncKneSays4E0cnavMhiJlCjPyUGhXSE4q5/7nsVJFOvkU3Kmtt7xaHvMVHOO2H75dsRGM9y
3muQQLAyTMaM895EMo8za8PmwRb1zyj0kRybYXqa9+rCOiGZCR88VJCLwKnrdUjQxikKugjGWRSf
1JR/lTcmkCymbfPeecc/Vo2saRaxJjV4lSO3VTJlRhRzCjdVE5exUNVkoTCPOMyLAL7gIWxtPuyv
ddSK6qEp1mNOacW3fZhVrWxfKt1+8USYEu0d9k8kcXPpsrmM/eiUO8pwVzJrfXEJXV57wpbrea/n
Y7dBXSGP8+rUUx2rdLhBKAoeMl8+6pTSKWI6h/lhOj85XaLoeULS3Z2eqLYWDPiQ2MbAdtwUpXcf
Ezu++j98nVdz2zq3hn8RZ1jAdmv1Lss1ueHYKey989efh1C+eJ99ymQGQ2CBsiNLILDWW2o7Bqnv
uYiqzI0cS2KFhNLczbBiyaAKabqbHo3IV9YmKZlr5LLYu7VdvCizwQMrs43mjP+YFD1iIkaC6OuE
rwdclY3Qk+FHjZr/Q1yo2pvfQp4OSIfcVKAtKwWQymngubTtO9J0agaY1/GhveSa1lyD+cc4cV7+
68dAF+HHxMM/fkw16f0PzQlA26dA0QdwYQuzx3AVgTHlkCZ8QQudVHDfkg34V0B2ZTNULVIbuX4e
NIwOYHbjVISfyMzLBtA1Kpm+vffTJLqEVFaOqVHaj17hmI/fjUjhgT3lESL2+H7YBSBbJaq67why
PSlmXD7ZQYrpEFDohRxv4+bNxzj0FrTBcGyHgoxTbXbfnSr/SLWyO9y3KLHRiYUK8DmxzCc0Arvn
TOt+2gDwjv3ccxKUT0PYvhsZxIK3YU1M7IWMJvDhzm4gXkxs23IXmT9qpMk6UJLpucPPh90xiu1t
a47PahBFl6TqL9EcnDw0zbBFS2YASkIdhMaxs3E5uhCPvsbSsUmu5fcYf9GLWSwHSudHmR2k+g/e
HToqWjLiaEAAs8GcPeC8bm/LvjBeUjY8sxH7n+6Yu8ES4tifblGKP1EEoCIV7k6gus5jpHEgh5fj
PgZ/r3zU+e5jMooBquHEzquitq+kAKergk3zM3tBJBR0462w0vwwUm9ExIruhLSE1fnDIeqtdx89
kq3I0uFkzY1cwBRT/92KfFq0eCs+jnn9rZgfKbGWVCsHuNVOPkms+Jw1fvYe+m6z90x2tmRr7V1u
IalcJJazij1yYnKHYuahhy8N0Gm3z7LnBvrEs3uOpiC4X1eKi3pTb7F7yay9BYn4OHEEXeLFWH4W
uLOn0fRKyBbbqdAfO+MFEC12Qw3OjJOliXOSkC02RlVfkXbQ3+xaxaSATOFojx9eH0UvKQTqTSlq
dVeHrXnKY3tNfWjcD9PgXFUgRg9NGKc/DL3ZWJHZ87nxkALQ0LxV7MeRGvaTZlnRmhSCt2zqVDsP
pnEqB107B5FAHbgNOZPmU7kaS7ZlsstuahON406ZimUgjPG7VrUXmLnZs1NY2aEmzY8cYjF+R47s
H+NDjQDK33Gl69L91AVsurVq2Juj5mgLHsPDvrVHzACzmPKB0mrNOkEMZGaVYDuQOsNh6o3xHOJ5
fy6NotkDcMGBywH/BTiZQlFd7aYhHFeamuffm8nb9oPdvRSxbu47kJBQNPT8+xB3NyRR6idM1+qj
8Nl9OY2Vfdc6+xdcl+oxcED5OalQUELmdSZMc9VcfEQh3GBQ7xwOC4+FQfaTvmBD1SJguhjb/j9x
0OB/+pGM93/jToTzkd/Fh84uG/7LSYlbhGWw9iZhepbNGOCGw3OUKoaMtI6RUJyrscz1UBwYHZQM
5MSvgOz2DU/vrtS9Awy77IwrebqAXZB9jKr9ppCReHLbKTzEuW8ug0ykHypkUFZlrCs5zrHHaBJy
pdDy4RGl1xp8uD0Y9dlHrtuZqVzmqq5aF5pPlqGjAfgccuq6qR39Ga7kt3ay0h+dZX/ve6199qBt
xi2pj4GEz5H0+zVQxh5SY9JY8N0KBRhSGN8m3EpuqcHr57qJ3fo81jnDsKZkZ28GS63WiObhTVvz
APUHnmL/voo5dJgQDjsJiNUQMt2i2HBrScmO+Alix+S57hl5nBEZjtjUj5rim2J7X5ErvgCF+tYG
GuLZuiGySxa22SUkNz6UWnFqKBz/CbQiuJZGiSeRHMMSLb84A/wqC+rE9j7ouXa70wNvPDWouVNr
Ux7xb/PvPS8pw2Pt2O9Z5HHiTZPXxPaM85gqUHZjVSxFpAh76UZOdLb1rQwm2DmulEktMECoo1mk
YqgO90vdMZRlRhZ04bepY1GVbYxLUGvLUrC3TBCd1X3V2M64I6qWfn7gK+TwTZ8vQ+TPONF/XbL6
9NQTTXspB+VNIg1SjODm+8mrxcskyWKom0mP+J2Pj3WHumY3WvnOF2ODs6MPra9Vg2/IOl845iu/
OrPiKGWgIY876qIN2deQiQm3qaM1O9Mf8f1Ox0c1G9/MGVHsTC0LpehBd7MgL/R6/BnpfD85u5tP
0KSwtShiYynnNkZkXTrmDoHkxHv1Tx940X4czHIrP71tOKRX0O3hmqWGnP78mZWBKEeCqic9+1Cj
23yB4KUjQcxyFeLf9pCOvXbxsyb6XwPJFEYX1DyRV+UcsvfQLV+UwnUuFrkVko3oa2m5C2CExvcc
Ax5+CG93niH4X+Ehi9XYouGgv849So+Vwpm2GrRT1Np/mh5W4KmoawfBSEesykKlFiwH5Rw70Y2d
aYl9M2c5H/JwHDGqsUewejTySo7dGxgnB3nV6jqMPow+VXRJ3wXaQ6QPccAQTgZyPi7fKADHC2RB
VEwMvPItNMyt7XfODcpY8DSC45HDVYm0k1Whfy1vgjBSrlnzrLXVD+VbVOQmH8O4O8qoLxCxSGrl
SdQ2DzsHL/S0evSzyn7rHIoCjcmXU3YNP20W5IKAq42YZDjuNGHVaS5K34he9NQaL1Qwf5qGsN+M
yR02CadexGJ5IWVsobRVQ3iSXbT3swpNUC2oxClzgGTJm2xlqNZ4qqEFMd806TB8seez8awQykuG
A6EcFygmH3MFmRXZzVk/V0U8Vny5XestLcJXS1eMa2pM5lOE9IWcRV2+22cjmq+Iu8LVm+trCrpO
p5yk3clpguAUogW3oPZY/SOgYIuHCSRvkWmjDMi5oblqmLFeB7NNHmQVIs/wEVHxJToovpa/1i1G
yZIG0SfZxuSQsen1ukYHIykW09CMj7nH6Zm8d/jJmvwjGbMQTGqQ7pEc0lcY8MQfOh83x0keLQpB
a6fx8kPlAiTPkrr57mG+2VaJ96m7ao9qXaaf9SLQj0JDBK/q2+nT+C1AVr3ERv7ummilqkphfUtT
+3PscPQTU3nye6v5jXU0suIOVNqqQGIMz9poWZtW/TvgtzXbBq+MQXyyD7K+kXHBV8xM9SsOOVhi
KHF+bosuP/PMzM+ym5Q3PxPl6d6ZzD/DsqsET20Vlyc5W94nh1nbkmUajCOIOaqfahPzc+PoMm+q
b3Ior6JoxeZXQwSEMXee1jYKMt1OeZa93kR9ue31n3LCaKf9bVJilBdR09rc5893OjYKmWo7Xb3O
xpDLHqWivRYtfWF1B9XdcgampyZNeIyMwUFpikLoLqrHe37f6W3YZh75AZnuz5PuRnbRe4SMYF57
TXyTw3IWyYJsI2sE6X9mOZQOVLu391ZbmicxN3yB7IcCVPcK1jRF6gRw5T2SqVVB/Wj1NVfGvrqU
kIpVGHtowsyvJANftxupUS/bgVLogBY9GfnCuiIl5VLawkdEdmUACTwE3rDNWpaGavHEpDHjgqXZ
Cr/LnpybuJQ9q9l1kteBuoF6bSmmV3akyl6OyaltDTLZqxDbkq/tUTF5aKMk2ReVFe0TDz1q4XDc
WmCmvcceMrgUZVE/paoD770UYim7ZuQjnKg8yQ70QiawA8KsarA3JN0qJEdZQJwqfJVBOU0XDUZG
lX2QPc9srG3fxhmaUXoPDjwh2wnZcDn2jkNt1IBP03M2OVMRy5ddrzfLDAjz+R4p5kvq9Bx+oHSg
IRfO9BuNOqW8J/Wa37MJ2FbOk/fJcdnUDktSljd7UbbaHuWQQ6jH2XUEn6F4GHEURpdd5RAsA3M1
mIjzyS4U3x7tOiNf66mRHRPdz4/Z3MirAn/HAG+q/df41zR5ZSUlcMq/t/Y9iKp0BMv1FfiKtq66
HxpwzMkMPFRtoApuWceX2OaMIJSifo8z9dY6bvS7wqe+1ZP+s/UaZbYPqG9enSYb5M7GfZRXydZO
hmsYd+G+RL1+bZCvfneNag12wP4cYvTw2yjVLzgbuYcKaaSlV+nTR6BecMG2P3ut95dZ03DsMwAL
jhVwahmwzJ9QF8OPuEbPALeb8VB7bXjFdXYWfOdObbQ2pV6l7+Thq3WAgTF8c1ZgDLjaNdn48oQX
t73QHZWjMRtEFq55MO+K8oRhdHnilGCxgpT7SlOLZPMV8Iv6luP4hd+sH2BXYOvnKtDWZmPrH2Oj
hUvsBNTjEGbdNZuwedCD0vgwy/xHrgfOzaD4uQfmlK7UeTxWr82Qtd9RjCvWXZZkuyzTg5chKa7y
BXl+4FPY8b4UGcD0sjKcc9viUtFNU35A+QKCQYCabauR5L1HlfTNxUqGQjdz74HQqs1VUMJYsjUr
dZdFrwwg30NQv9nobXoPdQsvT4dN75rqXvTVGVp8eM01Aylp2zkhx1Q5VPbjHHnGnFTBHLVm1RIq
BbzrpvEaulrFwsWQDCqKn+6RoXkXHVLlK+xIseQi2b25vxR2qvpJAboxWEa6DkDHkj4VS3CW5dsA
KOqoW1T7FatE68b3XI4KZraWUUVDc8DX4ajJLrpsW1yEfwVomu4Bu5stTPhIP5a5wbMu5+ldQrVa
aGOjH2Vgmq++uppbn0ITPQszr/y3UEE8pIvd9pz6nvKa9Ign26r5rDpmetMgqpmgy16VDG9jG28f
ZEGYhU61tpk0SP5mCHhk9FMLs3nfdlaVriirCGW4fcBf9uaocKTh7mqfoaa9CDO18QhGe94dG/hJ
rt+9tlCy5IReAzpktba4DqFRbhsjxFQ+c85gye2zhhaRimXDSfYUyBjnwHftMz6eCoxAx1siAGZR
lk8T9PPiYCdvdZKmNR7kRMfKf6MO1G3lC8ghecW+iCNBr5IKl5O/fqQQbG8cNzzdX7nCOgH50MFb
tpUF9K/H0C8ExrZvqtrZT0qPooe8lI3KlsZbyTie6912zBHqA6ywDIIyec9E0u7thCcMIN/kvXFK
ZGCn0d3L6NCiXJcjk2dFVUW6jDdYZDxMOQu3i7ofV3DVEeZkm3bz82o+2oS/8gquTGBhJK24Rnc/
YaCs8WtAv/OY5iTr5PGjtTz9HgxtYV5YCbbyMCJnwJj9kSR6e8zn+YmHv7Y6cM6WQSfVFzbyhw+m
0zlHH87u0VNp5JVsZCDRMnWhmh4Fhb/zZBTz56m731zpJsDwpn263yuEfjD16NDmtrbWMh198khj
RQvTAdBBP9wqxy52sDeQP46d4WZ2/YehVPjnpVn+4uT5R2b07ql3p/ylU3GDq5E2OchgKtRywa9q
7WSUIinKyOhSbZUY/+tAd5An9l1zWpidgM3PdyfBvzlArGLuexFXX937TNlXOiODUqmqnLZgs+3y
vjqUQQKZxg6+iTKNfrtD+623wMIgNTEs2rIOb4qFiJGuVeqRPMbsdjdlW7924gsey/Yy98LoZfSp
aeZVF32OeBKNbWL7COthlu0p4y/Ksp8IAMTvVYTpwiRq/dHCfWYtXFFi0VEiw9BasLBUt7u0DVrq
k+qPm1rgROCpWLxCVeTjN5ecK41Sv26gwqEFPdvyAfOdGaoRpCrT1BBS7TxNCAJymlVp9QtGpIaC
mrKKxe02xyXk4ic9Tr7z1aiqsD60OFtPXcJYajqICVY54uod65GceI/Ms3MyVGv4wygoViniKnhX
L3UAWBQnTfu1U21nnVG1Wk9lbb/qjqYsGgPYmjZ3vRJPGG00ivNIivu15StVp47zhG2YuCTNr0Zr
0PO09PZgWOqwAuiJfMw8JpsJN1IPwS7CfRdyybkkOjjDc9KrkDi90njTbcVY+YWlb2S3dPhjFm5x
ySLXfLFh2eluIpBVoPzxr5sGMCGboCWJ9/cmE5OIS23GmJylIn4WWuQs4lZBgn2+UswqfoaKgA/1
HHVCzKz+NS8P1Y+yiY4yR50JKrt1EVtI2+nGS9jYxoZPC0rjqkNBHO3sDKmldQjMcYEsp/bcVrl3
DFrjlz73KpD+t5iacufwti3MStmmttdd5dQyDIcHd8yzQ5YM2jNu6ejRIe/VJrUN1K97N8h2/MDP
88O0hvIZzjO7JGy3N9moWF8T3EH/EJkRXKgaug9mGRxkPkw2saF1G9BfOAvMKTM5BrynQH3cczb3
3JpWFFt3iJszp+SHCXPUvYCY9qoixORCWnqPasFXTel6FJK78N0ZEMIfw8fKSMa9bOpZCuSr+zVm
eehkPnyFI6Vx10GUhnuO+7CdmyTgi1llx05BhdNT0Zqv9SYFqdd7v+wNydzs7OFiQAlturUzCb+q
mpVuOTiNKSg2c4RSHxusOjdaWZk70iTp+Y5dDXsq38EwAsEuhZPi6td4a+irw8lRtNs4ggYvrBxl
kfk7GJOqnl3P+0OLX9b7sy18dw/4GRV3O/+u69Dru7EI50JzsLULb3q2Le9bgPzZj7iuvjfp9M8J
5TC2rDSxtbKL+NHBZW9vJEV9ST23OGaToa/MGpZU29TlNXcgNNtll39XynxvK77yKyUh41M/+aZY
Fb4PWDW5bBsafRbpLuz4VrUINEIiCJ4cuH/FOQdqu4jxhLr0OF7sSO0pGxiU1iO+lag8VUX1I8X6
su6d5peR4ZaQ43HxUjstkqJeqB5UiAWzoFK8atoqfasC80VtY3fbJzb57TweD7JJuubPlRnaw33M
H5T+gMHsPCkvAVKxYWNWN/bI+Aw9m7qmxlk9UaalFY3Rd4hY2OkN7o0Dv3e0uqQBBYOhohFhIJ96
IrwiWtFfOEO3bOK4Aeh1usi7vjvVhVPchil/lzcMODtwVNfjA8q85Qsczd3yuWApOITemJ8S1EgQ
shUpTt1z3wwFsFesKReNamg7dwi/xzyLsYOwM5aWwv21UyLT+4WbEAbqvmU9j7nlrpwOjHSAUbUF
b2ALQDR69UJ3k4JK/I5kQr5SWsPb4QwQvbrC3vAO/Bn30HPcTbYXvgLg3IycGh/KQc34aHr5pqtQ
iiDzbLwJMzYevIjlAlkY8Ub5rCw4zDqkYha6OTjLIG7EIqqr8HO2GR/byXlD4C3fRICRt31RYcrW
1ic5AVB6vDDdYmOGuXURqoZpQm+ZN3kVT+3/vHJw9bLg892R/LJgl1tjjWZNgSXIX7S/q9TKpoaS
R43sMaVWeBOmYT5VCO4hthEB8CkU8eSVKgfrrjE4oBbtuoGY9RBpPNAenEZEHHVdQHFImp7C0Dd3
kQQN+Gr2iVhXc+ptXztlTRFCv4efFO7rKQ1+sPTh3vy/xkdsu+6J+NTlWU7uOdwNJGc2MTDKV/T9
rwEb4cfKE/0i1bryLQZvY3fGG2Jx3Un48IERMDDexqzt1qgEYvM2R90aKgnLTXhWwFnPN8lZ/+dN
Mgqn8v+8KRk4SiWxZT7iC9Mfw7az+Hv7xsYzFax9kDaKtr6GSpiNJi6y2ZPJEVZlvVTNfW6H08ZI
0sI8eWh9LyLIbkuERjyyqk+T1kXimJDsGA933us09UgUqwr4RsdOIJHNjVY68Ar/NnJsqDux9adJ
PCO8jmd1gTxjnFr5W1UIlZ3uMOxld2RBgV9bPLpu7DyPaCCOjZs/whs6yHw4X6B03c72wDJlXkyq
gxEl37PcD8aDWVX6ePCgniy0rBcbFcfWlxFIKxQTQ2w4loEH/O/dr6gGgfUlsV081tlmg6vv0BIt
StawTIBIAATxSDaewnWKx1+KRyACWZP1p1/Oc+TEGPnsnbxP3jJpUf34Nfav11KdiZqHRbqgwVMV
ULlsFEFhpIYQvZboLduyy8epwOiUegYi+m6mL/toObw2EA1eCgVucR28lZPwL3ll/1Dnnp8Y4y7E
C3kpgxgSQVAZG3UzGSZRNFIhg29soyjPfqztLbiwezYglATmofLvVehk2Kqn3VGOixJospohZJiM
Y7rCudRFQ9qOcLyKok0XusGq9tncOkFU7ZBq/jZqyNpqraHu5TbTVG8F5Lm3UjPLo2KYuLWrTb6a
MjMArYypW27ECroSnrvhINBuS6eLn0zhpQ8olIkfrQIZJ6ibd3UU06ozuvLg4wN0sauxByoR2qik
Di1V1oYNbec/o6dZ7dIMKWsXi99vIcyOqKizz9FqKPH7+Ls2pl5cwhSPTad308++Go+OGNEMjvN8
M1EmO/O58i+17hmnLvuZzp0J7SgQZ3Ow0aaPRIRAfWu1WbkorqKq6HTndIq3kdamN+GG6Q36DniU
YUSBt7b+jK2P9tQf+bWi97a3KfxWwkWynm2PNlDxERguHWUX/WNU1fs3F+Uq/P/s4toN6DbqwIFu
KjzbTcUfFABy4WCkUiA82/X1N4T4DvDzu18t5Rlg+967NrX1EtHh4UzxttxHmYu5sCvSp8ptxgey
V7uQh8a7wHB4YQZgSTiyTq8ofT6kJDnfXRwbdkWMn1Nv2Sgv1l2zJomcIu0cu0cJxNRznGMtzekO
SuDmezAwJWrSgM9Tp30GBzw8Tq17bvK6enMUMspqDSpUzgJW1a1EquNbNkdj1PrQBhqsU/BTHa95
kZKR4dx3Gud9VD83sisbkWBFlNQhmd28+hNouxLXPTnRmsNfr+AA89wJ4JIdRj788rY37bu5EaE+
kc/52djOuIubvEfBfh6Szde0Qd4mB9tWOyO8bZ/gqPY7z9VwQ2gb7cUQOkhKlZNgUloa+p66vdPQ
PQbEwbOZXXYTqNFroHjDthNRs5RdTCoySJZps0IUMn41J7LSmkqyXUaVCskzD5jIRkanHE+lsAE7
KKPGhNcmbtNiL6OWyGeLIrz9ZBSFNJRfVmFi2zAJENmhmLqUvamLHUgzNF9dIUA7UpuDiWJVT2S2
zCdtbhItuKa+W5zlkKtlwyodqO3bRgMdMs7sdT3mCPiafXJQ52VUdiMkRnZeDHAbyZ0HCV5BOUJb
igkmEWRw8V4VSwnUrRO9wXMXx1GJaXGF+qm0uf9YqVp0bVsHP6kZz/t1t97hcvifuw2vaXaOhfFJ
XqfptuVEh1RUgY8Q+qTrZrSHd6XlOBmZ6WMStP2jHVSb+6PC9zeoNIBmdXksa7VyMJHjQYCTp7RL
gRVXG8RO5FO6iKfPHFzYpUPNmjzPPgoDfW3FufGsa6TVcjuxf9aBtcxSK/kwUalbhDFWKL3fUzeo
yGgYlkPizXHThZZ004dTiceigFTJxn6C7QU1Murc9gOHa+FOHyHlKuobkbnT0r559vFibIu8W5mY
IKy4xT/JRqVg3fvRuNFxP8RyS4Qd/tlDtvfd+Giij/FNnfAH0KHBX2xlcrcToIAtKJrmqo4dIBY1
jOdlDKu9CRAb6HMDyoLLVh/TKMSDgcw3bVb/oyujos1AvGUoOWZ1N579FosnqscjNsNAlBBtijtX
ebe1ytvpVieWchhbJQyWUhgShpp/sFIgqz+N8OkzMMaYVGMnM6OH61zNT/e+40Mb8qn1rWVENujC
Vvs2QqG6G50cevSkHuM2+Qg8rdi4maseXUXrtx1/11WR+9/NoWgKPGaVHx50/ePkV9VTgaTtVs1Q
UvRYpp7kWE4GI42H4drGRvWEQLixilgNVzIY+B1wgKhayKC8yWRnUMYR5icPPZudrVWS8H2gAhYs
a7LQC8y/ugNfEoSsQfDcr/41dr+lLso1nrPUJML+Nw945dXgwLvrEhSm+kZTXltDDCsVrMFGRsVc
TkGPOqZwzWQlrQ8ZitKPtV5hO2/Y04ONPLe9VDUfZ4c8GFf3vi96a2F1aYW6gY9+tVVNGWoYjYKB
KyKZR9kP6klbaBWHbqO6yWFItLZ6Qk6tZk0PVqVrRjfZIGf+Xehtf8CaLL7ZdqdcI2xF57gcMWtT
7DhJ1Q9yzMERaPlng6ZW1t51C5/EBEeEXumHdQqs+KBNk31AHLzFC6zwbnYywjEvMITE5Gcz+Em6
swpA93hRagfZ9Bh1IIU39zXhaIcEdP0kzHD/NUWOy66Zr/wJ894m98EWWsVTqKflU1vam4r80UUO
iTHt1yX0m6U5z0Bq11uPgW4CFKuNqxOeK0W3LqGWIwRmW7CvNEX3tl0TGNc4cIOtS+p4FemGA1tw
wq1x9Jx1TpXyXFv9P698dCzXZIeuLh6iaNPmfxrPGOFQRmjz//dxZe7KsUhBmVToPlLlkUECd26U
HkZ6JRR/A4vjU47Loa/mX2NF6qnLYJbF8sqiOTmJq2+n1LrJHpJkzUleKfOV7CKBIY6pvXPtlFq6
HHJF97tGHXgJpyK8WHMTeF2/mkp+waRrw4tsMFSJLnrlGTvsTF/kkKao1cqu83wdUK4/qXq9bgOV
b97fxnfSj9EW2f5rqGVJXSmgjhZ5WKsbyOY5ex8fW6K5MQPlZcAkdAdCusawL9Wtc1iG+jr2QqyE
vwblLR7foCLXyyVaKPEmjX3lWDQCnQv04l7Qh/+Njp/3K4uvidNNP80QiXTkNoyd1bM9Qq4VY4yq
iH6oWUjOquhxrg4QiRMsoJw4NhHufj+TYvocXSv4ZnmYY0YILD6bJTSjHpZgNBXZCxZIyabK7GAV
zF3Xpv5emKVFpZfuiFHnPlHjV4Pt6C3sZtJJ5+DBCb+JBI1ycSZxkYwX08Tw2KyMfBfzyHoELB3j
vhC5S9gFMIvmMa+u4o1uxRWGdv8ZE14y7JRBQE+Yp8gAvLjq2EIK/xrytG64BDhXyBf6Gk8M5cEq
IhSm57vvP7lprn3fKgc5JF8QoCtbuaoLHkolS2Aup/nZd1yyhaoV4MGhxuoGmwqgHH6Axn7ZV9th
wuvcw2l5nw9Ds/NHcnVNWwhAnCI667qTr1E4aK5JWSHBRY3zxsbTXnSW1b+kYMfB+QbVu4YpD+QB
RFzS1nz20nL4aWjjVoOoh3M02SgHzQ24CpmxIn0fgxYHhRk1GFUWGms+xOFiI7vTLOAUBna+89q4
fM11ilNJpoHanSdXlfXbsBRIrnNPw5YSCIl7banMv7LNWygAziFsVeoBAzNt5Q0qauVFqD1b2JCg
NK5g6yQ09TlMveHsYJ8mg3JoBg0Pw/MkXB8anQEG8M9eIlZRGgcB6W0TXfEX6qiRocud4crJKjxN
cR29tor35Mee9dPJ8mMvDO2dN8taQvBG46vr1CXqupd0Us3DV2PMJAttbmphpBWsDKwAMWPBPe7v
RDsrkMcp1DOgXecIqAETFtHpL1Fq2fduNeOrTR9VXja8P30L91037jO+XXp7TRUVqcBQDT4Hx3/F
kKx4Ls2p2lW1Va7hKbgveY3Yeh4Dp+QfIsH/8woC9/8TxdccMy9zAIPeZuovoFPP7ai33wNIMhSk
NPOlY++5LLxyenSDLljHtmmfOC21kL4FvhqhWR1y3bI2WMEZ5yFmo6vZ/nirh0pf9EPtvHqeWT5g
jaN9AGy8jAYukb5o3tqu9Q56GvDpl3QMycyQnAzZsAZpmq8f5HCuuR+9aURPUBFeXIXMJ2+Py27V
HMB0h+OjEWCASmLS+JGzoQTl6m2sGvszqWDQKrZ3noT3w3CEseVkKmbvVdQOFLe1VhX6k/d5eCOb
1MxZb46O+udefTDhvJn5now9JTpZlCtRJ9zrAouJJnL/UeP7V7eenGA7dfh4L4F6TW8xOa1lqmAL
6PNQfwYPe5a4xGoif2165Eh5L6tnY7Dv43I+XNFgw3P6s/KrjvRE44A5c2v4qX39nNbAinP2x59u
mGwxfKpwiNE5/rZi+lFb5LtCyxpftKJCn86wuqNcDL0a6STTtB/lIdT525uFDChXYP2OKsrZHsxw
O0UYP8lu7w7iLK/G+Spz3RfNwesZQEe0DOd0aVDl5Yn/BhI1c5KU/SaMmL7xNzz+jDcFEcGHLsiL
s9H006aJkE6PpnHXzXA2LcGaEdBYdu5bIz9nlYlj9RwAILjDL9h5TTNVbAA8iU2DwNdrGKo7OeHr
TtTXi3Psqf+4s52mZIGhhMrqTJlMLTkyWSVUg6aDImSUFH9RwoB5kA4vMZyTiwxilr40JqV5crqu
eOnSR2BH3avaj+WjkcVHMb9ApgkTsWAsaGTQrWp97/mzgOQcVZH6pYhaIewx3wob0VzBVFXWMtpS
U36AmYQdiR8CbdODe/PV5V1f4KaJEsM842v8a66wX62E008PHrPo6pep0LOX4ajNejgLILu4yOTq
U69r8RpbOigDdTQdyQaPx8JvpiPFP9KdnUKBYx6zOQsvA4rDi5SC2dHu9DlZXJ5CaqKUxxmatADQ
p+s7DZoS9GVEM8xqT02s4bRO6QSh+D/NNHcDUqdbPhVxtB0Lxwnwjlr0/K7BQ1T7Bxj6+meU2kgc
qPn41gNmQ+LJ8W6RatWkORUsVRDHWKtgwE4Q6iKUy+fL3oGziQA7pz+OPHaYFyd5JefJq0I3tJXm
tHjPzTfIsRbrN0xcq2ET9YO/baMJkXYv9d+xLSaxP7nUel3deqtO91GwW8coUAGozJM0HtGrCpef
rR5Gq46CY7UNTTZBqfc6svV5Kq2G9U4cZWdoy27eJk8LlDqA1c5dExTMMffsn3KGTq7hCZf4pzGu
0cmbmm+5gf01ag2ARd3auJnCwMsxndrXqHP6/yLsPJYbR7Y0/ESIgDdbeiNSory0QZRK1fAeSJin
nw/Jus3qnjsxmwykASiRQCLznN/wxdnisxHNq9Wr7rcFwqxBOZ/00EkPUyA7PmoEga513+M0vTeV
iD6H2RJM8fzwtZwh3mUDQKlRcgFmEID9NOANpMRNzP84pFvEH8TRiJLiJIswRuXN0JtrTTapSluc
xkkPhsV1nIYvaFiW6qbjzyLt5aTriZcGcAAy6YWLbpE8IuGAq0LGjlYeBcGI9cMJ95PxgaiZtqvy
qlmUMZn/da48K3op8GJk07OAGxovk0BD8CecvIdkNMl2lGGH7Ij4fSTbmFrbl38dmRE2H6C7Smwz
kf+RstB5gw+Ibth342iY93EJXVidlWuKSr90qhe+oPMIlynDNa/D+j2rlI0/KRHaLWZ/D7oXM2eL
3G5L8lHTOvtbNYFCVG22s8o+OkplAakxcFMbwI2p3FlteZFNawue7JnvrzJWyKp+Ci9fmaGrvgtS
AQXOEl+xq9eQQaYKSmhdPbgDFpBh54RfSNW8uLXWPmu2tanqoXqySueX7yfuN6qbBMlmFIQ6iG1Q
9thE20SbFVuzX2KWS6tWRPa9rc+zZgE/ibAO4ZrQ89Hc8dSFWQX1qpHpSjfDUD5RpweWfXCf9dHZ
lFCYVrw0WColg7UcXK0+u10VkpBEbkJhqTT44gn6fPQ2ZQ6i4enAPV7bFkwGzwBaEOGl6iXDpnZs
oEthpcQ7t+br9RMMM+E2Z3dF37DSdNBVYrtb7VwttVGtzlX2OOCmw9iyniehhgd0F+D/RFTZUpBH
zdUXeeog9OqpsH7KrrFJvL1alVgz6fZT09sR8Dr7KejN+KfXm09xz/bjH13/HDN3JXCRz7UHX8MI
sS7T0wZzW11/0wykORf9V+sEDZiTSH9WVRF9JB0WcdaYIQnYqLAX2BtAug1xbDGxgU4zoIzEl8Nz
0zXgk2KRLkRWeCsEMNNNrtVsy3JQfe44YrpmOhZPThTgTUtUrgYy8pIo8KQ03Q9/KdP72PnO2a8G
bTyGCp6RGvTIYcUDgAxDr6gPuWIibZrUDtLuOh7U8Ny/7RTXKo3V2KJnk5lMrvbTRvSJoGM4vLoa
EiFBqjQPeYmkE2YiX4NVfNnY1i4mQ3M+h4CvukYecZEiNjUHQBaO6jyXGJAjzd9xWySV84gCireO
J688xSiKQlFsrd1URflGjIm3yeO3IcsyVOrm3I8DmiaHtdH15G8IeiRbpON2quiM17KcMMAQCnTS
Kcs+jATrCjyyf6DrjRQ+qO9j13RAvc3hV+7m04+qJTVYFTNXPp9+IpuEg1SjnaoZ6pG3Vv0w1+TS
+u+a7oIc/Z2Js2a14Vl/D3hBvs0BGKL9mZDZqwd7uA+SR60mjrHO7L+syDfYsT4FgWuhPO8qwVcs
cuTgbMS9fRsrVLNuwo9mBAFWqap6BGYUv/l4TuP4G3wgjJztWWsla1kNWjtckNYMZty0cWEl+6rP
pwdREW1g5wQ7lZjPpiMsvNVHTA7tnLQTs3xCiLULjI3Oq5RVNSqXsojIC68E24VNr3RxvMxcRxA7
8nMyD6l1HVNlwTnNXKAu8jLk1sNJIAIw5uVeK2HWeU6Cah4Cxfk+y0rmCwzJRF3DE9Xq7JK7TQc/
ZSrenErFfKCp7ZPhBOWbgkSPUQeQ73LbfNCFA46/K99aN5/h24azbPtq2OKwnazGpPOw+TZ5HjoX
A1HQQvfq3CY7evMziTX9fGuevFzsupwvsQ06/AJ1UBX/b2hQBg7/Na6Z44hqpnr71IpxRNTnJbO2
LWEfWKeuE+6mjydCflaQPgywOsF7a/W7qvRkIbCiC8wnaCr5LyNFk2BKI+ulT+NoHZmZtcHxFOPr
ZHxwNeinGj8BUAbuGbcdf0RqiWHxnCRGnRn1r8qOV53ckTrmWG5i6CKRBUyWeaV5JJnVHtyGzJCs
ysLKGnvZiCkDJYD5OaCmBomCkPXnD3WsvvkSm2MzF5M5/C5qCHV/VGXHra0gCFiCY+MURDtR880N
3X9w9WE667kV7WPHUdK9l9TBGlWoWZ4+KzcglUjx47fDTZChFT9YGVrG7n5Epfzt/x8xmEqxsfPq
z2uwgX+1mxzhtTbznrVgX0ax8YKi7q1iBa2ybrzxq+AIAJ1So0WXpoumqpv70KjfEOQgktLm2hrn
21meJUTMrvLD6S6oulVpxKmCnJf1o0eZd8eE6R+LzgWPV+ojdm6m+zyxKVoOSeM+Fw0cd9l2670d
yXGyd5jPKCAGTJhFyIxO0JfhNkWyFOQR6R7fLHErdPxNMzkmkQTVevJm9GjhHQsrgm3RgODazfqE
bT04J5yBnVPUO7+PZBs7w2UxoEP6r/bCbYZFXzlEoodnY0JnU2vd5k6d7aGknA6rlGg1IzWuGePa
v45K3LG5kwBHmUhWGu/PUVH94hft72u1QJQhnIJqzJoo/ue1bqNsdNgAgD4AvY4/Yogvi6HNk49i
dHA6ndv+2xHLrHpRNFW6MOPeu0ud2rnLvebJ8jPt0ZmLcsrjFYrR/qaPHPXaBqKiw8rrIluyGlW8
isULMi6MZ5XbrpICv/LRxYyxm+OOssCHKYfz2NrPwChnhSUnufOSERNdv1uYDVHvYoifOstiI2aP
OUDoBj4V+FlQfRZoCX1ulEf/ahNyoCVQlS+AYuxDLYkuYTb1R/KaTzZi7sEy8XmUYNaaAG0SdN3e
8rGqNnqR+/t+atyLVmXtIoei9rPI4YvGwn/VpwYYg8gr3pq1+TgkGGzIEU42XOzC919QW6+3jetD
Fq2dF01DccZBae+kxnV8wqOuXZsJ9lCTr8Yn2WHGIFAWgSgzDK9G8vHYRp9MtQuhOpSXoNenE2JF
pK915JQRYUNp2cZ+Zw2CVH/D/LBfwgKOIRCX+ltowckQk4/paxdcoN09yeYe5tdOhZy6kicpbWOw
nNS1Q2MiTJlH6aqvVSCp0PAXQpZZnOh3oiPZORXjN1/wgafTf8dEAkS6C3s28JrxTtOrZD0OXf3O
rujOyK3hu3K9V2eLKlr5YfW5v2ynqDmaej++dpAHQ89oPsxI9ZBbSKqNrOYKm0Kv0Z5YrY6nzCS4
Kdu7rMWvSwmmuy6d3OckL3ddzy6lx0OubtHCIzaQ6YvQzoZzlA/DeeQFiEVuO62vPbJRdsdIIKfR
qOJzy7hbYTmWuxeN+nC7SEk++joC8JtYQQsqV/IE3YFWwWHwlIdkz2/j5Lm6i/EJjmZYC//nfPso
GrdG7qngi2Y2s5Y5OqnvvJDB95uiP+hoRb+bHn63KGe/4DjtnKsJd920ECBGHNPBBA0BrLBXFagH
ef1iFNley/Ps0y/Kad2qacGmzwrecZ9eNKGVfqp+7SEhosBkmIfpGBgW0fAByqPZFS30Qnl21SHx
a6nmq2XFISryaJxfryris1b26bPQAufoh/yd16sO/Vdos/QJsR06VQ2oITleNRSe0agV90aj+fe6
TuxKfm7YYvZj2GZ9avqweCyF/y4vBG8/W2F4HByQfi23iZMoF1lEc6qvVkJE213lopLsOonKvpN9
cc+cokJXYU9Knh0AEr4tERrh85HWZ/W+Tc2nyG+asy3imiRsphdgI2MoIAkOsX3XncNKU3aT3b3J
JlkMc6c8gq7RrMvOQZBmMEyN0MJmvi9OsrNnnblwbaPcmKbVnp3UVsxVEFunXPRIuv19EXm5xmiN
U2wScMd0JQb89Y7/RkRe7CuwWrgVeZKfAgxKz5mJy6vs0M1vshakdVszWI8gEo+N3hv3Gpy064Bc
RQ0gioOPMGTRbs1ThR6l3nKqSvHepBtRGOkHfs7Tnmt6q3auNl4dzlpR6UOXAgYYEnavczv7Egye
E9XZdXWZfkD4x14ryd9aNSuPtjGrCKRp9qEZPbSVgoy5IQrxZELrkZfFK1ffRInR8HhzNUXPd70I
jedQGPEJgGG0lO0WE8LSKk2k4TPde9FHYzWOA2wGRz2j0+I9xmaS4mWQM+lavfdoxMLE9RpjpLkm
C6/t/SWPX7WVJyAEpj1kcbPU9UHHBVuznRWarMlGDs5cS3+0LrXp/j4bBR5vPRGiWMt+2ZH2iBYP
VniRTUEoCK7iqAl5Mt7Fo8XyGBURorTCPtlzcT0KzGSpBXxp/+qQg0k5T3eq9us2/l/XAA4brxyP
CUR2/OtjZJs+kuGx/LvbmbehXR8XbKiBg8tPv3XcBvdk/pikq3Vp98UCNuMhT83imLJugT6EcNOy
HJRyc613uU+WRsRYx5ZOeB85NuxefIx6lAhSlEo8AqBa9Dzmpv9X1tSHrC3iLxa64GyKrnvJiDVg
EZuZ94Vvatsw1pRDHwxkqDHuBrQfEYgQCCeRtWtf/dHCvcIK859tFm7Bhcw2aWzV4iYsfqX19BWD
aHvvIJwuJ7eMH60GzjuoYA9z0eZoVfWs7Z1h1Dln7OURkfDieiTbFM3CtjRQy+0UWN1eDrmNQ/rQ
WqU5btCTG1ftQnhOdWei5nSXIGO2gAupYKJrJOYpdovfPQJI7KqIeoH98gAaVJ5DQj5dCrTSt60u
rFm2xbqAKtR2bEZBl7bu9IhV3gDqxx6+wxYIjDIOX40QE+o3yXRvRWpxCBxF3xTpEODbrH/LoXnm
bRHH0j8KkkfIekKNVF1SgFjXirWYBCqSo3Ivhzqt/kiEJ3grauNdiybmVOyPZlOQozzKStFidTvX
89lLSR7FU9CQ2XOfmlYk60BB9/jWeTv3v7XJ83EIbpYmtPAVXLwtSCbM/2w97LZwYiduKi97rOei
I5MM8FHXdrlrTDtP5OFaV8dppai9vR573bpoXmVdKheA5NRbzk5W23CacYTuG9j+CX/zfDobY3lg
ee8dRKW0qAnPbYnbFOirZa+yJscmf5+QwSxbOq666UOMMuDUhk+GZlkXu3+TFTXPyrOIw/3Ug6C/
6qdJ1SG/IZ/YKgEgI/Q22HK/aklAdJMN7NnEymuJ9tPwycOSL8yyHh/suUOfO/yeCB8qHdFBYl6h
9z3F6sj3PoNmJeSVVA/RcJpuQFltmPOdJb/WjJ2V7f9Hkzyx9XTzLu6bc1f0EcGAfOmEHYwS1Ka0
JcrEPvBmq3hCZ1+chD88ylpotMVTnwQQsVOhHzw3LZ+mvKxB/ZViIYfINq3x7tvEcE+yaUL9Ytsh
vrCUnbJNS2dRck2c2TOihl8qWBnNMZdhLnSW7IBDri3wuQZCMRRTicJN7AzRTp+9EHJE3NSKrHVl
QvuLlLhn2oiM9R/1aq7Lr0KpeaGlAhUiSDHhg5Z3X7k6RO+p1WM4nlZsaOdq7+LRVKqNOGttb7/Y
tr2Q7VrqAMXrCdzL6ljCA07TDjcZ4GfuWG99xLFgsXtFiKj0iH66rM8SyLvAyjFzdlwPl5rCf+iq
Ir3jj2UJZHKKOg7eg7HNvMB+uA1CQxYzStfdRvPBZKoPjRVrBK54d04OyX5ZlR1F6IT7pMPCfkIy
CRLxfwbX66CpxuuJsjU2CZprxON2cqS8hD/kqIgBvF7Kquzwem2ENmUckpCwqVnYxnKc/GFjt3r2
3AFmB+OAOy+bfU8E7bfTYwPY10xRqZYJAmaWvQ+NJrvHHCvE6jBVPvR22tczdUUNFYA9qX0GQ3GJ
zDHETrEIEeipobY3xSFW3N9Nt84iqtJl3JnjWo6VHcl8qjziz1E3keOTCpnbbh1ycNWzZ47xU3Z/
ethxxYvAfnT+c6CWLJTnFrcmMJkGOoi1MfTPvMixSCuLe1m7FWnS+OcgU4+6afqHfK7JJjnCGaNq
ZWTFN2s4MFG4IkhrgyQ1MNdB1fxqXXBzRvijnodltdbb2LjaHdxONgE+b65argW4iAUcwnEg5Vpn
6xY9/OW17oeiOXGnAzKaj9wqmPYe8JCi1xkt2+CiNnjIURSuIEWkB/5rjy1ANhnle9W66Bv4+FYa
BKM/y96Gt9pjvBKIaU9ur13bqtt8Zn23Q3vdfLF1oz14CmujLnZSiCTKZSy1biPIFy5arCtMxFE6
sdDNNCKXO9e1jFARUY2wCNnbmMIJd2UHjGUImuHcCOQuV1mtY+TS8CvrrT6cZU/YWN88R2w1C/bL
oDvNU2hC4jHahDz5FAwHu+SXazqbXKmtmZvMRw9xQJJrbWHFBrMxU5d9Uk2vVdH3iwaPk89+0N70
oOu+MzFsHcVpfwVMXaQY1kanGxdzZAtYNvHP1om/dLXHJBpJAPiNaF/k7hDdySISRURGz/mz2tgu
NE88aZcez87JMpHB7bOUhHKgqIfKyaslwavuVROjsg2A5zhdc7CZTiDKCKwm+mGWPvvfx6iAOVgo
QP4DVkAhT7lVczKX147076P/1hZaTrv3DXuNAazV/+W41q/AD/pXDOlszEm65sxUM+2tscx2JY5I
D2UX4FzdRt673iqXlFTBZz9i/dClh3mGPftuoz0GxEYOCJXWC1kVWAo/op9mYUTuZ3vZZpdMYYmR
r9nJa4+yqXaVYZ3rOt4IDhHSZV6F21pts/sJCfPHvijVPaCBaSGr8gykH8CMkVjfy6t4UaIwf3pb
2SmHwZsFqFWg9FxXl1zozyT3rPOtwGvYOieW8wsZT+AplQlrq5mVsjXLGHZxYH7LscCLAepE2vRS
xYHYX6ud549b3/RLXtTxplZH6CGRV6yiZHQRSVSdc4NF2xJWiPYF6RHlmdR5D5wx35RI7O6dzFYf
vdiOF3JE3zXvgxa3z1kBiTwgIj8TGY6jbRsPVpiZD6UYQW4YeMjINlkAe0ixEDaxTZmHyLYKZgYs
Y0iypzRSP6Nm2kbIAv5QekQRba9XHsSkA/3wo2rfVnmDZn2ZrHxrCj+y2j1Hren/CsE683qPf9j+
1C09tXNXdTxqB9XSNrFpeQ8tSjfPmCHBvZrbZXWIUBvpRiDWAQ4jz5GqopXYWjz982BYcdNDpzML
zJ3XJham8mqBEYnnMld1hIHKP6/m4JO0BrWDra/1hBDpnxcc60qVF5wSezyOPYm1vnaiul9Gddft
W785D7MwdoisApLpaJWA58oeZFvdBDneCCNzGir8x2Iu5JFW6cHRy4vwKI+aJI/h8Pxdl2P+dUrb
pRF3gJadraxm+ewPxjFQeHJaUh0rJSL9g7j5okEi65tJA5cer28uZR7/NIbkp0uOHG29Es/quuu3
VYemL8Jk+IbluFpIYcccZllqD+MP9hIpFlZRh/eb7SzMmbzfjCA0c7d0sL6kKgvAM18RXzcGAMX4
WFTpdOr15HwbkNYATXR87gkG/uckAoqbRhTVPTMy9tY+MmZZqZlrnIvqQ6RO2eMwMR/Fid19mZ74
KJIoelZbN9yLWpgbq2CdZHfRFoCu8xTXfYqU++DtCebOebby9xFCzAML+J6/u2iRJGxIMRAeMQ7C
uusrvQHx59PUdkpzlPV6PhJTekiQzdh1GTFtwFfZz77fKTDrvoIMOJqRIJda4l6N0c9gs05FdfB/
DwhcNzmzur8N6MF7fAr18XYROUZ+iqQr/uMiUdCY6wIOPuJEwU+1H5Q3sjeAvopWveRJO208Xpx3
Fn/oodZ1ZRspRnefwYJZVfaIvDPxTN1ThoWpJdMrymLxPiiqfMUmeHz1ersEw2yJjexFhyciboF0
JYAcKEKhg1CEY1tIb1EFiXCfqJXzIDsR1Wm0on/B8M96xNETTQTGaDgLnhW9/SUvr/ujeRj7olrK
alwM6nYolGItr+cWIgH70j0UQYldQJGRRIqz6o6ti7pHG0Ds43AUd3j2RdtU1Q0k0UdeprXdPJU2
GhpKjh9FpxNLnwoFwfMgutfawP6rrbqFQ2Iasau4PTRWL+qjMhTghV0jwkihBtDitUTJWI7JmqgM
9lEpsZbEdsudbCMT50bIxpyEtb/driUJAfJsfCHzHexgu3Fn2enrRFQyW1ZxN0/D0aZpcn8lR8hH
gRc3OuGa+iCbsmFI9jAuAUQpBXYutu8Ri2BFYJSReomiOjiwcseSINW9C0BmYOCN8uobaQRbLzHJ
AQ6dvx2wgHvU69h7cFDDVVB3A4lVImsN2ghqSuCbjwiNZYeqsoalP/r+oqqK9lHr3eax9SYXXQ7f
2slqWiLf6AdEbPgvWC4irrMzZ3a5LBBUaO4VP/mzQ7apHZ72sLEBkTolCR4HN6oOAZBHWbA62U7j
qJ9lLYF8cYLtfDdBPbuz1KrB+HgAaQ0hbztOgXcSne6CX80xrNRHYW4N4T5VUa2+hZNdbAekGbcm
ZoEfMIwnI9Q/wTPam5Z8wS6uwuhDpF9d1OufSVi2ZAO1aGvazo4XMqrUc96OnZW36joHQ5kM0wFZ
nVLkjeu510+ZmGSvHCywWuqt4AcTZvRmNy0SITaGDUQnd32hgAtrkmcVhtxfOhCooSIB3ZLtwqXG
x+AMr/GVhsrYfYnM0TbTsmdz4FXiu0lMxh1soIfb2j2mgsoq8mokhK3GY3udhJ+1Uzzr3iD+CqPv
0BMKeueoV7SDU+JPnqCZVcXKaxnH7C2gV7GKdvdGMo7QoXTjPSSds+jHzD95OE8+N4q7SeZhmRH0
xPrcgVwwVcOH+VNmhnE/CNYBRj7cy3aScvlWZ26+nuV67rMXRfoF3mYIxYt0WqoLuNCq2izHPnsQ
MBDP1YijY2SLeiXGWGwHPPJwoGONUSHzzqdMybOihhhr2ghEy1MxxfiATomx1DzWyUW0zkyocPJK
emkrB35tsbj2Tq7A1+PaJwfUCHlhIxQoR3ntqo7cde50+lr2Vij53EUV+D3LdaYGedezVXCL9l7/
nfu4KvXxWH2AMd4hsOyA0o6suwidGykg+aEMTbJM0iA8xUo2PIMR3xvMBQti3dOOyPYSqlnUrAsD
tpsLGRAw74z/4k4bN6UKJrCsW3Gqk/IA5E1/qEoAiOpMBSsbFwxGraePfmGRFLItxFTmjsTvlgaa
c+9pz8SXpVGyq1Cme2u4R0iilntFF/6ugupWk3EC2cNKva/AwCbg2d8t4S9r4U4/fPxLUWPMIEiX
hn/Bhh3yltvywUgJzXtjjzDGdOcT5FspYal9CHuJqEPyEbVM89oI/KyPDe3DjYanOBu1x8TFisIx
RmfRB4764aOpQGBbz05amo5PtmmeyVISYmusbYaT36GYC3lUxmqhLeVhXYduykZmFIffrSkEK5uN
4rZTY2Ufd16ziHoMjJZd1VfLRpudt3AYf5RF5xMB6IPHvBvRScwndTcOcbB004I8pN17m1Qnx6QP
1avBu2YvWSLXppkbok05cIl60hYQTxk2FxM8LmNhdPlKd8vxbpBV2R3p7Kac1slYmjBQXkZecBjD
/pSoEbd+bZ8r6PYrJ6iClYkJ94m1zO/CCsp0l7nT661JHslhNVF5jA11bHXyIB43KFVQv7bm8yWM
2BkPHupydoWa9vba7/cDKqQ9+72ecPVwkNcbTn5EMvV67h8XN/LJIauNaEwgMMgLxulSi2y6NJPK
DYa85lZWZYcaFLxnMCrayzYigIxDbhoMTnq8NakQ1qLKaU+CLWO0ZPu7QC3Gv5fX0Ct4dG34dBvu
M1mdAN/vTHBm6Ex4tnpk8/Mqh8vPUGz1LwInCHGxX1hzK2dvjqqry1BLh4OsepV66a3EfwBbJF4K
NV5gkJK/JUEFY4WVwbWKH0W9I1CtrGTvzBNaeXrW7WXV6fxPV2MpMXVe8jaCUuFz8DXu7tky/Sjm
61lR2uybEPW266c2pAyUHHF7WY005nqnzLKzrMYhEDpC/C/dyKIHB+xH+TFjZnQH3YdwTuApf6t1
ZiCrYQKUvSaY3UXfzXuxuXeIIliGmfKUZE71aAntMDm4iGL1tWZXYt6bQq3WsQnss5mr9RhbMNI5
QhuvWBSx2kID+EdH2X3aAADOt2bS7vlBtAlidLWGuK7rnQbFbZAnNAWSQ7Z4bHx1ugxtOV1ML/X3
Zq4eM5EYdzHwzVOn5z7RGtfn5/aa3dTpH7JppnTg0jL3cqfuRmsyD6ZFzn3Wci8U0R7NeDDO4ejZ
yzqYhi+veoWKHn+XAiVD4dbKAxZi6r6OECodUiN8ySvrRxiFF+6CcNPVCUIPSqw/C0R1Tr7ZfKbs
7J57rc2e/OGX7JKF1ZOzD5rkQdYivZoW6HCER1kdESnFj2UItrIqbFHtfMdWrpc2zMCcBc6ChZ7M
P7qWYWBiFfegevUTXgHeI8rswx7bL52pHrr1UvOKb78pAbd0DmFtzZ8NzXyghZFQ86VIe6DFPbFW
/LgFKRaUfFU1U+5I3il3zlwMAdgq4blkXOYO4KzKnTy6VZF2WCiOnvFUVeYbqRyyISGalSpCoW/Z
4Nw7wtMvQTYETwOvUznKzov8YAORW8mqpmFFrzKf7xOCdeRW06c2682D14MChKjGsnsu5JEsZIcc
At3QWfpRqa0NRek3wJXHDYs3HpUO6FkQ1tOxsvvsjfT2QWmc/NGszfi5TjVQmz4CjXkYnXxD6Rfy
pCJPCKVXoQYtE/tWu6i7dejMNkdVNrt8dnGPfhSHsi7HIKNWr1uHRYWsukkfnq5H8xVg2mG1RcCU
PKBdKNcxf1zsdo6jQgMuPNwprx8jB8nPkmNk1QyraO1EFXYb8rq3v0KOUQJVMNN2HzYa898+69FH
V+BPZXU2CGjHCH8Wip5eQpDwd25BstcqyxHGFUbFQWUiMBdCVk6R8EO4R7DkNsjAg5IOjryvqLIv
uQvSAtlqaqFgROS3xtLQzQH1focqIdCLMb7LPjkqAtyyMUbdXiVawaLeaMU2CrIUFjXWmHqjX+I8
/87Bmf1lpycEN5VvL8T8arDU7jmpUG1keZ/dCfCiRyNUsk3rdOEzkWiWVQLovVd/ypOLoP4RltAz
6j5GuRT+xnlMp+yQDsoM0S4tcENEw0BRqj+QB92MeFP8pXXJ2YaZ+OGhKb5snDEEjBhjtIJZ4U7L
NO1+SJMIjnSgvEOlfJAnARpYa2xi72ukQxaibNM71e5+OqKon2RhWd0nYIjZglWFv10hDjI4NdYe
8wjAb9UTIbolEY7gIptG8ntrVeRYX8ydZlKoD07D23keH0RJuVZUw1xioMaeHhmD5iiLSWFPH4zq
OWMG2SIDWGYb3WHzL3v/GI0zQ3PMoAHH+7TVSb7E80J+rjK536MGqNy5pDF3QTojHkcXPV+wsBf8
llbX2tzEx36Htjfc2W4RPOeA+9bhIIa1HNFrfnbijnuXnbKJ3McGXpP6IGt6aVnA/XryW4I7akju
sQWIH2Sh+nHyUFbMRm6XGptbR9zP4BCUvWq3CAHlWLa+EnaJkH/oLgL200QzyvLYsyJo/BxLKaRa
jrdC7wk4rXRnKgCD683B0JFT54nUEY0CJZi2gXdve3iCFyWi+Jab/ep7vJvi1jhYsxtVMjtW5XFt
HBvkN8bKZ0X6n2bZJ9tqx8dfoNIBB8OzvuQ4pnho79dYvVxQTkvvAFA9yy5ZxE5db3vLHcA49f5F
to0xons+6q4beRb3qra/WpdAWJwRiCFhrSTJL0By1rXR5s+Gp2bPET4IXegWZ9mUWk6N+ooqWFQz
3qiyCVNj5onrCYaZXYoWx6LSwRwudMVjWZNalWNtxQW5g5Z4mE5A6QCK7zwTVTKj9CGDose/Rf3S
RHOMTAKLXXYTZu4uxCiCz6GOXqbJS/4Kc57HpEb7P9cg0/ht912b2k+taOsH/BYIC/qzjCrbNUTN
kpWdlam6ldW8SX9XWZfmh0GzPqSmn1l2z3qkDi8ARZgyeCh2w6ioT37a/3UV/WMAKLTfA4wGkKim
hH9ViTE+EimCH0hmVXe66VE2ZVPVrqDyYt5J7uzRmwut81BRa6aHhlTSGXcNDOgJq0XQRnjxEUA8
tnmW4muhPptTH60CV69e2Yc2C7Xzg6+mau+AyLCDzvfXfx4J+GPhRfVXTziYrMOgolyrsLVJivFS
6jrBKTvLTj1SPns1hFdoG/GBvEyPs45vnIYqTbeR5aWLgiwx/ltzoyzC+SiqwPSEYZhtNGRH/EMB
C3aqlJ2ua8fS5e2JImcJcmQusOT6ffTfqre27J/jRtf/NbUGRtY6Gt95q0YrDwLnMQq92bhrPsxl
q6KPAMWyVFvDZMfia+4Zs7IWm+uh14MfH/1oVaBuhhk0ha46sPFMDcxzmFyb0vnoVtX8DlrTrT52
4skZanUrz5ft8ozbNZOy/n2pmkjeGtYwfrSz83T5d2HreFAjGkUxH+GcTWoMKQg54jZWdqqWi0G1
D+ZnW5vZtxyCEm+2vaIAKwtUQ2P60Y7lKBypRnSoSP1dH0bIFus6N373S+A0P/3CcVE7hbqbPbsT
5pZhZ30iKsaDqOFNrI1N/yg7q4Q9Xjd1w8FoTfQBZ0kiMjzjOTUzf4NNImoGVZ/aAEDdkS2gOccF
S1yv5jFGYFQItzR6e7ZPyC5pm8h3ygVqER748xnFn/OI+Et52EqZDxSCjs5VCmSu8wdls7b8UnEK
ILPXn/lfv6v8sT3RqasUx9iFSiC6Osk7pPwfxs5rOXIky7a/0tbPF3YdGhibvg+hBYMRjKB+gSVT
QGuNr78Lzuxidc1M27ygwgXALDIAuJ+zz9p2VG8Uyr9WWYpxr6IM491fPmV5gqly5IQ7+ekvo0qU
uCti5x9IN3QSgNHebNvm8nWgOC2GojslfxoI0EFu+9ESC5di+D9NFsm0RCSXE9Uxf18kYgbVFtsx
qcJtHrBMKTL7QXWT8NrVg3YZk/69nLtt9FKbYAjKrVwe/THLSlLt0oEwRAh9w57MxSMACbpbJzer
dKxTX/vWrUcHvY7dCo+EiNcMj8JqQSUs/s+23V+1VqTEkyx94Qd9f3XnviIJibZlUbiXfXirRph5
/JQNR8uGqxJ46bYxhL2sRlWhLq6ylk2a7AulR0yJWuROAU7boFEIvGYhO0phUDcKmpbz9Fdcvbu7
r/6vpvw0Wva9kpkZqbWyoI5eAWBaudMSPENy/GwSGgr0wnyq/Wq41+eKYtk/YSa1yQW8xWQ+q8CO
hCpIn7pBUNeuMl0NeF6XycAU2gBzXswSDXmAVZnhaZsUe9l0ZgGHF4hkFY29s7b8Tr0k+cKz1eo8
q6AI3f6Kagy6c8dCwfXZj6ljxNbtJFv8+hkYi2qpaCrAx/mkr9OTIV/Fo00wbO7/GnSGct06nQ4L
8J8/qZyLHSa/24CxqCmU/ud1ZL8uZv5KgePEH9cJ5k+tU+3dsDaOX9eR/YXrH0u9aI+f/+6qwwsn
03BUsgiWZZFjPvcuxVpkvP1NMjebGAqeWQftfqSQ9tnUp3RBzqA8uKI8en0T3tJ0fNN40LLY9YKl
yNzpPsAX8mwqnrMQ80DfGiTXu+maewjl8U0aVrLfIYpU6iNVgxQE7AjMa5vJafv3zN/K8a4M/Y3W
ZdUeAZj2VAkYN6GRfytaNmmG6vR3SR5igciihpg2P8gQyH5UAmOXfqyHEykqyHbzQJXbDyEFI48O
vlIHVzOrtbxS5o6wHkPiF370qCu6fVLnA0keSmVT/p18Tc1m2xp1dhLhXs6g8A591+wSXNS1WILZ
ydeJpU338pDmgfj8RAx04bqQv2VXhYySJ3Wpd1snRzMiO/N58udIlvCewP6m3n5dS36aBqrCrXxY
fM77ur7Iy2ot3IxqlPky4aBc8VkhRjRLGj8PjV+vutygVoUt+Wef26qJoOiBObLTiprgzqUS7Y+z
ZLdSIpOUfd6nJFKbhZGmTTFuOk3TalLrsFl8zZInaYNbJauq0MXeLIbN16jZ4xygdO5GoFG65Krf
EF6KnCfNqRu0olrxEeXJAaoebJh+OqPmtH6FY/JoJcJ+i9HTUKLDQrDgJkDToN7j9tgeTP7CLboN
ezZgUe8LF2yUB2V1/dlpGq53irwD5lvavcIvX1vIeV2v8EZ0dAtuWeBQxjF4GwVa5TGyDCx+s6JX
WYQmrFpjjcWXE9GJyUe0CUmgLMumQN0LvGDLOofoe2JmB0o1AVTIZhpq18T8Ps0N2SNy+1cca/Wd
kXnRI1Zw2lr0/BtlEwokSC3KU8HWMyrPsng6QQ+5yZ6SrPliIn98+BxLgmDreUJdyWvjVxnf1/bv
ubJLb6DepbF6EYpGCsV1sabuhYk5ItfvESDumnESS3k1aj2XRFv7o0h5DtVJVq1zf3QXyBlCHFfp
Mwjm9H9qK03XzGw43sd/zJET5eGrDzrvRG2vwGO2tLjC53W+JpWD5SxKclTrrz756U8/cBxRrwUA
tsib/uu/Qs6UBzYY3zyDBBduGRRX9e/dYPdH8jn9UX7C+eP3p/+xTwk7a0/aYPl1QqrHw/HrVPnp
q88sk3XbwpxQbd099gSqPg9uFelUN0Ue1lqmW62+RlpqdSrKJpn5p4+yLa+BOESstXAoF/ofl/xv
J+LbR0m3PLGqPOrlknj39WPktb6uIAeQouR8ozv1NFT1NhD1+DYMqo0F3WjduWOAS/lEYbAG1+cd
897NNLLEbFpE1ok11bemDNGFkrtAl1xmPL3RT7fkQH80UbFMPavGUOAZ1EX2UMzcsrEb92WYR9yK
tOCTxoiMuv0EhyBeuhTYb+3Mgl0/A8/klLjJmhmTQRXmfIYc+B8uIifIw9eFhBlgZPa/vMgQtXv5
A4TgEcx2Fz/1F9xv+3ChEFBT42H4yZvwwSZJ9s3hRl3Ufl69xgpZERTPwLd9atPgK8VXLSrb9Wg4
1RnzqWBbaqV914xQA7LWHA+JY7mHLEzHnd4WlDhkprHp3MA8E9rJ1taYjtd2rOEbpu30VJklnuGB
77zWkUIIlHAhFIQ43nm5DdQ2x2Nn4bdRuoY4htQizfPmzi/moYFqrGiyze1IcR9a8H5VikZBCh+D
SsrTJF+lg+UrCAJ770DA9xkPw4ODgm+aM93flAIeDG6rOIHXlzbLb0MwOs+tgckqv6BkKQeHoUi2
hh+BUpznzjzJVRsrsGfmZh+RqRsqM73v5nNrs1qpY+XdDJ2Q0aAqa3lJxc+1U+dY2efPo8Q23BN7
ITIwXyMf0U8FgdNvP3+gxf8BEjF7gTyH9FjIu0m3S6gsVbE1qAL3PsKwj7eR8F46EwvdfdsksO0c
96cbKeFNDzDtMRuy0SGGaIZjE2z2yT6HU3jDaniRGvsMzdJHopXOcsaMnhJWqfdgb+E+zgMisciX
kv0TqT9s1BYQ79iYglhT9mFR4PyRJQiVsTARVw+/8F2KYrgempG0aMeihtDsB+soaa2WemayyloN
JGNhhffhLLzh0el9JO1Hz2LzW4r6eFXaLGXw6/uVV1qH2HuwKEurTyZ4+Ydy7gryTD/aifn41eWN
Qj34BSzjDJvKeZIcczOiNAEvpIW8lmlU2SoaknZbN71Peqxq6t3v/EWUtHdTS9wxjdydp81Egzoy
15R9mx+KMKgEpJzyMSgjFTP3LD+lEI+WDXr9TV344/HrMHXF7+aYkDxffo3M3LbAx96DLaU5AHlL
KVUaq9Ejshp9sz3Ffq3CFEkFT+CbYWblOnFK415Ab9rFdqsf+C5NR6OHTxLEhDYd/tCrFP8ZKkkU
C6BaSyGa696MVJ34nQe4+IR3bdNol88yYlqeFekXqUaYx1CmahevGe5NFOyk3Xd1nqSvU6A6x4Qw
5lI2M2QBq5pE4V42B7jMehmnj31dTmdbFb/q3sctOO20zaAJEOTOyDXa7AeQ/rtm0ryFhtfDjScu
2lU/f6y81r3Jrqga5uVyfpatrEy1laEDb3byCqfXpD6T7N5PIlBRRvf1WXb90Z86pXr86pIzAtQJ
sNG4rzzRPwRK9pyapfHh4nVEZW42XgmJmUhAKd7W+1y8ksLaNI6tfwgBOTpEx3/WCkC3unCGFWRf
/YNqhtLXPuIbKKr8iAazPBJcq5FBpjb5ybygKDOLK+pomuoY61ZVsEek/TmpsSdj33pg3WoINnBc
u5s8QDza+IhEL7JFtmKAwoqpsmyCNtLOaenvvub3MZybzjHqg+zTvAm/43F+JMyXpGyjv2HJRMCh
QP0+dyVRkK6Dagg30AEwjUKczCIJx1EUeFC1qSOWB9+pqjUpxm7G/aiffYWHZRpVzWc5o+fG35su
Mg/ZNKtE7CKNiAVqh/jOmg8pkDBsu7S9bH31y+ZnHyKthZJHxVHw91ajlzCc6rM/dh8jhgQU1hYx
+Tq+ZboRFi9O0RC3sH13J5txiYVFOYM91ECHtmVBYG3M9ongpPeTjMki0YEJL0Zcg/wU0yKlxxSh
GJK3KXRxayP+cSMRFKxzDflnVqPNqUXaHm1DNQ+VO99ZfSPui4z3V9D5u8IctwPOJndl0utr1fPK
xwISIO8Mv/9OaeXSYkn8K8+pU0ltl/q/sF96atY8mN5UbRNbVQ8q5Jpc442a5pN5xfJV2wTseVeD
6Li50zo79Khg76NUMa9JllBS5aeoBCbtviS/91yV4VuYtPGr2w/uMo+4YXs3GrZt1OmHesjHuzEZ
k42bGmR0K7yY2Wy5726sHCPVB73hFSDuWye79oJsLKmaUzBECC8djBDjsf1F2vGV36d45bEyoiDx
vYcynPpNoVTVHQHUkcX76GzzUpBELoW9cTHJO8tDzH2xVEQ+rb/61KEYTzydYOZHQEwyxH3LTLXH
TaNatP0EVMN/2/bNeX6vqr/HbcPpz2PeOgS+nQxShtHvy6mxjF2uBsrOasr4Do1szHsFErH8JPvA
hL4VbR1tZf+oVe0OVPtLS5RxmagYI0r7G9k03R57uhmCIpt1kZcHwm36k6q7GURfVaz6GGt23yjY
vSQWGI6g0+5Kj+h3OwPXHBf1sZoEbxAB1E2lwUycPGqcPgkUhhIkZ0IQ7wHFbK8hJR1LD7OUqwU9
C4Wo5p5EhSGJ2da40BEovOsFxqxUeRoPDg7ApL3a5qWr8FEFq+F81xVnbePUxZdbKIu2pHjEtZp3
EvNIqkrUQUVaehSHYcTydXF9vniNwfxdEFWzeXRgPBitbgKA76JLqwb3YDrDdalOwEFDysnJXO2N
ytFubWKp5wim2sLQ7ep1rKqapyThNTkt1ZQnuwzTh3AawqvmGLxTOBvrGGeb6uzePmelGg9fNbLv
UdWoj1oXbqz5Yi4Liz20JbGS0yw98JcdD9Y7FmXtS9Uc5I8slaQ5KtrEt3K+dmVWHhtS7P+oH+RB
rHF7IpYwTvLgKMmvJLPVbWfov7tkv2zGXTseXQ9h5B/zJzb5uwSvvSWLUfDfbWv/KLR8pXlq+407
zVoKo87PSLcLQDaJtdGKZNx4gxNsIpJa0HmKBFBoAUDY0VUeWDacpi6tzXptTetEGeLL52iYIdRX
27zZWaMtc4TikqaVucG1twbgmaoXOdBRrnFyWpU0hjZRX2FF7X2utKvUwF0nVca7WPP9h6RWUTTE
BaHeuqL2YO7rKuOXFU0WgSKMKPyOGM6EVctC8+3qjQjkW4LpxI+CwkyS+TheoftcFKk5/gIUd/V8
03qfSKcsbDXQnjT4HKtedcKHNtsmbiDWhhH4F8ij6joY1eESu0q1rvspejAUhy9O2KsPFOGcieFf
/SAwVy6lKSTG5pS7M6fceVzCDXfnrHqE4PRz3IonrLxSrYuOleHmZ8JQzV2v6tdwLkMnyKo81LlS
bBHnEhEeNWy9hT9ByLTA6RZgfj4nFkPzqNddgoaO0zStLx6SYfd1DRaFwTHtle/yFHnZyURs7OXo
MGTFu5wLN5zCel9Ld3IKNf5rH1cBorCJfvUVsz0ECO0WrW1q18GjKtQAErZQud/2spmpfnGuEofn
ujMtx6rrtm092IeC0tDDhJPKzN34oz1gJeYEaJSaWMufBmMRUYD2KBsuTmsKkcOr74TFUxYE9y32
JxQOMhH5y/fRY7lJxI7aaPJdFAmFlAQWF6O3BSqhWNyZSP8/fB921pSV04uYwAlXRVbcNEzm1gm7
hXNt1NVWMTRAojY8gDqugz1PqvhkJPjMmwrRcnMU/cqHUf/IxhS+HHjet6r1vjVVlfxI1AjjCmrO
2QBDIyf9jvMai0Grzb9bOQuuKAao1QEE7vPWv8hDrkfh2akfehfoK0kK078oseeux3YA3cc2OFsP
ZA1sA5qGwgLEWdRIYMAT+y8o8pNsnQVesbSCcdjIkye3RjMfauu6MXKWtBxc7mKC6W5L6bIbcMu0
VI8RZ0vWhtVHv0fkdHnIrb1OgOuEjY5/V0CPSCyRawul7cf7TACS0Hxl3nY1zbIP0vFeDshP8pBP
ykc5KcNOzi2gAFu4lQ7lFQKhf/ZtDOQWokj9s65A9/VzMHl2SL5Y1RYhv4v7eD4onUl53vyp8hoQ
v8NITCXLDgbYefGneR7sJ3aRKpCWebImh+XHeGAz5pUNQJV/vWpEKmk35MmvIey+YS/ZXYCdtddR
y8+uUnZIcAvkzTWAWoxdu9esLoIFbzVxtsOguZWedSiQ6bxWRljtMNIb1p9nhVEByK+HxOpV1aOb
VlvZb/exsgsFunaIq91i1BpKywpS/e18wGFtZiUTR/j9sfHMdsGi1dkNtTsgQbeDcYcQiZqv+BzF
LaSNIEBvPE2AiyrIG5PK7ptAS3QX2Ol3Z7QznILosuvoF0hm8rp3fF3yR0+hdBU857hiM5A/mo0j
Tt0ItWceLIygeAx8SKauUV3lBIs47yK24NNHamPurSCsiTUaKMQ/D/HS6BPt8NXvi3I8tAGZ1k4k
BGjsVZUPzZnvX3JtG8QjhZ/e1NRPr3ICQD9QY6JuP+fLAV7P9cL2B2NfOrZ/aSpnjzU30hYrLXFj
TH/ghMVdoxQdbuU+NtF0R5bj7KCvhGvZ1KvUWATCL04uAYZnU/k2JWbx2ocJTFwD1zQhT0oVm/LB
2jrIUZ39CVub8pk9lzilI//nn2c1FJ1RuiV2n2cByZ+sMLy1qVldmr7+1qNO3wRTgnI3HUB+5tnv
g4FIZzF2brb5y4CcIvuEyLABJ2JCiWbUDIsIlEnlhMHRUEfnQrnVTlPs9CSywr3Irk6H3pRgaL8D
cjXy5w9rygJMX1n5pDAUXvoTz/esgG9qdNnJdlrrTuhqfQn7is0ABWb7gaDpRQxKdenGodhFhtYt
1C5M78rAu3Weo1x8re0JnFTVR6mZtzxW3EdgF2LXl3jWZKpQX1Qr2MkJZqFi+glq4x73gA5FQBkv
kyyP76hPq9d11JgvXerda0k4/MBd5dENEvVZw/xm3XtBdcTxqrovfUqXxkJz3xH3reRUvkYAz5va
xI7Ja6gsEPVeTwbzwlcnXmp6Xfzwz3ImITR/WSEkefA7I95rhi62YxNn17jzom0R4Sl1h5yCJX7i
jcu4K81DU07mIeObSBV9AobPwPszW6BeoqOax+QseZDjX0052lZE/DNUDrLVt4hll59XkxeedMoV
kJN4oBZWeT/Z5ySinjVqSp0iGy2+iwOdQjkVAHZW813UehG/9u3wba57/cleKU2Qvi+6QTnYNZBr
XBeRmEBseKwKJVrzrBT3k6uLnT4CJtFdNT/hAcarwgqUa0VIY5lBGH3D1u4a9tYIzXPTjypI6kJ5
5eUVRPuut9mAy4+BLZJ1miobQIIRdiJ681BpYfuQ6163T/SGHPvcJw+NT7VDI8p+MRnV7z7DxOS3
QWDKF4/TcDFRTgVrE12JlTtWyfqBygnokqM2S53bhnctlodwV+64o/RfpLhXGq4CH4PvgPd0UvNW
pWG4IeLR3JHZRCPmjXc8d7EjmQ9Yi95UIhe7ry6XC54sNEQkt6ysIA0+/Pps5hB9SB1P5FzZ9GWN
obxM1P4sYqUIvnVd/ewmSobSrtojKFL9RVtVC7QC/B68+uiGth2g7Ck2BI3qn3FQUnvuRx/eVJLn
Qjr2muuVwes0iZ7jqsHGxVSrW4t4cGUkk3VROwPxbDh09yaMYQwtrQcCM9kelz4H1/XcvPI+LpeG
zZXYUr4WLlLBLP7eAYsgzmUQ8u7M6iNMSYCDy2UD5gQDViu2d87BoROxteMj1jOkKkDjb/1a1Jci
rcqVk9vEacGCcE/X3kc8wTrrDBgnpQBcYgfDT/hD36Iu6l6VkIoIi1LPK1G5H0aEIIz7sXnR9P6U
ebDPFR8AeKJjCKZhsrKt9bHZlUmd3uRcOaVSkoPwh+IVgI22VrGxPiKhzhdWE7CoB8vqLFm850dY
tJV+4SnjL1Kz6U9JZHnLVBD9NcPePjrY6SyiMozLZRrGZxFqPyPfvQm9UNZV4Q6veNb4VPNOFsuz
ULlmgKw1vxpfyeY7WznNmJtFwIZeTgOFgt4WT4Np8ExcRIaHrJw1DqQoV4UwhiPVP+atDqcHrRA9
FSe49DotxYOTeC1z3foRsvfBvrwPbogOxbZIB1xhaqLaWpxB+u+yC/Tafmej1eEnmunlayByrEdE
2tpBdgE30LZx3bSrsr456ZT8iFRuGHYHBhsCkWMcNCSHwDDIeedevXLhGr82o3UfYxf0swncvYcx
0LsV+h5Ma2UkyufyNGxTfNUjTX1IyyTCKy83P0x8CdL5JGXMPqKihJkwjOqisuP3nNzU/JWFgx0W
/k42HdYuURs2j/MbFaoCITcq3O3XiAzBqib+d5DTuOuNLPFfa5UHtsMOZQnP7pIU1Nf5/sAyM1IR
sbu2+ao26E3DaQqPcESH1+jdjVrz1WBLfWBbGQJeZZJmQp7q7DbhD0g9rzZ7tFGyihDfOfsNZAB5
6BVz2va2Wi+TMPGvrk5BuQLmjEpWqktkUw5knfaSdB5VtfOpOKZBWbl69T8vo+o63sRa/B6xW4qW
udlNm25qkH/NF5RX8PMoX2bc7lvZJ6+j2d5JryiSli2C2/EljHhAzT9DXlztoJKWdoXdceOJLXCs
aoG3onmAD2bOLj3mAQ+Eah0DwF8qSH23pkHuKmGp96ZmV3sQ5rsyYeFm46W7I6zvvLBiX8p+tVXV
dVqRIrGVosJdSN8KN7Te8XlWVq1idAdqY2zy2s1JE7m1I/joUVXojucBduzWHFt1IbqR2ra5j7tn
PGOOE6xbVoQk1ml+DQQN0KowauuNHEgA7m0J+QVQdM1jVmnGpas1/emPlgwNFTFcmV531xW+uhPc
XCv0DmwH1LPuBCvF0fCM9Ax72vUG7nVt4MbXej4kYwPF1QooApibUznEVz9sTjwmQU3MrRRDgfsO
LbVsVXLViKJs24dKsfw6CefsGsECfppyXjfg/9b5POOmPHDuqtr1gJwb9m6qms1g1WK2zcwAIqpg
Qr0K+1VDOfgGxetqMFQvQWRp62mGy8rRxmH9mTUdKPV5tNQSdGbT+GSFGGhEVf0ku6vBQaDg41Qq
T8LAzcSv3tJYlnGSI8QPR7OTM0X+0Uv9ITtZMkN70OuY8vEqP7FqJAtEtvzJHeMQ1qP/gasxzgFq
6CLa1J7kmKWyC+DPBxNGy9K1OU3BuxIXK54G9fc+o4Kv6ov6UgOdOiQuhmVOpoyvfu/v5IwMRAQV
5BEbAzK1yynHKBKJ7E0eyKGSAyS9cGgqfe5z/GOHnBx7FSX5nDJm7ps9lVS3zmfZbLb3Qre9zxny
LF/XjoSQUa7MJ4WIQ7fg0IjDzifIvgnGOkqaX7oYTghDlaMeNcoxzrpsU7e6dZsEHg/mWFvfIxPt
BK+PXzhBPLEfhLVjjCVcTi07o9SO92o/sqPEmuHSs2dbNsUYvXlpQQyfk4QuVrWTknyoxeyE57rX
rIcioAZ9ccybEmgkJKh1Uzcmy1mAgGVbKD8Ey10yWr/gOH0jF+S/WPoMdcnCFlFNY6Aa8rFVzhzn
okSwfLrIjd+RwQK04ke63G+tUUDoJYeI35juXwXs5W2dddNhsMb2xKO7wMWsNZ5yjSgaT1Ze83vo
/91KtWsW45HobmosyPlQ9zPNLQcw8Go0EL8Quu9vma8391XqnORg62XdLeepMdtclscxCK3fGdmu
GutNNoCoxESId1UQJMtEC62nzJoh93YYPzkZcBOvUfUHgT4MzJzapsGqHyJvNQ6KfhrjtFxIE9i6
Vh0q0ohkcY8XLzl5A4Rz/Zbd+0ZJ/HKDsbB4G12Y9p0jHsOJUPiQQ1kI+0x9K8pywPh4su8trY/W
Nb/xVQYSRQe//DQgIDx77vi9nK1348lyt6NTjmvZJEdGJAATzjttLrqZT+rCAQYDwMbQEMEtqUW/
Hqq8X2cTWcUl1TV6usWr3v6U8WpKoBy/tLtStauUZDFVFkaLyE+pT/Rr9dn38Y+Qn5K5b7I98dw0
r6LTzlOx8BC43LHwm4jSO6l6N+ViE5kUtKnCia4hsq9zSpi+zTMiTTwc7Z0gDLPQCtazGar9Y2aR
VFN8Y3jzFZ0Ir4bLrIF489PwQMwGCPaANTIrOJzQkIF/2iPIgYlQPd5lg7EkO5wsPBeCADAC66go
oluRwJ6+KRpomQZMnT3xR6lFa265NXckjxBaYyl8i4EKIkdFYiGbqQjyW1XpPOVT84zcu3xg+2lu
C9K2y45MJIZPink0GtIsVZQlt0rN9K0ykb4xQl2l1CDUVpWX1Rc5qkZmT84rUAF/zJPnQzEcAieu
rnEyJTdKtpp1OWpiLcdCGDsPcfnyNRsjinaVKaWx+ZyPnPxsFWgkdXQd9XjOCI9dyfCdlMoqAVrO
LT+GxkIMETOakU1mXQY7ngzY/LVB9YBWcdlphU8gYWK5ECv+NUo95MmhxjJp7pMHjH+OZTaBfJy7
wgGLiCYrVtM4qXdG6moXvYD4D2ZQPE/8nKVbWcnNzUDakglAARpAs8BePTrZM0WomNKflPnfs6gz
Di1sR+iwZnpTWAXfIs16toMQOrEeuhse+83a7ufkUxJ5dxlc5qdAa1eEee1XpzStHdCrau3MTXfQ
wgVEC5wleFtdvbR9kNMwVjQ3AkTyVjYB1aOOvvHVf6IOLX0f+D/FDtmkoKil9N30SkJnefreC9Tb
QlODA1a0xrM9IMGe5wcRBDOlMeodxZNwixODt+bU1Es3AbNvOGG7KNOufW+M9nVwwP+jyNoPLdQx
lOQfjeEiOfM6lvOU4d7HrT/bx4hlWwuF19ob3BM8C6rWIE8XsgnNyOPYdSt+VEN5C9PJ+db5IS9s
Lc7fbOQ7i7JGB6RTxLoUwLE2TSjSbauWP9VhgNw7GNu6KA3SSPpIwB/RRUPI4s6nUGutqq32YlTV
ORFKufr73/7v//vP78N/+D9z4Gmjn2d/y9r0kodZU//j74b4+9+Kz+79j3/83cGBQNNd3TaomHZ0
xxAG49+/XWHpMlv9P07fFSF4/OEI57g6xF5zdXNf+QmCb623uvstLfQURXYgHlwVu2vMCo19ZLjZ
3rXgMA9p/ZDAjEVwpTS7gfL1BzaW1WcfkUyoQkLDLRRVUN+nwVE4fXGJasGjcuaYtE279gsHX4M0
9Xeug8OBV9j+lpdc8UZuYu8PyfSoxB3mebEbLyPAxW9NAL4m1x0LRG9mrD5Twf/+t+Ja//pbcVx+
Gbpt4uvjWI5uan/5rSQuOgKYvcmTq5XiOFQw48q0GomJ5q8s8CjBB20A7aU11lmNc0mlUY29GbIe
I7e63RuE2bylnrRk3rTqPtd64h1zNXyqYA6Q+kJccNUSdyTkgpUcqENli6rKf7HZOFAGHOIzo44Y
FOq4xBWmeK5PXRN0z23f6w+uiI5lm6rP+tQVp5jiQrCizAFkMO7juFaWiTzFwBqOPXDJCkH9kVQF
FuZD/0Ol0uHJcgz7xKLqh4nL9BO4Z+c0j+H4ZG4dOFBbYTQpYGxTe/vLp6BP4kuF3cuKZXByKkmk
rP0yS559V/xoZrh4Yb5E2BjuzRmsEBdOcg/B8CZLJTQSQI8ZpRAa+fUH2TVSXISoOlkWqE83X3vM
cEzFASkcgYG6pNgfC9gxTsCeKcaNoBpuSw73E3y1m8Gf5lwqvGbrIgYoPjj7uAd4tszqFIWawi30
778e1l9umvnrYbNK0vivmL8f89fnTzdN0+qGAyokf+pD/BZBEpuPpVqYyLCNZI0bpPkYFjAYPCof
P0eF4Uz3PvvGUk0jlmLFOsxK5ydO5mdjMLod///kGmZNS58buKRjcR3NraHvCY+3g3fAOag7ZC3W
kfjydvqoL0yVNOOXTa/8FBuuf4LuxkHAfrRTBFA+auajzusIyKrYU8qPYvezLzbUo42d1CoTdXnq
J8+KFxlRbEymPj/nplhgkMr/B0GNQX2e6zzRO6TWwVet5P7f/1Zt2/zrXWcJ1bVUdd4h2w6amn/9
tWZJ6DIQsBVB0JThnnU1MbwaKCZ/kK1gfv17wBFXsunZtXNFLXDAJtBcuJhjYc7eZtZqhOiwMogf
LK25xEYeWMT+/qRZw9WxSAN0UD6umGPKPR+6gORpzNZSDDDNDUZkI9Y02YitTLtQ5PrAmlIcEEeM
G2XwvMdeUX/J5LFGQFhx+mWHcYChlckVtbp9VxXNtAR9Nb5DRPn2l369KN3XqjHMWzO5Cs/ULlvH
nTu+21qA5esQYCmtKvtcVfmXJdQh1EG0y9s4eJbzBYjxFaoJQNc4k0cWtV1tAigaUSagm0wz9+xU
AI4PGAzlUTgt6kLw2JwPbqKX3Z/aspOk5nZyVBISREL8nF97bpm3jhv5Xkn4qqJJuMlDHItHnjGw
8ucuLbW8dWHiatnpgXnLRqe7L0mhhqrjgPStumovVHL6RcAX3+hCY9c6w/iquqy3e71+BEwx3Yuu
A6E698tp5DgHnICj7UDm+Rh3ze+DqWIPqFMtvJQDhpYX+CrMc6yWoITjkQrqsTw4jFFsb6jx0m+W
mTWLcIjan0m5EGhMflYDVXqTgz8iUASoJ3afHLBhUfd1bwLbcJvvbpBO795UUOYeCRKjcIgiF40S
mzSMfPws38i+IRp/Fanqr8lNXNSw805EVbtbUQTI+Iu6W8FnaG+x1lfXgKjIPIb0QsWmpVJ2A+/F
izJnC1LWTXXupP+11Qu+xWUIfFUv9H6RRGXzTfn/5J1Zc9tW3ua/Slffw4N9qZp+LwBwJyWRkixF
NyjJlrHvOz79/ADZsa0kTvfUXHTVVBIUDw5IMSBw8F+eZdKuzADBSlvVoG7N7E3LinelMQgvSMWi
HZFX6cM46adAVvWjV6bW9bLJivCsB623h/QiGSTWMFGqsUF/B/p4T4K4q8SKFp6xQPVlTNdU1N0h
siCLEPa3UiklmyCDbCTNjmwIR0iXOMUUwLivDSs4ZFJMOaQKmswpDb6aofUWCsVCb1BCUzfA2IQd
bnW4K82EK633zFVKeL9a2FhklMYaf7NrSL/9Gso5xUVB064UVSGDq+v0EDdB5QSqUiC71+qgUvP7
IGrGq5gWNVYE88vA0I6DRcVRUKTnwcOL0l5+tRTwgqO0grauK8G6VF0bHyyzpl9UVh4q0uzrDZqA
ZqagnDMPR8wwjwJN2CE567l69qvWeglL/1EPcU43suR15sc8+WWHPVSHl8fdsEOF7wb3I+VkyC3L
SxKEwFDmcQbJ3gETMwAMrtXT94nuDr1ihFdqQd4rQ6zzWaOMhvA8Xl7JBIcr+AbIQlRDcoEey8Ue
p9Yut7QYteMkuYjJlh5gd14GGlWr/Tj1X5b5VkDQUYrzeGeYPg1GahMbgcDh6SJ6avYUa1O5TvSP
o55IcOHZLK+IZCT8YPsRrT40hXBuYmZKTBEEXNyvsMPwVoA5DCevpfoCi6xbeRM2eYPEqs2NEh3p
HsiUACjwKYpUgQdE1SmVQNuZBTo/Vdwol8rAsq81LeHW8z6PmHLslXj6iF+gejMw9XXTfVZDuqvL
7qwbphuQEArypIklHBCyKX8zCyF3sVGRrzAVAkZXlvGmytIUYl8w2mjkjTgkvxZeTdfm940gEr7Y
cOddelTTYZnAdF044dtgrWoWMzfHAHKnV3UD1AfYv6y8jiOGdn2HzH+YRemhC9T4okS4CQbZpD2b
qMPZsmk1ZxQEqNUiKuKOHcIZxiDvJ/p/e3LYkiqcgMBpNCBrCihKqffLeNmEZjiB2Xg3//YuYtRT
Jkrk/abxGELSO+Zp3F8EK2tPKNpdBYBWLoLPphKUOZMzWO7nI5aJROu2eNrhFzUfNqi6uae/Ralm
PsI0DN5qtqIj6c2wWQ5ZJiDdyGkknZdBVaH3ruHYKPnT54rMcisgJSXaXt4FV+jnBVeUgkjdU0TL
gzABUvb7xPIqT1tpG2jjwzLKgEVtmgR9CzRr2z0M6MBuFQNwZkrfYmNYaukUUqic+6xVzhG41lUW
xclq2bdsFNGonCRI+40wxrwPABzCuYpX7Ze3tPP7aNrsmrRVT993XXpBkM7LJ6iogp/UNtktxy67
vn+Z7+8IaJpu+kn8xRdaDgbr8PULff+85UvBiav3b1/yT77Qq9GI778QJDQJlB+wdXcQtNCpib8h
0NHT3kfiyA/VKyref3WR2oAhR6eOwQ7plE6OU5NEdHkrzemzxtsDUUrXXi+KWwz6xkcByC39IpyK
p0Bea9Bnt5YWTr/VwVbz+3l3QxG/pPsMxEK/oKPs2cOsniMhx4XtrOmtFYgr91aZPnXTEHwOzfg6
E6PyQU8olXtCEBx4mqd0x5F6NFrs9aJAQtOFKuwFv8Lokpr9JW7K4biMWsXXrpteRciN8msd+UX0
BaznxYzSNMJckWwFw0Rr9TaW8KLBAgBJ+ajWN2VPKy/FDHClZHJ7ZwiU0NqixiJ2Hg7TMKvFxM4y
SaGxvQvxDxmhPl8vu9Qybxx0m2Ekz8e35hRsYBBq7jKbtn15NAYoDMusyW12K3t3y+e8fVjiIaXS
5lfL4VkngQFGhme7TPZ5Jm0slf4YmFFW7RFYxly7EZNAR8LHLx9LQuiq1R7KIRyOyBYEWOlxVNRZ
outrfb9bhg34wCmsCI60LL1OUwvr3PndGVTNtaZgYLkchu8L9XolO9MocNJey7d5BiBYHfC7ruq2
vAREpc7YydlvLU5eVg+ZDWNGXIfpR/Z6SdWIqoMB7h2Xu169lEGCmm8TekchkCKaHka2JTnE5U6M
FLcya9ilA9iqOsz2sVBm++XV9833fQoK6JInYnIj5+3J7LrEjX0z+NStZBKRT+AcQ1eUVHFXgvZa
DSRxGjXtvLiWBkdsSuvKlBMCK7kX0B1UwlNcS8nXIyZf2KO1VB+W44N+Kq4xXgKAFwj3stAgtT7v
wvISg7fI0EkJ0WATp/J+2ZQvQArC+ywdCE66Tt/r0+T0eJxelmkh6PaQ18ttMgrltp6QC5u8DJ9F
uAzXShVI14Jcide0My6Fou6B3XbQI7/NLa96asiFF16TPnbIcU7BennfiFMIdXr98P1w0S9NHjb5
5zoDZOU0MKP3Ou2+fZGnyB5h+LvG0NB3hN6qDkLnx7sMocf3r5ZZZAKi3R+Oy6EFBN3WKImmqeV2
vyVJvpLn2ouWomok9rm1hfJYrgHt3XRZzLPBmKTrZWPJSXntVVSRC+k6AQwwgDO5Tkq0GIXMjzfm
QCc+K9aa4QJdv8pFJfuc8IJlqnoq4Kfaglg3l2CsVLT5g+7QkKIdw1rL11qoFbdYm2El0Kfa0VKK
L3hW5lddoZHh6Wpp5x4PGJ4S8sespVGAB4F57iFX7ZBnNA46ZYXD8ipvOtkWyUvdoRu/7pvSqK/s
78e8HwfCJ6FtaM6M3ZeuAEmN0OknumeDHSpGcEcHO1irSlceZQpUm19nudrPSa4lyZKoaSJlA9VU
NVHT35WWWoinSSKCBUrLJvgsRcG1AXberVBePAkyMCm8xAUhbq60YJWQw08tqDUZsbizTxjR1K6S
a/W1waq5yzSLCqOYN+dRFuxxdk4uFKt0c8vot0NXb0KsJi8pZ/Tt3Hb5lTepZzp+wecClyCc+VLW
wd57FdDX68XSpbmeXUn5RqsGiWZN2J1LH6Mns74IoiYj3V1gaxMF9RHyn+wmk1KuDVjewMd8SDKd
rJyiMvrcmtGpjj31OogUZZVprYHEHgCCRIy3vz6bsqL8XDMwJJnIgH90XeHUqpL8c83Ay2QvM6dy
AgNl3CHv0a9NTxnvMElCjUX189cSrLMXJcmnqqKXoalicQYgCKin7KStaAT+WcQoy6EAqb2EMYE2
l9orSqVg7hXPvKMMU64H8ANrZVCup5iUTU/GDGg3FAjEjA7LLn9+3LRIcbld3cA789sSdDHFytbq
ClseGtgtTYzB6Ng+hAqA6cpCfmUdqtNJjssc2wYvv3p7lfVONeaPQmkpD6oB31gA9bBdmkdYyTxN
ZhDcmEkbudKAxJRVbsBk968BqBV7EPTifrICltgA+EFYedq+NqFnZb4J+yMrkBUKI+U5w695wHnr
ixkKh6kek6c0QqgkhRQ1Kx7c53lRO34RfH01hW13P5gxLWm1TO60+piHnX+X1G2zFTtVcpZhiHbF
TaMaqwDX37tlV2GVj4aVFyf02/w7bNYbArk2Wi+TlINFJxLhjOdcGzAaLMQyghiqT+mJ1qmVunaD
P1pkZwae4ZtlJ3XhlWQV5eFt1NMsc0ksSldLMMkJQ29NMdMABomQah9vqRLJ63opm0QfKbrGb7uJ
6NFQ6CLzGgsEJMuoCqATLz2gmJDvG7GRuedo/omaAjatbs6QGQJSFxRhl+YfUFIRA6u63kV9+lRG
9QVPd0RhuilcNUOXnlEfzu5yKYucRhTGnSSK1UpWAtQUBPjiXZXcLSY5eK5Xh6IrMRCKuiMgjfQj
sqnJVhSAZ7d0MR+0JN30XhO8eHWIWy7AtwmU+BSujWHQ4LKm1h0hUu+ttRYpKl8pcemUrOpZN6dr
T1SNGYyo7sBJKkidd9Vz1Rw1oMNPpT7Ia2soh63coV4RRRbQkMq/GK2Q7w30cLfyYKKRJgl0VlKu
dqcr+O2Subi4bJCo8E/xmAVvQ72Ikh1ih8dlctkf++gAhCE+rqmh+qdlY4TSvgd5ufu+C2RN8Da5
7PMSNV55Nbg237MoJOl+cNDMqaLAM2jQZdlEWedQ2kHkKHPNWByOFAy7Wy0B3tKqoc4VpVuFYyio
98rRrR+03e0AMtQNTAXehlK7Q9KDqiqomY+GoFxBekfex4+2oWWNjxPab9tUkit0r78dlnrtp1+v
Wub7RQtA1Fw7tnTEBRTZfN90CSst46Lwg+MstHkMJZxE7aTX9EPRD27qewgs10ME0E4fdstwGoxX
ikrq1TIqkR/q+ii5b7LMPDcFEcX8niTLwiNaTIatKb3wsZvKblP52YRiwbdPZCEb3z6RftCrbK7Q
fdG3iTiSEM+ykadQ1IUTlbzWDVHGdvXMsyZ72blMT+YkrEZDX3W5iizJTJwKeko4ZYzSc4fu2b3f
W93b0C9ErqsS81wUpA1oUAbOJ+VUomGcZ6STHuy/2BBvNVik28BPQC3PQyHDUX0q1obVirdveywB
Jya0/sC7ZNJtKmOt0HTmYH8/xI9LYGUZycokxCsDXMwWF1Sn9XLlMfO8bBMDOtjC8kgfyqrdLMrH
QY7caVgRhMPo1m6CHGLMr39nSbd+fjqZBnr3sk4lHrUzS9eNd42CSInNqmuS9FZUJXFTyup4RDB1
PFZhh53Q76+WfYo6rGk6oOk5Ty67vh8h1xJy8stMZUDVUWsfRMHvnyfRPjDFqbmYVtQ5RhUq+1aM
/QdpCO+7ZsJCfB7JzmBk1scyjqqbwsvuhEoRPvoVFXRPB7q6DIsJDgi/Vbtehvr8eXFaKftlOH9e
23oUKue3kqH9/nlC0V/rAYSN8EYvh/5KEqLgrqZoCZdo7g8vQ7ONDqAFKbSJin+3bPR4lXQ97OYh
MGaFcMkmuQ+vlk1uJtFVTTecTHca1+8mlqGsFC0NcokeU0AXllr78ODriEshtorf4jwsTGS4c4SS
DstQm1EeFd6KEQobZ1kpr5bdaVIHe8P0sDwXUkiAXVnsOtgr8D/kVxyn4VtTlpdKX2FxkeIbmiLW
tur1Blh+YdwYutUgcK91z1C3oL71/dWAQJMTZfF0m1jGnZ/Uzcn01fF2TCD7llAtcMljMuT6OHMJ
OUoa1khQ+7SUh9GiBg8y/lrsxI+grj6WnS/9Zpa4rcHdVIj84p76+ZXVjOJvYEjrbeYFAViDdNrn
ItZqGAYZJ4pxxgmvYvMkmkiqm7UPPoz9/BbwnangOKGImqKILCDdAOMsR4J+TqYAiXhxenkbzftr
WUg3rGWjo5cyh9VicBr94aRNI5xyo6nphoshPsxz020eJmkVHvJUslB5xjqhBoJlC9Yw3kD2kI+z
P647qdRRPZ1e55h7+EHg7IIyV/c3d6DyxxvQkqDxmJqmypok6+9aSmJbkex7+nArQJF1ZCqjhgEh
whQb//K2adGKCJOzN+/hvCdH2Hp3SJODJuvHHgPF0oeIOc+i/F+4QAzyra/Wyk2DqCbB07lB1fQ8
9FN1BZ4GPahio1QeYElpOk5eheZ5ZrbAbEbGhYn6R64Ee2VuKHSg/K6XV6ixffSmzsDJhx4DFWZU
sBJV/5uTob1vWxqapZuaQmXaoIYqve9qt6HSqi1k5FtfKl4NURhudYRbbicgaJVomTfmPMqV3nAR
KOnXy6TYTD6FDuUGsA+66/MRVV19UoFfHJeR4gEj0cNKhUudWdvQ4BqQZU+4LJtQqS+N1hQnTS79
22Kqmx1lj9kGRoh3fR+KSN8J7SGtMuTuxiEnntYiGGFq3TvLUJz35ZiYkkJGA6Q2AAdKoFwvkgXz
CBEr5XqRM/DS8m3u95Epx3+Dl5Bl492Sbkq6AukATpppirAt3i/pYhobo2xFFyv1fKfVIXS1tNYv
tWjJm97Xm53uKf5NCCAcmY1YfJ70yTWrKH3NMuNT0ObSfRPLoL7TWjxEY1Sf0jC3XKVp+3tfe1Ss
xNxEU1LYNW0KFYFP7E7UUaqPXkxdcB7JkhRdL/uXV9FUrSizd8dlV5yhghWj/QT1HF6KGIfTWuwt
w24EA2+2ed/bJvKDq0696Sd6Nlh9XU0KiKrCkNqLMkDhitGb/aynjVsmhfyUTiCzCgW8X1CCYfRB
MaG9ncmu3mvBJo6JoUDoR/s4QbDf8DpajTquoUhkJN6Bxfbrhuzz6yu69KoLBmQm04DGT4A4uYIw
Wo6QTspOEZVTSRdvQ3Q2oh1SyNcdtNzrdn7VjmHuapYE7u7nCRoL4IoEAfezeaKywq1YJldSgSla
QClmVYrp9IxBLv2i6AXNk3DVxnJ8QI/lWAO402FrH75vKr9KDj52tnrsgfhBnMscVOkIOFC5yTVP
vsmqbMDHHOhcIJftXm3pnfW9mdxN4riuvZn0YPTZHnuV0F2GqjqYXNXiuKcvr66StvLcEm6OhFhB
nK8xs9Dps5fFVdb5bCKpuFqGfU9JmPoOULA0SukepuO0o3oR2bGvi0dsJ/F2RyP1Nyowu0SOys+C
ob1WfineiUULD16hzNYM8DotdEWoBqbWx8kIt5CCPRxmwb6fJvhSx7idCV2CFWFxl6sYKM7DZSa0
IrD5Xj5gMRv0ik0li5Z8GOwhrnqmK0yVBDWxhmq6TIsgGK5MCmgnJbvJOcdouo2wvCCCXQ9hiw3i
5Exmr1+liqABK5z3I1VA6y1iLZAsd9BmDXCtUq67uEw2sFGzo6rVOsAOLeWL1d5RriDca1Y83CD+
Mrqhokx3XURNi2gfG2YvfkkFZEVMP6NVa5kpUOQBTfI2RydYdhQlbsANtBZCfQX7fzjk7eVy4Pe3
fD20GlnhA27rUx8G1dEoC/Vqqi10HrDksWPDQ442l7WTbGU2J6HZy+SoG8IE41xNVupEQtPCFCUC
0aLii0H67WFp9YSBgAigePKcXweg1vvHH8uULOmmDKRCtqQ/4JiCpNXonRoCICHVXPV6O5yGzgG5
kp7aeRCIwWvZxBg+zxJAlqe7xG4SslTIAwmMjMZkFIjyfe2hiPX7nChobptjqTb0UXZUyjp0kRHL
YbQDCFsQYG0xfN23DFV0rZaehtwmqWcjDF2g+aykd0lk+EjkGdVRn9NmD7fAFaqcGHDOs3pWIzxG
qHJdeiMC6DrPpacuwfhE6FrrwfOuE7NPn6M+r1a9lHt7aOzNOajS5s2rKwmxtklq6H30sjZG/xyi
JL/RKzl+KPRov/h5Ge2I6gSN6GtL7odj1su1u0z88dOR9hPcmIRCe5x6JTjleU76ImpnD02zm1TT
H0MSrMdBHsS1NRoxfgNkkfNROLfne3B/52ZQ8tLuzHg8fN+ouIsJDjLp5K8KUrqVgTfJvKjWSpve
lVroxnh9noN5VymBsheHxtjpsR4ffn3BGHO57Ac4oClJEkVJkfhAlUWV/34upw2G3g+tH+lXUSOB
Gg4AIy/wmTdgTWLOTwFED99BaqSaNRdBPV9Tuhcvt5xCTJrfsKhHP6wrjZ1CYHUBqOCT9nFE0Vaf
26KvZtbVsCu6BB8mbZ0s51UB0X+ZoIPjAhTepCXJICz7bOPrKLrn81ArkoD7WuQHxwzEa/QvEEWz
VetN8Bv0/iNAmu4KF8PPWtH0HxNYbYc6wBpKnCcjnH23shlYLtpZ8X0tHbWyGWvbg1SB1hAxF44S
eewOetw4sYyJJmx1oP4+Cu7yfd9qxuPY4DDt98J4JvkDrStp0yGmuHgoxG0IS452DpcIehKxeRwh
N+g6+I1V3tZvocj/+gm7WS9Yzk95MVahHzTvhv9DIMq//3t+z+/H/PyO/9m85lfP6Wv9y4NO4acq
r/Mvzfujfvpk/vrXb+c+N88/DVZZEzbjuX2txstr3SbNNwzqfOS/O/mP1+VT7sbi9V///JS3WTN/
GnyC7J9fp2bMqiIZIkHX7yjX+S98nZ7/R//1z9vmHydqWeGfvev1uW7+9U8UBD5YQF/BvXLLGoTE
0j//0b++TSkfJE1R8DsnxKMKolG8yfKqCYDDmh9YSJF+kRWd2r1kUduvc5y4lykK4ASG82+uKCLY
tW9n4CsK9+2n+3NU7s89Ak0zdc0wVUnhFTUFXZznf8AX0kEYjLg0FLdRIEMjkTZkLa5B1z+cla9/
9Ufs77vk6OufMXWR56sBjNGcnx4//JmwUOqq5xGCurLh9tlI3Hj2vWaNC5KDcARP+WTdUatp8mxj
htzVQUstYDs1uxI2iKoIYC0CcDW35KR2lO3y7tMUHXUlXse4FPkhd07uGJq/0kFHFGnujOU56FoM
XdWVL1VbWREoZRpOz9MSnO3W7OB2qPrfPAT/5GSa9BHlOQcUDf39kibADhzg1yuuiW9XDzpHUW2M
XX59Luk6/LRyLifTnNdOi0WCrEF+95v5khegWoatliSHqds1mq0SNG+KSuy2sW1GCI9XCZa6QSd9
LAftpWx1JKFV7BOQ7gaF1I4Xqg/3ZgqFLLMH/bXNv6D+igOcq3SpayC0FHQyZ/2hxISWTNuG+ynn
rJuVDh5HQbjJO7TNy1TedaAmPQSYQvVl6s+Nrq5bS9kNnN2+rdxGVm28Th1sG1xfl2x0i6m8yW6N
tmIYC5s2xJnYk69EJEBg/Nlp8anrFCeb07wRP9TihNWRo3gGolI9VNNbMalsacBGBW1ZDXvlBuhN
bumuV0mbNN7FE41N2dHFxhFlH77FlzgcEUCYPY4oEKTttpa1lZCey7EhNi2gOdQ74OQOsi7Iflg2
dGb00F+laiY5G9S5kz1mnK4uNLaprrxxhJ0uu2J6hnxu15jsBCmuJbzfIBMSmKUE2bX35J62KGSb
2nqtq3hbtTL0IWVNV31dIkLd5zMwyy5LYTV1J3V61Qe88fIczB0tgKA4aE26ks4ltjpKDQKq83Y9
XzZDIgrIuksb0ukCyY4jeaO0iYOUgN0b6WqIjHOhNhtTB2KHeih57iGXX+OodcxGsj3hZerMQ+dP
jqFi2NNNdoDRn0JrOkIpleegPn40X/IJqn25GqNqi8wHy0Gy1eDnpSoGXSi5B+Ejmv62UT0Z/MCQ
iCHpKKsJnlaFuEYt7EtucHJWOwP1iqysCRFuCgncRpI9ougYAPnU7VShR7GRwGSUkXZpiEUCB1ca
dNA/hVwoOK3zOzylAYZuEleX+RC3Z412vcafhxjU879IMuFIuFNr/JV2UuCI1c4k3mtDTA1PvlKq
7DHL1WMEx5WUwBHoNSuK7w5KaRcjivtUq63QWzVoXPWRsIrSehdSPMo2nI4dpGK8l09dLdnwz8C6
+OZMn30C3YC8wSC1K0sCCALT5+8qJ392b5uqRTGXzu0fSBITypoF1DwF6aLEqcMvBYtjbjR/s1BJ
f7qEGCbFuDlcx8L65/U48mVKpTkrlVgDfAhvxXodpWsq11znql33LAsRKmKz32XnQjGswhk2atmq
dUcNPtCHv/lCP2cPX5e0H77PHCz+8HzoyjAc5IznQzyehn62SvmSWnTxA1tIrU1hQRhu39bR/9dB
zV/GKz8FQn8V+vw3BjUiv/cPj5y/Cmpefw5q3t71LahRPog0E0Wa4TSYeP78ENEQ52BKQNPJkgFd
/xjRiIZIjEH6B9uMQOiniEbUJMtSaToYCu3C/ySi+fPno6xqGpQaHpHq+5gGJdjQxP5JcRXjJVQh
ruFmNtBxftTMexM4oiz9JgbtOjTHVV2B2THE9RjpNi1Mu0VKoUabqehuZO82RTnFS14x4QPC3aOH
eEg1zS7DL7ncOUF2P/H0AzWNqJBOl0xdwaa1KX2vkBd0q3rYSOl9xcMRl0m7HD1H0jRMMXK7FMtt
yKc/V7ATO/F1HHYWKjHQO2wrOcf+NQ+7TJncBCDaGMdwIe8jEOs1D2s506kiRE6IpJdRDNtasNBA
x/obtXog+WZJ8aHrnTjQXT6Yrqgd4GnT8RDkkVsZko28pGNWD734kASvMjLAVtrRI0EgTPZ4Glko
1/n33YiBHg0e9MVCXJfAQF9XxBEh8UQ9BxawwnP7kzTV3TZngdggyoJug5W43bwgeqyM1rxE9vNi
GdDeFhXaIvMyyo9ve758tlTjgD+NXRSvZXqvY8uBqUrsa1ttbF0L6b2wjPcTDwJEbxxF+titdXod
egTgRH9pxtRRtcrpcUUH/UbbyNY60RkzG1JTrV96WXXmnYb4qhucMg6d0t5BTtE2UczMKH0ZsGV4
wtlh9EpOuCpTtKW8bSVN67J5HTXPpduxUqJVhklnpCTHYdiZFHEGhFprLg4U3IT+heI0ZOzSVrFu
6fSHLKH/cyOo4b6B3QoyBJAE/o8UYzUdDiIBixXvx4bUAD/dPNjJk2W3neR0qCmmoCf6dCV3vCxB
E4MpCjyefTLEBKy/yuSMHIgrNpALpBNYuy0CKI6aosSZ34/TS8iZACufVDftAMJguFHwUauoZ6pJ
v63qBzHcqxATAqHFY7124CfQpBacDJtpvtx6DOo19EgqSNOhHV6X6lGlOqsd3RMg56jSp4RClyx/
iMpXAsmjGQH87OuHMHtt/P+LZfnfW3P/jYz0Lz/ov3BdJjn85ar8DK3yH6u2bp6bsK1/TFOXd35b
mUk3Vfx+STlZUTVaLz8uziJoL8OSDfN9uml80GQdPSeJfBKG2Awj+JZuGh9gbGoa6SYph2JI0n+y
OJtzYPG96jM/6HXVEhEGo1OtKQhw/vyglwhKZ4qEhE+YcaX2uhv5yjloM0fwzV04rtT2IgsF6pbt
A81fBA3b2wmmWzLl2yqaZSZTR0pIIWtuxXMnW7RFEEdPVpJf7mQsdZqCcqGHUA8AjS4L7wq5vbRV
56Cw42J/7QztcDS67GkcmrVpJHeSf2jJGpS42OgGDKJYeMW9GWJKB3m3ozyEBm2BxsmI1G5HVGSl
yGAUdj6lTt0nq7FsXVWo1/BGbzMvOaKlSBJB1zlhjcIwrVLyDfDjA7a0jxN+yaLe7MNWWHuqhPkG
UsbRdJ9N0Zcor/dZr9/7unrVTZCZw+k6hgqnhG6UdHtBrzeqEa4yuX/LzP+jKOgv75KfQpy/POq/
8l4C6/iLss3zy/PPNxCHf7uBlA+A+2TLlFWTQjYRy483EHxB8BX4AIKoNETukm/1GuODromKaRoS
IZGkzBHW9xsINVWZIg7arKKmgtz4D+o1xELvbyANxVqgnXMJiJDpXeSOhUyupoGFgzN1mqp/mUz5
plK6C3ayeyFLXKt71NLWJ1uM96YWbwW7KbOzgS2ZGggb7B2vEcC9UoQexGu8DcIXNXuoePKaFXbq
YoWWVpnZmoC8whTtBck/IjWDrHS8DYtw74t6ZXsxwsGqvorkRxEqbDrSh0SHIlDiLZrCL5T2r8TA
3BTJLoy1raq0F+4YNHTV3nxLlv6/v3i5rv764sWu4PnTc/7z9cs7vl2/5gcdd0dLUi2CbWJw4uxv
0bn1YYYHce1Aw+dh8+3alT/AyxcVypRzMVKaL6lv165E8dIwMQtUZYN1W1b+k2sXjZd3Fy/QWfJa
ZF+4rWQVZPLPqz92CgNiZYaMQWfzmMQE0fqEeZmQO+24ChufpoR3Ufw+sf3MuFO4B+0U//euO0W/
GWO4qYrmUe7NkNamvzYiNbwM0IaVEr09kDcw9nRCtYnQEFkfNO6fi9ZDQNJAdwhxOZARSeug6l0T
VdP/9dQeAFPWmbg2JoEdjQJKjzrBs6nfDKZ5J9KboJDPMUP8Wa77J9Nw626dtCLuEA+qNnwcoolH
ggiNQSos9KdAySKiXR8SSVDXoV6HW6RZ1ciy1thO3ydQScHLocg7Km1ld/gp0IEW8BIZNuFQYawm
JUgzTfHThMQIZRvL8UeeNaGkF05Zeuk6HMBaITPZdsPVUAQyuMLOJ/Cl5h9ZzTqE5O2Q1hcbTcfy
BM6K2Hmyi5JnUf/mB5zJNC4fi1KAz5OS6ndYPKwRvByApVP4UrEGtHEqaGzpkGvQPmSxzezeIl4u
++iLFgLGB168kkchckvUuVe1UTwhpHjrN8S0DfZ+6MyXDRBB+U6TnyvpVDVoO5ISdus6z90RpTq7
StXcjbr+aQTOm1RtZEuZ9wkPK87zWLl1lEcONnVIsgbiRxwjzmnVi7YxVGAVZLwPJhyq9Awz8GhC
IhwdSkHVMLYmdyv09qT208dajtV1o/GjD8mmHfzrQs9xQog+QxXdmmZxW8B6QNCEXA35ZJIGrjpY
gVoiaOhHjPsu0p7yODnSZF51YQRSX1ufqHniGuxbQLxzb4ARFhwEg2zClM+CmtEY9+BPadJNJUId
Ccv6sWtDYxVGGdWmJL9p+7XVyDBsysTW1EJ1h4aioK/lDhTYoxlmXyxLjx2B2rjBip0Ld4YkX3kd
BStEsYAXZ08izCfJeu754e2e5jqf055GY0ic3PgEMRiAb/VY1mK4rTJa2ojgzb8JF1pj6HsxbF+i
2rvDRYIgKlDRPKJFlVf5TSlS0gnax6LW7zBaxqlUhvPbJC+TCmu1TJBy7Qo86/N0y+qxlkLxo1x2
J3ima5y+bfK/M7iazAZ/iFAfyW5HsbSr1S0Y+M+G4FEVhARg8+Cs7TrjMhr1na8lCFKYbjadqLLx
uJHSY5hPZ2sYenv0wzurmapd24RPIcxaF9jPHor+rhJm59imRPW9KUUXhzU87hUQQXHjIrt7G1d1
DbHFPyC/+DSpyjk0g9sxlDs7AwmPMaTTGm5X2j0QV0EHnCzpwJgL+VMeJGtPnoCVqccg7s7/h73z
Wq4judb0q+gFSlHe3JbZDhveEMRNBUA2s7z3T3++pKQjEKTIODMxFzMxEa3ujhaB8plr/es302j5
WwaGWcXEQDvPlukdXII8idx4WZsKJjhdExHbXD7Byl1Cy2a487Ee7edMae9xrocXnGLOMhCu0GTg
AhW6n0/Q8bQ/wIXaj0QrMA5WVFODg2Lyr6b1Heh7B5wZk2nO5QA9Bk/UQNXEaVvdPKwy8deCWDt1
4odey88VptOW7Mu/bzz/B/bf/9d6NYu26j9v0Y/3f3tKO5FWfzv2xWv1tf9hs5Y/+6/N2vw7nRhd
FT0X5RzY6r83a+vvqmuZYGl0SbrEaf+9Ybt/Z2LnyV35JyiNOtRhlu5ZQCjQgW39f7Jhc/QfmzXa
NWoFplnM7DibD82a4uJyL5C9hF4+7fQUq1Q3jt7dmF9MBn8qZz8c4kNFALioecbMIZaERII62dl4
mONUKoeBaTL/gXQgf9sP3ef3o8mBK7fGI/X4x/pjUKZcDKoaQyEh+aO6ppQ+17iS5EmId+WDUo/H
31+e9qsjUodpRB6qVFCmrIjefZ+eVXetuq1xiCzxwvJrlfhnkk1zZjnwTPZthZgEaU+9ir2Z5KcU
+/dhNQ+YM+HIFUfrBJCD1Yyq2Pe/P7NfnpiDDYqLSIwzpIJ8f2JaZmpFjaFrWON1jHX9IZlFxLDl
Qshn3bmPolj+YLvyXSH18fbTH/33MeX79u5mmMgxbWZ9Mfd7ijbLDrriVTpAVCsii23fAGoyfg6w
0w/IefOtxTv//qJ/9UK/PwG+qfcnMLi5bXUtF93g85qhGEVbf/j9ITR54z5epE37yKeDswzV9o/H
yJx1ql0x8MTj+mZTq5fKNQ8Kx8qzKw9Srl2al5M9XvQD2uOhvhEalnnV/g9nIa/k41k4gOrM5nQb
esGHT7czrVHPc1h/9vQyzFvIYDpEdh2ufXHIK+/ctFRzQm62p8zyeAHGcFyf2tJ9TPrhT9N/eck/
nYxpM/anaoHxwwL4/rZ78eoKJstxaMwXADFBIQPkHTiFde8r9hR1GGEz2fSxBHysmi2sU6y2x5lK
0zx5QLgoucNNLOh005ObkIdDPAGhSdRPPEW+WTUrzmMzXOTUEiu2tKaCjGj2rSyNCGMJ/3Brf/US
8Sm7OpNFufF+eMAtGRe2ib1wOJhbyOodDH0WFIqITH0EvmUQnxAmnFeIeRkTUp3qfF2r9znBlfb3
p/KxnXJZzlwwO5sZHlyA7+ZR776nMnb4gOcqDp02VJd1l87r3uvKGwRkoNdlaOiEcP3h/Tblw/r4
MBkcMnbBdYVt6MObZWAvHncDPpe5+pDZZWhBd93m9NRSDbZkOdHTRHnyrLXEqGTWKZtQLjP4VnEx
lytaVieRtypnffXOzP/DdBQ7+fHL+b+Sbug8BB59cxR71/V21aEWXTE2NVZSRddl72YCX67igDLv
uhFbaG9rOPNa663lTwwgrG2MOK8VqvDvbzU8/l9dtwPdxgRcxUvuw2PfSIbKlcHxQjvOD5pZho1H
2kF5cI0XfZkuinI4TtuN3cdhAZ1xtNYAP2McVRQi7Rk2LeNxqqfdSqk75K8jUyKvhBYIQwRnpc+y
8MU1MGosMkCW65YXeyGgsFknjIWsYCOwydFI22X4ilPyoXLoQzuDNds+bFt2B7v5gNLEB76MHGJY
igYj/7H18c09LPoULUyTRC/2VWn58nnJG66mWdDDDSBQMeD/82elZZAFrQFytdPjDNpah05yS+pd
7SqHxJuvMBm7sn3q6bq9nsR8pbrLwf4sHjo4C+iCd7ajHuWQwkuUyKQ6XlYYsB6LT6ZjVzvirZTh
aFQipMPIha8BdeauMAg9c0UkTw10IBhnsYe9cB5XKO/VmU38RCRywJo92MVniBsXRrfRCkLcgNPT
M2WTUO+aZCd8FU5KXGEzOvjzegNf9SDvPFGgPhrdcBUYbTKdWToRFdYa6sbEtMc8KfwqFiXf07tw
yi+RdiCeWfeTnexlwMjgIZvvi/1coivt6lc2sGihUVZp//yGsHN95sJM9wkS4Z2TD9dOL+7iK1Gb
D23T70obCGNLTn0z7bYsue2q4kbkMNehwnimiBSBm7QYrl1XAUVLI3vJUeDeYBHlsz3va5FGRTPx
ThtYW3uhpz/iZgnRz0VLyQ4Jpdlb4Y1TP62+PWaRtbeMy7xzkVTGkVwviW5OeLpyE5JPvMVIuR6x
n4jM9oVJ10ORdIeGACe8ZuRrQLpjclqEeTBsTq4bd1rBekwQRuaXqAssGBMZXO+UT5GF2PeMUjI0
sC2eL4pU2XWVcpaHY9q3F2hLPH6bk8SRShC1iW6pcO9zAeThVDfyYA6Jd1sxEYgDesGdmAR3is0A
GnzgumbQjtUxZYjmFGfbQs+hbMdkutS68Yj9bYBpUqhkyMS9ZV/p3jmr7AMpTcHkLHu5JispduKx
ddHRphMMq3NFbWYdRI6d1ZjcFf3s4+CDClbst5mxwbeyn3ezkt8mWaRnA+02hRiBDpk7AfDvKxyE
+C/WxPPmkSy4LxpevHNdbotlP/ZFEi1Dt/gTrgHlXMCmmJnVSmYJIimn9uUpNXSWeIBFpdYf+5bc
L3bDipdz2RgpDryg0wa9NbBhsrXlCQ+c7z9l1FOg9WuI62248RALSETpuoawmiL2hcCa4VYZXD+M
e7FEpOFxoIIsoCRyecdqc0UAAQWrLcNqptYSU+QSd5YbG15RW9DYrDL2uq/QHec5onBGwZj6BZo+
7mqVxGmFk+N/Y892zO9LuLDUXsOMrbvAWx4e63E250hrQYAF80I8vpaJgpbM1ilxCFjyRKSR/pio
+0V1Tp34Rjd0yteNOQ6HWpK9fJkHOz1ZLEZzWQKj6DuGjy1nUiTssrq4twlSNAsKA5P3X39wtTGo
8Q2xtDkSPF1ZQ+SCsKou/QzzmpBMThIMCBkIqkx/KsvDjDfmkK97PLO4Jrz3rc+/3yR+tUV4NvQ/
G4zT8T4WXVvX2oU76EhsCCMmyTYQFdmJlv6HLdj42PTLfd9zoVJqNDIMJD6UsVmMI1zreh66bOtU
Zsk+4Qo7G84zUJNc22py4dXJCnC2PEz6GmpdHNVxHra8FQQSuJSeMZ/fRiKlt8TRhFuCasWfjCl/
EdrDoDHEb4hTZmFxh09ATOdYtYKMEvL390ti0T/VEh7XQqWMvSVc2B8Lw8HIkqqMXQ8GJ+7j87XV
JlFvWQEcP7wxWMjMIpwt85Dp8Lv4p5ITulB91uzxbTP0SzDYfZUB6mkDHoLZH6or7VeFnuc5+vci
WrO/V0LvyivdKmYCPm0Pl0dWC2UghJZ87Gp7Wwb0QvjVkwAWGTpZA5DDqrl9TSFqSZCxMpXo93fq
l2/Wu1P5cKPQ+itlj/IzxI/niii1zEfW8Jr1zsPvjwOg/9MTgaVjwi6GFMYb9qG6m4o2VfTB8MJt
Lj43qgl6rkR1Zx5ijaw+xkDyu6umOHKcNST5Mig3mLr6hLTp2vSUndw2vJgcGHXadZ53FvV13U67
Eh3FnIx/aOe1X9wWajFNR+7Mp6B/78XePSFbrF3hdKh4xppPep2ipNtgl7LBPPLkyG1K/BoRmXz9
pwJm68i7suW3clEsqTd+f+/krflQGDNB0SyU2HCO4I7/+DIrmWMk7aJ6+ES8LD1ooTpeyC4mpeLF
qer4+6P9on93VCaKmqVhDet+HKQrjekAUrceUQnHcjQgx+hhhkCq0de90VDWDC+/P6Ch/qLy55Ce
h5Uza5vlfHgJCxsCzEDSadiYVCRsiiOfqksOSooQ3tPxTMYCLaYChdgq/4gENdJN7Ea9RPlqnWKM
MuQr0+dFUJ7M1jqtxkxyO6/HpkP9KahrivPsJYhioOsmw5FpBDsGxKR02TW1uh9LyDDzFM1tHWxG
QFhFVC5TRMmF/YC4hBZ8njDB395EyzZXKvcLjjEZVo/aikW/653T3Lh0Me9kLhGkgniqPj31JdVq
l91i5eM7k3XQazVSY5myOV6MY8lqmdyx/qhFe+4A270xzNvI5fXCggPiWALnwDgM7I1ubYEDw3vi
oBK/kBu6/CZkBY6RqvRvvpArXFPQKlTiUjF6n9GONg7ILnlDJfiN+7mmbnuXTk5+eaPHNtx31wo1
FeTkwMaa2ivMg6x52ff6GlIuS/0G88BUQqWmLx6yk0jyb0h+DgYwjjkud8obo8DrljJp4gZixbbP
MyhVDU1D2h81bYpk/ay1cBzU3TBNUTUVh5giPlGVOzcXe0sTe1LLT8oMYdbRT6Y+XNjxwWqyC7nd
YLt0ivWXlEjYwkwi8n5JBO69HMYFt7v2zv3AFjK5ZyKGjgXCMDJti23aDVlNWqnYxxQXBZBQAyKm
9vSE/cPqZAfgNFja37uTfbzBsqaGTqZXJb/HuGon6FFa2iWnFlE/eGRcmX7RJafZGAL5JKahvVZL
ceetC0nAu6ahW+AXpNu4q8oLiTMZ3r01AhEsxuXcvxgWTGcazxJXcK+klciT/cLjSKa3bG52pfvQ
TeysqRWYHl0FlDn09EedAEBmJKfS/mJXL/yVUWhZG7ksVeMPHVmEw7ofiyLUxiJSHEy6x505EFuy
7lPWK0/VvnRMFhDy4pG94CzhPMZ0xyQVXDvVeiVPE6/6wMTl0cl4jXh+Au26t1GAIrC07OXKKq+Z
3RiEUWYdLV7/YmMT186kKFF8ujGFrzXvtcY4zeV0bFYk4SuEQbCLJM1vtzUNRA0sA+RSW/ltBQwj
0V5rONFYEheQYE1sYcLIY+BXjS3WkamCStVc88/U/ThJ9MoaSrBQvrf2su4FazA+Czv5zckChPim
Iwq180q1YaoYDNkzsAikAXaQIebzcdFl0tOlLjXGXISdgi4PfVolnAsVIYVTc5sVHlfKA6I9gp0f
LfPDmlxt6nDz+0XuZ/QOCYxUXRuO60li9AdVGoSQbOT+0GkJ5V52LTjkh7o5Xmw0AvJVk/VGmmO3
6XDG5rrvmXB1hnf3+/OQ0u4f9hJOA8wfBitEcNZ3WZq829hqtVU71Vi8sC94u+l1YoGUhDd0Lf/E
BTc+6MwlJ4v6y0ZVprrgSazuPx4MTpZSVfCvQtOC8rF5q5+sA+TIPrmDuVoAlY96+yoRtd7MbxXc
wlo2mcTABVf5KlNxRmvAdCXBnch9yCdWLkM/MVZcRhaYZN61jERxSXqzTcAcbzwmdomMw50vFixa
Mg5Xjo9Gnb2s04SRG+Y+WZ6eENsfLQthAkFpg6uymcsHAHDQNHxcqYWbgxT4176rz/vZHgOJFm+2
O/mzu+4dFN3zTAwDpqKHOB4vPBoOsl4u6xxIAiiid+AOTOKu5/Nkwnzl2Wj6KpD2Gl+chExRrCcI
Nodplt9DUDjUhahw3Lf9vnQ28pPEpwwvR9+2t6tKW6/mgQU6LaeLBgZCnl8h3rnXcVhaKtb2rSS/
z77M5+Kht3aEWNxiknYzdGQkwgtgoql9sQ1mzxnfi5Lv+hLvNV75ClhDj+8WvQxlB7c0L2ouXewU
6f3ku7UCOy6U6AbRQPcYYN8PMg+wTFixkxMZzQebBX3FtNc0hzelS+AZ2wamY8BG6/2geCfXBpNi
AVGA6Hqh3FlD/0pMMtZA5YEc1XscuQPNwAxGtMq5zMWnwZjwXwNIyA84szGGbuOvcTth+bSd5qe5
oXtOs1PsVjeDFZdYHluEGScnvapvZrAvg/OQwF0vxF07EAPDf8opEwb3rOjefc5pgFnfaujC5I7W
qvSIXbvDkQFWtQXE6kXyK+zhTBiVeVg0OmDetBXQy7CpTAlWWcTn0WJjaZJTg69EjtWU3EGcxnnU
EDU4A0FVRXVOvCUYcg2KnhJ+P5SXHUTZHdPKPBVAjs4AttJid8xegj93mFtMoV3IsD1uBESCBLII
WJVbiYFgx/MUYxKOY/Fu7ouzM38lw+KYZ1AHMvZLZbsrZ/dN4eMtqultFMqT70Gf8GfIy7WCC0id
B8L9Fs+1T4L93ovNQ9/wbpkx2Ikzh2v6SC5IEGOXabhrKFvkznooXPM+U8/aIK7TbrzChO72O3bk
laekDyWslLE9yYbP6rrrRh3eTICLZB4fTRuRUpXiL03dk/Q1Dhnla0pukq03+wbt8zA4T60BG2HB
yEh370xLfJ4H8jLn+DOm0Qa30Xmw8RA3CRut7Hk3uVcSX5LYwMxLHPfu18UBM5DwEdu5vmAriftO
Q/aLDQVnrC1gPmyEGpbXGny0YV+0nX2tGSdvJJ3Pi2R3tdbXnTK8EX5ya+bxySjJM6aUln+KieFJ
dvXgnue+1xGo2d2l+CLLlLTtXl2tu+5G5cnF49fStFNS3hhuBizQAwnoOPlqExFMWH9V1eumd0hf
DMuHunc5m8lJNm/ZNv+hgfupOWApRwXKPFeKSn+aAw4A2OXaq07oejOFsRXI8khioj3sEQkn/X7/
+IkX4MKvshl1sa6ZGrMo2Xm/20DU1E4WY6i8cIL3JPQ8kgVnwgNSbVlYwUDlu7Xrw6rof2qbf967
oPd6LqwxF66va38AyleX/2YTEx42Ltb3axsUAD2gDweJ4uSbugclDVItfzHU18TKznSV5zQpDymm
DhIpIn3uH3fj//MU1j8ImHXJGvjPPIWHLiVs6PXr3+Ao/O2hfnsVP9IK5U//i6mg/h1CITJmhk2O
LpkF/2YqQBL8N3NcUhX+zVTQ/m7AHEfOxrIAW1W2lP+iFqp/V01eE/gNdK9EHP2PeOUfgSQ47ZwX
FnfYDqkM5jjx96+7JgQq6hQxjO3GU9i1aE6pHWwjfSrK8kWt4TVJThJM+t5/d8du/lGTvZc2/ySl
k4eWnxmOT/hf8G3/eOjOTntGNYbHGPDQJezEDmJQbYH5urT3yuQ8VOCCPr57T4UJwCpmiFATyyBG
AIGzE810LDGQowb6QynrfMSvGPuy1rhwNyCXEL6kfrgpXZs5AAQFiqaxM8MMGwHR1mLnyU7bK9VI
SzudHE8ryBsTJwgFotOov26iudfYtkOPLs9v0tql+2BYS0oYC9b0bc49idUy3mHUHQytiP1Da0FU
83BfPmVmj0dN2YVdc1kbx4wGrAOdG0xsNhZ64gq3YsbexXWaCNu3RjC1L4O1tPSD9g3ZAZd1gcY3
w5+MfLerEf9Mv7EgedYt9IQC/J+hNhWTd+l43RX+tAdDj09xm71JAtjSVfxB9ypP+udlUZ8AJW7j
vIFCie+klGwWW4A359vk1EqwmeajXtBje41+bjeyYClhMVZBH4sFBprf6sum1yaMvOGybexb006/
5iXcjY69EFHxaTPcAk0NtsqGGj/FiKzMyl2OeDYf6t44zwsKTpdgFcyyq4NhEaxDYrFva8WL0Wtf
Gm0LywkqK7aNDBzM28naDvg87VMBt8+JkzLwNNh79YUj6j4sG0shRgZjQ+GuWHxDAuwxw/cG42LI
kHmZWREJu+2DLGeOYzAkqMi41Upr5EcHqlnxrV6k+P2tLdqvZSntlluYBxBQwXq5cDseVF/pBj1K
BOOgSoz6ATvucEw01e/UkawSfjxv0wiZfelnJdh6Y3sPTrzyW+ux2HVGUGZ2Ar6ABGrk1cJEJKdW
vcBcB/lC0wW2tEDuhBLpyKKvxBPOqQkmlKoX9DoRZ67a5pEwmng/qnbKk1Ies8z15yShfsDDAb4A
/lbUYj6JHkXQKialCshrPrzC//zmpfV9SV5hOIp0ogjhC5uYEE29bUDN60/kGnXUteJSn3r97M7x
JbEERGux5vkEhvN2Ww4ZN0NMTDTi+lnOs1druLcG/FQyRw9wxRJa4ff2RWPqhxm5dN/1Bka2yTeL
pz92xbWxZAlZBbA+YwxhokbZHgqNOVbXmiHmbdaeEGqHdmWCk5groVM3TLvheZF1ITh2U2YXa9pf
ZfrmgPX0IU+0CGKnWU+yW1iXDj+QgkATfS9K7kqRzn1gOsVLEf+lDcsXzFrP67zewWk1joVdYLPA
KKQq1ib0ipH0vQraqAtXOV4/NzYK6A43Wl+1RX+1yr8NuntF8wbVM1Rst/eF6VF7rxlmCalx2W3K
tdSLwaf+MmxXmcd7aTX5ynepBM1G7ncy8UN6IhPxCDJpyaXKM/iyGS+dddvjJu0XwvgLQrPhZ3Bf
gVeOgkSPfZFuRHsOVuVrKfTXyXrsy+6Z6O3ezwpn16CgmbwhHBopCNa0Oix7NEKJ7TyLkTCVoiVs
UxDE7TPsYG43NjfEYlg+Cd5fdXrKodRv66xquKV8ujlglJZ8LhEtoPuhFIw1luRaqQmhGbhIjK+r
eHlSyyq0ZuU57vgcGoNzdyGRThlO76j2y3pVuSmcsYPnDrnz9MPjEZGV6zd6glacFCzY1/jnqDdi
Um5zr7yxyBiD14KYTsPSvMToQBkeOsu40hztVt1i11eNb61RPRDwTMj4xIfe0u1lqDSFAofWqNwH
I4elvrXGzukMNH828auEgc38EVe+m0k1X7VbttN74zaespd+Zu2c0+kGe9WLmVqfXGlIzdMQDUTg
2hUrR1mIG8tLd1PV4fidQEHXsgpIv35uzOVpbewrfbBJt1lZGNgrijT7mqqNgZPbac7w6l0t9rvF
+Vyp2A30XEQ9iLfM1E/F7D4R5syMNnEfB/pmv0xGN+xH625rxIWq/OXmbIj2wHWm6hfNcE6V1j3H
uWRm23dWxkx0iVnS6sG4Jm3ozN4SpeMazEZ7mtLUVwlw19JPRKlgpz6zxQvDvlpL+2rRb02Xxx27
JuM3sANn6J6Z0556o7pOc6L8ps26cUj/gX6pwHhwHhRFAYrsOI6qYuVQ3zd5QjRW9rYWbchyFZH8
QPgRy2rrPubDY4yzt5+PyVc3ZicUS/LWrGRNOhjxOPCmO+Ly2Ou0lyKpzhU2fsyIAIrMNnsRMTPL
6uX7ke26GnEniPkcSkbZSQKp2egPWenh0QA3HYOxF6ZTGBzUzNKFXYeu/mTBmNOXivN1ljusJu3O
swK1Yj3eRuNqYURm1daJ7WrA4s3eqXio4oQ6R5b+wK4CKVg0he9O6ePisKXjQbRvWw3GZYsmoouL
t7Svd+7IfDeN2Z42Qji+7/YNYVIe8txKSb5NCbdrWuIHXS8JnjTDlXYRV4NHsuout6U4Uuo85A3f
1ma1OIlsPOchJz5rrdwwh9vfZV8zbl6MJ6DP6rEzK/JVMz19Y+L/0qbYl2fu1ZpRIqjYWQPVDxdt
Phym9nIdKFXSK7Fk1/ZA71jXN6Xsa+Z5+RaXlvDHkSioblHwJkm+5l59A5U0TL32NSsaLep0VoBt
QnawmuJbaU19mOD82mLFPcsfxKDdz7T6pp9YJaeRUHXduk+928pEJ6I3LkuBq4KmrlgubgnhN673
2UiXmghiYu+K6bypTRg3xFBAvggSQ4igd7tzP+pYQtc3ilac0w0Yyamye2xL9QCSa4aNLv1sOl40
rNDRmpPN/rkuIMdNNTcLyzP2d3YRKKbwAJTyPCczqKlC1IRIvqIn/ialD+XURWaM+aqhfNFd+WEL
sqPRTbzhZOZjZ46HF5HElEbzQOvMKshamq4Pi7AvKzFdphtvqc1EhnMr90qF/HDuuCNOX7zEY3VD
mNjT9xoAOZnZHJxKuxZ2/wrGZk0xznN1c6Ur1V0jNdebQ1SzQLBjp9N+WVEFrJUKkUVZd6t3PQ/G
cNLBEoMxO299dV9rrYJeALn5JtG3nDUI2liA/7z8lxozu+bkDcrXbMmZ4W16xAHByuA/kvvB/LXy
8ptsMKJpLu5EUT2i7eNWzJd6W+EneZfFCIqw9S38KpuZPp2TkfAYt64Ji6jrNnST/gE/9GPbpe5x
XmU2HFxnVoZTyqgdfsYumZUTFegTAX0H3Od1VDrC8BMLVV1XOtOhUdMvRrZdFh4TYS2erkTZ9BfU
iovO3wD20PWgffI1xXsdBWa6fcej6dP7U78Wb9aq3Ra6DnOEYqyw4q8ltPJixEXIrvYbUcOiQCyh
NT07HWufP1jUgmOJcH++8cYB95SBr9Gsj2WK1e8UAxDlyRx6s4Wx0mS+9fiNMyeiVCo758U22j8M
jT+2QLZqOtLRAWInWaj4N3xoNPS4h6kwdkoQSwxzYwUepG7ENvjWOuua9E5CnUjDZonS2uLGWaiP
+q7Z50wZbomqy3xaz4cESOIPzZn+YUr6zzOj94GJy1j744AYo+xusOpR4TX61NXzp24TX5k7eBGB
sT6ZiVFOyc7A42FMEOHm43Ma48s82+J1xUZBr2tvZ86grjnLeOOgRXHHHlcq9vGUKmIcsxfLbA2f
iCQp6i+bAO1moBPxEmq41fy+0/zlxZgqA19Px+v1J0xHGZkWQNpWAp2MiG2mEGhUFwNNgsch+6EZ
tqGcWvd2al3DTyTJffNbBmIsHRcwUy5UxFLNWp5zAp98Mm0oBXtoVSo0m1Lngtz6eYmvRlPBQcsb
8fE2jmKrzmiQmj9cyUd06vtjMbG1ZciCrgl84MeeeZ7wlcAPQkFahyPE4BERrbHRk5CjFPatozQq
1kKcrtfzGhvK59/fyA+8jn8eHSDOBHwA1ZAvzTtszE17Qn9G8kUXZYBDQgQO7vy/P4R849/Nb74f
AnNuOLKOhDY+kmTXsVkJnBIKUwlrT6DN1aQqp35iTf39cX4yO5FH4hCYjgF1czu/C+7fXcxaaiWL
IZ6pSUfPvC7rk2Y91uvyWaomt0I5VVYM3Y192tHlkq6j/Sra3g2lF0beeqUPIJ74xeAGdlLiWeWg
h3Na7clO4vtibbGwZOFgsPpVKczbRuNFr2vrItExLeQINtVvslL1o088OTYebT1yvdHJvxX99ahi
dj/aV86g1iEY+XVlxxc1B/BJH0opXOzdNtLXsCE9pw5Ev7SfddjwPUkcLnGsXXtUPUSi+OzaeWn7
Dd0VzhraN5h4DEVldSNbfwKjnrTqksTkeztOtqBa0KMpom4wHWE2Oro0DzhQqe39OuXfgBe/VWt1
NAvCw83hOY8J8f1rdqfL70CNYW1PA4URG0b84BjEk0wYgKzO+oh3qZaOz9KsoPFob5fV2blsEi0u
5ubY3ouYtiBXTowX96XBaNtoxDe7sHYirgJb+kx1QlqitmWkzu1L7zY31uweQd/PCga1DbJuDM3q
+36kqZRNilUMcsPOb4jIJSoZf7FBww4K5OSq3tp7r95UP5GGNiOUXmMcTvmC/RaMKXhuTJiiGbNb
P5+YyZXUwGwYCbBFd90vz570uVGNwHWe5ix/kN/AAOOMcdZ6RdjaBXFttLElF1ml1X080WMmf2Vt
dd5aHlBcqqkP5XDOXTj2nhcpxFauuDRYpfgW12WUjG3re3H7LNrxEgrkX9WCRHcQ66Np4jCljZe6
mV1M0EBQHh2HbHtqtvRrokhOhRMWOPqahniLKeOn1D4aA/uCR7pBYNTktvWvTKDN+BPhaUSdG+Ml
aYsUfI2S+0MPz6S6yVNagCw7E/zg0gF7KnZ2g28OoBDJ6DChrJ+3TLs1puytSqUAtaU0SGRDldZr
tCXtCUUxfmuiuCmU7FuObrJyya4YAL6EYAOx9gicIY/azkOm8WNJwZell6yoqkUHSetaTuhZPQFi
0rXp15HWxK1eRnV4ScvuqSOGFO1+u7fa+phPdC9161ytInvTl5msK43+p86/dio60Ty5IlrzkbgT
yJDN9o/l438EjP/vSPN+MIj4v8gDS3OZz/xnXPzmr258L9n7/sf/BYSjr6fQAfNF/PBPXd4/9fUu
aLeGMQT26w4by3uNvQLarYF2466iQtli78GB+r+xcAW7TzYiTLMoojx0MthH/K97RNhEgpuo9jCG
RNnFLEb/MNB3E0zxp9Fo4UqpWkiZWoazaD6RV5ehOGs/9RtNbqeQ/K6RsuAbgG1t3nQRHxGggssk
MIPXkY/oRl3Gy/0XyAFbVHXjnaoYJ2cbbkbni96Vb4sqdjkWLWQb0hOmO76mKG7Svaj1580ANE6m
YoDgZEPnAkbzM6ydywEnLbJBcOuVELJ9MehP5Sq6aBohF+XKTvOerR60sCLJ0Q/fPcdfoPUfuA44
wQOFY4rjYWdDKUU2wY97f+VpYoHLvETeAhjsLTuldC5Sa7qYjP6YucIMSKwwL0gjNzeYDV1jR5hr
/4UdgQ0BZlvxv4z9QZsvp3zMQ3O2zloxfumwAyUS9iT6xiAYCuynbjQsojOQV73DXKpS/nAhmv5D
hSEvhPcEIrDHX0xY7A/PmAkcw1CnUSNRabCLGvsGa8oy7NL11rUrEUwlDYWRZ+LUPxD9W0rKF9M/
V/sDGRlWzMdTwdVW6htxEsT6xNQ+liAEL9RbAfkhAuQ6lXdQW+ZPYoaSmCcPydA7h8Q0cZ6qB9Nv
YlXfb9nEBhcbebTY3pVN7NJuhDIO+G2cl5kMC9n0EwuUZCIQnffJKQZr72oPo1kYd9Nunicn7CYy
bgczgjRlXZJd9uYtjBD71jDDpPK6p0xHNeZ152pVrzPkM7uxc5tgzQnv8nr8l9tmPMY8ZaukADXT
sjladaLuYHncbjWImZG/Cr1GOFM+TZvKULiLny8rfUhf4QtD26cDY/TewHHZsrAiz6eQcQte0X1p
m84lnJ1U37rvtEDLi7BN4vEAKwM6rMNH0U0OWOZxI+EFIyBVo5M1kbu7nb7L7TqHaka4kbYl4ai2
IvAUK76aYuzg7MwLXALH9w6hC348ZK9LaxaXvXU/aOr8UF0nsVJclMX4ujROerbdFexMVMDP2+eO
tD+GEHYkyqy+GD10802yPLfpGGB4raW3xAbgfjfZO7dbruMlA+5cHfqksmkDRZumEIzzwYI/ia7R
2PaV19cXvJzPnt7CULOri9IcX6W5Q4BkwCEB2vpqD+2dMIDYK+olEp/L/qwMBfjjbJX+0CyXDWYz
QWKpUCPVPGibpdvhRnwk+w2mW1G6OEYYZA8Rtuiu4tgqQnvtZscNDPD/s0PQWORiVo7Xa3phEPeE
uft/EXVey23z3Bq+Is4Q7DyVKKq5d/sE40qCHezk1e9H+f6ZfZJJnMS2LBBYeCvJ3MBMc4yS50yh
4mBmyRPCTRxLZrafujaaAXZeDCX63UqoAg5CT8ZJ2/8Yk9Hv/OGRDY4OMsjGbdaO+bZvMngM0qko
jT0nrJsJX9dQBjUWK0oHHe6HKRZMsuZ0S/5Dld6tyTgeTeemGTrIChO2W48hLQTd4zJ5TwGlGFp3
3asKKDoMqD7rZdLsB6pcN1k60llvievFNsPj9N0v8iut7GxjLW23DVBWQPl4DwCpFNk1ZR/bYf83
16DG+OquCsM+S+gtq6UdoKxiq5odwgnFH08PcDwveLySbSpjrD6t6qKi86mEuAwc/pLFc9ZyH86S
ECBx6ePLA9PKNImFd4lpkLd2WeJbGshiNmtNWy+OqFtvsSIDQeKGriwd0b301vtTcggDzHz5HOzs
VTantEZyQ1vAtRozcdUoiu5Qbd80PzW3voiidLpzXeNnTEHu1jDf6dC5nSvrrQl7xCoJt2qA2J3Z
IdCgM1tuSJt9C8RFSAWHMFkZVS5N+EXt8HnuUHi5acq6xhLiekLi8J1yQNHsidr5N5tUiJhu3PvW
46OhwwuiBBqJqgp+Qxk+rXVJP+68Vnedds8jORGt2y5P9IwwTROugCzRvbdM1tsisn0HkuSMs3Ur
+uWKxu5yp8k48kfPjvPQ/8umt5y+jasyK0quNy67G0gviBiYXec/U/BIZZ/PY6D5rFx70LbUCAIx
N5x76cLiocKPL1E2z0l3eVSXrjyW1lNP9LCDL8LU0toE1NNfmgw2GDPeZm9ZN9JZhp2yK7xt68bK
yUtLu/Kz6/xdkYfdbliHVxCc72Jtk+chrfITfQyv2g5ufbRFTSs+ZT4rZLF402T7W1hueNl9vkxz
4cfY8RTkA5cBS5yCRWPJK4plLwZaqgwCmxmHGjiQZL1Hb92xFMu3IJvKk63g00IprlQzhbspaHTc
lKMZOctyKMbhIOaekl9zevUzv4saz5DESf4M1kT6iwTcrebgwUvhcOecskI69xIKjqAKhozMR2iG
TWYlLRgyyCy9I7hR7Qn93nmcKoOKMM86NPm/bt7L6s+4LzW1+AxCgzAR/G2FROc8e9bObDjWs+6x
zIL8zciaHW13SzmG31x8gCmNxaa02HBICu72ZAFj1FxRvjdeFKBSSrCGkljZNJEV3lbzt9uYX6im
IxTr4X2hvB3FzjfJYlM4dB9q9za1govPLFz3smhfqP3lJXXLRz32NJ8UPAgJ3dsdCrwNqUPpacBK
Jbzavxk96+TV3kvh5uiZZ4P8nBBXldXYj3ZLx7kJkqytbn5dbTFj06u8Pd3GRZkQrV5+Gtps2KwK
G5GhJTbWQJFkHQTfXTpdXldqb63Oel+c/GYMqulsc6G7I9saJRsXz8avaYXM9mmYW5Joc9fncxKH
7SCJ7jwK2YLUzB/yrlyvnKR5EI6RP9iXX4biJrXhnFJPVlHV1v/78ESbGCMhGWH//qM5Gi1kKN+g
wUbY+lyN//3blXqaq6CDhqJ+Uzv+S490/AbHo3puvXaX5eb0xqDdHs1q9HA2cWL7s7QPlcD1wQLX
8bq45KouwamVCnl1mMLAzTjX8vTendSzT/z4duq66ahn/0V64lYndDQsXBj3Tba+zaZ6lq304jlF
wLYY1Rr1/au02A/yOXvXg9wU8Gw7a2o/LD9/qv1aRDZ9rJuqnB68pATNHmoyitoHa6iXQ+/8NLJ9
DTQxrCEmzNlOHjMQ/C0iCcKH2tM6reCRmExZb+DcU+5yu68L9Oqw89CNuyzQd32Vm7ty9f1TUfeP
qz3epgMk5eBmv6NCuyy6yt8sv6AwJkmoLd+MZ0Jk0VTpB3+j39axPb6wmrJdXV0E1trX+6wwEyBp
+4+ooO3YEmXlOjYYBt76CGpiWwj/kHiK3awt7FPSfoxDrbgHzF/h2JV3XJ//kplURll2P8Og96JL
UJ8ue0dl9SFs8eSSVjfcW1Nwn+dJi2eAHnnHMG/bCirPDlWzr1ZeJNdo1l3RXNHlMzyMQfGckMuK
07b7c0lcj/2vtklodlQZhcK1AeM/C14XwfE+B2BhONc6z7+Qv3nbcCl+V1K4EDLmZM2aF0FEVpeb
zs29aM6afOub7Z2tCJO3u1ITrH7j1cbDlDZfYTpOUTYXNWdX8TOAg+LzbV5RrmXXs5Mfi8lTsVfU
PxlSjBsbp+VmTPgvvqJ7gFitY5KY9oYIv3xHLRZZeP6t1zbhvpjFY9oLaxdM/X1vzf15aLnVs0DX
nYGe38iz4ERyMU11iDOa2zItafwheBBvdEnMbA7GYMkhyloY316oIMpU6F9P9gID4xVfGLpjVbh3
I2GfW1XJy51uJQJqgnJaE9TTgTvSZjqgvKN9beOBASJGQVlet6dpdXedJaoHqzd/DVnEbLhGJLym
uqmT6dSidcBhQ4M5+ZyvK6LLoR78a2N24sYJ5WOHGpkRZ+86pCbJhqwu16r9DZXjDrYSQEXbmqYN
iQHNNsjbSLl+c59dEmab0tGHBN4Del7nkXLUFdXOeu949Y5SG+/ou+kVP+fioSX5OLcEspq5PA2e
Lm/zGWzFz8Mg7vB8EB4j3wqUK6ec4gQM4flV2yfF1ljSK/ByFQUGXFIBWKpl/rAob58uOBnCUt/5
OsPiplqitcJqt/p2dQoz8U0GTxL39XjL2Hkb+L16aHXa3tBhdJN2Rqya3qBlD78Ecf+/qb/08K/o
he1ZcsEZgy+h+jPf+ktTIV+yVowZoK0PuQkR76AKyvrpuZ7JlcNOKrZaLIrUfhszzHAMqtq6Wyv5
AtyANManDZIIhXNDo0hUlyQMh3UJ1y7ncOvqSuxNZnbG1N48aEJIIWP1yvFAerMTnKlXJ42/x7GA
82E7PBsJ4jizsbp7n8F+tm20FGq4Cjnd2IWrj2BBnDrU3iGnxMD2sXykXbOvfYcJpynGTTf7Fo5y
9dakof8gveWwVMX9dCmrUSGxxT0/1bSbvjNGAgZ0Lnv2kXpYEZFhRXclwf34r0/J2uckmtp3Rtd/
YHNoZpopLX+JHexs45TdBP4lagArq10Qp1fyeXwrjThOIvYwegTorOzmozempIDM9m83Gh9dVp7R
3d+gjSLMr2RYs+pA79Bh/0n7nkU5bRBeNCeDByzGrMc8i42z79Qx43NtCB55mS+wBHPMNW1Ln1IW
tzn2roockU2Z17+ieyyIUXNJ8rIstRNBtls992hq7Ma9Lz5Dbtxs1IjmBWWirkGTGtPDfrCbF1VB
BzTW0eFbU2bJprfiNwAjeOnJYbkNeLyq+kh2+isQ0851L++ZxY7vKBgfUmKmRZyFrRjDQp49g+7o
NaEEM1huinJ8V9awUrDmmVSqZqSA+/fp5D6GnfdZdcmt0P6jnefXnkWrtlvdSje88UsOwlQfh8J6
cA3Et+SiFzmhtFPo3bRB/roE1rGb7UfE/MOG4EHoWsWgky3HtUq4nDo0+RrVE5hWFhl0ahul82QI
A6uG4NUpjyAF8WSr9KK/G8haKp4wHdODasYy0OYmVNz0iUNfCu8mkc1hrtWndElNM4C0zU7fJi3/
YPb6exxEXmQzldqXB6zPj32hz2ng7Tu3+LYU8Ec37tCTmLlLh0eW3c9SOdvcVmRdN3YkwcnF3DyU
650joE8LwUE33Bk02B4zy9qUqr8y0+WYeYbHvbSvIs0ouRnEgaAJ9mM789HL+MPn4Lj0Zi7kldTB
3sh5DUZlc6q6w8FsaJeZcaJK/0rrGi9mZVzD4wckGpQ6RyWW5O3GJjNsp4sxcpnOIjdxwIdF/SE9
8joI4ONU8A4Cdhx3DP4yKxhRV6zveV7fXkpdcjTzeTf5aDLwlhXZvcuiM8NLisB33jvzVoY+U6uz
4t4SxEEUfkg3GTVR1qx2NMqQlKBaNkDb4x4zIm7rmm1aVwDsPIioMFoERXHXq+9ykMgXV3/Tqebm
8s4SiiLjZvBiiua51ht7r8J0g6oUEwOqqibbm2gZo9F1trWN3t62KuIe4E7clHAtlGU7y+3QcnB1
bLETtsP8Pa36TTK5+b3WuxDkYmNljkaAcqx09TnVEzl9BPmTbwCfOqKEssIfou2PBnk3G/rMyQ5o
Koh4zD4peCg/D0iAEaI7r703hAPjtvStZ5i+Q2jWf+aoX8d86aOk9F9MX/yt2fx6SfFPuJNhKjS+
A8I50llcDYX5BQeG3yYhSAXtFfHn9bgv1+C1Lt17LRInMn3zA9PCp24Q2HceGjc8bTHyLgrD6Zmy
XGSO8zrvkyW/8cX8gdz3V6KUpdXeep5HE4uMeQfJRIy0812UNUKdtb9Q9Gjp7MqLWwcmS/9gZKq3
IXWvEB8KL4qXk6KzXCd6fXTKS/Gr+y6lCG6zkEgnu3rQEz4xNUaqr9+RBHAAG8MSQWNgCKVJsxZJ
3JaEUYDJVVFxzBb3HbGSvafnXNpWhlKyov+8RqfgYjbZmEl5bD1j61hQK3UuBRq5fEHRA/41MsAF
4k+1urqmuyOShZs9aoJNEEaJjU499zFjnT2L7tUb1p68NaPfu0HdPTt8bU7N5aGksPoZdvOU4+C+
W9PmMs/h2yns8L1s6/A6IzzkmTfPI9y1J0jo8kexVA3ZOoE6/Ptj5y+kopr1Uc1+uF3KYH3WvuvE
NnqbKPWJWbHs6bPGPWNRGtBbFn598Mat05J5xY3tyq5DnrNBOYdV+OU7leZQL2H+KhvRUJlKvnjt
9CXxPGhlfJedbbEagA2/2kov9J8Hpc5taoEphOrNdyQKygyEeyjq99wUcq8Xo4zHya7em9y7g4Dz
Huba30Ma9WdasKbNfPmqFDlkka0wdOXKWF9D8ZWsTfVedZzSRt9Y9CdN825yg+mdcqdH5HjmA+Xj
1Y2j0R44jhienLI7oRqjFXMc+ys1usHTtNqHck6aq7RXKM0tE+GCpR5Qpj8awcDYsThvUiUnYY/B
4+SZyVmp5TANHO0usTaKzHG6BLmWuNOS7kTjgsCQnHFlUQW+8cjftDEuXe6L1aFvueFdCk7fJ7N7
HhcR0sx4GYKt4EvlnEb//ik0NX4QvEKhpdZTaqQz9bTVUdt195F1uLFkY96lCKDalTTgC2+3m/wp
O2ptYFHyrBdhr965Gi2yNBep3oPGoTewNLjp+Zk6FC3Xdu0nqKamyOXWeyZqCLBVFALFJv0Sfufq
KG2+J82CX2yJhTysX2hRxCBT+5+Od9GheNaTNxSUK7Tu9ZqpcYfm6OQ3XXbVGWsQY7sGVQakSa18
m9PkuCHLd94V43pSY/KI/C1kh9N/Qi67mpijaEXKy/dXPlIjSFhFhbea+JNqNZpYZF3sJn5zi+TV
nBFVZRdflMX80DmJv0nKikgXRgkgQpLnZbDY+6VumngOUmcHFPME+ttez+Y4PIok3DNH1ueiQ8lb
TV8GbNOuow+SrGW/Xz3wWu8QNMPJnRmak6R9cOrgYBBbvhHh+DEi597iL1bX80DJuetXuHcL+Oai
AxTunGOYGr+4UEMlBtDFEnykQvvmKEQAmJ02oWHio7O5dDq+vVuGAemwHVYHXwevc6rV3smyKC9M
kwd4OY5L+YQ6BNXK6uWoGNVMJo7AF1oAmWJpqLlB+w9d671Q2Hdj2JOx9XgKd6XV3A6JoLs+7OW+
WNQHc/A7PZzT01iOt1ZpfqQtjDruUCbj1sLJzAYqmMi2WZme+p6YjjV8LC5TU9I4ezcRKgY5ujhU
TeJbBYKaWcjbpOK+Vc1QCclFKkmxqhFlTVNjGh235CwQBlsEaJn82sMlDRLntn55dJEcn1yWJycf
6HnDqEkvB5X2BcJJ9oGq3FhhkRw7auRdgHIuK+6bHypM0C1FIVmSU2Ers33N0iUkuEV1bmZhRoLA
8GT4f4ODR9sLD/++TJ3366kAn06GysVkGqhiUxqiPiENIwm5GJx0P4n+1ppsfvRYr+rCHk9rI0MY
djVvyaoqwHVyFwJQnsy1W2gPI7rIDltwTqoUmISsE/ybfTIuvyAWjpVNYrEhoLTsy/eGfK8+1Zev
+d8fDfgDFOdIawsvOAwsCKPX6d6bllu/H696Un02OBtmqsuqGlqEx+UQMK0TUxu3JuJBxsQBiui+
rLKfcvosWQOHSeNcG9rupqZTlWjj/mCaJlHdPwRDICQoKn0jZctrry6JxsnwNRari6TVfZHl9Diu
jdqsoodKsmHcTRccITTLer8M3Xv1OBZ1i6MYYf8yTRHWIEz+mQH/ThdD1jf+tqwUAgd7OcLt9Ng+
l9ckQ4tbJgIp8zzcqu6HStxnF1gyaS4iA3QL7dzumIOfw7z6LQPSsYx1+exDu99lQt8jLMTrXnUn
EB4uD3PJsE3pLJdOn84+5aPLJZsZAXvLFjsztk7GdBWu4bnN3pe1XzelzF57eTEOW+JvtEoaypS9
8ZLi10EeqwOb21dC+EFicC+W43hwyfZBBKjnDbcsgolk8FRUXUvkZnCdD5douNYikrKzt12aZIcw
xf9fz0LEhV6WDSuj2k300NHZUe67JKNw2kGzuRikrQRkgCU9zqUADkDb8+8wjsmZ0yjcsB1RJVve
N37+WS/Zk2VWZ2e1rPNFy4zBPru12zgJQUB7U8bdjH4RjizcjK4Hf0RWCG7a0o5tnAAXcQtK+9HZ
icFwdzQc6c2waG9zU6tV3s/wjCvVUtuxV2rbXqZjp/MYm3MDeYtofdBOZ6vkxAonGX0D63gMsuCQ
B00drYinYqtf7AePcw4mgLv64MRt4FixW3q/1figJqPcq7pt446aodDWsafb55TdJSa3Gn3ZyVri
snTGMyGXKFASnNCXCkqj0E+rSu/Nrpg3XQr9mQN2977DmTqkka5XIqZ1wSZyEfYXF5reSg0I28fc
1O9u5j2ENG5vZru4d6Dq3Q9HXqO6TqK2Bv9Y8OTLvKC5gWT7siRskUxb4DrKAJN6ubGDGxf9So01
As8u1q3MGfZuO/0VF6+Nh3o4WYd0m+SEsmhgJXJkiMyheZGElnYbhGm165E0HtLB+JAtm3lfgQ25
TYVoa9bFU1v12MkC6/EdU4WMrBxCxYFzLshkr6r64OfVVUtb1I79Cw8L8t7IRpjERSt7ltx8t10F
1yKpdyNrbGTcLKe/NUSMqBo2vVzixG/N/VLN7GX/PtaPSU1WyzofW+u2oXaXn/TlQ+3ll3+/U10B
8jXJO/zt1X8fN+qxOv3/HznUYFTBYCioKqtTQxMW3ZWX3/77h0jgNQi6M5EpiZ74v7/577dVMZ69
QKl9Xhe8x2mG1K2eBEbry+/Yrj+dLrt168Tc19Z6nRpGdaCOFz1v1ZfXfTEBStPdZQL0xKRB8zwy
PFA1LGJj6iZgyvwsnLTHgkX2YdUaX97kMPM7dCPWfXE/euW4JT3rYTDquGhofw6CJSZ+GpI0WX+b
ctjroc95lNIxSvqAiMfK5ltJqTs1/eUxUHfoRr2dYVMypjwkZSZjI8cYAeeCR2W03eHW04U6Dlq8
FYgbrixp/jYMgJuk99TOCMWvJYn1LFsPa5rRHRtmShbgnT353dWEOwTVaL+Z9Ujgm+AVrdo4Ypny
t4VtgkujIgzy+bnD9eTRWo/elGkcLTXRIy7qNWn/etVAM/jqE2dUFmGkjEY9W7l5NKT+DEnU4qon
oxWAKSRV78yJfmcN6LRYl5G/mv6uLtpzmNpQ0Vpi7eIE8vVFGL66YCfuMG5GxUzD1Aarx+y4QRRJ
X0TX95F005/QNNu4Wa5qxqbz0s/fCIIuI2D1FVYsWxQxD6r1yaAtRwdj42ueixOhP3zWkYjXJCjD
PRqbp7CrELuoFYuD5CbVziGpypQ0qynd1tPOGQKy+dDu/7d2G2v+39rl/3rHjvL4y/L/b6lfFvH/
r/A1JLvSM4EsLkva6jrW/7+F/e8Xwx7ldgJIY1Sju+vQieW+DMyDyMxm1zXFAZwDi96i5Y7mG6o3
qFBHhtZH3cKzt0iuSZYx6evEto/psK5XY1HdmL387AxEq/7AqUSNBMCKY65xI7OD8Nm8vHriqQDY
uQlyIj8XAArSBNZgExjLD77D8XoOSK3oRv3XYTisKJMrMTailyCML+FWv3ixbbOp4lfgXqvQ/gWN
/eKuWKrqygoo6RbfusM2UPn6e04d9G+IBJBryAP9mLtyUsv1ANG0bcvuoR8cbF7FwLRWEvJjtNNL
eSlYmwt+3MtE5UQuTDDTpgMpMFCGFnq9M3zhbztzLaNO9Q/ueDdkX4B9RUzajAO1dXAm4UBk4Glx
iJws2IxRnzbBJvlIw4rokib0I3NAB46RkJimqYmQ8fnE0yRpMZ9m5+CXTD08UY9TMBsnCSGGp2TM
MeOlL769JgREoMzB6XNRxkDXYnB+psQHy0BKMI5J08mGivSapOZg29PZHiVCYJRfT/8EHxBfeGF1
PsQ6na6aRciXMjmWBF22NBOEs0+RHAM2PKDqNs5oCmQW4JEmP5GUSzKYIFe0sPotOD3IWcle2JuD
U1fD9qLLfvDGIvLNOYsr4N7YJmuQRq3xFlIWJ2KNTGJdZ4Navfors7QPe6MsSJuBOcyCHaspzCU8
JC5T3zvORyuAhguIYnLGZobyH4/GCiiBZ29GOuwCaTf2FpqYfC+JE5LaxolbgHXwFVWD80Jkh2H8
9JOE2U1oJjXMOV69D+59LW9DFExuCHchX4A2dJx2YEGdSyBgzUKI7SZ9ziheBCSY3F3R5+RopG11
aJzc5nJLRkX5ZuUJKthk2st6ujKGxjuFdcVcJi9xVnVVx5nJDl7b6jBWa7rL+xrZaEB4rlp+aJUR
v376bg8XTagZtMesSv9W7gZKZGxNMn9pAr86L9w9pdD9Ho9BHo1OWEfpXJJc2cJdr876DpdR3GFo
wrEblCcztRvslf256dPpWIBjlKP8dYOSt1I8OI31NKcL7BVITe+JcDuJFWKQ9zdwwR153p58Hyy2
wB3QMR2UsniwAsRDqN+I3Vg4IDq9Z+fzuUvCrhYqQbY8UEIiK0HtZY2bTTGzEU8s74vLWjXpY0SC
+sihyEUpmxMy9UIfPuV2MqwrB1zlKKiVAWpRcERh+BKgiLAnnkl6Lu876m4anFhUl6DhDokiZWXH
id/nkYU4lofX2vmIZjYMTDkXXbELyseMkPq4UxSu2LRbZrrm52bZyInTs8G9ajNp5LFwuBulViQF
fRrC5JMCxFVLZzVWmELEBG28kZYxETCHYi+xMEQWM8Zxg681m/38sOKbHLsZFYfjXKcmhkBqjXkg
O6ujezr4q823LDOSe2bg3WzZzaZwmMxEyPNQpJlHbuvQ7XATFPmqItZehoSKR6TV7YCLzx63Vj4K
vkMjB3wyF8zF43ImFjnZBmp+D53CZwkYeAfJS9rO/bziHuwIdW2mYYNr+pwV0FgISjdN3qBEQZrU
W/qLBk2lzU8iYTGMNc+YA4H/MSNGNUgKXT/A2mngb1ayfhY3OTYt4KSrvPbARkgVNfGRuw7tU58r
vZ09EssL9pLA7SLlhzJaFqooIZ+DY2gHKfHKCvvIKg5Y+CnjDit0kxJuz2tKmlX7t2BSKxKrpor6
tSEAt1UHstN/MEzDn10HvvzOWr/aFSZS0YBS7FoTsWchzZLt2e1sVqjbdrve1efcBWhOkeAtpEfu
xjE34afg6BouQ/2MXAzjCLHbgJspAVIaaoI3kfu8o6bDmucPCF+BZIQHsgJcsbbvDoocawi/8Etv
JP6oPTSRQPJ2Cee93CWkas4Tpp3FGB9nDxUU7yDifyRIiZ9dtKspmIFs9l1vRjwn2M5ppeKJsoyt
8gh3njgZ9OSDpE/eZ5vP1hnzDu9xAELB7mhzrgOpXZV20R3HMN13ehWgQiV2i4beGLx+O6+1h5ic
Bp83fmYf54jvIfPEJQggpXQZIoP7FjOjbCoq2+G7O4R4kB7ZeCQ87Y/QJEE86q50OOdHcROUE7AO
dPLeufx71uFpkWaE5oEa5Wn8EI66Gy3c5x7JQjxtmEG7LsrrDNech8osMy+ZmVCzW6GJEk6WYYZH
MCVqffFIviSt0JaO7WK9X3vUXa1d4cxsq2DP0/pEHuNZuDUNXouDwaQ6p636w9MP9VvxxKGHSreW
ltjKSQOPJmSsEH/ZjgPlydahsU9roo4c7jVQRBDUc/qwtD0qfjnv1rliw63NgxpVFeugRISHKTG1
xOvc8synZhZczZ64IhQL/Cwp3wZTiSsEabeDSKjyaXt7WxTyuZ0qJCokuJNOeQX0TjLfoJBNIKIc
PJhqYpxwoTRcCYGDtqg4+B2p64QFvs4Nluc1MK4Bs87rVBFFluWRmSzpduTGG5lLFZldm1xIRfTO
fRluIOB3mDyn+34sDyJBG7Ka63EI/8l+rjQFQ1HmcoAYxS6zy+e50ZEvcAU6oEKGrsG1ktfBGtgM
fMwKg+OwN3nFD8NM9jDm9N1b2VxFbYDZwQqMl06M/rbyQ0GS4aQIfn6l8+nc5t1WSg66Rj21WT6R
WlBiHcueJrIu2opN4nl0gouFI8OkZwR6X5n6WvK1PI7QrnI4Vnng8rkZNj6jUho6z5RORQxgctsk
JbVobn+Duw8kRThcHOrq0fb7t9p76kb5VebDcGhtgwxqlKRgQj1w1SWoysIevKRiBzlCz+fL3Jrj
mUgPAgNJr5eYTWa9zDgeURAVK5RtTU6V43YHy+6nY9Up9G5uSjyBXuKhhpoDc/kxnSEqJj3f1pNl
xSHpWwCUKYhK3f/kLtnta9Cc7cKif8Trb5qVgUwDhi8wR9tMW3flOJlb7HDoQcn+yHdB6AjUE3nA
daTZW62bxYhMedTGQGzonJhRemHrncVEPTFjjDT8R26wMfTBfVMGyY2eYSJNaCmz/JXVLE8oBy8n
IcqILg/QNBghRlKBXczPtL9NQ7qGteS9U1xEqyfPqjMCVpuUX4xbA9gZPDxx+dm3B5Gu97LoYcUN
aqt8VI4TEJxD9k0+R1XQ7EU7I3JUmG3BglHbliijRRr5hIGQE3LKcaltxDQIAljSmLQe5poarzB7
+GbtBZGaiXVc8cPPs3ouTMj/vrofs+ExGfwXPqMTSQ30MIPAaK/iWpKU5XGeuboO2frUEsGqggvJ
ENeyqPZtT66gfQFjJpBsxI+7vu0sgj1xn+meOmWajg3q3xPDeXN8eZqz8C9M8o8+xbDsIarwZozz
+a3bcFABAj/1Q/KT5x4QCqIZM5nedBqWu3owAUBIkMMr3VDE3C7spEEPA4kkJm4pYmE4rGM0DwD+
/jEkktTK9GFezitlgkRkcbNhPD00YynQGP6Z7eVNKtzxoCvidBo0LHGqG4ZF3GqOJNAQuEWWqMpt
pDuh/mvDiaNj0l8inb88He5zcxlOvpm+z8jzeNI9vIfoDVpwUkJXyITl0x08v3iqvEXQAGSe4RjH
vUjZVZWE0Ol2Tc+ck4Q25rjssn+3kSGnx5RoghWFoiM/+xkhJBc1a+d16dNIzew5rJNgM4ao0Jwh
u6bp4BMgegvn9OctUhy7AJznCVaPkID1O5BTFLTDEze5mVOyxvg8nyxum3GV9h9oXXmBCl9Y1rRl
zJ6/k2b6A6d1M+VWF5sjSGhzSGz5OdSEoCwj+SRepzm+FooM8oAfW/vKfV9vyLKRm5UxdOt4p2IJ
0K1rGIvs0PoteT4hgblAaF6I7gEz80m7otm6XgMMpw95oz5YLeaxarTPY42oQy5om3Lr8bJQMLTf
pUFBoW8KrmaB4c0iopHneUocxG7w+9j6XrwSVaiUZHH4N3rSKGPz4sls4DZazfwS0tIEPoJmGUy1
A4G1Uz4wN1hiAguSsoTi0P/YkewjhQLedv2UMenuZ8UQ1vt8PwjOfuV6Zffze23CnNkNV63AxBOw
IS/weroMHsyUHMd/pQDQ6wNoHxR6V2jcD2Qwg03axQnB25Gg1gYyLIjonXlYwv6wdOnx8pdqDOLW
eCZ7AEBUlo9m6v/ZZBLmOsXSPjOBJqame8O5kMjD1tHdsm9nDkbHqgkOKN/CsT7qEMZTmjTGGRpw
bPw1Q4V0KdV3i665Zzt3WZJ+DUPh87YTNEyUTJxY2bjtHXHdV7Cbvk4ecufNTYBM5fxYFvKbap4A
lyII9LT8H0lnttwokoXhJyICEkjgVvtqyYtkWTdE2a5i35cEnn4+eu6mpzuqbAkyz/nX4JajjvKG
5EEHHXN6mGyzAaO/qBPc/v3fqZweGSFJ66oJ6IyddJSOs/WugneuW/oLxHGEgt2KPnu6Q0OZBI0p
jV/uM1xQCJzofTEmFA6lc3fNfiIiSP6NsDHT5vk9H1lTVh9QE26zGLW0Fk7vJoaYirAhEjr4MTrt
b9wO6Kj11xZKi4xJsfNTAj2C3JuNPC/KkS5YdnKTCsdjVPy69KMsLQWQlHUOm2n/U+bpWnTDhRfu
RfRvbAF8ubVhAatbP4FLFo3h1oS4Zi+dUS8tg8krCyekE6H+Y86DsCuYUWoOxvEnHiyTVOPuvfVw
pER1SOQIF7KjxSRFe1D3HvAE0Y+cn5/GNCU70bkffUciZOKx0M6jpdZfia95IW2LKZ+lFUah5g+w
yCAL4jcVqY1BXAP6l9a3LvVo56ssHdAKBAjlcv8ZiuIJjoNespylF2R6CokBYqy7u29wUHQZTLRB
MqX1m5MUvygabvuyT60L8MvKiesfTx8fuFZ5RqT/Pj8nVgdzznazUmFEdEmsewzvyMAN86KgG8Oi
4a3p6IJxckYmUwUrN1HZml88YUfJta1jSphwaz2/IJOMq2VjGa9jlPFSAvsu5o4g4f9Ovc9u1mES
IO4BTSstH+68Yb+wGxAwaG3Nyt4iIiAsxZ3e/drN1vCwqw6NWORuuoRciHTkzJQ5bCt14Uk7pNCI
LpIzzmQQWsUElu8ix3yPO++oZQiQtfAjR2nYDMUeUQIINz+3G3o0XWhnKE067IziZmTgOIWTboMA
2dyIVpR3H1wwK36xUe+zVJGeRM+odN6doTp7o3PhVKGwsVnYcrAXjkGumUZouBHxkvWw00R4X03S
5pckTAPvI2S2WZ+pb3ibQ8yLqTmENnFM/lDvzTzfG6V1cqbsiPbwJRoBoBsDN3JkTGsvYZ6K82Y7
H56GyD7/+xBrnSyvophOU2mtSc8gEZapNy/ajZMMWJD8nRtUL0k13XPHfPVj9a5yxEXJsHG1kD84
M1hDQ/4amTxzr3jy4e9aQehJgTPZL2xUwoH/I1Iaqq16NbnpAbN5t3Fs4xxw0tHfN2xDZ9dYNB/l
4xMd/cynXTOnPSHsW6oCEVKxjgL3BXfZj+acs9R8QdLpL52s3BEgdygnDplo1AGlAx3AvDzO34iw
MkRlLdfqTLpEqliXqMcWZGhsgoIk10bdvTH/5bXbO1q4xuR197Lxb+zzxBq0teSpjUlcfpkVRbtj
n96DmAKltPJfJlAFc9C+RmnOohL9Qi7MJR5x1iSJeSJu5K1MhzsR42pZ2dY+cSDkpsbXlq7vXVs3
xzGWGweLiguv8+5d8W+M4U1ZB8FFuFNYXHhPBiRtcOG53p/EfFnJqMCrBFroifIdSvg7TwlpdfhN
JkAZuyIuNzVuuPYIWevVG7kSNMugw0eOkewUGAFJShzS0+T8MTvGQiGeRtIZC8RdDyot8gW01jNC
quJV8sQq+GnkxiOu/lqaJteehhKYeD/yuqsXqyh35nLEyBJPzI+Jdxlbf0GLq7sMif5GRIFtw4qq
Yk07XM5c61wjA3mI4+yJIeCXEMhQ289iGv/qA75oNNe8o6C9vBaJhc6w8O3XDgdN1lDW0yrxLpno
IjUesaHt00CuKs/8yL1hpYuDrVfYoHSmW7iaqfyHhuQmrd5eCnISwX4GKNxW+9tb2muVt78oaxPO
fbmyyuKPLRByjNxoRvisTd9aV0uXMtnRwNBeJOd2LMkwUMl+1B0erdI963JTasxdTTMeY9vAJUEx
HFl62iqfvHud87EOEeiCQxe0mzbL6DEEBldzGu4T/KWeIa5hG/wSOr8fkeEScIkxP4kvowLXKQZs
9p25anxi4Gupzy0C31Zs78sB/+GkJyjI3PzYKTAnUuNXrUtEv1c9YYgPjW8wxeuPNoaAJKz9DtqB
cDbhWBA9HjF6rZo1sQNC9C95DLDmKwZ6AeWsU/NeNQuFGms39s3CcapbXfX1vufkgIXYdyp/WgZi
bpXADdiOuGsuEb+ZDoPbJQYGjk7eesgqL9B5SkfUiobenWpGhFSCDAAFfUpafVJdizcqjy+Ro91c
D/ixqFpQvH9OPGct5BPQjn3uS+uayRmMCPip8tSFqEg/0CRdcxkyApJ4QnpZbHZfYXCycMW+UC1w
yblyU6y9pRd894n8aE3jPiXZYaBYy247g1gL/peLvIoh1XyJ8WR5kTi2IyH0DpUSXQTAg3Ow2Eh0
m0UF3psaEa1ojr5McU4lyVGvHFIXXsII0W4NMFmBcdQjcKebOzUREfnSE3W7ZlN8Cxw+HzDNp96S
LD3Z3YNtZxfKKFxGHYvIVGGZQw7Ohj3IfN9CTiTGM4PJWdte+27YxKz1yXrq2YV7R2ANlHfUGXvR
1tU6nNSzGIviSKxuUTaPgH2YS2kd9OLNjPNXB0coEjoLKny8mXn21RXWu0kYwTKM7swDBaRhd894
WBZh+F6m0YWmtUMR6ScfMfbAB6lbJlEZzcPu4wRaC362+k2leMwTTB21aOaGvtlYdv85ezn8+TO2
UC6hILS+jNy+SxU+S9NbJX15LO1JWwdDtu/i9lT26jMaM75s1+BPLu1dYgd/XPsMscShgsXHMfLv
oowebkh2VAUSRBy0BRVtbzXLuYD2sYZ7Fcyv8R64pHBprJ92XRyV8Y26GvfeOUOsmYXjBeMi6v5e
a7Z9q28RxfDCEnKKwmdplum7WaiLQeh5n4JwOrYCFQ1iZOjO3hzUUdXZM8vWrdDONfygE0O6ps+a
MO+FMN7spFfbOoM0nkjol6Ykpq791YvpLjt5dWV7zdL66fbt1SlYvaXjrhFpIegV485P8OV7jHnI
MILqlqcBdhZDO/P1Mr/p8UoHJ9xCFGObBm5I3Zx318BLjwgHCqL6Bns8mLZ+B37NyNbg26BnBMsH
Xqzl01NjtbKS8atwNMJSiviCExSAx7M+wTJyTEbAzTpy89LJLNI98boClFTpe8LcQv4bap4EDIa/
inqbamEPTKSYsq7MrFyXxsNX+riSjg22ROBdU+Wb3EachulsYdhncypu9oQATtbRTWvZLKp6RKIK
tpnxeNjatNFEOidhYT0qgMpcLblCC/w2wDsorTAphN77ILB/I+VjSUm7F/11GEvqtbUaUy36vioJ
bpHrv8lGE0cdYHKh9eGKT+klBHwsqxYBlYZljFmMVAfv0HNTl8m9s52nhWVlUZHWQOs9xTGhTSJj
UYF08N8C6KVkeDIn0HS2ryfjY4jy1zT0DyGl2sBYHVUw1AueimqD86LYzzdObJEmJ/O7adJnY+mM
o5GrUQXolQvr7rU4sH1lfmRIInHm1s+KDTYe22rvtf02VeLT0duLNO0Xy2VNCxscg3Fv0sWVpNT0
Mp9aIoFXL1bxVO6Mrn0mZYc8U/JShjSNL0e3gHFohz8uHGuQeOXSaquTNLJ/XL1bXxnnGhr9bJbD
FRT2Jek5i7AZPusJ/bTZaHtvGJf9BK6my5GdjeT2iCDfcXjAHeObm8a7MraG7iEBqxok6FV/ndyJ
8YBdEVQAudZCdATlY5rSD2NZ7XKym3ijOZZRxpe1OEVAqXHee0tSY3dmMRykFm2a2n6fRuOWkQYb
JdNsWXHRPzQ4OuOYp1JGET2KHsUo3Ld5/aYSxK3Wcl6ie1f77FuISnu+j5C3g1CKZBPLAKrZMo8q
yTfYAC7Mqdxdn15nDrtIy/bU4K15EVaplVya0LxztrOIdYT79/3R6aJ9o4Xgtc3J1GiMtGgM7KRz
r4QGyzGOp2FCT8PTO1JV4nVwLejPqkVpqkvrpGgjo2ov6Kx1U4zyVApYc6iwObcs1qX6HfP+N8Qm
Y8NGU2wgiZaTE9Q8yma3F84i56hbhnF3UPjvCyTLdQnknntIrdJw5JkaxRdv6d8prlqchenBychS
1abor5fh3w/MWgP9o3KjyH/qhm9xwm5bdlp/1FrYQ22uo/VVdZME2nVVSMOBhwtj6KBZGiwGDOj1
zfBQkkUGzErkVzXyrz9pFVxNQgJWMtbObpJ1u0wPVzZphyI1sNX+aWR10ui9Q9V1SQqPzDSJgiwI
sDwHOuwOiOOdJNsjAcg3ClMvaB17ZBHRtkYGEozGOjSSm2NN5zpiash6LaIlEe1Jhu2QW3qc0nat
o3CCE7oUnF0o1dmHY3UrE3potPEqEAZj9v1uy3ynEda2TlPzM4nrE7jaonKm2wSmx0IHkeMgwZOV
S8tH6L74sn/0U7ezdftlLONfzxbB0kEQvfRsf9crLd1VU7Yv21fHLXZoDLa6UyIyJVwpHPzPIq+x
k2lb+PeFmaUUkjTtJ4F9LYmXiYHWYbogwQ8XBEHsExfQXwujf33dPhtLB9/C7eVZg1pUusZsbSJI
8CuDMUe+dyJYNV54DiL2IH1u1nWcFxpaLwbtR9LHD+wK3tu0PJSYAUZDwxDUaOhdcbrMLmKN2bIe
WVBQ9IDxmOcpd7KFTt/3QrH79m4PyhXtWIFOZLDiKSfD2An6FY+cRz0CQd6SxdAN0r3ZYegeMFZj
9LF959ol3lfMKLeIcemPyN/HdNoVGpKaQe/IbNVJI2zKVT7Kq54UX2LqxRI+FqhGFs3OKSacjJgn
QTOM7zR3tVXhzDgh6+rG1cM3K9XzrTEU6aYHnE5xfOxQJ23KqTukv7xob5nOE1KjnV0KP76Bv+h7
Ef+SeVkBfdp8xxklTAXfYjf1wT4kbBYvB2Ntkj4Qm3gLhzAptofY2Bm6QcMp5XEQWYro0BzFdv9v
8BAiC5RuKOe+wlBzTrm9j/uh36kozVcYpy1TRwRcreuQeyym72mJuwIM2wE7sKe03Pj2cNQinrDI
tNF59dMxHQusnMrHb3HRsUzUKgNbUdy5KSm2ax81x9IYxcPqyUh12W8HMd9ubUhvrEH6k2Zy3kgO
V2Z7I0bbXxa3UuWHYDw4RdmtC9w8qd6MO6o2iFSLubdLhwLwSAM80lwM5xLxuhVEGMNyTrCfsBXG
FSXhByKvkDoTrLpdwWdDX6Wn1Lnmick180sz9WssacRJifSIAji8tCayypENnGn6LS2kTWnlOCus
4nZx9HLORBZ/Wtia8SsV2G0UKbM62yIOLlAV3zkLZWBQZEMU1Eulau6LVeGqdxWp2AgTNz7szWZY
Dl2E70qQDBYkW1ZLXpJADsvSdDcmcckLQnCxfbnJc3CRPeBFXAVFVp3SON+nZf0RIkrpvQ8vM5y1
svKGz3EpcZcuDcTsup3COM0zNUM+2prqCd91Sg0wPdfmXq4nyIEKf+eyN4Y334SAyFrzewgk9bje
nOkfbXzDJ55hJDA5UscRZRuYGSubXnvs1ExfM2bdk5pDwFK9po79podRwJ7AP2G8J7chj8PrWJfX
qtP1d91THQEZtb6kuzV+WiZRbzr0/RmX87o0zeIyy0wXWqZrX+2EqdyM0/xcO5H75lbhB0MCp21m
hZeaEMiVZYkSxWQvbol+SUxByGmEwyJK+lMmim09ejA3PPdhHH7nSnTYGox2NdmOflB32/a6r1pp
5T7JgnoZdmCoZpE9zbwjd3+sPrB6WMdAIUf1lEyfVKV9OwHK8Dofmv2Yqvol7LiBsnpwv9iL5jJq
S5x76Djq/KCMfWk/dC1UT+XFOAoLjWQ5J6qOUpDhbbv5R2rRZYSapKd9z6DoyC7Km+/p+3aqNnEn
inuLPQHbBT/imIZkNfApZkiJXCQ6T8dx4y0cChb++ZNM9KclyLoxiFvZZ3pG2rRyD5Us/a8sFceh
leoDtbF2zHQwHmdQ5T2wK2LsW1JKVTkRjd5A8Q6VuTJp36w8qFX0EYgrta+aOpVVW/mvYwnG52Xs
z+Owd8dX8hQ83OAEnSLDA6DXoLs6pG1CGK+WHq0ydZEpfLyddNhaO9QjVvToGhnvhikgrhe5m+2p
xTTIcz6rulsnfGvGoSKJXgEoVhZYNNGEEdRIjdBtSaLXw6vZCD1UEXX87AOqu4C2n8xS+xpJQczr
EWOvxEzLojeFWys0b6NHoxMExGucUNfEUHXwc0rXqf4Z7bkN2/silGdT4RFltoEPtHY13iF+T/iA
kCd+MbgTLw1qUj18TTtuQFLIgRVUcfUEhZQ4xYntQfbpyT99LN8ZzgjVn/8PXPEppgp79pr1e6LA
HPY4dDRoKhDB5PXaHH4GSq34GPpoWUzTdWoYQUcYF5QCuOT9HVDlo7H76uC6/tXoMtR0unFxLdVs
eqSno2ESF5NW17xCaJZqJBrwDixmkrSNSHrSP2OiiyeiWu0Q5J/irIPl6UwRUJyAkamBZS6Rr0TI
ZhvPfItxyPNOeqyq2yHW1pHGtyJq9HW2yYMXJf9sIKEGWdCyqtRvhD++sCOxQGRJ0ZAJcCtLmxRx
LveypBahdSXXMKEtg1AADF5G5QRt63VDuvfUJTH5nB6ZriP4ZD0yoIBi0f8wkvkbQFPD77BMDZTd
uxgH7RKQMmICNfJ4J/JvmQ892cXdsCBSF16hZ8+xynOlDS/wfrDl5l8CILG35ndDY2tMI2PcyM7c
mXnzmIvZ9WzQ16LUEei5Oor8wUIv/YpgzFqJzhbbimUTWSXmOKQuaY4+hwg1BMHYxx3Ku+iRyhWp
kcquNm0Q/YK5Rpz1CKbsoqYZC8uHTFFGkkF7Byx5+NV4xWsB0c0b3KoP0wasM4d3rZ21Evkuc637
gIpxFQz5Whp3Ryv+TlOvLc222/C7Fb7ArSHss6jpKAaaQWhIzWhbWAvH2+hF+13jOdqVhvOKTtzc
G6e8MT56Qn1JVKImitTloHrNyXu4Jj2Zo6pCLwHCXwX/Ol/8uBGfpOgbTLbqmmLTDZij1yQhsDCT
0pUApAnUQyFpEkAes/FCD974qSpknYM9fZgtIjBn7pMwK3+fNc0u91gfZYTEronwYbCBFgl2Ja7z
HW//3xyg2wSehQ16yb3qI4X7hasqm1VhWgjn4/YN8SLfQFv7qDObd63xyM9BBdD+l4qUYDmIZbRo
6/DFDyt7NXWEBTM1ElF5S3oXpw4Zafu63IvBLl7A1ijYypYcNq90qncEbzdfqWbsrLr5za343Ubu
PYt2AR3K+JvknRM15b75qxzCg/NO9xDT2a9UFDpEyxZc7elXj0V72cxFGESRhCWZabPSUmqk6ZhJ
72CC/6dS4Li21jdhh0PLR8FtjYxPScRa1NfeT4f5IxhSYxW5zi+FxUvaBdqFDnltdSjt4leX+4Ga
2NkI5DSzzpIVLCX3nT9uGwv/Od16w/7TmNWxRARBSieqIq1cR0OIajDfh31AK3akSGhvlUeeGqrZ
qiI7uxX5Mhfl3ZLWPesE5v3gL3DXXerDO0gqDrjJOBk9zhw0xhztVbdoTIzo4JwpYPqiqXXIyH8j
pbFF5GNtgdYqSbSDJst/W/AV245XXVsN6ybKjU3XvhPvwNxoAqHEYrhIrHG2eUZPSpg2rToLvHqQ
EEhIbIJtR6REBOh/RZlbb93Y//A97zAo/zG65qsSxoc9qQOdRAOvKg9g3HwatY3bN65+4WRZHxua
Scu1GgsQGKijXS3Yl7QAHq786Qser54Q1DpcNgMuTLed7yqvWuI0+4vMjxPBmt7jEWVvIvSjSWIM
eiAaQFGsfRUZBrs6e4RDAMliTz9W30n074QUSueP8+xizlDa387o7H/c8CWT8JN8P2rB81A9+qCK
VuXI4aRXu0zzsEh6wAz9wCjdFyj6IF6dqXlRKjnnTbuGxcJ4VKG9mzocuVBYQM/+SlfnoZodtS7Z
VEOCAcGc1ZMJFYR09yDdqKf82fRn/Pv/6C/9CrQNYRsH/tUh9KqtsGuStGxC3mM1vEYR2ukxeNIP
ifJhTUgffwcZUsRjJO+WUTr0UIYP7rAzw84ujnOFBRcFKdG5lTD/qIBgIz3G3eWWKEe8HH1sTJJW
aSISjH1kl8DOizoc6z15bCe4xRMO7jXRHit8ifTaRYgEqih9IIYwVvzADhfn3kVVpfFz6b75VgBT
LhEq7QBr/wLOu7Y58s4l0S4x3zWCGYG7Y7ysWXu2Enpaclz8zYSAfiy8VV58JsQZZ1pOU3HovJot
xB8ZGsAPNeWV8HhbZbfv+X9GJfoN2a5Wmc3sMyYRQb0D5KPteTfSUj6bsq4P+F+5OZGGBz3LOZH0
2LSVXNMTckvC4S2esg/YlaWpsi1bNmXq9SMfGa5awWXq+jX6cZMiGxQ7UUE2hEFK2qSFhAZoCkEC
bnQqGl3iH/ps6+pwwg0x97ovcXGQEEDujb5Hpr1nGEHJck0mVhQ3Li4V72NCihKM4UsniWAe/oyO
fu+jBrcCiX4v9dgc7d6ZLhjG7vTR/NGd+jsRHPC+UWp7rn5tpTZ17V38bDy13InYuYYXPt2dbDu6
N8Mj2mOsd+zMpiXuTYpbI/3x6g2lZMemI8ljMvhUYtqmHKO8FGEuV2mW+ys1YW8faod1tuGDocuQ
Uuf94KdPB7Gyr5pdQHb+IJt9NA4popfwNkXylZFm9pCSKfTw4tInaXNo1gaBS4NvmKvOiA4xFe3t
1Oxr4BfLxbc6lSy4KD1aRBnbjHizyFbsC82hMtxgJenTWFdQmx2dLXb5zS52LUNMd7PlZa1HalWC
xsZF2j+JUgJQ7hhS5LRx0jze2sa4y1W0rnuU25mLWxYLab5gnLmTfsxcV+MvR2dCY2rCTZssDSv/
NQr3PffAF0fMGSMz1BJVVcvIsMQFfAzQdZatdUfqd6N7IFjmjfgxkMmKNPptGAFat72abnxBkL0t
ZMaQjMATavmEf+i9wILYueHeNoNXaSKx0gVXPeHOZ5L4XqYURVMSi60/OltpMIJ6I7GBWEfXjnvU
pvik9+LhZvxXvXVF2ucsilTte4GpGJ3pCtva2yjUd2W17wUAhWrAM7yUN98kMC6gFYXUMuYVno4G
odPILNdo9IBqE7P6ZENkieYQ+fKHBJ9LkqJTd+mDnDMfSqvnri/X01ShMylePQd7lBLMWvOY0pvA
s37ALOLY8YXc3xORYlhFDJcX3r7pXn3N2mkvRu8W5FqBZ7s8JnX9zXi8SMr2UccZUyW2tAE9fdhv
cjFxN5meu4Q1u/ZqJCxb4n8Lswh/v6/tJoWXWRDOavGR+sYZqZRY2pM8BbH2qqIcQQc1XGHgvJhB
ypmQFTSndhuF5MMU8AqO1B5T+uqM6b2K0BhVxQDWKHOcSYyCyrra+kHo/zxsfXCovGC49yjuxYXn
MJOnb5XWbJoGLZRMgiWpr2/Q3wSehOyT9FKn2NFWUXHpHZKO0BSQChC05UJMJAGNTGK0kJ5JdyuW
GYqPwiCWrS9+qYB7eobx11h0SG64POJLigpaYR1buEDYS1NzFLr8Ymcgxc615DsATUTTQCwtDgiU
OkpL2n1LsLePWoGkAbIIt7K3/jmB1xAtWz8qL/wcjPZUULjVWDy6dUHbyPBPTuCWFEq3sFm4SjXq
dRjdC0wGTRz9JmX44iDTmrzqLazRG9BXtZMp0z9M87GPnVMJ6AxNA56ioQzgjwx7J0PAUT8zM7Dn
BnHU4ikdtQmauN7FKmB7zQGx42/Uw75rAeoozdReXDzYwtG+LNGeBek9FO5xzI1PBIcfGXMaXgBr
QzVGtlTexRz1aKNC7TWK0yd+0lvm8JyTNUMegbiL0FH8meZfM8Y8OVUVs4P7g8doonGAKaOhYZwE
3wBZKD23cWtHm8KDZC8eoRm95a37UroVcN8QbAcKvo0CFzUxssei4Qduk+lTQ2W97Whk0fX0SzLf
BHOSTnVzqadZQ9iwmQ3idRIGnWpu93DlLdTaT10Qa9ajqli1YbATfBlbO+VAGv6I0L5RJ/Pf71wL
7Y8vw4tTHNyAs1BDEbjsjPI2xOO5TyWKzthci1C/1hErFlQmXsACe4Ri07HWQsAeWkPwbdUTEjqS
geDp3vHHnGSoP+TUnjqHYKwK30KCTssnBhfPWL+tbX4AaLNNXfY/mFXm1zbKuE0zi4ivxGx+endh
EOxT8qYvPU6hoBqPVWw/Yq3eWhVXRTpRxtVA/qkf2+cWTMDpQSq0Q08my8qzzVcLRYI9VpBBxcUI
Zg6fEBK4605fY28ElHbGemVbxUX1vHYK7bwklnQhXWmtg1QwhNM5HervtbTrtSKkleYqo1958l/H
XMCQuescCAYsTEvXpWW6j0AER+o7alEe0wEcoAcIi6f2rPnJT2gMFW6zhs5iInV6NuL1xi4M6uq5
ksIo3weDGheJvQqc7uGBjgDXge6jpo8ULKk/orZ14TrYg6F2umZVW+iSCjP9Z4/eEwkwdm9oZTYR
BtuwUuu+X8YGh7LTvnodOrA+K7x15/ebcci/ikD7wLzCmQV+oQztigbjUIlZ94IdfOlP8j6PVE2N
IxG5ubaWo4XxJ4F50cRbYYxqdk9x0JiLXIvJagv4eISZ/caWfUjD/gcv0vt/6RONSMi8nNkR5fI1
OgWHUoQ0GccPQrGzFuLAlVn77g3AChl4I0QwqiUFJm03SOt9YiwasnM3oqJZqPywUo6/Ksf934zN
Zv49pF7vZy68bcXey4Fo2JR/6jC7jT3rpB00R/TdZyssDrZt//V5MiqsYgsp1ZEAIdRVWnuCVJ+5
uWKWx8B/ZenFV/YnxqZtWlJ1bpjlJa4nJMjVayT9fR/YP2487S3N2g5Z9PCqCJG/BsFMEWgMv5Tw
ZIx+0GB7IgDEbc0DFvFQzite3B/cGgmYpZk+Q2DM0+No43psrLM3g+1+8Eywfp4UHhCnkee69CEs
mH6jSPhc8/BFOuLW3vjunPGP5XqC/vNqjpLp13X9/wRhcFpH+/QdSyx0496Vs3OS3PtVacEXMxeK
fh9PnaImMdtMBm6GTofuLWrrlSXgNjp9thQw94iXolvXgmWPpMhCv0TrMeA56PDAL5JU/PO8Lbcs
GEdDErNrW6iaX4YM+3woSEGAOr8SSHM163zrFaSEapq4+ll5dWgcCUoUmToLuaGfE8RGKfILurYv
/DgA98NRL+Vnq8X7GQ4gTzInegLRq0R2HOn1Y6Sda6RzchO0TcPMxrouETn1FTKxfpzWLmISDhRK
TMH2GmZUDN7+K0AYX4L9QxrnUWWkt7nkXerT2tBkup6q/OGgnB7q1liSGFSEaUywif4zWGxPtBT+
R4U/dR9nEsm8hGjQypJCbZP+WgXsztpsFzAM7c2P8594Feyamor6Jpm5lojHnhagZa3cJyFezIPJ
+I5l5YStZRwiRJjcSIuoyr/SPEUCkA93RaHbUrd4QAumHJlEv3SAaqvUMVepnX235HmuAh29xUB/
bRID3RPdH7uLEDSeBkkUID0J3ZNrvAZoFgkbYJdohr1v6WTUOxHlTEN1d/2GXBrKZqPWW6YSVrAo
wHBtSssz+JDRiGIaD9urKNt3qbl/Emh2TzH9mhO5Z7N636b+EA5EQys7ll+jr305SBrHmhd0bHx6
X4GQF6PNB9Z0xleWNzfXyl+lat+Jlp11MlAH+Osfyl0XA2eXWchrhv5mNUXGjycAhqWZPOwIDIPq
P6aPGq6rwgnr3CMNVVdIWKllMvhEbMlWin/CneKdWTkxCE7AESrW3Y3wqW+ybWe+LKbi1ln5jWFt
3Mom+Dj4CvX5rLbtnFCMuwTBh2+t1lnDrWK6pO+b3dUbSBCJCAZd5LSYrzJcCxngjVUyuefvsm3U
ulGpYM59mURe7ThK0WBoGpkaZHjSHLcIJgv/3CtlxF8pCspSM0usg924ySmHb9sF6Bb8VkU9QF3+
AlwQ2DmRUTOBYFVoQRd1ipui8fyjaID1YLwxLM78FCOKjp2YPRpM0xRIwZytK5MbOM93JNl5rfxS
BM3di8PnmKAV00suBU3qJDmGR1xtyYrIjF3VkL8ZZ7uxhR6FmyfB8OxDA6BhirdahB4BQ1yyVxXe
B4m1aIhVzeSrHepilieyPbVe/RtY3qsozEUfGj+dn/9CWVQkcx6SzP8bSNRi4YjEpL1aZnhiqvmb
JdALjl9mWMpzvFptfy1H79VS7yn/ZhV3wSHxLErHCIey0E63EFhRMP4yy22kjTBLYoJGn52PW2fA
ruq72n4s/oihSb5769wFiKC9AALScjt+LSRyoQx4oDEtA9jVlJ7Ka9UCjQ0E1Q4WFEB5cBvnUwcQ
eCGNdCs99TaqoAJzbLDWzKmYkbVps6ZARMr95/RzPlj8HhrE9wfcslIzQYOxcfg9yo/YiUAc2zNb
c7zwpblEXhkw35B24xNkjMUHyq/rY1IhmpPt9Hx9/d1BzV5SlwnIVT7ikKGMFrYgINnSH1uczd6p
mXVTSlg/nh9yF3GytvX4J865aZP6k6YMb13G/yPpvJYjVbIo+kVEJB5ey3ujkn8hZPribUJivn4W
mheF1D2jW10F5DF7r+1/RV70ophcNF30bWSsGjxnM2b0PY12zUVBoWdWbwnjqgbbxALGOtddtpcp
F5JCHGap/3zN+tIJn7DTPF1OUOwwPev0XlULX91hRJlG2Ew8i/7aMcfXMZ3rY4qgiRAHcgm7OVct
kPy+0TKhL1rFP4kmkfqENUw73rQQUZ5di2unud7CohkqcpS87Nx423x5i1JGCZigGwn5z3dhhkQM
fA3JsR6nzaacDflJ9x3V9a1V+BXwwWu5v6JUewF984Hk4zVn97jPLbKz5/22N1VbNH08i6aOqKU5
0FR+arRYhGuWWzKrvriXTnY43hUoxHmT/LACCnm6pQepBT+9XW6DSg1brsh7k1vrzq0fI7ZeEJA+
WX9Q9UgW/sE5sOtVPe7NKBTLDhyuMyd4Z9MKhKHVV7NVg4/Th+w4GywdFI9xG60yI+L48mxnJTv/
GY3N2pVsUASVUlByWnplsu1aEyi1bAzE/QSk6uGtfOnmT6KbxT2u+mzH7sf11T8N+3oCLV2DCtSU
W7NB9ptIaCbUvh43CndTVIPNBDmAZTLKoIYxd3a4nXSSi8t6j6N/47eYIogqsDH82Mc8RSZoaNlD
g2FI4ZpfNMipiaH5z3XIthlIdlez2vCBbXu6h0TdOoL8o8001SVL2nDj5TzhPXgLBq9DReYGHfCK
86iswOnJgiVqiN8zLMIXZl97Yp93o5282JZ5lh20FIKYD1JoD88sQ7z8qgCMeS2N4CWKGYJT8sW7
MjV/Rlc/F6Cahig4DaokE63ZtE4KaYubLDkPWpWgWbVow7MzbgoSGMU1pi55Hpv6waJQ6aC/jGbZ
+jFi5MRiys/Et+AhBCU43bT62inBQqYeDu0bD4Z8WfT9tYo6+iF8Rjn8VDDTjHxSNreCoZ4NSCOT
A65l7GNGLxzihFwcPOSztiwEEYUQ6IJekMmsH8N0YxwW2uYjSNUjtWC3ZqFdrmXKUlL6R5hyOHFz
jZibAlN6S9nIjhRvLfzigbwBkKhKe0xIwZZxnHmwAIyNlTY/Ont3rjuGAgYEdIARwQkV9dY3htdY
8AlWGctZA2uKjbtAyzoyV22svSWqqvmCTSZz+XeNYRX9ypwRytsFvPmXp8krHWq8tiz5rer4eZw0
salqMzmWTPhxe4tHHg4fOLRQxftjvh4gtxzc9G64HjvRcCT+FfjF0mmabOOFVruOo+HVYnh8sUnh
ndt0ZnYjJ0yYEoXaIhgqAsKlcWRzDnYFykOUmVUVe1uuU5Pd3h7Pf8sSgbzNDtJLT21XscATqf/i
9zoj2U7la2n5PGXXOvZzpYpiJY25VxryT32MmTH7lyaKnwTzMHy3hMyKqtxQa2OQi6lPIHYsGdA6
bgmVz0dUEShjO4JSapgJ43BfZsGM/24+WozBA5hYg9OoVvrBZOKyAB1wS2q2hmQz7vNufC9MHso1
uYMeU4GQF6NU9VNVoEoBi6Bsb/ldzGbczXyoR4zURh6iYRF82AOjt2Iu1zV78nalTt/JKmhUwUdG
OQ4x8LuweUPCxBYL2aYXXXOjrUrwvET51izTg2VTTThp+TK1Hdlyrfgx0KwWlYmJqgiQonC5KBXt
KWDpcA11TiQyG3O2UxVlxgwCNfr8QKWEAqkeBRdBcv0Q8L46X4Gi5owq6poxAcCVNv33zNewJqEt
ZV8/usT5TxFN21EYdi0B6M4z1plTOhbt1mKbqwfptI4ktbk5r5hbaLyHNAleHDmyeOmCZ5Kjqfss
8YShPlt2fkHGC4J5q9hLAdHO8GCbSC8ZLwIRb4A9ZzElVsYCsI4PJIa99WYsUKaq30wHGAWTYy7n
uqcUbSsWhG3AQmtfkYzZDR4ZIO0Zf8zFSbih1WidcxkyhXCIqxCj8w7YeVmPtDiTfNWKOD9Z4sct
7HUVWPCKO/3RhenVBqI1q53M1dCpXUsTWQFdIqBd/1AMiZjIfJKbQgBi33aHIQMNNZXPccmozEp/
gX26eSDWHmsOUfl3nTlKIJplWEQmwCjrZ0AC3s2yH4VFANvdx8A8Yq4DJgZwYLjEzWI7uDGAswI9
G9YDJFAz3aoBqTxj/jW05atWD0AQUMqYuFkHBzywnbOHMJatCQdiwvuzHp3wBETh1KbefwlvUOiy
lnAYvnCy98u5uwQxc6I+vFlWBvxHtzcpKei4BF+Q1xACmE8+cUasdAQAtoVd+m/SAJU8tyxuPq1r
4f5rh5KHfafN8Uv/mgY6Q6m7ZxeYdpT2u95aaiGr2srR0J0gp7fTkFOOhUQT16diog7XRzBBHH1N
EbyXvvEtvPlpVVE8RPJ1qqLPodGOyQD0yUoRDkcRe2cr3dhajlGSFXrkzLK3eKWGOw8oqAEelkRA
CYz96PADb6bv9zD8BeV5GVI9ZfGsLJqVehjYCTD9YVZCL2akxDiwQGjlrfIpJFRf5wc7ZBPUHoeK
m3IY/DNCcTQffvLZKedNj4vDIBC7D8l/dmqsZM390woOmTksWKu5TlrhnwGLcvoZZ2GTktF5xbWz
fZA8M4jnnpEEtLJL090HEld0WQU7LdHeR9vkIahhZ9fZNhXNq6tb7sGNBXxHGFAsbVmmuxWBFSxV
YWmpa1bjrayKd2RGFjMnixZBmk8RpqjE7x6T3Z+6tnqkLC2LykG3l+2ojh8VqsdgzO9N52HtrxiB
ukvT7S9g268cvRDy/OY9mEVf/ogig0cpBTaVb5i+JiL8tDPwMILtL5bW9WjpBOAW/bSJ9O/B7s9T
XBU/YiAJzT0qp71brsYZS1zWDOtITh5mtHVWDWQK5dOnMRgo5HQvB9824kpH50HGnzFcxjxbDTbY
Lm73CzGXdFUmUq10YFFtNSHil9Rzb23STVg/OEgbmfsbwymAKf3mlUtlmvfyhjiFoe4Y5HunXUdR
Ft/83hpv9oA6PUu8du10bKkNDOdGTFlTR15yq9lyQyHESu/rjnvqk2xPaPp0gxY93XTK0gMAtHdE
/Z82arQ2Ovz9l1gCkgoDloP7y91hDCam4CWLZiJD0jwwSFiLscnWbZY9h3HCLtUfD5OfEEqKyRdL
MIGGqt+Hwjr3ts6lCcpdlRBoFEikCW4hq1AdYX3+L04S+9Vu7PvkjkdPS96rpPRvXmrk2OiG5kSz
J89F2mF5b35E1oefLbes+V+SsCHz0L8cMxVSvIf3YhyHBxZtZwMQswD7hf84lfSG1A8jSKEq+Wmj
M8hq48khJApzuOcu0hRxeU4Y7TqFAm70jr7vyajaxrZdPadYYBgXeeoXYeGaHXIAT+tQ9565qtI9
04F+FeT0YYy5NVRLojpHkp28MRn5Z9Aa62q+7AklaNaj5/dLe36hCQ6CJes99KWddxClW2xRdZ87
w4D3MeTdjdY6g3qA2E6PhxvyLToPJEmWFQ9kI0QzUx94Ta4ZODbjId/NN+gqGctfTBQI1mLb2RuO
Cw08ZJ0FTIfTMqu//ZT1Uo0RNe9S50KEdokYSO9/hWbbaxTDuMB8C6he2NytLBe/yFpuhozGN59u
kvclwn+VtmTAlV18tAThIw0YkZb0qJvWlBzh9VGv4+bXd7ovEwTty5DNuXqu/5yLLt4gRVLXpCI/
W0Twbju0p2nr+HebMSROYKv2EyJ7yvLiFwnJZoQJPaWVkewoN6bdhLX0XNr1Ra9w0JX873vlTd9B
sw8diETIBKdVo4Jmw+WZIRTrPezzQqyn0P5yB4Z7mq7OtOrzSAj2irZzRafffYnsyeaBVkiW9RIc
TOBMSMIqaugGI/WiTpI5rZaUzoL7dfv3I1BBZuq+Tk6HOXtyHAiiCDKhyBZ5vUdUMMMJQ8GaDioX
sUXnv5+i0mb564O+ToI3xtDl2nCSccVwUVr53dMn9m6E5NVmypiDxpsRmNeP2Ns9f7zbYU0fbdrQ
oXwiXfKmuvI8WLI7m245gpFrAS26x3ZuxG1y8VvYMXjVXr1OlfwWLbi2fCIFHrpU2tMq93uwssQz
YYbXTHSs4IWQujSNoe7AQvs7PgV54R+4wVbJvGjQRzaaCc7cRhLiAUz87A/hwbii9WLchvViQqd5
BysjUcxr+7+fdA5oiIPxyR5dAM/SvkzAkDuCBlc01cEa/1h8L3zLvrgERlRIvE92PyynmVPn1ure
EsGM7BHWBmC1EHHjyiiU2IV+yQcY+LRXlXGy4zG5gzpT2sQIoWCI7rPli/P8aYB2QVhANy2RKj8T
TSYvwg9JW8MJhVyCmLc6uzVDxERFZ11S5sxpK3k0yY9fWFKq3zHbzJ+HWY3ikvYMyFDIvHSkQtFA
JekJZiqhpJo6dXzIPcZawzKCD1XiZh/rs1Gp5jxGOK4AAC1dnp6VNQ+YJ208kwgKFGag3Gdmlk1I
bSzdEStJtN7Bxvzn/E5eypNlKvGjGMMN++Q6gIgSM/tbWSC7F57v/BjTI05Bjg1bHxXOMXfYOMkY
u6kA8pSbvExw7vBsXKTFfukD3GTWUReIJ/XYftIroEmB4271EEVZPMbeCbMrujqDs9Fl3eJDHkYP
1AwAmr1dEsZPadN9BkHxGXT5pYGctMi5+Fe5y7JZm1KAd9izUIBNCQDuYTYlGPa2MHBFE0ynnzUX
HRNkRdAswhtXiez2vQKv79bgdDm6L4NKGKS66D5yEQfLEFta0aF3HbtgmwY2UCd8hjj5McX7dOEa
+HP0ac3OYuDtRUcNNdaid7obUkdwrzxihfXA+8Mi18ZSoY0hWh4tQ27T4dvota+wib9tdHELnrSA
Sfl/YJnu10k4fqVmdmZGhR6wDM2dkce4rNph1fGaJcEdS9gYy9oDX9A3WbiR5cmCjLUaDX5zXRjr
KOHBVhU0xoyFgbMQBtU47Ov9jod82u9FzjIlYURYQkkkNmVayjrn70Nbnv++1ET9uVE0S8ibNfBU
fNr0xmOBNsqWLWDaZrrhlWfp5rGagfx6xkpx0I1+RlOb+rKL4KF4k30iPANlNUUpw05yQKr+Gzlq
vLTCflyp8asmWfdMEiqePLfdD6X5GhqQoQBGs/xFn4OhyWpVPGPIv0s703FQ/ucCC5dIchxPC88G
gQxane/L2cnEU4S8HGRRiyHnTJXRWoqcfaGEgD9OALkoje4h8MbN0GKXiFvHhtzHTsIhphAZIAWi
BmtjXSAxx0WSeoh9/EecI0GuQt3fWcz26BIUL287Rt0nqHMSaqaSrr+vzJcgfYl82kKTEPldFzNU
mnOsapf/Cx3Ynh0qDX9LbQeSf5knwt0nlLzx4O1Z6vAR6R6tRG+cY3xl85G1dEh6PZnOQ9Gi75oo
Bd/f/ZZkxC5ZWr0Fif9Z8b7aFdO1CnSdy3hhMQqLGGU6VpJZNwRA8S9qKagSBwf7/KXq+YyaXoN9
jr9x2XU91OD5MqjcDbrf2SpMxhDrr2vNGc/dg3/Bg8rXkgsqiom+OHK2mLEw2SfaSpQNRS42463I
EMgQsaHTSLKsy0oLhUP4qwln5agSgrEnWAkhq16CJAeDn1G0ZJKYMNeDi9M3xRfuRnCSkwcxb0QP
WRoUIUzWXFCM2Q2oPssCi883qnICU2bFEAiGjoEhxnitX6WCfPdKBO+uy8mTRoQ0FuoloIUI/Qlt
DjCdZVvZ/yCEFGsXIoVTqOI+oxtBJ278kh1sOd3CiNsvfDFlXB5cWW6ttvmOBdOVvIOsO+BVGn16
PR36sxN/+bK6eSAb0V5JYxOZUX/RjGSb4/DIR9WTf4QT027ESUe0wrGQX0udB8449saiNQOEKpAU
amfC9I5NxCtVuOlMdi+9xrOgpOhd+VIMS2d2dIQDLo1k0B0YSyYkJp5DSNcorLeNQh8W2JT0cPSX
fsUx7KkejZox/WrZdKB3K1cl/2zmckiNhxx93cCSSE8PeFkrHigRGg8cBeC61zZGnTydTkY/EFaW
M6ntWAiXzwxBbjAmyMxz4K5IlyGrnXAl6wHLRMQQc87C3mgcLtrKwetD3OcyHcn6NtrqHRPjXFei
XDD5F079y6Raa5PH4lUQDwMJHAmoS6Id4Otol5nu2nGICpz8Z1kmIIz07qaDQ/Mi19+nk4/OuRc/
ubDBVOWs49scjbHC4QdmAOs5MqUtfi+6OpKPewTHwtduIjE4B+3o6utfxP9lG1C7ryblU2IgQig8
3JKwnaRrT2vG5dRH7HLxJNfESAUY13vvSvBlvMKpuc0ie8EjczPD/Xmo/uhdN0+YSqr2RF7MJr77
jVWftfmL7IwzAbyIYLPyAi1mWmnsnpYY7ruDwawn9nWbTDyCCLrwDZ6ScWBLZizDMkTlpRNdyGnn
rXPnpkA/LAfThsqWkYfgu+RHWaL5HLUatW5wJqFmnTXmHX4YvoWYIeFz0k8pYcPtlVOduc2kvTeV
9dEqkENMd+t9moFL6b0VLGikB0W+hyvANq1IrDmDdgd9VjfVd1vicCt9pHwJuhCVhDNzwtjbZCnZ
ZrMi/npOipaYpRDuEF4EXcQRvxin4ZlPkZoVlC+2xtI88JMX3jJJnwF77rOU6Weu2SsRGWSIVBRf
RA7joQcjYWKO6+hqw7ZfMWf9j9Cb795oHzIhqZf+nv0CBxC5LXsLSEMXcHY6GfAFS4f9k2k3EEC8
V4gnohATgjYO5QqKKU8p55ToSmfHGrIFNFPaFuPXEP0vdo5R71GR6UzaI5dVmU24RVVtTS47bOND
zS41SnemxrY9HdBI262Dd8Spt/2UM6Gkekun8h/rZ+DQOtaMhjD2pR9o02LUmo8Sfk8V99PbRPJF
bOuk6E3zNsXrWTyuoJJZa7/F90YVhTsUtj7BiizOAzo4dme+ujnagGnQwAXRx2oJHBxbepgcykB7
I7FZG9DzUQ7qPeGumIGxWXT/7DBa9aCFTqQ0YjIBvUQjjMy65XWzFZR47Fi7EfXX/Gvbr8rcO7+t
qJOFLzF7+DZR1KKrgb5Sh0Vx9EIh/t2q/uHkwqA25nFPFb2Y4mSnbLkn+Lr50vh0Uc4dBQ61eWF4
B7qLwT2j4YdUvG9b81mg9cIEmlBUVhCIRnBldl1TweHh5HIZ3/MyfOpYe0530TCViIaVmSXog+46
zJEiMF7ZdCcgNHFDxC/UL5+BXhxLFmd/sQP2fl71RFaw4xS+GWI4dBbP0MlNgl0zZcB9c66b8tnM
gz3GrXWC0R1ftvscZ66xiDVk9wlpfCmHUsoDYzEZEE/I6FrP1Q6gq1evxO+qkyHraIqcAFTxOXM8
PnFWICQrYCs+TvEEjSLeh514rUrVrycHR8isTpAaEzMvzn/NjE9WTfit7SlH7z39J0QiNmPbPrSB
uhJ1GxIThuVlhzbgFObFT8pAeFWBcara9NDn3HNk0K3Mxv1X2/nOc/NXUYbnLkrvLfoa3Jibpib6
2JQ3NHiQcihvThOxcsQOZUgrD72kFp366MVyE/x/2g/DDxTF2UPXKE36VoiFgREE9NouzxO8uWEs
j04HrEnXJcpC/KtOeA+H6btkF+uOnEKZW/zXCs9asBoy3Uh78mm1oSdoR9Txr1KHA89Se+2L8mq1
TrfMgaVOu4yTChUndESHrc7oqW06Aa921baoBxI5u2HbDsTvEHi9rHCTDeD/6doXpcIxq5Y4Yd9D
9Evken/XngN6bsCMZC58t3odTd7vtGTLHwXJ689IZ3yVlNkePgqYRJlBegVTch11AB+RYCMuPkYM
o62dxyeddZNZb1OWekESPhEgyaCgHk9NMN/FAyD2LKHsxVozQ+cHKwZqbYbrNAECz4nBYY6GVCuH
NyfBst4XWCxCXFGI+lmJ8YgWmF/A2AEFWjNLSvYx/1Ukbf7Jy/R3ZXIGtNDrHBbxhHpWCzHPoJlm
sQKbSJzUvH8TBQdEkVMUKbT/Nv+0gsVEJaDwsc0agNjH1AHwYeKVll3JjAco5sr/oMJv/Wvj6t8O
BO+l0UT60kJNz2no4f/ZBhYWqzyBEJq7enmC0PNrj9G1xnOmde5b2OQ90/IQp1sZIKhq6cCHdqUN
zQHEzQxBZDygEnXvc8Nch0+Vhkws72nuDa8hZd7EIzpAJmWH5yyUjI6eoR5FjikXPRY8yLrMGZm3
J2eMIDPm5m5Kpv+Qd7HAVsDXO92/aiONDAz2ODqPzKRkWX13BeibgngPX/VfcY2ROrQpZby4ilhe
GEwWCp4FYRFfjJHlrO+DQhPpIetqbAmzuhqtbejzDftsXmjeLG2p0/qhU5kEGTPNZFFgk36Us9Sv
hbeypf8cBDaK6OipdZnNDTN3TdWUEAGXAVzL8AKp873RkifTAOmUGp/g4XI24U7B/Uv11wSvIkKs
bzTtPQnQawahYnBUcUeH88ZmOiEwNvdW/kO7j86coyHKp61TlrDIEusVcgLL66QEw9GWLkOS5KJV
VxhoUG3tyV1VBf15Qhnh1b1Y2tnV9bp2Rbz9JzOg+1wR8qAHKAosInIB/A21LndaayEuNASTqUEh
1hl2fTKwsBPrUsD0JM9oHdTFr2wladVA7xBLWFw7HZF+TvBNq/US1Ka2iCftlrPpG2dThM6Ydqhy
4EKcsKHAaEQrA8OSlBR+SVzEK0L8EBhl4pV5SXhua543o2G5W8yt+drmUX5G/rovWP3fs3wMD0Q+
sfiPGipQ0Y2HEFnSoUfhOWihwaA7jZ7iohc3SJB/P0ROfppYej8YdKVm9wmfsdsC6OT64HETMjU8
hk3zSmSPcw7koTTGag1/CIeMWUaPCDQfG9PKX6MyeCuweFyM2tUILGa/GRaNd7cNVpl0PytlWv1Z
6a59zMyKq1/vk1POi8blZFGxgQsgtQojXKB9ks0ZHHRkoU+1DwDHQ0uf4wDZcHEZL5X3zuICuyc9
91sGBxbsMRTzvx+VrBBsGZrHOr/aNynDawUYaGmMjEjHFDZ+W6O4pBpZKtPoL8y8tjg2kyfHHDrs
YnqyEd02jErmsXzTxxqGJNE1dz/GP64xHuy8wDoGQDxyMmHXDrSyE3EHI8xpJlEyjbtjF6JJLfSm
PmrFiEtuDKnum+xCSaAjDShRPGvMCVTUIedlvq311biamqA6NxNcnx7w4dIxbKioGkx82XRy6aYr
y9ZomCoLibJkd5CnuWIDE5nM+bufgKAELOKF/XDS4OBjYGEs3aiKgWESIA8eo8/SF+1pTNKrEyjt
rKUlLlUp7yEqcdbOQ/XRwlRAiTXALUXR5FAQL6O63wJJHXaiRePtxW6DULL6LmUZXUkbTM611wKP
nnTxkkTBStPYRYXjxBpct5I9aD8SpH1Zn0dLPmjREeuTBPilBPnOaRGXrGjGmdZDGdxNUu6lKcTe
lxbPt8YMt0r2AQK1wF15LKBWSgRcQ5zjVwnsaCFaHOEJKKENnQ60+KTdR3RyzCOB1kE0xDthuL8e
wfD/GvfdQ1W51TuPlVLaSp1o3ElXOy8qDFavcq0RM3VMKuGRVuPTOAM84GJsvJuGR3ddONhmC48A
NM8AfNVx4XyBed8MlLL/0tC4EcPDcECgYJjogs5kQqHaQxfzChPZ4xk9Mjpq1DpkaH6lp5BHVA30
BlU8fuKIu2mM355r8hGW7ZRi8SNFdjlBdHqf9BHZZdHKvaUm8suqOYodPdMJ1Jx+pDD6+6Exan0t
pecix8eXsuiq7tyGXnv7u1sc2qy/n4wcVXgYBc2yoKncaxX0877VtddctAIVd/lJjN1/TdEfldTs
Z2GP9vOAKVybimcmddohxESyGHwLz5UVkUTQy71ojEfYW8mP21uPqGfBEYauOs9/7OnDWfdtAbBa
G/eqQ7ptAYKgso3dTZ+MtPFj179msZwOHaEuF6cydk1uB/e/L4b2EXeoSfu8s57n3G6EjU51R5VN
IiZO0hEF2UffKm9JzY+4wbDzYzYZLG/mQs0kXWx+/eyobgJVKrN11PdpzWDeVB9gysJ/aSa58Ccr
34gQPiB2CPInqhSA2TSAmWSB1kLyhFQWj+9OjnhajY11ZSNo7Rns4VKPfs2W/dP898RF+NsujEjK
SZy1q0oe6YltIwqP31Pp1Y+/P9K18j+jQVLdkOqybljhPQeDKzfI9eBsFHr4PNWpda7cU1Sbj9TV
nfcWgfTGqpW5bSJye9m5HMSQOg+tsodLYMT8rvnP2a0SviDVCgcjKX1xmb549mAQyjBjBKULBKaG
X9XUuO///rYxQONIlhswBhokXIHjvYuOfjprC+/U0P29GOW0+vtzQkTeGAoBZuMA3zZWYUA+y+56
G+nfUY6Oo0tydXeQNC0ae5hWI0NEGLhJ9ZklxK9Wvf6dOIWzHKbIORtTTQkBHAWpURtgmXfyfUBa
IaJZPnlWZ9VaWT3U+tqCOeBF5jarh+ihS/GZQYlaNzraYzO26w+cq5jsBoXNsKivY82b3wu/fvwH
5TFZKtbVH3mISKiBDHPSS6AksQx3f3+O2YpSf8oYpvXjZy/1h9423SMQ5KdqOdPjBClr40JSQiRt
nKD66RyBBd6u8S/uggo5xdQcaIX1EqMlElWv3vFh1rvsAG9IXn0l1dF23QO37mgzZ22QWxRTuolH
szm5KekyBS6YgHtzoVD/bX2ex5cOFMgS+7C+q/kb4oAy0CeO5R79HJp9F3XDBlyus9UY4Y/mjHzg
rXnRWY/EqlFvlkrME2FXS69FGpix+HitQ83csi2Ra7/R9TMHS8pZWsmtFSbDORy0ax/4zTOivedQ
84gZo4uo9bkXJgJ5kWtNfp5aHcs3/OINNSIcPA5+LPL8SGo3MTYyvXV2ab1UEaUUuWrNV4ltyXNr
64Mm+eSYEfpCU725MxbBzzz4aFE7vE3C3dheY38V5Motuyx64USudo1t6BfbQsX2d3U5QbDCiR9/
RCxbUBmkZ71X7tFsa8ZslR59S6c6o97XXqy8gq2uiLKUDEX7EuBdajEkCNpJfBuJvRqrSf7HrB09
KUkPYaPMAy6ZdhsOI8ajZurfcr3bJKD4jcELrnVNiHSi+U8Mj41zOf/kuaT3BVFuo7uokBxljrOP
aPb/Tt0A8eCoiek4AU5c4Z6tX/AIuDSwYfVhpsVPHk7jTzfpM3mHPpN2HdmPemKaXn6lEpV9Jb30
zZn4+Iywk49+IM2qvQ9h0Z+m+cvfd6L11alyVDwTHrO1LGT02mJRr0pm1r2AXgKGGy05CPN3iSPA
sl3eYvB75M5ozam1IoO231pGbfD5d+3ziGXf2gX+RWdDfG0r8Iit1wTPVlgfvRzlUgNY+TR2DY1h
ILyr6IghMmvrpqvxENvFCIhTGXiwBopVXPIbjYUuG8TYxtQQGJ9tJm+ZH9MXgHUGH63eWOuzzmz0
Oy6beKvHNYQj+otE8akXzIXAM6JWsmpCC3TlGOjyGo9xSaTR20cpxB3fJJChhOHmVtiFXff575iz
2qpg102mDOReb62YljDf8jzUA/rBBlV9H5Agosix7W1pYVcZohzDoSIcrDbjPZ3RuHEnnM5gg+kO
pmF8bwfhbaY01NZiLHcyN4wXy8LfDpxYHFMMeVam8maR2251iIQ33HwLYgXwFG1Lchx1DQ+XsW+u
Jr8IWnVdrdsiNhhBkgbFeusVlkS9hbX6FEeAcSn9x3cYqRDKdNc6MMQZ36f+XPtQP4fM0oHoEWJ3
0qug3XRx2SdkwYeE45RwLQZ7bFgF5CTRZ4Z5JJWpm8uly99+xOZ2OSlFY5ckLQ+2bGz0dUjizS6Q
8xQOTe0TiU3fMjdZ+cjcwz79ArMXCiPf9MwC/r7RAFx8RKZ8QS/7pHxnuLS5Us+WYiBiiFiQ9Nbd
80mxtnDL7wgz8yL2/fFd+YTA5OnD8CRhxH+vwA+8fRyzuTF1871HgIRjJltVpipurEHjYyj0f2Nn
7RFfWg/P657CoUk3Wh9X+zjRsuPfd5rCDBmzlkZGEJ5HG9oZ5OdoFxWtOMe5/582hdGuq9k/ZlyE
LcnX4SLqrtwc4tA5ldjqnvEmTeyg9lR21wwyNJiRhpMlDsH4aeRzch9BqOmSZDdNnCI+Mw0N1xgC
uwW2ppkUhvGIxVl96CThMHCmq+3fE1IV33o2BCBs5Q8bey7DMXXksXGMtwL/UGk6vwrjw1C0ILOA
BiBfLc9/X3LNg7fgg6TTERrdq0rbTr4qLkHfu2QXGMnNw/yot8jtiRLadGRxNQiTgmD3/6sR8EO/
80SFrL1xhrXdsm/uSKiuye9+6H4xz4qGeGNDtsa+OLk3Z3wqk+eMhecDgaF6qInlmBWmchcP3Us0
ud2T8LM7Md7js1VOwT4rOIfTyk8uAw3KQrViE3hF8QzPw7l6MsW6boavomqwFNoKlDMXMgwOMjxE
GO/bLpAra2bFcTY5+GnM5vB3IQEMVMwUWj5nB36F1+rbIhjDlVZSEmulJiDaKpe8l97sd8j6DkRq
2o8m1ZF5DymeafNlsvG90Gqi82yNbPP3owuAunRAL5Jm//fZ9b7FQCYMtV2RaqT4AOArUnnprRaW
cd8gpegai3M0sk5/36Hyr1dD2MdvU5MkV1uzAdwMKch/Ivg6o/V3LsIIJhiLVoe85rjM0OZurOma
f6WGDRuiHkwMFEGXhu0cxFNIVWyI1dD2W92oQAax07uUGkOjAW8onktpP7JyWQl93JXBVK+CgZip
QqZ35sjhkg9oU8TV1//YO4/lyLEs2/5KWIwfoqEuxLOuGrhWdEUyKCYwMkheaK2//i0wK7siM6uz
qqwnPXhpaYxg0OkOhwNXnLP32rhySWTFDGnJ3L/qNgkJ9ZDKH6KxjlqLz2MM7FOEOPUMhOGpwfX7
iHR2XKp0ng1kqoyqrSP3gFU5Rk+s6f7bt7FJL9Eruxcxlto5N7V7ljz4z13U/59Xthkb1orVtrWc
2pQP1pBDuTJgczhhTMVNWMHO1/HMZ1HfbPxI0+5U3P0rIn5pllJbBUYENcAeXXfVkQgFbU1vdogz
8RoJc/+5DiKjOjtSf8YCrtBgUsCbiiJAGhHn7lufENk1DTyfX8jr3XeY5ta520OdHWJwplVTXD2q
OfMMb8YZItotmxN6870rz5WZZnu/jpol9h5g6eHRI/vnGBihOzdb7FY4cbz96JxVx4n2fVygQDTY
e+qI1tmjutFtYzdPMmW8hr0ONqtw53pLt0XC9wYQtiqln++KqYOQJQJNmVSztVM5nBnm/X3jjXct
rsiV33XGVmkyKs2qJnbSuqlxul9T3tznPJMnwwNZIPpamVTASp+rz9L3l1pqlW8+RkyaAWV+df03
r4fbVWdNfp9aE3CylMTWx+T8aZMQ3CeQ+7YJWK2x8TZ23LnRvu6tcB4wiXa5neHyqguk9typy0aj
+90DCtsPVF/3Op7d/ee3QKTRvg3V3eiPxiFTbzv8bDdhg5eiyFVwKp/fF29p0SF2hEkzbwKsBbOk
sNRtoKYPZFdkG5miEvgstTQqIjTRoLk2WEDdW2SOz3vFNDdDqPs7dapi9EH31Nm6s1WGUT34NXri
ygNeUeiUtf1hY5uJSpEjD1eVjQTZSNptMImCS0akQ2RBvu3tREWJq1kLn9ThXp9T9gC23mouTmPx
hhmkpc/mPDqITChUo2mpvleBhEsfINpKGHmujlscBJrLB3T82zSrwJJxKy9GXD4VK0szIIJjmlAz
M9FWdVZnU7EsWmltOiz6vmvWmcHgbXvB99RPWfJU6qGoIuuQ6SzUOmmrTz0CMOAZd3XQRrdjwrvo
FbRDksIr7UKxL6fVdqBhj7BS6axa3aRVXPUXT69ZDyBEv5Nc96uA3dKTI57DWi9fKGR1y4YG9EpR
/JOi9MNByeDmpabX//I3rBPDocN3nRbwsT4fMRhDuGG39LfHBrxBJ+/E3kdxCBGPLc3nF5QC1UmN
HbTOHghR6F67mormgwGnZQkJXczdDF6aQdrAU+lvqqHOlp4U6r7rOCjNi53VZKC8n1Lzijpaun1l
r2VuqN+VBLNBp5KD/vmtQxZVGnrHZsyqo+ZK476o+ufP7/CwoQbV1P5AVnset8NzVjf6qqG5swHL
ET85Ds14i4wf5pE9RkWyMuIEJCav9VT4YhHnmEioE9/qwnNgDwcQYcoqRiARIVSN2nYtojY6yMJ0
WdZRDErT5ruNBGTGKEAta/p21KxjyNbu/PmdgzEyYFbGCGQ8q5Jcy8pXwXV5xtItpHHt9OJQglR5
VLvU32LytcFBefc5ptx7U9wEiue8Ojk0pkaEI1KUwjvXAQvTwHEfusg/0SMsTqQByK0h6GWGtrP9
nL9TVjhHX5cYFZJo/csisbANm5ILdNPUs5MduTbJLlXjrZ0a2aLoS3GbeiBUvMi/t/OsXpTTGRx9
ddtj8HFVI79RDaW6GoGf0b5M1UUqKElX/dhdcqff1JVlIn/DAff5qTQIYjZDYW91hgwopUN5UfL6
xVe94FiCkrdQTL9icYMBqo/2EQMxDUNJpi+61mH+eb3GunkitcfG4CHMbVMYVz3tOZSySh/d3sIm
wn+EqRTyu006sTL9u8A+grZ0tNc1DPp46E/NaMvz5xdy7o1V55jJvI6MW06fevg8WZwXVkJjLHes
9/1bD67+BEd/Aq5O/jQuBC1oH6lfm88NDbIiowKY9JkFuadVNkGth0t6ayzJTXnsHE/DKtnbO1lq
FBCbsLlobvdkUyGl/eo7e41IsD2w/ScbIQQGGCq6Y+2cRiBUiy5EkzcMmXanBaR6VyFLLSVkoqyq
kIyC+P1zEaqrhJDJrDxJ9uxYoVDk+pBRvEiDUIQf5Ri3XXaDbpTu6URguGiJWA3pVtSx/6SMqrW1
7cwAW2vIp7BjWxUr47OpmWwmKjv7HrhPfZgbD41o2FOkEbDFoHsfiP/5DpNOz7SJMOKqJ2SUyr1O
2s9Ips6Niv0lBOXpUMhV2g12jYz1WJYkG8uC/kwICxVRvHxCSWFLKkG44z599eAhnbsiIpJTuNa6
lHRHKhC4e8lQ+lBk/jaJR+UayUo7EiTByKbXo6hWbPbljVT99Jw8IMHbGU4F5cPRqIXsKSHLTU4I
wNUaY/YjnGazLt4tKw92MEn0e9aOtyySy5MuauNeLdy9GMOFB3J6G2OWOX5+wV5pryBOQQa2G4By
VnuUftPeJvROV14V5zQJPEo6TfVDabd5Icq3VMPPH1Q+xWu89tsk6h/LCCWsn2izxNP9+yHAdGOn
vXHCLTfSpInuixaAMaZM/yY0BsmHxoYl64dLrwYD2FziuP5+SBkYb1wj+eHv/y6K1F2XHYgmvdUI
5QrqFj/0r79ldsVDYNP2FcRKf751O2M2KXrzl1s0Tit0X9nwFreBtVKY4za9WdVPvTh+7lCrghHe
DeylOQ4ESE4bIDfrUUBGBxv/yhGNb8Fl8CNzSwkIOEeQHUKuqAMJ1nAotHNZA7Owuqp4rYCQhJVD
NpImBhC3lGkIVdGOyVSm86lDkdGz6wu7RvPPJYHoWL9pP7eyKT0jWpXWJbEi60dTB89WhfdZRfiw
ppIHrMkzzpVTxfsYXPUiJQr6UXUofAolgDCFprKlYd8r2pMLOd4NJMGG08WhE8OOHas/REKcczXS
D9BxvUvld9Fm6B14TMIZIaA+f15mZpxk+1ZMyk09OcdalZ4//91KkYQhqyNnRxQAvO2qvevY5GyF
yl4JHVa/gT/srgMYLY6IrR+Kj6ak1CvrIkF6b/ExF6tqePuc82uJY04K1uLBsCURAtQhrpIuymE9
J/J5ZJd/jA2HVQAL6vVAWY7KEl/U6Qu65bMJAH/qXm+9wn/qmkiH/hdEV3SrPe4kAV/VMOTm8zqG
j1weqlJ9DWI2lAw+ygHV1bgN4wz4LNG+LH8wwaAuS5A0nFKDkkg4sl2JWpfCaJ12s4UJ3Os4KiHY
tSnKxJ0g2G7cuK819LUwpxVEFMNz1JB8pRXasPaxbx+HzhiOOLlYwKF+7xx8y0L0r7GZXYXOhKNy
U5Jfigu9N2nf5dDgP1tDLms7Tfes74boJOqvJ9D41nWMh51qOc4F2zr0xxpdKFTJxeeWBnbJMI+F
S5CuG+ygT8oDcdnFMqhr9/z5txQFzUEV1mOXwMs1k7qDuTzZRVtpH4Y0Ku/i2txpidI++TEINdkT
x6Z4Ju3jNHLv4K+R66Xa/fLz264H95tkU5mVftSsKtSAPEqmo0jR1Bu31aJz6HJC2zJOX7yMSSaW
GFfHRA/WfuvDRhr06FktlAMl+OPXL//x1//8jx/9/5Xv2TmLB5ml1V//k+9/ZAi7A+nXv/v2r3dZ
wv+fv/Nfj/ntb/z1JvhR0qL7qP/0Uev37PiSvFe/f9B0NP/1zLz6345u8VK//OabZVoH9XBp3svh
+g7Dr/48Ct7H9Mh/9Ydf6MfyLHdD/v6Xrz+yJoVWcH2XBHd9/duPtm9/+aprzueJ+uU8Tc//tx9O
b+AvX2/rL4fmR/Dyh195f6nqv3wFaPHNscn9dCxiGxzTtqyvX7r3X36kfVNtV3VVTXNMesuq8fVL
SgSC/5evmvlN01SMvQ4oOYYJ2/36pcqazx8Z32zkuprLNli4mu3aX39987/5EP/+oX5Jm+ScBbQD
eGLt6xeoedNnPb05IVzdcBxd5xhM07C06RjyHy806eX06P+DtM+CbswKdezQAzJVs5LMqB0/YmK0
SYan40U4LjhDdfbTafrbkfz8yrzvP31h87cv7PVCZx0zvbB7MsOHEJ2mVO4tem7/5HV0/Y+vBOPG
nt4hy3f+/+0rhSgbkL3xSs0AElA4V0z2u5AyUu7ou1of1wo5ELjDb9E4nVEjXR2r2WJ5mRHvts1F
esi1GsUE/p5OHdZRH394tErpeSx42lmECrzF4RTk7rUYkOa1R7rMlGTBN5F4nhKtaJWgW6LmJGqJ
Cik+6H2I/gjAbjkuWmq1Res/pgkt+T5YW+1ziy1nKjgWcu3o8oHezrrTw6fSDnZWPqxFW8w6+DSy
ao+NnhyUUL/pajJ0mgQivIDpXe0zW/keuc2+19mx6sZOzwQ0UHOjRsmhQwCHk2QJnmOZdu6V2fUw
gLUg+XgfGuaOwsHFEIxeRHGmAXB6g9pmUjRHQTCDFN4htMdFzcQ+dvK2cuGalO6ilASCp1DnWeiP
Q/T6vqShtsMRt9JwjzhkUlvhRa3wJzvuNRLDQunihachBKd1nWf25REXQmxhT1IXpEFuOvZGftWu
QpRpk1WcFJgN2RlmuMSZsMqVfjnFEhe5v0vZkjUSxbGKetxqlw52GtKiWsSwMcumAietf4O5gAJ8
skERt8yw8yZpvAH6/NSp0WZtUrExYbH1HSnv9u2A1yvMCEVNipNbJAtoqgcLHprZuXfd6Byoa/Hp
Rmt7uC1IsVFqOUtdMnU9ax8WMBiiF9hjH5HBSjnd1xESb7N8Qei8zPjoJQACWDbrkJZD6ho7NkCH
QIpdxLmzzAlXxYkDgKaEF5NSynSmMgwaWWPuoOHPoS0aGMECBzqT2ky1FKRiYt7ozTZSs7Nnugfd
6UkclhgVO7iE7UqY1ZZ507p0eK9L2S076UNfoP4EQ80w5q3cUBaf932zj2Nrp4ItFkl/VLNuZYb2
JlYkiKqAPXlGtGeCsCS58OeideptXg3H1o5XJKorqEwqN9rI3J4F5H+ESNaS4Tj95oSSmq7boWj3
cOMWfYLTLTN2IFhRlXBngaQDY7/wexAqKoV7STgJd4ZWV6fpkguL8qVzLXokCXhxZkogrfCKMKor
m76/bTxKV1q7NCz/ItwRlw4fD/vlvEs2rNwJWSDtuyMG1zM3Tn1Xj/2jrcF+G4Kn1kgPhlqesBc8
Tw+tG2XZ8JEOKafUxXSKLrHy79p2isvj5kN2T51/LeyGAw6ucLc3XSTwyyi4dAQ7Fvu2NJWDDZWJ
mO31CLU4SpAeaGd1WTntfrrzBHnTUnAhxNnSJTuBl0pD7iPNPUTEPQRgOlm1zCytWxpjvIGmerD9
eFNPb15HFJ3PMzksDJjBekijkrodfcWbojJ+fH62jrtcgVhb6XlPV5++CQYlRMjzHLteXJmbIiy3
mYwudN42GCKpVxiLViJVGsBAWmIzvadBa7YQjk+1Wm8NuEXEbVETh8xDcn3sVVsDbUZEZLIdpoeu
7NdpiTbfue/0YOUUZ3AiMIENvz0hDVvExE8rmXfwOG/QwnaBZCeb3OZSrgqzpwtnGAwPAvDeRfGs
Re+FT8nEiy09+76qlIc6A5TntUtLhOi+5TqvsxdU7KdAt2/S0rgxXfsNEPquyNE7JvZ9lNTI9rKz
VLwHJlYsNFxMk3Kko3FMHVXdy5YhsggPRhOvC/rrNdY7WTyJkKGDKrcSxfso4ZZrNG/Z82cp7yB4
XMWkjukcGtduLomo9T8cP7xI3f+gBqDUGuzt9pWmSDxLPWsbJ+auiHBAMaqraf6EcM2fkIqIpStC
gIXJ5Z+XL9S3yF8Eq5IDa5HIYaRFe949qF51ymW77FoiUAp9l3KrYMSguDxg/wjduzA2VpH2ZmYK
cKT+mEjl4DMyj5ZFa4Cz48S7XOPdtIV7W7O6Bvp6iGOuQL/Za8F4VGmQsb14rW36JeBoi8JccTJu
RzvaiI5S4irpkdmxG82R9TulcrEky1hweKKYIBsML2yvsJlubDs+I6+H6T6sp6tyci4FFwRCxHri
4veaI4mVZzt9tw0sXL7/lGZMP3aHa4AWm57fthg2jZHzkIeXQVcuiuvckiN0GJ34qpfhJWRca0Jx
I+rh1ZkRKb1u8+pVUQZMmc59BkNqVr5rcAGslEuXz6SJn4sS7Ik8Oqa+Hv1q67v2XevmJ20QN+hs
55wiAHB0jd11G+dbsphuc82hgFC/SnAIaqRQg2B7UhD1CVnVxIjXHxGvYBFnSoUO5PUjO0fJBTOC
yfSW7pko1BdK4Td2EJ37vjrgJV+VfNKDCua+de6F7S/1gEjtetyX3rs1Wm+sAIi7CrZ+X6y1lDS9
SHtKxSJtyu1YAviMX1Qw1HY2rJW2RpckdmFlbKa1SeFRJivtKwr/xAvmPvsA9P1T8mNLc7HGJ1XE
ULCkXAOK3GDy3jWsctwYMrXJ6BaNkFKw0ozQfwLCBf143o3Bs48stawAMGX5C4gUVO40ZEGs5U8s
aVhRrsyTDCFWsYBqk3YJm30R/Zg+B1+RJ33gYn0hrowJwmWx/O/uPP61bcX/ZH/yv3HrobJU5Uz9
91sP+Fx19eUlfftyfG+D6jebkOmXf92E6N+EgUDAsTXVNWzx9y2I/g2sLFpF3TVddjrTj37dgtjf
8BJbbF1MEikNQ/y0BbG/qa7JtsR1QHmSMOn8O1sQfuN3C3THsmxTm3gErqNpPO1vF+hDC4ej96S6
aD39LJGM0zac1clzZh9zTJVIVpaZxqJMS+dWcd+D7w3vySYlu43uconMY9KckxIENEh1V+SHzjSL
2bxeOPbTRC8ZJCtZ5KqWc8iJfZas5ENwRKYFPgjDuM6v+fgwS7Y5WPdV587sjjKxF2pwJxNMQ8lH
9kLBbu7kUNEoUwwRgB37SVNfu0iZe8TwqZCdpKeuQhU1EMJ4HV+CUWgLW30Qx06/nTYJBuOxQ4oo
YfTLJgbGvhi1ozY8tN6dW17V5LVsCbKtdMYBwtoAiDBq+aiLpC+XullsnUiu2SEu9QgtNe8P+yqt
Zn85FHJBYWuRC7RH+CzjPlnYnnGjFwI+eYB50tzpyA8sTa5Lp9qGYA/B5cyyyW0FLO21FM9wU+ZB
eCh5dXmjGbAN2yXWwSZ4jidmYf3c+qfaKq7RyJgicUKgEEkxlERIXst4WrMFaz1MGEJf/O5YdXJV
mzVOO2NDZMs8cYDR4qtRHLnuKKH5AGHKtjxp6riuK1ozXYPov9s7FREDFaumVsNw5CLppcB89RhO
0Y7jyMnOpWhWGgrXJj+NfXAd6/IURgim6IEtnEpeQc6xRGNx3DJK6jGOEe+G/ok7lKcK0LUcWP43
0cYulKXeEDbc0ntz3dvplA4+jCH7gATzcJ0OltAG2roNXeNuxc5yIy33WtnR83QYecuqhlOf+hTR
Okrg5trylfW04PEm7QybIr1wD7kB4BJCKjKdZjR2msLFZaD41lmk0voJxyOmE9pp5q5t2KdRYrJE
dHA148aw3KXhUTU1Tva09WjC51A0IMw8XC5ogzx/F7Bdm2CHZJ7OegcQpe8tmW5XJdjcXLLEttgn
sI2pVXNm0qeiRHzoxn6Nz2zCGC1ZUyDa/wigCkpLX9uhs+ApNvjb5hgx8psOL1NXK0ulfKMmPIcq
sOy8BR/KNlMDkthV1rvJHarXWWLBEtZh5oVPSrTvEHPrznNdiFUS+0RJ3eOxYZf0nMV0FwqsGpk0
b8J4WJExc2uBBBbtk9d5WwfXTz26V9aB8wA6rqNvLEIUKFvc9AERQ47H5qodCerqDwnU7DAzOGqX
w4FDyf3kEbChlfexUs9xJC0yYb0I88HotcX0T1Em95RaF1WKpptcmyq681GNlf5jo75Pkb4dnSi8
SQCL6d3iYDWb91GPtoXAMkziA/G31HOp1BKdSJg2iu16ZqPhLI2HEkb6gCGvJ7EzBBmiERjTXepw
bZA1Od7bI6yT4Icw9go6tgJYRVix96e4ErCcnKAKKrqdm7gPb5A2Ai28y/wboo2SoVx59H0TjC2J
em90V18/GQFMY/O9SJduzoI0jG7IGVqwrFt3SUrmjzYP+RzatcrGIIqjbUsToKWc6dUp5LxoYzJQ
FQhG7RFIRHxpTYDU7XNDGFql1xtveFUrkj0aRir11WI2Z5OxDbGoUntcQGmYt+X4iPNsb/cDgyXx
mY2z9od1Tli23vdkmsfzvCX2d+iXqt9sUl0uSwZsgEiwLwivwJSpxcnapsGTtbxKnqCxxGlE3KbO
2E08DqSrclaaJYWDaJN7NMpAz3QBANYEFTFMJEyFFliF6degUx4kwsiW5OtYvApXLH6aUP9BkUoz
p+LQz/WxaW5iOU6VzHUsakdTcemn+pguFW7CAOWxgFIrOrEhjwRFqL/WkvQcKPQMO3/Zw1fM+XBJ
RlhqBqyStN07GevDAG4P/WhtILagFJPrfY/aZVEbVGhx+3ilXNnQqmDI3hC8OleU51yHjuZcB19+
h2WOxoOFGjuWerRIqfOXecRA3jB5ARyaqh6T7kxRMMHhLZlqMh57qakSgrFuCd4PmLtcY/5eskak
o96cioAyGwlZA5EPhspRONbNtF9s4To2PjCt1N1lkgTqZj/NG3mnHIoG9xqxdJ8HWJJ6OxmetLXD
QDdASFBbqjSMhQ3pITUDX4YdHUnm2kGr0iaPhUVPChhUYjB5OVeSeBZs3A+0+C5DolyYQFaJCxIl
OkyDrZewU24hFJbxZhrIqooBq2LQJochqoJdypNPgx2ilHnfRt91mdBPpPlg7SxVuYymfw1VkF+j
fR9EONS7nrNV71HWbjBxX5hVKeCzp0KEL/tVVqdIfeONShoOdvl5CHlbZkiqLeNGa7NzyCbX8fy1
iVR/2ooFHKtJEYZJNHD8HQ45Q/HWg2Hiy2cfntLxibNznWfnipFPoywAkOUoGc///4L4X6vFq9x+
//2C+Ew/oM6+XIMf2W9XwvzWryth8Q0KhiE0SzcEf4ifyvH2N9dk4YSvU1dt1dD4rV/Xws43HirI
6lEtVZh0g/5ejre/ORTpMZvYtqpbhvVvluOnsvfP441FL8A2LdSpDoV5lsW/HW8oF8s2DqtkCS6c
gHKEmLa1GDKFOqeFr7jYotwk6hX8XZMtbQTDlT+ceJszZTC5XSTJMiCo4nxDK2JbQZyfSTN8txqP
+/iaDMOeNcKiwwEw+tw6OewKx161bbOD/rqgoU7tjJg/MosktG2tyNdmqS7ibtVU+cHHcBhjbS/s
5RBlZ9OwV75hrrOOtiB4/pHeWSzSTQ6JpyrKnTvi7JzCF+J4pwsWpVZ2tvToYHXKEo3D3iPLaiSW
EzYcdGAo2+RB24257tLsjMzvbHZk0gTdqR5vrNo59A0LGD+8g958bh1rm+IiTCuP7uLUzV8mplgU
TnjUY9JO/HEPOhEhSL92L1YjjlXS73XsdzA0iKbCIHZGm4JVrgWWQghOvuna7LYfwhdFt1cGlqrU
jg8J9uVIr3d8+Ac49kvH6FYsB0/mtfP7Y1OAz+8MsHjQSbN21wT5+qer9x/MPob6u4sBRaOjw35y
SVMwNcPksvt58umQSAYegMrlEGwB3mNriWej8OdRA8LYsJYe7Wqh4gfmIfDGSZGLIB9edZV0Uo49
hhqMHG4W8/DYTXGk5YDi3nTn4rEU6/GiBIzrFWJq3RxnuWIv0oIwubH6J7PodJg/X9MOdC2O39J0
oemmpU37v5/mUKzuSp2gHl22Bds06Qg2evFRt9PnXlqHrgWhFunx7M9P3h82lb970Wli/+lFG7cf
A8eLKV/W+bUxH3sQJaifBqYi9+7PX0r74+fkGLxDlZ0wY4FpTjf1T69VE99OLyuQS3KMJw0SUs9u
6+rw4ViXFqJXEciEH0X+aOnK65+/tj416H53coVrsHNWGX5Yq/zufVo+jOExT8BRQsUHaeDH6i7K
WPb7K8Ch0823H9Gg5BJjaSBAaRk7gbC0LZv7stKWjRueSuQNSJLuEv01K5oD9bsAQ0eC6eDPj1Wj
mvDHYxWuadlwMg1bnc7jT+fJylBI5mGgLNwoO/SsfmnYrcOQFCHh3Pn9OMVb3zIohbPY2duV+4jQ
9EdR7+sSAnIf/ZNT948Px2EWcC1jKoL87tQFYjQqaMPeogAdbZg2ZIMiePX7dJ4N5WOu4oCDBeXF
9onkr0UcJx8VrpBaJgdUWR+tVdz+k/ND+/ePZ4gULuFQ96YBbP++FGKkaFVHE0B7ALZcFt9zgIfI
58FaSfFQ4xGxwo8ka+4ysRpNKyJ1ngJgZAmaXBTrAjuH8M91lhmQWsyHMb/Jwui7aYQfRhAfcr0O
ZzIpcR+Pzl3lmBef9VYJHwpPPeOwGb93oTHHg7yrNYjPobjTpH1xCCB1cvGaGSwrk0MRiIuL0tWV
r45iHdnApASkqZV5NKbVezteQAy0HCKM81nmF68Cx29vaDfoSlfE/RIDSJXajl9Txf9IMFK7WvGE
bnKYBZqLla1k823carr2JqbZQQcvVVTlIz6Kw+AZlxFTBUnlwa3Le40C64jr/vO9ZKW4NJA0Z01n
Yv6V94116Xs6LVCzZ9XgLZoGk0QKtim2jnTPZlETHxsz+pgOvas92om8s0qTe7i/tcvwbyRzq7FQ
K+lvVUdOT69dxGBttZR5zufjyYrXsWeFSZ3KxuodD8krzUKDGnnKl9h76kb9RgExifMFTYePvbTm
2JwiWhcaZOlkyAByOfDdyuLBcUDt0T0mSjGdj5G4s0IX5Zf/qgw12Fp7XHImZmEIzM4sM8hBE1Q/
b5MDmScLFEIrxFFTQCk5CHpo3miRfMs0Zkwt+giKmExVe20WiOs6+qXdaG/7yLw0idjreXGKhoAc
GSZMQnYDyKWbuq2fcwTp3igPdp2DuZFzpxkCGpABQIyuqZeQlJ/VnIZkYMp4ieCy79gOp9DMvTEE
aF2/KBn0U1dYx4LMSWZ664kQG3bNkbptUEf/cqyO3i/bDKtSTaT2QBjJXFXVQ2I/SRKdlMSn7RPB
kW0aAEhFV5xkT8NCohrMJuNQ8oqZH3QgFochOZC+cqrijwS9PhCDEhIJPfpMyS7Qx7dD4Z6gqfQw
8LlwgmkjkzVbmysYudMhItFhlvfuFC2R0FtHZExsJD1oEDzCsnR2rrSOddg5QdqyVbWPGoZEDMT9
wYVuibIaII9tXPIo+bwruu5HX5ZvPCOUP+4Xu3rMEVrOcsO9azs2Os5wDXD1z3LMo/NeiueOvB4f
tsF0T3l2SmIbpgSbpOG5qvPk5HZ8NK63xPinzeuYpOWW94KT5LXpr65XPba5qSxNn3dtVuDU+ulC
VGvALYrVwkhhTHXsrAMwvrPa6KU2iqcskHQDKuV97G+lokXEPjAETmMtaSzbTsavgyk/EleQ8oBP
SrOV83SPFWn8gRb1yFp6G3fJa0eHmfflo99jJ9vZb17GDQfW0eHyjLcKCAXFSw/TMQ4pd5nREkBC
gc9M41WpDe8iNKCf0qHx3WPlDIw1rOUYOtSC51U4E0WIW0fBG0TgcBmeXb9+ZN3HlUzgXuf2T5lT
EpIyPbrOgnuT2pbMQg6LIc6PPzAOAZ90riIVU2gzzr/PQyu9+NVoDXKf2B5Kb8qhnKoejX0AKvM4
jSlewr/StF7YtQbzMz6OpnEpivhDLePDtOYlgQ+mEye8jQE5KGUHRzzbqYwOGNwoj3YcfnfJ+vHF
SEKmDfrQpKlZnnInGrFuhQ0HyT4CHHpFt46zebhXR55tWlJ7uUUQKZ+ZkdjnwlqREL2LZAeti6Fe
DaMPLHI3TWkRr9tq9bJ2YESM4RXx87xRORvA5wtac6hYinOodz9UF94wEUI6t61KbhZLaWqExEbq
zt30wQDtBp1+jKaZJtdd7liHM2IHl5zk9X5MWAdTkEFD/HkBqyKgpqExmWQ57G+UjpnGB9ZYxWOQ
8QQ+rTIwRR+aqG7dsr7JKA346vh9mlUNZpsQAnGhmJca92PvUL/sFNSwNtQSXH36LgzdjRNAYnAD
tLOuhmAiwPuunVoPN03LWVDCAhV1nhzSOnkNTO8OgfbHyJyWl7vUDvdqUzx6OY+ZTleoAvLX0iWx
EFgnDXryOpiF8s7V4zuwPY/x1OuSJSxCmzjzISFMvuU+iEeeurSQlmo36sv0N9IZ7vKm/ZGnN6GG
yCeC4iQYm5BE/CiKY1Obl+nc9ZNHgHfqtMpdQjT39EEHns7F0NQYW/aO/5g3/b7GuaCF9Uprp7M6
DRuOdTT0+lF63NgGaPlZnWKdHYzL5xHqlnx1gTzASucX1CB59caIwAdmRh0CqQK9W+n0pd5yN+kH
IhHmWLYphXbgjLraeCuSYech+p7ZKGaAcphLaGXALZvvkDpqtn3cmsPYLBoLRJFb7GMtnvkKoZHT
fFyH5SM22dfUINYLqWpraHjueaNlUJzdeMooS5S7JlygxmVnwQ9QcXyAHHoG3kEEHRS8W9u075Iu
exybF7sP9tPUPS23oGrQ4gHjU8cO0SvlY5joF66Y4/T4ohZH4UgyNZs54UPX3tL27MxYV1i3TOnv
WulRd6keu9S8IKwpUShMv47AntlCcIHGbn8uwiMZj1RtuVBz1QR/UR2nveowXXoRbvUpcZlrudCu
kpVwQpbSrCtoppDOnI0ciEFDBI6rUtRkCREdFFRRuQSXmC5UJAk2lb9lOzPZ5My0XH82JZ8PW3wE
Q8qtQAs0CSzWjgx2lem/CsVdAmo1aLtaSxzpj13MrQaD9nVanYeh8h6N9l4Hltvw6M+hn1iPAYQP
6JMnLWV6n5b1ScsFJVRtGSRAFvMKyIPSHWJREmY4EpvBSeh98+LmTJOOPTcrCtoUBErb/3/sndeS
3ca2ZX/l/gAUsJnA6/a2fLE2+YJg0cADCW++vkeWzrkt8ehK0RH90hH9pqDIbbCBzJVrzTnm++D0
t2o0HtPoMa96xs4uVYgUXAGU4c4KbInDsuPeLSCwy6sj6UOgc/v5sR8Z8NoGw3+ZEgRvJvGx/rjP
y/IC/1az3pkWTPYjTJjKisDJ8eI9RvpS77qx4mcx+EXCQhzHNPpC1AAxbvohmebspxTOHREHOoqG
TnED58zD27vKCEGA4Zl9W0r5o21HhMu6zq0KPmgxNQekMYzprQKKTwMA1YQOGWL8oEncPQ5289Mc
w4zhmXdUkDUkXJ4abjg5zMjpk+RnHuCSnaxdOfqfIooz5Tl7cmx+qoZiwAFGsyYyZW1J8uw87qMW
i0po2o95RoXQmOSD2HQtoNhUjaOh+9E7ie7vee7uSVfY88x9DQNKMtPmUQ69GdqOesRUU+1JmyLm
oQ3ktg2hmwZQXgfXu7cS6wEmKNtmNETbUObItbhlrY4PktNpdnBZrERc1DsvfQToWcyQPmo1tpt4
gO04APJCHKbWbuw9Rb5/HRtIa6Xff5eNa+AaAPnkWYm9TxIiHlQHmhcDOfVBtM8b42vRhtzjCaM2
ThSOXwBBK72bbQEsklSweWigM064EDEgleYG2e69M19F29zZWHW3IaMoOJsO7QM7h2kLRb4wYElj
A985ofcI345FpqLISWoMhNXiHGNU0NIlqDtB1LwO5kpySu24tAGDSmGdRBtgeY0ISZhsQqQSZW4M
ntiEEfJZGITlQgfcLwoBiEV7pGNVK8E0QfKlbUTYPURGxFL6lkuGYlqZAI3ryj2BB0bqIWSDQyg9
u4XzWM3etAKUj3yayN8Z+/banMC04+jddkPKvWLDILNsCPFgCpxtU7d3ZGeYG38on4wKWQWwE2zB
nnj2oE4E4BrBdIM+xpP2gg6c/syggh1JeadclKSjmwMDbYj6q3aq1W6q6eHbncssqY6ZKxj+tLea
XWSmTOKI4GP65302NYJ9HGYsMS5nGhpb13wM3uc26Aj3CIHhsttZcU8mY1s8DI04SJy6tpMTi8z/
WSgZLHRfeNDdLRnfw+9/TD80XtvNfraXbQmsNLV4ruACc5Ic8lcqzRditB6dmhsYcSe3IpO5pHlq
BvdRhIgGm561y5+ykyR1YIN7td2owf06eR4lNHJGZKmbJPHJl430HjuE6N0EgXUcGOyQC3QJwXDt
Iqu72cL/4VUMNIoY9skgphURFe/6+FZTPK4EsPtVvWRIBHzqPIcDLXQ96vHwHtD67eP0Rg/qkRv5
jj/YjBMrSDiFnzmgXFuTxSkvhp8j2nu9lM1EB1p9cMuy8qLfovA9kPnpuyadZQ2VSBdd3KW7tdT9
w+CfQqu9kSYOFZndQN8xmLzeOvMg4WLr0taw7X2eE2WsD5rteK8PF7pdMRfRoRlZzRfuTUZcBKOX
8U9CAn8OBt9C74BjZFSkUiBGGiNQeR3aU6NM3+WUfXJc6BXTgMf0oB6LKgYNUn8Xsb934sekKr4l
zDtHja4EUahVDkC1L4NibspwO2aa4Q+wdJbwm9n5L8zh1uNUnvBYguahCUdqp1Ljl17ZD0BvtqQr
rWWYHqquPpggKprGOZYyO2ezQXNuYdNpdVwP99Z+MQlkbsmaSgcAJU3CTgsSOgoCquuMa9QnHHNa
Xd0Zkv1crIThIheGgRLTdBRm/TT0eNvN/JWeMIsjXmQECTX8MhKCJTsIv3RYPBdldOnL4SvG4YNn
7RBNvLGxHu1seB5c642+wgs5ayfHIbC2cSCWtXxEYA9hb36PBzpuTe2t7ZFClVlktwWx3Sv1rSQF
BN4ZRVZmvPgDWwnSeN6PR7MfkReE8Xs+8AxkUfEgGyx4atoA98fbx4Y3q5ggKfbJrEl+pkiCUUNO
aAn6Z9Wbh4970Ax5L+hst1mQXq4tT1g1eKKoMWwVPoaDdWyCH8kcffqHztGvYwMfIb+gEBGm4KGV
UncJ/9BZcwomEyUQJBjvKfBYE7itNF50A6COh2PYES7quXvYyjJpDmPSgJZJUH+kxNGvDMis//Rx
/uPzCJMxhk4B8lEcWb/2saa5bHtaKWw7ksiPytrgmCRVBpbQzkBoQaCACcHSuA98UjpJv6wA4CNS
OxQ8ciShrZeTL94bQC8j414bd18JXNaqyHtUNcj5YeNS6qduvPda82lsDZBrLPRFK9+yMXvSJzUb
s47vpfddETGPLBjiX8q+3pnNXqT3FvHTXuZvFmSpXY7eOvA3JYp9I+Fx++Ln0G3wbLIi6qp4TItV
HJbM0M1vRqKtR82zGaTHHnBSp0W4eGe5x5GHt1HD6haSOm+ewahveg99XT15pCTTsmBgX4IR5xnc
pcglZA8TIhToMMOdbQ/rHtFBaIxbQCBrksa2Tp6890SA9hKU2igQdHBO8EgF6I1z3Ooil85B5dMU
Gl15ToubzuwjIYnaJanEHT5ysKD+w8IRD0XR0aH8c0p6P8wSrGxB+kerDDTtVtE58VL3Lmc1RLv5
Pljec408IwnLdGWkPbtHOO4iFVxJcoNeCrGmCMwVtEpz01VsAHyhU+R4z5G3L0jkWnsuz1UdBPtg
dn9A9jzUrjqqZr4O5OOk9Z1DyCyO3RVn2EOlJbFici+zRbwXVAbyA649KO6/vyH/YwIhTNuybVtP
1Dwhf53iV0rSa4GOsRE2bZwhLxSlkDjK+HPk4T1RlGl6Wf77N2VC+Gs3l7eV1BK8NRo65mF/firt
3oEIGXI3lbrEqMLZAe2yhYQaczL7aDjnM/We14OfJ7Rm5iN0E4kytOw41PR0BnVvcq65iwrKyiH0
7wwOxzMkrY89xRu7m+4o9SlWV16F+TYtOt2iGGkk6KegIDrPEu+zk71nBmM6OpwNtLJCNrehJPog
AesWt7eAvTMbqL0KWVzonx1rxVE9iFdhrC2QTn3rF/dRd2omX29jNKIixVlSt2ccfZrRZ9Beb2oQ
OG4DJ2HR0CHy2i3I+Hvd0jIWcadPePo7GkzhFopq3ajtg/rmQjWlO0aPha2jwGTYDrilKdBlOLGx
mpt5qm/aCC4rIkWi8KUqqxvt95u+twvHfyzybZ0l73ZS3zrDfBx4TSIQuP/ky8hwzl1OuMRvLb1f
e+Tj606B/ucfa0bU1Psw4ewm9SBtskug1NHPjyM3uzCoB5woma6LoqKYgXcqst+2TUqhGYXUxTBS
1i3HwHXjuY+oKkiBNV/Y+pjA5QHAe7vYK8c8RlCeiJinhA1azmhJRoVjwtpczcJ4M0R3GYLoMSyr
k93xEyZp8ymfOSMPebuh4f3eMMmbB0q3yPihOyIO31S3LqNK3eTAWVfQsKvoqZY5MiAXCdbi8UUD
f0AI9Z4G7VtMQfL7Kv//HYH/4AjU0///WYSAtbGJ/uwH1P/gd/2BK36DdI+fz7Nd/PCmsP8txXXN
30wTjxpePM8MJDKE/1YfuM5vHvs7wgBbgB0WevX6lxnQxULoeZYbMCpCE2ghF/i3XPhf8+XfLZx/
bQZkQfzTgiVtJBG4FH0rkNoVyH/8ecGq7JxcVkguWxcUWrW1DLy9NE5akxDorCKyMCxU9bUvybRC
uGmyMuBhW/XtTFT9IEs6OeHErr2d87bdwVFW5FlF7E65JdSBWT5AnUHNmCuWQpxKtHQPZJlAW6sS
/6mWUXKv6JMkK2qL+kprbfpszv10QXHaH+cgNb5OURA+T7nZPto1/nqMEyaxoDXWl9fSNcDI1131
MuNNehi7zr72LGUbP1LuAj6W9h/dSf/olwTLh6UsX6MwTI5pVyfoeDpCnfNFflURZ+E+Ejj1cBYf
Y9lTzKvODi5e6zfH1K3kK0tU86zCZYQrXyauvepjCZ7RLmKEtgbgakNmIZs5NKoTKawM7UcAFeSi
FLH6QfRVvCs5rv5sRl9tQC+j83BbLD/KR/raJhYRH06SMWKJS8NFJxyBBsDVRwqYzanxrfAsY2+J
JNNsBgN7Zu/CN/BdFyOObd6atCTKdrAJNLVNlLBknUPIyhYmazmSkaqtQa6NnUk4Ck2F9LQsgfzS
AkH7zP/JWYiB6rfRHDzUkQ1+16o5m2SJUZ1Sf7AeasQZ5D1XIZMEsNGEGXeBnMnZFskxtyKt5kgm
4w0itnfIDBVfequHHjZVybNVCHcbBo77rTMi+dYLsMXblpy/S5D56ZUhlbzVnZPBtwC0YtWNfytS
FL78qDLFc+LUu7iI2ycQ3fmPzvaWfTS23gEh5oACTPU9WhjIkiffptrt83pYQ4evDonjA0pwuZuX
tOs0BSVkOh9BrFOMol3wPqk4GAVJN6Xbek+mmB2mrom9Y8DGpXDJSNiZfhgiRefwTqvNBnE+NEMh
1mRKwZy1M8/detZsoS5Z0jtSJmGxt5YV3ZtkPX5Kqmb4HncAaNfeUEWYt0d72iEnMX52mT88dI0v
mVEy6dqMjWldRzAml84xOUKnrmtIRqgzgTSGKvUUyKrNa+eamDHyyd+pVgQPWbBEZFDUM1mYbWON
5grDOmNB23cuJOgsziZAJtdhEFQLIFmrKJJNBviDnR/x2zFDMASBqS2RXfbOHLwvVoMKvvaEuu/h
Z5yqLhwGbp4ct6aV2g6HtU650Rq2OvU0yUQ0XT3mMRwxaqNP7jmH6Ec478V3Nv7oS+BC2sCVl6Xs
fVlWnBeuFfFz/cJ1suZqvjO8anwb0ziaNdtmUegiBWRkEnVYd4yGvO4SlgadOL+DZNpMRu1sTE5v
ze8W99/tE/9aD/9oSaYo+3X9c1FXY3ZwBCoVSZviz+tfbgWpqOsZktqAYDIjke04ObH/pSib6UDC
JeQ0O+vtDQjG4cVpp+ZBxqNxh/DU31em4trnqb6O3gi7eYLAVWQgCsKm0OMzuzSxxrnzvpVoIy2r
l3ch6M41wu/PIQmYr5avwThdJHQOcNIh5rTcY2PgYhgnr3kYCa6GxOsa59bNS7yC/mK9lX2L758k
OHKYapO+oqV7CFEWDuAIcrqj4DK/IeKnBRIy6c+2vcTWjGOVjoGRht1zrnJGLj6ZUytTReEVvnr9
MLUw/mynrJ7qoa23TVLk1yL143yFEXe+WD4y8VWjRijXi2E+d1hLYD3UkL1aOyQwoFlK5YEpGJud
SEyCbSI3GQg6ybsQ6bHffE1E7zPRbkfoloVJ+20e1Re7gBbn5279PZMTBRdh7FATVVscgyClOZ/z
JBFw6j3QfAp34+AgQa17m7GzgPijVs5CqtQmj8NwKxM5X8Igji4tncm3LO5Rj9t9H30qu9DZ9RBj
mpUIOJHYLZLOaZmHc5t0yYPbWtnN6SeK25AVYJcPRvoyuoN/JIPoafEyF3MBS0gEKh+hbr2NnAEu
bFJ/que8owcSzz0Dm8ne9i6hmpLzeLPKwi8qnJDRwjXaEA2PZ0uI+h01El0/fisXrEjuqe8t6JFr
3jAZSGN7+cRvW16SGtZ16ljeDcCpc5K9kj8DENfAsDvzKcTzzmF6+RaUE9F9tlzMXUzP8lbHNoz+
WMofsRPk53Qchg03Gyo70VjHyu+gWFQegzqScZftXOFBzaB4baIhls/eVA0HMw7nrRt5PdL1toSZ
V761Peu+u0zymQ68B7OiZ7auAFKYeWDS7gyB2flS3YuIYzJRWBg8p4hcsWVqe1aeoNpThxvvmS1C
erkmfUYfVNIFkTqbkeuz5IG9dw9D0o3P+TTiU6kqa6vafH4O0hIanm2RrcGtc2qQTWySJcdVXRQQ
MktzPKDxGY4VmbLM51utmEndLafC6CI8O14novVflq4zSgzls3/G9eRgRzXTA07o5jw1E+VEg92c
0yNB2TU0YTtFPyAH4mwM4YyPRJNQ65cdGZWqcHlQUwKrjGWZN3QEorUncV2HIL/2qZc329RuSZIM
klbhqZgZVXPFuh3OkWTXOUO1/kON+RdLF9qgPwvepIO2DriX7aKwc02wDrq2+0MLKNP7U9R3DfMO
8J8HO0nCmxUKnEgNUq52ha2XOEiKn0s7WkTJyrB9hLMMmTZQ4TqxLWDlNaEqle7eZlMhngyFvpRr
0l9SMQ1H08V8mXhkjhFJbO+6LO8PdRctHyHsR3ukKRCTfwiEGT/nKprhhqdA5h5bc27WNb0Iwlnc
7mC2RBF6CNmPfkHLRcDlPXkmBGx/meV+Rm20pmSbGA/NxhOqhvlnMWNXshx0LiTmVNsR0NRutvPk
3M3QzvAUBJtJkS2cZli6DHz63+u+clcVPA7aLyIr1mYnzV0OTn0VFI13D2P9zXRkT0snAXmGQ3Ij
SGumv1Kw9ubcdZs4tfDWGw7cX/rg+KETRKqkeD87qY2bTJdnPm+wq+byfaEW2/VlMG+t2FcHADwY
pQeTdaFuA3wsoeBixRYqdpntoVQxcAz64MEJe6Qk/RDtU0nihW5Q7EYB180ZDPhoojTPuG2JN1NV
e28NTHyUo1s+JZGsCyGsO0PO5mM1CIdwYy5EErnfEHelO9rI6sEaI/KwyGQDdDkrHGFkMtqWO23I
xPziGNmdPy0NFv6QTTeit7t0k079imxUH0u5KzzW/cVVNRZqtE9m7pa7gfXqUJO+vAHGP6Ig1u+w
wNlaeQ4mlSCOeS2zUZvIJEU4r80OnHhfHIAWIuegX7gVHZzfplLe57ImFNuFLfgShQ1Z5KM744DK
ElrJajLBKglSK62qGfepIb1PmgOuTk44WhvPGKZzlS3WRfaWf4P4MR6yyJKnADAb4LGSasMezH2r
vOrzZMN6xzJdDLqQSmFCl938BDWVP2ym8NaTTFSTExaz8Q40crbYkeE+8rB9qZo2f4QP6903Nkbc
XNQjy7s1AJUAkumexnDEbJjk48kZweQRGewxAM4C/2pORnGYkSzBG4xpTxZ1fDXzzsS4O6iHGSzT
Dq4ZigVnoIhPurC543CVv5ihWb7YBcOCNB2rz3XoR5d0dkaiPiT+XUx6MX3QKALOsEz3UF8wgxie
3cMq66ojoRMunAKHQBJYU+qews47ek49X323Gy8kNDknIebwuUdfDtvOIgzHGJPnwRGcJ6BTU2R6
Me7sgD7EFZKiuM860ERr8uSaC/jjEYENfNwfTmbKKxN3cIpGXmOG8+FoKQc8dZN2/U2GWf5oiDh/
C5eKjnwZJ/51mqPpiIlz2i1hDSuzDWXyE8feBE6QwBq/o4BKhcc6MTTxXkZ5/0MV5I+EKJweTWio
hKSWChCBMbX2SdcwpDe0qXFVQR99A4aXvhJm1ZHK1LLfDnZhJSvLGzhqSq4ygrpcYdsH1NV/UTKO
HgMRj1i4PUoymJzlxTPs+kSKE/XdBGGOkV+zJJspy+KHMa3EQ5ajysOZ5jzKvDXwKaXyMU3j4gew
qVCu5xiFBHOreUS+QOcTmd98y0WFzl4AlatPLmeV74Yrum8DsS8H8KvWlyyauKNyZ4qAmk3NeEce
F37SFhroxc46dx9z98C0JKY57WtnWiMKmS8UQJRhta7IlK7NKCIo4mwCs9kW6geizINrkLX295TW
8DnUJV4DC2/ffdR9wUcNKAIHuSXe+XYlc/WVOpBqse4G5jlMU5JVrMvJacSTicgjJuzlo97MItJk
B12Eun3fPFSOcm62H1RnVxerqjVJn0rc5oFEJ28TU4x+MvvoM/kCCxq+TN4hPlCnGQrxfuqAP0Jh
pCwOVWI+pLpUXlpn+cTQU2051FNJ48by9wPaqjtXF9qI1Si5dfGd/l6H9+l0yJuFwytYwiNGaRxM
emOt9RZLjlu3Cz723anP1IFyASVEpjdmQ2/REO5wpultuzHceQNgYNkOjat3db3BW4WF04y86kcE
Cu0DXVSSVXVJYNTEvhe6TMglf4UtpTkzy2ByhqPkRJSLf3bmkWFBqsuNGV/Q2tIlSKrzURxdllSJ
S4KoLlVsQ44HTtrqlOpCZuA52UwE7B3CyPYOoS54al36mLoIKnQ5lAbR+CzHwj3EZskuTTwIRtUh
biHXeWflOWOOpoQKq7A6Aw1LRwiJLr3yUkg4ZnKMVzRZ5jtHF2mx8BQJahRuUU0JZ+liTumyzuUk
/twSwbIBhPEmdPHn6TIQ3dmyFbo0BDoGzVmXizMY2qdal5DpRzXJabze9rrEzHWxWZaMaiJdgEZU
os1HTZro8pT729y5EUjQ1TQ6aBZzy9tlRVl+ipHdbZzOkz8XXe9S44ubqI3pCjqu1CwU7xa4sb/p
dK0c6qqZu5UCemAYxXHA6xQrQZjscrUUV5FcHeqvjyI8DA1vO5Vo4BZdo5O+iW+TfPrmU2Gnl9n3
OI6FOJMXpzBOsWyyl3pgLR2d2H2H+E8jwo/d5GHURwVA6tzU+viQMZ+myGhktbfBwH8y/FbCYXKT
8VNGGQxb0NRHI+a2tIYj8pKToDWQc2BAbzjgXkWGO7MchukuYC86U4DVR0JF1FUq7OBtBtdrJTvs
8auQheq+AN9IfsyQINP2i+I1mb34kQjn4HWimYAZqC8+JaE7XcqFwD6J4YeDC0Jldh1FsS86L0HY
xPPCGbw+lkU0BCtH4vKnp2OIZx1Dk4OaFWBhimqMP02NtL72HkemaiCZLFAun2dK4uZQDLm5EwMY
WFX5VryW9TgdWSWrU+xa3nUu/HabLxCwssxPDFS/LogLJHBk7ZhguOhtgZaBtxrtEtrUm7ZzqSYS
Z2hLzr0BzrxuqmFAVwNDVDFbtEQa8wkFCoxy1ST31VSGrxNFIX7b2otvresO52VoxU+VL/Ox4Rzw
Zo9+dU5jMSN58dSj4Y3aRr2InRNkNiFP48RMpW+NJ0/30TgVELNGI8nY29LpiaWZZxD5DvdWGRhC
JzBWexVLF6flR5MuIdqDWc3IcZUwZIRAtPMK3djDvMkWEeX29+Gj7zd+9AB7z2Ii5zQBncG548bP
PhqGNgPZloiEYVVNGlzIHT4TkjRZW8uZ6peEXiR+99i/zrWBIoTbVhztEIZTpTuVtu5ZWonoDn4d
kD/oMxJFxVI/h66dP9VsPkdu+5Rgx9qBjbSkAZyD1L4m7dQ9xLpbmsUBxudANM/zvBAgOOYV1xSK
VPUw60Zr0bX+1YNCn4KooQ+bGdl0ER+9WTtvrvVHw5Zrk9zHTtI8Ns4goAcgZyraNjkEmWe9cf9W
K3hUwXliJzo0uiPcQ+Zp4JxhVZnBURvbxrPbDA2pXJgSsrEtaPdk9CgzKd69ciE7unOpUAmYiOTK
t2BQb9Dlzuvet8Z96NAY1uP4ztkSrJ2ClIUkzdqIhud5Ue9l+JO74rqUNq1Phv5e9HVhq3BTNMWJ
9LB2ZvW3fnJ3XoNX2mM+iVTEXKo74o3WY/vcqE+p/zpEzxKlVcPBo9CO8OqgptOMMC1+suyExztY
I/Hb2F7KonwdUnHHBWnVcwW9igv8LWb6y2KHsHNkYLzlCVkhG4F19jwPzZ77DZV5/UBvFbF6/ub0
NZ3m/oz8+OSl6qVW3qts8j058OuQBbddvtX+XscbkXUnV6ZBuqDZ3hq33nh994IWstm76RwcjcKd
PvvBhnPSKretlVmEzwCAnLNQKqnWnc4n7ez+Oc/CQ4qqRhiKUWLKkdG1xh/2NDabsJxhK3V1/aPL
WVpZsvzQnr7SRIT7Est7O0YGEqg2O3XMAi5hncCsi31axxEkKPzCnVgVZepMm8TmF/dU/pIQzol2
ty+YRGMnJkML1k6hUXN5+MUPezI7EvndKcYHuHDMCiUhnGOndq03vQEDfuiKLl8vcx489ZmACx52
xbKWzTzvltrfQGn1rnnFDdSZkbXpRvzT8dJma6/Kgy1BcTaWfenuWrJKo7oy1yPL7UoaHuP8pI9x
wqMTrTpjeIrasHsYSKAilpY5rCSKQ3Qt11sBflPwP7dViVGkd+f3jmM2+Wdty/sFAWCQFgMxSpXX
MBfXqXIfq3gKToFTPil3FOuhCqYNBD7k9UQ8cez5Av7A2kAqoDO33A2BgW7Q4YRsVlr0Oc/o1xL4
xA1VY5a478ZA+Zk78Vun6AUT+RWukiRPVj1QSuSoJVy6SdLxZy1bIrqSXmXgoudJZTiPPTycShK+
3NFZk+uEMgeLzmYZs3zTBFa6YXRy6y0y0irhVC/Sx+HtdGh7I9mDFSnk+8L2A/xQizDDFF1WEFbk
Xnr23hwdgwwA8+vkIAdcYAVv+g7dH4YYDTIFuFRrtY5nIs0cEPjegnjy7ifQvSyM2dT+9Ak7ffTi
OT4bNHmvwg69N/SlC8ka1O6XmdPb00SEzLtZEiEcLaP7tSWj6ezRvoXJkEew50RTXNJI5a+Z4aLV
bmLgSH0Z9mTzCRMRqjAwpeNqmY4M62CdLKZFlA74iqqP4VmHXShex8pGL9MU4iDcRF81mO7bfgjZ
1wJ6XQxekkDjRNMnZfNNRyfMgLcG/ntfi/CqGtG9jHkGsbpQ+RuRhPPKNAFim7NDOsHIQkYdXaQc
XqyWf03yZYHyTPb3cVD7b0PVLs8G8uFdORWNPDrYwl6rwEZkAlbyXLB4AOPDI9SuaUZNuwjnUXsX
5M54axa7m7eksdjIbqoynQ8jYLHP9RSiwOz1CgUB2DsztDKcbY2ABjWeD8AOvCUot2NoDcsbnZS2
2tiM8Ig6X7AET+TaMeOWxhc/S9T3MjTzfcxACxqGgP/nK4i9K6jg5fOCm4H+vBzpsSjyJ+quVIeS
/tVp7lW4t+YWIcvQ19TCc1BJoFVt510nf+Epj+g44YtyrZpgmt7dBeOsZZF9f3CwrJEjSIQ1UXjh
roxn5D0tIS/kYVnrYEGCOs+9c2iN6WtdGtBLq6heQXVIXtFWLPvQWqY1Cu7lh2nHSq3cxSbTr23M
S+OZxCJUcaTODWe/q+N2pK3Sddh6ifYozmMnV5btZ/c23fzPqcAfS28mhgIaoJghCQCIpV/eWb2Z
PkhrWk78K+PMUjLfQbaZv9GRby6Eo2DgjRm2bFq7yM9EYU/3HaO8bT2603NCX/+0yJimveQkuswe
6Dm3LJ3XevGmL0vmi3umUCjvqfjOKMwVw5Sc5N40VbuxIBzEz6clI2QrJHZvke19wrgyWNWtS8VU
oyN4JehZvJBU2febbIw4+pHNrn6qoFVMXVvSY4vJGbYIsRGrlTpzMnZb88g4xNgWtV0RM5t5cYht
uLO+Lt2coKmkxudSGPKglgaIZiojWqDR0ATcteRSM3IjOeGFACGQRKJJLNCSuUPYi0lU9CNT1Ar9
n23u5cgHBH3oppssH15V4cMER7HoeiCA0qo6dimpzWFpMRPw9EvZxrRWNDwBZ5iCc7fdwASxkLFR
o6o7/nL7yXCj4tnK+06dHSemWWf5070zRvhAermAbO7Cz4yWRt6gn8a3j27s/21lBFKB/2coyB5e
3f9Z9EDN08Gl/69PCdqH8r+ObQ6TrP0ThEG/wL8hDO5vNsdhCeCYasd3HfQR/2Yiu7/5nml7kkBR
xAgffIb/DWFADe6APrYsRI7M6P5bBmH5vzloKYCVoGILPAd0w/+BDOI/mMj41YX/8UKOsGG//GLn
dsXQ4V1kyDMX1pc2r37gajtmwj2lxHkkk/XNqezrpGPFB/UpaeunP1y6v+jla1XYL45uCBMmaxPf
0RbBL438ICR2OSCedMOsjacSjAME3xKyZ9j4qHzC+79/O/9XBLT+ugEOcno1/BS29cvQk9l0l8pR
BBsvd59a69STmi6b4FS2zZNtFhs6fT/qxtqNsB3SwrqQDLiXM6ioBZzi4JxNy8Z1HtwpO3xJ/O6J
NKBNtNjngJSuUViUYfGxIx9ZHGnz3TUaGu9uE/yvU+1uZI79tSg3KNcOM0CmAQBNZIH18Q854sTR
Ng4ayZokpyC7x8P/DTndyjeOgxc9toRvpCfYyIcUK57+63bmnuB07FTR7YOxpveegz06tUMK+T0C
Td/texTI0rqMoPLR3D12iFA12qdWjEyqZhsOzH1Bf9p9t68l6EeOlkBnA8M86xdtpX1mJ74zZ33M
a7Z//1P81S8Ppg9Loi88HOC/6AUtn+25jN1gY5d3ilb9kDmbtL3QBF3RUvmHkdFfvxlqSIQAgSX8
X+5ygpeySgxesMkQm5JssK8W4GTNmaPQJqTT/Pdfzf7LuwynLDY27jGAFn8eT8k0ofk6WsEmNeV+
8Ycj3389iupVhSfDCUacd+FuoDkTXfNQHAppnruEfm+4vEUdg8RaWBcvmL+NC5kFBLAMQfCzN//p
YfjzEM1DZ8WzgPoqEMJEUBXo//+HIVocxpXHICegseXDCeuwxsiX0ovvvKX4/A9XBEzifz7omtvg
sN5JD13Yn9/MdToXlw9vlovigd7hXqFn0QjvYunRGTBXFMMuCsZtmSba/nnXm3sna+8dHsp5ZjLi
D1pzsrEAptDQ3SsF8nmELd6SBeVvPBcNzjDvkW9AvR3Og0njsfqR1dFuarJDAOlIkL9akfpDk3bt
80b9wl+DTqY5eqWfnPycZrxDhgfj8KVfNjZZBJFFphdUJL8Hb8ohoxoHeNjDqoySrdXOcJzjLWNB
wHHe2k8hAdr1ysxuvQ38eKShN0+7pk5OGj9uUqu5n0OAfUoQBGtMeyQFW460ewcpuz3P+9LyDoMF
Ww5OcouxKIe2JRSoQHjAULcODVcolwBspXtYMozwCqFLUK5ipE8yijBYgVpL3gLjcVJfPDAxafeF
5sm2orCTiL+JsVSc/mF0aTBzCt6wt/st7ZddRjmRJnq+u/GZoVaJlseE5AfRYAFoLGR/TGnTahKi
/jqIFbZATjYjKpwSqh/kwt1YJxgiD7Z17m0Cq7roRrf3SfCqcWrsKAhplMR85eIDuxxxrdLJ2FoM
DZxsYPjWnVExUKx9tXsL/9//Yu+8luPGkj/9KvsCUMCb2wLKs0iKoihzgyDVErz3ePr9snp6R6I0
0k7E3mzEfyJ62oisAo7JkyfzZ/JYv9XMoQGIoiOyaE83oZ5SBuobv5mqM8kthF/keNcFNPk8NfCi
qDDiWV1sMKCIz3UF6WnGCGzP5ccHU/iYgzXFvPmsF5avksrnA//OeGDHuTVnOuPU1NdCwfTZwqnK
gvKB8C9K5dR86N0Nx6TEa2sYziMwIa8tbzSFJkY234rKV55Wvud2gQcjWAPvHZ045+/6nFoDqW7U
sGgQBW89vIjN/igxfqhYgFj85SVKysybPUA3QgUwZbgza8bxcSfChhVyunWP+ng8+NgEcmoYh2Fl
JtxvHsVz0U2Oa8Q6MVP3SEcHPASHCBF+dJKbCA2U4Ywg9XY2LZ9r8KFj7lAEeoc1CizR8t7F1EeD
0VU7ONHx1kwC15PNkvRHEbyUN3NBJHPNoGwe7p0Qb76B/s9yiwHKNlbjg5bcV0j2U4A46U6OBzZQ
DX4rGXAFToBQYbFqsp3iNtr/PqD8FNBJVmykqBz+x/HhvlJX0cG4O52S0Kytx3ML3VwUMKPMAqlF
h5bB/sPX/RQr5fssXUVjG9SB9vq0Wl187dE+d1EeVb+knf7Fa9vnYcoFBr1LYnsDBc1v9XC7qs2d
SNLbM2LmMHE6LmszwumlwlYxbz27ea40CGIllJ2YrYgx4NZCZF1BAG9c9BMOzZ9M4l6NmqnLfgzV
bwnKyy496Cl531frRQGbRjfrqCB/J4KXOHNBaBt8oysO4jIgG3t0DGgmZ5mPkTURoQc/KyUyciqq
d597Kj9pPJ+RxIzF+hdamGHa7IZo31WIWQ/ElRrlpf7eVU00PGGKxxYelFj0QqYj2oTT+DKv5gnQ
1hfVzQ+zFItmpPB5DA0x0N8Pvi7H5Q9J4nXwOUbBqQG3eo1Ui7slzvOEwZeBrqGVK2hSF9GuCvv3
Hh2IdbWQ95r3vZLfa4bzaLj5Ba4yYqKiDU3cD1rQ5wnaqZkBWao1L2qHLjR6q79/UM36xZOiqMaa
1B2bVaK/OuUQf0oBExSI+7fjWZRXm3XaqXV6KuG9NAvFdPOyrN5NOa17NswNspxwUuKTXkBInN33
BsDCtKCO2t95CHfOrnjcF4FuDqCawq3EJQver8jepg3hwXHesSq3I+eNGy17+W9z7SHpsYP45V/3
BIE/z2x/6LKDq+PpZSYnRO6DdkBy1XrJTTgsTXMHWvqU1/2hd1UunwBS8GwodJfZhiXaIqqbKbD6
DgsaQS02D1ulGM8Sw6wQ24DsMvfrPjbjt0BnoKe1x1yf9i0dbAkjXm4e6hxWeI1+L7qHogdreQQG
F6l7OOVGu+4HpO9p9Qb0L4I4pqckuqrUkNBvzUwSoxaXgVA/4Ym2VS0MlNz8xtHIF4x2zz3eoywB
/urk6NE7RTcvQ4wFZsm/syQlfwAuzX3d9Fdv3ZshEBSkYieRl+WjywUWEtkB94/dWqLhizLYqlMT
zC+Wk75NGAc3g8yVxQ9eRenJmnjRjTZbB5E5z5cV1fLskCI3Kp8qqusKwc6MU2zUsKRs59sZzC2u
d29Nw/tAH+M5Rk7O0kZfORojFe/xEyAXSMQ8AlYUKQoiRaXcpC0Oarn9hzT4Z44OUUwF766rtiA/
X+WllTLjYkgbNMBQfMEvChMWyTQOv98Gopb98341NL4BVL2G68+PuR4C9emk2ARnDa8KhYGfLKTZ
YylVcl610QPoshPGwgcL7woRUJa44aBVuSrl/TJj98BZ4mHOWlNsnQbTj/gzXHo3FpqkSmS/j+LS
r5dvzoAEAnKXPdYoNUYjpqbsoDmZ6dNghk8LAIyqRCdmxoMSF4oZDb14gtYymSfMRGBhIajMwwwI
vHfJCPedMrwV7grCX4UXzIycvfxs7kT7ZloDSQzkSEdt5l5rY+yIsf5Smj9MkfmrOdINSAnXGz5S
iz8O3mgu9qpFPRJMTXUjPi4unLVMT0+ziP1Ki6ZIcNfEGrPmrxkhVX9Mnb2kJ6bX+zqGe7FnXORN
uhTjAC/7jCQozeR4O6TJbh1vmwItoH66FTcGh5AweXhvIHmMMeF+zI2tXh8rxF1tamNzCoJXW/Z2
EW3UaMbwZb3NTG6MKhMp1m8qiqIcAL9fQPZPlwUCPtQQ1YTqYVHteH2695M6lSV8BnACwHquyq+e
S7xLJxzEeh8+atCEor1KWoSZSe7Fe9Rh95kB3Iw7heRto2Md2nGBivlRAnGmkhfQJ5kX67A65KwI
+Az4KorEtJieVAt/p2qJ6yOMjmGLiwPke3wOx91VPdvt/MogWGO/qkx5MI3KDrgewNTsIEMvORxy
y0H/XqepjBXsHlWxQNVRogEehkYssNEV7TU0rIGq1gbuFAEsfR/ToV0k8OsOWznSa/EY0WN8PaL+
iC05Ekjqny6nv0qdCOdIYDgQbUz91e7MpYXROBU9srS8r3tSFHHpIBD3mg2sJ/DcgUFeA6/BjdLN
3jrLuk/nAhPvlONAv+TuuymMYMFRoRwAGkWsRRl8FysYaKL+RDJgl58l+Mp7/35p/Gp3GEQUzXIQ
0ddeq0TWaxUnlktnV0eBsGgmqvlzMPfeH05yqQe8zjjYg1TmuBtzjX9VL2hRSJjpPRDBZs7FHIQK
Xhm/f5OrEuTr7zCFMsxNHGsz7xX/SPGaNpsxxgNig5Ivy5AWzb5ZDEoC3GWz5FSRIrok2i17U20I
SgQzYGRkCJTLTfPSN+UfRvdXS+P7R3p1PpQ1DzuEPNIQDsdWxfInqu5XJOx07Hncddz+YQik2vbT
EBggMR1Ko9DAXg2zZTcRROPIC6YqfhBbqizK/BHd/yGLtpIZN7iUGeQKKsLL5UBnmS1SLOYfYu61
6vfzc2BO55HnonDzKt5QMgLqCOM08LjPizz03OEZRjaf4EuGlmafk+PiVFRi6ZRhEuXRleyV4+9H
Q5dv+ekpTB2ovKGrpLqvRr9S2jEGowLcp+uPI16wcTjfVlQaPA/TIhbDUsoi4e+cQKbGaZAOR9mV
kv0rCLyV3WfYpJgzmAcJ3iaCp79/xF8d7MC1/s8Tynx+VzFqu7p2NSAs1My2qZndLeB5K6TO6DFV
tEoLyBZy2f39l4oW8U/jQv2GkEWVnGL6q4AVAwZxbNLaIDRoORf1RgonZnMe5M7qZDcyIyFRP+zR
pW8oBFh/a1D/R67Mr17b0RxJmKA4a6ocV9+9dpVFEXgZXntqwr80agdi/0Cb8SADX4NmySnpid3M
719cN361P0Sgmbq4Ki4kr3KByQJcsjZ88bVIgymCSKF3Km7A5B+LOSDmFD1I2BjqiZI1sEhjQpIV
2yxjS2O/6eOg5R63XSv9Xi6qXlF8ElsyG+KBDfuZPvrxqoZuoDBXJxA94odrSutyuk3nHled0oWf
psQnZbQu7nI0F/WYE3bdXoL+gNgjYlUUz+SSqIhgaNYfIzZRxs1TzM4k68tQZUD7hex7Y7Q02Jy/
Zdtlj6XUzSY80uSSOo8HT0fa0eTKJskKNyipn5kURnsOZrnKFRpuXKRCBou/Hsrj0t4Y3CJC8v+2
n3d9Te7DoRb2yvvZyj43hXW61g9hs0iuLWmnQtJjimsJ2R43jAkXyBTLIfQBwcc5jyTuAE7G/W0b
m37RFZxmt+HwWeJPlQZKAjQScSud70+haFjgzxXthFvNMbLnoCE5kDqZeBjBpJxi0Dc4b8ABC6S2
IrLr6uAEE/Jr3Pwz7oBqmmOCdLMgTa1RA0SJqTZPcv23H+MVnEKNFfvk3oj+vI71vKYYh2Xk1jWQ
4OnLfuQ667ZbjX622z8CIma8Z6pAFNpa9O3x4MApC8wRthfOuJVMRIw3dAqXdvZXPitIBoVba133
8KoArgxU9QCWUtkjGUfOgzaz8U21lUB+yyb8r1V7LMw7ue6LZZhRmpjC4fGWgugMUUEy00PYKru2
THBL4U6+KLSVJqSdEJLHWgK7ZZLZwHAx+uMsK6llWvmwU1Q8y7HdUl33kGmwDJBEgmsIHeKQpeOu
xUBL7pAhjQ2ZpogCRNOjtoG+EWtjWNEEGOpPUftutIezGE+J+dtcGZe0n3bhSgqmfWoKVv3Ky7HQ
FqAo8bIEyT1aY9e6hcXRE48UXHi6XL04YBbAFEIA7nZ/2NK/yl8cAplmADMTI6IfQ4kGeMsoPIcY
PxbQOYX/Yx1gDPvRjLobLjexyYIkk1WNQz/h9daBtJ1oI3XzybBJuOPuK0lv+Jxo41cxP4ipEXlY
EEjAl1KcXKF+/8y/SsYRMOZZUYrXELv78ZE7NHZ6LEepvuif19nmMvfYLKws6o9SGewRMvr9Fxq/
yr5c1bZt1zLpDr0Oe51WNbDZCHttl0D05RqC5Q01oM8AeE4dGWsuDs6s8kE1T7hXHzrOZ6nFIqrx
ZFDtzij5IwiOfwWGPKF7o5C+yk0HrcyDSK+qPbZsw9nOMB5UG243b3PnYQoxGcFwsoezPCtfo7b4
eyD/X3fK/+/sv/4/6qdftUL+cz/9UuHW+5Vyaf99D/36S//00PU3GhICyEtQA1TFKPjfPXT9DWrr
OmsT0reDZgCr858euv3G1cHzqtxEUBug4/vvHrr9xnZM8Tgx/m692/9VD93+6ZzGcRfZEDry3NtJ
UF5lbp2NmfpaZjQxQ0rqccZJ0OD0mlBGQ1+u7jmZWFN0nZtVDcLhqdcUXySIczAwIPvK+q4EfJZr
O9pAB4e7d718MD3v0E7dHdDkW5OMv8vrM0qN51osMZH1t/SXNV/80emOVVpdoB0FMFRupZuloD3i
mC3CBljXudOmXNxtunNLrOutdt+lBvKm84els055O+7WXrxiP/UuDkHi9qG3x3gtb8KQOqsan7oV
aTukDQ8DupKE4cxqNpC9LzpoxTjStxTMcI1H5Dd6EHPPGnXS2rnElGiJ/9FHgCuplQRAjLgVn3Vr
PONQRtOlP/Y2l8joDF9OqzwUH00cf9dbqU0a6d1ikhBQooMaeuqa6kjtUZ3ac2xe7LILOCl9K49P
qhIftQnB/+YswkUWraJRq7YGsjLjWJ2z9a9CyQLJ0FqKJZBjduISBXjmJu6m27kTD03lQzKp53JA
yrPM39qe/c6blcdJ997HWHjV67pJTOcOrse2g1uhZMYlG6cvsH/e9q0ZSHfDmbwb0/nmctLZEW/R
UDbMs89WgdiWDmTH0D+ib8YYYl2T6AGV2Ttl9h5afG85x4DMYZlbFm+Xar6VVMru0C6s100Ht8Ye
kwe0lQFfFsknZB1wqeienFh5NJsGu4wFT5vp3TX6/k+U+oPSCUHku2PqJ+/z03PxnHx5/iFEyW/8
K0Q59hvNxXCQcx35ku9tBx3wOrbrof1t25ZK7eK7CIXVCqELxjy+hP+Ka/8SO9EcnM85bmmZW8Q2
Ha/y/wblI2f091dLPkO1DDIOSyVE0p748Qx32rVLWiSNd9lY3K0G9QyXoALtLlsn4LOtsTkuZf8w
OpCUqJciXTeiNVqYD0463eojmxhBuD+5Vly7Ia+eCm4vaYUOvUm1XidDygDzcXYdGILz+M6kgo6C
eKE7tzl4iKWeHwwzerZxH0ihtnj5W9xIqb8vz8usPYHUfgL7z9UccfvGir7pUfZshnAK4Er0/pzp
vp0j01Ba+EnFf6hPevbrQgnjqclt1ONUArZkv6rdZIuqqUCh013k2uvWdJvPuZ0dZ+TWD4U74XNX
Tac2ir9kau9Rv4kwDLcA65GOSF0/mW4Mb76IvJIY+o2dcaaheZch0zhpBn4wq5+WIIx7jMmT7OwQ
4QCdf1C0+maosT0prJi9D88UoMkCW6p8Mql3Qw2aKaSo6GdRle7WCKVoZCm5GZJIUtqwdG87GQNt
DISYPWRRocv5qsaNOTe7IETFMA9PYNEvSg+rEs3vBq06aHnv9OFZrVAsTNp9b9snVOntHHqLeZwj
mG2z+oLuZ6CanEmRG31UFSRK0nK4LYD4JzVk96F8guF31Hp8yW0df15yRvpQVxGSwOaeZaBfosRY
ujQsvYKwSyRvANuaXFSidXlv5RjJDXmo7a4/gSjot6Z5WiokdJOU9NMeukvplo9h1+dbxZB2JbXy
69qusLum6XEsQtwvIU3dDtlyl8bq2ayTj5Y6wRfXnqDzPVUO9jqY4/ijQcdeHR7Mac04lQ6qXT+m
GFXG9l+1dp70QvGHwbIOhn2P3hnMmpVurtmkwOLXAnptRwfMif7q9PJ5MJudiwAfCqVdP54TXiPQ
W4RtvRZcQtu3B9dduI/MC84+6VjvinZ9HxeE+3Tqn7s0rDe2DaEz8T5oa3wDd+NznLnAZgxMbO0E
oBgvABQFG1vtcz2Vz5NhLn5sTLCNkTzB5Kb34UgDtabI6SMMex4n9X05I/RbQszUMlBJlvPF8RQ4
8fJZDHa2WaXP0XUr8PcJvK26fILNjN6tFrPZPOsA+fAr3Lw70Hz3DhSnGnG1LSneeHG8JwNVjigD
SeO2I+ZuUfKVf0AFOv/aAETamC3xBk2YaONlKKK4WcFLa2yPUJtvVPD/rY05DvDVDJU4+Nhukn9r
zfA8x9FDoVJ18oa4DkZ5U1hiYLoiwHVvtWhV9p4Xn52FnCualmOlg59xRelaiQ1zA8A83YHMfSxn
PKK8sN43OR82hMYhTKb2kKYV3qbxUgVzHj3EsYeEInt1rZIYth6r0F1b31mmlVYBOsMDbOCoBCeu
mE9m2z/V2rBf8xjtBwcUzNqqn1aL+25VsxTrhboQMCHHp5Ra4+G4nyMHsLYyqbuxnye0l/vdWDnz
drZL2wdIYmH42Y/doVpQkRc7RzcCedSiu118mvCAxSix0Ddx2t3F0Gj4ugE2UOP6rgmoHGKjIIXb
t17pfHDxvfTXIvVRA2KXt3CdwIHdTngtb7ySX7On5Wkysg9ZTuJUt1zxXFZB8+KsKbWmSH5CyZ6z
dXkqxsZA+Qj+eFZOAKNz/T52k0uP6CSb9gF2PnRWuERj51xatV82syFTa1zavBvQsC2fY4WFG8XP
/DhKzmF2bjWcUUsF9y9Fe1qnoj3okIL9cn5Kszv4XgYimUSoAk+DtNGiTYz4yaZO6MwZRe5t2szc
hfDjdwqk9bJ4htf/VxQnQOvYUg3Uj0OpQXpkgczQrXG6ILyw0Kj5J4E9+eAGUAC0+NnMchOkJJdj
yQPl7aJtMi8nXXOYnC7Ovq0w5aGrLhgcQGQzvfApMceYPpMJq4UDp3VSAw+V5iNMy03LUeQ0yJlk
6INZEm21FciRwvxlzcZOHLDf2vQUlwejE6fOfgwBQA03asFDZLP3sWpoPmeUxaF3do/jqt0jIEW1
dbIQgK+f85UN1C9tuElb9RIPyX1tMpsaH48e3vAQe0zgjIMkzalKprPAfuxsVehJ6Iq+a0IQ6de4
qsz1F7plk5i7F8SJgeIVsZyCxMg3ZCiSwHBPHrN8cTYwBLNA7+/GNKVQQf0JbwuqKmvbQCWACg+f
/+9hr0O65jqBIjKmB60YH4xpOcd2/1AV46nKbteOPW1m6PMYOkLsVtFfVlj169I/yDlfzd2Dzsmk
U5WK5uhFy5cnFwMbc1WfPGxF0R/zq4knSycWFzhJD+1dKk8wd+oe3g+lxzQrt4q2PlG6gWg76qfe
Wm5oR4fMEGrrsa1jCcknRO6EHRpm39XXCLXP2WNEdSR98R0/q7BLg7lY32sxYmRYpNxMITYVSQWT
s2UjQW94KvPmi7V2vGj2TI9oQteyeCbX6/0qm58wjX82VX2XGsjQF6hlxcxgi5hIDu1vXlWKDPry
qBqiGZOYBkLM0KA8RLvTjGGpo3rrqgnFw/sq9+e2mf0ROjatyMPkOIAneZDQpiU+ocyQGrEGCYLp
X4aMmB3O2+vy4LJTBUVR7iNUYDZr6aHFedTLu5LGK08N4aUCU1aiIbbaUx2UDkwsLzageiu5n0Oc
Zgbyfd4hwZUKW6zChsfNk29Jpu/aqP6qSLRMkOHYDHxgX7MIrwvCqDhHa6W/QSRgiwEBrSrH5kIz
NDX2RkYQ4qy6U0a0ElCOSKmaWwiB1MNHpKVyH33x53GpH/gyzNuYklxlkyQRyiKpNeqbVVUerl9M
A5MKrP6sVRUlWtawk+fPRmcAaws/T/0U6EBodzkk2CBLQIXC+R51/A5w0ilBE+CkqRTJoTERPTOG
8K7vNHQqvW+hQtp7nYM5bd7ny3JMJCXpsyKEAvmV9kdyG3lfHX7e72PWsuOFoKvVvWKVbtC4CCmr
xt42kmfErcAx8w/VSjm1aluiMgspK2Uy+lnfTyD1BlK4UWuaTVoPT0XHNy02fL5UqQPqfn8ViO36
sF/s7ThD4zIU44h7hYscMPppJkV4M12c0zJHt/OcdkBHsQY32k+hay84WUDBKsqpOk5zZ21x1Dp7
+nCMFA4gdPGhPOoKSnEq4i8TaqxDHh+g1ACerPAI0HLkcvXhFqRZFdgR2X9LHExJbvLa8StSfGY2
fwfpHSKvvN/irW9hcsVB1E1Z4FIeHscaB1xRYc8MhOZG65s9Yp6l9D1N+ZX4Yj5k7JA95LSbJe3G
vW48IHvUbj2I5ZD0wAi1gDN2aubA0dyjPMKdRda8M42g8zPhtjCLkePs5ezRWxcz3oyiQdG1tBrY
ybuxE9ZVp27qZ4Q2BkxO8D3RBIg0oChFEbb3jVwEuWle5QBg1yHM8QluqkCdnb/ML0PUfSVoEJ9n
Tgk9Zca4TjBbCLdUAclslbnZ5qq+3gLF07iAhAJUuW7GaSmep6U5Z2X/zRg0Kth6eKzMlvCIowcS
i0cvn74Zbg30mPuCNafPjonwqpK5j442+OD92HQsahMLNh9+yZe+mvwlZC5KFeX7vt8Vc15tGwN5
a2t2EQkPkZKtgNHbDyiaNVB9+ROT4OtnjSbuROcSfhTABaI2doL3qdhL69Z9PMV405F7cH64Xzgy
cZbueRLCqo/CUQb3ntf3Eu0Dmev7ue6ajbISQcsVJ6kiOhsV5/rqvp2t/LgYbP4EyXUTZbWN23AM
7a2k+dyW6bdMtnLYQq1W7cIvYEhvjY4s1aENlC/4I6nYJMxJ/c71BDXkRogBKdnFMqqWCx4jkxDa
F92DnxCNKvDqD7qcoPmg1ds8eYJTufjGet/h7pUt7RwM9Gq0ZED3OoLRrw/6Rs/hD6cL0kcp4ieB
Wy391sbyvV7zchuiWhRUNerTxrCpkWjbzETsTYRbgE1fJuzjD9dPU5UJR2nk4q/XJy/FgMNV0abJ
rQ/QhEGroX2YDvKoHTRMLx0/ozEXUn8iaNcxSZRLHwvDIBf43FD7iCF+KNK7ayLspm6Ikv2XSeE+
XkxcFgyL0NtfYsNCLsCLvnWdVdGMqe+9rEGQdMbdAUkzzL2VR3ucb+aSw9hGHGCve6xWU7moxTQE
lQK8Ph71S1SkHxFS03ZerjzYgGZh+T5HIzcaw6x21mCeTXyKfbqRJDLO8m4ElECZzfUxI3mGv/kc
Wv2JsxADjpro72b518VUM5pLKPkr3AJAC97Ek6choMpCUBySmy5PsUn2c3M5M3IkAhgwdb4yyTKS
/8NDh2O1oqDFMXL9L+OgaTsFbnzgzB/nkZOqwEPaxzmFWv4HXLKJgEjgIbWRmpQY01jkWHwQQ/QL
9K8oRDmbxvBaADf8F4i+m77Iq11OPqyqXHZRlp23rpMlyJhkoAmG1T0kJAtFVXt3PWRKNct7DAdJ
GLE/75cMN0R76QLHAyef22mgDSZ6gRXf283TcuqVmJamWp68HImpNNsNSekEi001t+3NM7UfF8aQ
GXBC3s8THhSOp8NqVNbHyIt2XeI0e8vkTIyK8dFK4OhhMWRttA7ljCWrHNakBuHY20C0TPbJqCIq
7yL/7tbzR0/rGn+xxpyu42Jw5edc6crxERrkuWgUml+W/ofezE8+klL5EAqVCS1NtUDj/lhJotqb
17h94g49oHOl1R8WZPJaA+KRl7J2qkj50LmIAcYRDdmlzamgZs9FRi10Rm2X6zzOCiML4n+KlmWf
9MsfipYCGvrPnZV9+7V8/uuHmqX8wj9dFe0N3RFxeqcGZ/3YVdHeuCpQB3AvwJgxNWCW/+mq6G9A
5FGURI+TCtgV4vxPzVJ746H2bEDM1gw4ppAW/5uapdTQvq8OYvJgUBy1dJv/52le9R3difiCvUQa
qHgsD20brM4BaVCiqHXQQPgCY/OLSZQtH9EpCb4bKNLmJarK7+VRf4IEybdbKgchjadfEAy0Si1H
LDnTwDa7rXztVKtYFnho86Hyg0OcaXW7Kp/37thucxOFLl3lavfy+8d43XuVpwCBxkADCUVW/xUw
aYESVKxkf8GCwkzCeVQo9BPIYWoLTDkvD3b4Dzv8CgJ+Pe4Cs7dNer4oQ74CndQ1esvziOKn5Fzd
jOmliyUYSgC2sJlV1R9jrEfqDveHL+GkosGPayH8lwQ1RvjWLYjyogRokZ10qz2Myr0xPlv9CpZU
43gMN+DIwOV3u+ydYcf0wKn5lt1OhlAn2fr9+IGj+8Uq8phF8I6sdYiGP8YrtzR7vCP6FPDQeisj
NtYHTaOt1X+xgQnI7HIbQjtz2dMc22ao9fY9WhQNPB77pYVv3y5MtB4CG+DlcMte1Gmvo6foWbxP
Ogb0bzYdL61V5UVnajhDTw6QCxChq95uC1wi5HvlReUvpMM28pGrwi3OU30bnnmsd7umwWcN462Z
JNVoqZS9TJnnL6LBwk9PaMC5yaFcp4e81vxKRc+RvNfNv0QDKaksjwgVsAJlNnkmGU28R88IC96m
Q7s1rHkPiWknUyh/Lg9EHxPIqer3xj31gY0DRrtkIjpeMUNdDgmjk20NAVLnz/KsK/7iLc+ojPdd
y1KHShLnf2+LpFLgxyOuJJUhapkTM92mw8PIlmAZlFDK7A6H9f5FdXjxug9kHVBxRBsyPakD8uns
ZflpGWcZCEm9xrYP8Hq3l4ZVjveYwVhGfLHDJaEFUDK06P+irik8fafZykfbixMglyU/KglHks2H
hfYqnM+SWVBFi3Npd0Uha5kP5589Ywhi5ClJFSpdAGY7NWaaWZ46/F3wDRTQSS4agcNkF3lEWRny
+EOoQ8Oa8Jm5lkHG67qQcVeLlvo/D8sYt30f9PW0n5m+dn6RQZtTKDpAW/R4FTfBQGrJK++BwAcA
DsZbBs1Ug7XGdrX6w374CWMoAcXzVDDVjo4w/xV5/R2UbUBDIK9sGg+y9NRY8yW0yWbubGgjS79r
GVaF5G1h2BmYjr1gzi0pHNsT2AS+VCfTfJFg1+WaH/NCf9ix0op6HX48OmgmSD/NIPz9uGGXzA2R
oCL8qB7132hgQjQMbehZcAws2v1CRttKu1yWCvNUk+r9/hH0X0Rdk0AGvJijh7vVq5hRLwg6WwaD
JI8gEUJiW0eyXTy04YuF3P9g3Mv0LljgsRv/ORaq9Z5GhVOM10kE+Qth4VDlFhbgT7KMnIRDq/HL
Xgpzftv1u98/+E/cAWbXtB06Up4FGILRezV2td23CqyzQF3yix29tXmUxln2EpZ0G9hZKB4FfjX0
O5vLcCjzTOTQWIl09SXYSXCw2Ksr27jLB+rhLFykW2UEohjvgGmPkspB9uzKUaBz+ZN9XFtQG+HO
yj7WJjAPxqeIdgNePLdzbRzarNtK6ETIBt85YeReoumei+yfTu1fzdz3A/Dq7MLVdER3mlOb+tA1
wsrybgkHcrTITGb6EEgQzLGpnAnocdZz5WNFiaASo0UElmtrVhZ/wJBqv1jXJiuahWNAHwSf/ePc
rLpHm1iE4WXEJZzXHN0dosBICWxkohKiKch8rEpFRpDTE5rv79fHL85CHsH0QNGQgrvXR/xu80eU
rJVhTlI0jbutfK1sdon5A/g+CidbyqkH01jPv/9a68rXeLWnJYPzHDrZts694cd3T/DPy2vkaUCo
5GhCdcitaL4zU8q8T0OwH8ayV5b8NMdY4ND7baphJ8lORdC2KbXJopTgA6ke+el5z73txJo16vw0
Fdp9sWx1GkAy1ZKyiI1xbbJOC3pV7NP1RWfV1h6LWJIWjmAvW1BMYPUyDG3LKcSiCBs+W4aDRTmb
3mb0up1lvkTzfFN4jyZ73sgQiSRwm3p2kRNOgrmuIzvDHHZqs/HM7ERpCJuH4qKQKC4NqRosWsPZ
ooRzrYY0mX4PzP2skT6o1nqW8Vbd7CQP54ZQfHgFCa2ON+3JrmreNYGBo3GiyJ5ddOMg2e+Qooes
zGez51dJQekW7lri9zhqHONUiKIvDsxm1XgnW9dZ+sCZJuQ8sZFk10veoiv5JYfmJ3lArTwMTU65
zDo0/DiX6XOmkwswEPLaEvGLZtiZlXovqQ7sl+0YpPvBRO3J/BQ167bCEUVW67DgGeF75YvkxTbv
ID0fk922sNwVkoSKoiCthG6FGkP0uGZXjP/1pCQaljr9SA7monZu5T0lDZGdknNgyzta6N5JZiVP
rYMAcho8yeb99ehy4GbhBhee8UzaeVCkJa/qFNI1thsD8s9sSZojmZFJE07WFVJoF+SKfUl16pSn
v5MJkJUhD5uQDsoHyZNIYgSkIJBcz+ZTqhnFUdEE6EC9R+/kCzriHAhpJC/HQBaWzOc6sYA5JNSK
OjSLroaHHgPp+ozV91ZmTdLOlE6ViwaqyWde0xOeRs4+mw+TKC2jRZfhMbEJW6zOAR/KVdIZRkSe
T5KTWRQ95n6Xku8l9TmfWQx08EbyC1kCsi3whAENTHqostF4lXGaUR+AlUzIw+KW1gwuFR7HrbKc
B2vZiyR1HAHsJU2T/K9auy1gZwyUmQzqMeuXtQG+qpI1Qvh0I0igSDLIt6DKvG3o/FFYvSR2fqGp
fGsMlOcQoRpLgJaDBr5gPdcOq46/y0sqwLfl5WTZyyErmafsBJnjSl8eep5WFrAkAvQCEdDwrwuT
ehd8ygBXCeAKnEtEEcl35cUXTffL+EXeh80sGbAsYRkW2bEOsYWlIZvYsjHWmv0oWhBaZ/GH417S
HuBfvmSTkrQlzoAeoetXHyWZlWtOz0tLxKZvR7/T/jhO46PkAzXufzYGWtb0RaepU40Ca2lYjfN+
4B00ajjyoWBr9sucXuQmKf88GumpVY8M7gEnHeQ36UIt8UVet7CdfYTDgrOcPeJEyulVWWjdOunJ
DInb4YsZvcidUD6X6ufZHNPLCt67nz+nrGH5StfUDwkXjdZsdz3XORfm9BTIn+QJGQn23BIDJSTJ
x0qabcZbz7C2LhBzyUwlj5bnlwy16ZGZQk7gmo1n9keMhfANxGnOjnCXZJ4YIkl8G2tLywIsDvcO
FpyBAxwigCiuc9khP5J3lPuARAC5C8hXSYlInpE0cybtk7xB/lg2qXyzHI+SZsvlQ3L1rJatgjVQ
fbukFDttzgl2hM4fYXcjyao4mcoXyqfI+MgtgmScs+rQuO6N7R7kc+VAkHUtl9FrbjmtwA3J/5ri
IgOykguOi3PbaOklpcSptO8rThkJ5QsrTsPEJQFXQtEfctaLhKhMy57JF2ObpU2hW9IpuTxw6FEn
CKeeRslh6ihgzIgoDIGsSs4riSFyL6DRDE5kBVVyVo0YWcH5LPMjYTlklGRwR73dReFyLx1WSNeF
ne9k3CePddYaB1mWasze5MYpA6ssd/rKXTVKKF/euMMekd2DFBOMNT1JutYD72yzd9WcknTD0CV6
yqK53oCYNJl/mbzOQWT57yicZ1yKCAgyOTNplOSEcl0dsuw0h9lJ4psMhfyMDLI8Sr6Oe/+iMuty
i5azXhu49oxcgVxQFmwtj9scy9JJpuA4mAbo1PwitwCJdPINcl3CkdV32+wk41/2X5plweMYg27+
kqV8zWD+BxP5h/KiqPT85/JiUCESAiay/F8PX+vhJU++fI+OlN/9p9IIBFLHkQSEme6hNsaf/EsC
zdFxgjNAYsO6o6roiF7XP4VG7w2QavCS3GNQ1QKr/W/4tvPGovgIppJfAnWJF+V/U2hERIL88/v8
1Obz0VpDGwqyFU5Jr+5NtButZGzA79J6a45qmT15SYi2cz/ewNNrMAyBdulhjLTpaK+g8vy/2Tuv
5raRbl3/IuxCDrfMpCiRyrZuUHJCBhpAN0L/+vOA3qf2eGbXN3Xuz1y4xrIlk0SHtd71Bq7pujap
97zGhGY9gUKUTNOL3n3COKhDbtVjv2tGHWKDGBNm22wPaWU0j21V7/ohy3dMg6+FEDH+tS4wD0mR
GD5l+87Cy8KIlThL7m/fY1zmM/3YN4NUB1V6j2qCnmH4ajwx702OmhmIqEy5J2d6vO+d8RxOUuDs
xfZISVNb+VEacCj5TIMXmV7c8LqEjI099kdLWngfrBICEbZKDsbay9vuYCXpNzPC5IgAc96DCaHE
iGGIYbx60G0drnx7GLnARX0iWQ2iTBd+DYQhtmYUvvuTobb1iCmQ38zRFrcUTIcbF/P4WDJ7w+Mw
EcSC335qOwwk0S7sL58MYzMdfQ57qsu5Eq+95X5LCb/A66l7J3cNbdpw8XpcVNI+uFZRapDxdSjM
4tUIkv4jmQnta62PBENnrFRIhl4eorbMbI/B2WVJbbXLCChoYY9MXXN0y0BsQqG/3gae5ANyt0C/
wlOm29ijeS+I6dtL034fNRZFUWaDyTBLDPySDCssrmjiyS0pC0yEXCPJd2nDqYfZB/Qv/dBlkXOM
MgbLaGeGTWPJvVO6xpmQNVyYmvxYYwG/YF+Y6QRutlfqyaP32FZGcopEQM5WVlHdFgGNwEyG7vvo
F81mVsOzjibxlSgidFYW+QJVaL2Y26ppXwS8jm3VW8sDV3c66KA/LVSwVPKj0AVAWizg4TFdx+/O
H7O9rsNvTjI297jonBungZ0xxtPJmuxzgWbQ8XNm3vjuH7HrR60UTeT/lUzcx47BGGhwtp1CqO/L
bNgoqLpaOGIp5IQkt59jbyL1wp+/dCXe7oj38Pwg0aUP4JC47ij3HVQMc0rO2dJHFQP006pj5ku4
+6VOKohTEeP9cJzXFvjTVmuSIuYe5r6aU8x/Fw5EUSD7Zw99nbVNMF/td2vaenJalg9osrCIigjN
w3RP8BHzxkO7+GUXoTr4SOaAn+r7sRRX1cbnxvXycx05WH7zTJmE87fVvM5SZAqz6bV87m+3T6y3
xZ2KvPhy+yQZL+erGiHHaoqiap8GVIY3GqGx031vsTqNH7VPwupgYXYGQXwLiGisI+DCQ4r79saC
4rNRlo6o3uTTZLcVbyP7VagSYq0fXFoNyaad7ZX0uuYuzQS2AkO2N1Wqfm/KhLNqParme1M2LCTS
ptHBQxFJiEHHovYoomPVa4baJnkZc5iU50HnzNwHOifdwR6dGMEnXoNRztTulz+zyK1ZqRS9nacg
C5eLuXQcBRkCSxtnJc2kc0oqkrRj9UjGzkyBiI9JVbv9MST6l3rG6A8xHj1dOGV7zyAkKUya8fzm
BoI0GqN8NpMmwHaV9TcJq92mHh0Y9qz5euiCZxLnGOF61gvJh/667Xr8nAvoOra1hRvTHfDDqmYZ
nuSykv1QcHiYUA+T0YCMjA/1Qti7DX1rM2fyuyzUesAKaZq3YTzzlVhC2+mQcDZwjZyF1X47D+q0
b4lmcu3NbXsw7D3KOfxhRARS97r/IKXQwCxB9Fe8/sJVYQSY1gb6qashPBY1WU8inK+lWVxQ5pNP
G3tqZ5f519tyEF39JO2kvVuSWdwZAMzwp2RbjDzFZWeh/f2ldffz9nJ1YWHxZBED6UXTk/KKYDUx
pmNr8nR8n4S4rsu5bxznmGeraaIluC34eVj2dplflSizk7sckxz7WJT0xNX7bhVtDeOXMfTQRiM/
u6uyS1QND0PK5sJmo+enMpq9LWtLMmV2/fkpMpRzvD23NgMyqWVIy21tMnzqDEysD1XjPymdpcfU
r+6Rx8LmaNJz5skRTzuINNz5Z13yKsMheLt9EnUbbEdSb7LRa3ZOGONb7+vj7UUwjcdte+iKTSFh
W0qFLTXOFXpnTFjvVrOi5mRtGItDMvTyI7kzCQN5gfDPKDl78341jsLB/AWzYcJcNwXD5m1P1tUx
G0l6qqYZ2jq0etRi3UY4zbDtomHHqoAgquvy0vrGZ65UhH6Zd0JUKEQo+MnwvKxVZmCqDmc2hfLB
yuYoxb4aTxoj73/v+LBqs73fcB4kjPUBHGD05WUJ98A8xRmgI2iBsWotlWPctHx7PO8lMRI4qOGL
jV0XWeIVE0zkEDQ+7s70hhq4RbcHj8yWlEn+OsnMYotuFrSG8cKhSggZCHv4WreigWNiY6Z5uHdG
3OqVa18WyfxOKli8Tep1mxJbCbAC6Frx0EM+DKKPshxqfLMn8kc6904u5N/IBIPRnntfO6FzlCE4
EQYNJTLYtt0Hgn9x2UXSZSoxpXtA+mrvt9CglzCmQ4J7n1307SXqocvkNUDMch1UlvUR1+W7rflW
IiR+jTFOJ+SxH1ggUOCKitOuhzcxmDtJT7BEZ9WYPFJ9eByESW5hDTvgZ97qtYVj7hETuh+6ZTww
2vO0sS2YQdas4n037prKfEyKVuHvMukt52gNk63cirHQyC/i71NVioWiXe1cA9KqAXFNkdsyxxDx
YTxctVflWJglXxJ25zZpIPcL9Ct75QGn4NFMlEZP/TKSR4Cl4lvYuljEYJaReFQGiQhYaN57giD6
fnThEaZJfhBzDANieQQ+4eGLf2QQnvO4prlBiSdnpAP2csUNyz1QzACBittpTq9d4NB8+WwU0ae4
y7jxczU28OZg5vmcIE8+J29s1ISeG+KAXXBwrMIz9Hb3NbdjwhDb4ntPPAX1hH4rrMR+rP3ouZb+
ipgnygJGQwRJwNaxSkoDXWNAHab56vZbp08OVdsd1VS1d7evRMsKXwyBSdWtjnliw5JBY+JwAb+5
fu4f9XKiilRwrsUDNgNGvzJl/lQPwXoM0p3uJjpkFIF8PyYAkKahqEAWWSoUFwOLLhh+JrPgcxAL
fTlh/yRSrSa3Cjf25FygMHbYtXYp/Osx4pyGxhu6nFQIKYpV7/gPiEdHNPA8iHap3Mz0pzGY5BG5
uKbfyJn9YPb7kRgGAmKwC8V0bR2K5mRU4WuokbT32VNvLzxT0UIONaavopOIjxM4LdlszRj0Dt9v
X2oM4EWXUHqsc7Ytr2EI3eycdWlLgDwmjx3fYS2bMenmzSKexr0VB3M9faR11dyN0XhMHPcjh6PT
2cZwgFDzGMV8fLeauNyVETZ8jZkOC4V+XrUqoNcQKvj9bMgUmHa2XXzxl0s0xCx1b7rXBC+ys457
DCGNaq1V4G8jHEZXeVtXoMbZynU8GpDAAZvwR/fOmPsTrG/M5Fxg9cELsSRa3m7vVLxnq4DdTk1T
tecm0dWx84/WsPxrifHFrwDpavs6cfMjYpBqm0rPXzfcNiuDCIU3aFLTUy6ttzBCqDqPUO07i9eM
KUkC9KPCNYC39dAVBuYLWvzwGosh7dRQ69oz1gs4e1mSsEzdLmk79rCTePYdcd/ADF+22H/eypYW
NikjZ5ltzEK7a8T8JdbxT7PFSZnbiOuXHX5TNLAVM9Qa1K0Pjpm7+8gbX8Ywwu2wpawqQyh+pvxa
yA5Uz8jutPSf5xhJmoUJhKFoh0x3hExZwG/OwrA9mPjOxuViI1tSPpG6SiGLQ18QjtkWFfBVBc70
RJSigWxjxiQ2ITs5HZd6voOSF8ul6UpacyOQYzDOJ0QnNMGKWTTIVR4zHafrvLoZFXAiVyN8kzgl
dmJpphLDviZyng4QhM/lQPqHq8TzUHv+1rG8GgSM40nV83ak9L8zBUIZC8fcG3067dcthjrHG7Hf
8QoHAQQ8hkL1hypi482YDGy7cdrSPjR3fpMa5erqBHZ/54/TD0Ee+dqwAzL/JGck3hriFLvzB6vR
WBGKHJ2YlsotDmnhWWlcWoKocKB14w5VLfTzoBUu9FIYESlNHcqw9sGxE8ghmMRhd1p3jwV2C3rC
mtXyS3nvj+QOcJSQhMJ5KdvpS92oqxdUeutM1H1xjeKgGNhyLLngTP7yZ9ObDRLnclxDBHmWRq52
hESg72+q98SZ2HhhAxA5ZRc34K4Qfs2bnqxTBwN53QchAONyNzvEI+2IecVmQqGm8YW/QYT9kmAY
fISu+NFPPpQf24cjGpGJEsjqV+HRU5l03eT1VN0Oi5Zsb4vpCJ+Yv1VRDAy2fJxJi1onFeohd06+
3Y4avL4w05Ly1JCpu5eVYfEReEhFIG/vNSGOiEM+W8vt6cZITysTl5kW4vAK5sDttJwdwqcHQ5FY
OGA4TgA8dljh/UDxzpUwnMu2ZxRd4JXhak17Yg/eprPNdEPQILMMa8DM0aSENcevcy67HS3bwEh3
LI8dSQSb0PLp8AbNQwxTifQNH2JXIxxMMn0qDGNT60wdGicLtu4AvTULrDfTAQg2c108pZF1HWbo
SkhniCcXlC0KTnCMwRyBiBNHkvo1oEOkxmgJv2i2Vcfxe1uszGHCXZIZHJTkK0/KCde3RvO2t1QZ
anIMbX/tcfofRj2tbuvdqxL5FB7NhadtL1XsbBr3De6DIAvztzRbCsXIOxHKYG5yC01QMNe7Nkxh
kSx3BzY4QB+cI6itMcudf+qhxb/blpCl8/JeSjJUODaYkos82gZoOrgEchRE5a9a0Zdp7Va7UKgV
kfePDh6LONM02Ybou9oyvsSdxQvyIanfXmta6B2ATcMknBs5dxQiTlI8c6KsjOyXU5fdwZX6i9Ti
nuaEQT3odRuNuITZRLj2ibOvOio9fD2Z+CQuXHIoQWF3hVJvrG8nOZnBxbpQLglh40PeehDV49DY
a2G/kl7DM+8syPGAPvAzFSpKLuLcDzkyJ/osyuUtxld6qeqJSG7AXIhF6uwthy3d2YDqrCvqgusF
TkQbdI9qHHlOtfvSu4uGzQMt6zuP1W/AYo3DSxbgeeOcigrx6u02Vku9qZwZ/Wm+KONoPwLkD3bJ
HeB51C+e5kYMg8b79PuKJyz74PcpmalmZYfEhtWG90PT0dQ1j8clDcXKzJC8ERZRjDGaVwYjbnou
/rU9JHbHSeKN1TflMSe4tY5x7eREtQb7MvAG1r+rHNR557KPNypCiXj7UtA/GFjXrzRV6Q48/3IT
YHSaXWoIIo8XXAQsghiwRUtZRtXRQRamA/FNaapK1XP4FdL3VmbX4Dukxs/bR0LejQdL/dmK2elJ
E+EjgHqMGsvcpJbvb1LhPic4XqDKzX5hSQAlXLR8uzrkMydxhL7SCWkJbydFF6hPe97NXKTXG87C
NcDZBqIYCoq7dKjfR6JmgH3kFh8H0B53nkg9z5uDkRIh6fkklNsk5Y34UhvS+Xbba7Rk7ob9z7Yi
gtuIjyZYmiWc71HU/tJz/8oi3SHvASmZzO+qDhIgeSJyhYeRkl0tturDp2s3MyNAsZmS4usEHJBx
O6mq+aVSfGXTqthOPXF5pKetvMkq1na2RXa7C6pGb4yiLZhdEwKM5iIkhZgmr667YxaPXwp8HLB/
FGFZb7q4fk3Hg+ynFxnVb5NmuhhI8QvnhX2Scv5w9TCoORmT9ThVA6PEAGykAu2sJ24RNZUHq0H2
ysxFPKRG/0pLdW+3ynjwc1IvTelN9CLAmGVPtB8vj/Gy7ZWguHGKdA8yPFQFta4sXa2atgr3JftI
l1lHxITzVSrcOtsIF0dR//AsC0OkNgTXAg8ySHZA5QXNwTEzbMQJkKiwePJm5xB08gfO3OyC6aVP
ZxaEFT2B+AH35q+Exr0JzG1wItm5TEbiOOKE1jEuUeqzm6tn30wOeXZwB968k81LliptDshEZbET
Ztw4ogAOfmkjIWqH6DmfS3ctMr8HypFr6UKJQYm5NDDZzhhfZCqdO7KZv48lFgCes2PBbnKZ6rWM
umAllGDc82o6r60jT6nTPXomLPeY1DGV9SC94c+8SqM1Z/pXt81QanVfYuQYCLP0ofHAEUdvx7/x
SBrqdYRLNFlEMg2aihv/KkMmIAaUeV1bbe3Z+t5J59wRY4qnZv4R9pnPeLV9aMjx2qRedkis8uSk
xkOd8L7c2kIenbPD/JOdZiaw1jisxjb4RiO7TSPOfm9+IQ4EO4T6KcH2c0U9fBykfnApHlYe5mCI
Ku2VD6iTj5tmzE7E8X5NUrnXrf/I7nyzWvHapuZ4VP349kDHAl9A/qyE8YiQvSH0q55WImjukT8z
2l8sz4bXqaZQCxR/0k7qJK3oMKTjT+b5wHhdC7qRpWsdv3ctsdpU1zn8RwQgReb/AiG7s1Pni5WF
wzHPIUS3LErVNZcobOxVZIpHysxHHAZe/ST4LkyS6ozqRDV8b/GZjXBf623r5U8OMYvIJ+lLDTCI
sZQPMoLH0KbNxnJsQn4Dim4yWza2615tqDp53/8g03OfNeWLQNfWmeMlbjyURRGroR4WVS5xqHOZ
31Wzd82W8xaADNkxrmdjzFIcRHOsKQ5Xc+FiU13ihOag8wJ2cC++h58/9qsPRC+i8aoTVDttdJQq
Zj3g5tJVo70P0+otttpvDmHIJC2UJP6VFC40F/2QrBlVjWdYyKq52HWNmlfq79xvw07E4sUz4Q3k
D+5kxPvYDsiIrBzJZ1FsqqKmgczxsUoTfSyHTp/HLN3lvfIoW4tw5XWCVMFUEwvkTqsunlH8el80
Wx2duiS6V9IMuLXTrV0ugyVbj1FR6+8SP/x0u3qFgrB9JMH9QrPvcZI4lIihOBsgFatRSWs/TmiI
piGqN4qQutAZ1+DHK+EnH+ZkeefOsembnfqQlKbc1g82KeOwD/j3JregBhPDQ5T018kJp03lIzqc
ybaLa+8d0HHHqQnVUwV7ASMMCeEQXUxMCnBD0PnqmchSQKuUQEHXSd03qwrvQhU/iw7/ejHk6L/y
NNu0Iv0MTV2cdWLsmQs8JjytV0GDeYVwfaynJT4rrNI7064/8GOgXS2j+k4iH3V7w2f0bHwRsV2c
vH4EbMmK5461q8Lu6fYba0L7bnaEAkezerYKmwEFgVZIrkvjvRtKauvEz7cyFBa9kIjfQ+NTcbu+
NRZJaToAH2yp0mPDvzZDjuR1dvd9RIKthXPgJe+zr7nm0AyWqPY4eneFoLbBTynuO3clfxZOmHIH
xj0/Jr2kU+Vy3DgQA2bMzw0SwT3SOcFCv6f0vywAl5zyvg2/xE6YIDwq76IZ9ROQC/59NrMAqiUi
MGkMQqpLB8OeSVyNKkCtBQFwP85liB+g/MRNwTs0wy8uSJSKLnOCsYLQ0DAVWPUTPYMfoi52Fxrx
TJjpbRxFZboxyELeEXAKGGpijmYvArcSMeZq9t7QYgOt3dDHLv/V46GIgHqfp8Q936Y2twkWGyTa
upN+EgXZmr4q9tjclmQ/JCtJouLvAtzKkbNibQIhsI8OyTJDIr6OID9nPfgWRcEIcn2TwyHEDjfO
cbSUdxbzQzewRsPO48aalwBXc3KcNWC6tQElWiubNncye2tH2Pcxpt2Kluo1tioWdqi+ZDuTiJgX
bTWf2qePGDyd39dRDXUtLoi5/mgceDGMiqyHZoFBs6QsNrWffq/tKt7+ZZT9vwhAnH/OhB0Gz8yr
QRWZXf9dfhK1dTsmGR3kDaavlhs7ro2fmpz0reOTE9IRlhPhrH8DJCoPyWWJ2QrIFkvyVjxiAFOt
b+AgnBAlencbOOPO1z5T1Wyqj9I5+HnsHIk9WFbryLy3LcFfSjrN6KNpoa6PpsHlqJJXkwzhf2Na
/50sS/CBjcm4i5UydGHSLf5kZfZz6NPxO+321vm2ncKSK6BDtBwmEuPPmwGCa1Coj/1jaMNMpNJY
kN1ynSxOCvlYPFWD97wYyEsXKN/oxb+8RG8hxf45mIclDa57EyJF4d+9qsld1u3s2832Nh5JhWPD
SbuaWpknmziN1XITJ/Tl61jNzW7wA7rQjqlMrpzo7dYLNBwe4PLJKUmyEEWt5CqzKj7ZzPzVML96
CF9MUKlDHoprEf+gVecJGO0HRPmTN/tHah6GJHaL23QBVwfvAAITHZXtx7IiPxU7Inci4rdChL6x
ity7IwaduZZ3jIaguejs+22KNkfssRC2EcxvLODuvJEj3nVgAtkMv+gEbZAVelY+ZjS7Rf6bgfv/
+Sv/wl8B9v7Lrv+Hp9dL+pkt4X1/pa3cvuU3bwViyX+hloD/H6DJjMip+7+8lSj4L8f1MH4KHf6S
e/uT/6at2OZ/YSFN6AFklmCJ9WNX/bc+jp8GlIDvZ2DCEPD80P1/oa24iwrhf/ZGgG5v0XK4NgQY
BySOn/aHK7FJ4R1pQgEOYHURhj7kKOhh4YsaRfOQuAMVXfs0WXV+8WSpTgF13WqosMQpdOy/MVO/
T4DxmkKYH5MMCa6xo13mDelxNJD7ELORQfMfXrkVrLOSrnlm/EQBRJKTpqDdT4OC3oeL+UfxPBbB
8GLLii4phBh50jZckW7ETqdOp/vcBmgvJmx70TldMC08Q63Mn4tOeruscJMDjiinvzzH/+X0vh0M
f344UIMIurBci8Cef1iIAlDS95apPDRjnp2Vr6Z7ZoqTBBNqU7DjRFvDCZLkfM2Mei9t3exVYvVP
hUzileeOahd1skLwVLgrF3OY5xTb/J03yhBh0PI+8zxxN2gUk/uuR+Xa3xDnGuelOUGuR8E7PtcJ
Vi7z7f964LH//A5viUN/fYcBjHozwEkWGY/p4H755+MPmoFWRDVQZTW/BP4gzk6eHqAUAfOY2bsV
uuKrLr07PH4bCMt6OHg5E5ouJiTG0E5yD+zf7Y0hdBiD+/bdIjD/z6/xH08hQO1gh2boeKx8+x9u
/QWjLLtu02BvRUUHLELpSWJFf2mScjgDTjhHeKQXTA6r+5Y3s47xjnmaK/nZOXW06zx06Df4pV3+
6jIWC/02eh0KSuSOPLh+ZryXF+R0ROUQrwGS56uczPbYRBHigtxaTQZJuiHKvV3ul+7jf357zp+G
7exvj3vTY1AZOqFv8zj+fASiIMRwtk1vb+SNaaFT7R1gXKsBqcrK5175UJ4IZmOYbHRPdT05Dybh
7vdeBYexpgDcBn2uj7Y5Zis5DT9mLqa7bo6yVW9X4gEQU1BHRlAckDlNjV/ccaEzAcXiclW4UXI/
D7l/Z6RTU0D9aKI78sbra5LF/+qP/2elsKQgQMRbUmOsRf6NiuXPN5q0rmc3YTHsQ0OcyCVjHOuk
z9hrZc+KwOFNMo/4j8ceLsbqELfzl7CPsx9KBxcFr+VdmyLedqFIsKSOnbs8HowThJb8X6oFe6Hp
/bElfCiGHjseUX3kw8T782Ui/HF8V7Rq7yTWuBUYwa+7ZAnRAEva3c4APwWzlcjxWWsG8XipTA5j
x5bPF65ZMoXfsJDCIfu2xeu5jvatgBQIXJ1Sjj0YXtI/Kk+u4ArqZwszCiArUJLbOdBPlv0vRaj9
9zOeBGKLwB70XPjLotP+GzHRbuEhygkWi+plffYyc963UzowsfWr7/pumtfMQQAOLqbISmZmg9y7
dTXdhzpF+7GDzB7RKPq9WT3KEv2WjhJ/P1v6BP4KpDx13jPUnPb4Lxvjz9p5WS/cgJAqTcRGhHXc
Ulj/IjQavbSzgfhgGCPDBkGl2EmM4Rx7AWkXrVInI1Tda+qPJ5tYlMfG9t+6qc74C/W32LDaTY4l
3TmFX7Jq5ll8LHJXhIsr1zPGe8C89K6t3V3q8zTSwBc7r7IAOkb/zZ676ns5eJBMEtzSlfVqtboB
EP43lbT1z7XGBe6zF/AVdp0w+JvSbM4qLfSsur1zWyvEEma58xpV9/Y4W098F0qLoq6vLT4gx6Gv
CKKJBAzIJHzklm73ECnH+7q0Xifn324GiLF/2wYsf9vxwNlg3Xp/T7Oom0BjlG12dEq5e6SvLI5g
u/0JmRPNWF04d8y1jo7hNoeESImN74gvUxfA6kDth7d2Bv16MUkXX/9lWfxzNXtUUsSiBvyHZfjf
Go4E6w1LyVzup9Fu9kD//WM/EdUDmO4V072ORXOe9Vgt4k5G7k3TyRV0PZuYs8cGw7y7EswQK/1I
fwZWsRlKO9pgRVajsyEJwGxDosdtKPMpSfBbNVQ+Vl72w5xSZ+eRXR/7XCrclcxpVQclFj/uZV6s
XWyNFycKhd1/frshi+HvTyJC8+bh9469a+D/owpJyYvg6m6GfccMToF+BDPqmCUAyMzJHMa/cvCm
51QwahyVH6wWSXdVpMmqaKujnxZobwlLXcZcrkl7eKPbCTtCom5CkGwYW9kYT67MAQcky/8CYZm7
JuFiGdtwxwRmXBeVWe/NfiBTNiMpM0uDAKeTDDKJNI+dSH66ZeivxjnEnplIhFVhCwz6IyvYDehM
Nze7KcPO7/HRfCoKixgCk9AtL2qAvYf2Pc2u8+KZPqXGJWG3rDwBxZAgufXognc34iMPGBHa0UUt
tnJTi4ulBZEz7kxvG4vWQBIPxhVMRF4y+0lX8Yx7XF61+c6QwLMZKNBmkQlgheTtoiy5pgP/NNbK
PyJpXOJaw+saF3uZHz78M/Jb3o15Ts542qDXGd2Lp69WQ7YXhjS7tC/mLRxPXDVz3wFOtK6TcUqe
GNZfRvIa7LZv1mrOYjywqztFIu/Gm+I1oJm5zZpIbH0kk+UpSJhOaH9osKMRy2KDtd1BPYQCKgi4
sO9qIMK+YVTYJybOggQ5MP9APKKhXmcDCDfmWOfayF+zfvgGvzjeqog4dwC6DJyfcWA27Ot8ZOzW
fTI4xGUNIxq0GmLn1Dy93LynmGPeY7xi0/FNWvlONT/bOAHjtyEAT3MLL0q9536KopwAkZUrou/l
BMbAhll1XFtgsSy5om8OeVC/hgEKxrhRCcx1g4GaZ/6anP7NFJ1N2lqHr1ZPMJQ9tuvEL+h+vdw8
NmycdK7fcmWuSuGStzu+mGlw4Pa9ogBAW4X5KZWz+sQP6OQXzlZ757oE2mSoZWUOdlmN2NoJSzjM
YhIXwrWEZbpz52XRl+3aSNSH3Ztq5TvDXVBibWd6u9JXEY6ePpm3ftlDLGFymUOoZ7JkWgbTRzVu
LZFVK1Kkv8auRqSJs4+VtnKdpI/zDEkCcxMiZ93mY77Fq87IlvpkOjQFccxWB/PFb7t7253eewr/
qf/uujCFHK97bzmMYtV9ZK48d61XbWRWv+JL+dFAcOxmfaQV25JbVe1EA30NAm7biG+EY3nralLv
oLdoAmV4wJIh2xAc4zKijBgNGcWqHQ0o8QXz/6KCozAGLHVSEbGHgEvfUznLeoK0maeYDsQPKa/g
NE13VsYQMfJJtk1UivN8QpatcplVWmgJm2hdhXI4zJKXT5gCumu25WGSWzPDiLgJ6n1vcz4oX38J
y0K++NVb7vnOhpEkD48gnyz6UhvZu+cSFhrSwa189JBe73+nIp12WiX3UVNfpRG3aDOj+SkgubgV
jffmZtORGU7PqCCR26m0gk8YopmZflNV3WxVr4NTRql8dgJ9yifoF8aY2Bcp3exoEWyK+M4wr23P
KLivTe+ll3CYBoTlKmGk2i01S9H5L9ZyEHFuGM9uluFgZlfBDzPFu5DM4W/t9MhoFfOWkVjIwhE+
Xr9PMHzn9yYjojiEXYnga5HswX0mRadozrE1uG/Kw46XK2xnyUygqfDVQZTa2CaZsL5qGmFD5elL
O6fB2ZFNu56SwPxqtth69Z3dPuRMre/6OMR1wnIuYbBgZlH3OItwuAuN/r2vZXk2O/1FtIX1lCjX
fArS1l1PY6/2U3wXZIn9AIrbXwzPnHd4yv72oLx9erDQPqMSP2G3dacr1E2P5j17uxGAy4S5Cpf8
+DUw8q03BOX3McCCTfTZuZgLkwNhBoAfiw4hGWTAPiy30NEX5y05b/2pQ04RWygIq1Odpd7L6FX3
txbDVwz8hgQr5D5AHR934nQjnMyj252NcuuQ9IiczH2aOX6f+35woDI4G4FewWuYNhZFUL20jHke
uwKCUdTij6Utfzu6ofFiuHsnNe3XJgyPym+mI3QRf+P0ZvQux+yJe17+NKwAAVof32WuCxvFrsA2
6GxXmsV6r51U7ENrag62KruTHbP0xxIOEPmP/lVPbXMYoEvgjBVwyaVF9VKE1huThPSbl1nzKpyZ
bIUuGVLMNNGRGTMsqoppXUTY6NxzMqzMEYNJMQXvtM3nMuA0zapAPMq6bk7R7Ba7qHbNveR22ynE
GkDc9ecMJLoNKT9PEeXOS22gsF6+HvZ6gN3F7LNFVbsazbi/uKXoL2NWEm6dESyaRpqHXxBXGRjR
XqWOvNp2K9Z0T/4O+wZ5HZevtdQDJzNz3kPNvKgUDcTFNgkfyuWX2/+JHRQs9y9f6DRWu5wPANYa
JLRJhb2TTNEvran/+xcdIYFik8CSX/6AabGxStByb9tQz2fWO3kDbteqVRPhUJbJ5O72Ncn2//2n
//Nbr2o3MOTEvRHtEuZZV/KTrWvHbOoqJFoLSmd5zOGrIFAeO2oBhJx5AZtkqaKrHEPlWtRLdDkO
EiROPAdtLe8BdM/k/wW4tpWZANoZoeokSUP42dRcxjSDojPZ2WPUANK2VZXuiwZQvbO6RwFp/3dN
O0X5b9wGInB630vjfopb8dUozPtC1zjKFSxEMy7y7RjE5p4PHl8LjzDetsUTuQj0R6AY6yldBS82
hpPWMKsDbrqIkc2w/j9sncdy3Ei7RJ8IEfBm297SN90GQYkUXMEDVUA9/T3g/Mu7UZAajUQ20VWf
yTx5c5cSQlYPlnvr6r5/dD1P3+UAO6kQc7DIxqYOzfz632e5CqtDSSUwlCOHheE7POeoy47GwLUv
gyU8ovaSU4rAxEEgcuZdI8QuCIHtZA1IrDCu2/PvL7//2Vr+TNi1/SlpMDNDQ05liY5A83okaZH9
rePOIdm09h/y0XtTyqgIzsgDaprup0xVeN/WFXW37z3HRPyARxYpKe+8dHaUODc7xNSazMlzMSNK
s/R/J9GvnCRWybyrAje5UiVXGMQtRATSt2+m4e8qoxcIC1Pm5Q4IZSNpnb96wntPh0RoCK7PuaLE
jbDzF/iA7YLnrOjxP9j5kx3QAdTTQA8ToUCK28neEH/cP7I3vCkghqugGruzqBx17cYbiwvah94Q
dL3OmD47NWzGwIBuWRpNsv09buI6+6H+ZVY2Wv6+RnUF+q+7hNrb12JpKVsbEL7HFZELJ9+mpWLe
V8yACWZNt6LqVh7Nfri53aAf6sH8ca32nxydJQ9vkX3MbnwXqqhZT32U4hbySnTNeAHqqBbP2Bo+
E/wQBxf+28GXzvOg0vTdaBy1cTvrSTNR3kyNrO+8EpjR77/dWk53UnWNgNBER47PZXyrivt6kskJ
YxmaPTPMnxTwlVUj6Bx+P5VJCUt++dKdqrLwqPOa9YEesfBEzqYbfUl9mc+LaLW+Zn32zbRLkkjD
Z0RcaLDZlXus8VRhry2p0weByjOcjN3QFc6mJDDlKY/LJ9MafRSaJMdbgL0Q+1nlETmJP0/Ze+V/
e2as9xBj/QNlYwYzXCJHgZFhjOmDRLuviyy7dq5kewqN+cXiawAzjukjaYioYHjzvwlaW0ZfTe34
39jdV7jwKPrGRluQB3vz7nHKUMT3Q3L0l/sB6nLxv1fOLFV2USAhIToM/r01ownXNY6DyH5jDwdY
2cvLvTdU7h0KP/cOifbf3wtV4vZEGtw6L3IKs2PlISNpWtW8ugJGV2k6O1dWOYnzRw517CJ8gNoE
g8jiSsymVewG6iaxiFw73pQrgDD9WiUiPmREQjz1VbULZRpdFFV+MKQpLjl+8dz84b9xQkC4dcFX
SaHOm89LzfusK4mVHkV5nFvvK488/mc/LPaSKdvaGi2ycUxGhNcCDgUilSQ59m30bQzdKR3fO+Vk
H33sk7ic5modtN03lhDvXk85+W9JmByreH6mpocK4ooCrK55+f35F7b5z1bXJhjs1y7yZjTUA4aQ
WWBfY7xMFQcEchzwJRTtR2BlM2S+xt3mQwkds6vUyXMnb2dPgKU1eZq7hEMelhCSQeoOQXmiWJQt
n/4+nr+/Z2mSJZwIVx+M/ukI9lhvUl301B2TxI6pF5Fi9N6Uu0lVwwmcBUkVmH9uNe/p/z5Fayce
+0Q8KqUCzIpKvPx/HzFavHllFZx/72BnDK1DlLb9Gdu8JEbuMbHqq5c05jopCCzwyCR7bu6dpfgq
FMFFbieC1Ux1etYlzV5Slda1bOdbDqj5YYriFmgFibqmDVVk0aHeJqNq1jR37k3VrEoR/f7vo9//
ev3vbBZtEe1hDJKulzvl6b/5MSkh09audI3XqYK3WuZNsWtcjxJk2UDMEoFcOxYo0FU893QRpbnF
B19SZIjO4WeZpNalMss3lcvu4Ax2cC2bPrhK8pyPBEJeg9SReG/mvCZIevzLCjJjZEcrfLWzdTOa
9Z3FNnxnu6iN7KKt735/z8b6eypsBDRzeyAquv0oWT7xdiJMuDXqcsc2xdz8Dl6JtC7WBKYAuced
u7LKtnrwADweWkkX0tA2r3vXsS7MYfsnL6w/aYkV8VQ9O4wIJXThJXci3k2hP5PHqP73SxbXjAeW
OTn1hHs1vfnnd04OiTzfT75Yo2kanifOqk3ZF/neXAKftZo/SbqtMEBywhX0jI/VAI2BSQ3K8rYJ
T3TieenXb+DIjbuiNX4QG/QLmtm8op5Dtl578H1TtieTGZS7JHctpH+p4OHo2ahMwFtKhdtHBTmJ
Uay47hDSj+DaUWDaXboYhZg17HIgCxsxRPolEs5jWzxGaKyKcvbPBAekz/higeZXi0WtM/+oifYw
nxvz1AZheq18AiPjpgQIZALJE31KcaKC+iLcFAL+7z4Czj6ntdbRPcr7bj+nRDK2DFzvNMsS0iKm
Xavq5pCPRvDuyh8JtfGlCtN7bbX2viRDb1cA9t6JoeeatLgKd/8NLQ1g2f85LFQIm2QwBkyaCBQe
PNttt5619PLJVN9JYZ6Jaq7uBbvtk8nYHSEm0tMkqIOdcvIHNvUh96BKNpYigbFq7flTQNTpS3Eq
htq75d2UbbVTbczBGi4ilf21+TGNmmgAqj5VyuGi3IAL34sl5kdicRSg5j9cgnoT9hGhuVm1DZfz
xRgMmEPCneDw+hxYfoVDC2Jjs5bLl1oQQPTfCs9ON1XlJ6iWi/xBI8DhGGL5VNq1vadFRUPHaHfV
E3XKj8e+8eP8MRLPe66U2FOGWie3M2nrHWIqijGPj2nYc939bgdNpdWlq1MSJ+z5+bfqNDXCqQ2q
zlVJmAmxrlS0Q1DkT+yQ5bqzhd7lksCc3wcirqrP3xdQ6dq9VAMQEoVS58S4E37f7/WrMwHjDO9o
g7p9VZaE8erfKbSdC1j20o/PBRK/wgrqgue/P+aAF67sPV6reijYg4JFcYz+CeGQexmN+YkwHrl2
OolZbelkPcuoT6UO/8nlM80YkmCcHkMWI4hTFPOTH+PuKLveuJtM8Y2yxzjo1JpOaCT4Mf2u/P57
dOJ6ApuE1AzQOH9VZzs0o2MYHxLXmT+1N0QbsJ312rUn82NAbzMniXkSMh3vPWhlYBmKNytmnUDi
w3NcO09SpR3uaMIbC207b/OQn9M5pPYwopcyxv+vBEGSKNXPLjbJ19it7v0yFo/SN+dtFHT+qu/r
4uxWjWLekXdvxb9irlIuRDZtdZH/aVPIO2mCjCepS5wky+T1t7dgBDUfJJnxKhScokSaOPvGfqt9
mkVl+e0TOsv8IMrkpeJEQVIbe6c5YONMyMmO9YB/UrPWx9+PqjDQyH/4vd+PjCVaI+h1vBUm868W
svnTVOZijScTa7M5tsu0tefg4f6hZQMBwzA3E7fMWf5x9nJbqA+sf/uMUVqi+5Ma/PkSjSrhPVuZ
6jVKYgvdjxyZbn5lsamfvDjrjmJyM3gWEu10Jczj7/fplwNkP1F4e2KYbr87VsfLHn6voN9fVMG/
NJTNVfcgk+rCuSTaB2HWM6HF90ALzqz8rsU0f/Irg0yrpfcPvIeozgVdDO1KiJJg1y2mn6zHgyqW
ENaq9+4DH49Q3FWfvIrOvQHkfjUjwqapyf0Pww3xxucRFrjcqGHrkeGwHPIOT8QuQIIaIEP4r+cb
ZUpi7CR+wsxmbiFOBkODPNy10ZKJhFx8m9BIvGJFqApW0YRNk6pYBzgZfz9KLA+WV8xuMbCnU5kb
ettwGX1GdJ41e7k/eWF/eFkGUTx0/hmjNndNnvYXs6GNYhZ1VwpyAxnC47ZIUI3ONe2E8k5ZhuXB
WhKkrbl8a9x0WMxmck1SAdP9IEo3mWudatH526KDPRLBiyq7DfPOYI2hjZCizs4vrnpJyEjUzvjK
IfcV5Eax5hpidGOmB6/NnsKYpzwOmLJWEgOzT4qxd0jdBfeggDEJDSTEm/zD6GfJAc8nRlyHRjRN
kg+WzjNuh3QtS+fLqLppm87xsVgGGo5iWugk4q92q5Plkv+A+X1bsL1biUxgCww1+U8huSlGKs8Y
/651eoCubKE/JpmREtMmI0Qyqk73QdQjH+WzVRyL+8mYbXhPi42Yam5lYd/cmE2CuNzrcOgh3so1
QSVtE/80fLXb1lQp+kJCnwxBknAXrjuRZufKnDHVpilbgemZDJ/7ThgABOFixDKm1wrtjTdsZ2KI
gds1HkiivRmGI0UtGIqWxGGGccvhVCCzNxjezhH5yUMvDjy2X55JYWMvFvHh2zJ7+4hbeDf0fXAW
FmphNgqLvA+Gcru14nE/xhYzqSIodvPi92mQi5vI92sXV3SVMVnJg3hdJh3K92Ik5MlPj9O3mGH2
S7YjU2ZX26B7m228ujFP/Aob0N7LD0xYSCXaxNps1944MsYt9NOYBNRcdnijT8g2UveElgt/P9Uw
aEZJTlwo+1uASsIk8fIOTzb7h5joN1E620q3pwwAyewSNGBnf2h6P4F+dHvpfGFUW6Dc/sUNI7Du
gogJQnbXtF1EcS+3FVu1N5nZvJw9KCmjOnZRKV5bFgsrs4veoUNwl86QVAecqV7GkLvCZJZ1OEG1
m1waz/s7zT2bvmzYRwSeEV7QWwdhN9mqZNRfpXg5G5g3zWzjhbUtvhHr1Phon9IoIDMkaV77haif
DHe9a7tHfTRF+Io70WJzhMgfH6ixNyzqpoQaLvLEga77eyaUCSNqv2E9e/Ga8s3x9Xm25w8GcbWV
PlRgDzaLqHifzAUBQ+MfK5Pzxgj6r9xNb84yOM8CL96Fhr2ty5GYiLIUcPWsU2uhQp6w/TtEBwFc
J6IPhMq+NORV5ukfdlrPc/qzvFdGLsQwNgxiU4p3jswYZl8e/pI/Gsa1SIf/JSJYHFntMZXzl8qa
nwHP+dqIBvZypAJgkyWk2U7w58VVdAWj4ux0mLHBm/ItMYPOZkHT5YqEDJm5LxKtE5CJcYvO/cP0
w+OgfTzzQfuWdx0UhqJ7gh9xDGWSP8PF3QRe9NESlrGqTfOxdOtsbcl/+NQDgl+ZebLbnzyvWCrQ
fKNr8WHOlEQhkbNxsW3yOLwmVvXsd2iJNbVOJrDAxjQuVh0/e8bImiLhoppVAej5d72flre2Q98c
EnFnLK5qhW2iF9nZz9P4gDb+GLlMVpPWImWMTV+duGTDO11AsmB8tMOmhX5bPtG/V9tBYNkpZtrz
iUnOjpeHhWfgJVtorRsuqGGPvfUvb28sTMVAh44HnUGyv4b/hm10EkeEtB9HcB5fE5IS+mAkbkab
KV6MY8l+KNSGubUwJ69TFlTrIP4i0lttEMYy6fDKv9LGxtbX5vug/Ayud7Ml4I27i0VaauDBT6vi
4E7BxWaKs+mz/MMu/OKUVtVXbx5TR0zrMS9ASlXfow1JZFLNTNUSsCizm/WQxQLAz3TqbJu6qSdC
TprMw0dn5yRswJgWuTSo5F4M2HVOUjjW3k7K41gV7bZnY7TSHfEXA3oYFkkVMWNGfp+SPlQlRKLU
WSF3CGnYzjGXxFWinmPWShuB3Abj7kaX/dPkcYs2rr0vzMJb19zJhCDltsvglqCDFgaVnupwLf8C
wIp5Ot1FdN+S9Zb165450qYxC6CgeOYUrL5Ln08ucZAeFntEmlvHgSMOFMi/z6N7q3P/meRwNOPo
8cqMGW8do+aVaV9I/jrWveB4D/muaTfvQvuRrV9/KIL6GzfnZ2Vm1ceUEt1L04xBBfBClcwz5NaF
gaXoNxDN39D6jMw9q03Jj2O7BKpIm9lxGwVbPMM3LhJskJYkmWagg+kw39e4fhSxvtuwME0Wbdm0
LkT4kU22AXZ52tYGm+GgbTdBm3+qdGg3bpExADcbaz+k7qewKpwEJiUP74rJ97ntGMT66HZqPRsr
T0m8TBE7SVaXquv2qV2x6pR8HVR2d40BQkgrKgo7CFdR0viUFOVfn0Fk3waMUzThkAHD6mnMXrtS
bNMQIkrSBx9djuG+c2ICwMatZiTOChuwkUkEUR44P55G0z/hoW8qv9g5Gr+EETKKHZuHBLUnvpe7
TCiTlBPbgJSJVrKJvH0bxMOBB+aopbHpso5cNa8NgetPe3NoIWOY0VkY5dVvhHM/TziquAIZG/cP
zNmOfPXjOtWxjben3uYYFeHGTz8jLEuoYRdYvNWRpjHdFEYMgNvNsdvaj/kYbSh1rb1MpF7znRMX
P3/m2IjPOgmvEV+6KYvk0AkCR2G+r6yJkV05l/TqHsi1oda71JsOQQXWQ6TwONrhkwidVezRbzoB
Nlscn8zSS/uE+QCCWCsxpyaPbliU2y7wz/U4pqR9dxfFUnE7Ibpa8bqv6wnymR6nGFuj+oZQoAjI
3toZxOfKHy8KZzVL7E82osCxOh9GxhjtelgUKycS87E02TMlZr7Tbf4w2dG8Mt3m5OWdf0giyVjD
BLlLLoVqmM6RZlRvbYkSjwhGwmURwmteiKzL/1Q98wkLgWFhVDi/ans3t1jR+lKtddQ+lotQRs8J
jFGfpbFBeNoSXetGAa5NZX0r2053kTQvUS4onvvsx4yth8Iw8QXV7KvTnMLPHWJaHLg5VA5vU0Q5
APVonxLU12vTRb1IydexugURFR91iwYnIxF15AEmbNHf5CNRXW4zc8GapAq12joQehlCyOFW6Xzr
w63SI7d6fGgzvfMKSv+GVhgvf/OCWvpSa/i1IdXgykwobcae67RepaEzr+RAnhrOQg5k+ztpiq/Q
dgRFLSVFmDMhmmmU8KC5q5j8sF0gy11P149N1XxtlLnEsGaXZDRBJ8ig20wSv9xsFtXeb6ZxHUU3
3VjTU/XChO51nvTV2g3JQN0fe49D6ux9oEqpO5P/7bkSP2HyFYacD2bRn3O8C2kwmoSmMvUvp0tp
LSj20L51wEDYrmLFgvkBpXbpdATOOqNGn+ydSFB+t43yhbg+oiQL4+ilf9EPvVHTI5jaNpV3cRft
m5u54tGq6hW60yB+s2XV7RsxbxhSN2RXDMjCyuxj9iWx8r4fnWpjekzwK5o+2UJR3KcbplAYzIs1
bg1zO9B24Qdf0samekPu/ddMZBPQO4EcEttS7uIsxZINb48QsQFxMGl5I/42Og3s+TAtWv9AUUr5
avZPQsRnIyk/RHNvDsOHwRxuM856oD3ATyc8mwELzaizlDU15+2+t0gwFkF2SoZIrpNuJE4sgF5b
dNiEh4kBs+oBzWFexmNXrfIEWB37vPZg939CbcttjQ/8fG3rGd2n1SzxTcgHWdouSzLnZLsa01ee
7HGT0LRAtVn3QX7Eq/jCQMWH09GHR8P3Pmw2tuuCbdBmsuYJ8+W7iQdyO8jpvpmh2E3l5PHqCdoL
H0ZdJPGcZlwjeCM3Y5O+2Fyyy3XDxNR7qniUDq3igWQs+u7XpJs6Mc7U3KufutRVzJD8ee3Xxkl6
T5PtSTAvaXngDt0ldgXkjVjjqiAMVdXXyZeXyYrNe6+mrqM5Wc+WzQRHYzPDDJgugy82wE0gDykZ
RGvDwoFYDe6wcGqvTsmcXnZv1hzzoKFiatJzhI56RSga8WUzxmlrelU4vlcNGyNNANbKSZNt1w9v
+ICIDwj/ZHb0USbISbDUH2OE8MAoIyjCoTp4XQZlOwMoZxGQVkkHq3x0LvQQMzmd6TYNAYz2nema
cwVWxzOYsILCpEUpYO0dTtOrN7RXL7o3urg5Dbb7z2tfCqrWQ2e5hPYqH31fzBxoJAextb3+qFqd
rdvyROrCJkhCdEy2bTC/VzsjnwL2Y725s4zkgv/yG9c0pJevoibEkCNIgQqyXu0w24Hmnnm8ylUe
twMrRWKVLWPiOqyAj9mhscVGN2yqozfDiY+Jq+Q9TlHajtoAf1sivIpwiMv0a0pi1Mg2VNy2Gf8Y
NltNGOH4RB0EYG6Irdr0/hmEiq48OZF7PREntvwWUuZDZP40jpbHxE6GjeVPuJ9zceB+my6eAwGa
K9SPa/uSun/7BReXLH+fPZORXVkW1KXYAaKr1zqt8jXYPQ7JCO4veqyHMhxRJCAoYfciP+KkS89q
8JrtMKVsiEweAQQcTPdA9fWt/zEJ/mBfIlhoP+YMlAJG1UHYu9hxbOyUZEzExj/JBmWNF5Yz1My7
k1TFO9GKIDQoO9d60PdF4X5nDYmT5siwuU3TQzE45QqOws9E7uUqbGZO1lhhISxv6BkgF/b+H8ML
PjNlvcKJIC3NbMgzpYIF+mdswmpiIA2VGbTaWvHvcxUlh3QZPac257w7ReXGHCl6M0E1anvmNkiy
cu+omR2Csnm7Vk8zNPZtVBkbOkRO/ba/9EPLn86mv5ZHpamSNMG1PO6p+z4QkraktUuOOF58E/L7
Op1Yz3MC1pTrDeB40zGNXWY7DGKwQGfW+yglAHud9fvWAaMxYnUstPFZ95IUgXbi5Ft+6WIPZb25
cHW4X3QqppWX4fTxFYwnq2kOUpXwOIUFVSdgh9Aw1vZ8+YNgHFeypR1amoCHKVjIQN0BMp86OGha
lopqlWQ+zCqEpJLRBlZ0h/WHvyGw9AP2CYMnPb0xjWeuYx97k8scyD01ZzXv7N7HwzjtCwUdMSCZ
YFcpovCkNaxcKw1xEzOiMBiw287zODds5Q5lFr6iIDQC32SmfDcsG/0S2SQFzgBWu+OvyOF9x9a1
w3BeLYd3lTvoKGIfYkRrEl64sLB7LLaeKAHwL3LJzuD6rR3PQkT9WY+q3bqLP7bONaxA3ncqjQlV
br4IdQadxb4H8zACWweBl2kwjj2q1LqvQzfat3m2rWgxAdxSVylzb3q6OBgieDLtRqM51nunsZaS
jQvUNVve0um3Y5FSNKTtbayeNHPiHVO4JXu6OZGC/YoJ/c6JCZREa3nzTG8jyzl6QtdAw6Py4+yi
5SzqOmbCYdnwfjDNdj41BbTt8NEnDUNtO+HQFTsptC14GXk7OQxmpgCJ52dDrLyIeYHaznB4Ph3K
p5IaDJNWANWBXL48xdNUveTDoWUr/qRF/Apn2V0izlOYShuviJnm+ZBALWest1kVBKulA9y4lrha
2ryxCyVEshtQbUEdmoS0N/nAolkW+OzNkgJwKvmopqjAEE7Bup1YcRGmmOxVPc2b1hh9EiDCLxbS
xWwfcqtCi2JEJB7xgaFnmG9JcUHfyW4HOpoPoMIA8TlVVLG2BMrnGc8dUcHb0rUfjK556xKfc3Sy
i01d559lnN5Q3YXHXItDE8d/+/xOoi0HTBjynWGZAAlKWiKPnRDjGSBJusJId6uiEJpJhO8YkGcp
CNcCt4mFWBxcx77MZTlcJHdUmOQeDtEGQH0UfBJau06L5NlI1XCxU+auY2Y/JpJhsGvNVyOc3Z0B
oYDh13jkCYXXkwTiQKsK8LLaQmHGf8+5uPVS+48Tmh+jgrrsmbiDoYdeUrMY9zY+OtlBh1go8JPH
BdO0j12vn7Q9rPq27w+249OTzECn+tR7ahRxsH1Mga8cl8FgLdlI1I6kapxAPYaCu5NpcdTGh2Yq
grOJxFOLBvfs+D4zMRsTBb3Ox8ru2bjDh2k1c5seZnwjMAatfWq22LyDvn/+CbTZPbNYuUVNF1+S
MiSY07AOdjCwRczuRoRd59bybn2HbrKn/N5AIoz6IWdUnrWnnsbRKwE4I8M9551XHDHvQ4lPJjDV
ru1vLQW+kVZog1gBto8KmDqZltg7XMR9wrK41nnAcjPcFpltk7rL5Nzp8SiPHqH3CYKYhkI/L9pp
VTTJw5xV085w+SyIgJYWpJ4LlzgPE6DyfgoeVQKdhAlwccq4cDkdjF2BJ2XnpR9EfaK6q57tCO1P
nDji0I/hY13ZG9ejkQPO2O6GXL2ZoqEhGqpvq83QGS2ok9BLD1SH9F1Yi8bAOFR8LaRhGNSsiHyO
bsj+QhZPcdYbyCM67vth8C+q8Q8Eewa8u4KS/aKFFAmSv44NhOWM6nSAFKlBxFYLhvTAA+7YRuzM
mfc93AImTLYoLqIsd3kROajTerUGhEa7FdpffUJxjzhiqCCmYq8/uG1MVMtcbRTZEWskKcwr82be
txGz8NFIGmbSijzoMXqom6EkmKjjKPcO7syIzBdhxZhhds7oQ58N097mceE8UjacWSCPO9l5b3UZ
QOnU4U3YqGoNX9NJMOKdxlGektF6l2V5Ez6XY9dzJ5GGtM5rWLhmz5dTe4yH3Ez+pO2YrHWp7jF1
eGeBqQACBYDT0EONGbK/25lA0jc6zcdjwyO/cgfvS+dxf/a4E9vAgOrZWA/IqBiXFrM+lKP/Yzr2
UxTxEyoUGyEMI5CKz6JZRRTR95Ci/uLKh+tTAbqRI1pYfjRdkDl7jVNsNQhDbX0n3M+6eIhd72kI
qmlNhkq95bta6HapooikSQa8i35iSVNLO1pWtkIxYQt+n+qb6OBIyCRiXpzqTWeWA0ZUTPU4EViD
Rj5SyvlhhMx+nnR8D3l9ZwVQkPuoss9p7T/qUa3RJpAYYhbZLpqjdUueMeaEudw66FzRbrxRQcmH
KEA20HC4FhZC+Az+58sQl+TPB+Orkk60d3ukAiMUtDpR3raJrYOp0NJHxvCQ5H8L0lyefHnIG9C+
hcxviNCvjcccn5DHLZZIm2yJuT72o0an5nPs1B0Paosd+lkP/q7Ia1ouSaw8TcUD1UnIhlI+uQxz
sXdq9Zb59kWT2AhuO27OsrzWk5NccrfcN2YcHLMYbEVj/imQbm1yynduRueVRynF55y8qpzdduZM
myptiqPqTAlQp7yqn0Sw40uKNDoEDUVqEamUtcNortrHotF3vFHN+zbkzelJnZ1F9EgAzDNGaLql
jnOkL+5CtrrMgZIFLRY9z11v3yGNOQZMTbPB/EcJcZ0bVmZhZrkbm852BcnPwunRDSfZQHksVXiM
bHZoUWCtRyiXhwn2xsqxUv8lDONbUmHM1sP0XjBh3vHQs6EfTEAe9WGu1WM8WO264SYeOwMmK1bi
OgEQpfozbsPHymNmEhSmPlYpwtg+Dz5qSkxHGo/TnJ5cCoJdWVvxPoEqDzNQIzxJF3ZLs0Gy2a6x
RP2jLIg2vRe9dCjmaY+i19CuEv4uolKMFipTxVBwcHaFgy5i1i1Mo6DYTEhgmfxOUPrFRRgVG6aK
UnsoQkiJSOK7BBuWWz/NTeojZSAhfoyNDU16dsbms4YiNuYhQ2yqxLn0KNFsDKp+pBkVg5hg7IdI
eGEpp7X8E/rSoE5gHOo07RuP82cPbskc3S89PgAqJvEdC+i5sb+Cwpp3mJjYPQXehWFit6FU+Bv4
TgtFJf2W6BzQotAgVIn5HFrNASEMDVTgFyuTG1JO0S4avXfLhgLTle1xKurvpnCfKyZ4Z8MLd0Mg
Ht2+7h/68UoYSwvCF6hTx8Dwr5q7+SImfxOumnICHxf3Yp05AvNNlj504Nt3g0zqU+Ce1BL+k6Fa
g8PBX5U9TSxO2eOwpJ5yOSyVEXuExuPV7WHd1c6DoejLdGHzvwp6Jm+3EGDToLEgS4k/c1tA4i15
8QywiVOarQGRpKs+dopd0sl7PJY8dhTPmv12MvdviAkefMBTK89DZtLSPp7cBLlVpUOk4BIzYKYA
kTXZWz3fjcSUP5QuAfR+E3zFtkBgnX3WMawrK+MAmvAO0XGTtN7kOZwm/cIqNTll0GJng3B5lC1o
Rv9kvlfsRTXyGLNl2BHvizkhFC9t8bWYoxYVvdPsl61TMoi/ON2PYlgqonLcOh3mID8DlVSmPHKq
ccBYBpdeDs4RGAPYHgnEeezTHaa1u9yvcbyFlb124fXwMHt7MQwP6JYId1jgybm1c0CzHqjZd7M1
/STIPTYOLLDziheIeVHuu0g4i0MeDyOC9Ah/HnZsvOPnwHWcrd80zFXcD5IV23XU1AWT2XJPaZCQ
mW6AkrfhQ2ey3rlNixajqOXz1BYrQyQ70TMbRm/5p85Yi0RDMx9wkRHuM6RPrlPqo5VhEAd4Wa1n
Lri1dLJ7sBIbADJyJY1nszDzl974Ir2ddWCF30aBUg6nACgX4KatVwNINcfRR1jGP1DOJvejGO8K
PbPYYJ27rkwzPXo23PF4ak+cijgRCHqSE1iI8rnLnjXR9Wu7ZH2hB7aMUUR6GoieRgX22jKNJ0ZZ
6c4xx5tTUN3Xcr66ENfv/W+GpumuklzuhTqwMGHXUx0Nl/UdFK1N25OVNDlR/W5AGtM2D9FdF17z
jHi56eiEzXPEkGLv2jyFCAo9mK6A6pCuUBz8QDVYx4uMIihp3ATBQTR+p7T337V02TKXchvMrqRT
p0rGDpYU4ZXQuGWrGyYbL1880ZViIhZ8GeZcn5LYPI9d8EzoX71xm+ErFlBfPaG3odENW5m/2CHY
lhQDy8qIArJd2/ilm7Orzsu7TuNh6RXEcO5JkGKVcSohV614wP/VztifrVbcoKN6kDVZwyHQ2BiW
xude6l0sl6SJ9iuwWc7VuYus1gwBupnsulNVvVPbFfTx5B7ljXFZFt+2g/6EKd59E7CgCHx98npG
387MUs/NX1mM0QJpqS7M2O9Gw39lQiN2LNCp261boH4aFKW+KE9QTZPVSFe/H/+Po/PYbhzJgugX
4Rx4syVBT4ryboMjqSQkfCZMwnx9X/ZiFjNT3SUDJl7Gi7hhpndpuvdmSGWlZYJJ7npwrjfHLuhe
sPPzShSApzKMYgt3Ii4YfAvOVsw2rV2otgdCu9xIIipivKB/Za2YbQsw3PSmxH4KfaDs0ID6fscp
8uRQCein0ICmF+5UMbV/II9tlxPLs/76IjizRbtz2vnFs0tzZzUsTYgI8sRTjVW7ybBJ+BSuI3zZ
cLvXrlgoPOi5/3uuY+47hGOtUtQOFxSYnswnqBVfvp7vyiY4zySiV2B5bRly6mTes5N7x2BIvyzs
RMeg5DQ0ZL8Zl/IaFZJOOSYXU98At6iHfl5i41ToJmajaOnjnWD4udxAyrJOg9vInbKHs+M6b1lp
XaKCo3k+SyXvl0HPh7alFBIaZ7IIsOdzfi/LId2UdnknhqHcwKFf5WVw9ugAQ7FjQW8Y+HJnTKOW
LT47/M0KtAqWeu74bIIu2aLvh8mtdzA+8Om2NrtjhzNpmroNEyDf+4KxN5vQi6PmEbAFy9P6Aaf+
Q59bn/lrbvKnzXR5CLLgpfCneTdJtYffUB3NBYRLhK86Dsz8KG1jp2W0K8h1EZEljWun4dfS26CM
hVUg5oElssMnO1ge5ij/07AhNh0SMUVnm4hcvY+hVRjhvZ0HS5yHrGsTXxCuLpDLDbOM6/b1lltW
oHCAKTIxQZJ4LtzSWWUdLDVRzG+DNZ17cj2DAzg0DeA7EWFtdIbe1lC7ES7FAVhAzBnIx3PKD41X
DGxi+k1gcLF0q27fifwPg4gbM2Yba8yqeq3MV0UiWTjtyaiJeGKGY3jK01f6DFCUOyoChP7p5gcn
xP3POntgD1yYPvJJ7W9yUSDcALMoahKXoM23fhXfxlYysC/C1qAAXx17uka2da17qG+dlc4rmNHt
OrqZeTSuJmSnlx9/4tswlxtMegZiqJTHUmxe2+JfFpIcEkSD0ed4FiQ3UbOLPgR0ud1i4YCDz+mK
4WF0EzwpAyif+WijOvYYvpJw2XWyf89L5NlsKN69qv0z03sQ5NwH+iIFTb+1Ci8ugezTdeo/dJ1+
KSbrzcsw145tyfUto2SVHWiWvIdB+gun0dvy0TuS8TwNAYbENnppkqzcC1QXx/Rui3rgX4ybRM6v
pj3+1BnZYWRM2inewPemazNB/sboSD4fKKdpQQFKF1K0/GicMBcb+MWQ9YKT5qWMX9e63bXpNymc
9m1efkQWxrl7GxhC2bMpxfHBazg0EfSDvnWOXwu3WG5iyVm1wb8WBEXsmtNp9Pxs24r8pw7NX4Sr
zzyC8GuAvqtH3A1yuiSgYt0/yjxujQ98KVHyyLtX4uqVCpkRC1Bb79zGu1TkTXvPPnIgrwofGCr3
cxbEBL8MILdGZHNPDijqzDc12zb3dnleClK2PdK+26a7bvwoMuB8io6nEMP9Or21abMfpv3Zf3CU
/ZLa+oXq1i+3Sn/wIW113l7TRkQ3MzIFFGgG0vlLAJ7GYeocwil5uj2lufLhaP8BaMAm1ke0On4t
s7ZXauIeqHT/NtEoolpmDuQl3nockuXEZ8UrEOZVuSHh++Cn6GxAgQraodRrkIt7sgPYaIgd11h9
XtwWyGmA+hz4OTRNrErrmhELm8xMY1FJRsTOnlWIuZJtBQ0VJWVQto2a4KMeLKW9qXVFQBhteDUW
uo4NHDSI4JjxLPGSWYJj3K0edTb6m6nK5oMtfhFTXhff/9fV/FkbOY2Q7jrBnskeBVzCfB6C/Bdj
7SfsNfw6Eymyofi38GZbmyK6Nhn1Nj7dtLy5fIJTt/oYIa78y6/h6O9sA0odHHNeChbfQUrbUbkx
bgFOjWii6nnlud0veMvjMmQ15oyHLOAOMEbpZ5L4L+6DG5nJo9l+B+RMd0sGsMd1I1pdpi72s6o6
V4Iwv9JgQV3ftm9XnBWzHzKIlfxRrNZspUER5ehWZ9B/kXzTGDbjLseaQDkWFIEUM2Hn+odu5qzU
xqWd6bNaFriftX0Hh6Bh3eC9DbdOW5p4eCXi2xiIX/HQNaeCLcS+vPc9gueJHFly1R+s1lajtDyW
BQxfzoSInjkcxpWPKp40TLOD3gVzsy+d2VqxuJGiOFC4tallyvdUT4BCKB+pIMTEI/7oySz+KcWF
2FaNwfHrbQP7ESOBd7LEcBeMJozkRrG/A4qX6BQQaWFekwjVKK9mBmldxkshTj0NJxQU8Buu3m9A
wyHovq2wdVc+kzhEbfw0w3BqPK5XIx+f3RRi12E7uAfvG1c97+dqLr0Vg7cbl5H/KxPziSKpr4bD
mv2Y9TQSk1o5flNBMGi+6Bl4j+q9bMGcZcNYxbk3fUI6AfrT4w2h6kXFAKIuc3XT/oqEMXep2pO3
BPAk2CNl5nsQjPsumrdliimGmyd9eDJ/cHP9ldfEi51E/CZL/tTkjsvW1Tm0ldmjh9NRY2DFXpnV
zh6T5t7wfgKr/Al756IdIzYr5iSrwPhr2csOX2hwHB+5b19GWdCAW88iroyk2CVptWsSbgFWwJtC
Tchdkp1coIdjZZtyT0ws2+B9f7FG6A40nxwcPdy06OOMKFM76jwMikJf/L0Fae9NYAPbZGe2pPXJ
IkHFMZ0cVXRG04wame0Lu7q2Dl88DO6Qi3D3xQNInqLcAmv78bx2Rivj8trbxaGRaO1K7scCGTby
9T9FaweLdTYrHO1sDI7BbF0Qx9m/znR3Jm1DfChaVr1LGjhdyufSzrfYi14qzb2j0Jq8tMGroeqj
tSD0zFInSA+Onb3N5iG7bddbYXqgTfHJyCxlfWOUJtR5bq+Qn2NtYI8ELpeuLGu6uBz/uNGmL5rb
zpQrdZBd10aHyUdxJVwJJ0vWvl0GFMo0JyWOlTumOzmQcpnp2OE3XZsx0MfT3A1UkNhzwFaPUK83
+CvpTHRYQyf2Qoy5qAbyWIyXam7eTN8wj1hs74DuZDzo8smHq34Y6VKu0aIIG82vImBxigF13AyZ
C0ffTKCCtinksqnAN4avGo/qKUq9aJ95zUE0WRIT2E3iZsg+MhMXs5Magi2u9zD3rGWSRh5Lpe4X
eRPVb6Du3qO3NWTkDyQGvqwwTl5R4rRSr4P68mvvOpDs2w4drVVZ2B1dMA34w7Kzu/SgpCjh3MxB
dUVhoqVKmXjVkDtiiS98D7WUvQ3QzBXNz9THT+sFsgk70x8cAjtKZeWOizFuw4okU+3rrQtSeizI
aJK/EKvIXnJOXuOFSBwnWirGtUU6chNE32UPRQIT5clRZDK9JEXCrq1dlZbrqkruuD3m2yQA/a94
75f2LaDSJDu4Yyd20/SQRNOHncPohiTWD5T08VwSvKPHzbHEuspuhF39a9a12HLocb2c5+e8LTY4
NL5CRC1+Q7zmXfVgJe5xac1L2zN/Rk2xI+XeM6c7fFFEc8wFUevmpZ0kCw36SuqVRdLYITvBUQzO
G3ReHstUklot7NVs+B8FAgKilInVPT+5xGMw+EVXCcQIB4V6MDzKs5ziKZg0tx+kVLCy6b0tKZHp
ffXZLv3jCLyQ/d2E83CZN3o2+X6dix9ywXeGXGIgQR+w+otzq2CUDbyg1tzrKmtehnYB4auX5cKb
9G0MB73VFAURpSlP3khYY+aDvQixa4oQOovNlMLrBYsTrabLSI1gaPAvF0VxLRsMdknJ8YNJcJKk
VULPnY+z5aTrVL7MBvB+t4/OWYBLcqKV0ait8xyKD6PF0eqafDtE4hrEGaZuPlphVb1yrD4FXeus
Zn6VEw0I+SJ3gisJ2zfGRf6xAqrfEuUIm3DhExyhweTcOV266YMM20Lg9PSlVfgGGYCSKsSHn/CI
ILK2KkhPefQB14z7a0TD1DTzN5SUN5ohezUol0Xspux6uvuCjqJ1INhpIt5tuza5JTH49MAcPE5Z
mqw9AWdnmVVwDFMyZU14nm5wTO2xuxyF/xjWPYhH2lUAaTfP3jhIjOfpFjWaH0XkUKNhjYfI/yFf
RJwdOlMcZNErovgtLzriSGtJjyhX7CcdIjiU3YOdEfQIo+XbulmUlWojnqeOgvUMnBlbf4gsrqCN
ybpXrxzlJVNXZnG6PaD2NtcpsJju0JEsXlAJ2gInsm/uspkPXp69WICh1HgKKeqhGaUlgsooWbv+
MRm+OyMaz7MVStbBf4w+LO6dGnaUpE9G8oOZJUGhwS5eW2Gfy9BA8r0l5Mz2OItnoHXpHf5pPjfk
eCdBKAFzO54nVVOGIfmvfbeQ8tJ8QFOl7YtuaIgwMkJFJF+4OeYrsy3sAwinbVqTJQXrcMcRGx1k
GGQoKdRX5MxMK79AyNVZM+CfKbi2hMFzV4lg1YY1m8niYvsLewAj3dSRnUM06IB3cIR1yfDXyXDa
JLn/Ehp4Kkpss/zlM8+eBw0HmJJBVfnylMAujFyLSbK8yzC8xUwBFUYOLsA0/P6EWJz6yfjSJq7K
cGxVTNSR4db6gh1F5WpjX/yaULSkcMCM2I+L0mACTuSBvUJXeMzk+W2HVL7SH1txr+aDIWd0oAk5
AyMc76PlnCqfSguvCdBNTrqm9k01C076VH0bFZSccJx+4JH+Q5PGFOW467CHjr8AyDzO8D+ixbyX
xOAzs3m36NYkYbZVbvCPHjCeKJzqUApH1HAcAHZT0bjaH4dq4KxMFMUBGLh19q+cEhoTdPIdOhH/
A6ltd+j1CgH6wtlUXVkAx710ATcV9R2+Bu4TrCPTkGQd7WPc/phvDMzE24RGDLnYPjnROlmPExws
00qf/FnYe+eWx2nDziBOiqSTBAlWHTChKwVyySrMdE18n8Vvwo0cjltHfBZtddksCgN9tnFG398H
XU/vReHRAsFMXKj+0TcUI8XMGTy694CH1rkSv2GYv8lo600j3IpVEICBKv61ZvOUi75EKih/87Gb
qDc273wvJ6/vHXk8dxH9zUPTffVIHHP9WbCJmqZi0zf9ndb6eYIwT57gzOxwX6e0keANHQYTLdC/
hto+APtnYlXBJdU42VUG1H55bKgWQBYmIddoH4OnXIf18O47BHYqo/qYJgs1Iwh/bHp9cNJt5gxk
Ne4bQ9FbVKi4Mhf8LKTmrNY4C7uf1mNoPVn6W418xDKxYxv7XnTGQ4FD0EaFdpsXLaoDpkjmyOBQ
z41zZBUdj1naxECyg1VZ0eBsYQLiIm1UtFTXUPmEDU0UtHWcIsRyOZ6AkVQGocDo6obm0TOjf9Zk
4tdf3ozb6mNu3eXg9cEdcvguGRAJLMUMEJSIEViedpTI89dFELFMVZV7onuMBUOl9tpZfi21nQa2
EqzkuLux/rLBoldBqnZzKsGMz4QUrZy5zbPM9e2yMNLHGtcW/UghPbJOVN+EKiueCvc7crqHYO7A
sLIf5IOl5GMK/4qaqXWDcscjzqTkNPgLMXWhaLkxj812mcSwZyKb476jT364uYgOQUFPUJKg2ywT
DVqm2wfraiGPs9jHMAg3/g24HFImEef6bCTexRnsCe7pk1MMEfU60ZMamLeisHiyKv9sa8ZfyoNw
F1s1cNLW/pgajMdp0m/TKe0Q61OafBH0eLPOD6WJakWBWqxDGCluVeyqyIriyPVWXo7TWTbLXVDK
Y1AbL4mrLn1IVSDRJLpfh9Wt9HnHq4PzXCGxtD6/KseOHgpBq7L2UwrpjNu993dI9Tk12/E0mLQ9
+RGq2k+EVBUDIk03lAl7rn/2U8izUmKwNSmPW1uzeK89m4TBYpNrmhXdGsvvAHqY5Vdfx/wHY0dX
Plds0nnVVcPW9jJmA2FtAycDkI/IEicSXSQirniTs6doJOLpUqHBzrn31C+SwleLnH8J6B1mcfiD
leivUNA0qybaed0vTXCvnT8Xm7lrH2H1EAyWcpdAKqrVBdrUPWcTVx06ePUw7gfVnrKeoVmmmso7
IrgdDp/5m+l0PJULaJ2ZLQ3pBvYgbEmh5CcY9q2z0GQCSs/77RYfl0mVzzj+fNZqmG18sFPMt+az
mAIBBi5dtq2NPhQauM1ZliLQdj+Mk2ZM36G5ClqAEkX5gbAJLJH/QYwCRZYJJvVu6L6hOyfUY6z0
ZyI4J0lpy0tYTpTFBqQKTaogtxWsHdvny+ut90EwpBIJXkVhpHkTH21N9DHlkPcJxRwwjNzBXAP6
mJaHXjELRGMt7oxMnY1FGduQ9lsszGNsYz4gBxOupXTf/ATUEH+5Y76Q/tM7v94i1LDhgwvA6vw7
06QZ3TDLVpaHgZomUo+y+3M52M12LN1jX/tb7MgbCEYmu6SVY7TmNq3YeZS2PlQW53y9DFSrpN1x
YDl4KSgdSZlM12YGv9Xsga1QfHSnSMA0TXqB5k91RvnWTXqMiy4HFE5MHARgxvpxyQ9qtim2QKdu
uNevU8OlajN2dMo4aaSfHqacsWLPR4QjLvgSdYdRnLgIa8KlpJZE8oTUyTvxJDRAPiy7sbd3ZStu
bbvFjFjBSy9LyHxqa18hcm+hixElxBFvwHFQY/co2/kQ+gY0lqLbiRkWDvmeyBqxtE3+xRDRW8R9
DQpyjfm7d58btvJLgRXTN8hsZe1IfgFvzs3mGHTQb/IFyUfM8o0L9tbvM1rayGqjp+wKAjPJoOyD
ze6W/BP/eJ5xzA2VR7e3jYkMd8AQtQTEyoRTlk+BXiaCbV6gd5n9JKZa7t3ceilDGyXIBwc11f4l
M2QDC853tlQTxIWPm7LXDh9rPgDZAN7Q6nBAt/mhsxA4tcnaHK0S4yg/IWxZ5OgKDBCLbtdukd+o
Wfor8eY9dYZvtI76gEugrOuEfvUhInvmEp3L7V3SVkwaAWpNVOAamMD/4GGqnvPaQY2yegZle0/L
brfThN6hMr875agvnfdTjYzL5LJzDLhBaT9MrDRxzQZPtXLUnh/GpszcbdnwWcCsOW1bK4UDxu+f
m9ijaeEpqpZ6NyfTV17OAbePDyvlofWW8RPjxWUWUjOxdPeBa7+4KVsCokH/BjtBLyAU1rQoBn0E
dKwOIQdpyTY0Lzc1pcYhZoot+4qXzp0/gxRhQ9r9Y1dabIht4dGAbmLSq8pdQg8hbWyoGvVI20qS
5W85X89qcCEjgI941CiZGFT5IYjgLvEVvFs2rFSSBmdln2tcFxuxUC/nwk9LpnrB4Myo14n7YWyu
VWRcPGoqsPqjIja4Fco02PCt3tCe1tmf2nYjHfe353aOZxSYvQhCThvw6XEkkGwSNV79ZIjWSV+x
Lqedho0QcHkagiYrD7kJ4EyUPtUuAQ7LTi77Ivtqpi7hTOQYC/nDFFdP2JLSJyhaLHFdFqBmEPzm
RRrsGdZWZc6Z44cRRrcoPHJtWlmp2o84jnb8eoGl00OfYG+6GYVK6saXfE8gNkCQbh/ziX2AqLjr
ZgXmlCD0dq473flE5/EwEWKqkmlLW/UT5+WyyzuKe0aqAiNT2DcD0tEfMem2FbeCpKhzCtUAe9Ov
xRSAGYkNjsNfDxeQzQTLA7EMV1WnkvX9sGxMOy9uaWvw5z2uN0IdVRu5qwjGAq7MsiGHafPdhhsA
Re+qSF6mPAzwKwusY/Q2jdaMfa51qlhb3bFojOsw+dyZqlLtYXWvLGSjWIKyX8l9doPe2j6mM8uC
9yKRbeqAa0+vBWv+muBb64MUydLYhMQp/RbxJ5BHtjS7IvX9HSZfdndedKEjcp8Z/lMfKRs5nnev
p3HTJg5b31AUj5FvPyJ5E+jJwQc4WcPBgy8Ss2mTJ/eCAZBMuuoeEsmRKxtb0wZXqvMUzk/GLfw1
TNpmrh4QrQ1zNw9wYw2cMwSyDoaPVa2trG3o06VopfxpLn/yRgapVy1378tCrXNnLrshctkCOdGD
zKk4N2sCTk7O0l8hySXX2cyaZy7SYcWVXBUTPDU8Qe6cNEdUQRQ7GOyxP1fxYNTUtYwe6M8ZiFF7
9BwamApTlls1ZZC5l+HO1N4HS61HAt45BU1KkO3iZ2KXn3nY9IeWAExWpP/0TPiZF+a2tDi6aHA7
6LmgTqbDpt2A2Fsn+blLl7+iRp31UP5Xyjiww2eXWSffpgIWNeQgXEz/0aHpYC21vogEH7GA3bjN
eJ0HeFybzua+Vvl4VQpMWeo5abmaBVLwHqBoa+V7UAHy58TuD2xcrxbAZoyl9C/5hL3YheTXeqTd
shAzpIs54VrG6qb3rIS5Lf/GIZqe8SYJBZi+7HwWcsT1IS7thjwjKO5/WgR6N9LNKbbC48qoGa06
v62hcxmvaTqbq4mt7QENNKbkFr88NoPVGICENsdfoKFiE+J1GTPnbvKzi5OTgAQ4unK5mjCW5iGR
BrquTpmzkanHrXfKo3XrzZeqAzHMSfkPnvorhUFh3GgyfhaVa7UEkiw8F6dB4L4bWEY2gaDAMsAi
BNxNbZQ6og50UEktmBBOekh92bK34wFykClTH2HVlahm5nwZs+TegRzXFuS7WfhTd+FV58bzAD+H
zjEqgAyat72FprGB4zegg44qclLlWn71pRubxJtIiG9kUT2lNvmScsT+G2S/dt9tZ6D0qNrHrs5x
brQUe1CF+lG5LCB6545TctxgJ35e+vHHzqytH2Jjdh1gBYuX3MlGO/uu4rkRYf/emuDTJLUYNyJB
wWGNUUZBAgkJKLNYJHsoPQMmGY4NY07WdDQ/JdMI5tdCZwjbDvDlcLU0cmhbQ+zziv7bUTCQXPnU
k/9YLZWFvZhrHFAGTFP0teHAXbctTOS8rI8ukIqKE52RvcGmzPvWSf8473G7t0N9D/A0HpyK/kck
WduYjoFuYO+JG76qsFZgsAnN8SVpBYJUhz0SiQCnGHkQfMlq1ikOcpkHjzIk+lAPD+6IpBEVSCnW
WNok7Asu2zk7IAs6n2YJ2xr7KrTeJFbwoVBQDMnhgaOKBB+Oqq3Y+ZHkjGb/rqzwDSgf/O118Amq
R2WevCFSgVUF3zdDqSgxc9EPvdY42FZ5iyKBbPDiUgbipBoM70AIlSJaWrlQKKMWPgj/kA9rcqMM
4wc/7p0nlp9RcQnFs0pXJa7gVYm5AePbqY6CP7xZvI7cetiE7mtH8CUWtffdFAnWac/cJi1hk46D
zNbmpSqSp2JS314giap1KxaIL613ByIZ37jk40N4+qoL2KO9lUXbQR7dhjwqC6m1mOFJZJW6C2bc
E6ZOrro28NTQsmjl4P3K8D5bJK6XUDzkfLPooPOuvpmhuGdCpXQyXkKOfzN07JUI81g36XM6NzSQ
um9I6E0yHodmQT0IeT021N5mkrAeJIGXah773RjRFNBq1DEX1Tj2kuJzIhe0dnN0K03YMQhuyFSR
kXUGEbF28UzcuXQaG4O59thTX8koFQhpDAekR4da/Zt62TGQs9rwL1PD+3hMss9+6llv6oPBVXPo
3I9Q//Wohiz/omrDYR1ks1y7t6iXcGD/aGldC8v4hsu9EhExP/DunyPJyeUGvegXiNuet0+H8cQL
zdWjijt7hnsoJMnLGRdh39A+wqUPS2W2nBaul/1Caznq0WToo+20v+QKnj28C8Nc/MjAvv3DnE4i
pIgukNGlGKjc1R59eCr5pD+SmGs//A0pdUFG6Nwrj5xGY2E6CrobI0VBVZVgIZbqKaj8/uDBGFul
74nHnwijGnd22DwnGRG8qi23LDevHlsFB2yGLyHiBHb+Cj6Cu+C1A+MWu4kbC3wa6ICwXqg4Z52z
D/h/VgTlqN5llugH9xdpULN1IbDxby7U/cBgzarCulaFJMg1FscS6GTlVKfRJFHbtQozkbqrKwY9
MEhbqXug/vhuVBaZiCPzuWvEt4G2VhGRxQl8Kuxn6VYA6jAaaUnwgc0kZWvJRzUn9go79zmV4prw
hSYYOox2wuxNeU3O+18QK43xUa7pwdBxRS8JTur8wb8RIDzMsQWQl9LlUBnKgkN6sq7wGt5AnbNo
SvvvmrdAv9BwL8xLN7aUpxbr3B9Jz1oq4pfi/0Zz/i/KSUQRl4efFCEje8l343R3c2RusV4eNWzU
qNLvSz5lUIh5z1lb2w9pw+wJKvdz4KycbsbhWLcQUqb71pSXRtb86NsWvbd6xBsAHEYxqopkV/Ac
bqZ8vCfOc68EJ2TbWgYFDB4JenoTiJAGJmZm9Cy2OTyXCN7ezkt6js3e5QLACtDfGe4thKazd6ah
a12iWvJae06G8CWXk7mR5pxsyFNQ1hQedWYe3OXVmodDGYWCiwoziWmjwC6r2UJXESUMIR+HIoj9
e0aYBy+bUHQDLiXzeOgA7E2qBaofnGzLvmYEALL5ht532udq7i/SqL9Rjx/s/lRF5Uui2mNS0lVd
IvVAcsNL/DYORAwMZ9+radsrVhe9vV1amh/4MjBoXtrK//MDxmp28JssG78WqS/RgN2ldzelszzX
8C/cGfOYaUF48LxNbRfoQOInMqa3BMi8SWWypPvBW/B82/XjxNk2Fw8EPw6ol2PVxLK57Wh0SFNy
djGGnitGgiuGrZYx0+O6HIfSe+En/pKj+U6GvGFHaSl3qvzVx9QBpYXzI5Afk+ESNUkqaFWLCy+3
n956VA8Iodxf8wVTJXlIFXZTbBBZHKOD33Uxzt24SsG/1XxMabu8NxZiKh7QVVbsty/ObAmtDtFF
JfScL0j+borEGZJ5y8Pw3Z+CT+qbmVqz8bcu629rCKc4T7OrqT4m2AeUh6yrLtwXXeWsPRtLtPbe
A+0TMIUi59KSY9XuCfRLzLbhLdJt3NoZi4/96C/bORlfkqq5z/Jprwna+L3X4P+S76Qccb867+Cl
Lo2Z/pDgvJ273o41JBMt2wFsSW3MItRppk+58Hk0u4vJ5ofnjD8xCnYqQfp1u06xsvNggBGNpFIW
fNkqsIzPSAGBHakjDYemIS+nWt5t/iYr242Jm4oz8dCFYC4wAAlhPFY5bHd85ce8WhhQCuvNMMaP
/3/gmkU1fiwsrgX0DTdnT2Dfjguqm2kX51YzUFYdvLQUadUE4gJznw1/CzSWNG+eXFXC3FvlI6nN
ScDadQNkt5EjYCBDzUkcG+NybkWPNkOW2BH5Idds/W6/6bHKPotJvGguWCvZE0Aa7kT/Y0NNIn4z
xn3evFqu3pshGQQXi4jJkjQeRhuAmZJHu6ofhybfgMHap3pcO5PDu1s9uVzjuZGH9rYyze8EUxUu
XMfftlO/9dhiXpQznXEs4RFW3ogAXT00DSxu0qSYGFxjA4SEVToZHolLS6n5Phkq4q5lehH9uJ0j
IDAyMl6MnIVp4LqsqvC55g+FnufD0sqrC3iSKW7Y+i7Oif8VjrGvPkw32Qjh3HkJVjJ0vQu7nu8h
4gMwNu8d26ZqGAIoQFEOt94CbkBRKyutPOxeU0+D0g/S1/C2CGodOJgU72EYvA8yf0cgcVppZ96I
ZCBr8D9dzsUSOh1U6j/kYqbMvVg7XvSbdnxgGtVm6zB0f4wWxgEawUvB1WXdsWstgDU6w0XYIZUa
Le5vx8nv/G7btmRlpoDiYnAyaMhcoETyj2o1TOAnbsX0rNjrVk171k8XVUG5y8TDWLa03dfTW/3c
+f7hhoLqBogWsjNPHNkwlZsK9h9lEqxlii+jrB9q31f7IH8MmvphNClWWHZe7l7cKfweQ3B2k0vA
3/00KZ+jy5gn2nPwC/LA1lP9XFrTEFstsJaCSgBTqFj21ovyKtawEvIEXTlHz2DzKWowvviG8e9Y
z1JZ48n3WepDUpxjp2Jo4+ONMaHJnKNTOQMqq/7QgzyEOH0hwlIvw6YnOtjwCRZ7AW0CFnllaQar
ynT/7J4fD8RO64whdFVH86mdccdASfJXuefs4RWdbWf8wn7FvCnaXzk/R1OOmo+Yhbmi//OLFEx2
o1lBP/WoOmthiu6ETcRU9j/PmA54tNkJTp3CwiZ/FQbJmxv2biQohdMVej1fBwZ5i0VJdev3Q5MP
/5eaxQV7vtpni/Vsd1O61aQy7fbKsYyzXjAttt+CbXrc8Trb9Kjfa5J5n91C5Io0Z+Sm0V6HDKdk
WBM96XU5JGffgZEwhBwX3MuhR4hdWcJepugq5zjEl1Umf8LlkcByuJrp9iWown4sKZCo/fZYtK0H
hAl4zGwbT3Pf3mlPGTte5g/5nG1E4F0N1eqNZRifiy5P0HzfPQZt0pUq4LoeXODI3kq3oOjJnRuO
l9HxSCNV3SkZh3MU4pjs2o4MBFHSVck6fRnNLV0FzBSl/T2LlBcHxiesG+UqY7JY1/UwHYLauTSK
vh82q3t+A4XJVdG18mPPWh3XDJ47C/xi2Gd2vGT7wNc7TsxypYKWICNwpsxM/gJZ9SubZdrOMrg7
tbO198wAcEtnENh2kbBcFfh35nKKBizvYs7oa4cYwVPF34GniQnJJMqJb4z596POrV/p2OWpckZ6
ZkS+dlDzV41P9Jpd2XE2jWXH1Ef5iimJXGPrcYMW83Puov6BRMKWzcLBWs4T7wwKlwYSt+vWyKoL
NkgMRWy8gCEgafCeobBl3YW9f2FMP6qQFoXI73nCvfFLmPZz35OLctryZoq/sSmvDln0Y2Az8Jve
yEomHBcye/29OU4TskzwH3vn1Ry5lW7Zv6Ko54EG5hyYiat+SJ9MZpJMer4gkg7ee/z6WaA0rSpO
s+qOnieiW6FSkWkAHPd9e69dLSDgv1dDv8o8zoZGJrY0ui5aS7/mwdeACWs4pJPkGi7Ic6apa8gQ
FJYSossbFtJZFdrBBmso/YH6AI2HzagK4w4X14WtXKiqCx900M6b0Xs2qvhQ5V2IbIygThrb8yGi
tQG69EWgmBDKpqkIOMLjQmk5vKwbHq+x9Kt5IJ1doHLoz7spzssU74ba35oB/XmOJ0imy62CQXdm
xpm6zm1/1w7xFlvEvNKV6tC77aqkCsxGNKkoUqFBixHrpOxOs6qgWpu6gqoAxmTRZ/dQRtt1ReQU
/Sxai56CwKCckr7T8gK3wE1lK+xJOtqpofCrZeZfYqekN6Ci81eMlrueA+3lkUYPNiPDCwWSkA+N
Kg/WeNHisCPHowgXjX/UrQkcRfWbvUu7FDQIyaTR4BbAt5ZNceHGyciC1m8xi2QoBRVlPu4ihVKB
G3XzsAZ+UMdyoMervCAqJ7jOfPJB2CzFJBE0BQr1hLZBIOt4a0P9I32ClugAC3KuxPmxgewFB4Qk
trBK+XnWcCxmbHRa07oPDbAfaV+JVev6F9ROrmVhGfNhrRb2bYBIbt6CqSR8tEDWjG2BvQEKn66w
FqoTw78BeO8WBhIHNBClU4Evx5CQ9x12LjP2V0AASdGYIK2KwtQIrNhJtHCpaniA4+wQVx3qW8t6
oqKu4wWN2PeIOqX4TItIZjZYIog6nTw3qsbfhOjWZj4yWn/AEkcGVoRVvTiaOoA68i21EKNVnlrn
ea7h3nGoGRC3fd9FyZVu42rLZHvKUM1OXqTd0I23dq1fNWMBI8Nd1ZVdrckMfB9a76IbWibs5oE2
+pXW1aDbZD13ByMlvJpAX+jGEPAZu44XnrXonzrMtK5fHrPOuUdJC5Ox9cU8n9OzsygMQ6WBXYEo
J2tf8RJQGKN7bzpk5CGSEjwHypxNXcTLOc6KPi1ZYNiNBxNuJ54FYcP1tGjqO0dRIMn3mWkRikua
rKPyrtvFybDYUAduifjS2Gh6dduyRi1aUV+0vksRjeJ/V3UYeksNZ5r3hmMcpVFwqg14LayN8H68
+oZt/isdrbUswrO+6i4L0rqglEUvdOi4GuLNipOLpLYKOkHjCW2ht1I4pQM2C4Ng4UAUvZIunbvS
28R2/yo1r1sL1b/XAq6ur9ypeQGfWzrzsYU/VkI8mxmF0q5MJ+WgiON3Nik4Cxm8VGp9lSoGYcxY
32uTUg+KKwutqIWxJHOww5v6U6u4u7Li6fLoeSLBMx4arHpeDF/TiFDNFPQNZwHlIpS1/TW6IIi6
a4eTNu2/auTWsOBVtNnzwWHVQZhPv+XsnTPfnTJZqAvlcYz6I1MOkWgurZrBwK/ZU8PRefMYWYzp
uexM7OLNNJUTSydkU/2lHGW3qjXBqND9NXLTh5QCQqIhyUqVBlYGc1wh4ZPK5lbUI/wQ2pyu96i5
1U0rOLJZzAwYo5F2B/FbVcQg67lQZQQYjBP/bQkJxrWDJ5jSPNGOhdIOacJjGZgNfIZgWSdT0acH
AuWZyTYXl0XO4Cp7e50CSqVAVFMbDZkO8ATSjrlRg2InndpaNA7bhiLxVqaReHPLdk8i55EhM+rd
pHHPbUnO2BcbDtxWveNEh+GF4wxrO4/EJeSEklq9QD8LZqpJOUkoUT9PjHHr2ShY26RzVjGor2E6
BRXU4SyZP5lWR+Sd5TJDuO66HbEdI3hkz8viAv2ZusY4IrH3/UMaWsmCGgtsRY0Uw15EDwQycWcG
2sF501/UKn14abM+Epl9q7m0mwbWkRn+13dNEO0iA0zi+APm/rq0hmvT69d+g7hgGG06U1c+h9AV
OW8IKER40lUaRmMePI4TU4/KHw8pDIIkiM6l1VBZZ6ikKBkTu93SqLouO4L0RJtdhlaB+jM7OAYi
WppfOKbVV5c5rNNA3YxmhHjXJqyLJOLzqMp5boNNA7TnLHnBQvJoNNhgQ2tqEdATBME4uiumQDM4
EA6yLXWKuBTjKaZm7cPEdafRP2NKuLHAUbN5oEDnsYWIXNocbW5Oqglnha7ugoPfukjMyzgGaODy
lHWjCypdYNZr0fZ9HHhtYsxp9lJyUqgS6s1z0vvbIq+hdObOpjS7fgk/cQIpUsihg8KtbtM5UVkv
TaxDzaJCADpMf4xaQ6D4eAoibVzZFS6qon7MgvLFmVYg3xgNwLHjroifYnpUZHSxNlpUhpcooS4w
2vZGs0C5C+SjIF1GF6+eoaHNsOOD6+2InCGkahzpyOvVOoSdr/EqtEXkVqPKuQKo/mYE2zJGn6FH
lMJVXcIlqbszrT4OPJzU3Piw4cxiTHNctxIqTSMnE7+6RK6+M0cY3I2u4XhgbxlgoaDCrT9nHLwY
NE1N/SbxzquUsOS4kjg8kgRYnoJ82Er6q9yALRILAcClZrvl4fwt2BTB/gXaOjVkkU/6zCVzgC0h
JjFuGvpbI+TeKVaHzCs47x3fXHX9i2pgeFfCqfxpsDF0TIW+umQuGkR8mxvdYzn2KKTtYW77HTKq
nhj2GK0JGkC2jhgDYd8FpGT0EslSVZ+nUeAtBz29xzK+MJHWzJt7NO/3KQQQ+H+9v2i8cjeYNGsg
f4E/LBpw3DSdedbptRcWXgFombhkYsQLoD3WowXXpp1OThwLVRcStu1Qc29C6L+RJTZZOSzRr8bz
odeTBbMVb10izM2wEdUi35QUbdia8lDBLOvKYJl0+VFCwdEi79L3s1NYROzbyvwFQtYoHLmUaniH
hXo8x2y2iHVOIEQow1EhrmEIkbQ0sjbmqkK1XWREfObeQ0ne5kWPvlw3lWNVtq/4xMcVvb56UYsD
Yd3Johu8EzWRO+m8ji2s1c5FHOepoiXyBO9B7yqXlkpzTmMjZRj1raqWx076nPcmL5nuto/TpCES
KIGDb13HYXhhesmL4quvI+DFmRHR0KKdVFv01N1Gb6jF3WsthbIYTLAbdLc6RvxFXwybIi5eY1Bm
y9TIjlYZPzV2ICmaRjALydpaRDJ9qHrDBFhWPUuKuijoPNZHdlqS6oGd3muWXy1sEw9Ti9R7GG4J
EOvZQkVbvz9pzMNB2l7h+3tAGnjmTjX5Us9ObsKQKIV518qe5UmxCcjkRBJK68yr7vVJET5kvQWO
kjrT1Gaj9VnPgZOE5xGSbnVM71MHeiNbkudEL87ClKau7tK0srlHqmrrc4Yi2bM8piT1Jmp4iEht
ofJJsaXFtyQzUPacsrsxSJGKg3QRRnA0HMpwlRafen849FUSzsic4+w6WpNxK1q6NS5VI0LGVJjM
iZlXrURovhJUlK59LHFDUm8GG8rrUOEUoc6P9+MmMKAvttmLSOCCZRqOjAIdmNWoCyIgIF2k7bWE
NUIf0j66Xf1QUbkHg2MhDJzLPLA4dPAkIvgP5kWtJktk6m5fOzNKpu85IZ5R2ubEkTCy2VjXs5aO
Npxyg6sVvKTsCpHKZ7x6WW4qC3gqzUQ1TE96VV6ZLfkegfJaxVB1qJAsNZNWXJa3WAgzKEIWdsuq
614kFL2PP3S+RCdaAoXrU0ndlFwAT+SXAvUKMGZ0oEF+nhkc+aOB1cwd23vCGJdmq+FxLQpUvny0
CND6mv04zfp4nado+xXDfkbStQgrSkyGxXGEglMPLwCLEp1Cjh30oIzxmczKOTotqBxOeVeCSdar
6m2s6e5PH1TkONG8KH+SbBEWo2CeVVJ36WTGvqzo3qPSV2yVkjYuZs2C8xhR24vR7UOIQ50+fWBV
2JsMHD/2B43fjvLLiBZ9rJ/5bn03TO/saUWy1KViLax2AYVg1urjdYalB3odfVEeirMEtNaARXxZ
BNrR5wyBIXkrDfhmOGYd/D/G2pCk+Hj5m8nJcWZ2fIbQwoEl81084C20uoXWsyqzC0dV4sRzNRd3
HfJ4SoTdhV3SNykPde894fGEECeMl5Z8lDEF3+QmElVL39wDglnCFGPBpYinuJWx1omZdMuJqkhr
WvU4VypFjnZUYF91dXdHZQtnagcmMlU82hk0j1m7Okq6yF2ruTpZHFw7vSCAhloveQ5xRLpkOwXv
BDhBV0j7Z9bI0ZZ9kcLiI88LY66rIqeBj5Lb9TIalSFVWhqJxkrx9HfHGDbUmyAINL5Y0bPElw0/
x6GRKIHeUk7QIPniR6hEcEddKDgv2nWXajej0aJvqvtrmZmLxo2NtVM6Casv3LYesJ6X4hQ1c8gp
MjpT0z6eSza0ghl9EVDMXDvjhalIcsM5soMkBzSKfWDWk+gDIoW77ARshoVI76lGDAdQQf2sHJ/K
rMtXWCdLarZTBXm6U0l873SI+9166lDi1cFr14s5Jql32LucjENjWfb0drLs0bCzrasSIsx6svBq
Pp1H4AQ1M3QDHmQVuKuU40EboYTk9ImUc+1oZyTcweMggAg2fGjMR7VcqBDtZnWAw1VnGoBK82gI
t5231J1lw7XXrPo+s2MViDdbl1KnEKCPz7lMLoZwLBZqY0CIpt2pFAOTdP+OVunZTwvK3r1PHAQF
qrrgkzqEjxF0RBTSXGCU63tvWxTiGIXk01LLJIwLJxcqDYnr2ye7qkzHEzgaudI6wlFE95arXb7x
UBFl6gh3RhRbikwpzzom0RRREZqi8rmijzXTRiddMae3Cro6w6v3aIYgEtFpo+ccDOSPxl2941/2
VKlQoUG+Zu055PmyjHD/+6IRwCxYtAGRIvNJPDZsu8KmICYyHAZukSi01yaxUaxxt6neBwh2Z87U
kCCe6MZI3+smlXSrSSfyifJDCwgZvF9isxxXVunQdQVPBSXJnDf9iKeCkTQn5qpbBgZHFYdVjBXK
WhfubUdl1GhAhAS3RmNXNGLFtY7Yy2j9ZZMi6KEqex8X6TXnEtSwXAWypfrBmlgXqw/fWkjUyZDD
OMDWgE620c4DH3207JnLc8l+2KTqzl5r1Y8eT6ZjXSaatiSVl3Ibtvu5olPCVbXbMVFXoZnkm8Qw
oFm1clbnZK7Tpx1mXr0jahetX3DfBJwsRvct1Sv2D/XcwO93TvHl3pxQ/hq+nNlYZy9USJ+zdlKQ
6uCuiQhM8AKsEHA3MRrwYPK7tT0Ne47jOJyq2RDT4aI/YXeMT4/jAFJ7UrjBFOD7oT+oTVarMVIo
VYXBRRzCVNZxKM8tTg8c17oUBnulHYtOf00EI9BOBjJwxqC4NMzY2qgjhjAzx0GuVbLe2Y5RXGKR
Oyohzlkzo1+Vhi4dWgIcmgLieTIw6QzMOOZAUxlr9y2l9G7RRq29bjwHMJ0bnIi/uitbu7nxRtoV
ta1f6G7W3tRNFDG8UPCiYNxyEmzv6eztmlqpqXSZwXWIRFePh5Zr2cF9G206CSXAyELX17iT+yci
bPNlXFEiIYT30Z2i0zqrEVsJNICHFhosNsddZIbVhRwqio3tZLAYASmcqWb4pI1N+FqG6sEhO+o+
HcZXp6ejtJSS05iFvuHWM9up6FUfHbsHlxgHMFHzNi+XhlLLReoCciW2yzjDlpAfR9oJlkWnV7P9
Zzdq2WyBbTjyxU5Thq2jq+6WvhQtqZAQW1qn4XmG+vfcH4bHrB1JPihqezukoWOeKcbOnsISP/6h
Ce+h+ghlw46L1NWsvX2gQyvrBjbk/ujRM3GEBFJnKVQy1WakzfagdXaFEwbogZtQ1kGRTsFGI5fT
zelthkG29GWSrO22e2upJmyU0fD2mgJWpBTYiOMCHPH0nyJdUdYgLq8Lwoh3ZZ9Eu1RSoEYiGjMS
r1y73LjaiI+jEWuhERsls+zMLYioGky4W4qA1airRBhahSKumADllW7pztwLAn1FDGsEID4pl8Ic
2kOcOu0hBL4JyM1lb99NQYK+Me04Pm4NO4x8zaNkrRrU+1uhEXlbVKZnUHuEDezGmbvL4bZgwuOs
Pzh9/ph6EPBSfm9FWmN+cAdQziN+k3lk1dOPxCizTfroWEODBflIwXNq0ioXcFL/vOijLobdh0bG
sKzo4BAEIgd/2OS1svlIAi1TUrcjvcVnbYUcMx1/30kT9Pv0b0KMwNOiOsVVN4Cf1qAikaNxF/l+
vSgM1dtpnTktSDHgXUsnDsAK8FWTjLrR4gmxMIUQGlOOJ7fGOPe5AWsJk4eavbRYoaMHFqZw25vK
eKXChdwEQkEpRHHT02wOqCWC3AEaIv2dML0ZpOPdJMdiWtAqnbgsrFLN/SgxrVnE0pvNveb1hcEZ
cqVNmakef8STwZPo6X60qyrEkVPApgfPbJGUodiqgFThaCAUr9l4nRl1glBFqbziUkTDXS1S96z+
89lNJm/K9FIRjr5N7ohrz4z6vQhIoDOnJxfZSng+yFA5xH15hzR6uAyTKthbdkR3whiC544OyyzI
0e0gAsw2bVCVuxSKHU4DXndoQcYm2Eo6tqmAog2wGpT+2HiE/urPsQ8dBaS9hg6JynDItKbSNvXa
/Z8fEaqTu/yIjdR0L5+FiAVWXoYQCKT/axLrw/0AO0LNe/y3DnqYCr/I/uNBLGWJOEhoyYbR3KLy
7MMtfSiKSeYI1kU0WCOz9FUJa2Z51Rc3f/9b6kWIVqarxoAgqcybwCd6Vm+6qni1fMNcJsQzzTW+
pYOF4Jy1NiWNtCzmIwbIjV969pnUXmhi9PvByJNdAh7LyGR14ev69cc9AnIzua6pPJBakZ2Pqipv
IhMBm59rj62V1YtY5RgZIAEU9Y4nIsOcabnb8DZsS7EkQYL7JUICzxERznQ1lTd9TcyfgDSLaN2l
FFWDm/ITfW7iir4gbIGiCORV2yjOSminF0nD7sN2iitMKkc26uZlZlr1bcER1E/yxaiV9JslHTo4
quW5tNX4nHAo8EXDCmky4M9+KK5N0kwLJX8OHGd4KFRTpdXSkXZhNcug8ij0x320k0ZBAUZU4ZXl
FAe9dZylprrZFfVPvAHE0i68aroazogvUvXAeXPanSOO6vb4SBU8D+QU41H2j2VnX5UtWV151R0h
A5pbjuyIs6Iuv0/6d9cflwJWSY/34tpzHXltCpsDiwyfgF+p81DhCOzVxcHWsN8LAfNJ1OeQXpWL
lDlzCp2ipx/qQG+Elp67uYugFqLGAVaoeulhnGbjPxozsFmtuyJ66EC5gxOJVlg5gPaXLjX8bV9i
VspNvIqtR3aTiZ+b8ygcPNXyhiccJWxt/XKd2bDg2tJa6kOZvHQxVFuQV9re0FISZfriHqsfAMgQ
xqAnkeeHlGSvQXwQAaAk4Su9g/XQ+2dlnZu3BeraeQ1t67KLmqtJnbqM2i6H8oRd38oyEjUT+DUf
w6LTo+DcHUb1vFPUnnYNMYHA+nloWuEcg4WC9wgkux0dqFURL1nK4Fz6MbmNNsTBciCRMDYEp4/O
2mWCPTT+++SspthyZgyIafwblTIZSGSznI9FV2wtaZXrNId4K1ORMVGiLgMpvaZXKDdjZNtL6RHM
hIFs32gcbkJfY5rHPBjaIaToFqJiovcEwVIQ6AD9+Wl70aNsBKGKVCYIU4rzwiGXlUkd8aJyMDD2
SCOaw83eRwRyb2JiQBAWZUA01POW+WJd150Kz3O8MNSsYxii2wxoli7RMDOYOkgAXT+CUHGseVES
xFuRSLzsdfxbJm6zUCkvrQikvI0EFwQxpIa62fjo2sEqHkvwEvBWukUHROMcDZeziVhHyZgjtASt
OumXAX4PVtQAmmh3bkMpBRgeR4uEFpaIS8Jw9ISaCMRVSjg+Sba5tdFJIM36kk1tYnMUat3bxk6W
tutOq5P7rJTJOKG0KJY11XIs5LE0HG+tm46cObm+ttLK2tSx+pjq4o59RMLWNbfno41A0NEh9RoM
DZwpAGTbaJPwMKahp+2DnkSXAbU+zTQbQae6Y27LOJchL0qV4JSwQskKXZStsa1vq2Rt8lAuw6bW
1lmcoY8JHumDBTMmdTxKGC4hT183ifIUTPPfUBmXLZM4hdXiYojMvT/Q0Fd9dVwYrXpnUK2ao06f
tF9WBGnxHOVxf8fHoSuIWicj+WKA3Um6kri00gHagnnGqYYOjOBFe4gfkzmGShGCQVw9YoXnYOH5
ItrGTLkpzhsrUd4zBW6hJgsgIF1cLzMwAH2NEtQIYnJLWu+sb4PHnI064miIBpgZbvs8gzs/EhgY
je+9lljEVfK2rE4reBbuAtHuXtWxkk2ID+LD/G2gdngKx1VmdRzbaTvNVdHTwiusqSIzF25Y7hxy
n3sdY6OtFsfCMPZseDNGTflaUq63YklVDSVSbipYqfkxKX2bZOvE2o6ajby1eBCZe1Fr3avbYSKt
KvPJ4eAW2XLHHa3Xrog2Wm8g/7aGO0BYRIZG3YWStsU2qAmvbKduZZ1o1GtRBJcUgmtJ2kbY4j4A
W+5z2q9utTqzl3CbM+Jf2XaZWn5u27a/bqVKnCrtEbgxaGENGhSVEVHlzJMFB3qiJaYXrYv+rjcU
DsmxJrgEZUbsHCHkZG6WwtiMaY5jJgvXRly/1iCy5p53TMy+Pu8DkS9o45yLLCUBoqNhpJi7NoLW
3Y4XSYLEv9SGs5y269qJqrtB188+Pkg0wpkhnmF2xcZF3bupliyEJOSRNFCmiVkQY+6nJEsOeNVe
WRFXWbFLSJRoApKivcKMHy+wZ58RU3SnAYOYGS24c1ykhCgO6nVoDI8VD/GinnwrVoiQ0aYghsQw
eiwa9kZTjIqMBGp//2rI1O7RDBG8pC+hpArYRhC3rBGjsqluI6W9I0HszhxYL4O9DQAbEHgOl2sg
p42ZeFp9H+gEUBeeNNtjAOhbTXd1Eb5UFpSxQVuJDruGUJy7hoyyTc6khnieVkiBYMNv/KtwbJ5F
SVGLNL94gUv4MZUWJrFEuzQH9dZUkKFykKLik8VPiB3NJfGAsmy2KbuDWZFREMp0alcuCDdbSgTQ
NkV1eI5A20KKt+HUHd4obvlS4STxBnkicR5iSvVx/WypocwOipVj4Dyr+K5RXlCQssB/0Xf5GGRZ
WVzRQ4HjMSYkS/B5HF/dpim6ZpkMZ9Ri3aNH7ag2g7dccIZwWu8mh5VDdDlnEJGpiP0Iev322//8
13/9z5f+f3lv2WWGNyZLq3/9F39+yfKhBLBXf/rjv26yhP99/M6/f+bH3/jXPngpSX96r3/6U+u3
7HBK3qrPPzR9mn+/Mu/+16dbnOrTD39YpjWxSlfNWzkc36omrj8+Bd9j+sn/7l/+9vbxKkgP3v74
9pI1aT29mhdk6be//mr7+sc3YX1cpz8v0/Tyf/3d9Pn/+DY/Dckp/W1bxaf0tfr8e2+nqv7jG42S
3zkkmcLRTAekJYj3b791bx9/ZWu/C822VdWQgn/ggP/2Wwrv3P/jm8ZvSWlZjm6ahsQ1q3/7rcqa
v/4KHQA1al7W0AxhWd/+zwX44Ub+fWN/S5vkMgvSuvrjm27xJvmfN3z6hlJKHT+f6hgwOXXH1AyD
v385HYFZ8uPa/+iIRRzVnvXNaXBZD53Llr8ju7CRq8g1z4t6fDUECTiFCnqoAnVTALmHSpOtC4HW
y0lOjTrs1AwuH8lWdFHqYTdm6p0jOA067jUT2Skuao4/kbqb+ojMDTRWIurchmypIOr5VaOhhzN6
QO5Ms/ihKKOfqaF1wPjIXu+6jghD5j/rQ3WmcApB6peBSrkQaqrtDFns45hyLvkwwJcAO4KAx5tX
eCzzBMYWtXkY4mEHOes4ZgoAQ4DVlONbF9Ui8DN8bnAqhzuSI4aFhhddt7udlVEzz8OR6lm1klq7
aFHlF/HRBgtHeQ3eadK3506isCDSsYJRx8mutjZZ3ex0o70LTP8UBcj/IuXCsa49A0RGNdkkqZGv
OjK6lKpd2nF/bCwEw1R6dm6FP6aPTwbodtSWFV4KeZjevYLum/ADnSzPB/d2CJ+qul/56bjzRmfW
WM1RN/Jzqd0lgbi3s+GWKQLbwninOo9D7exas79TqmGnV8EJ6Pmm1dpjxnWRIw0Sv1kgT8eGXVTQ
MPsdUsYT/jtkgsYGhbMBsCk4lYBcMQ9spgtTD2LTsFaFWXcsuD5RJg+e0R0znTXISnXKCOpd167J
pz+Fdrn6eJRommBWZBeb9jud3WwDEbawt9MfzQodZm8e/KheZBz7i4oLLCLUObJ7pQ53MI3gZOGR
8PiG0y+MPBZ9e6pS59AI8wAW4Q75y9FXmyNlj1M6dkecBUsRh2dVx6Rt4A8MIn+OBu8pCuJTO4n3
klh90mUAoR+7ZgnBIGpwIupO+D7k/ZHV7zCOUK+o0E3PdjlUq6YZoZERIEJLPUrHR9tSlyZQW42r
TDzXjPX/NHj9ncWFn27jINKDab9L5CsoYOF5pE18M5CJ7rKFm76GMuwsba+a/X66OYMmDqGv7lSU
lYOK5oG363PzIJvwXc94NNzB2vZYBdzSOVPyHAQOIWCKHZ7ShCHT5LtOoMDsghOh4Sc14SRadeve
QBXfh/y5PVqKeZiW2BilR8cWxSFjcbq5001ShoGL3vNcGM+jwgabd07DywboPoLAneXlyrz300Os
wKlwzKkoe/gYh75kXEOSPWolXwuwZJ8zOlUQzGslDO+0dhuW4bsdtEcvY8tkq1cQKplFCnH4buL9
a1r7fhqz1f9rFpMaM6Wuq460qbIxX34/iyGBpNUbQEqZPk2URSfiZ2/Ry04UnXcnUu9YUu5MXb8r
lGzbOhlxGHIzJPG7q/RHs0Si3pmHPLKfvdicF6nFtYreEwfmBVnY7AJtqKPIITBLDg+T66ghCHMW
dM6FGuhnaoztGJHj+/Tmoym3pYPZx47fy0q9QxJ/ZyfMIG1H6z15N4hYbJ1km02T5TRHQFNzbcRO
mnZeEy62wGS9qMaBXZbPO2tN/apkINymSUdOU1dWmNc25JHQrI/TNDBNXiTyvJUtReZywLEMrDcO
TimZloQnBAj5OmaP8aLQ7zivYy9mggIstMBp3s0owAKkiFFWdMcEkZ/SMfIhIv7i/kyryI+rjGSp
c4RtqLpuGCar4Pf3x/LhJlVKAdaE5aE2Mcw4dnuEs3Zlm+XW9rmAHRNVpp1BB7rNbAi+6EI6DSWE
zZM7LSidMjzHDc6YafKXATv5MeOO9OVDEbinWKA4KO+BLB6lRZ5kVweruO+D9fQwYEPAincz3X+z
pWOsas4LkJQlhDHS8hbGyOvgSziRZcP0HiXvUsHZhY0tHrS36R5lXXsX8kJ6R4qsGt1nab9JInk3
zZf5GJ1Mxz8VE7bHT96jkNLZx5gXntzGY7tX6ltQ59cfP+BSzEeOQDepcuuJVISQq0qCeR11SPam
V6ENg/ICvBtqxLACCsdIV/Pg3Y6Dd5f/f9zXTNXpf3LCs5pFUbTH/7/f++/s93Tjpxu+mxMeux82
iB+/8OdOT9P131WVtA3L0MUPGz1Nk7+zkXMcYfDzhjrtKv/a5+nm7wZVPEopjmWYBiFq/97n6erv
0pZszQzbRmMqHfH/ss/jLb4bf4quCUvw+tan3V2iGrWGYxpS7pWrrwNS6Rb9Kbn+xej+4sU/TbpE
EDsuZud430NZQ7wBRrpZs/sIXji2/fwtxBdvwfX5ft4QFL0GN+XzK/WVotzX7f7nr6v9uHD8fWGm
//7dtpcmgSFCg88++iQ2zAk8j5HFAVctVyy3qEQI7Ppnb2U6P75VXASoZ+iM7inLZCPkrRlkO//Z
0NYBGVoICoxfXCxtuip/z7b//lKm/eM79UUg0XPxpXBP9DftJRwSBPrmRf1UXRAG9PzzL/TFPTGn
Z+27S6e7JdbihO8zUDk00oNS/GI116YH5z99/ums8t0ro9+32MxOXOf3iCw04hnRq8yMo47dNZiX
Z4DXfrEwTdf+P73Tp/Wot8suFUie98yho71tDuajfgMFajzJx59fJe3Hpe/vmzFdvu++TFQoDOuQ
t/BO/Uv6Er2L9+pKOQZyTn3Qfqn32i/e6avv8mmMK1kH3WfgjSBzVHfljXJULzCPKOvs4udf5asb
Pt2u776JzEg89qdv4kvkhiH2vV9MIF9eo0/D23Vom8XkSQNfmhH6Sb1IUggm+HVWvg83AkC1XLj3
3i++x49H3r/vyKcxn6lWMob0d/cjTQDyRCByzFOGSjcef36hpqfnPzxVcrpD310o5OCydZHX76ni
pmvOyNk8dj31zIxRPv+zt/g0xBO/MlxL+LyFR/ap80T11VHcf/jin0a2A5Kc0CM+v+VcRO45YSUz
bC2zn3/yr6Zc+Wl0V2pniooUrn36wnEZxAxVtPie1LEr92E0f/EVvljw5KeB7YOxdsoxYl5/aW+0
5/zdfXD+4WIkP43o2qjb2EFUva8Hk5NR29/HQ/yLBemLMSaNHx8dNQ6iyKh57dh5icaD7t78/Kp/
8czLT2PXIF5SyWIv3ocdooTBQb6g2o5DrQH/Iv7o1c/fZnr8/tOT/2kgO00lU6Sr8Z79rHbDpK30
MwtfUjqjE/bP3uLT6E2LEZRqx51V6nmV7dKVeumkO5hDv7gD2he3QHwavW2Orl2dRi9cruQAy/8S
aTcUiydj7j3amzn95eQXY+GLKVt8GsW1Uqae9TFRvIulcjDP5Xu+J2Fh/fNL9cUgmDac389DNayw
P1++4eXHDaiGlX/185f+6iJ9GsQuVMoCBnu8LzTxkucs1WX4i2foi0dVfBq6A87PTsOquy9ZlKVy
U4l4BdWbPVP9i8v+1Yef/vt38zOqhhqcnBbtCxzxvi0QgS9/flm+WsnEp/Hrd64+xNYY7X0lopSE
OHFjFk7xWFGpWsoB8VKajJDJ6rrEyEGnrU1LQCSNnpxlcZ2daWjzfvFZvviW2qdbhAoSp0iZhHsz
sCMIDH57Pi0Z259/0+lu/IeRrn26S3mApjJFaLsHd4twMKH5vcCHSOu6J2XiFzfqi+lEfJq1BFGO
tZFPN2py2c38B+8WWBHJaTiz/tHXEJ8mLJJnKfEB7t1DPUI3U26L8ATj4hev/tXn/zRXNTE4rjzl
1bkm1EJPjXHpKu8V8WATWo7kwZ9/ia82/ManKavC92MXMVtx8EFkF8Vg1VHlEIL64j7gUetH0GK/
eKq+GJ3GpynLcv28SRWNxFk0CltY88uGyJlFWkzuaVgiP/9GX1y46Tz+/QhNIYobeve/OfuO5caV
ptknQgS82cKSIGhEUpQ0G4SkmYH3Hk9/E7r/gqc/NhExwR0X3WhXXV2VlYlexH0ggXoAuUE9ObEo
RSjM5z1QTodAnA6x7cBCjjwo6uJvIaJhw+g9b5i6GMTJyOXBBzAbLU8vMa8DkiD/yYA0BMsg2AdS
cNcaSPg+74tyCAXCkElND8nSvIKXw7dGB61GKCCrK+OgTRBhyea4YqpYgWVvB5BQZH+VyX3+0bQd
RBxqhZuQdU+ybK9A7ood9zyyoKPoav3139r/nyMdzj34mrCy0C+qZreGDpIcQWtrzWbQBkCc6hBk
QbUMzbh9O6JMq0bSqmwYCxzzBwmZj+eDoL2BeeJIC1xU1iqoJveoxJiQbCjD6cyBHfSM6heECQtw
EM6BNkFlCfw4YFZGdZSPct+kVZkNB66c3cp3LIN6ZOeJLSZ3XYHG53iPSsDkwAJmDgSIAb3kV7iR
/+an/Fymd/dxNdQQakgHxctHEaoItQJJcZQVCWxjAal2AQdFvGK9KB7Rz2zf9aS1IqYVskSeDyhI
VyUoey3/pGPqzNq8maV8xTui+HU8YSRzph7iOaySPRg5kORigTQI9CVKMppVB47SFStJOf48YSUl
1JmFw+JstPwtqDwl2vbiyrrTmibM4wwWT2YYmHgfgAeF0V4G4XfRXZ7vKcoi8Eufd4sQpmo7zWJe
7FvIrKDmlQM+ux0gCMxoH2wspVapQK/peV+0cRDbt03qrBylrNizzeR/5WrIwuy0wVEaMnGlC9qD
lics5QSMClhC4GgBzVzXkDMANRfY/ZbCyY6BPowBKPfz0dD2FWE6QezbgygfPUGAL++d+jfKKWNU
2qKcOzL6P887oU0ZYT9LSEmVGZ/Cb4TSFC844GcxpW4l9kIbAWE7k6hN1ErGCAC6Bl19DKYU1PtA
mABpeFEPV4ZA6YVb/r/bYYMitQzXo5fstrDhIS8LxQTOhAoPAgyA6/3TRHHEKU/zthLTvIZp9A9p
d2oFt19LaNL2FEccbej9cik4M+K9lAJd0byk0U1BXn4CqLV5X8goK4A7hWLlrqcs+Y8rczdfYeYH
IF6KJk8ER3UklCByBKB0+vtv80SseTkJKERXhNnjQRrXV6iaE/mbAk25581TfEWWWGxVqaWyrvjR
CzgXVf4F2AEZQBl3BbQtZ/N5H5QJYomlrsEiEyCgOHphc22bS6R8z8HKXqV9PrHSoCkfg5hB0wCQ
IGHf85YKTrGzKhooyHz+9Yuxe3CHLwCj++Mw9oo68wVmqE9+peUWNLr/2PAyXXf7hs3GUShyNDwC
39cml3a6Pv/i5csefTFhtjuIUmb+MikQwGYFiM6jSBckQiufTWudMNio0JFjdgwmjwE4OnEgdAA6
/aj5t6uT5f87KXk2jYHmY1J84QUlBkGHUoPv59NC24aEaRbySehbqF97k4Ia3QRopibblFm/4pnT
micOapb7oAIHQsebOo+BW5swH9r4/i+fzmnEKe25IWHmpBs9LvnFIiRYtZtguP1b28TpbHofhZ8C
vlutoQMEUqFJxbOxXjn7j90VTiMOqOILYj5KI07PgOJVkdV+tUrmcKV2lObSFpLi7fkoKDaf04hj
KqC4eiEbxKaf+AX8pQJ+LcvHgJV2slJ4vSAcfHD76KCkMXlUoa/4L7TxEYdYBd/MLPLh5LGocpUF
1NtAzyEAwMR/ZRJ+pRNKYIxDGvs/piKqJXksOvQC7ukItQeRCN4vKGnNNdyLGVqBe39WGU+Goi5q
4aA+misduEciXzQKxDGNuEvGlW3+Exb5X+sCLab/fouiZGohh93kzXXBbOekBom5HI3jF7R6xf2Q
o0SlRjADCG+E6lglAj6YncH8GkGgU6xBhCJyfGVXbYgyOHAlmsDVjhtULy+A4lk1W74eP4ZKHGw+
jKVjFiYo1U+gdlICl2vKqFDdgsQpcFN4ozvYz9EWCm3eB6jw+hD5CqXSAVNmb1AeDsxo1hRPzRCu
BD1CBoqZKeNtxRezs4Liub/Pd97jK4gj3SW551FsDKY1L+CvUfzV9J+Caqc9SqnlEmi+8/NeKIF1
jvSXWhBlanPKcJ52AR+2UuhItxqJoYFr+J01i21wAhX95nlnjz1AsN//d4kTSLvEqBDlPAHkKXHk
qCi95ppdNipG3+w4kJ+CWmDlOnlsNjmNMPgCO0limpazpxSSM7OfAjiO1HnF5FMCAZxG2HxmnhIW
RROzV4EfQVyUa6bXDBSbnQbCFPZjERDrfAf8+4swGDi+V2wqJYzFacRlAFKdtmTAoeFV0zHiI0sS
38c0NzSUzXTJC6Qte+a3mqA4c1pxQn8C0w+OpUpcESWrlVoJZjEPudjskF/VF1gh39NeQKzoARHm
gLbvyFz9NZjBMoOP+iOuDUaV+Gz00V9wmG7xqbgJZrkRUJr2mRxL5/k+XGz3oz6IfejjqtC6qZ+8
CclIQ0JlwlIPUKJ8M0FJZ8a/PO+Gp42FuDuqLpvCrqtYDyjjM6oX4+vwV7yNL2AuPkBwrAqtyOZO
k5vvQSAFOigz36+9VSjWQyXuj7lsUcnGouvR686pHWzlTXNac6Zol6JK3BsoFG/ZYIxZ6KuW7jA0
L8kMvhypQnUiJI5aKLtH3QvQm38gtXB5Ppm0ARHXgyarlaQxGqQi85qH8N1XDJ4Lp6x4sJmBsGMX
DCWQQg3IJ573R7EfKmE/grxHNXTdzl4LZW/G548oGfKyUVzZgrTmCQOisl0OIHmC2w7AiryHrPlo
+MJaOvYnU/JohxN2gkPBA8elaB5MimayO4LlzpuMGPsu2fdbyQYnlJFtQblmDBZr4XGms/ZoHCpT
c7SXyr6A6Go7WZfaUA8uqEb0bsfY/zSvCmFPckaR4dnEOHuQgkc96JcaB4dmyv7Jz+cUwnzICvh/
8zqdPBWSY6Ag+9v6zaGOyhUvhbJsqO/4j8MEcUdRaifMKyiOhxD0IMxBBKfe86mhbPGfapC7h1sz
qkMYh8EMBlnNieFc1NUlA8VN1Gs6yx9z8eN5P7RBLP/f99M2BS4wBi8taOcI2q8mGKAMtX3eOM3o
KYRt0NQIEjUzRqE60Q7QIXaf7rhNsusiIz9xm9aaP9Vv2KVX+a3dDxfeazbPe6ZYdRJOOU5FvpBJ
wkI03zME98Byjpv3vQjHFRNEM3sKYRNAzTqDYBxDQxmX3vGsCcI7tYbcuPw3qK4oVoRCWjxenw9n
ORAPjrBCWIjC55RR1WCA+hmF5r5q9/3nEO9kDWyqjVm2v6VQsp53RZs5wlpENWhFlQpiVbOSQ2la
HSETD2HpbQllDpdLwOv5vJ+fPPSDMZFoywHQeWaGiDtYsM5DsUsrVPV2nwy2OopBNS/zt9BarjVo
34ou70WoxwnFwHjeOb+M5lHnhGnoAykNVQ0eoez4TnfLt7UHrUOj3PgX7TXf9K4K1k1IBex9i9nG
K73SPDYSkAmDVOR+X+AeGdOletxvUH4B8tk0zsAshoqNXR+CQUVrysDRotSHSBQbOKACHs4r415u
yAfjJiEHItR6UYoOrzs6tFvRBWvYFZWxLkpU8APHrx45oo5y2FOyRbmiwew0U1lbcMqck4AEPqjl
vh4Wj99ONqz1R3F6S3OYrbTSgUCxZT/PmjtbBg6ogdcSdIB0XHCIboJdnUsTNZ0OOFfMejvb2Wd6
4nbQ674xezBJONErlEZumouSrkNgJCYE2vdgjdoWl7X0BuXkkpkzOUMJST3jm0DcZCjKMSv+jqjk
aLsTGBzl+l1Op5WDSxs9YZAgIg55l1biPFBoQ9ZzYUP7UyvSyn3EU+wCGYH2FSkHbaPMedVN6fTo
0B38W7WPjwkKP8zuCjZDb3bBu6qjvGnDbyANYgdOZ7avocOu3Oe0uSRM0zgONVCo+IQCCB5TQj2Y
Prb8+5wDuqapgZODWy+L8Y4sx/j2/MCID88LS+YJUyZhR9TKYEsN6lsSgrA/7VdeBD+P9wdnUV5m
+m67RhoeuOCKnD1I+25YnLUBdS7g7bUyQ8ZjO/zkDCBHjdoY9JUTQnuqktU9TcdkbdOhS9UJNqEB
MQ8dz3uHNwUXVN728zmjPRPlZTLvBjaqaYcEPK6QyR0Omg1yAGsxLzXue876y/yO7NDN12wqxarI
i6W766wKWEAnYxXOsw05QeYTgthWZvJvMgz3ynhoXRAnS4aEArhqFAiD8R9DfO3lXzF4qpl2x3MS
9Dlf0vLSD+LKQfuphHu0LYi7PldyDQyc0uTV9miqFnSV9N6UdFBc6rPZmhAG0WWD0X0TeolGsAX9
3FY2nWQbGVAQcHFr6a2RrrxM+Mf7n5OJI4dC5HnOehlBQQ/icd5wbvaVA0qCfBebUKPYy+/VKd5A
jNiAOp+DZJ4J8kS8Y5/PPG0uSJy2BunfNMixuJDH+wUxp4/vZjuYW06Xb3bmKrvYhsyVPlrqJtdP
qBAFwew3Z7QOyMy/ki/obPx+/iGLS/9gTSTCXYh7hgF5L9Yk6z7nYlvEoGKXjh0SyWm1BqWjGFiJ
eE4kcaUkQShMngw3YPxT5Ecu2pf+n+cjoLVOGJspB8mfJCEU1ELVPZCvUxvjhXxi5jWoA825IQHd
0FFWOZ/D92dQERu79AhCIDOtwaeFx7Ml9dlOZYHyAdPwbZ7abzB+/ts7jER7S/IcZuNyYCC7AxbV
DI/ovuA/mFBdQ8RTrlYS811pveqrGofJi6CW+8Iz4Frm/ZUDT7nVSOB3zmpNqqQMslEQvrQrAbdr
36mC19QsNMEavx8PkYJiV19CBLHvo3zlbD/eESyJTcl8qDqBdQAXejeCt6Potm0DNY1ysCsUo64M
7uHB4TUykC/5fhYkygxlbheJH2N+gTbiyhPvB2j1P4cSbRNmWYuArkrShvN4N/hVOLI72yIkOgzt
Emx8c/oA9dS+2/e6bFY98rXMy1zrsQ6A/U62iw148CCksXK6+KXPR99CGG0/VnqRK5dvgVjAKbhM
RnpMXIiIv2ef/Rv/jnwaxCAN8CQaKbg2AZE1F5p5ZWWafyL0j/on7HTNoeY9lCrOyw7aew7ZV6BN
PPR4883KSHeV59uSJdo+qHwhKbTij1EWlwwHR1yZImiDQSegaOUqN+r3UEyAeOC5jFe6oHksEjGx
YCmTk6RA5sPfM5d8+xWbp+m7BxU31ALWvKKH4xA4iZi8aEbmal76AMORA0VabNTQhBOmAw5qNHap
w2F5fW6GaTcaWbvAhFwDfg28B8C5uy300LlxdrDpLCQMjRC5ltDOrFn/wyH0hoe9BT5yp7Ja83W0
Soczmm2oX55/yeMtI3BkaUNZRXExCcvL5Dh7gyU7kKs5VgaI6HXwn0K6YNgqL9Wp3MdrdRvLbfk/
mxQ9LvN/56ohg1G29dJjbWbn6e+MYH5pheZJ1jmjMsGeYcZwIwKzXutw2SSPOiQuvQhSnX2P8j5P
4/T2Ol6UTf/G/JHBI7JPGIQzn88kLZhA1kMoNTMGdY9u4i30X0cPwQxntPutYDb7SNRTG5KGEOB0
g+104qwUoihfKz3TZpTwtFUUsskZmE693kwsqLPYvFU4qV3auak6kI03UZ9+nrbtTjQrD4LX+xaP
Mek0Ob+A4VvZ0pT7iyyoAAdOByOMb5iFP1F3HGWPAUdr5x+V2OmnTQHG0eejpdzCZK1BodUyqHnR
URm9yiBZKIZdz85rFpS2VwhDEyQQ9R1FH3tF+2SbP5B5tgYJLicocaV9pn1xGXzvBnLPArPW5WJf
Hm1Pwu5AYz4d+CUYIxz919LsPrkNCH2hW3FYQ9P+BNMedEHWHfATVxVzDdM225oN3UO30lsP/pEe
2r7D6FcVl4RoyC6uZ5gezQkDnTGge2vLbojto+Ke8vXGRMx2A8EofTGL0Aw1OSMyoAGjfwrw/FsH
Ch+GdhxwolIHV5sHGhQIezqqpW1Tp9t0u9BCutpaK+97fNuCW4lwx+c0qRNx2XI1bGfvdVbnzDAl
icMigeGb2r4+RCfxvTZQCevIjmpE9vMtSHvakmUPqBlCkGEJ5wS34nM4z9vh7+gpG/nCfhdX1KfY
8627pCteBeV0kxUQPghlwPiKzhBB17XqDPEZIy9tv/jKhBB0utPaRqR1tJy4O8McMZUAgk50VIEt
Q9iipMDnXpT6EnN20pdQJ3BqoKLZHrX36WEKzioe9cKWa7estKnitWWlhdTJYglQPRdssZjrZlHR
NmVDO5c3sEVDUWIfrVz2j73e/2HRKsE9o8bLgYA+54Yro18R4MxNkYDKUXt/vkko7sTP1X83m5wG
an5xGcaQXcrxJkNR08ch8nfhtBaRoNhcgTBWEP7LpV5CF50h2emxcjgbQXMLvOPWG57BDjgbbahw
uc1ubS/+bLpHloQ0VhPEH+UletvaNTQtHSg74bXN6pVVb0FzeAYzjRHYjSUb0kawASG1YtxCuNvr
T94sbF9nj9J+3CG1CK58k11Zzh+4yIPPIqswBp79v9untRGIxJ3XODBb18godRZmClFQk7F/h9Y/
LS0ZDow1Xp21GpMAGqYlTKe31poXQdv95Hss7KIZNJVL29qhUA5cboNt08j6bTJBPVUEpPWcgGT0
+UAoG+gnynu3R3vog8/54rLIruTNO6RHrXgz75U1pAjlriYrCDKwT+LJjPZVRzDBnLxRbAhTGYIL
KNExMXM3tFbD/rSxEE4QhILmNv7/ThBr5TZADrde711On71yG21Q8GiJDrh7E6u5cbjExr+F5x87
O/NGq3U2qADb8qbi8DZSuNawCbeBrawcVNqnEcFJfmA7mUcpt6e+cOZ11MUj6KmstdwCLSb/cz/e
rWLgN5NaLxcE4Ex4/17PM27nUT+D+BixQs4+JgbQiYa6aImbjXULTN9YKzOkgcV+cr53nbNCidDE
YoMgtm5lh8QtjK30YvFmal3W5k+guEg/LvddJ7Ia+DW0j3ivNQcEQmOHd8BNZkYWqFrrzWBGhmLJ
iAdC+FwXERFNjD8fr4GZ2GDY2MmZXm2enxfKtUFC2KEhkMqRpmKm5UvaHFrgIPzfkRat2BXKcSHR
6/Mc59EooPkZIiQ8rxoD8zpwa+VwtNaJd5c0tk0bKArnMdJZrX9F7AnS9iuG5HEURuBI6Hqg5Cj2
79G49B2d+QPkRW0eC7UFlZdv5VeB1+WrtFePUGt5RTwQzmSJ5xAYIxG2bfeFzTiMG69EAmnuGbvM
wN12EaJ4npkO8zj8BR/JHq8x4T0+xbk+O2Otl38FtzzXh/BFPj/fFrRHNEvYHgX0tBE3Lgv3zbzP
Vwkge+Rsfsd2+Qn9NfEIWuEQ+lNb4TJsxa/q7Xm3P4VLD249lrArAOOmc6Ri0o/9pTi3SxKueU2P
g5lt57+aG1xyB5TY/K6wwMgpIwFaHcvXtcAbLdJL4udbaLoo9c+SczrEYfh9cC7tZC9e2HdUHnK3
54Ok7VrCx5FAsNzFrch5ivLFVQlUN75RtreybWmNE95MEUOqZ1LQOGApVnKNVhbmx1X934VhSRB9
OjUiA01rOGZu+bMXeCjfQGTtACG7aKed+13ncDseHEbMPjpBPPcFFMS78Ff5gksI9fOyLUk2+w41
n319hND9TlxLL4iPTSmrLc7/3dlIczkAEwo+DRvGC2NPnEEGDxhndAt2/Cn7Be0TJP2N4ci++W+K
C22gvLxFW+k8DBvwYEHeZ4bQKph/jGg//hVuKRRtXPULJM3DmwytzV34sgbcoph9lkT0S30ztLEg
cF6+1d5Tu0fYktdnCAVJqBvazOWGwQsUkZUNA0358pzDhS/14CMYQGxmTTvBaiqzapH2h9wmqxiK
GR2F0/NtSfE4WbIIYNaYUKwaZKEnK9rIBtS8DNZIbckBm6v5RzAgnwEo59rFQ4FQgTXzv8vGTFGj
gucTx0CPrAjv29mGJok+2LJ5grak0Vuxrpmy25swt/u1mCglpsWS1QDVoFUtxIfgIDqgKN9GFsLG
+pJ5BIG/EX5+fkKZwJqtxWEqV3z5x2cSTMf/HSl0KCtpSLFB2+wjB+VQVIV2uuquPL7BWTJboAxx
VUJ2CW/c0uBsSLZucYFDg/CsHfKd9gJlyn3vZGbdroyGWz77kSkg7FcphyzXDYiOc9+iCIFVk/kC
03F9aV2+c7Jv1jfmwVotTXnsabIkGHwciixtJvRW21A0tpJNDIvcbvovxhK33/F5iRynDr9jru3q
e52yYGT8P0VF+FwqmNKBn65BwN/KTvhTKQAS9dWlAg+tNDQONK0OIuSugnQ+Z01sQXdiD6nWMzSO
VypWKSurEoZNZtqu6KIWMZlZgAoOKpckDgyski6jvnfl0NOGSrhQYjaEoOrpOE90Jqs5jDtuF18C
xMg4V7ZbJw6MabeWmKMdeXUZ6J2ljsSiRTUjOuvtwh039TFzIalqAnp86Hf9DuIPJnQnN7EVuiA6
GnZIZK0Mk7Jn/wcp3jJy7BdYURSAHIvPyh1egxfFSj/V9/nW/0pWrknabBJe0xxCckZQczyL+MHK
OfjrBRx46E09H8ayKA9OnkoYkrHnGR5yP/B3ge8CrJCJL6p203gXQlrO8y4o6EUI2P53jXpmlDMO
KkhefRJQKAVoK56ewS/lnG9Gl/8WPiFi7our0EHajBHGRO7SVIKiIKxX8CKBk1ZqI1OASsHz0Szz
/mjCCG9InvmekcPlIDMHFaHbvl9Ds1AcZJaEeHN1NMaShHkawAMPEXkLYuIb2HVkmSa7dCLzAzrI
BpQdV8zucugfDIXEfJdD3ESgjsYO1gWPOURbVWdO/vn5PNEaJ6yA1oH4yp8wGNCEbzX92uqVt1YC
TIn/sCTiW1SZTkpZNN4iYDIdAmQf481o8bjdn389tYdlc93ZFTHwg2laPr+y8F7QAye2+S2wPI66
Mj+UwDxL4r0B8GiqbFlt0QHS3ku3YGY2VXM2NPgpMpBLeIohIa+zu/IVgs8m+7bmsFAHRxz6Ca53
wnHsMjj/JdkshjJCvGncDytGi7b4xIkHDxXAOSOH9eF4wNmHFDoxEx5ehSI0ti/nzXGQMumdhcTE
ZmXBltP9YDOTkWSR6WduKno4YS/JGTJpiKKWe9aEt6L/ft4Fxa6QgeSphYY526CH5Vgif7Hy5ZQH
Kvvj2N9tNV6pNLXs0S5n33obA9i318qJz9Fe+gLSZVt44abYZjbur9qBtPWBW42KUSADLBkSbtKK
L9IQ/kBSqhAwmvlD3AavgiQ47QhxJR/bzxdMiUFgskFCZa49yO2sBT4prywSqQ+h6WGofABeJAFa
19fCAYYnl/RyN8ZuuAtXAh2UZVMIgz3mwlyUDHoRhtIqK80toEhUgrHj+a6gnWMSm18l/Jj4PA5T
ukXgdHhpt5krvI2bzky82mo35WYya0NyIbiCBwDrKNe1iB/teUVSI1c1WJWq5RwXt9lLfglmGyGD
ruxnB1pa0H/bpniCHlon+lijxKTEM1iZMOsJW4LXflmzfqwg7xiAmL/UmbnROe6Fr7wiOYfaWwG5
eGF+fT7BFFtCQn8TRmsCZYSH100ZFJeg6y0wVhKfuSo3eyAKtSxdudopO4VE/PqD2A/Z0hOjYSGZ
Rk/lXxxyes/HQXEcSKQvn7Vx0vloXWG+ejDvK8JKw9RtQJjztBrSRC0GbANrbqz+XTnybnJugY9O
tvMLcE2X9tBEevlZ2M+HQoFjszJh38dgVOKgQ4+jzd66W3cIXOGAuKUpWYUXu4wpfMsA4eRn1lzj
kqXE0FmZcOsKaa6qZIiX+dtzX9J+QHVdrAfb8MXP9MZWbc1DxfUKloq26QijMUHEZ5JZdDZZFWgs
dcmSgFb5sxYLpewFEqtbxEqjQnUFITXNt6OatUMtXXnhUTYxCb8FizJ0X5oATQsFNIU66Jm+CePL
84WnvJxJ3K0vByOrJgw0FztDQ8wOHopbbNvIKE5rM0/7fuJBp/nVoIL8GZXafgmn4TYxQJZla977
YqYeeAkk8Jbj5z6SaswO6mpexVO9r1afojSvisTWKloSMcy8tO0pZ9/r3wqvsNmv4O9abTIlZM+S
2FouYCfIp2D65+N49D/7LXQa05P8OpwDVBPrnAP1FbBWgkRL/nq+4LT5Ig462ycQNOQwJuQphr/p
pXch97umV0BrnDjRYlCzY5igcfmlO4Q3xOmYj+efTTm+JEpRCSCKx7Joud0uXucr56Sb7muVqo5y
fElgoi9xRZlmGuvx+cUXvtNijUKZsvlJnGGscmnIlPjuxhq/0l24+rSkeMcicW3L4L8DCWPEeewt
vAqbFt7JaDVgK98n+mrJHiW4JBJHd2rmKqxBdgSEHUL4APyDJcT/zZ6URp/dGUQg3ygFad4Gd3Dl
tU4pK03iCYtG7qApDgdWlJPSzPzYTPpqPzfDRSibM+TNDbkHP8bzbUU7gOKyIe5cdbnRNFlZok0L
EBWkXK5igz1iFyGe3RrMB7trXyDKaa30RjkfJFowrTUulnLcEuFWtKpXZae8j9vE5UtIoSE7CK65
cFcd0wFas3q/VptAMfEkcjAs+VkEaQ6cIJUx5K61+xpCrcPVZ2Zoy0nQYFX0tr8+HyJtxxAWIMvF
Suwm5C7E8tBFdt98lCyktPrRfN4+JevP/iR47hYMqSt1QO05nEeAbcCu7vJOgiCvfy13nYfcqjFZ
od264UHeDJtuw5iRqZkiUHBrihkUU0GCCvMs0DJQEcHGtbXRQ3prlVz/59354C4jkX1F1tfakKBp
3i2BhJZQ5RO57TU/KTuAnFzpBdjEYwPkTaEDl4ZqJ9mOzBBwHKBXbuqusUDeuV3LGdDGSRgYqNk1
WgllKS9NIZeK3ZhIKw4Npa6KJaF9LQPSqkIZARn2UA1sg6miOCu2BvBivRvsUS+vcHYQNZFP49/g
Y/yMjk1s1Lfm9HwPUU6hsNjquy1UVp2vNM3Aef5gIikxaUbbnYNYR/H18w5oU7f8f9dBx1at1GaY
uqR9bcVCb8bv5w3Tvpx4F0yMzNQag4lT628g2PWqvqriZpi3Wrp53gPtfP38f/ftWRm0M19LMIim
+Dpv+VcW8myOfxLeFpIbpIhQswwFSkPcxFgoN17iF86vHP7JWgCbcmWS6KnBR7ApXlK1QpTphey1
6RsDbd3n46PcLj9b8m54ydTPhZyjcYVRrUkpPkFlZQ4p7+SqaspRvZs17t8A+CxJvNoHnAr5djzm
S1QZgP3tlG34E8qT5V37ulpuuvhtD2wGiYLqclUK2yVYIefaixTJoBGoN4o2/mHr5JCGwSLcnVVQ
fa6P3DQ5FRPZ2aj920kiUVBgeotHdkDnYHWvLyyEHzVd/OqUlcWi7QTizRaBpIyH8DcLeo5fQg/h
KyRkupW6BZpz//MSvtsJsxzzELtH40O8lXwze+1dweUsuOIjgubPdxvlNvzJC9z1weSKEqB2i/Wy
CdqIUvK7UkQbzHHbURPXMEiUSfqJIdz1EecchDTFBI4g9EOT7EOpQ50d1iJ6i2V5sL1+/Ka71v26
qaQ5RkYBEDSrOXf7bP+n1VGbbaqbfh+uHRVaN4RJ7sY0ZhTw3SPp19uKnujllttk29j2bcQ5tFNq
PF8QWkaGZEngVQgbi0WIyAr4yAzcPOIt36keBBi3S5RNMyJntiCqCn2CD2Xl7UK5Dn5y5HdzqFTK
EDU8Qg+tEKBm/6Aq5+ejoS39YhPuGu7A2eWD6JEFMXluNdpvBgGCUFo5ILSvJjy5gS8ZGQowiOWO
bwzznoeX5x9Ngwb8HMi7r54mFu/1HMn6wR2PqptA710XIWKTYluxb9ppWpkdit9LohbTZtakcqlK
ZI36Irt/ejd3eyd2ng+DMvckaLEOZSZiB9zxQS87WSZZqtp54bCWQ6DNEku4X3nVM60m4+sBKndK
D/UnO+HQG0CQL3UluHOfD+PnVn1wwEkEI3h3QSm64AfyLZTsncRlrMACrf+HaAJg40A0uN7xW8UJ
LqkTvyonZhtq+oRHkbZ9/gUUG0miFrM01aKZx0B5Nt218WQ0I6KenXZRMnmlC1pShAQqDiK4LZCd
WwDZogsriUGKugfpOWDzpbVOKAeGhCXWs5SoyoiZZDaN7v90lBm9C+g1uAkmMzmuQSRoVxcJQQTs
BDiFZTgdChYbozKWmiYQVBpr9xbFz2SJs9/PohRO7YyjE0UWpx5GNoMeL9AWmtUB2fl84Wnnk7jd
Z2aGTBmPTtrGWt6L+oyEdXSqX7K35x08PKK4ZpeO7wyNVBQ9k0zooEjdFAHHvvoTVq/P2358PtH4
4mDeNR5qWVtNHBqvyl2bHQsO+DTmOxZffUCM5ODAF27JX7Npo6BKr0nen3f7ODeFbgmzoBVBw8Ky
YWVqnTtynY4EkYiHU7apt0DH7ZCZsjo4Y5v8BvCt295qJ7muIYxpE0qEgwphDKchgLuXlvt2/q0V
ky7H1+cjo7W9/H83n1XNi1FUYGA9Dz3yv50CxPu4djSXC/F/jBxmbTmyd41PfhRk5YDG50tvMrvi
wFvRi8M5kqQDEG390whIJFYeQT9bWTKvpbIRGQDOmBPkiFYOy8N3C6+pxLqnEAyEDvpiJVHqUB1w
5A0V4foVt+jhUUTrxMIymsy3mYrWe7v7FIFyXEDqrLfGMvrY60L7xOJ2czgXoEnG1w+mKtnRhkNl
rJ6yOiT4RkQx+E0dmzJo/pzkxCxrMm2er8nj+B56Jla+SOIQLyT0nG57FH02Tu/F12iXWaopOarN
pbr6PXnKir//OHGH7hb/9m6jNXPwf06Tmughrw+33FYvsolKWiiJmLPbGsoVVcEoFVl7sD/OoqHL
Zc/fdTkqDOtPC/lB+57dKoDyQBb9LZuC6W9bi90l9hoB1WNkHnoibgU+b9mo4DGX4zdoOtLa5JCM
Dg3eChzxmNqMEd9QZY2RafvkmqDiCdeStXbpPbxd0TlxW+Rzyo75AjmDLqTeDrNelWsxRUrTJEor
bsSmjuWl6eK3HPAQCluL0j+OdPEaCchKIDs4xiKeT7nHfyLWhL3/1n4Ldsbqpdefqn30iomzoL52
Kjy+3kA/OHWlD96bVtKeD29yfABhN5hKLKNOhVHqZVnPpmuniAaTXiIUniiKuXLIlg3wwLyS4K0g
xGuWh4Q3YG6QWrP73fzS2IJROo27Vuz/0EvEOAgLMgFTExYyutCOIajVGk9YObIUw0qCthhJrvq4
LUQvnHOjL4JDmZZGDJAhnwd7SRI8dT6vTNNiBB5NE2Ec+Hxu2HicQW4jIrtXaU4+zjYjQPsSYrPg
0CykUYfy42ZS/uS4Wqd63ojB6DzvnTaBhJmA9AAfcApokAtBsMHnY6iouBjDVk9bbgWXwz32s7FK
hIUYBklB9LDBgzSt/U3qy6CxREbAKYI+NzVpKAF2DUPZ5Xu8+boi+lbUQNlUhd9s0jbIzbpTamMe
EY5LhSk5yOHshaokW5VQsXrH9ZX+/zj71uZKcSzbv9JR3+kRSCCYmO4PPM7T5/htp/ML4bSdAgkE
CPH89Xedmr53qjyVmTc6oiIqnMfmANra2o+119JuMaZiCHU2li6m/Jyx2PStCuK2VzoRvIhS1Kox
NOEX0aGaiy6xqgTbTeXwLQv8YSunhu+Moohr16XdlMqlt6Dxz5/VmHv7Atv1qyzyNQECI3+cl66L
Jw2Put6uTiQ3q4nAiVnOIqk7WaXCVqAA90i4JyRnO6eByqidtL8FW8MS11Mr0VQf/IQsnti2cjJJ
Xth6P+Wz2ITNaE51g5645/XLYzVP6hgw3t5H9UjjcjbNl6Jd7Ra3OYO3Zug/BpQRslyyemsQDgDk
XQAsAzQx3Tmh7iFaMHsZcXgLDq1myliLk5YEjZPkq6mzSZpi4xlMseOlgNRYRfWGaCt2ZTvW0ASI
QFMnyuk4V9V4dLQfxtwHv/lsFUnWfAiyJhRhHLW4t2ppoD3v0OkE5c5i06lBXpPCq3bMGm8fMKfJ
7NzOO9kO8wNDizuJOlkm7ooY34L34WDrCfAzKfkvDO/iBP5qY306G+xQzcq/9Ok93ibCfCwTiODl
rwgCfrBzPsPB5KJhWpcW7mDfpAhipncq2o7O28835l9nc+CUu3imPxzgY0vdtZsv17+DRDbe+3ZG
mq9PMHnvF/W1H7yg/4XxYhJMZBeQxBCdK/lizVsk/z3/+RnMNbCGDwPUaq/YCQNBKZlQNPBS9e8B
g/F2Pjl+qHGBtNXFCSpeQSrjZGMy+7FIHt1ftUd/cAB8RnFxyY1YPHyB7K5nlpD5ATyRceHoxOTn
QN7+fJV/EGEHn3y/mw9jbmZEaa0HxYI+8btrw9pEtS8VdWPKj9qOv0gVfmhQn1y9CEnbazjiq7kc
Ytd5WZb92t945tz6ZUKcfjOLMOXev1MnxAJ98vn5VJemr2awKE0qi/Ir6v6SIuZHO+/Tvi4JLbtZ
gSTZOeYH77t+QFvwwJNlU53Nzr1tHrSK7+Xjz1foB1HgZwTXWjtBaAWeI2hR3IaRWcwC/PzSP9h+
nxFck3GiMFL9elUFINQaWKrFbV19+fnFf1SJ+AzhckreKeuDJpKgTuimzp2702CqGZ+6fYEeuPOL
VsCPHuKySH9wU0JXlUsNvia0d/V0vTQiqTCH/ouH+MH++AzjWgIaNVV/eYjb4CBfwi2qjSd376bq
MB6r6/qEZMIBLVj9zo6/io1/tOKXf//DE41u7y8Vmo1XzLoknWpOUyMxRfXzR/rR+/q040MaEV0t
sKdShA9LjXM9JGlZs18sx49u/tMmD7myK6cTVF0oHc8+lDw2cz7lu3/r5j+ji/IJVVmuouakVjrG
U+8dfWrfHTI8//z6P0qM/E9eQ0GWoe2jDpo+jWHvdDZl1sK8UjteZBdNNG5K1tst5MTCGDmUd+AF
dQ85mHj2xQiQXEcCEzP0wBO3r904XBVo6uikNmXdYyi0Wb0YY6M2K/2gygoT6js2zQQS4yEma39h
tD9wT58xaRFoaIrGqehVTacpEcUFC2KFOSEacXbNyH41TPmDHO4zOI3V0AMieUdRamydr0G4TEk1
S7ER2tj7vnLqbVtHvzo9fmC2nwFrQ7iM7lpaehV0Xb2rwcAUE8V4DL3K7t9LRT6jygbXk5JoR5+C
IRh2ATjctrKcnMQrF5a1IfmVkNYPfMpnJJmxNFgDzv0rJqFlzhnv9shQ6i/EQmxzLJpQx13v+nez
EgAN2Uq+/9y4f/S9n/yK1npa+MCBHRNtcM+N6q+XkkkIfBaBuh37SDyWXdRfhdGyoNdp7S/bqJfd
8xeB8Gd8WccKslTUc4+ETJjAJ9QzpwUqXyIu/aa4cSfoikGuPEKJ2jdgL4kLyrqPcAUQP+lcHIDJ
z9/AXw9Qe9FnzBlxVjCkQA7waPH1sW2b+zaAmEHT0/fIjPvhgjnFmjS9PjQGbHZDDQIzJd7LutrU
SASHJqoRfyGY1OvT1JE3WpB6J6P+VxCkixf+qzf1yf9MBdyEKDp6RMvOydNhjciY9UZwG4NYNdgF
HpM86/2ChPiHAFqXlaIWQxHE2KuAMvKIvvh0O0GeYF80WM6YcUb3g6Psa62iPITkrQCMOuCOfWHl
sigIG1TQdm3GQGZ6CPtfMej+wAt9BsTNJqw8tbbL1bDWwRDPSi6Z58/tfV6UzvVAza+KWb/TvP3F
O/uMfBtbBVwspOYAVi6urtP6kF9EBOJv6VO/UzYmWzCqk/jZSYAXe+cmPkzx/QAWvXJbJmL7XSRv
CBlOaCX9CqL2o9DnM2BOCb3WPJrAuhyT5Nv6PIOV78IbfzvFIENIf27Mv59Jf/Xcn/ZzETpe73BB
r5q1dTDEVwdHVvYKojSRumtWB0pZM0xIdTRBRwiOE0FwHaXN0F2tjZ+KyP/qEEnTqligV2dDEAnI
C89xoHgqm+7RpZf2vUWm7hr/ABU/cBqQBhNUQQ/ct/Tucz3e+ny0EL0rQWekiqMa1ZeollCOpykV
y3YeRNbmw/e64mVsoqWDZxtV6pdTGYvaYPbc1jsnWPyYjkImaxudKGh8nA7K6e0afC/yjied9n6F
3HH93yvsf/XWLqfZH6KrPmQitNYDozd0P5IVwz37yJcjifnaRd+0bwIdC1QM0kCNEs2/QoQmodKT
d2sBcUw9zBCTX5f6plVRGHfofTCUYqQ/Hkbrzet2KXUOACsfgjobCnBuoUJRoOauo3lMSjlENqZU
YeTS9Xo8Za6jsc2GYJrenLqDgO2S203dC7AVcxx0S1FAjsLR883QSW9OlYe6Ssyd2fNQn8EBcpdX
i7OLcKkXKPddhDaL6MuoVrJtVt/bcmi2ihjxgPnwK9FBRcgjb8JEQGW3MABEB6CVTjWFV9w469SS
zFTufFcoCEhC5wTDmhKc6vOiIr4ti354BoaQeZmEhPrO4l6cpKV6+MDR6aisXUUJnU30yJ4hZzBe
WQY5785n5ibv3ePsNLC10o3iMOrVrpk9f1evuop98JIBMzgxDS7msG/TDjLwZ+JyfisMBB8djRvH
/vZuC+KYOl7dprkynq62rcvIFiTZoJczFebuUamE5qfu4A/rCGIjgCBthNH1XduI4W5B5jTE/pQP
Z+ZUQIOBgAmlu8nXxdlEDEUrquchltCxeOmqaj4O0hWZs3QT9D3nIZ0kD48RpHtfKM0xIL3yAMTm
uY+p8ha4nAk2xKB0lsCYXkgOVPrURB3KfmA8Z4u5KQ27jvoZ0vZhxeJFMZMIRq9GBjX3VVtQOVYB
IMlc6sQJvDCmU3SqmnxKaDn6V4GaPNDqSxW+XTglQCbmEHMcRgLSqMCp2QuPHAEuUIh+3kWGvzO/
/Vp6NeaWtIni3NFLMucqimvdvTp9YEaM60Aeq5zQA4ra5oZF/XKcg0Kn4Bcp4tGrgUTqIr0fUITY
zVBL6WI+lvOGcRkmUvbvSjvRoQz8COpooJqmoqBbF2dM1mF4J56Hvt4SrORLPih2QxwC/ixX1bHI
gQks6HmyHBCe6b7vhipx/OjUTtV77/OzJ+flpuhbqKGpmh3GgbxovXoJu/Q//FLOu8X67wsVCP54
d+2SEToW0H2LHV+6d6Yr3GSU48UNOl9p4Lf7biE8NUF065bYdn3NVTIs8lul2htRdiRdLCX7ZgLk
XAdVv2GV227YBYVOg/7cdlASB28kJr97963r5JDlDc7LKlpODYm+kK6ZsfYN24+Dewudk3ct6aGs
4OraYv3uhxPofAb3a18G76TN9c5pgydgDOh+th1IaipL4lVgQMKaAtTnnKuswhtDk4o+9SsGGsa+
KNNRDDcib86uU7bwknAnss1fu6lbYkpqs4kkaZNC5h1S+PVFm7lNI6fdCXe8pZaHG9SZASTumB23
NJrObW7unWJ8YpTNSTipmzyoQMI3SPkKajcMr0bqhgfu08Lze+WU94Fc2mTKaZFVWMxkGemyVSUr
Tq1f15njj+G+auYDwhIat0CT7RfPBYGtZw7Ratmmyn22X5Bz7gLVONlKxZTUIeg3jZiHNw486vXi
KLAwuS4GW2scnc/aHUmSe+K1yrvuyBdanAYVvlYlxsiHgh6guq7OjeL+SZe9kyjB1canpNi0nn/H
A1Hej3kBR96qPFVleCyK4VuRV0/Vmn+JIGeVura44azPz3NUdEc2jRACxfs5dvJiHqQbt93gE2gL
GnG9zoI/G93fWF2fdAGXzkpneYT6FarMroO0xzgPQdW+ePmCHnVefp1C8lzWzfrkuqv6NtTlvHNN
e2WdvoUeyBJihzELW6tMSzMZlJjFD6u7JhIkbtaRH+acYPx0nXAal5B/jak3FPGyhhtroI1VIxot
6WRvwilUe+loyLcP3rNwTHNcF9d/LbXgTmygXhGXEohOwuujGijH2Q7mEA/adcWSditYOJvgVYzV
mHQcBPhyuR98uzM9ATmqSvIOUGSVJ3R2l41GwyT28whegMv13pX5kPZDtGSEhGJTd/P9Bbea6JEd
2DoeJRs33kRlMk1Nm1Ucdsr6RxCo2K3mvUnaSMMUNc9mCUYIPp0EE7umIqnfreIQmD54C6tpBmrY
g8s2EnJceZfUZTO0caMtDifrbIOpNnjK+bv2GwOBt7XNzOJfc17dkiCUOGGXVBZBOo1d2vdo+uk+
0eWS0N5el2uIDk+wgpoRDZwDM4DYBmvClLyuiuZK2PmqxA7hLjITzqYv5YAy4ux0OzVBuqAUDDOh
U4dBEtN+Mc6SQyu0RC9oBi99a+Km8s5Aq/dP48gvlELC7vo8p88qdE5eu4AakQbZAArfdcHAkgTE
EALim6LhmarneJqxK3EAq0Ke8MhHU1FIAtEpLitxhmW8NDMBa1/e7uAXHpQD2jAJkQgVuMem00dH
9Iexg8MM9dMllqsCsckjNmfFRPS2JjnGo0oXkSHPMzPzBp0XtelQWWzMuDXUYmOFLLiR87RmCI+O
eC90W0mzKZ0286ro4IzVDmKbGQCrWTiUN2jhHBoYTtnrbAn8gy9A8byKs9HTeSnBKytISuaSZqIY
dtJgAB/UoLEp3SmlxDu1dJpBWlwEcWOdOR55T+K8lwqcDnl3buccdFDQpUtQRtpXIcCwkXvtoawR
O2Ldjl0Jvp0Asu7Fru5Bpd0aCCr0+7wNY1AXb/vO/N582oRjdF4iZVPJ800dwgVNVYlOZjFfi0n0
GR3qGxasNx20Sta4oaqNl9l/whywn3RD/21ZO31W44QJqCFoRSyJI5IIIPMxDll4RQbZJQgiCrSm
MCVVVpWJh8Fdjr6yAHN4Droz4XKv+8bExWQj9HB9lgITRL5EMwMzLg1x5DdSbsmc752yyMZw6bbz
xOqUuN5RO2oHkYIl5UpVeD0U6HA0ni/ZW5cWkQMfiS0v155ueRfcuta741GetrUGC46/HjreFJvh
MuOaj8MX3i0vyMVLKFeaIdFTearButyMVYYeYvmIMwVccxJfJEy/xqydFMgvx9tSqPvV0QpS2lPO
Y6gJ7NYAo6AAQfQborBVuY3AVtcuiOQgsXYicqDbMXL7Z68Kok2hIWhQwh94AtT7Xu4ljqsQtci6
f4RW+/zYreu2yueNcEj14jBn2PqoKyVFR9wEim1gDRoZ0BsjvCFtTHejXCCZhOe/9T101Wiw5eO4
7yf9nDN+Kh2xM8uKhxgx0O9HstgVHL1ImFtWt/2my3PnUGq9Rw7jblXozufcuvfFVJypDoDrb2S3
b1meI9+WLAkdg53C0RtBpuQZm1W95x6kM/B338Oo3ODRfjfk637UIUIysXPr+mad5RjXbQ3wEI7p
YIGkYG4LeO8lY0Xw1OT0OgzmOokALlVh+7QEQTK37I3W/puY0O5vi0Ung4sw0EwaRYAwl3HAi1tZ
rA9MV5vFkxnkoPq9b3vMX4loRECN6Ccs9dcVNqi0cLaF34PWhZIpm71+zkwwidSnbp01U01TvZQy
ky5H7/QZMLq3cV1PZJzOZhxSrepNFXUAhqjhjRTyUC352cnb41o1JxcPG/Vu1sv5LnchI4S04d53
ojIpFpwJa4GD1CTE+t+XhnYnEbA0L/IlXQS1kFMGzcdc7kFa6exJHlV7VEDZnmIIREuoc/dDTVKB
CPpEh0qk1jXv/oxBy8FLpfQ3jRRe5hAQIVbjZm28dOhg29zo9r4Je//Gido0D/xz0SI6FKjYY8gE
gruYotBTIiMYaF9V4V7ZvosbDKGASRtjqjbjs0I01ZWxF0wI8BqWLgaTln1wCI3/gMnrNXalLJJp
tGfJ+pNbwSA7H6u9iiLBq3umFrG8LYG0i7iALizQE+ArTFwlt6vFl2Nl7lA+hlMgI8K76ZtpNd+V
aJXHvM/pgaP2BwQE5ulqcKWdEUJfs6ZNTNkfaa1ujTNdRZrapFn1dnWjt9Kz30en3/LSi/2BH5CE
fg91/QG3Ajlh2X1Zm8pui8W5cWf+OBAg2cXUbCI7phCeTOuBJlqIBAMVqd9DDjFyktW6GR0hPCyK
dxHlJwBiE6UVjYNhjuueg3K+X89t0X5TdYW6uFygYgwQgz+a21BZFQvKhjT3wCLTgpxSteyjKWpo
ggGcZQLqHpER7xgN6zga7F3TVzuQwdyPvDq7RZ3wdYz93qSVI98Un5BUdScvMl/Z0F1LpFXLWlcA
zXLcBGZKwggOTmKENAryEkSverzR/YiNgfGQjbt0NDa0ehjX4VsIye3rsAi+0dmbAYMDMCLwUOVo
ojtmGg8yC4ylc1HcKLKeeeif3MA9TRb8/kIHG0a1zXIXOVPku4cW+BDqmDZuK3bjKYG+pURMibOv
8b62/nRyZnWqaXs7jRo9NZLo5ZuBSdSW3hbjR00BvwYQk9KvtnzD0MGtdl/9/MPJxzVukQxFxNl7
HYYP9ccwhtfayZ8aU7/LqkVVX0HjTpbXInArIAUXEGEUDTwFgVBr792NXbekXpvnsA4f+Wuo0FUN
nQXINL6D307Kqq8S08iUUQ6Wr6lok8aLjpjxhFQfW73DqtHj71dGb+ZwXa8HFELu2OXI7uqvCnmg
drus0262ErItHNQzKnILxAwSdUg62RBC94EbI5Y98+od1cmnsiWncJnTmZbv3trfljVqLm2f2hmt
QbO8txpY5cZmdRnc+IqjOzKrrUIWlkeQoF5ce5goOYCmAUjyOtjpkaRzXqXcdhvYRTJbkaGQjeIs
kjeirllHd3PfbZnmIL5dom2gCuQniNZKAs9FK+Vv58VOgEDDxL3psI4yVnKN17C3yWjMttFPfALs
R9xNq9AnGWLvEpTMYCbXJWlOhVKZIPmGgqkphiJvsoRIRhuwjbpzE+ed3uoWsY3ziOB0Z11fpS29
A28u0PauytSwvLv5jPApyEa//LqY/HUSSHxnkIvQdetX7xz/0w5N/Iq+4NxCZirqrzQf3uvBfzHr
8BRE9Alg+4Q63oMG7jqVZjgEOUpRTXcLzppJtAnLi2shl5vG5rETDCRxLaKookCpXcOldE8Bjt6G
fjdMPnpFeE/qIpZWp7J9GsWdrMfvzHzph8e+9YAYfp6iG1+WyPa+LOO78m08G2jxeg/GQKI1xAgw
wBXtcjuAcbJ8lKKIuyZMWqTxSxFhNwLNaoePYqVvogxPk34FVdJhQa4cju8Y5z27rUn9pThxr3pt
kKJBoI5fqUWfZ4x5Yeo8/LZiLnIjpunIsF7TAvpAdlbCq1OO7LxDaac3xzLgO5d50Jlk3wT9vga7
arQPjXostffF8AYNBxS6vA4X9FIbgvasj1Iff0/IHY1uL3m+P1wbVyXw2/vAghCvwegVvJX34QQH
Tv0MquJAcA0QzmtQTHevG7Oh7laT8VwOgd7P65KK0dJsVADZgkZxLETWrOdmueu90wTuAIMxcCyC
KAAstgcorScdSLr7707+0Hi3eatTMKukArS6sjn2E9s3I+6xAoysf+AlS2htM+V9BGrdicmJcX0B
4yvi3CAS828uTzlGJweZ+ULuoWaajlW4M+Y7Hw2oWxEyhlCE9UeWTPN4HSLBGzx7DIGYLdpXJjsT
g5F474XBXgRLOnG7pQqaEiiw1O1b16vE9/zvJgi2oDDflZG39ekzg1hdkVuEm3O6silDDuq3GNGR
VVItIMmc1G0UjgdT+zgV3QWYMBSV5b5EL7Kum43HYcABeG/gxgCOQ5paQSbSR4FM0m0fTsfe9PfD
0semmEHoOzu73LN7j/PXEWU8uJTNPPHz6MOcqzV2kIS1MyQvUVqZ2ItbgaV4ArSFfynLt4blGaH+
QwNWn9a8I8XA5p2SvAoOvcmfA8wU2xVT16jTz85V7rhfXIvM0TzN9WvDy5MHZZJiCVJLH/MWZpTj
5ZMC0XTZ3Hccmjt1hAAT7rOyV6LznpZy+dqqDYXmatttwIOYWXZwuuaLzL1hQ5GDC5ujrOzD8Hya
J6gVbWsBiGp+O1pQpZM5JDh2iycHOH4k0fVtGVzTub0bhwHj9sxPFoEOeF2fG1nxRDs+GpZukOnR
wiSKYLxa8UYP6Amg3zWPsVlMOpAFjDrDwRYf3oARZl8UTxrGk4OBO45mC5Z7CoULyTIb5kmVvzGC
rJtAcAnuI+yTdc3jATU+AAgClJzGGguDxkFXAaaUVxBqcM9TfVFpKjM2VSiZdzHtQd1TNpmeWAbJ
xNSDAJW3NumM1S4wfhgGN4EH1CAi3nW4EEdv/DoEWVFIYQx6E+A+pma6dZwW8wtXKB9K3WRLDir5
oUYlY4gbH0E5JVul+E6LVwjNbxHKZY1/w+sWz0AS4n7MVJ6CqNx2ut1BPvIx0FvIK56mcs5QWE6Z
uvLJmOTDthfeyclhM8YmbHyTQXQTVQdVPs3+K5JYlAn0yXcMAtxCVxgIqZNy6tOig/4qZCj9Omg3
sgZJFYdLhFvsS+AvBem2Xl6eGu9QqPc2P0nMGqy6FLve3vDQBXJ93/I+1eV5AWN7X1zncAE9MJyg
Qm6HGCwMcdiswLDhNJv6t6iUb7NeHnE0vHAfYayGhtoSdc9jU15FeLe09BPrrUlDkDfNiI0k8gzB
NEqN5BHJUp0CnQPFNVofOcp+WM5ySD23Rc1evESMJmVjnhTbyEvRRRbvji5RggCqQXZPznA9aPOe
uzUM0FZnAK1OM+BESWGR5ol9GVUg9Xt3fWSnbvfUEjezlRPEQjiZdZaDYDNumNTHaNDoxOgtOizw
iJh+wDoWhIottXdBi27mQ+i8uh3fQ1MmK9lylrxBX2U4+WWBLCeSx87I78aaIymD19bWESq8Tb6r
vfBpLL+P+fil8QjKbdWXvEfu5ALP5gjnAaybj8YDw8Pg3ueTPpDI3M3TxO48EmHq42bsDiPDMTKE
W672C1LlrjrkKLbnF7kGVBa7ndfOCQ8evPV+xbYmXhZigtrJ9VZYkD4JTeJlCjYw30cn5Aj1Bzma
u8uk0tZCEBuJvEs2Kuq9L61clI/gPmiaVK2r7+9HD1loEkE7FdxwZRl+r9shsFeIrcfrrufTzVKO
AJrwwq+eQ9UVryVzUDUptaWx19Nokyun3YSr9V6imdx0wnGeOS3ooyYLsXHIy7xBiRl1cdFr799D
Fn2mz0COZ9sILd6r2Tx044mY2zK8/Xmv89LS/Kum3QUV8oemHbGrIn7Q0yvhi4O26wOwJ08/v/QP
gCX0Ex5q6IWsoBSK0QYUX6CcgIRhlWuU1A3R/92p/Y+3+T/FByYhqkU0uv/nf+Hnt6ZdTCkK++nH
fz40Nf77r8vf/L/f+fNf/HP70Zxf64/+8y/96W9w3X99b/pqX//0Q6ZtaRFofZjl7qMfKvv79XGH
l9/8//3wbx+/X+VhaT/+8dtbM2h7uZpAT/S3f320f//Hbx7FCv3HH6//rw8vD/CP3x4GVN/L1//1
Fx+vvf3Hb677dx9zQUHEAg/M3+wCIJo+Lp/wv/seCzFNEzCfuBFKEb/9TTcYgf/HbxSfMcIpd33s
xCi4jE/3zfD7R+TvHiPMQ8bH/ID4QIf93zv709r8z1r9TaOo12BX9LibP9sa9yBDFnLquS73Ae/l
n4dNgUMJi7KrUSCWvd5OLFyOxA2+FKUAbGBx5kz714EcxSEMzV2zqAHlaT+8KhzvyS8V3aOD1fy3
Af3Jfv50Txdk6f/Y/+We8MCeT7gXENRgfx9w+MM+8PpyJcVA2zjU9tF1KD85gNFkPpmrbdPhgAmB
bYcjn+dbNC287RAAuv2HFfzXe/rjPfwZj4xbYAzvIwwDlzAKwYpPCJW1UE1OLDpgoigh0Mb6mEDx
8qiKBuBzdN+SXvVAqLBfqXyDTfTzw7MAz46v9xFmk+gzo0TAiW6bEIyZoaIPTdugyCuNt0FxjCaE
l+MhsN33Kh/rU2M5PWjqgECqg48HgRpU1wLRPDoNixL07+qMdcHJM0WEqlfCluFaqDrVM07lS4UM
KW917vMCYmkFvVmXbklWHoHRrO88nCTyK+ded+jZu+ot21XhjD6QA9wAK3IV87CluyCs+2slHJv2
hNwoIzHpUA7R1m2cCe1C2+2CkZpEGlNvUH30n5YQwV/X8HXvPpmp4nFNhxYZNZYTmOkmLVryNdfl
dijIfLNEg8Tfjsc24PMNqOl3tbvutFcgMBZfXTSso6F9z9GE3vqFODKQitzJkIa7Rc+JtzyVLOKH
MmJ3RDoyBqZj3YfXY7c4cTmQdWOLodoElIh47de3fnD7e40h2MQNwlRzJk59MYqTd+k3S5STrC6Q
O9gmG2tAEdBKq47CGcOsIyXe7SqL244isHfWfNwQsbQPk1HDYXUZjaOoFr+ATv2uvfHHPeIFPAh9
PA1jDC7kM9NwxUTRLD6CA4FIuR1IcwanDlD0bpOimTEXRF/Z0X12HfNMw3xBNaK6ddH2iJtSLGde
NEAPYCg06UeKD7TTxKjafnXcvDyg8d4BC1D0R2ihXFDyBYSTKDho2zHwYyKoTB1bNVdhvVZp1Q//
h7oz25Fbx7r0E7HASaR0G1Io5iEznZNvBDttaxapiRqevlf4/xtdVY1GodFXXRcJn4NTdjgiRO69
17fWjpsqHc8p+kIEFvRqU7YoVGvoMfiS+LEstgKS/9PclF8VRo476r75lUv2BYzBG56gttGGZwfG
gp1AMzuvxDuNeaaPbCh/+nTRZ40yf9eVwCcw/SUEQ/F838xePMwZHsm0eHbL0yTWYm8S5PuQwZyw
GcrHBKW/1Oy+JqT97PARhvNisLbFS/snwcyhQhcYDgz1NjXlp2H2KW/Lfje2FuHMDhECtDjStMZg
rxL+NlmY2QCASU62oU+Nn5RxiTrkeaBjE1aw+3zm5fiU9x4c4WMgI18A9VendmmSi04hVPOXupP9
fzgqOf8bUvkvXwStfU49X+EYF1x4/0aGoyNY5lGqr0zzpxwCczSmFOt3Jx/nYlAn+DqX55qJ5VlK
dkM9qG5YNJ2M8FitE8NZxoKjJfyB6wzf8SzFaqbJhcLVE/tZE0Q9jtkdXFS3YhanavXrgytQsOsx
i0Y3YgmpDyGQ6ukJaMXeiIxs0Z+QU76WT3OBTQGcDb/W0sFrXJHPMcdWz7FYt9gHRCFouQWtRcoh
XRqy65b8laaS7V2lywiCD8Zs/R51y94mA77JVGFKts5Ifq5eF83Fi++tYjPKzzznyU3wfohVXsEW
lcyH1WLiP5tgOrGxeRfpeNIrRUkPF9jThA4cC6J3NoGazscu7AK+vAx+jlkPYesPNWv0fyT0yjT7
1GnFY+UlMXH4HVszfvNAoGGo9eZE/lSLhJ+gSOEpVJhnLFVwaBzaR1a5+RZo9WJo52/LVtudNxTu
gMmUjJipp2fSzac64GJbKQnBaAJY1uBxaGDzPbLKK0MU0GlIOXpjXeNVzmyXoYGvB/pjwlBzE2Cm
4EvaHRhyOcOaUnfjs/qDw2KN+2790WBha8xssR/nA6zfz4VS5OhwD2BWR3Y1t9HcNf6d1fCjopdJ
Kcwp5dx/+oW5pGwgh1kE2C3hDcMBQv52Cc6q9rxb4LX0LpOhvdQOkXhlc5BNyfbocbPQS/r8Sfbj
lulpV89Pkx3N2UOnwgp+r9g0XwXNIe81MkqLDkgnXus3V6/lFeEArz3me98GB2xuLtqfPHESf8f2
2E7G4APy0tiUJrRLmu6StnyaMiBNnU4nyI1zKBsLCcuCYPGw8SxVVXNYqiHKfHXyLK5ODxTE5IAJ
oDUKPQ/gHgYCF9wHV5HQJuyndAt5Bid/HmDAvCxsO0/zDp7GLjQe3Gzt4n86gUuxd8Fwbh3bt0ne
hxIs4DGT9FQDhAGmv/60mTOv/dyhuYNgE61pdfMpxnDUi1NZYCI5F8g/YF0f5WOOCGTX7BtVNu+2
9bAnLoHQ1fhgs5qqPFkisWIwsAipD46drMrbEKxYl+6FlSieutWwXTGGgKrbmVZXtxZLtML7GNWr
pPduSD6rZewxzvDL0FSY25Z5txF597Y46u9X+Rt0mbwpDBpcUYyH1mHIkHhlES1N28Y+bTaWuTcn
CdaiD7bepY33lBekvpIcUmkuvtUUYmCyBFNslgQDjhHLLvIS71pV7Bth7dHT6peRMFh140YWdA6N
xbnO2gSYahVzJ4YDotMOdZaeg0qDp7fjreRtHnaP+W0wwGOJdijiE88PWfLbBXY4+ot/Rwk2b3qW
YLNmQYBRaR9aI8YRMDWYMBPYWSFVdYYH6w8hKjnRKq+2LmtWDL4ofZH98ibW9AuNuIQQPp1z5iHr
YiHvKkWiZds8BbopwnkdvacyWH+Mvu9D2gX0BnesOncTe88Sckl7Uu4MUKL92AS4WOrgSnhC4tkr
sPNPuDfVdS+1qyqMKtJqO3qQjjCjX3dsUC8WDOZ5xQQAC4yuk8BfxwQ9gqlwbjDZbYV8zK/JMRP4
dABm1UfH7XT1TB9NsA5vsY7lrVkC2B3w6TwHOW9vREJ26EhEKOQ1WTQ0HvK5voOzhjabahcHdhmg
72fkOohfA/ImrpmHdACt8oNK1Ctx03vvZIQ5/XJsxsmBllPDjtjhTyklFsIiYmXp1Un4ZYSOHEt+
C1QSbn6vQb5WvZtPYux0SAVhOwsJJVZr0B9hWDEhZidLOFSsPbUc9P/g/V5Nmb9istOkGLbZHl+n
oW2ajzmA874rErT/EtqnrQ6Vql6hNGN9d6l3S2kchiuiQG1DSkz9cXADOcVyOGdHwHgMOIoRO5k9
RGjX9Kci9Rn4jREwDI2Urb7rDnuvSpCuYK/Yx9gkIOgyTECVtckZdt6wa0SzBfTYoBaFiNTIx11e
8LcGJ/lOgZz2Gi4vDgrugqraYieZL6djgMnUBn6a7mmkcL0CPoC79gF8uuQxexggSsjkMPsw5/JC
tBvedubeGIhIayD8KDBY3KiqVcWBG2Yk7max83FfIuIKZtc2mcOSk/YkKBRvB1kqTrj/WeW0ApIE
zlBYXH8k+FjTOs61YVcyHpMiwRL1AXrCiBe5kpnEgayyuBNNzAEHVfYEFpketPSnLS69oLB3rKYe
b4u4Sp0uMV5TFxG4RN7gCnr1cCTdfCM1VLjVxrTY1bKovic4EHezVKjwyPrdxzDvAk+Xj0cgHyBT
d/QSyOBl4VZfuKF/2qYgr4BDORxsFEAuey7JaO/140fm6K/Z5PnGWzweYSZkd7Z138YA7slRY8iP
djhCBMHvdJAYxFZ9/TKx/ufaTWvsIYF8J7waCcIlELnOcdAzPeDSLMgPQx0n6WRjDbxxy4GJD6jW
d0kp3lPh7xJSmmu9euZqhhk+7TW4QsNNNnC8qp/LRMOxt8nvdALJWPZ/zBSwPXCq5fT3x4JxPJaP
9kebqfyoxvbClnE9ygmAQI9xZoUtmWE9qVvvGMJyc/latXP2IMoi50QT1hUowmSZpg0uf/Naeu1B
WAi2JTDJW9d2/c3jM3j9le+Kq9eVXdx1hG7bwW+uKOD9cfJjl1dB3KFe2dIm4JHknTpbHCeFoPSM
L8HPDJ8O9KT01JHk3LZy3flAdxx3DlhIc+2Ic3vNEQMjbdqcyt7OmByWAZp66o5WAnLBlZRIIMzL
+h0qsz6tOYitWdL1MKT+r6nPq6e6If1RlPj4cIvNe7/S/V531VsgUfT88FsUcZwShKgBKUtIX70V
bX8pa56Fc48CEvbM+jo6rFeAktg3REUdBoChVAYXOi+Xae+L8alqYHinjDa4zdMF39k0XGW9bJvE
Q6ZMUqHkz0dw4La9NuicohGgacxUrY6WkQB+9Ml99BmET4OH+VQrAK6V0+mWK1WGuhjdK08KGmaz
tWddgsTXon0vsHTpY9RSxmWOeWaRSYc/op52Kj2iHYCQ7SGqsOkz9soSO29NYbYeAL0bIAq6gU2l
/IUDe5MxOv8wTYLd03lS4AkVIxQbuAURonKTzG9eAcnUz8D/oiQoeeiw12JbJou5VJk1l3HkF52R
Zc+1HOPadn9KNywnyexdVD3ZAUkBrTUMK8a03VfeuHI/ZSn2AmV4w102RXBcBZHQo8HfcfzhGboJ
qpS8gHZvnqTrgH6kLAokRvFKLqfEW5p3SO1HRFP0F56Yw2yG/EhVrlB+S7Hzh/YjqLzhWAfhhC3v
M2R0Xnn5u5/hq4d9Nq9QJpH3NdATF+N6MvhGR5KtWAOd0OIpG/uIBZggWVBgxE8dOBWWP5XgOtIu
957UeunN/IR8MrdHgliPfsJXYULlz0Et+pBUWRInU5m+NnX3lSJZ6te8zHGl91iQ1LzgIZ/hJ7Is
qvGYIWYfAceT8veK+fWpleY0f6g0IBeZB8UL4NSwlNWzRzQ/gAPFwvik18eGEpzBIt97ZHks7slw
zNKMxma265628EmuqezDMhnlFQ1DhIdTo+hVfVQjyB4Qh38XMFKe/K4KV+Ta7xSI302zvPBhFmfP
oL5M/BxVYcW8XVGAGHR1WuKv8OCgVYPLrZ7ZIVsh0yXtyfl7KGWIziAJj2GEQZ6iy+odGaufCYCI
I80pVvEsMDmARIlyfKGh6A9NyEY0oHgtfZjDt4mJfPXSN2PsZe20xXhr3XDtiSP3AJwOK/SroA1I
ZG09njEm3EooFp8FniJcRMCoiqlHcg0v+c1aaI9gY27ZhGt87cEnZNklcT1gY78qkQ4yp4eGp18T
WMXDyvwOv3P2W7hFPVutd6ZHBVgsqo59WM72NnfiaJfiubTg7Nt+WeJ81VcKs8E3A1CDtlfu6+xS
V+UbVjs223Ve5dkKja+3SGNKVBdOHtm3IFBeMiEusy/ffUcE8iKoPSVtBeCpluW+Hqm/dSy/enrq
UswoXslkyMlxXYDQ4MV9lmXUmeTFJ8OblyUyAhmdbkWOtIk5sJ/GAePoJ6o2s4OzzAdNEbtsKe9+
hX7RK5DPaga19VuV31s69yETfRVBjLqUwvpX7upxk/Vm2vlFUUMLyiGr8xBvgMnmo/OWPi7rDg8U
G+22GLV3SNP1pc76Ywao9UiGZT/lfnprV56e62b9AAJcXTmrvxhtm32r9RrVcu3gnRf6tlRNCd0Q
ipji2Rfvm/onIWWzKfoMB2stD7krfNhOhvOkZX3uAkgm4wSsvkc9g2L8ZNHsYEiK/Mu65dvWr7JN
WXbHv5dTnVGUJ6JKjyuIWETsVvfOyeXJcLL1SvWr0lnxVLcwV9qeYCM1GZftuPps12ZVCJFdw2SA
oS34sWXb1gkI3YQDypo8bwdLLejjavhZ4LZjYuPXo/vGc1NuizyH4gIcY1lk/oS4GjhTit9goRG7
HixY8zWUxSkYri7gCEHBwHrHc7tsa3QUEetLcWeFzQ6pLz7z1UzHxq/xVKMD3HQts5egHO2t65Nl
qwzKQgr4bNLwy2A/yPAyyfWXy0iO/ABBN5kci0ugzUcCU8xTn3gxl6LeDdKlp7HBhmBb1iHCdRBE
ObbkmIrxs2rSOUxT7WEqAi9BWwDbZd+HdHqWIBaRs+N/wknXnWFORE7ZsmQRkwW+rEtFL6off69y
znfKtPulWFUoJuQlY50OstvX5gRl1h6mx0up+/mJtS4mKcq4bhoJLs+VHikFVBokPRbLgOR/n9DX
iMYBYkwwHBGlaU6dHALMcqj3A0PPDev5AVsz7Le6z/VuIGW+04m0H6CdNvoDdxf94gTmEw9xe1eJ
dLeT9iRW2o7tvipkch1KB2FvApOEavjT+Nq+9QU2dRfVxE6VGJfIAPOKxd1C9t6zlKzfFIZQUAFJ
dm10tlv7DkdjPxanzPUS/z9PISLAqbMp/iirEMrEs6uFQBAWUmGlgiravwOseGIeDXOULlvaw123
JgHZQPCJLB+ixSfk2VaQiRW2Gh/9FPTt0KTJxfRu2UCGvNVlmZ8y/C1jfG+At9drcCLKBqcWHXqc
eQhlrbm6KjnQSPoCl33uduitgk26YuKDBD9+zczwmVAx3tZlgJQydpcek/mNCET9IbrMbnsGATuR
cxdNQbbeIXG6EBBjBgxzIZdubBDA3Jct2AHtH9Ycc6Xa05i4cX1Wk8uBoQIOm6rU3AB9mZuDQ8YR
XqN2HcnODeri+ZZckKJ0sIVczrAobUwG2jsnXIa8ZdUOy63Wo0U0UY/F1WSiCRgF+eYrhy/PnBiQ
vN/TDgPVAs261uoV4K2+FHrQF5qVp4C2dO+Xk0Topj64+vHo+2o5gwWeNvU6tS8uLW/5BKR6TVT+
rhqMlRaz+FGfVYBkAkyHXNnd6wKsTmm95VuH3K8g2OR9VfxGdwkKm9a3DphtmEnpv9PRhkQkmCDn
WZT9RSl8zFNRdsVYzNS+dADbIuGzNcz0w05UTfp9zPHH6wQLlquO0TPm8f5h5AA2ylQsoQrYa88e
PjRWVqfK+gQIViniDCujttAABCjBx0sdZx53nq235Vx/r+HOfjbZR61EcrakeqsTibtBYfprgnNa
ALbRSySWLntPtXnFhjz446Zy2YJU744TzHTtpkxUWIpMggJ+LtLSbocxa5/HHkNokpgUnuc+6lqb
vk9B9xTgjz4EeLhPyxxsKSJrpqbP3+gw/XF2uS5QxCN9sUTk9+7xY87NlxMJ2wWEZGdWH9a6TC55
pgJUcOV4mlm2ky2e0XqGkafl9kOMAyZo2I+616eBet6llYWCG/V3C/7aELMePTzmW4xGF0Dl/b2g
bXByRdigarisCaDqbsUwwCzFvuNwkfl9wPcaPMCtFflGV7VA7E2NnQW8f2+dDKJyxmt2pTFvmrQ7
2/QwImKUfMJJNj8bT93N0uZXlKLfoXRhnYjsnnkl0meNsbVBo3Dr9Pwqx3G48xXOQsSu9FieYl68
1fuSD9DYqTw463UocBLAslGNZ1zBy3Hs6HM5an+PqeofFOzBs9bzjZYrg5kJCWWdNIgFgI1h1cVO
EOkAdvrrKQugIVV+xNyK0Rtx8xkJWv21xhwZ/lZMwCVYsn3Rg33pcyz6zUXbvgiOutwGOcBEcDSi
yK8EUWhXudwLzOM3xGR6V3sDvcMFeuidAmW9cBJJMi1bDz5UFDZmhG0Pk7tGY9Itl96cBmuRNDxZ
0CmJ7C40GIptUI35yR+pfuofaFPP1IDhjZBnY/lL2eTqVbdDtaOoQkWyzrhQavmtWZYgZtphjAxa
zUci6wndChA9pk9dAwSGjqCj07FABT1Iesb2dySeeUgnKDwfcBmtXtnQukNeZ28VNmfBETKrKENL
t7ECPGASACnq/UvjFQc5+QmeLvj3STNhcd7g7RxDuGgxlldPqYcvs484jvmLWXWCU8w7BCVMhAuH
I2VtOyhDWQofNfLPAjomB9kD06fdiJJPvz4iDxF/2SGpq0w+J3Q8WO2N3F2k1Ax135yTVW4d8v5C
0dlnDQItYiz97vsk3UzY0LnJk+mAGLarw+ovpKy1nbiZZik2HAlEW02PUxUghZsTuqktzEsrLWMr
Z5g9MEY45Xn2220fP3nqRDj7eC8qIJygjUdrvtZ0OQf9Lk2rZqNLe6784OY1KpIB/arKjIFYRKp3
KR6O4OkR77GaY5Nkz1bB2mxsHo/ps4NPIApQDEW2Gfbt2qAlCVAe1L+SakK9A6Ery/3jAx8ETZ7u
fNFgEJpXp847cVch75oBXldrjsIUjL/feG/rQ05BVIHe5EZ7oTeh/4ALGWl4jTkqOsnvVgFQS7N+
L7TcAEivd9BPYV0pwEAldjpl5g427QA/6byHW2xqgRatnV0ix6YuHmA2pIjT2+YZ3mDCbxriw27G
1wuw3GXkeHcTM2C46dIclxo7BDPpohY5ePscHN4GwsgNIw34002P3TuQ6HAINFHvSJT6n94I9g0j
qge0gryBPhg0oL8AHoYJHkl87NblJGYyeScItcFx/oswMyMlsNsMkrRRURXXtmNg7VG64xy51u2U
nBbQQRPFcpt5aaYDA09e0nPX/RiDCT6XNBi2UhMWVwrPH64TvDu48lk5xjn6WDitervPeP/WsByR
sj7m672BFQgANb6V04lvKkuyXYmDduNRCh6RA1uCYwqz9IcM22O07tkANCCG7ch1XbfVMECL0+wP
kg02WBzFLkP6XrvyJcP3JrbdgEjbdbxaSiHj9BjYMwXki1uE0ZgGn/WS3OoKXHqWm+esX26TWyO/
I5dZ1fZbmsdy8F7GbH2u2hanpWu+MN6ioWrV54BoSN94xQ4uzC1ypTBQgznMa6EK+vxNBgWGubV+
dQLXY91AL4KsgN8bluK4R4YT3sDp+zLCA8E6OOhJ7UeLdgj17H6roeiORYtHkASwrxTOYXcrGthz
QL/XvRWnsqa3Gcpevub1rc2mT6/pdo3gNEYQzidHGPox6dOrGYnczybZwhVE98LH7TEKWDIdTCp1
AcnW0Cxa+dRsfLYU8TzTEERZnHVwxaZtCitHW3VbvOfJPTA+LiIHirY3EAMEl5uKcYgAGMVHMGgU
QVZvK+suah6HqFG1iVgC/yC6gmQ7W44Z2EgPDF+IU5vCe4KyZG/I8pGNj4Ebm2OEzUHl7opyg6m4
HwYY2tquO8FWO+4g+SCnoJq33kxR2NWAGYearId8lH+KpZ/2wlTpq8Pol664HdjCdnkTUiQOnDw6
rpjftp+kNuIIy6q/yRD5GdkMzN5q03tgNxRJLtKrn6lYuytrBX8qG5Cawu4TqNU3NwRnIjt68CkO
XYvrPEPEAtIPfAoQAObjNmviqcSyRT7SCGO1LdoBSNdV1IMovqoG2l2PO3zbrMzFivUGh+e3ZdDB
06PsZ0azE5wYryPQYw+RLQdcZ2ozCF5uadvdqV3Ggz9NGhABQmrXrDnnXZ2FJl1BqC9gh3lyWXqd
v+TJLl8xrejB+Ocuj1UHa+ucQoBIgSLAaMlmPJRzIOyhm82XTVMsrJsrnHlp+ty2T0FbhUw3/stQ
1h+1HF5wuQNSlbBWVLQKc+T0YFvL9LkUIxzR2N+NkAKYMh+fegUbAlP73k4+dH2zQszNo1VIILs4
HUP16GkLeDfyP3j6xLYk3rXDc4EHFqus6qG+I1khRZIsS2NIqDpimqKh7/NnVRBMBSZ1NV2Huh1T
900CZCaqTYa57pgK5IzC45F7g7ed1ZSjYMk+pDeM21V5CGliJfr8tr0vyHuAYQ7x0lO1bZq2PBqQ
YxFyWyGB5J2OZrQUSDvChRgQ3P2Tot8C9djk1OMWD9DHUUme/GzEu4x0AdrBXIIeBHQ28oB4plEA
wY1pWOC2ONCnOGuHr7JWU0Q0Mqb1xOC1IO2vqYKEULgp9sEYozqAz4ojWyVIDnoBeAx3ZGgTvGuy
Xz0cLjVi/eD2yd6TRL5NqViP6dJ+rtoHF6FruKja4gfkcEz24HJ1VIeAgsYNPFAXXOA11L3hOz73
GU9TOlz61Av5XM9n9GQ40JMhvzL0uBuPF3w7O78FDDVfSQaPFg3K9aDhK40m3HkhwVLFC7RX6JA/
fWxf3ZsBexVT693gAZRoNLFto6zeYb4Rd4U9iEc75T9FhWGnS4aNwrEX6nT9mZZ064lg3AYDf/PZ
MOCbaaDN0OrnlJDhVCYl0hGShzrLyRkhIORMQUuERgGoGTQkWLiLgfFPLMznuY1Z2/dhkeXVGTwa
4rBAtUU5UoRSbjHyqPn6pASCAtZ4FG6FfC0BCGhJD5kfHJaEaTwgAcazZVqes5FeQZ09tWWiT572
+HEuh1+4o6tt69BqBVS9clGxaAQZuCGPM6f0IXk+wiQgBRRP80JR2PdFukNmCByI6wRne/ErrWBC
9TmGPGW13hsBy0cHOCbhSHQXvo3gcwnG9qUmBdk0SeVhv7T9qg3qnJp0xdlvUQDObwXBmqrUu/gs
p1t4f2fcgSD4ewOBpatkDEThRRs5YaeV+sYhHdYcEVaa0SEOcM5siEunqDRiDP1UHF1JCaa9MvmG
ILs9z+sfra7bJ23pfEOuMYQ1m7RvTZZvea9hMF285j4GfXFkpVFhmid31RlQ4nr8GLIShqRqvlUG
VU49ZGAs4Fs9WpAIx7+/+vtjKhoJP08G4dFONYeREigFkLfhpBxDLOaiykvV9tmuHQJyXRS87gKT
APSTAUbiGJBAj6ijCklgB2vq5OhyYCdIM8kOYz2sr/gv0PuZ5fb3n6Y8e10GeUgxDj1Nfk1f8ce9
66bj19RIeE8NR+R7jRgslOKq2DQG8TRuYPUeusGyS4LUvVVFdqGzmn+aREmswljauw4IUB7Q/LZN
/BCqlPtpHj9yEDGRXGd+sly6O29hHqFcwZlTE8hAvLml/aRfEamT7QFBsJ1yZfaSLPPJ9nlznFyn
S6gh+GXGfPxyaOut02itVpCWEWkrhLs3BMkwZYGkhIcxGj4TIy56dEcCjuQI59xZBnKCtbHSBxt0
NgIDmLyP6KLCYa7EMesz1HgQfEEnqKNLIbNAR/NuLfW+TFWlH4VdgYf24A0HsaQfOF4gs48ME6MB
mWbSFMlx8b77o84+hmmWp8TH/fj3H3MtGKxZeXtQtFPPZY6cqQQtWNcVL4gXwo4kNcP1SooPGRi6
w0SFbCc1Fx/k8WcgNOBnhv5pTwbonBqDK+qK+iMpWHJEdrMMtWbVB+Ia0qiCNe9Yr5GgjcG/4eGk
6+l11s1wHTqNngcs0UeOpKptn/bwthus5dYFjIXD5D8FlHcfZZncsds2e27EAnhvKN7QqvNj0aCo
n/GdOHnTxB4rI3MwGsbpj2YpF8BEuDFS9DQq665u1nxrZhxnEMK9u/R9hB60wxqtZPHuGTFx6y38
1I6IsZ6R+7KB48FD3LVFJMo8XwOvusup7negxS6s76E+5Orx/krEm8N0F7ocHgJqyVXDHH0PHj/q
UiI83F9rXFrQ1xzGDdgxN0NRYPMNX0zI7qv/wGiwDpD2WexPooSpObjNbKanrEZOHfyi50WUGxyo
9OZ4NyOayI7kAGDmnfCO3jql9Ga1Q7bLeH5ecoLqz0mKGglz5pyXzf2/fvQaYSzItuw65COBAYoA
cmEQK45t4fM9ZFWIFjXC7tsgPwmjzwK2sEA/j0TREyJXXAgcoInlhNmAkN2w6en66cPBM6KxCDPU
SfDkPDwhHe5khAtgq1oq2O3vD64zfiOqfQEZilV0SAOfcBeEDXq/HbKQp2sbQB/sih4sDfTGMhDm
XFHwXT4aJhbAAoUcQW+fPfKf2geOhTSLBOBBY4B+0VnwW7UuaMYZetzF3IEMPw+FFLe/P9YR260L
WqOcL3ZN+o73obp6sFje/GE1t8oyhIBq2BINohB0+YVTerhN31Kd/MFWyBR1YzEcYcR/FhjqbSQA
5rirVcTNgCfMQhwhJoVLECfu4S+P/d9w/7+A61//D6aCS/7VoWz/M/y7q+BfjAj/H1kPHpuN/s/O
g133+/fX7382Hjz++//yHfDgH0pqH+YB/iCFHz6B//YdsOAfQnOK0BHPZ9rX7H/5DiT7h/ZQOIBl
R24+FrbALvA/fQfyHzoAlE6FFp7wGEDT/wvfAf/fMHcfL0orWCsCgZAz9W9eFykcq2WqCCxGC8w/
CiePJzrkxPqYI6G7awb42rLEGIzI8F31nWRhvzTfOm/uNwh/DTbzXA3bVGS3lqk5QjpNFlZg23H3
wcdp3zXAh/8Qsv3XePDPrC3Di8abqXAJKe/xRoDd/ydjQoMAkI4tmMHXiJLbIkj/hoTMGj6JeiPT
3z1GsVubeggF9Kd76uPGN7MyCF8Z/0Mw8OMT+leHBF4I/hdQGEqwpsv7t/xhQds0aLwEUSjlmkdI
UEWGkEe7eMWSmNCTcq9b9QcA/hKSIB1w4M7IHPoflJ3ZjtvItm2/iAB7Bl/V91L2ab8QbtkzyGAb
/PozpALOrfLddxcuCiBSLtuZpqiIFWvNOWY4//7bw/YfTBL/hF4y/+OnYMPxsbG4rh/Yf7yHUC7G
NibdCUWRppnc1GuK37Py8BW5JXvef/9u1iMN5O+338YLw7AktDxGD2ie/7j9Q+TEEQM9KA6WQx+k
WydD5H4zBnVVRpevLRtqVzXH/mtm5pIOjv5umwjKZvCLR23xD/bNQzmOH0mw6hOZHaPEPo8uyrGg
GOs1U3oB+EebwI9qOALA32REym5rwdUwPHvnl3O05rFaqCl9Hsym2CvwscepDt/NfjIOKCfjXQ67
btkx1X8xWaAdG1xlWlsbbbQXKugNkKZ+0yfwktFKBacqPyv6ekeoB8v6pSxn/Tp2wVpUKM5bkaBL
K8L3rh/dVWGVNy9F7lYWIXinEXgQrMoVKjHGBlbsrdto+N2DaTvYLS6IcLw1I0OoxI7PUZZZW7sa
t3qa6CWkVrtsg+SFQqXi50JRamHoYEfIl/U8njPkPmelB5QWuI9Hb9oZaA0eRcquKJxmOSq2fRBg
l9JlUJbTw9sWpnOhnBo3npWeGfyba8BRxpTgaI6WUwWGz/IqQjdsrHiTH7/mg3wt3O0o3GTruc3X
WdnlFszZRwT8MQTc8LUeJrX0Rz9ehXFVwVKhdxvGvb0G9AIJpeGIl/dNvjftxj27iLI6J6wYRsfz
Kmiz6upN9c0QZbolXKY9YCzdTULrY2NU894JurcJy9AxJGMgkgZCId2ZB+W5IyMJr7z4YdMvc1PY
h/bDomfxXqNu7RNbb5w6RCrOaHiRyMFaJCHybtEpfNaeeZkGmkPSsI+B0iQzO9a4zdsQBX4fpRsH
kNKO4xhzmIx2lJ0a42aoarE14viztAfN9/d+R8SPHEQI4ygQctiNEICGSMBLjhgKIeNRT+5ofLpW
/64t0RxMx66XloHG2gzgaxpahv9C1374SP78zGE1sxw0OdiS/vRiySqwy5QW49JNrTWmIEZp3XB0
XQzlA2ooz3fvTZlmo4KvaY3V18SWehkK+2m04mU/l+MrjiD6BGF6i17r1EZLTpMX+f9CKnM4qrQo
182r2bY9q6bhLIxwNnfxXJ8FwJ5jLzb/sojc14h//nss0/QBgvo+3jtL/JFqYJoaEmWbx8uhUdXK
xeJwNp7pWKSLvuGc1rVDsLJTb4+2b1GJAR3ALLdGCB5J1vm/JKY8vFx//2Fc38dpQDNTuA5KSfHH
AuoRhDOOhp2BXhmroyeGtTM5LePY2N0bxLatEksjgmtquv+s5Ry1yhd7AOdyF75qHgTFmDRqcHsL
6yz6/Pt/v1l3m+M/btb95+MEgkYdo9HdXvLP/c6o6sp3EAuhgB/Nswjk08zIhvZEE2zbqW+vCUP0
FT3Wn0yZ+81j2RpbNe56eBSbqUZj7Pcx+DS6J1cZc4rA7Xd5XCJCXeg+mHL3eNnJ97TLt459V/lm
RvxM11+VeMdQ14xosPpwD3EuR3o6p5fARIhYhuKSls2/bTJ/7mn8k53HxuZQf3M8vGPF/7bF+8B5
TccJYEdP5QEFTHbF/B+eqeqd7KYjGBlRLFm3YSoSybOvQt0enftvm7CODGX4WdYdqsmpePqX9+J+
r/94VlAMBrwjgemSl3p3LP7tB4tUM/nuBD64zx1xNow2vGRqOjQOc65C2mCiEnc6ZWMBrUrzrjTD
hGftiwm6FcihWxOxhWakH1mq48iv1pENZEP5wj3HUemdtYnxILChxiFyhp86DAlZUF9RRuLW0fm0
T6vUe57aALEoM7YVimeIT4GSl24K/iUu7Y+kwsDmTQADYbHbU2kiE/7juWuU67ZTgBcAh+jSqVJ3
63e23Jd2YFzvnL+pV+EzQradHcv0LghPjmH0mePQ6dO6PcEHgrw6QaTTJdMXy8jjTWul4l88eA+g
+9/fEtvmATDx6GK/4r8/w2uKVgL6nRoWPa/QnPBdNF0dDindx/VVl465JBncPdn3S4KzdpH7d0KA
4YF4jeWG2WY94i6yyvogKgVnNLOTtXLYlkf0kVlv/agdjoZxn4a3GJEJPGTwgG6wlgNs4DkznQ2K
6uOIwuo8NH79osbGOGG7xzSSZs5bm98jzizzd+C0NvOSMfqw49JdG1XibwvYSR9V3X4pZ6loALAC
/vcn1nogyf+4P7YVYGF1XdtGzP7HWst2BFkpSahSLdTSmYnIMih4ezomqwydm0WHjGIT1PcWnPB+
pJPIf4WZt5JCjpR1HTS8zguusFHJ0KHsL0q03nVTFVcXaeTK4qz+murgw7AA6Ciois81re8NE++X
mDF9lXNOru/wIjOYqucm4jsKryPdhLnKi4huCNA6/avGU3c1mEo8qQKUowPH5/Eqj7pvXljqs+oA
PenEp3y431U/jayFFTvXKsmGk9ej7bSdDtVRPOBkE5EA1ZH4L3A9UbzecfAjQIZKKPHNSeqnynXm
X7GK0YfAeLaD9GkaUbxw4NiZ01htazvQp1SO6T4zoTc2Sri7xu9rdkpwyDMtppU5eoDWJqM+lybi
NaJD6W+agbkxB/e3zJC2CANdEu9JRcJaa8NvZC6W9jACAVaIpyjH4hCOYf3dMnYJQ65bDYH5FhNs
vETLtA+rVp39OlVng/LWiEqmtcqFTkZts2ot5aAhnMGKGthMaF/IOhDrEmnxpr7fHmtKwvWcIlVu
6d2+db37ZFSu/xLOWUPPC4AKUBQsoh4PeWO9vhiZZDJdGt4zgDr/OegquWA7A47W3WUQTIAY2iro
FTOZ94J8Ejlq9eQLR18KBlRpAlMGL5I62zSxnmyXEsyJrbckPeIvb4+B07VH+/4V7JLgr67E/9Op
/oj3/OcT7rJBcny1QttkL/9jUS78Ea8s6rsFQprXpEl2bVOVpyQP652MG9SwiXubchgZVu2hZGKO
t7bDNjzPof1rNN0aoi2ary7zTpmasWUkzLx1mXKABekMFKZHdKnc+AURE8g90T/LXptPHufmpzJt
b0CkUZaZfrUzQf/4YzQf6CcXmyAfMV0NkbFSXuqvdTnp58cFldtGKEzbQdEgv69pFULuPhU9E5sB
XOiSswEL2vzTgQoKlbeonofEg9ZSdiyh+kvb09AquiHZshMkmzGW+msrh2WQp1AdM8KWx5o2YGYL
Jh8G7ktlj8cwE+/BHQPjIwDbV8JCE+u7Je2zkodRwFaRuvCwT47eGhxrgfQ1cteN7vuvg6BpaZbO
e+RUzt4yhfrr172+3aWoXt5iIDSHpBv6/986AKy8cO7didBxA+v/2oLyoS/ZfMC4AxrZjBB5P/ze
P0cTqqNiLpM16vrquYwhBLRIYG+KoclSjpEL6XFBz9iDywYzx9Zo88GF2C//fW2lfXN/tP7x6FEN
2KFJgorp/4fF1ZlUmET4AhYY5NbdAJyV3npxqHJacpxyOHLNFvRXp4y290DNlNjLj44WMcvv/Nbg
0YgrxsiPC7wpQAIUuqvG1Nc8mqMj2YvRESIchF757LWyWU+oVN4CmxU4DWUJbykuz36BS5iD8EII
jrWgn/I3O/enLXBrDkhX3Zf1MbU9Y1HGdgNnu3KXsZRbQIrqFHVhvkUr5W3cas6WNu6rN6SxcQTk
JrJlgnRjZHOzSwXduHX3j1ePi/IwO3k95y9ozej17kYv/GLma5RwwnZzN1rJMA82zczAL22m8pR5
fnnqowBjkl2Wz2irVrE99QfLRZOAq2vVwjT7MPLma6cnBkOIrQ49SqlTYrYjjqbBeUIUyLoXmkC7
J/EjDdLpZwpMzC8M54MJBDMQUH7Lwp6cDx8AJqfCliOS3T5hBTEIJACuMN4VVFXwnWnGLqjadRfU
83ODqGudh4xN/T7yjz6ngUPayJ+eVedbAzXyzk0jvMUJfK864g/0qOq2VsopGFlHsyaF0l2ZjbXM
tJhWUdZ5V127W6Ip6FQniQUrjq9M+QFRQx3r2k83UjTu1rUdRmd2L3YMj+tF5RCJ0inydwdPSdz/
PZMdH3UWvY+4ShkQd9m+jNthj6NgWJnk3GCxStNzg8lwmQedxU5S/h4Im7DqCYF9GNkHQyK4nbog
P5ramTeUpneJYNacGa7XiBeC4FyUVnK0qu7oIpq/snlCjJyyb600mCXb4fCBI+uHEfVP0qjfiX2H
ilQqtY861JQjM5Bjpwr7+PiqdnEmzKXZfRiXMJpiWtrtSKym4G3o2g/CRb2TpqJblGjAnt2AyC45
hUSppddWd9Uxo+uvZV4fW0NBotYgws5OiWLfqNQvPF/deWz76NBWdbGOXQFTe4x/cA7L58b5mcbN
V+QJRC1sdT+pxQiX9CKbxN6mRjngP5xp8UNmFBO0yZzmzNKNIUXTcH3h+F5dqSJWTqWfUCzK70Ek
mby1s7rVmZmckqBlWnT/H7Z/c6EDTgk8BQvnPhwGGvVJWrvruIS+rfaiGkOM75W60okPYdIDqgyH
3MKHmUJ2qNJphT1cM93BMROrGSa6EVkvAIbThW5mZ205A4kqgmSNsZTlxkD0wg0oSNTWqrK2Rezh
e1BVtHJR7C9dpeOrQW+m08P8C78z0WBj9BoNpnmc0dwu/d5QiOqZ2IWjGK+dgwncsi6PF8XASYPq
Hqa/ZwG2S3NvPybZac6r6jZSJF9yclgXNpqiZeu6SJTs0tyZCGCPBK2i7Oz8RWtKf4dKD8d1NBFO
orB3zp229oaNHXg0hdyBrxgonePiMtlhvIoinkw3C3xqlu6pip18l6DCYsnud2YNb1XRJ6TNVqHa
kYTBjL5V/NY7GhRiPXFY2dclWp8pRxY9hOjH4q1H6tm2zlXzZcM/Nz/llf02dKVznP73Uow0g7sC
65NpFteU3u2zkyHIAbf6Houh/OazviyI64ig4w4JSXhOc2wFH7lQGGeeEvmC3wuUMCa7ftOgnF43
kR3SHkTRk8vgq5l6mCgk9pku7+Q+DbzrnKPMauKhOhd+mS5tJ5/P0Of4Dj6FJRRQ71gn7PK2R2ES
9AcOXEcymVIE3sHvx3tQA6PCGKb0qlZl/NRH5S7n2DIF4pPRnibstYmxytu/hcz1kTSXFSev94Gx
w2G6X7oiRZRZML9k8Bju0kp7W8bNcmGMgXsp8vKnLvzgIgCP7vmcWuuad2Hv1v1IkyyYSInBvEta
yfsYam8VWCURYl3dfoZsyakWz9l9XDpltfMhEAJDImFdcJ0PJ+NtdkwgBnmyiuNhXg72aL5XTXCh
n62vrRekVNwcj1vDe42d+MJYE09FazVvSYiMQSRyLVvT3sz38611v3j5VC1U/WFGg/0RzerMsWdt
4P46lsA/thJ6/CYf3B+u7KpvpuyvATvydXx07DJ0ZYZP8kAXDqcUBgq8NaCoXZWNJwdgoS3qHM3C
DD8Q3XtrR9M2CEtjxXP7imDEXOe11e2D1KcVTLwecazqxY2tM2E0EboQ6MCapjc8wro+sm3UpAi3
3mYOu3KLl3avPQ8Ysp+cc0ugkQM+fipnw0Q6SnSRqotfGBhPd6XTOk6YXURF0x2JAfjAdqxYhKci
O8VaY6aduk8yHH4Q1OJ8pmXOMLKXG09BUKgALzxFcR1RFtXRKuPeLUFNRzv0bzVN8DjelZ5Ez6h7
f+P0Pv4K2u8CbxH5TEyKrSoozmkuiEEpR9Q6AQtUHcFNFuk3BMjdAU5n9Vxl3RVZHQhZc0BZMOlo
DWij23QeouSwBsh6T4MxmqdJdd2OzoxxCDpDkCs+rZ3W6Em1GSdWh9DfSit1ngrf2MO6YWZDKAki
/I6hU9O80Ooq3nzPOGbTRxIH4lvudG922tScD8l08Pm8FF7QHnWv2rNjsVLnUm/atBObUCkTUMY8
YvUKzIsb0V2hGFwMmrAX/KrR2mviVVVUYoMGsyKKGew+BEsAfUR33DoZEDvg1BbvBPQW5ap3p/6W
isx5Qf6cbQwZ+k9mGjaw0ft13xk0f90choGaBYb+sFtOfC6/q6Fe+nHLUgnihX5CRc+1ypI3P7Ju
XTDES6cYs00BD507Qhen8GeD2UDjnkTUvaYpsI+cM8iAgEDqu3tqXk1lenBYuX/UroGuGXbB5OMV
M5MxO/qt3vR52wACzeLboFzj2rpPPIP2J73WelWgnfQx49xCRxtXF0W2Ux3qKjS3vj2jA+irdQ3e
0p7JzpFVAnyZmEmrS4eVrSN/E+PmPIRT/LOgE3l02qncqZ4Tlznr7CozVAnkKwfnxIqnl0CMZ2yc
nBlkjcYz8bKjqbwIqrgklLxBb0/KrECPzztEzzPbTVUyncvq56hRYyHEbID3mNnStGZki2BQ2OqC
9DDMcsIDkDtYjtpw4bWF5iTAOdVLyuJCm2H68L8QNFJ/CFoulznHBxj1h9EiH31ttM5As9Sc8AH5
v/zakpdChjwO6jkOe+v4fy5Bm0a7jgUqEwnru0UjvDZ71O5+dZKuItmtHMNdZFU/c7w6lE4VunPR
fC0HWoBpYgwXpxu+AKvJDw3RTzxYRbkdaeveHhdhiIObFoLzGD7OZvqqtIFnqcrCa9YnPybbmjcB
4k9qR2vXJZ57cHiulrgPcLnClSj5GD/lJs6kNOq/G6Vqd15r/Ebjp29Rmf+03MpYlUaq0CMqBRjD
7pehQu4d6rp8NZXC+BmaAzmaCJFAC/vbshHlSZAycjYsvMPJFM6XDtPtQjLuPXdGCT0VbnDotZtK
Sh9zR4Wz0ERGrH4hfyFPjbZDyWYXxzcGdBK0lG9s2X6dI+lULkPj6mticQwnLf3R3yCnSoloF2sR
7wIXSDEmnZs2FD+PnfdnzCPd8wAc+XEzxzHxD14AUJ6oiyv7WbZwxmyJDqb8kYC4ynASrqeS3Bop
lLr1avKOifLPGv+LdlzrU0xEoE6dNRwwbDubzI69cWGAct0EM62NlOnhbZKZzfwKanX2c551uqnC
FuscCsxF3pXyYNZz8qU/qpissATPPj1ZOdCH4jYEv23dhFcXCOoyl/N08gIxnRxJ5pqv5c53Ov9Z
0tva2cPPzp29i9WWG5xH2Dls4tk4/bKXBIn/LRsodlt6xK7/JZWE8Tr1aAFgIr5Hxr66PS732Sks
j+7ktjI8+p5zegwAatfFh7Y3hIw2nNJe+qae370Z/o7drMeGUobUAPsAxM8iOImv2rpAlKmCaU26
3LbPigYnoF//dQEte8y6pLs2gxIM8XHpK8s3NvMADLoYbvUE5HzR1j0BCv63lKSQz3B8B17uEA/m
gc32aSGQo1CvJ9eJDjHOrl0T8g17n8lY6kfVT8e9OmkTv6lmgB9fNTC7MsJDsCUPK3C64Tqw6DRk
nSD/ZrIKziYgENqGiLWptV5ovffPs+l+SSRe584V6ebhfw4Rqy5tdocmw+LdNFm37t15eKcQ/2q4
HAZXGN38j1KD/IUHn28fLzEuI+3yIu/SDY04ShmjtFHsCLEllz2ieX5kNZ4Qtn0LyUZo/VK91WDq
ERyAr9V1pzYk4PIxQNjUEl0Iztwe2zt4qrjq6zTk4pjiKj/qpPwF40BsW6MhVy39jYqOc0pOlCF6
y355L/xXjS2W0ySJg6CzgBPepD5Ez3XgU21TyJjOFR5TsyCRy11zfsPQlSYO5PiSmqKuvFfLNr4x
tSAaR6C0NPE5REEJYCFnC3iUUKJLfoJxrHZBmbWrWLsV8I4yfGloXY1zrd6bKJtuvLF4R2z1XjI2
Pjd3Y9fjfzKbDQNiHOPJMz9c3bwUOK0/yizeGXkmDllkikOLnWQ9aqJamC8Qy6wHut5t8gNPpXkZ
i5hDckaoFOPOE0lv1pUBeHLIQCesHqQHx+IQNKejd+hqFMPEzOhtmRcHvqU61dk8vKo7fNjDLr11
o6IlQmlud5nfY8CkNX0k7gT5Nhkin11LfoKbILyi3U3zO9mFwRT8bMh1W+fSw+PeZ6/uqOvzABp5
01bgxjKsnrfBGcTNk1V28Gt+v6EHyOeVaq5kYywGMQTLIYlRWPNcnY3md5ZFx8TP7E0Qdt5TNKR3
gHV2N6bniGPvl7aLQHyIZD9KET0R7nOs7n8GTc6BdxjMp9Xu5okGgDc86DUTXDi6ijj0hwYlTUP1
5BXyim1q+ZhB02YBSoS34WT3Eau9Qd+CDOQVvpxin6MDXYZBMrygPh9eVDktYbzvK8bG77YigUOp
2Flank2sUx+Urw2wj9BT7UdNztapMbH/cAgYRuX9yvK1yPv0F91ksF5x4b8wDyWfK8450XfYx0xC
zGRp7XRePk1gWoJIGNfBxfugoWGk5bSxiLAheQMVEKbdJ5Z84gtR7JVPxJMk4Lr5izUy74WO6FGa
94uAo7CMh9Dfk+2HHcyO2s8qtigKBLEEc3KdMBKRtUQCFyrXdgmWHXcnGvuNaOz0CZ7D89in8wcu
AOpv1cyn2CQdQPpmsVVeR1UWKYAw9zAJjoa4B4lXs2blbgem+vGqBGWNBdlzj6FHLg9TUE2VE0IF
qUS6Lu41djJ0LwYmCQeJ/QlQR32a8rqiFCzcN/DR+lPwwaPBMVe3qeJAIRtbf02z7KdXV5R9jbcI
nbQ/qcRQ5yKtUJvP0QG8GRdT/jYtJbdOyK6o5MbFIHruvHlNgw+JPJATjOCeh84ZFGud6p8l7aht
JM3xKTIQ1EuyeG3yGS4ou/qLHxj9hcbEjLHfLc4whji8xt30qkP5TLzRq9Kje8OM27+2OQJCPDAf
DRSLrVRE/3UIgdnVs1PWmZxBMIIMyXRJ2wHWWsKOTD32FdUk0YoGkNNUmF+4A9ZLCJ4fnfW56Pgg
u9aYXJM6SK49KNsGCve5wW3WI4R5d0d1VDSYf+f3hnwiRIJl7W2aftLp/E7sqL+1jDm28BOUcDXv
F3r23KuQ4xaNsbGiGGOcpbYZNtRNZln21vSgoOasAIcmcfRnnboQUMLoNdGXIZ4ks9piOMfOt3Zs
yh+RdqFemXN6Q6hPcpb3goyPBCfT3zeAEpxogAx+F57A/MGejjV1N5ZVcG3jMLh29pAdBMfj+wOt
+PgD1Sqh/kUtxySgEAqPwUE0+TfTyton1MRAYyIsjFb+teul9zbBGkkayzsaZAAm3FhAdDQxEXi9
1vincfpauC987klAF/iIaokM+kyQxnCPSkurwsciVnj7Wtv0WWNBR7Jhe5Ogo++v5Fj8AObXru6S
xLX2ZvGR8Fvhck6K+tJtyE+SULFawzqHRjB98Ffd4UHCnBWhIlG7SVK6T66ibUDWVgqBEkkpd9d7
mcAj4lQlj6a/xwJY2oXYY+CeivwxO7VICpazNd0ZRpCkVPnDHwwCGOB4nd2y+ExspjLh3PacPhu3
XGpFQ6Wpgh5n/zCcUaXKQ9rrXTr0gmJ0hhXUarUemeguSiwH68Lx4v397hHr59Mq4RZ2WnwzCMF5
NYit+ogC96mTGV3cxwflfgFhzVYAQ4r4Ffqkk5S/bNFhfVayfLPFVGwSN/kRMpEEbDsTQTqKH6WF
KXdMevEpGukvQBfkh6B12oXwwZcUlXWprEwtMrfycBDlrP6Ti6itAY0esj2ce6NAqe6QA90xTo6/
Rv2oLy1yugV6Nvdo8g1FNkKUY8SBDGDFHKHH3OqTbVOGaXGGagaMRlMvgqaph4/g7m9hmNQdH19l
U5Ud+3JtsZrzADn2YsKkeEPab8B8jPJzo5ML0GYqXJh01xrJx4oDfnOe0kqdaG9syspy3rtSvQrg
Nc/+lPpnhtD3tIW0JOZLYJK2qWBtk3ffshL/1WHswmh1vpme9l6DoqfIB+MpUZC+8Aa+W2i834eI
2hDXfwy+7GelcpcKmwiFmSg/TSY4GjIh3x2CwRddXBAjUwft0sAlc5SEcPaR+ElJZ7x6iAg3MQSx
g8wqVq+AUCTmRDA4OSvyRATotOCh5bYwXq1sqUk7UuZIsV+S5KB8nHbh6LUf5vzZYU41u6E4O1MX
PTVm3BGOW2Lszo2nMI6/22WSHPwE12bVu++lO1LtZ/TDFrVGKtBm4dmsrJgyITGWThhE246Y5NeQ
kEiXtCrS8IZxr+eeXxoH1O89QQCZSWhEOrym9+SeCatlzQpMIEwVXqIoNV+Lwkc82zfT8fHSStFu
w2bOt2lQPaGYN8+e0cM9iBO9Zflcpve+7ONSuNHOT4lz5I0hbVfD1Fm0Mfl9BU/DTswuJNdGfS3o
mG3du4Uxjuj89I5kG2+arQemlpPKvecctsGiFwRAQaoebngIqhMDOApkU8ADycjsgpm1azNPP492
skP0RkAHOIMv8zAwg9PWCkdOTkrFMG6TrEhxdrriFpsm2JGJhlQGtuzMz0G2CJaBdpbl8xiEYIwN
Ig9gWp07BjvreKibY0eNAnphZReZPLWIbhZjTuOFAay+tfREF7alX/FU2S9UN2uPUnQeXXUqlK6J
S2Cq/yAwNqTNnFoWfmec934AlLJM+xxYjf1ZtkF3ykckQhhkHy/CZvyYp2E3D451fFwMt7s7cczm
wGjqLEVafHET9x2/5q0voA0bsgfNQRN00us6E+ItggpE5kLi8LgBFVn4rj3ssnDGrAsfFTkgICUc
jekuooaR+Fff49FxlnbdY3+nRjiPvvFZReY1lSRVxcl81VP71XMSZyUz77ekKXHipOQuwzmO3h3x
m/gMHhtj6tP95CN9xBCptp7l+s+oFS1GR/Z08PFBLbu+mfeNi7W0mZT3wlnIX8FXGQEKvoVCFs/m
bKqXWXkAtvu52eStaF7M3CUgwpQAfQAFVOM4nJx7cZ3aHGXi+yXl12NiO7bRXYrQ+g3OtAl3rXeX
KAhJU9UPnnM/a686Hsj5bPj9sCBDoigERAHMzbuuw8ozaQXXwalCGimhiTO8KylkkCwEqmMoKWEt
zTSiIUKRkyXkxzwT85w6PCh9Cs+nuzMRlBl4O3Cz6CO6BZaiHWWwOkQ+J662LIqL03wdshnAUx98
bVw/efHuBQMyK0rW3s4P3piHq7Kmh9iI2D88Ll6XQ4pqyMd5/Ikh4mGUHblFNtAMtv68lPGpjQm1
Z+P5bODwIYgrOOIVoXfo43u1nX/QUyxIIkPww1HRW6Q6kZdeBvbZCP5qYxfgCw2/cM4RJqYn2zTJ
BG8yf18ya8uWpaeXnP9r7N0BIGysu4yF5u+kYHIOClz/Wjleeorn2V41DOoXHNLJr+xd8xk1rKSt
EjqboP9F114fsrFGPJZjFfKInex7tUJ0mZ0tI4DpY+ib02J273vT3xml6L/05jlqsbuOJZ7CVIXF
zqwojzIkPDem/vOpKc2zQyDBtoxQ/LeR1d8SUe4eE+hhSnHzBXTMm+DFKQdzq0rNdJpz8YlARJYx
G323KyUrYGeZi1xTBili1ADtvZaGFXwL/eAYtYLnuibrd2yaL2WPiKriU6l4MA6d3ZUEwQ5Wt5yh
fxz8AI+8OWIbI7Ipps+vqHON6eTTgNxITh6HeqgJUW6bfDlZdbftq3kmdxCiY0cw7tLIaW1Am78h
4k43BnC+3ZB7b8FjkBwCTzB1Iw7co18dVBhSid1rbNa73vM+3Qyzpi1RoPNJYNk0db2MompgE5fy
4kekkZBisyh18PLYOgRn72USe5DZQNE7lU27r9EMbqMq3GVTlKxKWrAX7VqvVtz1+8erSNkfZDU7
p3h06cQ1cf7511faf7UmZd+IuKrXukOtCf4oehYjzs4kzFjs6+RnD7zVEt10YCpTrZjYVNhodb8c
NHNvh4SJ/j6jwvg9gqhAqsZ71afRsA9Ef+qZm79blgMcIIe0RV5ytG1AbK9kgDrY7Zj0hRmfiTxv
162TW+uRDj6tqPq76vV48DCe3Rrr8GhvOoEnT0nnMvGW3nsUOu+55Xi71kYD1HBf5+oUjKGPD06a
14r6+FrngX8EY3gIMj6JfVeZx6IgW0jlZvFeYLSCPZFGX+wxReicaqrhud2ijjC3E//MTYgr6lq5
PZC1wXomAMq+FY2K3rL6mZrIW9dY0LbZHQlDSd9t23EqFo+XmN/FrkMhvLX0bL2wPP2eKkR6oYX+
txe4DAWROl8i3i2SoObvzUyAM5VXdXHaxgWES4TmbFvGvodXvst6LK5gRZNV2sDJauPuqvphuIwZ
aJfAJ4Ip0NPW7tIaF60N93qyo9UYR87pcfHsyj2lZgyCQTff8qmPdlPtcHDlxLQdJiv7AM2Btj+l
Efh42Uz5LqxoCxnDS5fm5Q9hWhCMzPEeVq6X/0PSeTVHiqRR9BcRQeJ5hfJGpuT1QkgaCQ+ZePj1
e+iN2NG0Rr3dUhUkn7n3XG8tx1O1dJ+jrCi0mvwIea4kaG/6YPkenUpVV1cPmYKztPNjl8ORsxjE
Sshewvfbu6lAilEUbrkvkCxtOCS7ANZdfvHXD2lJAFfUaB1ajyW6dvLqZKx5x7g/Or7LZ/8+yIbK
t4Gz1HauevAZzxR6TlBXQvprVMA6XIHl3mz2O2O21bZTwrjNxYLh2qVXrCsfVG+li089ronu9ft7
YUQ/TlVO1wy9Bzz3lX/Zy2crdy+R3qn7f5/1skJMoRGpO1refFoM+Gmd0bMSt4jFxN+Jf3CZHXLE
+VDE3XsTj8lpGFMEb8a87GOXBK7ObomiWzF4Yd9NgPgdI71ZZZ/dyG87j3CS3LF86aqBeS0z9Psh
ZfOmFRWANbaYp1GnRah1fWzodgLVyvmp8hfvaWE5ioyXzgkZg/fEZs88pIisua7kIYOzAuzIGJ7g
WAGjrJzfpRvA8qeaxna54OTKSZmAR1K8QlNokBKq/pst07HuMKtXU8E2kRosn6vk+u9X/z7U0RJf
6VReBixNu8omJYOcKf68mMetfgPOw8wDJvS+y5L4t8/zJ5NYg5snSJ4lwpjtXSaHc4VwJMNqyl3O
Z//+exG5+qbOBy9M0TfdEnrMg9YoNxjs6hrjaMdgWem3aSZVQOtt+Vy4JHZEmdVjVCQ3xXfd8QZm
+iktDXGJk3G8Ddx+zpJf4YFrRzZhPGEG9liD/HVhFRAnAlVhbr0L8zlEeoQWPObOEkEHZhCwdCy/
+/EuibtxP5iqw49K/EedrjibdhmwrHiXkbfwajiQg9tuidnfztqlQne5k07RQ/KUhO6VLC12LMX+
ixQmAC3ykkMhClDQNohhv4NXP9igtnu3WxnWS3+x1g9kuum4CJBPRo21K0lJOzo1cYgjjKlQNGUn
gsWsG04Gi8wVq7B3Xkv+eCGiZ3QI8t4cOeksUlKvYzK9N4RHnv5dWeznYbXzDYNElFdsAQUSmfWX
tGtNIHXXr3ZZa3J5y/QdcsJ0mFcEWelq2Hlr3uN/fwrDcvJzn9S5togY7gTDpBAAunn49/kCpvcy
WmzaR13j3LPk/Jp31rOHI+wUDzMrrbnLr7bBeLUdEEMjfgeG6ewT6dmQCweWeqsQWwRO5Z1G28em
voQ5jHKIy3Mg7eHm80REDBxqHYQW0kzn/JhXyQ3IG/no3R5J/0513Ld+FJQo1RT8FX0hzBQmaY4Z
qZ7d7dC8tRODhAtr+YdJ175L1BVZCZSjGuyLaN9zFjIzduZk6o5IOAbfPDmDR3AnUZprwAze/G3p
Du9oc04AL4ciuRdwjvr502LAW0mbaBIC64az5+Ewf09bmn1E3J4Q2zw/yd6/65b+MIqC97375Ufc
pJZ1B28rXo5J916LT7MzHlgBcuAkW8H8Ej/A2a8/8NjjT2Rm4jNpSdTGHU9lOp76LGcy8R1dlwYo
37ITgtOmaGnT0WfhLG6iVxs1LZvImVcCKJyKn+q9S4220H6ouQ6QVtF5j+HA/H9Y3KdWfbcmGuMm
YizgBdUKBht+7GY+ucdUlHvoD9Tg8S5b0PBNeqD7yUYz/AeI0rYHo50p2cuSvujiA/PRoS1Owj+S
TRLqpbZHJkcM4SM9uwtv27N+qq9ytnDnXPuy2uQjgdLzyes+c7O7+E4Xtrz9PKa3OKp/9OaiowVw
bjNAIpcIjRRwii+fFmOGY0avikjVZF3d2fIaayU5k8u+Gwkw5hm7Vg2T059c4QAvAxqFRmzRIfV3
bLYLRsA9qjddkteo3MMiFEwmH1KcFXZ5fsaJD8IkcCXZpEkVdtFbJAw2Qag3W5r4c5Jx7vGjmzVc
a8zTBVEBqB7DpixZ1K2poznh5TajWfmciorJRwXDNouObHI90V4X5szB4pQZYaqgPBImnw5au6k4
omDSfOeTTfXFxPBkDkYcMBf70tfoosWiDYk2PkgbJ3NChz6FFAf7UqXmL66QOMBXC9Co4i7VzIPT
UxDaBEoaU32cZf5QaqQBEpabRNxhI4/8/DfnZkEKBVpN2xmpQVumBY0NXck89vP3nCJd9OP7pYqv
IE++RmDyeRq/zDqblvgaL92+wGAG/Q3TyqEsMhHCKmQk3x5B+B1USkwEryjQwQ+HZ9q0/KISe9a9
5Fz05q3ppw36HlIxebDU0zMUN+OOd2O7GN8JnHXUSgHYA8LI+zu0OgBWrAevK0q0sTk8pp3DPdvn
2h3Ph3rX8mAnFekoG21L0NKONCDEtBnhSvkOKcuIo7F49IbolLiYK8mVpANnpIvHb05OsgaoHaXb
zKNB61rIXPXT5MhjOtZBiV4nI0ArZ0CXx1dFqpRC2+bgsgLodmonoG4DhmK/9k+oC8uJEwuR+Al3
xF5nAcHEc3mN2aWzXjmXFYEnVOB/aR0D1/PNz0pqvB/TNU3jSwaTpU38g6szmraXRws1uQvIJ+05
IisftJ1uHWSZHGseMNZ4YKt3wmeyE02FAGt+ZWmMt7ezD470Npl24n8a6ZPkjPvjvlLGg9hQHYDT
K8MpjsI2bgLNTv5qqBVxbD9MpYuEruAl6zmp7SsaQzCLosfCdoi1Ytuk1PZi5Wx27S623VNhls+S
JARmEihZOMgrFvMaJm9FdsrKwqAee0tjB1YjYvKWYsMgJGTh4oIc4ykGnC3250UvnqJCvA9kxaSs
snRiNPRlOJuz+18BL8abPsg3rZvqe1yKo0/Sp2ssnC2D8xdH824ox02vaWduwXtWnGEqfxkWoUoD
rqlANqVv86IRTpMMu76pf3LzMwenaxA0PAARJsVSo9Dy8SNNO8uIP5luhLFJOhBZ0kOYJy3IMgVn
rI9YdjGvgwebcNmm1U74jL7JQHaNZiur5ttnSHsYluYyIpVw15Sp2mDKy/KlRYOzxpgBHtlCormS
h3UyNW/rRs2hsqvtCLTLNMrvkRMI7fe+jZNwMLHHW9ouYYrDWZwL9T5HdG50CpbMLprbHHzW1Jpc
HuJaXURWvTSEzJdI7bj915iUBzPRN41R77RJbJZqYqblwsPUfwvClPLsKR6onQnjTsHGLBEBypF/
zof50JvGK/DoveMiiJ7uUSF6yvsbdZ/oWtanrbefHHsvhhIMFc+CvmarlE8SXaIgaihFCCOPS139
NXzHyP0DQoSf4nL8k5O15RTCet9n38AG6g1GHcaKlXEyY/+2CISrSUpqR7Mhq4KbGDIISRwNI0AM
aJvaNBH5dWyjyaVyQXbhaKPLphDOCOpthtP8G5clE5hv9QgJ7RVkN+UU55dI98LsTpEsqUQZAJQ5
2XsJEmmHc1pDu+XWRyXTHysxL4tqiSK/K8mW8RKicrzi2Tfdjd3nxypX+wyeSW1ErKUbhqp5tKsb
ziczd04cvo+uD56eFi8Gn8Zk65dekNgBfSc173XQmy+0gnnN3iLa6ZH2l4v2ImWztcnSsWfnsRth
0y3ToTCnnW7Z2zmRdy1wc5Sf+snvVFjN/9mgka3obyaWxBuKfVr61zzt9mln70ZX3TuJ/ySzekci
9H1nM+ePyo3m3YQ0DhHq3qAYSpQLDZ5fI1DKfdFhV4dEajgMPUpc9UvG7ZsB4V+Ta9Dlzu5t0mKk
fdO297lp/L4cWAjMT6BIP0Z4v3h7rHuVmglfT6gkom1WVoTa9/RA0pgOBjuevWjPcS8JlU8paEs2
bRsR3yVMKFtt4dsFfOmDP5Hjvs5Zb2RuYOUpMhykt/K7Qw/JJG1r4zXAYmXYy07acBVxV+7sUT/a
NoHFaIFCKA/XOHNBwH47dO99DohHQmc0XlJzDCI8401cbVXpviXUnxV3UMMTRfavFUCyOtaJtUh3
0C93PoiUtm3wMcBcTId7p4pvEwqa3q0PueY+IhhGJJ2i5G13NvCYhrmwQSYhuPbPzvaRP2sE/xLn
7WU+UDW8UvlVtyG95Uy0kvrUDbfCS2+t259jaN6M5ul8JqyiK6k8BFV/1fv4ybLQtfA870lyxIbj
/YKFQqnPlAyuTc4UE82Glel/kytf4sVOt30j52OLXGWzNOPXOKwUJ/Zf7NdcdGU9Lotb6lWnuTcY
ZpHZnlAhRZ0s9l0scSbDwGS5gICQFCc3YSWN9yJguZhcXbc+l4u6I9rgvxwbAD7b+j7X0kc51cTK
FeZrjBqhB2sXKAO51czYtxJE6bRdHGKLPVkjv0DZQ7hUTaSeTZYGGz1izI9eMsmtqcijI/aGkRTf
yAyFFewbGkG3XYEMf07jrUiiP7RXNe5vAXuEUNEclVmkG2fRIWKo9ffej1+Acr3rk/dUEPsnBoRb
XC+TxgHVQdPYTDMyrZpUvIJI8KXOJpAK1QUSHO++VCnqeOb0XQ38J/8PLXkcvraMv1bN13/Cyd1w
Sk8+ldAmFTh15pbNY0lkuWrMNNTtEggUVKM0ISOFu9aeiy50PCIavRbrTuHuK4xGbPkF48xZ2yKR
tgIhRrxKZbN10JsatTni2YI6rRr+a9N8uyUady3JN4aZLRu9pKEsYgfQuH+Mne5Pom5gRkIBtFqM
T6ziJmPcSRHZaJIHCt2xeSeNyR00VFIzqu6S59GYYHV2R90MtaFn4+q9+XGuIRhs5kA0l1mKbJOa
Zht2VF9IOHKOHjBMs84+C57VFg9nFmyVbuz9qqScn32o36w6NjkZHkCyXtdVsklu34aN8MfEFHyP
OP694C+T6/dgxMuDPdIp22P2mybxasUY+n0K6RDLUVtlnxXjl8CtjpNLpTsv9pc+N0dTb+7/LeJS
RHZysQViZHb46WdrWtUGKTMdxChe52a+lg0E9dQB0TY7WbKZxk0zENxgVLYZLlr3XaPNj6z/nOns
delLHsX3//4fbIzJGNTOVlyeaqf86uPxpuYZgr1FZ8ioLo3XsC9tlToINDtp471rUbNr2Z6BxuQI
1O0/2ecfHHNY6acjwg1KrMg+43hxmcmCfDLH98mIZ2a24tnF4sOXITIZwnrpJwC/HexsgmcsSjfN
OdTAcCOKpNBiaBfqufghoeN5ndcFjhAWyVHkdnfNf2q0ZTAhAAfzq7P4M8+emB+N6lmfuiXQU0XI
hfejR/S6hf8AIPmtcCfMxtguQo0B29CVJ5fcEWquuAwEa1EHjcGoD12QSmIp8MfjabypQQIUgSEW
4vFjx3rNeqyQacONLZmXKOa8BGccrTqiNJjfIEi7YTERjtToydWGUk8lUkC4ihiVoPwr9ep3mMmx
z8rpr3a+pQH8jDiJftOY3X+utXOYvUnWH22evYAL5uc15WeO2BmlAKJeYssQkSU8BVzzeyaUNjO7
u2zNo/K1Mj4V967DUrMnSaQyM7nN4xOR8VqIQMQPCmvBY4E4Sx/yu9qsHlk+qSA1rU+CK4NJtk44
TCwWbc2yQzTzQ06hHHEAlMzxQ22k1jPH/iurf/VCjsQOMHiocQUHCu8d6xPgGPOpLm11nllYeCb0
dk20E1y0ejMLgRG5f3XZH0C3DLB6QG6WZrFj6kIjbvNYr0wzyAz1Jn2KNzPqYG9E9T4q5i/iHF/Y
m+MeGn6oQ6Zw+W7YBdP1KKgSlf+t6786CbirTgWom2aXga68w1gkM98Y1htl0aqr+surnNcO7zLo
neFgzlQWyD6hBCzmfW+h1iqf3abdFo+ATTcwNjhiRFJyMD7XWfIxpD1BUY9DyxPTKSHbxehDhgEL
sJ1RTlUlgJ4WQVJHiZ3qD65mMxNp1b5csjcFnlNLmbMzV8Yzznq+cfVLp0hvwtZzL9d/BhhykEJh
uuKM71eInF592RAIw4yA2y1kY1ZlOXIPh8EMUKCHPrJX/9S9YKCbZ3Q00sofcS0nyXg3eu4GrPqZ
DJojoav3mj19TngrR7+/dol3InAFEDSqAtd6sEG5irg4pFr1RmwCKEoXxvSE4wOeSDZ+GR1emKFe
PdvXpF/NJSARws7sNmTm+OtkIVAlZltb9Z9pmV4rg2VIM3xySo7bss9vVeSgc7QQKfm0sEP0kfiu
wYAME2/nklznE+slE+/gKOshr2ZucM16bzj7uvln9DSY2vNxHB5lCSBa4u7InKek1L5zNGWa/TIY
DCBM8RNhEhgd+HUR6/gI9fU0MfFUDZvZBn8DNYQ5vaRCf8685WJEyw0/1SXBmBhMOteIl/FWy6U7
tL65kTqKYi2jUa2kdRjdic+43Vse6hNt9wgmiNBT5mBS52nMVJ3UtBuulu+8sG+5h8IWO/4YQDIF
+EciXIpiMVTpj5OymY+XftzIqXt16vZe92sERU79LurlbUiuXencSqpEfBca8U21W07cB/NNVSYe
/TT+zxLELtWJwEY2Ont4XliWhPYkChbI8J0YmbbvtD2oykzTpuAAdh4Vx65OexRUEWul5k4vxUva
9u/rv6lwXzXVM1NiemY7T45f7/pevGLXAqiffE/m8FlVGbI6M9+5RDYE46htjKwKhnq8+GXxp/Hc
b0qy3Jqo3xCdvGKi+RmIuwL01z3GiCmLNjCs6ToOPKOi9XWmSXqKG+1IWsq9N+rXzsyOM9EzXlJ+
NxQMwAEfIgPta9dtm4RKJRcjYYi1twRo5jem4tnJkKxOx2cQ0z8m7yzeejuKFmZYGMp5aD1ZaXdv
mkQJmes17dlQbJ2qP3V6xX6gtkLboMExCQlRj2lHKrtZ6r8sIE5+Ux00pDceac1Oqn6oNxgjLX/r
Td5SeBX6u9lQIM0DrukqpbuCpEv89uiJnyEjgr3uFPqpnj4RoYBq9xMtF4XTuAUixcC67O4l11uq
qm/RU3JFxSOYp13fMcwSy6WGhUr/fK6b93QRZNgvpKbLLHlWFhdha/2s36NeGf/5afRVRdkRINiP
a5jYn2hGJqPRQIkIrDIL9HqTPIHEC/synoJBJohfqV05iPP/PBd8M0wI3i4rmt5byznxhkJGdI6A
76sw7SNKq3HaDaa+4Rbfo+g+LQtAj3gdy1mtCGRl7hbmXITH8cYnBQ1xbH22VhcSD7iQ3dfbDLH8
q71eDq6fU6kbKMRzgq881sxDEJddta8IBcGtYFRBR2rv+s+UN38CNxmuWuPdmNidgQDcNy4Ed02y
OrFMcnT5EuoFBoFV/266xd9kY3oQ+IPDrhk2mLznHXIqmL2zdx4Qz7KjuxgOGGbCBgNc0I9mwux4
0Ame6xTvT2GQaTw43X3BjH3AXSN7tG9aBeFERbzy0tMveu6ATZlWWIr0LoS1CDD8jNeIHFAUXmy2
kfi4uh/4inehGiHdNT06REPSu0yztpkHWo5pjL4bayq3zAJSAd6mrqwpnOzS3i4+mw9LLT0DU3Ru
Fj12KOIG5Hftxsf8SIPjb31Jkq1Znyu7BdFhEPCaP9hJ80XGQwRJvps38Scucov0HvJFNRsBwYju
YTTxa5aEw6aUKJ5bfMel9lj3HEUVU2YkbdCALMbW924qh03XWlXYLCFzOQdWYXpXetnD2ANey2zF
qMt6zgtP3/cp2Y4QRVe0Bu3VPA0vvWsB/6+F2rqsmMltwgVha86xXhnCfal7+7gc7pJF2vtE8TAB
NhtCRot2knlf6JdHrA00SIXO0J91IPLDLt3bCIl1MlrPrfqc89WZMFAfAGFnWVSSAN2m53jqMyq7
eGR08rnU+vfgrwEpGr9HzAdwKYSDdRR1VuI+eoI0AfIqqzDPxFlaE9CGGdfTNKAuZ9g5GU4alk78
S0i9EXgkT2Uxcz0dUrfts8w22XL4/N7cab+iicZNIbSlxCoj91d476z4+eZe4cNoIThUsuFKa1+a
VYu3Eg61a5WfThu9osPFwhsv+5QGfT//y8tIPFRukrxYIg5NH/1B39FZSQ/NBNs7eWNyZWz7dv7t
Knh/CbtnnWkvL2sRDtIbA9JrL7aCD4/I6A+t24m82kOaKzMAFg2q0uG5207beRrJfwUUEhgy/dNL
fBqqejFn+0S1TS9uqXobLXdZZGgEa82nttYRbuXz65ogFUz5aegpfKqEpktr5Q1dKbI2XGaKCxHE
0PhCDjaNLYQsP1sBC9TVeBudfW7kx9ig8dJsn5ebVrRas6GguSSsUhGHU1JVlb7ta1xHBBMefMtA
hV+8jQj28Y6IN4f9sQXfwI9TbWMSsRbUsANYD6JysSa6FKsfAyOiKWrHjY0XwJ2cY0VsLlOhq0Cn
LRc3Dh+cIW15TuVfXTSfDD05O2ayK3X2+Wb7WONpi0zvolbrD3+5GNYpAnM3m9QBXNYddHGboZLe
kOPOE9HMOSrVdALipA33ydCCd8/LhxoFGmuS0zS6DVowbD1JLjaZcN6x1X97afdHefjhp9k3foLQ
xqSYpqwtUtZjw5zz4+v/ufxsQMiLU98j9qsWibmeUZtu4DEqUS26PVQbG9PniPwDMsADKGRKsyVc
BWebf19NhfhhqKYCjJdxxwasiVmwlw0/RBs7Gwc03qKPJydOcWMhyARJzOCSvNGaeEy0o996bWSb
ODWPTpN9eTGRMN7wURQQxBX5Ndqy1bXmGUHZ3qJOHKb2qkxihfPlLcv7N6tRm5TuES8rvTntNjrm
6akpsPdWUwbPMTuVDBG5DcZPN072Ea4Bw2Ko1I/YbuvEIhKGsIShTHAY4TMKaBv8GLOu81RWqRMQ
KoEnlGAjhTu55lYRbfNkLCM+qgU4kUdYeTGND21LTohY+O3FsR5ycofKF8tAnKitL+Boomjn+Quj
oOLoTb+KRbAFRtOJ0zJ7JCH5seuM18haDp6tHhYhiWszLjIH8o9MB2NUjQ+C7b0z8kcKvXudnR9j
6P2g6dznViYIcgr2LRZpnrUwzxH3XAQbNGKm2rc9mWTpPWG4PFbj+Uqyst4WT4A3E3604taO/Ul1
0ZlhEcqFVz9PKA/w2tip+2qPn3JJ702nPmuWepZVdTFiLNyy32njwotBfiSwr+ELfvMnbB96v4xR
TKP529ljWqR56cK2sXto9YlFOUUtXA933aZpynugiuAe7xJ8vMWGFPv7xQLiHmf6a4OO1rcFePSE
+Fuf6jgli9iZrgu1b6B9WpDPWPx1JSNyqOcT0n7ubEeSH+1N0UfmwRsVj+ZY8Mhd/Iq6tZwD76Oy
mMVnKRSseOBuS2fm4Fzc64qNbCAbfSy7PaZzLbFkNcd0NV0UrIyT8t1HrDp/Qslr580/4GjwebvP
Wct6jnUO6tjePLgJOmtrzlJMKu4XhK2XbBg4Dtd30xYkCjUqf4W3yE6FAyDwOOEYco+4eFz5jDv7
s+/j7ihTlDgRkE24kMuWODXAxt4Wg2cUwAgiiyO72pTgO0EYez0n5MoyUVo6eqQSlaq6FNz+GYiq
AIbltAFHwQxk58XR3aRpp5FUsmBxxXtT44E2WE0mn3nb3lMG5wGCMi5mwpSMkRUeT24ejc7esMsX
J0MXOGYPQGU2CCMe3qpKE/SuEm+c9NFOuPRhMQ5Fvxvec53gdvJ98iBrVLmLiUtG8fxcVmXLIt/4
KT1WiBCNedcFL8xYU1R4zn6QwJpGKyFoo3kFBIOuDdfeucISgnpXO3Lf7ZdKcQ/EGXnrPLowgTEf
XqbAMZ0fbKpbi7GX8KuDj+WoNnWkAfOX8hjSOlUWDKuFtjPlg5kuG5U7aBIS4yWzUsqWPH5nWPXF
DbvXJktt8foODK2OtemqoyWGt97JssOUNDgDHLVBZXOORw8gY4dIvxtYsoiM/KSccSKW9WAm0oq1
lfGxRN6bsi5OwkZa9AVTD6U9eX2B0S6jfJAnMl4fPEmiqO9D1hySRwx76wQ5el6anb+IP1uOOC5s
3rVykftGa85u7739ix/gEhprpk+Nzr2B0uVUD961cL2gHCoTIik6k1JxRGj2wBmXsvQ1i6tWpLu5
JjoWUhK9a/voztiubR5D7mZG8B7oprsfvZcizkHgesgqOql/GQia0pxMIzce/1TvbrwVoxTr44tn
9NdxbEN34G+x/ZggJlcnPMO5cKoy9mrMIXA8PC6NUO84T6j7jeFxKJ0QNmq9lVH8NvXFzTfSM2Ks
85JRdZE8GQijwu8KlSt0uWaQjDJkjK+zNGgiM0YoxC3+DIQas1chdRJePZE/HjAAo5uf3MVxQ1/d
NTJ5HL0SV2D7Ckg+DTFNcV3XpNcghsDn233CrvnU5q1C/hzgpXLGhleg4WDsXB3fn4ve+zUTBJA5
/oUqnHjD/LB0SR02BX6WArCUoTEpx18UnSBe88SOqCv+/TGieJtz8YwrgZrdqa9LbPwRijaEyVx+
MtsAxDTezQ18eyHx2KSjeo0884wqzwHhHxiT4FUoxc2NBaJXBh5jfoYPBzOOYTYVZ3dJGAgGKTml
gB9Prj2f8ZGn4ZBjKiiEhjyP7Kc6fktqsm6G8jQWI34n9cZC8H5utG80b3QlqJL8tzWILPH9GzKr
r7F1fyR6osW3/os/UoNmWpuZuykd9ykhSuwj94RdvAu0p+AYuQ5cAwr41H6nPOARjKdnpxi9LTrx
KITXZBxKrc6opJCtEJ6cveUkRQWp4T/HjqSk6vZ2y/NVGqyehNX/R37mqyJbEmGloVNLOrtiQA+a
Y8/o2/bbZ02v9UQvWeqxH6ZfFiJXHUAMIJ+DJiQrDlOynFYHIuNvWd5UPGloAqzZPRMOXFNGxdhW
+RoLNY0uDJcYmh2FwIVMREKT6o+K6n/yFc/WGTe4tq8SnCqe0/I6ZIqHjCb3gFipjZkjWZ13bQud
ZAKmJIALi20t+vTUsMwe6agOeiyfHFWY1OVFiSQIPhVBJmy7CR00BoPUAp3xIALDDd/7rapqlIKN
vJlFfRfFEWtkQDvZ4NZBVGgbxrDEhedVE0bfvosyK5PwzOEKJxTB9VXmPnCK2F6FLc5dnXOqcBVL
ijAi9wryOHdLfbF9+TmR44OwlWp9EYBEXY19rQfM2mczXLaNsZ1zDtW8i/9zevTZEWy+wC8feuXQ
b8ZoC/Hes5a2PUxxLWV8kd90zQO4oUgNaQstmG5cYxwWBh0M910atkX3OQw8YuucBxOJPQx2O7Nm
PeR+K9e6pg7BUYofMyYMYm8M+g/G6fWUIYeniSGQwMqupnTTDUwUAZtRIArrpKfpqw32ka0y2R5t
wfWmoccOItMJ6WEPpT7+cvJD1IgfhfBBDZXsLGgX44XUkVhjpx0z8cJFky00X+PCzQ+ACA1wL65s
ZQ4cEjXGj8CM2V6js5GUwpG6n6pW2zmxWwYrc3Cnt0577UB/Bz1Sqp3I+n1NPPVm6vp8U04QzGJ1
N0LD7VKRbNCEt6ntbwUBVzADPSLTgccVWAaPLYFyTYYMRCTPqW8R9Fzpm8rmVY80HRVOrlBae8Jn
VD5FqA+WlmCNbutXsBcotjQIHi7zRKZeqH6a54KO/8zDZUdA6pMGwHwv9NW2Qz7uY2sTy5aKlGkT
Vi1LPpsMtM6p0jF9V0axzYntoRBzoBe7XAupWzd0fdZ3PozD1jMtSTOYJ1srYTWtR9mFxV/tjY8U
8P7WjO3/mmqpthWZNIcqETcjseZD13IbYEwBSt73yOEticKuWOhvvBiiXHNfCcl2eGS6EFHcsZo7
Sa/U7ni4y3D2Z5hpa28XzfdWxXo5Y6lzoh6QW7uDDg43enLL9HmwGGAgg7c3gGzEJiYcOyjFwGpV
gCoztCOlVTBB4QnctqvekCr2jFahRA2JhfCvI6JxmJftmHxMSM1PuYDXTb0dZq6Mt5G/LGf010wx
8oKOwze/ErMm/9maP9KiLgPmTtM20WesLXN9drRNJ5pkXxU9l3BsR1sQfRlcrKR4wSHHhsPM4z2K
+P4yeSAqkCZG2baTMJQAetBHdBh7/mXGOCUZhFIY5l5hcT5qLcRXxbLwxVPLbnCNO20pyj9Oph1c
HesrmxpIuZUar1GV/6QN3F8j4XcbRs1A25jY9fix+f9PkfuU+IIgDAKnupbwgW+FerDiZn6Plffu
mx/t9KeAkF7+TzTN1Tt+fQ2f77MldLTiPI0vg0rKI9xXRsp57W2l26Vni3ErkoMUmH1Uq1fDLR/j
ZBBhw58VCqm0+38f0NEXxySHPob9NkAe7rywOpJb+FjNlfU3QzplcykQwlvB670Qgmg/GPiQgU3l
73q2fBJj5lzcrEBOWIgpxPFrXv59WDI3Qypb76rIelozSV3oK+jM1PLWLvSJY+VWzxrjBkd5/Zf/
gFC7+WnXgtGOOmy/3jIDhsrBdI3R7+iK+wjfxGM/+kfQuvNdE4G9qtp3CjIE+iuJXGvc6PDv09w0
1B50L+chkVxHXfCQMUzyFajUO3eX2S0J5k4hGI/aV33O1bF25HQdImJMq66Xl2oewbNZ/hHVELpV
7C0fHZnTMB3dtS1gV50FtqV7l9oD/+nyOGBkSBU+CrM6ZDB1AluZwxntsc3pVn20CnQNQJL+juje
R9+ytWtcYYKrpykntGhcYYyxYOfg6VfCvcAjmNF7EkFByfOCzKBskJsypUduEy9+ltH0pJa2+lpJ
2eHgYUoymnq504HJn5iaDuy/Eu+MWwLBa0bwHVkEIH8198HKSvVYyOX5f5ydWa/bSLal/0u/E2CQ
DJLx0C+WRFLTmSf7hXA6bc7zzF/fH3Xv7c60CzbQwC7lOVmFskxRwYi91/qWsG2oBQNPazwMggdX
O6cHCZnTqwxkN7MWI7WbYYdUBm2IwczZ76WOh6iquk8VmfZKSyGfubTIb/FEw8YvZGSCfZV4xqPq
HeWDEHuqrL5DL+eiyKznZp+1Jjoz5OsHnANEOTlzRkBHZH0btKq4M40wv5v+709R0akjm47/+vem
CU68tFkinWomLrvA0m3qefc+0dPMSJ76WzEdHvsdsgL3nIGEObCsb3CZdghWG3kJGNz8ibBT8zA1
PWj9cE2Ab8SWr+zBX+yWZiFYGhLV5iNHH76NNAZ48iNi23ijEzCdVxHzWJu3TPbYeHdDBKUJ02tO
n0T/dUX/gGmlPvKt1xHDvDRhXz1YXU3DaeMER+nLHDkOf1IC3LjiL1Or6lFvgY1ackZrWtX8bzp0
ESBpDxqnqGvR06VVM71WywyZZ0/hKd9sUnNyl2Yd/z15jXfzkOS7cJ4Xz+k4U04gZCItPaU8aM5S
fW3iGUB3L5OXkC6hhQSFadVU7sNhRWA8v0tRsabbc+gpaEv0i0R5DwH8ELf64M167lzxACc7U6z4
3LICtisMiIYGED9mtv09jvIzDsQlcMxienNnqFT1Yi0gj9fpTUrtM2hYGHcLmfFQytq9y3ngdamW
jTDXv6tJaIcGUbPvZmHxjoDSzizkjPps7UzZyk9NCpslsxQOE0MFtTIf5WZ3MfKq9KOR00enxmXX
MozAkrDAyJiiQ8q/Oo8diMN0gd+YjtpycUKmOCJc9syEopPRMF6f8v7Ym03q3T6ebP5WmHP8QHTf
Q1eF3Z2RE5JJC01/Nlk09lqbVQ/xdI0cJGkg0Bp8H/CcFjalAZP7aL0sVl36k2YgFZ/fFMan53Jg
jBLhTQ5mi06Ko2XzngY+psEpvO/mbPTCUlPo71zQDVPeHYZIorsatOLRaKfzjOKZ40jJTDB0rhaP
ozl5jeDHPREeP4NVNr6yL9JeRcL7c0R7THVd82eLrPA14zgTLl+IowWTKZiQ/48BVLe5zaTrnrt4
82bWxrPuIGdZuy4A8IR3dLBtf6ZJfzQVykO0Y2IJJ3y/6I0UEOlgidZXhefc121w+/QNRq/N2H/X
2DJy11Q7SWzManXJ1bbKj3DMzGe5ZFjMNJyuoTKKS+PW5WWevbWOD3IEwNvfG68cC7v8strm7Efa
qE6laylc6ETAh800P8iwxlNh27D6OCIjity3Ycfash1jWwRZjxPmDeQfS8mEqtwbUYOAFClQPPNc
k8o4SJ1WA8GDkNzZHdxljfGMvj7zb6anukStYyl6Vpvfd+yd7j4GxUWWAc00zEyxubT+SK4NRlux
uUoZZfargxLf4haotqhjFdW+xM/MVNV+2Mieni1GLm5PD0ApelCaGac8euqTYa/yAlfF4XDdMIve
3Ej2kN2XVeoE80JHfB3Yflp5e4TC1wIhbWlgoETWA8feumkFaqGxGSUzbQJwp42xYHAY29mOUKfb
r6iYji28yUcp6/niFM14LfUqvtCA3CHyDCO9f19GuVyjutmuWqhfsOfkXmNUqB/cKdkbPRIYrWR4
Yy3xhKOYTxin7+jn8TCecUkcgPrEb1UFQaaIYOYMiRm9GbP2gxuRN7rJJEgeny5guXRvobf3GCJ5
BG+0iDdyvo7NovvhjIK7zZ3seU7uJ70C+Z07yDPpYjaXwh5LHxIop4YODByIfQieYBGfRJhHV2bX
z13EbWVk83Khp0IeOBsdxIomfYyNN8WBx3OlyUo0gXldLTPy1JBnux4lL7jmoXjTB4kMeuo9s5W0
lQQZFljDNeL+9PtwM3XRqjM9xqU/boyloemClkaULuPs3SWURZvX5epU+0FoEb6QOfZY3C5JvWGn
m5n3xympGsJXMPPOE7xiWUfqedJ5hBVGbTyN9nJfA6PjEUU3e6igkrnkWRMatB91bJdNxz2RVoDz
2v6r0TrVvWb2wRpzuUZyX3WQgraLL39cTPuYDJHfbl/yeHETGmydE1gQgx8K9wjw9bwwp7pr4OZy
FNWsEzixp7xmP6RNHC3lSDs8z/rppVQm6KTk69rp3TuCSnSeAwC2wsHpU9koxZL5XGE7RvCS9/7Y
01KwZo+/l3m9sWnwEYc8dlHil46F704k8fX2U2Lx4dHmsNM6ee2tpDzrNEP2SEqKL+z/32koXRYm
ff1iweGTDYK3kU4tS22UWRojCW0llBOKx/NQdg53ek5TFr11X0JvpXFzR6Z2y+NhUbBuID9Hs9Xf
DbVr3M0WSO9QbUY1cgqeYxb1dWiZQEhwVD1N2k82iUBPdrfgWCkHEEJdMcAUFxgh0rD4SobFpQi/
TnS6K9VDL3GikhCuTR2TxChxp3O6BckqTrnu9oL0N4cSMdoYQPgVrAhpSOtKbgg2qJOTV1//az3d
FtU+quZjyYr8qUngvUnckYfBce1n3BtQIszkrZCaZDhhBhZDvL29WNFpUSTjEgl1N5hZdamqHrEJ
QhS6tIT3ZpuURVXfw0xJ31xHd++OHRBVQQoUETUvJd16SP8mW1+oBsiDp+xyeyGxHvP24jJItsvx
UocLrTKGnp/XmplVOwjzTtTIo3DVfF4GqX9ekNHtHDS8eVvD9U1vD8RU+hPCvoc8dogGc6fuA7zg
W7Kk6VfLjX2b2JxN8fTkwjMg+ApZONTX59tv6+aOnJPq5fYbDGqg8d1r3bbTp7btGo7SZcGcsmba
SODky5CWLMYOfrGYnsyj09sMCTfElKa2PVOUi2thxYnHDipDTVe4aLPq82iNxmtLd9mic3pRRAVd
pzTTr01uuzvUFP2etlLGMD/PXmSsPwyJa30nn2vPQRbz56OyteVrOtBepa3jIbrBj9vMIXPZtuUi
bC8lkojzjHAfS1WLPNwgbn37Cdwlm4RkBl7Lb8SBVOZnG6rdD5R7mmX8wLzzjQFo+MBjKzyFsRte
S9G/A9DTN1JUeJ0ngrYXpMkHsGjpPTAD57hO3cuy/eYiBPikrG709Q21pGfr37QBqzdpLJtTIraD
1Emy97wGZQTopLmz+vgVyCWHTw1i+6xZzoe7ZK9sq7FzIUtJLF17XITO0CBFs1goi7fBPCCEsFZo
XXh243x4iqfxL7mJmhOrlWgZM/18e8m2nzRrkwghnT6Yqoe5vDKqcIxOBrLUzdc215L9suoyuPH2
tbQmfxyBe5CnpKotc3MMIW4yOVR8gYpCBvhExOV2gBA986Wsbir4/2tr85gmdrhf9PRijnJ+WsCH
6D2Oxq4AS6Un/WOW91mQumnq66FAcjhXX0uJSHSB2PHoJvJ9Yhj4SczS+jwv+T7rE6gnYSVOjWGO
hM4L+XkWJYK0aXgUi5B3I/cBIw133Bpug4eZI7pX3RJdU3vc6cwC728vhcv5304VLc9R+545ilS/
UgyPUOuafe+Ke+7ACxvV5U5vMrp7JMj8pTPo1nP6dFkG/fG2NS17B/gDkSvaCstK040TOpJio//T
6S+Wz87Q/iFNRJLI+a9IB8Rjjq0LEh2k5NXZssv+EfFkT+WYD1nLnjUUfbDUxfigtttgmPunUc/7
J20IB19L3GOUG1/gswdOl48kM5XZmXH6Y74d9JIoFgzE+Nj+36+VXo0c4Ou/y/rkNMr6Wk+N2kt7
IeO4zdR94TL7hFssj3PJdL9XdYYRJMqut5/0QbH5TiRfUbMhqnlNOV6U6UVx9ntig/mt5aHqJ9Wg
9hAugBiK4SVEXw/8qnQfQgemWAxlcVdorxl6yoLVWyu7Kdy51rnvE/N1RIN2MJjmCVaIa5nW5j6f
U3f/+8yMX5K9TMsUjrDYbVpQP/QtU/MfV3dq1zBOJTADaINuIK3hpJT4QUNAw/aBo/H3f5qxfVhV
vkRVefz7f/8vMqxMyzF1kkLZHxPtpm/Zav/44waswxwgSDEs8ZN8g1//SbpZ/61qsDAlkO+flkkR
U2z1X+oeAbI0YV4u46Ft6uidqUTkPqyMdU91I8xjYuXf6ixHoxDl6phKEnYM1cjHep2zbafxh1w6
++d4UZLPHFc6NhQYw3R0+6fgpindMsVlNu5ULy4TF+fEyTkmSfGBTTHgnVyZnO75vEzN49qBmazr
96WqhuvCDG9NecgVM+F0BeQCHAWt5lm2FAdO5SEil4cl1+Xn0G6afU2g0aHJY1xw1pgdLZB8UTwn
vhM3P/SOWYhEJLybes3YFaFGB7Xj2VPZ1kojgUDBtOnOGoltpFN2RDZP5sUynPDNNtsDEeteUtD7
NWnQHNhFemoKJxqu+CyHZtsn11CcayyvnBF06RWdHjI2Sa+WkJ4Rx/o1MZbam1I4r22FX1NXOWEJ
zYgxX2Cd//3dgjL7l9uFFjITcVdapq6Ln/NwMwHqSJgYPUwS8kxeaD1FilbJkHgzLj2cqWxRB1h4
9waQuEDvF/YnWJOK0u1QApZ7Ok/Nk0Oalh/WDbPGnNHg2HAm7RoWvnpexocetDlqEASXUb6+t066
fiqJEdgPJQMWsLn2ia1tf6XT5r5EIqXDjJrUBjiMebq6H/q+PMq2TXyUheq16+pncFXDtxz9pEFz
LLvr1lR8oIJOMFw2+V8GIjoDtMooty5C2GnXZaHN4MbGuRsLZtVbvqXCaXYQcIcfsADeG31kfqLt
wrGaXO6nVEhxP6O5qNt97HawBiv9DHgZkqsRaSd3rbXTaC4RVBzaidPkMvrSXHWytUE/FlMy4SYo
tgEZeV2HpDPXPcSH9gnvXbtfMUiYoS5AmRf9Xd4bqGASgaoBU2tePRh6d4ndpH4VQyie+tbe0e5z
j6OJXgjTxT0zu+TVbLTmaBhxTgfvRD9n9snMYf8Tm1MAKcQ6TBHjCaXpNc99TIARa8ZzYs5IKfTY
InuAn5AnDfc8id1PHCICzXXLMzi1/g+Zetav+YGmaQlhs/DpSlo/BxvWpikGBOcQpAv9BTaxuB34
Dh1cLw4YOHaHqQ1MQLgYA8krzUDafuo5oh3SoQl3gxk5d5UmrwnMumQpPqIVIbi7fgWlsWxZQYlT
BDP29cvSa3uYOcwhCIYpez28n0kmKXRruGjJuylC9YDD3hwaxQXTN6s8JK3YSowvXQqwwjlBxfnQ
JDTv0VU0XyDFMz4mRPL33zhD/hygZLnChFZOvqVuEoRt/ZT0SErYAmEVMpxorpZ+NZurrW/lNNet
IdxcQ52IhWtMS15cE8G5aqt6/NSBRhDXskV2dK3bayOuS36qjxM68/Y6ttclvuJTmUkki68aS1J8
ja3LMFxSCyvvVgs/51vl+WVezmDc1+Xswmmu/7v0+iwi1HMnKh1P+a2WAsrxkbLE0RbHtT8O+RHq
LmVwUkek5PHPrthqKAKF/TX0W8IzcULWfu0wc/ZLxzeSQE+CvAncmWZzsMqtsEXO9RGbszEf9Vup
hvH60eG1OcmGsdQJ2kK3nrKcTfVW6bAVwZA5A1hCpc5jdOmji11v1UbQSFAFXspbue4lXy+2eyGl
ipqLKwyUsbhSfXFtIbNO1xr43XTF8JFNByKls+maQHIt2Nxd4+IaMdcZr+6ImIM4lKubKCNYncS6
dLk00T9PeGMugghF4LbDJbK21x4RGD/nWwmH93wxnfO0nCVXejnH5Z60lZG0jFuZJgEHJz06S/OU
jCe0A9l4ArWc3MoUx6k/LrQu8+0VDP/KJRdB2G8VDYEbwoLyZ9NfTdyg4J18E+1e5wOQAOVQQLRs
gjUJMtqWTZB8K0eUJwE11cc+xhdyHDA5z8c2OdmQVXltTlZD8MCpX08FmJD1lObn+FYaBwKTM845
N89DdElNklcusr400cWst6qAoqyXtb447kXeKlkhzlyFe6EGLvvi6391XHUuuZMERWmh7ke496ew
XfOXDS1fMYfxFVIR01SEY/17D8QqU/QA9+tdU8QZJ3nHeC4LNIUYNZ0zJ6j0LpUlpjI4ZUGTzww4
jLkBEYDGStds657drcl8pqaPYC5VR/sS16A+5/fAC0xAdGPkDSKW3HHkO3TSRuQR044CnNZC4hMt
AUvISyTnqzNU3xBb0zJdVeqAqAjDK2NuIERaVQc6eZp7u9Dit9VRBLz1afWH6HjT+eUB7/JQF2w8
0eS4bK9+2n7OZtaChd/g/sRn3Wqx91QZHZCm1x+4klV7COcDgUldeIiWwxBu5WSeuhX466n10sVz
LS+0vJLRg+apW4WFj9iZgoyaoP4f/PpW0GvagcOpb9wqVf48+LnybeGXCgqLvx3M+N8oXw5+ZPgj
nnzYqgb8Vd9GPc3w+OCWfjz6DJ8o6ExxzE4fNgkoKlAmfmN7K+xh2yM8Ium3WgtP3KqB72IfIv0A
MDgeDol+qIjVuVWIwsLdj+ZWBdMBUoY4YxFRr/No5bDFAe8gbq/JfKCYqlKVOhSKrLTDmBKZ6PWT
ZzP8rb069V7qyaP5ayrPNQApeEsG3t6fMn/I/Jkm8q361qfa1p+WrYbF726vDZRA6adI7aRfLP4s
/QwcCSea/ylycmRD39Q3m61E45PvvTb+lG41pDypPGoLgBm8RXiTIJ4OBKUHUgwFNCViDw4JlYoD
AJ24PoTDAeAMlb4zoO3V3kYpYO7JWop6Iun2YbcHqyxGHMJbrfZWcUH/DeAZtviDxtQdjpC1FZFd
861IBIhIOmk9WMvK8tiMaxZaiK1CDYimT8WlD0sx5Wa5Fa6fsvS7wR9uBfpDCn8afLAmy+ArwVjC
1wQyRB80KswsxnburWA6a5j8S59St9KQyPBHcIfcCnLuhL/ephHtaZ13l0bexKiPEIoekLtXA3Ox
D8RTEpcSDVslt5qSg+MiGTpo7n4wmSZtxVmBmse9pW+Vo+4BXQtD5Fa015IWVOdBmw5s9HKFDcSj
upQ26VbN5GkGIydPGZ6hPMfwdOXN3CTKG7lPuCVa8nZ8OmUzLU6WBz+dAYR+YqWs8H5KvyUq6Vb1
4lMld5D0c24fbpxlK4i5lDb7VuMrCHtIehpfb/w59eF1jtwjKWQzn0BzipXWHbzGRRcBZ51wEw8R
jRFvpcd4NlATHLThUDoHoizUcGDcksL/SQ+ccohoojRsDx04qj+ckX+J7GVTZNtEXzssUiYn159O
fikpoVq7EGSRbhuAjbFXAzKDxjJrOzjtNpqfy+1fJ43675+Eac04fov6aTWqYUeuGOiOKXpruia8
jgbjm5yh7oflZMTt2pt3XGrYTjVHnpVbtseZj3oxkSe3+UKkl4W9MoqhyNNUkvEQnQD0luD2T1BM
HFwaBNpJW/vswgZ/GFRaPps5UXDW+vL7/SEnr59PZHip2Y4byqATo7NL/PfDC3hVlKfIlEl8gu6R
OYJHrBlOvi3t12T77favDAwYEZT05pxZpzg+j+OJ0Ay32IrpcWIcx20yf3R6ghK2clRQDkFkBPUQ
ZEug5FZAZe346NRMK46YxTyTnViC2GsrF+boelpdSIGnKT9TQ34eh7NubqUi4kYuTnQB2kIN6lI0
l05tlZfXZL6m5bUDglN70XwNp6tmb5Xld8mtSMVrx7swu3OzNkZb5GjELcyGBp+TIIBoPWv1OYzO
UbxVbp2G8TSNJwf+XnGKjeMQHtcOwgJ2/aPbHyV/Q4UkcatqCIZmK0RlrtzK5q8XH7V5q8o+iuRU
2EcMcFCJKOQFaF5G/oKg24Yziv5hOK/mVnVzoWz2lOsFTnJ64J9FeW05HqsLAU5UUl61bUx8/cNd
YP3SNXIRlXMo54lNN0T/OXadZOkJLyLir6IgoiEatYxNSmHdxyGOzbGqzee5A8UX22P+wRboDfkg
mINkxWk5IXzI60czQleUGzVuidLuvWrY6IHzMhxAHDmEExinUjrdi2Po/UuHiWAwu/7OXktWrMT0
Zov7pCKb9d1tci8drO99m7xVtopeGlGRhKn6fCfC/mB3yfcKkP1fpS0IYaEFM5uqCroqAUgUNQIX
bXeUFotaPxmE7uiAStax1di64tZItI27IK32ha+pzb4b8KXTv4ZO3e0HA3EL4wdE43Fjf0p17PGr
BLaflCAVYKvdxeYbUaOIAdcBX0WOts2dHJ+2Mw5MwMEPDJlAJ4jkHSGnc+24WSLV3rVmrQV4+6vz
skKEHbeQvjY2ToB4bNrzoD2tBU/u5sj6YmihPEaLeb/oozgPsT4/3F5QsUJmWdk2uVaoP+OdSO6H
tjzHy6I/d4145/pMp2Us8HokxEsWnbjAOYbGtSAerzv5UNgu9AyWriNY62i/5kNxMie65tGQtM/t
j3Ehy8C1CvFwe9GWKDwRBDY1K9B4az3rvWW91/aZHbD1UfVhfVrkjDuUrOcvS6W/6zUZYX08A6cG
ZerAyzgYa+siwuqYPY0trXAHnQqY832YNUgbbzR+npIGLRdjqkpQKUipnVDT8KJX9odlie+Mwspv
c4WHLLWiGCvHFVqU/ocMZLmtcP9qYdqmZeiuI22dbDJXl/9eAXUibQnowdCnGnIyIkstJ20awXhY
jraboulDCZwcYTxMUJ0gwJvY7e5wk55t4o0uDt2IoBHDhLRsfI/zaMGGplt3VgcXRCfjGVK/8b3H
Yi8X9rUA12RMJ0R2S/0y2ifdtN9gHvDYITXhmOjiNd2j9hEepGyNNJSHcIU8nPIFS3X6YZoA6NLE
Tv4Vjg/g5YwEwiZznqLkMywZm++JSqBWifQus+LTrFvlj1QM7l5DFfqHvf7tIfnzdTNNg3aerhwu
2099fGa5qQjDrILSgGydFl4H5CuqvjTdFhK9TcnkVITHXOhng1bolVnkqfo6kYGWYTBJ3Z0N2BOp
jlu+0tP6XqWfU+Y8RizfcBwYu2n0yqEENNgL9xOyIrBRTqh2NSvY3s0LcbInYBOdvqxcMBnir4D8
pYbPsu2wKldEGy8jcd+CN8is6Utib2mNke/kCdO2tqcT2M4IosUI6W6E3RwyXEfAaha+4tjNgcHd
dJr2X1VqDhdh5HvTQjTL2lm+MZV70DJRP4SmAD9eXmBrdE/DmNzVTLf/cH+KX57QoHJNmxOVjvkI
Buh2/PxHiz3DC6hbHA93lp6Ml3l0kmObgRTrM3UuG84NtsV2uehI3yCr5lxFy3QZeudrXqXEnW1f
O5G3yS6sMiS5EAUIt5rsAINt8qf27n96p2SIbzMdclSYP/z7nSKjQxEITQkjfTzDh41RbsS7QqXi
hSX264R88DI0HEwZ/5sHgFXHlqTWe7WypJX2cKimMUfxkH6BzYTgceAcJJrQ/MPu75fjOtfTNQxa
hK4pdcv+6bgeFtBcwr6rdskKdViX5OZmjkEnr6uAaQML2NUFqJM/PWJ/WWUQo0jDZSTDf4Tx0ypT
l73VLiAl+bM4ZK1VzOgWfQCw0MEiX5aYFcszxrwGVworvVwX42jN8jPAZxJROs1gvA/X6A9v6tel
j2XUUUryjizdsX7a/I1p1bbGAnsytemzOc1wzciVO0boJw7L0GtBLIb5WOdpj0PUOk7L8PqHd/DL
/Mi2bFZdIaVhuq7Qf3oHfa8TI4GEZ5enUIEU4VCQX0Kgl/xRFq4jv7Ik6qBsPKIxoLMcz++MZIPR
JhF1bsnZ+v37kdvH8O9FjXRzzgSu7ThK0MH49y3sDphGjDyhXRoPV7Y7jV9mHH3TKXc+5y3ZcbhF
jnqZFFeUQi/DoIt3klII+Eotec201TmRdfJuF2N+ZMwnmNZnsWcTvGqjJz+DL4yRvCpCcmQnhkMv
kvBhHt+EjKeMcbRpHpmJgINHKyzDp16W2g+3ufadFb+RcP6xGjOExy3klRmlRuwQ3dV5Gj7qTQV0
e1EOZNTClkZAu8p5at1OHdI1fsgZrt+ZJE1/KvU5+VhNXIFaN0znmyrt9qIl/XfLLcJgMmm1/f66
2tbP15UBNFI4W9i0yFz7Nov7xyK2krUQOtW2iRNoxB0tv7Ml1O6UkOFXFHyvs5XG7ImHLLALMI5n
UslObTe+KDkDOnFZqJXp7MxxnTy2QUhIc6YcEFN4NKDW5akAoKIWTxEnU+ACaD8ii71shdwY/in6
wfRvLqiHNQWAUC6SA/uZv10VMhYZexeKPMQjwzDmnZrsN5XbF+zWRBYrtiuNAx0zqolMq9UarMs0
A0iiOaTHKvVduykOS2f4UzktB1HTd15pKsTlR6zyq0XTjpugD2jPs3NtXkU4f8vrBXDIFJonK0RD
MC2kFNQg4LBXjc9/uOq/fLvg0CshHJvpJk8Qa1uw/3HVRZkjQ8icclfPwnrBJLaaPxKSPZ9TE3W1
UybZtU60h6H6xkw9u9xeDOHCeK5DEdiTOz40/Q9CodO7GU3wPAtkvjNKRtd6axfOQWoy9s4m650S
4G5tGDP1SGhcmD2K3pXJItuqcDGKhwjpKmp/HfejiyMBNc5fm1bVHQfSjZHuroggntMC4SFL1XIk
AuOHTPmwu5Gc4HqJjbuiQyUKP+M2YTMbNwHKxuyvcJLkhd2GX1XLc1dkl14bKw5tyfyGP/1QzZPz
WkzZZ01qD0kXjS8zdLWXMfyBJas7/P56C/HL8uHqpmE4jsWDRYLr2MZT/7jgtRtZkYZjBwb5gfGs
Y26lbpUwMs68rN2qaL3F8kYNZKU3azSL/FXzTPxyUCnFVk7vR6CB6Vte9eKwun6WBbINiiyAYEoZ
a6BaRgMBvvK4C4QTmA75RIF0Ajs9OgQQ6YQxBiBeNCegICQl2TFloIrucZ+7AVW6QY3rWA9aNxj0
YNIDbkzK6djlBKqjVx1omwPBH/JAKV+7lWH4RDzg/Ke6iqCLrcZ4K7V6hu1ptMHolfaeogsWeX1y
QGgDx3KL5EhnXbEb6V9jAlovK9zFaoQPtVVZbcVYt+H/y/a62ytx41SdDaCrEokD0rW6v5GD42z4
/Sdn/Do3dAxOvuw2HYl+wv3pOVTEmJaSGnPN5ACTYHPETK5d+rc1RKtakKkZLZXxiMhSPOZpwfC/
yvYOq+6nNguf2f2hE6kqkvzcTKJrgXNrLSuTKyWIN+JFMpRFyGXh4FBEsP7+zZu/nN5th/2WY0u0
1Xjnfx5AADzJ8qYt8l1ruN/XVTrXKQTUz6RWgBW1aHMUqvZayIOPqjKsnYZy+V3YyPnCQSbMzTh+
Rm19HzabkW+M3WdNLijB5WfGGvk1Yya/67SEJuT2K19158R6PjzZAl/dqhfOpXC5O9scG17UGbT1
CP06MFOOLfHVIWxxWvSLhYm5wiVq/UGCIv7DR8dUV6e1ZeoGupftO/mP75yW0EHgOIX9H90eYTuY
4odhfumVwyRSK/4GuQLgFktn3hpyj+aBqWbSLHBy4Fr9f3wSgk+BzYyls2X7+TbKrEwJi8cc89QC
s/inKlfL2xThAFFSTi94JIhnqPJT54r8fowYh8aRfNNDhcosTYxL1rjyUQ0CjKoT/Q0yWDvaZWsQ
CxevB0PkH2HfMF0NVfuor1G6qwz7Myk+l2JkpB07Y/KRD3rIxAGOatbI+VIU9mdidJzrULek7uCU
pPmqaErnHSLZ3//1nV8PAOz9t+P07bzCvu7fH8XCnRFPElJquLV/1vo+a5zoA5QKQ8mCGD1maK4f
SmjZvPl5Z9TVByjm/qqvFT6TLiflOqYP0c9p8qHGDk+QzK/xJpnJFwVHgLguqYEqyrLKAQfBUM+V
89nqw5VchGR4nSoMY11NzLmxa5v5QBIpIX6hScd5jYjXLoR6LKER7KVTO3edFtUnAjQjv4sG/dkq
TJp8dTl70SSjfdO75V1k9egcwAXqJHBqXWS+rXX/Ocm6l5GH4G6EVfOpqboOf6RoHxOnrgMXx900
dBsBp3vhqeocM+jmtL4zeVqgJjpVbH6uzdD2bdY1HBBFwWEzRpCMOviQxhn9q2KLwjmUdbcyTYli
UJ+ks4RYAN5U4o4QIMX6LLTa2sPzs/3ff4j/aSnc1pNtiGeyY7O2rdw/vk/DkjkJminydlpJpza0
H8ux/VsvgfqUmG78jG7SajD9TecMNBRDX2s2HqGpm69uKgmCaukH1+HTTH4eKU3qISes+Fy5WPYm
KCy33xAdrX84YZm/bDFZAhF8uDx2TcP5ZetO1AZAvoFkBJPwoxYWgTk3u2HpokOmMyikK+EEJeEV
R1HJYxxDeuw6FJ0dgTQ75rDqvP3qbJ9jNobfQ3fCztEvpHq3Rh1U/cavWgZMTXQ8P4167/ihCSsG
OSMEJO72fkgm9Axu9oAOfPpE2vQMIsD4YiaIAnLRyVNrQa/4/Yclf5m3bucU3ULbwb6DKJWfjtzI
R5fCSoj6UHQ6DxP8xnMSgoMZFyZNXSyiIxLa9OqG9IbcKX6cRwtMV+s8oe5kDBmDRqhbKNzQehPy
48hUW11We3cqu0PCofRcKnwKbNzhERH5xMNcr7LrKrPT2MMqcg5G1qbHaRZ/WbHR0SCLOmKUd5AA
q6GMg24ukEGCxD9xLzfHZhxpcsNh9ZclJHOx1Y2DvYgWuXQEsVmPmWe646OSu7pPxg9zDLDK6O8a
zTIUNzBcMHYOf7jfb8+Hfx/5aBmRZ+Fa0jDYv/105JNjB7X2/xB2XktyG1sW/SJEwCaA17IoX9WW
zRcEjQTvE/brZ6GomRG7Fey45yKqm5RUDkDmOXuv7eT5UsSRwTWUdEVVy8jOCZvwGuUIh3p6HV6f
9TB4laR9xPjDcj3p8oepnfQFHU8GHEoX3XoddImGQ5jNVwI+p45tulxkMG7GZpQbs+gLNjYJdoGu
i5+duo43quNOTFMAk7o0ujUWhAxRiwAB+n2fBszJXfd+rjNVc52V5gN5uy+A68osPByT3+4/9bHu
buvSr5aZPedu1qrmEfIIw2XujAVNU39ysn3UfYpZS4S3nkUTlJr3zb9BKaqIUyXBwJ5uubUVj1pM
U9qcxA7+GL6f2Kg9cxjVQ5hVb6VlnDq+oF+Udjj6U/ulbcdjLQaTGwRbLKurzJOpm+jvadKhoh13
I20Zcur+AnDrfP3zOWP8x4LBtdGHma4wCNXR313gYhefJpp+CIwEB+Mpfm4LCVlCx1xx/zFHK2FF
QXut3J47kuJYDGnhcIkyE2uBlNDLO3DzKTmBX8GsmbV6aKoCeGm6S+1enAMr6S8MlVC8QVbEQYAW
rbj20RgsSki4RQzoHUDBsAumsnuNVRuLkvHJB6R92PrRyRa6g7rVQptiOu9WRZ0vRF4mBv6U0py2
YZL2OxGJL6NVvPHF/nVu2+b4EBXdwKzZVw+B8Ie9b0PQhUc3fSLMsz5enZm5sjDgyVhsR9+v0gRh
9nCTRjh7LblduLOcTT+kD2PVE44TpuF5VHvQpbb452AFNbOdqayWA2ho6ATLOgrBKtoX3TDqV75e
3b7CGAbXmB8jwwI4NLmERRxkYBLAJ9Fgiji3nybBEBJA/qOaknQ7+Ep1For2VvvSepCEyi4qt04v
7s3CjvzKSr7YCF3XoFhMctVITneMzcsChzo8C/eJHML+HBVMxlPlFWlOsQtIelsmRiNY5pbtsswd
SayIIm5JPLwGkVQPHZL7Ty5a/yHrYx88X/MR0eu6+17WJ+0OHqAFjt4KRv0WybonrAD6ncMJ/4UY
tx8TnehtqcQzbV5RH2OumynLpjXdPuXEnmQbOWFwNbIbpWU3eEjdumNXe/j/g5x/JJketApSc/K6
o8e00OyvWoLwtlBwviJtdW+OUv/Vl84psJ7d9MUfX+z0JQZOc69KvhqCvcZcTY/ddpsVX5ICe/8b
2A1D+9INb/Je9fDGCD5lsts3xJF3Rf3YWO71z+c+2wJWL79d7em+uqjWMcIjXWep/vvqhtwvK+Se
mcPvVC61IN8E173YdpbWvzlc6/HRsh5LOo3zekhPRDrTx9E64qOudemca7XGdqyZxZqV18i8W1PB
ebHpC6Pwu+E0wbWMA30ZqJWK3dXG+ZGzJqzVeNhaln0UujG8WUDjFjZ/Vla8H5hz6F9VhXwIbOWr
W6HxIm1VerGeSQxZ1l8+bI8lcYgHU2GaRADG2RSS2bpRIoYpasOzCIx9qDP/cZKx8drqI1yeXP2h
Od8dFcNQ44Czq+aDLKrxmBG+jB9bz8BfoPEdk+jZdozw2Q1uMK+Iu5B4f3XQ0WKo84vbgl3JMWWB
uGmBtFmiP6nRkB1HmCamnv2FHWh4arKI9OOEeb6pMY01ibm7agwPMXdhjM1NqHDcjg5GW04/CDT4
2rHS4A0kimx0Q9oeLZC9Ou3Gr7DiyAFS2qxaxmmOJJwdVFuOXwWZQpteoasxrPsSdPddOHE/CA0E
dNLTxP7sq/L+m+IyxtAtHVmEzeb6/VyQf3lLVFDdLtlHw3TwlRez6/8OJ5P1fQ4cK4quBbL8beIC
Hy1bAlj//AQ+3mPhuCFQ4SnwZWVA/25tF+BNaTQFILQR+eVaDaw9yY4tcWeNP+OZJD1iGpJxiZam
Ytzq2HPmEcK+qXCrVa8Hqw4DLuhMZ+20bxkBTWH6Kn0TbVAf/FAMNut+N5YPYIa8Pz/zD9tAnjSX
JBtNiYXZ570HJRyk38Gkbpcoa0hbFESGRhnYJ4aI6AKNn6kRjiciuNNP3jHxsRGCvcCe7zFz1xNJ
w+8n92CJuhww1EJMIIwNOPEc+qTsaXsrV7PlO6eGtrmMc5O4yhp2FIu95lDNKc4NGUpbf4RW2Np8
wLFahd4YE4LZCegfk4yuxnRNFYL2FK2LWKGJ+no/RKnIjpnVHdI4bX79CqACG1AlQy7PHvvw/4fR
yPtNrN9aJsALI8v6NxlzKa1saD2yj5xnGU9r1uX9mx3Br0cO9A0RegDgv0sfqp4APpKJQX5ip4wJ
KzmQtlgt075Ot3yaRAV0gcv4zzkNEE3ixJZrlfNvnegOMMoyzDehEuonMhBZb7CnbSL8FmP1OFUm
jQTujv0nH4fxH2sQLDa6QH5ucJt6fwY5Su7jcmOh5cy4udGIYXe1enc2ooGbjc2Niz4wjNZ1K+CJ
Acku275Ci0P8rcLHBcRemzx/hMMzJcTGyb7KftjaWjcHQopaYN5+7qpH/rvZKqzLZlOMeniz4Sdb
9RRfGp1FFsyH4JEIXPJ14EU0hQ1NdyIvigCpT0YcH3u/wjHoHvI/x2Lp9X7fnEhF8TOIL7AY3PQm
nOZ7nDn2WzU768LEtfdZGc0cvGTH14zMn1pt9zWMl71tLIamhT5htCG54a39SVta6O+vZPPexuXJ
sd7VLc1615axbAPCe05GRYWQM+xa7dRIBd2ZiiBf6UgfIRPl4f6rwC7JW4oEye9pw34rCk5KKbQb
IjHjogb6ZQAUSwB1dNUc8+8S0ympcKnYJFgbFhoCo0XNsnhflfSo89g/VYnUFsakuJdO1YrTAMJ0
GU7Z9I1Z2r6h4/Oi94rqyQnAgu9k3zS8ijdjPtiJ+EoOUojgvH9J1PAHbv38YpGTehwSFAGpvxKl
TV582WRXK3eea83u9yTD1utQaAWKG/ShTu8EpyKS/iJlNZSWxdxXa9uvWltFZ/IXdmUsMPcGF0UL
Prt9fFTWCVcTtmXyTmB3/HD/4CTsWf2DNG/GuvNgQ9GlqsNRQdG1mIJIPzmJmx8zECkO8cyovRTW
E0NB4KQZ9dZCpduqm9e264m6qyrDG6YV+CzyOnL645psi59GpX1jGTvQ20C2PJUB7nWn1re4JMvH
Plm5EwD2QW2N51zAggpbV/1p9A2UrB4mXKvSSBTYPzXuKksxI1Yywia2jjSzdarDTSm7Sts2VQaU
cxjKh4a3b5e7cJ8CCMtc2z1t8jHSJIjj8ru6XpK7yfotmhO1+1vTuxlkGBumjYrQ12jdH5XLHjcu
a/PW+7hlKuOoBgScLNpuPiMiWOtJCC56itSRHh2GUL8r/FNBCjtIge8iSwRhgJb14KJqx5wwkYI4
eoXVqgRBOQV6clLSli3Ou1M6k26QXdlM2PgR5Je7LZDnYIe3ZpyQvoyc2AQwqJJ0IJniJU4drRsS
cK5M//tNJqpgn5AuluEjJsuJgwhVQtFUnDpaI5EmAP98cdr8yyh97QTKMEKzgsI44yq+FI0dXyor
wr1e6PzLan1vkTLKxUvGxDhicwDghPHPpqU76FOyilItx3ySkCPUqNWmK0drOwCH2aLJis56Xnl8
2dyjMR+iaHSPg8lXwUjzkbmb1T3liidUiCv38RaD8e92Sy/cRJ6IpO3U/9+hUbUvf77bf1ynCBf5
KG4r7roqQ953+2k1qfW46QTNtsw4WX4CRVmmNgHVuBzMZsqOVtwOL9iQnzpMCsA3cTcqVfV3wZb/
ZhLBvZoa8gcsK3+OAmOPXa38Dtp6MUXABS3/ReokW869KLM0P9lH3WUXv20H5jE4GhCa9iZdQ/vd
c4/9YQaolM0yQ3qzcbBjrMt6tg+yUli1MZdujaXExpqy7iHuhpF2QMNgmPxynKICxg43oHbIyIsi
qhqpl52CggNIEs2PlKBXuPJoqaeXenqq8oGUx87emeMwolzKHv78QWj/seln0WXMllaagh/VFPAI
LI0ZFZ9EGI0nxxi1nR+i/XFAUy4HdMi7OjfrGy1odi0dBge2FrsOL985G7V9y6j4ZnQVw17kIksC
lCckBknosFZRD9lMUa/db20iH8Kwm87QMqYnkdJ0ckTvrvg3X9Q4NA6kUhuHBDr+QmJ/Xt1/FH75
F8Dn/CCyCp+EErXbKSz+ZuNRXWuVXRVZNFWZg43CZXUfGMdTzRUeuyiQAHApjqZ/p424mRRFvFnD
S9/mg2dVSMwNRcSXADpBrsaNF+nJsTH7Zi3N2FoiZskubsFOkP0WOUtwyiD094xe4NpXHvjvlnVz
AyMDS/euCXXobEjOCozy3pRH3TWfHIPUz0Bh5ahlK6NytUd7pbbd+KjNj6sulwj/imOZTSl3SdR/
Vpone0Kh88ehAptajDCRWQzO0b7mmuDm7jWfUU9Z3h0SCBvYYSK8+IpJh6/4ib60Pw9oco4pNNNl
FuVzdCOOGdb07YqBi35gHHKdoHNuMVgOIGI0PAPGNHxz4n7R9RaasDFUSAfuB76rYUuAih0/mw17
pj9/2z76+G0kaXSXbFWnmeY470+diK1qpcPNN/W62/U55N7BeK3iKFilSR5UDIaHng0eY2RtVsUr
IeJhbQ4BkHqmnoqBEWUCPHZRWETnIaDIviW4wlV8nT+C2jqkWLL/VhyY5nFJKAAcKS6Kh6YMxkMG
IHcxX2dXIFfbWf37bIH2fMP2OizatLPObcTq0krKq52dIS9PexXFEALA+WFYYTczU19AvFZp3CM0
uOQNwzqXqdQWSH65zTOhLLikDVx5U3byVTMRX+67X/FYIuCZLMI/SUme+NLv71qOAsBVvlDJsf9k
8YZz//3qjQ0N4pZ5H+U6SNberd7UcgSE1GIv6zUdbTlf7IVh68WFZnxbrCdjlbirCpNVurbxpJKq
eq9slqngpJir5oWfooqp9QZJxcDNzZirwyiClShhELW13Q1pEmbCHmhr1FtnnCsV2/hefei191Ks
Lft7iu0R0Y5971mFZ9yr6T2WXRWO4MIrem8ovI7sx34+Rr0nCy/oPTPwSpZmhacHXlp4qbXF1Nzf
K7S2+rDVypF+ASQBGJ30KJv0QodE1FsDmFa9dcetXm8zsbXGbSK20b260JP3qkPPKeYqQ6/rwZN6
svcg0PsrvfDoj5W9NxZz5b2Xgj8t5iJ8NuRFBJ5CqlfguZ2nBR7IiYHlReB1hGEHXmBtKd+ca2Kx
hd2Fbg7A0lWBPCzepvEW1CqVOJtSm2sEop9v+nbTh5s23KB4/PO591F7ayPfFhZqU9fWdPf9DjtN
7TTvKh1IoGSjq2YJANs4k49ak59z9FQeWnjnUdgxqng5RY+6akMx7qPMs1i87+OKC1yig02vu1F+
hU5zaAQK4VCSuDHak3YJgzcXnj1IovFcjp08lgZp1uEUWYuycMMvat/zAYUEIrFklEtfA7HSqUgp
IS6Ji8Pmdl810tgkbpc8B076Y/5/5w7N0nJN+8J2jqiBXGMppLpgyjpzr1slsW0oKspMbQ6q+KbN
sMVUokZyArK1pnAEWT4GxltgKT+ZLMjvdWhe+0z5AfBieijIzl6YLYHdQL+Uy5/fcP1D29BGoEg/
Yx6KctG7b3X/NRS1QXOnTqvydiai81qL+GvJnQwMTfRIC3ap4lusand6LYKoPFQ5ikli/Do231EC
O5+Ld2UIUAbMml6KsIH/ZkFn6CwfvWvYnaxEIdlEGv7tz8/7ozgCbBvNThXcAvIvcV8x/Ot5h3yY
Jd19lgCmDdZlRBY3ZCPIQaOq9iBqEE0P8S6ORPfAzdLdasXzNDjmjQQi5RPB+MfBMhtjl+2xzhCL
tct7+IOWDJOZ9IkCX4c5QBqWxUmQIKz0nDdWauQENEJIi0jt9eKUFC3gk9k2GpkD4OHrg2L8Ghtz
jmSb0JG2pwW0MB0eRyN2sSDMVY8n902m5s2p3fKT8QWjoQ9XYegmXIVV09YMnVHG760lGeRpkw9G
sOwn0A/LALYTS3NlXDlqpaEPaAE/FZ1+cHtTPyjzoTX6nr0oUX/3Pygs1kZRhk6TWJuN1tliP3VG
BcqhIPA+z3KoYQFa9HmMaswHbtnNpY2mnzC0rU3V2PLAwLk93B+1Wv+l6Bu5FZK8gULEdPbQzbUF
YZclXhoFbtChKjr/IM0OZa0f4yMl8xBrd+qCFXNpV94f5mrW7FV7w6Y0cx6Lwh2KbVAq5Oi0ugV/
v7SOhOXl0NQTCQUUvOD9d+MYlytmg+FqmhF4QyHoY2lOuHbCWjvHjg8UbBSQ9kMjvFbgHpdB3UGB
Zv96vf8OJql7QRaiNP/7i3givrkrSDN2HUmGGXEMvsOVVuN1YpE0bKhkHERJZu68jgumAbOgXd7U
jDRAVSW8Jy4I8s7a5lyjpTmEhlZdYWYSuzIQopniIpZSaz3TL+STZpBE0xUOUx3rryjPxmU6Bemh
jpLB613VBvndGKt8xLuL5KqDPYWczTBm/BvaPEMWcIdhl9op6VpcxPZD6O6tYDIfM5/oazMGLpEK
2iSJQswMwkp2bmDZRavr2H7dBJthE38RfW+vBr2Jdu2IyGecuE0mtvrUOHVwzQ1FfzHdb6YlsucM
FmIQ+YaXmE247/GS7O+Putb+51GZVS5X36761XW0s6lZVrJ0dmU59eucPArWXbI7DHOIcoui+pAB
xIRLPrkYqtNFEyfxVzqzGGth0e2mZPQfoY+8Mik9ZWGMlsPvDNqHjY9+3xyTPYRqFdIf5D2CAOvv
qktPrxmd8xjFCZ9JLs8OC5L7T9WYTSunwq8hSLo/Blyr6O5ZUmPNSNJWWLNVVjK2jcH4ZKukITFM
vkqXyYIQEzB60RSLBvEQwTDtl84o+j2ImH4PieOfR3o79Pvc5UusoYHAZjOOt06W081ptR+K2Zh7
Nq/j7dfv0wZ9XOEe7z/dfz+65tKJJAht3Ie2T8qTdNPxGtFw3Gs69/FR0GriznZzbRvcpiaaTWBU
/j4JOmKCJnWCnptCh1tE82+j+29DIPFIjc3DXUlkQ+Td4pQitQxM9unXoemmTa4EeIMKq7mUAugC
Y1L2LYYyewCyAkqpIJw4GoghLDt7wNotLlWXNSdXnWN3EW3i/OL16K+Tb/LGCV3OiEp7X1W7+w+k
QEP+tnbqyBDPC0zoN2mvEXuZjm/VGGbPCiZlbuTOF8ZdDyS697tMUczjoN7ioHIPtJ3JSrj/akI7
eLwf2uhr1TvQASuzC1d3gmUvAZs21uDlc4pEDyTdbct/Ds78o+NCV68Ss9+2w1QdZFX8bGfaF9/M
HGZSoq7F3P/sawcUelZd7sRJJYj1bRcRDw8IKN4FCsREwQZ3IUWJUJYr5sIJjWAnHe4Hei7Kq0pc
YZTi9mQl/ZcNuOahMoi2BLDUHBPyKPaIHB/ttG1wzLAxcnK8MHGjoFE1CIHJQoHHm/+gN+lkfpij
K09uHkdLHak+33PVGBe5HgaLBtEzvN8AfUPVToeEkIv9RPKMZVjjEdXZdLw/uh/YxLKqHY1pHUT2
q6NEOfLbELyHUlsnM9eNfV50z+jE8aFaNgIPy9GXdHKng30PP3KmgvxKob+UWfZaCbb3odSTFX0S
Y9mUZnhtBmZrRVPvVdkVSzMDHIU5iwAs6Uf6WjoYGyETs3YpVDwWERpgRxrVxbSrat3KlATPlqZ5
aQW0zXBxSWCs7KgxB+iSkKxiGPdGRlCIDwL+3JVdcVbMJDjbZMNoSwI220kp12HXAydwm/Ep6iGs
4OZolvQnkR4DMlp0zAUJ/MLIej+0ZEwsqqoDrmpNy8EJ6vlOEUqvyLIf5nwuxISgQrgoc480uuYS
WLgCTFYW+0kJHwUDi+/2YP5Fp8x860wBWSIYw5cq2vkln8bo2PBm4nT6dVAynyBjK3OWNufALgjK
mEizck4eTDCaTUWN/XbhTxYuYR0H6MrEwurFS+wJyfDNjcKQeCS0QEELvCJSrH1p9f6DZulHjaBo
EA6dtZnCaTgPMwR1HKdh5bTk/TmTukPzAOPTITdYScx8g3+jWo02jvYYB8ApibOdlrXjqlC6v1yF
zZhZxqDbAoTIWLgeNCMgbjo2fezhtHuJT1gPMR3UpCWEQzOD6BHeKOC0uZ+Uh43/2ITVdzWJ7e9W
kAOsC4jN61wyZWaitul0zlGHOrWqBqI+hlD9Wkq3+NnUJsmhdvgl9VHj+7QYSBY34EChgWItRBci
U2i7/t+hJP/kEJdQLJC+Ea4eGD8mYZaP5mAaO80gAaIAaL1FSeEc2kix+VLrD4OWmbsisscL2wKA
jYLIZWTF4yeTR/3jMg1PhuC0MoSLt+mu/fnXerfQJulwbchYfWOi8e30K9ysiA479vraWVtGrV8H
o3ptu7zk45+aM++suw2NXF+XaUpa1OBqi826FrF9pfUV7UIR2lsVL901c8dnzWTYZAUaaZj0acNz
m1bhuUwr+5PZ2UfXH3cAdmXoGHU2/ub7aRJRDsKRLdEGYWWW57DWPb4b6krFneowOUdueDDw9i35
Z4kfc+k0oWonWXdCCaiNpyqOv5Is1i6rzn0sGv2riijpkwW9+3FTpLkoqUApsBHFQvtuTRySWRm3
NrOEoi2eEfhmG8Xu8PsiU0QVl/dHTbodGNnuS6vWHd6pYTreD2EBl4hZXceHoV+bej629bULrqp2
odzqomuX/lyZ8BAutnZ2tXMAKf/aCIJ+6K+GxMhYhF9Wc+bLHtRL+E0JFUL3TG2ODanrv6HCH/yM
QTi2OYE0XTGv/O1vXdXCu8zLfhVXD+G9hPZghI+mnEu/l209JtkT1XE1y54C5Z/Cq+T7T435PNTP
lfmcpy9UYT5n4wsVpy+1ApD2ZWxec+WFIgYJeEjW9QvFZ6nlEs9zc8NiW2Ml+pplIOmgkX8RZhpu
4CnLp/ZznZ768YRg/gnlEMQhOiH3vXuUqxRSvQQgqSZ2Vr1ntQgAXVX3fXYY3L3Bm2QeOMroSPkQ
wbVj0Bwb5WixRT20yrEuT8001+CeRH5GFE2ZztnPz10OH+7iONCfL9QE3d+9lO6lKq41E7/pOtxr
mq6OP1dZ3Xyfj+HmaDfJY+0WICRfp7wnT2IiVRKlyFMjuVLoCbCtGhRIxDZgF2DvugRFArjU0raF
vlNQUO7VOaF0r8Bp8HfURMbwvViIU356oJwUYMVBhkeWYaI61uEx8I+lOpeRnygtP6nDaUTZAgU/
PVMkoOvpuRXnZtsDnkgulTiP3cVOWJ9d+u6Si7mS9EpF6TXur4U9V9hfMy4Z9lVmN0oMtzq7YZai
Kmsl9bU+3FL3pg43UTzE7k1q825RAcfXGohiZ24gjdBwFTkKuwMl7g40rlmz22qw1csguelslNF9
wDoDi/ugTg9W/mDcS8sfKN8mbvLBsW98y/CekwBg2jczuaX9XCpr8nvl1vVXpdbVja6OvNr3Yygv
RnRVmotpXIrowmouiy6JPCfRJZJnKpAM7s+teZLtiWPZnppkLijKNLhEfzTvlRIk6R7QRFIJbOL6
EEYHJTzk/b7PWXvuXX+XxJ+wPD/6NnHoAnTRULkw5Ua58/v2PAsIfKQdBItPD4vHsEicdSfVfj1A
3n0cx7Y++43Ly0mtx6xBJ2fMLvS6b9tz45gtGK3QQ6mVH+6/uh96NTZOJlv20XLFipCbdkFU0VJJ
u+kWuk5zRpmzqTTImiG71kWqguC/NylCuDJCS5zXuEZxzpkZbe706Pn3djY6r6N0hMc8Pvr191Vm
fqFo9gEsgE1C2vzCtMuO1RmHHLb6JerMYCv1RizG4svEEAymRJVeucEBLk5+CLNKX9uhqXdN9kn7
6ONoz54Vhjr6DRCUBsL6399WYGn0YKKgWFqT9cQG0cXCOm3MOcMy6pmqw/ZYOVNdAa3Oz2HeNcgL
poUYg8diyIZHXVjPjmUlt8lksc7s3UjaNagPi4B6whjRFvoXnOIp2a6fdEi1WbX922CPZ26BtkWJ
hEL9w/QdC2petNlANFsbtls51TTwa/05hTm8Nk3Yu0lWimuZZCTeu8GLBUJ0oREZsrChuaFB6fJN
PiB6t3Xg2zKp95XStZ/c5P+jq4hmH8UI+i4WLbTnfn97Y3saGXaSUCdHct8LAZXYCpwAOx6qO8LE
7PPYIhBifLfuVTrNEDvHZaLG45JAKWWTW1+sKqu3vdaaRIR1CgPv7Bi7IEX10X8jbewikWF9MjP9
j6UJFkdElFAzgGZ8kBZPhES4TkiaZchU4jl2yFEb+jpGLuD3a7MxIFAw9j35bJIJb1HPeofXIm50
DBfO+FWNWiJwffQ8hSkwvBAgBBvIQek06J89048DURp2kJnQ8GExN8V7HOigTp0V68BqsMgqK9DI
O0Zk6jGWOwJaqJClaLpLID3MEI+56DQH2VyDv518ore3hbEN+7kAGSuwjKNtQlqROhegmzrfjNWG
JpEC2GxjgrLx/6km3XI+qKARxXactrbYVpFnIS0vvSzycgLULPwRXhRieporLP8pLCoUzElp7US4
B+SRm7ELZUwhqFGv4L/n2o4q2cvIXSJ3kYQ044XpLuLl4PsiWkF6peaN0lNSr/e31OhvU6CNxjbg
hRRz+eGW2CWqUTcWvT25IWkqWieYVGlD8kJ4WcYG7savapstNU1zuZPGdNvp3SdyXkPn86/Yf6xa
ZtkYsAQU+kK13/no8JsEU1Mb2TJWa99rdQSkjuUPK6A65Sknh3uJGatnGHbIG4A9AridxTr5UGT2
eMwdxauB+4LibqtN0rP0+nNX/aOwjYuLOzv8dHXGSNzP63/tMsLMTOqhJk07HOd7YwXMxGXrhSnE
quHAm3W6oCGRbWpN6qtQU+ecRNStVYfkcdLnGy+aUkSEubaSZQdlPjSVde2O9kkz9dk04BDY1XbY
MsNMU9dZP3D7zQyDc98awRUqCwb3zguyIMxgmq+xI47BDI4YSnQlcpcGwMmNHTL2/vML/8hvtlHX
GyamdYYhJkqD3y9Y4M9Q4zlhvkQb2R3aInYWri1p/KmLLDJ+xGxaN4SAQNPu1pbPq3VSwir//CTE
f1zaDe5GLF3x66Iz1X9/EqmiNE6qIeGeY1FUPXHPcnQ8adWYUYsy2JOkTZ8S2QJaNGVLSKfY2ABn
nmsZ/Ai1of5JrhOQ174+Niopzz2qCVSGZIzr0vxeNHZ+A3tTXWYxzoKvp3oY5v34yH74cbLXwGLk
ihtfuS5NpFRhMx7JDinPbtAm+zIjSWacHeaybIsrGlsuLrSCaRKZazsqd44j1auRGu6TUpUMcmHo
kEkS+0+2jcWhgWW1u/+pqcoYLuYilrn7ENp+t2yJYfG4qcVekLOg9AfDvkyhQjO1rF5s4NRaFqrP
fp2j+4q0BwzBp16lpTWqQFm5RLoPohIjpI8q+OQDAa/88WZr4YoggQk1DaPJdxtBLUJUh4ipJGgU
2+cUuCfHrNzT/VFptjcAvz0xtdnM+NW1me5LDXIu6L4wfjvXG1yP747cQPdVuG5JMBRb6L6jMReL
XhLKI2I5Wxt4ddmTdodfcgmA9AblFu5i8PaLcMsRvC2QWwi3FHhbOLdDNheQWwi3lKX9P+F2BnVo
HvVvwq3/L8itaLa/CLeFPUNuwdvyfnIkXYJu5/9CbiHc/oLcAvD6Rbh1/otwC+Q2odoZchu1M962
D44QbimYG7+qmn4j3IK3Taa5xuxEEQYWkz37yUd4X8i9Wy45TE9YMnFhm506v59TeROX5Ujm+zI0
muHCnNY9V9o+xOEMiB1+eYw894b6ElR84fzddEx2Wzp8oR8lR1Iein0s0hDqk4weY/+nGQLdRaOX
gcDgkZKm4yHQGS3XfrIXRfQG9sx8FGVcrEJbqg/TCOyxUhjMVywFb+WRrIB8IaT+2hPXdC0Ku7qO
jVt5YQTD10776hoE5k0dobGZ7gRTxWnFeiybH3FcThcZKeoVq2FIr70038DGpwybU3T7GRvhKWLC
uUJPQ3+UF7tR2AiMienZuXzWCYk/kXpin2Jb2pD2TAGswWW2zXCZdFvrWyyIdKDTjBqHkfji7pHU
CNFYIAORt45gaT+d3Guc1bABZgFkAeCeoIfcglczJjSO9dwzb6naRhlBB7mybfyqWQqZ2CQAA4jN
bNKNmkg3NkQOkBLakZSRGF1x1TLlRU4i+xE55Y+YzviTovu8JZ+t+dUP8n0WTbj6uNVYNMm5yf3+
XSCuUjGzTKPzaG8TdRvEXhR7GheRysPayLBKCq9lZBXtnHEuf9yV9o7IGCfeE2wyNPup2ef+vtH2
Rc4s/ND1hyan3UDywCqNj1NPX/ZIlfGxjiHiHZ1mrio4TfqRKqtTG8xVw765V1dxMZtrvJcBFgOE
uX/S70cXyrF/ysozRHOFERBhY+U5VmaueVOegZq35bkvzxifqPpeUjlRHXvuGcK8bvg79+q1EzVq
M9Vc1fj6nhh/GfV8TM2jfz+im6WYoKJ2LsWNYUL5NtqA6Sq3KW5ZEsMWUMf4sRiRCTX9qF8nq3wt
ITwaM9NaKY8ArV3A1TxgTlAeQ/fISa84R/deegb0Y66hn8/4rp9L9my052rEaUjOnFVdci7EKRMn
mZxjyOLJORGnPDlH4hQIQszmusFrcKyTuJcSnxt/ZfdLrTvp1mnqTsO9Rutk2NyysYX9U4N9pKr0
JIajtI/mcNSHY1zMFRbH0T9QvX9I0W9o/8PemSzHrWVZ9lfC3hxK9E1ZRpgVGqc3pJx9N4GRFIW+
7/E7NapBfUX8WC249CJIp0rMyJzUICOu0Z5EkYCjvfecvdfe+fXOrHdGtNPIB9e2Cqt9FvmHQQNr
FjajsEkoUisbrduklHTucFUyDhO79QxVnMl2ty7J4+ZtrZyoygkG4d/PGZgXfHhFsXwFVqey2sKY
cky4rCS9VwW9rh2NkA3WTwRMyU5PlnOAcmoZSuUGlFXhEA/orN0eIBh3ZOApgUfdf8i8tvGmjBbn
MiTVGxtPUZehHYbB+131EsHLDqMQPAaMJoaSrjouMcEzUjxMHmM6jFrzWo3ZHL67ZYz8sfVogvet
N6C8hPeQezOr1dwL8V2TFWq6ceSRQMRguscYm5+jj1wG0Zs0MmXLqUTkpY7ROxLtjcMIUjcMloFU
VShdM3FbcRn1YZSCqzKlSLxc4FseoaCMufIQMIws02WvG7xm8ChiMSbTI0m85C+Jgje95jAkpJkR
3hZvsWaYHoMKDCM6jIDKu7QM5TAkCaG23RIT6A29N5bLkGOvx58Te1PsWZZrWG6BMXhyM9UlOkuZ
8GK6aeFG8TJiIOc+uF4nIx6tx8pHf85J6YFMDjVwf03/DFPdyHldUJeuWrmICUAsxANyG5fUOZLB
ZcI8adQH3pgtYz4MhKNT4+W3CaiMhjqBJzfg9Txl8ph3p5zBiUPkBZoXHUaieYyMU8bp1pZRHUY+
e43m1bPXaV7TLqOdvX72iM6WDmNCCAxrMqI550aRR5YapHeGNLrMoNA70Ehqc7eH3s9qGsG5hYAH
KzltjeXr4pJGcyQ7uYFFww0C12LWl7h+6cb9MhrRrURX0ZZRCHyLy9I1EjDr3sQJHZavA0P26sHr
Dl9BQjcye0IsL3u1DPolDMpXNBEnilimRzIeI+ZfRitT8khBhMKqSp5leFLvGWRz9p4Il7WEq4hP
bxndYcyxZ1ouOcAwK3LVTVVXnVx5ctvWrVs3YRrAeeXs+njaHImIBhu8ZSc66EZ+/yA4+J7fT3SQ
Q+FKQjynWMsj4f3LrZzKNDOKGluxLwMPU8XwChlBeOXXikcLM1sDVw1xCJuiBymIt1wjKfeCcRHg
EPF9XuKAxy7QLRcnpkgqBV5nWmwBsx3iH2GJhPt/fklBuDiGcW8Z90l3j3JBMO7n4L7q7qXgXjmM
Yr4js/oQW30npHe6etvNd0p9C1+L4au3Bv/t3zDC6cbapuFFPN006U063XTpjaFeM5qGxsF1GFzH
wbU5X4Gl0/Ir4zBM4zIclhEPl4p60SSXmorVd53mpNOXRSaswkg3r5JJmJEg+K+xHuU3XTev66Qf
znHP4NrqWrRakDUvf38iflGxxROGwt8Cx4i98SBxfLOGFvuGNGR/qXjlxl4tpwZ5P1+mdLLHIsWF
VAwQKcZJvhVLlB+0oqVdVcUP9LoG1xihyA+8aGl/oQnOhdxp8iS+n0jrck2BUkqKUlFU25NaVuDU
+wEJjAUa6LDIxIsunXmjW8ku05A5HP6q4Y+2QVCwM0WhRTPBbM5QGUmeYUbm1TSOmt2ymEr9+LaQ
Bpjedf72C+x6MOazPFeS3csD0xkVK/jcBtu6FcxrE0OrnfY1zxDsmC5Z4GutKbObeuzVTy7wA6Hw
6ALXZQmlosQqFSfAUelk1GU/EeuZC7wyec8trvrCaKYNchHGaG0yUlUsCl7LoBD2YwREtVvAqZZB
LYxBIcxPl68UwhgqmPqvVMOE/mcpDINiZKwohTHU9mcpjGpYnCwFMQph4fizENb7Kwph7WH8KIRR
CytYR0Xrblwr5VIFY6TaOmaUm+BQC/ODn1UwCmFEG44RURAExBKxZ4Snhy+FACbC96oO5585CfuO
9MZPuGDGx5WtQqmT+jeaC0oeB/TWm6s00aOoJc+3RIK4KGcoqZ42AC5OJ/O8x6wIdb+c7qN6Bm9h
kBwRKIWNlWDeHb50dUobJE4GdC+iCWctGmBsYYFrUll9amXJKUlqdtW5gBlIi4empxTvuR++hemS
ZfiPvzr8fV3XvlOQdu8dvpGX6vdRnoyVGUerxsqrXd1VGZa3WdrlnDZomRNolXtLaGYni8dbK4hf
ikaLvTlG2tUN8noMo5lugwaLPEh4vk2jft7LuHOSWMxv5FxQd12fEUZb5/mNiEv1zHzRG8osBVj8
R7Fqnvxuyl6w+5721OFvakwPh5ikMsduJljw6TCaw2Vo5RupkasLq8nr7xreeDtRMS8kmh+f4v1r
vLLNyuvDA+bfXsb/EbwW5z8u+eZv/86fX4pyqqMgbI/++LeT1+LrU/ba/PvyU//4V+9/5m/XBYuw
7Lf/5Cx6qYum+N4e/6t3v5et/9w796l9evcHL2+jdrroXjFSvjZd2h72gc+x/Mv/6Df/8nr4LddT
+frXP17g57TLbwugTfzx81tLJt/iS/23t7/+5/eWA/HXP/5nDtA7TZ+Of+L1qWn/+oegy1+Wuh4Y
Lkqbi4WaafTw+uNbyheKRAqOdAyNdK0UmhV5UbchmzS/aDBesFIt/q/le3/8pSm6n9+ScMNKFl9Y
TGJC/ePPfXt3Cv95Sv9CPPJ5gbGl+esfR3YtWC8gTejsq6ZJlYna8JHBWyRJTw1V3A6+GHmzhNbR
EJ3ZX2j1l+KZFjwFgnIiY5LPsA9X6pWgQB5ALia0CRozAb12YRvDoxVRFkeWVDt1wopAkZ3UzPZ9
ZHz2MH636Fh2V0GVSLlU1IiZoLzyfrIhiH1VGbKvuqP+rTcfAmmwJf9rYc4YQBP7zXn8eazeHpv3
VdE/twW0lpmNqn5g+aIibsegM1Xmk9haY+L8ckcZabWwPBE/Ye69X0z92BbJGRKiAgXr3zFcZoSb
ojTkUhHNUXgts/EsuEoslniRLcSozGeboLRPPt/7J/Fhm1xaKkAkk4tQOyY0iqmRm2EcqKBCvyka
ubuJ3eY3Y/gJIeTjYWQjOshUvFQUu4+vsBBiUhVnguqSY4Z6RMAjr0xnRn+aiZ+eseX0//NVvXyk
ZVuUsUHPQ5A7rqZPc5fiuOWUKWVps71EO4+LR0siKFkmYCwC2HvT1hoPy2t5OM26XQbiIddwFNfP
Rn1nInUs1JOmfW6H6xAdZjY7VeWU5jNzIeS1ZCvnOFfPlYHzIWfuZCa2KRE97aWAcJ4q/xmLa5p9
1/A6TSCJW9+NqViQLN0aBvXmwBWa75R7XfQ0aIfxEIzxikxzbGbPeYZz/IZYZ+OmpaOUhTu4kXhN
ruWytnsSBibhRXqlWOhihGGWsuk78QRAI/OeZ9gGn1wbR32+H0dSwwALwgt0M9Oe9zda1SWDAVFZ
daVYvgKdv26ot1HHwikVrOCmrBXfd63xKbCmPRSPdUGHJqcA+Ptb8Eh99nM3eHCaEn1nzuzR3EsI
iZTNx4mFa3Et6o0TZfNJXRCMFGkrWrqXZli8hGmyS0xH6VQSwuriHl0CAj31u9o0nR2b423X8x1T
WElVeJmN0yNFxPOZJbNBspBodtvIfO7V/9wRfLPrR63oMgZy0Viz6oYF8tAMb5NP7BGBuZTWtWaF
O4Zq6KWUdJt8UvHeYelq3d8fvo9PFVrhb3ZhuV3ezLUgWiMRL9iFmnqAxYq9qp/EUrVVcXaDqNuU
AmFZcf4vP6PZKlBqWVvUdj96G2+2im97FuumV6n40KZWVWS/i8xWUEt7wk3KHz7xEvE+/nDXazpo
F7poPGis5TC82eAkAgdCwcPHTAI457cinSoh6z9RxPzqOfbPrZjHYPVwUDWK8/UCVwvd4FWNXgp/
nymnmGV/f9Z+tSFdwZbI+wBfhHn0cfRJ16ch5ePE5k1GtvpAHxQMjetLz3Xqr36/saUNcfzE5D0q
ikxFZEzbRxtrrWxIu57K0FC/DLGIRfz29xuA9P77TRyvS9G7Z42S8HkSPYP5jZ4aWIvUhiuYpoCr
IeFmiACA7pgdKBlsXzWJUbWeOzjEoL4MdjPZwVC7ReyTWKavcuInS0Vl7dBtlcZcx/F0NYjTajKi
U7SfW0TVtg92hnxfnM6bTjpRu/TaaHnEF8XjDMkaUu11mnwfc3GTUEPJdn3cOWEI5jbITuQgIZmJ
1GEqSSXcSQFJfBlq+EJfC/9KJX4slE1MS1SJnvS2cPQqWqTQZ6ohbgxgZ53eEL0i7ZqMlRTlr3Ch
hcvJuvObC9mcQA6Otto2VEoeAzXY0n9biVayFmNm7jn9+ZhMRdW0kzxfiTH+R+ym2M6dFuenMOS7
VB7tMe22xWSuIvyGYTWuk4wMpqzb+mwCaM6+BeUORN+tpAsrgxveGG6g9Ss5zU50IXRC8bYQtyr2
81B5zRbie1HAaTfXYofeHnrA1PDRQ04UuCMa0Gej0l8K87jKpkcEqohTQakWSMrn8dSQsMDXCCVE
VNnUBGad35+Jq6wk0K3claJs54F5wnWMTa72TJqwVEH2MyztWie3EMpbNCfUssRNrPWXspCsc6Gx
C1ILqKKddUq2r0yyoSgmU2t22RySWE6gUbkJPKQOSG+MeDSfY9uSr7X2UoquE8SF4R5rCEXmCznD
kLdvpqup6Nxs+Ar0cSIhDxNRYryItcQrfXa0WlrnC99pIusq4Hj0thje9AZp0+seRbN61WqdPTWS
rVvfsAnZidCd5mS0gZZBTe4Y42OJokLoE09M0q0pXVVMdcpYcykxL/k7uqMJ+7QjhAYsb3S+bNfQ
faepkFxkKV2UeoMC7kIh0ZMY5AdFCBz8145p1a+TT0yx3p1GwFZF7oIOXriQfMc7czmiodf6x6jP
6ZSI11gigaMIebQmIwIja2b7CvXb6GQ6lRuNTFVrU2khUAmJ2va0ytHk0zxbmYhkfV1yKIKgT4lW
1SDuFCnaNQUlBA6AFWrbOI8fVP2ZU3UalfF5CJm7lWryCb8JIiZSBaVphhopTb1EnU4HVJS9WZ1Q
5XmOR/QDRUcnqXXodG71UF9ran2fkukeSLqNa80bKRqbJHrJVQ3H2XLqol33IQYphQjg3BRXCNMd
3in7JvRQeF3rSF8166qa71kIs3aeIAbcaZrmFCGam8rcFqlqz2Fti0azMquFFLeC3LhKo23RfYsx
TP7+GSct05APT1FePizvwJt9gAeKqKX8EUWC21f5ZY7it0ZZHlTcVcuxFbp1xQu4JaCoMi9/v+mP
k3jNgBz655aPJ0hgqUUQP43qTqXqFEDiA+0SugIg2s/4O796y77d0tF8BoN80M5kdrtACujAhG4V
Uz3Xw//MC+nNBzqas0xCpGpV2Kocvid/JOrvk/fRrw4Yp0OnbaVAEpKPFrxC0GGt0GJe48a+FFeL
LxN/2Wfg7iNJzY+Jq7FUxGn6WqxVjyauI1atodJZXIGEWulCuYQPrjADMjFtHzsNlZEBelMf3Y4A
q2nO3WY0yFsD74CIxdJCWhmSB2SYJnrnTii5W+GlrzIiCerVYHmCL20zuXHFpLUVfFBNDK+uMh25
kF3IwqsIpnenPUx9fdr3aAUxIeUINmN4n2aas4QQbV39OvoTraHrILoQLZb10bjrjZ7lPEkwqraq
matCEhbKu4bVVJA85zFh5daqM1n5NOPXgEhqCzgrKrLZBIuA27wPdVx1It3i5Mfs618qPv1X6krv
ylX/ryrW/4fFJ+oBbx4IS3HrXfXp6u//q/gLx+Xv//svT/m3v5zXf/8/+UtUvr6tRh1+xY9ylPFl
CQeCaqKzsjN/RDX9qEbpfEeWkAYaKr0cnqdMFP8sRn1hesiVjH3GoGAgLWjin8UoQfyCGlTSLf4n
K/wkkpd/qR6F1u/doxShhLJwj0x1wQIwyT4Ok6L8g+uPhVtuQOfT6nSraPEOnP151Y43JjPHto96
kpwqwO/9dK7LWmjreXg9xYYIfI/FRiKJFwr5Xh685hO5ae0xNlK7rPPSC/Q8B7DdY4lbRDRhTkux
0vkHOEQDVdl2uXlZlg3XtEq/GIBJKFG9l4FhlTSTkWde6FsNiNpGqIPcy+fhEmyR0JtrujuPWQTQ
JtO3bT9Mbj6XBNWFS85GZ0L6Jkpd7PwTyCgUEWSaGnpg3KV5Wq4K1kXJoLGb3Pl5IMSeoBFGjTUv
WOH9voG4A8kgx+FW9i7n8Kqc4DEqYj6Br/maWfr5GAooWsppcqq4eqnU2qSJnXzv0GoqOhmrdU7i
iwDD35xityRyz7aS9FUNDHqFmrUZu5FCe91iq6+lK7Oqbvoy3voDCT26HK+I1toDGWJ6JZ4UA4HX
sp48aVWu2JLps66u+Xizb7aOEcGTqLAXAZlzuwS7bILeDqoWKZGKZMfDtG1FWfLeXO/nP16yb6t0
mK6OrxhMChoXLRcglYoPpqkpaegkGA+wzG6nIs7tlqwoF8g0oRmpsqoNebD9YPpexO3ohpPuxLWh
OaY/cZSSkpzArG0duh23pWDCHUmRr6TM2g4HtU4I97DUBD2m2ciOFgrnKUH0bUULTJCxOGR9e5PO
1XLAI8iYsmyPeTR5ndQhOajtavD66ZtVZncJ2hRNGwhT9ivohMgzCvqgzsR5ysVccNIKpl7e81wW
/YmETARVqgFwsg6lB8glZ1NaWyfxnMBeMe8LFaXsMKI8mWq36rBcYvRetQ0ZfHObboHQ53YacYFm
JQye2MC3BTKogtXnD1XiSO2O2tiUU27UFDovYpdQozIoko14OIAuY5aVewSR/mvWl3vac9h9EbQ5
nL5N1Uw9wc5cgt3Ib++5mXxtfOmykiYJAZoigbV19UhOnT3hOsbU1/g2ixR+cWvsw9QEnZ9kjmwG
AtK44KkcoCKWkfKoJBP8Q6ChRkdGDR7esOMe7yr6Nj1p3UJGd7sPu0tOSWlL3bQiKoqlUfltbHxr
l8UdModCe/JV1XJaM6psU8EHGk4Bkoco+q4OKdmIk/TYNz2kFEN4rKWAkEJMgY6MhoBIVm5BLH3s
KxPvHsRPIvcvoshtQIqe6ZVRiKYlku4lnVs7SmgIinjnDtdJV9WFaxjkexIdiIM3FeAYjJdqU0Bc
aKoNvP2dmeX1OhAaCwpndhdLerZWxhTBa92+ymoL4ylf7uuO4GBNl9Zd1vUnuih+a8RSs9WwVvBq
lRDrm+6yb4WdJaVAawcCE2Khr+0upM4px0RWC9hCQj+Edy+PlmcGMlCE/JNayJFsGcoxBgA8QboG
BpO3xjFJV+nNPg3MhzHLz4K4RasnGHeKbpyJrYK0hLA/NRUwqySdLfbh98PNc7jt/3s+8Ekziunw
73pRbRR0T4epgP1UP3ff3rWl+Nk/u1LSFy4iQLImzVgasUt/6c+ulPwF4i99WUpQTFsp4P1zImB8
oV1AgY32E7lIGFX+MRGQ9C90osyFp6XxMOZf/CtdKetjVcqghA+FhT2DbXMMB+ri0Mx0v5rc6YTE
9G18Om3TU6Jh9+WptRf2ydfwPPuafS34f/XV386nwY6e9s5YZ+tiW2yxWZ7B8XWbs3RfnVVn4b44
E75mZ8lZu4vO6l29UzflGmj+yl8Hm3EbbcjO2iLF+0oG9mn8tTtldf91OFUc355Ohe2wGTbpejwp
t/o636q7dNueyTv8i2flWbTnFtj7X7tdfBaeaZtqB3xuN528OY+/eMv94oAQr6Ci0Gf6ZuDJ4x34
psSZjkJHEqzMTHsgpY+38gB6/7+2iaOFkaSMU6xMbMIQFHvATQT/0/79Jo6IvsuqyMBSyIfA5mTS
7DraBrlBOS2tjMjeiBDC/FvSZsjXoZiEPLT04Ywy7lNGuo9tAeyUh/MF8wRDHVvKS2jlXOz/uDf+
I8eUwA28VlTIuQW4oo+WaMXky01uJpTCBySfabLBkvcJ5ejDmplN0Ko1NNwVJvfF0WJW6Hx9qH1e
XBm0hbmldoXXSJXNT9bMy+T8ff0BxwxNZp7KMvfLh8QuuQ0jsl2VgRppDnOz2uct0cktTDgpoYNO
QFnZIuobnT7TtgYCFj32r+pGvFGS/OH3RxVY2oedkXgW8GZgKmaZ1nFGol/RxE0Tbl5lNr7lenNl
ttWVpuTnKi6jWWTdSGBhEKlfk0T7plsLsp71bRFH9qxm561h3aZGdONP7UmbYzkg13ERxIwjAggy
1aCd8gU67ioPg2cKrOkq1LNdmsUrcjzRfefmyKI2RI6VhG4i9o4M/XryWVIYATnrE12khIQJlOyd
00rjI7tjF+J8P0b8XqlqriZ92HAr4pX3KT9c1Cpc83gErSXTzkCREdlGoq5on5IVRrybUCvffZPu
LFzqR0Dkz60+QdgJ2d9YpYImAeYQB1xlW1UPHoS0uQqN+irKe4Iy/GQfxDnzxN4erf6q6+RvASlq
dl7I2yrcwbRMHVmwOnts96FQP8wIjwjOS+AoqeAT+xQbqfKN7CbJ84PCNtW6Ihdg7Gw8NZENl+ir
NGGyrEyW/50qOOQNreKYvxl8tjJ2lMKxTF7GEBDTeSgdweBnhVHJXPxXAjPeEiaNY6CcsJVcLOyk
F19asaMExDTF19UL6uSi2ZZOAtPYo99j2nqquVVP6IBS5yfNoF7lYXdlZdFN0Rf8qlrdqZn5NZs7
gBif2tw+3m8Id7iVESTKytK5fP+YlMfQwJtfjO4oVA/alKxCwh+Yen9yjR+B13iOcb+93c5R16QO
wHGa1EddZvsbK4ufstZyQlU/LzokWFW8gTe1aw6Ex/mURoLT85ixUNsmZe6O2oNWnEh0LwtfI+O+
tI0pebL0ZakbbX5/N36odi07ipMbRhz344/ezJv3RpH2WdaKyejGkJaJkvL8WbwZ6Y8GhvgJrv1X
zyDNRC7BpAEFw7Gwa6TrBm9WHVyYtk7TVuBG5c82If3q8yw8Q6Yssk4xgnnL2/dgQUJf1AjacHiB
KGa9b636MtJUW+ysq1Fsd73UngUwLMZyLNGENCiu402EMtdIqktcZysjyF/JNbOZzNyMYGzs0tDO
m/5RY9nRphC62HsQ2x4L53UQCpdz9qj7pMOP0ikHOLF9DHsuzU3TGkq30whaVjukyG2R2aScO7An
rmFL77Oqpmoxn2ZSuTPoleikorc16v1OuoEcmcvD3aiyR1a8zQzRDf30tdQqol3DdZ4mT35absVU
sZGoIZQeqV7Q/8uaXcFNOjbBRuxVW+jSlRiEDjem26UyTd6epPoOCO4V8SNYajIOA/9WyZKnUglP
8gkNmXE3TzxsJfNkTIqHlrzcYBLc0Yhe/GheTPmrpDfsBEaZo4ulE9XhZRGcpVO0ifT4ZDniolJ5
cSndzG20EYOhZHEXrFVZOAlg+kbdpTWIN72uY/4WKM7XyJJ5AZ3T0zsfdUIaLISQVrsLNGiiunWW
WdGJ5peXCV42yIR7gvt4VmXWidw2+yoIVlUWsU7P7qNij7+/7EeXzsLDLHQx5QrV6yo6yr3PG2Hq
ZDvSssdJJYRFqFCQL5eheAq39gZsyWMKd1PItwPcFlsw84d5CjYTtdaZI9NU+5EJlS5F5NtHL8vV
22Tlfk50RxhOdYVzmWAC1WScU+UqroY7MJ5LMueNHuTbXJZeBvzZEQGGYQlCN77NCKZDLXElIwkG
Stnd0R7YDabpQBE9G8nISMfyMhXTVTmElyCwBFE8NXPhzCJfLklgr6ec9xKbQ0Tvtw6ueU8/Lc80
sTPPhyo8ay5KntCdtW+6xVvf7PI2fjDpkJgFxwO+s3sjDdEmn2uQU83KilOHTLbTHqt2qGGTUtod
AKg1JHTse+VlHJEOG6erGG4IjUZXFzi3fXDdQI5l6Z9u8zL4miicKokAFNbmJAGjGIKlpEbdXVXj
1Xtqp3Aj80inZizUNhZMLF7BTmijk8A3zvVCuUnV+TTnTArl49TOp7xFb4j2sbvY+JYkueY21ii6
Bc1bMeTNI2lUM9gHoVe8NgRqN4FFLdKCE5pg4RY0Do62llLdnWmZ4SZdkjuGO0kA7jVTzk5NroFp
rfbB1fKMFRvjUTb7V1b2HgEGh6dzwhu/zoqrxO8vxHKUUWHUO91E7mVaV/MwnfQJkEfOvpCkFG6o
rIDcpPeYvEYlz/0RUnkv3sRSTw7jphr687k/DRFzUJvDc9ylW5WWZzg0u1qKt3BXX4Kx+GY096qa
PiV+ewmspnaWe2mqriw89eQqUDDLvRHdkt7AB+Y6LNnXQKzv6ra7KwqqWz0rEe5qbaLUpQ/hZgiL
B8XKt6aybgP6tnSflFBdiNY70j9O48sU5Z5flA+F2gisyxvNlgipCRpUKf4T1J0WGU2knuUhzUKq
FjRUmZVbUXunLxUXId12fV/RUUdGHg6RTSbtg5rkJB61d0YtohxOtkyKXEPuzv02Pll+AlzdaSjp
5wIC6boothM7Y0XzacQjazKrHdSoHWEidIvztZDkJ1QaniV0WXHKlFSo90advlh9uxvqZ0T1a1nT
Dm/WMcq2ZlTvVYxqcMLvhCWfwSqX4BW71/Hfy7etIJ3qPnl5JHJBY2nvVCO4DpgFVMAGiERf12q1
N+T4tS8amOoluCfusiY+mQZ+r++fDRxceNQF8xffWe7QNsRSxv1QTtXe4uJJg59T5v+uZXxSyyDr
8M1s5kNv4/wpf8reFTAOP/CzhGEYX5jYUG9APovYD7f0P0oYpvJF5F2swMRl3gMPhFnEz16G9WVp
/Kkgz1GTmTJqoX+UMPh9FitraGeodRdxrfqvlDAOq5y3LWESECj4LV8Ic6BQdrT0yzXDalRrVD1V
TyPgXSadC03EcK2W28oyBijd+ndVIEVlnlFmNdpERzUSnEAhB6zqzD2mO8HRB/2175R4V+MjSmMt
ADAOE6RB/iJo5YOuTArGrJ62u+DLq0ZHzh9PlCcnvydJNShwwrRnXVjSZ+8a1DVtVHks71um/hv1
2RyJ9KU4n/PGJR4CERxID1PeLO4UG/4g/mOVECM/DHm1KsbSvFQF3rT6tVDkwyf1B+oZRwtHDhkq
aZpPFBexTR/PIKVU0Ph0hLsj+i9tErYvYZ0yV2q1B7htdBq0laW0X4UIDYma6SsZCGRIkz2Y/eak
EUbfBt05r0d5oHGTouPwA5VEkHwT563kjEqlnUhziXfAV7263GadlKHpWGQwpnleFbFbBMorKNXr
wszG9aRIt1Ihv8pmTileg49+DlSw2HXEvMZmeVHUOWm8mVI4cDto4UxkPvljHJ9UevtS6Qb5nZoL
tGI1EVsVUHsf9O5R1YQOU3fZrmQzcitTuG9A4s9ZmKPlxCuSYV8pe1OEcKu/WtL83ERCTLKg5Yrm
aZNUj3LZC+tihFVHRgSVZvJopli+85MRv1fAI1Wx4rvWwnk42InPRJ+cZV6dgrKNhGftNscDxhLE
aBvefJZ6lpD30InCtUgXjN4TMrAeElaPkcRP0TxV1bVWx+2qGWnyjFP7qovnsR7if9kE2CbCTNMx
/IVPicSsWZOu3tzuvyjQfBCnL3cO4es6iGj6ix+WFBrIwaJLEy6IIqpdIdJ7dwjCC3IWAzpiMEyn
NLnTw/lKMMqdZV2M+WA6E309F0Jr7JQD5hG4g47amqU7FjztC1O2fez37oClHUdfYmt5wMo1PlcT
qTv1P5Ukf1gqLhp+HZgfan6aroSIvF+x5Gmece83NPMFOpUTWABeVSrWlerJKpRLgMzrKAvgmaXz
wrAMgI1NeOKq7xGqGHecLrSy5VROMT0iPXQnRdv2I1nCRf7qD/3dkDefFZOWJ9P7JxcPLhNVCb4+
izbs8RorLNukH83Wm1hA+7r4KMTz98YoC1sDFp6J+bMuUCbIJYoCYuFVBZMdi1AU+/dn/3gtD4if
IhKg9eUBLoI8eH/g+jL0mf/QAjMHUXcoZd+zprpsTOovv9/Q4TcdfWAiVKmSUHAGw3IsuMzLPiD4
T289urSpLeTAr3PWc05VP4YEDg0prdaZld6JKVdElSLmkiUorY0cbiaFQKMCKXSC1NCzMNA5eHt0
55M9/PhkRAbKG4OiBocDk+X7Y+FzAQVAyDEzh1wKzUNYLKDpsiq9JKozR01Ex2wCw0vFmht2/k4w
zGUjzbe5Mr0K0SdFzQ9qp+XMLCeHUjTH7cOZIeVdZ8ZctyRNRyzAyo3oF09jpaPGynjV6f6aF1KL
jgscxSc12+VuOTpVFhkppqTTpEBfc3Q3RcIAtquLWi9RyKYlGgGJlSzNjhLIMHEB3XszvBA43J/Y
1o4aXosVh+YGEwN4eHS8eJ+/PwPdiJo8N8iNMeWGNI7qpO+q2yBnUSqVK2Kj9yh29GHbE7Ch6M31
J+f/uOxx2LqOQUfUKanyTHy/dUOnz0cjtPakuNh3Q3ddDuYprXZvssxzU1W/4Tu79K38VhJk0NWn
NE+Awpe3VQwYu6xXc1F9sksfqrzskozXlMr5Uo3BPvJ+lxp1BrSqsEujJF6a7WQ3jYJ5v7HFsX40
xPZRCbo18RencjTudaE7E6b4rJMvrJmITa5ioB9dDDCgL6+V6IzW+cZKW36ge54aZBVquk+F8RmU
8ApQH+hujaZu9cmj7uMj5v1nOLqtWoTHvR/wGUAcbOWcBYPaPnOm15+cvuVR9f6qZTtLqg/IUGQt
hzjBN1U4XYBXHMtz7VkB7uNiujTTeSs7rdquBym/1Spry2zjm9pnTMJIQ6IgQOdUbROnkPpn6Cdg
0cXPruhf7hTvI+ZcGIbhz70/gRFt27joxtpTF0jfSH6UoJxNReok3F6tPF7GSbdGInM/geBUe/zD
YXdNcInXlvUJmKxpzM+Fvrz//bH6xZUuyxZzZsxypB3QR3xX4AMLnGaDyDJrjsVLnIz3nUK4Yl/s
a/AQv9/Ur+5pJplgx7i9ZWqJRy+6WE0tjANd7UVJWVG2aK5Lcg/tMgVgMxu+iCLOWKcVHCu/ChRb
1bEERSazzk/241g9utxKBGHwVAOyrNIWe/+ZrZpa8xg3tadY/rk0rYJwHYzXln4mmNOlHtbPrWps
+1D59vvtHozLx5elAqdPMjQ2ij79/XYrAZmFP1FhDCbtm1Hmj5TNRoe88rOsq+6FIttPY7kf/MqN
3Zl6l6rGjzyVJTv9v5Sd2XLbSLp1nwgRmIdbgARIURM1WfINQrJsJOZEYsbTn0X1TZX9Rzn+6Iju
6j51yhIJZH7D3mvjiA7dDqaaLsSGmqX4BVsxNHr1Yi7O9LfP5/Ia/vFz+vR4CHywq1m/vabjnGp6
N3SoxbPg3rCnj8yQr7I9lhvxzXWvDBTt5ufIvCHTM/S2DCCVrmVMsbI9HpwfcBB3DYFHKBqIjxg/
8omx739/lr/FwnzdD9g8L9chAjYu6N+epTLI2s4UjdqvafvcqB279YfVMAHfDE/SkC+mzXMzau13
Va+7NPd2gSv+csxY/6/jjI0m5y4lMxPy375PTo96zPqMN1pvf6iZoSgaLibWHQDRrj/PE8lmvsWs
DDHPaQBol271XWZiWWM/E9nbdG6qjDgindneVBiwWN2wsiFmL5rxyyeFD3L6mUIIHzSfQmjL9E5r
lR5qZbLpMjGj0UPCpgdoQBSTGcXQkSTGFhRLau3++/P+8/AKEAcycL2Y/ZAg/vbK6H7jiQ3S0l7O
9jOkyuXYkhRXBH7i+ajQtkmb/1aDXb7Bfz+F3LzA2HhK7Msa+7dPt58R4Q9FZexR3sMpBNeSO9t7
Zq0kU1kztciaheY2n2sT54VZ90Hsm+J6k50WeuqvcfV/ftecW/xAOoGolxCl387JokgZRZa2vq/E
dE0SX5SSOVhenG/5JZTodm16OjXkaNPshny1YbMst+VtbVuhaaJByvX8dc2Cc734d870U0iGzm0x
N3hLnG9uRjWvvPG61KFWFrBye/VRdQ7Bng1ee5fx7Aw6EWh4PW1Hcj5eETreT4F/akq5MzxAL8v0
MGScDQR55MzogmeR3cmej6hUSJaW2Z8wzpQvYmbALId1p5Xq5mLhHRElTqU6FnXxQmLf/X8/Nn/Y
GlGymgxleGy++srfL72tME3YJN22F9VYhyAIImPRX7LRLSPHzuJa86uwk34XknL8SWKpc9C16izH
0sWjGfz/XkD/+2lAP6J2YfT0NRD5R10gCNybdAnVJuvIlmHS9S5lI7CfDGOY58XVDO0y2oiRCA3L
adF+ICed/OHnf38ol0rtnw/25aew8Vf65ACalzaI//s/forKRrea6zV0pBS0zybFh2eTSLt0SWC1
L60dOar7m9jkN+Stg6Vdh3oJkpRiFq3RF3TjH38o4HbhOwYhhkbVPHtq4iFRSNkXphy1/5IOc3JZ
xqyu90Or1we+M16iH8bgP1kL2kejctYokNqTl1lnwovzv7zs5u8v++XHo9VC2sxPGXDv/PszcQqM
SoOPkqCu1zsgJvs8yB6q5dFTaSIJ0Ihm3S8YNagCs8olMBA2KqjFlNRJpaeRPk53BUmfYdV9uFv9
runDt6EtphDOCNwUu8cgYh3/+2v8/ZbkR6aD5dhHowWZ93f08cIco28yiCh9qRGxWRJfvmT20d/W
V2Rb33zY41gNyLIM/lJF/1FH8CcT0P3VqGN3sH435QO7IfNEy5f94GQkxW8NmV5m/So/C6s+rwRn
hotfqoO7Ge9D0CV+h5NsyD/qZn61p3GnuSCmegdMNyMP+mv/VhgZ47D1L/fjH33+18+Jhp2fkbW4
9fVM/uOZGztbkDNSIg+x6EP66c7c9LiY8zOgUT1qAcnlxKFkBCt3vaQAZeK6WADvxl2luUf6fkxF
UnRhwz37l/rBtP94CY3LEJt/cbFdOtt/P3BMpMELLAUcKRTBZPEZAPOBWA22/rKslX01j0SsZGkJ
HyolyA9Ns56qPGn7OgfI6hQHCX1tbsb2pCwoyRkvVi2NSBOVPNtMPwujyE6OK+9SmX6rpaj+9uGi
8//9GKGIRHrBUaRzMf3+FJDbYU3ZqE37fj/2kxGnvcPqM8DGaHsyT0yr/FUJ3o2KMB+yMFd9lwMN
MlRnPKXYWiezrPBYguTtc6kOejaE1OHzqRXjzjYLFPUTNnMnEOe8AT2h5BZNqh53hFs03GrHCSVw
I6DxdAPYp3L1ko2ElbAqNWMvsplCoRP7fDGSxa6Wa7tqFe8I8m+lWHW2i7fLa+bmercifrt8jEXV
+jvAKverLpA/B6QzkgmyRYiIdJJiL8oZRgFRahN2AhAdd+CcX3eNWexscnkjHxRZsEBa1rWrajP6
0FXOg+5gU/RWcgqlXb7pAyHXIMdaTfxytPZlC8CCEnb7edl2eb6KDLOOWVV9YFUv9IVdsb09ibQ9
e970WksiiArLwIaHjHwjfCokkc0dZ+yyFs/EkAf3cikEL1arsSLAFgSNFHbbl7Qd+B6JGbdBqqEj
H0g3cgCjMfUL9vXSaZE1oxiz9PQqsCCMran+YenLw4JwZ7dUXEmOvZzGwNSOriWwIfm3cuJZdUtT
D820VXfOoGOYqJzQzJiyprqx7O1Lcq5L1OO+tYcuNntxzLqsjoCJI3+qnTpm+NFGIyzTvWGu72zg
wDqtdnv6enqGcZ2iasqCcMpBIo2izyPkRknQO/NF0jG+/vdh+kdv6H3JTn1GTcwgvT8uAG3t1sIZ
g3mfNdaTk9nPi/I+Wk9+d1DRLa5NyM/2AKJyRyuBguLHX/74S/367zuZGtMOXJ8/GqGL/VvLswHA
tktCt/ZahcO1XiwKuNXpDh68Qe++LnT8ncJpT2QnlOE6fIWk2iqiYf2LGf1rjvPHT+Kj+DUAarBM
+63SrgEa+cKtoE8Ha57U6x5W7jGd8Bx8Vdp9pvs7Z1Osi5ri7Fbzdx2in+UTXLTy95c1j5V2dFJV
Pkz8XdXl8RpnhArtgNNU9u1trogh6YK5DbslhzXWGjw8gebuPAe+TG6VEAl17WfvXlZBX/9gH3i3
Ob4JG77917s61wNHMwkUkaFIgwmW/VhW4/UsnAjXmxtbs7hvJmu8dUeIUkgqxmxK8llfCLzxOfn9
yt1r7ghnWLfOAd5bY/bJesReIAPZJZnH+2v3Y5785Vv+vYvhIeNgN22dXR6Safe3Q58iZg3UDLEx
Nbp0bwPuazwHBmnL4+9A8jf9X0EhSvKA8c7O5i9yVL29PboXgDGeEwvVnm8vRw2aedjMxIv9988H
h/zPooLqB003ml3+giL139eSMNIhS1MGQuS+WUnaz0aipZV5qcKaw2bNkdLcs6xmcWupQ+Bl5tUQ
uHMyrev87ORlnA8jvGOyeu48iilbLdXNslleWBhlYuLtADm51Sd0WSENNCUCNaCxdMHTPJDhEFiq
T4oMtejCzOnQwtR3ycCLdaqJEBqEdViRNuXbNiUMH5GPjq0TXf7TqNej2Vsq7MsVO8YEJXEwgn0j
sPSngSwiepqPdbuiy1kDQWKJZOIDbbiKyQ5EtrmpQz027MouV/A0FmALijHYF6s/hABIgn68F3B8
Zdt2N+ZCWVeLao0ZHiEoLzcemhI2pC7nW5e8InEJ7HQRxqHklBprTBu0Zt7M8ZdvyNCWUDfJ6NwC
rQAVQn00B1XizHl6S7bfIfOspCO/k5yxjbVuNfPKF/taCXQ5xdLdkAWlR3JB5YNaK51qMDMSjr1L
NVbieI/SvkZLI9FSOLn5ueEYdSsDFY7/uQI8j6et3m0dxpTaBOeu/+gUgGXHrJrHYGLjRxC2uxbG
bR84N4vM7TtnlFA26/ZZXu7cmv7TU0OF+8RHs80Vd+yx7EVVhhE8M4ns7ZtqZomc1cc1TSeiA6bw
648jycUOm0D/FI7SEjHoBsHV+dsm3obSWc+a6fxo+n4FS4jabhzgH7R8zVHTgT/ldukPLMfouTPg
CPalSWq7YrvN7OKbkXcfDOqa52py0ej290Inj7kkxHg6LBQDx7qqCPIWen9TYLuNFJKUXd16YWZv
aFbWT3iW/eecZTxFKe4ZXip/M394uPxjIbLT5tvzPbnsfWRr853pbvS6mApJJ8jbY25nzRnvUeR7
fsSkqHoxkLrU1TULBbXrSTPGirS9r5dys58t570y8dvOXjHsrVKCtwZOcW10ZsaiPj31fRZcewJ1
i1tcbdW6z9iRRoXJd0nTxBMoxGlzgpeZpezm2NpR6EpQNHVeJPI0eMGPv87utVu5D0Vrm0mZtvsC
zOKRf6CF19id91jflqSGymvZaIZLJ3+qZ388qUZ/KDrvTFzS8NaQLWlUwa3v5vw5rT8/MMymvpBR
MbrWk1Zm9rlsqxuRYbDSrTq91kygzCkRSwgp0+VJkWQ9dGhQe+GBUSZD5qQuZ6ufOZLHB/rqUFdg
mHwF2cLQ61PZQYAgaG8ttbcNq/+UE42i3F6yBoBC647rm7FZpBGM2nYQqD3u3E67QobpXukrS8kC
U1vXmg9zkNtvvOPmHDDMwnV2ROIEN8ItxLFxp7dak+vBMRtI2j1BHJQkqeXWu6Db4rqZ4iArnXO3
LrFx6dz4lsRZ82W4eEK7dWb2/Fr5CAWKBXwwQYRot1cW9+bDOBO9aNtP3dJOxzmFgrb1+V6bzaPo
OeJoZ69FdUlJ1w0Cnowi7Pk1dm67Bpf+SR3Jbf3ffzP6+huBfgaQEyYvLarFNJsB1DJegRa2QJfi
fuQFicptre5nA4ogp/EDkoCjj/TTM/z5VNBJhClr+qNuckLV4xHMiYw8yaGaXypc2QfIQcVyr7Xe
fVN3beJiNTzAcQ9dHKW3FYbJbsh69Abt4asUW2l854JSkEQCeLZMDkLLnoyD2SSrbdKNCIHPzRLf
lSYYsQxX3oKsKuuLGkECGvJhW9ROdAIZllU/2w1B5BO/iL6RXz8ICJC5nma7cXwP1tW8HohZ5SpG
XkZPdu1c/s3OoSMGS3MQneGcLC+It7VdMiyaNZFTmXtDA+reoPp3bj4pNBzd3CAtDctt6vJvGSuB
K4CeN/3QmiGBIcax48B4dEvDIhFge1FpLe5tAL/zpFcPmSRXPatmkucv/3XUcdATLSTjxcOY35SZ
fFPtEuVaf5z7YLylnqwjtMMwK7jf4szwPVSop2G+GTIKtIKyMtkkJcYw23g9Ayx6RSm0SOMfMqfI
hUZJnIQ5ag5M5i6I+XasiuEqFKz7etvmsJ16l4GaPHde9uI7WZ5UqrCPmgYoJ9tQ61D5yGj0iaER
G9oRci/63WQqUoOk9s49lly8wZsLWpnAWVguVXqzFCfPpRfy8wvZb57amL78LfVnVsvFeN2ZjDUk
ItyQqBw99J1EN9WElyUlDxRGT8USiRHnmzNI+M9EyLUGCX5EKSJaqqL8UuYT+fXIDQU8gkVlYRXL
ntk9EmGruYBIsX9kY/eJSef41aCY0wTP/9LSqGC6q43quXWSr/akKrrncSXlhXmMfZQDU8l6SgaX
T3DISXfpdfdckV2D9zNP8p5Y+EVmtMEE8O5Wgf4xM6yJqOhOHTagR3lattdln56WQZuJ3aUq6TcK
mrG/ZuBWXhNcS/Za9zB4vRHPTorE1Pjs6uxk4CYPF0c7uP5qPCJArwmKHIcEzbtFR7WwMip8Fw1O
Pg/WQzCVh3Wiu1IytS8nNLwSz0iCnIzzwsGmwnJn3PvlfK2L+ZfZ9+YuI9vX7pyTTF0n7JVHtBAL
b8vsjwRQHWTufuJX5WKWdRmagdLiucvETs/p3LZ+S+MOT0HkIfw0yfeRdfNCEvS7V9WEdi2tF9ke
6TYlhF2nkUG42EaaFIAoUcMw7ZDpRNykb6e73mgxxRrbdQX3atbqgNdUz68vmasEvdjhNOlkANrq
W5VmJ0GEETPhs2+gVbF15jlGnfaMALZo1PprrWjpByq/iWVrxoGSYu+2RlIqaiJVevvC/ub4NaHN
l14StlE5UBTVClWbvW2xb3/CrQmpooNLBOxPcxtXJtH1FFN/sMAa38WUiZOJcpQNtMGhORD45eC7
9Zz02AMU2TOOrnd9TYZ0g9oJodmYlLmJxfgShFwQMDxh6YF1XzwI3/ymdM/FlwO8qeta/1BrZQBC
O3vN+t64l05pJkbqLntlLKe5L11SnpR3O6dvhCraB8KNjWS0nt3Gak6PEETdp67E1j2WlKNyrXly
N+SmFozxegCiaX7AVeGUyQ6UH1zfvYavCIvQOWVNG6OKvRk9jYB033gSmguBvISknpX1emhXQntN
LHJmSSCotpVAE2a8NWJaOXwv3ZYX5MyPXTOIFhUs/FU+hf6l2K67cov0xb4WRcrOqDkDBskD/WV2
SB/GBNXuJeVg2MpUI93KNlhIH0ot766/3kSTLNQQhV7Z43acchjGl0mxhShZm4uCX/AiDRH9Y2t/
K4geYcAhrr5mEd7A39PWM/CBeXxYsu2RsKYybgy8mmkOn300Y9M0oiaQaMSzC4LKV2QeCBcPtXJ5
ecv0qhmrZJhW5LswinfSJ5vRGkj+TLE4pMh5r0fNtY4mZv1Qh1FzzfqNDec43y2tpF+qSYiyhHtP
ODE3dyPWcJ7X9WKQCW4mNyc9Qsk7x8+tk+FpP6VCxC5q9GYqRydA/k7cg5sI/UD0B4uNMX6g/AC0
kxTmu0wnU577198FONWIJHuTXsVSnSCreBZ6FuVz8EbwpIlQCLub737vbKJQWtweCbL1q5EsG7ML
CjKrxMqh174sup1db9rqhU62oUP0R/2CvrhaeSGhi5EaSE3IKKAj4jzw1VuT443gbaPrkBIEvW3f
tVp16Opmz2fnXqMP9W+CPn9bOlFEwkxdYsucB8GGC5YFmw5aSa4B2IuxYkgeciKu8bblBiN4l4ur
HB++noDObkh5Gl5cbfgwsul7kwsVW5dZX2W7j1b+ME4cEe1QLlHrFVs0Z/4asmA0ry33nt5PMVIl
qDWoPzIrc8+r7VuXYPa9IdMNhWr5QpZTe6rlQQR68CjsAtTTPN65aDbirTePxpI+dwVACqvFDfP1
IwUS9BGL2M9y4xNscqM7ggE6vMi8d26ENaQR4ZPtaR54ObRC4rm/3J1+U5FitIFoHLtkUxq+ELfp
orlT2SnfxjettbZ4ahhnXJz7XxZ+d0qLyOi3jFAwYmeqYlJxq7wESEDYU86h23CQCBWPmsFnKTJr
OZBUf+WtJLdoqZcfst0gLHUlRyCkgWAcp9tTzLqDc1IThD6QhZeus3ytom0lRHZmQ7NzlpncSMd4
Abh/EoUfnFdSP7pCkASRN1ggOpFwaRO1w6jm3KjmZtNoG+au46Tuc8p017TOfYPMo1qb3WyltN2t
OPBW6edMz5wrX0tfARCVu1FYL4hZqSK3Qh27ltH3FMONca40mf1INfoj85Imhzo1Y/W67LspwPls
e+9pXZbJ4Mzvtt75wA36MiaSmd/eYSCpFX7C5Nfa+c7t5AzFdZ8rXmijIXlnOz35ha9iGVy8ss2E
MyO7sdE6DVXQxlsjv09KARtr9D4x/UvJHOSPDH4+imkQUcAzXZPK7Fp3ut0SQUXcDsziqmDaRKIn
6uCrRfLoNfnyXLXrELrZ7J17/BM8g0vcpyDznGXxHpZnpqrmVSOoVz2XvLjG/cUucbhiVdnH09C0
+zK7ZBzlEZ677cZz6nmnDUM8Wu99wbeEifp+GuGGpLl+mwbDg9oUFWdRd5Evf3Ys/SI7ex1LozgG
ef/gqw4kGzSYuKuG+82VySyL6cpotyXcmHQQ2qReM2n3xKVYwb7sXxpTCjw17Ajt7czZcMXVAP87
M/HG6q3YFxV0KYF5c9kerSaYQbai0Fxbfd51K0EQuuGCk0L15MPySCxzPBgpUuaB5T8Z5ubR0y6G
Mjf/lPXwbotVJCZrk8gwhkc6V6BshkNyiJNx2erf/ab0GLw4cPUmPaxEgKp2mr5XBlWU6xpXhl4i
tK5RFahWO0B4PE+B417lAYUQjKzbRV/mY7Z81EX/2E+lERdv+doCvAhman7XwxJXDecp55Yx1kEB
ezMSr9AOfEkf1eDzqQA4LJgfUDgXb67oGBZ5tRUFhsEVmpqh7PhtuEb9sFrvGcjNcWMziMS2DGBy
CF7WTl9Ds/LHSHWODPEsU46AcWRnNoee1MajPwGWM0EDdx7Bd1s1vjZrsVCIWy22yurZ9LHHQvTd
j+7bMC6vPnbZe9zIss2Yao2Q6Ef13nfGui9pqCPEnMGRhIvnepljqdVlRJW57fzFuNqknp+EL8K6
sdo9W/Meb5P3PWPgGeI1Zs7iKGNXDOrNSzVEj4OuhW5aknymFiKA+7ehpcHJ+pwMgAUnsNIRRS4m
QVsM7cJFU3tzghqSA5y3lC/3WrurjMK9Vm2mR5NNPa4sN2rnfQHxfD/ZB+7cJlYMJGNXmjsuxAcL
g2ViZYyxCse7SsX6VG0/0Yrn58GEpYmonfezjRGjchalXNQ+wiA0t/DGqNJ3c0XoLqkfI/pyjWFF
EeyaYbgpc0smaaM7OJDXh21USS7sB9rh742L+4b2D2z6bbfoB/2iFXDpW/Q2kUZ55yj/hj7/rjJ9
Yt/yZ3PKFupCBmwScb/Vz3G7UE/CaOM8n+YXgj8fMpO1LRJa3qJuYOCcZ/csTt+0wYFlnsvvbmWZ
ByNIjHZm31NWcCEdToWUnZs9fGr2cBIbJ2FHTRjS57yokjqhAG5qIsZgADkzvmW+ka7Efqq8u5/F
EOzbGbFBrxULmyr3Z2qvEgwFmRX9ua1taIg8S326XKX+5t0TZcy3X6IX7ATxMYtLAurQRU0+UKiy
MQsHHGFknTlpxDrkuhXWJa/HRYLRllHT1+CvO+3bsLhd4s5Pa7cZB9VRNWhdOuxzrvhjvaAFau11
uS9Z7XB1kZalB2JfM2Y/dIZ5q8ky20uCcsxVo9AeZbnr3QwM3HLlGelJrwFaFyybjaR3O3GszZEo
hUoxQN2w7Ld6VNrKTKaADCVPHxMb0rAN3WinDO3TztKfttFMu3HTYfVU3qdsFgsnevm4TisBUs+6
n71WFZ1a1bMVNFT7yxbG9z4l/3wXTF1wnXklkdPL0EPWcr8zmtnCaoTtndoHOxiYFdeE8vSdxV+Q
REW4zJqYa3kAcMVtPEz1k5lZP7w+OBlOb54Hlx6kvhSybql/HIuF/70d78qOiazoi4PLNhkPxZzg
kc8Tr5QvlcUZyu95M47EujklWoXWCILYKosYK9I+rdr5hXTcPGTj/Y0ZV3AnZPUTB+wUBQOX0WDY
HCGpjxmRtPkkK0cPPWiRRZlel3f2Use0iVADVSCep3Kd96qbfzps6E6eB+tW2A0TShccUM4ShBXN
t6LE9GnLkTG8lv9K3TwZJZj1BudH6bW/tAkZxZZUE53WgAkw1Cqz2jH9hN6ZOieGdeK2IE8Ku5z8
Rpt6rny8EI22sk5ptqTt3OnWwY/T5Imx6h+jVcIXEFRQXtXap2n+ZDLfnsi1hl1LYcQNPJlwy6Zh
4UketQMA4552at86sozSwUMnoDygSkuxhXWrJb4tB7ip89vXRlsLmEHBcNjwy2q7r4pcMnUn04ND
OS3T24BG9aqeCj3W3fm7ZRM9EIhv6cVTKOo1jyqvlxdQQgkR3DkTMx4SabNXDV+IAXBqt9Rj4lTT
x6LJY91w8k1dT+PLIMIV9MgtYt3Q8tlBiIfAi12W0bLNyb2Sc73LS6C2HFWdyNg6oYNmm9vxP889
VGDw/Yjg+Gq/+zJTuy03rzzFJkLWskWrlT0bio/1kmfbrlxTigeGKVAZbdUSq/GxIN1mh6RfsOc0
wKza8CC0o4mc23KERR1to9Aiac1y2X92/DZZ2UnoZYxHUucdj0JNYz6/mcGBd1AR3LciRgEmRuVc
JUWZ3dV4aCqBTFvTbRj0g1+EwpXPNtvJK0tHu1mP5RO3xb2CGMA6rWTpYGl7TuxljxKPTnLAe5ou
bjLh/expb0kWpp8cfmGi5hNUNaP0vD2VzoR4ZmbVg1YxHsuy3RvM+1iwuwdKDo/ZAEm3vt1ztdop
Dh24ZOiBMMoBz1Ajo+QqN+mohu+aIlVN6A5fSDvCn2cPa5CVsM+ypzJt6tgJpjnE2nGy276LK4eC
hyhIbnJliX0lmavkw7WrJ91e1Qiri7bs46YHy88dd+g3fHkC0jABMpc1DnF0Dj+AmdmU09OUTGJ5
dfN+2Rd19VB7C4DjFJ90zzFiIGc79p54dhHPJZppV8T3PvWqa2+QUXnD++qY2nWblyd7nkhpte8r
J56KY6aG/lnBFBlgpF11KYzgNFDnSTXoMCcajcpny+3x7dDfyuNmQT2uBqZ/DcWqz7k2mlp82Q/v
Jss4LZX23ch154DU873Y8NtuFat1Szx6eaEfLQfIiZWtRzUqcMgt/99NFQ7SuvZzpDewTz7rOV/p
LAmv9j34aVBsygN0a0i77WtXzqDp10s2dU7aZ9Cm5MDNRtgZPezXLXtJccmXDVDuhYLXyIiK1WYf
4UOh2EoH1tHd7jUPbRsO3GoXmG12cMT2vFhsNnAXGNE4EbY9j+Yha8kELbHT7bjBP6tZUZlyxM10
pszOCd1thlvR1i3xaiPCWsu/3ozXkYF6XFYuR4gxetdmOoS9P7Sn6Zc+c22ggXysW96lQC52WJqW
eeP0yGg6O/u0+bkL1Z5cXTuY3GBkjnVmCGvIQn7NPwdsfrY3WutJBgCXyxkNtMVH1BEyECsvreK8
/14SeJU5blTnM5c09soxqx6NYe6iflmMyPPGo8VT4aPJUCuqNW1gmiXd4tl0EcXUeImoL6Ot/hzz
xacYRRdF+HAgD9vQ3laiO6ya90nAyi/AFhzTdLw1dIFxafvIYUodeu3R5xzerd3cxJZoH9qqoFMn
vG4c049B8TpNZTrDKViZSbNBOgbnurhsaQBc35hmblJD6KyiDLT1X551rWoYC/dpnZQLpTcTiJ4a
uEGMxL6PyWE+k0o9NsfFpQ/AI8BFa/DFNljrdrINgsjG0hdJz5uPBSLGg5BzE5XBu73N6VmYZTxK
PTgOYGaObK/uWl1rQzMfLGbJjKYCv9XiqSZqoycY9worN1iHNqd8bG8NTacmy8AqIyeBel6a2T2+
rNDrLf/kauleTrlGiiaZNakB+2H9BlFxPKgFW61T4O1qlNfthY+auRu1PJmWweWsi5q0Xe4XdI4y
ENrVgjogJBx63NdFiQhacw/6ZupPpjm90OH32eicYTrFaW3wALaM49NuLveBWFNsAwQeBwPpMHpd
EBqpWyouHEpEzi8j4h9lkS1iBmGfpxhwRaNTLNjFLiWIIXHy3AaqgZQFT8ZJUi378yJuq4myHVRr
3Bpj+7xeMIyqb0C+t5w1efXIPr649td8pqTfiUvyXudkb1+nRWW69E+pX0YaSBrdw++a1W99D3oo
q51rzQiOlZLLfS7QwS0+1AVi+gioXdUKFd6JZ0+Y7C4zluOsghhl5fs6QwrRe22sG/V7bhc93Qte
RX7l90D61VXejwenmO27UYm91rQYawPsmsnm8kR+6TSq0cmiSwh401UVOiVviIl1PU/6+2THkshi
pogZC1dvwfLfBIloxbeh2F5E0LZHSrd3+5IHSA+EGR9WIgNnXh89v4GbKY6eKozQMNRwmT3GlZF7
9+taP/ONEt/qjHTcJne0Xr7JIr987x1GXNModiYe6r27tcOuXzU9aoqqOKX/G6ERYdlMwr5DkDZw
4w8OVIGlOmrud8kVeGdlGU220zm3WpY3F/1uSI+zflZr/atc6XisTr8bFunfOACamBITZzAGKYEO
9ANCQUNaBnHSG/vdt7NIA9IcGYQqH3qIQRhdCUxteo9lOnWUy4g/uivNuTvY7vbaL9z5ngmqqTdu
cYflSTN452Hl4TAENFFu0SRd+eX0TrRhoUjCkS3nN4kSDVO5RI2UXWnP+M9KLUm5QyUzuoPHETXD
CLuUoUtThEaxjvuqzOLcGlEZrjoTbK6lrN12Q6K7zRAbyk/YTjR3mix4eht5O6ZTSuPt7iyt/Nl0
6LT8Of9GcMaDJ6bHddBJP9Dmt6rP78sGNHWZaqj0FMPjdCy+AY7+NtjOaW18c7eYJGVOhJI6xKy7
aylicQlmcHP2s/NKVEX5hC+p2+G8/bVIVwvnsbmyVPGc2d33zukpqvJvOlNALlB863XGwtXl1+2z
5dFobSobYKw7EpDeJ2m/2h1BB531MVTVaZPo04txFjRlrDsKg95OiqO+uE7MSW6FTWU9Sm9zYlH3
P7inkYUAHUIDqSeNo9idXgD0OuDVwHuABfNLebkfCgdsqCOuET/fjhOL2er/KDuz3biRLWu/SuPc
84BTcAD69EXOk6aUZNm+IazBZHBmBOen/z+q629U2cCpbqDKsMsqKTNJRuzYe61vIRZpOZNsjVrd
VT6VIb1sK5cH9t1wkwh9zMB2rR06ZivDJuLXupJg91gO7KgmoXYtY++yR2YJtydc5xkyghaRxUzC
hONxeqoRl69ih0GlayeHRnVbx2+geEXlU0zgbjv6PxsveTEVX9s7I4FHdt2d8gBmcMn9bXKtBk/v
nSgGPKiLu6TwhpUr8teg1hfiRKpVos+m3XYnPbAp0YBi6pXf4Aq7yo74uxmYwN5TX50uh7BXcgpt
EwuaD8JoLyQNwaxDc4Msaj9S2jjM4gCwACjAFj+AAunvDCQ5KxD6BLXKGHHZtI9zuXZqIjCSNr3T
dnhNJHnTiFJXhcO1hAJbosqGh1rOB0e2zcZyUabUdXrn4n/afLrnTWOuaQs57YZBBzMLxv20vu5G
8Zy0YoZxgCJBOOZZGsyLYBivGoeHVFDfuOjA50kewnK6WNYmAPTV5SUqEKg4JaX3kGL9dRRqHoI4
V1bfnOoeq79R0biKaXFbjPPXhUExYg5AEH2L6Sjp2DQqimHBGbGKO5r5T01LKo99Ok511myjLn/p
FHVqaNNj4udxAN6EESEcXceTakZLksKkvw5UXtrzjZVIsFjEfZKwnETkEAS8yznwdp3J4NfiUaeK
sTZdxKtm0gB1BazVmK0n54lekk8ri/lP6g4mq3F4kRzYif/kDE1vxx3J3Bhj2tDJrFq6oTldpt6g
bTO0R8sur8pyEXeVcc8TYJgbX0Klw3Dk3/ZDS1ZnCZwl/yIci5UuRtLg/ZTKuDYgAJB0TvSPm3ZX
qvwjdBxv5VzHtiTwMMi/GphyV5wvkBrE7W3sUWvFbezspkvGsWtnqOpbaY1QJJ1HwyNZMt1ncUem
7mzvzBBTbn22mKrXufkhbQwWaLDTFVoHfN5Ff5Wz9wH3jr5DCf3JVysv0G+enawHdaw5idOlYkkd
BSvHjKjIzRu6R14KDcJbuzXzrr5A7TI8Y8x6FElzW2I+W8UmMrN2gja6oLD6qTzNQP22IlP3sqvQ
8hQDXeKlUzPP9z7H8lVAV9xyISMRsKLu6rS9VR2h6xiwNl7BESniGGbNGe7Q5JAU9U0ZcWDpuVTB
VPmbuUrIJZ87aN7QChuLo7VglOOXLGYAozuUWZXI9m7Oscum5dEt1JyVh7EyTTy9msqkYaUHtTrl
N+nsjKupdn5kuo+PXYrjwUGQX2OQ9xiCWSmU6tm0s3UtJoaB+mDkLo9Mya2el/27rp+DgvkWJBN5
8CXw9ECAoMw7swT5l0zHJMMdjkQuNAYD68R8m1lGRFoxaryeMzPbDzL4mkxwz7xFH5kdDCAZPMSC
o3EnH22qvK0ugALkDU4sV5a7zKZIxz/o02KdVlZCrap4Dypl9WSCCu9Kfc91DwU+5EUEg/paNP2P
z/qhZlxbMbdrTFTbYY7Jp4Idw8Ob+3un9WxCQzn5ZJY/H+2WGZz0p+E9YO+e+uwBPRqlhNN8eAah
xr6GkiHapH/C3Ddvcn+a72ssgY6mPFFjSNKR32CqqppvZeMv2L+2JuyovRWJuBdyvik1x5YIldQa
bQqqBUHZb5Nuzuf7Fnjtd9T3rxzrSc0lQMKdEpgiE6dhv+MhY8jZRulrXsXzzoNTkJow72LmNnWH
rpq58IG15GoO4yHw9FObpRSrFh9r720CMtFjzeX1mUIPQ33XZu73skkP7Tifw6452MF4AuIlSCAV
975bHWp04csJHrJYZ1J91rTG5A9pB2+JwwYTIqUyNeBL7deCZKFqH8Ww+SY1aG4+RI11sS/dhtZK
5HFaILs76NoXG/pN7VukputTzJOLGIdBcfq9z8KHoSm/kKECk+6rtrwntUz/Y1dfCRNAZe6zgJk2
2NgEvTgefoJ1quniMVruVLl089FtFN7DoNWN6gR7RcwouY5e3ZgAb19uetLVdUdBVk+sIuxrG3dQ
z6nJWXFuzFvDzrzDyAAUqT56HEa/J0PnqHfs7rlwy/vGmL7qHmp5skv5HFeBUb9Xrskxz/th0Cwc
pnAn+kAueBoGq7V9ExVRt2IwZeK7pp6vxyOD+qSNfoxFe5A9+Rr1o0XmvOG03xNtPcs4/FJPxk05
M7WdnMuc6uwQhPGh0FgDOLhwote3Tet2Fz6tdRo46SbPzUttWvvS0egER/tnkw966wxOMK/dwgI0
NoS4KugCtiBtDn1rM2zyZVScvDL//7+l1C//+DNtvwoWR56s7AnYKmnflLOVBU3HQnxWnCavpuCy
iiczhgKRedWHM2N3UEFI2nxov9hJ72zcMvI3ibNUpsM7kuzmWz8m6CUkwL4kOYRIN66cjFdU75zT
raK/I2iqYD5mBCfiwdEUo10RCMb7QBUnowep0lPYr9XCgHXIXPJraP5z3KQofTqShMzq1YHVEbas
a+HUGWtNuzto5ocwYvdVqqFuItNrDUp/F1iiYDvT/V4sLiCZLCTWQdhM0/KHwo0ZwDvoYKwE0Yjl
cmT6/G/8j46wWbbqtr+k87aEYrXCuTHR/Ry5XG3d7lH5toQulHdR7hHtgIiC2tOouFB0zaWfIcBs
2fv7gj+OSDFtjOBVFd62RjUzoRfn1EY0YbXFnpGx6pz7Mf4JU41mZ0ugQjll9U2+r1xnNbd9BB4o
e/MLlKNiYeoG/SUiinetg1lu7C55Qc+crbtEjpsY/N4aq96WYzFZ9x5ZrhJB+Trl4GOCqHLKihoC
/QiMofGpsUZuOin3QCH2ZqWH9aDDaevk1r1Tf9ioTDGRzGGtMSt5Z9nNBC6F0w79V3Nyd+hmnhK0
bZe26BDWJKTE2Aih5zakU6JmpMjqNVHeXtR+ci51fMIl9y2LqVZqxGjYIc1NbWCGKTH+YJY/OuDs
vnJxGN7Z44cjrOhOhYTTOjUO3ShrnphZP3dDZWzRpGDEG6MrDQuOWR2JkZn6mY7Tq99Dvmq7bG/y
dK6LUM0bHRCGUKOp7jXmct0m7QNGQAZ5tvvRpx6tWAFgk6fPFfUuLqfgtpy/ejqaiTCTX5MM3wDR
5ptMMJ+TM0mjs93glZE/OYv3C7sl2loZ8bhuEZ6EOzC8xWw6IIXFtJV/beTATRnU/YGEnuCmqtnV
EDCchsG+b/owPOiEbBFsI+k6ZGZD4GE17HrXIr/VDjb/ba6gdb53mUzQ2TrZMykXdDYQOpIIsDbi
ig2lB97gC2NcmyBFINjSnTIhMyvsRggg4tPEtGef4DRradP0Y+pxrsq77dxb68nOrZNpHUUw9tuE
ucTeMZlTE5Rb7FHu0p+Ib4rK8zaGErdSWPYhkcHHZJfzilVILqlUzy4vPrWsN0qBgQ9+Y9q+uBPh
jax0dNvXNj3q8mznlNMiqbjzKK3O2mFi4YCDogrKH+jPCA5vVm4D8HSfagZ09dCXjymGx4ex5YsG
alWqcm+X6vSnXZewvTtJFmUSTXCV+VzbLygCSVRJ0fYXIv+Z0x0VkznvTNBXYpVX3LhuVW9rNb1F
fv1q68Bbl1aCHMAC8kn1QWwsqvFAo4rMw46quCGyI8dcWPfih0YwIqWYNmiayQqMMODN5nTjyS5e
9ah0V0Ugfzhx+T2vo6tt4VoLjdLgYKbSRxWyOo6t/cPyKeinxkUs5045gVHJB5pte1vMyYNlArnq
KHs7rQ89QFWmjW3LIJ9BloxVsnMNtROYetCn9BfOH5slTKQcIbViumtap1wXFov3TFiG3zavk+Bt
GZnYWejItovU3vGu9aDeq2jIaSdTzEo6borxx9ifY+rQdZrh6q8YLsOK/5L18J+VMgN02tDzHVTX
paTh2FJ4ypEdNq2bjWO25d4kJ9ea6EpXFJaTRTMo9d4GPmXL4WIPwtozAmmZIWBDz7oOldsMVyZO
Fv36E8rZbFv5bQederwmYocbkpMOrG+QYJt0StTet7kiIiegrsJHzRLlsc+4NmzNbt6jpMdRhD62
JlBjPyXJcJpma9onPfN/2iE4/obc2Yy+SVMKLey8nIeksOfd2LyghEC95+w0BgpzLm9FXL/5ZoMM
wz233pBuO2sO8TOrm2wueWgwkAyjb7DMDTc5re1NNecYXQPeQRg/M+dbpWmSriouyBg3x6pcGmaF
/xFo7rNFa9myodNRzVpUp81tv5BdZUMQdRYrcuKTEya6fOvm/Byav9SbIBq2pg73I0VTHW/VzpwN
uc1b427qEA/EVbxtihzRjtD3vE8ci+JcZNSAMDBXlONkiCAFpQvBAHSbjfG7SewTL5jYIVP+9Kz6
KPhYfUpnjDVzuxr0wFDGDX+09NfokWNOoF/VDLgQYpI0V6aXfXSBV2/g+ZbrfJiREDb3UyaYVhdx
Dpp5vNPR9FZXwjg2YWWxlyNESYXp7lTa63WfBCsf8ZLPjHQdR9OzkefNTTA0CwhY5mc1+Oy98XAa
xEjQMwYTN1aXbn4nK4EEx0rE7Pma+kZklyGbUBEUMyeOyDKx1nMEtMq1u0zgo9gHW1AO3Pl0SwF6
s+5NHMtp9c570fB9i0Rqih/1U/T+uR1764QSeTup2CQRvcOmkjGDMgOSbkQ4XpUnydIuzPCh0zh1
49mJT+VU6Z0GCfgpVJNRNDw2VdmfEEAUrBqyLuObgRV0FkyeJ4V/PAJM50rd75AXf0vx4O+cCN30
lL/3yMrXGR1aJB4JHsqufbAFOhKFuqdVNDxsE2m/1du3fRw8zIbAWOEiAY7Kd9k/MqoBXAhap6Vx
t0pmVF7dGFqrgGJST/mro8cjwUmxcdHu+M32H9GhvdDV6zdJYb0Y7tI19zRKMFdwZbAtLBrJT922
O/XoLcezFQCLo7OowNUxxEPsAqMR78Jku9nRqBb3UEMsFVuuxiDlpc7DUC5y4Vxf+o6mC+eXtY4N
c1VpgVSG5z7NfmqjOQjF2DmJUFIkY/zWMdz0m+JbYcWnmYo1Gt5D37wbTpZH1oensJM2/cMYVpdG
UuhIQ77KdLxi+TrXlvvFC4yXDDsOaKXY9HAB9OcMbLMRW08QjD82dYOxaGjm94rdcg0tlqnWziga
un+jfh05KrnZzziY9YoJUvxqWDTHIJMPOUo5bTx14TeZNK++1b5NsXozRyJXrWTtOiP3hlWBb4MZ
0Fes1729FzY2rU9WRoE0bp7p/fSSC+lVxnMGP7QMrBWasn2fm2eSMVM0NNmba0eIXbsPz+Tcm+Kn
sBl6xfkpHuYn222/AkGF5s/8iIixXWC7cJ8X+y91BEe6KZk2QtwH4l3SDPKL+tm063aFLeHBin0+
GPMVnAhrQ62IRhBXl9ZDOwfzJmEv3CQWHiBNO/A2pKnOcUd6xT5x0mHVFU2697nt6RONJKuO/XXO
YdQtn77Rs7HEXGlcKem6rFKxLwnFbkD7QMJoN7aiXYzjTZLxy3ZEzXKglogV9XmMKnEvy+kLzIjb
JpXq4HiI+zxU/5x9UZYPeXo3m517Fmq4ZkBjb0ddnnob/YP0jWOv7PdC9clODPUSWFpRqA+jvWoE
QyyBVqmI540zcrcGgXdl48GfVAaPzVQWhySnWZXAI7edbsFx16iVZ73/NG8Y6QLNrMQjUSLeEQMX
vT9VAonuZ39jFCD52rF9dGNnfUjdYMGLtzUd7KsV0cT8FOCMRvhhNUa/ZzAdYctCeoFXbjsOZcx+
RZNlGXWkPW+RuLV9ZWmiarMQ53mJvV2aZrJ/tmQSHNpFyV+Oki+e/HxjI/PbhUHsbo1Qvtr069Y6
jVIWkzxdjTMtFLdC/z1GDD4CW16nOukPZTXThjTJl+xTYxvSu9rUiE3JDZfHz6VmqIP54HEtV53g
oC85Np2pF20qO2nvToSj2owbtL/zOwPnijFo7oWAUCp/LTPOQ1PzlvX5LkiLH5EBcqSNqSTMcTa2
mrb6OrDYsjtXDkcrR982qHHtqhAsdZPRl8liNsgkTLdN6drbdnCecoZ2q6CTFcdRkKe1MTKzwuZm
+52z941yG+IxZHXWz5FDD08yDd1ao3ueY6Qz/94s6/5OcFgQYshbPJ9YLiBQf7XKDoaDkce0m+3g
pT3tefvkDNVjzva8Gvz4e9QDdhH+JbKCx6IgIa/w5MdYuNhSFS5GOoTPaZ7d0jbZLf9GBqtJPr/U
hvJu1IBgM+45tcnoSsvpqBL65gjet702lz6lfO1Ujc2nygzcJxzjWi/2tvQ/vGU25Lqy5/m/R0Mh
VqCTnq0hrU6aCfcqk2Wy71i8+U5iDYMh+xs4yCec66/+cbFETRJC6TlYraxfPhYXlXY0OIuWrQ+M
Q16RdhKENeefaq+RPRS1+XMWQ7wRqAHCubil6U39W7TFrvfzl9qruDMqWv0VmF4vWxghSb0uhmOS
ywfl298Ho4JVjOiOHiaML6QXAP3Aa6Hrdkp/wXh7P7PafXOFiaInzTmfvQcL94C8Z1xXujxHNYDc
Xv2Nuft3b7cgDdNFiRC6vG3rFwe/Y5ZNPGNf2Haud2vNFTPfIP7R5QHmKhRMq0bzGv79LYgj/zds
AJNEkjrdxa/vBd7C6PgT4cQXs2EHywgl7q6Fqj96E9Pk1Dyzqg/rAu8BpIWVofsroUQljWH7nOcU
LWNZ2LuRDCwgLhsDCPHKtQOWRqIXDCGZfBan3mwRKoHnV/aH0Xh645fpDQQnnA2uijhB9heqxZke
u3Mn83ibR36/a31nvFbJvG9nlmCzQUNIjGyc1XsRMiOmOtY7f/qKZ+qbXTBNnKjsVqZvl9wJnKjN
ti1o6CrSuiVe90hZGIhGa9yINvpCQsZlDMLiEjfPQM0Izw2cR3iCmKnCHTSrmQycpGOEX1+ZNYWr
LLtkpfPQBP65g1O2Vi/oY8hDCdE0TSNND0qQhBviPWWGixsF2zVuKypSkvmS0fhONyC1awaUFb0R
L7prCuccpiBDaKf0W8xfd/5g3C5SK1Ct2ZGsLoGcxPMvt9HskzukyA9KOnw1Ot7pKj2QFsoJpiq/
GQJXdtmZwdlwXwgE5HxN8zIMRm+d5Hzw7gTTZWp/ICDVz0r9TaTKb4xlXwCto3sRWoxJcSf+csuE
UwUEcmgqtglk9GPp3sRV9hIMumLCl5DsZ2MGk36/sd3pgV5OdqRaJtQdIx5poqnnIOqIxkOqUOsU
Gn9Rrttvfua89bLYzsPoHj0myOvEmPP1NI9bk2D5v+Fo/UaeAZpj2+SPOggxoZH+8hZ6/qaWdLm3
YjmmEIlCdBNpGzXlEQbtR2E00DuS6vj5tP2fqP038k3RO/vZ/udfooP/6z//V3HDf/mip6rgn1+/
z1++rf6vz7+OP6qFlf+XP2zLFsDcQ/ehpuuH7vL28yX88ZX/27/8I1n4aao//vWPN1Tq7fLdUOuV
f44TJjP7T8vSb9T+W/n2Q/0ghfC3/+cPcH9g/5N90qetaIUmgpcl4feP7MHA/yfEE3gYbKDcluHC
GEIt2yb/+ocl/gndAqMPUC5wsyS+/g+43zIJKKYLRqufQS+EXPF/Aff/BuwWwguwEbKK8gIAlC0L
+5/XUJA8ITM+zXTa27u1Yj0BchtxsDUwasiJMNVXRCUchpDpZc29ZY2XIaBlYQYBw5vhm/TLYz+L
E2I5Ysmq2wn9ElKj4glj2upPH+39f2+j/1F2xX0ly1b/6x+/4jl4rSGwL0bSrhfY8A7/+lor1Az0
eEOcZWjBmoJeJVJEh4mEG98Njdi7M3lqxuHf/9Df2G0LvQ06K2AayCVoNLkUf/6EstqEsSjxs9lh
tzUsTAQL1N65xP2ECME76bbb2vp7a5UbcsDt7iZDLREAC+KIOstta3oVNkTqor95Xb/ufp+va2Ff
egvkywt+eV29Aj4xYZFYukK7qYtRLLEiS/oUiMF70NCyPxoY2obA/RuY7udN8ecqZ/nRpDJ6nsWd
yK+/VDkCdU1aBhMSMeYjdd2CxBZMV+Vdx9RiPUVMJAEfMNWMML2SxIwQv9mgodqLcdEnDslHMJEw
bZjpKlP6ISBrJB2GqzVOj3RYv1Ufs+hIVQJaEY7AruV9oXO4ko795JicpCdOS2O0LT1zjbFvW5rW
2cOtZKbp2iw63GEdp5VnaTHIZETpIR2IonrDEeX5UzqMlj9glS+9BpnEfHZMH9CPt68NcikqwdCl
u3JYjQBBaNUx4qzEO86F48QAdVUFw6EZcWz59G9Kc7hMnrojWffKi/vitu3RsyPyG1FgB970FmuO
PX3d7LoQMmkAr2RVJxb16ve/uRe8324Gj+0MsA53KREc2IL/epOmNkVZHsb5rveuU3ZcMgHiq+rP
Almn3Bs0RIG2I8lmK2Mw1630M9296Yu3dOeQ0ZxIjkD1nVEcPFvzZs6eiFugBrV/YImdXlDz+BVt
EwqGFfqdWNJ6BR/PfGUTunfwmpNDXgDXhFG7z1MHG73EIK5XcUN4VplvbQACxdcI3B3mXBN1P22Q
6c5CZEfilIzXtnzM5E0OH1vcmcUb2vQWTEa9/EQ17FraETaz9iMeFzyXjX90/WMUnkJKqPJig+wy
dzkdeYWoDLjG3os57G7G9JBU911wHNMjhlvDfKADg6qpq+5KBjfmwk3CCBzqXdSw8GGH3zWI2HAP
BU+1POFPtdXJrE0EwWeVb4ETVIvAhbYrsyXJCrfF1zjyfur4MLnndFgb0dXy95F8GIHfIFlq9o28
46aT9S2tijHEGve1GL+MyWMsETqvyWpaSVSrrYzgUF7GCpMsRP6eVqkvT9bwYIbEk91O6uzh93VR
La/1O8cB5OR/c/v8xvPlIcYSbdtsRS5blMme9+c1biS63a4Yg+5M5j3hiz88hk28DphIQwiVDr6r
eeZhWkY6N6IgatamwQRoQsT6mkzG3Wxn+x7vgjex7jB2ahjOde2zh7TTGB9Lo9+Mjb2zmHwvKyJq
amt48SybjIePBr+Z7ZiHsLsHNQACsFpnFZQRjZuF8tLAOddwYHa4X8f8w6wRO7RkX+cffgOeCETR
nDHMwyvPfGVCqN7naHBx7KGTybb0mgoyAqL7fNqYLmOmhNwPRlyQ1vcmjIjyYSweDf8+zHdjcLDz
G06E9JI7tcbiQEMKqCsyN5Rg48onTt1ck5S5riaxsUt7N2CidMJ7Yun76D7QEJsORf4wN88mLZDp
xc3uVITMn5aoL14c+YbieY0sAotQDYiABF6vWbfmtiHXKzH0XtB5grRYR/HfXF7n17M6V9cHug12
lXweCodf9ngZJGki/KKgMTEzcwe97de2v5WlAy2lFIIzYUN6F4IEoy7MO5NlbzNG3MSMh9CVTxc7
qR7Mdrwhgu3Vj4jHUtnwMxJ2d/Cc7iR09IZ29yJsKIOOwvkJx3SQS4SPO8POSXSwJa4LXwDH0HSK
911pvRqBsSm0kdz++1uZIunX+piayqE+FtRHS4Pis+L5U0WTsjS7UoZyF6DXYoPgfNfhsFkpo4Uu
5A4z7fr3wmbEJnuUZ/6IEqePOhAnHod1ryZwJAUTVbH01+I9aDO49I37aiTWjamHSxj5r+OQq7Vf
MAs0kF0jsaaTaGTHJPbvDXfA7YHWLC+NY5h66NicGaN0ZRGpFkIrDXaT/a2MXX8vvIpkh/K28UpI
DTb2mzyl+58XB4IMtqLRF+82zym1EI7CkouNQx9WiJvjJ+A9ElMxiW/1jFbLQYAdupd65InKWiJi
LQI412bFmm1GTHPjorgwSeV6FOoWzj0W2f4J4xXINY7mdbY08p1xVzZ8SVty9iwbupZVTaSebp5l
oM4ViOmT73FrGmjxmd+Hxq1yDxmpC68VWIGNoQlrL3J6cqGVJY9mOTzYaNhPAUr6tQqN/NxW1rQK
pCWeJjnymjqjPPv2a+FN4t4GL3sVKWb2SSWXALys7Ur7PsqFfc+ol9hBLzsQaVZfUFz1W79gbtK5
dbuBUI1j31Bs15+DVkPwsYrh2JqGd2IR2kEiCx5So+juh2760gG9KWeEbpNQzgonRbuFugz3zjHv
YgdncsHT8eAr/eIUmr4hDD36bvWubqr26s9Nu+aMGO4bDBRllmZ3iW0+xygCXqNJiwtXaBX7cXdy
M4wCjjpGsMXXSUqr6vN3I1YWJvtDAhxEU5e08gMGaodgMjJfkShNxzzCtqhmIXd2ZrkX/OEN91HM
KL5L11ktFZJgjJc+wugLQhSAOCraIaRezBHJjymY8LoXuC1y5IXglTxj14ItWgc4roqweFbEnJxc
NaCDLhWaJBW+R03vH0NC63Ys/rpOsYFG5kIHIsyv0fQ5dXSywFpM+V5ltuIZd+yVGJMTqkTN5crZ
fcXrnLsIgIv04LTJs2tOEx1zCr1yKq+iz/qNT8OcIEEV7hHkYAwQ8VGUAn4hLuttEVYPDIZRk4Pd
Yr71SqwQCq3BprcK6m/DfhjuwYPMu6WU7BOwHTmFB5JdmDTRg4u+1KINtJJu96Kj8IivNkcF0H+B
wNCQQ8TwVwkPkwRG1sC6DDn7ZwRii4luu06mRm0iAdmdJkkZ62GbzBgbuwq1mZF++EGHTCpKm005
OLsUQzsNfxSkJUYOGL8S/toGkcDPyeytfdozCy6WsiIf562uHGtLzLA6yUqoUz7a93YOWWOyuuJs
2U6BHdbh2QhcFhvsp3e0h5g01BW7mS2o5M3iVXGd4CXM4ynPetAdNJEfq2o/VF17i3mKvrtKeCTd
QiAZnt5HN83wugJZY1k4gcpDuzFb26wlWs2c/IeoMr4UNqGGDuCLjUAt2KdsnkgrkaxF/ZXxvw9I
d4Naj0qo2k2OxL81z4wLEAjEHVtGMSDHdEhkzyPd7uTENA0uFTW5ysY9Do+t6rIUG2rf0IBrXgJh
REQ1umfWa2sLlJuHCsNuGedsm85TCuSvjpqXPjOpjOObtPoAJytAc0ffVKFNomfcM9yFLmaaY8xd
vPYUpIZqEBTTY7LnKZ12ImO0PrTXTGYe3lAi4rwW5k+Lx3Dv8ysjGGTF+cgiOWgcPqCH78q0ZgRq
7MTckk+HoWJnR/kmZRwKnh0RX07YFKMtxklZfkpSk8tkIQKra/LMOVNs0oamQA6WtG7QKng2P4Wh
7LpB37p3NVop4HS4uJrWpNgGgCv0ecY8trFBEmxM5CSrKUQ/niiILdLT70HKBhu3TyFxkivLbwXr
ONVo6kEN8VExhMY3skhwnIPgWqErpEqmvy7rYyo/vwODpk4BZRrggLCPP5fJ84i7HjjNGKD5G15Y
tsmzS4hqkI7lgBogT65vpwMObVq1qgFdmhwlpgNI6N0zJQkq0hGyguFKWpFtXdGAhx+I5JZ0sobe
uVtNh6H0zw5xerENRWCeaal3E6jpIN2QSuoyV0f7QhbtUYNNWynb9zeeaz+O3fA1nyZxIPEPTrGO
jkD1tvDTKawWXJ9TM5IHh7guWljJPZpmo0+4N98FIrKN9qFAAL7ZchYq1oOrvk1zOO7axr31x6uR
JG+zWe4jQemYIB/BicQRckCxu+EjQ5HvYeTu0ffkeBS2pSxMPKW0+4qKFrBmjlrY0Tmn3jYV8JrO
N+W2jnW089k0wiGCKwx8Bcp0CW4CEf7KtnzvIlWE1iBobkVHbpsh9TrneV0DqxLYF5+LIWyPfeGC
iwnqPeByJoJGGx2TvvduMLVG2nRucImDMU8tscxvSCyPFw8K+y8HT3zS3sUqqnnX5Za/SozAxEAc
fVc9LYbIHEK0/xY12gfCBuMxNTg8oH2MUCcZp4zz4h36Wf/OI7rtPOXyjFwSzWYDiSwPrFOkZutU
pLO1LkoSy/PeSs5t8B5ObnZBjBKd23e07e3FwI6Kmp3fUWenc2LcayHhhZitz6qPLC40byKvTk+i
BqTcmzUzHm9aOJ9XwAjqXFbmEzY28wiK2r/9/CWjXL2NG5xmlgWrbMqrkR4Lgwtlt8VNu/zy+bvP
X5p0ehqX8Z8zf2lcxM3Y8Kaf3tRbJs5809u2KrfPg2KuGTYBaWYZdI3WZP5CHXQwgQAdoymVl1J9
G8ipvLUl2DEXRRtEBB8FbW2bO3J6WM6YgZ4SXIfLUDM6zeSJbO2myI4hECqUDtVNrYDwiSQHh1D6
YBJSttwbzCIlfGtgLVlcXZJC2Zis4e56QwM7yavPldlzIg0rQpHjVN3xRu+iNOwPfUyYuqFCEtZc
MR/8ycDrXKQPubtE9VR++Fi2sUGuVXJODUJpzSr70YVetK4BTK6YVatDOliIPXg8JYLVpzLT82oI
m/5bENcPloNkfiyJco7L4Axs9RzEi8zQbGAXx716iDHe4O4drBvAk+0tq9GiKjTgqZrpQ0XN81Rz
7/IOyuHkdP5rzmdwUzchM1uDpToc5qOM0vhUlNNIT0y8j6j2Dote784vugDfJGAQW4PhMjO/OWdO
tA6nOKNayhemXB5edMQh0wDDsoYymG4EWL/beTIunOhAYtWA2ZK8pFJW820xueqEOmoEYZftfWWp
h0yEl6DxKb8G47Ug2OHQET96U9Tav8l8szykqfMdhqaYGRVxtOQmqWuSO7R7VUYqrjgpNJARtkjd
AUEQrnqCwMo9HiFqE5i8i6nuH7vGIR4aZw6SnK3f0jHpiNskQXpDmHSJT0aGt6WjrtAn4mNJS4yy
H7V3qjUs5f/H3Hksx66k2/lV9AK4ApCwkzuoQnnDKrJoJwhaeJNI+KfXV0cditYNTRSaaNA7ep/u
szfJAjJ/s9a3rORFuAP45dQHgYbFbjFBURo7ut5R52wJIzz4Un+5Z0dsrfgjy2S0m5tkq00PmseY
EcLbBhTPtKQG29jsKszcfY78yQ+AhHxCkD/m+vQ6j6jvQbNr+nAhlcbf6uF0HiojWonwMFiJF8ye
WLNl2TWmgAuDFkEDymIM6EhJHawXlJ8kC6NX5WVfOhG52xE7ozm5d0ksaWc27Wtof9hAneI385Jq
Vd6zPK4g4mKfEUpDxhSVqOfiRxrgrKn15FbHScp3E3r3Qg6g3CpUojSpr3NP6EBuSlKvK1wF4bvn
w3+r8Z+QIYnbrSC5tJqQNSRtMPQC+V+O+UP1Neel1f6N/dpWhrewehx5rfclmundNd9gIBCQSn4g
NVRy9XU6TuQdvz2cQOsOmtUyEtrwSw1T3gSA0LZK8H8RBijCVm3nKUbn6fX7Nu/fahDdig5zaWbD
S22AoQOofIHdtWjqibwYs/u6L/97LkW9fafk2/OgeDhF+j08TGxBr3mZ7Tmr75Jd87vs2pfInI4l
JIe4FF93w0zC0my6C60nR0Jt8Jl5jfrRTnDqcA/RVKwLFpArc7zvKSP9qUuHazfIp9moKBuy8DdR
yNfqgSsYJsQq6/vjP3+1OwFHdAskASzs2HKi3y7vXxFeT17C8p1K+Wj0Fjobs/6bfxGo50s99Wli
pb0fqPJnhEFOgQJbZ7DME8zy9urcl85F/hzN41s6WaTmgIzCfs5Ek7PR84LEpp5Ktd8Oyc+yKD6p
f8+W4T0PZXFOyb7zw/CZ3NCtV09LxPdBNozVViDeEUb4lnj5dztDcgtnbyVs7TdsQyJA7zKqdP5G
whWwY/lqButptGukoNg1i7p5EXZ2rW0DU7odPw15hcaqH74svTx2NWozrN0w3uig0+QHDNkV1eUl
R5YiwDOhfJl7moZvy8gNtBJzvnVi9ZokKl4M6M9Z+Wq/Nt4YXzjVUkb2iqZ7S+7Il56Fj4OrGH3a
X6ngb2EPvdSKfudIvpCnMcuuUDeITgy9haOV18pHpeKC8lnoKd04E4vtLOevfCLHqDOefL86WcyE
fUqWvGiHNYLzA6lD2DuKneeph3l+JCuYCRd/H5DaB8+jVDMJjcgmg+7J+a4K7WpXL3Igk7ftcadO
PmqcKF27zXBEXs0T2PrPtpM8aI51saP4ZiOJpWKDujC70L8I2kGzc8ZmgUUMHbniNawB4QMYjdmZ
j8lKr8ynkts7LmIrKNP+1sTJ1UigSgmnZe/ono0Gv1pt5i+1U69Nh7LZvEMd6CkWeFgOdWsFAi04
4zTKm9hyXmTufFteCy4PS2XQZQ9QZQnkyeVRNzW2q/rwiSMpIGgqIIIpGGbwTmQcl/0qgfc2JsUb
U3XcX+rLUJSWnsexMSmsBrqc1pnDooD7dENt20GRm/gcYXroFVHPWRV7y1oMe79g3T8JchWyu3Ql
uXGtwV4LUala5uNgsJ73dffYF/FrNPYvlPN/LXvlIOwHvv82Wg3DcGcePxM/IxaJStcZ/0k1jLT5
lF0IO6DLt8q1HjtnJ8dBUKjsiNZD4QBOP10w/0ZiqiDC8LTQ/c5ZYoIGhJltwhQ0Cx7yVRdTbqZx
USzMuDgiMce0BfRIERQJniKIxhZ6f6gvXaSiPGuoUKPOPA9zI9mQxBjQ0KxzJK7GyWROg7KKCGHo
KBUACIX/meyhAknaJq/mr39+6KGQu1TV6ORQ6nVZdFJIpVmm7Oicc7wTFeboyPHXqVQHeigLosKY
Bfivz7o568u7ttEzprvnI083punBoXBZltikSNiJvS/1KOOUxVhayuZhmrD0ueXvpKzPgqOp9DQE
FdraIcw409w3Z5g+XL/7IU5oI3z9o7SSD7s/89Tvi1l/ssAsIjn+SEr9KQUempXJg+VihOq9T7vU
cMdnCHZZ7hg9TtpMwlZr4EDPDiW3yPNzhi4UKcV3J3LOrZj2I1XAg8JXzLSNwkVv8UAzqqVZLTE2
xD8tzBQ8gFRrfv3ShckvCKty0VEzqkwdcZQxPgzjP6+s3nhN8STLz37me4yH8s2MIVjFKXYW6wM8
3x+81os9oNhw+yRmyTG3a1cTW/IXfguocGa812b/AzGytViXScOgiFdC1EB5In/8AudwtqHwL4iZ
KZGoK2inqB5R2ZgnIZmZ3RcwUQG3J9TBjsVAPJriVW4qpgVmG69kh5GEkf9zBP09dfPn1JD7BDhh
2CdBlkRHDGxP7gi7SE1OvGR+/4p58ViTQJWrOSAZkc2ba20dvfRWs+58Oj3XGepS+qbQW0p3VWfl
hwIRge7I4shLxNdwzxIS+T3oIFJr25UfSeMHzWjWD5bUDyMhLSTMgdzKpUcbEq6akE3iuPJC66VJ
+MYzBrBmi6MspZAeyLDEk8CxkLCp8VJxmQYiCAsaRCu5tUN4HMs4WmW1w6jRbwStF2EBfrorYJ9X
pMnIGKFd7lF5NbIHthff53vjuocJxAHgbUPvy5oKshYFiAvST3ZON/8NXvmQO8N7rQFnd5IEWqVE
Lu5S1zBGpDAZCAqNLDptNT9Zpntqcyxb+K8IU3btS5pMX35dbhuz2sUK4DPMOyaCmp0v616ddB4H
Am8ex2n8cehsuXmiR9BW3YaYmkBaL/gtzAdUx0Zg4ObQ3eYVGswEFGt6NuHMozQDSRKGW6fPNVSO
xi3iyl9q+fCpOtNZ+S0S0skk6cBuDqNGwH0fYqew3Hgtk/G3TONHS8fYzHnSA3xctKlkllJq5mIm
1kh1JXJteZZyr5DTIvTyD4OGY12vkCdFjDZR8pAAP8ApotW11YBjyhUfEU8A0h5+l2mWz14h2tdJ
3V9s1YKZyve8BNGy76do4cjhperUK9hC/HxQNwNzLDfagLrawWGzmKlAVpXWbLNmeOhr/QIRsILM
16CXfa3viGpHj18r2zt59N/sKPond65e7x9Y2DMsVKVc+Im2iux1OhrfrpuuGmYVRVQ+JqRo8jm5
jBKRu1oQASKJWc1AeG6X6ac/1H+IvftNqrNHDvt2XwgqeH/moeVpfA+jb4tEPxyXdiAh5q3NdtOO
irTwCGM1C1tWHmtmWEC3k+ixdJuIE9JVe2Suqwwa9aKtkTK6s3a48227DpQTuBUMWaPcjW7214dj
spCNwCRU4A4rfubees38TVFho8aUwWqMXEsti28AYr90uU3S4glf46Jxsh83lHs7SgGEWRDqTcRh
SYIlLnG6NcLaajHkbKgs61dTpId4hURlrqZnLK8pensPagfwWMdLrrC0frK2h+hW+08ypLjx6+k5
RtCcQeahHmkGyfjfvdsFfR57ne03O2S4x1QACaED0V+JIBWE8qdtR8c0BPSRlj9Qqi6mC7qsz3A9
d6qlb+4eGvIYQaVWR8tVN/xYINxL/PjpravFV9zDY+fHGUEIYw42Oce8E89EfLJpA8Q4eA2lnHYB
jAkYG2eApt4n5QYCpcs6trm1Ogg0jCwThnbmLh96Rtqa+NKK9kSIFbo//xMYQh0QV8B8hZrEh1Dq
GH8pzdiuEEfHHcB30JaNGF+iNDCW2TTnq2augQab79A/xKmdp/WQJ7vcaiGghdFVb1Dt2RUXw9CP
Np6C9tHziLYx9IMjnJ8eGy+Klw977HGRavUt9lk255CVV4lm0DyPFuW37nxFY3PsY+hnTTqAQWPw
rieYsXXtOfWNhvPQNpaRqWB5MUTHG4mLn3mkZHiKJsObN2pqLlk3PRVzzSyJ5BRgzcW35zUbEpL/
ENaWLDf7JvATZ6da/eSzPFmEwu+xJfHqT0zyNTPxGS1y+ZG3uQwjhRkBs0m76hwcPrO0fnorukqy
QuymDEKtjIKKqnBBigGvfASsbMKcKSxzP+nuYUaJuLIAbib9jCM/a5zFrGDlEAlZIMXDJmODDyuF
PrAi7Z+GLHx3KBBhnmJuUM0Pbg4YB1aLmnCDkudjToqWBz+MA0anp8YLQXDyePmCefJQenkgmnvE
JD36mskUS9G5ECt4Gnv0WOT9gC+/pJPu8ygV1ckTSi7NNLraHqpku6B1GYDbJPyhusLGDqPtHHnm
s9MYXAk9O0CT8xI054cdYm5Lw7dSw9DQVSQ9cHRxw8KA9mxh3bc+R1XypXcxCtG5F7s6Ck8418mG
rJwwKC2AThBvSHq4CzUlNi8m8OsYASqu9Xhvhfmn09Tv0Ty0HDH9GTzKmSP2GQbudYyZ7mToZJLs
WST1RQd7Hfh2QlOhA3xjQHEhdfC1wX/ZleDcp2h+k/rIu6QZP117p195fNAkBCSHwdvMdr2nzFpJ
mfqHTNVPhPFFa9Y4Cy+T3T4N673TqXznmrHaTLr5VIPGXRZVecHpfInmieSTbLymojjqOXY08I+s
hbmAHMWFTh7StFIWCdRQbNf64Can1E4bmCjpt6E3a6YV3qmMuAZMVluJOQZ6rF8VhG+M0BWfcgli
MdKZklPzS8AbZOuVx9J9L5I4WbMPP0wZYorWx6gYwpjtwW752Vc5sezCTLMe0Va0PhA71kSBm1In
lDEvoZHSsc0TzJGhscl7y7/aErprGwo9oH0qVqzhNhXDVllTT1SQ8/RBUGy4b/4m0UmOLTAVQIH4
s2HI7ZrBoIc1k58sSZ+dLppwTIMLbJzoCiEjDdQMBabvEUwwqOWhdDT3QJKwwyXDO6bPmDMTPCHM
LX4s2//zxKq0WYNMMysLXIsDTBQQbp63nQzjRA2V77gds9V4F6p6DdftnJ8Jd0XtYlwK+TC5hK9X
sV482ol191IHCEB4bXrjcTC1tzqEBduZ8RUPfzA5JjmR8A2iFE3mqJ+QDKh1Fklxaeqm2Y+VhuwZ
Hp/ZAELMh4MxQzoyY2zmyNYJWGZ+DrrFOyaCkdFct5DnTCQePW1KgMY/YsVT81YmT67RMmwd79zC
RW/RLBbDQDAi+T+7SPtMG6yVrgY9ZSBto+Kpo1hUH1UfakQpjjfbb7Ha2ZU4mZl3dLGjcz/gJCqs
PuFIoQ4tDD+orPFTBwQCKKN/6LswQIU57afqIR+hTEqXgtawPpVM/6KcOyHF/AE31PyaU1jH6NWK
Or10IwvAxILO09sJeBRYzAYRO2i+ETXgZZ2QSHg9K00My8Y2LBlHJs1F8QESxSiuelrSqFNTDXr/
RZTS2fOdKIj0oqIiJe8y0mdCVUb+sik8NJGkWP0SU1VuE72fl9pkLqeEwYQtzWCyNbVsfv10RPWe
JqvEdU9VmNyU5q0MgVqhtIi1UG8VSvi0+Zld9wa6x0GQ2D5n6fhUjRXhACFBDbPjPmmT9+Wl5psQ
ZO/FCDmQTJCmbSIHNVK33WjatDdctH4mOj52QLfZYfIbjjAGtPk5xsxYT4++zghy9pLVWKod3tqN
qSW3WE/vht8/12of2yhRIHJTNpdT+MjSF4tXhbhmAljbV5D73SvoqZVFAg2TJ3XPb2gfXAbqwph2
WU6Sd1JqajXaKYgar6ENN7J2b8yIDoc537cYKkHbNsTiKUbMvdn2hxp19L/+KzjomdeogjnjAAnV
seQqlbXvtX4CSPADSCh5gIelNmXa/NWE9/Ax+xszAu1jwNGPXSglPt/pHFfHtHQ/iE9Tu0HVxoUs
02SBBpDZcZVcTMQSvhTj2Z9bZxd20QCtvsXII4s/utrx3GXkw2SY39GrGEFWMiwIYVEdJ+5Qr4m1
W8slRyMdHbwyfOlz0wiGLsqWkImifVuw07cy7YEgueGY+v6nFw3lNopRK/hKP0KUzHk4sxdLpObj
c1KQO+cnfgnmMpebtG1/1SCL787In2dgYgeIx5A8ksjah1HMBtiR4MWHYlr48wiWTPM8dHCZf1NI
VqaybN4SxhD5DOLYzu3i0TP85WyWbeB09rzCsQE+29r2erxvfYJhrIpQdsuwyx0QW4jLFpGKFQXH
YHPmJX8AC/ullz/6OOntCXKffginmCgWV98aIt8ZMWaWFlUFVCXIeYmTrCzSkpYObLxtV9hQ80wS
B3xOBa82YOZ70iDhiY4kkmtZ1NbzrFo4VuNtGCWEXq7lnZuz8Fd1c5m0SCzGQfzYoPwhWcQZfmof
3HKKvVsQ/7jtJT5AyYTlpS9G3PxFe6vS2t6OkebeEIQ+gSmUm1IKj5AKVA8o2p5ZCVJZV+abZ6f6
mQP65OHqXHr2gXn+HWNe0cmX8qvMJwowlj4r23Lv8kb5waL1cZr5OHDdcbS4r1XnWAejYzWoypqf
mjOfa8gaoCQZZt2RTPdhPyyOLKh7azjwcDHrZbm41LMDEYrGwhnaHuVq/+IlhbnLGpu1nwPaCqXP
2G/JhStvDM4IT5pL0EoE96QF2BBBvtrG9TLzWEQgHpBFTkavfVg1U2uiC9IH7c7FN6hi7pttzOBw
A/ITa/nxhRiEUz8L4kRb09lEc92/tppPia86qAEseOGrCf9Rae3VKLT+HQ6DWBmaH20gqePl081n
QlYeK48uHO4v0lOjRZE1TOhDxuEstY6qVgEzjEn6iLnBbimUdaR29mNee+VKuoYE/QcdOmabEIgI
qZDFp37wEnlVAsp7OJkdvWSiH/MUWahI5VKIsXmwSBnBly/+XKe3XnA2NhmB8K4ku2aKnXLh4pt5
IeFlWdld9+FSozJGdW6SuvJZS1zIeI40HjSJ/U/Tuidd+M0DVHPGw3P9QHAH9VZVnFF/3Nu9CSOf
Y6cQWkuQvLiIt7PLCcGwA752dw++stsIHt9LPNrFd9YR7TmLn2k0s48kmR8UEbeLecxnMoKRkY6a
AljPM0zujAuAoage4Xz9Ya1L9n1UH9s8sXdzdSc/4trfdnAUeDGDTE/UmxOPb4PsBEYyDqQ4zJmG
NSNPcFnqBw0WL3Jae1XYvQoMxfc2VbyrPVcXhPQYQA9atYHJxlI2ZbKroYv1mrAfHLiXwIOJciuq
iYPljoWkBsYYWH/XRhPu/4YW5kPSztui4JcEUiGWom/NQnWkd5SXvYuAzuuah8zSxZ13msJvmMPV
gE0oKJDinXmi0IPxTfm96C+dnuLhJcOw0s5IB0iZ1+AsNK3unstolyQhUnXbCzeA0JBvS9RTJdvC
tWZpOhKg8oechK+26Ptb7cDoYz++yAbHWOi9bqzz2MBAhSDOtZlEg4BPn3W7LldawRQCWA1M9roJ
n6ZqKA7EqDSsD31CKITu5zsfLD/AQFUe81Ys9YbKUDMYl5h2uG5V26EBZGAJr9t4H0L0Ayi1Nnxc
/nIypncgLYxguuhH6N2V9dqDhnPwhCy9ZdXpv5r5vLWr+SiEnS6ZhNVnRmYwhu4caSZ1dKGCMWM+
02iQgjUk6SOe9vRxCisEsQbd1j//rMjLcFuG+a+GCXFv+Um9R+/warhVu3E8eSMcU3ueDTc7D032
4z3iWCtvvRupJ/olSObFMus8tZP9L8Qw+YSDJAgH66w5GCKsKTraTghf2px+S5XYG3Qa9VJzS/8q
h9m/zo4uEUExKm+zkjizOYT5m2n+1YOQuPDLsNtLwATXHLDC6FrjOecRU2XbM9RAELZ0EK+EWLNC
PTPR/Brha6vAzsZhGJ3++W10NnLnNWqc9jIlfk2Maf2qiOPCoCjenJR4lbgdHDwbwnrzc7gQUXlS
adRfbatA9JZ2FW7eciUqsW3CNAlYG0Yrv2i8V9Wzt27CEGhi4zlBVUC6xQ2bX3Pz6HdIjOKJiNBZ
ZifZkwqUa5oJzjduNuY0zhfdu1WMiBajzN0dDdG38KZ6Nxi1ddQN01lPh7jkHxTkfJQcVkxv6k8N
kNTC3EdTQouhF8cOiy/IjPLPj9DTGKm1Lx2mnl0XUbFbmBpdKJfKmPdAUiCzN/a681Fu+XxYQlwH
OTyWNg8YmVlEyMTFS6XuS7dUv1qZq21mbCCMbVt0K/dJC+Ns2UEE1MmAWZjpDPHGpMKWBstDIreX
k0s+uC5fKuzpYXo1Ur6SWSWkY9Wvw8igxRshh4LDQx/fRVs7IVwCOn4aga1LBgQ1BA9fksw61W6I
sgvp0PAQFvMDRpBbnIt8EerRtwyf80JRS4xPWA4/pU4nVxtVuXAe9Sn6jEKbFSxmATnJVyS720Gz
CdhLXzMLjDRappehxYLPdnkpMu/N9fybRtg28M/0u70D+zVtXFsT7AA3zba5AKjgus89ICdolsM1
F79T+jDxtdTqg8GVAQ6xrZfExKBhqcLPQctOUwrdMxV3a2evfrjQfkKrRMcG+gbUC+YC0lhG5lfM
H8zF6GVPmvIfZ83bphigQEjmBSlbXJi6R+SDhHfbxCyEGkCnTMjpI7Zy5IxiJgEKpv9LK+1mWzlS
MTdciAz4SSXFX9frX1KOcqHzNLVGc9YYiLeg5L2QUjlN7xBeitWlhObFVrhl2p4+Md9bKAtoZWue
ZmoXEHQokYEJ/SPTvvv3cOH9y8qFge/fPX//5bf/+X+2AP77v/Gf/2+Gw/8P3YTm3T323//drfgv
F+L5s8CFuOggepSf/239qap/NxT+86/9T0Oh+R8WFjgdyz1jY9vGnfe//IT2f9gGpAeqa8t1hOEJ
53/zE+KY43+1fIv76S6aV6hEsRr6/IGGAXPUty1hYewS/zd+QgubH16RfzOH4bB1DeyJHkotk8mM
+1/cBqmZsz0AUtfZ/veY4JXz2NMgJ8Dn09JYrUVjkcLg9n0QVfrxLuzpDOPZa30SfEXMIx6SAVnG
dMRSB0je9iffSUJoxNZhMKDwqYR1NYqAHytLvmyBgg+d9BRMdyN1pLGG8RmjLKU/Zge3+edP33eN
+DKBDe0krd6iU7RSkd3h0OiJ1jHY2och/IGeA/Qy9vGzIClp0ehWtPFE+TMhylvawt0W902RumNT
TfupJsHLdVtjiThYLqomRpBmJLcMKgCm4NhZ0IA2AElLQr8Fi+E6JCOgoJ+fp4Mda9O5vhk1cHpr
pJuHv4iUeSjAEnLKqhzeRenjMgDEwZeCKGK0UQ+hl85d6BIzij9vwqMev1q9a64cr/pMw/yFnOMv
k+CSKjH5AQv1ECtGQRRvezmG3Hll+Jh6+BzmO62s0lj/ZE6+czLULWBOSeB4pvdNuGM431UWFsta
g/E91dohTLUscMI7Fnxiat7l4twNI+hyJgmQvpxToneIJSlVDKDpPoi5rCa1pRr9Te64Oz3D8yar
3ts4qgmo9U+k2jk/GOk7PFN+UqogE26C4vSUeJxeBfSi5UwrhW3SDdDPr51u6Dcx5ItjxsK4KKDe
jZ7wUDghQLHz2tkO0R/hpHcNX7c19fhWz0947GkmY34Y9K/x2VT565DibmvUtgVQzyJnXJmtSZaK
Y375jnFqSZWuo47dD0l+Bo/DMsI/SQKGw0LlLmyrOEfpdVxX3LpJTza2qL+ArE/blLwZSJkVcWBa
f8m0uQmiliKaVDqgxyFb3MqCfpoO/l/IpLvwxDICHYgNjSdocqgdSXwzl2XHSlQ25vvcOKtSxWof
h7fJpBkz5tpZN7GKAwnQiSM6KwA0d9kbgEUPJ+h9EZ/zkyhfXLPY2piRErDYU97H16qdT+RmgG9C
mJVxACwcMtbEgByqLvL3umCOjyLi20e8DKdxfO7SOyipJmRH19AJTXB1LWY71oCQoiw/Syw1u0wU
e1GiyGLUIQn7AQLkW3+mjVits0cXPg0D4FrJdqW5j3yrCTkTIGorwwoKgdy68kMWSV7F1w280xmQ
y9qIvCyRM39kB2Qbxk1nneHaTbOpmQIGkghCsktXeSd1RgSwfkK7erdT+T5QuwYtkuf5LnCaR2DK
PZ4kAIH509iGEyNb/dUIwaHXELqINl+5s/oMFW9C17NnP7RYP/ZOIwWRzojRcYkt1Z1WqipxH4oo
yIeI/YsZxVThqgiXaL4uKUX9WVCLF2JT281l1GBF9mNI6kveWbxKUYN+0F1iuRtXEcq2RZHGrAWr
7qxVNLpIodZkjb6W9/iYprgRs9HjRtxURW7u//lFYeBgzareWwUPNXdRTWgt8DcrbReuPkEmpcUh
1g6NjOs3gdmTU4YzYV4DWrwi4dKhKcQDDxrGSuz0W1eWN8mhHTTsIKah++zCqlsRVfSqIUvCtuOC
xNU3eu6DjUmYD4/TpWsl6aJiUls/s8/KMYa9dWLbW+2FWVCDq5p64f5P25Btd0wbzRT1msbTseM6
2gt78PZV6ikWprs0HodgxjW3TCxmciT6pWk77Elp8AKZDsDxIcrv+6RjX2m2EVC/4q29Fz7tVPIV
NQqnVUZSJRsk5Jd8SLVto7RxQXUYQ/MqJifdjRRLHSl9/AwydwGl5aIZWXdBvl8SyIKPPZ3nwFQV
EHaTP5lwmp/OqIEq+vxYqrs21Ry+ABxNS1bhkEnJup71z9nTX0pXPdhqkntp1XKfVvZJd1xk8YRR
QX1k3Tz0qGE991tpergSGo/rmGGxaIRDalhXfnCt9ZTBvTwWWemvADY2oK7TX6ij0ZpXC127xy0y
dTXYLLUg3AjtTtQeWQvp6KjSv9IvAJ5ZTbevkpRfCBPHFRs+x26UHoG59iuUkUSIkx4rIkhi7q1m
NrKqcMstXKhZO0Js91kJDDTqSDxWAwkpboUjwJ/gZA7tQHVY/jqOWx+Gft6jUMZH7bwbBkG90ugI
NVQ1ft7UdoAMywB5jLdliArIBinfyjTbQE/Bi/Sj+B4aR9/aIn+AN5iCnIW3NnmhD+YMZSf69yjN
fjPTJgzONvdmOT1qXrafNbkv56bEgoCONFVM7XvhW5tSiQ0sLY7MwnsVGhE0mYn1phl5CHDoNg+4
DrqFMZrEBiItieK8pWZlvNyQiLD0wD/iCEmjlUNuHJbWV7iakdlTwdtkA3niAhfQZgCT2TrIIXPc
hWr8mBRpLBgk4ZzatyKsPuj+rAxZL6axYTGwAx4ZgDKkZPQLAD9KCLbqmvbouaQQeSQJgGQ5ZOb9
As9rcG0I5ClPWip8zSdmXrM3Dp/r0pgs4gy6qSD4tcW5ED7lsxwOTkSi0yzQsg6p5MhHL9A2yYs/
IsaSqvlICO8LnAz1AUkem6KICQFksLDS0vnCAI55gGOdqBE/ZOWj5IX5TNvAfpCsqNh7bwUNZ19J
EIqS2YxDCvHIa0xsZrE2eddXNWcmSk5kF7KZoUXG37lfOwuEIjE+bnMdN6TiIdYS1dtIbOsqQ3A3
t5gHcRKu40FcnSovVlbZIbPjFZnKBsV41rvHHLdjbWvkU4lNONKMRQ15s6XxUvRo1schxYti4E9i
q30unHsqtA66ppo1APfFJ0/OJp5JolHuZXB5X7vmedBHxsPmOmFXvxgSr8XPzlaweyps+20u8IQX
Ahek9JxlXyN2AHR41gpz1Zk5KkweIUtTl7YZeLjiagqcFuFd0qgfQGkHg6dQ+e4T/oBP9iVcUNVx
HDaZPx18aBNDNdSLaaqoF2wb5ZohuDamR08WzcXPOOomfoImvRxTHkEXVmKuQZtk4plCVWBgIeis
buv1gMVcUC8LvVFormCZ6cQyzKgmjk7REsQXMW+tRuLp6CnbTTppKR7LpkXyUapVyQi4rcdvWaXV
0vCKr84YGCpKcEeDYZx1/KN4ThXbbLRJ+EIRb9ulc2aqScgXoHZKo+7BzvV3A+clk/Hi0SIoYKsB
6WGFQNCqQZ5xL6S1kiZ1rsplfHZ0At69xv4GTFQdPXQ6KXy8E3ItrDaeWctd6MAjZbt4/ueXhCrJ
FWW/JU/gLpUIcYpCH+9KgezYaQkCSCNCoKd5j2YRgEglSsY1UbnrLBcD0q3qEsKRR+OSPrbskRau
YabMfe6Tw3ct6+4fmLiEnv/MdsDYSo/2Ak2SWhmIRVeGH4+nkcs8k4jA5uZR5KI901Uc0D545Li6
bzOH46apzSNxWcSBdoS5WLD1/dbR903kkAoyNfKBomld5Qz8cfUEFScD4TzTnsV+yWQ490AOz3AJ
3YhQt05HNW4mvL1ap/ZujJ28YpK1FL1G6XFFITBvJedA4BswlwBf4mUpQsDjM2LY2hHsRHruV/Tv
Zs8JgJKEuSRNuh8ypM67i+0DzYZT11jUGVrPvLnwgwHf+hhzztSYL8yfsgElwPSsBnO2xPdFek4M
X7UjIjT0+40RO8An0eqht8oQsa1K06BzQtwbE71izLwGteN9U3Cw57aRiMYVhd+49f0c2gNDhTGB
H8XK8SOEpk3KpvHQUP4ubI/fpOUHyMwNejZqzVLgpCuaFdt5fYcj0wgYQ23jkUTh3Hb5Ji2L/LFx
eCOeFweBFy2nKf1xbJTe4T2Cg6aDEV++9BA7V6P5SK7mUxiWECV99EqsovNFpolAkZbad9Ghh3+O
LTLhh+jyyTj2U+x4FLit+2TLhnlubgaRWzED5e1uMstcdPLHx5wxMJIqCE/n4hky8NxOuUr9eJdq
pGJr464IDWM/SVjvKpToxQf7box4ZsqWrqfZ3Ym0g5xuuYeYn0Kua0/4LgLCEa6ZiSodV8g9wZBI
hv/B0XksR4pEUfSLiCDxbKsobyRVyW8Iuca7hMR9/Rxmo1lMm2oJMp+591yCgw8gMb4zJCSMn3KQ
CnbxIPjJwXS/SWw+mxmTnFHon0Nsovlmlj8R04X7kXxQ2y33esEPidlhAmV4O8jZYxG8H3lPHJtW
Z1TeGCSMTsM2Oseh/SbH8tDo/mM6U+oYBT+47MoRZuIEoORqmohXOXyw5wJHaFq9TXpxyia2NpLq
fU2RcOy57IrFrOgjri7oUHYzOjLXK29G7kGZJjDV0AnsSGTMyw0sK5/VTVGlGImxCQupiMUcPoFI
3AmihpXLTADfqTzV08g5Chp04O5s23yvNJ0gi+mlKfN9NobvpGP9kZmgYeAMmgS6IW71NffDcOrl
S9+PLOeZG+jRhjEWpGEdyZHR3DR6Iy6uBjp/f5V1jY9LkXhF+nbv9inSR+6EKMxPo/U3s4cWrCfQ
NXzjDAH/EvLvnA255LlUFx1a2qZfnOkN9mIre9Xqj/48TfMFVdIptkjgmXrkdsQ3l/N35pp3xzeL
XZVT7lvvmkjerEghNmWRL7AoyglCjW+QFdbaOGimdG2o+MppeO9wamZEAIra+VL0gr54MYfmV1Uu
3GmM+eyVW9LgMEV5/WaE5BR0SX6cR3Ie4KyyirZeXG/6jIaIuQbYY793oDNbd3dQR45u2PnJ1fZ0
gqPNH7QKLyO9S9kZ5M9PSE8BOfLNiiqBa3h+8LXZQKRzB0L26/SYSEwssivs4ttRYVDQwWityP9a
F6pH5bO20Mva0rqJGdpbMdSLQvGTSPIrKt1j/4frlo3XSbcs5gcDbjAieHtt/uSk5tj27HuyOMDr
qkStzXXvQrR0KvpRmXe3eOQ274r9mFfNKjNmDQVkjUETIYFkZUEmT/K0pKhEVnVxh2Le+pOxb7Vp
g2vcW6V8f8EpJOvUIPMm9HO08EemTh8cue5+iMOzVVmELiQTTmGGCL4X3rFxmkTcefOGg/dk16Qx
jEfmZj9iyi7QbWE8d8an3wnwsCFh1+KUDxblr8C/lgJp1Gf1JjUQ3WnOcEeV8NCdT/I+gzRUe8Jl
/41R8jJG3kFIUEJLNw9FGQcDn9CxiZ4NmzDQnfEWOyHLWQ/VRSrNU4gsxyfmhh/GddTCZZlHdkJ0
n0o92Q/6/CWqcZfpjfkwjT8SedKZPnM1+v94outTh8HAVh+F2x/nLpv2mTdcZe9wSYjMWSuT61Pa
1ovye9q6sb9Uaob4GxXI7oYhf7MmkluRpKEqiraI3PRtVWP7zL30fcC4f00lqltsjxjjEutFIxmW
aOZEXSmJ3ofaL4IQ1O3KEionstF8tCwuO8Mv5SEmBZTjJbnMk/voi+QJxzQuNDnsLePJqnrnqsZR
bqPelA/43R+6iGFZqNHJz/ykRqx2VUswOgbnXWO4r1n5I/oB0Yq7U017zDt1CfMGAveUmluwl3vI
xtl6qDn02QrB7SVlqyvMv7kbUdBanhkIG5uYgHboMXqiOJ5M84qI8Drk80m62EEH7OF4wplK2VFz
GgVTBhrkAncFMt17I9U3m0mF9q/7J7Xi4tTuNdEL+EBO8jZbapt6062PnEdG8Q9VZ/wz6FuLkq7J
QNK/Q1+PLjJCJzf8lNHwYqWo0tXyTtjKJKiQvz9GjVEtZHr9z5iqVycyTl0oz6GDw6/uqrtwqHZ7
27x5+ntFghckGx9Ek46NviFI0iwbyEeS4ojgai2hXQAFgVgcBqNpCrmX0wCXpqc1LeqJGNeqih50
nUmVNdnWt17dNJ4Wjm8YoiVS41WN+oURom8/zknUHgVJctsuIvrEglgERzC+1r0WBwQ0oGfxovS5
KQybmLfk2kStthaq/3VTtz70i1Qh5q5HVX8ohV5+E625cuV4hZfPD65sGdVFrr5WXnVrVRQfytKd
dyoBatvGfwwYz2yfUDF8Z4D/O9USESqcW6rcJ1ikdef/m9V40rrxGHsQG1XsP1a+vkXdUsKJOjGD
uXcEehaDnZz9aDrmtbEZacAXi72K5D/8kdBBMYwRQgaM0xW/lRAPkCStjbCtbI1IHXUpiKxUYL90
Z39FNgLcnPBHZe7n6HHSKSa2VUw4ZmSwP8qH7FBrN885laH4xuxP7a/3+yzzMRgPQF8117NRBva3
cvZJxclYuhdAwNO5O9imQlZLp04GNzQGMgUiB+X6rD+Vek22aYGW0crHj0qk87XJ2HJ7ivGhMoZ6
z+P5gKggbrLiqIdn2Eneoe77bVqZCKar6MCnQOzaA6+pgDKZepjvO2LJA2OaeDDyhiEb90CHN5w3
1ReHPMI/Vbs5ZG+tWYtxYtoFtzzASQI2y28Nmpc43E8OLd0yuZrrYbwZSfbWTirBQL8QxFumh4P5
wmYMPX0cPcw1nN56ljsxzesmQUgfSnViU8waWoeBMeGmh9KD7ByLRAgjHuITdLbdrB+cGOlzFdfc
iCZFPFGK+KNFz7dyiB+hZiPmzmiXkjrbM/7+Z8Xuo6MjqgnT4SHD5sL04qFJ2uLdhHIBW8Iat5rX
tReSlTBF5Ds0b4+NKD4ihZg8TjFtZ9Gu0KOLMZOd7FnDg0bgGX+5U7PTSA5uittJhMx0/k+Typep
GVLYQ5SNhDWmi7oUPFvLzwMmWkd0gdJuE6lWbMexafu9wjNLdJKGqsLnhTaBViF08TXxIHpiDOpZ
bW0w1QHvj8fEqKmZKVXPKFHIF029B6/sQFm3uriEnhmfvBxrgW3aP8zSrZvJsKQJ43LF/4tex9r/
UAlycCJsmvrmEo5KrB5+oJmd6xpKZbjNayvaE+tt7zNm42PDtPxbLxl4a9nT2NvTk9u5h97Ov8I8
eu8Mf371IfAQ4gYIKvlEXg73SvrhtfS8f5ZsyarGWboBF3gokglLUdWi/DS5lor8r8pHcRTWIiJD
kukpbydTlfx5hjopVvwfSrL45EXDxk0QhCGbezhDFPdiiHAdBKcDIzgc1TN2XMEjpVBcBZMxP9m6
mpjcTe2OjpHevrT/knLQj9rkautMb/nlJWQJSA3vqdaUx6pNymNoVTY8iXxXGAt/pirjLDBnSlUX
BcXRMgp3T5QjDJAIRpgpcAfmhaA4K0k0y3TBYdAT9NUmEIsmEg2nBllN33QcICrIWBlALmr0rdfc
EV7IbW3RLKLWAbJHUBn/N+fphL5WGcgwmQFgfvs0FHxeT38ieHDtluRQUdZPyNWHg2dPO2UVDylm
AwT8sPNygOZInyKIte2r7fsnfzXUImMTUZmIBijdRx0HUeT2m0IZABOj4uY41m/sjO+tlmKCjagL
Y38M0NHR1xBtM5m4Hm00iGMOJbQsngsWxhtzRD1OnrJNvqH6Ajb1lmQ1RutFU+cwTYhdkk31BDyk
Ygrb29yQboZIZNL1B0+HwoIoJCVlMrewZLEv4BAgnGszxy1q64Jw9tBiBMOsaO/lEmgDmul1FcFj
dsYwqDQi0UpzHDa5tkCzo0o+tf2HpebpA63mSCdPbEx9DWPSvhtOTkyhKchQhpWC5VNuW+e2c/6l
LBYJpWOAXpUV+xLBaeh6a+HK+mAI70kw1GPLV+1lbZnr0l16TMDNmZHRfieUaaajds3UcclU2TUu
y/eYNwBduv1CHBLi/mL483MxQPbvpnUK2hVOs4GOqoawH3u7wSh3TWmiwQvbD1g6nAD02EXirD1L
C5Rj/+uUn+/7rGJyusy+Pbj2yWTJtZ12hFSazYW7CPydRNRKggDeD4/1KGm6TwPohs0QLt6KpAUD
cbE0GNWMMJ4U7pZtbGfVMbEn8hZz0H0a6KyA8oqwFyA6eeJYu6iG8JR6zVFHFV0sJ0Jo8vhBjCKO
hf0hOdxExKTyCQQUOVcjYykzJ2mhd98l58xakRwTEUCj+v4fgRV3lN74QUYiLm0iU+au7QPVipcI
dRAZhu3VDpl2DCk+omIiuYem8Qd7/ZOoUzOYCyQz6dQFoauRDthZxTYT/Q737E3hWlIilbsQBHmc
NIwAxrF+oJNMraXJ5UYgsYnP1tkwYxiODlO/MytBhTuwmMvs5zyP0JXHJKWhOBrWPqaiLml1Iifg
cUQZlSIGam5J/hszc3RakrL2HVukqoLv5rc92T7t2UYeFbDy+knxaZzo8//s2MPwN/si8PGJBIje
zA1oK29dmdGjg7DqwnF6yT0I99rMtTQNDH9Q1+grCpWfGCElN3eXnxKGVfVI9RZR2jIgj4PE0yry
aNQv1RebBGkSvFvMx05rUHL6OqJapJL23Jj3jrgVtuVzyyRLvYBjEmdsZnTjc3YNdXkpNPFaxWBu
CTv6nU0+nJO5/nFgVuOkAfNyuQ/R8Ad998f3NmZtOEbbgpXWPu/1n1gWj0Tf+hu7aiU6u34LLW3X
ZCbxIciiOKH67pnt1nONHmEFkji8ksGzPLd8jy1zwdlN9t0CwLCOCxXx7BRLdwBmJanbhyE5EtqA
NC4kjMvl7Lji8eVQnSvGo3paYYBgzo3GLdtAQVkNocrOiHDxZWMiYHppTed2+aKaJNx6fvg72g2L
BGogq2GyaZry2xH6V5ZPp1xGBMX1tFu2mwZgPR6q0bG2ue7tTaPWr1b+1olHY/KHrV23lHa6jAAD
CXcL7oPRObrMDWcToND+E6ZKf6Kk5AstMfmSVJedC8Wij+kpsxz4acrRYUQZoDHH2duuR0ZVHH7V
iUdrpWzFymziKffsp7mG7jF0JRY1l4wRRn3+Wu/iait8E50slLE2HSjpOoAmtvM3ZPN7ZyKZHEoN
JTuWJd9yDGiFuO0LTWP3sa2ljqfExHzkV1ieSlBYqN30t96dvFuqAwlAbfYmbTJKNLKZwmndty3R
J6Qft9mzqqZwo9tP1qT+mRm2mDgHRWe67DpH3mdL1uvOjcj8LcbpJuFubbWGjao5JBfTZOhjphzz
3uih/cMwEmfVT8WTf+6qorgw9f4w2JDUqmblOdQTBTQ7N3egaCTcLX+3PeMyzLW/CYkshZdkBHOC
vzWiLrhm3DWRbtLQQ7vVEqGD4gP8klbFW6eT5Dpx121igp5XaUeinZlv8gH2eV2Ox55zSZv68tiA
hHTEWO5d9o27eKxPrm7Ttmet0x2nX8PTYB35WrxvzHgrEmTqTeSt6ipmE+u5BymFYuo4UTRTi6+o
XRUtmJE9lH72D38Rhh9dPREM+xZlKSARRJ4rYzK6PQoJHabAzlUZNbhivEe+6Iygm/X54AHPNV32
4wYyBbU06G3PHDZNsvgwDka2mEFxJbdz+8YGgafT/JBJDNnEMBkaApVYY9MjO4WkiFqbouNA6TvV
GGEqJ2U9tZghyhbmTdzWtDoG2ZmmW847X38WrpgxMUf70Of7YmBI1lgFAV8dCAI1mF3ozk/TjvGl
Jx819s6W4/rnxrPfSlXj/MDsx06/zoPRhMWStBPsLqFz07Gq3Fgmehn4P6suYgqfnGMU9Mc0OSwV
7FGBNV73DkBrURg4HDrnTgToMiTlogAguhlrAMGWV9QbPWRzUbifs20g4COTYV02Kt7W1WPvZun9
/y+ymfyVwV4YdK0VzHF61ouOwPjBPDl6amyjmcCpKWNmyvcZ6/7YPRm57WxtfQBumhEwag0Z68j2
mmXy2KVxtestNrYs2sRWDARPKNa8Hdr9U9KEO5XGS/yX7W8Nt8mfiKntr03rB3aPIrRy40M885sb
8qd3he1mh85iE+d/1rhstrXn1Sws4+Lp/y+azp4OQ+scLwJnPHtGEm5sUSLuFdrJKPGe67BetqHS
ylWewGJ1BkSwetE/VtI3D6hE6k0SS7HD+r7L1cJzsv0HkHPpPTEXrCEcaxiICrkqhqwbNgxazr54
ipzhOSN3OJiSSAORKbM73pwbck7EXJh2/cx8FbNAg7NM00w9869Okp89KjGn49Zx8169IJzZVKn8
SNBVnvIRiIvXq6Ob+Q4InObqFG25qyrYpB3PgtRSY5PWM4LXsrN3cy0ZnDNw1HGA7/WB1a7VeQVN
tELMo/VX0ZjRkzYsBgtkGDtD9PoqTM59pMFQGvyfDCbbEXetzfAFCK9n8bNSkv4pK3TkV9PISEBg
aM5V9wPTBNNzrNVPFjRnpL/OFYuPuc48klJ5cOYb2wx33ZouzbePpcyq18OIJAZgk7lWOn+0hx+K
4KYNUAtzA//gu+YDnZWarUucG7d+ZJ3katVpnCIzMBJhbW2zu4WkKWEjnOgWMnO6jXLQDnmNbcUd
HkcxOg+IbNdzTYYkZryEjw6wziIkj0T3cjOkIwOCPGkpE7kfUx9ybzI6hJ46G5vvjVLx48hU3y/F
tnXBhZW2My3Vw5LWzdSpjpp77FXyRTaPTQ+z0hm9LTPhj1G02GNk4gQJC+WDm0CxIaJr3Zds1CdC
m8gx0PZu5ngc5xEBNH52s1qafSSwzqZtjl3lZRdONkCPKE7xsvRrp9dfa3wSBAyTe5RPPPIRtW+A
ccyATsy6CiEwigBEVIoYuTAauovGUjNo6Vaw8/lAnn1gnu16QqLgLYKESYYs2er+TJRuzACLZqW0
TMDeJtnR9iDeYTB8YVKcAivF1O/XrXciwrSAf2x+k3wsg9zIBxBeXCUEda/aKX0rmOkG5DGuG93K
A8/qwlXpknSm23rAAYbxfUrfO0eJ7cBuk/XXmuBtrpqcvtZR5j1rMEhDR21dAFJu5G1Av7t0FGO3
BuO+sjPmRlVLKRBb7r8iaT4S7tZVmIclEAtG6zBQDmFauRiFxu1szNV+sMuTGafptnKxogkXRaAc
411fajeBynttGh5vadgwibZ7CtIZ5TgBPHn8YBWDIvOP50PS9cBIMC+gV7ZupuN9ntmBeHmsbUWK
UM8g5oUxpu5ReBJ07M1/RFS0h6R2gJehkaa9WKyFjD48AxIMrtGG6g+NuCsWjgpZewtnTaD0NDr5
2KYSKPFYvYvJ9neRto10KzxZDq5GrdajQNOBwgmq3CnLso1WEx4BHoH5dTiqTalrp9GpbEwkvOik
jhZQ8OI6v4oqe4VAgAcyjMGemJsGnf5+5idGeZsfFFrHS6Jg+rCJRfE+rQmN0leW4iGxakKVXauC
F1NRF8aPZWrzA5vTNwJ/t3ZRfSeOwejO3uaCksk1w29yfVtE5KjdUazSvcvG2BM28EUJ/+JA63iY
ov5Sl4JEe0hPynGZmejilT3EJiuyrUEj8Wz5r2SudYGL0umxKnMKqhIZNltiFhapsQSVlqzDHKSO
+SFOzIhxFsN34JM+6zXB5I9vH7Wj0proA80YZNti6relwf5zWP64yfcOUm+LW85L5/MHktBAUE8M
BxLH43pErrB2i2VuC5Zwn2TM6UJ6oU1ZDNVDwy3ixz26PTxAUI3aTecwAuyUteuE8SAjEpVZd5Jw
sXAEeNa3aZJezS5jWOGjW41cyV9OnnQibzHAllaCgwNhobYx5xF1i8L9bxQ3osgBjtjN1hQuqafN
gK/CwKYzpc5WjwAYdmF8jlhL501/ow4k4tlMxzUlAK162oHRIm6WiPWsOXiVceUX0IrZYjx4CQC/
rHsvQiDflZerJWA5KvloWZYcZefifavnTcowdF1mfDEz+4s6nBYG33pGeoQ/WL8J4Vt7kYS8sqBf
vAhqkZM5wbDcnUCjK/a3htdHpA2kYmfEwYgnhrnCl5uAgfEL52+0JsovPn6MaMyifOqw+u4ihx8+
UozdKPw92GKkA30V+K1K97xUb5hNa6bvgCYqc0qffXfaUUKdvLB/LnM+2TgSh2TiFEkHh0KRN5AL
lX0+Sk6ORtyoDlpdCXW8Z2aAQpMYqM7e1GjBT7EfPUnVy1NuUEYDsyWwIZzHQGA5Xenma2YxW/CB
Afm4VAI74/1paOZ5oR8mzc3uo8EiXfvwkpG9DuGXRy3NP+e6MVc4am2yENH9Fjiy9mENflIQ47Rp
uxIacWxBnbT6nwHLBylLSaDLEJXXR9xE7206lxCWbURSacm4KC14WLlXiiLhF9vdh0Vs6wkBXVAX
ScU+tq8D2+INtMhttvwB1mqU81iLljlWSGLDHEPns6gF19NI5C06mTLAXWtsqtm4+8SgmKVR7b2s
CFc93O6lYQaq5PX7SHkaRjd/4F5qtnrhymCcrcdIWiVUneehgSkTC9JN6cOdlwRsL0OtoFfWiIAd
ilU4z1sbuu2q4Hpi4s+kLifOWasxP7sE2SaTgRPPeY47+73T66PqegN2QIjluCq/c4flIm9mXxzR
Vz232XjSY8kQf+BwlJVLZQ2dnB1Es8z7CQJ3vPx1RPFHVjuUFuFR/ZF7YdjuZ1VEpwYaE3oVIj7Y
vawdjWlh0fnWmuRpTJ6QCWtvWQfNQej793BgK61SoMDWyH5h8FgMzJ1HcDVZQOyw5CmZR+LlWkQk
lqlDRUbMp+NIKdTw00aUn2yKQuQXGhdE0jxarv9SzwX//rQ8U9cwrqoqwuNfWrihGxkjNTBLpBIK
oPZKafDgZ97UVU0jlxs+NXzU4LS5zXV4rZME3IctEDhHKKxGz/mz/NgNEl3yJ42J2DRgeAithuNl
dPqui5CfgytjXLEVJk4puzcisgWgEPYE7+5m3ufJLf4f4AaIdLG9jDZg4KHJNojMbz4Mi41fk1Eh
bKI3J+AuJiTAU9JX8bYba/VUlvMGfyJraZsJsGPX7Kp4W5m0AKCN/jGSpzJA3Y7yMN32A9Gu9Xdv
pM7RgloUgxLfsDoClCi03WSA8YqEudba7jdTpbfCbV1EykZg05rrqhweLFb3GLHyg1WkpMl2aKht
RS3uutVFjsSdl1+GOQ9raacWRu38WAwJ0j+Px7BhLwgFioDIIY0/nET81E46wGhtpsBAe8WErNs0
cjiU+qUFKofPbLHivhXyZexBuJjmqyFjkNpL0unkTntqu0AJ6e48QHMJpvnQITKmtcAv6hBTphF3
w8IJNFz29CGbKJWT3yF8euUBFo420vpNCnNGYsMBzX+7MWtWZboggp7GiHViFvcQs4dobRHLdozS
EmeSoMVnScuAldSGpFDHOYXogqlxlw72XTaFB7KcOwN2BuV3/clUGQNmJQ5NogOgovCmgAHcJMWh
6jqQZKWFL6xgR53EaKFih2yV5BbqxYtN9S+mBOun2CbZF3HbbypmzSqc5M7oZQ76JvWgciy34+Sd
sL602HZ7BIWzwyHsvQFkvs1+edcLbR+ZkhRVZ3pEQgYtmzdXsw2UHgiI+jpEHJ29TEM2bjOqzq8B
vUZsDY+YlI1VUnFpDZJFBM69oLxGhvFYChu0TofilGBI0HXzqPCCaLybvnaKGKV45qJAt8vdxEFg
FAUof7kfe5bl9NZabOTr1slR9IovNGM4AYAzOvmbU09HYDLrtkJ6MupPlMS7UgI1tTUA19589eLY
hXo4X8KEKqitsNAixe/Z33vmgIhO8XrFR5sbwLSIhPaowVTXEVshVbrtVPMvm42/yW5WNWMl1jqg
hsPJ/+NFgxSmcQrMyX2uuj2jkY6oZAANVMjxZP1gh3yijnqNsSrTSa0gnb/PMy+6B/MirpJ/uW0f
PIf5EUcHCfToJjFIx+FT5KpXOfK4XLq6fdHj/AmgVo5tnbn9zXDsb3+An2SnRDJpzXMiGbiwWHAi
yFgu6UzLlB8wFtQMOcAqcV6XbN9uZllo+Jj6WIHA0kfg/VCxbyK9lpBeVTPSCv1ATwg+BP+dY9Yn
dZr2/I+mOIMjP+0pwOMNHCWWd06zpmSE6fob9/YTY0eeEs5cJ2UmEsXkLRrFAdVuxGiaUBJdgdbw
M19c7dh5R0jK4se3AtWg3gNbta8M7TzUNk7OxHtE+iA27jT9sSx7TsjQPTf9tHVzXNMM1+720EC6
0yDDN/1fn9EvSDG+Otp0CEXzaHLhbj2UCtlE7LBvkSceGqemHwPfa1/7klFmz0KTfCRUiFUmzyVA
7yrnLc6NBDu0dRgL861KrYttRjdGN4ua1IDgRIru8Gj6DRgXm+m4b2An0dcltzkAX1g2ktRYCHIp
pEEQ3CNIatRivmR0z3INuivsX+o+CpZk5F/essEN3RlgcklyVyEwPBWNt7cHkiKnUYQHj/sUasmb
I5W+S1yGA9WgYRqBrUZ073owhBvYYe4FIICbR1EQazU1hxL4587swH4TxnI1QtZy4yTywHeJESO9
zABij5rUUsyZ2W+lTlYfHeJFRu1x1k3/mTVfjixZ/oYGnJK6jB916EjHMJPyodYL0nNc2qourvEv
tCiqmH/YAxFOXWK9EasJQWSw1Zqs2vzUDugBU++zHVVHDYjXXI+F5OSwbiq24CS6p9J27xQZ3b7H
1+plz2JyruTUJPtSvA8MMANpY2ojfAbDWw/djeBU/SWtkHYQleFG9byl+AMIq5UX1KMPPEiAoGkd
a6XfRzUzFu0+stCBsmDmOyhZF50JqUMgDJla4czot7lYPpEoxEfowUfbuN8Dqxm46/lWmkxnOmWe
4wq/Stiz5zcSydKkvkyCcItItm94xAYmBYRe/P8Fn5PDzoo41aqjm0lTyiw9igh4mqhg3myz3RuC
+sUfj3Vqf3YjRORRy5+9hbKm4xxywSXKanrLMhD4bYZ0lQUbWyKKJNbNKJHNs5igrFslbV/YexFj
iHkjk4JmadIvKfBzWeoo2Wy2YnG8zxLQTcKoj6OTEaOQqN/QHHeO3PUpd1DhM2EAWkDSA8her1In
ml0E9aX9CwNrgz0AblbyOySLujpju2B0LbZa46j1iSSOLLr3vQ1WzR9+TWy6YU1fw2H8WxnuRz0U
Wz+Zr9TtWwYWbIrZhgsBDIUlgkztLzbjAfXIXovRwEpxz3F7rKO2yNc02oD+/XMSLaGuKrzXDUwU
MSxbu3mfzqrl/W14LBFdQ/jBQU5ADa0UkArMdj46tl1NzEJJIgrobzRwhmTdXuNcnpO52pad+WVN
+a1PyY4jw5UzLpo2keecvTC/VMAqaxltp4X3ooOZa908WzvhouW0GbgayB3DwtkxNsONEH7gv7qi
TzwD/1l7hDDwxkepunldffYqdsxRHb2FTvOueckrbW+tkXFgjE/m3D53c3Oo4v550K09HnvuYjtH
+SsqzmuHihQgwV6XEL8sbUBIxF6lsSl65DErkAc6uf3iQoUYxHePbr1HubKukx9ddz87NgZIDbU9
3ePOzJmRwg/QAhNcWdwaV5mnXwkRJ1stG4AQhRmtsWEyUWWDYDeT9RDGxY+mxW0wzW84/BkI6fOt
iBFWwkQOdQgjkcH3fRT5OcuYgqN45wCMEAmhXENKgSchgT6Stv4FDnDEVCWfj7Bf11XFGaQK+Q7N
GYu3ScdHpA+KQcteS0kbknX4JXpn2biM7oaN/DfPz94w1Ivq/TfVe2CCSP9Rcw9Iw3qX7EENR6OU
qcutVuBGsL0JbYE7XXRXBK0vz5Gkse8zEBhD6bN/Q4tgifopQdqcFxPjGa/oV2z6Xp34ZNXTmSCi
kyXBn0iec1Jm2GOV+MdQmvahZD3Elp6Lfzq0MRqD9O5X1XtXNxe7Q0O6FH5VTfYwwRGqcx6WRz1U
5LPgQMnpZ8Qb12Poa19ej3gdVfxK+f5jkiSPsWd8UdJcwjrXV7pIHhI+bJc6UONl9576A79lAAtX
nhsuF6ShWhLAyF3HQ4vMjzV+GZZA03qOr5CzSHjDAiT4bk7mQ9RbQQSIJKl+RoihaI5jhTJ9bPxo
iW+6ZBLcvNI4TjOUDvjQWP1KVlTNR8maN/PRXrcJZydRSuglHr3WuMdQuSTyOqYO14IoOBFPw4OL
diUaTwM2GR4KJpdRzYQvqG1OfFNL9a1VzK82PA0EJfcZZBr6UHwaOZrsILLmzYBkt7JaGqMJVqX0
CKbye15pCdiT1em2qFVP+6SjUXc4r2Pu0ja6Wnq6cTRp7B18FVQyv7DowbVolIiFlh7MInqy3eg6
MhLTnP6lr1GtEZj70tXyWLbj1+L3rDLsW/Voumwev02Cj9e+JCe6BtlNeTy/w2ilApgxXoA82Tg0
gEHnkMyFk7AtFo/wiFIl/XPmxcOHQAIxya7A7dRmMBc4ye2Ng3MuxVCCtbNYw7OjL3X2PCEHSVng
1WG3aQlzR4ewYu61Ql/1ZGHX0wwfeKyLZMlGcpksxq/B9/i734RdUQqm40dIMkJInexQlFHTr1yI
vvusyvZF2dxB8h/cBiNWVEp8ynH8lQ/MzzTBBDU72mP3phz2yBKGVV/fLKM/1gA6VzTT48AvI0YN
nXBggQDlqtG+QtOFN+sPgaGbH7hD96Ot6r2m9+d8Nr9E3H8CJ8WTnMVfsx9d/BIrr2GwuvSICrAS
eGfQXp8LUxZnwrtibrZh58ryNZyp4rx/jq8xO/bKnbWU7bFuPnRqOptKx/qAknCSrylwFAdVF6Co
fT1M68gEQwOybl6Ffnwt+S4WAwsMu7+PY3ZmIH8wgUjofTKvuDqR3eLBJ+bJHdOrnWMFS6vwVC7x
Rwp3eBpH14bky5AMBKaNFyMXd+qxP1+rnkl8OtkpAxkn7PaYHFCe8FljpU1sdP4I075rHXFFwni1
9f5j6N11UtTNDjR+tNfji8z0NT4mFsTyP/bOpElWJL2if0WmPWWAgwMLLRTzmJEZOURmbrAcmSdn
5tfrUK2WqmXWJtNem1rUey8HAhz3+917bnephIHjlYNdbKKHa7b96CAUM+QylpZhHP9MjkZB9RsC
3sfjEV2RKX5Zq2XW6WsGNF9kRcCSBm281kyYvhO76ohWtUU739rsr74DnoyS77nIczLnU4w1yenw
fBsNgeCRSRGNx94s1he++DQGUPc9PYr8OoO7DFU/bHz1STz2BMiXqZUwbw7bfTjuGjt2bekm4Vr3
evPU2Ng7am/a5QExywzhddEz10pmupEeS747Ph0q22ljoYJEf++mmfRtJQcRjKuobimQT38tU+zN
Fpszie2lD/poGNZT8BOYkXwjr0KvodSuPMRnm6XqkKQGB2HQQkiqEFXn4UtjsqUb6zdL4Vqq846w
POZoZizLBnwyS+sE0wnvKDCDJVTRkM3KeOOOVwujHV81R+1MlfyYVvzR0fZEOyfufZCFnBnqrBQI
Dx2jMnM82BHwv7bdgd5/sihIcfNvv4+OSXyLm0uX8nm6ffnJEvWM05XedV6GfvcYZP1vkbONJO7N
9gELbRA4Kf1HsXZsVXo/udWb57Vbp6TQwbCqtzDCbNGXDLzzBgJ2zc6Uo4ZcOqPzEQ43f0p+mDZF
x6bLcFquY1FNR+GAyI4rkHUWfsV1oxHWFx8Op1qYlU9GGN8XWucvq7VfnXhVeRvNrPYjnlaQed26
UJy9eSFgIAoMrnCKulfU/SrC5DZMQLyErF7UfM9IE6NvHOG69r2dGPt9Agdt6CnZqQ5UD5ydLNrr
NYiHZpp2evs+DeMJRNiBMu2KuzNZ933yrdXOprCCtTnHmFsvwyDDxGFhecm4iGKHoBW1NWTraSkl
wLmMOykQGtGLipIdh8dmbCm06bebagCpw0D7xpw/jQdCfpYBrabGiGxMZr+Z7Ck8mmCEjMZnc03M
tY0xELll6ewhL8SLM+V97t5OwgpKD40IZJcjEtnGUpcu+9re3q4GSXmXVtXMe8P4m3RVcOp779I6
0aWiocH3ChoMSRM51Ouh0pFwZPa0bOtx2FqJ9cI4Ep0/YEftDfILdnuxUmSFm9pE6MkGwssCTm1e
YXgD99GtAwuZOqE/jn5yKqBR1klI+SNj0UbBUcAL67KttQCMrbIKV+qIghjTOAXRNcx2o0muNaYu
IVW1g+rWYdRrw10v24T9G/VrWo87VbnqK4PNavJ4EnAJkwO608YU/aZkPMrejLcMpCWN2BD4Nr0h
ti/uVbqzKtZIv/uNEvum+YJJz68d2+Y6eykJAy+z1EDp8VpuALo22GCBDulxQEungSsItV1RvBY0
kYZo7r5KwRDfR8zEk/ceZMlHJU38aXDIR/tN+hPKoQ4nN8IDXbQjh5L0sbSrl0olxtqs8ue6CHBN
OC5+bscjm8UZTCgADB3SO0inq5K40bKJ1bn4aNmnAQorwenBGwnNq+Vr3sbPqRDzjWsPa2utsW71
hQ+AaBZY+tDdSZDwAWvzNmt1EwwnwIvGO7fzEpjlMTtXS3xJM4Wdxy1d0A/JJjPZ9kgFC7tEEU2J
KWxEOVK6zIiW3/BNmQHj5hG2eRGPzw2CJoVw2t0wuZeyqb8qz32CA9gfE6elr7EgR9BNOAbb1r4x
8zU5SsMhJbV2xeLQ5q+unwWvqW+SxJjCLXSTNSKzgZS4qGZEIPhNLCwFFErT0SpyHAY1xm1ebTgv
kXVjp6X8jBNUk+j7vunLLXWLB9fH0UebgL2ZqeyapWDclYzy3JbW1n5isgggL8oEs2ODadqgdfla
l9XNcnKU1TH8wvS3dpvq9icp6P+RSk9jCRrpqyBZpsbrTxAV+V/ZSECO/jlQ6d/Tz488+vgff/8/
SUrGHyxRlu2yLTRMFyPk30lKhveHif3Q9IR0dJKm1NvnhZphSZb5h5S2xBnpScslBQzOqf4bR0l4
f/C/hE3BssF/LXqH/855+gce1n/zsf4lb7P7Aq9v/W//avKF/kJRcrATS0PXJUwC5CkB14k//0uL
8Ziih0vbD9hrsz5b0Y+eN6d0dHFEZjszccD9Zfc0fdFtw2IIB566lujHB8TYRfKzsYh8q/EEfu3B
Au61hGuPq6WQJy966YV8zVOgIBLPJZVT0//WRu85c1/4fzOg+Ok9uFCk+qTJWEG3BJf2rz/9lAyD
p0CdQ9LO3qgWOpUesQ5GvlY810aKc9Ab/qoPOkRt6nUgLI+oVyl2AP9Ho6PmUHW8xiSiyTBpl6oN
HmiGww7Q//glI1ReynEylZwkmUE1hc2bQxLES+rkxa1869DAQeM40yxVE68qnddIkT97cZfMsVWH
9BxmVU1WW3QspBtaCEddom95n1h+sLBYf7Yikw7sO154Tdq8hzKLqH0ZSzayZLKmR1SDRc8edQW0
jXNQmlzl3PcAJAUPoI+ViXz6sqnkQMPsfevybqvIM+Kpjr8rw+RA2w/mGhV3PWUuVak+533qM/ax
TlneiHR5kh6DjeKUjYohVJDLFV2UJV3N5M8swnFjwLWpEo9pXlzAWs1Cuk6CZu0DEF1qnyaYjyUr
Wc1F1VagF2gk7SBlaoH/aKXFXTqq8orJ/TxZ6jqMgnkW1GGjI47ujPEK2QK7bknQOCb1iMumEqsk
VY+UyCFE2cYpoP/i0FEoBPKhZBbUGtsCy0Va48gNGWrhPtvGM9vdk1haVNLyn30e5HjbZOvRDFrh
IXwroeAusW3ly1qjo2Aa1UJLNp49XZu5TmWqoGyL0Tn6FQUAUaIg3fJnJVUTllZtlWTDQZh0l6j6
SHLz7Of6T2LXD3Frr7g5d01df+pJJvn9rW1dy02Dm3pZSgF3KndfdAvHdM32wuOAtAiMbZC0JJ49
7clFfiH+eKMSdoq0vUmGcVX4qdjBEPOXwMDdtS+ptOAku2icz1wwHAuQyql3AAoi3exVow13EOZD
WaENB9N4kACbFv2HpjvfBmYyCgS+ctF/RJ537Ul3M+q6gfTM5ntLaZ9W4F3Sur4F7fhMjrZJek5N
U3QbYVwOfvjiaJ2zaMjHQ/DTj4UVH6oCiSCeuR1Fd5J1iYumV+2iirNj4WtbNzAuZmZcBW84PpwC
7IcBxdw+xn31YpbsELC4zdju8W5ouhPa7bsv0OqFtH7LsUKewtcwKvEUTjfp4UKuS44AIqT3Vc+Z
imQf7JFOo9WhqMpjZ6TF0mrSnVn2xBM9Si7Q1ceXrvZ/Q+aCdckB488vk6sH5q2Ydux1X2rvVdu/
01nHzKug2G7UmLcHboSQUb8MbsYYLX4ojTvGYNioRv0RGZAYmLrvg4uGarVQmX3KVPGlEVJcj47N
/KI6u4m1FAODvk725XIwGrpf2aB3gt0M8sAR4OMRzeta+MEtLfxi3WY47c3uQYCVWoqoeR0LDLd4
s2mrGhijGfKkO4jTlgdvCZdMx63CWBDOqTb1z27CfSAbF82WetKwpvtBzPVZ6FZqPnAiOiz78kUP
qRGnR42Jxzq0hzV0g2Nf1Q96b3ILFPQqMpuJu/zsminDEJjjJn0FC2IrMWdHJsUlCQur8M+ggw/d
iLMhqEW2KObzQTteyKXctLE5tk61TW06g9OG4TyC1i97kL4InkciLsu4jx+gvG896hrY0o/3qlXw
l7LPWssOfkdNXErVb0RtFpUx51xptyqHTZYIfjwLASqJp1UMfJeAkHWANZGtQ7pXWM2gIEjseiOl
V50E+G0b3a0UDscpbV9PLnY/PJ9r26RGXckPl0kf/lKc+qH5XJUeiegQZdPkg6V7BD8V02bYZUvS
PB80td/5tBPaRbnrOVvIhFhy431xdbjjxVGBmKUGi3mxyMjXguzd+mF4mJjR7CAIJkfNgQyiCVpR
O1pX3EitJlvZ29Sjz7dLiX/Cv5hWKUXa+KjKa6RdYxFbe0202LAiqCsa7yyndd4xxj91WS3g0BsP
QtDo3OTXJsbr3VYD+L/AwGenHQZlfTXavW83xDWTcWWX9GSlkLkKylWJG7U+busRNzeXuljpnU8x
YSJxNgDpRG6m/dh07kOpfnPqxPIYXkSTS7HiHUnuX7+lgfeEM1YdSIiue8BzRwowvp0ejIYoMotX
pkXbfGofeC4/nMKx9kSrRkzeEkpOZG5Ip3bLHOIgNx1Rnqg0QBuD04AQ2K35qL7pEJA1qqTmO89l
nFU79DB64QdSIBCQoStN3DpxNK1q1zmqloMaDF1eJZX5CBvgMZaUgLoQvHOCjYdGsTwyYMaUBe9f
w8W9wMvl4NAmcCHz7j3oLjFuWJskmiXQFSRGN8KohESoQ2HEgJJEUfOnF+DIwOJgLEyPaNmE4TVO
36yRJyCssJPNMHtg5ozEy1NWVU+jPwP9wN+VnYnvL7oIIr5GCgdw7H8olMDtneCe7PlnOcW42Foc
dANv20jIV+IjFmROa7981nysRO1vODA3GNvmrSycL6K1d7ZevAOG+wZvOS1rY2918eckaMEKFE/u
VNA5zC1J29CmKuwDsG2kH+di6eO5d9RdK7oNOP18jXknpdaDzYvprBtwS3icOI0FkhGQp4tfMWLD
Kh7AbYlDP8UfBL7yZUoHEtlb85XMZ7SIEOlYCuxzQvQFdyhnk1bZ4Geg41IWtqsaqtuKivncZDlX
xZ5ujT1ijhS7b0aj7jnKcujBxLsuJ/yMTgb1e8zyFYnphxafZdFozWYCspaSfdgWYwwhHkewS0Um
wOZdWVkbGZjPOF0fhRhaWmZx4gGceRjj+qEV9rmdPCoQbVyCyXcn1DchvAefXpo8xFqgrOyqjeI1
spxnoyV603CQa+Hkxng8FlVw60xyROhczpI2OawIyXLQ9WodtA6mfkiOpdX16B1tw7FwQqHv2yfH
in5dQ2wq4cMBo7JrlWTpk3p1knmgEYaQgewWX52NICe75Nz0+nkEaKDHrLBZATledZRgdgwIY1lW
K/nBXe4uNE9/htn9m+UoQWOpEPC1DRA1sPxt8Z0FzFgaxDAGReW2dVqqGOvxu6yqO2XQzZePj1XJ
3nV0apf3KoSILCJr1mMsb/roua4QexlwA4vHESDJNy/NZwf4En5XNvYpinAQDs9oGh9scKgQS9q1
HjL8zHEI1p5ZrgaYbbkcflVLs3YOc6YPqPiGQQGMQc2ELQLbQ6wqcIlEuuOgDpaTr6yFqJJtMztU
7JxUTV6bYCFjysjauawOpSC1ysfEyOB+EQxWg0REhPCRYJNohe4eI0BQFEFoLhghcjAVBXKRbR3B
mVOTO2C7w/wQNij9djUXlCetsxw8Pkfi3RcdiKsWCX1NRHgTOlqyq2MHO2KmbZJE05dDYz8Ong8N
tsKz0LzFOr7dskturMKvQNhv9ojugFEOM2/CvDaG0i/v7TStj1ysfZi+ZnX8G1nie2jDZUDpySqd
oIoUQNkM4bSLoaScMGntO4UPJplr60r8PqU9wGz2zkRywzoGBOo9iiJ6p/aN1L75mZstWSO3+rac
QMdMVLgr9KBdmvWQhVyuBjHOCLhB4vegP8fL6DtPijcyeWNGe2x7VzhRWmYz9VarbbGiJgFl0N90
ZcD30R5lGVe73vUe9IE9FbvYFX6+ai197yexiidWunWVc+gARYC5JomZQbi1zqU9GgnnHVp9gQea
5TlGMSYcd5O53WDio5jTYowdc9zosuozbalO+vMUmSTdIXJOmSOHM4YNoDKDcTLq7hbYHr5WI9si
YQ/rsIAUn1f3o6399oNz8+sLyBxmTmSfU6+Zl3cGlsjay7a0n4KpYkvFHFoPnASNa/owe6yTBJE/
Bj3Cqmp9WmazB+irL8cG6+1bfGP0kJD+ag52A3JmarpHszO+jKH90AnZJG3zyHHiLm7qx8ZioJSO
X00iv7s5Igd+oVlP0rqXCP6rxq2okNa9lVaX+zhpnz073lZCsa6yVtam9pv6b1YC7XHMzJuPAm1W
cO6q4cGimE+vqa61j5mgJLib5Ck3nuBnMylof5K8DBbU6EVo5IQlHOe79NdN2R2FStYJg05bWjdf
zEPO0v2MrVLs6gTVC17d/STfixw/Dl5a5la5y9aOdlBYI481sBJDmxZhTRthXlusPx4d1bY8Awn7
8EwqqKoqfdVC50jhz7nq+w35PkbNzEc4y+Zv/cQkv7e+YjExeu2ii5E1+yiyMZdae6ICzNr46ClU
wHVboPXF6NKOVZ7pJH62IPuGafhJmdQ5VOVu/mHSobq50rsrE2St4Umv2aEqkb/2aRlg7CvY+eDr
qt3qOU+YJ/SSZITT2ujAiBMtp0NPGBc3Vt/gHRQGJOcl4tHTovQM4OijD7WaJK5BrA2ILdz9nWc5
7iEtfovA1Xaqpiuz7XpE1hdrxIHhyhxcyfRqhMlaZVxN4Iebvm7O7IFvVF1m66H4yX1dB7pzF7Na
7qHqiIWb4UXvHLHVoXuRRHUpkG+/6b8kNcNQZRVW9zTVTBCWb0MZfw19J8lQ5iub+2CjPNtnP4G/
TeOmrkN1ln288gL7o23da2gI6p+JYqU0ejKKR8wU5Jgsf+QXs9k7O9VLKB7QOVwMzTAme14qC558
JG3yP6L3gRmoz46/ZXdMKEx5HRqv3Pia/dYa00ROU+H4yDAAjtAk1hkVI4u6NdnJEQWywvhiNA4J
QzfFRVHpz9SwPmCX5sG2CVeZk8/ZYHzEH7Llf+YL8LvsOL1ALq0se5MF71U3eo6i5N3THqs69tcm
OrJd6iXyblyfbYR3jH3xcNEdsjRaTQEKLwhCoQhTkZyPkmUXnQYspkHAw0OxWIeVKGZ4i3xyHGNe
goVkrzzFdLxv8Zk/umH5CnzpaNb1h0rcNy3ipOd07oE5BK+glBEvNpGr8l+rJnuDD83v0lNyCSTs
EI7kusFtUl1YfJBy28YTM95O904BiBImHHiYJ50pc9Y9cCS/Dwa6eyYOjEEWv+ahA56My1emYl/4
GEBVd0SKoXfVg27cGB2B10J/7FKKHScrvevwb3Gt0Zu0PH7mINTMMYk1ZqVbpLiYtW/NveDPgef5
Cy0iPKBREsNDTbFU/lz54GMr+iHyHo3aNvVLKWYOhCzPVL/z9wICuNayDvOHDBTkWHovuubs2sg+
x/gqvezmlu2q8aOjojmPufU3hshgMaXDj8sEEjZdsWt7+S4C/0DoTx3M3oNGF15S2LAnkmk7cNrx
CV9gdJ9wisFc74wbRubb2A3tfYlCw4+mdecQrcuwCuBwdNgvUSTfG6t/Cf0AWkpm/ghWQZSgfaqY
HnhOBftKfavkxt9+iZLxtZyGnWtP7w5rPHZ9hq2RtZsYuvFKJX4cWdaeEMIuNatpU3ccYQqA5rA2
AiKbAwetwGI21DARm7qZMH60bKL2ecHWGcfLneFrP1ZKc6XQ1T4z+VH9uciiGWBilbMXmzIJ9oHa
c2V3fPazWcUt7JvhVdij9friFdkrmcI8zqPVEGbOmhAvIesvt5HocAZFhtAu8YGUZPzsAGK0Wc2X
gM56m+wEjvi4aGdci8bpiMwMIISVUs7ZM+ALg6tq+4aj8Ez4VCk/W+v3exzPayZc4BEK2A2azvEn
mGK5LLd56bK91puL39eY8JIH4rvVgkV6AWjlE0wMKRsNEI98ANBYs0coopUqCzy0wN4b9Div5z6V
RtwDqUrK5eTIa0JadVkBIiI2XBxrQ/OXuo8/IQxes9Flx22YBch2bQ94F26f3b1CE+EilqNaURdB
bm0xT61WVRk9UGr8QEwULBr45U67qKS5j1Msys7s/XCyuTV+EC9pwOledWxxAgigrWPvgwlogOxf
urDekMbcE9a5JC0MkSn4aEyWktR7kgTOhNm/UDb8mrT9LuI70nAa/+gmrCrLfAZJTqov+vGYFoJF
WOUoguwUyf60A1mUSp0FRxgQlruh5ppGk7nX+uYyFPZV0YMG4/QG1gN0L+NrvV03rg5WTu+/ZN1s
PSd68MRKN2PUPzSutTeYJ9ylUWFBMa6zdhtFuD9Ko8VTbxr7P7+35gwM4Cqy9imuUA4evNgL417D
tIdNRlQr2xPbrnCeE2t8b8mChBhCWv0JKRYjiUcON2jzOyfnnWRXq7LD3xdQmBjqu0YwuPP4VdiH
ObP+Nz1isVmVanyyI/3OS4cXyyAqQVviU9y/6eo2atPTOIU/HnUECKg4InHP5u4QnWh92EB0zHa5
0LiN0TcSSe2fiTBD4eSxNIg8hYzjLQ/+nt0Yizgnfpj7BCU13KS9QxFd6rTHkckBoI2gWmFowclQ
D69pArEcQA2eJ66V/RvnNsWjlYm1Ab94rt1Xms1jo/Rn9ij5ts3sPZ2SALg6LFl1mq4ieDbrsCJc
ROnnlyJvopumv6T16inKSWhAulMkfak6JrHK3mF+GgcbOY9as6JVJ639xAP0WNK2t7AsWNI9vbew
GAVN9p1Cw2Fm7lH+iX/ZJ8lbITDjpt3oFo8Xc8K1NyHoJ9Fw0yVF9f2A1Daa8V1alQGs5mmjWobs
ue/eKzqOiT7KuxlTYx7mx8zUX0zf2teWOk1Zw+2PWLIMNc5fWnCukEx0q9m6kXPuvPpkptRDykic
gkvE0beWD/i7+fy9fku0v16ZFpTiKdhndKdjsreeAZn1SPTFD4L4gTDCLp8VF3/bGWBQWSGyor1n
pmHrqJCqFvt5xdChM2HS07a0tzRbJ+zO+BHZUEbxA11EUMpK2Pfp5DyazZ0vebrcwHsg3IBXKgFa
0ufTtaZDkZfzUVTUpw7WvJjl+SoTARN8A/8q2o+M2ZNq6eeQ5yhJYwNdnaXYictjOVMC02cCULtJ
YtfQR7gcwAmIZJxVGz4wuoGsx+ACh9AiqQmHWXy72L6b8vBBTvgYafthvRN8Os14gYq0MDV8d749
vHbEVphTa+ciLTad2b2ODr0cZBMb9I0+xO9Ylx6TWcHm2Y265ZRJMkGoRtFPa9WnUK83OHMiHqoG
Uyc46CVEouPEU1Ng7DTM8ZUq1GNUAgWwgmMazNt28tCEmw4lUJ1wmt5ShTcqoWB4GeX2e5zj96hP
bcStB7+hfdXzAQm731Uaf2OM7/Kkb2CVZxDHtafYCB9g7m4Mg8Zcr3+RZd6tCp1gbGtwxMNYVdJo
ImRMBFueSygTdsViwTekBvAxI+o3WZ90auwEZQbliE3etD993f40UjxBESgrVV+C/JL18avTvUnN
vh+6emdhY2WmRZVDzKvKmyUgnHAPMMeU5a2NGGuRyw7Ib2uaMfim850UsLz1TfrjKxbwnCN87uYv
LU8E7xQWJFyKfORpAOzG2/Rm/+o7wY/u9LuaDT/hyfChLuGmDsFDqvUvwqxPDFH2hgFUEH8TroEl
rzDIZTGYT/xMf/vpxmKvh7Aa3HXAZmxTOvW41EYmWl5oiwW83cSmcq7mj7Q8ekNF/dWkpNqDzP5C
ZlRIdu4wl3BEtCCDQpXhlv5W0kG5PBQkYIOcV288r6ScMomIG+KZlDGRlHgLD+5d9pzz5w69MeFp
zflAHbYrQ8K4LH0u/LUyq4fRnd+1MbsAOaac3+0QC4L+5XsRWV++uhHEhy4utLlK7VVGck1UFlcK
rwIWOdqTbJvMDvOIP2mv4Q+IJGxiFN9gp6QCZ74pOwdULNm4R9c0z1RM2jzKIlppzdkr7KVXjz9k
M98h3xAxniwkZGM85JHgHfen++U6yWnVNAND1BpbXRf+NLQIG1IwyBF7QHgvDbdjTVQo+eS9dRZS
3c2fTIfZzwOzl8fDldejLd4cIpFYu05GEZ4yLCYJxJ+y5RnS+h0z2TXmxZcCC3OXj180m69KI/ox
yunJy+sXOhnPZSs/SV/PQqO8NkOv1n0uP1VjvRJJgG1uP8ZReK59ddGmt6YpALtZVxU3JDSCXc9i
qdn9zvH5tJpo2LXt+NIb0VfTESRp0fMdGZwjKZK9Rth1lkjuaQg/6n7bnwgFDTwZxEf16iBLLqoz
pOx3eL0uu3JTOcLEGeQ+0RRGgdp8zU08eUWer+fXp2XGzQ7F7SG0689Ejgb6avgDvPxF6fY1sDBG
ckdTRH0Gs4YW3++RKbr9fGlkUJ/cuYmymroXnc9oYZXZfdwFV6K+5lLYxZOijc7Q9KccPw5yhP7k
0K7R5sY7/P1Np5nbNqBycuSHGhyu3bwKkYDBymZ2iwmIixGCkQ1HeU5tHlSgeE+DQe91H/1ELXwe
NZPVUpzZ8YNkrWS+zY/qCSYw6lm4tIc5BgMUuusA/b14TLkCjogkITf5jKHXGSnMi8CYmnvPfoIe
RhBYIg+Y+zouYeDqGYF821zBKb+ovH+dFwqC8bicxPiUy+DJr3ZGHT5UvAjLpv2N+Mo1FiTsYtZ1
/s3SScfKBu0gNbeqSTBi1hd+E44rPHOe3e0GYDacw5uLzTB9ReP4O5mVE3Eo4rMTdt6cWDhEq0nb
sTG42gwOaLnXkP3tIXoAzf7AYfjJIXA6uug/Qf+C2LUaq8+6GWpmBNaV0ovPRmXFShgc6OYIW9e9
mCPycVTZENoKCAhsTauKm7Zstsjv72IYXuYr3NZcUcYLvKhgQrGnHnji2W8zlQ+Do+8X/ipxlwnt
mVB+snMX0Air20WzUZENZIuQUsSms8s8iG9BRT3hoW9azImzSVKP220zmu2mZl5PGZ6sz0bMW8MO
HDZfea0Ru4IHkv9/xdpP3tBT87/4gTycMv/cELRtP5qf7CP9B0vQ/E/+5gnSXPcPk440l54O1/Ik
aMu/m4I0z/wDN4vtOA4NZ7NdCNPLf9qCDOcP15CSHJ7uOZ5O/Ou/bEGG+MOhBI2aENu1DF1a9v/J
FuTomI/+Yq2xDek5s6vG4Ycj1Oe6s3HoL8agpM+STkx5srWqIVrnpQHEWm92Iuyvmveb+UScdJej
f6Zxns/QAmuAGFqcP/dl4SKG2XfUv1wkL4foPde8aN9408VP72js3BEdPeFo/OS4/ehquC+qNnrr
LjS33jCAmwufJF+WNC9xnt/FCW6OwmmCtTYzF1pOGaFOi2LY+DSyDuJQSE4ZzJVgPB39hDOj+QMZ
8zyadIS01joL+4hRTcT4nFECyKeYzDszhzDHcj1YzxRu79KAL+hF5C2UxQopOga1efEkR5jDxmPc
egQx5jOUbRgOYdnpOy+HnRY8WzL/KhBGgOz3KxLiJrYUMuegqf2rWwbRomhi3D1ZetODmuB8vw79
st/S6WaD6C0+xwj5h5GID5UW8Mt4tUsOUxNcc47KDkUoQLZAqa7aQBRrI0Doc4V2rIb2p5Ut+S46
LUab8KBrfUN7d5aUxqiFiu3rSFAK4+EbqunNx0rPIXG8UiW2b2tx5+WhTWIt9g8GRDhi62wgOv1X
t+0jAwgMsb3+ZN0Bu2dSzQx5Vp2/WzGDpUZ2HSH4z6Y45zodm6kc8E2/GL27Q3A0CG5yASrasVa+
C4A7oOuN2IYA9WMzvYrdXViDoKFWY0Ob0lpy2t7WWoqa1SArlBIRva30GVb+VlBgRPBlxlGaAEVy
KmRWc4/Ipinh6hte3+wpjYOlm6PFlCc5oo2W8XDU+nDtRwLSwABT0Ec0zD3vmVgO4zqf0HdmjpSU
mTSr1tVr89S5aDO14b2mVkg3q+xuQxcctZq3XZQR0MtYNe11oHpURh/VL272UoUmBPWBTgTgVZFe
3tm43oVBmvGbrZjHYXqg5kUL8+1UhOGJZsW1XyqS8pEHuWoDj21CT4nfKdkjnNv1J2/Gc/lUHqP/
njjhc2AfxGNrc06zcDssYzo1h9y9iPB+0uhFLti31xe6ZA41qmCh4BcDIrQFzouJV3sPP/gu0Gnu
mTbVi+0zcSk0ugoaXPxrny6yJeoap3LuTgyny0h435lqtrUKr4Sj9k3lA//yQdFZkVpXRvym+zFH
Pj8hCZnAN47uHm0Zndr5gNzAzHXJgCw6a9j5jZEfrJI4mK8/4s/QzOZIl98bFpNzZynFqBMIbgUq
JSca0xjaJXKZhNlNs49lv8RNZG+SmBSuIRI291AOTl18jUCbLPhSBDzJhexK2F5+OIUccayzFlbw
UcaGkqhyulFttAq5eSHScrw0GzJIRrcs9PKaGTWZSuUye1e84JURuMsuBdqPXnpUtIihD9jBUZpd
uoG/Q615HWR0/RBswnPUc9PxXIEFxhPDMGU3QRyz7ERwUh/80zlpug9jKh7rdNg7Op3fTvaVltOW
Hq5yZzrRwR3Ed4dqzq0OQDwJ2aeLAApP1K7N1vuY5r1ajjNlb3RzqDKGbmKSvtsGBk68kIKvEL7f
xRWkjk10YhqNCEoqp93FGTRibDhEP1/wP1FXycPGubr02XVR0KOz4a5oYgnG8GrbGpbDVtsrX1gH
laAFRtgSYRQGJ06ulHqFhb0V1riP4hQjT8pgCYbgzzi4X6xD0cINgpBJOSu9i+F4pUZqQ2TdXmM7
GVZDGroIpO3awg+xzjxyjJPPIjfrK3mrHyJ+xbZwp3MgwjPHteQM1RRLfKStDWn1DyV8osWYV92+
5X20S8aZkEHbMYNSQr8s563lD2+dYmZXBoF2X+qJ2I5llG8MN3hsY286pxnhqWCQV1rRbfTiiUVX
K38aEjSRqXFXQKVc9JADlO0njIp9YoowlQMVv/oFXUuktIg9YBQczPqsBQk7RdZ1BGMpjr3b+0+V
UivDgx+jTdZP7hh3g8zlhXqTinj9SFSCWsQb70ngMsDpdoNCl2IcspKGkGutJTSlE5BwXdluaFlU
J67zjqdTrfLWTE4yo2bmP9g7sy1HkWzbfhE1wOhf3SWBUOd9uMcLI7qk743268+EqJsRmadG1r3v
90VDIFyuDsxs77XmGroieYp0dUDmCBg2NVt/oF99EKoG2Ew36X1o0v3UTflLh2n9xzTaxM1Vn4Hd
1U+kPYtd2GUocTrTviSJwcVAEW+hqSbnQhTndsnyoHbKl6T+I3YKKl8KXfQJ2tCk4ggHS3gaONWV
PKaSCPFyLql1JPPjQpP4TpBUvgdBEITl6OHECqYCl9OUG2Stz6DLLqWVsTqUKBAENcexwAuaxDpj
F6Ckls+okRSVGs28JYX7HNEzNltRsHrQ3/qZae4tTEtEUQXFneGpGwT+AXBpd7EeoSFBIIK3uA7q
zHzWbNGdsMJAFU1xoMPc0U8zmcO+bsfTuSn5IsIw3mGkd94yrptke6ifGhwjO82O5s94+CqpVZ+r
EHZ3p0IWCWen3+Ht01+FM5f+1Oj9ru7FZ2PR3Sfwqc8SiPB1yccvuoMOK3PD5Lp07uzPUT5iZnAo
BDTO/Jw70ZtWFg8D5/kFKavj51nU7wxaNpHbel3MsK4sShhMyogtfomuLG7O1GDkJZXtBQ5K6rtz
CgSnrPJd52ItYMwimBRbFHAtB4BugiKjh0XexBTwqphFRlW8kfva7EmNB9VkTR+Uy5mu9QvXxfq2
GHp0xQ+u+Yg7vsSZXZycxGR5pCUkbNDuYxmRvejuGhnQwZrMqaHftW07HGWkU+cRiAztCrUXmQzf
lKSeHpiI8Sbi8sGy0XAuyR+LpX2y26U/Jg6VmcEZLrpMTy2Gpt2giuS9FfTXwV9TTtDN+uCGcfoo
JBUZc1qmLyXJMHfqQNx12GTRWWNU4TpPnV3J5EXNR/OBUC7ZzePBGjVk3nWbneOOAQd2bnLiBH3h
3OmOEfBmP0qbz8wajXMVubrvLNp3N0+h4GdOIFMkMFrtNemJ6FAScm0Akho5m+OshJ49Y1c01C/Q
sK6IblDqTNlL3lrg4JC/qW76YGo2BasQ7yDJTPvcWAJqG1zLC5Z3NCtlYp1cmJ01vscFAAQ6EM9s
61fVbGnFiQDDNVGkmb0vXRMRzDtzEgQfJXOqiddNtfhSNwr5rM3XigQ026KIl5MQ1WcroCIDOxEu
LlMj5zZZ4pbERECkxtdC46zBc6jv1QW840C4j6hNZ1fRtmdGglLbbp/7sHuB2utni7lLB80v5kXe
q/OVxcXOAt1FjQCej5ZyVsBgAaVWfeQlnRqhwZVJpfqSUDkGB4jgBeSR1w/yMWvm/ixGiIiuDN9I
kI3PgMHOE/IJL4lfHAjDp+0GUmlE/0cC+gyhNFIk5pGfO7e7cWWMYA7Wvb/d/XlAi0LYFbrAOPXn
Qf/5T6uQTgKl3gR+j/N9e7afu+pC/uWJf9u7HdXOqX3UuOhWM0kuZLhjoHaJwt02t3sLdNXf9v3t
kCRGpovwhT/59XfbMdszIAVlVva3v/n1tP9XD49aRSUaedI9k/MiGNacAIoDXG/lenfb/vXItm/N
i1ii8NgiQwSWsMYL/Dpiu7ft68nKPFKZd03GPNSNxGMjV/m2PeN2U9EsXBiP+DcWURg81SCqHVMc
aq8GUcUs/sR3gpIalPl6GcghqgLH7JEqK2JNiCJvhaiUny8RluC/74Wu9Wlohgb0MSdfRQ5O4BYT
lu/1ngKIP0Aebd5nJKTeaYquBduNgRUQ9mX7aftXRQuzKTR6nNLrP1UqIMrbA/g6ut2gILBRp7YO
4q5c5w52jQfPdJM6iMjmAKXMve1xsRg8vu3cttGS0GWFiv3rkJ9PsW3/9jy/HidMYqKulYf7xhoY
nXoD9hrQtCBtx0AsEdAkJNqkKawfgHS0GAppDVxmbijKjutX2kZ4Y5Hf8DFv29u9VonA/AFF+3nM
9oDRAM7Ao4ORbvs6jMrRMJggYi5mMfgt7oP1e9hukj/vbZvbx0QDTuRrYkCb5bvt29putsd+bW7H
G0ld/fxC62UdGbbt7ZHtwFSb3XsoGyHy4JDcFWTuk3Vf6P2B2iGBXUQUzgsG7lF/diUVzay4jE14
MzRcCJpfLsO5ga2hltpR2LDMutlnLemrIUuZTDnYNE9Lxte5hBfkXOORPO5Ke9L6zm/L6kE1xalM
3uCJ7jLV9aDbBnUcHWuDaPJHVREnHD4+piHPcsJ93EofZcxBGpVn04Rp1fGACqrJDi1+wKymOUsq
REvb0RZ/ROUf3ZIcCiM6ztQnTTRy4The68jxCDxev0hvjvtDk2kHYjQZYdN97t6EPu9y3qyxz9v5
nniMMCWKmpS/uzCM9nEfPcylQrpw80E6w+MwvYdqdABw5md5iZnePuAt9Cgw7EoicSwDFwX0J99K
5WlKuwfZMxHUWy9TjSN6F94EK5jy0xgZgd0Tr6CbPhEOASUkn/YyAurJt6TwkVp9QzPx0ofGx5jE
56X9ovfTkdbcWRPwENz0RvwbK4LpNHQG5/dqwUUQA0GvtI1zP0tfI+OsrcDB1oT6yCwYp3VJcB0G
hhIFd0P2pI7KQekq5gE2SGHndSiqR6fI9whm/Z71IzX34Zl58CUrltv6BozpTdLWtnJ/QUXTT/ax
IqcCD/mzpeuvravegOg8CNqrLV7kNJPI8+VTX8pTqaOljJArdDTUstXUWt5qp7/USH4sCb7MxmTi
HNQKOLlsPPQJ+zwx+ZowXwOxWL3AfiqWg3OZBh2dX37OFXnMKZXXNsgzogmHfoSaLgNb1m9RP50q
zNxrZo+hQXl27px5ujZWekpWgCq2DWmQt+JOj6Gor5m6BASzBQvII3fivxPI63xyZOaRWuCVlo0k
/lOMHSJVxN6gq6FgK5CqfdI70L1Wd6yq2svIooN6QwVYv8z6qwJAJnGI3YrUhyZbbvSX9hNKKr7c
vUy0Q/klThDXzCaUInRBvRdi0LImvhgExUwbXVfxFwOxjmmfQThcWtoUpSOOaAgvmWOeKvtlNmbE
Ici5ItvTM8oNXfLe5/En2kpwEkCkz+BtDYF+TwR11YJY1w+O/VHSt+UcBIxhNGgKrCVA5XvuFaSk
9mkwO982oid4Q8esfzOmr2LWj0knz3YSefFEoi9kdtn1u2ilReCBb7oHtYy4ZibfqkS/Dqsl1rGO
MnwlqvyojsjnUqaa03wy1+reIINRp0JhnNTRJnlr1YIMxyWNPk9iuJo8A+WDgGf+MKf8iRX1nT7h
DKIKyOTlPouXR6VzgsxIrzYiObKaHwcyceocZUZ7HMjiEhOSYa25Oq18U2vnRIMZVqQRpFEKcn81
/LWPihM/04jwFxJZq8avqarQhL1YMKq5QrEo7R/imezLcvxix38sEohEUz1qMLJ6tDOy8hV+fNYS
Pcb98NFk3UmQxas1yq6WdDRK9S0xxEcuJh8tOskDyz0e8btWq55yNXxt4vmxSs1PblF+pDl8/iX0
JYAqonI9ypb3A7KCWlbH1p5OWRn5BDeecHh6hLaGjrwpSE9oadzZ4bd4Gt6cQiKhF75Wh16WOEGp
nW2BtMKpznKcL4MdPYXSPHbUQhAnlBFrLDJLS0RtmbkEwK3PiA9eMkU+EPiZpst5CvmIUaTVLA7I
vPDx0T0ofMSV4JeEFQx1ixdqSMZri+A7sFJ6TAsULJEiH3uiNzMU8rqeIpPM6ClaN2uwn5i+PsBU
eRtC6MZErNpoN6tF+pGi+QT1XdApvJiwLSrk2k3oegbA3KWn6CGVY1a4e6w8hxARCte37DKjCXmy
1RguYBxUyvTQxAOFUe0Yl9FTUjpXqxQ+cd4EfHQeWay73vRjpvxqGhGuOl1TfmeJ5lz7MLmkY+YT
l+Hhs7+rTOInxvQ0G9ZNUcpX6NlUxXPjYItTZdKhQSsfP+nNWzKCF7dY6CFOV9UclRxRBwSgqWC3
S909k6mmtIM/Fo9o84NaON5KOrPBx20/cT17mxOEd3V73+UDGUd7fpJHUfVcZbq9NaS7XMM4geND
41cQDvNRxTxldh+hE78AWdrPyMwppKPewIq2Imsr1RtNa2cq3VE+4+ABqFLAzuO6WQHhJ9k43FeF
PI3dM0jWk2raT01sXCw8/pUrYdvM93Wo3kuzCzC6nIDMnvMyQkmfBMZItK0M3wHBfTei7N2K7SDs
yqM6TafCRjyh1Vy6i6clqV5TKoqZYxxUp7mUueeKU5O+qKaXrAGY46Pz1W5fx+zWAD1T7qFumfV5
ifS9Jj8D0LCxKZScRtCHcMrpguyLJxPYWKdpN0DwT5lbPTZd/pJM0bHCBRhKsdPASuOEIAksMkBG
pmvFdYhfa6f6VNVAb8G4QCc4m8kSmA6xB3N6cbiezPNKOyu6i0ErHWX13lYLb4QIbBJnqZHFU4UL
/cSKXzIBFQTT8ooRPX8mD/4WNclByxOvzCghYuKwiIBnNhF6pqzOiWnu5bG0LaDDl7xv7gyrf9Js
m2GJKaYxBJae3Eza2wJJntPtABvt88zwDPy9o8j3sYKHuZtIB7B8S6WzYOIPoHIZc9WXxVkNH/LM
9OYsSCbrWA31kw4hNiryB8N5dlvnR+reDIkgqlMDjNwHh+yrBjdIPe3D/H0lQKk4WNyiJf1s3HXF
dKIwPRczF+AFOVUwhcR6hOJY9vMFrWnQjPVHFzZfWDXnRjBpTLtw1jheA1AVfw/X8Hk/M6KFRKlZ
QxQQYnWaG4b4RvnCanKf2I9Z3h0apzv2dUkdfDrkk59ruYfFino65Upnuq+IOkcg5ZlGigOI6Vd0
7GMudn21A7LnuwvUufKrE5W7lDCuguq5BU1a18lACltPgN0njpWMouVBHIjDkrX5aHXqyaZHU5kh
+Y+80JCFc1QdosIL7e7BjLPTVNF8IAO1T5cnS6mOCwh2MjrmWPOyfn5JrOVswc5YrcEWakw9VU+x
AtjDcCkEmMhQm72+gJURkALFWma+4sE7G/JTCaTOBnHZ8zXVPSFjBaGYLIxmqtwh2dAVQ2Nrc01p
sanDE2qoYrfhfYRUf6GTM8nbuBAOYpB/E88+XYx9qIYeKnhPWKSzKVy+kTcWOJAxmOFpv+QNk2+C
ZCg4vfZG65k4ysuxRtfL2R+/wk+9Id16n9T4mZRY6p3xge4edi0cbv3nTgy7Yc2IZMHTMC4SBKOE
oHniBRVNslfgS9pcOTRNIzBOe23TGV8G9sml5h+HPqh+0R8NslSEYXuW/gfVvJ0OIYbgehwj81Ms
a5Rs05knpJUSBWrEqZLtiDNg+ETuVtASbHFT02kYaOJXkTfZ1Q5R1E5O9Mws8xDD4aWEs+dXhv2y
pqYGYDl1dzNJaE3/kFPLLwglLi0F4st0Up3ulDnjoSd53ZQwDNEPZLW61zWTqXyxHwziNqPmtWIw
mpY9CC1PidDPyNKDerWHIL+r7YxfknVOp+QkJO2q0huQ1cDROwyqelAXm9lr/DxN46HFURGRRmKP
qZdUGAk160F5zVPWKI4WOIVK2br3euxeps4cn2SEZS32hjuiJAjFgTRJtBKBkMtmZYJiRVYOVutV
zXogY/ROVB+ZqPf6pO9t52SigcsV4sXKmiQjl3gZlD3mnutxQKXysIYjGXh8LF5gnNeQi6tj5Ejy
BQE4En+ZE+eha+fEWA7r284ng8ZDdcxVGRQ/EtiSGHNCF8qD0D1UsDW+eQOYU6wMz7EWv1fwfSFG
3cg8Dlwmt1XNVZxVY50p+2bWoXkyV++mA7bpfW4SLjLlB21+mWz70IDHTbr2bujoo6XKuS9Y4LS8
icHeKTQZezsn7DD3DPcyt3h7mC+CXr2ExnKz1dQbshbkon3GJYGX8IWICyRFy1uGGFJtW2AuD/26
PFL155wJPJytAKMYOsn5NrrT/WSB+Z6MG9b3W5RYDxDVdmWjoNXmBErTSzUgyJoIde3IZmL4M3T9
s9KkRwuJpLtvNZ1Ex4WZL1mbKHjpOJM3MdzpA5OoGGbluF7GLJj1s5866kWx8JYP+c5SmCVJru1c
AcsUg4ie7Oc5PjBHObfGSWsr4HLJxURjmIMcJjOZtoC1r5rBg/fksQRC7OMPovVqQyI6zgJtbr3J
JbpqrndJFHlRHq3YSxYu1hNFFN8gGHtAGFtyadbj+cXAX6kRwtyTtdur5qHEDViMn0OMLRkCI2xv
/ZpRYOnEFvNbUrBbwnDIPzvww0YGrKU3DlLM9wmOqdaiKiN038iRApTVIYVan7cTjAi5K6SC5RP/
zjAeMOsT8UMSxlreIbMnGajRKg9RLY5G7DKgEuDdqwdTKT1ATtdwDENvK/7kbZPCM6WFWEmdAhQN
KUIGyyJV99vd7WZLHiyt0tk5LSGOU5VVtGGLguO3h5AirO2HUFn2VkHWZZKozX1PODGtuSgR3jza
3lb++Fs15Ne+/1RFSYb4S9fzQhQHHFRGs54wDEL+mi77DNAyO5q4hH6VVhrq8kiOuFCaA6UkjRBX
pjST13UGyq4ePPpWYcOeR1lmK924fXxJq8ph2fR/qj/b/sFk8Y4QnpCvStlLs55oK5lXORec122H
Q0gW43tko1wHMbtcxiG1XqNpvneVZniPK0I+RnBkuzYnmEk35VsB3oHCDlMivVa7T4h0mbaF52W0
nbueOCjwD7CXC2to35MCG0welXawbcY0j7LY0t6afiouXdyZnABu+x6nwBPNJieZdf0rGRmeNWEe
qivwCXHfH1r1xsJauy2j/HANFmxKrmXHLnRSr2AOdZjoQr3bi4XXxznGrAZvNgy4V0WPdnZtLijw
RLXPtcY+dsNydFET4idT9KcMew8Q+WQnozE8Dg5WKUsjxqlOh+NMJeBZLcv8gXjGr6S20r9ZXE6K
4s+o3vBqmlV2oNqYeRpVijxRAWDwDh+1pnjORlPfQx2WwkItP03Kiz7LH2KcuwtmZbErzMJrtTD8
yG1nQFOXvo1kMfpVri2nqRhsOu4ZOb4sV6VW76QIz71hME8NdyD2vYILn0mBM9YojWaIJt+GdrqP
XHpVZ22VpASrzyo6401JOm9I8OF5VApK1jtrpfR+qMBT0jy9OQ5ahL1E9Toph3k8m1AUkWvfgxHa
Yfne16gKKoWhh3yVxBVeVJcgR8XzYs0HqBSBq0r6l7zvwTyq1fKQ1SWlsvk4t5cBRQZZ3KcF/065
ynLSZW/0WAOL6iBRH5QmXT8bFS6XK4zKQZ4+5uAwDCPdGfl47NEl5wO/BVc5VMMa+N4fNQWbAREW
DsQ0tfU78mkWAXqjZ7qi+e7Ecg3pZU7/P1riQ2ZjW+8AyFC5SWxnv6jtYaCnQrGWUuDsF0Pn2cjh
s3t6K9dqfANBzxy8e3CM9q5cqr2NszCkeVshTLaSeVcSu5iqeP6V5DhlMVbTbldFnw05+foKRDG6
1ocNfd8Ba0U30MVcIe/Lz01xJ1sEC591/YEih/lRhB8Z7XltpjYWzIyqZEnjXAapFsGPQHECiIG8
u/pVE6cazgzJ9ZEbKPMeWt6UcHWKgbZSZDtUTnpQX9IZs9RLaz3wWvgYuux1ct9F+8KA2DBhwSCY
KjWs22dZcmXX3lNCgzAb7R2Ev6SZHyQhDuH8nQ7rfU6AujC+cE8jEf6QkwOpXEfjVZgBiRZ3Kyub
8ypIqtivSZybVedcinmnV6TB9JZyJ3Z1SmiYazNTN+7mSR6n2vg6OXNA3foPFlT6HfXqs9Dd1/w6
6s7ZNBQvIy91SkGtynfmSNRXKDE2RJagrujCV6ndSO24wy15Z7cPM7Ig6SCLKj7XoOpz3yTSx6je
Kz7MdZofZ6vIVz/YimAViEWZONB72Wq+TEcf/oVEadba/Bcw8nslN3ZO2j9mRA0C3bxYxXuE1peL
/4NhQ0PCFDScsm5NLx2hJGUQQTAwrfCAxH5xZnEsopZovClwLPTcZeKRqOYPKRKzeEZ6S1XWMY4V
3Xd1LpjA6VjJqxej0llw53tTBZVCjjoR7T6m38pwvQXs28LPv2+yo1u4n9KW2Dg5nZJJXuJq9lsw
xxJxv3twYTLbI2BBVsb1jstMZvgpU76VsuEnaGTooRcLq2tUpsvz0H+thbcIT7ZvAxfT6HE9tTXh
5firAFTfDegA1BfUHhFk8/qKLjUkcmYprrm1Q0GWfLNwkT7XE/CkvVGDVzlK/YQmvIp2ff6aOB9O
+jFkP1LOjw4wX10Wnm6at9LhnCE4DH2+D0AkuxvdjMzuejdrw8vMHH1NWCIYVh/GIOk4cVUQouVw
GKSgS2LgKLu103KBf3TOLTyUrjco4aFLEm8tNSiG+V6UyhqHjELDumLF3psfJsr5FvJsijBJIaDM
ukRCXsLROap2dXOT5kswGuqrZrefUWPSH+2utb1c9Uw9V4Z6olpDds9+6NvnFsOJDtif5cdl0qFf
TcztohHJDJ6kJr32aBkG9Aj0/Xd1ovl2Uh+w5+bphfQUv+qGB/IWlAGMyUzQLwT/3pJwl6P5ezi3
7hPxFl1ARC1gVWGqX1ZHbeeQTKT0M4s8Me7yDS/UU1ourIUsBnI5vrk45Z0k+erWUJ3T9YBRY/Y0
VcZJKax4x2WYYmt+cRcyxRCHN/eky2m0iltUxVVqIVqw43cnc4PtCKtBjtO6MBaqiXPFgcp1Pxq5
fSp6xFi2iOogH2zYIHTpWKKHuAA6eAKNI9Sr7s7P1phcc6FbT27bVXjcLYf2fN18VDI8zqnbvlAs
zy+RSpx2iRntI8uhKBZlpZ2XTkSv9qJ6w2zXH7Fsnh3LAriaO9/KJCfdQZrKI4Vba1/Aj57h86Sl
kj+3UH6fCZRWp7h52vaYKn53hOvqfnssHyznXOfRg8qIEmp2E8z24F5KkbMsWO+xUHMvnaUM97Ni
fqED9bVnWi4P+ZJCVi23WxXJ0qkj3tfD3/LiKIjA7sI2GwNnvdnuRUp2hWbn+vhgx4nRfPijnSO6
k6mlB5YWwwPFvISpsPpRlxThZlVBbqqLc73ebPfmKsQcHOE+IqnWYu2PHr2TLYaPtkUbAgKC3wWV
BWOYAya5XMqAEhT3pE8wy80L7CkUQZVump/sPjKOGY3/+wE4/UsZRgMDjeIxtWtftl1MALFITu0t
TU91WncvULVzCgbxjCuXTaFo7qGYXJvrN5t1Il821fP/p0X+F3W4Zjn/JA+/VMuX4mvS9D9+R0Zu
f/RTIG6o/3IgEZCJZsF5tFTtT2ikrqIch9SIr8cxhcmjf8rDFU39l2GrroZmG9246whU5f/GRirC
+pdjkXjgqoZlwUgx3f8Xgbhm/0Ue7mhCt23NNizTFYYDKmF9/Dd5eGQkEdAG9CmtWxLdNrRnUaXL
zUjrHzSoYw93V3w3DLG4yoqry1DBYcms9tHpyvau7xuUQA0jVzy2u1ElcxvZ5fW3T/TfqMu/oC35
IH5TsG8vEW29bfKB2JammX+DQ1I4YP0mFsLSYCgFbbeG4y6rUFuPl+e0ZRT6ZFCvwTiNMFyJEyuw
c6Khp647T5Q1n92w1fZ5TnRVLrX0FFkW4maCSfdMggnfGWh+LeN/g1qKFbj5C2n581W7wlZV06WY
/r9e9ZorETnoDXEcgULWc8LVaThUnzu1BFJoVF8LC43nJIPOVMENUjujPmCZj6pWsBKQtvbYFJ17
cJAaN5lgVk/xTonM8UoNID+RjvlsI3YvTBK1y5Fk4k6jUyqqPwRNrPshjg3f0AnTs2a87//8hfz9
nelEZWsacYCGUHljf/8+KLlqU8I4eDdbg3pUleIwz4Z2LcaOPp7dxoHZj+i1yLhH7uL98//W/mpn
ALxk8utXiaMR8A9MfhN//b3W0s7TpK0pP3b6yTQQXUSmQMCvGEHsoG4nvbuioicWJncwQliihypM
NqJ+GVHkf/kkYLT+9Uvm1di67ujEVlmcxMbfX01ki9kczJnIBBrswIThkxjpheuAfsglKCXs8/Jc
mDauY67WO7U0QZO0nXXOE+MltWbnk2m5XxOMlYvQvyfhbDwmopYHxJMkSc0qzEGyiPFWZ8n9f/kk
/8Nr55zHdqC7gFdxnPz1kxRxltehORJfjgLKY6YZWilYTosSUjR25yojGXAW/bQjb0rcxbh7fRqJ
xlFq/IL/+bWY/+u1uJaweBm2A7rW/smH/e0qtPRI/LuccvSwSONuTAzjPGZ4KXQWjL0Kjh+dUXZW
XJOGNvPO1oApn6pZOt6pCbOauLaYhinYGbYbTix/1MlpGVNHOyHJAQiDy3bdkG0uTrZFi5KYxp6w
CQWFklq/otIQ752j4chrSGJonPZcgPiQOP7aQMnz5bZ0ON6oIOVBBGEi4OXpAPGl+ew02XM1jyOi
gyG89tg2zhLWeDxELVy8qt4R+g7nsaUq0bgocl1IlwShRZTJkiykTOUyqP/z52nhQPrbL5MsXU01
LVU1VN0BQcwI8vt1nbhmiucm+VFZmf4w46inVTPeJawXd5ms8biblt9CZmSEQ7s1x18HMUm0DCVa
dbnejTSTu81cyZOwLHna7v39ESIKJqhNebjbHu6M/AKRhAaP1MZzFyn/vmmAs9HGW7cLPDJ7PimC
6dZjqu2R/s8jt2O2R8ylms49QpmQoMPg1xNu+/922LY56gAOpE3sWW/ZV4oFVH2L7lyso8Zd10Re
ZhVLUJgSDmhqXSqn/3ClVZ8iUc+PdeY+l+KiRUcdV+NZWZOBa4RW4HL1l2mcZ3oS4N8B4hyJT43v
ZgTZwZKsaeQYIN7qGuz7HC5IUAXonkSYvpKgBIoHie9ovWleNJBqh1yZWeQ1seggsrVaAJsfn05T
fCMZ7N5FahQSbnQO4+mtmwlWLKAkvoZ6+olsjuw7BoeHRGYmzqHowxki96QxXV3pJc5R72zhM5XQ
8dMCXNLMHkLFPMZ+PLFGKAg/O0aRIT1ih/KXjBIEbYOh+j5TxG/y0o8JinijDyOgz3R23D0vQNU0
N9WDiPAAcmTaszouuF/AvO4p7RxCcyheRRzll2LazaAygdqpw0sxrNXeou9em6zhqRpXPHRkXumz
Fp2HjoIsItT5sMi89/LQFsfc/uZSbilqwjzUVLHewiqhNGX0wBBhwSDuIZtHMZqjMSpXPYyWi2Nz
hsoBnwIMFHKKOrAMVQ0xVs06cTCIJn1yuui1NsrJ0/IJXGVlKJ8LHY7UPFTPkcFqfRjg/tVoBHAA
8YbAP4GxmYzuirhvuI49YUdJuZhfUku7LiwyXs3Qdny3LJaDojvah4Dwuh1AgJq5s6QhT4ZV2Y8A
Wh3V/Vqmjvlmr+0/IubATDi9+VaG7nQgO6c9bJsxxo/73CQqYdsU9OYorYz1ddsM5RpGl0D3inXE
ICyBaW8z6tfufE0MZgIM8lyOsdMRdxSXvFoejZz590cZ83r2c/B2E+cZYWoGlTRg4K6IlCcCaHRf
H/AONLoaPpl6FcIvXZ4RUCaXbRedIOeYlgOI1PWI7a+SYvnOZUI/bbuUsQOHW8zpzyP4QlaCpCJ3
UzmtNetM7NNOUx4gPSsP40QhThOc01XSKA+ZiKJHy0Rz1cfh9+2IbX/S1cV1npv9trXt357DapGK
yqi4/do/xKjo9JEyVwv7ImRW95gKHM85yO47F6iLj9Am/bmvQoRxLyaBa3g9hFEtfTRK2rOUbGb4
c8SI30NRHTy1BUv2c7voS+uYrWZfpJ4Zqga0QrOhpE+KU6yaPy0k1rPNnrZ9Vd+Q5qFRmdw2twcS
yL5jKdqbQPmzr3o+j24WGswmmJMu+tjnlsy3ZxJMGkbF521PuWKuddfOGC/YlxmdexSEMNBV4fht
31z8URVa+bRtTPAWkN7hI2xpiEdD+jC1FqJ/StFfjKb6VoS59RSnghJkV6Mml7p1sqROnOacfpR6
57wRCZJCK2wl+OA5PfWdXA6qW5jPiqJAXEf990Nvd1QNjB8LvJY7uBfmi9VoyaFR+i8QVEJaOpr9
KB1shmoyEKpCEAmDx+A+oiVtGEwo+y8ysr8IqoOhacWflYGumL7I4tjSlXqpyunx51/WQOxnQ09v
ZV0ixgnjaJXbFU9ZGwkU+aRY6CirFr9DMIt0Is/OJKsehdm6t1YX7irUd29VNGE1r/OaSNFVkdmn
SlDk4BWGBkocrPnlRRQ7gmNzKVGXoeZ9iBEYXaMmAqTVL+S5LrSn64bGYZLyOyIEdCQQiB8UgulX
TD7To2zkb1smLJ+ha5ZdJEMGCQPYUGhJd5fnWfNBWvcPGfULLc1FvYIMm73CKWf7AGcOBAzVzrMi
IuGDYrzaY62f3fUmwSHsy7z4aNf/GRGuQuBb+twrvbhX6xOC6+4xW2+apdQJCuvwvqIpcJdPdC+K
h3JaEVxUL3Tix3ecDOYuKuBhi0nHjtljUB/0UL1uN9N6b2Zc8kAc9HefCZGKH7cbAlLiRykVP081
Cmnr1rafWOo/EnX+0Eb8t4Xg8ovQmZwQxINYMcF77a0Oe1/qOMVrOZQPcZaNt21rkTWa8X5Qzttm
L1MXn4Ipgn42OZVWQZVFBxU4SXMZc9V6qaPBA3kco0TpNNqjxniORlVnSpc8A9NzTtuN/uc9Ihpq
2unx67ZfTWoGyj8fdOMJ7cycgINu8pMyxfmpzegWkGbYMdxTLr7n4zr2NpA0VZV422JjuG73YHml
Z2GR9EmQ0W/7twd1EoE816yfi1z+D1nntdy4kkXZL0IEvHml95IoV6UXRDkh4W0iE/j6WWBPdEfM
PDRbpKi6Eklknjxn77X3HFFrbx5elQr6V7BuiNFzUpDqBJhV+O0E9KFWiekkVwBJ6VmA8aUXJV4r
HWQIHDKyp+lWvsoM6XHYNr+MEQsJttZUrznOjPhnND00uPoUH80vlwlLU4Y/7bzuOfIgle1cX7xG
YcupY0w47BIhAJE+hP2UjXV6mZsAlZaab5FfcHymBlgFgzKuj5u+hnWtyFZ5j4ypfc6nkgA8m8Y4
vTRSdIMZtcs8h5c2aEKcaHxlVijcCFtl4nGwh0Hy4Q1JlhIpf+Tjy6DMZ8pv7CMNI7YsqOrT4++z
iCnq6a3vnCUFM2hH52eOFjR2zOKD8iY/xy60lMfjFqXMyu6XCZXT2U88pcGa1s/nOZm8FcK/9Dlq
xEefMXCOUNWFK98n6rpBCYkEemWWBJlTZPQBriY7uCZG1C2inRCsWUtFv6RkVfim+85jQlNZnzIZ
gHhFQfNcQ0a1p/ydyWF7akxGaFi/v0OkPBUOwHfS7D+6qqxx9xrN6XGh4osg05oLC5UKQxlES5PT
QY+KfoRzP7xEJLWvO8KCGNa27k0SrFW3lgt4JrTXj9eF5NBFqAMFbYrKp8cnY8itv4bEilfCDVjl
nYETqq27AkAI0coTYl0ti/j5cVOVb2kEdDECwYIudXjh407jmHvGYM9vxVTtzKHcGbWYz50fB+hy
5+C5jurvhshYPJAxVSO+kkPSeNM5W77SqeKrgYRmrLg3FSSkQUTIzbsCV/K03K38Wt581TOonWII
+qMKmWBU4akXKPWwa7r7Kuvi58dNRPbn1qdRvQGula19Wwd7UiaDF0k+6ybwKrlzx6F97qIvxO7I
Vf57Qw+U7MKJ3L8pnjQUfQ7VmOUJFxCBKzdTNjFrWy6s1Ldh+dTet+Xl5cZyBO6lgMj7XRjX7dkQ
9VMdTlhz3XY8ZBMqCVhiq7Y08ksJv+8KMhmnVsDeoFAMUZpH9Q7FHaJhRrI1xQFTVJh2xMA3h4C6
fJ0ikbnJdIpANPZPVQ39wK7y6suyy4/IGLp/okAuTYDSLsf/ebQjIQA5ZyHRlDR9aKH9yqww/0KU
wjx7ZvYDk83DrOOo02TiLa9l/SUnIuhlhOirmiv3I4Yq93jcSeti1xikUeZjL34K81kN92RWxr+6
L4DOBNYXM14QxwsdriI/YhuWrnGbLDT8WgTyJPCbX6DF+Dth27/Gtg8pN+du7/ZxhFIft+nMIfPg
h2qkFT/WO+11LXKCjEGVLex3hsiqRUsfSktAoeGQm5JXcuul6g+kiVWnBjD/Zcprc9dDqH7hbBSt
SyMqPgsXRXaRqI/E1vFb6hL91suQQRaSbjPF0lbLlBlU5v9TvX33SFD9VY5dv4SKxx812kqCHcjc
dPyPfMbjmPgJ+PzeJlLSIBZv1gJSXQ3g3nK/UzTUUDgjf93zql2XMFGTucJLZ9o4AI3JODBuIAx8
uRk6GIg5ZMc9mghyuCSDj40xOcEWODlg0Y5uT1S53Y1Yw/5Gd0Ed52i+h8u9x0P/uynDGq+pYoTU
ciHoSmg2UW66mCRn3c4oPYfqmHYDQonBHX9qZ4nzbtPfnYGWK7Hs/tKotsExQxJGRIyp9jBpygG5
4WMbyvxe3TjSf9jElRGXAmvrsQqlPRGetY18oKeWoHrgbrvcTcp20Ywl+pa2gLM1BnAkhwyc6+Db
1+Lu45z8akJytaizkrsRj/z6TDXzatKvrgKz/vjq8ZgbeAqpBN/VS3S2BEt98J1xhiRmlbewbghI
tVrieRLdXVzD8XaNHoPnSPbVZraM9CNHk7waYv5cj0TKVDm9ALqPIml8vH3yZpQFeLxk+ARHcQjR
QhHzg218sLhcQ9qA2KmWCBwGjhMOlxI6JFvIW8tu86lbWIExHQqm1DOxBGHXb0ubWBTXCd7oQ2GO
6rTeZZ15LzzLeSc2SO8pY9UhZjN/k5b7u8+k+NME3k9w0+oNf2aFb6Ty9tQLzbtr5++PJ7iL5Mmz
5+Z1bPrk6PlTurf8IT+T5wPCIMQ7noF1ZtPz+/fUx5pITtlXos14U9Mh+M/jBQnHj8fzBtv//57/
38dF9P/9OwnrFWqmUu5y0mFOKqwqWq4j9gKDzqygK7vmuBq/N07vHaaefJrHd/vShsU/2At1hCfP
DAD2Q2a328d39UIciEp8V4+7Qxz722jyGer7trNShZrfqGSjw0yZvHaQpdNOiIxr79gf/7k3Re1b
RVG9fOvxdDyIrzXg85tcfrjXUNLzoGiOj2d0qRzBRSTR2tCEbHTCu8M79u4p8mmOny9USN5dG2O5
J/iQ+Lb/PqGsg1vCn3h9PH1Iveo0pSwNj7swJLx7Y7sY1No5WruG4OTbOcNrUDvzyWcU95+7j8fQ
zp8NWik3a8zka1UHjLDp624e3+xzIfZlZIRriUds5DRxS2noPutoCJ67GlhWp7v8aFFP/+exCPDP
xuMTvk1lKGme5HLAg8UTVXUrray7NvNiE2cLHzcusoI9q+yvxzceN6mrnkcjTC+9T0iRm2YXN+Go
Z7lJffeCdKEPKHfrxUhzguUmN9LsjF9dHWyPJdDFJK66NPmaMdQSBSVMfAmz+ZPWKdB74ycnRZKf
HafdmQi8fiYoQomxjN+Txd6rmgkvDB9OMu9YI8z8R4u87aDNALHK8nhNcsz/Ho/hu+/ow87/z/MH
0/upS0gQHCSH9zAi2FPjKN8OJkaVsCk9lN5AYnSZyPfJmsPDPEt4Nct3M/6cU4t4bP34WXu0x60h
wh8Wv+hGsjD+ru0TS137ywuZN7CYOadA6fjFWeKdHk+Q0viKOTG9Ijgejx6WoZ1BQORqdhFIlUDC
QtBxt6J3+o9BeQfPKWA1tHbx5MY9qZruJ5Klhh82xVlMyMaBbZS/4pJiLgZvMzRRcACoW725QbGk
eEEo6sMjaub5VcVwuEEUAy4c1PxaEWvFCs5nzWHnX0Y59iUFmnIcSMPG8u9nl97KmjUUzm47VPX3
4/imPPfVs6qGaqJ4CQmj/INx5RdZBfGb/PDNsnoRKoQ8koknbej+BYVGd4s0XsUPUY75z67ukpOd
J9aGXnbxE2lbtTJVNj5JSBNbUM8BMbXAbMY4pYA3tD7BIyU93Srt584M6IljVPoxxfmn49JSpQ26
0rZrfvuJ+cv1UBSEef82dhKlUV63p4g0qx8sgzs/h0hRyCF59vry9+NhMwZsIsrGXA3ADdaZbJFP
WYLPsQPrFoGu91s09isvWPsuIvZZa9K/aIoVIA8BwftZWv0xKvDkowA75A7JXqW6e81i3s0W9dYR
Akj32kTZYa4o0BINzyQOlPcxGYjVaoaf2zKPtz3HIQIY4CfG9fgbehrcdjB1u7JOOI/IqTD2rK2E
A6l0OI9VFq1bL0Xw3TAy1GXRsHzM4wGpU3qOBufi+Pln3EbOZ7b08OtYec/JIErib0R6wq/9UQJ9
3cSnx7tJqgkw1wq8+aOJugw6ME7k+Zk0QTRijMquBTwTI5/ni8hI06VU6PE1gorw2sa92RnMhIBC
FsTQJA4UQBfgJiTZ0N4gU64IYueWC9y0wjLKbYdkSUjzamULZzzVesVHdnp20kYeYq2uZpcgVRso
l8eEGFYU0nNfHPMw39qiWM+GwmEVyS/IDKjmhkLfTLhfUqXBimOoexssaW2jgr5FlGeHkfEBDB+X
RCqVPpMRs+39GToneFBOU8j25xjhRZ0ijbGs3j2YQeE9KUe6ZAUxDxn8c1U2rxZY5gtAGFYHaaCj
mvx43xmCghI8CGc4+KPkHrgpWs1NKdLiogbnQ6WStJ15yN5sXJJB4LykSXbWOH+s1TynBKFAK9im
jk/zrWJktUx9Og0ngBVyU4imvj5uYq+/dKrEGaKa5u5BWkWZxVnG67uXbtBYaPjPrhw28GNJcANO
Q1+9e7J5LwEHk/RJbI6fwaYdbV480+h2j7vLN1tVj9c5A9JD7y/NAdjKBTlDafub4o9VukHB3GRB
srE56S7bKhh07i7V8Ihz3lSRc5qlgkrs8bO9eemDSp6bkrQhU/bZrp8y7wn4gFwbAfIsRVxHFxDL
gsYvo2j1ns1i+pgCRH6A0/o9yB4yBKppOtQhxps8xrLcswMxRWPfc3rUQub47jl5dYYWyq+P+aMy
62jX56YPUnH+kKOMz0U34r0JOXLmxLWj5GtwlSaKFpzZvmGVa28tXR6vW8gfuYamreJLbQTOmwFz
rB+5gla6T4f79C9m1bwnVhZjaTJxsqrR5Z2Lx98ZEjlXVfgrJv+A8Clfl4y3Hy1sz2yGddBhvczH
cqugglzULK4Jcd6bwRt4taGSbEiTinxD3Flag+e2kW9BUnunwQRxWXoRF3M4VjsyvM9hW4qrHYHT
bKZ7KRHt9MyLuipUVz3hSXdV8cFOwe9sdNFCkb2FdjLdwvEuyrpd89v6nDhEo49T4H94nqGutd/o
qzHMXJ6sytsZUc/KMMNkyxQ3PccTkih4Sej1xvrWyI5s2tkFn2AGpBG04b5us3pDHO8/RJ/Bdenz
0SXCWjQ11Y609vQNflVAT+Hbt7xp7xlRuzcqVg8myvY+75lL0Ze2Lpwe0OXNas3o2ApWCPY4PzPW
G2a9Nxg83yBw/C1dbR61Z0w3byLKFwnScwoVj8gIPHtGEUKGh6ujZf8UETOy4kBnrQYSxDDXX3oV
lW8QF+TBzsldx23oX7rA+tWICrVy4WDYNOyA10nTe0nJnFknuPx3jdMF56p3ftBrn85mAlTUxX+8
qRAZbNMOl46q5EfgNLQRA65+znAsCEH13NCFQicto6cygz0T1HG4NyxrodPneKdnOjd1WUwbu2xp
NJJKZVFt1WmvPpMcHSsvwlOZzNgMg8pAdhXo6zwTIAsVuPSS/Ii8FlNUgIkd2MtWjR7zQoNw4GQu
eEGm4T1VkdjbUQOKnYD7WzIDe4ocLts4tHBbNVF81pbDDpDBympkMZ+D0v2CnUjRmZucxafkE9FQ
c7PJGB1kQ/RzFTKBNIjMMnr5XgxBsitKYrbJHn6deaVnNabMF+GlivKaIKTDUdVWexNLESRzd97O
5HhtkRKCv1WMjmgjqwP0DaxDngOg2AILlvWVZGUlPE6hfIhN2ewb5JWhRpQCmh4QH9Z1FG8W7Im0
yk+CDXZDvsAbmQsbi4HZgXxHogQ60cAWwGddC3UEM/M8jvFBT9CV3M4jj7kDgJSjsI2ICFiXOA1W
+ezci6H6Zxgm6UolURyhFbyhCscQOFU/KSsA1ij6ip0g1WmJMjNQ6NUiv4oQE27cYkZMynnaGi5G
nSQLiI3yaCglIrJ5jXg1xPJH+KT5XWTTvBkhBm4IxV+PLbfr/GybONmJ3aM+VhFCWbcVhNABqt6h
wmyvvfFQYn+BJYZ2/VIxFi4SYJcSN17cB+19Nu3by0N5NyIUWqmlNRwZ4CdcJxJfwKaMra/5/KnS
MC8yd8FgVtkmHHn7IYFld2Dp8ZbMlD/9bLdA/LBOBtbeZFKzgYjI2SMf3DMw52FFB808T525uCr8
VR6wHTeycfdlaiP5zaLotSZhG3nPwvshB4MPs6k2DofqfUnJtLcFb19vaWrouP8qjUqsMFrTugni
d9MFtmDFwa/QaCV2iSU5hQmG1xeCbgStqMkDeZWmuEv1sCeddbgAniN43gyMPYeiftV1VH9xV3Q7
DhjrRgU4FO0xfDf6LRKK2RgZNYN3W3v99MPQ6RONZT7E1CMHy6qMWwYf89FhHzNmvIPKs+cx/N1M
DCbjZq731iz+AI74hUjtmw3ReTN7mOApGh/0BKjZe8u/pRG/AmMTot8L+ooqClZGS1JhJsD6GqQY
MnPqntMpwwnlTttORtTXs5Ov7bx0drWmvjYHEH8xBZ/kp7dtQLIZ4qxq1bouGozOa14IcX5nsrQP
ovwQU2Ug5TlrG6QVNXrzIxESNXVgPwktEggKqt7Udk/EiTzrDksbXVNxaqU89kPjv1cYPxo7QbZV
kdXos5+h8zZNfwUnpt/ajMVvaadgRwP1xMSUD28zpLa91TTsJlXz3pJPozs53h+fNUm0AabVKdxo
ywayN4b2Xdi5fR8IkcXSArSg7t/jIu6fhWttiVWiSZP/5pTSHycurRuKerWZujT9aeT5BZ7Fc62A
JYnWjbEtD9lHWkV73WUbJ8rEM3tletdoY3ZMZchUCVkd2dI3iY6iH+UMO3WQznCb0gzkZwsecE6w
h7alYtllyRF5f5etI15jPL86ELeJ+J/1YFw1YRlnMdhEBg2wAu2x1FtPAMCO0eZQXvC5CkIaX8wK
+UCEW9Hk6SHx/Pw2zFVzMAt6AB3zQvQTdyIY9EtvJnd/yXc0nAbFfYPoO8mq+Bc9ibJNvC9V36hQ
ZtIqvP5d4E69th1HCk/L7hrE9u9B73HZW3jxTBCSTXWelfcWox489F74KZW/NQczOtE2JS+vx7oz
4SjlU4mLJSY74TMojIs5mj1jSVPc7fGIGZPRGhidySW2gdfaehkVYqbRteq/ikiiLHVyFsqccBcW
widOENbZzMUxhtLd592qaevhHizpViTubTzl06ZzNC4Cn40VCcB1CgkYo0EeH3oXVUBYaOjxNAAK
MGf08siUcGM8S0IwzTasbBs0ETyAziX2A//V2wKpNWeP+t2daeFZ4bpP47vFketIF73hDZf1b8e2
6otfeKg6TX1hcXkPSUABuRF9SY0LTddnJemcaT37u5ixxcoT67QemlNoANAQGLmJcPzHxBhjKDr1
7cz2vxNRcUYDF63iSkDWpezbR0QTMxl9mrHB6ICEtMrRd3bXDM/xAuIZMtoiuAtJF+vJkiZmSvkj
7G1m+NXIPNsr1X5e4rUaGfS/Wl99llHb/nFp2/Rju7NF/6bM7l+BrXxH8m54EuUUkwSErypK0LkN
PZYHl3F8NNVbA4fnC9rDbO25lAtJokGuEK7TpuNL1tn5eWa52hgZ5ybiyzJvrH6aBUNMn/UjquLy
tcg4CY4RmT9NaxvU9P+qSm/6IcueHQr7ss2gpmJaXBu8YlS366hCtNBp6JiJuLdWmN7N3sV9NBru
2uT3Wmusa4Pqp1Nv4omn87gTY7PwtsyjgaOWjk1+LWwfyXidfwA4jnaOBW4nXVS8WguSnivOXagw
rGNnoGSX/Ty+N9CXu7Y2rnFyFwZZUTnn8M2c5Jt6zOZ9IrGYBPpezba7typhsE/RKBhm6pSecMGt
gI6ZFg4OpM7YmLoa19hGnUMMgWiFv0jcTO+PU/0DuN+so26Yn6O0+Ca88D1rSHa21NiQpZPWuzCk
k4cs2f/N/iYInuWYTdhPR3G8NRp/P85aEtnHM8ksJFncUUQAG/hPlbAKwHvqR4QNl50zODjVEjwG
bjKbk/qrQC0AO6UVnGKWVNmxMPdyOTxXbXDrRRzuaq6iTU2ahCfrmCF8vMc3QFJzUykSvmAdJlz6
jmf9cOWWxtUSUD3Is5l+kDWRPE3Qh6wqNK4hFMM97mYLkgT8WpW5FzEQJaiKOj1kaiPq2j2accU1
6QrCT9QNrEnPAQNPLwGlmLrx25dAFDLNxGqaS3PTkTCJ3cOlZ902w9VTsFg4kmYnpyGyLwmys1FU
/FLp3eqTT5gYn3XkI3qt50Ohhg9jZDiUD9bnaI71hl1jem36msK7JJGMASULpauugU3Xl7O5vwl8
+ReVbb1Je5CaNs5rX/rpsU/D+my08V0OUbgzMnzHlIk/ZlKxc2p55QOQ8vGlpKzohKfkwA44XjLD
6taZk3wNxUaFJbE7UZSse40l2Oa1ngU46hF8znoc24hODlDENKa/Y6ltEnrJZlIVqkzj3amos4JO
Haa8zQk+q5YI9/i320X1Vsf51qrmDwQdgHdn/02jntz5BUwUetk0W5svq+tY2jgI6BFGqT8l2Rqj
0MbpE3wuJJnz0aec9DnAxzpDlQCCgzp670IyWZNdWWu/uDT+WAGLRW/LtJmDi1uYhEH09mo0jb9W
C4AalTahbDYjbuISQH0goa1Q9pxcA2Z3jqmoaNpd1Ft0zHAqqphx1EiznHgM73XyITqJAce2T2wv
pceZI+WwbrW7Ezhp7kMj7mHUfijHDDYy/kbs/Abu7eKgNN5x2H2NZss+XAKCMgW/y1vJdpKG41OK
o/dE4Yvpi+i3yUnYX2jl1ZKCPx+MJxh6507W46tqsTxVWSNJj0UlGwl8d0VyUYEmtMv0nrwwHLYB
/MfAbA+Dv1vYroUiDdOf7Jex+9XCIhst0970Sp44wSZQM+1FLFk5Hosj6kuWpuncmDEMx/IPzPnv
JPoNK6g/FnH4aqd1ujDH710AYy4qsE12BtL3nqnkRofJD8FUeBVx9awngOphazYbBI14NYF6A/Aw
k2NfQ2QZB9C0DpbyPKbxYVX0+c0yOxSp0b82HHsvzmlyCOydMSwcw9HknQ7q363LTDCCr1wIN78r
v0gAJ45Mv+AmeZLoYrd7o6347ssODT2wQun0+X6Uw0Sd85NjVLsyfYuWPjXRKoe1SaZQtyVQDcyf
HY2fU3bx+kF96NjBbo5oe+Nq/Ys6Aot6iHNVWubJMDubGTA75vidJ1Dq3cR5yRSxqyH/M3zjVhaz
fSKVqn4CjUMqbBfrCyBIiNER2TDnltH2ttI1ySV7I+P9d+tArxgJqNp4CdmtbqWUwWluUK1Jk3lZ
MVYRCI2SfOQu6zfwHlCIDdg+8Y+TWRvgZfV8wouj8rmYAGwTL8px89YN31YK9hk8qaRNtI/lz743
iPbKI1B0AOjW2Sg+ObqaLHh6s2gbQFbOh7TH/JlH6r0GaX6S7Xyx6czHHR2gOjG8U+RhZiM6yoOT
h9kv6M2NXVNgcSwBMY2e1aJXsC77Blauao51Gp+CBSfgm6+0MX9MLoco3QRvlc8LgtiAsbQ8sdwz
vuLyp5bU9DoiGDQjQENieNyPSkpn08FzWPmyvxtTegMn5q08FaPUHJ96bxC8v0kJPbw+WRlsQ+ez
WLkVnTSapWTdWCmfVZT9SOnyVYH4jYjIkoHCmGebfqo+4+4KJjDd2kEkTlUJZyoKrQqiJKlmxozH
P6rna+dlzUVQuozKehotUnZ8j7NhOiY7TBxxP7WgtBBQDNOR1gsbYUh9R2enuKAMoPKV/q2S6S6s
gheAVOqpRuCuCepew7GZD2YerIVn/CI2EwylkgdcIhzyaAh4JF5ugjl9tqAIc5TwL+EsDghOYlU8
JVLVnOWPGSvCmYNbsPZsVniWgxvhSegla4duYESL132a5zE6+2P8RsjSEW4Rf5vVE69NBPhWkTm9
su2VQ2LkifZg4QIuK8vuPApakNKevoGwUjxgI1xZ3W8rlFsRoI+H6FIBQmF9E+/tkpeTWeCwOAZ8
m2pidU9T/BI1lEk3ApXuzOt0eGpznK4I8ffACI4eSu2939OMDDUDRV0/sboivC5oAcRp81RXr4EG
BRyYlnkMomPYBDjIuVTgkg4/4nQ+Ew9DaEOlkJCkfAYiMzsPbcTyEXqkNxAqFethyfKzACR0nbch
aE2v0ukZFwx4HWb/a9Rqmw7mpdvCTwHXfUikcwgCItJIYHc/TW9hWaNvI3Yg5pgNw40BAJgnP9/q
SAwHFMzPucjHHTwmvXG53YGmGiFD+MVamsspJSIBepwxGiBXXpWaXuE4M2OtQOGLjv8sbsNuMC1C
bPuDnQVb/v86wE8/uVzxDG6Hs8/hgSSTZ4OGFJBDk1NXHR/ZI5t1mIY/qpbhEBc0856wfOIYX38k
hTiUSEHINKhJwiQUXCLoS20LnsJT6bfpUcngHGVX5FPEdYses2dqYMsv+o3I6TrOxfRutBfQ+eIC
QpFhn5iKaY1aP10Td4u1ozKfkkRRLphIlNKovNKEECvVR5jxyZArE++7U95LVCH9lPkv1524PmC1
Jr2Fp6p/Nc3x3nlIegfB0a9x9ZbgCLpn8tsS9otwbARzjfmNtTTZjy1IQf4kBmnbJPE3bA9/66S4
0OK8lm10GXHV0nZH9jWXb6Xd/RbsjlRU4YXyrgUiFG8UyHdU8Pj7lfctRsypztBhz0pOUd0hiJ0h
ZE+4y5SFBVeR4aCRQWz6OH1DSX1qSS7MU4KAG0IK5fDNu7vXGHUZHbAYK1bZNndjSmoIW/by6SvR
Zq9c6+LFqVglgZet0PX+bLwODE1Y3PZwN62NGwe/Xdm22zg+UemFIOnwv6xk9sE1/yMv4Br4sXqq
hn8kZB+LIRrgnGEFyWT6xXCR6aMdAZrEl4R2xjulJAi42pioWWOqr8djjxtpGTtsGh3QJfHTacdN
zE4GhR4R1vySIb46Ng6h6IbsPdad0jsZMnJPRq66VR53chuQy0vTT6DBgI4jJeYO8hEYtTqIP/nE
ZILoj7ggya419lPkSlx8Y3yiso5PnQBnnyYNHsOI0BHJcB16MbZd8JnHbuh8MPfeP0uXtOQEQwl2
2ymjUTiuu+g8DKRjcG5nhwGF3tMpH0r+uSAChm3JGhpCo51T5todU7iRKgkKe8eQmhZ+g5jdU+oq
Ayc7TA5+O8ewks1s4uRwMSu82MsN8kfo4qpafDR1tLEllYROy+GZYTmRHuVvgA39Lanpj9igJ3AH
cQbNzOFlbM4OW/rdtIxmq70pIPisb1+jhJ+l1nsMxPZuidPBkCY948z9FJ352tWhw3Eii645Bx2/
oE2QQ4d43CQtUkQz8X92PQPgWbbja4huE50fBhVr8vEcoMbYhTI1nspAwP+WBVOAqUOdBct4yAqa
mir+nEPwyswsIgSaIcjFyX6rGdTzXrq/w66Bz1Zw7LFBuzxuQnfZyr1Ibuj3fEahQIfv6/FUhe4P
U2cl3ij1jIWOHO8YLsVUxLgMgNiPV+234a1zBCmZOsL4UZicssrkNUetfUL23TyHdYwQML8b48QM
0WWgo2wJZfMl1kw8SyxZdAzpFOSRb3Eip/fr1nQk56k7jJP3q7LQRo8BFHJSQDoTqFYb1U8BIjcO
nflnZ8/yNngFjCSkwCsz7PYWRLdX0L0gfPwk3BHqCJ0mhMdU/BXMDw+lW79OaZrecpCOVwDso8kE
ebQlqCm6tPyraJ/HBG2pOZIcP554cdb8XbBraFidI1QbNPoKve7i/BZ3LoiWMU+SU1LRDnP7S1pW
H9qw3cNMtMwqCYNk79I0e0r+YKJT52IKoWnkVPHS4IpZYgvcEIqD/m60op3eDKSSGd1Ny41R6+Oo
quatyuv3BpUcMAXihD3/DqfmkuV5tk+89GAvkKLOySCEFL3xk6S7T2RaQB1dCIAVoL4TJWN5jKeC
ory0TjljnXJFCUe/BL7dJvmcI6KOk9wIN0RPfk+kUKzAd9o3yIKCfL5qfjZ+FlYWbuLCnu8ezb0N
6KNuAyl8qa/prEGBC58Lg+kOc1c0PYuqK0fCuHbQLp1UR46baTCfmGrmcSkxoye7OlYoZZnT3RTQ
oZvQmOuHsN/5HR+POiVzz0E99zLVdPUJiu3/xC2EXR14PzyHElolNstLzsbKORJQxySdddNnAKiX
SWHqP1u4jbYOcSQ7VNw+5BVT7gkxj6hZE6BfQBWo0gPjXKYMxNk+i5dx7P8kmfGH7ACEo0mTH8t6
viPq/jTxRP0NvWClfif0hr+CRr8rpItMNDbCSu0vgF8RfGI7eA2rltWyMNIbnRNxzAIbEZyR7JzB
JaKuA0sUZQ0+pjjCHjWNXJiyfYdhszKymJ5kmvzDptnc5cQL5ZSk8oWmeQh8F79u3wVgn5w/TA42
Qzzl96hugBb3BZQujaoUgfuJDUPQRASn0yvzjxqs8tuVN0fm0d8maEDrBilCVmXRfqs9A6SNX12s
tPXPioC7HatcyEifpVXLtPzrIq+UtBpytC0D6UzMwD6JJSA2WGToiOYb1RJdKN3SXy+i7uAxVua/
AEtN9eVw9Wk+brNydD8CkXwRjeX9491cz07sndreBp1otK9DPhb7jmL57KXWOjMo5gV26o1plTDz
A3BaekHLP27+d5czUbUlABxZV2r+xueT7DS87Y1HPwXgq7bekgK4SjYadwur5Vssy9+1xJHwuGeV
mbNWSjMMz+K3GmnUG/22eWc7CpfPcjcGS3GipgeystytSBjJcfJcRRdf0VCTDjwY/t5HYWKyrz39
74bPrMWJlgLVYPL0eFw78/99Rp0M7U0ab2Ea7dpW40ZrYIks2y4Url2r+DBX3lQdmeL8NNweT+Ic
OdvCTuqLXToVsB++ajostE7hxcBja7UhrIjoLW06LO6ZE52dlGRg8LIoVpe7g0xizG2CbzMgjM7I
pdh3dHV4fLdbvgucCUHJiOPG9bKg5hSXkXYFUACknfMyB8u0NpF/9ACsL5yiL0pIccYHSHg5a1mu
PfdgHJt5OcjunKh7JRL7OjKSJKnD/I59EpbM+U/B9b0qo2E7tqq7MCpbTohM9ovNXBIpnHv4zWqt
OL+Th8bh2OqRYSAiaXaEjD5Fk3o13DG9/h+Ozms5UmSLol9EREJiXwsoq1KVfHe/EC3TmMR7+PpZ
zMNVTE/E7ZFUkHnM3mvPHZGR8LZcyKjHOIYRpKAkazCcfUfL0BdK9Sk17dEsK3FGho5T1UeVEYWz
uZw53ye/zxzoVdsAAlIas/xt0JWnb9BatsaFUxsIhI+choSWARtA88s1mLExyqzKJwQIpEoruYPs
jStzdjCgxG9TnLCMSrR7v167jL84k3rGSpc7de2Xs6sjHZ8Tpr9R6T1Y3oWtKa5b2by2U7qe3IIl
XF4235VBXyQWtz1m0AylRUCO0p4lka49V6i1QaRq1njYEdJva9XnsB71m4h69ua2YNhd0ZXW/YPu
CD9TI6/gyPyAGG+mr/Q/bXedJiLHBcdKi6GltZvxtzem4TCxzsPxvISd0niwzOrKYFs9saq+Ic3Y
u3pzWmbrNDrVbyPGjykbZCosqJSfm7hvYy9g1UamVVWnZA4Z8wHZpgiTUjIDxRpU6zoaoLp9LvAG
TEON+o4fH6kwYKgoJ2+JNCtrebemHulabT5v5/iqKC0j7ZrmxAjUesy0iyUAUgxI/414bmfuWpIK
8LwjKAPIyYQuwUdOHFwcYoTgPm4RjRKFEi6je/WmLZ+LC73XpR6arW3t2Nko3NXBVEeXbEpVMKw0
8bzO646fPWEja71NrbniPANA1rqIrxMWBlpvfq3GskduthDejiSNlCxM5x4vA/FsO2dw1cM0tHDk
nI4g4+hlZq0Y6bR6JJuWkAfz85KX0a4odbIG6Eo4Z46GvT1MKid+nFLBpvlaBGSJct5rYrhn7Lrl
KM69tTyWVQXp8UYcEJ008WDhSm2Wqhum6r8L/Wqqp99mGt2kRqB7kw2MbNrNH1dy3Qvz11w/MN92
wr4FFzvXEVJ7PpOWVy9sU99hcbsDIJcFaeUciAUrdlTdNP2JMW1hfr6zlS54kdgwDTgQ2S8DNfzs
zCgcIiLEBUQu1Cx0yKxOtBL62ZRMu4EcWdlj/m/NhcACpjzmw4ioN0iRIRYruX/LSgk0GQmkp+FE
QtEGUI67UN+uCiAMeBzm7mLZcOppWgtkvPr/j1+Yj4zy3K1WQYhxwJgX2B3MKLuFyEw5qXBhQh+z
9/R6q0ajSHbmr1TIpynGwVrjKNnNajnpNZK3IVdGwPjDmJwn1ZIOl7ZZRqB98690POaLANbT5UWa
jIKk0t6yKf/DziklJC3e/V87myouwgVon1LJT1UzuZyz8YNwN+q3NeLDzG6zrKbzOCa4XDBS7JCW
P4ErleTK2EjIty8d8pFAEsFG8KCdEN7jvXVTyToqbek4SJRty2zfW/ysWeZw4Kin0tEwaDrfBobE
uWRjUlfjeqBqYH+zThlhiU5QCANDukQfoqmOyJMGRVZBM6GT4G17WNLcOKFXNWLYYvZ4aBfj10Km
8M4UDFqpTgmIXGsGIGr6GvR0PGOk/VexGTfzZrgs6frRRP0nC9fAld5MggIGA15zwl7aEWWO8alp
zd7eCHI6BLIVtvIujlwSrrP8uzSs7uL2MBP1qAy4ddhztXeNTOpd6fSsT5zsOBWJ7ZtvdCJD4Ip1
hC791GPYERDEAyaGfcjqQqjWeMRqd4z5jWNF7MJYy3/EuPSHrEKJMMa/mDG/th64GX4VGT3STAs9
ut5ObWt8vHAJa6r65PAthUKCaEUFD9a/FSzhtsCwmJzxozvT80xudSxE+1EIK/OppSgWmbrV2QnN
KxKRXA+zllwHCygzDjPSNtnqwdP1ectM34nSqzaj+oP5bgUL0gieI0JbXIqTGLGLQGs8532Y8PQH
IllZZ+A42zKYW1XvUk00JxIJpsJokBGyJWRKUy25OFpF5OxsY/Rj0i1Wb8zDsjfe8VuyfbC+6hRt
ElQtGY7Ls4lAFHhC6w9DVPl0aCyz5me0P5chR4jXOdF+7p0v3jJuR9EwtO0Qxk8vRA5p/sorwOnM
GaEbxp8KUQA7d4iqLd9827PkjZDhFR7Mfj6pQdbk2ueIw4B8OjVpFeD/uj1wszWcVuG3mdGHpFtS
2Q4xgymuPepAQqRc7SPqJ+QcJQWxmsrnFaX0js3GdNC7yqZ3h5NgJPW/lG+ZrJ2JEUTxMhiRbxYO
gQT4lAASnoldrHl5CcFx1ZSenKQ8mSPFFooKAVi2OaY5YtGImxR3aRA3q0UE9todGq18clyHYK15
RO8TrKX+0w4IqIwysCIWv8BTtXNKSihOaPQ1s1VcVuAP7Cbqk5u0eAyJM9+Jk25TwnFdrtC9+Vi2
vLjkas/8nGmdLbzOzV5zjD8Tej5so+QMuSI+6MTfanbxXFLsHkEiBByWfK521Ado/VB77IZJPNTF
NB3dyV0R9U3dPv/iFn+OY0X/he4lKB36qNh7kaLLH7t8+pW60FadFt7zKB96dzpLm3m6YZVvRFA+
q2XJ6cq6t0HtcM+STl+Crlyhve06OVRn7tOwmI0HkXfptSPfYmq6p6QoKXCH0t2vFk4SbWsC7GQK
xkkUQbGuf0p+pdTiHDajjr7czVGlACJuLFCNWGhTn//iB7POjh48KqDSxMw2aKKoCCrkYrtiWBkb
0tV25guxcb1fWfqfKOr3hr3hUNXjjLwzyNFy4gU8RGQ2HfKbrjclinH6a90dv2N4lDyzRMbDQhRL
uwn27kWdTWDhJ3io/XwXEWrAmPziWDaQ/8h8WGciW2q4kbOBhSuXWB1KxuAv0gE/TJVooq+Cth5m
lXYqbZPdo9m6bABmkxF6S0Z4nh8HvXypU/lX9hbljGlkRwUTgjEwoXft3mjd8WjidUNXHa59RGrz
Vkk79sHqouxUTzGv6/SvEdhq5AQGf61xm8r3zMRfhQFkz454OqneAXZqNVy3El6h7ZFLPJZfE9MQ
6iGH+eyi7ujNJC81M++YX80+GjFsZVZzyszEX+vubynzF9LiB3It2Dca8xMF+Lcxas2Ry3o/kH99
oDdjXpP+LarumuF33JnOSFZ0aWFjL4rnxZUk3q4VE4R6YbKPyzqc3F8sHH9X3d+ZvLwAg+drXTuX
HqYwFG3O+pWgoza2AbW2/d2Z7DXI1Sfb7T20WLT2ifnb6bBStitu7FiNBL3G+XOp8LoVpdSPro3S
bxl57SwNsz5dG8q7lzTNqhO6gLABh7IjLoDgNyxWm9IeaRh5mW2zvhdz9k/MJ0r5X7TYqAAG+JGd
WpkM85GDVeVnGcHb296IDUi7tgZRISg4N2EC15hFoXbOmGLiRjrJNaILA2G7y4w39vMwM634r5xR
gCczQdA0svg6iu5kdHuLNpCk561LiBHReH8KvUY44Xmvjs34VyfbjdHlsz4av1Z+tB31JFUCP76G
rN9ekvoFnx0IUuZoexvbqgAK+ZTlq3swsDeElRvWk7iaY/aegJElfSZc3YjZkrk5/nSaqT5teQgE
dO7+CbhldzQtqjsmoggYRmIzGAGZrfpYJoy54Cu4WTKhBWPj8AAISndTHIclsu9FogQjeqgBkm9E
u5eNbZ+7KiKuBN4En/9io9+nqipTbrxsVVTJ8EOLqj0kJIIzFh1xjNX6fRT8p/VN64u175ybIDAZ
8exG8cwcrr5YtfR4iXFtke+4kyabXi/lFmTmXnEENLtkuhsza5HFcSlg8Q7CiBY3S9PhPCMUAADr
hQspT3OmobyJ1W31bEUlaTW+1oHJ0QGXq4H4itpyAtZm0lcr5wVx6+ds1b5T6W3yNdJVTQbTvsUJ
fHASQLluJx9K9aTjRTxWmrwvqXYpIbQ70vqmoKUsZvwcimS+9MRnYuETrD+9GB/Iqv/TFr3aR1Wp
AlvqQTNNPETaGribRCrVzT+5Fn+0c4WWWgHsltI+9nSme33yvgzRPK69hnhjaLL9qmTFWizO9+6y
3tBqgZ/QhuJqeTNiotxodtJAfT+Nag3AMPiiXf8pN3ZCz5Qnx/5Vd4JxlucyxXAKz+dMHX2FkZt8
ZfdINikmrhUHpOZc5MQEHvpoHt75l+ztYpyPGYAXXaTQFgZCmSWxrLsI6r7lTebNgzTkMrJnf0ZR
rYvsxbQlYTGZ88zK9cL9Xx9K0bD8QKEMLKRVr3nXXSvNoKLyNO0oLM6KJisfV6CggDceMiSWnzHB
1DwZJJdMQww6HH2Bk7MVG7r6YIv1NCqIEEBfdcAmMV74QLOTJiCQ2Xeo9H2DkFwyYexXFDyFP5MW
qJX1JZKtBnefGUmOi8sqocp6ZYdWgjkvCpfC3U85f0ud2lvS580dJxq7zHRQirkUYYkbTl1t+vbE
/eQpo0Tls4mK2HgLziBHudZbpD3zDbTBCjWLlQ848f4n1oE9aI1HfmzZPI3L+JGM4urF0XKUZHVg
hCACb+QasNn16F5aMS62OV7q8k9akFQ7FUODAyv1fOAOlKflLE98Sj2hU6GmeSvpUE0aOtuIycH2
XyY9DTFSvjjOlxelec+dlv1bkcWPGm20ibvPrwdtv7regrDSdgPdxX2kKsacRSHPJpifXSMdoiLY
Cu9MGGBVg/N0PaIhZvGeUxq1I8PphHar+7AsFhXAckG/XSdLR1anUeATtqEz6zSkIfzSA0KVpKtG
04FBbEivy7JMwTYVyArgCMRFfnZ9UxxSnailpi2OCY9u2pJXn8OgNej7WSzXV9edGaPCKgwZ4rfI
31TMCGN8VZi9fRMVkp8JtumV5pk7BSugYOYCvG+5m6Lc8GiUGbY2ZJCKu7NLpKWvD/QTbWugHFzi
s97nKTNkRMiJpNLl96sWhnZclWjcWTgZyjxljKSszeLZmtql30yf//9p9bT5WqTWAzLu6tlZyjas
5Qo2GI1yw2R8n1sXNJVfmfvSUwXeB69PntmEZCeuMxriZaFTUnF/gomXPBmwgZHTV+9tzs5e6LN8
njotUI5e3MwOCZI9F/OBFi960mdM1JqkCuqnT73W6XM7ciBKG8xy009PnmXh6knKR4P8KVGl3lOL
ofClL1C4CDsyD0tSNCQxpRmcEk4b10tZ8fTeLTJE/5rq/fDKxBvXPpQjfRUXCrDx0ZUpoqlsFSg2
WhewCaZ82MKE5FTI6lTnBDaLtYBskXXp8Os3FDVt3PWP/38R0Bv2rOBG9j7X0hndezFBLpoaei1U
hSACYpWfkiLoY/mqrPUJ96e2Z6ZLFjFz2LfpK4+L4ro2Y8c32IaJB0+LgTu6uAxFImbqBlzPY5KB
bmoT8UMS83Iv15NeRg+OqZBJpWRca7MXv68m/UgLcufh/z9WI5ausUB6R3taHFybcBnepXQnQGTs
GhxHPGWm/Si8snw0vbeh0o6lFZHMCXp6x6bTexSTeQWnseBzHZDDLeLF6tfkhOSZOpdOzfSm+F2j
3Kch5Ty11BY53Gm3PK+098mOP5mCFrdyaJjHpDlEc2I6bcKHl8zAk5qCVcDXhACBTtR4hhLdnBI5
ItADpjpayaPBbv6gCkibdjbKx9l9dKrUvf7/h14oCZUtA8wVi3SfuWZxHVqUa+Xsnvl8zYWt2OKV
LtGHi3OD0/hM7af8OosIaNfHczxTDjJcKbcirXtyhuJmTwtDSD3rnjojRwJCyc++q99ntucFK5/X
DIQrba4uViDmnjZBy7jF3JbygSjqq02deytyJz6S8NHTPvBPyP7wvVg5YTlVnhdnV0KvwKhyQMm7
PVxtcku3L/XCzBP5AlAcC3Xj6Kjs5f8vJSPyYm1+T7ixzp7bxM//f5lYyWuRd20nfuUlAJf90jbL
HfPuvq6G7Iimn8sfo3PDDTy3ThmwCLLXZ7k9AMkK4MPpOem45Lt7rifYNomxGnJqfG9w/E725as3
m+MzESi+nBnRYtSfuq6962Zhvq56eRSVox0xmDOf67zipR/pa7j42Ye0J90kkMfufoyqgIbqHFUa
AygsGC3HtfRjzLBX2ejLQ9HiV64JU6inlsm0SdA1sXhjMPMyFuU87DMPI+UA4IDlQsysOYJllOl/
VDqzaZ+tS4yXgNczrHEBHksCsDTqbYSZ8tYrkHogZxptgY1TnXr+l6HFj9qRlcgyYipPeRWa/LOM
5EjUcB5gMgnhzkyBslD8JbrhV9/s4NDbWTfSeaejaNUhm0f9bSYPqwMjWHjpb4j+ur8O7OXaIobj
xrkdDx2gpOKzj1R9Ler13ZlBmyoMZwzmPExRbURsi7szNiFNXph3mSBcG0b0x8XI5HNJXf1oxSdM
D+lFjOeJS/WYlxXaX5sYt0hQT6CldZz6SRbVG4owfYd3yAncxGMoPs7BCD2Xv6HOzktqEAQS9+CG
izHYbv4djlQjsz5MPLW/nOmJ7PYjXqB7RGt0J8jix+I1ZQPanFO0qnuztr/bgqJhGSloip6izdP7
c2QtsKIYqDoUxmfDYcSMLb4LS/Wj1TU2iorRz/9JxvXAjlfr4POhmOcf//9Chdvuo7x8d0rhMm+b
iwBPz85c0MH9/yXb/v/EnAhGvstlVHWF9QwEQn9JOvnd6SYBGthn68z10NXS9WybRafDgGBvhug4
bR9YJBqi7Q8JiPldbbuLX9ldHOax8TVFENBjgRulITrRh5B7ZigGes5APmlElAOEResbY6L3R4Ss
o8QJ3DqdeRnW5bXJh2jvVQVquAvwoQnq77I8lXXx42bTSmYLSRmwmTGcD0E62N+VnP+0BL5gTPt0
p2j2J+OGTJFCeIvY8BzBUKk3iLKi6YmiiwN+kxyaf6WVMKNqrX2zkBBXL+xbikdU5P/miaFGWyQj
Llcy+CAnMp7b2LgVapXDyIIzXaTNm2xn1MWYe9JKzYd5bQT+zwHoiTOj95DGicnkOwb4DKcLIhOn
OFArBlU/fruwMXzNdtnn6fu1YyRvVp3GYnnTbMWfdLQ8ygOqL5pyEPO0twmz2b4ug74gQsHbskG6
GMOBI6uz2Oh2FS1Sv8nVOotoiGRSzSHTdXrFQozXqrWWUJ86fUdFbpKY5iyIIIE/JJbfFXL0gda/
tjgquIKNL4EC5cFz6GgTjUivqi//xA2QhHmLkIzSrqDZKlF963hR8cui+GoyGGbbkt6s/HyOsxed
kAMouWcwSEe9NIOkgeLdEipceRGnL86lQHhPyOSe6RVaSQuKLpLNacoj6vJ2MI6R/DjjI2uGe2ws
+s4Q+WvBCGbo3JQp9SJ8Oy7+8aTc67q6GyvXhxiQxZpMaWfvPW+nbdRgMZDdY//KwqJjKeFN7SVb
zB8L+92m4fjCmfhix0myy9zFJFatpf1pLGZwTnKLLCfxAQ/gLOzUBEmTQDmnR/CHbMdjDjc90yDz
oUQItHjL/GaMmLi1P9ng5WG26aT+/xJNk+nDMMl9u/EQHx7cIjfOWt4TlBVVL5ic7LOJ8SOMjO5e
Fi6/JgC0Np3rYS7k0W0YIaCBfSQTh6edofsum9ruuP52Zq88KGLgdjabab3+qq1sPmM2YQkgxANN
G0IgiwQ7d44e8dURsbIMF8iQzh5PKFq9wUFH92JGfRc2s/WVOdY/J6aT9GEvXJjrZrfWFsa+MOaE
ZVnHhzp/lHr+0DEi2JexHK4MG95JTCGsp5NJuLbx+qZM08KTzsiTmve3cBr9mGSsrDl2RwsrTTSy
Ic77t9FF7pjGzkChM1xHw0Q9FpvuDpltkwzHbo0nH3gG81CNVIXC5O/xeKgMuzQv0mRVwCQeDca2
UIrJO+QhO1kZJVJuvNhsvHeLbLeIRPOIHN/1URHxUHVYTKtjloxQRSt2WAr4d7jB35Rmjw+JpSPj
an0z0UHtRqBsZhS8SOzip9Vj+4er+exU3ZcE6bUry2Hc+nDueVkehs3RpZW9tWvrzg0HAym8obNn
t1IjDrySVrdPxuWEvOnYS/MljRh0CdemJ3DeCQxcLkYEVTNrEEqn3rMASKk8itB8II4Fiui8B+16
nCrjs7L1Twek2FRD6MLUEAwtHYHZMNhts+hXVuA7WgRWqXyowmTWb9poT7vaiZ/gEf+Vy4qJ1Gqw
Qts0y2J+LzCEX+ZiPDNUR1vHBiF3h18xYSJIHe3+l+UQ0qnc7qgmx93nFYmswHzQlQ7FUVPkU7kI
GUcK+XPdiKAf+w+ETP1rhd//KcqtgCGzdtKQhjH+4h63qyI9cv8Nu5zQl4Mu9HNVJtbexQ8N7t0R
F9eaFhIu15eU/TzCYOT6k0MakFkllOGp8+wN9eoPQIpRUKMV0N+GIf6bIc5/mq2ZDC6lHewUi2Q0
L+SXrx+ILtPAKtm1iMhIcWblj2T1ihekrcEQLzLI0v7sWI3Gag39nFMZ/7A9kEFCPA4UizHIWVLP
ZvY5KXsK6NbfGQmqU8/WxR81Mqx7jSI6cY9TB83AxDFFK0gGd1HWwo/zgiBwio8FKsqok8qTVDQ8
epN8R2SjQx5ADTLOZG+bLdqgxc7fAB2ye5kGRGbx8Mg4KEaBDLXVs6F9j/Wd4Y48xtn8XRQJLUsr
+r3owBJIAGWOoyIfC31Jt80yP7a1lzbFg7J6j6TK/Nir92dpOjr9gbQnSZLNbKzGbsJqlb2vaHz6
ZbpPNElFbQGqr3HruZb4MKCeHCQMDMnejhks5uFOV9QNHUvwqvs2iuwPDkLjweJv7DP6K9OVz43o
GybBNJJVZx2iimEhHkz0+0WBzhsFuEWJpEc3bsJT16nfswZMBok4GgnL/Z20y3ue1ler0u+1kUfH
ouKErVc7pEu/Cqzfu8Tov0zU0OHa3OVcDaE0CxrDzIqO5bywvFh2Rr2aoQvRhrV/+mIIllO5co0d
JjapmbHP9qvYGxufsyvts4v1lyOJ9FHyxe1E90LNcTD3UscuM08DfLN9N6Zo/lM0ypBkN7MS+cG1
/lvhmIMm232aJW55fFU7kUTpAWQvTpiB+F3XDnFSkedkMSSTDSF6LuFISgardBP62yjzTR51sfD3
uKNLOCpRbyvkFrlZLezYjEmnH+BZbIFLKaE4EZYrHrbPHKXW2rtfERCdoNLK21ohv1hRe2KpCg2T
UcFsR2R2lRJgM2ciizizuSWJfTOwtYV4sF/tWc6MdNsy0POQTxOvUWPV4SAdFToM7JyR7XY2ZOpS
MFioV/0OFmY4OuRutejYGmy6xi/85ca1R+Xge/WX54H3yjYSFa7HJtJfDLSv4/e41t8WtORRmdj+
audvxaQlagTZoTybiD1e0ljKB61aHxdz5LthMQZwG6jm4+B8y6YoD1Frf1up+ZTMT6O1jWRVDbRi
IC66aZ7tNPmbK7tB7v4i0hIfSjl+gctY/hASO/gF2s8yfdBsZZ+slUMInYHVa96pGQ3gVzXSAoII
FF7n1cPvlzPhzuGhWJMMk1Tz05hMlAQula+aqPUd0gQMqT206PQygx4pSwymPbsJn2SSsnStEhI3
LcYMXrPtKBVVng5rdBfhHzeXfZfNKkCmtY/aHuaMWvNw5BTGsMhcoSztmZLR63lWuwteGNaN4FGR
XQV5XX27sGPuRoqjFajghpjB84zfgJVmcsWEqp5jKLZsDAtn7Y9r7/w2Yy9/lAjb8RUvt0iR5loa
69/MiwmHTqff81+3gxMrNvpPAvzHhUiJ9w0LcN7nv6CmN2gTv/VeHd1oo2kvur2P0/rgTWeCGY19
kg+PRkciAnWYh/YOcw/7exIzyOZWZxIhafAtTo4qO9p2+0tfJ6CTWn2te4WTH/pE51QvlHUwb6Cg
2s4m75+dn3EBULREMdiOz2ZGltBVxn0sxiZc2ukmZ10gL8XEKVZG386q+U0/94ExuSrQFRv9Us+A
9IxLcRxiOvoFVv1ORi7uy1rjtor5Uz9wyIG+dQqIFcJSMpxjUnLTbeiTyF9Qdk+tnV8gwjwMHfpR
e8kRVjaxD/T/nkIR+u1CPVNO8Vah/AdK4nK0ZjoSLMrzIUE0XP20Zga1RH+RGUlVFeNqDcd2LtZi
n3sVF4NtguQ3nccMhyXMFa0K9ZWTUodSNgIuKmadRPWYYnvUz0nEekWgBFkzqe3gAVG0DMV3PRjb
UWWO7B4xCfQJgeAJsSaojDEuzl1/YwTh+XlaETvbNQ9ZXz+y3fg3AJ1Ee4ASAkb3O6ttBYBs2DsD
GygObaDi2z9h+a0PzKdfRDEPBO5NPzPUqMCdcOJqDZc4QY55PL93pmbwe3UfCpXg5WomGagCPlDE
8xvHTrKvqnsT456DpHcdhpyVQ1b+zabpd9Py6tQGMmcvolrAAV+HlNz7vEme+nW031pePnM2DjX8
r7hP//boZVkLA71i3MeZRUqxYx66UXXHxY1YLNZsgWvS16a25p0hWDAHsHqqtdIN4/R3KvQMR5CO
IYf6t5yWoAM+f4cjgyRfVUGpSRBZ3pt48PKoCGILKpqWDtVtMLytSLDPiIGmY5Kw/K0LhSQHoVaR
lUE5MxyzLMbCje09YvapjkNPopKLCwzvEibzojiNLLvyjhz0zHpCgUxmOhOGCHKX5UTPNXYo3uTq
IFbjCJ3e3NV8nCznkPJFGAfZv1j2jgb+KU1Z0hfl3ikQo2CDEztlkE8rZqrtYq1MqAYESzLP/oeZ
m1/AInDKlvRukyV4ZO9aql7WrP3BQ7BPR+NLxtN5g0p0HYZ5NWXXuZ87QLJzdldtRM9Yq5ta6GPL
nmwghO+v8eKdIQMgj76Q4DrLSR14jpad7NJ9bZMzmngYPkGwvNqqfYaOmLH+CRZkw4eKZtEzjQ+H
zCRG8eQmTr1G8SajekcKcoFDJW0O0sYJ33v2wwINSXLIP5hOA9hBrV9TmtxcG2ZF4jqvmlajXyEs
F4fOJ9fLpxzrx6VdwqzGWTq67KWAxp/tNXu0K0fCUa4PWV5f4PbK3535jxE+yqHalr6lMSWkGJFM
kU0MQZG6ObVIP7xWKy6K/dCIM3XnxEt5bi34qM3Qngn8ikFrweZHzjzsGzN9X/ig3KL/28uq2S+Z
Rg6n8O74lAfmhvZFmfgRcP+Mh1HUzwtBgrsM2TeJDBa7Hm99QBovOdsxf//rS5b9cby4fmK74Czk
w1QVTIIjQCEWCyo/cuoXeMvWQ6Kas2FAgk3ZRlrkxqdpLZicMH7I++boxSV9IVdTHvHy8AShLMtN
smSRN+7qCDpHMUYfTc6HPAN5TcU5XVe8t456nRedNhGDtd8t/FJWk8ulxD2Xa0UVeJH+hyXuU8rb
+mpHkOWqQrsPSftYT5pzK1cCf8aaw3oVW0Jolzg7ZvPOPdIpVSKLiD+SaB2N4IuuNL7hBPD4Wk75
npPC44tC/vSqspjDKGx123w5GiitOA9kQ981jAXgaKuqHspFoBfCXkA4CA9rvsyHes5Prsu+bmDo
hIOUhROm+D/Lgj23mWHV5m392MMhCkB9n8tWmIcU+1Q+xX0IWSAc0IwG+uYU1ySJovmTgW7e10cq
iM5cCbKIcfPNcVqwMdT0FzsF0gh+UM+p5wQ+hUnrPnIPFV3aeYRdd+WviZWmahFQNzQCmmt5OwHN
Sk3R76aiBxwKtHpoe0K3lNUBu8eMyI4Xynb1+gMJ9ueYoRmYXBtjQE8KSJXKV1HYyCwi7WJ3tvlC
fGkeyBinTbQ5qweJlrkdRHYaR+ycVVeJEzKcH9kBSyMzh/cMbdnBdicC47v0zaK6BUBkdsdocHMy
i6MtocSt0G9nP3nizOfGmH9UxtMYOUV6tZNeYKBZw2gA8aIbUbsv2srcW+CZWYCAA/fMOnsGy8hb
pZM8oYMDNYWPKmQ4CQYMsG5Gmp1C3xTpbUdtgSbVXBfieaX5b4pseSlsawaTpd7YdAzHSavbo0kD
yiphPM8Z2kIkkqUn2EBaU7qDD2Cp7I+7On+V/Cmnv3hw3so0m38zWmFqx8cN+5t4mVLAjI9zDBP5
BZgxpxF8YyIn9MchK3cQbXnJChamBTkfh14z6pMxiLd+rL4y2riXtC0/ikGzmaxx9hENCVSII4Ya
6sHIZXWLHcq3eR20h54NGncw9Zptu+lb1nyj7BmZL1QiTOfCDo0caDv/pgJPjT5DZSdhmkQLlPqT
aOr82qX4Adt2SZ9dtNxNh4IuTk+ex0nlwMgj5gYeDfCtD63fZJsWBwMap5dY6QxB/6mGAe1sZ81x
NesPEitJVx26gukQHA7hJc0tqqBvuHQ0twh6SLjpp9kNswXty+zYGcgNcgsBLezYOWiQPFxc96Bm
HqxSt5NH2NLDaarLGH0kOBKe4pFZ1D76NOT6nqRQ2S0LW3DueRGzx7b1ZVqnBzV0ewfKbM80kAkv
tCUjTlfg9zFlws1zEDnT92L0V/g+mYbEmMtyhpDmjC9P9TtupZoclW5+2q7HpzFbvpK5Mc+wHrQz
e9yvqnRr1nxFsvdke7Uh7lw8OFKYBvRHxNvyKUnqZ2iLWlCOZAgwINRYR43NcfCMPw011mUBucer
82ciuucgR3d4QsSjn9e1/MY9eMRV7LJ/GJ91bxp4Cj6l7X45mbnusRnHiDzlqXUUsQfRVlV19kVr
WZNLK2EIvEj9Dk5qYaB1VzHmS6GbIhjgzXQWZsnt6Ubpkyyvban0i5XPwTzbmMFbhzRQB9lpKSLG
1xf+RqYw0OCZt7HfP+vDsJzhirH4H9MhNP5j78yW20jSLP0qZXndkeMei3tE29RcYAcIgotAitRN
GElJse97PP18wcqaVuV0V1vfl1kZrJQiKRAIeLif/5zvFFO/hRfDFtANu92sJxqBg/LGoOK7FKTP
Ud/Ouo3DS4Itu+yK6UbYwDSH2DxNHYFXHyfyuh1GF4XaYnxaBy+1wCjeQ/O9aF83B3hDMw7i8iVO
meU17QjXIcYpTKcBGSLT2cwuxe0YFftIPcVRlJGUYY+/MM1bw7VPdf4RplVGVwYPUicmDbgEWYEb
xRHHBsotRuZIHJUbm0O4Icm4hQUukrrXd20zcYrOYFuykmZfws7qjoG6m2P2U4lTepe+mKie0/I1
A5G/A7np7sFQBFt3WZpN8yhQDl/5QyuaDMcrbb36FbatOpUeNvli9o5eO+273r8ffLgIwLKxkKX4
XxsGaVDOsAcph1UlCJ6wIPu7gTSDbkz3JhM2zrQYEYHtUH425lNS2IvBiVP4GFwb36FQDaj+mR6J
dQcy5E4pjowRuLxSF+JlblApJzPZRKF9m9QEgzN2n5emzL6iTFDEkZS4f8ufnGVPLaQnnC+WBLUk
mILYVD7oaldo3z47YehgoVwms7q+GUXtEmVx6Wy22B/HTfHkZcGy02TM4XrO0RrunNi2YZ/sQruq
9oLSTztEaNOmBF1luTCY0GyTkVoVm4PM3MRbl0YV5KfsancWqdI85S1J4/Zo8ApUC581WKCviR1T
STXd0RkW7ACXbpFjQQxA211njn2Ehgu8Y+LlYTK0SpI+O3igq8AP+jcyreI14l0OECGGFmeoo/Ll
LrOwNSKrvktlfYkMu97XHTlt8p1kaNBZJl8e1ajZAmblo1Fw0vVETqlENARnuuq3Vcu9uyD3uEEP
qjsEdyOc921ps23KiAM1kAZCPPLsEaptb/k/CIocjK6edyPWsJKnsBk4Pa16dkJ45opSvxBpPGPq
WuwPCIp5UBwCX/Ms0mHJMVN1djZKbP5gEBXGnPw5ikS0H5JiUX84O7ik9tZB4T2LCrCRWHwB43EE
Q3OUwQ66cnSSoVoXla8PFN3tHMi44CA5GCpOkWYSnvNUvEyT06xxnv8cRu8SU6ZxUpF/hffDrxW4
d7EoXmPPXJp8iCgkONq3o/uSUgqFmXYtQ/BNRTLsOwDTcYttUUI/xekabFUsYCi4JeR5QoJghiFm
FBbjnNjht6lNzUEWR/A5DL82VmBy+k+6g6Om27njU07zI8SQrt4HY/qliTPJwTDQm5EsUAIf5IH7
1jIIGncTEQaSOmqLVbE72cL/aUrqjTrnTGbN3wUxLzfA3J1uw2/BFD0vtfah11Z3Sccpq/Br8yhl
qHeDPSjCoR39qojY+OchIoq2jhi2oKWFtCgxVl/5HQiNqeQD7bjtW4BFAo2I7jgK8m5raPEaNJVH
dvdhcQputHGcEjfaK0MIakkKUv7MS1aFviaYQ1Z53f4Yc0xQGIY35syGcxiSL9kCJU6Wh6aCCwEz
gt1vKat9NtRXYCvVsXHCE5KiPOPvB4NbsifEGnGuA60vBsc2LiMc7uGJFB1kF0lNvJkcGTKU5G4U
mweEzzuoAlQNpamxNnsGDy3pfIS3Rp+ErMqDGfmMilhtko9SsGRywNgmGe9nNzKuIJT2kMjHiMEJ
yj33/lFN/bk12CznWcsKzwtE9AivIgw53Gvh0B9FBpM2ySOCv0lEHsOPulNai+5Uq1jv2Qsc+Sqf
hr5xoHVp9vfCi2/gsUybmZ0vI6uWNHvf44BGNA6t8odRALaDTj2dQORDLl8e0OeTLfZ1Jtuj/RYY
4uSL4cUdeFGciWFPwF2sjcuTVRSY2qPoOjoToq7PvhhIDkmehZEzBC7iJpwhFzy+W/4wO2iBnCK4
u85kHXJnFA+BQGyZzODZbcdt1djy5Kgk29skZbjvJeluFNgJNU43+qCtY9Cb7gGr4IaTzIKKQC4U
ASGrrlkqSac5x/RK3F62dMRZo+/hF5+6/vS3/9sFFvatPEYc5EO3K8GuEEt8yDyU/NqCxhWHeGVF
4o2neurYCo8wmhjCtSegg/UGkv+MmOi7J6cScvtvwUTenoA2rNAmubjdbOB/H5Jjb2TjC6ZU9O1G
XQt8vheGPe2qw0D/0lY++jBlUofPP/bVzIGquBhWS3rByK2DkZuXup/mQ+CmCoRCZAAz//tD7Bg1
SBqVb+Gc/foXn19iojBuJsIa8wA2ngn1jZJdfzctYH04e7zjRNsOn3/pcYT/W/ntv+rMr1P546+/
wS7OMWQ8/giiIv+1mVxTvPu//s///hj/PfhRbN7at7/8yNuonS5vGd+2Tf/y5S3t374X9Z+/6cdb
0/71N8PVvytP6KWYnJOFKV1qZ4cfn3/lid+l6VgWfcU8eJZ2/l+fubR/Z56LDmZJS9g80uDdoHOG
f/1NWr8Tp7Kk57GHok/6f1Zmbi7F6L+0bjuOYxPGdqTND6UkmsnsP9beapuSEGuGPR/zgWnt9L0I
TdKYX11DoTZgCpgcZDOXTH1L4L33l4k5lDh/sQ8J1NSEkQjLWYoaDzhajITtk9TbN9Ca0nAQKKks
S32MsSwNAyyRKieJEk5YyQnBMvGG6TbHpE1Z5wbwpNs4AtrKLZBWajgsMY7Y1GG4ofF4ezCnDT9i
/fGuhuu/5ur7bNPx19QNYOleX5dfwSrkB6enFRreGtTFQnskDwxgid6yhZSlj0HIiJz+v59lx2dx
x2bx/fPvzCp4Ggd9jPySMZ5Pv3OSJLvOGSjaIMOkO+J9bA+wPLDproBvrAO6IFdxKSk5KTZ96l3d
keBvbFF62tY8R4BvpkrelqcFMQ39QTpH+t+u6cL0UyTKxnA6Wrl7NYvkPZYzMpegWJ4I+3fAQd+E
P3tYtBqswdQCUEyG/kdmkJvsgvdP3sMuXwfg61aNJ8k31IjNVfaNOQCipQ7fsxKKr08tpFn114wX
vxYNwR1n/vDz8VySK+48CMwbVr9rVQZf1ZARVE6BruRMHo3I/vn5Xyov+jCK16oHX1VY4qXiWsmC
nrosjjKVX+yRVo610WDl6NLL1ANubcOLAwEGGCJxhDZmf1a37daV6E/IfjsVipfMy9KD7T0WTg5I
3OKm0ckdnDNOAAnEYY/EcFn73ycADQEovq0Q/r0uPriA51WNlQ/E2ovMyOalGc6NeGAuOeDxiF8r
tyYe1MB4trzhXVMhMHRhshpIia1MiERlColu8sZHmLJiTXYrrS8ur93KGNoj2WdJ3eVeWoQEDHME
lpcec0TRG18XiIJlRJcZCfnVlNQ0rsItA5Bq39fzDYnRRWojXhEZweNgO6vBYQZMFTOMG4FfqCnf
0+W6TxTANnZtHBHhqWNXf1RkS284Zm8yj2jFjMhAVQf99WHD3dUONJ+xwCNjGeyiuPwJ3AorXBHg
nNeABR2sY4EnYYUwlszywtzEbKtXZd9zWmmsL0w+j3WJispRMd6mzBgdMd63U1hDGFeS9Kd3rmtX
EZwJcNeKgBmO++A0hNGoQWDXP3x1PfV1bKN0QyblIS6/x0Y03oXG1qMVR4TfTWnnG1xuxwUQC/TK
X1m0P0SccbWRZHgq/cdx8j4yne56vNycaLx1rn3e8aw8+nyAzLneVmFK7C4lTERhQSBDuJv+q8iH
B2264Rclh+kWz3/A0wnKM+87/XKQ+GmXxqzVkJqNfC869TMnXXhpxygq7JOPCgxCLoJxz+Cj5vi0
zvrxmrMSjaVgVJYu27+E5o0++86srt8ZTeHedAMsrsCDMbDYTjpmjRn8vEPv4KWiXRGZIccTioni
UDA3Bd+W7LwBnFEYF68tEzHMD80VB8lASRVXQ6LWwMArRkiASiCvUg6rnZsyYAQDaUj1tJ2Lfvja
JP43be3LLr6LrAWyaLDotlRArfRcvObJrReP3yYnffWmINhUwUZEDORa2DyDkWHiH2c8YypfYdO7
miN1c4W/8TyMejPptycCkQ6Auf49gjaycQwWMdQKSaged1dfHm0XID5gd7LmFcwIO7LJI5bjwXLr
RzwH2drqfegaNCvzfd6hs0xYB8bsbok7gXwbK2LRvd60VCfYZvYd1AMeD1ldW5fdmh3i3G16Eg1+
/hT35YCE1j640X0gnBbHp6cZwWag0oIfvQJh4ac7e2Jm61iXxsRlkZn2T6MhJCYzgHEDQL8knY9l
QxYH2RNfG2wg2cLCQNhWoekTHPcBIFfRa5M735rWyTelA+CupWYAIr9c8J3RQ+ngbVchM5vS67sD
Rtxi3ZGDhItuMK+cOGxPYcfFyR1qRy0gVn/xlvB0CCAYK9Mjo16606oMvSUSDAChwiG3gfEEn3gV
ZeOzJoRwGjCbSqKSTODAZViKCb8TtZvG7Gy62IL72iMORmX4UMErm5X7U/dw8+3UzU9OpvI1CLly
TzoiEeJusqcvVZV/qOEwmCbxqrY8GO7irwhB5yeRv0mHdr7YNBOuoL82l5nROEEWWAW1xwyGWBq4
PIpgy5wsURnchCW9lgoTQJJpfqPilA7fS/OxHYz26HAsObthfKSqZPpSNN5LPJLY1Vm/xPdQELvI
fJynwV/HS3enmlTxmARiJ0rYWx2DvT6FeS6GJyWrYEU8bjeWBE1wgeDXa9kup05z7J0sffaAy7nO
WnNDI5RWfbEjgNGRWKQPTaPF1CXfYK3lh1rUP+ugZDDJTd0B+7dq5jnjyXiw0b3wULljvE9cZMil
a92lQThubrwauKr44pTGzmhlfhrs8dAYLHJd5+57sHAIx9H5Wqvo0hTJPWfkW3BADMqz8LXVbrWd
zWJPjaCkcDs6NqXxYNIHOBnqeynI/nxuEhp7Y6BGr8dyiLYFo5eVN5NIi65g4WJAynblBpcclbcV
uBAYtqyGEaSftOmTkicSonei4axsbOzwfsL3n8j64mSwtHon6rf+aH1J7almlXPOLR/kzdgFx8np
YNzJZkO527ckHOBhVbs+jrwDlRu7GQT1BJQICEG+T02Ub40txF4X9sfYDHJPUFOUF8Y7j2T6Sm7H
Su4jhKWCXFFRgGur6QVsjB2aIif5hjBbH9xgVv6a2OG8qaX3MtfWuCof66biJkyEPTWn29wnLBDg
1oJO6XlPFNSiV3Mrdqlz0kOwbfv+pjLBWMuTSzJuhS8SqL5VtMdySXgb2EV31DpXmx7U8xrPMnnC
AKyDm72aLQltIkdiE5YiIVfnM3ijE2o/Os12nCK0OaoYc3FQDbVX3tBU9wN285XPtpFTWxCTlIJE
nhlKnInEHTr/yTWGETGR9bUtbocYp4TU1bRqrR1hvO9xzNsUdKwqDsPu6RpA01xLx7mJevFTRD6Y
T5oonDz2TwDanTucBMw2GFZ4wPZL/2dc9F8Z4L3OFBc1MST+Aahf3Od6HaXm99mRB4PN2QaHyjFy
6h9uRB0KMxqSDCMeBdveDE4WcR9Uq76TtAYl6M5o7I9wxzKmPUQ+uTkNEaVhLkSU1IqGfYVFIWkr
2l8ivHkB3N2FCemX7mMNloOzI14l4OA28DHD+man6UctwDP0B98cvkuX7To9rwO7IIIZQn7Rk3MP
AfcaZzagNkUfScR7EKaAaAKZHQb7iQBcu7YyIncyq6kqY8Iy4KXCPF9zQdQW3lZvVwLoSQLzh5c8
98VNMepNqTBUGAZXPqNaZlj8QF8PHM7LkLLtIsA/wzDfIEQPe+QZTuZq5qtB0Ltfu7uyi16ZZ9Iw
lbq0vsTv9kJ/QbbDhVMG0532QISE3xwmpYbb33WZvvRl4UL0Sp5qNz2Cb2KyWiDJBZ19gEOfgsb4
qf32Eb8fSiNbq4JuwVVThRkNJ+JWd5ilR8BtyP5FSTgNATGW/VmGILWDGVRnCsc6qdSbTOmd4c3c
dAqs2aJB+RazcOGwuDqqfPHucw2pATjdcuGMEz8CBF7dYHsM1e1IlHnlqwL7AKXdQQOVBJ8x67iZ
nIy+vlFh99ADtDYkVISR93gdNeywykgfcd5dfZtTQBhPhNM5d3gNuyo+Y0Rteurgh12fTgxfshtK
McDcByGy6GB9LcA9LGcFcyB3Ruj3ww4U+3OWGAeTHX75kT17IN5lEPK2ZXwYUhWy1RhcQnBI3WYd
MIIBSp1pA0iIYV0r33D3Liwyn6pOLNyZt+VD81RYZr63i/ZiE7tnjS9WwMAI9S+bPy74ZmO3mvvg
oHf1wOi7L21jG6mTSEOmiV3yXvgmFi/V34UNpYeYACC39eHBBnLO5qoDjokStBy4YonTEFkdm2Dr
XhMP3oKsHIgYFX3mdv7DvTANmyiBBUxQvY3h8+fXAoeFI7S8Ej02p5XEs2FE77Nfvw7FcFOG0XsQ
cKxTJbdwbCRpw/Hw83vAJfM+8LXMUZtVMNGJrSpGAEEyXoQxEqyFXl0N0EDyxxTY2QO5kBNOKACa
DGtdWslnI51uJE5Xdi+m2CqZvOM16tb51IP77Ru5QyoGE9IO63A5EvhV0D52/PheTESVBDC0FLxC
Otowx8uw3hvdbZ0l+LGbJOXNm5/s3HUfhsw+Zx5vgsCHnbXGm21k/d1sOBvTaa0n0norZh4wXdLp
Fp1kW/Ukx402pz9yAXUGxgfnBcxPU8pkgiutc/VxXg5VHqbev7/uanKfh5CJXCvDw9QK4ME210zf
AYyBNw7tBT9oiYZVkgE9AXo7l3mecA7dd2E3XiZIquBXjnFXPI6Yk6Fy3Q5sHfIWglda32KB0cc4
zzju0K+65OSKU63NY93xOaGDS2NpqtXG6SNupoM1XZj6c8Ygf76fVRAwMNhoOTLejIMXRR32Sauz
w3AfgQCCqoopZCecuyqFe/QiXpxgevAdTsj+FpfI0bLVMa3jDj1+adiI36Nm5NMbPqZIFgVEAcBo
t/hcvw+Lm49ChHKRTnrTvHMGTQcolwyHt2YzaVoP1GpCjqIiZCACLLh0GnRhvMnoxpVCZmQkC5QP
JhQw0Z6XOgv4qC+vM+gl4PQVE6yG92ID1Cw5U3W10KOgESztlu7V8vlUBKFxTTl9ILuAtkR5wLy4
JA55TtLF+INnjZ7ELli3oL7ffIme64XdvQMTZMXxAA8LkoXTLXfu5XMRS/5kmqix7tJRyCK/iBZx
pC4L2swfbz8/DsJkHema9B3n1dGsuINGVXyM8uWCGZGNoRQA+s1ALApnvfxey2vN+PYIb+jDwNY3
1JXH+Bv1xCWJzawlZPIMXsInVqOl+VXEHYUWtn2ZZtmvQ+0cs/yYTvHXlI3LcnEu1yVVGpycgvY+
Tg55kO+WBZFuy0uQxLuqiOYdkGuGOpwC8U1Sb9OjLC0/CjPkrZHxGRMieRdscP72dPxZcQxZViXk
nbI36ENmk8QKi2CRr43JHTdp2yNRY/wZNacwxtS8q8uCAKUUAOMqgyG17juWbMAq75NGZA9IcbsV
Z+684IYTumS6A9bCcnrJZKE/XxvDYqkz7ZcqJsMmUtbcz7fDXp5zHi0jwbfK5Wktb8QiREtQQSqB
k11Ib43rwFqymKtW65dPySzO+HGfr++0KGbzYCNc2fSstN1ldMbHGBBemmUnkrXbPP7qVckbCMWH
NBrTjalMCjPckSYub9ZbZxjJSttGyhLGbkUkPaMLo+m3szGd9chFrEZmeY1nXLOJa21ZID8Xbvyf
bMn6D6URg+pRYDLeLW//5y1gVNjavcDZfX6ppXlXXLe5Zzt6sM1GHylomEDhDgngeg5GhYgBt5I2
hxOSB5A5uGvFEl1y+ZiMoc9IunaInCCZ0ZWgrGPFUrvKHbIPoPiuwu/fyrJ5SkruQ78IwPdFOgVF
/pe8y+6LKG+bv/5mIRD/SVC1JKZSLamoWiTc5e8/3h6jPOCr5b+pWjdl4NvOzsBx1E/wtLrsRhN0
oVfV8dD98vYj4oKzR008mk/Xp2iYlv51eWYAEtAdg5dlEVjeW9tLv7vtqZhOY17dE5E5VlyEEWh7
TiPbRc70SgA5A598B6RrbJmPeK7/+a/k/We/kUM+jOyPcrSHhP3rb2Qb5IhbRxAnQRPOBtLAAmXM
id5bLffF2L2oBDFxMPXxn/+75n/2D5uO0B6Li5Dasv7xHzbzPJo4BPFS1ozdoU+krkPuW1/a2Nga
rbrYLMvLKlKSxJDLLb/rFgwk3egQwtrSe4XC+j6JGxU1z2HHkMbMftjL5qbj0xwG0cGti03HE0fz
f1/2DFPFTaZQl3/+i1jI9f/fNaGlrRypXFR7+adfxIptIcIpcnYDgSxO7uqyrH9DMj4svXhu/F72
9R3X/LGK+PhqusmBzUXv1KIvEOCVslkdIp5Wg6yrx3oXF5dliU9YgYHzcQPhqp/kx+xwzywKutsm
vsH6+0bItllNl31MY7lfpnxGkjW2y3tJmOX98zf915jovxkTubzj//WY6Br++Mv+LXuP3n6dEi3f
88eUiKEOOpfGCaIx3hIYZwrzx5RIqt9daYH+c4Vjetp1WE/yov5jFOTygVTgI7R0Pc+Wv06JhHKo
ULGl6dqSH/7b34dYf6xhzZ/+/Oua5tmMon69gHlWDv9ToHQtRkiOy7/06xIQuqlLSikl7YbcruOE
ZjukAVLAtd/2J6+98TqX3URlP/sh3EPXWI8cTOcEP6JIP8bSPJsxtKrJ49zPvMgZuWjZFT1RLTKs
aR15q6b5jL2c6NcitIbltyzUaO2kuNeAUJDF65fRJ9g3eICeKu8xNvOCIHu4y4s5O3BowSy84PX1
8vAffwx7ilbIg7I9l94fX/K3r4OcfSgrIndzHO6tqbhqK7yrMQrt2p1k1OH4JrlWmlxX+dJD9fnt
nw/KBPXgJSW0TXz6B3PkLiraJmMCDGtE1i5ZW4FZ7POBjQK2sbF+hXb9DoAuwicY0o89Cn1PTtrY
DUFRnzqbkX6loo/KxHeLkV4YLzmDCdp8qnCTcaBmMD8TMecoXZzaKKO5HkdCavtxSnELum9kR9vc
6CQauBDj4fP/fj5QAXkkn0WiwZvmm0Yt1FER0AHZeeOlXYJg6fd+ASwqXFMPgdyHMQnaMLG+KM2/
ZdTzSxzM+CXC/uCKBnSBIIhP8A6TEaCRfjF5KEbPE4dNiQe88cpbTg/PzADiB8yNgIWo2yJFf9B+
A4QxqPcMqKK1NXPu6xrjjWGcPPbdA5y9RdAlR4GRBGqF8PeNYARYNOZ60uxnWptUNbLho8uIwKK1
7YpDeT/XKLUt9vOdq9KXypLwADmJ3BXcnPcAwe4sr3qI7Entk96DspXNIxYbsU977JRs9cwvyey/
9MhmhxC02SGiPolD/1caOfHtxpJpICzcuKb1DTshYcqgb9emRajaH8snLx3Nk54YfEbMajzb1tsp
Tn82XWXfluamV8smrsi+wV4Z1lPQ7bWHcJdm/bPB88Dl92Alg7pl34jCYfecGNqJEVVFhrao7CNO
an+DNuOtsPZtVVhfOVGWN33Xqz0W7atbFYsvisaVwPTid8tkwww8coPfv9ki6hOs9VCzO/PJ0+P7
IMfgziK4NjRtv21C8T753V3cN9nWCz/ULJt12KfOipgvrbONY2B4FdnmIaYd71l6+S1YYM60VnJk
ekOEMTfeWnBNu67CzTErXmbLdQnGh095hteslg6jLWGccyYiWB05rwTK2/Ym72zd90BbdP4EVpOe
NVPrp6iP0j0eSSq/ObSUJnRXlEYbNz2NG1NJj0gCm7Cp6Twe66U4EQYHZbvR2qxxpnvhXB4lPzMu
krOrSVCmyUKOK7tDNvAz5VKF2sZ4mErIIHHl7hHN4YCokgMxp1iEll3Rkc51XdO8iAmOdRThaY0b
9O7ej3ekkGkE6XJ+5gDQwuJsyYU70iH7nbC1hnmVfo1BCwKPzjkOqXSXGMDtImt6dIOYq0/i7QxH
sXOFy9lhDGDG2i3FkeK9Eg9unaMt2pk4QOY+hGZcn4LmgiyZ7wJp3sxucIgXoUO6cbjh0l3F3Clo
i/M3TLliNoqyPc/oXK6TMCdRFmCbzqRaQPi8Wl0ZAR+6Mwz8/JQRcNanFJ4rJv02iZwZQ2GUFCB5
zq5p2JwIcGIQpL1nR3TZjkQo/ZQjweehp4QvKrJ8o2smpvCPOZ4YDTh3fZmZgd0LVzBOZ2lhHUn6
J/Y76W0npyth3+pZLWgKEWzwLvo3kxGWCNTGBSHrQ6jYgA0C12LoQ+MIbe0Qk5DYSqt+qhd/L9U9
DOJJjUTOvMU2jyBcBdtuNAkyleAtzJ5WFEGO5piXxlnhpL9XVUuFXsFYse+sezmF04Yc+1g5TLJa
Vdx6rS12uNCPcVTZ6zyp1aNpOfup6U+lb6Ma5DSrmHT9blwXumxU1iBnOipQRphLDGchMJg6fLKa
GCork/r1LGUAlCE+ZC7FcDZIvApyWjKCHlTBA67M5IAof9BNP65spcoLo5Pz3BvlQ6G6fe2VPRBl
w94rWBzo0oq+EmjcvP4lwLFVHgvOPh2lPTN4gI0iy7JhuBneJy7vr8QLTKgI/olf9HvrcWYUem9I
b4+uUe+tzkL4sIhVRohPha3G9ejm7sG0jH5r4uJY6cwi3uvoJRYfHJISLlkScCV3E/01kABwY6Yc
Rsy6qW9gHw4rwDPAcIL4VPRWcLbs+dRDdNqoKbO2TE/U3qoIa+fzFO49LJt+4gc7xSu+0qlGuTAe
CjHCM43p52A7dDStaYkPd1ePJCNRA8ReR/oet54Wr7H2DlTE0ALs38YcyoksJSiHhnsY1eCeiTS5
tBUNVd3fAhKm6JioPfMnoD9WFZFISnaw+d8DwBESvmEcu4+d6bjH3qZYZcTjuQ+jhjYY+2g5y8Q7
5qKyTFpwkrxpt5JY1LEkWryS9fzK7G3ak7Gzb7WKvzRAiHeUZxE9tsl0F4mHXzOf0ISHp36cQZ9q
+1kPCzUY7h6iSvBEJTNxSaluXSmWevjmUTrAqKIiBmJv1KdlBBkHaXTOudyaXL9JVoSDlleHT16t
7e45iAIgVaH4Uo7uV4Qe4roZCFSlp5+OqkysehkUqlIVZ9tv7GPAyJ2JH3YTmguKmPtrHUGzyZ3b
3s3EU6PNgdUxD9cmTa/Q1kkpUWCU2iNqK6t1Sp+xKBsgOPH0nEz0b8ZsHXZQ9DrBgLcUjFHNPIIn
5LIimg0eVGEEtwSd6brs0G3YDxiFAvZvDYQWjbQ89EDQTh0maxpXnZuqmORNNBCGtGVETITilO00
EZNumboe7Mw9lE537EgY7Nvq3VH4li3PeXOcQp9My4f1mMMH64nB4wYh6W9Up3HZTvXLw8jsh+ig
MzNVKownr/DbdNXJoT6Vhdev3bgEjDrPDnZ81zmVBuVvQc25y/Ki8hRUqjjFrUv7mbWx2ZXsp3wk
NUsfU5pWx76lVH6AMb+WBqnw1niwa5rWPv9xpDx8lW4+3gbW8IQ/LEM718zCjKVT4/MhwjGJcbc5
91r5u2T5U1qCeqlz+FZ24ZEDtpvHLMnwNejWZYy2+B/b5UHSKGOXTHi7BOiC7qzbWroIPaoBIRlJ
2FnL7NhN3Ls2ZjiuhvhG58WFs+9dholo/fmQON5r0FX0qmDSDTGYz1NfrXvaV7iCViZ+tGNRzu26
RMECJ5UzLaWLqzfrLR8iZMS5vkRDmONgGp8DTKi7vIreDdBIN/AeN3GVmvRkWF+8FqEySopyl2Vs
4hQjA2qkvofBeGY+UmzoqbLWyPKHzz/JBT8xDO1GpzEWa+QlLvTnKrbJJsQVmkj5tYmjgJAfXYs+
fiw/BNgtI+YhpvNNOonHmlgBtFX8VTF+w4mZrgaBcPY3kX+gkg2mFGh+LCOa47EBdA/LEjemZjI3
ObTNTccHHrS9AuvCa9VZPIlxlCgE1bDgudqWGW58K2qP32Rg7WdXte2IJh/HovD2PoYUp0rxxbfz
kcmft6fy9NRQikjQfNeMmraPgpW86gVW1/mu6nzkaoL8GHHto7SMn4CWmru0j59wULAVnSHKsp/e
D95e5eZ4b8bBLfjrfjvhapJNNd5rMowLc292cHDhWzYcBEXcbuVuLnjyiEiXXOKg7pcIeCHKreHP
DfrCKZkqcw3Bgb11CSS+zM1Ht2Nay7LHZ4Z+ein2cethKsEUjIxMrF1N75/fkIiq2Jj2eCvMIFxt
50GyxhvRz74wvple9mbBcQbdqg91Jp85F5lrCV11Q7/pCG6VC2GbcH/Yklz5Upjxz7hl8ZW0lDiA
Rxl2WpuyL0xuH94+c7t2V2k8V1E0E/Silhl7IDJOYSPS2wDwuWPh622X4VfpGrsEY3/B4WfK1ybY
+52t0mttMWmvdc3SjIO8qyvIA4S62QgsXb+ZgSedfL3RjpcqmmgdtSQL1+gc4gRUCNLjOTUXZXJ5
qRyTLViQnjwrnrZzwps3n6cmYe0Nz8XoNdggWnM91+O4d8KduXxWfPBtGQWj7G5pBBw+lheqK/hZ
y6/OvvEwzVi9g2wh9tUUgGMBI4LWEwexkHHGDF8OK88+Xa7eQdHWR6NF3bwVI+et2Vr+4yL3jJl5
quzhvbUU2RkmveVEmnNOmmbjm9XtjBt+qxK9mwEmIDftW5rEtu1QfAdqWG8qp3EOCYUqU+0gCjOL
By1L0NtI3mqvBaduUaRSZ8aPqhbPdsUaSTCbz1ad7lpbXabF6g88lJ4KwGZBPzQEfty3lg3L2gqg
QeAwPaOB/2Sw+/Pzi9HUHyZ1V/Ef1kZLRpT4ZKadA8Nqpmj0wMjbWMT2FkAYEMHyQGcGezPjXaS8
0fHy5rEsHifPIa2leMWdjsuot5lMt9dqDn9yIJhgln410xh5NIaklavo1PTPtmjA+pHn+pfo9Wly
/m9ELweV6r8WvdZFg1v6Mfr4B9Fr+Z6/W6PN3x2FRI53GG1ZW/Z/iF64psWiNUtLoWz9aoyWv5to
qNLTaFEurmm+5w9jtPO77bmW6zEo9aTStvs/UbzMPyu2qBv/l73zWG5dSbvsE6ECJuGmdCBFUiJF
2TNByBzBJBLeP/2/oPo7um73oLvnPamIOjfuPZQIZH5m77UJ/FnU2bqr24bt/nPgpam507PJl4so
0D9p3Iy9MvDwOSerpumhaAXeSDGc5F58SiwgGE0N51hrolM/DedwjPBeudXF1EiGtJLudapm2Gpe
yfJcXUcbt34+VUE+DfoRlOBDNDvam/v9H7/w/57j/efczmDp8M/BHcNB32NuZzHwNvn1IBf/x+DO
KaqsiSvSvkGVb+0wQj3TGNxBHeyfcTAvObSTu2iZ+7Shd25LJbYVONvt0GRvqd7bAZf4CjRKhCDN
vyOsluN8JEmnATK3Ns3sR5padcxCPEE1074kJszSFThC/eRNSxNjo+cufXrUn+lsT2lBJ8Sg8ahH
ZJ4psGSFFq1SR+UPScfChqtx7RFUQPuakTPmaByUbScp8vJV7qNflPVPZbdfMVkZMMmib9HYb53T
adt4wH1cjBLPfzw90LVdXYtimY0PzDKv+BSFaN7QhDzbb76jOR+EDFMvCVxWi4Q0MrWYwmfYVgSW
nTyBb835tKRjAUzOjM25EgZYORaYZKrM0Wlw5HNSWS9FLPmbU32XdgygIkccp9AH89QVYJSYgfpS
MOTRmEP501YKZkCAEwM/SYIiJxaxquan0QFERXQWApu+38tZbRmh4TqMmIv4TUZb5erk8kIn9AqE
Tn2q5Nrq4tcWVzGFJWwaY3Q+sI6urMKMN+UovwQc3L136LAu45Gpz+7gGSQDta9xQzvtT/LROpkt
0rmQrOrEtI8dYCCyvBgO+eGFbA0A3+WEON2fiGmgIwFL4FMRlga1Ef0vtyAC47gkA4m72J2Glg1+
DcukOzWhpK1QJ/IcQ9fsT86AZssaXoEvd/x+yRzWlRDkhFrpBlMsFlLFumtocXDTRGAxF/AVfKOa
dqGFO7kx+BEEpmst6+H7hlQafWtdQySxsg0RZ1EJg9UlDE3ml9hg2GZBtaMlxO4l/GpjkOt9SFRo
Er9no17qdXVHHiXXee6QYcidwLb2ZPiVwbQKRUQy4ci0FYSerEwuzah2S+biNonLNqDZrd6JYNpR
YaaAz8j5gfuDH03VjEuBhQiQDjzKxd/BVM/kelUv7Q8uUTZ41gVTwnoKWS53Kkp3Sctc05x0IhTy
jPIe+ZdCCEj43hxXWOX1pVPoOqZBBJQhZvCnTVEw+LDbkVz0OsPkadX2Dw19fMSrFLAdYObFlT0Z
d5PvCaTSVnNf43M75M2WcckDoV0ymCbrVMzJuyH8c2U4L0ljPIdW+8f5jUtEyKk2LJ6enDo7kyfg
WnD1+mM9x2zLbIrqOF1mmjOFyrhY2SZwLV39gujvoxQ0k2X+reuLsrK8Nmm/T1rjzTTLS9M1z1Gb
6auS4na95OnmOZmDeuPsIebfay6/7ToenocKWesySvH8fmBT7gFtc5F2ISSteQb8q86ItAbzWXU2
XY5sz1I51zGRNNi+EbhmQmbbdGoNkkcSURyxgGWcVOaryfZkpVnNYzN305qsqy8QI0irUUzmL1Q1
14FeoabJKWxr58vmrnANIHNEz1tUG5kFOX3UU3dtGMVjEROeObORjngLR3JsDtDzAqaF0DTiGYqM
eossXtzY9L4i9SdeiNthGa9T8z0Jc4Q007A1TB3VQZvvZ9+9OIvI16wJMye0a8yMo6rgAkjxpx/K
B4WcJW7oAUJcyhoReHOIIKaRaUs4ZfM0aqg6kZ0SIFB0jA4czp+Vw1wpR59bcmLsiqz8rKlNY0ak
fGHu5zAumsxpWAMVINfCE596PfwBxvZVKBrFZZQOCMpAtI6SILcpSHXdhERhX7SQRMsESjO8OVKR
rOa90l08KZ0iGjqeQ8zXzkcxadYRKnW1rxscek4azKKMngBCPGrK87e/Pcnvzbg4nA4MGlgCeY7c
pWXSwnkVxLa0I4yBAv2whuard9pxH1so5gqv8ta48Rg/lNmxIL+dv3Hoby4WJY6gxj8BdmTJM8bc
qRFZHBOzwh7pXVJ00JHLUmH7AWOiJVn8xxzEW4tV41ZIQloc4iv5Uedv2BucprWMb0R7OgHuA20/
Uy1eTTlo2D5CwjcwHBwEaxaVZvIqzYxc7XI8eFSmO5efJlNlDJYF8cA08jqWSbQ3fOuZr+yp9Ax8
IrF1Ijv1MNuTdVFRvFdQ7q6l1yEb5GSHdYlOPqptttsM2V5dJzpV9ZzcWaQcYzoQpzjU2o8s9PDc
Up08xX7ubtiQS4TAfrJpZDk8iBL0FhGN8k9Uo7bWZoWoqwe8nIiFLhshKo7ycnqwEWTveIb7c5b1
2d5tSXY3OvbmqfTRzXkhtDMZcTqVGKRaQdwc3Wv/iFJ+BjrMeCxyHejHssDaGJr3nafqx9yoc95U
7Wn2m8M8hPPLFKKJmTPdux+Z2gEVrcqgyS6aXbcXEgkxZgBd2htANM6OSh6AgEQX+AQI7ZTxSF4I
VuaByIIw/Z69Qr8mc2U+Qm7K/TrdjlocIpYvmwfF+pBePgZITODTXe0lj0Av4q2lQ11ya6MmXYrK
C+U74C11FdksjvksS54rwB/sMsGTWjqCLlG/6JhyNRiXoqzEZhRee6gH3DJTyGAqdRWI6eaaDcmG
1ulYV885su+Dqni9QQFyASSASgGu7wqGs9yuktWlklvT7Z8wGPGglfc8qN5Wy9RpDiEkzAX5nzoW
I/rYho7KG9Br4xKONXIZ2o5XUJTbvPNiYKzhrZ7yZU+1T1VaQ2pHSO/eOxVheREkHUfu4w7tY+8q
Ij4SxfT6zLSkpdem7JiKd90nm89BdVvFmK06EpxSDvbS8tH7EyXlNzioI/tij+mhQoCDiwApIr7n
1TSwjAxD9xPnwiktZ1KRjU8MDAuU8DvPq3jt9mGG6aK4IydhQU22u5z5IDoyfVqxykRj1X23Aih8
vwh9Q5Z1UJDBEpPeV6GaxOpMnYO8LMUeYJ7xIb50PYySML0ZMielzKQUWWSQMsVh4Ycze9LGBTjG
JgC9vFGKU13hje17/ROf3w/KIMzN7hIoIrIDz+hTFfeUjt6wqcf+qU3SvcC8OJLPU9QxCU/EEnlw
bnMNTiH7CRZwPtYWnUFz1PqPrUhuZFiZS0YDM2pNraPBujNjb4ExsFTQ9e+wb74lQlcYkdguRJ6e
J8P9KB2C/DRGAWtPwhupmj8zwLCZbML8rwq7a92x4K5ZfymrOHlI1liQMg+IJnyHYCCBy3y5FRLp
3nCfZpNal5HpemzrbVcWL+x/wRrq6euo2VejGfb1VL1OoCxWMXG/xhR9uI+VAcJgShw/SNrwI+/H
26i3h6p+Mcv0K8n4MBiin2h3HppieuCtbYGmpgy57aa7pANXIPJ5aMGzi7g14YCI4NaS5eOPZHaO
I178vnzVm4SFXGERpsrWt0wfer16mcmx6jI+bl4ZxDsSYYvVZd4bGmO0pGZIPDMqXRXMkASRS3SJ
lF6SYlmm+rXEjLbOYwWFgNQhxPtY/tvp0RE2GSF8SJTlgO12+KVhuxvznSWaOyo8vF6GJ3hq+CQG
PjtoI/7WduVPyDh8bYbyJPCZr9XBHdD3mbP6KDSmSzlJFAlm/AMHoGE6u3F5nITHHyRu/DVVGVLF
CFOsgbpyGqETSm59pdGc1H06oy6WZyrHBZ/FxmRsTtCZsyueCX2HGsDZQOmzjm3PFR2q2nttrT7a
kjmWwN618GtjGHdLkG25X53w+XRXo8jOMVT0KSzFG5ACB/GbPbMs76w3qc2BUvlrks3kk+V9eyFM
8xWavSzC10waDAh1B/3P8n8BEhlbk8YEBOMh7hnYMiwkpBzUIDpUMd4rH6CtXYXXMA+7Ox/Pycoh
qObqzyGJP5J1h14Kks8cvdrU9ADXyMv5H8phev/EDgZz+us4IaEQU3SKXLM7awPiTM5sbxqqW93/
zTqvOfjGoJAvXwY3am54WoloeBxr+Y3iS95P0teecdo8mW7RBqX0Xn9n78hskfeq9G9Odut+QKH+
GJkU54ggxN5WXfr4+2d9bJHjRIJsxg4rEYJVaNLqcNPE3k+t8l7QmMPSnU9WNu/7yX91ChvsVjir
s1d4D+7cXHvhfzUKBGilhvcy17kiZyeIkH/TEs36uyM9AxJZCoeTkreeGFwTV4CUbzJpUJOcvEiw
Ue5oZGgM+2FjEbeo1W/FUDnnoWbEbA7aa4UwDXhqSbNh4Z9j5Y0Tpc7bcWf0xH6VWkoWwzKxNZip
LxeGOEoCz/LQRhjNOBUrWhLkYfOo8RgxD+cVJ4rOulHxOs6QBCiALJ5RfNiiPzQxE880j5/Skrma
THZtpO7drB0v4E7lCoJ1CMAwHYBF8q/mUOw2afdjVnHEPfZYNGw7dFezFiXtGX9bt/ut1pCl95hV
Ajc0v3jvCPkrM2fXdHG/i2R+9ohOm2SeXyYTSbWBso2zMweRLBv4UqiUMDKqcZMC9HyykhcZIZ/O
U3UOc4PicYkBCguv+a5KKB5aA3enRrx5lL2xynl6cqUDp7K9jdYwyrBiNDfSmVAb96YKeg19JxoW
m9G+Yd3XrF91w3zwlxFMOxZ0UFP9gAogOhtdht+8sqQZNKgasU9A8COTc6Kxtdwtpk3oUqnxtogA
ApB5uMeAewZeFaMGntRnXtbfRWUfY41XcelXFTne66b3Z6Q0pC2ByDg1SfTgIwJ8MpTib0l33bIh
JW6z34XTJYv8S2/ihApFSDBPxTfb1uTC89UPC5+tt8tp41X1dz4n7E1ilgijNNQmaWNKybBOAoai
lNWTs+vahXQMWfHw7+/RohgAYSWPqQ2FrQWPnJhYx5dKOOq0YR15PSFdtXv5/WPPEQR5z9rVIC9l
7Vs8Xx6r1Q0IPlCpYTlukswGpLkMko2F2cocH+tUunOs/GfCZMeE3iHoe4kJDdV4b86Zf2KM/QWN
bdjo2lNtP9lU4OuoQsSBzMHZWhFipt/P2gjPPrSLMcYSgLX1diaXzFs4WazyHVZP+yEbEc/GrASy
aoxvA4vL9Twxl1Ix2hmrpESosjehTKpBcOgJu6RNjj1ziSEgBM2o3HNfobzS5irorBZD4wxryl1a
g1HlX4wjDXJOyzwgjRmVRPPgOxQMIJrm5fs6ECnCfH2ZgsNReimL2CXMJNv3FOnrKDTvchl5b1NW
77GXGk+Tj2HNcOHTDKyAQrUo2Drdund/X02wP0Qb6CRQ16k4/B4JCoXHsQ6rddS22c0hbyH0SXBa
XnLDtk9kIUny17Bi10VzqYT/Shbt3tLK7haXvP817kyA6+TsTUPcn8cZQXZiuajSFoA/Z4kDGj7/
+/v5F5fgVUvYbau3AtLvLXGTbmWI7ubGvnbqlndHkU6BFp1jiS2GWI9hzOfEdQo6htZZG7VjGZaL
yFQaq8Sfn7R+0MC02tvCtPRzChsrYYx/Gp1bVAEUsMCzddj043rGo7LMJZTuf2YNubFjulhOav+B
IxwjQNqJY6HdZGRHW1dHfVGF3RYxQbMfvIxuu7xaYQyGOJy+WwQEpxISHp3lusTzdK+LogxaY3LX
ZhM9thXEJ3t2bnA41H5cDl5v3iii4Q5NWH79/u55zl7Z9VlXuJhLdxau2EQkF7MaaD5BIYSTt8nG
MQl6Nd1jqv+JFz7jr/hedGRG6ERG8fFQo1ee2nt+VZwzDdESRfTVAnWc58RDcdFuTWPOAzub23sc
GsAdDMgJyUQWV0lQZ0LEmtE1mAeiNgpIlR/5nkkK6jN5QnznX2ig6USKvduhiPo9t0VcHD2P5Ooc
OMCGGD5yx/2OEOYUi8ocYUoyiSjLwjk8kqrWblIVHuCxc+EPlfoqBVtsINUh6SN6TVRembIhyjjh
EWqQSpEyJKuyT0+N5QPRxsEEcRgw0DAdq7LFd7lo5EFWM+FbTgkKrPJd9uJoT3bOcj7xT9n8g99P
P0k7equyFnFilKRHEAQYhqcCHlGBmzXO+nydD0OxJtswpFu2Pqwwax6ikWlMbSIkmfR9y7zySjSM
V2rj5fdcz1p3W+vZTNpVXm5yL+mDhHTE9e8X+vvGaNTV6SAfcYX6wdSnWWDp6bOlM59koY9eMc4v
BvfQplxeMrvzT5EvoGcqClLmruIwgzNAN8VzgAwxb8ixrVJzb/tk5uqhY28w6uWMwKQbDPAgV1av
pRhPoCVoCexNT8UdgCinXjloSYiit7dxq8dIrQyLzjfRPXSiKYrG5TRRHZITEOTIedJ8z4wQU3ia
sxIw1Kc3jXJrZF21hTNUvpouUCZ8vwKswg0EoiAJpMvdGFvhh9EC+gO32BzYCb67Q9nctVyk5GZP
+5B5Fwc7D3gygpWrOrcOWO1/yrk3UJ5QHhNA87vjx8/EjmJ27VVL7//v36jWDewFWrCLvyWFlnZD
ACAXt7sXezwUJNX8/iBelqGaDeMHbHnNe9yOzFN9BALcTBF6ocK4S2tohiVLg2NFSAkzOT2+VTz/
PH4YKcchyg8av8mV7tbFfatl1S4NuSk0SzuM6Qzoz83ACWS1Q6A3TldoY+aPnavxXOXecC4Q5qLg
woTZO6Lby6gje01aQQYY8kHjrHgEZnqWjBr72hpAfi0dPu09Sk6y3HiM+H6S5jWUzfjkH8LlzIqE
AUZ400OwuI9dDhMGMg9QG9y7KSKADBTMb/EyCuedRr07MvO3NvjdCYIdpvrKkYCHyOxg+D9FpaW/
MDJjGwvTZ2Vn4LezBpCmHP7ONYyOpCr1S+4YBLn52ouEzbFCHqoXj/FkMX23O3Kz9PJPNMAp1Ppl
80+uMyx/tkzEPN/9XqJGsUQRwbhIPi2/I7iz8Sh1FnuRJiqYuzrTGUI9QPUILd9ljOJZXFMZeCaj
dM66PyUezZCtexCHzP8dpCU7I/GzzYza4V7VW9BWxsm2829yJY1d6IKKTGIg723DZ1nuDYv0rMCN
sx0xR3xTjcWXXjtr8NTFRtTxC5mOG6mdi8Qor61WPik3RcgkB/2gT6W7KnG6byVOZ7XGDF0wa2e4
nBTxMSehnKVv9/BbeE6p3xxZoFAJzNR5jgbTIb8vmClvfh/zHFrHyV+KRww39UGLmK96BOik3szS
JQqxWAPf18ap+kozrnXXNE/M+MPnolT3HHAKhiHNm6W5m8mS4RvDdyb64Eisvsbg1gzXnJmUYrx/
nOfxKx6gnSc60gjHKPwHTlXqjQggRlwZ9pF7F74l0sJ9Yy+6C8+ZD4loXbgpSABdLBy99dqDfb+G
hfyOBtYzjUEkxW+JYfiR9WxX/GUMAC6/M1QkTtgR/T7QBmLIbVSk4HZQKMuZuTGBiFs3zB+VP5w0
21Y71Y0PBnYsG5/o6+/R3KI8XksrUqeIwd+qtJuIb3JbmW5zBrxrM0OCFkFSyoOoxHgZR4WTXMsn
pHAwIaxMnNkn9MzFU538WQPMBdlsv5+sxG70gtX+Fg3RJWKoeUxSqJ2e3IoOpv5vqSR9L8iEH53b
nVieFfGH3dtpbGb/mJUlW6Z4OkqfZcjsluUFmOZd5ljqMkA33rRgQ/JKZPDMJ4A1yJoJ3mbzoqrK
DpSpw7ZllMhY+azm9ls6M0rGpd4aCmfraoj/8B0Oa9jzoP3yI52etcP5vRFE8AQoHjGvhscOis/O
Fkz37QFJXgSdAH0RQo45i0uy3l8cyOWLcdXcIg4uyKVFIU6iAkMTextNQQbhBd0txbvLonsH8y+F
dBDY9jRvzFAd6yZenGfNj1WAnO+E+5iIujpU2Jo2IrH7YEzQJoQ12Wm4fwe0TDuDoeC6tZrnhlQX
xKVUO781mgYOa8OWksDQyomC3xqeJZ7OBKXskKE4bXeoiWBa21q2dXrDfrHolzejaut9Z/9hmrP4
sNlN1JK5mtm7qNhohoLMiCB5U+zh3xgPvpLdWeiIYu3lJWhkf6Pbtw5GNVxFMV21zC/fB5s2vo9R
gFSuuU/SpNhy18f7Lq1LrKKQuCm+4paBbD/dWyXSssJcYrqWb6cY0vCIu7e5WYh0/w8+NVP/X5bd
LiAzVyAKIHHR1Gki/rnsniMf4DrOKmIe7D3KrfFSszawneQaO4tmdqlFI8t/kLrrbtQgKACWC7lf
ipjfzwhavN+ZWh0FI/srppEWZPvjVLbqcWAt9f9lI/83shGAy/8hY/jfmHqnj7b/p1Hq91/4t2jE
9P5lCtO1dRQenoDq/T98Uqb+L59VONs8HgIyAHUsdv9tk7K9f+kenQjKENPXdcv/nzYp2/4X/w3P
dmFlCcckAfL/RTRiYcv6xxMI00eYtu/C6wX4hxjiV47xH+ZPnU0PES6+s+nFjMWgK4+1lnFrm9kI
6b6Njroto6O2yLpUecdIbbJQ2nrYFbzAQKPGbVV3h3AqH1ty7kNcH3Yuqx0bA+y9vLgedphV2uQe
2wY0kT5WpGjuQKV3TCO7rOrWhq+BToifVKkuWZYZL8oxH0SEHt6Q0I9zkyPQigD4YNpIutOEgIHq
ldmlvsB2rNcsQaeSsZrCxdqiOl9Vk+0HbG3BgZCAm1ntsUqtsyu1G8oDrNdc2n0N4siUtnEG+XMi
KiTfCD88OqBdOz0+w+tdeQ7r+BF+vV9bb66jNTsGaIR46922hZ2MQWijCv8zT4oPxrJksHxH6KoF
Gj2LUwUE+67V+menBlY1TJg+YFFhepU70tix91j3cAUp8LO/ynhnGJhCdZp7iIP2eipgNzRZ+BHF
pFKUnzFJUJ0W3g9mdiXlFpfkQi7L6M1eXYJUTB1laETdQixbJawgr0cWLxMkfMxDM8UM6rEoWdwK
yjphAFG46u1tXoDvKZjQcKL6zrNWIQytJgSvteTGapwgtYECh/0n129GgzE49U5POI2rvkUkr16q
vH1JWQDofxO3uCy/5BrymONPn61vcxdOBMyWu9wYj31ubon5Whn0+1h/Pnsd9pGb7dPh6PbiDEx0
w6hrwbi7rxkZTDZ7LSDAe0rcdSvgJbjWtedyh8nM7HQZvygSxHjqlrm5tw+TiMbcge2HeG6FAFOS
mNCuW5gn1cSC2Z3tR/nq588VlPVF/xGnF8DfTJfUMUps4D38hzKHEklSucAPipEvFuItSglKNAZK
sh5xQYpkWUvyj8yddy44Q2oL/8nJavNYkjKtTJfuhVE1uxnj2Avx3PfJ3Rwy7boHbsHmp/3CL7lx
MfZM9QdD8wMG5O/6OSqiY0tFX+rppqDrupviYqOVZEv2lg7Jlr0LrhYySYqtkDE7XXgkplOM27Yh
PLvOksCKvWvYovgXkU7PGtE25lCQ15ku3+JxZOxiiD8NerGt1vsggmb91I9VHCw0z3ViJ0zXPbfc
QW47NiWBaEPQl+C1cwh56k4n5WOo+00PHKDrPyz7DySuPoQlMQSFykiSoO+41211UjrheIMPCYuO
kYjWyq9x8bXlFmdZtgmz0CdIG3fOaJ71RtL6OzGSLKOrmfMmz0xAxJOKWnGDbA66Endm3FOBwzUj
JACf1QryYWk8+tuMqKwYV34m/8zGqXEKRpsSFBEjiVg+dSwTGWd89fQl+hmOI1wSvJu+PJK/vRdw
CbxwPec4243xOUI5zL+0muBmTu1PhXtT17PVQvCMu4mShAQM3FN0OkzSTo2GxGqAKcp37xhIGyBZ
mm8DWPfJvMMq1VJdKVe/9YQCk8m2su2PUAdLlZlrU37leXHw6IiQgq50s9gyTGXXiVBc53BE9j07
4aVvzk45bHF0Mr9lIe6QJ4KgoVM3hgHBmDdB79abzAWObF7H/M0ZSp6AP1axN1usKnNFRuxTOx9J
t8WgWmxT/T6M9MucX5trE0Jwz+I7u0UibDxjWQWSsIrqe8s2dn0C8d7QaIz0QBkaBod6XVgPvhWv
yTrBNfZOfiTv2nTla1onJBxXfL4kstoAQPBsFDg4rrHuXdBrr2ZjjUAf8ydpT0SkYe2L89e8Gp8K
R1/b7rgb6UtrUFJaVO9KwNK2iRJMw1HT+uIFLyIOLo8sD1wfKRNdhCbR9KKMfV+Nm9n5aUR/p9Fa
zU3D0KM8jG2MrgK0Wv5W1JIwsNcEuwqmkpR/MO5yLd3V7B6mJLv3vATAOfX2FL1EQ3KRo3/IsIYA
t5FfFTtw0gDmlFKdcYSirs7JUsyGeN2Af+yJI+FeXCdetXKxGiWjCbkZoERxyNo7wGFbBIfrSr0O
XnJrkTo76KBmM3pX3YdiThsrk6E3rhjPID+UBG9LMNR5qyDu90mP3cDd6safKP4hu4qx8U/Tpl+V
ZPQwOsGQXBOWqXXOcTjGq943rzVbBuLEVj3SF7542izkMv13g91TuiyaOU2E+plxeFizHdAdVYzE
2Qc1zTlOu41HBgxJINd00DYjEKsJXbobgOQmS8z0f1Kojb9/hnZLr0I2u2l1oULfiXukHazIdQb3
Oss+uOImaCThkdVh4eaRcLvMgU2IFr/0s3VX+/WeNSNnkPT27dSu9Uje7CwMNCXvB4zKo/MnNN5D
44EubmXmn21bMT6oNjMQSBrstdd9NslLTksxIySCubACbrucHUj6kAJmGkswlrOgwIr0Rs77xpcM
o81HRUAnpD4nfeMNQp/YsHyazzopAuMBDRqMQEybRvEJjD2w83an/A7Zorfqk5ewVacCBP2QmCtS
6AMixE69/e4qwHDIOGCFrXRMxN4275HW18hAMTDOBuCyMVlpS3qTkck90Vh39cg6l9FgFHGR0ktb
TdAh8VdO+6BPgkHjuCX4tdG+fU5XFK/r1v6bc+QVUBc8mr+RzFurhrDS5kB8mKvl7Fx5p41h5zGV
itS4FVG9KfRqz/UedGkRTGO5zxoHUKukZLPXXlEi5u/PJPMRwV7Lz9AK+qp/t1syFmeXPodUr6gH
ajsap4petVBcjAssmNsTFOAKINZPJJjRhTf2c5sCg6GjzEfWptDeSuHcYI99xNPw5OTpJ9gQ8EdG
xah0gpNn0uiyDRrobdciv2UeDyq4NLaFOWI0pfQ/1DEUkmG67DgadrlW35HQjtynQOEkB/YiroYD
soiiOxea7yr/ntOR4Q4ZmHZvP1eRuISIJmEkDZ4+7cFoWCsNIUHWj6cud+DOGFB/mRQaTRBPPldk
dMLRl0Ce8t60MsUS7Dn7mrF7BCsmQTPVGcmt8/A2oL36zvoG5Ua3VHOs6iAEMtR6oHrcR/n06Orx
SWT+bTSY2IG2r/1hJxkid5yOc39f6cfWMn8iy/tuc4YewIa7erqrB+0bJiSrSGI4KkzGuF/0vjsW
+OPI3XhDcUuJs5q9O8CYdulsnRg1RA+zuEm/aO6IEM52LuICw6teHfnd9dbegsvTknVuklozERgq
ev4DHT4fzIkFEayT4olt1n1c8OMNHEUP4/SpMU+c4ms2lUGYl8dOZKeyH3edVj74gkKtUVzlIfhp
RkKGjq1U2e+h/0MI1qlkizSQ1NPq9zbKDDUBsoF7hgqRI7E+avNLEpvHgT+aCVFry5LxLEV/BFjI
I8sQrowbWueBWYfiByAmFGNsUKVMfoub6Vv7QoNFSn0YuuGOdORJRy+HGnUkhS62nHX3UsVQF/zv
JCuCdBhWzTTsSVy/i/Q/FZxY4ZOGoD2ZntyPVXYIcTIV7bQn3ou/H5lR33MTZ08O58bEM5fYZI+K
W1wcZsHpamCqovZGT4s4aAa46N6g7rre0yzRN0BuBUqG6ZxxwwQOE4RRnRRPiUgJv3RIRXauDq//
KhT1DhP3uuwEvKx2U4nyjU0blLkvXtM7EsLWDQFH3aDvNcr42GqvPuImsL+H3Cgh5qjywdQ7GIWm
/CvJTky98VFZNrRKLpNEsdvSqWLsiTAs1m5rjXDnRV4kr10y9bvEIQ+VAQ61hS3EnZNpbyDq3j03
Vlsu+Es1WbfUIZ0ntDsgCESYVNmzhw45xIA4f6FlAknzEGGZKRm9D465E+xDfF9bxa27ScIXq6MU
pbYu4m9nnFEadkuR48Os9Tp9vfzuODrXk3W1ifaL0IfF2ncun1sXuSLq0rkijErGBzg4godXcnuZ
toDiGH20rUulIbiT4AuovVk9yvGuJaRU98Q6LF1E6dPZFqe0Iwk+PzJFRU12qXR50KaJoqtE+FM8
DiRwaW64li2lizyM8Aik3p152rdFzpviknYPr5u01o2PuJRRoNnCXWI62Y3hczX2u9kfNpIxm0eL
ayLdj+f8wQUHAU5zNyftGTlG+8BlycXCPRQme92JCNV5bZ2l+N0Pc/shp4woR+TcE+hum8F0+ROl
pNyGdz3VRsGlhlGAbKif7GPm3Uz4Aef0iV3ZnmAoqBYYVpGV1rkHOCk8Rz6TaVpOs99nRrs3PF6n
1D6SeY4Eg3gOihQ14yazjpn5kjjJXrqvkKwRMH8qP1y3st8bhf2s6zyqA8O+4gdB6C4psvuYuC43
fzS8jwaqGoSGdWl91agaTP8jJwwj9AIosGTghrt5Jy2YbvaF2JZVRzYZIu28vnT9S7ksBe2TBFWe
gM8LbfJSwR043NipXBFy9oy9cd0JDBQewCNn7bGGH9unnrJZZ7sXcVQ02s3GLToM9MGluTMmCVyF
324Dxi17nSsSQLCeGYC/ovFdY20QEibB95O60W7W3UCE/q5FnVY0A90S9Pi4D0pdBbV3Xva5/Uzp
kjEzz4k8ybHLAZKczqWE0Y1jmRQRYcES/CSekvv827IdEApYFxpsjXXgJslhyocdqjKYWNG5Noe1
16I1Kx6ToTtmztYuurvZ9lee2W6mmRy9kRXF/OFSwpuZAfpA/Rd757HcOppu2VfJqDkygB/mByK6
ekAS9KRIibIThHSkA+89nr4XlBlVmdn3VlcNenYnjKMjQwkEgc/svfbGosCSWUpcGKhFu1iyIr6l
NVpIaOcoTZPxaGf3ZgjlQce9Sdaa4VyqSq5KoZ81k6JaSc5O4Ly2KhnUXswt2QZHSfcCD8EaBHqf
ah3zGrZ5u5vadq0nT6Coq2Q6zcAPPa42BfIjxOYUW+GxY3O27Nu8ITUs2gmnuoswO6+rEpRnp3yY
UXhNlGJD7B+GB8iLnmk0DCIUz8UHM6dMrgRA0KHsnqXJtaDkCCaSS0aESKQv+mslfYKRSRha9Y1y
R+zJWlVLqOqPYSaVLVZllzXzlX3HwVZK6kP10UvGlWWaG43uZWjTvaf/rPoc7TlmVNleI6e5VBSc
TmSv0SxuYOBv+yGZlnV+N1jHJkNtZTfrgoufYddEX9Lf9Q63FmVbWpBcUnkduftU5Bs2MfX3mF2Z
ly3GH3WDvpnLFd0Vu+gUdC2LmWVLLoNtEhYdJ3t9pDjMip3PESIe/rXn2ip84mToERzzoLHnmqYf
emK7kwmTDpUjS8+Bc0PluBXZoaGt94nMK7JhUek6sM30mWvCohp3aDK/SK3Z9Ea5Mh2mV1G31kja
nVgVFjVpaD52AgIelYKkdRCIqAD3YxKcvfEFGDuak4mEqOxFxSweIaYo6tngj7dHMvDXx9uU2ruA
vDYDtatt3hJ7RrrMeUSvjvE1Jp+jGm28MWb7Y15rlgxYBxDa1qtMLDtCyyORL2VfXhB2c3cnTDm3
T6HSvktymQRDLsT5jdvfJ6q8w0QuetCS9jLs33u610q7t2EU7xWswWwMo0Wjpuu+ZxFV5N1EFoXr
Kf3PLJc+RMLSIufKYhugtfsR89LhhFgp+tmh2lbU3c0qHyP5CTWP3SVlJ+t3JD6W57K4VTYBwshd
4GhbywdMmuvIEuzySze+9AgJpxEfJa32gHYtxwQX+h7dA32/hVfTibE0jAQkUaOnUf8W5sqTGRHc
zN4v5u09cHeoVAgW2qbtd3lS74eSadbMoO4BLZypMFyVnDsrHTdKq+4n9sOh1f0MfLCMlUE20z6v
VEb41GAMQ/v0Ar/jAT0XB+9hynJ05J9RbG4qk/W9tSEjZMVghqT6V8sAmB6TTOxckzq8t3gfsMhd
tOic8H91C/jl5zabceiogCz15olinfiUtIljv43w9h1vr2IVNyT8pWj6pF0ngjJbqb1zQ7tW1upS
ipXVHpXyueC27yk/raw+pt4LO5s1Lfb3nVIto2cMSpuQzcOgJlsz07kDU0GYHyKEXJeMa9l/hQMR
frWkSkQyGtYokoyfQ3eyFJwXGnmVoa5tqO3PiFwYyNKiyenFo3vuKPM1Qepane9ohyAn3YtkNBbC
nbWnnA2Xppgl78Hw7sTlo89imQsXz2UrkvgMmE1R/c56Fp8vKgeUtSrSfSbYYAiXZvomENcrG8aD
rLb8ZWoUaxV7FrfGkvfKrK8lY8/FwIYQdzywV1kICg/GsMvCrJ6zwjkZY3Hg2w9qFD/1tIws4sXg
bC3nOEbNUY6MqJsTqqbNqAkK2nBVVvlymMKr4T2kZnjATLUKmmekG+g2ukWJcAGP/6nqn4hlMNAO
VvW5q24pKcI4smmkKZfltIwH4yHtT3AGMWx5BxGWqM4zyF846VH1s/pyigDJChssW8O+hmPZT4Ff
V+lBQNI1EkI+MvPDGZ0D668Vqp8b8jdI+WCsRf6QOQ2BCSh6T2X0g80nK/8Bwo5cazljJCYA2S6o
kQ11GP9SBOaFA3BwPMBYo8gD6z6ixkIyWeM1TCEdRdHViJ8gXy2SjoVficdQbr2svIEa4b3xIyXS
QOTnInnlcBwaazNmT6bxGJu8U4m+SuR7Sqb8iDi7xa8ggnJRq6orkIn5JkNrB7OKdfD69qGPuU5g
pF8Rm5LEYIsTArgjOIo2+l3TeYusazqp4Jp/RAw9oonk3bbZSK38MgmZM5L96A3bXsCYqB0gqyhr
SMjWeImEc19XLebt/lFnb+3E5Hr4q4biJCbTxSeATtJZhcVqjN78+Gmi5wjMNwdPWWdrVw+UdI3s
l4VClEzrxMzWrc9GxA4eAF1+hpgtWHVWu9apMMNrqJJiy16OeGeqWm5qYl/sNn4KkmE/FuJEjX6p
BX7SxIcxLj3e9nphwWTg3tuLSVkT7FbNGTkWPIVEW2eopvYj4Qqdpp8iWzmXJGwHE1sIGnHefalx
V+FDa5XslHc1GNzalmjo/GIXWc6zFjX5OYSeO4TZSyrDp6aFCOf72QXSKpj6gEHG+N6z2J4qeB7U
3td64AJvR+GzbBDtTpJQaAxDuzSRcDbIWdYFVTMuT81teAK7/C4nS8ZCWAlz7YJCb4EbdB3i1Qtq
guJwxKMRBcoyf7erVjncBu41g49I25Eb34ZLh+0yVf19ysRJAfFcS50GVD4zba0rMAtp0xPE6C18
ZnoyekHPuzMaga6QEMSVVU3PIHoILlKCw/cD01TELZF6RL4DAQwjqoG+okKw6OvdyrHCDVKR5Yyi
0bzpJIgoi7tgXeo/eu74rGkgqVUFBtLIXOsqql2ruM35gmBaMD4syJr9sCr8PgXuKvqQpT76eP15
58eHIs1eqlD5ETejW/jUPkxwBSNRX2GFkZIuQ/E0PA6gcuyghVbVUQKOGP38AiGZw9CJCD7YL2vV
Bfe+GLKdWc5JrtxY9QB/875CojhU0SFgf2wUw7L2+iMH/jjGSLTCl4yNmxNBI8zLpR4ImKyZWzJ8
Fpwtpdpu5jTzDmdW1a4HUCYrUyFETyQ5xSoKuxUjHpIQw2in2K25IPbAKGiWkRn523EIDqTA+Rth
dlcCLz89UiYZdnP/QgDgHaWXu6XaOEfPUJNDK/u7Bk7f1tMaCHrxKR01NKnzuxhz8ZZxv7kqTGLm
7OoWA2cIdHL3VA3AeBMjKVH8CZ8nwXNoPxlxWR7vjKS3tkqq30c+ogeRWtt8ZGA4SX6BMFCDtX/E
JDy4Jva5jYkPKRqt+2nOZ4/lD2z7UHLYMJ3jHXF4xt72suM4rE0tGAlinPUb3l0+ea9DTeBBia1H
LyW9e2UQvcODmvN2V0qaPjVp7lWUNgdrSh+N+NEvZPKgIr7Mp2JFRuFVD4xogxfdtjTw4NiniUv5
2QgLiRLcIMLCybZtpXmyS4hmfdtvG4XXp3SYGFlA+OaToNpPNei3JmRVgdv/0JXxvu+gIdV25oJp
8vZxXiDvlymxRA0sx7hpV53dc7UXgY8kn7uA5FgsDYNDGHO2D7J4NIkv3JF4fER54x2FLnj3SmOj
QCDb8Ks9tU0rXDUy3UIHBhehRQbTFy04oXlbJ3S1BEOZNgV4bxGy48cVIpZxYnYQkjE5lh2p5F0c
HfK03SVySMhh/mnngyBVvSaQqgC55A/5u2S7GaWoJjvsX2tb71HdNvbeg1q/a7zoB7Eq4xJed7rK
u4Gfy2l/sLGcwCDJjs48hEoo+JoesSTt2cQQ84TFlJsn1SbxxtMF5UuOsUSbo4OkK3v1Kcl1Z1Vp
Ql0NktV0ZnBed4HY5jLglRPOxinY6sk+KXbW/C6tXASM7b6IAB8luiTxPnYc8CThSQmcRZShubro
kxeco3TaRPO6K/TB4g4OOLhS/+zEOy+F8xTbw7yUhmhD+OvR8D8TX3EeTLKIG/Q9LQ7tzEteOl2c
JMwQPS6ebLg7GyeIXsNOa5d1SxypMPiF4qhrOJz8omWoX8KK66wBJ3sbz2KydkASGp8CWk84Srz5
5VOYQp9XmkMn2XOBrOg2mPaf2pzv81RE97UdhG4dkxAcgcE0gKnFWfCJx+KBSt+BGEUNhn734jvB
u4LQlG5ojqFUGMyVnIWl4Y000sFdkrE4cwJxceYEXXNAHDDkwWOnk0lgteaJTYt3aRzBdR90whZ9
E3b3iYWb74MOqGV28XCqrh2nfA+l3b7VVYYYrGBLLX0AK0J5wWVL4IpJSWmJ+DhE7XMm47VoO0p3
4jiRMVkPsW1eUEZFyz4jrBexI0D+npwvn+V7lQYeVAArdc0WOpOC15C9z/jT06a1wZm/S4pppY5c
WYIWfx4rcirR/uLrSr4GMsa1M29oZxhHfD/o4F854CUzXOMCudI4QH6bWBhkPxS//jmQNK8/kDEM
7yzw9lVVUpbu6B2CLe4QWnePxJ4J3n4GH8bqyCGY5ECuaK5fe4VZlZcwvh3K5tRBfYLs5xKMWCzr
NLtEYMeXYSTzI9kzKQbUJZdD2lg0rKkCiiDKfWUHFaB2G2ifnpUprtpXbsLfg7w9POipss+H0tsq
oADqacBIWmYldCWF+WOp7CfV51zDx4uvqiA2LG6edKwAzIziPUJn3mdteYB4tYwBYSwAOuHTaRjX
Fu1qGtUWkCF8hiRMffyKPoVKm2AdC1f8VdEmV6bH3Ozu9NxzuJ+UYpEq6oH4kARAwpprm+/2A2gc
rUn3HY7zqMpfSfAiscf2P9gszWwvToY0RdxmyDU6kXfgjd4cp3TxAi111TZgoTZVpCmbOeUSjbTQ
maGjx2/pAPW9jkhnNUyxs+Ye0my8uoavWdhL+PMc6MLO3aruzTnTMV3pPoiQplilsVLtKpxxRIH0
i1gAo225k2GP9O40VCqCMcQKuxNKw/reN1JGc0W/85GNThKurOXESDJ6y1o7xBOyCRHV+lva3GJR
XFas0rcEp3Ccw7MdNzu4lOUhBG/qWpU9v3d17Wbpnlt5vdgZPjlKiiEfZv+E0sXtfS7NkeVSzCHJ
fcFxkc46tZXsgehf7d6kgVmWDeuBXrTWtszFxslM8t1KZ8cRVMjKTtHOON05sOtHJbKbbValIwxF
U98mjsCpwNUWuU4KqhUCjFtnQbJMM+lcI1yCpckMnZGDdqtQRdEHxnclujeXODTzJSOyM/eGV+GA
b0p1lDpE3fzwOs9/naL0Tck/cbEEp3Eqx1uCLB/MGK9gHJpPIF3k7GTk9O0ChDXzhwWRiPSfbeMq
eF3DVOcKk0aURmENtk8zFUZirOeKOnjh3UQk+FjY60i1sltYwnOdKeU+IK29Fcf86QTlLjS1LC/F
gLUR3py59jHlXKiQV6HkPpsLIzwFQxidzNQbV54S9NCzspLZCwMNRwk0cM48yPkhtFJlZ5MpOYP/
VGxz2ULrGAt6OCK0VP1IRT4btLDidTUrgNFuSUEbomVseHtuKuFFoucfmDvv/TnFpmKzhXgUtW4U
+N0BhU5M/SGzE5jVEsM0D2lNIIceqeHWA4tBKzUqoI3D5tYTLRAYznjrDeQ1pvWuKxGSfMNgse0p
ElSonhPDWJmrXIsZz1uzEh5px8IYzWGDqWY6kPlw6TRFnk3WJkOz9kjo2hcVY4GxonUMJ8gCWiA2
ZZN9Kk6Jij2O9vhP8wdJbH1jKdExbMDARmOyrdquOxt0dxu9jF8nxmveKNJLqtXItWbjw1QMP2ES
FCs/we5A8kX2NPmElcIylrwtTCCRgd26qVjr3cSkT/qGK4qhuiG9fe31nMYtw+bRcBt5Qn0bEJTS
kLsOdkZV0/y+UqLo4DRMh2wru7fjLrtnKbtMeifCwKdW28gc5A3PLdPT1uxckL8MH70+2eWgPIpK
YICPgpIc9KhdJ2Glby2msDAeChAnlqXtSz35ORlRgNp+G6pGdleLEltPN53CYRzXoNTLPeXaNe17
sR5q7j6FWrBqy7vgbM8PVqe/TYMY3YC1VF0p3t1UlMqdNj/EQ45VQjPmVEIfLGo+XOqAdEwRWcye
2CQZRIhevv/fJg+L9Y0J63CENlQQUooNSzLzUmNDg3LokDzXmekJ1dqB12K4WlY3XE3b7w9CMZ6m
GpimDhZ8GRdOczKyoQWnDEVvQYboJpqddA6gKGFJpiEAKjGntTUrgDZ1hW3WoABarNodhfa6mkz9
7FgjEQEgZdZWprK3b0bxVOlQU3PImQS+yIs+Kl+ShSl3rYQUmgFmYUfYRK53+dvICLpsK3rDaDwG
g9MctTKjH2DqyZItzbdqPKEiVuv2rIV8okt88oCHmviCUXlt6GajqT4XBqVs39eo2JBY34XoA0pg
2W4hlXQ/1JF/azEBtu1ost6bkpMaI2FHecBQbTSjlYJlN7brGclMmW0Rm4b4Tn9phra+y23mXEBW
LCqkDKKJOTuWULHjXshrCBVBOZ1LvUVSbYD4qKP+ri5CsUT3Ft5BHl/FBcFvwZRO78GUu1y4vefJ
V9HjxGgOef9++EFDmdbnd7Fn9U9y4jbCHWgb6U7FSteUl9Fp5MXBEbbwI5AyBG+wt0apd/P1wXwQ
yZLk75qAOWM6EOph38gd38YYO+JMxTrfUJUhEFtiDab3bROKCWTsDPQGn6YblglatC5eB5ElmAk3
5WXs+nKneB2apgD2KtexfK/3VfFSzU2Zw7p7QEg5peF4kTFTDH4kpjV71E9pOGzquvZJT6q0TaVX
bwHokJPChs6NZcWA24nSR0C/MDC64OaHSnFo0K2BiCljeDhVshnQkC28lrH16Hl3YU9JmjAzGdCp
u5YekfaWDQ+x8PB/Q6IxW5s9rxEbL3j6N1HGDH40sZUZuPJWqvAqFqLdJxZ4+eI7/an2rDvbGsxF
0LHj8CH2bJsBKoBPgAiRTRGNo0vAzHiyO2MVD2q3Dhr7q0qM+9RsiOyZEgs9YreaDV/4E81L70zP
aUHrahGN6/adRxa8klZwHdjbNHN6W8N9cR3044s69OEj37iocvWuCEPjDlfTs/Dy98xTX8N2fOIA
hUB3PZVxvH4cbYQhfs5qLE/6M2mtzqOVNqvA6Y23sdPmWw43zSFjWu4TqHO1VNhms3GkzcE8GHAk
VQGAXtgTiDArWHd2yGq7615F3k77yjMEEjPzFsiuXhLbqrEqs064m6gMgFGAYDQ3ieKzeIXnFMcU
UqWKlqwGdEneACN1rgZq63X0ZLQfRWaQ5FGp6NqEmh5MM0k2oC+5mwUBvUJr9GsgkunR6ByM9dSz
Bis0z1fYr5jBit69Whaxnq5gpvUboUIZSPtzbSNzx4Ufk3z8PKe+XAP/HSntUy1Hb4s/9wi2qntw
yKEaA+6cBDajblF1CtQD/Ot6H8VodFqI8ZdBPOR+Dse3R3ggG3lCgtQvxilvdoUN/qFoQ90d9Nk3
hnObehwt3qIiQdElfdciy/Bok9+9sL1nSXu6VPEfrUchfEIMkEskKhPutOv0Iy5ek9Fh1lOhAYgW
HjNfsywPOlxlnPUodTJvR3qhOCEavg/KWmOaSbPeZsmcpS0z17eNWQoCJDvC/IW9/1ZVXn4akAuw
P0pNV6g9irKgVdG8oOEspB5j6uJ0HrXwLh396K61zxiSk43BaHgxtKZHQV44CwKTsh0EOVh1jGtM
YzwXk227wyQP7CnmkCL9GGrvY65n57hQ3lvVqtfNKH1yGGXl6tNor5Mg/BiSRt2nzbhLnGFTJAyA
m+woe4dYTx+Sykhi+CZXs3Tn+N1e767dQE4aAHprpZW7fCjeJwsVqD285bNsJi61LxEJE90RM0zS
pyO3CRvBF94RAVccFI8tgq2T0yHYiR1l6cwTviYCWjOQoTFUR7Vz7tJc/WpUpXC9kUU+NIKZCXYG
6iTQgXJjRB5nrqqQFVPA7MNikEOEQ8u0KLAfI5vroGcht+oYicQNaDC7ITreJv5mkWuj8sDoCcj9
iEU8M3D6hfmsOYjrA/MzsOAF09xe0bCYaJTfTEYMGbJZm0jGTLMWhFZGPUrPfq7rqWTbQyIhlLD1
RBuNE0y31qVVP1bD+LNs2+HoBMZwVOYHRyjrorC8belPtCKU9+siGn03MHTQeZq1DRMMRaml3zp4
LZTL1cYY6Wd6ggbcpi3FGdYqNO/4xXDIUCCfY01o9j07gwGpzDjeVT0JgxZBARsydQHz6FJf5gzp
okycfK04eL5XbwejJQI8qqtVYYw/jUSR18ks7auCv3yt9cOckjKcW0gDu14SHMyOy8A5qtobBhm7
NO61nSzAls1ga/3mqxOpp0nr5kb7KjoGT5mtLaLiiwt5ti7tGiWPObxHNqt1QL+fpvUYOLjv2W1O
dxPZmc1L0LcW2wobDgFhEUCUNTcZCR+zOkJ7W9UBu0EYWhXTHg+YpFcyc5iIcwsvi/rM5XyB9HfY
jezQY4v6ZPJ+2ElO1De8akvT4uWUaupSFWXNWJ9+u/CCJ914Vk1EE6Jjk9Za0HSxGxiM8MLZENqW
pIOigJjigZ6VsBy0ghT2JiGaWY89N9K1EXbDrMKvYJmkE+asHL1hCK7FU0gJ7426REek4VYjxJX5
Jg2OlpQMduskxB6XG0gFojPXrn4Vpqy7yaF37JLU0tR6ENkAQ7doeG2BwDt9gDdDL9IjOTEPrD89
dzQihXg52j89zI+N7d0KGCpI4flDbDRYFnWkEgTqUgvN6NL8aI0183RxSpC7MLQFgSmHjUJEyK60
8iebkRKsFRSaeqmzj0KXIZr5Jk3hDmtsIIaYoMAmMYdjBnqwa4x7EYXNnQG+Tx/8E9f+N1FPH6E6
hTuPum5IomM9uxO0mmFuPO+4ISRpvGGWHNV1REzg2sg+ucwqbunjtkg6q9jS1B9zhgr7joIF2TNL
N6FPjJPgbvsV8u0OQSKKaLQ40QGxdrodmS/VlYb6gJC4FRAi8gOzzwp53+RUKz1FymKE3N61jiCh
pt3AQup2ZuLfJ33FzUtLmf/XdejiO8cKw0ZRG3M2+GEOnuU4TMHwU3avWavRGRNLdHL8Lz8nEQDW
M5VeQM7FJGI8e5gQQgYgS4f6c24yR14ydP0w2Q8whMtVbYPRT0Iq6eCxaj1624K36/xtXCLJZq6P
ThezH9O9r1CAOLZ6IFoWKIQqWhc9kSbqpA+rxiP80ccVVwjs/tJQ1CXyXiLq010YtRu7CVEqaVMF
slyJVlmTa24v2TUG7J2gdZEY0NXlqaKmAuCB/qExXA8vw9KIbmVYZktH+g6R2KzTaosXH5zfhFIl
kuu+7m5ayS/oSxIXzKl4qxocDyhRzJXqDPc2O7NVX1QxnpYW6vpEzjpOh4SByN5QIQRZMzmZAJxT
XT30Nic8Q+0AL6l5p1pW4vYq2iCLfnAZWOgv7OYREGeJIoI+S+3yTQzHGRw6tw37s9MlAawGyMix
+1HAiXIjTPVLNh303sShHtUJ3/yghbOo9LlMW6LbuAjYJFzQAcz9LMNiEKCFHQBe2Oc9mppwGm9h
PhFtS2LqAvFFv0gFoqcYXXxNFFDJpZhgDoZ9aTm6ujY9e53Fa8yUgP7tldR6MBH+V2351ZEkYYTP
cHtXhtrtRNh9NJo1Y8AidTvei1yAWbKAeeBeHF2b+KKVSQPus3uSfZfv275jWVrnlISB+qaKlIDc
XId37V3LpiQ5R+BDX/S83E5HsqgdtenZs5tjH8T11jbLdxUiy7osFGcpIMZekIjfDIVrBWMDDlBX
a2eJWM8wCXlPnvBiV6+5Hp4M4Nhf0lN2jv4Azrq+EAskbwzuPnouVEcf18DQJ1cIrsY28dM90LmW
HWQfPwRlf2lxAaxkG1ibAQb9lqkYkBvU4Uksbu0QjtfGpAbKHu0qHm+Wx9bBYXe7rCLzXoZVDk6y
XTFOAaFLWIyMLnAHpq3p8+rX8wbdbnqkj7SCwBtNFsO8L3lJGNs5KWYI3VJUJkeWthVV8hRD+D5o
lmJuDEcSO1FNKC81Dsn/GCv/HWMlRfq/MlY+vIdZ88sl/Kqqr1/es89fTmHZfiV59sdQuu+f8Tug
27QwTuKltXWhO9KwZnh0/1U3f/+bwqcM1bItFUcLkQMYbX83WxryV83gU8x5yRkC2Mf3/A7oNqxf
MW5KQ1o2Fw6+RvwnZkth/SWTDosvKAvVUjVH1TTJEOnPbl8DCFMQZl2wifKscAmNP8s+fOZ512Wd
HmU436V0JAyViaUgD5ggBC3LUUJqi457kZxbp2goMTKgsSEq4AAC4TYpju8Szt4hduOLWrWkQmC4
LcL0MIVzfYewt82TN9LByaeDaz0MXNFMndY2U2EJOSjPh+izJWuqx4LDhYykKKYUrbDblYfEy6jy
O+KqnhytIKnVGB/AcUc+eTQ1GehLY/A/EHmzm1JB102fiYoO3TJsdsm6/ODZv3ABKK4/JWcvIie5
5sIPGkNZCe7WhLy1rmZoVw7NWTeyNyZcXM0/qzlLb5D5KfI8f1WbIQ4Juh0yln8Mev2QZAAblF5X
5xs1vMpxmoibik/VgIrYQu0DxBpapyie0vYznzfm7XQy4kpf+Gb5khTpG7ISBUIkLK9905Ktgct7
P3ZoYAICB9Im/gis5NOT/hUCOdxDnT1E7JN0jGIkJ/acL0Ji/xOGWWd+2R7+U9SBmFD8R0e5Gwr9
Mk1wBTo7f+tH69wT+hT4Cq6e8BMexY1BkLWxWrm3G1xCKn9yZrH5YiK4GXviqBJWQAn7WVDCWCdK
CBbKnF479HaNXqBdFZp5HEiJhUwbMdb5qObwD9FIwFZWCN8wSXfC8j8wnl/tbl9/75xii6lHGnz0
E0nYZMng3dHJzy6SVUgKAovan8w9zjU470oALGsaj6k+2FNmFxMby6UwOS1kUZI2vjDb9trVEdwN
1SVco15GI3+9x01jkdb9mU0rB4RgqGJgY5iXmKTyDk+orZA7lLHnm2aopX8qmR9ws3ZGfo84WFUB
TO8erLmWkL2t56S1ekHgGgF9s00WD4OLayFk4w5U+2xlyjeEDKiFqpQjbyDfnr5Mma8rFZV+qCk6
8UT1o85MuknCbIE2pjp7lGtGpIP6HNi9xquRdnGfeOOpqWMiIeqKgU5gDe4IX3WRDQp4XHCeE5ql
iRgQqjHWz2F1MXU+JSp0UXkHerlsh1WGwswbOcZZqdcuGdcErVdjcm856bW2iIQBms9wP/HjDxj0
rj8YKLyrM53uunMS7GpJ8RC0Ei4VNMPAv1RqgSjAKHGgKUyiJmU/o2xQgmSXBlkjbkrOA0PL3qYC
hF+GWFkX3j7IHHxWuCOj6iLVQV2Ucf9E4bUWZfz2hyvxf0Hq/wumX8d6bqmqQV6nKTTL1ObP/8E3
zhA3Z7QgWeolnBQyRwQXWVszZCVHjNzxXz+ZNqd1/pZcvPv8+9/M356NkbxpCJ4Vq/qfn61rNU1B
SeJvpJ0zyXcupuHcdA4r/oFzG/6Y+u5Uq/EdW9ArhqyX/8fTzxfm/+vpHUlAqQ3Bhb/4z0+fpZqe
56bwN3kcfxB2Bdm5OcKdX+Jko9v47bVAK+d4CRLu9KhMcv2vf4U5veGvvwE+GzAC3DeAA8w2/j8c
bkM3jbQ0NZ9QyO5kCOgogbUryxmbSxYJnNB//XT2n7EA3wdcim9sgVClyd/85+fLdLWuOq5/G33i
phJIVPTxXVOwvWYgAAMJGjczkx3UWmcZmAyka+2a6S1S9WDfIkBlXgAy/JA/tWW4hGfwlrYIHron
IJbrVsCGK8qzgqLBYHyzZNfHxrIAgsGlLmv1azbaNoN3dvhG9FFTfPvFWz75H6ZEoqSBSMbTa2Mt
Tt6GRIHypGvHsczJbhqnc1akj62THBHgMRkP+vdSd/AWg7KvKxThBi8hyifbXLJSXabCo21eyLJ6
iRDQcA3BpVe02jWFvlFVycnQWDI6KNQSH89dPk5PorRvvi2e4tG+zX6gxiSDOcS/UdlnYdoQ22MJ
wY1+mVtYwswy59KuGqC1vl+i/wkuvo3F19//9iNvs6Ya77/88M/1njlnVf/3IS4c519u732Y/LFG
/P6e32pE3fiVeG7iznWyPSn57H8AOXT9V820LVuajsYZT7zLP2pEIX4lCkAV6LJUijhjrtx+rxGF
9qsUhmPYNlklJlXifwTk+M7V/uf7XOpExaDWNmZQh82FRv4lxSWKE7hNKquyoJOF/VGZZoo0EseO
8VonVjMbrPPglYjYcWR01fIDceinlBAhNV4oVhV0MgSYnj5IZbaSj/b9/5fT7jmMw+LrM3z/X/MJ
/SMvxipkRfW///whkc6/n+8zVOVPH7jf/cO1/ZrPAd7JfCs/yP/K56/8dz/5y9e/04U4kFf++xNq
U33B7KX7+OMJNX/L7z2Hpv0KDJYboa2CclF1jXPj955Dil8lJG2N08bkamqZnLm/dx22/qspdcm1
FbvUd2/xjzPKdH6VtsaJ6VAlG7o0/5Omw/lLIr3QpAVCZv5BjEa4U//lQp5bzQgXPOpP9vSa1H4J
G0gvDpOI8LopOOOzssywgs7/+f2gjoTikrHGx980mH9+z/f/9f/4wn9+S4GSBYgjW8+uK7ZkZfqs
vfCcL/TGVg+//RMKnHqIMgxQsc/Q47cPlUI9SESmFHHzp//wz9++KbGksuxhg63CEsuglTj1AqOv
PH4/mGaApeL7n5Rgs3w/QUUbJ+MhiXO2kbTp8qiENjaascJWO39jiSIy3zNOFvhuLPKh+b8//Jwm
6xmvhYP1ioJz3MSYO1cjvy/j67Y6hta4wN/v7L8/+n4QTdc1i98+WxTARcbeYGiT/P6F6vxRUdl8
4vtrzDKEgtsOB6C543kS1jFSu5MKjG3JdKV484zobozD4Db4iN6lnNUMtZa/We3wJvMoum8ItNsM
igccN+7Sg9JH9j4xl06YAjOZ/yc2p2z/h9P9v6j0OJn/XHxwDtEqSI3TB4oRvfVfziHqg6jGFayd
rJj9AkobkAfzQ90CXFskgWj2RZO1++/PfH/4/a8QTOvKQT2G4NQu9t8PAkrgPol9iGT/h7PzWo4b
ibbsFyECQMK+kuUtnUhJLwhJ3Q3vPb5+Vib7ihT7jhQzER0ZyASKrSq4zHP2WVv1322qvl9Wzo03
YQGQhxMFxpQoFmF2VU0Ph+NaUgA2Yo2wH3nZsoDqU/s2iU/5GFKuYGunrAiJ0YSzDgGh33uTbn9N
GiYNsaF/hoVNoVMG+KxHBveJJO4mGftvM8J2ZuMoQMKcbJqZ4olrewNmrbrtnd66agz6NMGgynxR
vbedb8dqtjkj6IjBSkL3K9x83tjoKA6ml80H3Q646d76Rj9KTrHc/7pLHRVIE/ahYr71eqjUYRze
PqS23h3TYR0DBt+61TXHurbtkJ8zQMrc9da1KyhjRZ6bdiQRPRNZsTftExg8VA6a0XVexr8daTfR
VeBR5iVA6zA5zvGtgYHovuu6vJaYZxHnVYeMi0DSF1W4QFlUot0WRfcV+2zcx7KBpTWU48MgGyQl
+DG4LP6cxKvQDlKrjN8ylhhhTwrBwhTTi1Pt5veXrsWz9/20GXi+YMUgVymWJ2xbvuzfT5sHXOuZ
povsbJjct84Ytls7DY7NYK0dN7XQSVPSMVbzY1ot2q4aQ/T6IQl50wFKNIpvOIOWF3soYqyd5OaC
EJZsUP/X6xhWl0QcjUcDI/o5bh51UdgUrOuwwR3Dp5Ya2vFhQbVOirUWxlpZU0yN/VA3WXcWmL88
R2n4GUXzpSD5Acc/gbCbu1Z4RtBGShtdsepxgf7+l7E/LCjUL+OymLCELl9RH98Lgvkyji9Zdh7m
BgSrFp0WpLgC6wqqCWSbukZ1GhqtOr321WYIDDJNKSQNBeWIGBVSo6JZCE3muL/USf89jWvmJbP+
11Q6PMa09jhqLszcRShM8G3mz9oh1yrt0Dg5FiRqcxIuFdlqsyXtScmvPOp1890BoiDVbxINaKZl
QpTSsX6eWUQP5thRnmZS2rDEmIO1NfxHz+2hcRYoZz0//FQAudhF/t9pPQUtIFr04pGM9r9uxnpf
nIwK4JJeUutSNWG5//3P7X9YT5mWbjq+Z8JZ0wErEWb89UIMSEabljf6B30cLZJWKOjemgpB1GsX
W1ZXGhX/T18dM6jBD4e/HqkGZalyPBnF7u0QtfXhz8x9KV7/Ly3/2Pf/l6ohCaJ3AgtvDFpObUeZ
V5LWCWDMAboYhOD0NCJ6wqk9zwkoNTCVtLZNV2pPMnvssb04+/egSSuKvUud3euY+rRsLOjM/37m
bU8XpvFOq5xrpP6Mq/6MPJosgy9hDsQf/XLhbW62yO+zcDmoviMHVZdb0tzweKccq1u6TxSsHAK7
Ozr1jMxMlKzRQEzZe8g7xao3QvNFbamxvlqePTOkiDaer70j1nWX+KemHK2dPiZX1YOj4jFvYLyV
ydg/XBcfX61cFx4vVwPvSFMILCR/vS6oYAmDkaT6YWxm6jsWDA4xJIWkkeE76CLxuVNjxgL1RYge
IE+xUIUdigi8kj8x4bHrCisj5jGRxuRK9roA7OrrDuBv0allTlNAVL6MKaSNpQz/wWVOO/QUvR7V
VmbDYKbYWHBr/rpnsAZu0gRMhItGZ2/kofQVLnN9FZnuSC3/CLWgaVrv0MyOS0aM+cisAX+4GcoX
8Mr+Ic0XyhCdyj+2rUHlrQmXVXXfmmby/j3kbYy5g39sYsrY9zpwc+AJY3WoHYlQ86YTVRsF/yS5
2c2oRpCGtddpKXse4SIEcyX3FIjEthX0s2YKki3p8xe7gvEH+DU45kEI//qtD2v33z1vYwnUq1sW
izL9JgsBjBwgUUWpJFZl9zZFbI/DFAybSieH31gm5cAmD566Jrv0+4tEyIfD26LQFi58GUiRwmGO
ZRIN/3CRYJgCi700h02PO/jG9hbz6P5siA2eez+ODjmg0Eufk4CEZHVtuwVCdpY5D/niFlg9Epwt
YdXeGt30txjS+FmjlJ208Yi/cpcP46mnen+F+2d79Kt0uCl4tZ5IZDsrrNA2yAoABfq28cJs9a90
cq9BJ+KdJzWjqgnDb+MCE7daODMFUtvd73+Ej09QfgSfCJwO5Mmg/siR3qvvX+U2/wK3ZHW1ES0o
+BXUHggj8v0ayYIcHT+km6LgsZaUuFc4wA53Uamv3QnuB0Q7sWqcCTZ972CCJJzD5HoUs+XgkLx0
PvoiRilF3dS2x3nGtqlhgqiS3YgpGA9J0o2HMCkwnYiMAHOW9BPosHkP3uvv0AlQNUr5a1brX8ij
EtqN3OEhkSKVEpfuwG29B4MS6IlUMNxzceJdY+3aCMC2CSowbMS18ucHi+K8K1kRb+9mxecoqcXV
LIxPPhnQQ4ul2x26zehWn7JTFnUdxX6Vea2iMt8PofO1HqYF00x3OduyCXjOAsTECNkscQop0Hm/
RNLtysz9CMeCJvxstbiZ9IP7KOaouVvS+YsappyNSm0iXGv1IaYDFD235kQSSite0n4LWEt76ZPA
2whD7AaQyo8dWDsNJ4ZMaOaXLHPddWE1yR9uAVMGeN/fAoR+Ca1YrLMJjQjjoyus65HEboO528yJ
hAigbj7OPxsK1yGEJX5/m5khGASzJS0CxW7tSPy6OaGUR8hXU49+fGvMyOXUTf6PCjrPMTAobSlE
8NylMz9vVkeXJdDCiyeMEIMWcHS/v5zV/OrXL8QdDb1eEGiS5FX5hd8FdLuMHII7Rj3q6AmxCAKB
s2qiOExZES7wCcrU2aixKe3Do48hiQb17LF2Iiywoz7YNPWUP4oh6q9WBYGm9fNHHsDjaS6GFMhR
Ap11cnySVr57dqiiPXfo084IFunCVsDMOIC1sYTUB3tUN2TDXwsBo0use95FbfUBehDqJpjJyh2q
KeogvXVnHyGp+miULA7Eh4XnBIZWl/FHi5aIxJ4zgx7MPHA0YXg/+n25CSoYXtQC1o+YJgKr4KIZ
jCHf91L0WZI9SVdqUzWDD4LDjM353RhpXXIgoqAO8fdnQ4XVfj0bzMvQ3vMAc2yZ8P31bAQmfgyj
yNrNQk756mYPCQXaJxKXyWtTUXi5LheruK3CNrwfoJec3Go65PLL6bNERC24ozoIGEHUt63YWR6S
YUoGisgNnvFv9I4IaiCC1w43dBCP66gKAAtUy07PEUPNHgRyQWkqclht8sGST1kOhJVihCSBkRN1
0bKSeq5d2MJhquSzvsQubhcZ3fcu1AQe53JMNTaObIPf99iPMASIG3157eAvEqbtOkxalHWpiXhL
qyCTgXjA64A4xZLD/Vw0g7cBOVVMRMhgGdCWipzqSTR6D5Mg9+lY4Kh6zPpOI0KZhw4ZIR4PIEr0
lJVRjtlRUxQWHmdBuQGcyisGWOgigwQhsfJB36YzViurRF6T2ax9+f2J/F9uK2I3hE7JtJM3p0L8
1xNpzLUFhbRtNqGH2YCcRBihg0a6lXMM1e/yptnynHmqh6SijlyWg+AMf0PJYH1w3zZxvGkOarDy
QOSTPZYeGFF9UJIytaWaVvNd6s1wGIwcohqvO7rIpnIUlZ5VbSOnMndhIwWVSOHWyGmnaxPk4Gkp
A+/zOT+pZjKwIR4pM8LXyzpms76PTef7NHfUN5dlM5w0Rx9O5MWHk+o6DTiY2Tn4BiDbtwYrOeTK
+K2QpHZJVYuhw1GeicwYiENtGjAJuwBiIicc219Jc0Mcg++t/Yf3tfthxUOyzjOBwDM75jnngTn/
9UxYnaVr9RLWLE3M+NCHS75Z7ADmca9Ky73wPhAeegYSbrvYd6D7IwYLbSe9WFDHsDFABtmGUb2m
Sg/hghpsoiy7lDmY+GQc7NteFCinbW3Y6amHFacP6LHlmfsp0w27OhGqiQ91zy9KhbeDtn0Mr51s
3NyoLnq9n/qwPPcNrjj5EoIAwf78WvXZyuCt/mTWYA2FG2OmUYI17J1i3ckZcymnyb2aFy96JPlU
csqsRuuMi0lgOhgViX+15mbroes9VbGN7YIc8qMsPSTG9NJg5+Qir2Rs6ojyDZngiSC7bwf//LzL
jAHFGYC42e7KO4rczr+/a/4zt+Jc2TqBaM6XLTMjHyaYkW+h/gBksNFsScD1Ie8ZszU+9STdKG3X
0T/KLs7jZ/xHd+oNwqPCXGtz2N04QBz6yLYOWK7YB1PU9kHjzXSY/C/MbP3vDY7AupFqj04G20qF
g1STR5F2mERuAaxDskHo1X8gz4nVwtB+j/R43yLd34tlGvYTEBIVI8bvecNMsXnGwa9kQtOtMmSn
O4qmUFNgZr+eAU0dfDd73xRpRwTmbVAdA9Zq71H4sI3l/HFSkRrZqO7bWIoPG8i9n8e87c669J+o
rfp9NEEMSiapk+4oCc78uKMw1x/XJnJdGCTGUG7wujWoKry61NusSvDYay9K9H2XoQQepIdQU1rB
xovL+bZ2mOkZeDTtXQoBLlq3fM7srLhlYuLukQUYD05aUzBW/CGjbzj/yy3LAgMlG4kH1zE/LkZ7
BAuz23n9Jk+wk8Z2S+yAMbvRuhbeMbf19hhmVXkzs1C5RVMXEcbvsTUe8CmRc+TSi5tN4sVPrWOM
B+wfJh57wLSoTXygtIFyk7k+YAMVHSJZbIcwVzWxWfYbl2rAyO0mbOn4CdPJ6M+Fv5yxSsx5dsnT
OepoMDsQch3capMcwwBh7ZTmeCWqRnVzMd4NywJirR1bPCby9sRL9Q7j1njrTEWdg4rIHiYD355U
tyQ5TRgHACbpOltMyOX6tDagQeFBeZqMZtVVo4/NjmntaNZL6+44EaQNeIJRoOpAVmQ9IWtbDuFC
1ecEF74kQX8Q2FycAzvegqldDmHmgYAKjBxHCeRO0xAjbS3KJy/CJUtjkoR/mk4FuxpfjH4Ltw81
CYa5qz6WkzN5fSDCJe3R5Psu7agLr5cGlW9vksAhVb91SoTWnU4h8YDd3bHrWoIBIEjORhGap2HI
KFbvk80cNNGW63Gfh+ChitBtNwNVl1CJsXLnH1hwZqSzuz87O2pLmRcAAgClB1escbsGijb9wZ3F
vunidWm77VNUa1+1oKzOqtcs2N5WWoH7VYDzh8bsB0wb8+ux8TAwaak4uk1Q7Vax3p2JSjaPS6vh
B58lHr7PI5WY3viowwdvprB+DB3I1F3ULuhIh3lTM48xGq0+CNnErFMOquuP+X1cAAzCmuDb1JjG
pUjd7qmLnol6zBsu1ORGa5LlhIpixsOYZUChH5coclAzhbnJFIGmTALtD9NK8SHIKt+BeCs4PikT
C4G1Ulm8m+QnLY49RTS2G2/igjVGqPiWZU0HvcTqT22psWXE5NSKR3/dpwcn9JPHvs9PPKb91XUJ
5X2WInBDs4SpGvrmgHfBoQqW8AwbMgw97SD02jwuQydtCC04NETsqxnrd6ssnuyFSYJhs4JEbIjp
EcVGi1bt0Pcs16aElxc4HddOwPTt928VV7413k2qTZtvbAnH9ITPio38468zgEzMVOYFwsVzrc3K
eZX1UbNmvelTSjLmgBIF2uPJw19HQhjbEk9K5OLP3AFwLWcWyKqbuAjtO8+Z1697ixqIWSTf3j71
d7j7UZPTeM3DUkcHAsEYLcme1g+EdP3qWfWmFLTYbOPGZ1aAb9SYakjyrzF8my9ubfURE2REH7l/
l5PJ/L/1QDHhnSUbjh71yb/TmREP8+I/gzhAwxWBxwepaXRjcWTGbdzjaI1RoWij754+/gWbQXvI
zeIpKuKTwyV/pqxg6y/2dKeawErnOy9fvrhB1R3exp3CtEGWdPHK0YzkT1fqxwW2SYAJbZMv9Q8s
3f2POb5OaEtj6sayr1KUOIGPxKgMPeLCalOLKjZJThQnu4wDaOdkciPZVWMfD/cS02lvaq8qTqaP
+A7P5Gjz8SD1SfU3Bgugjq61xO9lwhQBBALxJT0ZKruqxlSTj/HYkVThGGVdF1kstGLqWN4OUePi
7XOq//oJ+VcBPbweXMjnp5YPySGoxDphyXbJC3OG+C5lfcZAiFB11R4e2+l5zv5RnboSLURWGtWF
sGbtU3u8E3rUvQ697Ux7ZlL5BND0bezt8+S8jVWHB9JK7VU71N9U3dnE7tF2SaWpHeXgyGK+ZDiU
g0k0y6X4d6nG4WWOvS/lUPnXpjPcT2Hxjxp1zb45u3E13qhuTORnWy09c3D5mcbqALek8BznwfIO
+Wi6d+YE/3ppakzlyclp5H8G6AA2brSl3K2OqVoL9WcRHVQ0wctQet6YqQH+aDSvr90PcYalA2UK
AufWCTAUDgpfP6nGk1vuaEDQQU3KqyH3nE3Cu7cI0vGILKs+ozBszqhd4mE15laMyzH2wGqParqS
JCSFFRxJda6zBbXw9XVsFm6zM8wuhDqiR/cm+kcA7ebTMpfG02DHK4+8wYPqVU5NCSfwq5PqZlRa
rQJ8hXeqix9euzW6Vl+prtl/Ceoxu1qYohE7GY/cKejUqsYiI7wAJFYAg0HX5GBnvR6T/yQbvDuu
jy9a7jMvybXg1FT9iBWjpz2T5s12etxGa9XFK2dBn23ZO9U1BD9lDtD5rLrIElaGPox7f2TyrKw0
VVOrMDT87vioRU896lXksOb4IFDogOamrG5mOgmWWPIkxIih5CruKVyjUsRY8V7+noCh2Q2F21z7
cfy3oQglBWx9/TDs5hBsqCGcfj16ql5MKtIu6vPZOOJq23VQ6hL3bGJbfE5ATFjcUpk1QrdQQ2pn
yBpnhU2re8tUkPCA2l1GGVcZH7GYKZ3Vcf8OyWPmRLuPGp5SdjqdF9sZX5vQoWvZzbh1uW/NWOxq
rod9vGBXuReeD0mDVxK8KMPFgr1a7pq+nW/a1NAfVKNj+caJHZe96gbAWa890f227mSBM+CydQ/w
limQj8HIFDpwwcxpb7mDc1OmT3FnBX8Xffe3DVP82dAIRbpTE5+DxCiOCd5DG+TUy2PpOZ9xLb9V
tqKqGTqSpZQp9NT8EytQY5w8Eqiyeduhxl7dSOUOq0Tl8vaJsjDDA7juMv0GawW4G6VEAuO8yN4Q
vsHYGoobPne6cRiL6BvhPpJHGM9clLOlT8Sw1SfnaJWiEitVuyvHlrp0jjgjNmKlDpZjvTxO9Wa3
+ffzUQpt+/czCcP+uDJhTWrYFD/JCJ9OWOFD8F+zEz9vYuqyAdPNNyRZq5cyrI5p1JUPfUscO4hZ
iORO+UIgYD65Dej6diqql6LDe84DVbTBF6amhqyMJQq3vZImfIkhqe4xw4OU8XPMZyG2j9SPKg9L
5FbhZC/UNmkbJmqv+9Twz8+ovzPKU6eGfo7zm1j7t0N/jjtitPaqJ0QLml6DA4gMqjvYMWRSxSlR
ZBJ/MKfVnOMdrrpqBxYqwFiEf1IAk8qcuku66DvVU0e1VC8AOcDE5O0PLRG4g5Qqgb06JCjSJx3V
2lYHq3pUzRACcepk06cDsNQR3JHa0SaiPnptEMV71c8jDCK1saTCGH9Uy6PeoMZeaD+Lku6CxxSL
2+dkrsiWTXOOUwFptL06WO9gSBG8k5x52LpeHGv35CaDe7tP/VVlyAo2OZb0kBtcSmYJutX2XnXV
jhHjjT7Nm6v6VB5N6aW0rJ0LumEzDrhMqpV03/T1qZqQvmD1GmG78G9X7VR+vZknXo8I7YQjkv/p
KltUdZgaIsV2ZcHS3kNROzWukZK8L8mITKzHACHDwbQHPeFylFmG110tgdTXXWqwYQmGdYMcJAj6
NOjL1yyZneri92Qi7f4+XByjgGzVtNvf3zLiY60REznPRj+KckL+Z8mc4rulB28HrakAsWycdm5x
VF4eZrROB102lFsCWZZb4XR1h17s0zY8tVO91ufO3C7hMN8gHSm2ODKNN6WZ+ZCPSJhN7uCfVddY
uuiouWIzQEA5FpO5Msm3b0q3IYbcFc0a/AjyAT1ZnmJ3orJh8cGo2/EpJcrPlIRMY6VTNuP9IZ8u
PhYKqK/t2WgtBfFHVl6/fu3OK0PJWOg3bVsMMEus8RGeW3xK3OZvCxSgXdSoL1zuEBzpbz9gmxZA
WnvdfGmkYa8lz2qU6d+hgOYbL1zmQxEMxr6bTO/TEgE/zifWy0TkDp0M4hppVpzy0PmGxW2yNWXS
WmWuQ3LTf/iW1n+zYZ7nMmFHyWzblq0Kzd6dXLcwu8Dk37CpJ/DXmJ7GsJlo4Jjg+VwTcgtSnPKo
r9mEAzEC1TVCD/8VjLUrkNS3LC5DrKY1KlqK8X40x/6SgLbb5a7Br8QUfO8v1ESWbeddVYPk4Ghb
lUcAlKGqnwNq9oEWxJm0PZLGPU3nX0Tvm9IFkDJhXB4+jWRBLot+beMNEf9vHXPq56j1kjVTRyJa
cUgtdcX/uoGIdQH9i05Q/OHl8b9dEixnDC4I4ZI4/LgIL0UWWpo3wuoLEbzhg129NmYAL8Ig67sp
esqkKni0NzgWOVuJkSjJY1ZF6Bz1CUS8lzn+LQiQYDWJwbuz+tS7YydSqfaEiCvA4RtW2IJ9913C
POBmajgrlo2Tgt5/9pLPKvDQp225FgORPFgFv7/bP+rcVKDBRn8s06M6V/6H96NRT+j6PAr8Ax9o
LgvrCsyrVYNz7E37tuuz5qSaJIQQQuINw7efYyN0jVsdOghOHXlGAb5vABckdwAsoj1DQUUjTC58
iINtnV/Q7Nksu50GI7PFj8/VZHIDxMsmiKfqxIvWvxnNCdwCVuEXM5xxJQsL5xb38fTUOGUBZxNk
W+r4FWDqrt+Zg2N+Ape+K9P6ElrBGniR/f9xv/iOrJGxCUTo/EC/PhUo+egLWB/thqrj5jTAnjpZ
4M7WLYjQ29E1rotWM533pxILAye82FNnYu2ev6Q4LOo3ApvilS1yZDT1coVdUcBRIrIDwmCwD7FH
JaTmWfd55eZP9vSjTCr3cUKJJOM9mF7PB9BJ3aaPjU9tGk6UnUcd5G5tH0Ttup6zYLUUOOO4gEnv
inH6ktQQ4JkJ/KC+azOWnvX3kJaX2kycr5ARwOl/wa7Iw2rc+lOW/b/xKrTiPiUOVKh6LjHgX3+n
pYIg1NikQYcQa5Nszt2N20oalplewfSPjyCY7qM0Jf5omeW+ycvooAn9L75jz6o5gP/ZTdbJwvxz
P5bTVlHNohi3gooFth72/4yo9E5F24O+5Tvc5i616/iz6zAecu3i2Uuz+f2toZ6F76JQ3BpU28qK
YJ6UJpPHDy9CpvxxYy4V9p0hyPfO8ta+ZuRIx2xxasvSO5TpcjuR6D517RCggrH/bfwMbglWLHtE
/Ewjcm26Y3k83zVtbJ61+MTj4CaOZ//01gBGxvOkgTE5GMyrTqNIe8nsm05xU2eQa+TmrFfTaZTN
MjbbZAKHpftkIHobCFaphSc598rHJDsMVV/fxmF/tkkN77RA649t1gJvMsHAOY1VsljZFIASTkbp
1mufNDP8aTEcDZBjUdCN8qvijSflhFrgQhM1MKuPchFdUs1YB2nNyikysMNWxf2qAWjww9Ch6/7+
NAj54v14GkzSqqgcIZOaH09Djwi+0rjgNyk/17RKoV4iHINuh50UVbQ/zGX4HLmNdhk7U7ug5w0O
Wu+dSB6LY9RP5wH18n7hdbeHb/l9IU+KjzXN9HOrJ7N7U+u1u7ZNkRyWEDmB1ienUTZJMz8VhUjO
ej73Z9hi0U1XGFtOL06vZX3/+2/r/C/fFqW8oTP98lEsqUzLuxe0lUdu789czKPAELEJYbEBihlP
mu6lm/A4FwEuJn7+zxxG93OxtXMmpEk9royZK0FbNLFPmn4XNdGESmk/amV+WRxn2HRmX+4R0sHB
LDGghPOyBchDZnucXtwkYzFWUw2LSqq5XYYBKDDMEviVDlrdQU9JrNGgM8NYrs7m2znUEB7Kph8s
f+OW7pMfE8pXTRnO1dmranicMyB5UU0bMXbzVUAxzIcmfYBKjqLJG+7SuHV2BXqjVSkD9o4PfdYp
lmfDhOqBHVNFnsccYDBi+QNfMpbCBWdd1KhE0iCp/nClUXD1nytNymr40RGJER0xf32IVREJIDA4
Nas1c4cAJjrqiz3uIqpU5lKyOlsDJZiDw4cxVT861xuuMVazlQMZJ+WZXywZpJ0S57O2cr+BxxRy
goembdDP2kLBQ+BJQdwc3MJiobYhgP+l6fN+IBIcB9ZR6/y9mI1kH83w2J1e7w/IwkFMlGJnw3KC
/3TjCtsn8EyQFGgVP41mrepGss+n6Mf/+6Uol8wSbmDwo3xM6pk4P1VVBVHacpBs2e1neK79t9Sq
h7VmzhjY694pDCCCGQFcF2fyvK3ne8mj0w79qWn9VagXu5qySUoE6mjn5ko46Tin1ieZtSxUfo82
lcaVU36yF/Cvae6HK7B4K2zyvneooHbqRcg6Mju4+naOZ3FwRXnvU4jhkKRKGqhjrbWH8n43j71B
GoelJIUx7bZuIau02Yirn4lMTc6vxll8DUYCLirZPMiMcz2l+daatHNcYblIEAiHaMyjbvxaM1ea
acyYuCNTyRt4nr1LRVzjBN7Dgo8qyW6mzOYR0FVzLmNKUX//49ty3vXhqWcj2DTIfqgKwQ8vVB8W
F1ltrd6YUYWucMof3LD5K5/s7Bj3lTRQg/RrjV5DoWms70WgHwEJ9rvWtS3oeUt8ZzfDU15DUM39
bVXH+SYjeL/TR2fcxSkecqVXf7Y7YAy8zxZkhl/QmYvHgpt0KKzveWnH5zTU74j8x6vZy/ot76CX
Bq3nYZD4OlMDn3kb1tHGr6wdy8SQ3D0muU5Y8+7Pv1tTOt2oZKMLPvLkzaF/XIrhMQojGPBkKN3E
MnHeytOjakwNJpPrCrzMTHKjv/851Tztw88pqR4COSwzUB5Uv97a6B37Ggkst3bnsKBEb7buKcvt
+3q51VLWIXGt/T159ZdyNBJm4BLAOLjdBmHGsB05xybuN7HknzZlbZKDfQ6zBM3nMtw3JjEig88/
WkFT7Sxr3TLjWwWA9T7nLCzw06tJnMWwMYwp4m3NlR53k3Ot0xZQ4IAlWGhwVofqB5il4++/uC0n
Kb98cZSvviFsgUTNomrwwxfnbiqraeA6cgCDGRBdj9NYi33dZ+eujqXVuA6fALzeLYkz54RlCKVl
jaejkI0xpJzApNpdJR4B5iyTZ21rvcp3XSjuunTUb8bZp5BuzKYzYUag0D4WvU4QbSY3y6510VQX
NN2bBG0OGQjcSWeKuvc6z9MOoVFNCZ5J7ZU//+B/aL5MC1WoEzVN/Do/2sa91+Mct8BsJkaT4u0Z
aWPxCHHClDVNhSftsnKXUil/My/SdK6O1sFUsuiaGtgjRZLsGw/vC6MpnxopMkHhbB26mhD/739j
7z8RE1aHjqtuV8fm0fNhDWXCeEgGzck2oc9636r9c0UxyhlOR70OIJveqi4zEyx8kTj650XM1tm8
V8N60plEjOUHVBPYbXaLOmhcv455LKoqZo9YbifFfUHRPYA2W1q0DcW9GkPHrq9GVk1rMrPBuTeQ
Iq80a3ZXSdl1e6cvljvIk8Ut8079hxUe7BK8Y1MP1p2fYVwSh3Z0A34b6V6nU6M4Ir5XW/20XFMP
2PrbuCkCbEVUf3baf8zBGq8zrxBsivL8MWIltelyzT90QdidIzvK1oW9DM9F2H8vQWXsG+oOozuW
ELy/4mZGZT/3a01gL4C9Zs8shnBPkwfu8+INNfYLZnseoqk8Qa179hpdoPMqklswgdOhWPAIxHey
PHuWfah8T6IAh/IMCzFNt5ylapP4SOAcFJDwTZBu/eGhYvw3S+8iUHMMUD+yuJGy8F+fKlZVVPjS
5/Fmnq0IHjIcedCYL6LPm92kae5m5r3+BQcykVfNN9/JF1RGTbCvMmt50uLgrhWi+Wa1+OYKyA1n
M18uYMRtUNwRDGW4iQ9T7Ra3Rt6PXwghP81NmJKyqTnTONHfeOlyCQfD/kqyEhaPboZPYZeRMtD8
CvRptyJUBR0kseBqxfVF9Qqgx1vfgB/jjyVJGp/nfT9EBlhBK16nYYFfeq+XFwOtyo6rOlwnEBCM
uAqfCPyIT7LHcik9Gy0pxFqLnwYj/e5NDrxU1RuNHtlBwI8iu9o0+EddwNhV3RF46X2dD4D8Z3Hn
UzIXMCv6ZvfRcA2p/WR261U4hzc+Jm6V5hzADuqnWTY2+aA1PhbGjRhn/ZThkQQHHgeJpTcJc+fe
fSvGmmW4PXzVYu3YcV3/02vBykk177uQ5h2dx/o6aVttTX51PnUBkSkr6OOta00fP45u1VIfj5Le
/261xMG9PMh2eYtpZujGlPmlBbiVOCaFg8IcL8Yi3JtkZQ7j4k9HnunuNvEnqtvI7azt1jLvudez
lWj76lNmY6KA0UL5BQ35j4hg8A/qRPZcDhBsev7xmrI1HpEUpo3zd+DUD+1skL0W/fe8jahXnvx4
OpBUmVDLsZX+3JpCHNp+/4QznP+s76krJwiisw72Dd//qMgonGgZXEsP1n0NNc+OMNiaYuFCmW4D
0JH49d60cQqlnFkSFwuhoFWG9J9M3IM6ZHTmCOqI99TWhH3fmlp2fV+0ByT6N2/jGHoIXNCaf49V
XRMfAgq+5SdU/+3osQLX7hlYMH7YAdaYEtYQLXgnqzWGn40FEfldV+1QY0CJzUPVPw1oZoA8htiX
ojP9lgVmsmuqON0AJmeWUHV3nmkGD5qbNRfHanUJLK+/2MT7bkVuzORHw+lSzbzkQrykMdZu5r/G
QRyotjMpJOSa+hEJTNzVIlw1gEenllkti3ISNxN+jGaL3zTdaaL0OW6ZW8nIckeNJZ50BH9S023s
Qzph9z3ghrlaVJJhtlg8zKzw2k3htZDww/m5NP3iNEiXoaArtfMEuZ3IVPeghjpj9NZzB4Q5qQxz
O8yWfwpHsZvtwPwaxB0gd7027lgBtruW8MJeNLVxHRLgelifVNBZ+m9Rkbe7Otaf9cF1WBnqIDxD
q6JcxuH9nHX4lkZhjEI8TvMfefPk9aX1retqfRWMXbgbKKKGEFsSz2N6StmbGLm9wPAijPNuPNG1
R9XossioDN2pgg9ptkdDNmqPW3RysSn7QxYdxjgqd2qH0WDa1eeU1/Lv9G/xMdVuxeSICp+K2Dph
2kP4HftXwWvXcbyaMDKWZNqN7hpjc1PJ0o/XTSMaC1JKSALwe2xunJSIttr97hi1maVx8H8oO7Pu
tnFlC/8irkWC86tmWdZgO7bjvHBl6OY8z/z19yPktpJ0zrn3PgSLKBQgWZFIoGrX3sFKHwiHD4Zf
rqXRHCLxv/wq//34cTSdqi4ibrptWWxsf3388KwMRe3P5GmmOq21oOIoNnU1SoWIkquZQIukJv6I
AHV2obwjpVyHq57ssIBNPylhlTdhwTzIJlbGeBsrChuGsCBWOHlsjeWl7l+5PgfCtZ2f30mjvBrQ
7usm014lRrLlVAawcG5yM7vnE/af1MhG9sUzxYsKOmplmd1w0WqEA/+X29NMcfLrPtfgtmTPtV2a
prEDIxj562fBKW/QezeNtlRNLOKpIMk0ad/8KjQfro3Wa1vfYDMWQXAcLR1PU1axAV2A46JDtTR6
aHFzJFd213GiQS91X4nDbYmKZ2yfu/ZZmowoBkIJt8tOK/JzVGvGHdJo9dmcm5r42DlNy3M61MZd
bvrN1fRhDzPkwnIzgSz+V9uod7u2C7V9qAXeWZiVe27VzF4aRqmvZfc2MCrxRlU6BRSocM8izs09
XJVPaqcTQ5wbVG3Eoe6zCJz4fGnAMFDCp9pelBr8srTFKtHC6KLMYipjgMxp7GUoi8zdHP0Zhd/F
C391CeEuAjcTT4I3V4wlrKeCFIYxhC9oya5EVQdvYijGXTEEKjVwTB9K8unWD3UMmidFNM3ToNrQ
cYrhEsAS9+TMXHg8clRyh3gIBEsugVms5aA0ZZ2A+31okZWcJ9jJQOIeqPFCjl6bNHho+tQ+yhcw
RyXd6m4Nzm9e0rOM8mlaVV6nEtqK02RlirDcysXCINKPY29Sg4Mnu+O1VVTGxTGVLxN4OYqIVfNJ
zaJ+41N9uupr33qyBqM6J9pwV+XEHpfgMr7+yVdO1UX1bULElqNiNx8KUvFiBO2jOrXRD6Kcz4Y7
hi++GfYbk0L1uwrBuQtVLYiXzh78jZ3WG99VpINii8hTmjqXKRmmXa0Y0052Qx3eKi8bk2+WgOmw
d5q/PC36NlhT/JJb3YRkpAWHyNzwRqa1HKDY8VukRpBghL66quKwQTc+GRaBAsMFAPKyQ7y+g4U8
beNHD87rR3Zir5mXewfZo+iru7RUefu+tuyRCkINZHpQWzN9Avy0VxpDfwVXSlA6m+yl7KoxUVtL
i0qww8EJOpDyYHTcXi5Op6h3kV6X0d8Db1KbRPeUWMgXEm2wdrLbxHV9KEKK6NCTQcSxzorT4NvV
iYMkoQQCupvCzoyV7AroeRdqClRb/qTkDxFkv7a1BwOSWA4YAdj5X/sBJeDbFiAaRO7//G5jJdfX
lekYKyc1D41Xmhee4OJ57lnQUVzMTNWfgWVfx0SV6XKsAHF1HWtG/f8xT66J1o/+/N/mza8uX+Hj
9eQ7A8JVQF7cfp3MR6fNim9xV0INWeXmMYSdBLKCVF9xlje+NBDJkwPUvvshKaAucpxLMyrhnRdq
3cZTLf3FjKuL9KgHFJX0svo0lDCtjaU5Ui0WhE+ijWDmntfI3e7OBh3+2TAmc60X1fMU9tRNGR1Z
qipC8Ysb2YMZu5wmqKz6bEzNixjy0l989py89heqqTxbQ2d9JtmoovU4DA+RYrroB6fTQS5jtY53
XaY0Au22DGXTLHO8LZNXcy5OrdxDmqTqMh+d/7KWW1EWIN+So+Qv82+ItWq0yVHvZt9gJbp+TFzr
KYj5/ctfMpgvsnxWBcgpQw4lCuFVRwdRLHJCIIvQdYP7EiXU54qjDaSL6ntXjspubQ/ODBXs9plb
+/tx0olhmOMsgJZ2lMoFabcrkIR7lA1KF3pP+MwFBWHq5pPJ/enOGoG7+YViPFWQgDyp4PbU0ssf
e9cLn6owfYs6MX3tZoVdJ43Vi1sFghAs3JhyIO5DjnJCeZm6MN3l1hBvwQ+6n1uXx+E801BC9kc9
hxiO18crRkwzF4pdqnNkpz7f8GTAreBVUFVunj1PLzlABHph9uhINUqU7aBe4E6uRGATodv4qqjK
30WX5Y+KC/9fMPVwB/BleYphl3XVPn5W5ibqqbN19OzJ8iJ6ZnmEBdc7S4cW5luq7CL/KAfzsQwo
cnCqO9lFv6xaQYAao4oQ1eLC84v0gK9a35UEIFCga18RbikowasF9falhXRwYVZfogbyTSu2vpuc
ecE3dPpDIKpq7xnAoKjcy59FlL1JDysYHnVo14Hddc/TFEJT1YbiC4LN71e+qfwtTR8X0iswe/Hl
w3S9OMdGbZ1ROgueYWKFldUHa1YU/REVegjF5y4VSvo2n2RhV1u8Nq1NUKz03X1srKUkUps11dot
HWKXXTkD8uCnzeKOnHomyn2MrKZ1UgufTAqgvRT4blMdUy16b4ooB1elNYebPdH5wKXHzVZb072l
Ft2+S50ZL/sxP+xTZVvE6t/cVjwC7zQcluB4V9tqpZjNu03xWmWX2chgSBc54PKUP6pJsL+Z5FUR
f0NXQjuTaHMv0jOzvJcyKX0q4uxXOLbdO9cTnx0zsO6MlodHkeTeBbb5cokoVLgdSKAqiwok+LqJ
qO+Sw9IxETZ0OCVanKIwDEQzHKU+hl68I43tXpchhc+2L2kMQhEn1e3aSyZh/PTE3Et+6Yko7fn+
OScXYZmLqkX1Azmb+qEbT87EJjNWBHX8Vuy451LvskucIXrb9pAIILKC6OLc1Gi2HzzThSQe7vwC
qYPa1j75kVU/mjAdW3OvsFuNG3C6s4NBXGTPDyLOFFXJM3EezOzcWiUuWiyyK2yqiVWIaFaZVr55
Pmeo0kzjLbW7w6dCIC6hFNWPPCY2Jbr6jWCORTZ1Qu2hTs37WOEEmfpZ/Cb8jLwSrpWb/dUqqfnJ
6Wz0o8PYQlymbC6uMkNRMj/7kW0TdJKgk9XFRrhxf2fXYhuQN6eab+6WQt8OGbnIMK+Go7wKhhEk
3IdzSRGSeael4GhmVk/pAihlY5SjfYBQ2DsVc+N1abbO1QKhzTniIG3yKitbB3q48BqJuNnloGkE
L0OsDvuu9kzOdfPU20pjHignabsOkD24rTS2vrEpA1NsyO1/TfPB+2uEwJijnfl94qPj7p9GT6SV
bfLogXNXZDb82AbYtW4op5ePSU2WE3Zqze9eCr5JTnKgl9u0gBvW3JF+6JUqXqIcrVa/Gj+HSZTf
ISFRrMAnjp/dgh1wmNTm/R/cxOyW/urWD4HOaR+492y3UUW+S1v/1dQaKE0no36ZdNAnRFj772Xk
oVcDEe9CK+uVF2f5j8GDCyeKB/+Vm3aIiKVuQsvhRFtbNacDqLnkMGQwlJlT2DjgS532EpXJJZxD
wVCLr0q/sb5NwptFipLoaRAKEnhV2h0MNW3vBVKR66jSq0+gBIB5xUH9I8iDhSvK+m/Lr1/VIBev
fZ4gO5yGwTmKDAWligFlPSJLWSnGL475XSXtSN5Ky3dj5A1As/LxS1T8kGYvcH8zQ9OAmvMwNY+l
69ZrxerrneapqGkn6gmahoqwmpU++EP4XAgz/ezWEcdE0fkb2YU7pqBcUBlOXdqVz9RXruTsDnkw
nj5auKrLLPvspuq0dLsoP3Sxnj3WIWEf+F+pa40K/TU3+u1k1+oTdGbpQ6P0j5AdG68hEOp9WLT6
KrKzZw3UF3ETcotpRoTCIIppwPOhRecwT/Qd8sJ/yR7kui0a4V3SHXWCO9J2ayhUis9KYEKiRKZH
2u3ZJO3ERQhTKZtSXdhj2dyFbTh+LoIfPjfqF70exnvodCnpn82tH6Aym08NyT7UxeLx+3/0mmBM
v64Vjt91aNBfMoFMjF7V/k7Mgj6+7QRbi/Mi0lAtL1D4CSBO8I+ba5/qwXThl9R6K6hFPZReZj+E
Y7UBlaKd3NnU6a127lFglWPZRLkBeoT3ij0VW42j9qGxuuaQIeK45QE6XpqgBWjEr/TF00wiEGXu
IjOBklYOMfGCE+S66Cv7e0qWatHVO8rN0ucqGmBpV/OcMnFf3Xc2YqAT+7WLNbXRykz75HOiqS9U
qRh/R8XZ5Mi9yLxIXfYZeMhMaM1eydV/XY0fo//RT+mMzxCT1U9oGLy21lQ+dmkkjkHuBctBwHSQ
IUS5aNLEOJVTET/oo/NXTNLnbRQjiZ5EHQ9eC4H8qLl76W85hrXWa8fil2Pkbw2JKdv3gYCRhfcz
jpygOZynFhUB6HLWgznGLyP6LXdGGAI3nib7LVeb7xEilQ/UIZs8Et1poYvAeevbHmGM3kmOiQeD
CHvhh3L254mHWNKoTPtGwEIjyu9GoBhvRKnz0Dkh6cV/h+cbq1bXbajwZtvcoBFgHHyvhFqKnhy0
zPr9qi7IAYS1meyk7Vr0l4RTs02burmufJsnJwsdLk/g4wU8+DujGOvDreGe0/znrtbY9WGaGzkj
jxJzP8Gon7rhd6fv1SP/kmfHhAcRIqr4MM7dKjOspS0qZydH/WHM1uE0ko+cR01IrDZVZWRr2RVG
5OwcxbHQlsmSZz75iEoxSM/lqHwN6vm/X3tl31LiEx+k64jW05M/Z1DmZaG4T59jctc+1Asbz48L
hEhaymHTTlsq3M53slvWCOK2Zv4ie2L2QOOFkvHWVQ/S5iLHs0dxjL2MrJ819XpTkWC6XGeUbbAh
u5+sw0pD5syN1XOoWo8GAkyf0x7Fa58v/8VOM2cbKe3M09CKYz02BQxAefFsx2nBnjSffuicGeWv
BqzdT9PZjE0X6qfepysuX3kq1ou1qYVgkyp+XkoYmPfgGSDsAlj2IroKLeQwVpbm3AWOZWz8WPM3
clSvzGEVmT6CLfNoZyjIliYahFdzt6ibz3kWVGcxZMPLQPlcYdQgvGeKbzali17lBAitRrmbgJqe
qD7PrvVvWgmxUeop4AyF271GpV0ugcyVB1kONwXFDoLw9InagupREBKQ5jDUtLsg5qQpJ/lItcN5
o0BzMtfQ5ZChQSzRrf1kSB7jKCBjhFoPBCD/HDmn6bXNyuFRWoY0G+DjcvqdPID6xfjuH5pBCkl4
+jqEYng04+CpD0SJ3ENgB3vX9dV1mMHjAgOPaZx6YFz3Gcj1n2wKjyE4e0SzlN4GH+hJzI0cqMBI
3de6uZR2rSvVQw3Ioy+D7NPQmKe2bZxThUzCJ79IQ3QMRncrB0t1ivbJQLRQjo5xau47y0G8re2j
A9wk9iZR8qepNaODNClt9n4lbbeu5zqoY998/jQF4hN1R5Kdr3b1SYS99oY4WwFKNo83VEZrb77W
HbrIKj4FqJbAWjI1yywItbfWhxykHNXxVBaoGiW58iqna+6ANGxs1ZyhCFrnhY9MZBMlh3gS+qsa
W+u+EMknsi76ZYynZ/kwt8dQ7DSkxQif4SUnOag3HuTovydJrxR4cziz40H68g5PaGdY0q0rryR4
QV6JwI93lqYBPAHKYJY539Kb83+f+9tSVzDE/Lq35W2eKusircuF24HWMbNOhaZ+vnQGZwIiSRn0
lBZib/E0DBERmY3XoZ8mpPoYLbMS1WpplM3UG1N+vC4I2rffZrnzWBTKisSn749rE6LKRR1ChLcY
3V49IZw4nRy33HKrHAh7pe8maa+NfNxZfv79Zr9ODVp+873NfUxvUmilirboT/BJyI6cauuIbXUj
dIIU6/Bi1cfKZAa+tloMkmk2XdfTBdy3oy8ew9jnTt7wfUGQJj6Rh0BrZ+ZGHD39eO3JAdlUTbmH
PEGHsALfm92GyeSUdsYPsrfRzpBr3FwsPtwl6mcOEdWPl5CXNTKoK3QPQ0rW/1nwOpszDahYvRGL
a1++AsovyanOrMfeQreqBUyzllk+me+La/cceTbcrXMuULdL/2gY/sMtFwj8rVjLSU2QaMmyau0z
Aej0twnNPF2uYfVGsQYKWa9vi3y8ihWxmYm4rY75PtJUYxPNitBl4n0OwU3vrr08a4+6CNGHlv3Q
5uuTx6xazyPSJpsUApJhMakpTHmqSJf6LCx9G5be5TwFEllnG0bKl+uq0ib9pEsYOOUhSCKAmh8v
LC/laG3AoA+fgr1uYOEydLs9BPN79hRPBURCdARkK405jn8XI18PF8q8o244RreSo8AanWUDto4i
BUakzbJTSjtkH+LbGQVFWf/VKMffFw8pq5w4+krH3o9fYN0Blwua9inMvXtYcxok1pB7aTIKErVZ
/1bJUqCHXfFpmsDVXgcHm/IET/U3VADlT42Z9RdIQFdyUC7m9Xm7JM8Ke++8mhMHPqTB8YsclJM8
BdYbpfrcUCW5k1ktN7MJ9lE49TbWSOH8ltHqavNql7636PuH/09rNP/43tzk1Yf9FoiX9tSxr2vL
3vV9CNg+2vQclml0zyasepBRmN6qH/5gmhwnJJ3T1Q/SFV6aB2mSPRm54fj6p4lyLbnyx0TU2P+4
llzmw+u2vHxZ0yyvy/+6FnjZ8P5Xk5wo1/r4g7pJ/+KU855yjjF9mKWn7H38BX9Y7z99Gn9Y6//x
AXUDGsyuFXxFMXdrNrZxVhoorD03SzeWb/hruYFUOtN9iLO/5Ji0mLliLK2gt4Hcsh3t4io/5uP4
SfYm8lRPVTZGsNEF7XWHWhL2Q1IrCJY8jZce0b1jQTB9WChqM3QrgYw1mmDdXo7ImqPrQNNQWs22
lYeZdE8a7Z+ZcMpPG9JGyCPNxmxunAHQ2KR11EJY6jHRrLtQNO6DHYQ0lB/slLQUVML/YxsS9vRF
oaVr6SIHgGDrsJkDZ79Om+cabn4o3GI8SlPgEC1EZnwhGuE8yEmi4SRBMfW3m2mgLnwDEzYatLOb
nNnWKSQXceFsbrbJeEQ/99g6fnaW6SgD6UjZk6mqj54cU2oIuWZPmTqae+hYZudfPa8pri55bABQ
plAxJd34JXT0cFUqE1KGwNo5Y4Sfks792R6jbOq5U3wEwBad6lRFvlOhfsRHPO4kGzUO4uuV3+TN
msrQYvn7wOxcVCG7b9P4+tOE2S67wPuADwfx6o/rzm4uOls1KuSUN/NGrm5+0h0UUpo5CYsUHK6r
3k01OEDu0aO1pt7zn0tpjaJUEUvpFTbKZEHbyISrVTr4euUJJOrbHX+hg8YkS4XSZvsOQZU6MlYd
OI2DbOokcQ8jYNUWaqV/jFmqEG+BtsrrGrXfhxk3btApaC2v/MnNQUuqPYih2Xodk6tcLxMPduyg
6XcNp4VTVVCV0EM/VOrotqAZP6EqG9jlom1q29rGdvqD+sh+dx0eGorElUA9djlaNdsBtXI4a3x3
fR1uytg7TtWhgOhZLK7rl66xNlCD4QdJBV4u+nDj2V0CZhqObWmjePX9SjHEiIKtGn+Oo97cVZUW
7ISaE9bx09QgFtYHZ+iMwMRSgnYzBYUdnMtq+NRmo7mXXkNqM6FTKZIw+rliCUXqwmrWqDQ0S5Xa
lpNf8xw0db+9NkaSOYua6hYS9b8MSGdHU46xFSZ3gsp5bSFtrsgNOAP3cg1pua1WmxZlW47x0tsg
leNAfVZqleqqufFzxRsXhT1+E6HibX+yyctqhPslRr5d9tyPabKr5ChKW3WuLNuaDbRNTFryMFFC
6R9jw0W6eKZlujXSTUSw6vxqtxtE2rnLtkurcSpShltN8kunSFysVbZrayCCwZMc7If3QT6BcWH7
9dekHpfX/IVAseA8d6+pDtk1lennLhRqP3d/m+sxqqFNsmj4fd+R25ueSBaLZZkiSq7qwfQkRKod
bJ7RCzkqbX1SH2KUYc7SRBG7sVYbCwZDj/lBoLfnri/3N3/EdrNFG6k5GFKW7A23ARzLEanp3kwC
+KhqE/A5paWdnyzPTVaAzggf+wPd28B8JUcTH5CxNZEvW8nhzo/SVSSNs8/v835dMCYftQzEMLUr
BCj1jWYkrgOuoAFjPrTx+tr3zXI8T8Uu1MwU7uXZBazpu4tM/piZ4691OFGRfws4YZZK/T3oHdRy
o6C+j0a9uja+nkcLEFQjFU99QKzOLBfCKo3XKcvsTSycfgO0VH/1KINcGLU/HtE/VveOE1UomhMN
ioRvkL5NzFNO8GGmTwu/+TM9U16Q+p6ceBf6Sr3thRF/cr3v/wd05J9cWn3oN1TPf1UtyHtBKZk1
h5/fd4hiQoql0K8YKbmVkw3J55/sZBXS1YS6w12Wu8fIcoqv0Gejbi20+FmDZGkFCMXiu1MOWzFW
xSFJ6uxAsG/cNrXQz1rqiVWKfttz1/nQ31V6+pVs9CmIxCcVHryHttKoQcsaNNLnyLzlGaRF2s47
avbQv9qX62kdkrBjb8FkLk/pck7Dz24Tzkf725y8UPpX50REbFpoXeGdoiSd7s0QwjZo0Ts4MLv6
SSXiP3eujV4+KaFfz9kExktfLEdRUZRDWPyu8ql/iN3iwXf05qGDn4MUeb6TbzQi1A0VW2Au5Vsy
BpiF6s5I9rJrwvInJ4Vj0jwVerGTZmgv3ydpnLnv2yiGLCQR5iHQh1ek6v3HMcyDx9Lspk2JPNFK
2mQTJloEbZIe7242qBfudHdwjnJW5EAVDwxgfVvIA1q5E34g4PdicdkIJ9BWVcGD5mZrEvXvqXNJ
EfoFKiCdn66Rk/fvidtRSE8BnD/Ly/v3BN4hro5IoI1tFsIKNhttI4XV7+akF2hjW1Bgrn9yUgM/
58cx+0tPNM/dQ87mwl2lw5daL9pDb3R9sHbD+CC7yMpwvjHaZ2pLQLunZXaRjZdp2SXV0zXBnP4o
TVNlNtBf9A+FGZbm0cpycxOAc3P02FnFtbYLTRQY0qASG0qFxi+28wzHa/JWZEm8I0j5bs6i59Zu
uftVFMjbKpHRVHukSL/lW6d6e2vudq3inMBl7qRH052bitKXRmiFvWyHjvf+WwO/+s6Mu3Wf+du2
29h2rf9l9S8N935inFN29rIq+2JlqL4S1b1XlSFbD9pf6qBXR9ko7GGvV4HrhytTS2fG8KQ59AlI
OLjAfr7hVi7xcjSSNlHVRdRme8tx5vmAR5yNakL5B1DkbZahsF1CDbOWg4WhA/pVQ62Fa3XaS5vi
W3PxS0gdjEOdxr3duiv2QcaX1qn0pde5vFNR+Y9kY37kvmJ8GVz2kHA5oSuVZgAGQohW5YRIbV3k
oRJ4aFoDtJbfqAg8ucekL6Br+eiOtU8KP6mj62gkR2XXLJTjtfvhHJKafPD7yIftEZU5NXRRbuj9
NdVi2qfWM4LDGGXTAlUD7ZNT2/nFVe29HEQhnaR+3S6Qs7UepQkp9x+lnsVH2XMQbjeZcsgSNUS4
XB9Ijlm+ugnaJL+3uzpLVvKSisZJTfTDdRQuNxSXQpUHQ8wjG0l3i+qIOANhU36V+3MB2G/Zzfaq
gy0sAVmdZHrP5+BBO5PJNmgIDUVeES7lUGZrZs/2dbpP4KRe8ttr942PZm3voU9qdan7jZT/QtNa
64dbI4ADgWNOyqokufnhm5GMA12tO9IXgLHxXKgEKbO6uc/mHDpApj0BlO4LyQOgWt7YXdQipiIx
c7ydFXnWuTZIUCd91j14FJIedVBZC4mv0i3RHUWGWkPjdfqz7MrRJhXi2vWgDV0MtV4eww6kRCni
aqOEFnwJba89TIQDEZEKs++5V9+Zuqe//skjDUwY0qcuI/9AfDzpX/kA5rp9OrKR8XBTpD5khiDK
fxuQAfRBe5GT2CQFyNrOU0UQvE8wQ/KdjRUpULbP6eGKp69pUgxE8cJTl00bGGX1V4PSGEpsEY6J
5q4yUM8F+7tN2vvnSbqeuk91o/40aUCbBonqc0Hd4oM50xC5Fsih2E27VSB5i0q/+ndfSepuJef0
M20sQVJ9LW2SRVbabutAqedTM4oLCgMJ6K/aOBW1ipBwmQ1nF1Jea1H6LVC2vD8qBbbrgFLop2S4
v07yeqc/97od3A/JtAuDygrX41Br+9oN3hoqAMO1rinDtoqp/5bO13kWnJtrvYWbXK4MSo1Xc8i0
raiHCdZpNA5n6S4bv9VehhS2/ERNqWLm45B/pKqGNpPAq8mu/CP1LrUXKICmV5t0ln7SJj8C6Yz2
wLvf9fOUfX2ed/usbvPkFLlW9o3SaIXy2/DeEJV1H7Sade+PI4HaW19eidxCGNYZy43sDn5avvuE
yyGFuottHYrUSKqreknuyABbf7LmJlECZZUiaLIc5Yg0yqYGdIOskatvqyzuT1XbdafrbN1+K6BA
XyIkB4mjKsLPVXupkYUAIFmpx6nh85fmiST0ui5K5+pFFP+5jROFNOCkPKp+cpBeXVRkiJyo46Kq
nGIVdEm9nCxLv1hBaly62tUoB+boPZuM2STtlZtu+zppj9IumwLCk6U7DM2WrDBlqmGLen1uo9ZR
VzFqhgNfbRgZHm62eEjrh3RupK2uKWqQLrKJk7hbOrEHJY/jl9ZpVgr8VIYNpMxarSL1MYiDHgzm
2o3y/mVMjJcy160fRUJ5EnJ8b//RteitFwXNsB8cQYnhNu+uvk5R323V1Le7l9k1n1et/r1q0fQu
0pL50gT1cBEUSK/sqsvWZZGzN51t+Rg2O1RsRpIx/9igTaiPIyqG+uwh3WQTlgNloEpxKi3Pvuhp
4B+GPH4cJt3eRDHanQlV48fUzLVjXZbTCEUkl+7Yu0tdzZpV1Xr/GFPIcY7SfYzAPBILGLbSW9p+
mt3OTACRqx3qkcwaQOx53WQu6O40sSGrox0sQkrv2FHbvM9tCKMGv7tTHSt7pOQne6SKzyOtoblL
2ZUDmlCnRasXxV7a2ONkj4l24HhYP9hzB2YIBHdgmlzIMemV+K62Em2irKWLHEhV5VFTXW5B80u5
OTzpSNNsbq+OXOu41Ya4v766nOQZ1BDlfjPubq+Ous2i16roTnWDT0EvpqNsKgO8zKIE3FsOM8Xh
PCD4EPivsGelKBQ7rt1x8NXrlKhWrJ07BU/on6rH2kJIklJCOLp15MigCZqCaTjJxmrd4RTm5AlQ
ziQc9ovdKv21GsY2KoPEImU4L4uM7kDZoI7mPPDy0Gu7g5fy7Nb9KLkflMC6F/N9iGIs86eul3Xu
yg6RtZQuf/K72SrSDWKaaWjm5WTTzVcOlVLIqlkniDP7hUmQCjIPK3gK+jC/b8rhyzVOMQcrptnD
Z6NwJ20fHpRxB0+u7zb7MEihk4MP8GJkerpwg3T6UjbAgIUmklPS1Mqu7JTGoZiUyPgChCZ6n7rt
HG33L9mpBwrS5ZVjWckZyZUNGlz5/c0kr6Y8+rsrA333m93py3apePoDReZgtynKIS9ZcL/s+00h
i2+Ahu3GHOUVy63KZQWVxCYxY/Ni+b15caGm2hipWy5bIgDKwoGe8N4r0X6aXWQDkDCCuLbfisSn
GEeHWU8UnGGljmQ4c2zqUUjlRafv20SU+kqDI/Kk4ixt0i0AKQnNYeksZSitayprH3r1p98jbmH5
ZVL5lkfwsT8C1oCjvZ7ECxqz3rK3DPXBnYUHotzIjhS/wtbk1f5WVStqfiYO6Klh/hi5n85bjub+
1qSJ396D9HPFJqrPjqerBznI/lTdhAJKDyQ27rq58b2a/0Z5aY3TuzFNEwHSnS5vmuER6ouNnaQv
dq+zqyT8f6grSAWAL2bW+6VbvZH1RZprZmZFutTfhmUPqSufl9bV8YvT+tbWCXV3qxNBfna05GxX
fvfNLTimpnU8XEoEXg+eA4+kTeXxN38tx33o3Fb21JiHnIQD2Sbo4EEp9BRRmsioNG9ZN3YHtyfW
zZMRU2fV74M3N08ZqEgN4nopXW4DFGQXk9reJUoYHRwP1gdQhdHh1pU2ax6QV7JJvQkwBOhhwqOh
3qxy2f/NqZ+qBy+tsgOhFP/RS8K/1BHCftmb5tM+lRRa1k0P0tJ3nXoII/ezHLo6RRz0orFOVrc5
oZ4Fy77yCWrNq8om0uo9OfPwJHuq5VonT8s3t4WokbF3ME6/pna9bchknqu5kVfmvKEjn2VcB5zB
oxp6ij+DfRME6irrHBqBfYbevNlTrATVzi/TR8ikV3Y2Ih07+16nO7p+CZDwuXtfzUZ3MYzAgOg+
Yq1lCFf7Kq/h+/RmAmllnN75pBUn1X7qklD6NED2F2awJTu+Ma0y9YcRqdp9SjLpOBHjnFa5k2sr
kwfZWkJy3Nr0Ttk0vheNzWUijue8ToGXHGOO4Fvue3OdB/XQcZuzSazzb7Inm8SGJ3IhL0evAx0m
AnS4HOV4c5FXkQhSNFMn1EE0BEvLqf5sKI35lIzOYqwc/cGae12Q2EvIIICBzd2qUUxUU/tj1g31
EjafcpOyhYjAr6OWypPP3VemSb9OFYDMVncKjcZ+GPzQPpfcX6/OLoewgxPH32M5GIf2A4eQBObs
8qnzwpfYhg55ocYt6AI0aqRYzTj3pDCNlLLJ+BZQT5GlpF0QOOGr7K+u06RPGqh/nDZL2diZx8nX
FPvSEy4H3QbYvFcJyCbnS2EooPQzc/ezTQ5Ld1vjduxmrlhJb9l4Puj2ax/eOuIxbc62YV5MNjal
MiAnyF/AOH4X2m18dCg32dkjELi5pytxDBMYV/7cjGQweH4NZH8C6j0hB8B4c+wIr/7UjWDAoiQ9
sgFl/uInZ2RQXfGk4+5X2p55UPKZ5npCAJgSJQqLjI0SGMM9ouXDvdACvnEf3SzIlAzQqxUtgEd2
V0d3HpY+/0PZeS25bXTt+opQhRxOGYfkJMnKJyhbspFzxtXvBwuSMBrLf337pKtX6AY1IoHGCu8L
/UjWUS78Y43lm9YxnWCQa1VAXXeyJUDFlV8VTzBAek+trr6zAe+42iDWPskwNTFIjXpyoSKR/3DR
9WYGuHrHc+GFsvH0dyFRoSuIWr9fS+3tQQHIIYke40YtDzO9Ge+dMAcqA8Rs36qV9/TUPvSdNT+X
Zc65ZYp8yrUywCNpkLSHzAYhK23eAGNSX6pxKM6dE2vv6lL/Jh50It5Io2Wfwszrj1CZGTc7Cxsi
DbZj3tW+19z9FtZkRTjpFxCUmpxivnOoHH8BiiKWFzAottMQbg89nh+/Os4x8C+VFwNrQB7nHLfW
X8qCViKDuyCVbKLM+qajWwGa6Ff6zdejJ/sMafVfooqIsZMLFwSUn9vp+kDJJ5Qcos/94bEZO7iU
m1J7bukJPjSFnxxFpAVNe86glqQJs/pzU8msHieYyDkdh2CWwzhZzPy9KV45l5mvPosLeB3cAni7
24soBjXjkeAqxkE2N6bsnMEZTJlfrlyiOH62Fvp6MIzHx8rNqbxbBm5syQF6YO2gVm2p78QsjsZU
XvMRpMXQCb5MYQIMt3CwOm51p3oTkSoYWaeFgbUS7Pos83s6k5bSvTG0xvuuDD81ZJUeLKpj3/ll
GByMecjuqnju30XjZJ+LzMkPYs3hBHvQU/9PMVbcHu81JfpTA7HmSVfs+MlchoGXMm7/dgms0A+D
zMZ6yu/iid+2iN4M5r3MwlGx72eep7IJxJiU78tW3RyeIVoL76kusB66+FOZT8HNBdflZi+DzH6n
+53LmHZ0Fsbz4f9eOnbgOuS6fhTqsfYnK9kmymwlKROzyMSvvxOVZT9nmyFT6x4CYk0D8xe/ba9Y
ncBNcwE8DkfDguhTdYtL2BdUs4GkvB/VOePMZsXKXTdX2Q1SmOwms3mxgHl9Mh1quD3Nbg6aCoR3
5cA3cMjzVH+k02yJqmV14txDDAfgfZm/nbTpnUIC8XPiaMZxSJa+1QGRYPyuS72KRrs+uIGFkxyg
R/Xe5rN1bsELutXLEGf5VF5EtgYV+KFOH07RoEcXR0Rx0kLbBwN38V+ndZN/MOxkumhaRa4vLX3y
8EPiUG6g8ioikAtVk8F+Yvm3cQFgENXmJ6LVWelesfvyVmbupSmt7gMFi/2dEi0NRo3Zf9apeXc5
iPw5UAV6bNVaWSBBjLf83b96UPH9mbUFz4pwTJ/JNe3UvAmfZ8enb17V83wPJMd8CIL4fs2atkuG
VNKdccHxfwT1SyTRB7yi7ehZKvaN4Wh7wwZkN0j86Y9CbeYb/bogWKvepzgakydKOqzbBNX1Dkba
9gPBhYj0bZCRg0VMgHE51XSBUAOfmnvLnYxTKl1YqkrrZJ61d9kU+o+ik1mWaR8D04N9JKSo2Fke
PdYyVKbnPln++CHNhvy66WGFGO4V3z2LAyizw6XXAYo3a8V7E/gUFcZQTxEoDIad2wyQQSxNtW0U
JjBzKZ9pKH8Ckst0DnMZ2fcaPCJkGfz5xAMjPAjEcFkY9U4NaWCy5lZ/P/nUZoi4Wfvebe9FFKuI
aku3TVfYSfwPPRQVXRO5f2cp+nwIc5o6XTcbgM3IY6gfaPksIuOvMXLrJy3vko/93TjMxUdbM5Wj
yjGZR+vX2aF+SJAnKE6lH8mcTxs0RUsy4KoP1JUPUwC6BcTAJVD+0O85XmutCBhpMABcF8SQ1ggC
RljXFsfOYYZrDZQMK+X+F4Tm8xh7Ie24dIsHVhm9p14LoN1FFwTBCAL1D6vMRFf4Ch0QDq2PiV74
/Jn1YT+N83hy4U8GVSyAOqMO5wiqAgXZ/dab8LaG5lzDadzql7bTTr5v9u1OdBm9Sy3oT169+ohS
szT90uP4Sj/UDkiPsFBX1a6HheVsLDACZTO/Ab8T6EY/U+FJdcIHioeSYwAr/F4J0ujBbhSy5qqh
Rdc2iQgw5nV/yjM1/WPOC3unkp/4y1Oiow942D+eYzy0oxdTZ2CaPEK4QuXSdE5usr2LSSI+xHqR
7vs2zA/Qy0NFUialdZ7I7JgclK9TGlFBZi/PPpdvxJXOdhir3OlxcLP8boqMZB529PAMvGWZylPc
tsrT6ISfojyG9XGRRB/miX2NeXOFE6SAYMOz4rcUMyQgUsJVr43U0MxN1Sf7yH1ngGHzXOf9Y6Ba
2l1YQdmSWDUvzzJ9MYTFx9zjvXlTTTMnT8rFnKW14Qbr1PzUhNxb3FgZzpYadfExdKc3DVgQ13ix
igvvVgT41JCahI4659Z1LtC/PRICnVSSY6FK68b8DmwikmntiZul8sYMFP8NnKuUhOjaF5FEn1WR
CeKq4+9hcPNXN6sf+71a5f1Z/Pqq8Z96epu5mbt/mBYEFXGYaSdz8stP8dSdCjLsf4UKCPp2ZM6P
iufVD3QPK3t5vU96d5fwbfzcLHDtBhSj1y7Nuhu9J58CBd7PzByNP4tYvTSSOk1nAKBBhvzWRinZ
Kb8KPmixqR0mynqeks7q7ua+NKGyiMBLHo33jWkC4yUsErA1xteWSo/dmivwJiJhr+V+sSvmwimR
JMTBZD3ly/axnP3sInnnSEsfXd5KbrmW8GCxO18/1zXppc6JwCZzx+C6ppu0QP/DphP50lad7Rxs
IJnORmXDWVgNlO5pQ3aADh7udw5kRBnbgoJN3fhkxgZ4wVn8rTcIcrVBlryrlWA6BxRkXrJ4Dg6l
xcuFo4TLTXScOYnD7HgVWWY5+dTvSpFlgBMpPlLP81TRcD4VpluvhVNmqRYHRYvjQz4u+FyT+wTM
kg84ZN9SFTEm83VYBpnJ4BkwENlx2O9W4pVKI2jZwTEpfCgDvVsriUrbcCPPnQW3DuCCUVAKfuo2
N1kl+mUPSgVcSgW7U7kcYbIOYlZVOFpFlmGVQ7uB4j1pvwo7XgUuRL7TF8yrlS2P48hV5w/4Xcmf
3r76Vc/fboJpnGoXyOwgPziYUzg89XUzQPbKDJIJ3vyNTjmKLqhU+A1ydZrAmo6G8+Yo3l5YfM2b
JL+80hNpeqjM3jwH3vxc2OWXRstbXo4D471T5l+KMYkgbBT6bw9GzjgYz4Br6k9kx6yDEkbGO+oJ
qIIA3+o89Jp6CroYikfyC19kltNIvs42XbnpjAZIO0uBpKUrtTdeMj4Gdt189Hxy/b0DsbCIgLFA
AZPEwKllVvORIooFGzTrYXJANHyKohL3g9dm5RMBvG+ypjZs7mG1ax/ECTjGGFpMbnciNlr3R0bB
faiXymM76vFzPKkZZRLNJ5FkyJvcpxLQMO8CpfeuuWt613QZPHKKPFj6M00KJPAJc528uFwKTzTt
nbkwp7pGmuzFmoeq9ZgH6huR1gWPqdv070IvK45wBQ9Ql2jWc0dJzimj23nywyeKjB4UNfbONZX9
T+Uy6HMU3gG4V+xGu0usHUHP8slQ4/HS9OonYZoQVZV73iXVjC92lRaHyYwAtsyqivI+dXhMNe2+
IYH/h6h6fwJG1HXDq9emEeUk9/SNJPrRVavmKgMw9/aZd2lgUvL46tblx6FW+xNVQs0KUg+yACD1
U/Y+LzUPuFRw62XgwdUdA1DwuW/80JU1hD1lol9k0bysFGPJ8iHz/7WcdEl9IBbJa3IMvXwbQw4k
g6tSyLWrwrnZZfyHA9+Ahaq3BozwLsC0OojaIbrZ69RPSj9BZ0H36YN4wUvoD+yeV4Y+oFfaBbp+
yBoYhOUNY26iqr+Xlw95z5iNyuVOZPe7qSWuVmbJLrLy6blyapr+cp2At03j8A4up/DBKvO7dnIi
CLz8/mM9cyJaU4nFTNOwlSrGR5vDS2iW1vucNvCnSVf+FrU6EwikXMI4zuY4HbU8jA/qEsPPQfu6
o1n0M+xelNeEP/m0xABR7GdxE71waslMjKAyfxbpBYnWslyMwKDsg6m964xiuNIaPVzbIPg+07rx
pej1AxH6OHrr1rPjwRdAaRFEHZ/Ceqouqd9Pz2X/jhxWD+fPcqKzI8rD5mrm8Tu5PM3s5l1T5sBQ
E3isL3EVkIosjOHUUZTDk8mMr7SpXqg/CG4DSKK7dvCH56LzP7k0Wn6iUnI605TCD6/1IrD89XYH
U0RIa2LSfqgo6SBvGn1yC2+6jWHYUrjMKg+cgkPvUkg7ReE7AxbSw6SP/W0eC3Jey0xdhk23iWmd
e+Vuk1nvmrm+m/X3ZZO3T4lSljzuq+xrM8Z73ZzGLwSz4mNhuRTbqAkHO37yaaeYHFspOIiboH+X
tFTWdRmIeKu1gTg0s72dGEWlDdFjklrZo08RU0/EMa6rM03uef1Gcdt2pxuABboDKVIZHOoK9yrs
SbBhVf/EVKp+pXDtXaO2w/uioOxmjJ327OhGffUX2K0y/ja7dvIhdryAx9681MlUxkdj7oZzZuTe
sdXi6OgBYHfoZyd4rotDAx/3k914CSkze9JOidLm+27Kwmeny1GqffyxGpWCMB4LZNBSU7lCKPBm
+Y/Mj3nMs6yu86u3p55OCd8Cw1ich6z9M6DI6KbV5rlxl6+1pLBk+GmY5dtf+j+yXDEHrNvMCklt
zala3/Wu9W192pdN+ZXrJJdBo0aNxo5fxSq/tpXZAN6Y09XsKLX1YC2DzBI3tMhrZ+oB+Blrnw5z
Ou9EuTn2bnZXh1RZiv6Fiwf085nayW9qrFuAC7PVC5deA5O/tjP9tFkCkwzKOHOLbdO52xF8Brx2
LO/GAgI0kYx+covDajAggOQkVdw1VHRduOHH8Hyc25VbnnpqGOc70DliMIxFCfIUU5Cexvsxul8l
MUTm9BGQDEq3gO/imJ90fxfJzbGr+lvo1ASdYmd8C3HmcPb9yLpMpls8+dy8DkAWh18Mp7nImjSu
3iRlxe8NuN3UT/6uuqknUe73bxPD/ZYTS7mJyiK6+uja7kWkCRKKt74NDFADUeaxGpv4jW7/RR2u
+kave/+okZ89iGhzqtwphpFcooWvLXrggG69SZb5OOTKTWvNszL6x8yoo49DPDtXqxn41Zd9t/cC
zbqSM4aUxRxDMO0UTqpwzwnDXK/V5F8T98kHUuLqFX1+Ldv6ZIHcffEzCCZUzS8vGliC+6IfZ6KC
EbQeQLpO3l1jRx8m06mP2ZLUpH62he/ZdQ61C9YJlTU+1EXLS5QM8/KGtImbLmiepjIJV5u2eP2n
66vllUdOswyXeEp48xTn0fEUlzs4AbDkOMUmfLlzWNzLLC8McvgiU19W3PNuPd+cHGI23PzWo2pw
M65rQaS/aJby50AHfR8kX7Wh1Sjun5KnoHKjWx2CItpmdv6RYssneQsAZu+Tw1ftfQQl4CkMYv8C
EEELnR3kr1o69R+ngLs7SHPVgz8p/cfcCnZdP9jve6D6nrp++ixehtl4d7EDCp2IFi/VB5d2nouI
fULxkKOVbyanpYtx8lYv0q31yW5DuLIALIuJOl7s1owf8yqIjspcWO85lFHzWY7532P1jmee9Y8b
T+8rGJw/1RG4Z0qZpetqdVSNC+Gb+JFj5vfVtR6l3KeDYlmdpUB6RPbOnMuPSZ7F72hWDi9WFlun
2uKBlM2gitK7/FfZ0fzvVL31qIE5+ZAAkU1BHYaGX6SaB8WX2VJNUDrL+uq4tXc3jgndUamuH6rJ
7J/SrlfOC3otAYCkvLeTQj15FIi8yTzf2FuW7n90kvorVVjV3yFl7ys6z6iS2+qM6GoE0wKrUnBG
tutpuPWjM9wU3qBIBM8XkSxqt0AcDsq42m0+q7zaMiMZb2JqNA3omRCAABFXJ9nFL8FHaAYYT/ze
CkFMYuDXFD7a45PiRvmDCJs6pDThMZxBl2gyVz+/Mogz7Gf6YfRga3aX3RyrylSyUVF4qZO4b0kw
tJGx52nyAKG79SEo4uY+CujYmYhDfkiNqrqzjR6g2cXqAel1LOPZO4s1amt3F3CfuIm1cVxYiVz9
ufFgy43CIrlLHL40ZQVWcqOHAMqfWgtQHkqDQufotXST5kne3wdl/eABcBXsO6PUn3yPUpAqetNp
WkSwgyGBZT4G3fJx9cqt8g3BQecW5Q3N27MCLKbSGPFFnGUtL0EA97emedp2MUhiHYdetw82FB8B
t6IwP8M1Ue7JALYP5FqpP1pCTPOQuscYVqijD5DBH048ts9T0B9J34PbN1lkwNLB1S/irPCqdzVU
UPRK4Avv/ZIGavAyvrVOFV62fgs5KS960+ZvL/rt8PxTnw1dffNi986E8eImw9yEpHF+IwZmrPPS
42a71c9qjYV+k3XzNn2xcFPGbqkfqbbLdrK5WoDeUsFmAd07r9+SfeC1yt7HY5zttxTELO/lW/rh
97L4S7ZiTWaIrGYwtKYE2IsoIO0LyeVuWMizrK7x6vM0Ou1OGyhW0cjlPviJRruXTMUp2Y1BrlNZ
XKc3mxc92sC/A+oFH3Tqi/6Fnwcq/EjDjgVpDxBspw1Ab1spOhr251Mx8sMVQ63W8AB6hXYpOO0+
dZHzXqq36qTh8WCZqyS2n5LYFk8p+wI1dfWU7s+fnnWU2UcqLLyj9ORC+HQ3NdH4JP23RjpUJ88I
vYMY7SzL3gKKJbZ14McF9yNwqdKqa/t9/+Db0R9ilDWJA8VR7pn5zTLcL9xc/+gSQ6Gwv/k+cLQj
SN48iDpXfFslHq2pu9hvm5O46YUB1JDYQRseTm2aXDk6AVb+a0DmtfwiQCMmkfMllNObvZ+Dpc70
RUCHdg//O0a61QIxRiiqAq8SRHnyUrHF60yk2YDL9NkNbiuiKTL1oowElTotpbmkv53WbkFbIeMO
MWmtL/DjPwGEBEpoE80Fi2hDIFI0iqnSJHT24iLOVLP51Az600Haug241p4N82su2IMiqeXXrUtb
8jtB8W3FJrS+e0sL+i/rX2nYY+3/kx1JK3SaCwyG2runyGkdShsMh2IFZl0SuQ/9ZF/zIM2um36o
LFi1B70bToaajLvNedtAW3ZZ1hI/yaig+LFx7nXuzlSJcmZO5j9CG1DuyWbR5L2IeTtSjLnMMm9S
72o7+ZtON5gERJeCek+tcAiXahANCYwpYfAYdKb6NoV3a8dLPLj9VaK9rRdDqFb39SKJh2tO+iHN
fYCwlgUykNLYlR257H5M3X2d9uMaBLEb/X0SGM61KMOSioNM749qZVQHV1V59aVWB6xEr76QpCDE
W+jjqfcrCrMEm2ad8reJV2Qbga55jWIjyldIN4J5Y9PMtC86GtXafVDSjwUuZMuNpTAWjMQf0uzO
9nBwApoIQjKO630lbcwjr5bWVW4hv4Pz9OKp3bcUZB7kpvPqHiS6mRTTnQ+Xm0i4lnedTXnBdHBC
Pdm9wAGV1fP0bFCxdC/ev9sUpFvIo6feW++VjdwQxTFZwETpCriCcPQAqSw9eU7yuBXYL6piUa0x
9EUMlSF5VDMAJf0obmmPT9r7qW2+rfk9LZ/vOk23niS9Z/IsOYBKyLt4Tp0zaRTvaV7qkbKJOrVc
ey+aTW2bnXeK6R0AHQlXGbJ2+nNWFfcsBfjJ8n+vwulxFFEK92Umw1qenwYV0X+tPrzQQd74vlZM
jfNgUD6CHMZBwOb7L2JYpKc16P9TXHMEDu2w50AdAWNs+V+bTCV+K4MVmg3oIrA0pAuRnuhsGnVM
r04eRQoN2HzpPb7QSOFzahtjfis0lHMEFuBNHvvqzTBoyZIv1U/RSTv/0AMGtW8ULXySwZiC6CkJ
CAkXjm6dXhnyNMxOoUHe65VhAP2EEAZZjJ87KXQv7bwRwi8JV0lAy27aKwn3+SpSJnEAiWO5GGIS
MJdi+JrqfvUgA5GVep2JGKjd10KhHOaVXsTMVKsH0+esNAxUbv9ufT0V8X5KiOhQNhTsl2PIV8eH
1GVMp88ZXDNHTQfziebr9Flz8v/Zw/UhnCms4bkMXEj/TOpT4P7pT33TDldfV3dl3tLrFY8pKfYa
jFFzgSuQwaot41a31kGlu2FViR6w2J51dJbXmlLer+K2zC6tT35n0ODy6zJtwV0ANz6h4NNSj9uC
za8wg/I4kM3Yi1UMjeY+uxROXjbI1mKwyVJn8XVFdl1EyNej63onEsjWYMF35bV1NWTSYCY6sfqe
Cexvufdg0KCKsYJTNNQfarvVHuqsNabdXIEuBgbuHqoLdItBB3t12oms9Vp4zkboqKue4PFB7LKF
qarGvnZjOgqXhTKMRRpNC9zNp3Auah4jbCaGdcdVLvcaB5ijUY3eRWvH4K3t+u/cckg/FyYEi/o4
FlRQRennCeJhjWQLccgovudeSI4WooBTppbpuSqCZl+0o3KD1sX+OAOAvoBngoyrAFdsfOjM/M3o
UJiqRzHcAmk1X9y8inaik8EP1fbZBJq2BVJg1Wu2/9UbSBKKgza1B9dyLRpQCCO5EksqQhq1FnLw
TSczAv/EkqSgVWRrcfRd67vjq0rXV4vFWXbVCRZe4CY8S7gu3wJ0U/bn0I8xzdKErcUoITwRf9jW
aN/mkWp/jhWl7eK+qWUhNtlvs/17v0HNySUY+Vkz3e+BUYmOipioThQcZOq3zslv/PAyUopanbYw
6u/WbVZLdV8us8aEtxcxt7VBi5tMfTMajy75j11Zu0T3aU2t76dlAP+gvo/KEqXIZkJcgTrM4iQ+
Yt4cRVwHW4HwLDROIzFTgtoMelBE6wxo8X/p/le/MICbnYPpWbYLWvfb7FjuiYqW7KFrODjsZCqD
SSFhoWWQsNle9rDpZSa6Gfr3q5UFd6J6vV5c2sgGvp/0JQk5rrGtldkgl+Q4tUtjU71ZvHOQCgO7
zp3mQ2WkvCpQGgiECTMKV7xiJ1MZyCqAsQJ4cLFYN/1vnWUbbykgE/O263/qdGjpd2pELdzmLGtl
RWFo2dXqv3IIVZU9kDfzDRq5HW+i/VWXEjCY3OdbWmpzeZGp+Og85Q9WRQVOPUCuQAtuqt5WM8Rg
Oxpoi+PSlH11Bt+4Vrr2cih+FcX6Srctk13E5ZUu7SBbtOIMdKLlGqpPJ/nud9fctlbcujiCXTDs
nAUFw1KMuyADcb1q3fyRKo8FSmGpF6tmfTW81C0+XWPdNc3oAgK6uC0q2Ulmi1ELR5B0IE3qE0JA
Q+8RmE7sNlqQaJNbFevN92kajDNQ2OWSazRCekgb2HZbFXhxVZmA7w8LRaNsJ3d43R7H6Wwb6V+g
TGMxak7K1jJ892xChaaisD6ua8TumDnIzgtinnw+JZpt2npaG5iZf39wsYKOaAMMyr9IBnNaMEdM
Ciuo58eyytu/eNvxtSVV4mwXUw98ArG6vdWNAxztAMu3zOJS0cudyOtUtLMdm+Vu84f38VtrxelJ
rKJfXUSuB8go9ut02Z1+hfY2uvFlmsboCot0cAhcvzqMS8ijHz2aCBWJcdSaDtEwiTyxdHUPqOES
ARERtMbp4qYcxRd9EdFNAnLmsdIG67YNlm9Rrd4nHymGCc6v9P8pUuJu3WSpuHisDylgW9dvesVz
wI/Q6ZId5gRY7Mjs+Q44Vn2u655yWj2E+Yq+d+8Q8Rc8vFBqpB7uUhOQcfGBPCp+MpZBJ7f4EIwV
r58La9aishVXvQVJfl7v525lkS8i47TfbtvAcTXrPV9069NAph6tlIcpVuL9q4fDXPAypxV9dRD2
doMLgAdQ2TuPrPAVXKiRQ8U8kvOB1t3ivJgfRKaqwN0VXRIf48UsuhdmcR/VoDyn8fhFrHlD9UoJ
mqhgM+ULaJPMqOuEVw5oHhCaZugn92AtchHNKRJOTbT67MRNBkF0opcs37umHh5SRaMSlI4QKDs0
JbjJbNb14EZ+awEvXSwvpoWbx5T5yipZoARms2tU2rVjh2YHc2mcWOBm1pno5izyryOt56/04bJg
W1WORkYTWQpu/K8GcdnWTuRGyAv05XG72GCV8R1NyF+k5qdRlzScPXyS+iAaXQY4uBadWsyfxGOW
mqGffv+pkw3CpcqImO6LPWXBlILuMWkxHFfAoXHsm9+16jQAWqj+I13SMKT4pz4Z5pMaltEnHwSH
XakRXSbwkFM8EB6aPIk/KUFgXsOusYkFxMr7vvjopQsTAS8PyxhyPPKXgT6Ev9UmNY4irT4OeUVr
L4ptsGWhyCT6v6/ezKJbN998lMR318tsuhg8hrNCM7+orLrV/ON6WUgv1Xy3zsWYKl1/N0H7q5QO
BGSB12k3YwkRy0wG2H6+wMAzn0Q/2MUPvxdL/jX9uWj1l6XWr/tul3nhI1dsPesLqSrKaJeP82Lv
3y5ZV49dENCi+IfuUHylKOO7vNaDh5Ac3d7N9PIzuDkk0G3NujfH3H5Hk/Wd6HNfoV/dHd0DhD3U
An0ZoDWha5jCaocX9gVZpfzsx+5z5QKMC5xD86hWsAWL3m46OH/LYbhZzR+pYyQHJY/VqwwuZJ/X
KBuHbPdaFtPmuZkTQD6+r9l81j02WdwdIxq/b7wt37YMtuu+cK+SwN2HdDDsA310YGuJXfo9jfwQ
2I0Fajk6GcrJdq6DW3UwRS5KkWVWLxaZhRqcVq/XiEUGs+2A6djk/95SfGBmoZpIJVyyrduuum3z
4qryUV75rObZ9voLiTc4Qjv9mtq6fjV51TL2Mm1V3c5gCyycbHUQr3zxEvsmyqxSFf0qMxnWdeLt
a+PB7BrjTpaJqgFwg1fhn0tE6TRWTZUdvIYqRZjeUqQplZkyk0pMmRVWpV03cfUupXBzW+PLHqvt
te+2n2y1idtyZzbOVV8H1F1TH7q5BbpNFt8x+/1EOU2xG4iWkoobmujmx0oJ0HevRTd7GUSpRWNV
7EC9BWVfFDrR5FNu9l9erNzWUKdjfHdc93+xc0mX4o3SFIMSl/FTG5DaapzqmZ9z8UBPcfGQ1Twm
d5uc8yMlbhgpp033wkd2gK1n3UFcPCnRkKkMs0+xLHcVHwYULpA23d/w/VZnt23SB7J6NAotTYAi
9to8tweSjumDUfO0H7OLCNqimRyX46340e6d0YtoKCAglxPHZMwqZVWgberuri3U4mGMCFUP1mjt
tw8us/XTy2dZwhduatxvH/bFh/dzSinjqLX2L5RTU1XdIc/O0zDp9zokP00+DlV5oo/WP5D9nG5Z
3UGYK1MZKIiebsWmFFksuzI2xtvm9GqNiOtCMLGn1VGUhhGU1e7F8hfaV5us6wOtIySj9p90oBvP
xtLTk8zUaMhgLkWDFjBAq6EUMs4aAKMXSnFsF90rw6YTl23/MNWO7UxXQem4OcUSDHY9fx/oRQ4g
JF9kQv0zTUtQWPtVVqw+U9ZTurG5A1Q5HlpbS/a6nNN+e1qjny/gbj7RcLOc8+QY13W/QHRuIs1w
1oXgvW3eDTkUFzUpHNi1/YTvgs1qmQZDy9GwL4E5zet09SGGmUAz+sNbZusSE3jvZrd4N2n83fv1
jlFWlXBD03IpPm6SVXT8LVsCND3ShNe+9+yOxrBcoyQ2qgESDnpnhl609MLHuevmvZ7SYRoaoKnu
kqyY7/spsKwTkZaWQK1Jc0Vgwz0/wjh3n3UhXmrdkqoc+g/rJmJpc6u75sa4oESysVxDDGX22QRt
B8CwZZdoYemb0uoS2yMAB8vQe0ZCZRyV2w0kC+1OlC+mWtNpaH06ZzSV6PyypiiK76sT3sQABuwt
6AQWpTE+ctzTbuImxu/rl2XbRU2o1e7aILnJonW9eL/avm/BiIbd4EShINn0bC71KxS4PFF+HUgm
6NfaguBaDFXm/vD+v5eIlQook6eOrFnnst2LnVbtmJg32+m1s7HcyIu05cbeLPd4kWW2DZvOkSeA
WNY1m8laNpq80qUGKNtt+t9tI7r/weXF5X63jZuCsjp0yT9ifOH8++nvtni9UpWnmWjrIYXnfuhS
vkw//jD//Yd6ccmhplM2d0tnl6cgrtD53F0tCDVSkAuBk7B/DvShoNxk8Zx6wiY7mcpyMUc68P7r
diKLWWbbJbZ9Xuz76ori80r36lJaVzonqwbhYfmc20f4z0uKy/oBZcmLq2+XW//9ry7VkKkHY0Bt
zCDaGYpZ3UFSbN/sJd4wq2N/sa0B8AikbTAijfYokcW5/blC7SMsv65bvdWZMPxpta8a8XKMft09
0POi3vGSQA0IbGHH9ascaJx+ZCpDsRxOqmXQ5Tsi8ixHpM1OnV141FOIx1/vUbRRE55EW2uFZe+3
RTJbd5JNX+zfUwBjw4K1NyqHWsKY7JQMla19n/3fOq0KAd4UH2P0/6cl/+vWr/xeif9fn/LV2lfi
tpUKh98+ilT1YMfBiUA37c5qDzhWZvG0AJy6AKYt31EBDIK2F9MbL1PxScCmupsH792cAHq166eU
lPayWAbbgky4aYB92nTrruSie5iqdPcgeymBo0NgJFdo8n8ISeWHPILsYTk9ytAs57u1EphjWE0d
jv636LrFUMWceQ6W9RfHZusWGxENucQ0t0Zfe4nt1nPvk0UCI2IxiocqAd4GDJN7G4O4iUFmgqws
q37dcm0j/mkYunw+G0P2FXwUArrLoCVqc2oa+xOw//DgKDmBXTGU+dBHJ2kyWLWGEqbrGrH71c2v
IDnqKiP8g3irchmVflqghUGPCi3nnIBqcQYwKbvvCFjdB0pFTDLNdhTb8V0WnVjpqvvuIrrVPDhe
cvQHW9+Jjzcp0K5um8maTZSF81z+1SSpexJ9ohKE6gyKvIfYoULR8NLu0SJd1pVzeVMBXX90qSR7
FH3QDP29Alr3K70YVcuFkC2CfmpbUDu9pS1QrfqhoeHksDoumzqWdVWDEETgX3NGW7roVR5JRNcE
5ZaaL4B5yS9tvlu66dV2VpY/wUXYnsO+rG5QNVc3pfsxG+0AtCjIkN7ZVeafxCp+m8sLXcsx2IUu
2Bg1k37WRjnpeu+votoG1pMY7KLJQBLPp5OIm8GozMuQ6sH9plKdeL53oXQkLbpLCs29SgBMZjJI
oMpbolUy2wyv/ALTnQH4XBzF59WSbZttVw4oIQnAsKTJQNrJDVcpT8LHPACd9VDaGgBGA8Twug8g
BWV3T12lp0Qc8uGkdJ55TSoKdPSC9qudTGWAo4O61J+DOFKN9F23rStqiGXqegz3ossVsmK7zbzt
RW/1D4vsQ/1BcS2jS80j4CaDv5Ql2G76XRSdbvw/yq5sy1EcyH4R5yAECF6N9yWdS1XW8sKpqu5m
EfsOXz9XQVbidmf3zLzoSBEh2bnYSKEb9xrVNu/Hv9jIrQo0agghxxL3ke192n/Hzq+ItDcesOp1
IV3Xrt06crZE6x6kRXMusuAXjYj9HVUpVxt8fmCoBO97itMjTuJ6OBPFSxQhPKLafZ5N8QEDelTX
rOFIE8oyjg5l3ICbRNrTSzJB104kxQ4SdvLJRz3tNfIN5MNRofQNfLXcq4Mabwt6Op+dCtQAfca+
SemM284ESxWF4WSwyvOh+mLWTQuc1ZpZHeS23+t16KI5j0YkLsnYh/z3XfLNtTLwwsFaT/XSo6Ab
zz+6OOcc/NoODhaEVs7U8PeeweqoWQEwDQ3XALAL5WC90STgpXrvirSB4EDh6F4DLpNmFVQ4at74
qRuiHuIIUXcvNKywWZGtDCbsTilcL/HwI+OECvWV0bICxANYZ47R22Q6WH1VAucOZcKLW7pAokQG
/lcV31XW2dEWKB97Jrgi20x4Ja3EP6NsgEzU3JFeoUokht4uyl9vGLL+P4s6uEDW1w0Lf3RuCviW
2fefsybJT6XvhhAnVF1qKhuf6pux7Nr8hDuzxoPmMVDp74HkoGHhg6IpQb3CXC9iJ72LOkFVNQLA
UYzyt/KHZpWWeygUKV5TDhz1XZMPtdAijubATHlGyxAox0Zh15lmU+Og8rQEOn83Ed8eBdI6Mbgm
twxypatZimQiMRPVzAonU1Ij+Ue6JoVA9RjYxjOUA8FPWiWzm8az9gmFv02lVd4VUigelBq/ZVP+
I94W4PlLLHDzsGo4UmNanYvykhpYawAzZYpflfLZtf4WsISSDQIJiFxi5rESmWQ9mL3m5YDPe5vt
WgY3N3PQv6559xLLcH5DIDAcwDPY6lBK6Q8ZHZnV8Zh61PR0mF7G8t1dqyN0RSfhxU29RK1DPbAS
4XA9Jj9AscXn9WkaOZel7mbRcAmJJ0graHkLpVG3QXJNQQ50o5hOBDagnogiZLVsk7k7W28vdyFy
tLs3+AJPjV7z5oUahWeY2tFc1TGY0WIeWvhQs64Fh4Zy3cbSq/TfnEFdVdPboBBaYnkb45jaoMVR
k8k4xqAQjcwI4G5anIx3b45bqbGpSjAfVFYW8k0RxSCFN6GlcU1ruzn6bhz1f5AVZULAlnMLVZKm
nQxrSIg3RnAlH3BZ7ZGZnXsYtTrsUsCowHpz9IuSXyJAIC5NAaqcAoXRs4CLBnQkqLfQgLQM3LOG
cSGxlojkXeaYNuQhZFXxtdUHFjSoo/gIfuSVhRRyseLCqE/QaKhPTPWW4b2bYiKWDFB04hFgtDpu
9u6/Z+K4+yIDAYFr9TWzfMPcfDOl9H1kWEGxWvwuLz6Dtz7dgSs9OINJOzhT724YJXjmxk07bZLI
h7zCEkM9v8cd43qZ4wLgao4jWD+w6DyjxZ4H85bZPbZyp2LcN02vH3HTp4OkodF2tWvuaET27t25
2Kj30RB5WhC7Le6PYu5stP7yDpa5/22b3xZroenAdQBMAUOB0iRlcymRS2lewI3ACKI/kIUayhXH
2QmVstNsXhLAWMSBKMxDl1fAC7DqSKcEkUQohYTM9kqjE8ZyFlkOF3dnjQY3gaskw6by5iBzc3JZ
DjaVE/KTo2/JQo0hE/CVgc9NRDiI3SXDwzitDlkpUa37L4l3mkAZeny7KOZV0AfRD55Y+Wd/AHkb
/bxm2eOyvAyr2bb8fsj7Hkv25Xf6bl9MEA6tdkYLgSiQ6esnI4Fcrzd3Sz0oD9Ttm+Qcgs5mP4hq
QE2RihxEaWkeOPYB1Sj931a/UF1QZdgeH/N+Xim0QUA7KAAWzYRGcVQekJlUCveTv8dpP36GXrEG
buSk3Q8KY022ljcbmVfJlUaytqJLovkPNIL0dnEJO9TOu6O4oHpaXKhnanw8Qp4Zq7riArXjN7uT
dCiWYEkOBWXdE08u13G1oySI0xbo1l4bmzNTQ3zjPpuGSB4NqCG9MktfJZXdfmLG4L8EoQ5NBQQl
TQKNG234TFOSXgRnJieOAxWcwPeAb7UfqjV5TX/aOy3q/XMwO3YrVjviDCYFcbZjnEijGOUMGJDZ
su3mNoI8LVBgYJbxu80ylRzLPOoZlpbvU2k908hWiy5hd7FMCoj6GM7+bkkzYkdpQqSrpC2jyLTL
FIEJxipRmRWCHDVTJmp6BtF7DnDAlmJBZYp6IeqCahjXU00N5pVhy3ncXJ1IgC7CDcsnqNiGfht6
jQbdbEsvf8hgYpCWeEqhHmbtnNBptmkChkNUFowP1CRgUoISmkTOuzVqttPGdjz1OTuCd916tfPq
EOh+/gyuGXwYWkixR/ark4TWtZ3YK8VogAGetDGEYHrHrNfBcYtdYxqATqkVoH8KYG+j+Xvd0q9D
MMlDpi5EqAFflQSfGDvreI7uydTT/cxdCDD8bzPIEVrTuRCihebbu92IOnA620hAWnpXoY4xz6yL
Y+MjVoGAokvMej0TAFB1f2M0e9s3+jORANSKCSApM2c/onYJvIyKE4CMqQOSc9NBZfzCDMCzSVxy
xqEzles7wAEhWB7lwHSj/kGeqClUz0+q0oCECyRY7VQLvGYAEKr8NQoLDK+4A3KcycCG0jVOqJpq
gzV1YzWmHrlrETqQcKSgHEdJmTBtdWOkoGWOVXYQxrsfZ2bwqeZZvlvWvXuttordQ5lyb2xkPm7N
uB83o3SxCUkGVEHjexH3QfNFaK+xA4fYVwosEe7ycU5Ed2pzfrwfzy6y3ky46ZKLplpsrDbgQAhX
N+vdzK9BCP/2gjzZWJAKAGjcn26aWj2eB2F0KcDl8LyNP4r5bfvvEBMqPfP6/x3n+hYwKfNrgn5g
7RrQyPnoLdCCOQPzLE/8F16LZJtEKd/byHdtnMiyPB0HYQDznIcist4ohUNVptMlGUMxE7iwmi7c
J4mZIgoVe1SmRz2IS6MGiLpScpSyxTtLEc5HTvNUojzkQiNWdtEBTyTgxpTzPYLn5p+D2U9rVHGH
p4WJk3pkM4DmAYXPu7sr25e4MHFu7Jrx5ORyPE2NaXmtvw9qZK5QnNS0K+qyJro4ZmftQckcREeo
0jSo7c7ydaVUq8aobo8Gd1c0WhpTiWP965Ac+B8ERWbSAWEYqZoo8FCA5HCAUmvNUUXfi5OdpcPF
6JrgiIrnU4ed41Uv0uCalIOxM3sdh4B3G/U0K8ogen2+M2eGE25YAnIkKq+cKy3zpre9dEDF7jym
ckwonQFBqGo4KXII6m3oYo8OYur24FvAhONO+mIAmAg+W9Wdx3jZi/X9xiyVFHOkGgpIsLEXqWEd
FhNFkJNsRqEVEKzMGZBnv5clR1M24blKglc7/oF8FyrDnMC98on5a83HydttRwEe2173ZJ80G5E0
LUddvSse9AJVXkPhnmlEcVEXxXuQaLlr0NK5u2bopmNpJniBfao1uCyop1LHkw97p4RZzoYpnYdE
SWqQo2eN71mmD8WWMGSnuCjZiXo2SkvwLWtGm8VGjijJ8VeS1JIhFcOuKcyjaQ429KdqUKHvtMC1
H4MJ2ggrJ09e/dAJTmSDooINoBkqWJHAWgtbZ5uOSFWEjQSF4dsMZVM95NBs3BeBF1BY+BChxhGf
xBHUC5fK2eGyGRrd0zR+gZbbv14U3dwRUczNWA5Qu/buZoKzU66TnAdQuQOtBSDI2VkzZL5FmbIE
cuO3jRwVuCAaAPIRQ40VVfmZswBImyHZ973vlyvugwR6pC5TXbPgYF8fQGqoMFt1PeGITt2lkQqi
hQwqcFoqhoZ8BFlA6wIg5HS9ueqdMMF3QhB72DNyL08C/LnfGw7qKtyTv4+px918OoIbAJvE2vjt
LqC4ExXc2oeM10dNRyOBaQcxhdbWxxE/3pF6s5H8FEnG0IlQ9Tp376ZTUEQrLfG0HD7lWH55uSDc
6jmS9H4l+yNdjlGP/izUC9/vBRfHv9ooJHe68O1e8G7KMvwwcHn5D91B7bheaZYOwL0u22sCCJUA
Op4e/ZlMs8zFhrolIe+WP+hNFP0xyVMRhO7DMS7/8F9BrpTgeurfANmcknvL2A4BLsG+6TBHk2OO
uZuYyW3tx+LU22kNtQ/oLgQ82AOjPPAv70NNBlHzrDHzu+FXKNax9BhJRweIMMFd5BfQdDqqJeZx
kIX+bBwjA9S0g0QKx6/xGFzCM/BbVPNYq2IE0aQ53uhic+v05Y+s8r1mbCF3jQr3bsUVAf7cLRuI
J9jgJErAZ3igkYbLqvPoSNZBfRtdMsZdIT3h9v568LVyC5rGpMUdZu9rHhV1Ujkn9TL8+bbWAC28
xbGUgi7eheAM8izFvhOiAP8w5FOHoS03oe4MjylzfeTxURKY+QbYxuzxCzEH97VvoZBO0QkzkPow
lLCcq7z4bcM3M2pbW9SDENkwD81fTlMVWyB6++Og6NE61VCPbHfDJUQzsDYqYjDPUDxqywqLLaiT
c1dNrxBCbs9gm4GcpFIcqfsh+hmlzaexM4dPNtj9tm0XCw+M7Tn4brRvPZ61JxAzAhAQ50A/xkoh
hMZLQzHje6AJmV1Qq8SDV5Z5+LTT8Xh5oq7Qp/AJFQcHVL7jglh5XWWKqvoPPPnTpsp32MRz97mx
HUi/IY9W59wA2CmuxBZs9nJThsha41EDqs35vB37wTqsU5QT0/GaTubYJEFQ/e18ro7qs889oQC/
msk0aQdAD/9lG2DW+o4bSbm/s888DUvc3e6BaB3uppCtjXZZw0FHJ3hmeDwvxyN4RwrsIoNpBI1E
ViIbraw0tpVx9pNxadII7DRz5OynUEHzxWgOe1lZa7LRQiMqUyBBqpajMS108x7Io1uV6Y065IuR
vG/qCWgDdXtpK3B0U9VvvcXmm2m7dpim42oY53lQfyEGTJ6a6dGcGyuNZxdFMTPGBD/FphPbC23D
Hfbddtx4Z5ROdQb2wDM0FAbj4hsYnDI4ZIAd0KgSQgNjQ6llK+o2WrbVWDCcHMjYSAAGzjj1OGDv
x9aImpgzpe426Gsa+lnU8VVcme4pkoDVq93SvHHCVRUwqvkoPAnsTWoD4oobk/KRmsRxo+2QgR58
sWU50LnZABixblzJbBRfutBtz0MNAhF7CpxNBH0PwGL7+oIsaH0hB/XIhpuMARhyB58qRNyFGc0w
DBB26Ha9ljxAQdHeBaqMI6JaDj8Bi1edPmPjV2GJj+2Zloy42VaxYLTHBwj/6TSihhZSa5AdunWd
l9atua41PziDg55NKLB1cfdgjc9kAxBMqy/U9XMbmucyO9YtFI/MFHlmamhYZaBKwSbs53xTkAlg
+dS9RGk3wIQ3M6JPGeiK4WYMyWjjOI/nWJpGq/TZiOco+Bqndaf5vxLT/pq2kr2Cwb04lboZeWHB
9ddOH5zdJMp4I532uwke63PWgvFvYJ95j6JxGhQgd8N9vf+ZRjWItJ5lXExb0fRIM6twsgWDpoEq
Jq73gZ5/soF6gfT8CNFJydKVD4HAAw1JTRHsXOkqi9ibjUgioE31Zls4I8bces6l6MBswAB+SYPq
1Cou0U7xw9lEJbqMyU2ej2xu3pbFvITUeoa6e6PzXCIqXebMS/77mDwFtJ6FERxMo4cKQa1JsBXr
waYr43o9j0shIghccxuSwcrvaKhq6+XVsBxkXWP/GqIIBKUEoeTHmLqWKiClMTXzsFIMTDdjFU7D
m+lMM+w9SlDXSxyEbFGVU/nPvmbqG9biLmm+q/87OuAjm0nX+Vms6Zs6rcsVIQDuA+18Wk8VaEBc
y4T6JG7eM+w2oYfiUddVHH0on4FCCY0jh2dHR3P4tLkJHZ3eXLtgi/GamEG7Rer9uiwy89VGGmoz
4vi2rUCM9Rgg7fcEiYtglbgARfOqjp+oSftJW5W+be4Wm1aGxZpDZmqTjaFYA1/qQtjD8q9WpJUo
cQ83jS21K5moAUdUswFFAPjW+sCBvoMKHk32mDug7KNgy826vWm7YjV0pb4CeU13LlS2r060M0vt
9okVIn+dkH1VKcFm6sG3G+pPNo1ElhzdzP+cBvbG5NZ4bnK1YbrpBoFfAf/c+qvKcfwjFAmnM+Ml
bNjlTWdXNRROw6rXvg2iBeH2u/1mxXmtuAUFj1ULQKJp7bt15ngB/olN3EdI+S1va44nA73upGn4
0yQo7Vtilvdy88LGA7jJcCdOP9zy1hJbpjsJnk3kG/tLNYpx3eqDgYIRCbobMi4eqPwYnkV5jB4b
374x+BZMk80jshHNobZZuAJHOnOBgYPR7vtjlvLmHLl584jDd/NYp3giAVOer8lGDU+j6aEIxTyp
YNhoroYeZPAB0N+7Ja4ZdYgYB324ikCY+rg4ltd5t4s0+9vrKIeWAdNUgRgDBdc9svqZ/2cGReOX
WGPj3g7lsJt42H0eG/MTOHjSX2krPgyIwdtsOWC11DMvGTr7jyDCdT1YK4NPtjlGu3AKQHxc9uwq
fMi+1QPXV2ECSggrUrlsB9mptgqbbZTWP2m02GlITegXqLmgLpLr+bqwfRAlKV4vfxT9ugpTzdP0
Ckn6hefLhbz90TEtFMb/jf+LIsg2GePVMPLxYOZZ7mGPEW8pkUzJZVTnAKJjQXRpAussmfIwKo9G
bL+SaUlOoxo585jDcRWmctXkDXJfv9a9N6erBwHGA5WH+ztlJw3LqfqmSrlxPfub2ZNoOJch9e6m
LjY1v0pAFLaYhkj4u1DD1azSUE6NyVI6u+uZ9GdIfeuh79v74Uz640Pzl4Lp0WfGU3NiEX+m24hK
ifoWEhuo+xuKKOYvfcL7Q2SiHGi+wGiSBBe0GjY1IzhDbDDAzBnALAvlJhmcHDAAfMYkGKHWWZeM
0FUAxsdQjc/BpYItPGiP1XAB/9CQYEBWHe86u4zPQADq19ACcWFdgmaVhqOY2JV6WQcJGwupTREU
7OqqJitqFxikaqxdLwojkBED/VoAg4C6ZJ6f6hpwSJRKf9IzFnzSskE+hKx8xtduOJv6Kj/IHMp0
SHBVXtTl9gZC8/15sKG9SOqKoUwgoZUAi6m0GslOjQQKAepn2M+CJf3I075d8cjsT0OXv/73hTFd
LI+qkK0smtDT87xe3/CsLDqCo4AgqJOm05pIWohdhRoJ5uEddqdfg7zMUBCBNPWUhrhi/vvwxqaB
njjQMr4mGzWy7+XWdXqQoquNcx8navdc9RsLNb4oKsF2mRy4iXOvru51dggif7eWoJGCEtXSNFG1
cUMbbJfvdkuDsFXJlTj0AAnrO0dVK+2qFnAOcogkbHaZJvqVW/Xl1QQd9MYWgEr5hixBZB+J8hoX
CdtGXabNMRToiLrcoBp5xKNv1J+nLGm8sq2mTaUeYlUR6GcWVajbWcbUawdgkusO8psTuW3dQPj7
HKMIf/Ujz7Z0XHRyk0FCIY1aFPXijg1bBsuTKu9sGiZuEuiYOFatuw/1cW0hW3oMwn448vceDclB
tj5qAF5axuRepiwrLDbqNRI6RLr+5515ib97Rb0Px/mt0Ixl2jIDjMi/38pdDA0/eo9kM5zWPujV
lUsXP6hq9K6tVlBitn0cQgfdY0xvPKhb4sIY2gYvYZbjq3dg1aoI9emFbJVpgKhKk6h3rPWXfgL1
ci3GYktOPciSVdU54NTW9ORFsvo7a+Lxh4MN16oG6dEV3Hw6YDhnMzV0ADqLn5PZanvO+hBsDL+b
3jdaVJ2hkm2xUS/knb03TP/XYg8KEV7NwnEfkD2AuNheCS2AgifyHzWr8R+bvtPAEqIz3AgbHN1K
FBs8Y9m6CBpTQ0lI2u/tPAUDhgqniZASHc9VFp0zCiGbUpxL8VHrY+dzFqfJnlLNSyY6es9JWw6+
gjsD/EMqI012CosLCa5mGqe5om22AsfC9g5csUOT+KgVBJw40MPskZoGxL5HntSv7miks4nspjqQ
mMjV73085ECiCNoCKM1krwmrs8fEjodjn+E3jAofFBiKoTriGxVweVSbn5LR/RmPRZp7ZgcQ6OLN
R0iStcLZCL/EthXizeB1IungpXFNP8KVJnJxiy1Uv/1efSXkmRav7xx1hqdRbfqvZO8HHm7NUgIA
8b7rWHYXkJGR4DSuE3udlMC9U0xhiGHenow2m7aTH31rxzA9jSXksqCqUcWrITTGTUCicuQaSN6h
USpynWrwcTqDohKo91h9YYMa/kEo4EEmzAC8zVF4gRpcG+yUo7R8XHCzuAl2i9tJoGdbJ9fCAO3E
BO4Me83tYjhNYbGzgsqFblyLnZRrWuXaxpUoWBVtY3rIp2KfjThvji0f7LWO64K96AECpGGWh/oD
60E9CmHZbNv0UwcRYjWPGvPQCqt7uDHHSG4C7t17nOXJAX+F8YrPbrgGNSfoAnTrMrLc/zPoa7z/
wf7uO/ngxZ2FBwfUxVY3dODUJa7wpAHxsm9BaeBDNxmJPLzrkOTzA7nlWboW43fHLKZXWfoOrtLS
4mDlmv5sGQUoKCbwwY1hknuijlQ9azu2gFWBDLwx9fOAmrBzE0UMaQ8D3Ptugr93VzogzAoBRGls
M1gN4MTYum3anUvHASZWOeYYoYzkae0mPzouR6oJpsVOMz6yQSsOdHIluAj+D8H0kvg6WI9DWB7v
3sryEtTTWmBdHaP6k9UdhAdDW/sU6cOKg7HwFA95+omDy23j1pm+MYCf/TS5QXQeMoZdjlHYoG8c
Vzbyay/21dRXUSSMvaYF8mtcagAUQ6DJxv3RFhK7N3aoEfcASbkZkONmUnyZ0gaitXUIGkEIbeyQ
cK/2OCO/zkPmNNmpnqCaHk/pL6jMrAIlIWMClqVy3+5JRB0Yjwo+QTMN/JDboRbtqR1kdwJoo5t7
i61y9dzHfQSYFgwD6sOLZxKj2Me8LuO/kgHs77oGCS3eWP6LFduP0DQbv/cGK9dkt5Qd6c7ZDsXc
N7vPEw0KNsber8pdpdXtxVa38G2jRYfaACkeqcaTLfaHJ4ogk6Gu7XH20VbkpCZwuycTz5H7NUbo
L5s2dEJHlT7MRdCDQU8k9coO/W6rxw0YOss2zjaTi2prJKvqi6saPicKVbeLQPHS2v4p5D5m231V
77qk/CvlgClRI1Uvi6Jii1KpboW6LfA/L27quVMWXnL33pwoPtS6VczPkBnLV67usC0ZC6srLzdL
JWr9RK1P61EM9ebZQTuEl8a6X3+QYQhYBTR25gKFO1I8a5AoVYiHcAfGgQDs2KqI4b6eYQ66q3eg
IXSJdmUBGSWakqUS0N3QOTgl+LpAyHXGAY1dAi00Li2xPdZTWx2Q7bomVWiCYlu537p+ECBDBp6I
SIXfzKGgSMG7fKsKdjREgRqUMVLAt9+hsyOhZO1iqjesAePagpddYqhHDQFr70Lu4uYFl5iPlqZl
7ubRMOiK75AbLrZuKhkETwczOc3dOGxTZLMKF2fpQhdep1xzt1bPuhurXXIfCXIVYPZdciryqdtl
ev6wmP6xPLlqWnnuqjUHqGADraIWml8OAqvxxBhkCn6vnUbC8oKgrrzR15pTgtK9YhXGRXtijkiy
LVlxmRD4ntsVxwJFivt8GKxiRR5qbsZzJFljtUhM60GccvKwmZ+8ebz47+ffLCVa0H+ZGghACj3W
wN4J8QLp1/WDBqzMg4EHPlv5oWxXlhGEu8UTqRgayp5fq8kSB5pRFfxtLjmZ/q1oUUVJvmW2O2n2
Cfn9zWKaX0qrU7bHefT74qBX8i0UW4W4548MoKgVodEpMb+mBUBTkyOQhlDN8N4roYdXruYwQI/L
FflpTL1oAJlAOETXZcqyzE2YerEh6ZCFXdzLO+BNJdfSKVKPvHMguWlM68zvZJnTWn3iAYKFB9yE
KmGXAUFOas2zMDMUPA2k3cK17Vf1mWyzeLOOkop9k8Y/Y24VO1+W7GL2ZrAdhS8OduVkLzzgv8Bt
lP3Uql5h+m3gbrnFjp0fgzALCbIfPAYDHAKg+ox9oWTslBcZGO1dYPJT/ddkjdanBIjE596K1nWt
WZ/IVBj1Wg/B5UojOelIJfLkQiMxDYPHnU4eKq2y8UyutI2m1e6mVdOxccoOQal5Dbb+R3qIS5kl
Gz1swdxbhtmnLo5sVF/awOOoZ7oFZs1ny/pKA4qP0v6XYWb2mZ75QxUmm4lBXY0ikFGGQGBnDCta
DM9TaNkKd4Ub8OILdzJkhDTo3eHi0dpHqNM8dEXuP5g5RzJB7+3X2tL/yMeh/8t9zGVv/tV29g8b
TMfzXMi1FNdYC+ybucwZprUQ7jwX/5T+CogQZCwV6jnC5fOm99Ngs6CeTRuoBxyuU5SBG5AQLeuN
6abjE01oBtSdx5X1g3XxBPRc/h1EZeFPKOOADNUdoiccyA18v4QcDB5wVMHXuK60T6BW5B6b9OoF
lB/uKSjMP9NeqWgMcf01G3Pz7AA1/6JzaGeHSHy+xSqb0TirtO3Lp6R2yhctmJA9AA/WhiYw7B4e
Y1ltLL+RXq77/sYqpvYsVNOrYqpcbSSpRzbfzpg3qtIrcsSOC1UGMxjsZjX3KQr33ocxHYrDsg71
lrX10BoPEe4N8Y4LEL/icrTDt0/kI1WWRDh6UbdLOtlAPX0ozjS2VDA3smAVtzXAyWpItn/MIReq
SbHLspBiuZmt5rRDB5W2xtgT7x7x8KF6JThRj2wLSx8z2wLSfuLrnZ1iP5p6ZzOTb2qXempA5N0j
mW4ibQT0+6qXJU5QphtcjNyNoDYChux5vMSQjYUJjvzAW/1vzGpEv9a27ivuS/0tNOUjQAd1EL6b
OpCa6SiPQSwgzqfOs9RoufYd+Mj0nHAnAFzTlkcwhL5FCC3Z6XZeyh869HJWOXCjEE4sYuyuKnu/
nEaMhCPxS+N3Lx1ToF0NCYiQO/j/xycdcq1bA5egj/TJDbQGydOB5WBchzPuubkLZJIA+IcvCcPv
2QNQNNcOKOzae59KsRn+3z3ZNPlh/g7A53inyTJZ58yG6KHWHPPISK0L9gybuOrELnemnSsc95Ea
nVcg7mr8b/o4vJk4EG/XxOxWFABZMCQ2tK7ZuaYGLm41k2IHSMNAk9nNDzlkDOfVRl8moNE2HFx+
gZogdaJ2Q8VMVLJEFU2uZZXYCerrxUQ9ChNUCEVjHV+jczWUHuMrrLMDcM8ENRTo/HiDHHKM0zf4
k8hG1TXTu2MuJ6HaGts0401lQ7k67DOvtMvs6sogu4LBIrv2PWQOmgA89FzErrnKlZsX4CjPsvgn
xSFDC4eWVsZJa4LDMpd6qarPkc5uMc8LQZt4nVqTdaYVl1fVtPQlgvgdxEHxHhb7OGX1ijML+NB3
R9j5cqelUDVkXNdOqSzcTSCbFGUllQamfdjIQcOlIRt5yUbDVitGzwxa1yMbSrC0al6GxhV0kt7G
y8QSJdtVU9bbj5YGu1K7KVIGvnYJELlZ2M1Xw9Ejz5+S8VMTuS1y/UH0xLEB3NqV61wglZ1B630C
FwmKWPY+q64588Wq4F32GDIrfQQfS/Zo1/aJ4+h+JruFL9sN1JAgyEVqdq5iKQ+4joJjKH5uZqNs
rHpT6QCMETiiRaHMg/yNPMXT3nlAwdQIMlVgitWoEBvgO8WssQL11k3UTz9IR2XRTLkZ3umvkKee
kI/BTw3tFVSY50DOTM46irIRdFESmciuGGqPW7hs7oxKfyAbNaby4u10wpazmQIyMCE/gBoARKRg
CFkttnk1tUYZIlEooZpJsQAtRp7ArQcyQWBDo2YqXVls62M80lHbjIttl+ME4NhFAjrh1nxAdROy
UoH/g8WgTtYiaT4s9skH+lHy6BeZyEnx1Gum4CdXkxYTheUF3wphQ1ZBpb5SlQSrwi6Ye2TDH2eX
S1AAk5OaJZaGbmF8MfLuDzyIssPUpjmk+fg612P5AqqtI+gD7HOAe64zMrXdvmbskUyLnXraMGIf
T3FTCmXP2AYnEHn6IC0BQlTLLHNEwLu90Pn/tlZdSlSRguF2rWnZacZTThaKl+wx/lqZuOIKBh9p
0y520scBfM+GD5aWUWbZYwuKy0cpRL6luGLScaFMcXlrzXGgRbDWvjaqXNxvJoyFHQPfeODEuGPB
KPui3Pi+DyFGRaOxzCN6DND6PksftVuvgQR4MjDqqxEMJV+Hem5BTpS1BxtfKQcHwhMoZ2LmlZpJ
cWZUHNeuJa4C13cOjTs/DD0YD2QXrDSveYpa2haf3pH/6KWm7UoTO1jWO/Uz0IDNs27KCshzy9+R
jZpA+zzKQD6BX1CCCG1Hvwr6TYVBB7JXER7IRL83spe9HwGGO/0jFvyCc2yPgjbg6qULGQyRbqo2
qPd2FfEvgulfobKeP1aGYJ+gioqsTMe/ZFWm7VBMD+mT8bHtIXphEbE3stuXmc0bBA3JBZCBYDc1
kEmZjTPxN4VSk4Y+brwHqL/Nfm3q22OV1SfD4uE5lVCEDFEP+DX3XWsdBlIe8jyKvpaTAo0X4lk3
+uip6eRnigISyN/FDJLKNORlPoGqru0vnRzwTNIS/yBYZgLYUsjdvM9Wm21Ahy4hNrIX2ms7Jnce
0qbcSsNvoSpdNPm+DLKHzO0fwB4N6nO7BK3FspesqnLSt7QRlBB23TLdzVbLDrKRWlQ8r6xRhwwk
hQJqt8oC2zr8K8MLEb4QE8wSMkIzQetLfSaXWewfxZKtgzadX4DuHMzrBTNPokGKlw+gGLdqoACR
6BEPHefiwYIQzQoype1uzCPngRzUlI2Ue6Sa4jl4mdGoaeDeRBGGrSR1sRI1NN8P3Accn6ba8HRA
LtEY0QY1AyhgLCQk1ExSQBRKHzEqBwY5cTK3A7QSyTqPIQe5Fe0YHchWpsWbd55D0WTUoai7QVoO
eXqV3XPtKD5UVXoFG92kH8nWZfFBGFN4vMnSzV1D0XD2uM1ZU6DII2RddefFwCFuLYVWHcD2w7+4
rXsd8o49dR2TLyIuZnMp9PrYmwOYNFRUMha3k9JBXN0qNZ78ppgnBVoerSBAkCbuDjxKHkNa/RsK
19qVXZsOyA774jmOw0/1pBffIKz1P4x915LcOhLlFzECNKB5LZZ33dVG6tYLQ+aKDqAF7dfvQZau
2NMzG7svDGYCpKRSFQlkHsM3LurN+1lP41O3gn0uu8VoMk5Y3Y62uubevB2A2vwWQYF4M3jchBW5
Gr4U5vQn70G8CiRetm4T7hw7fegl3B3uZ37CP4Z6oP+U+xT+nfLpVv8ft6cp6Na2+CN3PBucBzow
w3UelMLqLMe2av9pILZ/VV3dX5c0jJLq49h4L5TqUA19cOv9JwuPXOTVrin426IHf9eMX+Y1jTYK
KYAN2tlZ9EYa8R/k4im2VN+rFZ3SxMH07hOV/lW1Rt/tZkMlN3z6/OrMZpji7X0bdYrOUmirxyh6
PCwp305veE/BkvLv1Jw56MnkPioLOkeHKXWCEFuZcksh/Sn1NPibsrMlmgq9iEOwW5t954Ju67TH
tndPfdaVO3/w48ty8GqZoFLeYYs4p86vWJrljnKl62JzSBObMv9K7UtqVVJfM2sBKmVNngCdgM4n
DYwGkByeEuDVItUxA6/htsJaNaubBJ6iuuvpTgAhQzDlgB8DhqMZM5d7oTfVXFRsrc1c+udAsxQc
v/fPSVp1MAEenrqy3BeuKx9QRi0e6GwahXj4tSRjMcj7CJuD3dwCy7ykaBpQID89HgE3re9EB5ox
KrScIScEIQc9sFyVxsm4hq/FtF5y9BfIxTRsG9XH4XIroa9lrhXto5b/HCRHC50mA1jknmA2sv90
k/s/wOk6MNnG6dBq5t6s2Xy+5RnXvs5Bdy+Dem/nvb+vnPalT4AMpUOcBjMW2YQp7Qk/6mhk6TJh
sg6jm5SCoTBkggvglPltgPvcHm4N2HVmLL9RzrWEdp2p3wJTqGOeOz9LPRUUlPGSR/met0F2a5Mp
u/Wx1z2qZg/T1S4G7hB56UVAhWd5KNseNTMg1npngqR6Ul4XMgiRRnL7z1hk32TafHFr371VPPUe
6/nREZ3KAGXAdx94ltd7OES1u2vsoghpbhMV3q1pYnsdVb29oZAGwJwd0S71xcGG2DLA16Jcl11n
Ptgu5IFV1ypYMSA0Sm4+JBUO/tDN69YU9poXMNUxWwh7NJo7IaPYRhvT9YFk0THWUHKf2MMTsLv+
IfXnGhZNuZDWqk7j9gRs07g3x2ZviKo9Qd8ECB9Lb1gopgPNU/44VvdL/tfwkpPsVklQEQSsQLoI
df0IHbNLrNHlhTL/nMWpGDHQhYaExAwIqRgFLg+nNKeBMR92297BagExhEfWO6ihyXOV5l/jOfCO
gV5y8TkHOwA8uXm0mwv37G5c0amp46E249C383YDUhJGKImeJLpc+gBVJ2MLD7Ac1Mh/c62j/xco
Thi6ZEUSUgCgJZDxf6dRmDkJmujpJLArROGggvH9ajaT/izLpj/T2XJYcpDVK7ZpLkGIBCSwsMRv
4A+wMIlbfhr0gc4Mt9NOvhUwgYWdcrAGc2fDUeDBuooJyHnq5P1A8f1ylWCITmlI4bOBvkNXbYgf
GBvZrii03F89gFxCOZNHII4QKzDQ1EA6c1g3HTP8Ti0J3v2CePHzdN7C9BAAOo2+oAGNm9/Acjtb
m/UswqxKrT1W+MkzNnfRBVjkK3GZWxP+muicQLsrmvbQ3coAO03dU1BA/7QaudrMrg0nXJ1zpAFc
enGh935ggcLdB735aHkWNsIJJBSgmD59owEPzqRwW0p3qvUhc5dryZ4ExXVQZvVpmfLee26Ai17N
dhdjM58YUJ9FweC4HKa08yGPqalUlMS2MV0Vptmj4VKVp8qPPx6Uk0Kna0l+miP1JXPv+cC3A+cC
Ntp8FNybjkmtZmjUIFxy8O7AJ0JxmZcPKgFV5H/NW3J5U9uH0v9eFV53UWXRXdg4YTtFcZOhwO42
kD4uRnSf9QFv5uIC+Vlg6rMJFPUYCJ0mwSEZLwUZ5AkgZS6R7fHd6Ja3Nu23fjDB4iE12uceqwUY
TmbDgXJAicMS2UFrWE7VRsDo9JIrAwZJdgrf7KADCD/IOUs3UY7V9wi3xkaOzRUILID/ul6slO2J
PTMjlBWnp6XcQWUKMOeaozvbl08VEAprDQAaR7affNRyasihoLssh/IBXJth3dYJWw+Th//gYMz4
Bu/9IWxKFzw/wykOQhr8iRd+vI7KVKDC0LhPPIut29y/UEATMgC7NzmgF5umr/GCD6D6p+G6meQS
vyl9mmiEro81ws6x1eOSkryBNK+AD+8Be7Et6YfSIcmhi3uP28p/KYI4P2aWzAAgAOcJDuKtlg35
81rKCx/ABb95oZcU5c0imfZpAM8mFg/YxNQRfIRQ9c4nPJroTAnrO7db5wDQQbCxA+i1Wr2R32Bp
ivdiKa3QiodvqNtWgKHk4810neHm8cKG+KO4KjOw9+AFDmHBXLn1WyaBRogHcweV9+gQGNFRNhML
XSd4CTzZaxD7D9/x2FtRQyKhtwxzB3NP8RSl+Ql+wua6gB7OWpuyPCT6MCVt/wBjBzDhzMYETAW5
zLCrU26AP9Bn5kEakXybZkCMvMTNLyyV4tbGXr5KLKyZIWgC1krhnMua2R8OCl4e5wgfOne85rQM
0lwzNqNuJQevhu9DvKFnauDPv5mI0DzWT1h6ONKzdaIn5vKY/TysZze5e3X6fA2vUnNnxX52nUuZ
X+mMDtjpgkqS9/GG6VF7aIBidXmxQzNqvJSDHLDOBTpL0Y8w1z84sqVsGlDhbLOLHqpC6vbuHJ3o
4I8ADh3oFB7N0Jtn93yqZ0TLIFjI0amOsT7txuxNseqFaKUtltswu8vhvTqV0S7vevNElFQ6UL6O
7CD0wQndUK7Qc2kA3FT74LjNC+XH1h6C9YCbSH0TmrHcablJ7ffrmgXqiZcmSJ4DDAjhD2u8JkBY
n9OinFZSh2AhB8fCgHxoy7MZbQ1I7ACaMeoDnTlAbkMoLJObJZeyQpxLsDCglPl3IiXl6Ipz7Uw3
rHG8HQ0ueTpzGB6XRgMqM+pyXQjmfL+GCAc/5xkIrwwCiUUVNNC7wYHY0XSG3/5v3zfM7ac8vs2D
WmElgCMNyax793Or2C3XLpekrr0ZTTCbiTESTz12MEW5B5JtvFDqwwGSSReaUflyf88DU7VGx75Z
L69afLHQMI6nCsbMeP0ahpDOijkg/nTMOg1wqHbQGBj+vJgNL9sMGmS9pAY5fuNj2hz4CJ+nyBy6
/cIUJJIh7H7/DFCBnEZpgK7A2Z8r7sxDSgZR+V+3oQHfkwJQgD6AC5NW27EX9WV6Oo4kzOPXqDEC
ow8RD9fDs9fOsVcwu/YAH3T7lMyBfaIz7LXcZluhsgo1rmZPORd6Es2W4yt7n9MXKT40FDZCImIC
Us42KH94qzvX8hM7syoq+ILn0CeJqjS6jnWwQT2QH+EahK8JsTWJtylTZ16JFhBSrJqeYsuq9nY/
oaMHGD/cUJMWeMPUs7cNmLUHajtEvjTP91FyQ6WYRv5z3odOBY2ue72wqb3xAP4Mw69HymPxtQf3
dtv5RSk3CqCVCh36i6mNpMlNOvNtcYB/GaCONCWy4z5kOaCdNEd4MFlbTQ6Kz3ht/s/r6ibI10MD
NUviiwjPURehzMOdEUIhHkWHO32EQizQD3fPaIBV/2uyvpbuBOztCrq4q1mXuF0xFY8MzbV69sor
peggy9rfMMW9kEKA8+QjnQ2V+DCX8llpw9gKSk2ebu7QR3b/vPV/BH3IWYNueGX8pA9/+dgpvE/V
/zVuC4Uej6PPFUQ/EvgqXqapNF+mGvD82PDmPYUePKrgUTOnGwrNqIkANhpRzQUa5IUbLH8cBgX3
cEQ0Y64LeEVGDyZvUD9v0h9CVGGJN9T73FfDNhZCHPCfO79EpnihCRBAwR7MqoMHp7jyHhq5S5OF
mil0iIHRdARWW0tHZSwkkEh5ZGx8Z0zOWVsmoMI4ABMucRJBkrztftGgYdR4t9Pp57ik67JSFOHI
+Ao4Tug083l4BBuxCpNMiJ+z9W7iUfbLwwNtVUY1BCe5EQNSHSTPs+kAKYAFyoY2aJmIzXMQGGWO
Z6sALUQDqXvieWFJlQiD7yiiQ0zEriV2NDybwoQN0LwHVyikxo/ZY3WuAgebiP/uG1FumTbgwbv0
jcY0iHcQ0AbZpjfacxfNz9NfK3MwD3poPkmo3A9qyEPQBy0UzBpYr+g55G+OegSMCPObyUpxHnSL
3Z9FHbI2l4dOh7ZVejszDjLopKMfn5acXxPZPlBkme88tfxdlufTgx07ybqyzep9VP7FM2Ljn8Jv
9rNfeN/KJh1DFEmNbQB3atwPepcV5I33I6h6eISm6bj3UR5d1RMHf5CS3gzyEcNyYpIR5sDByV2n
pvDXvOvUI1Ck3WNtYY9QgNomzXbTGugW6Nbph0OX70YWGefK6lHN8r9WZvYVhpPZW6bSHo2XJtvi
7ZK+pTP6wDMgNFculfySoKkJHHr6prXhTxJwrpCmCTF1a9MHeZpGs2Dc97Fx4sJ31uac3rAvN89Q
QTTPAACjCuESXJsSsUjrvZ4DbQs8Uu/jND+CMLTAZgmONwFcuOb8HOQCFqhisNIrRJMM55djmw+t
Y8WPbgmQs89UcYFvpv1aVajtU8gL9jGk0WUy05OXMInsfIeV47yuxkY9VWwcwFmY2YHZRvsUDCD1
Rs43GoM2YPuUD3EE0bi4dq+uRB0qTcoNFEr7Fx7Z3SnuAXqlMOmM4DZIN6QobXj/ktaQKpjBTEOj
q38Z7VSEHR46+z9dZ266+LL97dzSmVlDSi+FmMQGnKXpBEcn0CNB3EQ5AZgvA8Z3/rQpgkitEji6
XuhQuXV9QSmgDxPINa4px/AXvkz6sIS8ML1DYRsHytMMGvwUgprzDgfdCL7NuC/NWO5BcxW01LZz
iw/u0wCFkawg4glzthE4UlVlYVzw4hqnnbU2zGz+KpMEfUke/eO5MPLDbu1HkMao1hVl9zDl6bfB
qV8m/RIkFTamz8q8KmBJPpUbyi0DULY+4ClVnO95xja5GMwDdDXM08wVUMd0eo/bxDrZzAUEehZa
mgNTdCqutWnk50s+Xz3UoGRHtTjSNY4Zi42meIdlC+kJgBy+tcDkbHMgM/YUxmji99F73Fr13mBG
uRVWl37L3XibDUn5BVIX0xHCv9hX6XzJ55d4MuprOk+7hmfmYx0BfFh7aC4yozMfDeGajxy6AYep
4Dl2v//m6Aw75Q4GVo90JXMd7A1LBjJHXq1VE8PiOFPmUQuufMe6CYUzaMA925C925qAK54h3Bif
KljD7uw8r24y9lhYmEW/ZqABhvTBYHn4mDcSHV4PjmO11WG9Mvl45ekIdjNiHWibsZkcxmTcyw00
4cDJIUMymkXjCv9N4AMncu1njlp30o6vnWDNqYmieIsOSvyl7px3t7XcX249Y0Xt2+9jE/yZKtKm
gV+bwHJNT+WR+d7kVbv2a9VulBaBE5qMZ7IEGiOyteGyog+d00cf45nGaaplcbkDAPmBJi6X0OB9
Hh/hti6z5DUwgn+E0RdP45yap7HDxsgP8vb72KrtGHjVV0iClPs4GLXtquO8z803Gu9t8ChxL+hg
pb16iZvo5nVz+32Gf0CYN/MuK7gC8Wb+6ULj8ihG2d5ITDPNrZ9T5KIG1zRs5/DBR/E8ha9EFhT+
keKkYm+WlfVrSHoe8rZJHmav76J1MO3nFgjkezQpQDOnQip8NfH4wNupuZTT/MViefSkxqI4l/Dj
Dg3LNq+tP/+kaggdeC7xNbVQyVoKJqmw1bpCAxUfPAD/2gg4IvdfOlXaG47O8KQvT1P1TEFV9eIw
cPtVlabzOgkDGvO9lf4eviqetr+zjv2u4WTxBQ3bBM+3yb/0HRdHpeZ518BJ75Z0+LTMPLW+DT0A
efoiMED2M+wovuPzKMO6j92bHSXg7RUW2reVAbNax29BWfLBQp/V2DzSwe9T+1TAcbsMoi5YUQ5E
oxRV07o+tIP/Zx6k3xtop0EiYcnR5CySsPudvfOSL6qBQWvchPJCLZtHGhhK9mNuKsDCoB9w4D1w
yxkEV5+DFsQFzqUW6mOqXqNL+to13FpVAPRi55HIh6zONZlsNvaAaSQPssnR3WFe9KVXzk/bKdnv
OSz80viSdCbU2aEKjYpQ295mJQAGn+TJ4HF7o7zlFh9S4JxVaLRAm5raDO1kroNewPQxy62HSB/y
xJjOJgp8AS8dd0XTIHOIwp6LbiLNo9z9INA0TgR38XvGtffJgif4lw79rhzApAucHHvifLjWXY+C
sQsGGlQYzENZpE+opPxJLYMNgye1BymRcLZrA2K8f+eYPUrkDGXCXcclBJaj/B96S/MOf1YtwTSl
Nzgdcnh/Ah3mpkcKe8hGPjLLXlFEV9Uw9NiBx/HxqkpCxtVAAQFay6m/Aw3c21VmXhxGNJRWnsvb
JzrM6MyEZQ1sRceEuueGZp95wrrRBHTV5cGa8QR0QTEUoZy4CJUl/lwgpuyfrILpvOUkWgxOS8B9
OK20POA9dhsG7qv9Dv3e+UkqB/tdj4mfyZCGIAqAm8fUW4J1BF5N4tFK4FwEPbjKQqFcwXpchyna
cCFe5054/1GS06PUP9ralxtRQIAN5vTAUNAP16ThKoM86FjYYTVGEahcxS/WYa2J/2zzOrnCvOLr
bl5RQei2kTtjD6pz97lFyl49v370WxMeh3hQgIKJBlpVeo9VUk3ovlqQSP6b43kldk0Q3yx/VrsB
ReWvjoIoZOclP2zw+0InYc4FCtL2Na5aiELabfKj8o1TDSndMFEqOBo1w3aCtelDZBn4jc2HrBfp
Bg8cJw/hhgL3I3eEChZ23E+yRO00qm6NDigD+6wGitk5mLo1q0I4CrAn+/dsOdM/mQ3xgDxxhxco
Z6fbAD+uMHImOVxNr4A6cGl3W2UM8tAa04C9gfMypwzg9MoyUZXoB/A30rd7NSXlUAyJOei1dyVM
VECTlRlN/x3jH/IUcQBl3Mxzzq4ukM5tBTpWoUbnbEEdTQaRfax05GHbW61pDs3OfCwLvfk7x08X
5Rmrqo+T1RcHJcAT8wxsQ+um3DBrhFqUDusOLB86owMTI9ZXpepDO6/LqxnZ0PqeGxBwXX/ao6JU
rM0gtl/hMPkxVAlkRZbRBPTvTdZN37u+6VeDZ9uPZpo5jzIf44cRygNLytb5uubPKHSNeyV892K6
dvJay23NfOs1HfL0tZTbVgewT52fxv61bYuTa+T+I5+V9Tob5T2yetd6Lbj4EP0dM3I7f5nAgiiB
nmps40s1Vd6DO6D+wvL4a98n3dE3exR69eBQZiXEXlJnC1bxD6vz3TVglsYNnO6fzIunb9wxdBVq
iC+Ud+v8Z94HH/NzANbfMAYDHmRonukPrYgL4wlg87WVMOt1ir2IIpA3sXPRY39n0piOLKxfXxlK
YOd58nf96Jmh8rEAioFDe2P7plHqbe6K6VRBDRhD4/TmqNyE7AFvgatHiIZHnvdvs5WOp7zI5zAW
+fRmGdiy+GYc7+zWwAYPrhvgVwEhdKJ4xvfjVMGEGk4UevxDrKzkReDtB+ee5t1O8/KyHBjwHh9C
ECLeVZzgIfqfeeyoUrws4FVILywU4HqwiWcb9bl/X2JLbnmLzSOEjb1iDB3ogbw3gfacsJrvA/Qb
N13aNUdY1BvPCS9faMmV1EMZMtcVVwhYNwB4x+6KBqzE+AFHWfbk4nM9sQiM/Uiv4eCXvski+1HN
wBQqlCovQ8f/HExQ7i9Zgx0t6CDTVjSVAX8+OtKk8lROMbtfQJc2NpZARtvfH6n02O2tOTuf6HRZ
IH147n44rfMAU8Uk/yyjlvkcejAec+DREvvvMh36S5mh0SUTJwMxicX7WofB2MZgu6BmQaNu6ndo
tybfaDAzs+LiTAyLo7CYM3iJeXC/0i0COvSkcTk3qPoWM3afAzq3KxqJFKyenDRLNhSWvfKAMTTA
qHLYGA5On+1jqxfPpV8kV6dgV9DoxHOAruBzlCtvleJ1eaAcnxN1nuP8G5oBa94m/tMQAL5Y9DAs
MOrA/urKqNl6+FfsKAQVH4TVeAJew8neoFmcwsXEr88pC/auWQYPLHCZh8dKX2+AY4TBsU4uBzBa
X2PDctZpBnV+27C9S+opD4CE1L+fiWJmEL7JvfVQc/gp0DBNFEP2JqFxHGZyFucWQnunLracLZj1
7ROHDGgoOM++c9c+eE7p/I5kv22suvwxaSvZoh4ZKNB2D9VlApzQIbeZeeh5/7ioly5olC4r+X4w
+t9uXBZZvhoZ3LL71m/cK8AgGWiaKLeBstzfolmDeOaq5sfZnW+diSVRGQdiX88z9AE0myXCgyw3
hfNARBYjCNrdNEGUdaG6mCVsz/C3f0g0GYZmFLaMwrucw9/r73dzrHb3adTLXBD40CQLFxivYaIp
Vkq72RKE9z4w8/4Sj9VmgfbSWQ2JmftcCo2kU3tgL/oQ/mCgz2C1uEqHlD27KOM/DmZ/8LvsNDhl
9aXz5nYfxSLZDX7kvPmBF9ajy7+7serWWHfE5xkSsrfYa5oVJIjirYsK3brV1SmqSNHBl9khqZP+
sJSulBYVoEHKLaGeK1DSOCwpmka3HBrzdyOx/UMrW/M6qhTWc/By8VaRB4oDBxGMr5IgrnctzxnW
PzoO8qZ5gJWrs4MPp7qHvp5OA6Uhi72Ch9GKch5dkk6mhY2dG3+8hZ8zecDj7AdNpD+Q7qBa1zqg
7Pp1uSnlC9spjnyOn+/3pFw/ZdCyGB5QFJHfkgrFC4CGfnUO1hE9j/gzV924wzpAHMZ+Km/o/wQr
s06bX0wdzY7XP1Gp60C7K/iDDb3SowEFHXDJWP/qyeZbrG+Gjd15kHP9Fj0YW9IuIdWS2ffrvUKN
fFE9+SC9TVPw/C2AvEF5bpUAVb0abIhU3mMaApSvDqc54PtaTM8K/4YnTyXRpRyxXvaMmb1DUUmE
RuHJC/en8TmBwijlJwvwkKSVzh4KYOY7lgClWWAJ2rgPTYuiOT3fO/0muD/1KYYwzbc0wS9teUXc
3wZlHpin3vTvl91zbuluK86ic9XoNYFh9CFpxpGqm1l60FVa88l1alSTAhUmRonPjaTl5rnhR2BO
XklQjuZHhUjPRgLWpsYXLYfFDoByn8IlNzZZAryoePWjHUQQQ8lVyx7dqhRXLCXhB+dBoAX/T1j8
/T0bpjh0wdE7f8rXwiqvpYA6gh6k+aKKYnNFp9yDOFPA+/tA44zGRjquGQLLnl/TiJ97W1hFmNfK
AnautnYjr4OnxjOxixFsfR+tICu3LnnR4hmFUQHd3KfJA3URwT1Tjc6m9JtkY3wnaZdBNyPocA9H
iOXexeU+DdMcz+Yt6A9BuekN2HHj/X9KtKgsFEa8q2H4QImbUIcyPGAMKSe1Pi2dpbHoYIMU4Bup
r6DJNEBhURqhB3GZc17bgMvQQGdkxTrzUxsUEtzZ6cTDpFz/XNWSAVVU/XTkYD7FncOecgaVUT/z
vB2FcdK4twQcIz1GBxvo7C0cZMQaQB3ziQXQ8u4T6OwmztycVQKNVDRKpW59U4YOUeRgA59402uM
FpsJHUwGXasoq/qTEWGdR2fwdtSLQQsmkgEUiUNK+nrOXUttiV3T+mFaFWBn1Lax4PsDfly5H2BZ
fYBPGqAswAPDVQdNneVAub/Tkgz4Bmc06w2U+OaQdWhykFfa4qFGZ5RrYEjFMqAMKEXOa+TBRqGv
PHc/9/7zkmeVAp4cEByDyRhamfN0HWBT+WUEZMFkQ/TiQ2LnaUS9cNJpaYHxiTUSNMZ0WIHWvfNH
v98YFaBRaWQMh0bzi+E5cwZD1HmerNbfOsJm63ps+PNQDMaDm3g7isD64s//OT/x4PBL82kwbtwI
q5TgPp8u0vNzfX+KlvnenKdb2ZewutEV+SLoqnEFwOBPzGU7ykmHQcZDjzoOOAarzgKYCuJB5qpn
FmIaWg7uACLVn2VgyY+qKBw0gLLpTzmP1qkf4ntVAHxmiJbqqTR+X7LOgPzkaMxDD1VBVwagmvLg
OhCHj3nWJ9hR/WeshqQ64CndrJTpYnyZH/UpFti24e5tXR1ozTi9xA6EgHQ0Cvw/rXSxRgTgyFE5
oXYj71Fk4PjPEqKclKPJgZLjmo2j2lBu9M1LCZjeo1J4vZX+Kz6g4jYCZYHFnvGlYzWwqiO+iBSy
CTLfwp0icEsxmojRhazbkBwn6QBAO6nqj8J8AzFELPvPi968pMdfHwMfF0BE7hO6mNZ4epDLmp37
yBI7IFdRmR8ziLEPLWTZ9RkdIsCi77mxYOMuHZLLMvh/nfu/pvhBOW6TLpcAyARYu3cVyC4pa/dV
aqLKBQHI88CKZptXVfLUOcBqyaBo3pIGtiWjsv5xNBuolnBEBgL5MLe+uXOS1joGgw8RGTa9170P
F24oOUM50W5f0qZ+ZXGe/sgUPMbsIqgfy6ivzyIzmjUNRFg5lExO7zaMHrat7ZZgt2RqudJ3TAaL
RVTNmpbVR4Nr+2YWy29FpR6UF7cxjENewZSFe05R/Gotpr62gZutk6hsHxtHmbtxNNgR+wEoySXG
MZYBGopZYUFHOGGnbAAb0mlhAB6najhUMaymKs1WS3OGA7drvKXAZaMcHUT7ogo8R8D3QRuuUzeI
SsebJp0aqGGlWIAXEKfZoMj7b7yMz9wFIszNxwsbgJbxTDxVamsY4YbpFjsHLa23zKqepnKMbhU0
kvGF9t8pvcxSkH58s5zmyZhFdHPT6ZpkNfvZQCvvwbVZ8MjD5yhq4i8QSqovVoC9Lu3+TdQG1mjO
8AMb7GEt2DCf1MD+ScD/fHaiCSWXNhh3mcHUq2sE4Ovm8uf/mCBdRxulMtTQUec7T8IH+3ZAKaPo
I6ge6JAG7GFiZyGDrwbLYIoXjdOGYQUPtjLjz7KX3gX68k/t7DnPs1fwZ7fuH22G72NFSlEMRl17
mOImcL7x83YFLbkE+DEcHDNLzlYT+RDEHZ31pwEKaQpN7nkHqATF0Pcoj7ENwGjtQi0ZpJrRy5Nt
MBTFi0If/RRbqOPluSdfalc6z5kZ0hhlZGZB5TvIxJlyBkumjSWbBC0+zF8uv99tcu3nGXYXdidf
zKzrn9Nsg3Vjfu6Tdgtpsekg9YYeX7b8THkKAUnAI1eOYAiDf9Oval3VG1urX+M52YWw53HOpgHc
+X3E0yXBe9z69g0gsXpPObpuojKhpyuGFIugTI8cqG66DaWSUQvhwbZhXc0FwGC1EUHCrwJC3YpK
dAQScZsU0Jsdtom/7ALydf3w02OdCosJQJbYAWhpTiNzGydm8zrb+XcDGKlfVdueUP7s39yxlhtI
ZjVn9BsVpAayx8jFhnN2TIBR61y9Q+tNQIPlnbMg208VOmcUpm2yzVDV+9K3ygEwFfy1TE+DOubb
kHoC4MOJX3yu4pDmg2Zqab+1+WqATnYD0v8X5ZsKbqOZVbCtaWbY7BcjYDLt3B/gdfHnjOsc5BH7
A1QB/1+jXM+juzDuXERtQaRF17PaAp4YWTZCOe9vFQws+QQybUs8/FDgYJ4p02UA+hRuFZ+lKu1V
UAn1WHrKOWFX466z3O1+vHte1P5QTPpr7HQsLEVLoHIFyOQ07LQBwKmN8QqRS38nLAWY9qxQqMz8
UzGphwk18kc68EQ6j35er01PVajX/5vHr8zGcnVI9ksOJeQauq+9E/aNdanE9E60PiHir1np8puF
nuJDYJhQ0dW0vmDoKpDIe+so+5l/FdY7pR3ZenthucOGQn219IR7wy6seajB3P9wtYe//zGoh+ac
W/M7r8z2VXj9Fmjt+n2sMlgm5L21NURQvQ+FOkEcIYZMtQO8exNDf0Lns9ZUoWejc02Xg9qMUi0u
rzO/+3A5cPQnCC/EL7PZYlWMwkFpeNAsYfkun+z43W+CkyM4e26lVV2LtAYjWef7zi7XrR2NR8Mb
nLf2B2WlN8ljgALAmsI08kABCGr7OuN7DSUVaIpRRROOmv4lqyZI8uKjDrFm8S9ymndLLZNmNB7b
8XkC48F0VnXpV9CJtB5dKAWdgO356tWOJkNkfXXyneZrWzjNreBtc6NUhFStU7NXRSswfgBj6kBO
8IapPAU8AYuBTsUc4aFttu8fcjTxQ3w/pSyXeeOH/uSVJ97Oq9IBoSKYXetn0q3ZMKU/M7v2wxQd
92sMeaRzJEEIYK3k760JQf2usX6WkTetAjT9bq5UCkChNtmBfGW8KDeEzVcDsDDPbkDLxdgBAk4k
hOLfJUQUpzTmbzlDPSdDIw8AjWTXBaZ8tVj6BEW86kfgQ/E+SoLpsShr95S7kKGkAXxbEgBvv3uj
aMA20/whrFFvmcKnQBNEbr17juc/4y/SHP4Pa9+xHTmuZfsrtXL8eJsGdG913QGD4Y18SqkJVxol
vQMJuq9/G4dKUamqW92DN+EigAOQCkWQAM42MX6Um6TplKdWE/MIedBYq6DLxzMcoCEgG9QcnFh+
sfHk3QKGD+K8CYuz7VghqWjlVQZfGVk2Q6QL5/KILOrWkOV5Fgh/MwDSBzDzRO2AvxVM01Wv5tkV
uFMaZpBIIywNgEpkV0kgNI9n3WsDS6vpKpMNH3pQQxjYaKi4BgE6ZB5oKCduNZ9Dc2Kf6drDqCjW
Fw0Yeh+qN9iQQtLmkQFlY8TC/iL6im+Tvoy3ce7YX7oRe4KwbvvMIZB84K2r+lTP6uGpaoPwtqmL
7ALygeXxagQvTVH6nWowZQfC27jqnVq7V2xXP7Mg/UKloDWHOxVwKNlEh8pwT/j41SulNbT7AqL7
Xpm4cAXDS3IvdGeUT8fhrHW2e7QcQNxladabBGUAhlTgNczF3+OYqfRnWJw+NuPUXoY+ZrtY8lRU
kHmeNHyFvZx3/UmXRaTBgtaFzAS8WkHuD4CwltWAWDRrbFXVOyoOvXMTWTbfwKWt2+bEpCFMPxRX
V1i698cu1/pyG5egH1rQHAX6DEuNoDoWKvBAKrbnbntwryD/b5dnLM21PZbSbCfqoLngGVytgd7M
7k0LfrCWMQXPTaKcbRfQZI+P26yqmutsxBYoKIAgRnYBv85dpzr1Vdr4kzHG3wLLxvwmnr4ojvY6
9w6bxLiWn8IYgi9VRhrQIfhclkOY1OOpMoG/Kwd8vsMAQr2V4dsrTy3DwVevzziSzkXrabpQblp9
YPvABYPUBbDgUbeAQne48S2Bym8ONA1U09m9gDr/WofHwokrYX4S+uSukyi3792sLLxBisf+HCCj
/OLyqPR0xYIxegQA1lApn7MwUD6D+9cdygxfIirCuQZahn1ibKiYGgLa77GoN9g3yVa6mvVrxXXi
L4nifM3rJLhOOne6tpPih6Gz5EvStvXaxh7bDm8NFJElsrs8edTxRYav/cRW1NvtK8eDSlh/FnYh
7gf7Nb7lRrsdqlTdUHdNza5qvHTuip7rEE1B0sy6HbHheBt1HbvtYCyjdI11olIdlqDJTBCJpqIi
EDE4zMELq4v21GvobeiZMwePhV9jYL7u+koLifOxsdk8+AC3Bp7XGz2KIBXHpqdk6sdnNS7MlWWV
3QkKgupt9qt+lPXOW72MD5xgfB6Adl8N7fgaL/BLzuCNdMBknftD18KXjDnQ3DZ65XOCt8gqMll0
LOT/BO58t0j7T9eC1+PnCjMuWVtCJOlqDJz5/zaM3UUr8Bs2oR7zKBw1BQFNBwZA1cbPRQINVt14
1DUenBIRg5Aki3EVAPsFzRw4f6PIXdAB/kMnYQRSzxlDUydTWCXeItXfdULKw7oLNHtXOKOy7cwI
+ldJrlx1dWiserwAnytb38RDIl6gfPpQiSF/FEkM0YU0zc55GU/HJGPJpkn1+MEd6tgzkOh/SY3M
E5WirM0iQopEsU2oV+Ngtp11ArgLpDRQTFajnlknN+R17VOzKsuKagPKD8BdzHRr42J/63biPfik
AHh+Y+OwVgE7gaJteuFAIn7hCqypRN4P15VZZDvDMAdg7Bvt0pe97rlBcuNkBb/KbSPcQ9Fe25XY
Sb2CMnbkR5WlP6UarKTUsfnZa0jw2nn5fUzQMdB1cYcUF54Q2ET2NAEtorEJnWhlZ8NqwrMJJlSy
mNrQwKsFzC367sbUeXkD3T/VFDdxmnU3BkxYr4sgxNJLlmR9osJOx6hbTNKsHVMdfg+mHr9vWLuD
eEx9PVdNwHcrgHTtqTFy4M8HkJXtUyuzCywk1fAnNVrgvdz/oAaYtXIMkB+DNthDRbT9HGlFv2uU
xJbaLjA56huwIdrpawFfWyiEaMEBCwt2y7Aipnp3yuFuMIQZ8Ios3QNkAeWedrif95tUlanHXJ1e
i1XbzcV5typykKmTwaYDdZuh733DDIJDpo7aKdFbd53qg3LXWpiJsFoDTz/XfcuAYGLl4ofGOH92
HThHaFH5Avvp0mscrJwjZkDiQtMelU4xbiXV5UT1pajG51FYj27BzI3d9Lk/Zi4WP4n1LODdALuy
IMWav3M3PVxMjpj+cgi/40dkqM5457Yh85ii6rdDosLuvXCh4K233VGD1hdIJfK0lXLLYw56eZsp
wuvK4AvlrJYU1juMNrWkqtr6IKyKFRWX6A8ZMirmMtjQk/fB7zJselNDdzJpVsR2I0Jb1UFVWWbQ
sSmuNIo/gPc489+oOSx7AU92SX0rZIwjY3oth+GwNaQr7MoYkxdFlnumQ93CG1hJ7WGNtXVwTlSO
ZjoVmt3sIZh9/a5uPm1Zf4td+XT/cTBMaBloDkW4orGzauzPXbJWpH6/AaEdOKvWLyTaT4ephZM7
dyIQGQx3Fvin+tqJ12WcFJcltI9g5VMVibWnwahDbmA3187MakN1esOwiZpDSh78fgvcR/kR4EcV
YB6ElaZt1O4raZBaWKZMsb+0v+sEJWZzVToNAzdQGJhfN8GxUqP8mrnM9EAt6b5ZWnU2oHrxWbGQ
eBkhk7VjXBgPZpVeU0ALWqfn4MF9HRQ5hGucQPGb7meoNfpaN1JnM3Adab5EhcGzNR1UgNQOVDQj
5qw0N/lZ1WPqVXFiPAxqkZ6pGOAnc68NN9j2AVUW1lq+FhfRlykMGg+KUNbFNnooMMbaJQBn7EvP
K2vT6mq+pWLa9ciSYOajBrAnnT9ceKGEadnMHzV9rKwAWQq7Y8E+nhJT6mU4bDW50oSIyrh3U4NW
3zBq4C0XYQbbisBeWakGTL+so4Nm19lVmKTjJhrcwFsaqAemtukBK9Bbqg/awvQEL8ZNhxXPxTLN
A4gj2mGQJaqisymHU1Fe+lSI86G9xNg4vVCxzxNlXyEfRPVzxFsjPhl9Ax9FSLm/1dEZBeNZl/pu
AWH5pY7OsgZ2rgpuxIc1QOFZEGfdEpJSDSBt7GFbDjBMu/Bcy43PBL6cG8BY1fdIP95IUqXpUwuG
SdcmSwCpdaF58umP//r3f//X9+H/hi/ldYnUelk0//5vlL+X1cihRtJ+KP77HqL1ZU593mJ+7/Hv
7Ut5+Zq/NP8YdI6/87Ipf7Yfo+TdvI2Mq7/enf+1/fpbYV20cTveiBc+3r40ImvpLvB3yMj/beMf
LzTK/Vi9/PnpeykKeGrcvoRxWXx6bdr/+POT4dLnNH9McvjXNvlX/vlp9bX4+uPrx/iXr0375yfF
1P9l6a5pq6pqY16raxiqf6EmjWmf/ihK3kZ/fnKMf2l4Z0Lxy3UZziz90x9NKWQT0/5l2ZaBt7Vl
yQbz068/9Ld/2PIP/KMQ+XUJj/jmz0+aplmf/kBOWP5n5Z+CpTP272xUw1/etTTcFNq/f72Ni1DG
/58c//aqYE74iPR2D/YKXtUA3RANR+fvCr9aNAnWQyE1tOiB6Dkcvx/qM0D/rLGjGs+frLxuc9Nv
9BjWIlxvMz9gabLNpVZI21oFtVIJCeHoDvTk9xFpA0VJ2Z8aKaw3xsyHFUY8j0FXAFDFy8WmshQb
bk2jc6yCCrBWJ61+nUZ1uI0NI9/ncEGHsY0D34dOCdX92AVshwWIlPPTBQDBQZeszG7kQD/Lcqdc
ML9vbjK35yDVlYZvA2IKq2RRPfZV4G5Hs+ZrIFSrxxisX9iUAfBOrVlj3o4KBCILiCKvii5y7uzS
RQ4ngk0HRJDsO9DH8r0rkBqh1t6Og1tFnKmNatwSILWqjPpDz1rnzolxPd3U3BXkzpB5hiqkAaUC
eAuX/KDwuoFSNpXx4vzrKTVxrYcFqQwaY5MDlSzL8ynUPPjBpVHolEZNnaCGVMcI13ooSO9U6Mx5
jV4C8SkPI0wWLxVIn1jCGXIdZ1znOV6TNYPPdlaWpyrO3D3MbCLIysZYR5djs2kNzIY1PKwBmSiG
h9LtNfgkl+K55+K+GiL3BcAUiODyxrMrBhV/0V3FFpDwtgQXNk3YnKC1dkUlPEmaG5iWgv6CqvAt
ynCr5mSg44eqt45Mb6HAM42thAF32P+q81OpO8kZXo2u32AW/aSJ9GxJDktqKbdJiyXHElrL0CID
9z6qg+4pNGKkxzP7B9fd26Rw0ouhT9eVdJy1sOA+g58CiaGs/Uqlpb4p4ZjhV4rXW1M8h6pT1UNh
R3alOJYNP6HJz7cDAHaQBjdHTLg6kUIPVIFYacHci1X18dmogBXsJ7371sIEqIl5+wzzVX0NWIqA
r2Ee37oJSCeRWWDuEPEnpSjK+8ywg51TCnvDAMJ+LCttSwHL2F1q4caA2fvnsWswajyRxQVsZ5ty
0yZ2seoYdsqEk06n0QRsN8wV7Rt0P+Bgnn2DP4/lT0nvHp3ccq9SCFx6Qg3iSxGM45qbIfamJyDg
U3mgM6qjQwcacO79XQxI82KPVdqVA7rlWpXpqQwZ20vdmzd9E1p3VNW0eDHC/usCDQ7zToU60brF
Im9NxdoC8tEd7JtI5rvKqp8OvRVcHGJBwhBvVY+A9ZfYZyt9mlfTHHqmQsrmPDf0w1ykZuD9AIF7
a6G6uXkeoy+CBuqtSvhNK1t/wr09my4IJJ1MvbiqCxszULX9VGj9lwq6aQ1X4h9KAMkdsxzEXZJB
lhN49WkXjLq4FQ5YxxTy+2hqo7TnJlSnE/QrISUqzO5L41bbFKmh82jArgi2ADsCvituMoLfaAZn
JHdGTIX0asWh+vMN/JsjrGyGz3HFobsJYuDWnfST1brauTHa9jQaULbNWyVEFmLSoOkV74IyLG8S
MIJu2glqYyzXVoDGvVYlRtFcQ1KE2pH1w/NM9LtZziWSSi6VW8BXQZ7RQcnVejWEUeIvyi7UQEXT
tb/rUdxvCfeZClCGE+AcfU1CRQkGisQYYKFUPk968gogpaYliDrCCjL3CVk696EhzQJ+OXX7OJqY
gTNsAiRIZ62qzHKuQOc099haL7YK3LvvYsUqvdAqrB9ZZ82x2Fh6Hxtb2PMTaX1VRCUoGhAhoQNt
UEKgDeDQESqZB9lKddRKW5URtXYFBLTHPp/7xmOeQcCD9jipJRiqucWM+YGpvb41m7HGlBaKK4Fg
wbSi00yBrsqamuigpkoNdWYKZaAdUNDS/C58jgwVt143omJ49w4t9tLAogHHrvBsEwpvVMQaNLmO
ofZEJTrwrCm2Tg20qeBjDBhrBK+nKLau9Abv1czRnS+ZtP5ldtqenLSI77usPQ9ann4x6m0+BOUa
T9oY/mdF85DY1dHQFOuZwavSD6Ie2k6AQ8AYoL6jei3BOzkrRX+CNHhy22KDwZTxwE4XK9tRrHMA
e+DrciikpBrssfoeW13RlBdXQ+IkVzmesF412LdVUe6drg5O4NVXe3XUj4kRBifAIoKTDXOB01Kk
M6pL2dZy82aOot4UT4clqrbG2zQETY3q3RJqGVY+rV2FgfUmZQoCpdvVXJSPsbDGrcmGYGup7vjZ
joJDnHPwoI2tZeQi/548BjUWnaKAzh/eOtE67TQNHhaWCa9DRzzrJUiOZgYJ4CHdJDFL9pjF5XDs
4pBxAwfPcgAgbuuznfbfIaeNG2k17IH2YNa7Q/el45F528pDOIJUOlYi2gBC75vk8qzDfxTbpyyY
D2HkYhFM5UhpknUu8/fuW/PHQIAxEW7VI99mrP6eRNbkAXCf7hzkogMk/jUdv21IuEUK0sBeXUCu
AmAMeFjG2PiX0aK0f0VPXa5vYUsPtm8VIbtmXJkzJBI34a5STFn8BQnZOCOgJULt/9JCUEqCQvJg
BJAg4VfU16b00YexCkIOUZeqwxyNIudKPPaRLgaXZB8gWW51dvZdVWIb+N9xuu64BohooRhrw0Hi
Ek9FmL7VoKnIiMA2c+ytEJoMNPcOpGwHLh57TdLcVbNVbmDaaxSmCmRsAPGXHNo+K2oE/OwvHaBM
oNwAIIFXhHoeBneXW0N7KhobWP7JaDYA7iceFamBDnWQitMSR2eZ7AE9mBgTENvAbPzXKNSwFHvH
MlqPypqJnKgWu7tlvCWOukHtcd13Y3XmpnrtVA72LOg/bwf4HhslBBlFpA7XsMUxPXXCM4VPE7S7
QfTbgR7iPJpB+hSVUXetgW55Hzr9JtBc+zFnqXqwAKNeAcTsPDq1yX14Qmp7ao2j9ghHIHbLJwiO
KUhEsAY29hosk4+ATJtHqFi+HkDQ+aFpabsRZWLN9arTQXuM4grYneIDlNG4YSgFsvpHZA/tRh2D
O8ASa9DhpkTsKWICvLLZuFH5GkLDGIbV7ZJ6OoajlD+3jWfQc9kR5FCkJyZWuBsmdc+nTO/9QSJL
hlCKoUeO+JbEeJlTK6zeRO331XPJ+9e+83BzK/UQpXOlVPDPYWLoD1oMM69OA4RTlujQu/EwnyW5
9Q91kWylkAlrl9xr8AzyNb3tPaos8avPvTCu0TSfp6WNXCEsNpLOhgl5kkGeR4s+W3rItlRa6nXZ
+KGOh1YEbEanbZaGTloHLt3ojOqsET5ppp3o6/9FcJkqycrWDdOn4A8XB16wOaYcKeogQfJbZMkz
NrDqlalPyD4IkA17zX2ozSh9HmsL2AKIGh5yUEyuqwyAWNvO9kbGvs1WgG/FCmQ40+PS90L/FfLO
7MJk09zt7+rIKKMly4wsxpwaS/eNZffNOi0z0Ozl72RE4gerNHyKkrTu1EEeeG2uDNdN1d+Dfhoe
KYwO1BWyeq9dqQ44NvU0YBZCnUD8MbdpJLH1WJSuE8dqt5VUnJ4YZD7LCtrRTiDA6GieSIjaUXLj
FGOzCrzm2HhcOlFRByDg907op7u1dkjDCTr5pH/vQF0PJkc1+zFUVgSsnSh/tWDH+UgxdABTjnmW
2w4+6HLvG+ZhZN3cGeoaNYy6cJg7M7daw4UKVEkTkuwVS81d2TfmPbQly43bwpsxSkzz3ogDeJAb
TGrtoFjFkXG2Qd6iWGynarc8CzwqzQGjuQ7A7LqZB+vVyLMYPg4q/v+4lDBWITLSWHIWynyAGuHr
GfYNLqAwsP27qrcwQ6kbv4Pvrr90pTMKNlPMN6HWclwaTQH1FI/KcZXMAy+tS9fvUIMYVlDJE2ur
UBUd4vOwpwin0j3ZPMaT2jQgzw7VW49Op8kB3awMxZri5i5p6rgnxQW6QfalODpgD5ddrBiToTSH
xPiHho6P765BsRA7fO2/XIcawrZ9DvUWCoCubUM32hxO85dV/xmoafwZUiDJld0BJ0vfUq46oMsE
BlTP5DcdL5O/6xTWkN8ElvqFQ/J+FUuNGG1k7Gyz4ZH0Y0hJxobavcET5KmhOcP75htUM7IzlTB5
LwGUiyHwKRt1bIrtaKy5tRPzWFSiATFWlrDknq6Vp923zuGeFunudmaSwdZrqxp4NDsAaPS+6WeN
rtwLm+FBEfXNvmpF+tCLCJJuAKNucyNKHzqwZTamKWVDIy15sLHG23V9w1ZUVB2BlFQSjR4Vlciu
LuCSP1LXmundDXYV4cqEgRwIlTwMG4qjC1kCvoQVLwFsjw+T3YfXTCBX0KraTeSU2k1iK8i+lulF
lVVUH4giOoC9kAHa8SsMDwN1i1w8GKGyLjXL/lxMwaEcS8ef7MhekyAASQOMun6sqtw9U5Voy+qk
hclnaqMDdXLiErIsch5FCkERdFnj1HHOo+jdcyxE3Lte4pTTqis0rOmtMF5RMoSKuJPofRHKuysg
0PSHINEu7zaNX7dq32/N6rrcef19Z9bWLJ25DmMA+xj2h51ZDlccCxh5/jkO+QhCABjZkRBPnMXD
riwGgFxqfXyusPa3DVs8BYrV70yt5huIjE7PyBJ44i1+qf89vpbjkLxdi/f3h3ga/+26NL7LwA2k
eDm+XdnQ33TUYV+CiXyCFgt2TsF+fKpAWPb7TCa+8ql4ggkkoGFOdp8jmXEF09jQo3rYnIybBLSw
LfXSp+qr3ev1dVdZ5V3UDsjEYDCjx3YVG/HFpaJiKrY39JWLZWIpHl2+o85RNEqh5oHjeYFLVuPA
fUzw1c1oas4BEy/lTAfwCoBAk/SbtypF5XjcURnQ6OeoT4Cxl63vGkCw4+tJayuYciIdRM16PmhA
EAFSFqoqJqvmVIHHYuSPpoqdGh6I+ILNuOIRi12sgKbhIYM30nWnVbdUrXdJcxixXYE86Fg85lk1
rWMnnLY0BrZ/ey/Mo/RMrSCD+yn7AUyrdmQjUEKAFUMGhQ4MRLkyv2hAR0JqxjNlwdZz0MGMHPg3
5sWQe7jYU8YN/+86VAK7UTVnP4umaxWoKZm9bwEzvo4hIqZ4tYHlWAmZGC/TIKge5aaNiXoQQslL
snRQlQgHcWEDJnuaa5e5OAoQEHuuYsE9Rgrwli0oHzKaxq86q10vdcs1aHiKCwP41cZdvV+qqIO8
DlwQtMt8e/N1+v71XijYtsUIW2J+SbAJlUkuVSjZVaQCKhxw7DwqgysCJ4YEKZBdhMAlZulCdXPw
2zAiSuOdqlZzh3fjLXGFmWcHp0OKPSonZ6U3vPfVwMSERasqqAAACeh1U1jBkhyHgo2vZ10HkzBs
Hr2VZfMcTj0pnMkxwC7ZuErHwKNGaamnswlLEP+fn0cacz4+j0wbPxUT02EHOUbH/fA8is2o1d1h
CB4asLZdvnLK5Bto7bB5lhkAygzEI8SmoUaFN9tbasCtNPcwKsPnpYrOKv3FxTfoaqm2OlhJziOa
Lray2IlLdlYyNWIL04ACmqvgbuVATF7HrutbE2Bvq9gqcy/one6IDNffB7eu4zMKzmCL8i64KPZM
cOjpgKXjVf3Ib+gQ13p6wDvztY5EM8FNSQ/IOkaeCFx+86GOitRAfSmOhvq7uqUvXaMvoxpQpTKC
VosOH4eIAZqEfcqSNi4TSXensqM6wJUgQbKm4jQCSOYPLtzWZJd30Rnr2wmIJYQDTcvX2E2DWWhE
vPnfrkBjzx0/XGEegip1uZNKd4ZhVtSlC9Rn4DBhJ6YAo9oWzakFg/GQ2oGBxDQOqjUx+N1bysaG
MaRHdaCcRkCTyWYx1HMPULVMoIpEGW4TC1Qe/Kgh3SMHzKtaP5g0vttH4XYZZx6M9+ISN6tJ480u
q10syqQxOB1KtT6ZAP/NAvcUoSvsNYIk8DtsrHyIyEVz98+/F8P+S2bVxGdsaQwUGwNvcV3+nt5l
VienjxNRNfaD5QYvZg742V61BvtYV70B7MlUwiFTs8o1UDD2kfelfaRmARwS9g+WSFCeoF3RH5kb
Ce5RA7Tl7dcydaQh5nZsoSCpAQqwN1+HmmILgvz75RpZyn6OwI1vplrVI3+5A8iK/7rGEq1GyG5w
qOAU2AzhHuZI8X4sre0IkNOJG2qKfxd/PftQFygjAEy8nNbUQHEFeFebqcMkABtf6jF4O+hdo1Qb
Knd6iPmjjFma6Ywp+gQlRRA7j5itdpB8yvq+xkxEnkclNA+B+trOlW5vTPPwFB+RdGDgAJKTghAy
AElqYhn4hec5cF8lV085V437Vo/3IKeJLxMSRbBTB1mYiknRrHvdcR94pECDjMcQz+uvB3XKj7kF
NIUBCxwx1fmxHSOIePXIGnuWyHCk2nLsGWBDDUTP5op3bRTQyL5mBQlJYNMVX3d5mmxoLLoGMt4Y
aikvl6IziqFWKr4bsUF+ygymYvXPcUu3D9egBqqb/wS6ElWGFRQOM7v5SaW5lU7nP+1dxRxgB/kq
h8LdJknhamy19ldwJCq/C3J+0ids/zE9672hc+yvyFZ81Su9uAPEqT40Vg6cmGAg+YJQvVWG9Jsl
YJkSSTsgRTr9KEpZ7mMDykxUtzSIrPiWRPCXpiqorRbYSgzLfabakYfsWX69NMhx3dLMPH10Aj9j
rX0DTUv7Bn/OPqyA9KYS3MpbKDyCVWmasJXB7mJ3dGL3ieKhjGjfuNhI2/aFBdCm7E4NVYAZgIUU
/HoZ1+iA2BZh0e/x2m+vIO+yMio9Ozttk521VhjbWJueNVm11GMLJ39XhBo3aCjwXVwvcRTcw60G
LktyqCRFMt+GIj81LHHUWIoxXXf9iMesz3+mcTwih2tCG6Yb7avIaZzbWkCUJubYcMqpFcuR68JN
+rNjMecWpDP4yQl3xJYkgulgwl/Xg28CP1IxmAYTALD2O3Uo3dC51Q0Vs1a4VO0pwkVO5pwYcMN7
G6OZXB3TyVjbKjbGjUfWXCNvvVoiWBE6PpaFAFViuBvoG+eR3h4yI2gPDYQOM28p09ly+B9iqJmi
53GW8ochliKd/cc4zcietAxWEH8XVkEMar7rSYm/Kdxmm1JRYK4gD6BvAb7MwqzDZirK8PN6FNFo
bD+EhLxNsSusIxr+ow101BLkq3+Nsgz1oU6FH6kUt1b9pYEuuRSXvqx+6nWsl+kqS/V8aSrj9+us
Iw7HPSougTCWAM9JLcttoTTZelRA6NQJScRg1ENFsKY0SYNHTjMJsisupuyKGYp9Erz0qUT1dZ2Z
h39+VWsMqKvfl9pInGm2ihmiCmyV7ai/v6qBrWHY6azGh6JMHGiop1c8N8E8wt2surwAS7HOu62a
N+NB2EZyhrKdKn80wz24ep2HxabxPTLaVZUw9pMBE66G3/OM5dAAhkxSZkE9NM+PUQp983QMkSem
U6qksA9FBfqZrzHUvPSmQCXBOBi5cuNp1QgIy9cSAkWHDmbqkW8TBEoxI7EJHW3a1GL4BhQYptfU
soRXFLNUjmy6KbNO3VIIIIrhqpUWIQps1yOzzQ/z7rM0caYtbFmvczjD09Y0HVikN1dv8UsVnb3V
0zg0xFv9Mg604LBHPrbtXSKvSREUS71kPXLfMAlIumGlWwrkeYC5PtJBKX6dfahL4tYt4a6l4DjC
xugIbDfyiJNe+nNlqlgOmsCunUf6+/IcS2PTKBTvwOVlzzDTeT/82y1RyHxJWefmVbUOBpDztbCM
j32kRPMBlO+yxB4PykkV/jpd2gu3+AppwnSzVLWxHh0/DEOtH+oEDRpDteV/+OW41l9WhbaGCSlA
jQASQtRcZ7//dHION/loMsIHK7fEGNyPkw5gm5U1wm9KtTy38Ls8d133AIOpaqdoRZZuqS5t+35b
cvf71NT1a3CQJuDhBsbwoFS82tEAkR1BeyOBlPascJYBeLjKsAaGWpf+qn1WybNKizOIpwWJ15SV
aXhUSYpnNkvwn4avCZU+DkNxcxdwRLNdC002T2NACtcQI0v6wDgHjWqcNbUIJ08xvqepNp7eVVGI
g7TkNgZUBpzOEppzstvSl+rCJrW9pMIjcmmYB6VyXvwonQgCrnSdUkxAAQ6W9Toq5qDVyoI+9zHA
6nvrqMhOuKyJrnqFQSm6zqYnMH+ua3irv2h9vQEab/wKVlu90oOW3/AmDrYTkMF7K4tfO8E2bHrS
A+catL7vaQZgvSFTjYAvBFDVnx2bqaan9CKdOtFU+HmoIP0sY8mtuVciMGfIvRli9ZjjFRH3O7DT
Xg22oU07vp7q0r+OXLfJv47OljoAh9ZWqBZ7apxa+9Xrbh6Lyn85/RBKI9qivsA1Td2+67Jcqh6h
KzqEXb3N1KwCkNGqsGWFDERcOHhDB111wRQUYuxtVOsey6UXgcMy6NrLcGrH3wbleFjdbeFaeNOC
3bHHBhTUwQpsGMOCCKK62JsxVgHEIYBNchR1HwD3MxfhsBddGivzxxyOhFSaO0P3dUxqCPrSBn4P
ltdqwGaDz0EyBWdxrItdFIc1uDN5B49JLOmildvKDQEO/bu5HA5Y8ScWlF/1JAeHeSn3WsrxtWlU
P+yG5wSM29tYEfpJRSprReTVvm2eAbbltx30T04p1AqQxQTbtQjEu3isTt7Fq1P9MoRKxFvsbzU7
y6gxNTFtgHlYfIb31+uhCEoIJ1O5V3p7HZc66B6y+UPgUtTBgPcbjhTdh7i00ip4DsgLDG2G2S82
/ddz5bvLULsKLh1M1tpgs9zKcoWlDvucgP+xh2BS8w28H/g1VAc5ZvlpuXerMPGkm+tcR61xll0C
N2ZHYU2QoW5Ahd7wFLkwilNUt4U2tb2vHKZezSEtrBH8cdTHNY0cBBi+VevwDF+Tbagl9s4sFG2d
icpcVZJdBNu/p3Ao1dsgNzrkVFN4oEg2kqxXVGe6DQvUL/Gw53yC8Oc0xwv8TleAU9YVay6FYgWf
y3TnSoXGKe3xDYth3FnL9FZuddUG36pkq1s1ewT4FO8lNW7fOlGUFVqvnSB3buwqRW93SLJD1YdB
oN5h5lVlxM6XSWXNqrTd4CatJ2ujqnzE6y4ENsJI9Y1IlPy2dqHU2waB8yWoh72ptIBbQqzgLizD
5x5PDwCtUJXl2AJB6j1cw5zQvIPbVXFVQ2EniyzFt1rochdqyc+5HtTnrjW6jT1CtqiPlRhq6rLS
TGpgBuA0udOD6NvkCAciHvAqgiAfFn+JXPwtC8V5tYjFH8Uti0KKrQdJDJULTTpQq1xUsrcF6Nwd
wnx7iqX16NLhbbGKZyCur7zFdWRj+zYeLVJpffphPIrgtSNWbZUXayiY4BEtD5ChyXC2h5/1aw2z
SkBIpjQBGARS0upKwWcFN+lfPYrKQftS/k8j0IgWLOq3+OQx1cJSN/8eGD2Y6fDxoT1N2t1cqjQp
CCWLtmn0x9miSBZ72WEpUv/Zoug/9dU0KI8bWZsiD1eWzg4KIt25VzUsgmD9EpNtOhI8W6ikwvVY
FqkBUOR0xSxkKqiODglEu3JQwy5z1a+Blk7afxpogIbuqk2MF2QY1UMZpfYFm9rYKHMT5zkOQQOV
tjtu0/4sRB8+GAB5bWI70ebQCOLdS6iSBHMozNXeh8KRxb6APx5CZmD8MCqFBkCDbugG4jjmO7wD
epiEYOpPy4Epj/4fZ9+1JCkObftFRICEMK/pfZZt90J0T3fjjfDw9WdpU13k5NScOfe+KKTtRFZl
ApL2XisET4IOAk+10IhB2GkvaWVws3q4WWx83KV4OcD6bkJNyxJaplC8dO5WVVgteIEbnWD4u3r5
iBTNXjxTg/fyTw0y889xnYjn1LGiDWreizUp08ziFxEYN/aAsP3kFmF1jvbO3lSlFHEZvepcrx8Y
M5zX0PyM0+Dis4Wc0AvANdIFGTlVku5q24wBXopqjLLj/ko0rbPvuzH/7FjZa6JjhwZ4ws7rmHwh
n7FDxS6FaDSj2VcgjdqCDRooXigArd16h63G/juSv/2lGybmU5W3w4alNceBculgg71vNjqQAZ+0
qvIWY2OL7yXc3T/uXhAN9+7cGUFV17gAPsH+Rex33sEwpOsg087Jd6Unm4mBaxK+2xCjFrFykV0F
WIdFFC4AMgp0KGBR49t76W0DeTMYpTofL11hfuEKmZp0ajRZpvWkoxFnOA73WXBNLLa8T4LsfSc9
KQUlPd4hSQIZODuBdm9JqJGzK/VIqet8CQY1E7nj2Agvl4COwboUBwfcRxK5aawN9tXpW6QJ4T3T
Er73Kyn/0oFy/DNRBNJF35bPLTeBHFMh27wxtfycuEO2Rh7HjU9R/0hkFf8EI5aOZ3qOM1qAoOPm
1IXB+FD6cbp2zSDbJOrb11ltqoiGPzuxMJ9JhD1Q5ETV7qVT39gw8xIkreRv9rUHIgVlHyIHftUB
oHfNdWQIazJ+6dT3CjDm/qGRhQdGHHzrXGCzo8jCDnekFfjaAQTW1M6kbbqfQmbs9T0ESQWW6ge8
aXhL8jFKO1sHfYWjxCx/bntH2xMoKcFQZzioWXUxEqKb3sU6gISkJkTrCjUOKGCxdyQn0Qxomhqe
c5BIl7uTz7Yh60B7ybJxQjslxTQPRVHRUTBi78C2re/8YpAveuWghDcugoXq+WWc3/c0XX+T4dD9
rQeQyvyl6ZpvSG6ojoZqcLZRHe2sxoKAxlOXpF2rQUpdreiWIgfWMo2omUN87EJGuqZVxyRMio2U
qQSqdVdd8WGrq7Qad5sDLndB3IktlhZX6s0KsiOPWdGmgL2h4RwKCdLulhSz8d0cs/Eciiaf5+UK
nZRFwCUcjDVTv96ksaPX7nbQtmvCka/DkDQERp+aTfQKH0Kfz9UAPrNG+aQRQCNRPDDijbvu+MHV
4vySjCIH528Kaod6eADhVH6Z5dTrW/dnVhXtPsYa3V/5bmMcqeFtEfkr0zP1dV5UABWMQb80q29s
pu7f1UNTPpm5YZjBX3lvKdBmMC5H7w3RLIuuOgCQtQc2VgfwbdKS3TRmIXtzIetZfReG7D4O0Ztj
88bpTE5kStHiVoJxAqRBW1f46bLEIdQ2sWPtEeBI3qMDcusc2OdnGgW9UT1UTbYgAyDhaI9Igv/p
o2Ap+Q7QuQtuHICVVd8400uqK8jRqmseMR83qZ7vSEEy0s6KXEuQ3kxC2zPfrIFhgF2wWVh4Jt/R
kBqKw+PwQTcYbnqlBLCRhYPf2h3sc6kaoGane5B8IE0rt88kR+4DqmFoXOig39aLWILDA8Y36spt
Jz+SFfVv4WTdN0M3NiIq3C9A0BHrVm+4yhpkDzqIeEHLhdR1x2KbtLCdGwtQ/fyHBcXgSW4twh5v
maWiyC3G4DDzJLVMOBNj0th4fYbygD9jolEiwzuZl3VDtiA1NUzxL1EPMAXQ0HjqkhQESebSqYN0
eTPtHV3TPMW9DYW4mfLmMm+mI6u5oXCebOUGdJSfSX5PEDUJ1ae9iaiXa61G5isgAnIUBnaxPNdF
CFBZV7Na8IQBa0PJvMEqkKQMSAbsBdiL1s4A9mQPxlm4jnEuRG5AC9bPNnGPJG+UEqT0QPIPOyDC
4n3yEMQRju/JeOr6qSPWgoG69C4WDalJ8xwv7jihWM8yikAT80xbSl0D5vnYgJbTSUDES00zDu26
T2NQqwTcOrQsBa4ddWebGJlDxo6EXBndjHPHKRCuCDr8H1XQKT7YotoNYPPLBGWkVgmmXxNsS6rx
0uEkjBg8UGpE8Gw1yu6aurFPNCK5sqr+KSLH0YhQhKpw3ZTV7PgefhKhEmnf5khTQFmmfok91i7x
etSui9E3LrqN2s0FCjMBvxOtTV0kl9FMdJBdKq0T90iAHuJo2ZOQXCiMU4LxFrA/e3KdoozA7t8b
bvVCvlMYMtax8EYBXAwqtHk61INZZ+SYTiJyofBN04KVA7BYS2mMzanNuQCfRFYcak29a9XtkOB8
1G6LA4CuIaUxb80/XVLRmLxoSA1yJVLka3QDyr7wv7Pp/18i9ypbxHw0V/agA75KqYbSh3BS3Zrd
9ikGNR1ZTz46fgPT12nWk+xmShr3rjGsOCrulzfZ8EGQnWxenEjkU7mRaTWPLHXw2kKJ9Bm4vdYp
E/rKpRoVY+DpyYXLVLKCKozk1CZ4XdNR3oyUWlt7SMvUf2xizdtYcVcjrxYyaswWibGGjH7TKFdm
Gm6e5wTbjeQ0mzLzWwZQwetsWWf+ExcpAwEM/EguNR/AQU5W7GhICh2/hxVdC8UnxQjcr3+9ljJs
NaTqleN0HRVLADtHbrgG8Cb2wA10+E6PACW9KBzfOjSoRzaXpm+Kg6Wa0fKgoq5ricJc1kkrDjcO
pJrGGUpQkZ6ZfibZQEEnzX2oSUfSubmZiuafLoWuioxuJqWLKMsyBsFn/LnyAtAh9aH8Wg+o7PBw
s7kC9hdP/Np9nTA0ZTuuG5Bc7wgUM8t+97IYP/uytA6un2WrUXmDeAH5alb55m0w7ZXMOwWpyIIn
Y/CyZW1pITJTRN0dS+rqHlM7JBgXMTZH0raGflDCWeMmJtumg365calDzfCWs8299xQocYNfeEAn
G1LTNJNiHltDWOJeoGacp32f8eZKJZjVAQ0JANGh4Dh3UHUUQ4uv2AKwiheBQ7otybLKh+LdhIZz
M5sUUsJ3Ht/ZSLDSLnKwYa1mhas3KP+YWpphVs1xRJQY6wjMvNuyRN48snpwiBRkDHWjbhVoyPQd
vVXPebSa9BwAs1eAp3Q7B14AJcIGPoqnsGJkeAFkANC+Au01vlaRVZsoygcfI8Mb7+ScIMcZrL98
nyV1keN4wMZJnYlKqqNMRbOyNJRBTEJU7MEAdDfgvCzIeHKZWqBxpcFmsqwVhLgedz858GHXscIS
p2aKMNn802uKMMkpQmut4tYBfiBd0z+dp4uYLoiuOMbyYjVq8YgSoBp3uI07iv5h1OzsHI44LAh7
9QWo4q8tEC4PpKTGi8Dd0JegF3OEhirNMs0zVdWwDYYBZZnKw+4AYgOucFR/Aq6twrlOHaWAk0bZ
8NiZoMVSjYNd9ZOq5DzJ0kEmLnUnjbLWygRFxl3Ygav83Yd6Rt0ih3dyV5ZBBcuPA6no5DMF191k
ugpAjvC1G/mt9hzm9VtmIrICzYutGkozDDp7Y+EEAol5SGgkETWM8XTTdBHw2N5tSUF2FcCPsPI3
j6hg+eU6o4faXbx/B6Frn6lnWcD2Lxxwk84KRu/uTBbdgUXBHnuVeE+v1Iv51CWfocIPl4RSaUBU
uJNa2GnPVR9F59KIdoTOMuqW8Zj5AY4UdP7a9pHxyGS4I0wX0JgajyZGBN3iRxgp3ez3bvnu56Ti
iMrXdaoVIQ5jkGB9oEY4zVuvT13zRlYEegwISSUkm8aOjXWFQ6ols3nTL3SgJ5wzDzWTWD+AvQwj
EpVj/dabZbjnfXYMJ9ppQOM+k8WdWZNJtkJScI96I/jfTDEW+ZcyR30cEDJrwMxFAbh3ZOm+hIY2
YLMpHQ9mCSSNnjsanlNc+8b1YtranW2TMh1xkuEOk21mdOBesY9p2FYPYCnSDm3R6GvPy4qvTgdC
mmhM/7IFaL//V4vcGdwFUAT+PcZsEdYWXsKrjssfHSoswCCrMfzlQpzgYFfqlYY+1qiL1mzZa5MU
/F5b69gym43BS3lrTNo737Ir+Kulo6Jm9o1/jm7KNvPPgL7tqMKr8OhPp5/H3Q9IhMA/D2Webe9+
QRUqcA88jS+R00cXZFxaql7BT6MfPAbVrU6lDGqY2nW9CywXRRZiAFyG0rY4F7tYVM6gTKQqX7iT
kZugOokubfuFlWn1hkAVBuxObrg3GovAQF3VoRlQZagXQKOZcBiSaNU7lfuM/UhnlfextaMTMGQP
vbjMdh6qKPJfIoGiX3V8BlKe4Ahg2GFJw39z6jUfTMAd6CmE2WbPNjbQactGsih7rvxBHZ2gxjtv
kcNlCC1YdpaFR5oZAnhsML2zjC0boM5GX+8MHUCKSkbNbJIoY2B7buJWxMfJYbYD9ByyQCVQ12bZ
7AtKB2+v9/Zpchu5BjzC1L1yBd4fFpYPVi1g+dNwkiU4yKxNvVrgUXqrIO1s/JEvckkecy0zt//q
Sl7zZBQOieLOtufNw4ch1UWQ2UeusbCxhY47z3rWzpeo1Va1svS82kayMlfciqytrjLTTAG+gqZx
xJSoRloaGoqTfh5SGtts/P/km2ShdUi15FfG7bj6lVmMHdK+dFKkNZfIHBvF7kZWocQSiYJ4FIw4
g8j5AVi23ATAv3ILQsC9DiiEWAKCqR6/DtgnGMPo7Pk2yIVqjtcoRQaxyfRWP0cWktcW3ZDoZxo7
MdCCTOy6kMju7HGS0zB1E+wxiMm8cYFUMnVJCTDSbs9z6/yRJwUC10a9UXhJi9BJwmXAa2tFtfI3
ZfRUHj83cwl+UQ0Biucb1ESFWbn4yGQKE/Q922cSuw6sH8+6n+H8XZFpE692ZPdPSMoNDtnYpdg6
Ia5twBYuXcsv1iVYGq4koyZvhbV1Ei3HIvzdWuP4kwQtdhATz/J3sdmCzakMDrMbRXEqGwiOLC3W
VdYaqxYbKUh2BudEMdjPOAsLLzRCzXgLCCmkMtMwt3Jzjx+dv6wUB4XZ8/oRYI8rw2lsZE1WOAD/
u2sxtOWWbNvGv3VFvWNDrqR8n3koteDiKOoM7IM1qzt3HQ+7aWau3Mse1fzvM7uNBFmkln5rFT0X
NWbYvPVomDO7P97JaGj07C8xmsXmX119r1BpXe+R5/ClF8r/yFXj96lqjg4wPdexXFdnLvao7qHu
xrBgIsTi53WUgbsaB5vvA99DJdUfJB4Dd9gJk4dkfjZOFhPUzmxHTwrS4k0CWJ9eNExPDzIJFbh4
a0u+V6k6Y5t3eAduAnxSUt+Yk6WLfZW1SjVYUth5FtKSTDp+sgb3W76cJyDFFGuOcP8B1JWQC5lg
nfQW4aOZyGSehNxqOgH18egccvYIqloP+2X87EY6yLJVw/H6vwfpQbooGjAISSCBjkmMLA+Bs3o8
5XKUpl5plBtucwK2zjNA13BU3wSi21QiSVezQ4LpFiLi3o48SPEvQchAlpoD4m7ebZFV1oK0ATi5
Qi3cmFrgUSP9xDni4bu1/y4nM+DSA8IOOTizfejJ+JqhZnkxRma5mxXkgLr4DDxthb2aw5Finp8X
gJSIwHK5IQXZ2QYKfNRFtGPcmkDqUotUMOUuEzU52c0TzZMD4CDU8AoCTCuac7ahnmUi4RCHFeDW
VZ8N6YfRYcRyecscUeEdVRGTd3lug8uUHitqjDNedqBhDzYj94itWHbonTHbo/JvUevMQt0qtWQ0
mxvWMC6DAUBug4L99TNNbEvdeKBRimUztlmVIswaUS6oSw3K7vgOsHn7G0WE5fhxNokygMKSLCbn
LgSM6QDwl04FnO0SQtel8b0LEMSAt96AXZIwiedroLBJZyM5aHJ8n7rsmH20b+YAyfMQrkYQkqzC
asBWJWXRtIPfLHqe+Xjt/ZNFg12R3MW+1dDth2jcg669jZ6BJNIs/DrwN22cALSFzCmPBhkc2JdF
jTQ4CHhx6QG/6DiafwQFT72xE8BEGGYNekwcnGQnjSPdZkXdSWpo7aVqrGJnlWN2GtI2A0nu3M1l
CXxcwCfeBilVJDKiQNSbZagdu3CU/O9uRHNYk/s+ltvv10bOqSUfnNHy924ARCTkMyAbNgt1kAOK
440opFTZQvJzGAQpeAAKY5H1PhtW5EFNx6xkMYABfksEgEZsWmsfoMVru2w4YGFiforwxjL1AF33
5GlNuptFsYf8zFWRZfVJOl8dUIDqIBTH7r6wH7sBW6qpkaQLGo4j2CB0EyVl4BfNViSjxu2sHux2
bbGdZU5WfZNxUB7NVgMU6NCGCyB1Vw9kYSVADCtssZ/tm1rke2Psu2kuUgjQiGErojBX8zVhZzxe
lnHg78jEt0Ai5fmgeQKW0jEdtWYXWc6ORrkSib7nIO/u4uaogRroSBpqOGmoO1iRWSyoS0ZODpxg
F0cma3KcFfPwPgSNqbmZFt+KeqcODW/msoss+I8nMUog/15v4RhMWK5uO9wFua+l63dJ473AQVPB
JHtugGO0xlL2oQWRyU8ssHahBFLzogXhg4li4xCp/XufRXq06JuLbXOw9MYyW9Ve6/22In2fOiX7
WWTsEfib3Q9etj8ME4xAQJH5lXd1dtEBvoTluBcjIaX1t7mHamwnbrMnHJZmT6VXjAtXSrnX9TR/
IgXIcgMUYD9OAySjHJiDLe3ZCbwbzSosEhA0IwV6IZqC7+KGeY+lKb8nwimODAhY0TL2dz7eOR4n
HbOqU6QNTwbuAUCxDM8kNlodSfB52iwLa7SjZWALbdl6NdvUQnqP2GjUHmWaf7fsRB67ssw2eleU
q1BN98/4OHp4muZ2mP0W12LPko32A7nM4Wl2mkNdddY54SoGPrCMNpkXCby7eEKdSFgcmGu62aKA
2w5e88aswMNce9vAyAES7A/ZpuQ4EqRhDKLHHRidg9UgjfC1lxzQkZ7FsNCGsd/gHVQfNSSvqlEP
RgJA829IR41zqXXuvFDfk8+1maeHpi+O4dD1W4DPmYdaNULmwBocE7wtixL/TLAvvGnycvT4EocS
0MddW+o70iEVVhxYkVbOmgJM3XhsvyMH211P8SbLP7PNfjdTOjoLM+wfqelJjCzz5L9+GcxUX/2/
oX7YFrBmTZvpAE9BRcXdTyOwPL1C4lP9yWhxNty1sXMEntJnVAT52yDBi4THAHL2YzB6a+uHwYNT
gcYGhxflOlQ84MDCjS92259pBA7d4Lmt8drnYWd3RzJHWSCneLIwTD98tl3UittVMOy8QM+Pb/X9
w7IHo+HFk/bvCkCJn2sTqb9phUUyDbH9Wa00s5F7wH4h8S7uviEF3rgasSM+gWuKpBarncvAjClC
rINLzgahzoqUFMEZU7lPCqDpVEhHnV6jWw/70jJK7eW0R0PjFPxC0/tvwwB/0TU+X5dIv15UKvcg
CpNjyrXuMw8lIKCDxt7zKLIfUWXyZpEaqMDiLHzklX5oFCSWOeD9nhXyN6hwo2qNr8iq8IETpHkK
alAMAVsKV9UqK0ytXjVFVvJ9EdX3HizFy+yEijDWrtxqmQEaE1crTnqc7stS867UkLwGjB1AKzUd
xxFQDIXUJq2nvqhR7p9muYOkkgMedl90ZdW0LQO5cAquVpwqgDElAsEps+UTj2P5pMeixkmELvZI
4JBPMhwWoAY0LkOipQ8oQbCRaRc1Wy8zsgcjldkDMvSA3GgFoIWExSyv495e+Fw2WzJLmp4DOlRY
6xo5Y6uoYoDYyYvklNVBBsBn1/pSdvW+dZ3o5wBgxgXYnMIXYBKP29pUgEJh5D7iboA9R2USu9HS
96zqO0VjaeWeLTYkJ2ArZOtMRSsQLQZc1U9eucBgAL33SyI0oISm8qfBq2+tliXXfhyNTyG+ImmY
as95xRVXHHAQmtT45LsnVvVYetnIuQ8HfANV06km6xSqYoiaCRr1IIXWQGM+WcQsjlCQ2yS7SYv8
db7wfWzbFSFOdSkAaUIteEGGhXMg8AqG4ye9D0Ed9w56UQDJH8wIJQd0qQXuOyA1ogpPJMPSCGM1
1kSOtznvNA3fw7iVaZ8nmZeUzqKxBN/OYcvMw0aupW0Z8FQffQ+59EiC0L+HcbaxNV/7NQbRY9bK
4UvVRXIl29q/1i4f97UXuwpj4d4pBXnpLwvckbU5oF6htAxrGw3Z76rg5Z7wXf0WOE+ae56hXHtw
Gu/6CjeVsMHu8NLGd24R45UPX8hk42aJecU/yLxWWZYcPXO8ADvHvMrK4pO8BzIw2CH8ejkrSAtw
JSB+Jp52E4QUdS12A4B1TnNw5LiIE44TN2QwB+okIOq0FhSTsy2ZGLlpALeyt9d3Cs+onxxAYuGn
9+cycT/rL8L5fhdbD3D7ikIUmPlFDZBRUgdl06+A7qMKbv7408cfpfOr5GWyv5Pr0Q6niVifvpsX
WpgcjCr9NIsogkzAyujbjnvzhyJFawE7ojWltZ09pg/ptKsw6eR5/ozAbWbHPEIllfqfzHJe+jrS
k31wc71fCMVA8Xqi6BDH+//CCLJzp0iN4xwkddXZTV6u5r8UwEajjUycGCANATs7nvtdb/CqAvpV
EzXiShZ0BrrlFyRydmeSdEHFzpOFKFH4h/q9LyTDWoudGTZEh9VY6PmKiTZcTf7kSPp/nWgO4b3S
ZCSYroEuRDU0YcntL3PAvmg6vA4FuO25RXyWIbZLF5nxKXCBdUEijozIcDu0AGssrPoc43CrXkWh
H5/TNsCigAmvXBvCdUFL+a4iPTU2fueLMhb6Ghl1gG6cNdRrbf+I9PF+P82MlSCwoEjDjRRE97ya
RonnLnG68styzWRLN316EIy9szZw6HJt1HMga/P8aD7IcpSHQoKBM9bqh8jN3xpdjA+ZU9Q4rfwj
71seo2DKxu4ImSlF4mr8mgKpVEk6Hzn6INCuH7wCNAZuiPSWWUEz5aIEidufSchBzdT4I2Z6l/uu
i3JWNRNFI0VQgvQrABnGIgD0huXm41MSusMTMpP6Nff8HH9XrAtJ5gf93sVq4kKjDJsUB0CfpAsa
UtP7IsXrUSN35OUwr3ssgMmgIlKDLA9/C4wMfzXLcI722WjC/EQirUSVXJrHLzSiCypCgPdhVYDE
y/dAkZMthkyl9yhRKwTbIVsR6TNqSF6dRDaxmwXpgWRgr/GvPeu2c4z5M86f226HfZi0t58xxZr4
5jN6Qk+X3DXkjry0VPaPuGnPExcG87daHAQ3nxHMUzefkQUmO8l2D9x3aTfHMv9L2M8WQyKCp6Cb
keiEbZ0yb71pbDmJByMMy7hXdEb5i8HBe46iHKA5T9bk2CDejvFKxGdhjC8VjsEGLLwfgqBpn2v8
zpCDj2xSGrrWqF8TLdylKEp79uygfcbTsF8YXBQHGrpYv+yT2jIXOIp2wdeY2mujiIsHzUc4HUjy
KKBjgOFUvhTOKeIdKWkGCte0bxdUddjop9py30L2rR0kPliTgcs6lZ+H78JuQKXl2vDbN6MJwjVu
hFzkUwmC0Q6okr90jhlsM9v0z3bWuftar3dV0GKbRImoiY0wuBmSmYNShjt58u5AXhIogXu8V96Y
AXY+6hbkRlPEzRlHi9rQAYMzbAC+4UQHQs/KI33cmVbRLmnYZo7xhC8kQWmRBGhoYPSSYMkCbiIA
tFz7H/Zh9kSm1IQm2L1QyvaxvSc7A+QyT6YC45riB6BpoetxrCA6OVH0BEZlDwu5xAAvolmgdAIl
miA0uu0j68E7UNMp41g0w0KGzbi6NfpnPwtAGk9ut7o52DRRoNuYNKIWMFU/8BhEMY5toexbl+wo
VAI7qwI2Nfp7j2SkJbu7IXdzuYi4gQx85fGRHSn+9zmAv/Q0gJZ4S9NWYjDlgtz+D5dBdkWFstmk
YPv5Y3w040cymqLWkYxUR4f/w4eYTcoiwa9h+sgRH3cgMMee53/+LX0/3zC9lvtRAVoZqqkUEJav
FrrIQTjUHh92JCLlnRkpKoKsmn1Dz5FblNe+TNr3cHMU6tEUs8kc3ovcepGVrFpPWgr/vztTLFNH
DpieXucrubvaeQrqmaivWA1j5WxCI9iK2gGCgQJvR1mxPDKj+HkDXMpaFHQCA2wzy3jtb2Psw3/k
lMtUW2oishdExUusu8Qnm9dAyzRM0EMIDRSz1tifWTea4Eo0q13HxlegGEQg3sujBwBgFWknsYEa
y8fYzfSHEImfakDiYuiSR3ks301IWndLN+fuA9nxYpQb0eLZZPLGwgmYOS5SdWOjJlY9n8msWn2k
Bl077m+lunvaEY82AIgGPq8VOhunSvvPIKfeG3Zu/KijAQDXWMJdxyHSjlWQi1VdZcWPOlmQQacD
zTIDlS9YiXh5Ra4P0pA0of8YrGKbGzL9UuB5CawxUe/71EufUe70mzzDOP2RME88YzPN39PcmWZ2
NLfF+T/mzvoQrGsJm+cGutrb3EDDLq8VjvGWRl2FV9tG6rFfAtAZu+XfNWngvKas22siZXwwjQz1
6lWWv1gdixd+jPpRo2OTLSqxOQA1wzdb8JqWy1b3nigLwWsBLDeGsb2jYYKtr1Xug99djDUwapV2
Hg5VgPOOd+PZFxli7aXuNQ8o+znY1N3M/9brAJNwOAPkpZVcKiNxkJwGOQdg5KLK9PLiOE772Grp
X1LJcTsHoReQm49Y96evgNXApgTk0q2ddRsFYpdgZ/Urjo1IbIJsaYujgB5kXiisAyqLXEajKS4u
avFXZo4llhM24lJlHbikkQ5WnnMkNExD0iTK2uSo4Ig1XcPxuzIkTYOyu2PmGgcKSHaT1jMBxeYZ
3NgC9r9wgJ9uOzvsLX2fYpUZIIYHq3yRNRv3lo9lX18Y/rFYOiAZfGpAR/dk1KHYtVXhLmhIDbAz
vEXrx2zn6tJcpZHNVrUbsH3VBsOS/jE5kHX3jRpStsg8pP8TDWs/vTUGMT2gblRayqydjSkUaUs1
0f/Bt/KTVdcG5iPDCdKuE060xZZS9aXtvVUKvo3vqD2OVyLo9dMY5Ng+Aq4rjiyh0ETx2e4t97kX
ibkvALwCsuzc/hYOyImDPu94uPaSzj/aIDd8Au83ODX9CzGp6sLGy/hQcSCpsfjRzirgwSuwgzyL
M9CvhW8KluD4hRS172eTh+NjF4qjJgHEI7zgAdCPdQ56Fw8I66pHDavLflXUebWcFYku/2E3Gcf9
71Aa7hSJzD6KOdm6x9DtgxNZeVWOU1eSzw3wPbQtABZezNCtkQYIyjcTOSk26rE64Fl6xi6rkeWz
0OPGvYb5kK5FVxYrcD27V2pi/NCvo8Yfu7GwD7O88qRxbPX2RCJyp16S6fh2GS1bhNhNqMsONzZb
gmxSC3BmwqzMjZeiOUsgVGEXNMqeULMJWiuG8vppqGSWD6JRKwL39yzr8BZod7I5CXVOIoo0vCJx
fTMb+FqI0umobUDSLMUeJ77+0hTg6cbVe8jCjNjX2gpACOSD5KvKWfNggdISaZ+G8TUsjHSFDb7o
GBlG8SkDPSnJ9dGMtkNQZNtC+ZdYgGt+1n1Kw0w7JC0HBJiS21YQoNgMhB3AZjaBQaXn4KJH8Rgv
gSWejEByzNMhvxrg1AX8v438C+nwb0IIgPqV6V//fxaGisH/FqPuH2uJ8zmioopFieSkBCm1OPtA
LdnR9Mevji3ERlcj3Ul+/wfukmX//ZjA0bGm57YOxCXOLSCX3R0TFKnJgVYj4uem4psUyUNL1mf9
J0vzzU2Q5MFG4Mj5U14V/coDUOyOtK0J6OwyMfByqrSeJ7/kwOq5kjIf2cob/O45HzvvxUr9xSTu
Kizbo+KBXEY8Tk+Z1jeLsnC6JwfrHqQVgsExliZ2mnvjgIdp8EyNNGW79AoRg54GMtcMGUpOx8mC
nGxkOS013Gl2g+/2q9YowHn29xVSY+DsDSkQw2ZW0IIHG+Wg3J3VJb0w0HKpG/10PfpY1uhuLI+1
38hjqxoaFm4Brol2EA8mN4rtbEK92Y7cSNY1VrjTBnaYbe/MSopJamfgD3iQvAWe7d6mVZdh2nLj
2I29Ayoe0jLnieiaY90KNwULxysKhsZrYOBZaFpBvrH0sInWgZb/Au5xhFsvTGa7sQdigVkOJ5aA
FbfudG8NprISS0HNSMHXjd9P04mNBKDHiRozcJ6w8HkGGq4vlqGbOQesnZ2D5gp9y+PsOOSNZoIk
A6WT2HFKPcCBw6ajGkySZgYOghb3BqAeTfmOpOTQY3e9alPrueRVCKLn6HuGHN8XU5rJiwtugV73
iycS5Q1+Ytx00kOLir0XXzqg0ADeBe+c4MFQTWGDDrhmZb3s+j54oMbvsvBBC53HfAw91NcbmQMq
sjY4IOvj650Z8uZALOw11//4OTJ+93M0GE7tDEsYHMSuOLq7x/otwebUjbJ7tq1XO0zsaOUxld4B
ILdFETvhiRo8NkFved+1cMx2wro8Pw7ug0mDHlvvqOD5wI/7xfOQA+e91ppoivqh3TSVGUn8PhF7
SUYUvLNQYwMyY3UpTMN+Bx4HwOePrf4TlhjerjPwSCWMF63Ry1MthiuBvRBstftHNGG60LByuquo
iuqRzEgEvsrrDBPz9zhk6rhyCi3KHCCXrpFWIeqXtUsd4+gd2AnOATmSP2hkjdXwGIFvei8HDZCm
ZQRukV7E1dYNazzpySPv830JHvZFFesmX4yGwAGglj5bJhgotzn2NACs0R37Cog2KG1P/BXIVDVk
QwfeJdKqAdDMETJrHF+/BrzUr5LjRDALfH+SzYqc9emy4Em7IVkYDj1OoweVcIXUjgQU5jfNLMvr
5LvfIjFoFs22swyMIvGp8hW8WMOQBwFGkmYzG4KtIj3+x3eXg2b49sQZyRguE8LCl9YUpvmPZIwY
u0tI8JHFc0E1BsgJOwZDZZ6Q8meeqAcOwNshKYD7+r1pQNs2jZRtGI0hMEjffXMNdFp4Q7gR3YWL
QB4H6krDStd6Z+HETIXR/RbJ2H5uImcu8c6BzL7UlSZeGo25TyLsFroYxAsy38QLACo3Vvg/jH3X
lts40+0TYS1mkLdUTi21uz0ON1wOY+YIJvDpz0ax3ZQ1M99/brCASlDbEkOham9RPpPIs/BsE+v1
eKZlBgTbVQN8rT0tUXzcbgH3PmwEa5xXrRitQ1jjMY0i9bYZb9tAG1m+4UaMxCDauY6xGmhGAy7X
1hFQafYRONlocaHpoqEZychw8aMwqGfICn8Jsfg9hAEBXL1Bt1A8x19iGRSB/PSWg6QmH8XFU7nO
rEDF+IgSqHklXW3tRJ2xpWU7pPmTWVdXWoWUebXaBCXm0XjKVK61RSUGoBlBtElar6pRNODgpUf1
iuu9+U3kZbgfJcOxjRv2mVynn4wCVCxkQEMVFsYFNXQ43dGHcm8J9pnksm3gpNFoDUW5BshevF78
aEZ+NEMDwv9VUvGPRyVck3HTMCyQltq2NVdc3OGwA2wa3IWOKV6kPXHfSXCY2VZVcCmGbDoVPXBU
Aw1n0O9ymtGgjQYKW1272C2yxc6rom6nMWQNFy0FXpY80jZTnjWnBzntOOGpQaUzcdlRey+BaRYY
3YRkmDErF//lw1a6nfupI//HpxsBWHX3Fy++tIX6dE4FlOZl/+VD9PFUrZndvX06cl0+BfD4p9M0
6msSjTVDSRIKtbLI+3ZANyb/xp1q3ACpp0bNKU9f+rL/PvXS/aZlOR5JHMZvZmDFZ9cCRzCfRL92
eDNuOA/bcQtsV2sN/AEcnlllGf/wJhAIMhyHDXRf9AwZn2fLWt0iuyra1GHID45m6dknkrFYDH5Q
uWLDB6+Of8gYdCYc2I0+WqIb9oy2smajycpBLaJd70XYfB8ZaFNEOeVPnRpoKUGphvaD+HkRkbwd
vfwJZ+r8KIS9JxF6K0B0SVMv84qzHvQrWj2EFAL1kaHYkG4Ju1iFw6cIfeZgMQIQdNE0wzYUlrx4
dScvAX5Ml7hiILTt62xbl1NT7Ugzhu3f2mhPu4ANgFAWcY4n/9SQV7cFMB2ZZG08AVuyKsZ11skN
G4Adi8qf6re1hXwYwEcuKKVpQNpgFHzzf91qHsBiXR0/RHRKcUtD2R9uNw8UIpMsgRwEsJQXACV3
Z1QKoQ3RFAcP5XyoiiyHs4Nmo86nNU8KTEsLtGqRBbCsxYhm+J8ZzrONqzxnd9PZ42oqDrRa5Ivv
vAFFbQOU7D7uSmEXc5q9f85qQPN7aAONJ3LdX7wMvNdM0+U2t+vpqDHPfTJR3bEG+VHwVWRg9RDg
EU9gamkjug5rV25R+fdmqrESDyFmGnzV82YzBLnzE6XjsZ1rKivM1wuOYNoHyc3bzLiACu2eZoWd
WLMlLQk6MOuRvn2z7AlfcLEKmPf0dkTUg+B4w4qkAg8vCsRosI3oUqIY64lWjj316Hp2ytkiUqVl
NWPnB4uSBeUqkVVerv5FSzvgeC8tARf3j+jkW1oKp8txU8BifrRAE5auQpBCHT0zRMKAReEHrrXh
hzQP+SZpzMmPPOCC4UJyyiYgIQdxgUp9tXQV4nU5hlMzr++mSJnE8boBVj9YHssjmY9AN9SfaToP
8ShWXoqeZVp2/v/+5psG/8dTlu3hhNnwuIHiVx2cXngKu7sLDZlbCmBzVy+WXrrHwC4toOZIfZ1G
bYGGitS40tDp5XQuPGcb4XZ2nc30igW7Mp9a30z6Mt2MPBnWvY02BHIJgu7NGb2JBZBZRLdfApJW
bYSC9n9sFKbIp7+7kxNtBqqi1qdl43xPuqY/UzsItY3gclueUtyYSETDXX+MXlgFaZcWk5namtbv
2jsPc0rAY2MaycpWABImaIdRZqmmaHtxjqUaaOY6Ck+CNLkGcF8tcu+0E8FHAIzDObaESUGOs5Tc
JSFTLDHTqfwYJuj2QyVheaFBjp4iILLabaBFLJk1eOAPwTfn7cmkI+OR40WE1pUW/j1YJaiZWb8b
YjtDpgHdqa0a5p5U1diqlG0SgxtEyY0ywIlLC+y5oQDOBA+8aUcllWaG9/VhFOJCy9xNVjhW815H
QJc/mziUAdca6jDxUnvMByBUkhXFYIPQ5hiJSO9jTFO6SlvTe6042kNnoF5zBEdqo3hbaCBmliqL
mk1kF6jLUYqFrcWpWwniPkX1srC86HZgrYJAAJMWbXkbWeOGMXYO3lrIu3qP/RCMluSSqK0eogKD
H1uRzd3QWGD+RvFg5QBlmf7iSgZf4j4zr6HNjL9wqaR/FrTy209hI0DMoapVJw0pV01Y9hoFUPmV
tZHAOZH7NZz64osdZGi2q6r2VQPfFQ6MhvQWJYxtNZ6IM9ob7EOku+lhALjVJUO+aQuShvDZ7Mt6
nU1F+9GqOsMfi7T5mur8tQU18N9hC0qsDFVD/ugFgLHr4l9ejeLrMjnHQBc5UTVdnoQ47G9Q6T3X
zoH3w/LxA0sOVF9n89p97nKga4FUnRzivhd7JI4TnPJARgNApn/glMNML8nIy11fSrkmFsLIcmP0
Tgm5JsrCymjvl4XR8K3hxfmuDwbxGlSAk8cZ14+gcD8jfWq92mUd7PTRTfd/GgzVF0A0mqeGGLM1
3pQA//Dii5l8vxNFMiqfRuA/+FaHngs7+d6HIRIVUiuSi5TfSZ8A7Bv/NiCdpusBKO89AXz4+Sqi
utUiYrqn9W/lfK24a5uDAuC2b17LdYacUBdiAYt7AoJUyqZtjNML1O6A7tEfE6s424A+OTsAXKlR
oHFMSZEqG9IWmhZuQJHs4GEDRW44/8hHEDWhzJv8prZ3tQtN3RaUlIFmbbmFyuuIOdrHAv+0fl66
xa+N54j8Vz9WCYqIi+lj0pvIJZh5fsnsygUpb8K2em6hFwD/4MBQNtF+2oh6S4jqRoNOBbs/h5Pi
fiZ8dZI3uCCtG722V/qIE/N1Xw0bPQeYMRrONCCyKHDFZZgUECItcQY5+TE4KNa1OU5vhv/qc6e/
m1IQp2t+CZMPwIzOfqHnbwK7FFgyTlomwPNpsig7saBH27kS0kAyEbUNX9G0pilohK7gEQB3fecB
FKXufhEln2RebGyLlAHpwwUl67ktVqwUbY5HKSWbjSKBqRirEH0zrY/KP6Uh/ezvujE75HiLkE4u
zvcar6xw8lEAuEWxAidENpzR+M+5mFzkZENFF+w15pHpRgwueo7uC/QKA54yy+rKJ3WWFDuRxP3R
BcE5vtWlmyN7radrNLCYFxdXkQuqUTlaQ9Va60D7qMURzkHF2OyK0uxPWdits6FzJVr48FYwT6OK
m0i14u1nXidkgHdy9F1WrPADRy98JNSjlSmj4doh63WlmWYDgH6yUTpCSw+3Jgf5huJX6CKtR3bA
DQBbRmHLWy8b/TibkDV6j7YAMRzBtvI7HsmZvIEhSD4t4jbHLayufsSO0d/tbjR46UFpMJhDxtDX
27T2qfwnyaLqyYrLG1UEUdlRF+UvetI4l7meaNCdDYgK5IaWJTfKpyaqb2RKTu/2JMpM7mwCyUdQ
oqLGiOxVfIcY/sysfAHK9Fvs9D022aKoo8STtuXU3w2WGCupy34VeWzEwR0aVmkYwv444YTpMq9A
Q/HkNOhhVAbUkcrKwtkBoLRGcehvp/8KVJe5dyGv4XcgPM46axNJ9E0XhHt9HG100Yk3CDolCtrC
vhCIHEHQKVFVe9aFSesnLnb4dAp4LtHYzlWWZEQR/oxnynrTmXhnnF8MqhTPtxkO2OllgYZaaAB1
D+pZRDDjJFdgCCsB4P8t6yfu+noZ5JcU3NgUafHPVMxa2c3Q6hQPx8Pb1jFZuQHbz9uWix+ZqFAU
ZX5DoTD00R7sVKgpCD8OpfXkJVV/4mm3qbsC2JSlBOdWZriVb/elB0wpdAmezCQAPC9NZyk50Vp5
jiNQLWfFndNbFN09aCg9PNmKvAZfTRQxBpm7G6x+iPDi8XutGQMqBQWS5tdUx7Miquf5bhZGdnce
cwuEc1X6MTPs7ihVy0beauj9kGBtHdxpbuyo3ttBMhcP8vg9s7kTZFEkerMPhd6fF5FrA3PK7Pg3
ag6xJHqKkSI22pXH3HpL2xiFhlciEJX5nYY7SIsKwTPNOkcM+HCF2Lq9lvqksI0Br9eknqdWiQub
lSANSkLRDQDydrR9o8IssWj2IJNWK7aBCh0DoQznwskAlBILMCcbE2chJ7fw8hvnOj4YQPZ+xEO6
yf60cMqg3U+yjs4aMAJ908j5zyp8CZJA/DBTswDqcmLiSlShNzHMLWCjufxDk9gDMOJN590UDY0F
yiS2rYfCJM+P2pqvhb1NpGi/jzUX66DVwwsgvuMnryrdlRnK/McfBmBhQD+4o1/fKjuTnhu4WqTT
Z5QvgUa2iX6WVsW3lclG81MVpT/BwsS3ro1z8rXJTbGWJfKoZBwEFlCq3v3IkFa5opIFH/Jvbb9M
VcQ843I7JJsp4RJ4J/l0o1ke/gRgZXWlBQ0oiQDmB2/ELlRWs6nXp/shSnArUO5TN0436XjiZn9Y
QpG5HncDaqwnsV8s3ZinuwKZLbx4ZIA614CTjf5jYHeoDequb1DbgkSSj7az/tDH44heVRR3cUVC
SwNSK2+zyXOzyl80D+p+0m/qSX33IKflo+8SdYlHssBDNtpIS33FCn7B9QVHaXgmC3zL0LVVNNRA
UwRyXuDr48SB8Fs4/rzGSUj0hEJhvE0r85Gb5k1EuOyrELSiYQkzh9VS8RamM5mDdjgAo2gKir0H
ik+j4HwIbr39Y+UCCcFRwD8E046U7WxJK+XHe/Eyir7fRyrTh88HrBE1A0a8vCQN4KyDHoXQpCAZ
aWlgKiOY4jRv3bZ1t1oCPNgVYW6jIIUP68V3CdC7FXgUi09OKnAIExTGXthl/sEetPwDeohW6ObN
biQCY6N5SjpAyEa2XyXOBnQq7rXBAfWLKvrb5ROyWo4JMtbGjKMXPO9uHKt1ryRaLMiBZO8xFoti
aN9ivFtQjH/bhSz+5y5Vh0IAoxwqQFRo5RPvoi8Wqt33tOpROgV0MKUAuMOsaHQO4PHOcLfl1Gkr
MGHr67vXkvl1RLSZBh4TW1/PLyZ2As47N07y+GlqEncXRu0uMoAZAK52K1mjDCTYsNwOv6B2apuC
+PQjYBhx+y0spn5k0Zcgqs3VWATjqZdO8alMAA+u5EOYVOBDCpPZXZ8mnAs1g3cFaKrzzN3uI4XN
hyzd2gCX35HX+y7csMAlWbhgIVC792ZnrqY/diE57YKX543heQcUfH2Z8i79EPRxCpxZj206vMKu
aTkrpghoB9oIWiNlgva9mzVE3rl1f4Bvxb6RdOxSA1Rq+ZcIZenI673HmddjmHV+VFfawRlaZ8M8
VN+lIrrljOuvRdvFR8fNuw2ursW3RB9xIQnCL3LUehQnBNOuC0zrM6oSfDLQ2qHeAJuwOGZl173a
Xv5sJ0H+DeCk0yrvqurCQn3Ed7wTQBiBQjLwxU6uZt1iD9h5Vp9uzBJZhnoSxbc/P4aOhNqG5Opj
qBz3OR+GYWu54THJhunK8d/2YntDuy6A/LGbl4MWneLUFj4twScV4Ln0JeKJ/YEkTWKhRTyv2wMt
BWrO90jxDCtaVmlsPeONcV6RSNog3NE0cIbotm8PQ/pkqoFmrPspvTA40wLPt29iHBimT2wEnKUc
rMMiJzMaRK8BfNQZQP+jbB/8GSB8VrHovfWiWOxYjmd2iTPe1RIZzU8jKtB0oO1zx/i1bLSYMPwe
j1KgL44+XeRIbf5zWFZHT/FusYwBGnURwYzaXMhCHICQC65fMEVGq2VtWT/A+9QCuqesGJ7WWMb1
bc+6Bo9bClXS7keQROmNtSYhDVYiXH3r4Z07LZMNuqzRR4TH1r9YGGyGsJRfA27hRVLJ+R/y0IWc
7IWJdP0okdlRTgAhlF+5I0ccVojx4BbtHIzki9P7JgXe3U6ZLetdrLqhLLM6CNvRz73qqiLRGIh6
gzfGdh2rBiySDVFdP40hrvPJBIhBksWV1FH+ZnhzJDLm+YCnZBmnfuq6OmgOVVS1R5SO+nl2U0FF
XNQb1OpiD/UpaPAarX4CtihKgiCyw2nC1wdV1RFO6MEz0v8NtBIcQdi999w5zkvpxOjYjfi0NSte
7dgEq7zs0ORn6aggm8D4ErcXLwUBC12/RZ6P+24sypUudZwboP70Erc8faIr+aM2ktWjtkfJyArn
KQrL6HfkWnhnqyizszd07UafAJnTJ25+k2lR3GgWF1/aIIyuXTy+ieseR4KLKVmFmQw32cT5qvNa
DSRjMgb3Lvo+Bx/X+mcLj1V7pxXZxWvzKd6NOpIRroWcoLK7M+bx9KXtCmeb4XnhREQXZcjBh9cj
r3CwQ31tEwUGkVbcTXuW/AQTiL5FQqk/g3uoP2t1qW81pwvxpIs8PClG2QbtvHaDvC3WqWP9leS1
3JHLGAPzNDxUvAO7em79AKzSAOhM23wyQaL8pHMpTkOW4WphgBFTeO4ez2LDrVXDiG/YLtIc8H6q
JSlwlFXg4dJfJDTzkPH19TQydosCYYe9p+Pu4ODiukNtDto1x2ytFxyUW0Wc+Pg1iQT8p+s2dqPU
RwudPokMEvSPoDQRcDgN8pduOWShn+Z81zit8XeTVufR88qfWWU91z1zv5dj8dkqQNpTNvxva2iK
r46OYrS2Nz18GwEy2oRSrAKWBtvBa5NXFxA5lBSl1YQqUoGK94/vOsqfLqt3nbL8//Nr4th3RCFO
OG4CVOcUoeZOICUFjCzQGqAY5WuEF61VnTvhZSrMgORp773JgeEU/afcBYb9Ese22GMciq+HXu8D
tnXHrPhK5eC27BL8VOMr1ZlztfpTF3rhlfAMyVKtFr9UT69UY25IO7kpXTYO5lkH/MlqAvjTSjI9
/dSkQ+EDOqL5jsv1Kc1iQPh30QZkpkACmABS0Ze5/iP30FNuTfVn3PWqFWP28IIjeqTGMrA6D/EH
U2/dz2kzeiuWZ9XNtJoCsPNSHtrM7Z4GHK2tkzaZ/iqD4m8H951faD4Pov6X3ea/8Kbe/dUHHl8b
TZY/hc/4uuPha7TNmwb8lFVeGs4n4chv6mL9CxS+6HzAKUGWds+T3ZmAKrbrFQdK94epb/ptYnn5
GXRCAZ4/zPs4tpXwT14xvMfR+xFxamRjdI5imylup33UofEEtJP8SzgMGTgiMUuULATf/JdFu8z+
t92D9j/jkR2aDgDS0DvNxrVcYF6WXoZaTyC5hoF+v1y0jUKQbRr7TUvLRctqiT761A1W8QQytQPy
9s2xbgBQRW+/aN0ArHOKrz2O/XfEa04DEv4f0X/BTgvVudNdwjFluCArPnXH6C68nU7zSkE35cAx
PogYpUJ3PqGub8KG4ZT7nUa91Hi2ou0c5UaKvs8+dsCFugsX8zNtR8EaJ+wvAOicP04LWPqDjhJK
3xx166p9CfE9u7o68PVJ4DpZf2gG+3uT9GigIllX4PuHw3y5ziPB0k3slr8kcLMPY9sE6eYtBp+S
mPvv/rPp4jowVNo7U3vAX5SeaLBU4tyhdHoI/roTrRf1FDpItAfAidan0tyTYrErWuEehemTeDZ9
sFgi0WyJTkEeZP1gNUiPtP3Nieo1JWDwpY79pAnH13jg9tbrk/oYWm5xxdkKX2XT2H6LWL2mDEze
2kBm4tPwWqYxmufBZU+1jDgeK1N0Hf2ujayLECeHVuPMaiptJC1o5NMzzToqf1zWUawfCxxxAN9C
/1zUqB+iWWhWb7NYzYZy1D/TbNGCfVX//GC3RCni6gjKyZ8cYJ+rPDcMPI4z3HspOxNQQscKI7bq
BmbMCZ05y4PDEzQdhDhw5ToIgmULaJIyB1qgrZYksyrLAevgR5LUAKWcxVrdoAB0AmcpKQacyte2
Li7k42VIZ0Yue4tDXqMTcxWHFnFfvKISYHxlz0SiNmQ88+sB/INxzZxND+Cwc5607KTlegT0NUu+
VgWOLHpP1/9mz5ViBl58mjHjG2C+iGMxgIpV1YFUTT/5PHb4gZYTbsLnycU1W6oCD8Df32vd0kTp
Lc+uVBds5v0r7uf6qdMdMEF2Lb4zakklwTQU2nQnIicBK12ztNNSPays6ra/F/0Zi4sUdU+RrqOG
CcDRDaB4pyysbzWyObTCA/e8Ikhzt2jmla2g0P+0fF+R7t0SJz7uOjHK8Ek01U2buviVt3ZzigLg
A3lRPn1V8raM41eviP+K3CjbjQBgeyqZeBtkh0NpZGOBBTuETPMXjWM7ALkBe9xqkS3OTMRAkrGT
fNaSAl2CHt6owK+6zUTq+Ys1rglv+6GqfdhK74+dyjQRB8DFvOQoe3sqDF2s4jGxN/OyHcGcrRRW
PNj7IBQ/HuS0rHA/jpD3Ood2WKH7zRv3CkfqllgtnuFj1vq0xPVM3miWxVevRxc/SSIbYmni6yAk
MkOLqWTZuBfKnUzuFHhCDdNs88YjWLXZx0QxaM1MWMj8PZV24R0jJZuIHcuGrHHBd3fHoPUuAzOH
C7Qm/attoL4StJ0n7tjiAw2t5wEJZugB5fkuM63yLzcrSiTNcdT+pxOJDN18cxL4HpxE4aBkYV3i
MHpVVKgSwH8O6pfnKU8YMKzyAlWAixDos0Ao9tDLjqdTFEy/D2xKn42sEHsy1nn8pnxY6nrPDmHl
bUlO7vNuD+GWzWOqsCbLu89BG+D459nDW+A2q+wRELWh5rpozrHtNTMdb2shmflagsvvWGUCPGRq
aeh2+iEFh+VYFoAmrkXzuWNed9GToXg17cleSz7du8oAoAnkCr6q6ZZ24mdvoatActG/ulwa63TM
8h0tO61HPaAlJFLa0JrAIntqI+OZVjRoxbeABfELSpygx3MtQHB+Bytq6y1YIsL+9d+C6Q7qJkfG
8Ho3oSAHPQKoUsA3Q+siVJbVqgqY1pmFE0zbDfSdZ9XICL8raFYyj21ljYv+nfOEzhBcHQXSJTz0
TnNE0nc6im0G3ubbgDchUjwg+5JSgPDJjoHVzYocRXwucBuA55peTLfE1FJTK7Y+xAZISsSAGhwU
CkPWKjga3Kitkx3U6CzEKhx0sz86LXBAeWTUfoUupAsZV1HexDtLM5DSTcJuM28z74BWFcUO2Fnb
Ziyb45SnRn9s0Btw6EL7sOw1741HoXwTd3rgJwWw9vXGvhqVajVCp3jn656muLTAXE8DaTSl5vnP
Dkfcpx4E5h2o5pSHGshsWaKUI/LDBq+5II2G4RKq46C5Lnl5RP9fvkuGivlWyJFrVEMSDtkt6Nxz
pTk2Ou5+ixiwKXYDoGB8slgcAtCwou7dOy6iMu21fRK5oGmJ8vwuLnfDr1WSxccgc0wXvaiAJBsM
+ctQ24S5kjWyi0Ax5xaHvhgs18/wyHvsANVG4SkefQA3DBvfHVFPSUtS5OjbOklXPk9pilAkc1uO
PA7OqXdLgDwU7OQl9qltnXg1yazf0VFvNTS40gJBeM6FBUCJuwIQfoXLDS63pFVLsqXjYvSqzA6z
BS2lZ80WZEYxlpDvMexBvqZGoP01mMid9sKK/uJ9CogJq9NuohjZFunu8FwWoj/GWl/sbcBJPaH5
qdgMwuUvOItHLkFj1hdFfwxq9OFrmqel77hi3OpxYt0GdfQSVbG900OJQ006j+lKHMHbRbdp6shs
0R1SXTiX+XnW6i64SykCsH1xesNKeFcM5Bh6gLcuU47mFgev4no3GHial10WbENvwvGtHD87bj2A
kizqUSGE1Ao+S3emJc1I1jjepQTOJQAtQrdFeQ/s5ikZjsq5L+Nor9XFh8XtziQX1XAqUR8icE6L
RBHqyzShlTctbUFB0fHou9bYrwnAnF+71MsPSdN2276t+y96GIErr1zXdew993VUvA5ddOYuDp8t
gHW/xrnlIAWml3tS5hLwjLJFU3kyluivk1F0M3MEpJVyeHcne7OdAIBfp9U+QuodSXgU4dYJP7no
pfuAEwL3liTmX8akp5+jNtF3TZewDS1jA7V0aVEXT70xAlmrN31LmZWo4jiZHFlrelxHgyYgHIwI
O5jokD1zyzn1uNLe+qbuUfeUupeQgVuCZCXwhG+AyUUmUiDrT0tSSIbrEwAfv+bKYmR1dGiy5CtT
hZ5UzBlWMaj/bCobNSbpHHH5b6wVVYKSVZgNYA5gyIUVUyUsNJzCldSzk0QtiLeZw1DExYBmNNQU
9N93KaSJvEWIHsbLSMVNzMavWw1JOMan4X2Z9RzIj0bR49IERcLi5FQnZV36s3Xs/J6myDrvmrH6
xN3E3Zcg0FmnCmXTCJ0OfOHInsdqiZOcb+0kumtVeuGn4i/miPJT2EdAmNCTv8mDhRq/C1BUrFsL
FYC0UuNzgNBqm00ANKTVpHpmE3QduSs2Gtlu8vgz8HHqk1ADaWl4kM0epMEXCK8di+UsVLEaFHQv
8tmFp9YRUOfuLjLRdLRycTEsfU+O0ck2kfWcqlHfzMK6xLkZuuH67M3g3mOek99s4Y4ApNIAtLoD
nO3pTbYEJ/W9dI6OSs3oRFHmNVcfZPk0ojWRk1A2d/6kpjVpZkcSkndAm85/QudowlnlSIRFCbKf
vYIh7SJtvLnScEDHNj7NVIIkC2zggwEr7zTLhARrQQwcz3Wr3Mj3v9yGQlgnsiDbkXEXeViHA+QC
m9Hgucw5oWPkaRGRrdqV3NFDq51A+TxfE+nSRylouvK1ANkxNQYAZnVJXOSkpCQ1zUhhV/a0tXkc
zSnrRUG+y3LxTdBciERhupuKAmg8D3ss4VNcyQ4ob0ZN1O+r+OxB+z64pU7n4hQUycklwPLBH2QW
gEpOnbN/+HSBcPB5Fi/aouE1kGNxQjjfTIJq3AqUU51bdQQxhfF4dZ39fL6AeiF0J3tBt0YRcAoS
UDxzAzXOHHA3P3hdCS2dWSwm5FdZCVvZAiS1dPOK0Orv56AH3dGSBrrTBWC58VMvRUpe3f1KbvNT
X9Tc153h6njhBPB/J78ug8sSlGhEWrBbZDSTjhhRMAYa10UxgAn+qk9JsRnjNABGOpakJUXV4SXP
c8Ar8+CRoWoF5dTFxwf5pFn2eSrkeonBBtzf0bD2bE1h9URhp/hkVkN2tcKquQw8WGdBF1zBQxtc
aRZ0rdzgoJCtpDZMOVjKtBf8xdNxsatEPZ2a2jtH5icra6eRH2uBLKATtSAKDIBkelkGvbMBA6Zn
DKf0eDrbkQbcFe4+RJFEkNtvxlFphziUBo/27Ayc1Dc/8nCn7kc1ALNZ1wGYDUJQc1NF6FFDc391
7nEZtw+W05dnWjt5y1YoX9RXqO8tz4ui0xmclzWpPWG0R8vUVlU4oT0PNVHF2nYqNLL2HnKIgZA4
1UEx1qmbSt3b05QGLza1QyJwHKgMWxbAkKaLCc1Qn/Y7hNmnNV8t+sXcGhg0CVjIUGxlHchktr5z
J+mE+wbgQ9QnIvfZCmzj6YmEctJuMnJwpyHDZQuGclJvT+v5rwrxSKOjXm6XczyoMK0e8PI6Os6J
BqYl7jEzPpESfdMNWoHwowQwhzIRRvh7OusyLSi3oWn8IrXdywnwiMpycq3NUOA/yEzS+myrQb2Y
zEOHR0Y3robjg7xGTfad2eygZCPKaP3QcTt6uzk/xHTc7NJ1Qbp3eW6dBIBsgK6q490uAvnoCaRo
eNMOhyMpaFjsaJmjXq1GQSL8HtRWVqKZSTb1ihQUbw79YLg4k82ybPB9zpA0ATrMH5/qLgp5kJ7c
chQMrCc9O1shiq37bJCfYwNgA3HRjse4i+Vno/4kWJl9SgCbe/ayJkMfBMRIT71ZcfxszxNgtlbC
xfOy3YjoC1gjB+BRA5UqyHnzwkucySq51QEoC9BBYFVTyzwvzzav5EsaDvVThqSUH4KA6Usms3Kd
pmD741GnfU6NWVw3LD72djCuyYrXZgOGKqtajUFfr3TPFmcph49TUKCzpk9awGNiIDkNWdTeL0mm
BXgiV+/ji9l/2jo1+i+bFhRqaisaaAfa699kfTEm+25Knv8z5MNHKkdN3yBp2PuLAmRPxTrP8Pg7
vVRgVDkClCA50dD0Aa613ZCcaIbmcnPvgLuUlEH324yWXVC3JcrgIXxwI9m/uSx2CbPEm/MIwo+9
XcXzJg/xlmUiUdjKQMSqtZp37IfGO9JMqiXNGlwVgb+q1vP0QU8+vPbuvTWkkfxEr831g4KMDRNP
6uhc/70h2Tws563+2/xOz0cAlmlok9+gvh+cJzgG9ktFnNtTXwFQwvHMzBTFLkkjFArMs1n/r+tC
RWprE3wZ5J5ST0OoK85ccqB4HhjNjoOzzxhHBpujo7kTgId0hA3sPXDjhpfWHfCm9q6ZDUljlB4A
FwzQ3JAPyWgAqzQUWRGkO0BgJH7SAn8mxF3VR+dl7O50Vh5qtB6fWq830cxqBf9Q8zr70EYB6phS
id7MRvTbWL2aL880qCaIVxIUkfM7+6IotCFcoc1WmxVZK1CWHVtugCttbW7LsBRoagfeLSg/P6PB
O3hGvgv1KlmOG3rN9BUtScFRxAKUIsfd2inzZjvcAb4G9dScyIzkYjwHbR0/0yJJpXU26uA6Ngyd
WVORsF1WTYDNVruQiaaZ7doIvGQOG/dViYpuWYAbSrsGQCgDBw+6F/Cf0G+G1HE3tQJfBVgJINBM
74WVzHoh0bt9qQxswe7tkcQG4IIEt5wK9m7P46B5ohXZGyb+s7Nh3qLko0FbyLQCWhb3hmtiS4FM
axego6R119aYmqiyGib9RAPQlIwTErHDqmW5s1oUd4aiMZNwTao76eKkoS/8ZPYeupdiCajlpgKe
vo6mq0vb9OalB5WBb2VehcYg27wsClrilPf/UfZly3HjTLNPxAgSBAnitvduqaWWZFuybhheZriB
+86n/xNFWZR7PPOd4wsGUFUA21KLBFCVme6tXzxRh+KXKGr54RDu8D0BWb/t/5iqydhR+nAhTpkp
VZY0JDGuCH84FdLghyULOcct43JN8SBGcWhZAwBCaSBH56L4CMUwQ9LdfGgO9lBuwkQaKyzPuhsz
GpVzS6PMYhrWOPhPcOIKvjwsp7QKFRQ5/RscAIA9mZpWeBEJRCzIyRW0GzdLHLWAXUKBxftYDChq
/NiaLEl3OGEd8n0JDZxzYhZ3aVbV4FRNQX2JMyXgM8dm29s2JBuY2xyMvP3YipqonW3Be+sqbvx9
bG+12FJk3bdyMkESkdo+VuAmTh5lC3Ems5e/9StXHxypDEV7FB919hqIO2IjKQSOWCtkEalnlAOy
XHGYbueucHA6OIEeHWxoqBqJAlR75qo9EktJBvL2U+sGzWomLdE8KOBah0Amdgu+JoSODKw7aTqK
6M12no44T/JpgMSYwE+nrGPjiKKilwqobgHh8FiCOb2S61SV5nbUfH2mvpBjKM0dcCsu2ESdN9P7
eApY7Msc5GgmrDze1ADlUHanBU6rsmACL1Sefgl7p9oT+PUKG0tdcizDyKZHjWZQ76/sH+C4FCeE
ee5QZHWgSaQov7BKs/doYO8cS81lFhZgaZTWAw79PwDmlGK6tic4EgSOLh9AddT3rtFyM3Ju8VFL
T5RlZXCcEXVzjND4PAWo6SzM/d8gfPEPki6PgTDPQr5UmMyR7AqCX6rS6lElGD7OREeoFxy3gbT+
LqqBv+oGjj75a2zzv3Gi63xKzGHcgGooO2LvYD+GA09BPQitmaaq7oMhHL5MjVvujL7al2VRrBeW
75mLDgnBN9ZvN6rcTRMqqHX8zm53xQm+xPkQXNxaeGqvOykgYNNIb1c2XnbHSdOYmoKDbYlb3ZsH
ZRPA5ekYoSHnUQWOyogPqDCA2ChJgSZ4zN66g/Mj1JKks/Ro+VxJ0CpRh6WAc7CgFCfqAkHT7lBe
p7a5Bdq0vAMHkLLq7FIWot41I7BzqAzA+UVggpOiALESY7xBusyrzv/9m3Oda4oqkCWCvEdCwNOT
SK5c0auVkchjJLkhRJIz77Y3kJiBYHKxS6Hb8FykBkBBAPLYSQ22eI9BVcrMXTDOCw/lwLV4nMnK
MvDB3KCS9bGlGgU2Bd5N59QPYcKCiwxRek4tVk1AZBCUCpomF09fyOGg7omDc092OJNd+Qr36UWV
rcnpNmOCn0QZPTtgOUE+TndBiW+cSrd98PUkoq1xdAQJyBUK1YcL+EKaveg6Y+U5UNFcgdtO3Mfd
kZy+TqkHOoFu5g4YslDpepjDaFjd4xcCzgjIFIVR7d4LYx62jGV6mJOVzUF0BWavmlz+D1ILS1z/
WhgwNAzybWC/gzQX/rZ+57SQg5m2EUh3HxSqJFYg2m1c8K9l8ckx+eciic372eaZXrgfyhwJmAhV
VdDhSsyNiF1rk1lRf/QSPJfiXcQhj+OgBuIC5Lt7H6FmLvOtbCu73tsaoLeanRSRG3YEBqEeSTSI
EJCJLrZf+gcF+hwo7GCiKQTpymo0QUyQjlF5WAKrIrVvfdve+6BmRRkbvt2rPGHYvbFk7cd59iUI
IrRyL/+CeqR4naJ45wv0DUA9J4b6yzAmPyF+AirTsXqgahbAC4uNE4wGEKaymsnwyAaEpLE1eIz3
IyBkxYazCoAK+g72Vfg2huahOpjFdjVPUHFjS3EqB5inc9Ny62bpcC5zV65b4ZebSi8APlzyfpi7
FBIyp9xwPYJCaOzU59gnN431NoMUidt/mIcG4tjtt4GdCcHbSk/u19Bhe6PvK9NKYC2PRTmXgI71
NhRIssgH90I9ZbgM8sDr8ifZ6UL2sMhHPPLNo2KGx1een0W3liX/Ci0OplejiA88YSYyTZV5l+co
CfDyyL7x42l3ZaeuDx7aDWqoug0NoEujh1IrYBbe9qZ/Y/ZevELlerQCHMhH7j8cDcBwc28XggV5
lYkMXX1JgTqZdHmrcZ6t1PzgqjRVXxMJsSNjH7NxlffAzxkNNx/rEjXJSG4MJzuFLkLndequG5ER
r5MpXVcNygpr0FPt5r6rynXDg+5CY/shdw4lygxXIAW3HvG+rE7//VgV1zKMjIGq0jFtKbjnMu+a
jglnNthbZalzccZxQO1CB6DCLaGwpd/UG2aFGZCF2InkFXMAgM/iGdNNto4Hu8xoktPA7RGD46E7
WgPWnQTjJThxA/JaHM8PPwjuS3Zq4SWFxI4JpUAAK107XI0o4EalEba8FvJouzLuv3/Yxc6bW9oW
e3qBQC26zBvepb/EZKpJkbyvkWI24gs0XuzPkWHcsahMLpbuBeiRjzmN/RkqaPcsMuPZp3s1587e
E/G0NhJX4hll9KATqew7N61iCM/x4VOWCbbCE7D5ljvlLc5iBcpGYkAmou5v7C2eoS8sX3yzb9ZN
mbSP4BxLdtNQGBD9quLDf/8uubx6ReJ36XqeC1lN/U+IK2ot7C1xIgMerYfMbbF6WYWDf18MnbX1
vbhF+asSxzSQFeC8WXWvCnvagD5OfZGOoVZS1sVPaH6vO1TSB0B0Zqd8iMZvYQ5mZVYN7hNKca2t
NZrfhQAyxPRi7EKlBM8mqeSSzi3+fOpyk2QhvhVBfuJuXnSoCE3d2zkI5Y0dUmcQUDJ6+S2P+FYl
Kv8KAmpzq+IG1K3MqC+d1LhdYwCNdzJ0m4FkTkgGwCun4bYMd7OJNARs8eW/f4o2++crjQucndv4
fwjT/gevsgw0hVTFo4caXFFIlCLZ3kI93s/T8oQT/+YeCJPhplbTj9Ftfjgut/9GtU2OJWMa/2i8
IH4ufOy6fF4n931pyoObmv5h8Or43vRAyeYCpf/cYyh+3HIlcFpx8E3vh+Gw9qsF9RzAOEN5LCvB
Xjq5a928/ar6PDxCyandUhRkNj83PVOPKmYAxjNgU6AxN9wFPMyRZzCnPe+iYpPJIvuUAlZ9VxTt
Q93L9JMdD+mn0jO3IPcHmY3uuQoCbmNlt8dWR0g8kvdiylDeobvGlKP4Pq8faDIaIJxpa+U4N0NN
O57bwreBFcqruzTeOFhR2SsyodIKOBOweW/6HFyUZFscBk4P9QAPClojHneu4yQPWBkkD4kyNwPe
/sC4eUOwLpPkEivQBJJTtW3ykAaoSTaZJVDbqBACgkN/xdzC28faTTGu6MIN9yEtZdfTGKwDb6q3
kAXRNaOIodsxD4cEnrTb9TyPB7FAqF/mOCvVMXTD0az8E/aeL/OnCaemONdpdeyGdri8FZIl4LDj
RQmCAJJDahlqvMCOdFeQONLvlz/Z5rHvw0g0CUkB/8aOTHOXgyhxFSsmP0d5t+ZFgRP0wbOPJs6+
Ng04MF6iscKRm9NWZwoDu+Ga7GFq2keUD+MrkQ6nFi+j2yaKrNsBZTsos068fMNFBrFwo/9GXpQ2
NO5O+FFyNMbiOY/YTyj32g9ZC94aCxIMa8LFabsN0PGf7GkT/NHuC1TUWmAQWlOCmfLNph2hdhm6
5XNuGydgOBrrCvxOSqzIkASt5GHShVlzn1LZRhqtfA5UymwT4Llf92EVbeqE/QQgyHjJgE8B1jX/
yzCmOxTd9C8p2Cg3idN4oHHywpvIcppdFpXmp2CAtgbKSeovNWOvLSrcP0vV5qvK7+QPLYc7EEqk
rEPgtSL5LZCAEU/pCBmwhPfbys/ZGVI5SIB3/nCQ0ovuY4USf6938yPSFC9pNrg3IEVxb2KdVaIW
2UBL6G3K3rRXi8NNURmHmhoMmZsUSf0P80A3e+1CtwRP2ffAqoziE7Ka0Ft10gqAWsu5qWoffPTU
pEuTAZSZ5C6wbcRRX5v8Gbl7KIdPk3MaWk8z3Sr3RF0QNIJyfenHhqZg73TQHPk+JiQPGRc3dRun
yVZW/bW2MnkAC3/xjCLfH0mVZve27v2MlJ8+o9IcpLQSGzdtY70NcpyoHjZ9P+XPduKNGyjOGgfy
ehiP05n0bfzo8uzZiYfi3s+THwXwHS5wLqiDZBEq1SHPeKILNx1LrcwyeOsnbGhOWZHDSP7iKnIZ
eeVeHDQFdZdpp9wf/wdtrTSvX+gWdrrcw7tcekJCLe7qtMJDbYCRgxHxKWvi7hDp9KloK1xqDtXT
uan7i8eJdRItyY/kXOzU5RIU2Vju6hn0Rfku+hCMw3VuL775FrkF7rjYNoH+eb/5x1EUjydPcvPn
WWxPqmhHAQVAvfvIqOZbA/PNj17lnNKJ+fc1iksfkqj7lqik/Nr2fbplFaCq1A1RputDzrS3g+xk
9gaYh3UUtMMTLEVD4x6bIrWMjksGJmk9uhIAQvgSuVOUS1urKQzknjQGZynCJsjwmMMmgCQHFwdE
V1GGkVm3iz23OXC4jaw3ZKOLUU1QvGlRAW2lgNeSbb6PBPJ5iVOokz6mE05pF3VF8mZmffQcad4u
9lLfp0ihsL3IK3YMb0p9H5CI4j70OQfUGq9GUInP92nKpxRnNneBhTIPTV75LWLiSUPsP3lJgtU4
EsE70/LS1zr+Qf7GwfbE8seH1sH3SjN7BvpSVylbM8909mRLAqbudQQpRJOp1BH4yr5FGGYAtaum
PQxTMq0SxwO5LomY2+1fuMV4IXlxiSKIcyDHO95rUXRPjcYeZAng4gI2b9ZG52kAeavMyHezrrkW
N28M9nc8GvaJhMrJ/mva2WLjcC2OhrtlGoC03qaeb6znX6Ze5vl9arIj8RlbYOH3om4CdJWuBgde
EprDTYg355FenrNpdtNLky44hA9v+/JIncIBcyYSbWwrvEjd9qCdCCPouSBPkaB2U5t0y3lvXdl8
5GZvZL1aopYAsvG2M9/c1B8rPOxS8OAbPZOHeurNV+xJT5E/Vq9F201rvDrtiyqj9FAb0LjywEF2
H0A/awNsuXpBKdsnayzAYpSBHh1Kz2rfA2UOSjvT/TzVubsDEYS5Tb1QfB4N1u7AS+LP3tqBLleD
xcLO8BGMKkpnWxXc3NFY30BN9Oj0w8YBlSdTQXq2C6bOTcw5CH50k4xTw711jczcxg7LdLaRt6zw
nl1RTOv5e4ilJydTT7PMNbf0sF4UzcFOnafFSdM1U2+/TQKcM1Qyq3X7Y4Q6/LZB5vnejGsfmuOZ
9ZxPmYEa2M6+p0sysvYeVcpzAMW2QBsfJ8G/2TWT7orCJsXVFlSc2eaDsWlRb2qEdXKgGMwuz8oG
Ij1JvU2eBcNJiSz7bHfGiZZU6RhgPaDtObgSP6fIUWNj4t2AGyLfyLqeNqOdyps89N0LVjo4DeyH
6HswTC/mVKDAujXNIxhN4t3Utemr7ABt1gE0csL/eh5pjDgQBEgvArBxeAEZvjePDJFs20UMzwc9
kgJoZNHG7Y5DjsirgQBdpbUBNoeiOLZjGl7oYheAeAroc1S1qrOtDZw8pLog0rqEUAuJH129Yd3h
wYqZ6hqnCmON40hZTtARm2Ny83s1KYa19fA2vSpVf9O4/plM86dQseOsQc0ogHb7FecHIsGZLK8C
dnBzqHlVk2sYa7fxzJvKUhbkVpDjx2pkANVFoQ1kJb9bxNuE9e1xMc3R1/15NFlpCpWpx1arNJJp
sgMsrVwbp88CNIy2vpTYk6xHqMavF5tnN/UNXf5kMw1wNgKfcFMFwt+DlGEs5vloxDLpJFCfstj+
ez7yLsF036tuEk8vCd5Kt0UR4+k3ucoC/6tn3iJNEJ/SVG6pR3a7H83ZSTZTh1GrteLkBH7jre8M
qyjceTgMuSmQKLoZkiScW2RztYNaTPrYnly5/zTkyiZAV5KvCscr19FoWWty04w01yRM7EWLDKet
MWSN6SIzSDVBus7SDGcwUt/QxqW7RKN4KQG6IE42FAdaDvtUIEPxitTSDzsM+6fa9vGXAC4eaDeW
6UuVhIC3cdQLSN5uA6WA+IlG99EFxnYfT4k6mqZvX7gHVGyc992PwbhYVuv+pNAGldgfQoUo+Bya
qPA6lCWgV419ID2YrVZIvEZ4qlshCCCB76BWAZHVrTHkxvrKAVEIfnRL8YliIfKUcmASMJbJZ/BH
+efZNEb9HbQjJhzruR/vQKHLHdIWJYuLjVp0BzXKT4t9+Vy4C4Ma1pl8wlEZX139H9I6DNZ+1vJ6
VxZQoAZb71mTGZ2IOZZoZ0fNPUstX4nZuZiWsOrXSApd7BT7+7TkLBQ4J6n17pyJbZeh71MupmWo
HjWNfnDqTMATUaSZ3uKlBxo0A3gGkNaNrz0X9yAOST7VIipBGQIqOrKDNBandM1wRgGkXAO6Vd4E
sa6ep+Z1n5SiKqn1q8hFfc8X5pZDHQ0sLyjQXxzUItusPeW5bXLkTrwNko6Zn2lcBcqyFTSb4+iI
PM53QAeGJFo3EVK/tJyh44LAMtYK0NTTvP6hpdDiFXVktitPyjlmXkLV+sBhiUm8xtjbXeGteBfW
uyEu7OcM/G1QE4nKczQx+3nCiSJqi58jr8bvApiwFUV5URHgQOufg8iL+rY/DfL1IKYHTUhFbFqv
74F7/aU8WgO2dnL9fPvhJNG3tBApeRywGsQ6TZtANSHYCxxEg2MXgpW1i4VWFLcnatGlTgz8GS59
asU6sMLWFQmseNrnMhZ7GjfbPjQp/GrKVG9Rr+ed+/N1nmUZWtceU0i7/eGT0NRJ6KGIKszkJk1q
/66y2cUoGDS2at+xV2SDtBb4DQo7nUPINjvAAngz5MNpMQ31yUihyIzi7cZfT4J1N3nBfBTEgEIc
VFsxNE2CoL8pyUj+QQepwq/9NbmQVnA2bAy7O2RF9lmYh8GKWQU2WYYPXo5iWuMvBTzaHBRdzGci
AvT44oU5+K+cEdQxNiRXisD1jz6yS6fJcT5e/mSrwXMEmLv1FkfdZRg5rmwSqx8UuCP/fuWgYVf3
WELme+Ts1jccfZQFuoyYxdXJRn2HwlEW+nOzDgXOk7GAUCsKWEKpu9gEMizmmtxmaMZvzXkSirqe
5EMU6+S+zw0HheAiuIAUPz+iCCFYtbR20jZyJHaMN0Fp9vuK1nba4RkFSKAia+XSmq3RjtR2QGPd
gBebJgDTF9Lg/TSdghBHtIEyUA6Pmt17FAXcY2dvfXUqNgJtZaQPTTN0+ypVw8kcE3WG9IM+RR7H
T7Fw8ezIMucHlHDxUgNbCjf7J9YFf9dARh7AdwKsXitQ3geGiR+T6uLj3CUPxIu+xdlYfrTFkH2r
nGw4xrKfUBWoweLSq5+9Kucg7MB8ZIqws7tvVP15cirjbTzZZNc+1dGYniiWLlAnr6FMbz9UqWhm
e15m/yMbx9k/1FFQ2mAx4UhuS0u61+n02E17B+Kh1aPouIZxGMndgFXwXS0MiCSDRnjT6a4zFA3b
OGWmdmIIBOABfILyjHaRv3Ti4mB01neagZd5yzYytfhpcgGWASsDzgL13H3GUXycShDgbfve+Ytr
ciiT8Yuoq/DEdM+IEo6SE7SaPB32yhtLYJZ8HPOTh2IK5l4YqiROs4NsftcMe3fC328uWgDv3qdu
8y9gR5IxjpSradO7VvJ1lIW7zatqOlXgT3xAOhrUpaYd/AhwsCmiiIFiKIUIDvetIyCE5WMQiHyO
yMfggmdL/qVy7QzEcSrGZow1qMXkx1Fgv0gkmMuFyDKNIhnPBouQsMQhKjnJDtpvcNNDVbU7yy3n
FajfyU4RXSxRDSl27mTUZyuyB7lBIQ1o/se63aGoDySpeYHHqYilse9kANkobVwem9SS0WvdKfdM
neo9gGbK0qndXcWXUxIcaLb5luR2za/LJJAw/mxa/ievLPgdZVhEeF/2g3d2tWUxQxkGCLAcxJof
bDp7Q3FjPQ+6StSMoLnfxHoQObidvDRjpo6U3iETBlYoJjhTpwga75RE+ZwWojsGFehAKby1fYPN
2aHKvr4bfSa6G2qy3u5GU5Lj10cMQ78HV0WaJMBLBDgDnVTyWGoS7iTzvqdtl2MBjp4M2uIhteYO
WUB1DK7GAQTH1KVL0YAxyrImnNT8yzwRoOf3VYRNuOa1E4CrRqq7cyy3vcPJSndXVmZzZI14alEd
Y63ISxerKrJtwoFRpji8gH+5LVPieRc64X6ZK2xqnFB6nto6KKe6SWaumUbG1cYKQLFNlMEzWzBR
01DfKsCzVTsKhN6al7gjBuFc8wrPTbLSxVXZx8gPE1lmB6ZCXu+XYLoBzd21wGcDHqNAM26/0joQ
WyrQjFYf1nVXS0Fa8JENSakllMzLinDOPqVyZau/wim2sOAc8sa8FQocnKp4KwCnUvBpFM4tYPgo
qWGDs5JF1e48O03W5ABt3LYrCzB0j6grEd5k3hBarjQzJLBd8UK9GVVnS/Y1B/gE2xBeVuDQAUDr
k1pTm2lDlIfPlhq9s+X6/Se/RoWNU6vxkJXJocCO856XAKCZcXphOQrs1gIq0FA4T/jO0aUddexZ
jyj8slnvPZAFVUdsD77FaU3dUgcobn1lnYpuycSsrL5lafgswsmGqCRv+bpjU7snL5Dd1taeJm+d
eka4t8GpOmPVpMacLcCzGcXWmHh0GplzuMalERptmWEZRw66zDNwUz1YUeAcMhl9sz0U1yaQNXgU
fTpurAJc7NSNtK1yxnWfJsVlSIfxse2c/AiCR3tFTrKlJZ9WTZwPR9AKG6B5G0IkVlV5oksftW8t
lMbkCpvlX/0lJn6PXoa0VgSIP/Wv3EvMMoPneMVpGmK2HQU00LzcBwB5NJt1gPPncB2WIB750K+r
Ot23CtUaPtVqLf1c13jxGgqnyxzgm6seartMdqaEpL2hIJfVutNnyDTgsKDzJlD+8uw1mtJHCN02
T6myqlueavZdbcfH+ttQbvEQZDK+qyQ4DMjeuDjzVDg2uofElHEvyhboLlDSvI74PQAbLfuzqVzj
oWTBNx722e1/1z9YOPi/riNBwglKddKDxLQt+LVOleVqRilXtY8o5cF5rhDGqdCXgXEfipfUb0GI
AEjkLpWjcSITByFKtrruz2Nm39wenQTyHe/DqKU6D2NnP92qtfiwzH81ZJ6Nbkqjr/vkoTH/vDvN
3pcQLnWHZmdAeWoX+Ch4MbzWAm8/mN7fmmlWBGey0qWVubGTnH+JKoajRA6u3hsLfN7BmZqNm2Nk
mMZyP6XxHQ1RRRtUD/PoAvmQ0e12c5l1Vx691B5umjRFzeqvHlVlYyf/6rRRet+J1NqCoig/2EE1
vgxtdSqq3HwCeWZ+34X4IyA7hVXvYaNRnxhQq09YDn0Ms1HSCN1XnFHQUzThQKXKsrjl+mEba8hN
qC9GD1kabTdKqz4w4N5AX4Vvfp6E6cn2UNzUUNEi9aEkEiAZr/+Qlj6F01+GxYq3MdQlB9lQmhSs
6G9pmZvmoi45yrTZhmP/F2Njt3Owq3yKqjZ/SCaQW9oumMjCvjE3DniJdyQsnmivlfYAXkTwxtpL
YwOBY9+kbG4cVgZPtp1Eh3FoeojRoeszFiBNVt/kjYuXujYNY9geRM+KNTnJJrroLnVs40wmIF2d
A2onoFVGU/Z8PQCJaqVWti5ENjyj4JptgxZ0GUFhDc9CdThDU3F7x926esSXZ5tPwdFGdfELaA7U
jsVDdpJVVD2AUHbCbxVfif+3CBW44WGsDfM2Q/Yvqcf0JQYj85YVHYDOsVffAj5dbUE60j1HufnA
GSQVPJXPoZFVh9tsUB9D8cyeQwstqaBDW0gJjHb7DJSTtXPdqg/XUTZyiOr+3g+HHIQgYXEysDhb
Q7uEPbAxcPcBExPoqrwE5DRpuoFgTvIVJ2TnwhX8rw4CAiVry1c2cr4unDy6xIYtD23ttAcr0uyd
gdeta1D/fFOet6uqJj24QKRuggpITxSzhtCoy6zi6Kr0QDZHI6qpZesWdU3CX5ORLm4XfLchGLSj
EDINyHpBOAf8+xAlB9waLLxHUq+e63p985eNvv7De5/cFEg2sHQnxybwvHMkWux6t51jggK39/VX
oFH3XlLaTxCvOTL9Nx3EojzkRjEhZyaHF2S3gPXtow9hXIf5EAP+EAY9K4AQxmgb4MV5GE1QzEWo
ZfssOIpFXYa9+WTm3ueoN/WPBFV04O/yPjeGsvZYG/qbcrS8z2YDbbu2yFEUpceaSWLunLpztzQ2
CyqALSEvuCNvmmMZUpcppOP1WMfF0lYCjrMnL3D67mbsoYlA3QqK3BvXRNW5kl2xtQvHWDdxg/N/
Hulsmk4FoKb8V7OANi6oPHRGIDesTa1840DhFDiPuR5O/Vjj52NgZ3EGj9KrWIOi1Pslsu1M1yCj
rlRDpshh16jJ+dAnI9C39YqkLonw0M76Xccc6556nZ+3+xJCVetkGEA2rb3Nu3fQXssq5AeBzDzq
duUAJcdlvK0jcCCC59L77Mr2gqc66T+O//3+JLcZ8cjZFWAI8HJzD3RC+xx2GbLJYBXDIfrUPJfq
7AR+/SUtp/E+HYxvZG147xxY7PINdcHREYOuNXaP85hoehy61r9MWe1+4tCeoJkTKdZhE9R5ckyh
IVtq/b6sqN4ueR3jOFhAoXFxYB+IwmfqG10Dik8KH1j+FpmKEJWe7/NQl0IWW1A6EEBVWBKNFf9K
OPCUQaEoTv1sT13Pax/zVlMfO71z0VGEKZdQHvgQFbr1HDWGnnOBON48F0V5MQ4GIinHl/eo97kG
jU+nO1IUdf8ZRYMzL7wfxn7vatDe8kWjr9efbF0KzI1dJdBvfP9W0pd0/r6Ssaav7uL3pGg3fot3
C007R0bKVkA2Ju6qBwzxCTixR6DX7DMK4acn0Wg9pzB1N+RsJuFcumzahC0YL8AO0ZpgiMd7mLx9
iJITbLcClMzprKSdlChuUN4DTeVAWGYzTW66p+AycZzb1O2/zlPp29ZFws+Om/37bWenjmhxmvjh
1iLzoMg7Gsb8n6A76Nt3OYRknCJpTzT0T5+hK6avFC/0vO//fa8vors8YMdWozCHWrQ31Kp1979t
fQgaMywwQWKih/1/jf3TPYoafwdFkmbbq5u7BBalIaU3oALIaMBCIWIsm0QTXXBOFj7iEOApRW3+
y2RmJs6Lp2I/5B5I+coswdZW2rtE4BFqYnP6SBegjpI141F8aKIYWcq6DE825H3OBZ/CxyqEBDE3
ol2le2TCKRD2hInPoTKCSVTUGQD1F9FGBocsdsHR7XTlnvexQBVd81ceus3LmNY5zm298cmQ+ByZ
ysp7u3GGfQho7U1vgcxhmIAjbZDAvfNcvDhaVNs/1g72zC1AIF/iwYQmlxXE36dB3lZQ0gpW/+t+
uZ9PT1EaJdsmKqtN5LTQX9D5MB/okWJFTehl/QALt9pJVA7e0IXs1LKz8Ffc4qaWeI+e56rtaNgW
YB5jDlYeVh6qi8tC5xBAe+qAopPi0mY2W7dlXr9C3/mIt538Ky+n27Liw1dXVMY6HAKo8+J45mhO
fbgZzTDYV322Q7m6vKeLpSGjnWOwLfTnBdZNvzmmJHoF/a84Lvaq9/3b3+fw9SFkKJti02fhcFbg
CTqPuuUpSMYWLf+JFA7vN2SjkFBa095U4qfqfWB0yEHD6gJnIk6t4ZYYqiPI13YlwpbZJYp9aGIa
tNgj4J2QenmfXX8SCsmEhXL3989DIzK69zLD+7DEr8CaiW3viCI73Eh/DBTpFs7pfYJ5vsREOXCF
JQVqt6HTabr8uWhAH27Gjn8RXV/cB0BFUo/s+Nb6F+b0O2lB+g9sr8JYYccSodiEsSPF0cXFc21t
mxBCa+oMMSpLyx02DGK9xET9OB2HyYjBmom7kYMNAM1LX+7mHs3PBEpc46G5p5vTxyhViKLUKbiZ
w7x6PHATMnFJD1HhVSd8dZfxRwvEB/iOBB8vxpAdW6+dbq7sXgLAeRHbWF/pAZnTmuBHEoXa5J0E
G9j7LDQpyg3cXRVE7mpxgKa33zepz8+ThfK9KePxnTJ5fw7zxFjHTWJ/N/lPySv/tXKtfCsqP70B
XRi7eEnMgMyx2HfUkt3Gded8UYOd7n0wox7aPMs/mXb3NdQz5EYF3YZBYVs1xP0RzDqQx2k69QJ9
nH0xln9jU/Jogx/xEpUtv8SdO6ynmk27QHfJNgzWuFcTDkK6weEXCjassjuXcbKnnu2goszqbaD1
VOefAHx+u4zSdjINn/ZP5OHvbuqyagz20cgvV8NQifYvs0wReHXAR4C7fGjOk2Umh8zE70PJM9Ag
aqZD8BCjvmtHcaad/+VNatgG/tidAE7uTkJfoHONrQE1IaKFJvkB6kCToqhPfmotw+eYxb1Ef/DM
c36403JnGnl9o2U6arn29JdsfNcXDyri7nah/pjZQvpG8ZWTs3H2ZJpH5ANlSMJlcF5iGNGFkDG0
CjCH/Lt/uRG1aA77/T6L15rA1c4ho7QuAa9aFSO+fYxX4VHlVry3YzP9IiRILIM4/fGfEaMxqTli
LKrPHK+gQ5lIUAaNdfdqCfnIvK57ioPGv5FQwdggZ9m92hOAA9z0HoMSW23hVM6a7EWiXsc6Lh+h
Fe3d1q4xrGmeya1/5o6wHxIfgjeZBeqNef7cgV5GmqmH0Zq+AticrsDjXZ3oIt5bf7KJjLf4/uiY
JCl+/I+TQOsf4ECTux7jIOaABgQ+2RWgLAbmWPpjKx+wGmhuZVXHZ6Ev1AJ95VsrRfGSgi79gez/
GsbyH2qsQGarp1CmXfcrL2UxVCEwUa6q+tSUyDfo3mK/ms0Cxco+r62/5zBIcvcrClmGWW5sbrIM
rNtXjqVLLUt/e9NwAvRs+SyQtszWqNYoNt7Air0NYp3NLDSU/x9jX7IlKa5s+y93/FgLIRoxeBO8
76LvJ6zIiEwEiEaAaPT1byPPkx4Vp27VywELmUzC08MByWzb3om3ysb5he50IwqvFulcZmEOJLGG
XWHVKwKNt7NJeA3KL0xvbooy9J+uKk06FKEsKUW+O2rrBDVUXTnglzKfmgOvFN+UxHrQff3bZOwy
djfcI+m+wboE9H/Uk6fOsi1A2Kpzy5hGC+UCyxqrOjCBND/xllcbAbXdk+ltlQ06atOmkBlcoeop
iM4TjlXebLIM9FvxVH9MXVFf96Kons/1Fzled9dZ7HyY4gy3K5OdDwEXSF6idENSB1QRfcl3ptnQ
+3/+MbrBfwWlA5TkIZHtoeYI/77VQlTS18kE+OwtywKhn/qOWSj1AMtBn4D0oLGwrMA2rNpcbEkR
QthvcMGEZHqMI2apTrlizqmtHILAOkR5EOwcIs+N9TWq2cX133XUVDTbrGlqbJoQ+U1CRIvNwTRR
74Porzf3fOt2EuzgQUv+crFDWDtBCXLNdwOyOFdqPtRIpaCEYLQ3pgmxm2b9z9+f9535wrED6jkE
dEBB6Hp2+O1e9urBTwdXu7d+Et7m+E2cGigZHPxGIck100CJ+XFtDorgewO9o1g0OU1XBHLdT0Og
oKSXWD9jrEYYSdyPUIP0l7s1v7famK2d3vbBpZaOp6AArTFzQarzBcd2xp8ZKJpLKf4kBrh2gasZ
pFoQ8G6blnT73U+7TgJ8NfUWnFYj4GvAAMRJVh4Yr/HsqC258hyRPZUq/Zl2bvzTqh955rafHRSx
wFieT9CirPWaZdhc/PMXiw3B918moQFB/bTvhmBAYP43ZgrB03JsAIK59eVTn2X5FZYHcp9ySKGl
NUK+eTPFUdDU7Afoy6AyhC9RJPFTK2v1zEbE/AI7B2IZqIMoH2N2dFMbce64hJZX7ok3YzOHLz7n
U2m/Kk/fxyi8QH6Nh+8gcMJ2wiJPKNPg28r32w0SSexZ9QWg4SgMsUFXtcCyJD6WbhdcM2hDRmVB
f0GFtdrk+VShiNsLpj1L9LSnlZyw+qmdfuvPbWM0B2xc2RqLXmQpaPl7CPi3ZQE0HxxVETd4Ws4T
BW1bO4twSMQKPz8aMaXaQ9l0V5L61jUByQvg3x1NsX8o+xUQtnGxagqCFFnsnwLEYUFjLIBSCodq
C1BkG51dhklCiR6sCghUYR7jQ8D7UHaWxuU7CuI/kAOd7LjvV3U2pQvCKDmZg+k4+1TgIo9cGaNG
/E/3xcecNTLBJ2fV4ZvdNMOxK/bN4O/MnMZkDqLhQDbafmKvajlaYCTBxb/5GBsWNTpC6Q30fWaX
ph/IrhvyTxbYLmRFOw/FEk1yoLob10jiVw88iSsUDWbqJxg3g7RQn1DioKC64M2hgvyZJRbaBnwR
6UR7jMC9D0KsCuQZAYAePYRfgV2JZd2dapNS1121CGvdnZKc2sUmxDexhfTBYzx0nbO3pp4eOdmf
WzqvPtOUv8owzVHJ4wxIe2bTdVtDNyLux/Q2tSG1HFLLBk9OmyOO5dUPELHvFwKynU+uj2Jn3oT6
ZHm9v56suNuo0qHHhpJpOyKte6im0N+5wRjuatBbHDI/mzcZ4mfi9CqCema1vxyQ34d0Dy9GG9iN
//Tg559V20vbnKGABQl4c2oGfeu+2FzoL2ExNc9WunGGosH5Ghf3LxN9cf1y+mXU+dSM/TLsMuGX
T34+vXR98b9c+8tVvpxm5v9rhn654BeHL6dmrstV8kanv7+qi/HLpb+M/PLf+tsPdJkZSiJs98+P
V7ybvj9eKUOie6aoAG+P7Xx/cYVgsUdiJutveZpI3IzSB+WREPIH2HeWclY0Gmn50BVB+KxlPi0z
7VlQ7HQ2qOJPUOaEg8vkWwXyrV0gnN8mY/daoFBbZyiX3zqEqpM99jN33+wMalDX0PtajiG0W8wc
XWqvKHe2yM3ayHEBWxmDZegFwvRqPSA9vzHNPBifQ9KGNy7N1F0Z2Fc8bORLz5HQ0qLQK9OUvOki
hj/MlaOS/hGl4wtjbyF5tZ9UDtrOyZMvckQNU17X/sH0etmiBr/Hc6e4Ar8x3/QZqnjLZcrG2yzN
ss3oTFANQvmXfciK/ioDJeRNEWa/DwpKe5FP1LCVfiXCqCBDuAOv8w/jcrbxwH1jTZ2CyWh2yaGd
ugX4s4vEPNdlQuGpUyCrfEuY/ZD2PhAE3LpLfbc5dXktkJgVwauVIqhQB6gHRBhmus0z7506nL0m
ALouA6Br94NGTTZDFajUOngFm5u3ZnG3RmZ0WFzWd9288DOLukTgzeMT3W9M89JhnE1vjyDlxnR8
mwBv7yIqshQREqxzdqmjr7oZuY7vmBzVXC9vmuezvvYBnLSr1cVmOtrZz5yZwyjGcetASqhd5WC9
vhsyLe9AeVHt4nlJytQE1ttRDf2isQtnc257Rb9gJeQZjTfwWP22Km5ATQmxPUDGwAkdUKQ7O14e
SNJ423Oz79zq2IA+CQTTs5Npm7MwFnjnMgl5uEDO/NNz99mTE6W3suY6CimxVjEXw8voBRuTe841
ccCG0/NbKbN+rzO7ifoQBaWoZsJfMLOCK2gxEGwmwJUErab0BxvFhgugNBGSbzYt8rzbcCzFU9Xo
o3HQfVKgUAfCxZeRqZ1k98ADg4QnARNMT/kv0rYvZS/il1j0DUg/PXrXBODFRD6tP9GONTubJWKH
La97cgtNVx3qF+/7AJSa3iDlawpSJtmDeYWGD4N2pk3FM7YDfmbpKV2+NAlysbpupg2Q5u1Ljqi6
x2z13uM1u7QrUhxs3hBk6BEKaAr1PlaaRjawTIvCTvoFSAlAVjEDCrqs5s6SuWN2FTbggQbUb5/2
IiwPWPJ1DTiRTF/aysRZdu54EzCg7DyOMj1o6VkhAmxpgRCrda2h+P3eQxlzMVBHXbUO2P/bAkAw
LM6c98CabsrYsR4EwPW7Xlfl2rNC+y3IjpbXOu8ZQ3Yy7hYlECyo4MZ9ddaTCPosWTWOaCOOMkp1
Y3pED/XrNz9uskPOW/j3ZelvqSZYHoGcYDGAfmWAEt0GBD56jikE7X7qUqv9tDkoXS3QJC8UyTtU
Lirh35t+sNHAVfnFTauLJCoQtPfHFDmNzPMe7FJ/1oIJSNsJ/wGYlHFRJyzfnTuRhFghARquoHbk
PxDKil3ZNsMinJ291KpOeiQfZmjgNvmdj1IsM9KYkLr85yuxEE97M5f9v13JzJaCcvd/u9LZQSCb
/ef/BMWxTw+QaUF9e+3UENF154MFFM35LAYvLDh857Y5nNsXJw0Y+Rf3alqoqU2/WMyoL15gr12c
qeyyxnvwAfdZVbPONPhdAIDNk6dOBsn+r3aRUutxBG3F39lbkOLuac3LFWmSD/xErYj7EpIoLMas
sfVSdSC7Cdt0PGazHZSlkMJu01fUsU9/Z+dTP961ACOc/RU4XAji+UB+2NxNFgWq/6PUBvZJQQ0Z
hdFOItbEJSDFMm0yKHVUQ4mXmzlNjARPNwrUHVT12thomYvf3UL7mMRrUlClp1/HnTuMuzk0NG5W
EipbqMCBqI+xnX2MRs/5ioXm75CSzzfnz2I8GxDR4WIAMm/KNr47Z7HxZmoTQOIbk/M2NnMQc4b8
0vxiE+kmGax2V0AVCCSkb22VNSCsCdsXBp0uDaYcILale4UnXxUZu9sVdMUcmW0Lu+lewiYArRBw
pV3X9jdIEr0jmNO9VA5SgjFx47UZJHv9IsbJhzizU9+Ryb+uVZsCmtqV6yoT+mAOLBum7YBbwrS4
RJYhVwWAhSNUwYF4q2EwVlSFo80G+nugMZYyRK1+b+XL8yBjZLSF4IKZD2/xeuNhrzYNUcnEG9Gk
vvbagWBnC9EulFXRZNWD/ngh7LKAkim6Lwfw2IQgrGlr6Dy1brJKqp4ss67uUX7WeslqwB56UYGo
eBnPIfMcAKONZOWRIYXqrkKID+8pJIHclelGnQSQ99Z3ay/q5ME4mAFsDMB5VehuFXeht7GDtr+1
A/cXZCrGNyGSZmFPVncy9XmqbKrlgKTt0uesuZ7G4E16ynoCuCTdsxZaLqbZoXJphUwYYLpQ8HxS
FCVXceWiCmp29rS47sOyuJ10Gj5Cm9mbncyEZeK9mZaZ0LNLf2GaDlJP5wlN06pBfAHR9MhMakzz
pBXA3Lfj2IePpXtlrvzXTzmEWLWZSb99StOELm725VPaFBhnIHLOE7rYpMs6ef7rp0y5jhd5WvSQ
7wJHUVZ2H0Mu9NrQFhkCJGM3Z/9iG+X3oZfxeOZCwMnzQJsYVhPq7QC6VEQChKNGYManxD0IOSL2
9KfXEsOsRllk1nLhln39OgS+u5NtHCxl3sjXTNW/kKnF2zidppusRpAIbNOvtRLhEgtDujPNLR6N
v4f2cYai/HkotgO/PCXGG5TuDztwENdbfAFkfzlowOH2tew9f2WMuCUh3GBOeWdXDZS6/uNPCLLX
cQduOLtPKYrL2kVogXME0sdIgpZRBf67A5s1h/IWt8ERT3+IBIw2SdaJqCD3OoXlZiyD5hrFLuUW
LLT4TXAoWEfIGrXXtSzkdhCoB+Rz2dOoBXqq0eu2AHLmv41mtPHOUE+Bh3EWnR3NFOMQaJRdcaj5
DmD4qnPnVpS1fB7UAIAWAqapT/xVZrtiB/GhL/ZMAwiAzKLY+bNdg8gHzD/Tm5jtxl/5qdwjS8si
Q4PbAbqXOhbdGaLcCzPuhMcdEkRzCeYfF0OUS3MoLlDRYeUQAVAOCYIlGNXJBmBHf8kywpZYC3U3
HafdDSp02tNMKRKHqRMitYYO1kEBBPEleytoCzqVlIhmGbRQV03H+tgVVYE31Hza1x1qeX0QlRqb
O5Xolvhal188eTwdET7RW9NdaR/A2Xnwd++eCbVw/apcJiWio5Hp/3JqBpnhpEJAbnJ+uFbnAQox
TeALndTWNHUwzeEIz45Ms6x87z5hb37gdXff/LGa9u7tPvjtjzBJugAOVbbpRvsq2Ylw0tdJ7lqg
yubXFQ31tTGZA3OB/2KAJkcXm3HRjo98MwgMlqbjMgxPxzjCzzZcX2zFPOlYkkcFrtz9ZaZurOxr
ByV/kI5Pri4TNanPjin4AS8mc5YEVEACnn5epjZ2zwe5myZNtzBNnQKEAqU5PI6n0ZvOs5gec0Ha
z1m1zlVbYzNzmU9YT+kuAPvv8TI9swvrimP39edrMZ7CR2F36k5fvikztQWxpw3iVRpFjCgnspsk
3GeFQN4c2Nd3X5NdP6RQE0W1/UK1if5MayuNqIUoLQmgnR0gN33DGbCyQ2uBGAQEjMfW6eSaO2CM
rNggF5VM9aut6J1spyEBmW0EcHqKOlkfkd6s9l9QPDMhkEe82z6rnLU/BJCArnvIlo11t7GQMb0Z
mzxdlthqkdodN0UPcSXXGTISmdN2LDZ+KKrDF1s++0xgR7fr0j0Yt2aukjd2cP/VaxtCIdhV6kXI
QIUNFs0pKurWeiXCe4vHjnzorN1XwaSTCIGIyMZ6B2riya8O4UbU+/Z8H4Og/iPuy7cQG7e3Dkwk
AGhy56pBWYw9MwgGVlkj4ZeqqDPVY8aYG85BYl9ZuZb7AACnK28+qMr2/qUkMyDfw08uiiBcl+A2
chz6X2yQvscT7QZ5d8uk9WgY/w2jfzsz/JszkSYZ+K8nD5yKMxIN1YiHi9/f2S5jQzdvDnEBZGX1
2SAH+ziyJj79afVzy8qLTwlms3Pf3CqadoJAbIfLzsysDgAhS5Ag0/WZt7W01REAig9t1B1QJrWt
FKHXLhRUFh0p7JUPkTl2TCYZrNr5w3/JRF5ykGdjShIbjOW1tcpiX0EXx8pPfAi8W+1Wn5DgILdQ
Ac4jrHbq44QYy6qjA3/sHbx+uhavWP6mcsv+WReqjjKJal/bbdJ1mznxISkK9i+Maf53wjTHnUk7
oTbrES8kPvuWJETpbJpZbV/ftqhwCbGKK237vu3JG8908ZEx+1WrgTx4+H9shrLPtqTgw8M/OWDv
kF1NNpXHcgDYDpkKhRsTL1ajSm1el9TtgHjPWbe+2CQC+LtaqpvCB3CzLCrUJaYZfSzBSh4VIFxD
7YfjnJuXXlAe+BHC4XM4rruxLFA1WtldClLaO8aceFdwr0aFFZqmI3a1vwQRLF1dbNZQ/aCdlAdj
irsGhdz5AjyJSEeHpQcK3zH1QX6Cs9jWMKo/7Ut303Z3vOQAu0Lg6PDPAV2X/le+zEOizPdBve4G
IcTdv/2ReOdmGdGyv8ltRGmdubS4VkjBxJUEIZCyc4bEQLrlHcWNJBUUCy/dsdCcgmy5JUeELpYQ
mgX1fVsPyzGz+3s++OJuIq+IWfX3Ki57VMsQ5DebvN+aJiGjd3DaEAXwc68PNZB7cKGBG4uHJzMq
r2q2zlr7CWybWWRMVVkUd473YhrmOlM7fp2V49W6FASFslzgh1J1neyiFhurIxKlzdGcZXNPWOR3
mZfHG9M6+5khpm38gqF+q3jf4ClrTetagD2mRuTm1aEukvSifQalqtq3hT2B/JOR18SaPjzSiFsq
ubyeNIIT7qDIazYOdNFA++WA0jHxmNNya+Yx09qADG7i/jEo94OTW3qdaahxTJlbHi0LhKCN6Hct
KBnIydjMocQGD2+CuTZtdj6PMz1mcFlRq43m0WUeKgglz9PWWRlsdQBB50mMELNFrHCqOhUhvGbd
WI3yDlWCv6LpYMWPRANt6aQtX9PSo7vQzej93wxsCfUO3tQh+l/T4S0cPlC/HnlSp1cGSilnWQ7k
l8LtEAD/d4FXmg6Qq4E6SeBu/dbx10lMpx+q+PskDfXyQ8XyN4qN2oiqimelAajFYhoBrXlxPNv7
2T7MdvYX+8UfqeAv/s7g2s+1BtOlFQhrJfrwPM/F38zvFy7Hxy5ALux5dbFM3HKDZ8IETgc8Fdem
9pf96eHuMO1MXW/e9WAjUxSh9OToclY/tyOf1qOgzq7kNb8rEtpG6egVH388wgDIcuMRI5BzVxLI
kxgPUF0cEVX8hzkqmi2TURyzOAx25hEJeGV7bc6KsXwCoDDYDcTq+WpuitltHAZU9/5x+WIzD9U/
wypLgAiCYSe+irGOgp6O5/F8eVbRhCR0vcyAg1wlRmVTWLK4lu6dKQI2opoqHYubeHbjs5voRu8E
ZogEM2bhhOxyN11NVdhZ97L0ky3KskLsrnRt7dlfDy4LTkhMt5uL3S2ReAWXR4JySZQ+7X0pwMLU
7rmpGDQsYQYyEs+lhr5hJDNG0zZnrDoNU++fIPIWU5JfNdqjVxnWeiBbCBN3GThNvjRGc0CaHT1Q
2vL6Jr9KMhA1GDsIfMHbMA8QtN/2KpVnZuLLnpxM1AM7LMimm+h8brbqhWcVqM8fgtU/7+GnGtxS
TY96O07EDAqeGrXU1PbB35tKD2xNaEurh5SvE1sRUG7g1YMkCOrV+jHSzGIrJ68gwmfapqufpuZk
zvAsVAcWjovU9JoOEEf+7jVNQJbvGj8G+iMHcV063/jzoaT9XHQQD/YCkNV4aYzUr9Krvg5xyKIB
y0Q8/z0RpRmWXgvkskGFhOiZUcoi2i1RKFN1G9O0WzkeHNyCEYe61F1MT3EsugZ8Fqj3uxwQnJfL
MvbyRWL96e5Eh5pAqbHbNJ6mfT7T7jxHCWrtPmk2Ibhu9hMYvEmFGHsAcaeEHu2pc7DeSKEUYU4R
zKuWlSR64UAFHqjnS39TUecoAYuL6ri3V1/6gTv4z/hKpHcBn8rtl24z8EsbWchoAJHkQXgGWD1f
AlWAzvnDmCtC5VHtk9BF1vXP1OdP2YM1bhMM/uu3EaZZm/8IEprJyimbZDG1kDug1HcisHySa3Og
topPWeNG3Vg7Z5Ox54GT7GSBvc6lo5ld/K6tVrpCZROztesDeQxjUIYALk09kAXzzAA0y38RPAn+
C4bmMzuk1PUc33dt8h0SOQo/d1rQqd+g5hbgeoj3XlOw3m8Hjw3YSPoQXSt1uMzdNnsqQjBcCwB7
fiaQKgXO8tfUq2dsNZIXhyRiOSg8ARPK84XIkRpyp06cspkIa6Rg8WzDJ3tk3ZUaA9yUs9kb3Awo
5qlam6YZlP78TdjV7uS8gZgCeehSEdw085bhT8v08R7kgnNfxQhfY1EFECIyFdfmELbOK5YF/S6l
lb+Pu2I8INwMKlBUjyJno0DQ64PsJydd9llVPwHHrX+Q0Q2hk1NPV6kOJwDX6bSCCIn1jN/zsQ9Z
9mklDZQfLP9B0elh8nk53gJXPuw8MoFrK4XeQMwKArihto9hGdrHb01QxOh/kUlwvm8SXD9g2Bsw
6oN03HUMB8/H+x3w8O3//R/yf2Iy4ieOdcXDiPorcFaSIx8GEArTYVyrUKMmYUzlq93RVVLa5NFX
kzhCt25YWD3cAh987ALE+6cptFHMieFerXfBWDjyh500WMuOgOoHI132bu88Fu4RhG/tKzAOe6RR
6sdwTIe9KH2o7GnC/uX3SZzv+1XsgIBEgywaCvhJSO1vgjxQmveTKlbJQ1A3K6rSB8VoitrosrtP
bLpFkDR4VuBQ2DvKBW06BHafEzDALTtwTO9Nb8rSXdpM8n5sgUm2UZNjvBrd6e0Ug3DjQYGE46al
ujgmXqmWdmrzHzTQUVW47mtQJXINNG+7GxMAlqxUPhmHykaIhEIy8gZkucWyEyCWrcccG5iiuqPM
L+9awZNtUNnV4mJDYCFb+HZfb42L6Zj6bBG6RNw4gjcbHrQEQrPAP4G19sM4VKKcUOxakSiENtIx
ZDJ11gA8jGtQJvIID6Shi8By8AxOPjDNl8x/BWHOCstepMBscN0GDiTmvGZiT76N6tzZXvauXrGw
U7ux8MRe8hHVcuM+n2/MSVcZfg4IpphmQJpyHU612BiGOpm04ALyUWIOyUH/CfAiDy/o5wnAtYOD
/2w85j+A2UzqFacQvIlnkq7Ujz+GMC+xDWtvUgL6FQ/kEFFd5/ZDqy227KupuW4Azt9YPAj3Sqf6
kCBMsAmKtLghuXVIHJChJ43MjsO0VLbXH5XfDkdzBpjz7zNjQ4ENQueuAybNsOhQGAby0X/Z9Rnx
kZmpB+zWn//3f1zs9RhuuRlPbuPBGZj+L3ddO4puqqqCPwDmURxK4TmngKptbUQDTXPKQO3DY2gE
xmVGT0XbbYuxaG9zgPquk6RaQI6pv6kKNq6qyu1vkhx/M3NmbF96Wx+yn03PFp1ThPei6lbujFEG
e+501BPgcs7cbFE+vmmhw7I2vaqd6oUMwCBkeidbHYrCLe6AOAeAYIIUTFyQfZs65KpxfX4v8iHf
1pXqFz5V/J435XT0JfsRyzISvV08xqrxbwVJjkigWE+5XfNjbnlBZJrCa9XGAUXKyjQbpIuAzkv1
zjR5OvyUpeWChhND5xlBhM32Z+jzUCOee1tDQqPbVfFM3VOrlXkjQAQkXzBPs4NvfmFDu4BiT/E4
TGlw3TX+u/Hyxxa763mQR7pIQ9Gy27XB4OYngFfuSxfkYEkMxjZIsso99lEQUCRO9UJw+9OpATmB
7QDkhGgmRNqC+qXSAGXZ8dCubdZDfsDD3uQARLV3IH2KAEOrqxo16ODRi0lY8OWlvyrJh5PVUBQi
Yd8cusTbQPsN1RLzXz1Mg+Y2yNk7KQLQxP8xxaP3jvoMLK8NGUFpOeemGWTc/pim0QVKFTGVHCVz
DGR2dT/taijDAmeLKxhnnZSoRJsK1KDPF6wg+bNW4BuAnGYFEmXWf4aWJ6OpzZNHG2gnCOGJ5qQS
rvbIoI0b0FaXt03MJ6i6puw1V+KKFTX5heohALB4+ZEXUI8KCisG1zLCaC72OcAWjeJQ4jG91gBO
3HmBBDwGv993Ib1dnrnBM/fLPf7K7ol3wjupOsDZ3BztMoiwjw5XxuYn0NtJxoFgwcxWvqbkxR8z
ibh4Rmfyu+Fu/FXHyKWDWt37BIHMQtPBf2+k54BuwR2vKS/SPT4cpO6RY38wviXPZCQDB1QZg9sc
7flQN0x1UW8phDPwMGoyO9uY1tlFA9UwlEk+3sYMUr9g33LWY0HV0twp5v5wumJhN5LdoBRT3nbm
9wYief17q4YKsVWsRX+67NUsGjZr1OIMC7Nrk9NVNnh0pYAqeOYSXOLzj9HNkRh0QqsCF3M97qy2
ZhCtcqpywxLZrM/X8bzU3gV9Dlr9BDWHHRiWlokU+q5Abs+15IN5Uwv3tWbFpYGievlgFk5wMz0Q
W26PflHMN0waBm+hdQfiA9BUthwc4KOWv1wXG2yNStowKJ+8Qql3r4FaTZxn4lXET8o50k77i1Dm
9daPUVM/Fk28JhI+g8r0U0VStaw84lwPekJ4sqT5HkLA6Qm5ALZK+7i7VxWU1SBykL63CI3Pv666
F/ltPYcXuSjAPPSf1mTn+6oIbRCVa7wd5qilA8KZFYsTvkznJp1zgJcOzQRf4n2CjGE/79gv3sbR
DBGodUkzOa4GZAH3kNIEz958lsi+WeqZksyEIYqZh+xCKnaOSij74OdQEjZ2Jpxygf+gG1kDHum9
GpLdkAT266+QDfp1tId058hiWFm8Jq+5kLeaVul9y1L7BLI3VJLPzqJJ+MKbqvGEwJi4x4MBOo7w
h4j5uGKizqMgTzyo/iAFwh1eL7RGHVI7Plle6X/yFlzqRCbJPXRonE3fT9XOx16rrOzuYGWuAEt5
EpySDAg3c2Zsw2xLZ5s5M7aUQSQUole3/x++/zynNcivVzTzWZn1VBQcilgzuZ2fTsN1ClHcc2um
rnO5dLZ5CU1eYzMHMG3wJZkryC82xI1v6CxdDUEpyH+VaQ32OmRfRmiZxdgmbqG2kmydnOqHogtf
2wFap//qIABYRXlm5JdO9omI7Y5L5KRAZwKMEQnyo4OyzJOdyHI5ZVn3bkHqu7eK7DNokMvUWGXd
ltWAmvQBylNjUaUPYYGKuJZy97qLbS8iTedh44FsZVqU1WPJE4rHpZvvTNMWo78UIN7YIFlRPxYi
zvDwFsna9LqFrzcelGCXptePwV/fI4i7KFMUbVeFHyObildhjTU17rlxQkJ+rH6AsTLq48L/hCY2
SEvi3L+vgNXdjKDM2hnfMAezaQCs7jffGro893L27WffMJTBv5Ty+N/3oAifUw9iHx5hzA89+1vB
iepIaodcOffndxuy2Zs6y4O17Sn+IAE3iMCYm/+csg+o6DUfIEDGF1661e2YQ6cIYBHI2MlR3may
yxaBCroP1rydh8x19szLrXuv6FDTM3rtnuLVceUynS/TrsneWN9uja81ldcTbtofYwrVANaw5p6M
xNuiGmebEwIyabD62aCAfAf9+UNPSPkQ1xA2C7FNXBm7A91mQcr3QU0cb8Ky36kwOIJgkR+GeHRX
YDXKbiy3+X2GrJW7GhIrvSlz111N81kSv1YOBRyjc7KVIQzBb1dFDcptkDr03AenaCEpkk4v6YDo
qnHT3Fb/sryFMM9fsxoedZBvsgMbdGpIb9hQfUMe8cv61h4qga1mj/eeyrGrVb7aka5NblD3rRc+
AZwzb5tl22fip+9lP3O3U4+Zy/O1BNnVAaPJiSEBubTYNLxoUV6Bse5T6yHD4xqMOlPipc8EXKir
egKxj2m6KK6JeB+0J9PE/bIsGbPua0ST7lwdnL1468qjO/ioPvdH6NeOhd610xs4rf1HSKz1N2Bj
fUBhU/08NkW8owNDTXjhV8/cqguwMdo5tl7orfv02bHulaT8PgNb+D2xrrtx4HjxwtIBTrwmo05W
3MVNii3budMeZbHlWKJEoSPyIzZWvw9jPT7LnuA9nff5EQxR2bkTON+hRWLzP23TbYYBBIuyMZoE
K+lViBWTUF+VwOEvWhBDY41bFAvo7LAniDw4kTcJ/eKCGBY7r6R9s7rhw/bb8kdV2PdKt/lnXccH
bsfpr6Gt1449ZjwqAhv1Sy7AMFmBRSiqhztbNLiZ9PDMAnWQEpx4YJ617hQwCcYMUC4Uq0bryfba
Y9/3Q7XxfD2eoG1FdrOtBPRlWGKVCyleyGoBBIl0PIk/WBynC0/o7FZAMX6boXR5azOi7hjYcSKj
DEDAIAYinO+ubCzwqAV9ycL4A0j4zT/gGcjJ5qmdlLGtA1af89R/cc1o4j0kin2kurGPvFDTylYB
ZDBL+qsKpf/TG56E3ZeflUoIBOhscW9hExnVOn0cOUWmLnDCXZN0+UPluWqTakjh9ijMeADWDpl5
x7q2XWdqER/iW0jE1je1p6qF48pig/RZez1YwxG1sOXBtALCEdev6x7rq45uUAf2KoRlP5FxfPfm
kjkwcOAhw90PwPFo1DYq/X+Unddy20q0pp8IVcjhlmAmRZGSJUu+QTkiNnJ++vOh6W1575k5VXPT
hU4QSZHo7rX+8GwmlbvtVOEcoyIZUaaJE5RKmDQzSfLsRlih5Tj8njSEPStFSwhaai2lvfsUlEb+
cK8R6T940ezeO/89Qifo94CX/HUyFO2cAUcXeY/u3Z+qU5mcW6O21M92Nz6oejQ2a7XUlf5SxFp5
M5O213adAg/PqioOY6NqPwa2PZ9A9J5lE7H6GvumrJk2dmN5ftwp9mO4FHJw7vANRa0nOkxD1jir
QalDYjhwBol13qQ7Eiy1o2qhfiGbFIUQaMTD58NRCfZKfGzQ2v5rkjZ55qbGghN0ITdS22yNjidg
maZ7UM3AekSMwOJfSVHprc1vrzF8TCk1OFtEUeSTIG5DpLtGp9sqZR09u3pU3UiUr+STQRYZjiJr
z1O7rZwQulV5C7S/R8h7kCe3Nr34ovO0/eSGUX6sRlboe7VtUUUcGzwucjwbvWjTVVb6SfaZdvrS
AQW8yJpTz5XPkezQoul/RY4+2LD7wGl6gFrnO1nZrmr07w/3epu/W3PqXqcl15505nxKeuv93vcx
V/ZCS0ihBP0zX7Ypczw9knqBX6Ei2+Ta34aCl5wMYf3UpnG1Q7QEDdLZSC8Ip/OEBugPUcl6lV9Q
YohATf+ZJAwVXmvmEb7GupU9vrjYpXLqw4Ac1lIINynWs5J7G5g29UXrsvQ1chO/6yr7uRmr6BVX
om5KXwUGTM/I9PjGMiQPpxbERnOUE1S1zh5t1onC05PnmWzRM6ReaLKzHh5ltbRc91SX6Q9ZG5cR
g1WIVQJc/JRY8Trsi2jbugm2plYW35J+TnzVqZzvVnKQzy7oH+rKqK3+KZ91BWoNQ+3Oju5DC5Ls
371537VpSs7PQWydw0uOYcsmLyE13LER2kR+MNHgOPzp/agKZVEv/Bi8zAWE8gAaB6PFPgRlYSj6
u2FgdMYjuHjARaJ+TnJxle2KNmLg6ObJoa285h1AANTyZKMWRb7vuhqZsymqYYAoexA2+q/KmnZN
qlpfm7RSVvlYOU+jV09bC2lZ/I/wmevGgg1ImO3jwMr2Vq4aL6Yb9GDaI7HX69x4IYYJTKGefvdm
Ih3WORHxtRro6XrKq3FN/A6YTy7SvTL2f1e9pSoBQoXV/u79qMq5pZl1z0XJ4jhE7skwhIGMcYQu
zxQF7zECT0QHpx994fwkhut8gohkb+OiyI59XRuPTodKBeql+rdk+ClH6hnMaRIs/AeLwNhhCDX6
NValqMDir1h1cYtaMVXZFqbR76v/vY1Y2moOAU+wy7B9IjsRj0q8mBFN5dK17Mof8hHdOvLTDyGc
ogd5JQvB9nPjTOjeq4PaPHW6frHVvHgbKqXca1AEN22pFW8OiDmgRoX7IEQdvxqGsZLDQrcwgRET
FOwnFOdljneoSm1rdcgwOLo1fsHD2wXCoA4XHSTOVXZIey4Vvb6V2yi/O4gAVKt8YWHIjo8ZssOD
jJ3OprhFbuM+QSY4sHVzL7IWoEGNfDnxa1mVhdK0r2wdXyce86s6Er/sCigbD0jzruYuRdCx54B4
28WHj/YmTq+FA7xVVTCFV1RH/0SQCx6Qats/0aPSiuCnBZ16Ffem+0lVcOUyYuIpBSfk3jP9No+U
t8HynqD+Ob+88UdVxcoPm8zvquazeiEzEG4QJMovhWGNB7RSfZeg4dESuXiIw8hlTyrmt8bVzoMS
2D/UoXxW3CL9HMQ8frXYPhrRcvwuyhzTwWKPZOWiAC3QKRsKBGDT4UqIPPjCyUAlQFJUL4Xp9uuJ
/chVjEO20lv9c4Oq5VUWNbndrZNVtf/RJq/mIV3PYvAePtpHq9M2ObTqdfVnvuw14xPQ4uGx6Pmu
r+AgeD7y1zjXmLqvcQwUvudl34Q6GFiGdfNTEE/Zg4IV9GzY85NsUke1W1t62BM1ZoTsIL2w6vrJ
uGrLsBr3l71lasFyhO2RbOY5JJBpCctEvaoDiTIv6IJ1Ejv5t+hTZOX9t3iMrTVya84pGqvyOpim
ia2G3n9TB9AAga0e66ypttg+lYFPtK5D8WO5TFUz2ddTebLUmGrANvPkLoW8kgPl1b1bKab+5GVQ
U9FdD9N9qOSnDl72Jvci50GJKsefMqvdABwkMflRh4TSbCxg8+fKWTRTsIg+d4WdfM7qeG/kmfeU
exM4u0rfsPYln5UuCh+cPsICa6k6qWYRKclwDpny9DMynPEaVL1+kL26YXxpk7h/lJ0OkScDwvyg
JNEtH1IIeKobv+SNihWDqRTX1CgiNA309BzkWnZsAwMod18qD11iWxuNPPUTpB7Vr0wxfu7VBNQp
1JLvipnvk9GZ+AJmR88pQdFqmnjUJ638amNKshqj2HyJGwWqR9E71xl44VYZBvU8Y0RBXMpFrsOb
uoekYBNfNMK+JZHt+KOBU3dXNasiiZpzKNTmLK8+Cidwqm3t8cRoCHIbazNqYLnGUIx6zlvqrme/
e6+XnYociBwkGyE75Ot6aeTE0J6bOvsUqiWfDTyWJxXsxlM/Ol9jMXCQCUvnaXYAzKVW+kvWZAHa
3VoZVlAd5PgEg8dLYGT38YC1nCfiXoiDwrbY5YXT+i4G5Ue0i6a1Wqnw4FWzf7OavXRcbSwdkfex
zTd9MsGnKOKvHpbLNydB2hQgzQQtKU+x9LOLd3Ks2rqzjfg4VqP3FjcrZ2meO0s9TG4ZrO9Vtf0V
9kF/7eFP8FSqf7hsDd7tTsRIMybkncnyv/fWZvQi9S036uKYmnwTZHNNjhqhXkd7VDt1QqJ6eCOL
3nBwc4eza0zdZo56bS84ir8FwbAZ6xxRkLFq8d5YzBur2XobHFesdQd3oz6N7LdpWKNTWLxVvVpA
wQgBci3NTZBmfkcI5BynHhK9iCxsAoKkryOL/Ssoz/Bmz9WjbDIj2Jk6ZyskHhnhzkGyR7chvE+I
wdtukNRJ97JXjrPnsto1DpDBoJrf4igacYvW+X4tRUrqJw+74jqksXOzuza/RBq2r38GlHXrHBxA
K4hC/DMJ65V6CyAYuWUoY4mvjSlbdq0Pd/IucqCTil9FN+tYYjBNtkdmvc71roayamZYcdrw4gPE
I842R2hiKhD0N1OWIZhh62O+RhmsPxO/jcwtVpJ7zZrHg2ybMZZV7pdyTpCg9CR75N3k1RCjiSs4
wUBS766hQL9oUqLhi2GJ2OdNR5dw0IJrrplo8C0dSF0UvqMp00MHV+Tmze0voxiGLyRbOh+QUfpQ
u6Vyq2P92/1G3bKzFs8droyRO1+If9kbJ1GWGME4X2qYBjoEMC6Tsn3NBzU//NUWKgLDUjc8ybkT
VkIAbROD5JWjo8uxTAuN3t16dePxe/Tqm+Y4vtaI6LFc9NL/NKmWE0KFwzdAtqtYlshRsmm2yFzr
pBx3pMwKtuOQFfVmdg8egevnWsV4C1UllidHS0rAnMWrpljB+T7YyZu93k2t70RdWkKg09fcub/K
XlE64Rb5lpSUcls8iyjJnkwTDNAyVLTDNyLIn3U7Le9/WRh1dzFji0w5f1jeoS7K3y/mfkMtFvcX
I6uygND41wuqAcOhE6W3SPTwJ+Wd/v2iOqc7h234MEdeeg2iIrtCCWLzQDirj+fs+tHeNRoe9iIo
tx8dbjRVl7hw8XFmumzPMjXxyZzqGCfwSKx0Aoq94mYcYqh6syUeoDs/wR7oyTTUbDuJB8V72euY
avAo2gSbn/ZU5EN9FKhVrmaUqTcgdBFXgc08bqIkcnbdzC49KCKA67lZ32QxZkG2rio1+ast87R0
nYgo26Khqj+6U7ZBLZQklFE3r3arP0PVjX+YsfYJq0Zwj2qIfwLbnSNImfgaI23kyxEDb6gs1O9a
Yy1K9W336KHcfgTIFm9jW1dei8S41skQ/9As97NFVPKlR8Nsa4u63uqxca2KNnp0rbJch93y4Iyt
qz5Ewc/aqLdK3o5fBzuqfAji1U3LqmA3ZWI6yElof5XrTJ8hlTIpL8bgZ9+WW6eppr8mCSMOdsMy
KYei9TjEKrDLZdKfv+RM8XYAoWxm7403aRtdSb2jo/Nbrwb20m2ciu9D6G3+9xETI+r/1z0CsIff
kbW93yMdlfVshxnqNu9jpoirLHTYt9cqiPN1kertRmipu/gPdtEjw8Cssd+X40QkADLVK/Qu2wtp
XbA5RZu9KpmIV8gpaT+T7Chy0/hFSP5zaxXBZ2tWs/VowrfV8FzYawooKTnb+TPbW2araqb/me25
gLgmwh48/uZ9C7R9hZIm2BJ0E3gYGdlVCy30J5aOZOFdl6PKdxbhfVFm6k7psFcmO5f4baZXxlp/
amIIN6m+jSyshlWtTd9d90UeWeqRDUyBiyn7bid9t/9u/tdoeY6Ro5NBQ2O6wYA9bC3zwPM0P7dL
YRZKtGlQwKK3qOFMeByYQh4f7O/S7ElLGmNnjbm1k8nSWSu+OypPcJlUxV3nrxo2O98RxQ0vEp22
jJS1qO7G77ny7HEUeQRRBUiqq/2ZM8RnErb6CXBZca92kDA2E5qre9mrmOlLmg3O1etyCyJMvusx
Zv4cw6E4lnpl+12WELccbc0fltcrU50ylykLtY2RMNaMdNVrCxq5NOzmXpcDZb5TL6EiYbTGDhhT
B8KHmUWAy0tu6lSs3dQyn2WTDSwPlK0oT8kyQhU9aad/TwgtsR4gIDyHVlRvEh2NpKqwZ3aE6nwO
A7wQMZfVCFzxvW7F82Bk1tdRVeY1fIL5nFdNf+ELwIoRiffBmgYwHHi2E7aY1o3hjVsZstQ9kdya
yAQwsijOf/S6qh5v7NhA4AFJdk5SgBcQ3irfqm74pCL+ehuFqtxcJ7iOZlm+JartkeJXrI0cpXM8
WvX9ok9hYvWelQA2hsmAo80t7BzJHdVxsXBfqmmmkADoFKIiS9W5edzsWAE0XuMo5RzLofhdVGye
kG39U9cK+3dP7ZqcACtDbDj8O8ePeXkTuUSExoueg0ioiJ1BFEjrp54T0M0TT8E41E+yJSvcep87
qKnLquyY0c9alXms72WbLHIYohMHZyvt4a8hxoKxUVWE/uy6+aGo+nIVYlB1k8XgBul5QAw7ccMy
JErUDI+6zuZLVjXIcNss1QGwmY21NmLErzQ9NsdVUnrtgyyqIu9wilXHXeh5P2RTsChw/TXOCZL4
VCxSR8tYOSQjlnNI1JDzh+YeOSnOwNLTwD3Kwv1z9d8eOTyyp8y3WA99OVq2yav76CnujF3ouPhS
FvEpREnzJK/+b9X/rzYv6ZUV9l3J+uN++QBoIQvUJ0VMw4MsCEkMD0XuDg+lwZsTOV5Kfzq9P1ey
bVI5wmaK7cvxcia4YvSr5aU6gHYTBdbryyw5dbBCHXBwHsEUEKFmbKSuT7so/ITGHKy7OorAlyDf
Y0sTWyfuMcBWcKjocCxnAPHB8D7ArIyeULThQjrOg/aBg414ilUlxRgKyRMXnpXbquIQqLa60s3U
OSes+2VYeIB2G6QdOid6I2k5r7raGx4GAqmfg+DU8MNEm0ZLzoW+BCujMn7rC6jnKkraB1kNuvEM
E0h96nDEYrOuLelZgfjsl8AYh0eRk5exa7zGZNUqtcReBZ3yFrtIl8s2Z3CHR28phFEeFNIcJ1mT
7WOUigta7ysFsMDnOK6i0ww/xJfVrnbddam61p6NqkEKUv2EGJB7LRB5Khx1reH9jUtMMWAkaw7B
AebmU60XTJqgliFPnR91BGZPJocQlo1h1k64F6inW1r36BJiTToZQ/g0gyC7AWlQGjd8yuMsfCqS
LjoRv/oh+4dlUNWl2bZ3XT7/ZYTsiBDh0W5l4rwQsSyvgIvD12J8xlC7+AzTK780KqR5WZ3UFsMU
gDIbWfWWQESUGkCulsHLLZAe7be5M3ibuNKKNW5s2puSjvfd09wMWwNNvK8jpl++Fc/FLRhDZccR
bITFbsSP6Z9JKBjdJxXTeJ9kENbJ2XktC4BcMUQfrXUkOG+yZmRDvG5FrJEPZU2x3D4/QaQvV3KC
bMvr+K8JU1hf7+imzhQvbZh8F2o6f6nTAECi3iKra3bWjVDWj3KJVDogPP1eafOHHs3iWxcZP+V4
vdVqPzRIb8152N8qF3MC2RGpaumXYwOwJi7LG46H0WqO0RCPctfbYlXjnmWRj+EF2wryjG7/u0m2
y2pjFQOWTVPerjWB4Pd/xkD9hzsRDBjh2sLdyHkirRsQRQa6M6vR1b5NcwsO3hRvHQKmxI3YKVea
hhhkP6gHESviEjoRhzwtCV5EF6Xop7nNz1Zlg7wA7v8126nN6D47AqP61+y+DWFCNtoE1ZB4i55W
xSU2A3RlJ033FY/NZQ9YX1vJcEzVRgvRVfveeljD4C/jPMYc9PemcAZEKnNS6kbEOg1R4JM3WpfJ
HQ9SqM7CphGZTu29XiaCpyYRiDDjfWLUTf3VSzi2jq5XnIoM38e/LMhrZ75BEB/gwi97P2lrvrR1
S9t9f8gnfK/Kzow00SE0k2Fj55sqdp3rHTGZxH/XOnetVLl7/UBE0rIYPjVDXD4WCoognC3Eb7Mx
Y5w2DTiduydZF8BxJfL+LIcFBVlD8JMYFpmp5YdV4Wu9rb9Ygs82MqbhLNMgxr+rspeQ5XAe0xyC
iNGxAgjzdVLL9IV8LztLsyEAlSfRpzI3voOeE9+B2r0alf57gK6gETbHxkaxwuZWkcu6Tu2zXWuY
r/1p6SPg7CHuVbKfmuxqtC7YGcOkrNzYYbhNYAg0S77PFoCopfa/28q4zPeyihnT3216rBK9qi7D
kLhPcZcdh5Lkt6yNbqrs6zFmCYQUvUiUue9zIMRZ9upOU4LK1Ann2qjCNqqrv/TqpB1kVW6kZTVy
6P2oyt7cBsfeWOmDgZG3FenYI/NnTk7d7ZuqbtCWoUleoQ+onESIF1ONApySDxWP6iTao3ES78GY
j588rfjSwQ7+XmTue9568yc5QB2ieN9X9fSJY959ACqe7xXIvPsAeYcImucqaIP8/H+OGtHk2XPq
/H0bh78j5eX+3OZjgHwhjai/6IYonzlZ4WDQKBDUsgxTJ8NOOZnpFngN+GF47yyN6ahvy9yqDv9p
l52y7T5N1gNX3825rtu7TmgaXAhkVSObvYmB9cs71DBnheV6evF6iI5sLd+ghn/73/HvOu6J/xay
tEzH8zTH1FUDd2dLtf/LOwGzldu2VloH1roZk84+RDgBYsYR/rmCfMNyicCLS85kuSRw2h9KI1pp
iEFuUbEONtpYeZ+aCHMAvUU0CVUtvEuWtgiC2LkZy3xFRsr7JBDYJ2JoHTuk4XtfQLRK3U9yJDy5
k6PlOdwJBjbtIjgTmuIsO1NFR2HZdc29rJI7UTYEpZSNHByPqrp2Q/cdxLiJahC6bZY9cXRpibLL
KvYM4lYr9hYsKClGqezGi22xV3mWtThPX3sL2UZZayIbNzndTI5dtyj0Eio/mqE3HkYCW+soAXnU
DaCUvKSo1nxEw+IFbr+ImnW7mBN84pZePfRsv4678iCrc2mg9YtOYyF0mtq5felzgVxcXAoSzlQ9
1Uk3GuqIO3Zr7Qv4jHAbDZ3Yyl6YH8G2EEPFuYfBeJcHuxFkM7xSNV7N05jBCkXA3lkKqTo/w8Q5
Tl4HEDtO/itd/9HG4dDD/ozjhOsUP5GqKB5kYcdFeb/6aNM0/TrGjoP87T/DCDihibcUsi1orHk7
8FwigPGvDtmrTEEM0TKuj4QxrMO9LaiQ1wshH85W+hxrTf4ASjIYVsh361sjETlqODT+1fNRH+Lo
DUZwuP9o+mucgePPXjG7qzbqv28wF+7kcwBOt/os1Kcp8vPKLJ5kJeVht5tQSPZlVV0GZHb1XYNi
c5JNMu9WWOnN6if1PilP+CfO0ZJ0X9raNoquRV+uS75gRDshBIrkHMLkeiIclR1m0ZorWZVFauqg
i2oHsRfHGZ5smwOdQLLwY0QT4muisJb7sg0Z9QHlhfKnBaz7JJsAlReXyoJUs/wVeZ+xKgaklZNi
I9tQYSFEXFreVhTzg5NM84OIy+4pqi0g9Ib5ImslopNPbtrAo8yLkAggI2Rhzfmhb0J4QktTq85k
CtP6mxwvm3LNK9d81q9GOpA0Ut3mS2/+UIbOeBuVcN4XEeJCIqoCvu06ykiVq75kCxNt1PRo3bni
i1UXyhF3pXznFOno5+hy+D3Gcr42a9cYssgGS1SiZW2tvvdajGA2BJrYMdDxK+avsyKaXW1agCui
AeZK3fbASZvoEDS5OGVjeySG8DC28JfVPLQfQitAfZZN9SZxewePW+OlqB040y1HDI8X4WlNdmgw
P994Q+OehhppN9tszkr+MNQZGmPgefr1kksq2sHea1myTY0y3ScY3O+qIive3XBalYiqrYCZ2Tc1
iIAsqsjo5FFMRtLVXitnBHKMxb2vlaZ6KZXKAlQDaDxxy3BnOjUuq2NmPqYCq+5JD59kYSmGepgB
OXDzf9pAWqY4NVo1EMx/2tB0xY9PyYKDmSN8KTvCxiDEkGVXWVOBsp3Jbj9+TFIrBbVZNUAT6s+k
dKp5bmlOspNtU24l5yDyTr0JRmNlNFN1JCVaHe/1YkFeyLosbMVSUMdVz1VPgmZ1L/VFvVpz+hLJ
vF6DGrzU9d6kWK44EjN0XvobOUu2/p6qliNKaosu8rISyZUpTAJxlIVs+6h+tP1nXCLXMtl9v/zo
/7gFP1b0Y2T9filErxx6bQXfrTiOTfu7iEOd5N9SJI4Vwd9eLmW3bJRXH20fHWlcx9nqo/u/t/iY
/Xtk39W7yqhHP6jgZISWe1P0tn0GlXwQafcD+OD8qPY63kA96q4NIJ9tr4ngGf40wp9EcX5a5s8y
HAE9DLHweYpHN56D5r70mnI/l5F56wdIh0Xcpj9yd58YWvKzEmO/UpVAPCtt2ezgGJkHQ8n0R8R4
DWAXTvM1mRyMPb1ib3lxR7imDiGl5TPS8GX2AtT6YHWK+44USbx1wxrU32APuHl6C08iCV+0jl9m
1yTfWvKAL3ovNo4pDNKdWfuezulm7EzlBQB+tY8VC7K1M5zsehpO0dxnJxDYumjhSWGWxfsm4kGg
Ml8bdu3tLT0/xDN0ow5DTsS39epU2sbbAnqQD/ZkiTu6HATXwQur57QTdmsjL6vF72jh3mo+0KcE
MdNoMu0LYVOU6MysPfLw2+XlkCBENq8npW02lSB7jiwbakmAy3ZGGKokwEBM871JD5OCTowzdIBq
VTc7MPNJqTWU0yZ2OEFCoB8Mtv2tZ1JSkIyPxggGZAoUk3XFFwoOatrk/JzD5GZ6ikkOIfHNIX3J
8HbDVXPYYFTQoE5TZ5eiDIdLkHuk5DgYfi1c5RTEXf4K067Y50FR7Gbouc89QDavJq/uxt33EkwC
x9m6vxkKCb5sSrCvDDTlFcTBBTG76qxn5FSxvTQxliG2KoYoe1OnDU9BzBAEX5ikaL21FfXzutKL
XVON+QkVkweB3vYjZ0VYdG2Y+Q1CMWuNVNJjr5neerR8kt2YxzW2seti07vYuvoG7q8liV67K4Q0
7UNCusyPQv0Hkh/psUXfO2vNZ5fHmJMW+bFPwFMrpbpg6sLyUBiGezJVRCXIFal7WxFHc6g0v7FL
OHTI5Xp6Xq2h4M4Xx46zo82GLsGLQEFY1FNtcGOjG3yGrZWsWuE5z8khZl+pzSpx/tpjc2IJwr0x
0E/VNXZTMr0YXZU/5wdriG99a4ut6NnoSvRNRNxpa6c1W3lIsZtasAub9Mes65RjYDRkd/DhWqWl
+CqEgXi1l7hH9KzPXTLedDupt/ZNaYt4NQlk4GaA+2dd9cMgOQQ/u2TStk1EaEIWlYcM99TOq6lw
k1UZlu2xKmGmVcLbZ8Ba9paCZ6OZ6fbGTqvOL3v7XWWAoyPWOETP7ITabaWPxVEWuheX9ytZVUq7
OHpLIauhB18Mjtc/o//TnRGhI+c/rAzOlEeE/L0jR7spv9ebvPgWWd+cyuJ7EDl+BhkPGlimH2cz
sjiis7/Nope0LYMVgOUvyCesUiROCJIRXTx60+jNvrwE9fyCK2K5jcrROA6JbRydCa9B08tH8G+H
AB7iCrEiIiRDvY8ToexirGnBDrvcocAsJ8H2uvZqMMSVu0IBV/EnR0VLNu9mn2c8QCMe4kZCmnoU
N3vA0pufiYpc/aGu7VzzxwwHL+EU91fgehvbU8vD1L5U0GyOXjiM+E1TeOoaCSf34BZ9fgyWQq41
8qpW1GjXTYQwV3aIxTAs8f6oJkN3JAjU3a96q/9e1rhriNpeVWrKJ1AtSyxROWs3sSJI8y24mzA2
cb8QQ6Yc4S0F9yKIi3itZCZh/7SxTs10sGLemPz/aWb1aoHm3bSEWY7DNOdHNkCdkvXHRs/Ng4nL
XG5rgjOaQzavN7p8Y6rddNTcbDoWnvhiFI21ydVkIpmBW+o2qfLXUPNw/MraS7F8sOaonOwkBriK
Y4zjOTv5xiLb0Py8FOA/ELU/xlU7H622ukyEz7eO5ZZH4hX41GiNu3OSmA1Jrh7TAA1fUZfd/WP6
fSM+JnmFC2h/v0pdFEtbg3NfMGjQS2td+GHhLlLp9bxtbOtmFKJfZ6EHw1iJmqMsXLVqjh2S+Lup
hmNKEou9e1GsQiSOjyIOvoxFcKsr8IBlWLV+gsEDKLSTWyN5ErgnzRqPYSyekgoUmgEO5ICCyrFC
9mWlOdZ7bStoiIz9jN90fisSFCxaU/sWsp6stGY4wZ+dVs0Yxj7sWhe2hxutbSAJyJA9VWmDvq/N
jqguMxhDKOn5YYqmEhLYpp+AmwS8+Drpgdj2WZ2s8QOqN6FV6WslHrAjB7MaKtCcIzNDl9n9mioE
wC27fZ6KEpInwudM8QK/1vVoZc9ttsWogQtzeI4csqvj1INCXwJgS3I1texsWzsukm2TulECp0Vz
LnFWE7j7bWvpG61PxbZJgVd6HKvW/Kg8UlCYAoBFVreN17I5sJBIiryIRULcAH3Ga0PFcEAJR1zC
reQRFztEXCBy6/wmtCAfd3kHVja1cK+PbN5PEs3EO0f0s3nirxE24F127GWIMgkU09IwghXiKTsM
bK9jYrV7127PdqDY6MuXh4Q16xgH8a4TSctH2Tu+HXjZNrMxAaqDBpefuZg30ETKc66EFxSFSz+t
awxzwtLe5ALj8tDJXrG3RrAQwf1tgoo22p6hfYth2w6eXvq4voeb1A1fhdk124HET+i044XF7pHf
UH3KI1THnf68LKsrp/Pe1XGE+UpKx89dA+wIu270YxyylZr2pXeFumpbVL4BbiMaZ09rM22yfd9j
GuV0bQevubrUUYxmlgFCwDMf+wb/gqTwTFg2me67DVDyLmt2/D4rxD6Lm16UMBTqBq37ct7brrB2
md1vxkFvYMGY9YokEl9qYZ+sKOb/qiQJkFK+crpxmAkebjlMXJbd/xltAKTXprE4aEbP0aBXyVWy
JU/nCeh+x0JPZsMfynrJxSM7nanxr2TqEAnrgwB7AhNUjIlHN0wOlLJtcQSqq666lMXPG9CCnRxM
hOZxVYJ+P2fIe8Ahh8HC+2+n9IdVVpA5XcXAvQc6PBGYX8izuecxq184TJ1w8pxQ4mqCzeCqj0mC
2mqJyayueA9mFhVISLbeEUbosC415GLSxN2mnpJeWu9hDLVw1etR/OzkY8DxJ7P2LlJIa2JIKH0h
2pugLrG2OZ+hP+sdtTj264hIbuIFwQMSqApbO8wTqqrGUMFCfh9or15gXaVk3byD3fmlKDR95bIt
vg7DS5FlmV8OWbljw6dt2EcNfl1bZzvD/9dy5s5XtPr7OLFdwf0gOLEaXZLMqvbT+JgmbI6tdqh2
teUkJztTSY9HD47XN6QE03Pdl+5jNGLQatRtsmsHEEkGMXjs6VPnoZpVnvpzZ6/TwdQ2WcGOaugF
msUetqxtZ5QrDQDcdiyRswON+wTjSAMlX6x7TzjLwo25cupUftVn+FtVGE4S2lo7AswexCtlpXfW
8qIS1GvzKwkXlN1xh99oeoOLtMf3RNikJpUUOSWlcvBsniGXu7z9wvbnyo18ZTbJ7Uckl3WXsJxm
9uu59F6nVGeJVoE0hHO5HWwNlb7ZWAfo17B+gAotyniRIgdrCB7aD9Wx5e/lwPz/h7PzWHIb2bbo
F2UEvJnSe7J8lSYISS3Be4+vfwtJXZW67/MTBJFIUFKpCGaes/famVkQNo4coWExvewp3SzH3h4O
fareNL+tNilfz1cCMHBVmDiG+BIIbrA+XvzYOnXZeAFy4V0mdxh3YqLRV/Qbz+ncB8PstsnI9w+0
a31NYOAcYRimYP9GfeEO7fzvYSmalda4qZT8CeF/vXb0EnO9aL/GWdpsLKSueIRRXOh+ba/iADSV
bgyoAtk58R/BZt+blB6tUh4vyb7pwUHgNYydlyk3xLMbiRs66aNWJNaZ0ke30Yj8XUVW3V/UoNk4
caEeyZLvL20T9hcr1fuLInzzYAH86mGabJwwQO3ME2JJ/Mo0pQKDkqtdAKxrlxTL26pWFIq88ykP
7cMwRvUN1NSAbn0q330DfXVTlPV7UfT9otXb9h2wB0pLS+/eqel2CCf94d3nO3uBjxE3JDsSaHGt
8q5mY4vcgeYmMRktgtZOf69bchXmX+h3I6WKhNnCfkcuVS9M6kzvLD/Y/RSeuRoaddizd8QJiNr/
nf0Ov1FVo75F9YToFYLNG6xlFuRe2r0WQZAs7bh3XqpQIOxUdn3Vli9WFg7LRmnM56DN9KU5+CSF
pTyVIUSpS9v1st1Q19kq6S3zEQscO0DACigwzlqENFitUGhDkFLXU2VrV9fqy42v4QbFjehvh7Aa
z24UGlA2m/GU2xWE87zHaYdIa99ACzq0QZceRNGZewfxAP4qx9uJMQlOjRUlUC9K/dAgplwTbLos
IxM6YVXYK1UHD0cYeEQUd52QUa6wjQ3bh2RUtrlfE4JSERLZ9K43+z/MC83W5woP/jqairfcDwlH
GUdlmRsxodMGiBbj1AWlyi5I/d7V+iuq3Z+ZJWaEPdljWrmPWT+gzk1XQ4mbYmAj3gZ8wKeg/3Xo
YnHI+Lss9NFxV3ROT6YbDNvKHl8bMfSgVoCsOc5gbAAekYOXpCUAhpJAROwVqq0Ou0xzneVgKsCr
dW1Yjl3VLe15KxGZer83+vTRcD9g2YKqFeOPoGNnbvD7GohdK/zoWiUZmwnXfvewJy4K02xfSOjB
zoF0YNtVBGv7lHRFpSE7Fzqb8bq5dCHMVt/NtIVtjdaCQjwfglOq0Q0xPZ+EHCd+V9GPr0o33Zsu
tXW944EapkGwSfX8ErRu+DjSbl+oSfBa2DXGg4XeT+ht2kMRCnUXiPCBL65Vb0TDUh3hJGtK9ZOs
FdUi90akzU8Ksj3f5g0qNyUMF6YPej+d1G49ZS35r3V1DDQ73uae+s7obYhFvRZUgUyYvImdbMwC
/aRgEXjv2vTzrjGBTID2ZGPpzYmCoEMJNNtUHTkgmvGh5am+4fn4XBK7s9TSqD+3/MLTdiRgNu3G
rd1W8THVEar2RY9L0upfhqS0tr5H8FUVdl+UOqekYKTrCSziNhm87hxSGrA88gPgdIk1XfqP1Gzw
A+ntC/nNIQoPuHH4/NrKoz4S8s0kimKdN6q9Tmy++Mv2R0zHfI0GlW5HbgXPNTTdBNt+rnTulb0/
WzUSSuC35oYVHqLAnW45K2kr6r4LrZ2jQWOyD712AT77KdW+DTZFM3rhrDiH9uPBDhLnLxdPWiQy
HyUrxonMh4Kmxhid4HrxqXRJzUytQ6ONP8hW0bdxP/9Awjlowz7zyKhDip7qMF59F4ZXn031oSZS
CdGcWrGBoFaQlnVPqYgSBYHKTWwN1VXRFH7BQ5d9B1yZ+pAVRm4gqG73LIS77SgvyysVpidtXdQE
k1HpZer9Df64Jt9FS5WDEabj1rJ/xqVX7btW0DepnKWCDeWgj1kACxBrmlooFjlq/bLAnb4sPP+g
BpG1hYsX08R6hEB1STqzXYZNi4wrK+rlQPvxBeuqu9A7PEtZvCaJKVyKOONhiVqI+s1WZJb93SdV
nVZrxRdBPq0s0qC2ttc+TWEIoZ0i1CKudfb5RX8sgmbVdu2N9lqxKK0GD6qKwBQMz0M7pTrykMLA
SNasA38f+HHFNtfjpxIb5ULBZbo20jhdj2iCsoCGaJ7wfZUUFzFCenGtZlcYJvoD4Iorzwue21S4
S9h2TdfB+k+eFVQ5qzgChNfm/Q+Dnu+2m8i0KRXyJIgWAxWItInYnDVWTX2ZD8gchBgvnusWSGnq
l9Cr6Mx5P70+y57J7/zK/q7dshLfjD7hoIHFZxEO2sWq9Xrf0MJaupa17jzlg314sHTSdpohhGx2
a4comizZTUL0Sz3qaB3p4HLS0vYXRRDze1W9xobls3+qf1R9TshkND2bRQwM6b2EbPOVfImzVZXK
IsjiZTq++SmgKLIVQmCNEIc0Mv7s0H4E5/SWZ+XWCuuPeFAhfzU/soR1aut/VcLxpxNWGSsKF8zI
CIGf/zLl6Kj61TXDfV22W8Vqp69l+AH9LFsaWtItO/4v8oZSisjUEj6Q3hCnmuHDD/9qwPLTuMqb
c9+VhEArSYRYEIJU5vZrNazrldAO9BHS2EPxbHo/61mbZdoYCaIYB1rXzsQtZxna51lNuyojp8GD
zOqjQ7LhTqRB6633RWl6nQzpkXjWdPqS8INRY1BgfnvLS92F7lQEN4Ac5sIOL7lrrYCVJu92Tc6Z
1cNUwTi3NabpRThpeJ1tpNvIE3xFNS6pwL675Yv3q7DTj1zRfWKRvPzRr+LvUHsH0oUr6IS6OH6z
eUCwfLDzg0+rDyoZdJLJ7ZIlyYZFvWPVHe9jWLe9w8qLePlimbe4AQr0/LtA0flIDO6y1AtQXAJe
mYrNaROiv9lMlFxWimbokH6M4SJf6Q3lVhu/mtLn+Eq8igxegtoevCTb+3Vh7yzLmgOPCnHRc/6p
tmttzIQfZA4l+VKGo3mmLZUtWCCJV3dEMGcm8TSvl8SrPinY1X0r2WlmHdxElEcYTQPrTGZGol6R
RYMJJn9BgfgwVWtrbPiTUvprTygJlnRP2lMDk23jxxPhV2OOEumedKimMdL2LjgrHU9hY0qSkxNZ
WHiwsi5zkjnPePZXjRWEFND76IeCUYzVekDtTwXdt3EdYnYQYeXUAkcaUtQvxKJxI3MhxTqVn1bH
EYDSQjqac0iKx1bLQPLMyh4lolD9OVlelacsKJdmRC5EQiF3bgzPga9+la4ARfabdPDcq6Xmvw69
B+8A1crnsKarYktUD+vWaXKv3XyQ8ysB6TUasa2opFwtlFajVUilkAckfnT8DuN7ras/aa05VyIW
3cdqBAsxD8tZlsMSokSKJGc5bLOuU206j5rZneWwxRrSdun8xXjkqtnrwWqvfmj7Mj4ncXxk9cm+
066U+JyjkpUXEaPXD3JonkG5CA6EPJ3fg4jEPZb9gK9q077Jg5b+KKOQrSTWWrFQ+D8h7D6EbPSv
CakNPnti27VmyYVIxUicYRsMqg/IYb6Fxioxj0Am5C1ZAcuacDwaSVb0zqpqfCqasToolF3W/G5N
X1XvXFVj9wUAcL0p9SnYq+BPXwyrO8vrwaiANvUV45ypdXO1m95eyAuYSN6doj63A4KO0S2xk9Ux
/UkEzlvhRm9d5wbbKVJoEg0oJr0syF71sHqXrLkoRMU3GR14HpZaOIjbU+KhLSW7IIcqsLSsFkdm
pHUx7YBmkySGDcSZq37eVmczqc+x5rUxZiLS2Qh80Jegq6JHQw3iCyqeZ9LGVwJ55mM5K6dyFfvs
fCZ9BfMZWUfao3Qg/J75S2NlrQxnjolt9KvBFojSRaCBzrRJcJ/MBo1qqqtHiMxEK90H5+vqfPic
TmIijFTF3Fg4oY6oda2jHqrADomirbeU0J/kBfyHOTXGeY6vZZSn8inEDj6EE2ussndsQsxi8DCq
nS3JZNSPlOFL86D/63TEX0EYhL2pq51tOy7kchi1ujbB6ZxP5QGbWnwY8/TH55AfEq6Kb3wJicMQ
kFqYGzQUsaoiRaz5rzuHWgHclLXmnk66d1Oo/N8mh0pd6JK8J+fJC/FIgLQ3UYb5GoFru/Mn4zTU
ziDum1VKBXWlBVV0Vcm2uspXQ0jCgOaMsPn+fmG0puxErPlGjhNJ1xn3KTV78DJDTiTfpKm61lh4
3ZQuMsUPKa/x9p8HYSnQz/CPLNp2+CGsOn/LhslcF9CptlLNS/7WsChx4Jzl1TLwlpYtuud8qpUH
h0yPcNb8xtT7D343506i2GUX547rHH/+puyBB3Zar7w2GaXT0BSs+eZTBd/dwjPM8CxP+fmctFZp
H+TZyNej1b+qSac+lMhG5GDdVPk5qoEMjLarvLIh6vd6HfirFgzZK1TujiIfHTbDsb5rrpI+p3VX
8h+KfgXQVPocB2OKfsZYTFphAfQM9Pc8R68r5yoOESBxGzobOdfU01+3dmWQ3W9la/nr1q4z77dG
Q54+241p0UK27c19LlUTjPAVTci5aVzarfpseH58dZ3hms9nJMmpz1O6JrIHRNt8kmbKC4+o5CLP
ONTLHGPIXt6stUiqxr5R1vJqmAXxAU8jcZMtTjyfEuHV1utLX/bJe5qqAfLfxuED4Tcn5IzVepyG
7q2AdOqA9Pjr71OhzP6a2ilO+Y+p/dhe1OJSxruQbIOF2vrlDR2dhVwo/0uZ2c7mNPpr9sDjvm8x
grU/yTz2P4oO/FXGmmYlJ8mbvb4qb3hcrZtpJH/cjM903MtpFftQM/zzbvmeGg5wIKncbVZU7Loy
FoB+EanVAiCIGnruzSEQdtl79JfLSdtaVLp/DJp+cac8/KigO8zemvqq6Fa4cMkKQauBx0npeooj
U68t5emYivDRtPL7RZ4j5lMHFndBzhQ+bl/Qwo3sZHqNkyuWs/pquXq5M3wlwbUK3Y09EoPYTHB1
eWyBJAlcjo2Voc9VA77DMTkufBJZTlXvQq3vE2XdRI1Yy9OsVvEr+6hgtGhIn4HROE8O9of5RE4w
Cqp09PtOY1bXB1NR2F/jIHpvfBbedWVoB/kFbWFxrpvmjW+SEiFeo90UdvekToiLJFtGXfTKt5nA
uQsqZr5mZJ64hMhg92Ua1ys/NgGjmt4PMqM/tEH1WNrrHtX9zuAbLFEOYz0F21Q4xqM5kskDy7X+
rvOQUSEsF3Wvl9/6aLgZ9srnqRsvMm0V9LQmaTRTrk3vL0Q3jxS0Qv5tjtLb0aZo3Hgv7F7ZdTWl
97ov9JdUM5SdUhLXQXBfcbz/UQY4aB4oPyudIlE/f1Ynw/+Ga84/yyH4lsGacgkav/miZinqAfb8
hAubG2YD0yO0noWVBgtB4e5LqM62+LTOTm7c+Lc6TWxq4EH9bWgdQCoBYcxm62xpsJtbq3GL1yzN
ztQ062+1jQwgM4RzrZOqPDVskFel4bZH4pGg7s9GGRI6u12tJo9dm1Iht4ufvZntcq0qfyrUy/7+
Yp4jRwZe9DZ2ceGDwbM911ylhQmyeF6A0fpblQUIvEahpxAjEVvIXwPQ3tYq6oN2L0//Pg372a9p
Q/2uhe5b35h9sFaGOKbMT1hzPfTUSgQ74N8qfvnKbnx7ZajkU6ggHVZ0D6q9UXpg+pNMe/jHK/56
v8b0rC8A6wbJzRf+hhDr4rGeU5vms1pX8kesJRr2cg0pdovABp6kLrbRZNjPLHrMQ4LogNgG3BdB
NZ7SAN2NlG03jid2CVrLm6qRXxeKmKp2N6FRaTHbnikJbXwlyG6h0scgoxU9PmdKkG/CMaXu3+Av
29Yjzx3IDzifsqIJEVmg6UOu0Sg70Q9sdQKHFvuA3vwEOCpa0Ja2inG8NNh8kL/xSh7Y1wwbq4A2
QkTxnxfk1aHG06iwJdvK08KhHi/fQB8IKdHDU93pGmSSHipE6IeP6VSMx8baGSVxrouqp1mN3rlb
8PH0LoWmeZfGz8wD8pqTHJKHrvZM4k2KCKr2NB4+58pXyjQNq3H+tpenSJncHfFoAc5Tx3vI9JqA
YDaA7XwW0vG+tCwm5TV5wLBS7HWLQtjnGNqqDKwhB3mXvOBQslkoWVrCJOGdQD8kV7vL1k6fU+Pq
9Cv/AuVxArO1b4qOBmYAzX5Zty17rqoX+45wjscEADTQSUg38mqAQ3ydakJZz9XndDm/X6wF3TVG
vp0IGxRWa5/Q1F7FMNn4FjIbWrjAFxyHiBDmU3lhqLyCG71obSYtwE4ReO7CCHDb+03S0sQ0PHAl
xnCSs935vcCOs8G9v2WYETKKayLeYBEVhDtfeqPjU2PG//UZax/EC9RS5HdHKMbwlOfukG9jYQer
OgeaQRChs7IHSA0rG0gNfcW8OqdEodwPQ9os+Zbtjp/jPR2AblUU5OIGrp7zo2Fyk480ND7v84zK
3hap9uVzSL66v020toxNUFX+rdF+fO7P5IiV/rhvz9ra929p+jORhL4pM1VKEr5Jf7j3RLPWVFg/
ZtCLlaWlWH0mdnu97u3SYpju+H4jJnyxNsZgK2n+cehlNIHU8lKomv82OpshKvQ3HdfMyRzsaktK
OlbN+VHPF/bz/UGAPp8/0TeH5pImzkuaa9apnKnxpklcU5cM+qLUw+AJxQGffapVK9Xww6eJ0vUq
8vt0G87e3rAyQJwO+TqUZl5rZrXgSvp1VS+j6ObxGyrnJgnUm87V2z8cjsituo3qY9KQDsd6tjnK
V/Ign+1V+pH6o70W1LoPA3kn5yZxBD4rQJoQh79I31KDVod1Wvc97jsqA6FnPUbUzbYg4o5NHXmE
rrrmkwEocj/4SNXi2QI9zE63Rl9myASf5Ah1/GxpsfvdpxPkj9zXXyno9f44fIv0ATgq/74zUGtx
rmjW05YbyaNiXUiE7B8TumYSZ8OnW6RUY0NohF8vCSejbur7XbxPLy125OvkGGweUSF8jyko4/0I
vkBVLNbUnLojZgo414PrXjxgQaxO1OopYFG/cyeL1u6oWi9ja0L+H+KT07AHlxlUmt12M1lM2cqY
Knn4zy7cA6tMKIt0yK0NqaDwNXWlWQTKOG+TOZVj8pU8iDn+JPENBaE5xO8zzazXaNaj25ZZP8pD
rKhLUYThrVWS5nHo2uYQ2qi55EU5ZpfwasxZVi5s78M39PGL1yWXqibhkMzs8IhrbVhhOJy+BGV2
H3dmgUhci1/jDvObeb41j6fzeAQ9dZ/aDSgLl6hIRGD2pYhF9Wokb5hm9LegD00IAQBZSS7DH6p1
/iaGzrc151NlcB+Uws+mV2oe1sqtqVFShw6eXK30n35wmUTnpqJy3rQ4FPeoaVyEMWJofLq6jnXC
FDdR1SsA1pra19yGN1DVqf3HeJMq9/FQ4f6+Q5duZdZVNK67bO1Y+XBEe5Kra61v0Dr6/ZdUL4HD
aHl/M1ql241WJXbkRJ1j1zb503UoMbEV1VcUXtYhdcyLYWi9iRimBZkO+ECO0XhjAa3XBaQLJQ7x
qRXiL53frObZ1hvzUetZpLVtc3eXIsxQjqMioqXcniapV22qqTX4WbEPpfUHeS5L0pM8tVNno5qV
exaN8aTyWTzVhRutRGMH30A6sHKiJZvFtJQAKNJoynv/RcntBycuw2+KNlgLxR7MqwoV+5dTDIfX
uPM1Mm3YBNmryu4ovCiJUSxgwoi9qjjRozxU7slUdORTVR4/tq5XHC21+yYvySHTbuZWB5YTCeoP
NMA5LqVMnjBDevuE92Oq+aaqpYP3BOSKGwPiDYeRagaUlf7s0IoolNHb3cemHK9AEIaHXMH37Meq
+fD5akpB+pO2Yj74LGFXEzzlQzSml1A1U6Ap7rAuNDtaYc7ObpEW/zq4WAIK4VsXOT4jaZeaW3kA
u1iRhlGsPowd0IKAWMaNB3D7zZ2F8fMT53NG4g+/Zuh5ZbzFeX6fodFkWeS1cuzSDLW1dIxbfxzZ
SfcblbBHpMytcirWY20rVK3mtLZJH/2933Yf1WTqF5nUFsmAt0RMP0DHtLsybPQdhYwf8GG6cx3X
68bSRb5OhOiWDrsoaAUaGMt5/dioZM6oKezDqMIxZuv6zSDZ7KbNB3jZWxEVfC03ofBoL/HNW7Va
hSODefIQNqW3yRwDGMx8hxzzxGDgXMeLZnjIIMFRsL30KPVunZlJSPWJf4awxSIdFe8kxySiUGIL
i3po1pSmx6Uc0wyWKqlllN/irvnqhGr8IkJ+Hkk/vvuwwwB8pd5Kngo61hSjDJ7tJonm8STyQ60F
fMkAhlticMjg6dU9+1jPp+cwBODkupKmQNk5u/vlahhJR0XAgT8bL7XmruUaQURd/fA59lm1zed5
dTfLSmXZdhpmgsV8/rm2kPd1ReWsGkV1bvLZpbriYo6TfTbmJ1nu9gZeyoLPk3yajWZwlVfl3CAo
jF3jkRBrI1NAn0ID9u/RCDIpIUaBtwSE2a8+MxMGK63vEQpqN0wEJEAH6LW+BY1FzNYMnQpiQQvh
/sgMypDecc1aWp98Wp5uwZ4y1y2ywjx7pc/7cdoK5Xms6o923sjX84GMi4VZ1wUEP+YHqqpjB7S2
kdYK3Dvo/gkBjW7TlPx6JceieYy8eGMd9Wa+GZAgfi9rNMG1OwQHs3SDJ7Yv5QkB+kdaDsGTbTaX
3lTEcup7npkuz4EzYSqLrhc+v2oeClBcxRvJeVVtUoRNPxg2Egr7eSqhsFj87fU40Nd0G/wWnYgX
dCe6h3ZmkLObArYEZGclTyVpGGQAnY5kew+4ITIknF4rA9WF2yRTuyh0PlQmmrcVjSr1JL+I5Vey
pRtcpu//g6WnvaDO9jVUJ+daiiB+QeB0hyOYVmEjEFPpk8/ohJbG39oUKt3OmZWQlMP9pkZt/083
jX6mHrtq/geWAF/k2tJHSrSXpxL8Kob416m8Gox/O41Lh/LCfG+sCZRRfvSa8q9eFQ7MREK6xncr
rxdJWE2vijBt/EnoTsQQphtDnfx9KthduoVePeYDBRrVhbxqTL7/LWeLyVdMRowCnlBhgM0z80d3
ZGXgzhdczKuiEqgqKMpP8J4vSqC+y79h3k3KxZ7G9w6Lwgs88H9eG5kZVOSQ+6FNM9Os6b4UmBKN
IsOqLxfzfeAjcp86ZS8ZXHJOl0T/+ZgzN3LklKCzmm3Xo3MMVlOoQmNOS2JBXedqzl0o+SoOKWJn
Edq8f1xI4uTcAic5fo7nKM2OBvEsKcwMWUuVFVRTrw8Qd2krzGXbKEZZBuW738lCbaQ57Q4dj76U
N4yiVa/pqB+mLC4OEL37JUma4NEtP9ibojGfMk9T9+xb4MvRcH7Kc8t8gnRaKGkJGogRvre/RQj3
fLgE30JriSox/R70YECVMHPPNLiTcxL1BMxn9FEauyfgqdH4GWsEv1hFGZ7pbILt4kwuZeV4Eyv3
cTk0yI/r38fkNHnX7/eQc3uUVfc3AqOzRodzQ12LcjfMvvdswxeD2VQ0Pnv/yO/mtE4NUX7MMzpH
v95rYpXarHGlDWd5CPNqOPvzQZ5S+95GJvLzAQ3owkBEDgTxUNQpipSZuNfNz0MPlVzQjzdjBu7J
YUac1B5vzXz5XyN66WyBM1AmxubECqlF+XevvyhFoe9sbJkLWZ6RVRh5GEwPq07UHrzRfVP7MTgW
BgW9LHQvn98nmp2sPJrjpNfTOpQHmkIror5+Dcmpv2+8b1fn01pDeKJVCNNSMdyGqhxvWp1jD0RT
sZFjVq+ON2wH2G/ihu3cPO/etrVR1ugK6wut+jaMZEeEAQv2UlFf6NDkB/ZV4VrWoOZxtc1+jcd2
Eq5xWE9f/j5fjqes8m9o5KJFHCinJgmMp8Hv1DORH85CVr0tYUDoc+3kBACOTjALy3vRvKKHDexm
2Mgq+FRS9xKJAmwYOSXRMJi0uvqAWCu43M/MZq4LWjDFBZFlYI+Tx/ujmjTsF6jHygPITLH64xWV
cMDm5XpQZUVyJNNqUJX3MMk+1EiLflrdh9Ims8QDmVyWRPrXXkPBkQym9Vy3uVjlnetdhECrN0xu
NCsNdPqpc2ih1SEkcXC6/uQfE7Nfm6PDahKDFnanmq+BG3kbYiwwxctTJY5XbuvUe3nV6G1Yy6mj
ncsiN19n7XuRVu5j5wTac9doC3mTotjpNfXNL/Ie/E/TgVgy0sTxbVzcAFajnXoXtrLlqutrqPqa
h2BeDioNBPcorq7yTB5g+XkX+crRh2MZdeLwOW4QSUlDGp1EhVbeRDZ+j7yWMdgy39onS5241OSP
3Gyz0e2dO2rRPTcbeah7VeeDfJPSqehl+OGN8vRYsgyctSciSXafqOFUOcajoxwHRy238PzfKxkd
JnPCIpFgqZC5Ya3v3i/HPU3JlRwzIgy7Gx81x2ocuwJ8yKrXFOPQCo9CZEQy4/H+kni9+Nh3bnyU
r+TB7JE0L+/n/jDxCZ4n3UdJJ1Dtyjh4k8Vfd3KP5fwBld8hyOAi8jkf/n3k/pVT/OzCMXoY24C+
PpPlmfxW+R9uFzTrd+GcvB3XVXB1E4C00UTnVp5WQg0oKnIBE01xiAx0OcZk+jvaIospBWSfTX2K
MUvem8c1oiFt2n7eJi8kClxKK0gJTPQHhOjKcJMHPaD63EOIaubnxOe42fp7mh/2yRez4sP3IUR+
3iony1vtKH6Vd43zo0i++n2rTQcHhFoMJ1Le6jTquM/5xLGsc3VK4sSjNhAhCNWbT4WaX708pCfO
mdmoxiN/c4BSruLTZC2Mx3w+EIDQFqzS5SwH6RwJCIG2lNfkLBR8T1gEnJM8U2DQHxWtRcI43y3v
is3xZ4pDktKDQbg4tSe/svHmNWCMJD6JkmTyBD9KXpMjhFVgA/r/zE+63sNhGw47G8HO2up7c6PN
khjLc0ZMLcWfp59X5WR5VZknO/Pkz6uf96pzXoBwNPRIpW5uzKnRXv5x7+fp558b+CilS83eRnO1
ukwU9oCNSjjdXKy2RzvbNA1Wy7w3RsIbM+9Uu7VzdmacghGZ5iEGuL3QZbG6cMtoCX5n3PXQdx8M
+5uuZ9lOdehISWKkOn6BcSTe29j/czgMvrZpJt4/Z0sapR98/cdsOTx0X3FeePfZRuDoaxiG/EbP
nOfIyd/w6DyWhTvTicLyxccfIIetNtbOYF/LRdMWxRvacHs7em5N9FCbv4k0sJb390i/2FUU7A2g
VhEoDX7bGwOnhdkY0YW4DhIjetV8MSZWrcDu8x9m8iQpn5mqvXR+UL2XYUy9u+jjm6ACu6soCO/t
33erv++2iiH74QxPWZIbP+e7I2Bk75FPmXEq7PiWYlvb9Z39625fxeboNcWTavbk5XgBGkbbGz5s
lRAmQ1N+1Lj2eNTCyx8IjZrUyv2LJ9kXATf0vRkIOuoVhD69SROjptB1UY1MbKGgu4fGQJNlR/pE
LKjeXBW2Wau6IdoxHt9cZGaLaA5whiKwQPQqvtqh8Fdz1fOSdZpxVByjXcdFkL8bTnN0ag+5IWFV
MKqGZ5A2xbY0aagkI3EiEWoCpJBxtLeQWdOzK4JjFBNHMguZEjW0b2iCtdtwCN0E1dLoNgxrxXNg
T/nxPgaWt1tONR8WefV+pwHXJO+Bh8TyvpIQ4aPlw7MUZ0eExhffVX/KF4lu3F+gSfmpKor+ZX7x
v54z3z7Nd/3tff799t9zFJITOz3wH03P7qCrBe9q1LNnLnX20uyyQHhHj/LMinEJRbaVHQwtyp6p
ILNswC62cryhOyM4j1d6TETTHBKSO1375NmYNOcnQkTb7un3NZrN92tSiyevqdwnz37fB34DfcoQ
5kczLeNt5lFCQk1hvFhTfZGbsqnwgmVBssQ1pr1yzsGULX1YhN8U6CPUZupXkGWLaXYfJvmA3iKn
+BrNr1DP/nolx+RVOQ/swX9z9fNdKOpgXgrGZj9iGofJoX50rk3BVAurnRH26ketP5SR0rwHgTD2
3sifLGeVY/tm0uamLqF1Fz/BhijHadzUUCwr7aSl/Ggb/Fm965KynlTqo9tr7sLK2/pmapUAO5gp
RBsoxYdfqFBByHeq806swfROa5cM653sMdPv2PcVhdaOVIFr2ZXpvRUdIK27T5Md63kay2z9abKI
z6kAntynTS5w6Ngh3FQE+izDzLc5rOf/+tV/P89JVOVoeN7SrvV8Sy3jf/9OtaI76wBIEdhA+F/k
iixraGubvKmJ1kpwKC7qkTwLKbHwg7Tbyn+/FjQ30YnyMemT9gZc8ZujOs1JL+lz6kqtnvDqfpMN
HtnE8RVrH6g6lsG551PMzlYdhclGtnuAN7aLALEV4YezVNNQso1ss0m1qnyF+jon1hjUsF+0f15t
aHRd5Dy1Jt2vgy48R2m5qknVWJjxcJbntqAGoOAT2yR2TkGU/KpdYrj+WR5yb/LPlEqWiu9CpPk9
3lPg3ql6RWeDQPBpjrQt5bo0j3adUK2jHJIHtem6ZtE2ir+y82YA74PUlJC26slQ+ZlRxoC3V2rF
TW2DBntJZX8TmF+6OQOlG5+0THuUP1fcw9TG3Gi8/5hDU72ynWsf8w5REGaB76WmTYvMamcbGHpp
d/PZg68jbc4hUn/KxrvsuSu4/rWFp1TxsrRyNLPF3xr2ck7GczIbc/ckW/UE+dUrT4mtrel1L1pr
669TVWlrNI720S94FPVhrdNY18Q7MrRjl4XpV9UBHVrg3AHzmC7N3KyvTh/a43PzbJY9VBQZ0E34
vL+tQY4uZYiyhAfKsaTMhmVHnCM2//akEIxunuOuxEQq2ztQEbC8sSPY6RNR0RH9yps89F7VXicD
sh8e/fv4f7B2XkuO68qafiJG0JtbeVumy68bRlt67/n08wGqLtXq3TPn7Ii5YRNAgpKqJRLI/A26
qM+5Prrw6AvzEqWKVadRACm79jVt7O4Kit1F9avhAXer6gNfdyOxwl0YNiVMStTwDHGQw3IgEnBy
FY7VskQqcyt9vZpO13a6Afx9EkhT2Vd6PY/HSKNMI6Gq4I/vMsezTjIkwrLtdnCQDhETcBQCei6B
RKjTtbeX7f0010A2zAFv3yra123iNZs+T6Y9fpdrXIZ6JBtnNiqtdsogRZxqxJlPUwqXVOu8Rxyz
hi1sxrFZyD4ZYkt4Bb7B0W7snIdJJml0xdEPrjEh+yGUrD0rMQ6WPdxKH99Kxwon1hLhyDk6XriU
fwnxF/MRmr2IBsou+bcS/biWOn+KCf6tPwK9aJMOXuKJwV/d75v5JvEF1Y438dESqaFxVOIFPkAD
alBAcbQ7mbGJI+qzY0ghw8ZO73eLKkCzjgqRnRf/o7aNHoHSZfhCiWaWpe0RYMnx8slVf4JwEfp7
qdmNOdrdBbaQ6f1Z5mA6DU5ASCpsl8ssoueb1Ahap9+9AwbEeKuBcZL5Gf6rkNLva2zom7Q422EL
0VKejhiZrlyjB8knRpyyL87y7HqQfQCPVY80mghS4Txv3n/kTei9yc7LNVFUQd3axcNAdv5xOdn0
xEuonbkMSZger2FTV9X7CPpDtNUUfTHFmnoYbH3U98KgYp0XOpXuuxztK/KxH/8OPAhEe3r/92Pc
Rf8NcRzej74jVe1ekOp9BkoSE11vdQGikxRwdn2gNWQ5WOPJQGT3vbPXmusLnD0QAwEQnImyxzmW
KzhvNoWUsobxFeq6S1ww7RWQGn34auvpP5HuDJtOb/tjOyb9EbZm5SMVl5XQg0pcY4ResCr0g+XZ
9aD4FFZtZ9pdu/4WJvsAAPXgwqb4gkSSSCK98Lm1g61dyub1kOdTy7MhWl+7JHQJ5Qb/Jm0KqDB1
jBQUkKYuMO09khagHHz+F2LTs5ZmBaHOnnzLWekt9bvW+5UCxDMW4VyHazdT1FXWjZgUIV2nGqN9
24t6Ps7W6kHN52QhB2Wfl5iQV1w33MpmNamveFi51KdnrxsuGFU98NeWD83GMtQc5yF0C2QargsB
k2WohJ9zA2fAwC1P4TBUJMYUMMoGbnZ+MPkLy3asrXwgByhC76o5ebk+qK/P438PXvurod74FL4O
PeTMC0PEQLTtrOOV8c4fIaV2lqOq2NKS5v482onmda4cRcPoYQ7K9quORQb0STjncvnF6pu0WTB9
GRXEK4Mo/hFPGNXW/TAeg5Gtw6kf4uTGwk1wyUpx7xV4hqqND7E0Gt86Ab91dcfA9xACRND47U6N
2/nOyoEXGGqo/iMm+UN/1DQy0DK/OvjOfB5DBZaxyIJ8pGZDN/02+iglyS55CGKxlM5mTG2McrhJ
vGEVlfirUqF8p6UMlFUsC78RuTYYdQUTiMYtbgynuYTJTxkMcYBU8PwfYUo5ajeVAFz66FI64718
5MRjIgzN/B+yJQ8JKdd1VwpFZGFWKftqXFYXjqpnh3fHS3NdmtjH+FDUL6lk+SHiMH/J4kw/hDI7
lGFvtp5dEtjXzxlHhnIqTFT/xJ/ErCdv5SuOu5LPcBhwt0AkMB/kJ395YOce9CKX/OtGRsindmFG
4Q4UjnF5zMu+QWNRWCPweF0R6K1boo2o6VSfay2Ztz1yJTfgM6hnpT3YlhhYVjL13jat3J/ywdD1
066mzH6Urcs6oI3HT31yGQD7s14OJpuK+xpiIQSIhWHWLp5Cg72fbJ5oPGv7F7do0MEHEPC3CDzs
+heIK58imkboiFotSl1iWRPFinsqNHVvRAlLGvkx8zneNSka3NePWWbglLwOSOe1D25MuLUcHzsY
sfRJeNbtZzeGN6y034Yhr5/0iQw7THPKIV1T31K7BeOH9QNZtGkBP2v8MTUu3zC7hd2EgSvpN9fe
8Scd71v+wy4hwjFTzb3v8tKDrouigws3wbCDRZFEr5mOoCNedu2h5gd5sKug2Tg4iCLNl/WPfdiP
xwxPrkUVz/1jjfb2lznAArWI/Hbpp+2p0drptrESD3K+Oq1sk29bEJvpfQ3H7dBpgFPyWK1gWrY7
WSdChv49ohURzf8uIumyCh2D7tM1vLls1ypOcUswF8nW1eJ0mdtwXADL+vWtEr91kwMjLpmgxfph
bO4uox1s6pVZJZtML0jjtabxoqAUuowDOzrpXmq+mBSfsqnoniag6bdk077LqCIova1ldEziI/DR
piMOiSzpigAfAXlq9wpfe2ye4LgIbwG0MzZ9JLjpQmxcLRRv1QUlwi+iecUvSxXyVLM8BK4Sc3kd
qDuEyi2SZivf8bKVN8AQTlNj71iDB6AbFAlk5zxg3YgZDiRlIQiCGQ6Wi7vYyM0nQ+v6PRoZqNw7
Qfky5CBviimddmHelS9qDC5Oiwz1Ro6GFvTNeXiGt+je9qb92rkRPjWYHyzUCp9QWwm9r5avH0wr
w0s1G94mL01/Ndr8ismc9Tq3UcfK02y/hGxgNgBpw7Oba/bezVV1F/XDAIXESFcqLIMYn8uNdMuS
Jll6mnNXFX1oH7BGzIPmvT2Imp4MlH02dhOXebLPtwf0JHS920ioRJuCSdFbi4W04/qnOZr901Tp
wQo6rbJEKMLu2e1mykkOZzpq4kiPLifV/QclOOf2eqitOlnZAxYuss/t2FmBXwhPGMNrx2scKubz
MY9bxOaYn6Z2uCh8d250bBpRJQnUPj53drmuyMrcInqEv7I4G4Y62bKLdYXI3HufV+r9oY6tH1Nk
LXUkpJ/IZuAiMkcmelXe+NpNSKSavaXuzaCeoAHyTcnih3fwjqgUy/qxLCwbsb7lpxDcyZalReoK
rxhvI4vK9QhiPFPiX7IkjYXjV6pjzlkTB3mmtuqrn3ntLiT/127ZoYc7tfG+RU77HtGq1bRBqou9
p9cMu4QtJAvGAZKFXUxUswdtG4HJPF+aaMuTty2KeiVjcvQc7uy6xVknwzo79x2ewAjUjaGdveVT
ZiF4MI/HOhns53JERTNpsjdItNNuHhDzMXUMNSg/jQvoOs1uNpg6Sdl3ZEjrS5tMJV8jXzceTF97
m0xLfx7z+clpdPuH1sdHfoDBW5L4+ioBHHK2xtQ5zn6uU71BZUv1DNPDg9SuFLBkY1etxhBL5qI1
Dl1eG4CwoPWeuE0k66AzKHvLGFOv7RPMmWHLrXCGJqAih6SbEUTv4pF143v24pqvIOWcoO8HWPrk
q4+ThXKYE69R2Or3dsrvaDs7agRSIsG2xiyc86UTOgSm4sRsEihCi7LqhrM08Rj4iZpG/QLsILpJ
OjLnsrtUIY5pvdNvZFNOCrWmXlr96C7l5il3KsX1FiP/Jxuybd1+TrWHlFv8Q1rzhylM5FAEQPcf
uzIeJtwhP/U34jn97/iZnfAq7b1L/4RaUZxv9cSH3C93uanYA+cfB/S9xdZXHmFuQHjBbGMDPw25
Xbt/6qCsHHw0x1bypbTW3w/OPDyhUFl96hfxITURgZ1uznnNpt3wzXvLccOH0pz28s7emh7Uuc4B
NEoN/wX96J49J7sMu0yT+3eQFVrxoCg0K4WbBTGmjQBUK6aDmk7aUNAaAMteMH9yWB7sNLcAymd6
9c0vHX9foX2wcrJs2HpC4GAO8SmfagtcaOLAnyrd9D7BX7I1Oqh/oivVKopkrH1kvIpWs16Xh5RE
wenPZ4xsI8ymkQCqUdv0lXij6o2yHKJav0E/FMlFLSYtbRkATJRu2EGnxdZ5rPEksdrxi+/yq6Ix
Q5w/JKr+PXfM4Bx1RbOcahwGZfN6SCj+n2UTf1s0PcA2blF2GiAKuPwlLLbmm4pK0p6azIszRik/
lCre2gI2lyswXFTPYSMjMMCFon/r7E5FFx/IhwSJXg912oLYqJ2v1y55hkHOeEZ7YzzbRoqKoWle
IlACeQhNGz+3Mtu3WjO9jbDiVkCL3XPT9WwzNdT0o1zNnn1TfcVEzv5BxYrCRnjSleZFM5TmSzXW
LaXF4FcRxOlRdhVYut22Y76ZRYDssi1f3cSJkq3ysDOQrBuadTCWCa4SVrCUeNhyVnGdiyd7j0dV
c4oQOXAXRv5DQSxcqzXnnq2Hs68ip9vMY4MvY1oeJXIdOFm3sEVxAAk37rBBeJPkDSTRwHiqVR3R
PFoGFftLC3mn70aIVM/oTwhuScBPw252MarxMQx1/csUAfN1c13gikGroYa5rxHQAlhMMxq7aKWl
bnSQPwAxyZos1CpMF73hIQS4N3t2cWRDdbo4BJP14p2G4QlZnuy2kxm+QdsgFSl07fjryb+Q7vjT
0vCUcXv9s1rlCETZne9kF2I/wSFIkDucmrgidQtqJ8d5BOS0Va2HySnflGZ+8xSjvQ9rTb91eBIs
ZD/aieiD+2F7aGM7f236szOU1ZvjPvY6HtdhmkyvqcFbVyCJnKH7+k/IY136raQy99QY0GiIndVY
qPVNPoKPfZa3lQBxCol+UKLCYZuG/AUoCNkjsROxpnmbeYrD5R8DeYnCUl+r9U4O6J4f7HzLNw86
+mpjUD3J+o2VLsOJhtwXM4LeZfWEJOV8o2nAXUTm2zbvtcDFp4qfXrEdDFxKGq3S7pqqSoWabvaz
xuohC8xfqjI82XzzXkf0VpCd1NM7D62mXWuYxh6PgPhmSLF9waRDuR1zNKkslDHOFFabUzlUT2wP
EWVVzNBfzU1trXts8b7Ig0ZWwU5i+5zlHSKZrh/u3MjSkzNIDm1rZu49dA31Vn4j49S+5+unkmvl
OyjGZAvIm/dl1uZ1MGSb2uLOPzkKlsMja0stye1DjjrURjfD/AnS0o/Bz+wfInQwm2xZhIldfcPg
J9n3pMJuCi1+tqoyuLRwfaViIPpHcbDq8NmnXriX/QkwYm1hJz9qw3ypvckhFcPB4BkKi1KcDoAW
p0Dl78wDVA66ad/NAJzUaqXjmboq0KrZXOBIFxqek9TPuKlXq8hjCST/I512+ty8jsqCnoEd37If
g5OeJ3zcf32DUOk2VoB3UQ3690Culze9F9THa3+Tu/VRXMOb6mJTzZja9Z1lnEdxyOpSQdk0pmCR
wiH51HeJaZxsF0zKmxyQh0TOkKfIQuTLPHbKdVf37xeMtpiTgwoKDWv+5nSWufOFwlHYNyhMip9j
FDqYQ3kqrJXGDZ/UcNrKftL3FK3w8NrIJkpdhzhP6kc8CNKznF47wfNFQMArg7M66KHzNoUefBAu
iPfyMfHL4sgWPUC6yFUB+vYdUARW6hHoVcZb0gflQp5+al8mfBrzXFVfGEZZ7JDUdG8dpb2T38sk
7NxbIG93GiaMpzEeMsT7ELPLsrI8N2POTqiul25lWY84azb3pTOjEA5FY6oC9WCTUlsarlq++CgC
r1ssHrZyUvdL7wAXzEeJYY51z7qrEsiQfk+Jt5usu4+xwC/sS4srsCPRwpuhhDra1kpyQD7dIPGg
HUCBW+jcjsGXOMtuUtGNVvm8N3ygyl43N3duhbKDOeNp96qgedqgKHjjz9Z4F9tZzy08fFPMZLqT
XZf+pNs2bAnPIQW1Sz8fNV5xtycfhADI+VKjCYf8oPX+DmMv5dWak3Qd53Fx8hBEPaNQX65Mis1f
LROB3DADStDCm/MM3im7EXfH41DbGpaCa0Tmoqxm6tEP11V2rK78/WUZ1DqGt2Yx5x/aPHxoJ9T/
1nqP+pJhtuXu01Y1Ijc7mse5ZWN0KEcdJqiVWycjRoxaU+MbeYuiRhef1GJ6kbco2VWoGiQocq2X
O5lmx9V56JpTHes7EmzGWztHHYmrJrhxC68+MhuDHQiPz5gfvsmNwEdoBXoWFfXoPbTx/WAzGkn4
jNb8NdTrK+c0G8lPuSLCoDq4LIscU7mBhe/srisluVyabA16ypTArv9grJTKYxX4ya3ksEjWSu0Y
9dqZvAKULryWMtduFKV1d7WvA5lzggqpZgyZ1mHjgJsrB6U/IH30zzTwvxqGXf8w+Xr84AIfzOwe
kEHYP4hn6zKdI3crm16i4iw4BV9lS85piuZ5iqf4LCd5md8iNpfFK8qZKvYxs7omLx2c2xmOC1kL
3DtFyVUe5IA8I20Xnuwsg9E1edPCt2L9R78OxDrLjCtE/3rDvS9NOKyuB4hqVrGkS1OWReaQp+uk
BqWOq9AjDKHg+79OMPMIZQ87jcuJW1bOi5Vm27LDm527jXWfuC3wQLzW14Pfht9qeLxdi4OCRd3f
Yklx0C3EVTtz/CnH5UQbfaxl2ejpLUK9e4e14RcnGLoHTUinyt//zLOwxBZmoQi5kW4WkK8OsQI5
WqTIm9ptxg1gjKKnQjXXbQ4eCRIeug7htu7xyDWG1nvTw0u3igzrVk3S926iZ8XHqM3XBmTQnhpx
52Cv0D3SkAoIshGZKGnGxlMPQ0OMSD7670bg10hT4lV0f+GZW10BkM6GkINN6j9uiuBCwg7nxtG5
lQEABKSL1uaj27S/EEievlqaTwZmfGkwU9rNVA/PBZIIxXair+NxlJA8f5zAJsGYDIuzRKnJJrrN
xVmi1OYacTE5yt5U33Rxkq1MC/umQVe7o4On7EMWK3cVr6k8RnV3aWqJM/4jwwrvmzqDgZlLNGZF
8pX/qjcqvNpjFPVYLepdvAtrFfFGvx13tqmNeK2zLRQ7CnlIvcRa6ZVVbmrBr0U4eiLL+x5RmzBw
cxGR21OJUiOzQqd6RO85vzdMtEkaI2rOrLfiR9tFaliIheCwYm6aLm23zQyWJLStjcuq50lz+u4U
ZzXydb3doDUkEsqFrt2AYQsfEpM9gO8jz3Ux4p0aZRXUmMLI0UiMBgqj0sM3NdzgYW6C9VzZyd1k
N/k+8cl5P1OpT3ZhiliMoeJWcIGkFoj9UbOg7Ujakmwjn/q7PffmqptRaYYL7gKAhIsblApapxnK
TrIpIZAWdkf4DDzInswrEbQU8bGItzRsIa7xMsRt/xpvZHmyiELsQGth4do7hr5S8mYmYeFN/eaC
oS6SISItKmq8WqSc5jSfTrgFyv1trnrprqSytYzEdtdonRxehnOSO2C553XyGVeSKr2T8RZmgSxY
THtnI217pKD8hsCSwBCr1WNcdcbWK0DQItHY4ME4JfU6V7V5aTes5S5vQc/sGRoGqxSZYUTHCcYc
AgDc8VYBW3jkvLT63kWE5KZPHQFt430rfnRpykEZJiOUzFrVMKW3tVHD3RcLy7HGkMLLTGMdRR65
mY/1pTzjV5Qffc+Ey86687LkvEybmr2ezDYVviZCfoy/ZjsF0IbnZtyYKKJTzqbv06EYUAHLveYS
ch2YRhSuFnz/jZOZmt/8jFq3rIkUVtBeYBBdpCHeLwZkzd/JIYzC4aTT8aPhEi2rJXLYE8VTOeBp
mGz9LNy0wukYy5tbFEDM7WBBfZD/Ya1RazdxEd3Bd3FQt3TKDUqC1uW/TgHZuczCqdwPyRjcTSEm
IsM0/QhVBZl1sYaPUPQ3VnqeIdb8EsVgpb6BSZxgWrDJD/mCrGKVIvIfeYALi1QON9QUL8PX5ICM
rrJZXbrIjF22B1Oo1Meex6Z82U87BlxZWBFEiN/It+Kai8Y2YmzlEQV280rZmDbCcuiqii22M34H
98Rmd/B/ahYc5aCyn1GcCdZj2sT7ARHCdSwkdiQkK03d4AzmdjVUJQoMsqko9UpGpID9XTcT2rGR
eSMPQ9X/yklf7K5dKtiom2AK4z3UylfZn2caHAK7Foa+wdmtsvAszxD3mtdmhnDUtU8OmLoVLcuy
nDZpHmRHPepfr9/pJkO2DiG410j8ECJ0yiGpSk42hBl+vUrvHlG2TKinFxSBfLR3R3bzP23ExYvR
/xlZUPLUwU2eBsS/13phNCdVAyramN6MzTq4bM2YELRw7fiCGfOQjTrPcf0sAWUSRubjnpblqHlA
lB0XaVfam/wBAfwQrG/R3WZD9M00I7FUD9M9Shn9SjZbkDqrPCjdnWw6vvLDcafoVrbyh9mz8CKU
aZG5RxiqtRHmyQwd8zOhmzQXhYG+3J1hDEm9rIR2Uqb10UHqLFFGzJddqG9UAR2TbAXJaJBnl0Nl
4aKtRI+y/xqm6H69NvKqhuBVNDd42q8vhYw/mmlQ7wbTy5Z91gQP3FDiJSWD6R+k885TEzaQXodw
4QCb+jkb46+Un8YLxukFRFclosDTOlvETduDkXgm/mk4pemlkm3sof6ZdrmX7u2M1Gli1V97fRqH
rzPAeBSiYEcKdAXLyPfDtVlEE4li2c79CVcRdhh/i5N9erdGQSE4y/uULW5WUM51boClu5A3pusN
TI7KZuAF+hoziPeQ60BjoR6imbdBNRVr35zrFUq0+YXzLM/i6FaJnPL22s1t6HOoMhP/O7Sz0upT
aJtGd2BAbzBFne6TXlE3g2vlJ2UepkOotj7PbSwRurbQV5R4+6e+H7rFzIrsW8st/kIu8i1tYdh5
icLt+N3FX+6lHipz2dUubgEkBfF0qOxlCL7gm4IwRzqQhKwBH278qPf3eqGbX9gUs6cWEfCZvqOS
PzwkXtntPX9GAFrvjNfOpDYiAiYMlCB5jOUNOnj62bG5lwEnV04uN82zIoBG10PXvnXNlJ2uPfLs
UyisrhW+Y+Py2keWauVQE7yL6qbcdB5gFcvO54ceb8c7D41O4Mzzw6A600PZWD07T208yKZdKuFe
Z22zZHXVVkujf9b0of4iB02xFxlTst2yyaqNG9xsfbuE+i06nQr8IzlYO6zJ2iw4AujFvJKE1w0S
Xgg7R3GLPjD+1XBTSXqL1qxFHERIPA/dbk6SH7L/cpCzMMwplvOcmKyq1PxQgJla2AVbQFf3utuO
X+QKhk3/gpg1KKTA+pUmS0tR81+okCMe48/PnmfqJIJq8waYHr7usdqvL+mvmXRk7q8S4WTlDZWL
MDto29jzplcK8ojG48x5jLtoenXjdSaiJgfL9UuU6DbJlPw7Sokq5fO1PqLmHilvea3fr1hH4crP
4Dkq08rNkM6dx9j80hVxvEUvGcqBaM6Ahb70MNVxhJ3PUd/TciaM1TS7XOBZA1tcwcMcD1xd3wdi
OAyG/kbr24Ocf5lRNJj4dNOwSVGyZMa0Gno8cC486rEA9VL2mOYk40gOPybfI6TfCyzd5RIY6D76
NChxy+FUDId++D5MxgcWpZjtThjdxHp132PlqiF010KrHChJ/lELAO97tO3W2v/xaL/WArAZOZa5
bu3lekGGVbEyHEYUdf5Wtkg0427ubXVX4wY2LGQIsBdcFOSG/WNYDuhxUWDzISoichShysvkiYTw
7xn4rqLEzs4crdrkOAfodF9OZbsUnfKse8N1UjnIc1MJ00uvreTEX6Pk8B8xshkoPeS2NHnLMq++
fLShz38aMarg1Aff0w9/+8giS6GmfX6ZJD/INV8hJwxZjg60M6EEWQbCnUl1QSUExb6L9PAIIOr9
gD0Ho8g+BOHm2lu7lYZvrQi9BMghoRiTORh+GqW1bQQQatnN+bNqFjYo7da5n5KIg4/aOIvFSyPi
exu71uES7o9BvkemGk17ER+Lg9oYpK7aSF/JGXIgCJR86YiX6Sul3/mlIoxzwC0IxwO9OTp5i0WM
2/tIQ7tGC8ZH9GZ2EuDUonjrP0csGQ/JghrQsPKTprxtE6MCExJn32tK/3lc6v8MQK7Wc5y50BEo
nXpAi/eFoS8q1YvvsTQ1ABlhL7V5X98rw1fkC5IXP+nLfS8sTKTEjYrPvBOM2aKizLHJB8cHU1Nn
zk6f0sNc9tRCNddaT1GC+9yIrVlZY29X2DZfWEcu/NqOb+LgIvvAA91YCBMRkUhg4ZpgEgktm9xB
7Ouszqq1zB3IERrXkd9hv+fAASQFkuQG5atecEPbcSGxu5JOXU3wRYcIIXLfFPCM8SNGDksmtq3n
/zEPCRKsw43mwSel92gHzqs+1dl3byrQe6+ax6ynfgGGytsWTREsrALEHnWv6ABGDzu4dnJfptzi
uUOOIEcfY+Ha1nD/P0d0VvbU1HGLxWXX3F40fEb4S30PKsTVQkDMUvpH9CGqq5z+iFNFX45R+zZU
Gzb3oPc3uVYGp1AZixOLamfdJ7XyaBjwSLA/939aOHlrxk9jdFHp1Cr1MRVzpnAOTmjxFCd/MB2g
0r7/CFvifU53+mOOfB1vwHMydqNnjRv8GYyqtka/A4NPUQToRo8iALq5BrlO2vOQ/wzHhL2ZaPkI
jEwLOY/NfH6aCsxjPmJl/yXE9IcbVED3ntvvNK2zfyS69VYgBITmphZumkqtjp0xhHgDgNKgVmu+
idAqn+eFn2a/qMx5Dc7LTt9uUXad1jytsZvQUNLhrlg/xLX1Ndfc8FuJu/xiGLXyHqvd4RigzriS
6bhIu6M0YP0TN8ZbFPcmuCVt2qk+wjKReCjielaSxsBJAYmm+DH3yB8qcbMPVMeEkkr5jScWUvCN
5lQrO6xYitqT+dx2YKFBfqNMWAToKqZThrgiuMNklehkzedIQf+XgbazkpNwbFvObmkdQ818aAw/
+jJA97sljY97Cyr+b0OIYU/lT91eNu3yzdfJkwVVjiZ6itQkd5TwLRxIarqW0Zyj2DUe8cnZyn40
6rgPJh6baHEx8SIuKKgFoun2ri56/ygPtpv6iEKb781qimH4dDrmWh8hNaiNaOWO42Lgna+n0u8e
Gm4dh3bESU429VnvWcjhFRMkyg2Ylf5BK8oMCzrMdOQgdkEk5Sx7KQflpKTXAyzFlGLvmx07GLMa
+SrNGOQ5vfNFqYZkD70i3IZV0jzbNVuQKm+eelcfDo1wrxP6haU4uLYfHbhhpDwqXPteDuSqAkbc
Q89C8/UmXoZCpBDRl3B7aWeu9iMpOufgSzlDMQ/x5qXZxuqtvAqKZ/rNEBebQemKTQ9N9oCb1I82
SrLvOA48h36RP5l9pW1bmztHHM/+Q20Ufwuoxqzb5T2ZSc1JNqmJLSw0v5+R74Of9MBCmr0Pkz81
vkUD2PcuiPSnocGGNcj4QsQ8t7Zlm+tIf4zxCXl1uCLG0NzPkM0Bq+n6CzopPxArGG5KUfGR9+Ow
79ZG7HUXPVFrGlBPGLr7eBSa+hFWP3oBsjp1X3rb3ssPBROFnXCKHHKf4yzC6iw/qQKF4MJOKtTQ
uJOtvLK8vRvZiOOLQcAc7RcEGsblWIbq9tqHWeCfsyxDbxZyggyzRhs/INYv/9dZfU5JB0JwI+Ck
FJCvMy5t8Rr11B25W/gnwJHhw1B488byYMyoQ8qCEc8rfkwOXz32AyBCYnUTkkthASsgISOjZPKC
+0ZbDyQkX6yefUeoDjgldd4pdBG16oWS1JyqFMWMNMHRkhuEQZiRhuOnMNkvw7oMyQeqt9NrBUBW
hgVa8n618eNqjriabIqwErz5YgZefPZN9vCprEDywHixKRhtRgcRLfB4bAWUUNjwusGthn3Bk6+n
S9lvJX1znBAUWiYhq/y2nbSVPpXFXo6OfJgKtcov9jSa97Y/AovhYnpM3RXSV7CWzXKmHq64tX+U
zaD/hWdtBX6FN+QH1goRNHtRx6gxz0EWv6KmhrSDWT9PCKvdIMrdIhVYRa/1iHht3hfTFjmJ6FV3
kzdNMfs7J3epF5XJXna3WjXtsxEnFzmpCka4hKU/HuXov6+txgVLdvGaTWZ9vjYy+2+d0/Z3SVsM
f7u2Lt5BPwue4se1u/xVHcixGcZpdowQhRYOqtq+nxkl9xHHUKSIWXiTjTmejTIQ2Qx/lRoJwn4i
GoFVRuTs0U2bfdR19zBvoxtTazttJafACVooQ2ieBrOydgi5PkeofiLzqaSUD5FL6tXawluoLfOd
UpTs/v1WW8kYy7Pcs37qMGLPjobmvuGZhdyDmC4PyceZOdvpisxLnpnjJhfSS6HL2qV3wnvHHLR7
M1Ue2D2jixQ2yCSUuCRJSCe1tT+i5GQZpaJujw6qYy5T7lkHt6p/5IMVfxUn5e8Tk1SB7JEnc9j9
kCfa7xMR/F/F/E8vIS8IuvTM35QlooIWljKU044FwPha5OMuzdvosctEBUqLyoXsl2G+gdCAzeLp
lYfLLvTT+BGc2n+EeeJqMkztu09hVa+waQqRlb5e7eNFpwm1+vHfV3M9tV3LF7Uoc61KBfviMMKI
LJngN8hClmxaZqucZJkr5fZyGZVyC9dRKeQwKfb/17nybcgXklemLq6crq97fZPX15Wjw8fbmKK2
38IrdJaJ5YKZ8LyzFQ/mrarY5q08ixu8UPzEHDFqEQN9FzmLytPVRT6341YG6rKzqatVatfN+Tr5
f3tR8WpBkZq31wu3eYKRrXzNjwtf+v6bi8r5KcC6y7v9dFENJLHqhJ/fbWigOBAYyuVPcIn98+N/
/F3kRV1bHbfyjV8/8//rwp9eP/ftbG10KymA34fJS1fGKraFyO8pLh66ZDvDrWxChgPwkdU4Vw5C
jq9s/fsyoj4ilPhkRKGHn6Zj9/kf090q/zy9sYulvNjHdBxI5kUZN+o56Ehi2gLknBhfs3mKvlMl
ZRuLIjWakS50Qgwct6XfJw8BZee/hCZ28x462vBxZOikVT+TYViaTpQ+GYVprtMZ6gderO4R4B/w
U9zqHmeRe6vraWBHsmi52f8s0IOiJ8u2LcujhSbKGrM4GGXvL/XBxFxM1EGsuoc7hxqgidPrgwyT
/U5gYbOj6JRMe+xaOlRZj/LsejDwQKDm6L6HXAf+CJZN3zXKZeaABaQKPJwTv4bxEHjfUBhuEEb5
3YyBcxfgVx38/nplXhdUFNAQSUEMRfkk7CCHA4tH68FHSQyoHA7cphBzQ0Ay/UJSHjLyLzQS40co
wO1jrTzLbbdslMqz3JAXqNT+eySZPoX9OUeiAfj+/eccudA0TaN5VJsXeWk7D9yNpzjo3k/P/83E
v74n/MH0ZTji5KmqXbGUTycMC5Qlsv7mQT7DEPNkQda/AEPLTp478e0UbIWwND9HadoZTm3/wvbl
PUqd6//D2HktNw4r6/qJWMUcbpVlSbblNPbcsCYyk2AOT38+Ql6WZ/bsdfYNiwAalANFAt1/+J42
Uw4KTo0QsBy0vaf61mPc+68UlMLvrQpkazJ6F6VTyOzjhHifFL+Ni1+D6hZfh3kifExtXyN+8OiG
7qscB8nyeWIclOjhzFfs8t9yYg8KdhMZL/VkdTd14mNmjrYSuBkNYpXFK3PwX+QdrETez0YEyQsl
gnKtu31yYreERec/5pTDi7Sm+JjTzXOaME9OQ1lkB6cxpo1e7GpT0TcsOkrchFx8hbLOnOUTkHOv
+I6FVNXeUhUpFygowcKrFkIU/nw/vQr0BF6xmTeXndpmZ2OKk+2U4INsZLP4KlhelMfVyVtP5uwL
OQzJXe0MGkXwPv4hzL1EcilRGi+jeBjvWfZ7+xZd2U2GvdOzLbxXGaFZ+l1hgNQU7TclH437ZGa6
TQJDNqwAKN7Skv1FWGBMMPFaFWrDMl3BZ3Jjppq/lMPyYKsG1ftMOVcyJI6/DDbG3oAi4pNRF/a+
7AJ1R6ljvLU8M127Tlw/1SO2OCGovW8ID52Kat6fJezjTVP9LYrxxemS+G0ctWqZgux/CAz+m03m
YlbSdtVGfrflIbfFgNAsX3Wn+G5FeXMUKLDtVRYQi4CkRPM4jqj+e3dKRyrvO/KkBSr1M49X6trG
cbuNNHc6OJLpixqe2DhtrOCDOZm3lJU1lFqj4BBXgCPHtnmuAiCSiaMPuxhFs0fD1X4hkFHcB0ky
Lgu9W0Jtpbz351lhjigABUmLZ+x89ucoy0X62ES+j/4ZV6g1jycXv9R51t+xIbNiOf/Pa/79if9b
XCCOmROo5XcA1ilEF1N94G2OyF7dD6gb07StrL0bCnzuU+xAl345deuINfW6rxPaeKVtazaBdzK4
LwM0u1QSi1WZaA8IdWVbA6HVtaDGgjDiN5J73rpIjG4fZqF41ifrBMOm/ma5CQLzyFadbPiI9/g9
tQs5kGY8bMfBbs85vqhHYWN9Lq+kOGIPCrxGj1xYu6Y0u02dOsZX01w1JSA+NGPK7WDzzoHE90wG
FgmFtPwpIfF5qDnbIrOmtWSM2HUQzvu79Cjx8/OkGsRUEVLVQzZqYjV2OQtEBT86pm+QfQFY1k+j
iVNTt3E1cHb6sFYrtwbyA24dR4L9NPk2ngEUsWEjozhT++Uj3mQY45S/cjuxf2iBcirLmid8afIV
6wxQCiMQ1zj1WEoEKp5S8WEwBCgQ3/aW+EFWt9YUgNkngbVubaN8E2a4zbPY+THpCpQJR0wPzoRq
MfsobRtrVfmEl/cva4r9eyfMkDmOYXXouvW9Diryzl7lPvmBnq77sha3uhqke91Vgn1vDy07Uzta
W7kePVvCwEaWP8kPZfKx6+ypaM9XqtN8ehd/jzDgQFWtTpa60dkkqobwtghHdDDNwf5msfV1eWS+
UCVvd9Y0YIcY1M5rSDnK3HnZSUJv+0EYT559kmrBsgGMTY5MCKrNI5/CspME6A7vI3/M0SFjwhDj
iZgMaKMIq11TatHfSKuvJDujr8pwWWLhef//j5iiIj+ArK/CBuGoBf6wmIXkGEYHWGX2/E0QxNi4
XPp1hAuxSXp4TVpuNkAZs+ESkZb9QS1D8aXEzH5Diq1lxTZoD4qhpO8RhX1ucuE+Yz/ebpOGrKlW
mf6jG+Q/Lh/STm9NOPVPGsXcXQ1IcYswurO0ZvYgIL/7zHDCh8BJ63Nj9E/UbsWrqiElRnKCt+nc
1ODrLfo88W4zN7SeKhK8sr/QS2ffK1oDg8QSr6gWUEJijXaUo95rgZ7fa6sBBilVXOJD1yteW0vK
1TXDXs6BTrbRe6V8Ypso7hQXTWFsrbPnQhtMSJMFstln3qLrAg9L/E85m/SeszC3P/XFSY0du0Aq
7lqow/darLJi5FHxURqThS/ZtIciPLbtkwY16VjqE0m8PHtqBwFhZe4CzNxQd5lPryHXpjxzFZys
W3htq78GUrXo0VbHZBujW3gheSmGAyLWw6FOguFgubANL51RlS1LTXf3cuAaImdc4uSII6dcx6/h
IEddJB2CfvXp2vLUSxNvgeLiuIpKzTrwULEO8ux6uPYlYfxM4pY6olXhaPivkGtfXfv/iWms4DJv
HIafDfzN1wpLrhJfw69Fmql3wjzHygC+RhjmPkcK8wLTmtoMA/okwx8MiNe1lCvPZN8cYYO6Osp6
ruyXh3fvgP+MXgf+Lht79++sTcs30j05IeOidI/LJZY8jauurn0t/CFI78o3/UMQXw7W2sYblOSi
rC974AslPJDrZj91s4AwmdtN7aJiDU2qS7eUtMrFpR2NYXGrORU8lY8R2QcbPdBwKdSLWzknNrGf
vHSGsHzXcYvGOu4yd37dhq+u08drtUHqYmjbHje2BPIwGKYvlm/dS9Q6fN87BJTeQ5ukx5kjJKHt
wBH9R2ilKfaSvS68WT+tAZ739Z0VWtbSiXGLvwo9X/SdSXmRK2DgGvzXgLxAWsTTsu7GBBF90IoS
59MDDVtOPbhbuIEgE2XnFa5o6fWwtIMSIOU/AI6y73qF61UlXKh3xuHAHnFlirTd5gPAU8218wd4
PvlDAu0W/zbF5l2WFQ9u0uUP1fS9tgPvXjbK3rNuygxLC8fSkdfXKa4DnQ/ddS9aJVlSyX+0M6M/
ystFgDtvocNtZEte4PqpKXD3ddlBOr8q+Etp/2vTK2aMn2fGy6u0vxytUaHMMr+9Cb3Kg20rGetV
Z/3AeyPdN4FhL7w81TZS27fF3uWi+WsFtblFVkksrqK/8uwS154stU8uodduE2zrgvKUfNkNgFSX
yahhpD0bm8mmVzX1Xr4kzX56H702ozm4zlVr7+jz0s+vsEAJh1/gnr6nRpO8RpmjLccpM8+e1sy4
VdIBfuU2N7qPF3CI1SCaVLaJL1ornnE57BfTOBTfxwqDTQ0m8UJUlA3SCD8fCWXvgAU4dfeUTqJd
622GlEgddIDWKT5A06dGNY9q8ODuW6Xiq8vgZQJJ8davx8t0rQx6CpQwObMwzO51BS5NmZcoOdsD
NL4CZ8sq93fgcqalbAKP0066pb3JVquL9rFxyWQQGSSa9lQY3TFWVP3uEp0An839bryJ5kG9Dct1
VQ/mOqIiICUULFwSlsJpqhvZxBLibKhecM6sPHuOnYn3GLoLZRdPp7agcjL0E6amcWltvSns1h3v
j6PRV7/zEAiVPBiF2+yHjG1jh8rAtT/9iJB9chThUmw1Vd9fV1PJc+ljhhz4q3mdBoiO5DyM/tVf
cTLk+kGODfJmkQ3amw8VYHv9Wa4ffr2ovNSlWYMuyWtkuucf+b9/hDX/ti1MNiRNW/zsQIPUSmU/
ZWNuL1tj1HZdrVgkVtRqo2N/s1Zhrz4FkaLvc54FS9mEq++eFN1+lS0su+yHpFMXcmYzT1cDUPSB
W55lgOL7IJZMezxGk4V+oOCvUSpjdQKyvsawD6PFMQvv2/mQALhaTWaorWRTDsgQfeo2pgtW7zoh
1KBeU2qF3DZf5HIYkEGrmrzBBCXOd7JPXqn4zwfqTrjuLi4GQ9IcEZmKlpdyqedixkZVaVhf2sLj
LcS62ttd66e1qh1BhCNoNldTySxkZ2QELvG5gt5cGeuPsjgrA4Ia/TzS9MiUWrpyC8Voyd64Okpg
K7rJbUNtGePhpnQv4t1yVG86tBPl6SVGnn4ESmhsJSdfBmYwbZDgr+FMgbnqBjMWG1AHKDc0wY1h
BJjm1iIYD605RWIjT4HujodQ0SDRIz5GQg1B0g1Uz23hutC7RoVnAoorlo3FfIGQSRkvCmi1EUIl
QNi7Bn3Ma9+AcON19Hr2f4nr/jF3vl4fgMAQIZXaINFRW2XbFohCe/vrrKgT/W1QzWwxlfr/GB3m
vmke/e9xcpSExXvcX59x/dy/4yI02AqE+OdcpdQBGaxmha1BRJ2dfCXe68kKVjfalXOzzmvYP62D
uX3YZtVyDnZyPTxLVZFrsLwcFOX3YDmqN19ZcLX3QjP3Or7eL3HVD7cwN34Id6xfIrzvDqo9okk0
D0a44O1VzU0hezKa2olDSV5z1nI09yxs+zIbMYA5uB2mGRMQihuWlNVLHisgPNUh4LE9j8bNg4km
771s9XUOxdsaHkPPaZ7B68jeIm/ss49qTju6HjxapGwUo4o2Sh61Rwq02QFjMxySKFQ+qFHBnsZo
jK/o7Bwcozd/G223ztGm/Q6JHmsn8k6PptVG6zp4mMXysDAP8mOuoUEyt3QFERXwBfCPZTse9YaK
7hivL81ZQUWe9YPi3NSRsb1klwKlH1fN2CMY12sw99COxlOvvTWjCZnOCV3HaOmGxqPnzF7ivlaG
G9IHLEPlWstXpt+Zqnk3rHWaBfvM5CAdSCy1KDZVP1Vr2QwapcMqtP894bQBpck6aJkvHqV3yTTe
2RC0v9keS4eoFPZznBnDqvYM6y4UjQnfU7NulKINjlYIVr/RzQJaVukum8IZvpSp/6tHPvdnHRRL
15utGTSn3/qisZ/6niW1647wbsZiL/MoXqrfI2A7nFEuFY9Tru/CFnmCyXV7aA7AZmUuRk7KcSZO
KmC31TIsU5zbRQ3Du9GdUzsG7unaLNxy4Sd2c5xKxZzANRJXxkGwTiyjX1Zh3q+TQnUXGJZVRz9Q
fxpRgHPfMGF677MfPtrydLR1gXFyWq5Th5+jGpwTAB8+bT4rqqCb5j8w7xovqKFT02mrKS+csIZW
7nHjIp7gLH3X/mo35XAT1pN/Lqic3Pa1CdqqVM6yK+w8ZzdBnViYgeKf5YCTtt5KD2r223OfPIjS
LheJDwxuoK4Tz4aJq6yMq7sA6e1lpnKXVyOJzED8qvGoXbR2Zz9rCVbbZdkktwZakfu4ttjAheRn
V6E7la+ucJ4t181/dxXg970SQ9lEZXBCv0IdyKeiJSYs7PI0Kw7PtR9jSUU2AekpgMWgxa6hThoo
fE1jZZclXYgX6X9CuaqhuOlTZE7jIin8fhMV+DF1Q5WpUOyiJUokjzYWbRiYqNVaL7Xx1FBjQeqs
tbaAZg3euom19H1SvZBez/CozN8KwsN+pDQ/05mSkuSi3Nal1q7wJyvZxzf2zqncChIslvcyfZNp
9oPq8NteIwJkVj5FWKb70PDPes57naUbviDbTzwhqgLwPdglovuIbwNp4S+55hhIEJXKqglTPKGG
zHpqu4jv1azxiEyqceL2OGaz/qPsqg1FWyGhvgw1L1hDiRwejKIaH0JFIe3gWCfZBbqyPbhG85Mb
scjQtELdyXa9eitjZQgq7FrDa102gngsd4aOxr9syoMCbhWFRozl5SSvq+I7B1uGa0RewVk1yzi8
/Bx6636JZ4AEsNIONLCd3lqaUt7WsBOXnRVF3wNf2atoQ7xAg7C3RWfpW159wZfUBdI6B8iZvQ84
uFGHhcc3/r+qpqJbZC0n2y9XMk4ePomvklY1jrrY+o2tbMBt4kycR5+cRgVeNggFFu2NlKmuEeja
QYBUl5JRVOOn8xDDt8gCCkAdMD6UnJBRQdoFgD7O5Ft9bgrcSdc+zxMeaciqXEeldoAcRcWGdO1H
sGwmWV1sSYZiyesWJ1ed9J/zSQ7aVp4EQRY85olN7m0RseGwrVXRTu6LYdrU1lHGPE1uVB1B6cTr
Lqrjtxo8RK/Arh9i3NMdjdpno/vGFhSKvRNVnjzYHWZ3MoRdKR7tk/OU66xtDEN3VxG1hy+G5xir
MbDGnWyODWSeFiLmSTY9s1nz3FUfC10vHz2z5r+kKS8T3o+nGN/3hWz6Zlfv5CUrgz/vu45tZLj9
0YawABZQbc92mjWHrHdxbmxRlVd0sLC68tVCZmQd90pEJrPMH03D+y4QZHhN8WtA27p9jXG1p9Sk
Nvf9fGitCglGVxyu/WZe5aydYx1qBbHy0A2Re5cUm2uPPBvSGLnEEo7ndSClJHKjT+I1b/VxxR+7
WeqB5kz5Iq007E+qADg/Hu1YeYRmtC2Q8u7HDbhUayGVgBFKGQ+BUzzL1qjF9fnPrmq2kVH66RIl
W39O1GPS7MuPScrsRDiKQb3N4ndHa2T1HvJR9/dSZPaqOet6k78qMySC5EBdCJz9Uhs4XeqEfweL
zNZvs+lbHJJwN9TDRRBAvswAyFXZiiVpglTNJnH733iq2Qfd9axDNZ/VFYjVxadTORT1vX3wqQ7u
CrM+ya5AATJq9axmwkTF3jdqsz3qAAjHxDQDm1eN+kJW336UHVPTBmhSYkvXDxkLD7zbhnBlVqJY
mNisHhI276hC/HGGtfV7HwCb/zF6nRH4KZKN6gg69x9xvbjvKjOi9EjAfw+VH3iN++vHkR8YGNYr
wgbDTeHXykkeSg/5Ik1pRuxXgZVcBy7NcGDFmBQALD9m/BXH6xSPS/107cZo3FlWOJ3xhCirWAFe
IEoKtWN5kGdxMAk8D+f25fQ6jhlCszRiy7jMkQNuSoJ4IU/lYdQjdxcV2q6ZJu9OdGZ1C5NhEcLR
zNYproebMerxZp7t8GSIPAsHxD6RYDV214E6aS9zu/lK1355EeFU+fKvgayrwEbNF5ED8upll5K1
QNHamdS30sEqMc5qsUuqUKylkeKUKMWyjiP1IIXpPCtbhUpqPxkmDPp/TJJRvgP8hW/v/zopsCrz
LGz3F3UUbApcD/USqjkDFuRfY9gVK892ypOuDsaxQteGb16ovRmDt1GnNv4ZVjw4uggfAA1x8F2i
OgiKw+d4EEYCklRzanRCsmnf9li29PMjsqoz8y5Hx30x6NMsY9Sd2sBOX1Rd+MDAPX1rNd34Ynn2
QQY0QRYu0yxq78pwtI+qXmQsspPyO3JFi5wP/UqZXVmPUFz2Wj8Ejzwuf8mZ1kwltMpJfWi6AufW
obHQr066ryayPTKCZFeF1iWDML3RCSrCp3iwLg4YuRYNO03H+qWcQXSTjtuW7sLBsns1fGoTcyf7
Zdho4GNlzVA91dVA3bW4z/i2E8ir/RUmJY21+Wp/hulp9sriFFNodi93yYiwnFoO3QonMegXMql8
7ZRJZZmLvg4YANoR8yNnfU1SezEm0lkJGd5UUb3lqzJuC6sytmUa2l+i1liT7p++KT7qTS2EraOq
KOJshVmxCOtR/UYVCEGCAoXcVjfRMAYRt5IzxhZ3d76TrxQnS9RtbiLH8lEwsfVnSBXepSllvK7N
izKUwa7Lszz/ooU91HF90/WPNe5eizZ2s3s7HfP7KUHPGkz3c5JW482138AlcSdj+beiHzf8EXfp
a3XjPabPyhEKmRGt/cECd69CxSl49xyvzRjTPdn0Ioc37XxIhqw+c3MvzbTK7iBSO2cW7NZejFCk
rLSFpZWSOd5YXl6ugiZt4+VUABnE+UFsL22l1L8pPX6YiEc4ZxZczjnDgncow/BeXhC2eXmLbNJW
jmk8idZFUPrbQmu2aiGm3/PJkFqXk+4/J/9zSPaonbGehj66OE3KeyMLh2LPvu6bvCEm6Ybw0Scj
MBTFvZvP+BQng/vG4Rbyiv9DP9AUIB+eU12KF7L2EOn+/CrW7mVN4rL9lqWNFGLF3tene7ujxL2o
Zp2GSRn6TdAV2rLrs3GhOhgapVaYPoexQJkNGLs0RK6Qi7kYItu6uh5C/8a+kfuVEqvKVWc76slv
teaEIQlb06gNf1R75O+axfvLo4CFsIsB8BQLL8qyA9CfuTIZNeiQzJ1B0mUHecDS+f1MNj8Nf5p+
Dbe1cNqYNZC4cFROKFTzEsMOUjlNHmmXIBfKRo64NpYGK2cWgQ0yOAsy5hIuxwvf0E5UzmXj0mO4
iwBBlHsfhSokdZxbSUAIAaIebKv9ceUkVKg3r/hbtRsZMQWDuHHb7FYXaCShl49uxVzGQAXtP82Z
/JZF03tTou2uTYmQ+xT8MTefDafU3MxRO41SMp1Qh9ISRqMopjFdaZFfYBHAd3CDF56+SEpKPw2Y
NHtvjrk4UghOgMRPgbdBwuL7panPI+g7pfYe3Tc0B/x867ils4mCyHp2Jp8KEBiMTG+fu8p1nmMv
tDegiYw93O/0HPHfW8QzniOH3+iBIvgWNDU6OI2WnTToiygyDcMqQNf4azPUS3rsH2JscK33tfxc
9pm+d43B2UzCGvZ9AyWkbPOvNomDn3ZT7Hrbt98qBXEKB7ITWqOqONQtqTCEM73nj1CATpfQ1jT/
HWr44nLV0HoPrefQtlffryrs4dNVU1JV7EFAOhTTcHQQ89mxAnhAVNXLV9HcJwfkYVDFcES1dThm
trHW6gGmzNylBwn0yr9Px2R2vYyyYSUn/+tal4kuu9YddjhL1O2wne8Woxuks9Gg8Zzib8KWsU2O
3exafB2VBsdyVLRGcmQT8R48+CJedQ5qd/MXTQH5CHAsNbODP38bZWdu9sPCEWwCr32J/HLKYXmQ
I3/N+xQDXr5b4GcftntX6MZWzLCpBALN1s0qFo+tqT5cDiZgPbuZjrKFF4RyqI3k6wWUNXZAAFtd
G7dyFOX84gGRSXkx2ZPmGUKmZaYsEe/AQzDs0+fqz6uVXO0C6bpeTV5AtCPE9HgZS/xXwcZ607hn
N+mrbVWUzX1aoV0RRe7wMhpwc72wNH7EZbNuZBHQDu2VbZXBT83HiLUSuvWihkWKOLuq3ue5k22t
RO0OwvDEgTJBtW0cG+bHUGBgyFbjTh7KdHRwnu3y9bUvEE54V3iKu7VjxJP/GuBu0nm+so3+uIic
IJualz6Gtu3vZUv2N2O4K4DU3GSJfQ6hpdTLtgx2egS4ZygRA5ma1GQX5JU72MjRk6cr8X5ybLGU
o63vlGd9atiwV/FTpIzRkz8qr1lkFwBDiY9HfniMzqqNHGwtdzjogp87ac0aI7QQgGbbPV4GQS/D
8fFV+KZMbU092Oo2FWfZdDoUhFHoO8tWFUZvySzcHlGx2vhpOp1H8g4rxHHRFidlvLARSfjKWvkJ
DZ7pl6N5S2BKcIqyMFpoae//TtvqTohM/zaVZrkoEMR5wTFNB3/ujw+sPYe1p1bGLRYcNnLmqOxV
7jTd9Kyzd73nO6dg/uTYgOPUJSH7Q4Uip9EJ5xbJdHNbGmaLoR0pX7MDNGk2lnnKCjPeYPvenbsw
Tldu3WrPTZKgt++25VenmJ6Demp/+SJHhjfgZ22Gn4mnRMFCUc3bURP2N/RRWdjoSfglBvewFLGm
P8hPLjIQr4qW6auW3JixEqzMkfDgBanW7aFqvPDe6igeK33iUzA3gjczKmwyM3DUc9F0wPennYVT
8lumFCo6MAVaK3NYjjSYqlrlQ1fl7R30YBaZcz8YLWeV6bG6d+ZZg8VdrdlfmpnUZmgheKW0NZaS
tzYWCF6NWq8fitDOX21chmeam+N1xUHrhLGUJDgZ1UFEhI6UF68WBr4fUdTMjKVks12j5LXc7MKg
A1tYgJ8nCj1KdRu2Q8o9CRwkL1VrWcQW/5t5uS0P3bxqskeyddcBGRzMM64Do1yKyU7xj8vEsIMP
8Pnv5W7CthJn0Tt4YwAlTF4K5ERkv9/azr62/R7VcCxDEHVsMOwNuifTY7/qGdkDjOLuqc9CyK6q
qh3koKMDHg1cS9tIKABKbd0erUskKuaplZk1d6adn+RgUCjKDoUcbcnyzrnkvXLTb7d+5UxrmQYb
Uh7qqa+Ne9msFP1X2SXWrWwZabFQ6jBjIac65wnCrkyw9WUbHkVoIrlW2FT3S8di+ZU3Yfmsxc8+
1bdg0YfjXYNi3VcN7+hlU1fagwZxYFOboj9qSAHeoMyrbvkFm3ujmeJVxfLgi9EFP50sy18d0ls4
5JBJQsN9STJnqruFq6vNqothRNnBGC2UwmtRwYuyDeWl4uggAHQgYetsKrwoHibcd6igCQVRXnHj
6ab529FjJA3d5jsXtRZeK5S1M9kq3GjhbjJBWlvuWChKYDMxFNmurGPzKHcnckDGOSjuXOIKuXkZ
p3wX6hacvnkXI/c91YDxdx66+6bDkESqjDlShKzipbD5Z2dbxe7iEiTjr5F9xQ3iKXlzk0MIvGvR
LPzT9kIvEG9APJXs7myFYSApdxPH/VuEferO7djataWBXGAVR4/TNB67yBO3sqvSjPeI0JyFMaJS
Pdbm+D5qhF6w63TbPDhhZOHelGgvWVt0u8oySO0LQ33Jx1JdR7jVbOVoG5JPdwyzu5GjWSR+ow7R
3MpBgedNEBvBo5Egqxspvy5XKOqMPUbxeGlpvMTRkuDTVOpxToVFO3Ig3Y3iZelSprGvTZnGdjQ+
TY7KNPanpkxy/2NuFvP9k0nuT8GhytJ6vlQyj8oPyrHx3ob8KE4W2odcoTwhq3MZLgJr8LvJTpb0
tDj7ltSOd6eqZfTsVKw6Zo191xNs/cI42AAqMr90sXMAENtTdBnEgzrM3k2D8cWPBC5bgZuvLGo/
XxzXSRDmN/19U0U32JpCNVSNvWNb9QOs8OYhzcN440+JBneVPnmwzeBNjVTvIFuqZSOwzKQ050uY
F+294vrj16dGT4evodIjdGgY1XbM0sNkF/in4xiCulVjPdl4AS1Ka/B+8TZC7WxM+3xhicB5iuDY
rZN8So+oWyfHWc3QHae7MXXadSaAqPTSEk+2RYhE0GVTKmI/3SZpKJa2nZ9xIm9vpchhX2CEPDY8
i2XTir1mn3tKupQiezm2nmff1tci5g2P0qI4J95MPTYx3XQ/HC6vXpfTDLTQJDgjmAxt7VoOilbX
TnlKHotUsTzNWRlegq7XcFR8BEwMtBHvLNZDLIwvOg/GpV+o00E2o7RYISlkPfUCBXK1E29WlJhf
XNUQOy/wduPoPlKVvIlnnoi0NpJn0TRuw7itTtf+TAV44hlV9ckVSZiqv/ErBc7aPF8eYFSYxy4u
btwMK7YwnlM4s34lFR1z5YS2sZGicmaLVGc9ej8y14WrhfYcViDQEmVp6Borp6oTBbs5Vg7KrhBF
ucC1jTvPKMf7C7YjGRvvKJMIZubZ22mq68XlXxza2ntbDrcGED5UmX5K1XhoZuma6kx50fxOHQi8
i8qOHyte/ze17tAMszQ6atiqyRllZHl3VVFBuKvNate9Vl6uwPDp/TMFFu3Am+e1L1z/DGrMP3fI
a27gvlpL2SdjAQehxlnY+Vb2yQN6e8+B14QIFnChMVSNs/81DBDfvUiuoymTLMO25J9SaT0LAs6K
0e238XyGOs37mey7joLliRGjTJyD37DxqqeqWZPxd+4rbAzuHVwiqGt3Ogt6+qipM1Cq0Skoi73s
QgSkUXhx4dHd6urtJWKONQRMO9ea6v21T5jVgFk4T2OM/XBWhQwdV6fMsEpMHtQKuYS5TfFMv+nY
yH7qkzGljCmD+MnVUbyUfVVZ1MPiEhkUrrm6XtcycN0ukUJSW7bGppIqd97AjrHpy+yHjyFf0qrW
m8gznKf+EaH02In0kX2JqFXugJBF57lt4zcv0pWX0sazzYtzZLhhNd2MegAcXm+Lx9KA5uoVGEZ4
yItko/OrLHX2af1+oQnTvVgSSKV4o2LpqVQuPBx5X8lOT421hWVZE4Qw5OflPSUHLrMvt9x1phyX
kdfZte52CA/51YseZKsSWaUvqeZG+9rHcLj14lkeSsqWso0R0PVCRG0aAKurMTbzI/hqMsZoRC7q
vETOVHZ+Gpfx2E2RUimDrWnr/V6GXKJrC0h8YoWgKZ3mIA/mAJ9lMdmxKRayI1MRVbaN2cRadtoy
4BJ2OQ+KsTmYfdIePo/JyRHbEFHowf5zfFS0qJyBEmkOfcXGd1Y5WknIdgIsB4V0pL0c8NwS1C37
JYi77tRtBqTl8Fe/jNBMNIPmmXLwOr0ZsMZQLO9n4LXawUgwkZJn/2rKPkU4lHLlqUg8bxWH3CBy
npL2OAyN/j1v3u4w8DY5NEDyLmeyr54HrqP/6tN0B6uNYtj8Fauic6KTwxpKmwyx2uySCVQ1a8v8
rjV7Y6ezajxabuceUScs/I1oQCxluHwtrcYKUb60+3GP46ZFJiAfo1+Zq8aI7+mvkk7Ju26JlV32
w5pmLBhfpgcA3bAYzam/qarJPcFFc1fYWuR8j8x8JTwrfpga7If8qVQ3U82KfCmK4EGpjYkfIcX8
EIOTu1LANZ1j5UELensHXtlayCYOzO4q7AD3o3DJM3io7kBiGM+l1T+yOa/u9HnRM4/JlhyDYfmp
9TEmI+d5Zumcum5IAWAa/enKWbjyGxCF+RVM6gCvhgh5uOrVyeYc0VTw8Ekq+ptEd4N96tS3PH70
50pVMc4JqttqTjpFk8jvP8ZE4sRH7AGgXZCktXQciVvVKajuNaivys7cyZWTXiViO5C3hCVD8zpg
ybyuigubVedo2DN46ZKndRSwo95L/aZeX4nIar610zCuQ9upbjysOx6UXv0lx71sFngOcvscwNw8
4EkYrUUP2QcXC3PpoEJ4GFwXTfG4vpMHrCPrO9nP9uRwUeaSAx99MuI6oVTgZCFxgkEKgq05xqev
pYYuj1faDTcoTcex90mkAmMLMu1eoLvRhxgbNmqgb5148FCGJgq173nb1HKL6THEaPUrmTSESfJG
P8hL28hz79qhnVbWXCAtOuMACMQ8lKaHs8Tc5aHfdePqPkI2dMlDO9dHq0Dt8DxSKOV/xJJBVpcm
2+wFKNZiHQcKEMwomi3JGuttyoynLLXG31X5woaO8l05WTvWqdb3Psyo6TZj8zL0wZwKc917w+Q1
0RdddizqsLoRDtAfirDa/6PsvHbkRoI1/UQE6M1tedPVVuqWdENoJA2993z68zGqR9WjncWexQAE
MzOS1TVikZkRv7mXa5d9FK0nO8zHp9EJ2wdkNv1DgMHMduCJ+I2M+ZqqqvbGPeIfSsVhq6db4zeF
/riokwvSbF+6FqOrZjnImRycXll1qaucxABLukazU1EcpTI21Wq6k28fIkTusYq7yJeX/3elXw3H
KBp+SBd+QiqqE1aqrcskUrbSKQfTmsaVHWWfDaCAD3UTbFwnTS/RoqUsXVglAESb/AMKlaaz6a3h
EeInGwK2ng7Q4GjYKxqoP1K2Ne6Ku2gcLEyKVbI0WTt89ahV4S/5BV2Q6NSYPprTmdJ/bYzwpzYO
yqOq1qhW1B2r+yUcpcx040xBdEaR3Xy17WmNdvbwlfyNuZ/Rb9rJ9CJsTnqtdp/MSjHuIFFVa5mO
jC3PNOy/LkWnRC+6j/Hscln5o5TcndFOt3VuMazBFq3lNa5oeHMtCk5ygFk6Yx/5LKZKY5wrhyRK
cFH4HfBfk2bnOkmi/FjB0cPN3yfJhRxnptzcs6LXvfhNwdHx3MR99cwi7ldaZM33rnNwNO809QHH
DvficdOvG3ZG3+Okf07VpvoERzw5lVXUb2WCNf9QfIDLQMCCfdRr2QHwfPOWd+lO5llhNG5UdCbO
YQvXfEbD8SCulGhY25QIYovS17/sKquVgy7L4xQ31d21ZIwfJ76Oy8tXXQ6x4589gLAnaQWq69w1
KGKFecxax8ud7TQE+EAtzVpW11lqf+88VTtKH48w78HV9fRipu1WuqZlmcR2lk32bODopSAAJX+k
HCR9YHfTs5Moykn+2us3CILikCAaaCAUkIbmZ6HMFIEfPPxu1XMRPkSV/VnINtLCW+DaGrI5lMgZ
9Ad+cVWOxqveKFR+C31CT6Qwv0i6qqsrEOwUmO4kl+XHnrbxTGQ/ZdSihntosTC/ZrpKbB3u7RI4
8kKSkQO5xzZzkpesm4OzXYT9qgUVROpNYRfVFyj0laSVZECaACGql8TpLqYx8RKf1frFHuuQWiis
EBmUsGRfIpSNiB1XsIOi3cwe/lgS7hTxdO81493tevKRRUz5TkFvdojC7NFIyHIPuTkjlp14n7TE
yo9xjDudNBc57jt0rMnML6PmWLmPjV4epCUHz9w7Fp550qBWeo8s9fwgLct2WgyzalZXy2RLn6KN
33aAJJemfPA07i3zS+/myHTPaqLu+wLfjAX3DoiyjtW9A7V8a45xvcb612S5VdgI4jTKiZ821QuI
SQUCaBmON12DfEMLS0ypGpipfZVhDOIV52HB1/ECf/RVx310tDZ/reF8p4XyWkwW/MjR+iKtPpuL
k2H1+lqaXRcujqlk366xywWjsb5DVq+/78O5vM8VbDER92q2rR0DcYxzLAVDY0Rgn4NXht3OwsoK
ubVoerTaaLroFPmoH7HSgQBAbgPwCg8BmtD/3puSKupq5f9ompH2HvzHXAmW0T6PLQzdzHrL1ja7
oKebXhrfSi9uXZt3k7qRbum5jXVLgPRx3yc7DdP2lYz+cY1bHAC3DL3hXt/9ETeoDWh8ZdhnoeL0
rJXteIbCNzX7VqNIImX/a/7l1vkBfKKHdrOnwj8vD9AuZEuMbIEwOsrO8fEO2Q6WH16GOWsxqntv
5aNaS6tSvQRhjXFbIt16gdDlbhzHmr8M+XxnLeXWNNdeuqqJ3nLXG7ZurcV3hZJNm8Y1f/WL9Zqr
m8MWe3M4RktTjI3iuH5ucse6ky4DqtslCI17GfPcEDsgcdtpiu6tUcC6dvigzY6nvhZQ+S8UnNNV
pw/qa1llZM4UzVzLaNcY1nJfhTs7qLXXSjUwNG0c5SCjZTjzFp7d+W5cLjVryUPgZd6jDGbJwUt7
9/Pvj+thFfJIP2WuF6CLOJRv3S9PH5TXdPL7BzJK381FtH+2MGWM1bbbSFOZTA3WdAnivdWKN6cb
fjmW4hwpZyvbckztjVMMlB5nM0cQutNslntT2a9C5G3ZdOJHiLMi2dggsDd6dzTI6wH1zyASDZhg
nK2ogy4UxCN7k+XU8VpMV1oyaZ6nUSAr9TcxZ72at4Jprbew3W2SGMvnydCIlDsLRKXEf9Ve1LE7
624vuQV3wu3RLtJg/SF7IKdymMgenFl5r6RlqOhd7OU0Uaq/JtCF16tI14fsBMUtYDxX3WKbh8+m
xUP3SR1d86nLMEPOdFXflWkDbtxucvL8XuIcr+3MSU9dO2sXie67soFRsA5qUM5rp5wQMyucyzU0
b4HDlC11ZImVA5JXxc6z8gJTTj7Nzty/UC/5PnotiZoQX3SUey6xl3Ys/0Jei2qQ6QetS9xHCQlc
I9hG/Il4+VrOY7AcFkLLYahNfFGXq8hA587+YkG5vXVJvxayMN36VKbe2imudnAGQr5ONT/h0Dms
tACt3zBPTxKRxVW14/cYnAA4zE+JioELufX8/ycizGAnRBkbbsvVuHdVZ5M6GsCW63Eyo+hoKdrL
B7TL9ZRfwr7IjeB8RbsIjCW1eySkTPhkSrHjsZ9+sg3QaBbST7/aiBR34f9qCwuF9CbvPrM2Bd7j
k7tHrEw717VV7IIizj7xzH6fZCMO25r+L6+GvVZmKqbj7K62QWXOd0OpvU/SFSs7WzBJrkx95LTK
XUaC+sbR/5PHry30f+H746+Z1asEeX5+gcodT7V644el9dr1UKJNQwl+6Ugl8z+ZPDkAiruqrN1v
rqcoq8kLype8520BCAd1utRHYt8dggM2qM6DXAk+EN4jQaueYgDKpzLUvpfDVD8JuzlduhBUuXaJ
lbdELV3SklDp0jusqRpuZemasvyvfMR9EobIThJVuSS7ekvRtzn3N3UnFnDXzjmJvsVp6xxvua+h
5Ju2eboLvPpU2L4+AAC0IyCfV20OvNWSA2bGey3t5++8dyOc1/v5LspM/dEZoLnKQJREIUR/P3l2
m4jcUq0aSF8wI/VxOodY+iUbUDfLITIf6smO3lp2ChoaVKu2KWLMz43+sZ77o7BO+4V6WuDMQxr7
RXrsqnpJKeXdCw91StAJgU5dn2SwGhACqDLT2cnEqHOiA37rgEUXQixPX/dsZiiuyVzkOPKt48XY
qsXujyZSouM1bf2b8p+21of+63uwMfRr3xVPJzBLnhg/2mn+lCsQmZw2DC9yiCLlS1UV1v7WxTIq
vEyJhuBJXoCcQQ8ATIVaeOiU3+ziCkPZWV2bnZLFUE76e6f4Zfs8zobZVbdzoXkbFFbiZzlkLQ+7
JInjk7Nkd6QvNQ5WE7RP0pgCLT2Hg/XjNmcyh88O9I7w7wSVhNUgJl1Kqb1pEA1fIj2lQgC9BkG0
kgWcaZUAHjseU6YavsBDNTCzTToyf8toOlWQSQwbNQnKnq3Y3bKWy4BcFi4qKyPqtE5v/UyNu2ox
BBqrPli1Vmd+Vp1o2IIScO5UFy6PXgTdLgtbwJaRf49mnL5J43ra6WMH/6irkwd7Bkq2tORQpImx
6joqHNJ0jNg7wXAsV9KUWZqtPypN4lykq7fCbu9WLnj75SJKG9XYrh0nv5ufZ82uX1y1In1T6tsu
0Ke9uE7mrvXoZ8rwlM5JRaVxPojrpN8m40lrKVhJs0rh6tWLdO3/c5KbwtWbljLRbVJO1ZlXla6t
K3T2cckF/yDu0yigRcdBT3NA8DXe1F7TvEDatmeUcP6MHZo+Os6oJK4DnBJeutCS2Dg2SQN5Nk9C
xFuVjQpqr8ofgSi62xj9xR1sip6HL14piYthyN5ZvFNSAy/xtLaPf/KNpE39Mdsp0DxXdthSafwz
iL/6VDTkQ/3M+ueyt89Sa8w6DXdUlWxbK8AEHPbphyve3cg+93NoP5YD8qS+keyk23KL+Jz54bgW
GHw6xf7GbiA7/J6k1jpmojkGddoc/zlJotwU1SyZFJmVtk7VfjyHDgB6bUTwFdsTUvll8lIv/Lws
z4yDQan1qYdxzJqKEGQXVhqFzb88dTDWDWbCD4Ue8fzWi3xnwLB67Xvv86AEzU/ezeTuuunNGzH4
TepGP5eRgUkt+KdNjF/R9+WDqcp1B6fkhe5kCRwmr8y2lqaOr1OfYDxQAdTWxxyJPBuLl6xR+5OM
zj0KQGYU+BcZrdTg1Hi6+ySD9r6cxhaZ7zp5Zi1+lBCzapL7MEZry1kuP2eNdsp9tmwyRT487FR9
XZn5wXRT41vpI6e+mFK6VvcrobD8uXBzVFx8xzh1Cv5TMYTbze/QYWqdnz6hDlmT/wx1cvXDVX+H
xkP3flWlHxadPPvDVXO0f3U9KZ8xsih2epsre7KSeFiDWtXDqHwFS2WcsVU3MBocqq9Z0pHVDcP0
Hk2c7IWb+EHib9PDgTDU6P9zem2P79MN00plulzW9xy4VgmU8KbY5O34rjEiwiGe0bkYeaYv0mp0
3zRAshASVQasjW44y0Brz5CUxqLFg3riF9hL+z0QRz5UE14+TJY5v6/wx0fquJJuAtBw17/FzKD+
zVT8V/E4U02PzBZ1vT9Pk7EYVljRmhsZzzQlOMvZrOvvZ7e+D7Nl2HPRFHh/X4Gb3VRuPt0nfuBh
w6xtpXU7WEDk72HjltvUNiaeUMSCFeY3JKdOBXvSmsIj99N0/2Fa7CPs4Q5kmoFKyXvYH9Go8VCa
2ElTBgS1jiH9x4Hrezlv2Jt4KQyjD/tV6XQj09/dLiuXcJdr/y8GJDjiKTd6mXLOdL+6KCkrpDLU
T9KSQ64WlFeXQTk0U9Bjk6aamz8GclOtLtKXcOEDksovyERRj20LmDYrmdwXWK1Mboza4lL1uh1u
9a/BLihz3dq3GJinSEuHcX2drNRVs4OpjXTMYkUrqwnkkxYTn2VhkeX8K9VGSMJDFiDSmStOBl+n
brC91lL/OrP3i+RkDv0Osm1DmQ5fGDGHuVrA+FCzQjULT07VZ/qdDF/NZK7jdRndd1CscQ9L9RCo
fx6z8YwwzTDIbJ4Bann22u/olaEKiZIyxu2h6yofOMgSLoE6ucpjMdYraxxaeyfZdVNpUPtE6mAn
GXfQ0VO3cppIBfa8JN5vQWlvExTmToFjb/09rZQEmRoDs7LYYzc8t/rnW1OkraWZeZAY9YXTchsV
aetb8+rvGoWg1nPyKEhqFrn7DLU1fXWfbXtoXrXM6Z7jttqXZty8koePsc72vlzHVHv5Q0yVr8Hg
jH7CMaUmQuKKmU1ggE4YR1ZJy2g5knFR9KHfy2iZuDz7nImlwzKaG5gAhaHf3ckobJJX5BN7BMYY
XCTo5Q+LjcI7zrUyvItySQ026hrkNiM/2V6bizDXu0bXMuKU5vtIGWmgQPmm751/CnndRqTwK1f7
zwvJyEyWc331zFJimPe4Wpv6d091nybbBgpTu+XGmNCVlCacJPMxayz3EKNEszKWpgyoqdrB7f8h
jVsoVqivwFedk3SNs4V5oo3HjEWG7wC01z/bg+ufdatEQNGIB+ARJMEgpo8YIS99qH4eVav8ifrL
WoA8qpIrZzZ3iL8sAJ50RrzT6dncIdFjvOX2+FdpacZDq7bl52XSULXN2h7b8sUq1Y3vjsX3Cqzy
WkPYbVk8AMujQrzT2ZN+UmM3XGHb4y4KHIRMdkfOFDcX/H+bZ5g67CoRpYxglm+LaugP/YThfINA
UheW6VvdK/E5ju1wI/0yPYFBkzuxjnhzsyguh2OADLWF3Bq2t4iZOen86nu2fd9X+ilWC40TwH7+
oCUHLUqgt0v69veoD6rsBa3e5DAvoxIcWGPD0mOkxQs5jGMoTq9KPcD/5+Taw1DYLD0fYwaA0ts+
VXAiyZTxkWRNSgnE14BHQx5hXw/rK5njL12ojo9u5Wf+qgadHht6fJE+q6J0Afzl3JOX2zq+obKA
+afKeC2Wmah8srg93vpjnhgXiJIYAVOGvPU7freZwBLNWLIHHXJdWWImuzZg957mY4X6izqvmgXS
8h8Ri43ik4+PxS1CM1EC19NQQ9g3qy59jfbBb2KoED4Tv/C3aBvpV3bpjR1qxcEPNWqno5BIpZ/K
/QQsJg/vY7P4GfX6/J2NKwSqsioejaBX7oJYcdbUsebv/jAcx6Qc0V/G4MUwUm9XW0791dXHlQQo
IXbWZVSHZ1It6rMWxA+d7NlA2oDQrqruRfOr7yJVAJm9YYmvZE9lTBnMN9GiaxcNg0F5TpxQ/6ab
gbct+9E7ImW+v/rYpwb1c8pOwxrJifRr1gHhF2VmsoVmaXp/W3X2pc/M5kvTIiCRkd15QmIjAdNm
wXLXO/scq9jFdJ5nXxWeyzFB47WY0V6k5PySj3q9UazE3oXLftREWuyxUkW1ubqk8dBuO8s6wGHu
wrU3+vPFQUYEiiLcP+g2/9l0W3038Jr5nAAWRZDYn/cAYJJvOVJSCSbcpEdTltZofko3N2NI3efb
H9HLPUqF9UWBgLoesvpBtUL8z0e/84B28FC/tk2TvRhmWP3hBsCIg2Kr4wT3IF3NaAWX5QKZGiur
RNHVvTfp2WOwuH0CWfvkdvxkU63Jr12J3vcHd0Ahzh9zKpL8OhOgE6jqLC/6mBQgTjTKVpq3AWlG
KMChkeVpu6FswoeYxc0K2yKoxzqFAiMDyiRNt8IlW0n06Q4vCuMtM3/OZBtevVzb2nZgNYgBRRpy
79AnxykBcoK9zl6altq/9+VLn7+ERI261cn1bYbF+bYdFB/uFfoCbmKZL9KHrGitNO6z9NSDy4O0
YJdoFeGj1vfhHVyw+mQDN0Myopy+WXZ8auMh3DcmVb7XZkBBQlfxfQXEMO0Rso3QgNXV9WzE/dew
Th7TLDD/HuNorYee/8MfO/S5mtD8VCnluPVtmCaGY0brvGnx6DTL+1i1cRmjNJGsAt9ozp4T9i9B
a1qHoVKLtV+CjF4PwEcH0PZPaWb3L1A/jY1nOTD+QtgoQ4hOyHIpHy/x1eDDhbyRByI7cLe40Qxr
IQbIwJVpMNnONnBGfk28wy+ZN65RUue11WSQLiG+++cP7Vr1KSvYyV765GCVHl5ZCTeIXvoP3mzx
OO2s8hRa87fASqZHpy954LqDtgtJO10k4hpWs2OJ09zFapa4wY70fWyqeBbrQX92elSql/tRbkO5
PWOTdUyiJw4J/H9uTTBn3Tlr8geJuPW7saauYpC91ztbBgbTSs6TfvAi7URePbhU+mI/mS3qtCMI
PMqxejccyfOfpE8OyTL6XyEDtcI7EOksFWPK9Wpxf+WwaMhH3YHTW/Vd+BcEHW1XRnq5KOIEn5Gd
9/A3IkEbI9b8qZ8WdlBuv4ZLi2pk+uxCS5IxidfHHyZa2C9NOCifnCl9yNH1f5Ahp0HqINdRZ5Zw
1aTebg+5B+Cfa6kaNFZ7EeWT0cnOwoObOeVGGclEvguKzFMdopyUY9ig4MWyidU+2FRQjS8o/hvX
A4Ip+NspbnaPD8V0lAG/UY3LLc4NAc0alXq6xt7mBm2xb3PrLAVUtVRJAzk+D56lIuuM8b7OWlAZ
quPwyDWBXdM9Rq1+mfu+WElzRpv5EHXYDEgzHQFrKmOeA9LItHvLBlvjV22xkvU9y1zkaVLygJMN
8fnavC3wP7Q/7A+up3CDcA3WrTOWUcmdHMw0mpqVO1YUgtoWwTNpy9DMG4lKZ++a2yp2zL2npZDl
cP07i91WGMFYAu0Tr6Q5OPAAES13jv3JnccZY+/EvI/zMjBWBY4qAJV430hnEDNSs5u/B1pRXK6m
2SOpHfZApe9g4uY8hYuU8LTUEuQsllqCtK+n0luLPjC4/XG/zNEp1W3emcpxGIKw4HmXY/L5WqMc
snf80tumSxMX5nTjT1l1nPgRv2IQny91qvkizb7Biw601HPpIgrhNXiCLpMmu64egij8JkHQ7NFC
Xz4gRBTuWIB03nnAgbAdqfKL3qAcu46a2oIJ0L0Jsk4ZrHLTR3536GGdofrivzdvo0WtdwfAocE6
TypeBpNX2wdZ2EX6HZoq+sN1WTcMWrDmB1jvZQ33vpBz+oNVd91KJvTLclAGmBpbicHPaVn9gQMI
1uWc1LDIqgKZGlbfB59E7sqRFaPLU+lhms65XfMg6xuqsbiX4xTYbaxsSvZiZm7qg0t+BDyCIXbm
1D/wXyiCraOmAVP76LDwlzEIXT5C/or87xoK7eP1Q4yCbLljYWkuf6b8wbdZ1z8UY1Aelj/4XZbX
7yFRQW9bFGBD8/rNZTqlsejgWc1TanbHGCISL+xFBk8U8UTyDj+GVQLl7a6AZ/+PPt4SyOZe2USK
O6wNsCyHyOkMsqmlgihYlAZQ0AylPDYLLvLWlH+uvHPM66jgJG9NGb0F27xC31zf/dZ5lYNGR7Pz
LRN7DcNKduUw+3+BY2Q9B4wIIjn8odo2m3uUaaOjXrnxseiG6l4PXbwKYtP7FLQOUGnc6466n4KF
tmGOm4kbXwQ66ttqwhMuTS6CFpVRac4L9iJwGL0FW4H6BHES2+/GekCwvX5im/hNdj0tmQpAG0F2
tIey+jrYJ+p4vNtQAB020lXivbky7Ng+6krqbrXO6Ys9/C5McDPK3mzaJ+b4cAenGt8aubHkLkiH
DZK18fttgLONS+Epnz/cxgooYDZlTNPqYBuqBdxz0PdZuLEqJzkkE1h4XuM6slqsX5AOmwcempUO
mga1JATxurva1C+gHdpdBEL/uptRoxQoILl0KKZ+5R+u7Tjvonuw4iR0QVle+2Qi3KRzNH3PFgEL
kbKYjO5t6gCVSgtIdfOUBdVbPsbV+SqH4dQg0Zamr2jpEXE4FcAOQjOAu1t3kymluhLEwJ/gAZBH
6PG4nTFv3QEV0qiuDm1YgAr3a2xJMl1Rtz0Kds9J46vPDoRdze3xDllaQ8kTTDF0lPwK4CLrNqy7
FU9q5RhQBHmOctO5X66XY0W/cYYBR48N3gkA3BJHfWRzAGdM6z/JAQrsro9V71FajmnpKyV21ZM0
g0m1tmZb+Vtp5nXVnWZj5jfshcMnvWmaXTw05knHFO6B9W+wHkMy3UDDEjDO9MkBwKK+LSJ1WGua
Fj80sY3bCsvM4dhH3Zv03YIDRenus5q3uWXzTh+SB2DV4+k6ifyAdpdgeyeoon4czVNhKcGVNSbw
IGleQUaN/XG0+XezW5olmsnr3HDKu8TXkvmVeqa2ReGOd73ik1tBd2dRM/KdXbloLt0O3SLQlICx
2QEo63l3MaqoNSV+OTUH1b5Y9x96pFtmyTXVCb6ONlDcgMwMHihL/EsU2t4FiyodB5OKuriMSGeq
KATVCVIYkMLORjm3Kj8nwtsoHDZAiBRgN713uV1HRk2VpStvZHTIiP1wKTmt/LZahQ4ZYmnK3Kls
DrZiNHtz8mDUOQ2ykNQRbLPNjo1l+5t6MVryB/A7AwoLJ91s2bNNY3R91l8f4GnbrfmH6u7lly8H
NfEGfhbluLu+xyIv6Hi8Ur2NwvztXUafbZB1KU0tW4PJzQ/dAlKSA6RKkj/zU5p37XNSOQVi+zr8
7CUgoWJ3V3W9S0l0Do/VZCnPVtsmSy4o+xEo+uMMvu/VKvJ4XyCcneaeu1eitrnE7IO3U2qb4DAs
e1FO6b/bTXe6Pqf1GE/kLGx+NjixwN7lGmGrLj71RvPQpfy4hkSl9mAr2N47qGJVSYxVsYp1cOp1
4EMtFwpZnbqnjILEvht89QkuXot3q5d9G4zoIjuoFg2LwiQvYungwsAMflWHttkqScB3c7Lp4ure
cAjMub6bgefMXb2b2sxgTQxafCmYXM+kKQN/9JW+raB9xT/QbaBSap9/+eUKMo+iMu3bZW/XHko+
1jfTw21QLqOpg3pymr/LAGPjbHE87hZ347n32n02Dejg/qu/D0bWkxJS+NkiN5h9cuIguph92h9n
MtQsCSmxSJ8cCvaDFzlLY8/AcnD4Kq0PcbcQZaCamqgV2ih/XOZ2LSvwnI2t9wV5Oz74NvBHU5ta
Y905Srm5DajBEK3NJDM3VCV8kAAROur4CKF5oaNaoHvmSQbkoMJSQAhfjtJhLYFyxhOmOFfIZbuT
vYan3a8tlQ10gf04QIFFReem0SFn/3ehDhlG9u9d+uM27zaF1He0LkMwqXZVrs2Cez1o0Axd6HwB
yd8n0znGSoLm6wxVL7LM/KzF/ndpSX+oq+pOR95vI31ymLO0XQMTmQCych3py+ANyqWx5AtWjgtI
YdpZlu+eYBHUZ7+kFKzPbAbY1pn34nPlAebBUiQZdpaMkLaP7mZdBbB67izsTqr43ixJAVzxxbn6
9zh2rGYXln2q6wMMaL+9IpM135kPmY4Ji4xSyi3udU+5zowXDn/UX7TIMjZ9Wbgb/Lr6e9u2+nvU
Lod7MzZ/Oa6VH6TLXPqvg0tYWm5LWwuukbeJPQucgzqWX+QKms9/K5nkU/rb2NmcbG7XULpXrFNY
0S97qPWklAiEGFgW5xZ6IXnjH7RJAwNSqA3pV8NdG8aTLCT7wlyzAU5eZMvgc1NKy+8Vd2Vqgcn/
4lFvq3WA5jBkl2H0rqfU8dHYkt7raRPr+lb1ahSNb1GUGZszS8/pYPRGsb7B0Ltc73c5tgprIwPk
cBvQc8yVwrK6tGH30mvw7aSsOLQONJsJzqoa6lfptFu/VhnenRJp134pBkoh8Xe/dLX1iMJrCaTt
VqrtWfc6UHVwA8v8+1v/1FNNAaozbm99EqKjUQO4R/l66/dcEkQ4l2j8rhZ8LDrzOrJpefLV9vBJ
zmp3vJSaY57NWTG2fjrOqJSmryZZxJ9L6AL2+RA6+Il1BqL5HooG2WtZGLaEBiCrd/wyyv4Vw724
0oo7wZoJIg0+zX50Kvvy7y5TYYkgyDPpt1TvGnXr+j3xBlJbumTinGKnEtZ9uZ1G4KirSRmr46iq
9zcLFIDG40UUxKTPS+zq2FkTdzN14ussOZVDVUX1cfSH+3rRFLv1J9hjnOEBbpRaT9WVX/Th/cyu
a9MaZfex011GXMUMD1Gf/rxGI7SzuCgvwlx+C5+bCA8I0X0YpQiKyoTl0HrpF41l8OHWH/tZvyuX
rMDYBcVlbkvQTUqxnhrS6xvp85J4Mf0EqrBurCpCFYDAa2dW88JZFROipiqTAj1Pk72My2EIQLpD
vEFPHV7u5TbwPtusvEM++FBvgnUSBcmFfHNyKftwpPL7ux27mIxBkChWrVcmFxkYrRCGgpz2Xb7I
acHQuk6sl6ApT/J2oy+/IqQLjn4KJ+h6SVdOlWb5nv/6WHQf6qyoTz2F6POkztm5m8LsLE05kz6W
KOhB/VcM3hnkz40W3DMXiEaDODm9XUF3NRd5dzOn2GUjWD4P2lntm+6+SOE4Dlma/NUAL3UbP/pp
5Z6Nho9aPlEnaY4kcvO9rRf6p8hJf0qEnfvnUs+SL0iRo0TDGkhyHuOiV4UsDj5d7Kn1fzfVpQkK
433UM9z3YMOu+yNKoTq/4cjV460G6vzkIoa1L/NyAJ6XUmWLjOCbOjgXyyIlHbXK2kZv7EebaCP+
4Xn5qcKwfDt1qXenTxVAgev1GqMu170KUNVNl91UjIauSO1KHxuqCh2HZac5LjFKRfuqy7sENjUo
AenLJUbmkD7CKv0qtmpRnlynXhMqG2qS+gpEoLLTl91P5FfsjZazCf3DbeJH7nuggdzoQdWnHyzy
30MkTi0a/RL1GTBAqzdX0ieHmN1q1vb5WVrRrEM/bVJ727bQ6kYwVXddFLHeKNojdjCYuvzukggZ
xJgkoyz+nLHm2WWeZW7mkTzD2uxQ/jS18alcWDdj0y2GCWAqoY5/g36kryMnqB6rFi/NQUX4wO8a
bEuiyFkHaeR+JYWKyF7g/wKttwmS6S6flRqnboipYVGPl66vUDAUFmuMVldU5s3yo/unTwLloAz6
q8y9MV6vc6+XyRBCWa6sziV3G+yyteAwBLExJNU7/lP62DE4rN7hz4HmuEE6bk05Uz9GfUB23MLQ
vrtdRz4jSpBJjQZ93npSNBvB8x/ZsdjsNvjCnRquE5KAZ2ndvgco2/kEp/lHZN5Ful68NlUfPZp5
85bFbvGWkC8/BgBmNiBsize7GRWQuDkE6aXZWU280tmX3EvTCS8sjmLKa46yQpMVKTwrsvai1aRN
FpYRtf3MM1x58Mvsb+nuYTPuxt9RyBJ9iNKG+EOU3ZIFjjxv+sIL8AIm+f1anRH8LfpP12vpo7or
DR+zosrIPhUYs27MLIz3rVdlKJD54SnKChdAOaN9VzlPHiaMMhgsXanbvroOOZyy+tUCs9gXST7s
O5jgnxpzDlb9olw+jSGaM7H2BbJ6uZ3nKrwrtCACMtbyP8oep+/QFq6hSAWgGJrk5tPUm8BAu8Zn
obYsxty4T1fVUveCrQmYOkQ8d0rxaXVzlIKLvwN0FnFW7Z+KJAy34+C9n82/z26jtzMkioanEVT7
9n8RV0ygIHgN7/3MLPU3d4zXVIUmsIxgv1UkINYxekZfey17vuLkvWo/O2P/dz4032oFMzY99F1w
FYH7WKL3jm82NFKsASJ0C7lOoajVyswWm94Wc45V3QPjfejsl2uRuWeHbJldi2po0tx1Xtd8Rl5o
x8oe487B7Pa9Wes7F3jc1wW01FZe8ClCm/pi1z7FrqVfTWfe6lNVAacthqOBbcrTPOV3elFZr4Yb
qXcosi8CwwZ596kYDuiagg5emth8wnpRCmMvwVM1UKW1cWyR0aAcn/M+7B5l0NR3Hf/wr01fYFfl
hp+QlVbvzH5yC1YC/XHsHV5Euafe2YY5d5TIQfvOda1U7aaAvDT9DJKx3gaqeijqXN+1Bmy+1MNS
CwKYtooSJ/tka9b4XOXZSgZFGgcazHcrIMMqXZoH7rCeA3bgZrDry6b6krF1c+t++gYOl6WEr1tn
ciPNQzNObLdcP9gZEE22VwLOmJJkJpn68j+knddy28jWtq8IVcjhlDmLSpblE5TssZFzxtV/D5q2
odEe75r/3ycodPfqBkWRBHqtN8xaIoKekxstJfff+iIkxjYpQoiH94IhItBok24ZtbGGfY4BUm46
iHlu7PIMQ2HVYJeOjekq6yrjSTMV6dgZcY4phWE8pWU1XpEL3ImWFNCF+XQWNOOj6JGT8EnGCRTQ
OEOqgliKZfrZQayltKQjS3wDN6IprlT7AXQnrOyoKIapKa8HysWzSVOEp2fChgvsXJbE4wa6W3kC
RmUjnDapA+GdO9WLp/HeLlEJnzpFUCjBkdnIU1t0qk34M+Y2Z45MY5NEzxht8daLjnGrtjUVb05H
j88joEBlr7Z5uNOllKYYEQcnNXRnp+iqtZMpzvtFMx7heGAwLk6hJMPsU1p8tMOk3H8cfhd5O+0C
S+L2OAyLW9vttPGIVsMgLcWpW2B/gYnXPjV+215qXZr5qywuAbtVKop6U8mLKmvu34w0RVscbpHi
tGwhrunVGC4E0Ub0oXlqVxukC34RIjxY3DcMWiOF484eoi8CKfZBOESt5EEM3rBl8+jvgRl+Ng/6
iT3s4jD9crOSFAuLOEdSMXVJaj4HqFmBD+KxX27Q/yR/JkVru4r57lTNWesV/U6uPeMOplpK8im/
3CJUK/I2WL4PyznEVgr9bl4KtYMlMIuVMSZs6Xs1OOjkGBbOILVPVmfF1zAb92JQdDV9trYds7ov
wrF9cjwTmRgHYpUYHLqkX2foF2yaXu4urQrxTDcn+TAn8tei1I1/anYB+koyYToz4pPXB9B+ll6f
WnfCZaV1gMV0+eAgFIY+mLBf8ZwcnUXVUXe3EDGwcJKmO/y0gRgsX9m3mBkL1bEwIqGeeZG9FE3N
jPpVmHnlbVRu46trdsp9FkjqvZ5P3Bvrl76z6yPyMEkx6q2PzNGk7yya7VgPGPFBDO0g+6OzjRS0
n66FFPQtdID+AhB/+Gz7SHVqiuGSiyTsw4pTGB5Iw+dZWDpXEAHSQpPvGyrrSScVZ93QjEdsvSJI
1lSPBM2ibRDGRCXmNuhNbArT7j7lTV6eRYCIBwMIgHaiZSBhoF+csTsjyWw8ii5lIHHiKP6iylja
n3AWfLeHK1RCHU09VHTcCYkhDrqsWPsmCr7PXeIMvaNVpTfuWbTEGjlXWhrWxL6YVhMDuO9Ze6OS
/hJdIuz3dG0gMX+7MKLImZKXNxgzwk8m+oVwQgUg+YZDntHMch4Vp0F9eYdMngHO0QR1RtAGBX23
TLa3uTPWOUoowOZ8MIBIkfWN0lOgjMoxyx0USeIpLaw4x2jqEuPCC9TJRnDwos2gbBcbo/zKLUM5
3oplrl0+fWg2GiTS22jRpU+NZkX7uNfU+6qBhZNPYHhRW8wLPl2VFfytWcLbEaVGESxGRamxnILF
XNQI3QdZwQIZcBsACwpqqDYEwZcphQLzItTPctUrw2ow65SnY69gB8+IhNj9sLjNSSp3iQquItIu
tzkJT1ZLPykRAd7nQfYoMkhR20DQiaNwc+NVz22RixIx4iw1h3LJriv4GSjaYqIYnjNX0KgBvInU
kRmTnc1tikE3+SEhR+TKhn1yFTs9IBa1iYRgUefIDxOld6cJWSLdwF3tNg8ttj3AvYNI7YhkTlzV
GvzIvNnN6Z4i7H/2+UbItlMxp09X4zc7SZ/a1e/xRjFpz2t8bN94jgkiYqbvaJvc4AEpr+1PboPP
rDj4ZMMvkmRbl0H17ypdKQ9Y06GDmgB/uwwYraxthfy0CBZ94qzKSK4G/XaeLs5u61aIt7BVLDdR
QVIRxAoXE5dGnexT6zR3SSfrnb+q8lzDqM7wchJ+cXbkv5Udxdl8KFzH/zn8IaY0S0a8VokO7SSy
OK0wh2gBJmlqFZ/EvWm+QTW19SjLXrZ/54wsRqcBjSTO/ifIegJu/x7AGe7XjHkpCVCEmCHui+gO
ZLtSBTjYZYqLK3kU4LvcxM9jgUYUebSL1aDFP8ay+oAV3VJpfQVjuHQ/ZWifRGRRkR+MxuRetEDi
vCR9Xt7mYSiCTjgyMkcxiAFUh7IOmo1i1cbwrZXdIiogRqUCAXtnwkWJpqqjDh3pKO5m4gUFBYJX
asnucGqKl1uOqC779ojmU5Ce4DuBNEKOLTw2rgbVIHHHXx121X91oRVu3gUprhweb+1bpONyx11i
hRaS45KLpaWm+qmoe/2kxxjzBRRxsqmlSAp/FvjpX6ciRgV/j250HaxFc548VHnQLuZOJyyWgA28
o+i6jc7RkgzUT3IUPv5bayBJ6WC/dvItuUU8zm1vZ3OfXpXwmawYo+gwxevtj4Fist4eKfDhYDSt
1CE0sh+kakCtv0FYyjD2Pkn+AVmICF8Gw+xuh9+jrsJtjBoVA6EIBAl6hJF+4gdCqzaIhVawWjL/
0Ta/qlmo3At4bq406UaGubkSY+Lg5N/kKUA00Ib9GSDiPaV9Nn2yvfVq4ogv5r+6xotlpTcJvnDT
2wHKFtHj+a0Qgfb0l4mzUbUXKvoGh7n/NmNuK523Kr0keuhMWxl2ztAW+zod71tp4r5p1SUeyuRz
nOAMGCiec7Isrz7ZdVausxEvyxwhshZtnKWG7/g5tw3joR3MRwScrVdKrR6YmNHed/D9XzCoWlTj
aL0mWdNvEyol4A4IM8HVOSlmN02iKAc40pjUT2FBpnzJDNQn0bslkamidCTioXKGKC1G3Rn7nNVg
gAFv3eB4o9a8O216x1/mEmI5ovMGrQPfHL4PvfXyANSvo06WdpqOkWAHD2GjTUVzSa5/2LLq3il+
aT2QIzrbTlPeVxZqp2fPDlyYNIl5GhPQDcC9YMgPffhYBam90Bw5W2OMOKYHGW/hzQ2d0LoD1a9e
e5HVxQCx8iW0ohClItxsSbhqL1pd2JsGpCqpa5pep3ULU8EdqAsNSmrc3NdDqE28e1K6fmNjPRUi
BIa9nI2Ru7eIct6vwSG9gKDXoirKksvp3rpttPDOsWJvF1K6OSi+bRzB70VbF6z4xDIpV4hvWs8I
dNQoLpsS3LDUWEGMNngWacmeFgrZLyRccAQTp+IQVmrBHskNVnOfmBNYjrYoCrtZuhhFX7tIUS8t
v0QzWlacdbLrrzo8JNnb/4LRtkqhXjpEqkXXDJmVhjB4F4s2sL4vwB/shP6cl+GY7PjDaRasG4JJ
2U5vcNkZkJrHtb415ZUYDwoXSKRv/figcSea8Rgm62QocWCd4SAC/OGgqLcE492sRVMcbjFD42cT
NPCtNiu9JZEDmMQ31aU7wTfiArB0yB5aCJSKQ/oSp658nTsMoCtD0UpkNJBDFYqnCDyMS9+Vh9s8
fdJEBehoblS/beDU0BR9iR4Xx8iSHkWXmArf8Euih8gSJR6ocd+WPnXI0G/Goak2otmo4KyLFgUG
0bQr5VlL3OAqWs4Dgsv6p8gtmmuiNI+l0Uifwqp3DmI9xFJQK/MR1Y+6+7Fq5W/TSZZ5t5P+P3r+
S4zXVfXngBzaaHto8IfFJxMA4FqDLn+KjS492VEAPgww1nNl+986Bxl/De4ySuDF1yalLD5qroet
UQud0BvVnVs1KABnUrXU0WZ+y/lk+0XUfA9K90tpp81Fa0BdDzab8NBWkzcXxjfmTppxJ5nsouTA
AjSCEeCb7JnPLvh5FK5a9CjsyXynjNO3IdBXPVCyF5Pq4s4AI7stUHt41Y2rWLCUZGutj2m3R627
fw59yG3ThXJZ81A/KRs8EIv+3nSAZDtIRD1FXr+vTc3c+b5ZLYa4ZytbNaB9Gklfi3+n+EyI/y6b
7k0aNvr59r+ePitG0DUI5fXqbu4r/chb6wNVeFksV/5e3hhHCj1usL/5D821xrCD5WWPylZUDuf+
W5lxGu0GEq1i1Gv0O2BX2ary5Pw8xH6/DuNMf7Iy7PxkNfT+Ssgw8oOk/xir+OrlTvOqqbq8THl4
uqdWAfKZr8ihMfVoGWmKeqcbbrLwW91+8kD3rENnTE5JkQQnxG6ktS1b6lNmF1SBi8L67q2QMUqe
UTu5OFPS0J2yiWONblVAcnFt1zE5RNdOlNsIiuq0LRHZTGIoU9A8kTxRC5ey0LeTrM9cmhscM9rX
vQxribLbXGvLx5xS1hwnRuYY0cQA9lcxb67wiZGUgtwCwMNr19feUoAvBAwj4Su0GuzU5ztqwK5L
sxy/cJTnDiJGoDmKSAajaUZX0dUHVXUeSMrhmGdhpsL9Zsftx8MPIo+2kq4UlzST0/YvKZTUL1qi
tmssFX3YWIN2FYcc3uZZTdJtiYTcrUv0x9ZwKHjCOwWTmrboMnWMlPGeQLpsmi4GCieqt2JJfsow
D4GH5vWuZS9yu1uTEa/PCFwl12HS9e8Gt9q05FqXTdAn13ng77FiUNYAB7qYsyxFmNKm0BWlaDwh
sjhxRsy/skk9p5P0HFE5qd2mftvutaovrpFN0j1GefBBtpTHtiudQ+lUarqwCgdSQ9Vb7lqu5V+n
IuDWKwJusTXJUAqkYbsSnSKocN3SWGIFnu1jZF9qPwK+pxSGe8rtR3hVzhl3NOfce3jlrrRJXHVQ
uOmnVo5bRNkX3W7Uis8i0KE4DQRjWqAv7aNX1gHGe1NcPHTB2tB4k0TMCJGS+1faHyQjlTcllNbp
IaV7TdsAbdAw+dYjh4UmeJpcLfQg8CP1xGPMLUKA50xLeR+RgwleaMDgfasNPgeW3kyK2s4Z697u
k+2gyUA3N3q0wxX07ezaCT67rTGsCqdv9mLUULU9n63isYkb+dro4ecsC4LPuHQp29yyoW4bGDH+
FGRUgmNnVd5dWajRyS57e6WzE35rwdoJQSYJqhu7Yh+eJ78fa+GNVzYBcN3QuvBH46sUei9NBxZW
mRjIshF9GKul2rr8t3l4c3QbhWdxHACt7OLr3l3tBTb5uz67mGqSXUS/OPv7oJc4PrCgKWQaQDbH
3tfTrHlqVyXKru/jVytFiaZTcuTcQUc4EybC10JsraYzRFNh5lW+s/owIIKDLmu2WCFFi3nGvMr0
952i5PvcwweiVUgyxw9jWed7FNSyVV662R7nRkQyo2i886tU3Y5VHh7zoa2PkZw32x5fcDQPEcGV
+Uue5RCLbXtou7c8TM/YkExysp8KzDW8RWlEd3kqe28Y06kLEwT8U6vDbwGbzJ64XLSqq9zdDpWs
3uErN6wktdFXHwYiEOBQKsinBJKjmZDLpmg7XGsd+L1bn9e62slGhRWFU/XOkkdsCiKpDHbiSqJz
0JJv4HHyJeBpIGhSEDUXl9dVp/rl1hW7NoIcVZyvwsAbsWOhiSD8gFg0OnA8HscD8LAJTKOo7jeg
4Cq/9VOry9jNzTc8rCS+aRFYJtElJsw3wlCPX2wvKrYibe9r6o9AwWxYtEgA8lwsTufDR3GtMK1+
Vu6s+qGcZIAMrCezODDfElMm6yEZ3b1u28Z2QF11b46NdQEAW7EHtMvPXS3d4w7lYpXt6nsPMFRa
de03Ce3saQNUPKkOBogtJlQn2WnVA/ZSMExit74nyY4aA6KJr16SIguoaz9CXAAQ336Iy149d8J+
og2UxYdmVfjp1pHVhIwCguoh6fldPf2ki9/lcDKlrBT9WfzAzz/rc6wYmGNRe3oWrblfxEYBPpJ2
gPfSWXGRT0IdAF+axB+XVgGNSjQtZQxOleV9F60BFtgj7PWHOpSHc+um7aNmJOHWgh6OsjyDrZn2
D6F3G7PhQi1HIJ9bKdbMO4zBVrM+rlsZMCYH01lS45djeCGTo18ZyYeiL+uHsf00GH59iUYPsWHd
DXakbfEp9lVAc1PfPGDywLMoi/JnXz2dFakW7HwcvxdzMDcL2436k4AuNZlh4uLjfbkhnj7AmQSw
qRo9/nO+e8M/DQI/RQJizfNkuhBVd8mMJNiYY7QYstRCifcpB5jwaFDXe/I6bEydMZSPIrTXIwey
gqRMdB91jVWssRb/FFNuP1nm2B5ESxwAwCg71+Svmv/Fg7RxqsFDQcDg7rF/B0gEhwqLVgHMdUMt
+hHKWQttgikKLKNi9Va4J0NpYcTRjYdCT+SljRjkFl0IvIMsFIUTpeyvMLrrBznXg0NteXyrIpmm
M+h3uYsaRlADuJqBceKbOorvsVFXxYbqRod9ye/v9e3xVQyJmYaCZHVkQBWcisby2Pzojbo7iQox
srXlOrT17FZgLqMsOkKvhZQ11ZvLDPErxT1msRndUwJaNbihgQqyYneVpD6Qpd/Y2BklGw8PfaYa
ZwGZJbHkb1uhM8ajrKZA5oonSxJB9k1OqluPj6JDiuVo2dgVMrfTuBsEPN9M4SrqTlDep0L0dFuy
pkNR2ykal+s46o2zPmTcs0SXOMR4OE/9ouHh43yDDpQO36bcG47zYWxziGOh1h+zsskKqIO0za5E
tDvPDiJOdM0zxJnTy1SS8ktXacGxsfwCHCji4w2IKSxhUv+znyZfAId1vM8/6VO6VT70etK9+vbE
wHO96KEvh2HTKj7i8nUTHGun3dWFri8wOUdsaDrEkGYuUmu5mzLIlduA6BOjmWEPlwbnoQBP5pXo
qh2DzBiV+G2mO+kOahAWW0ZV3meujtNxR936VjoR7ajMf7XDsksPom0VIKiWyRQv2tXEUir0FqeR
yis2g0wJRTda97Wyc8Q80WMM4/bgUEH40leTLgly2dc+GxV87DBUlvQxuP59Uj8pP06TEnJ6X8Zp
kvMPk3rUubFKCGuUScmAl6qkXsjULYsc/xNZTUnbh2wiEWHwzhCX2BNOh8aJAWybXrSb+zzgiQgW
ld1K9IkFDCha+9aA1V1M+0nRp6STxahFEaHCQgEiLQdxJg5eomHZaBbcMRT554DSezJwhl9NcoqT
8nA3Ob0wVwyIkHmV3EjiRa0D7Jz7PqySVx3CInkNz//XwvMiltfZ0GhPc49YZ36tRSlF+0Abrx/6
o47N/5iH4b6Y/qO6OYFS4Lrc/t+2279vamxmuq5sLiK2Ub8PWhffA0psDzkE2MXNL9M10awL9NaC
O4nfpqn25VWT+uXN/7KDU7jp9MpazQaaULkOCCXmFzbT8gN7mb2Wxcb+BpEQ4IkbAqNYZUgR3ZAV
ZVeSKnCU3agEaEwljrIIlVrFSrYeLvNh7LThklnrwsmCiwgVY6J7BCu0DQvIInN8gPWhCuCc5QIn
AR8zzZ+HxQq9vxHLzd3iLFPK98t9uNi8JKj8K9+J8HCrLIW2Y+2lQHv4UJ0StSjAoA+xCJiqW3N5
qol0ae35TrKcy1nz6K1aNbdFaSyYorXGldbiQmLUKpeIfrtXyXS/mnGnHG61tkl+lBL4N9ElSnri
MHXVFQZMtwodAhq35gzohjYsWco18VLvbpQs/1nv2J1S6beOgZIFz1GJsbMGQ2YvRq1wLNZeWOob
0cSZndpPrxgrEayMFLIlq8yWYrSDQAYEi4+rNy3Vlp0E7sKgnEyr8GPlMTe+iKHbYjiqOCP3HNEq
9OpBvKpYAc1OgvKl59MFiafw/9K1TgatMTXxsA1Ot1PsmThFufAkztCiDE6IgdTksQFMZsZXxdfM
A3TinwdtahpjU6QAcOmUHclE6tXOf7a70iv/81SE3maJBf6xPV9JxChAU5bIPrckIX69BEtcWLQt
a5CxgiwXteR6p6iiZu3ovX+am8HUl49DBBlQ7a+t0tnbDyEUHeNqcYsRS4g5Vq+FuLFgDTItLaaI
wQ9Li755QMSRKfoaaba2mftzkrXV7VXmSTtubCVBQxQkzSHECPEgzv6p+b/0fVj5vy/l/+llxJXv
Rov5Bf73ZaKk437yTzF/fDWOmsM6HYarmHW73G0ZaAB/u/T7sX9a7uNLfR//bkxMvV3hXa+4+u2K
uIjB7BUd//Ga/v11319dLCOmVlGDn8G89jwy9318Ve9X+h+un8SAHj7+g96131323al4Wf/cLtWR
3yvLLdiSBukhnw7irDOM5GPzn0JE3IQnO4izP86dQ+a4D1f741L/Yu6HpeZXOl/tj8t/mPsvrvb/
vtQf35dGku4R6Eb0fHrr//hq54H/+dVKuKlEMBX+9p/+F3/0H99T3P3IgP3b92ReZn5P/mnu/+f7
8cel/ni1f3w/5lc5v/N/XPqPIfPAh7d7XspEkyyIPERdGmzv7MXAA8RlYPe8NLoK71Fw5QqwQzr9
CR3TNtDtoyxx1iJQ9M2jXRvCdZhG54HbCiBZGdEMELfTMog1/1xQND2UepZI7eEmMeY4VlTlqtB6
+Sx5aX+KMk9CfsIaXm0K3HUaqM8OBsPA52Ttrp0OTmDapzC2UL6nJQ4BNHY2/cmwTb1wUlWqJPM2
wxsAs0V6o9yiRaCYQg6CqmSWH+YFTKnz7pBy/rCuo40oqMX4gLq9432qKsVcpN3YHItO8z9RAi6o
J6fmKewL/5NpD99Qa8ZTaGqlIWIO0A7vRAscPMqBEIpEK9dGMlBoBolVvfhR7pxgkaFPsMnLYjKa
Qgzr8O5Ud71SXfbAh372tvOpiCX9USEmFyIYE4ArBBxuoNOMysTKNl1p63727Eb7lGDmTF0of2zl
yHvpa9s++H6ID3ypIWTksr3W+qTeiNEq79tlEEnKQYyqffDcU1C7mq4J/oKipjKVQzMkXhcJ6PY3
iG3fEF9SHnw5REXdDyYvhLR7s9J+SWki2CYlHliu1nd3Fgq2d5gwHII21Y+OnKvBWpOQFkBq5jJH
5AjDXCrlTfSYBJjIObfOsa4xRJ3WydtJR5hU9w5LD+dMYvKTCwwCVym5e3IRBpKy4Mki84DJ3Ylk
g7XRMT2/Mx0d7F6Njt5IQsbyM/MZozMVscYuwSCQpmmSjkYmClDR1Cx8290CO1dXSMsbz6aBTSYG
Le7PUXQlt6MXpZCCCNZ6dHQTULhrEZwOcGWQUDJ+jg5jsQnbPtiI4HSEPqCg0LIRwbqua2tUDNTb
KDDUZq04rYckrMzKshKvYyRAtiI4ywpnpQ+yshV/gkZSCz8lyduJlWPVqVZsm6udmKtrYLOz1tB2
poRrl1H4ZPx5ufg2tekpJ5/w4pi4tthsM8c0kh4dycAicer29fwc6j0123EMX7SuCnZGVMRrMerL
WM1LqM/vxSgSen/BtnEvepZ3Z6d2L3LbhyvLVlwMwKXyqYGsubO1DuGdqZlptXJJE/sq9UP5pDVl
9dQOydILs+ghLKVPOlCzIzS1catnUbZsa73Hia7DlrxNu0PkmCmWY8k3tACjhxqY+DaZwPOxmsPa
C4Yu3IDxR2fFMZSXNkIbaVST8iSajaZj28AtUZ88dNwhe8rgkuYWAO+8krInQ45QDEUE4RBHMLP4
vribIutNoH/aZYhLHS0iVb/XwPjuWxNxJdHnQzG+t2Sv3RQeGt2iTxyyBD2qOnJICE1zRZxakJWn
OB4jZMtSYkAtnbuqbeVT4IT+5HD2MGod0hYKrIvIOqhNwMfZNXuSy07G0ULt/ygOYijgq3tr1nLy
NlTYkvkAk4IR80QjLPxHINrs/qyq+RT3GaUPTC+/ZE32iswSQj2DgQNPldXr2tOHDZWFAtbMYT6o
UVXhXz111m71c8QlT72IGvTjei0rL177V+O30RlX99e+dJKtWaKcNgauDgJUXfnI8Ci2esLwcbyG
Rr8KGjPexUNVbq2s9u7Z+htLVcr1axbLlxTe6coHl71tY/NQ6hU0W3ASSy2qxl1jZ4dYr617szSs
eykCzqyO5H1Fn5LpSGHyk7Oo/CG8VxRrG6IzeE54g/sudvdoSErI4XEoda/YSpaXLFBRkM6WYbab
PmyqBairukZvG47K7TTLqDLnbRuta5RBTs3EdhFnIsYmR7yu5TRatj75JAXQQ9rpd0kayFfRQ4ph
MjTxLdBwBIiB0pF7RAhRlxZ9uqVElOdSzCuminivf0uxhbzMtvdmja9YAOZlJfrEIU2d9KpZz/iq
R3c2Zaxrqi1TTMKf7Eh/CpFDuBRxXT53EwzUgJB2liqvfEZLD6Y3HCAkg9icu5mX3TtKmd2z7dgO
oWSebSQNwAIgp8iX7mESgHzIrVFdWbksrfypGjjmfbqPPDAYuh80k9zvAihhuXZL21zantcd7To8
xEVv3ze208OW8NW1WwXxaytFn+tC6u79oeStRLiUKmiZLBRJomKUagOKlMOb3rnN1gAs80AN2Nfl
VeuN5ndbMq/Y9yC/kUwVw1JDxl7V+31sk4LQ6zB9FH1gu86tWqCGmHMPjKMs3WlBMZ7kQdK3lEVC
xwfLkRjatSmzbIU2YvDJqrpqgVNdBXKnOrdWpy1KW+0ohAzWSRzkCo/AuSnO9MxKdmSlH9OiQQZd
9LXGVPgztX4Va4a1GXAlW0KoHk6Djde356g4QlpK/BlPpqUTSekSQVtrFxWm8oz3WLjqNAQ1PF0y
7t1YWmISNR5ac3qHStzg1oUUJwupCZ8Hf8pSU95Vy77/YQz1m2Y26kvmOeDt6jjYIduSbkwAw2Z/
hxVqf+fz/LXX67rHUN1XVlkeaUsT9fqzlpTuYagQrB/VE0K+iKHY+WMg6+tWqsAtDOYXvdXikzGS
qXQ9bIesLE/PPSTFddd244tUY+egbLmTqNIiTTXnaq0iozev4hxWrHMtDOWaSb0JjpaW55bEhLqz
AFGsb+e+obTytadUykrMEgNKOMq7XkHdcu5DIS9fQXt8zWV2yjnArGc3jr/HQaN8N5xyMWZNRfmz
cxZQUdKHJkDktHdkvN5VMnFZK0HhixycVNP0NcW8M3dC/dpSDbnasfV9sJX0tW4Ub63qbbfXy5bq
QV7zc+ZmEHrb9KG2DP2pbGywVaDfrNauLzWPFYhug6YzugC+eVRnKzGauriZ+2OhbqWujs9q0RuL
FuhmpSOxabYHRamra4yA0NOYwdo0A6MHm2TZO78rvLUNImTVy7V516MjuZXHMMOl2DFxaYNkVPfV
TumqbGsVWXLvQy1EzC31viWeeSjStnmJ4pJcXqJ3ezlNhge74+dRRMjBcG94nfMs+zWmL5CKdoGS
e09IA3+NHWT1rKQdLljOh+u4asKjYlTmfW1bPG0iYvc1qbrvjt5ZDy2eMDxNIkJeymbxluYbC4e0
hYKT4ZPWDWfP6ZTPipEqq2HUjDOf+uyIdFK6sdMA4LyPZJ6XYXWVZ/0yqazoawqlZ1JWqK52iBqH
1ZfHPK4zkvlhs8lbpXowfS1HbKq2XgffvI6VD1EgMc+KmYQ/RqP6CvNLfRkt21t1lH6uoYr/vFVJ
8hbFNgQ0AnQafYovUhNBZtcU4GdaeUG1PP/RapM8vYyE2mCgUpUnj4pcmt+NyFhblqa8ZU5XLHGM
Su5lMwx3smEV+zxT43WTN9Gydvmgqo2h7yYG0jUoG21ZK2mFlVQPOAJwGo98KNTG5Sv/y2AVeE6N
B3ZZ7puW1cAaQhIojYIv/X2ExNgT7EcL+YMAQbiiztYKWhB3aja4qPln9slL4Tkm/OcOKcR4fnAL
UKadd0W7Gri6wm4pxN36roiMYeMEyMd7rlluC7f0zpaaJzsM3p2jk0Xh3vR9+1DkwQ/TRDZG7qXT
hHVFTUFF+D0v9qIl+sWhmyLmsMY336JIa7dz1xzme22zdqKem2xlGU+Jmi6LMeke0qmF9+Sb5qvD
uTMajKx8tVxqwMD2omkP8pFy3tdR1ZML3m75FQ8Ub9lkVbIVzVhq8musgm81dVLsU4ToEoNU9MEM
So0LKCEuwBgjSJQGXrsqhq5eRJVmn7qg7Z5b/bFvwuoHBLwlNyTAJMGrktlChQv5CCp41zGsv6ad
AjbK0f5qUM+2khqt69C4S6rhmnW+c/C6iwExfymH5kNme5gLUhe0ly3m8hPsDbxyMvXeTrlVDMvE
G/MNXqfN3tCAF2S9XXxSLQfdCw1krmg6fdqu+4o9s69a/cLiqeJehWRxb0OsW7SKMeznvmyMvja9
ZR3Gwe3uRX+k+/eGWWawM7hJL7ve2sUoDJ7FIN67fyHXmwCtTRGe76r2U4wwyKFH6XCJw3HFDj58
7toYl3Z3eHatLF3ZfvVFQCNROFMQa5KwkRBtcQCgRmfue9vc1zClJ0T0C6wlto32XnGacyE3/lGT
QGtLLr+9PNX0C0Ntu4uVp9KDO5h3fKeT16xB+Re7G+AuU9NpnLXLU2mmnyQzCXiaCvthPwbeA1YW
6cl3vmdJGB7bUE9PvVFelTCvzqmnWHicKnDVFflZLp34rsnKp9xEMqSz8+vY5Z9ba1DOmZEpZ8iv
xjqUpHLZeH5470baQ17IyrGbWuIQDjF/n90eBNzKxs4MK+4Jx5XHzcFQVAxpjQzeQmzx/8SS2DL4
xtdRdy2xrf+q5Haw8DD+uEvd5nMTaOZmSJuez0CsvwxxhZ/i4BxdI0jXReEedD3qdxE7h2NmGNa2
qjGQ6yNyARb1ozyxrZXXJjundu7DLHN+APFpZQPKodfBuYBc+a23NXbWwIBeTJiAy5Ya09bkOiBD
0MRVXL35qqfmi1Qi0YXU/iLNM6RyPfxCVKUZ3yxXvqv4gXywHRdpKYM77AJ1XyCeQ+Et22yEu5uR
VJyUJtaSbVZANAac6DS5PHqZS1k0KJzPo4YjrrpJs6D9IbXdOmX/6S2k7E2P7+BpG0dx6PrAPOJT
zQ9RWNz3HRLmY935SxV2ybco0VaRO6ivnpmfTXTm2XshdA/n392OsW2+AIOBgN2Wb2ZusVNXsMwt
mkF7GIryK8RRd8eznLLzs2oRu23wFw4X3aINcm8TqAHv5/8xdmbNkSJLFv5FmLEvrwm5Skrtqu56
wWrpYt93fv18BNVCV1N3bF6wiCAgSQgCD3c/53RV/zyO9dc0qkkiJdPy2Z9VCf4ppH+Za85gYvwT
WlPFFSHWck9eDBRiTfygyRX8AGo4fdEyUhQdrXH+7qr6Z0vez/cs7h+j2QLHVGXqVY6Qr3GqSLr2
ZptBxZb+LJLW+FuLoprFtu9cEnQEHqwwfLHhJEahT3mrQ1O5J73vTdSqoWowPtJ2V6rFElGs77dc
okiGDDVq8vgwZVjN8oQ6VRbKL6U+2js5ctqbDvEOr819A5Wawj/kDRCOAiE7D8av8bCEac/FEuJ0
fo5IJz/CeukbmnUtAtPZJfiyDk5uYbQwVTf3W6OxVP2wMz3CouXOhNIP+TFY9ABOoT7dQd3bk74m
V8NXMkfNb+RcrIWl5X1XYc3Gf/aRk9H8ZtEZPprRRbMhv47qGO543wpyR0zrIav0H0PnV3/Lchzu
A7UZz0LKCpC+WcNkttP7UPf4C3h4NLKjELru/XOINMF9PQIQgrwv/B6yKiymynk1HbMC9q5nxyqy
nS+ZA+K+qaPvONB0F12t/q4GuVHXnmAcFjTEoiRYiCVtMG/z4u1T89YV48mFIw2K+z7aOeGi56EG
uGj6qdmPi2i5nVkRQzNNz1MiZw9qVuUPSWSgtptU30QPVrgL9D20yVYEnpgfAi0An4Fw0INfqQrO
y7k6hrkzPftVjXT9Qls2oiqoZlPxHUMTkCje82EuvkwODi7HivC7WUH5JVGz2PODUj+LvbrcvUlN
y/IzSuO3dHgUrb5aVdfEhmPY7wryPqDcaM9OS9YaKNrc6zMNcMrCoQkMQ/9BVieGII90kvhwSb6U
HrnQ4klsak0/Tn2sXEUtV6PmgIT0KQ2RA3MMk6GI+N5XNThJUth+mw2V9DNNUc5G6DsvZdLfQ3be
fiN7bXQBtwx39hRYt/OURV5gt8nfVhEcRGKzqoCxUkgUQsVPs3i7oKf9zx6zwRAdosK4AD58VaVI
vQE7qXmF1oTfU+kLgIDhq6ZH0h4AqnmG3jHf11Fn7GrgkyzWcsPtkbF+LqBBfJyghdWl1njurBaT
Xmu+aYVBQqBaV/tMygE58y93kwbQp0zlElvAhq9LgHybpDlUTXhRYEi4zo7TvJVmeENKyvjIUr19
y/T7PMirVwsn5zNvGKAKWk018e9nf3ouc+5CYKa9pwZjhei8nJW7VpGKY29Xxg3azDn4TySgQKM8
iY3iQFXRxNBkYRv2iWsD1fSCakwP5ow4puhTDTZ5jTI8X8thw6R0D8tJwh75djQskWB4x2MZMgmR
s90F3CIwWmJDVl188RPn71WSozPvpSIugCOH3HLJiL5EiY9UBoStX0RbrqJp/akk9uaF+bGfVIDz
Kex8p07SX5FQbdRq/UZyhviedEwD32US70OQFAdtIS2Yhzi8W/qSoRG7pTokB0OgPTabRYBDrBQD
LGp02xU7JFnFVYApJ40e2Xn9kyhZeHbXkvNe+tNeGJPvLPGK9IGM6WjtTLgJf2Y5TjvZT8xneLuz
41SygCtNHcXbGVIMa46K70tfEOc668JFoUMCAqN1OjnmmkbGdWfO99APD8yrsBoNBjRW+rKj/s8d
4gg1ku/jPn4LrZakoijWXiO4w46i2mSq+sp6Rz1WBdF08ILejHr1RSKH9kFqw9ItSiX+mf5jlJr+
wwA9gZo8y452jtRLRGbewbY0+c1P5icpgK5J84fXfGa6aFq9h9ela/Z+Zr9GlWyVICRDJM0lWUvu
8jwOr1paNvc8m+4s1cHXXvapiaZlE7BUOEd29FU0ZWFVnkIddQHGJS9mUP5AriC6S5RIv1HzosNX
+TCY3XgXCagtkLTxDs0b6mSPXCDyNTNetmOIcBZEbvjSaxC1rtKyQDwwecyXiWzJfgGMRCok0Hrp
VM+WEvVHNUAhKAO8/xAvSXX2BLxokKYc0gImb2CC6mup9pY35LpyFEpoE5TFnmyhyy20zsTeceks
L53rpXPTkCKvJmN07xR+89AE6mm0GohOFsbTbPTRgk3Tx6iGzpQRu2hWVdZF7CTrmXTchsiB2NsO
Tn6ZmxKWreVQpyeKA0Ot2/i99pr1Unpo0yZFsYOnDvFidpiDutwXRrpDJZP5yumMG7CWKGQuVTGH
yVJwgIt7eBBNWdA3XhLaDFJr4Z4pgAbJStw8yr3u8bFTrxuT3tIUBKl2LS1neEiCxJVNkKW4avKX
EVvtMdaQvhVZx1rqv0mtLd/pS96xzgD0ykYLj6I6mlFyEYdKI8xzOejaXQiCCG/xnNzKmg678FbP
tHb2yMeB/mDZve2ItKwEMAKNtmyh1dHE8XRj4EB7NRQmYTiR8V1oGQKoBDxLqwx/zsEvxSqkf1LA
g1ouIRHXtuTEakF9p01RcJNaZGIZTVg+Z0VCkHQ2g5/N8KttSnjv/j1Gz+Zsj6Z3fSfXhXaOksfe
d+pHlnWliy5Mc1xnelFXHDLi2mW3o1sjZsk8elozZZ6sm9FBZKCKDUE76JUa+XebyC0V/Qayrg7z
8jhEP79gaalqjcELRuzUlSRyQXO/LV4CnfxTUYreS9teaSAqoccyrlWwdO3Q2felUThYT0H/PdUt
nAmN+ha34KfmLiowoc36tat9XO50GC2E9OAIDB7HZCjwDKGLNxmRxmfvIDrovjrBDJdLF916mRZZ
bVDgBDi0M1qG2VoRzcQm4pNW6ASZll5b11bX7V0clelR7IAnH9W+FF3MUrMQD5GehL0qbjSP077R
emCpy30V7aIpaqyn9daLqkEPsVNfJMEdv7VufFANiWbdClsocvTw4juK44qqajXFvoHI4CSMIG1E
Q1qfwICKvXb3K9MD5VWpnPlh6oznLJX6c+5EIL/TAdYxUAUF3nY0g/33UtbKBF5q7Ua0i83WTVSz
OIEAqckrd9sBJWR61KI53Qki3KDz+zsCnLtVEFW0CU5cvpUR8W+ojkXbtsMOcbaZZMy7WxtOW/k8
xPG3Al5PxdnJrX2vt3hXRCq6yFAXCesRQL0LepFX0SR2inZRGoBWQN8DDOQD/fP7EaJLphahttt6
V0tvcS6tzw/1Al8TvIujn1YXDbrojdJRtCdCnwvuNfK/QbOR90miLM7dn/ALzMcRjdZjpwfjF72b
j6tbkpRzN4gS4y7vav1qaR1Z7aWCjpEV3M5kkb3J4RyfnBlgoN47Bwwk+SbqCvuUT4N8I/XB/yqx
hLZPf+oXGMFtK77VE1RT4yPGN5w9xa1UwIckDBJriUv4xuSfhUFiRqV+CnylccXeQbJgn3PGe8S3
bLjM+FZgTgKKX6ri0wGEsGONSVV8WMY87t2mQWZBS8NogaCQ/i8huwyXW3wrfsKIZOmQOswtYq/m
VOlDJGdHvQz0e4Ng2MqAOul3Ydsot78JUKlK5Djcip1qCgX4BMfaEU9B89Q5LeCq1AlhU6MKg1P7
VCSPBPbqR9GStO3yPYfdXuyTsgyiWseEai5FFTjV/26I4Rf7Xl0WIXYWnAXoPzdn6aBEeQcilQCJ
lfgwibe69qWIQljQov6lkjUA5kb/pfUr7Ys1LASDqRbvg45edd12eBQHrfq+ftJxrctQHESd/7g2
55p2n1Xq9LVimer5mVPdzB3y12EVP8iFcVP95nFNF/4CY3byq+J30rGyJvMQEwT+aqMDOaAxbY6l
dsim21XdMO5Rh+kgNovrzLh1QKh6RRw7r4UO61HHBaAQ/iKIlVCKIhaix2tt2SdqqtFqr+89BcnS
Vvt3n6oYOhIxkAgJBSZtMkd3zBDSrHQTAcqusK5dDanVwjQuNgPW6u8eIDiRqIT/p2v0tYc4aDuH
OMCSoO95P8eU6NrDqBI9VIALABhKLlKsKC911Mx7XxrzAw4QBbaIqTqTGtK4Yq9Zjsm17/3XMKGv
jD7ii2LtxS7Rva3Le7m30vu1twI3jQZX80X23SBceInQW9y11pieLOFfqAygsUonNwdjAeBpy6Za
2KyH0B5vMKhcUasWCuu1tOwU3fDjjTeA6H/3WNqTKup2UY4U7hSVtluFFWz0MlJ7vUXCwGTX36CV
m++MIJdP0+C8dFMq34kmC7TC6Blh7EC1FxvMNxPQlapfHAblI+owE1DFUpazO/ECzFMh3WJhPYrx
L5pgfIO7VCXus700fziIsMj6DoleDpKXe18e272a45p1/68DQn9unrZf2X75/SArKfpTUzEB9Vle
XnSQoJfG7MuLqGqyiuR0HjUu4QQdseYRA7GZ8r3JyPMM1NP2ZQiTCI5atwBeme0H3sCd1Wj9SR1H
1cIZGc1XyflnrWn6lN3aQ3+WccIdAjXj8pcvuvh6i4+/ESnZrspqbvb7jnEYumvPhCF66CkESpHp
xIeO2NbDOI7BgcGmuLNMVKOesvBB7Jg04wGV1uhGmZzoWmTE3fsperCbWDo7MoSIkYZ5PC5tDdF8
xckct4eBx63UprAvcCsQe8uK9hDI8Ml6sebLd9kCIYmK+MbCiIDKQct3RsBa3UvlSrttZGh/Qav5
PWJ8w98FU9OtDvjYM4OU+HEJgQ8xBAsPblJdxUZCgHItta16tAIwhupkjy5I7Po65QYeldAHIhOV
EEVaLOc8wFv1tQ3QzAGMBIl1L81eONbVs9pUyDz7cvkqqVrsBrpefykMVoIYuu1dkkahG7YIM8Sk
vZH60TGQ9QnJdxt6TxxHBJP8rxOCQd6gK+WbVKKmUDU/fMOfH7RWl482RBkHUtrsnT3r3V3iWM+J
CYC4GcvymOMi8vImccOgmMBMskkyZTzIEaLnog3hqfEp88eXtIhlYlLIrFYAcSMpJtdQbuvmHtu+
DGIr3yP/0O0jW0q8StJYbfpRvG7C2jmMVu/fTj7a54aDPpcMi/pFbFISiOHrzIq7ANyfJ3fZCBOP
4bxVuEJ2SlJnd2qQ+2+xkh0hWg1ANjIF+07oiV6BjmelB+240wrEHwNlLM59MRXrXh3ADipM8Yj5
wDnqRLF31jBWu0xNVddSsvwSQFZ/gW/qd2lrEzviYgFni92WSiodOUx0FxvRcztwa9u6iBLU+jkp
ida079T+66SNJq62iLMUlfmfRaJQXIodkV07L9nToi66ipJok6YWoO8rkOP2qDpReXGqsT+bbfmi
+Y562C4/SsLRrSd4qdqCJMRRutHVReKL9IXLsCT6a0squDkbPwvFLEneCI2dYwSSy2TRLjNGe6ka
GyffVo8bE0qKPM/OA6kOuHlREKxlYtgCHiBOOsxq3PylLKcmEkfUuCUH5VIq07Uhok96abWv9bCD
dK2LT1aMXRcX5H64xpyDGTCDEuQv0gL5+kTErRO3WGzWTn6r8kjWsmgW/beurAvN0yihGpb0eXZq
ljzlSTGy7CRuYMHU2gKr5AEMHUFfRE2X2w5HRI6qVa5VD5N2N0QdMYKlfbv94mGKtvURbbu3PVub
KG0b8Vy26qd+XSTzzNvQ9E86tAxoWBDO5wFv3SQxKkS9I6toWi86JfNzconsVLDSpD05rFzxttmu
XbQFXWf/PlDUxZ3ZeovSp0M+VT/88e04pa+5eOQIWbkm40usa/a8FyOgtdR0dntw/R60GnihWmNM
9+Jx4ezOL9uD3qqibXuiW1WSShLStgcu9nw+zrEdLy+BTEWBWpBXI5cyIda2gP6DTU2MjvGcSc3s
igZmovZ3Uc9IbUaZ5WXqcQuOxcVg7r7UhO8ZnEtRbFCerT7WswhK6K6FjlQ8n+12fXjN1+J6d/Pa
3PeOv7fUH5ONsd8HfLWXTbzcD235nT9V/9QmjhA7xGFbVbThEft9KnkgOCxLw68+cW7XN1W8k2LT
LROBKFkCtCPq4kX+U58/tUElwWPZ9nz+BbFHnHb9hSkjN7CuYpdMO7xAy9/enql4icWD/dS2VUXp
02F/avuvp9pO/+mw0LEqXDZBv4uWOTKS0Zz8XVzq/TKCxJz5YU/JojqF24JdU5ZRFIeK+noScab3
wyfSLVBze28UJbWv5mPTpSdx8grGUG/W9hJ0l+v7LF5TMXVtH4VPbdubvPX7U1uhLMgNMRRFx+00
om2rbqcRQ3qritL6xm+Nn35qO82ffqlXVBgDg9dUa2FjXr6m6+z3uSiO/dC4fok/t4oOH3qJ4tYp
jKp+XifyQcyxH35L9Pp8Viyv/Nz7P7ZJw1iSwrZqskwsYnYRbaIqSv/ffuJYcViip94cq81pnVa3
S1+ndXF9/6sonkckZnJRDEh1IoHn23YjxKdGjO1OQflH6wG/y0HAYBZTWEpArb0Rk4SoZ6QtLgmU
71NchdJI175uU6s41x+n2+VDvb1oosunfts7JnbEgSMR357k9SP/6T3+dKyfSXix5Mt68Wb+Yyrl
4rwY77MLeQiMdgOBC3VODzqOFsqo2P9rrH0wD0JhYIgL2Tbiqq0gRlVc25sENw7iZmwzv6h+alPF
XSR7TRhnTRjKe/HO5qJokx590vF+HaVR/zqR2D67wtpCRUgC7re89aK773QvQwiratTYH2zQ9erF
c2x6RfptaqbCAF2fqTBARXEdzNuTbpDllfzOPIlBA1lf6klzPkEe+n5HxD9eH6Vo/FB/f4zk82n1
PJ63wbSOsXebV5xe/Ow2WkVJtIm9f6qKtj+dKlUbHdoUT1/W9uLiRNc2Kf4KyIZlzVB563SrVazw
IBZwyOJlCZf00w76lH+6xboTM5EooRrxsVqEWbY3M+VXoKnVJenwQpKZV118GDVPfoSn4a6vbNh3
QmIwijTDmdBXpw+fNKxivm7bV1J8GsciTmZ3KApArsQRdmQf/NhujCiJTWOQ/a/l7aFR77sY9P72
jZZIZD6QqXgVHaXRUDx0e1kHAafm1MtXOSWr8NQAdYKRi1xjhBKiyHyqGgco+VgdxZwz1ymmTAGC
fN9zy8ToFW+2Y3R8jGbTZJ3fBX9LsNYhwVlmu65pDE90URq4/aFB5AO8bvSa329HxRN3UmywheDO
sM7iKsWTWaeqCYFcWPPsZ9FWxZGzw8XyYBrTzxBUzZnjPj2YdJAyYuI/xSueFuFeifuWC3FceVQv
4jWpne6UdLiI5nm8wVDK8MqpqG8W3/liJHvcjbDJL497uz6JvOc9JBff0EN6JblD2jdIRsxuiwzF
OZZx16EJlu6gsv17dBxtbzRTdcHQ0/cMgL/ExX9Y1a2G9YfW9VUT5vY2vofGrpZUCTwL7zbbdhcV
KyEy0rYn8Xqtt2xZW4qxLU7yaQ5a32/R+OmQUiJsG5bQI7IWnxB7QvJGGKZ+fih02KFRxyJ2iLgU
kzzor1022N1hGstHvdfxA5ElCmz/ZAzZI4GznQKXTRb4t2acuNncPprZQxE51l78agKl5xJx3EGX
fghK1t2MIAbL8nJBK7UzjBLhPvUkFQ3Lk1Q/62GtrYvUdRW7WhbiRRTv+WYcfGrTxGpB9FmLn/aL
6n83MNZjxDAgfHuQk8I/NtFwAEVmrcul/2p9mFoN73beHNeJVuM2pn/VbWgct7Gam7pLztBwEk1E
1PmeiDllLYpWURclsTEDiU4BChbYj8NBV2fIN9Dz0Rtjv00cqxksRu+7ya0WZn1O6rFAnxbvx7sf
QgyTMTaDXYe0N6iZ9MMLuM2i4qVc7RlnluMTcwruRcN1snA8iRFJAswE1EB1IZrwj4qSHsTrJ544
kbad2kf2SQy9du7XDuK3U5xuXl7U82oqiiv79Lt/ags7ZwnNRrdtz5fZLUdTPpDFdb9OZ/XQH+Cu
fBCXLc5mNkFxzNrf7hRxRmtsZFxI4Vc1zJV5b0kz0fz0OMOTLPZ/+MKL614/lOvbI75q6+sk/qGh
NNFlfjZr3WtrqThtno+s11Svm5V898EgllUUMEtdz9dh/WEIfiiKi9eTvPCCVuvMXQML3KnILD4S
5Bwc0phRKL7xYv3bqPjUJKLZQRkdwF2257h/rubIPKaNftByC9tUjCarSUOANy3U6e13v140SKpK
hW1+WVmLN0L8MDKVM4EfkvG24ScG1uch2gzdU1b4HvK0p7kOF+Tdv16rD3dwvaPLx1+UxF2USfTe
NWOLfu77tKV3xeQVVcS0924pkI106fXsCzM9viAY1haTyMjN6DSSUIB+JLOwWIOuRWHojXpoEm5Y
zvGhOPslToLKjxDyi046jJae6C1GcBhU3FpRbyGRX1Bvq4kjfu/DpLO99TXmnpeNgbreJHFrmjBq
vTJXobcWq3oDR8JUJecetNzs6rE6HlQC2OJ11bL22dBjEmHWb/+ACwFtiq8fTK6J9LV90sH+hc95
Ml2HQDCuXrXhZpgogi3/8Pet6r61cw1DrrBBxbAUt5mruoRw7y+KAk533O6/oxBIipfv3da22rLt
8r8gR1RXH0iuVD8N+Lz3KX62c57diyEhRoPkTDOv9eAOMyChE/otZAMxI4lfNkcr2ocWTI8f3hpR
XDeFsUvVyjply4jBI+fsK9RvziX0xYsBK9XyUVMAA40Tbndk5/V17W9YGWjKUMYqWyY58ThESa1h
ZYSw/n0mXS9K7FsHjZLI814URaPYiKcmShqxbNf/x24z67HsCo8I+N+oJKnros6O9Jx0NakcSArV
fdS3hn99dlbXSsfGKjvVHaCiFHdmtezEfKRXJK6fRHF1VIqHvxZHuwkuhv699dPhvK31UDzAENPN
avdpETi1PqSscwqLpjI/g//M9kE67VIzI+0Ol1Io/9LDl5GA52k6GstzhNqHJAIxTsS0tT5iizzc
XXLT6Yv7QdiAix81XTb5spkhwdtHQfommsRGr2561ADOonsePjgOl5wuVvC4vJFmWyM2kb3K87c+
vB3rexUIqBfnh77U7/tWI7NFIqxqWeRGNMroKiYwF4yFIK1OOvng0G6GO71m8JgE+vYstrqdVCto
Z5JNeK/ZZnLfzZp2hmf1IViUuKI4n4++FP0kmc30cqmXPKeCDTggMQlnvtUQag+KF7hTDbfV69/V
siSYBReR5kaB4YHLTy9xZ4cnTdOko+lHGfBaAhXFbGuPXVmXfC8jAqhLFaWdL5Fq1Ad1jnaIhPoP
8/Qya2jl5eT9PWQp6U6yk1mo8RB+66WJE5KY5xwiIIvPyfSrIW/6oexL88FoGStSWndAtyOYmu3I
eWuAsHpk3crMcNJu1QOtAp8hNYFDlQKgmO10i071Tc7ioZEhV1FhAYgkWSdPwbja8exwoV7kjOF+
7rSTFNTx11L/MmuhfET21/SSQXpSkgCOOAncjNZ4eV5qX8zw7x7kULPYwygoIRWwBDWRtSXw/6sZ
siP0l2C9+/qXhqyc5MYKpi2Zlh4Jn7MHpVngVmlcefN0UBJ1vsh2/BZ1I6CmDEkk+NzlXR0Xw8HU
9fi2V1CuXjR9csnkXS3Max4Eu3JicuxMGzJ/I26PCtKIXhqXGsLFQX7OZ+WF69EuI2kFF8cn9Mj7
V/g9CMxMbEmFk8AFGQ4CazW/J8CIYjOkJCZXs9q75nIGcRpL9Lbbn3MOUgHJ9vTVKb6NJcCcyRms
16ip3gy1BT/axtl9O4xkSIazfTWHKXf1yGj22wd+XUZBgp94M+gHt4Nc1erK/AqXmzsE3ASUf2/U
5ZFqC2FFYIWpJ77bne47bmZqk2t2znhNQ8V3fegiPXupypr8ADqhJMVHPUsZWvCoHhLuitRpj8iP
6jYJsCygCx3ZxKVyUHM4JGdkG6pj7qS71O4U9DKT7pSVPRT00Zh4QZeYnjXXwEzlaIeCb3DdNh3Y
q4uTZySp8XQrnZgZ69MFc3Y3+YaCDA9cbr1UPyIEAY6vHjVkylzYuyNXdYxw19rmo9Pl8Q3RFX9H
Wi6Z1FIPHsFqEnzbj36rxKA7xhg6xGs7kG27bibdRC22eIhT1UBpK3pr+xTh7LY0dpWdnRMrQQQg
sNBFRaGEtHopvNpl0D7Oet0+NnG973tI6URNy0flNhu0c1bWyW2ybFILWvx6epgL4Dy6M5KLG/xD
bkj+OM/JqS6s8TImyv4fA05REsrsc6z22g2E+NUJsv3dOFaFCyQ4RIDZ4BtE5OYw2QwoG3IMT/fL
cSdVs3E16v5oWllzroeCpDI+fDeitG1KPwIppCV7s0M7dRjHnQ1Z5YNPrfVl3asto4CP134pEAsi
kyG9OkZRu7UNu64xJ85JqeTGg4IQaKORBZdQ692gtKUfSeFcbJRHJyg7Wrn1f0Bwn5CCUIOZKaZW
P8ZxfNSKApSu0dl/xUn0rBRoaEpz0KNa1xDUs+AaGJCwgGC5lHdtFUIlvpDgS3lpnNDgI1QFk5/b
FnlAsG6CgDAqUas0peCSdoGb5/PXulX8XZoCLggHqEsr/Vk36vIFPCygdAcQasljzDoz2Fu+r+3K
rvva+wVqRmnyVarjvWyOFRQcEW6BpIv4285tGXff9KiIYMzwUZbxGUumScw9ys3zWEEszBAtzkmm
NsgUOU9h1t5P3dSeOkB+7oDEwS0ot6eqJwgtSc4uJs5/NRVZ2mUdWbGgehdaAOZpvCayayAE2yaS
5SYmzZFG4LMGkdv+0yqZq7DgA51Guljs28d2sQMaqIQJLSwQCZIgTnYFBM4h3wVWPMQ89RZJyETW
vDIId04M5afSWYCGlsFIHmi3UyHtdUm9d3ZzFTxVajcdnaytd2ZBLouKFm6SWwZBcW6fkmev5NRn
UMujfGd4bZa0qEKNj7haR90y7xrdh6mwAdADp3a0U1VjdA2d5LMmu7O0uHwLpfaHApztxqeuv2L+
cq1o8FX83cpnMqtbCe7ZRhrIEgcrFaiBv0/yHWGBXS7pxl5oQc/avxrRPUjFTh1hUKgbt090VoFJ
6XVDj8M0K5iyk8JyOwnYtwQgoE8rdafLivGgBOYXx9GNi9RUxgNq4796OW4Olqmja5i4WhXppzrD
mxBHPwcYmZHHyL6Y1VCfjOkh023loKNA4hL+4jUl43kH4ki7lOqsuq38kJZl6zId2rdpp3yP+gk2
iC4mec1v0n1RF/GrOfusNwj/48dQCIgpWnmrmOhXp4p9Jo0Vn4U2BRcLNNatrEgVEvIwHSs9cKUZ
WEuGW0hVnqaFzqbr6utYVMpTPgb1hdTcXwkEEYXhjsCvjp0pXZXsW1Wb8ivEutM5zIrKMxVpOCYK
zkej7c07a9nkevdYd9VN4YfqualDUB2JOpHTJ38vy8ACxqNo+y4n2A5p506uEwLlJMndGA00EIYU
k7pZR26F5r2bahC1akXuuLzLIHIN81tomN8LP0gPiZMre0exh4MWt6fZLAvX6PUQLN4wkuzRVp6d
jc45q8tjU2OV1YD4WImdJGjdbzFWfTdWp4fUHFsUsZMOvXDF2csxDCnArNtbizfxVEnma9tX1aMZ
SriFRtVLgdnspQF1r7lVvySIt/Jlm8id1Ml00+qk2TMO6svQmskpyLW9imdUCgx176TqczH2842K
KNQuNUb5MQ2Is/qFepvXCDwYszQwwhC9S8shvFjqT+iIpWtrpD7rRhnujUQe+Qr0X4DNgumN7Aup
5WggvG9iu5xrTE8aJwfOJM4DqHx+yaM3f5j6ndbE8iHzA+3WmFBlbaYhc+3kTg4b52HuH0udnNwG
mAPJtXhtEJ3w+oonNI9ad8CkSPOphdBeQyMNbeED0CtidgaqU31oP9vYroWEQzRqoJdRtde0R7C9
6wf7vMheeuQTSAzi9Fxo8lWqrdpLK6ncGSjl8HSCUyS7Y81rNyOA5imldmPIobEnrccF34/sZ21F
x4KoV9cUI9AE5dfgDPoh7TrpgjjU5CmRDZVos0yzsZrtMucrCRJuo+dEStC797Ie/WC5YkYci/qM
VgjoJjS6sI5OCUpibmoUz0oTT16GZ9Zyqu+xokMjBEhl55T9nYReWK35YIXN6kuqywSh8/S2Lhv7
Dsk7G2WrpD2EDdw46HaRTikPJXlP+yogzW0Ksjt7rAFY1/pQXqZBezXqsOdK9BGov1leZ3KMz+Fk
kUJvZM2zopj1c4LdK2dqfC+aeuw16LmRPxY7+zIZnnwDkp+wh6nBiSU3aOwRFxVHGtk030lK/aSP
Xf1M7pO2d6YAi8oBpBEoeXIoSglNE2QoqrHzz8xo/DCZ8ks+vnTTDaN8bWKfpH67gp6Kx+eJzqJN
Uzxz1BySQUGhQZT8qLVSfbaNkqhvm3LLjaaFgKOKQ68N6u+jmcOvPTrZ1ax6S96NcoAURhE/fWgT
RStN54sWFhdRE4fxkqPRZE63yGoRuuiH/gjQQX4y5XZ8sjxRFhsjaODRHXDdbW2VYv7VBX5865DD
9VRF8gj96PC6dRj6NvDSGgKurc3sDj+RSid5vCcH3pZl/6I6yT8QMQRPJEIFTx2q2IcEPLa3tWl1
BXitIXEvV9OITLDaPg6+3VzFEXOhzVdsraOoiU3bDHiVJ1VnvNrBk2nbnmrl0UNfQ8ehmlpyVsG4
PBV+qt115nQvamLTGHDbVqAOTqIq5/F0HWcucumvqlXw3HaAFlBgto6iDTRBdw+E4YgVv/Sg21Sh
pAQGt1h7VEpWPzQ6CmbrOehBAnbn6QNa36ItzaXKyzPJ31fdr1LqrCcAodaT0/Xj3s6iBrF39GbI
yB/R15HCR9ElymDmzflgu3KrkmNO/u1tk2PmmmS6PanNQDAH/bOd6LxuhmEhEc/9UxmAuS467XlQ
0VvGCOhda6mOVhY9l/FRHkztOcGeeZbnOnCRwujOosPAIuoczxLi3Ut/0QX2lMR3WPAGo37OTDV6
kkonvygT9AdpUkdP8bIpl9TSWs8KPFVUxcYOWaFWpFVe8IiVCbIyUGkAuO9lvXBJKNT/h7TzanIc
Sbb0X7k2zwtbaHFt7z6QTIokmbpUv8C6RENrjV+/H5zZyaqcnrEe25ewcA+PAJJJAiGOn/NSIt6y
zgydGWOdGy9M5oYbS0MBVFr5gLz9klq/LrzZeAkSuzgXY/lNYpE4Gp/8Kry0JcN3lY9lmsMKSW87
OeVt/EcCYwMJ0nV4W/tOc88Rl/48xmF2E5LImiJ8so6nsnturCG5VxwW/IslhVcsqpl+OVx8fmAa
JLCy9vB19MjcpWj1Ykvud/xw6YU40g0P6OlGGlVkeR8qdN6vQ3Zebq/Ak2oH8aHqNd2GC7u/dBCf
35PgH5LBdYlwOR7Ikam8EXM0o/Jx9Ml2W+4yRzrzPlOivd558dqGPu/Qaab6XLZA4lWDhVntJtoz
W17a8+jx3eqN9lFcdmQjtD7b2U46+KPdn3pj/MqkSHsWVxp7Z7PkhyGWqzs2ACalvxEzsvmw1Kq/
qYp4X+m1dvbMZngyhxGmj1L/wstxeJJidmOUYaxWW16Yr77Sc9dzoUUPl4ipcDlXAGdvcBawix0I
6MIOiWpN88MfRn8WxpRiUr+SmG185ANwN4qZJ3dmZUHxF2rajjTs9lFpUZkrWt37barCgznP5R8o
V9+OuRKdBy/+5i9czB7T7JOzFHbl+KuKrOJ7w+DcpKqK5rkr4y9TqfCxBcbMtzyHiqOyN4oXhZuc
1OS7ZCVbBGENi8eoZdVWVcx6ZVqZsnfrdT7qd1WvQSZXR97eee667MZTfgOnaN4jt1hzQEui+Whr
xcfG9A78NoOt4yvVyoHYoc+1J8eFoKL91qRIOg2wdEEO7bD9EbqPeQ/5i+kZJdTQgbdXP+UNwOFA
3UyIJj/zp29rzY4eCp6Pc6I/AfCcNiTfeiwdvfFszZV2k0wWTCFzvHZDI/mtTwZ7O9Qx2w1FzvGr
5dygqqwh4sieazuG5tEgV9Soox9Dp6u3Qel8c5vkOBdedKPPMxk0epV+Cuyd6urM7RDLKtgFXntx
pX5UU0fZhnHkcOabJfdtpHwn4xE2mSqC6c8BYxl+47ehfyz88cHsqg+mlk0vRZMqaClWX8sxUw/J
IgLBehKVTVQkD5rTQlkGNRqT0U5fxUkSP+SkjIHZVv3fveHWt22oHvo0uxQawsGVMsIrFpXzSqbT
qVHnyGNwXBiN88tgwmvoIP6ajHl8h+ZOzAzRzm+0Vmu2e0hGo+8O5B5rtYzs+xySjOUA2GbaVn43
pnD82EzOU2JZwXctiz/mlou8VAb/F6klnDyYVXjUqtG/dfo63dfmWN5B1V5wggINJ/PQ4FnLrHwd
AQD+4jnKB6cv5z80iGecRfko91OOneEmQN19Wg1xmX5wq8nczFHY7GES0FYWSwMEWaumvoV6kKlZ
oCJKkpRoCoZ+/9D1XfvS+nb7Mi0pYnbWP4mV6jlL0lCdj2KOulbelHrZbcUcEA87pGQIrLo2714S
e3mhkT96Ha3KlW2iO9aDxGuRYyNRa5Vw9XEpy0yybTjE442YHvmjR/Q1WDsurWHNq9+yJriLsKRA
Z+zONQe20BYX8S05AhDUi2m3Ayl5YNo3YiKFM58CdvBfR3Myc3mDSZvcn1U6n2Y7189y7/5gx5ue
w/dLxJTVrMK9iV2K5VIF74u71Mo/iNX2U7AJzSRdBZMf3vcoq90DWkhWWdzm7DrgkyLufW2jTQGQ
j9pWNhPZ9OgaqsE94sBw7sOgeq+oSn7rVObDO7+YIZmoVj9Pp75lk2AlvqBvmakAbN9K/4GzHzD2
XnzT9ZV3N42VuqtH9h0bw+ELLU4p0JZb9So/7KuLDULvrgBQv27H2LkMIK3SYJAYf0jT/jOq9Hdq
XfYsrPTC4AQ9tO/acHqZXHU+/OSbyFHasqKFcGAJyfXavtOakC4O4AaHeffpYrI6QakoG8L98vrh
EKix1sA6KlZfSx+jKfo79vPFkALyHxqhJEFgbmo5cBFbmvRpyo4RGUl6ptt35lJchgJcnK0GXXN2
4uzg5yM/vem3cZXOdzDd6rdkqyFxiiUuvdb3QW/ND2M4HUixrODZGcwPpOwzD+rUi4Wc345Zn//Y
hp75IbHibTXbxZNE1lp2M6fjfLGiqdo00exdrBIkLmpVxbNEogS+qud6eo780vrQ6Swczc67tKX1
d91ncTp7lnuEDqj8UGba1glH7TEd3OKDQi52l8TNvbRBQQpHGdrZ5zots62ZcNxguvVTgdZvb60i
HZyiYbtgO5Wk4RiAA+o0cDZRXz7HM6p2TTgbT2DaWTHE6rL1OdV7qCryNXz/fP/56qUs7vZ6z77K
1GvBynAROjLKojp43cQr0FDtBzKQtJM1NmdjyZ9OJje4HUa4O8XUikKHVsZmsmYB84gRFxwhqlnD
rOhuQqCjuwQas50y/VbHdfQtYP63hqesefBgFlyRz59AQuiUO35AH90GTsFCifObUpu7dZ4tyS15
fizJF4dtCW6Q+LnSOusb348DiyrrQ2+ypxCQHxumifIJgD95fmiVzmOXR+wpT6v4ztVdM1j1KETW
rq7+SBTl7PlG/S3z4s+V0JBN6GY1GXJ9bKwae4SxviFe8mQFegTrcJWAEdCS+8DwjbNX8sVeXPFS
SM1VY2NHIki88sn0glXJfyaDa6WMjbdDzXp+GYv2ofeq4veYs0QyYjJtZUCutHZSpYVNT2tPul47
m9lwIC12qgnUoBKxO19/cmzvPvN3dpbUIGIoIkSlyE3aFLmiILpl5Ouwz57TiWSXokR+PDW7bae5
5U3Gs28d9MOwV/PAWZd2rEMcUtTbekS0dsj98EPeJ9re1knft6c+QSyj2qVZF93YxqEsh/oFYine
MR2klVCsPorVev7HThnbO9ux0w9TBC0U2UgkbC9mooTd2tTG6TBO7EC2AU/PIVU/+Ulv7PI56z7o
kHncNIZtgY0c7OcESl02O5YVcw1GvX/MIj190ccg2gVOn97YabP9x3/97//7f76N/x38KOBmnYIi
/6+8W7BBedv8zz8M8x//VV7ch+//8w+LWbxJJqpjIC7paKqjL+3ffn+K8oBo7X9xzkyuRRxG+86Z
PqWqfStUptWsunyC+uiveLkUiOYu9hiE+WmJ0aPiS2DNvNfKSnsMePBvimxWLzXxFWbmA6OgNURv
j/8kqqMSB1khnMDkOl/YdqaFY6eE/5almZXthV9HCiYPTDqy5kkiGtde/fs/3PN+/cM15oSmxV61
7biGajqO/usfrpdT5EKjNj5oxjINnvjLe8dGwZWa9la7+lqVc/+afeq/ir2GXfv/Rz4YG8xdmY63
QV9Wxxg2unLljVN1FNtZal2cvkx562/f+SVCfJduYrtpim6nVK/tMsxA0g6AFAbrE9Xfik9CYDal
QWxOJL5aHqy7UDWjLclyPNVvy1+LJOj0W8B12qWhbWaLw8O3GGkxKoNzhpbH+Z/93/WSBvFJLUwX
Psyr/S/7XUNg0CxWcTtO23q2DIiR2BKNs3lBWaIcurMraxU6eXjO6+z0779Bum67v36HdJWHgWM7
AChYd9qqtP/044G3RHcLs3Yecs2Az3Hc5L2VfY9zP1i7VlA9Vnpq7RGXT/YwARRPuq3pHDD49ncm
bBFcZN+nuT9aunkulszoAMbcVVyj1JrRdhf5Iev1pYEjf6BPafzakCrpa0NY0gDGZngIOwMWklWc
JeqBX05THf2sQUB9ER0T9TCT7N59yA7i6uqrOLQ4g0Tgpzh2ykriJmvBxLEVJJYUTsr6nlRjbX/V
HEvNmvNxRO03EmIsGmZGpziXS4hPrsNU/TGAN2LFnuOSPQoENQiVB68OyV4eDejANWc/KBC2iBkr
5JORfOzfivnPnaYI/hjAFd+KhSBNuCPSYjs5ifWQckxwKpz+c6qgWtxE2UJPPlRfoLrVN5UZh7fD
XDmfk2otXGWTVsFvk8PIrY5R9cXwq2+R7nkPhZ9lDwqU9SvxS2+oFJfzF4MjRlTAIShU6psqL+MP
RjWTm2grzXfUCDigN80/3Np7tNsk/jJr8JXVmWY+OC1Ex32VkTrhBq/dc0977T47NbtC2TnMu/KT
6tWPmuoFjyNMEB9iWE7EHTH9PvcTeq6sdMtPncHGUDXDRymttROY62zQa/g9aG3RETWWMfo/x9Ah
jvOjweMozCKFMTY6GJw1cC0imGux8Y9KX4Xi7lCVfGnMKthYtmPtvDjolWdFYz2UBrdx4mQv4VJA
jhOsxsloT82itmh4SnOThGm+lZC0yLNjxqOK9SfBWZ62zwgRiyHxVQCGpdVr9eDLBeB6GsjYHaHT
Xf4VTt/tNa9Z+EhT56TDCQzoePGTArwGbKKcBvCKL/wlB/kH1zzSdmAnkl048P9euptQ4dyFbN1f
NYDrGOBAHDBF7QPEIaQh9KP8rEef5GOQAKNyOWVapBqlAL/ORwML1GvXoR7Jx5+b/iDcRlLoZkjy
5Mye0kJ/dPUPi8mmIJ836Z6I55FQOVcJGZTLp8KRZH9ARCBdy0dS12xlmt3IZIAPVCJMf3xUXaYW
Ykn3LPKmS/es7/pD3eS8Jdz+Zna926wr+meva+B+rpx4VYXG9LlUHIOVw5TurbKcPhtheMxLt3su
jLC9DyuYJD0zmT9nNidk/yosqEKyN5fu9TIawEdUjH2+SSFUflthV7W6CrIbtvAhnyE3vGQ+SPW9
Db9yWK6kw6Vaht4HCOuNyyAXn/RMgPe4a6n+1ElsO+/9W9tZR5Nln2d7qla52rtb2bm4HgnqZWqf
7Zbs8lFLdlc/m3LNvGmnoOWw149vJM6MSfK67H1AlwrPAWngy+iXPREJEdu0gOKjtqmhVbFQHpGw
S6JRO47IQmTfnYWurVoI2jiCnW+CGl0KMaVh6FQI+xs9ub2ELHHNuDOAOz2Kp/H9+PivxukCaCx9
Jr/6zO9cgQU1ccv6Y+Mvuepl9YWTtWCfeCO4k8U0bRX2GCV6ju0YCE2us101OeWXa3dgEw0sm+Eu
6PIfWeIgMtBZyakMhuQEBDE5KaY+wWv6ZktNYpYecOLNgP2JE3+igTjvQZxvBt301oni++ylU2vL
WrnU6rdaGSbhYfZtbQ8/Vb6P66baMf0wPvHF2bFPD8+jp+tr26/V81iCF+rmOV2roL++WpV5MjgS
+eg1QAGl5+zrxqcweUGS5XK37/6Oqyl3CviTbSdvPqdzyVqY5cytF3Ww9BdgopYNeoUXVQ84UNov
Tss3aZJYTTG024v92uFtGBfiWVYS7Xfhycn9OTjXoVuu9HhstuK7Eui8M7swfgCDsM0U8NciIizF
O3XhDrKEgzP153f+d7GmT1ZICGX2ti3U4nwdzq0beLCrvn0YmqlYc2rNsSzQshej8XfyGG07P9u5
dedv5Wnr5chaT3b3UqttjF4DO6Liv3aPHDjSfV3Zhf7vuauNT9VQGh8c5gUKe3HNz0bN9ufSkuh6
+uHPMCAen8fSBTyy0GuY7sfUmbJHbaG1cdNyYo+eRaOYUpTKtKjcp/4OSF37JD46jWgGHdI4h3h0
MP11X0bTb5DbfSxIpAU9USSnSPyOzrYrSYwwpNVZA+U0GoO1KPyJ/h9iRODK9KBcK8sGuDpFym7I
4eGSEPFJnCnCg1c70z/5GeQX4pFBL8Mtw7/zXa6WRlm5SSay5+cCqRd1ke6Vgr27slpdbd1g/fST
rWjTa+TUtek2sucfEnz1X0bwANCxC/M7spXGOsu79qlvo/ZpckDVerFFZuxidqpTPAANWoslRTKp
1e5dL8NufkvCmTPa1cCLfBNrSZTs7MgZb6bRchbOksS604xhGynjcKuwwz3d6oi/2LFaPsZ27j5n
yxkFB1Yf3izhVhILmjb+QpiW3qxr23/Wr+jAfNqqskiD69FnB5wc8K5PLTQU5zRErlrczYwgUNml
0AwsUfAMPbl21z2ycuqf7KQ9SxSTVhfwB4ocYrZ5QOarEiKP8Tq0qQKLMBX/dWgYvNNnXYHyBi2P
9m5Yim40fLYg0N5NA3irmZkvb/Kec9pC818qkscOeWFO+s5rw1VZQz0lEZdgjqI7MBXeNp8LHfyv
9K04ZQXAE0HwEKr6Li1AqOoaJywpqRFcYBlbrp8PHNnIpS9XeLughGRDbTPZA6jLtG8XBIH9zOM0
eqzC4dlKFeMTGBcPOLpvbSatMT8NRq+uy352F44J49NCKC6dSli0l/OWm2b8jJC9s9daZ++4qbr8
Ryf32LPwvhT8YrxjlM+ARcQZSNWu9JMXmJDZSZ9r+PsxLjb7M97ajMZxLZEyptSMNEtgTv71amK+
3dXlgtcQqf102Ut73TvtUc23lgduEGTCbp6BPESV9lpoi/nOJ63vfG/9Kw4xf+ofQI/O+QlgSccw
HlzoXNaAVIOdmDoEqg9wORcLLWgCrTghUmjxlJ89D/0Qzof8lfgCV+fMPnNPo8OXcOUV6etQMkql
pdNxCsxHyyuMbQev8rpfSNPBFUWPccRuRxNBH9tpWvTYLIWX2ebRjt1LhPhVz3XvzJQPe+kkhfij
6Fs1B9b91d1HyskcQCdeXaUKu0sZ58ZBhpeGqcsLTr2Q6LpeVy2RwoNaqLghSxEWc2O5X2vWuN+3
q8r98qtrSPT8804SkgGPcWQ/Xv+svnDqQ96Gt3bcfuIkOv2idyQK66Ex7MW0u5Ks0WH+qJUFqNma
l4G7hJVt666sbuTwj3XGS8kQ4k9mhMlAAvlb6R6Ww9FvSuc58EuHhZhtsrVJ95Q8trUZIOdRoimt
LGpoSpmP9yEaOuvQrbKtv4isXRtanYNQra/Qglsa3KWQWrnAdPI8vL3Gij+yYejTq/r0zp+Nu8Ie
vburO5ij7twtXEPLbVyuu9wLj5Tg6FXtnT7q3Vk3vJVjaempqpufC/E58G1cGlxj06GadPyr0OIv
erpTOR86t9peh72GqYWmIeP061UHPYt2dTizrPvlbt6Z8JzRV0bNQHRsEiO2L+Y4N+jmAWuBBbc+
hCkI7S5Uxwcp2kwZH+aS1VVaTHdXP6ek/XqsmpkfBrHobY0Pid/9U3+w6OMGQieArJ1mI7Fs5t62
mBKkwZfETITuQCCxSW2fzLcCLXn2MeMKBnCNFBxpkN6X6IvdV5yWtcPXySjCZ2X2jCf2KcQITTV8
bmqr5uCYQwvxQfpkPqXpJUA8eTfXN+j6qDcSb/JMfgJmDAgveC6RpWGhnrSroh39uwxFsH0E+/PK
VOuU5xnafpXWMPt1Mv9OimyJq0g5W/uDAoJvaWjgGDJYp9E5WDrDaIzNbmq0Cj2dVT5ZvcEKwGxy
vBb6r6Y0AI9JjlUDMKoLSAtcIsR17aX5XvzeJ63/cjjpcR1Axgvbmbz8LruvyOdgxtP3/Dlm0+86
h1xxVg1duIa+qwcDDupYiFqFwbV984kpDeIDUhOnUB5FznlWwTtpS1H4BogvqUphjImTk1COOMSl
em26hOZOADKimtzXAX6Kmuau3i3DSx+e4hwfQ7OXWTBMKLxT+dZaxgkWZjbepFqSS16St6A8Mg8v
95oTmScyveE+uVSX8GBqzJPdkzsSkz0HTSmtMWuQrT6w/ZA7ZnCWog3du8nt3H2t24g4iQ8a5/DM
1d6HiF8inNbzdoC4nzzge7fWNGu3lVVpt2JKrVhMqf2V+Te6IXoJJ52fD586v3juc0MDYeEBZ3MH
ZVNraglRNvhxp/OKb7pR89Yo+CL2MXCzchq/ktY7rSar114Gy0GdpzPjO6/LygNh7n5ScvUy0uTl
5Qfwz6ipp4XFB8XLxdZz81S242thZiSBQFg7rcQnrSR7eeVGbAheTahGpxDUamptVWhp+5UN5fWp
syu33Iyd5x/T5v5iSYMMMUJuT+Cvg1+cSKvV+wBdCYM8H40M8bYM1FMI+/NRaf6AqXJBCCwuKVQY
o+1tHW41WD1PnKi++i9xyWL7XkIXKC423ohkmfjASprRrYyQsI3i03pI1rZZd7dRC7wKrvxiuGUx
3kPRAPfyvkE57taFKQVIpz0tAUvbP3nF0c2dox0l4DrMNX7oUYBdSyQKG8maE9Nw05l5c9e2Hkx7
S9EP+l07t8HtO7+YKdtQucvX9Bovfotcp5OLRtU7v5iobfQHxF2eLlbDmUjRm6k/r5ni5+dQmdsR
OQEzKA9KMfXHuLTvVcUedn5c9kd3KaRm1CkzQ3hBup9taZ9qE2WWctyhyVKSfLT0kUAZMEBfy19f
B5IWuy+ACL51BKrNToHEXKrSUyJdAD3b3CEvQR7+fsuaFXYEsJ68PeYurAGiD/VaTHkfWCBqGwPt
zmFJSvCDrn8OyizhrLmCLMkJ++c0LOenie9nZrNfKB4O8NdksaBfs5jkescnCGe/ixWEDOGV1fMQ
MEm6WBxHXwYUk73/8Tg0yufe72GtZFtsJ2yg70hDxTcEECejlxTuRjuzho04ofUYz9IyJsyHp6Hg
h3wd4trxOva1VehGryEywjgujwJxSiEx03Lp6wiJqn0eW4PE2CUnwx0jfz8yy4K2QbsUzVtNfDBW
qGD2iQ3H6hJ7dV0jpCZh0voWK34ZEpHJ/vZ1C9VGCeZQRM1LB5Pjb6yxkEYJfO84khX17Djk/izH
P1d/oU3l8xLvkKDymz2G0ULUBm8Imu5tae5qMgmQ+5nao9RMZLb4Sit6idI0LWJL7eK82tJHzHky
qlWgqOXNdTBpsMcRWJ04y2UwqV2cV1ucEp4Yo7Z3yWQW19X//nbkypdhrJFfheoZpleTHgl+S/US
0mUDcjvapRBTis5v175aqYerS2pB7HKEeXU2MZkL6DIUr06xr80yqoy/DNh0g71W1M8KD/aP3uTd
ZGpucZrgG9tKybSdmFBcrzLIhT81CglkVpt6G/FPevpxZh761JAcd8fn467En+dFsM4KRTu7jqY/
hUXwolux/cVxW2vVLO+KQdPu3LDW7kAsandRq34vrbzfBzwH0SmIcg0SouiE4qR2d/F1ttmuPZbf
rP5tVUcY9c8R0FPww/k1zMx1oIA2AloyOluHnGFJlRP9Ux1rQPUG9uMWpKQGByrYZ1vrvsGSq951
EJCXI+dkzqlHIeQYBWN0nBIdbN7VFmceF8w+pSqFNF8ixWZFUa3jaFoyhf/uGNeBjICdNUPdpnOe
notuVqZVwq7YTZ6QcRRpyFaCwweDYtv6lyFnyuY3qnFOEs+YNm4cQiVeRhuJqEhePEtNQqSGxPHr
UGJKkZePkf4xQsPpqe0RXQun9DyaCmotDVll7WjdSJsUFW8veMpHMOFLvBTN1NnrNgxD2H/+9P06
kMak66zl9k4v8idlSDi6WtSCh95LjnbP2c1aqp2CGPJKqtLuLgrDswfKzSKTf0MmjMpGHmxb1+I/
8nEg8dpXurUkufi8+99G/BuDlXkwQy6+dJHRVJf1d53359ZpyeAJI+cwJL792JLqtYriGTE/oLGx
Yg2fwIB2W9tXdZLnNPa/9JzMXtBxF42NxAfMHXRs1UU1Chzo0UdH1lYjyT5B/6IObNh5oP9EsUOK
qDUPnDrEaDwSr2owWw86a2lptJgmXEZrEq89BBnJnXbeTmAdjLY5gt9vjlK7mgAIgFkH6DKJT3f0
5gh2pjkC+Ewhsj43k5XeSWGPiApE01PptpzNiQu0MEQlrBovvj6pD2OpG7fAkpndIVS3rsH5HpMJ
WEK6MOpL0Y3KDlRlcCt+WE9f/dIY5q65yRpPI/2AH3jnhF+bZIJpOGhypIbH6pzHGtqU3NvX1LBv
8qZH0RaRl51iJ/3edtl+DZPpTgKciAWR9PRLMsI8tTqXqV7cFX0PRfWQ/s5ctLgLp7C4m5aaYxTT
4fUoOEg1krDbrgNKBl0VQhH8N2DbrmJWyrHZgRyfvN1sJs9iKRGutst/DRwmaHKAjvebn5r8luzV
mFSdYjmIlgL2uXA1Npa9k8Ppa4PUeq3+4bp1sr9Yy6HupZealgAqnd9bhcztq8uqEm0T1BzdNzbK
ZLMde7e55TQvPfgo9ER9m7zvvnmxm8HnWCicVtKaqiRl86hZT2E6t2t9aMidJk/Kz4v2hfQscjhH
B5WCZSTVSvtdherlhkNJ9lwA2AeVo8P81IT60UxM7fjeDmsnPbDxD46R1mvcbLW8iMV5KcgX2MI/
HJ5Izkt4r7Z98aInVX2DpkIIcNSvztciU4v6YnZsth7JQ7lEXP3vY3vj95481F1m8nX4q7C/cS2z
5UQyCmdSUGZrXJlzFd0Y8kd7HX/5WyG+gTxdZhqL812MmGSEjyt9GUFClFI+xoz8bCjZFfJI1fpT
wnEGJDO2452aBrrqPLc48W+ym7EezB7Zg9SHQ2OpjktV7ERDFlSJPHibmTlvpPNruDv/MMm33F1M
GfHSvHSWGuwa0JYHVbGRAR1fK09qtR88HTJ2YxGFhy2Aqr08rEF0xkdxakvLJEHilObUmn9oReLw
/6P1r4f4abRLVWKjgIdB4SbplqTnj3Xai6iCt3bTKjuFLbqdZdN8THqPqSMpqX/lR4ThvV/GQfP1
1Z8ac32obDZjp3rciC4CnHAWZ0nDZvYCEi7/tERdgRzAS5voKYj1az+QE+9GufZb2tIdGlTzddTr
FZfWa+xy/av11iZ34wAU6fUcBY6wrDZGQkZ2TJ6Gv0fALTt2SwHFfxxv2ynMjqM6Z0epuR3pmKtr
kJOP6EyE89mWBqeZlzzxt3D0s9Ch0sdi47ZDcy6MvtsmYApWZZ81Z/FJbWzs5iy1Bjz8UalZCC4d
7KWQmlOl03jpplbz0SCn+nDxXUeRWh1YMTtbaOC8a7heQ27DQS3xMt61QXrINd9uo/ZaeChKOOSQ
SDZvtcaq1L1UDami72reIm9Zvnqlye6VCLSZVZu3TjoCVZOqNau1ezOq7aIsBaO+dHVrxVKOUr0M
qLoapMMpc16RpOvdJNtnNTnC6VQCLBWnXURPmaOEx4tO3aJfx+P4NU4ipJDWsE6eYtQ+j1e/jOm5
yL6nWpNfpO+kdYnNOGU7itCJuFgf/nn9JdbvUadevcVd+9ull+41S+uhn9Kzh2vDW+zVfx0z4YF9
o9ukvShkLej1zTAM5L9rVssXIHfKmx5YfHiTIfP6i41I5aocU38DOuSGP2c6mlE3HaV2MaFxVNbX
FgTV0VWsGh5HnWvdJlVq30ZLIeZf+SRkMKcPqqK222vsu65iSn8JSQK720UsTLv4kJQQVQJ4Dll7
2Wc3r0Oy8MOfi598gxccQsO9RJjxfGxKy1rzQObXuUgCFlmhPkTzfMOJvkV2MIWrQ9NZR7mOIszi
G/pyB4KygkcNUwnVBs1457ZylQxUsVqfOVjUz7M2hJuLPu0zYF//67W9LA32U7lZVpUTEqKbIcyL
+7wpc6Rk6u7k6nGNSljtH9xeMY5aDN3HpGX9Xa+H7k3hFcOj3utgA/LMeQkjN+BcZ+g/F+QdrPIs
7r4CFb9rp0H/oyUTFGXoEdzh8NFWUjeAxze71QZ1/EaS1VfVdYYvECYZq7yKrA9mhDBxyD08hSUi
AdfbAvXXnfoRLXO5Lc3kxKqBxPFyW42fu4AP9XzZCm4OYODtJxO1QKhJ9VOxWC1ixk/VknerlSh2
pRmPbSsO9McsfpE2iYrZGiHZjUNkCZAGsxo3vcU8WiKCheRaMYtmLRcRX2gNH/Sm008Sz1zWvZ0d
sAwyhkR0lTmv7FHXD2K2XRndReyuXq9i5UjB+0WU7iRi0mr90dOfOQyfNlM8TYdWZXPwEyQprMNj
9TEcreybGqaLPiAH7bzzfSCjyI6/RZhdn6JZ5HrbwU37ltSSuWb73KtPUivGEaIosyJrfWngfL65
NFzjOmQA1/8eH4zwrvUeH+xYLpu1tmHSaANcov0nfDDfOstVWSA81Fa8n9Qm/qi7KXLHYZr+bgew
IEwARu0qXhVzDHFXbCOk52XRD99RP/dVqn7htBEGFa8zXpwamqgOip6HrHIddJ6H8ZSEE2dNo18c
dHedkAO/FwAkONUV2XDRJyeKsyN5SSRuLcDIukaFT0ts826CD+ApjdJnQfSohe/caI3e7iM2kzI7
szfkcE9fvIBdJbYLv3b1jD44gGp+71NxP8YWtAdLQ6bPR2Bg88cc8V3WSuqtliIwBpDE5ii1ze8d
xbiPEcF7cceqfemzdboY4oE748R2rn9fLNLzXoS01TCvhirMX2w1SO/SonwWq1tc+qRvONutH3kW
ZC9wIIDIsEP9UBtt/jIjkbVTE63dSAcnqSdyievomC58NalpDGCKLZiFmfwbG2RJi7ugcAfU1XAa
2fw7KqZ/NIkZZtCXuLW/6qdeWcRS1P1F+sc6VO1UPImsj+kb9j6ukLQRlSApJN7KZ3XfwqkHy+Cx
1LLiKZvZVJk4ArQyyFxSKJ/UMWEbrpyaSyFmkCSsRUFPsBatdap5P/3RFQhaSOC8NEjru37/0rwM
Jd1kPCaIf3jqj05jtzBonbVuFc6t5inkObwVVx9n5iR4/NsQ6fY34v5GiFt47Y4F7OlvxF4v28y8
tuG85U94d6fvhqmGExTJxq2jQfjS+0p7lJoUia23x2gppCa+cjK9bdpkH66ud12vDe+6ShyvezZb
ryOTe0wqoPa9jyCo8FWH1A4zqY/kUdaX2v+Pry69jaE52aFy2n8azspS+wb6iOFGc1Coq7vQ+40k
xH1WjP6Pzg7vCq8uvrhwHGz6sRvvTfK0Dzxey32qRvZDPnV32dCcEqvf1o7uQc0Mw54N3VG0ikIE
+xQ7JgmP73u3eGi7RKE/uy0rI/zDSO1jHg7592K0nlLUtv8fZ1/WHLfNRPuLWEWCAEi+zr5oNLIW
y/ELK3ESgvu+/vp70FTE8cT57q37YBTQ3QDH0ogEG6fP+aMU4+8jbnjfvQzc9sAZxs/YtQw7cAtB
lvGzcbRAoxsH4WX47c66DKnXGuDR63Eb27iqUcOKZqpcBOAFm+dLsvMoA6sR9PUkDiZAagWuN6k2
VmyYp7ANx29d9izxwvCedLx8MLHvXJOZolzu/o0drtwg21i8WQ4YJnwblRSxHg7c9TcdfuN7UTfQ
gwKz3i7mqbfFqWWOYMfatzYYTGhuncvi2A3gy6C5fRZHyGhHoCDScy0PWSWfO8h36Lko1wpxY5Tf
obbu/eCWuILAMXyPhUqgIOuYJ2S7XNxdeQGCJe7+sMbdGGTxD5Bk8HXRdOKxqM3xXLcy3CDXtcaD
c8BjtQKPqonnDhKn3hPOB9NH5artYoLYlgdtabWtsjh9pChy+maLSlq9xmIzWsABvQSbiCSzvSeK
g5JVupdMguNTX4GW61JUOHu5fF2mupEsnlS0F7H7o3GR8YQwEpKAWtCt8zjHhm/q6y32R5CJ1kZq
WiPrh01TCntd5z52CmWK2xiYALDhBzHA7j6SGyinlp51mANRHrGpUJNzpjiupeZYYfJDJ4TUqfWm
zyExB7qwOPwGakB8eVnTQveiGr+lzBbrJGzjMw1luvFkrr6ZtgJNXQ7aqBoktY+sAsFZEqJusO4r
f4fnef6KHT6opmUm/+T42EEz2r9npeJrKbz2usSWRfsRq0Cj/F4r61j4JlAMKOKKNnXSZzsvdKov
DGh48IT6HCRKY/EwuP3vIQrNT7FunKz5aLrAuB2Sl+Io5FdDclCINGJxDFHSObQSKr9j4scPncSL
spt9JUbABElfnJwX4AWsUKj6QBFJNuyzGjDhwQENSbkyXC/6onwn2ni9G1yokfGUg3zPNgtU63bA
n9VjE+yLMvaPqkN9H1/lqQBsMu7ODWu6MzibNF+e7rqlgQPSxTWPi9xlW9PBZyXPbKT4m7EF6Q0c
rU44JLNY1aEsInYeWoX6MBt0Q5sbo8cb54HcRseaU4UUidy7js+O0HN+IbQxXkGa59JB5VPlt9a2
pWc9kPiXNranC4UEXj8+6Ak2gZqXYPKOBnaoWWWdSEiVcOCksJrEHTjErNzfLtjwBS/OQCbRA1AH
GbqyA560ckFioCssCje4bcjGqADjV27U931E+05rr6J8Gja0whKM045zj+31/s5+vyjIXvLzzTRI
mu6Svo+fsgaVql3O/y7QMXpu/83NaI/f/NxRAyyfMdrVO9J6T6Hz6pQ7t4PI8IyoBE1qFPN8l4gq
Q7noJwbzDlJ5h7z8nAuehxxvt0BuEmjzZhUc7gN+h1cO65FPIHVGYgD8Gbop7Hg4J0SnoYdjDlBY
XKjtnZ2GNIFi74bLSlUKEqsVuQVg6UMHbRTy4gzi44o0/JVtCZEFZEUYxCBq/bcWtajKRmG4iyoh
DDP9Rzh2YRVvaDx3h9L6m5VNtyObObCDC8L9g9J1pR3VfgI1U55pTD2jhec/bazHuZTz9qvIZWJl
e+12kKLBbSMAqVtVfpQexEENoovOAfnYz46lMIGCvcja1lEActqfw4w4woM91KuUKD+aV1nm4sio
Ogxu2khz6/YJBEmnqn5wYgu8lQVUim3f/4tMS9Myv35YhtQTekJdGGqLcgFg2vUii2MZ3s2dgNZY
45mCYjm9AF12CSYbDRdHgDep1QAeo22WlcYGcnrOCQSH8mj1cbdjquywCanOAtzNP6oUbyPcT9wv
4C6UR9/12h1eBLt35hTnui/TOQLA+v7w8QdkZaDW/QQME1R4Rg3/J2C4IwDxHe6YUMQEQ65jVW2V
JvgDQTAoi5APO9PQQVlcBYKBfzw+8n/Hvhh2SwjNoAaA5myfe9xeIV0r18wq+WMTedh3j5a1RU2O
eMd/9mJzFv5Ze8MfTeZ7rwrFKXtwzPbHEW/QXxKeAKerI7jxVwsQ4h9IPfhr2SBRE/Y1OMkCkN7k
mUrfxsIxDsyzIAysh5FtxSCuE+Bl7s3kjcXhcAEVyZ/krMY+eapdnGDpUC9owpfWlivDa9I3MuX+
xUjsdD8YTb0BefCrQL7yEuoKPl4M2IWAGnkPaYH01U0946gs0JGSt08r+UVO3RqPwelQamRigffa
XYdj6s2MUew7EBvRmKCHJCMfMve7Xxgh9EQ9F+Avqh7DYeJwGHEQiFQACsfIZtQodTAc39mRjRo5
8CugI/4DjUKVltfcNW7K0O4WorA4j/2bhXrs/gQH73a/8gdgPb08m8CpEWdPJk88vPRK/wpZyOo8
D5FF8oGzLD9iKtZp3gDECC/NgZ2m/0nVde9j0o/fertA5qZIXvPKFI9QHwQKStvr3Ky3BqhCD70e
jv+EKacQj6odviOb3Z2L1sQ2C5wNoNz18V6fRvYpGcSR7FzFoGUKYu+9rqPk3Mosfiit3JvrZyMB
GdwULMc7qpA1QQu3jh3BzkwXzFZRfCwchz97Q1yCLQz63NrcoUTwYRprby66pTUU6EV2Qz/l7zak
ataRB5V6C8Vn2OXmKSgYkXJSOsckrbrfZ1X71fc5ElJkg3SJY+2oa4FxdTMCX6+SOlz7OOt6ogay
9tN1aJ4MHo9PIKEZZzMXZbMyGmQTbkJRTbnX3L7IbP0Tx3AGfeV8nkRmIUR8rrz+0Smm9qGugC8N
x+Yk9IhM+JXg2+/iTyByPdzAaYyMBOTGm+wrje7iFhs5aKnY6MJ11kCrmLzQgMeJL7nn7jLHa+P5
I/wrZrkMXd6Ikq+09vy56CMuyyjnNYu8UvnAOheZqaXLIaxexpe0HZrnJhrVZRT8qTMTlD/pBqxq
5TYPq3pLQylF/Zyq4gksvx+TGPBuFyXZPKmKumQjvc5b9ToTT43Q6XjqFcjzni3DebR7g+3JHhg2
aDHnENCDlPM85Rco4qI5c/dz0rIiyBsV9JigFUDL3kyhmCWwp3XpEnEM0h8ntfc3trlL4SjQxYdZ
ZrY4SMeJPzjFp7g54nUe1Vh2bK8tvHzOw7EGUTx5QXTP3mi4eCn4/3MuS0cHtW75gWkZ64HOQiIc
o19R2jDhPB3G3EhGoR929TWpoZDVoXRt2yODdSXb4qBopSf/b0ehKynqKYCyAY7qwA6sq9fyLZWR
Qp8YxS6/J6UEa7MRmyfRZt2zjdQhiljD8I/ABScw0M5IT9R4PoPD6XPikFjO72EeNPPEHMXiT3bt
vpoGZHHr9sJzlGD0kRP0Gxp3I4jmmnQ8TWaA42yU4rZAlOsuq9WfoQxM1BhqW+IZ3UbpJaIBWt08
7LLtHDgbPxe3wKy56WqnWtO1lqsucaDBLFC5j/9OPpm4lM7x7GXv/dXG7nSmxvZ8oP2juCu2cYQT
w0rGJg6WoENyFuSiLlPSL3aNke/DxvcO85Dmo+BoMtbLerI38dYHwp1iKwHHXZFnNi5B4HgzzzeL
eOC2wilkl+5zJIMOFHhzXQono1lG3a4fpu+Dwukg05gw6rUhDgAXG4iYUE3E4iOZFvsy7PT8Zfir
ELL9P8TRp9BXBCH8v66YFkGOA2N9NQGOQ8gZqGiLOlLzItPfKlRTPFJjjy2fexbYUtZt7QXbOwdN
8vi3JVRmpsFWvqrXoYn3AjA6gskh4sfS6sWZGuELAd10NHe2Xw1R4rJhhWPP81vAym9m0YS4EC1U
VEAuiorv1xC8jc+gtnYupokHY2Ib7Lc6qNW6HpLx4paT8Vy3YDTV9ikV5TbuoYoxpoHxbYr2ZHZx
pndwGnC8p8C4/JYOUCHBS8BrDIqjB3wTkZenVau2XyGjFlxd5Ii+TJENZBNWRXIVlTnS6VGJXYXv
KHqa493Bb/Z1zlCmo5c1IVKD06/oazyBJzB2a2h35vhzNkQBFQuQU+3GIjQ27uhkLz6vgBDn82Cw
svyFN6rfVEbJdxSgsEW8okTtUPMpfyFTzJIY1FaGe6ChFcX9A1iWfqMRNRlvohV4qqszLTlNtnvU
5I8r8uZDXz4VEGoaE++3zC2mE3jUQMKi6kyurUQUu3nshChESxmIeE2W4VQCmg7sjNTTF+JYaSq+
igdHXYlsJbCBdLCSp4WmRS8uzXE6kZ/scVzLtQYS78g2M7zoizCgftaLjS6E2yPkXdRGFKhoiKGm
fAYTkX+mYWNNskKxgm7JNfulF0NPypzAGfHPnLuJNGR2M+5NEbxCeQKniboRICpGsgYwFtBp1GDd
AlX5bAt4JFskSrXf1qDt1mjeaaIJTjqUY5HftoNx5Rmtt6nTns8qJcRDOmnFk1njhLpkpJhZ8uTe
fxMa5iYydzRhbgrU9IHB512Z3N1IBVhqlV55NSTAdDrJZdIN9ZahicuvgdoE2kjHFeBT71fUhb7W
3jUh3DQ7DP/Qlcw/Lssti1APQD/jYLTglI2SdL5M6L6wwMse7iLvrknxy7LUi0K2G7IKr06ubKZV
7Y3OZah7fsC57xuNBM+dSy9MjpPHdPjbl9jrOEnXfgST2835PGMOriBRgV0gaBqaZ0BJihUd3iam
uLRl4n7NlOA7E7S1R4oogrZY0bvsZwTPRr5zcnYbQe/D2A5cItCi3q9hgvwb1EV7ytknDoM6SwWQ
AA0hBLCx+FS/lUEkLjJuzRXZoTkCHZ/RrY+Dft8wIRZxF9Zpuwclpf8M43o1mk6r/XzRfgia+aJG
X35cdPlstLi+KIVVBg4VoMHeg5MgGVa+lY9fotFSp9Eo8EcqSufdEd6xCeMU2XIkAYfEG24iZILb
RpkG7oaAyhXLwEQhkdwLPxHIA0OWPG8mqGN92nwbDEeZDe5HDW8eh0GcezP6tgSk+FH9XxYaWILa
8AbKNYK5YAIGyewKeXfxInXTgpy8c+oXsnRDmq2hmBSi7F2KlyW+s5WYQ6x8ju8a66yCZDrEU9s8
gIrJ3tT4H/ze5b/Td0UCSbIOC8Ue/yPASKHGq3j1ESDxwp2DB8YrewAHcCTwbAsQ5zQqHX7k7nSS
dWW8u8FkbGORWycTSopPU8oD4LgRUYtkPbax/5yb4VNiR9FDYYP9iP5T9F8xonzfYYP8RCYgcEEp
DITPTvkMZKk4/986INU8+yBjPasWelKrZUxGamzR+5uoaq3VYqOe0egp1P3VvHpQArtJMSUgFDDz
FAgU9rc31NUhdnzwoenGlBN/9FIjAldz/41MwPvqg3rtdSzxN94UqgOFNbaP/UVQZDEFs6TAjbdF
3SvdtcFEjbv9cme/GeeVylCV/UgPiPkWX6fOvx8QPfMv0HfyToVlg2g9UI8LrEuOsUIRKpSDW9P4
Bxem48CRFaAqQduq3JIg7tmXePqvWzwpoR7gpz3AE324syoF0tbAaeNL5g27oO/q02yD+uhwqi3U
78bgWphtwGMnOwOvwoCM2U//G/2BM9B/scN5mm7dtB3PYabpmebP6A+uGhBYDU1w7ToAEzPH6FZx
DkwYCFtTSNuUwSW1A8PYyTII8ODw2NoxRogfyDZAun9gxsPcJb/gHDBIJaBPQn4Pkj0go3KznMqS
9wQTIEjAghX4T+hA24twg7PcGPo/wCIsgIGbIUEH7tbyKqM+clddAtTu40k9pb/d9bjdZb+pGqnv
TCoo//0cV5fZyxBmyY4ZyjgbYPMFfKSoIJ2Ud/6ZjAW0j08MDK/kXew0pAaEmte6TNkTRLwiM56+
96Wn9ryR9l4Ynvubw7fI/ojVqGq8hvECtcyEJNONyp5B6mI9k8WW2ApCUhfpOe1LXTc6xSoF667G
pvV4ep152/4lxiCEKlJSQEBhMJ21gQPgLRnLtAqvYJYOrzg+tPYKkFnciGGbo5MqCS9m3a7JBkFj
JKOSGHRAQNE8UoOaakiQgH1/C3hMwVZI9394UHiJlKnTnidyULTp1eMxzquX2Ybf1fhIM5BD89co
BHM298u4oEVI4hhIGFVCl9MoIOAXm8Fj5xUfTYUXO7+tcfAKSxjglRQn0Ojq99KVTuxtikIdVQys
PDbGkOIp+xMOVtwNzsLH73xwTmZt5m/gNetPYQ8+wETjjrW987BDrnH8v6/0j9flKDZGBtU84SxU
vEAlHKyIPQityAsRBv9LznookmjlCBRsmFnPjn7jjBsnMMO1LFCFsItCEIZIbIDodExZBQ7G7Kyy
QZgBCVQyNm6PCxWhD4X1wKgPydSmUAlMxVFFQrwObdiDF6KGfIoejlYwHZiDX2ve1+KVmWP/gFpg
ILL0EHSK2ZfBMOdYI8SEZGxXoOTF40AHgIr6W1eY/oUWo0ulRQOJdNO5lGFkv1EzesEUbVoc+Eqx
iVF/u65BaHAFUqG5ugwE7uBYOZHJZD0SIQZYAs9F2s42oVh9tXWTR+V4xlHDiUwZFO52QxOmB98z
10rX16QxIFbmmFjXIrBGVAJO2XbQJTgJnlQ76XBzZfVQGAMTB1hoO3t6kHarXpysFMcpAy26BeRj
vnbt4cYrtJfmmtCpz9cSXvy4p4eKy9u5bs96PHU5WxlWlsR7VNmCeAzSYVvhM5ziNPpUiBqke6FN
kY85kMfInpE3KHi4D6UAbUakpj0ESkBLZUTmVz8VJ0fXtYBUuFwrVvaPpj+gxi6shjVVwow1WHvB
sPveNikUhpJu2s3vJqF+YaFHETU8MYBjq4Xbb+1G3z7p1cW2x0en1ORYOEg7AmZ4WQpzRslwZk0V
OCbUNY8AIs7epTyn6OO4X1FIqU9oJ4UvT9uCiKFGWfjV1jcP6hVliKP0oNs5Isn47CVHiwpk38Vt
eIklu29BRgqazNmOhkuj8oyDsA2X0FlnyNuAx8+fOvD0rg0G8rI6i/qHVjd9bu7AWySPHYpaHjpT
QIlK2wur6jMQfKCbOmm3hTDDtFpivN4zoIT2OQe4t+nAmdGsMyTANoM1iBdbhEg1MxNcFxhRw0Xz
R127YKD3PWwBfTHtsrD6U7XpmxN2eMrKOjTxgkct1cLCZtg4jzOhw7g228x/cA18AyKIEL5ZKONC
VsEc3nCu9NGbtK0BaPXUxMzdLYVxS51cEgwT6DB0Sd3i7mytZjoY+F1qx01tnfDBhvYRvsxEsTu+
CpxtJyscH0E5CnHEUHXbKHORbZjqkqGeTRu1u5zi7+DClAcyxdzGjRzV1MmD8vlmCaOejyoBK8IF
P8u+6rR6KfocepLa1NLNi7zLt/AzZP6uLd89ioM067ZqO3HIM4edErxIn1Ldg1SVTFdkrJcu+RsV
2zh3bH7hn0LI3qwo6qY7r3Wz7LJMnmbXIJQGFLtw0Zsr3Uyn6DDNTh0WOkDH13rwx8l8AKPCR+Po
Hhio3wCzl3uyk2mJoAk0dfaO/X2sGkEDIlQ67TSV9AoA9+ixHrLiPYq/1yAIemN93z7hZ/ZKVhyo
eke8zQeg15L5eznxBErmZXIgL6r9QKWPAnVkcwEt97xnBqGRlcJ2Ae+3eC2mF+T5ZThLAnA1Rc1x
eWle4hiEJ/ceilJWEQBaWwXCd6QnKDfrXzPiKil/HkYs0Jlb/8oiVESudXADNnHoP0sRXwqoyG0g
sQsxGFB/c5wsyWTrClGkmyCpLmrSDG3rfoQ4IfF2EKkH0Xgw0aPIgat6y6IctzVyf3CAgFFxdpGR
moX6Y7GZeokecqbbMcTNY7UsPo9Rcny7zmykhbDPRYmbwMn3KOIAiIvROFWOYwCAgR7Zqih8Nwre
AG8IO87jPiIGxv0MxB7/nsbH0sgAPETkTXdZe1mjayqFv3LILoT6uYTKKb3hBIhuG1lajhvylUA4
6/3o0sxGFstnM4irva3aemWrsdguFH13/HuLY+Hk+1VIXwNaFSO3GLYgLKwN8WpYXfYwxJBvgISk
eIVkgPdUhM6+gKh7t066v4CgL15MMQIpzYOvYRXmjxRZjzzEOTdURGmdOINqJsiKJzwzKvlqR3F9
EDyC8hiktK+xVMdwGMGNAMhefwnNGKDJMCx2qEQFA4NugN6KIKaiu1WMxxm5KZoaWXcRysattwBJ
g7NjIo0Kcj3rzXfs352agTNC9HtjENF3FtXFBkD74tHLkQgo3ea9dAOo49rY31NvaW5s9uit+1gE
axFA5PLG8V9zwSf7v9bT3lH6+PNbLverz7Fcyenlj49ykSpHvS5+HlB41+8ZOOEv1lHf9pfUbdIv
4ckeq/RHDqn11JzUd79lxXYAw8u5yxtx5dYIPU67QkWkERfrpgXBaqI5U1Gqwg5jnZ7zQNOt6oZ6
1EAHaqxXy5imMUsAxvjPjF9Nu7MVUfAUg2/qGqR9di4b2a6ZLPk7eI6Cre9k5sEoPfsdYmNf7T62
kNYw8lcRjPj4tbq2mSH2sSawdLUCFPWoqcGstBlsyEATs+VMhUl0lzReAmne7G6NPRscYPg+l7ph
1DQTGSIngjoZ1Y9PbnhuARn9Umhq738sNBA19PEgz0UxZOl14PgxiwZk9lJniflpHS9y37yOV1Dq
wVsHnuxx611xE/OAZpiK8+iMj1DN9a6LPbYztvGzgm9avGWjeiDwLjkLmnOfTRJM91A587BbBoQc
hIp0aEpDDxUOeINs7LdmNLPZSweu5JVJ/OGNUOdVeKCtSRnoL4ciOUpLuev5hQEIl2NZjyCpi5xk
+mqAwHsDQggBfSxLi2Sh4Ux9QaUxZAs+7Z45uBAjU2sKWOxDk3n7eIzBWKZnLo6oVWI9hrW9rd1M
HlhufGt8mynIbVXR2U1zkb4NkkFmV/r4LDQukiRbj46fxfEB4gAlil3N9jS43ElWVghSwz6BuN0Q
SMDGoAi9Av0WSIsHA/LPlQDgWIBSzI8H9d43nXGwAxtaVXrIcKvZ5tA0PBhOpN6jAvRFbq7SCw2N
AbdqwL1e7LJGXYgC3X+nVqH1qizU/IMGrmObPAKss4IOxbrrHLX2cLJ8qgbLmw6NPg/QKXHsQKrI
3VIXH0zacxT551ByRZT1py4PsB9yOQ+3o57fIhfmbmlpciuw1QDRBSlnX/bY2JXZGJyVEeRyfd91
KQDKasF57pYAdh0dnP3/OpJx490bQye3n41gyMD7oABdygIkPyezM6C46+TxpnGYvUappn0uzOex
VmDEmmx5lVYXfu+xpUbuspyQ9DDLXWxxCKt4tn1C7fC09/E++mSmPNykwdS/G3H3wwTA6y+sI9MS
EFdn04TOKgjz6cXSiAE96gGeXEYji1H+BooSU5P2hji1OeAzgihYD6laZgg7DtE4OzySjQM99cX1
NnFdWNcJ+SdSVJ1Mhed4XtvGiZp5TK6bccuBQF/NPs4kg2wyvm0U1SCDdl7iFxtNXxx5wLOjGyvQ
FewyH6yXiWntIPg4fmdu1G5tZbPjZIju6y/svd/5VyeIy31MoFSl4aWQ9RVnsMOJMw1vPDSesl2T
goKGwkI/exl5gEqlz3iy/3LmP9NbJEZuLiCs/rm2kkA6x0wpcwXmb/kQ2Dn9AU+rwjNFAV4KGIWY
9qg28I5siHh2UrEMTpYB7SBdBV0UXbuHMie0vN2PwmgQ3aVnavKpkPmK4shNRhpSj2wKgpLQadNz
qC6aetS4nVBrZygztamGDMzBK68ao000ROGZmrKvP3p3NogrQg4udXB0XubQulzdhZM/YSbQ58IH
ubpe5yZwnulV0bccFbFafGB0PWg4pNjRozyObvXUoPbSu1rxkOyUO/SzY7n190X0dxgNOaQh8Gyg
2DSdrIteIzXaUxNV2AFptgVk26sLxG2qARldjMGLt+E1Hmg3Noohrw0hq/UUdsG2ycca2ZC+xETy
d4abHBw7eafAkQVgtana3xd47UCw3anNBpCDPAVWCz4jwu8uIYTPdZF7n5G8NFxs8xT8veyaJg2P
4Ca+wyeRYQYeVQWU4gfvHvFEWCLmO3+AXOcHSl6h+aybRDYfvXtbaEBP2UPF+BIHGpDb4P+eS8ub
3Ql3cBTQ/eI6YvQSqDXn7XzXoL/w+c4w3yXo7z7VNxSL7i0UUO16o/NOy+2AAij09t4y9+9uKU7g
oX4kwTkpGGCR+6Yi7LkrOUMtYsaPZPPiNEKFAxVu00/V7QDHyST74cXZuIcsY7cuNIqTmsg0y7WF
pMdeTtAPIJtK5MG2GBQotElN0rtkfnVC1qGDKqxeJMcTuLBZtrY1TBEF0OU2iF1/32tcIhjn9amr
JS/kBfcZpGOa7s01Wv6U2sZzoHVGLA4tgjF2UZfoltE2j+wgaK+GgDAIJSI71f8oS6S8KPHoQZIF
ymp1c2OjMEpEansDVe3jYqLep52iyESNXnuJXyZlDAmysDrZshM7Os++O9SmY+t8dKYHz9nfnbST
bznmLmWjdni3A4H8z8fySxw5PNQ4r+iCgRWGR147X/HPggJHzrfYSoQ7qYcBSrdBMdtD/FoPa8Xr
R2sEX7DTWq+Q8ateIbJOLrIMUj4FYNp9pMlpO4brcTRQ6OI25lNtQUOqVHgCtWa/pQLWCPDgBzcK
wlWPd9Z63dTgW/TNFypnrVvouVVlWZ9piORYtBNpdYpkYW5nTGmucaepBC/8KlViBKEhitvx+cRl
QaQq3s8OAqB6pSi0iqU+z/dPYapKY9skPcpy3MbfkFGZDvhLqdtGHCKdOrLM04/ehCNDY7t4bhYi
4yCc4dhX7qzLsAhILLoRd7YcFfqbwgUlPTky/WJEPWpMejFaxqTsABDG7RTyOm0iNy4IHTZOBG24
I/dbQN0CqOBNPa8eMg3uL0KWigtOaYsdNgOQ9Ktc/OjIL4VEaqXDLXZ2mSA4A9OAntrnECTe0azc
gBDgPJYqrB94gOOGMQaoF+85wdmhrR4o2gL93vPPmHlI26xmH5kpYIhjdTa/A3YnTwFtHJd5Uk+e
p9EEd4r/Aggj3AXQ2it2dMPp6C4TRl+glcpPkPED8PPGwU2/WFeFk+4iz+7OqoHOIh8g1E6NF4dv
iejSC43q0XX3deXbEDZHBNNNh2yUZUN4nUy2RJFEXaIK0WhCHETZrrxCgGFHzsmCGnwBbOGqVaw4
ko0uaiJNDKXdXYCMIzK+ig8Po+9JvhOdRL0pR1auiV2OVDU8mcqMbBM0EWQeTNB6aduNo2xbFAtb
akT5i99CuENVG7JVSYDTssiFglmSfYuK6MlD3dRzM1SQ0ePdC2pf8m94nsh9Y4DvKU6nDDsFG39a
flc+GkNjvuWqx9YFs/PSG09uBLINGuINDy8KalLneahQkhS6xdcYqNWLP6B2i1YL+Iiz/iDIDjTU
HwFI+QgJqnHaBVyiylA3WdGj+KhDqT003+TsMJA8wLlJgkLoWuIsT4dEkttsNUfbUbHJIQOMV9EI
xmWdqYbMrTmoi5MmbF6anGmQdTvIUDmrtnEiZ4OideuxNdKXceot3B/0iJYSdZ0dpzx8pwuRg5Zi
xXoaWXvNebst/TC62AV+15ZufJScniDS94VMfVtUzqpwAXFs8CzZLHHU423+R1dZ4zEE0+q1RQ75
Chrv7pEBQ0EBi91ovGnfqxp4GR27LBRFQ7J2fWXtlmDyfn445Q+PAyqBD7bPqjPoFz8a5PA1wuhz
TL0lBtKM/dGFsMBiWmLJhsOp2/Xu4sh7Z6MFgtLFrw4lgJtlgV/FcSG6Y17ZW9OK6i9GLcQ27jQk
k1K/y3hOFIMAUWyhSt1u8CqKFImeA52sf9korsFua2NEXf2FgmmtZe74eb3F9r/Xi4CJXOMEE2Ve
G8uU7EZGiwS1pLCLczD4OxLOIsK2WViMHBE3dnOY1tZaFLg6F7Von7OWqdT72UlLWm5wGCoPYsqf
p4l51kM4LDORJv+00QkjdkxlCz4y6LEVFjss3vnEkcYoCL+dzAro9O7Jo+cBf8QOONar2g3ZZOD8
bYN/tQRZIXTf+9ApIVDW+eDxsUAwEGkyAeqFhQntQdykQPp9aycnNakbgSngbtripqVoMtl8FDCt
fL8BtOjzGkuw1BdfhjaREND4Py+PMiWjx1HYEnUza1nq7mP86uKNC/l07PAANP/5YyzBzjRY0Cb8
+ZPfDZdPannx0xTn7X5Zj2KXnwY5yJbTT/E/3bH+NXD8GmjGBAYMvLrVK96BfrHR7492OIC+lMYG
azioO7WVmpuxRVFzrFG15jod7XrNOA79UKDuf0yYx1Kv7UcGqFLnaWRwBlmoHXWXi2NbVw5aclRP
mVefp4y8xHvpODhbP8WX18mmxzKaulfbcsc1iAYdfCcxHGMUpjFWQt1QD+OE1Q/QaAlBVmV0rzz0
ohck4slHjV6s6hqIWc1sSP2oaRva3P5CzST9dxOg4/NiirChCUQQXY3RsL/0siyfIvb34newD8K+
NXlaTFVjVMep8cAMGZgfKzNwz+7w2oWCNb0OBYMLrNukvevh8BKfgBzchcwrqAe6A9kgflBC2pEy
jR4USUeUyJTI+YXQmnPxqJ7HUDXmZ9vnSICBYa1cLWMyhqyzz54aDHiSTZEX9fnGRCHUWHoF6s3B
FDSNAd9/5Issz7NXQf5VVJOHDV6OfQfwFNBgGcQAcGXeWysJbbYtXt/dBx7LvDi54MXYgVIjQFUV
s6BKbM2zzQn8lwaELjagqwOp/AiRnweFp+qD2zB3m7aa08AwPmyLN+vTqFtRYBBM4HJwbEBiAJvq
VhQUAdtQbLjX5Q9ArtMKs7dCWfzK5oPctrSH7Vz8X8ygS7eu3r3S7hYECKXGyEp7hULFdGs1KJeb
98Tk95tQHbHTeCyS3H+yGpw6VkU6j3g7+U9jjVtwaTIU5OkIamxIDq8tD/vsxRZ7DHWiJbfWNM11
XO/JMYb4xProLzJRLO/wtRfMWM8jfQXqBU28lV3K/vkWQ3fJXS3PuXQAH2/bYCNLjz16zjmDFUCK
HPeC5bkpPm3hCMGFLvYEjlWFgHBlLSHIFaLunMZ2aKE7CAPH1XqDQUPydLpawqiYvfKAIdzJZMye
Oii3ooyqcXY4wgVakRcdaPx3WcSs34Tdl2sZWvWz7K16N415/eCJ1j4VRWHuzao2j0Dgjms5mHvC
5czgnDIV6ym1TVTDAqsj4qG+Wvl0ExEiA74edARN+IwIahmvmwlM1guUQ7I+AK5LIz8IDuKZfgjU
T9zvKOYD+aGBIjeRke2DGJb/H9K+qzluXOv2F7EKzORrR3WSW9bYGs8Ly2lIMOeAX38XNiSh3eM5
3zl1X1DATqS6WyTC3mstjzoOVjHz/rXyGsAR1toENdUpmMRr484Z4Ev1ePGt4YREbTKz321vvGyc
thucOEpnZOtuBwm43nPAsfcuyDVZMR9JRA2IDJAvIBvD8ZGRRXY1CAUPtTkeb2SqCyzPYj/VSOd9
wqLtK62AiwpkZ0W8HHz8jt0LyX5VxHnM+4+zRAuTxkD1AMflgO+sYyhOc6dkCxIBELT6bX8gT7UY
N5G9OYZgDLmp90RyDlaRvEcGqA8+EFUtOoTg+yyLEMzowNNBkajPxnOIGsfTZCa/yOJqOpMW7Okj
HhJoqCd8XqO6yJk2NATdI75cbdgkn5aqrc717NfDJsTsaJVy8PAaEmwnx2ISFEcTiMjMmF2i0pWT
pZrtgKrmgYra5I+Wb/t41wX597rd43+j/YYy6B4cmIu7r6yeIxDgtmtMNxfQITVA3jbrfYpcKmQC
ApWbtHEFIOvVgpLgB/BMfeQ0xCf4qiYb1GWbQOiKnQ0pQhBgPLwmMmDJgnRjJEcJHykWB+pOwYwt
LmxMzavEAha2GpMqQ9JmgYV7DwK4btjFY5mCQRtNhJ88oKedrgIpNrrD0EQezkYKdhiYtyJ1FOU4
+mrlC111tefyIXIBD0IJhmXjT+c82r4mGkqgZq9zSyRUSMWS4cHrF91tMuKbgtwJ+gPE6nkH/MLG
3ifIUPGCPDqZAFDZWXGRrpIkRJY1CVuZp3A/jgQSFUiTxdgMIh8aaoV2vpOpWJPtLJvEtdpaPKPk
SrLItNVzmFg718+KI+dLeHbNvmlRRICuqSB2JdVAbVnbGw1IWqxxBYoksWWst8Ana/NG+cc2pltD
h+pBGYKaAhvRK98fqi1t5qvde7VxT5v9qvsPnWFG0R6fzvEfRnK2ZubzgtM22RWtfZT5xA86iyOU
n5UeYinqAGAdW7akwCQfnzQlHrt1gy5Z0lhliEjvinsOWOeEtb5TaOPCBzKC+5rgRlwPAIP85mRY
XBiWiaS32wQ40meMf58zoA3f6klTgtYXe0k4dqQntO/jyMhezD/VA1k9te8S9Oh53rjdC1bQ014/
pfVz/k4WZuZ68kcchuU4Qe6sCdgMjVlvpjZuyxUJqflfx0xCsmn3/yuGKbHmyIhuIZvqB+z/YWkS
GcNJs6DccaqQ9r+QDUW3rOssNRUpCxGsaDfq/U8yvL9f4yluFsn0UuQF9n1790Dbn3qzdIkAV1kH
br/VCiBbvW2o/nbzlPZW7zXO3IB2qh2WXVCO+SHM6uDky6bxDP+m+Z2Mc+QGogoPuEH/Zvyf440B
342t3wEI+u1iM4hJ5sJqvgHA7GMjiZAq2VDPt4DzSb06tEAu7lj+WstQUg72oztDliP7c4ziA8mp
oXgmcSrRGDQnzQEshkcdino5sOh37ZAPKDAHVHtnbbg8ki1dCRl0gwwU4P0ztVm6zUlDRqpL4EBZ
gc30W3sZhL876UA3gZUPUuRRfZkgl8vjIsdrETjsHeBMfmEF45IgrM5D8codRmMiBRurl3IuAB8h
2cWU3033t36kJ2dXlIu71uRiwIgajmBYQgH7suEhsvgJdJzgxvtQYpK31JKAmonwyJGyOIJmQmOT
kxsg24ztNHvfyZJAx0murElIYxUZ5YMJ32npP2J6efoYVDhy1vdEMbXLLF+6V0OeAGOJhrNf6saN
Xb52aUwN8gtASEKaCOi1JxrHMzO25cy/39mVlQXEGS0sgDW6f0UlMW3n6gMh5MPQ8+CxA/upHDRO
CGA96gVFtJtGLB1IYYYe81dpjsM/PwfxEgmLCFxAZi/cDv8nnlMD9b0Crk9cjxu6ubT242Sn/qSw
RRb+im5X35D+k6h38xerP5HMs2K2kD6KoGRUIG3xdertF9hANsbsNIJjAYgxvEPVspPhnYgqbKVh
czf3Z5KSpWMk+WnhQF1dkxCENUgkB7ucaFHwDHrk6VQ40QLWZEzhwqTFfw9N0rw4GnDyCOJ3JdRT
PJr6NcXsAf4uDbf3jjRugq99V4mzUeXNWqDEccNR53Wa5dluFrgjdtTfx9Sjxh5acO+EAEKWSt2Q
m5C+dzI9LL253IIgFOWS73bg4sYJl98jtddj47jNU+YVSPNtkHTq58ELACPK8UoTQBQS9chDqCVJ
D9blVJafNo4DQjhwa2POBlxPEgY8yk5ZagFAZnCxz84zwOvi4EIZpmRIQmwbAollsV8NB9Bqb6MF
BIUBAGIfwKB8vSlfmWR1mAaJ+9VEy8mDETwcaoC7fZptRNMXX0Q5HqvK9n4gN/OzVZrT59HM3O3o
eNYJIObskowL2ywhAK5RS1qqtVaFM+QKBVML9sja4qDXX7MzsLOJrRWWl4C3iS1r46Bq7nOe5H9b
SCD5u26ATQ9kN3yOf3XGNL4UQ9lusqEfP/RzaWLiD2zRVhQJiI6qTTyPYN0ri/miubuART1dVIPz
6/WYmJKYD4thVPfAkDTk0ljepNT3ChmBZHVhTGu6iHbTxvoi+j6U7D0ADSkK3QcNFSmZugVpWMqL
aLWKIHnMdCx9H3R17Usmd7eqtfpWSUYX4vIj04r7q71/JjqyjqeM5ad695lo4wh1FQfhYaH4/lfp
i6mvoaG/7f1CN9+NvpK+1ZtPSwfSnweQoUFj1Eqw03dEjhi5JahEQwatFGUaQUOBaRDehuoqneqP
wKN+RdogvztwECC14ETPQ4YcYFMuYgSlKbK/UXQoQQya0WrGHY1dqgz61eYfarKMw+BiyjjKhWSo
/0QJI8X81QbZdNHJB2URKExCVR6i6kEm1Bzly8fZwsJbV4gIKe6i2toX3oAijLs6k7wtAICX+dg5
In8bPNGMLcCwsJtwBmhAnWOKAwxtdT83fxh1qSGjpkAaC91bnKaoiKIuqYci+8ia3NhFJgr4XAkC
bckZPfXuZEbq9khKlDYAlh32vdsj6QwjbUdDJIq9hqLh/4/M4Z2/abHzhGXm/JqYDGha45gs30ii
Uo4NqdQWLUBUuhuPOEfmTNaBUiCO2wKJ+DLTmRqcsSfnmxh2CoaKqcbnakvyp5a3zT6ck6dgjCSt
imSPUl1S30gn4KfVeE9GxjYEVPGKj1sHad8fkhpQHXFcFM7Kr+ovNerNDyQjLTVRZFUbD8WmmztF
Kvr5ocCe1EobU8+wZY3S6xVMwBungdfUydNccLElPFQjBp3bKq/C7wy7WTuSzZ0/nAaJtkq9OxmA
nuGh/IIaVMjz4uBIIlyw/95OyDRakAq+pbHv2tFedOOQbEUORp97/f147IZyJzor/hSJLtr65tA8
OFPdfAGCMChEFoBEVKw+lSgMW5ej3XwBQ8iEOiabPbYLqCsBk/oRB4vBox8087TsjKlChjR2Af19
mTvFKXXDDcNG+YFGJbCDkGkjFUuBAvXJtfxqpVRSOEkhaUiGw44I8yKPzQ9DPOzVkDRG2ZQnw8re
vMnxJroBqFgf9XGIKZwavOaND8Cnu+i5gS0eupqKTHpO11SmdHeiwuNRdHGxVReRMW/CK1d9z2Sk
7kz9ifKi+i+Un0eK6fVBhUhsjvP1DhMUY+yRP6xARAnsN5d4omEWcqR0J9WONNSQAsR2WOkUfgJc
vXf0UVJ3hcdXNfiwdsqGhG0a/dm0tr/Te8DUox1fJJnjMRV1eHa97xjrreCbveOKL/hJaRWZa+87
hb7A78JG4Ctb1SyeNywEr6QmfwS2/8/Gto0tye85JLUdqe989ZB6RCZJPRlUyAfAnVwzWWpbkuFQ
G9yVWq39SBay9LmdqvgcZK7zDIaDBqkFbb2fqPyycMGiVZSAQm6zvJW5Klv8m4bHMTKfTGSLX1jS
bFEhb1TbbgDCUhgnWLEQnoInGqVOJOMONYUkxdF2xohsqhVylUdQirVrc0mE2X7NgD8ZAqTrqJ4F
aSCeb4YgknoGRwUOswwOgnXABY8OAAsBFPSGW6wwhUFIDOk9vrAag1/oEJRh+XCHc+wU1V8jKtxQ
l4d61AEVBm9LNsCkRRsepNPmbi3nOuyaW8I4annYTPYpSjAPkO4Nb9qdNSKbJi5wRGjSbrMtN56t
YpqPbfpMckaoCChd91LAnSK7uojBaTFFsmbKyoxNDjaeNVVKJVU7X6inSqqSVgK+SjUVW93UWani
q1+9qQCLvEmb+Hmxfl22Gu1Y7wwb/KKNmB8BUNBfPdlYRlVvxnoZtqaDoodVbIF6D0BXyJRI+ys1
ZBxxYAF25tgdtCLzRwdp6bkjDwnhS4YxDwDxwIA842FDhHZFZDM7DtDQU6D0kcyYlw4rYPtbyM3m
GABB+iFpkCuNpKQFCWo9+EnrQqyw/wGIS6+vrhz0LBLYMnCNMgIIS8pWI2CxQCkAizwaAXk5zNYe
xfNY0ErZHJvx1mZIIreRuHXhfu9fAvAQbH2JrbAAF1WA98MFKlGLr69L0/pcJzmGrPeq9QSckIuR
ZqsFKOB8hUL8156UTeAKu+K7TrFIBMxxT5yb8VTkWJhirJtw9lofIM4QklqgyGVlxUGx0bLfWgcc
j1NAyrbHJbeMDbJAp70FzN5PNMTsbdqbowe8RalF2ep8MyStvYj2U/1dB89kBTPdROFHxVp0ZaBu
LMFHibmwvEeyubuzgsqbyfG3f+fUg1gV1BezWnLpaT2tE6YAb1QAPF9ppJV6el9GYIcC+/n19+zL
b/5q5eADB0hM4WEoev9xtG3/0SGMPFArrHs5JBlpwyBtL8i3WJFcO9AwBNKY3HU3dqSI3W60AVdT
mA+uy3/cGVPMKcahRDYBIVZeeqmw9RMC63s/LrzBcwjEb06BFElsVyWPONvN2SqSXRaiOruuPic8
Tx5dO3QmJCAjO7IW2YFkIeoeXh0wL3bWTrO4GxL6oejNjQ5dYHq2xuymXNPHSJ+g+lSmuAa6xRi+
6M+XPm61nCJtAK1euN19GWaXVIDDNpQFKWsJGpzU1hksQf4JHDmgamOATE6QghfLhnqj2bNdaXH8
s0qt2dfTo7ZjQMxZ530dIicACvLQ2jCpjjamnEeS68BD1omdmRYgXzRsFBeDDLGXB7ZEjq2OSORQ
YQLQ+N3uRnbTVd5vsShMKipUY5Bz17xepMomnFAty9xZ6770s4e2NoDPmwbFtZcN9QDP9SWK0/xI
I1R2l1cHGdcPVsNBcv9uRoppbr4YC150A5+LK4nqkBvKVpj1H9HixQf1FNcltHOL3Muu8u2tfhPQ
A50aer6TidknjmTQmNTLghSleqFMMaqvRPmqfhXKK5C5vgAN6Sp4q38QdfAhMwxMsKwAIPzRFFYr
NU5Ah3HJatsSq8oAJ1RdeaeUtbBEWSogTKQ6sJoEMHV2v6EhKZSLPUzZyS373W0wug63cVy9JK3Y
30Rb/BF1C+HfvP6LZjI306qaZjo0/XGIm/tm/kO2NI79CD+s8fuNiZtiE6pBHijqk/KeYSd3rr1V
FmDvt6InfirfDYlsphkcGGlf7UGqB9y4dzn1SMbs+APDcTlDcmhwDtPeWnMJLBvLZhiBM5M5bQHo
awxtiUyrFa2P5TnJqBklUG3rT9WDVpAx+WpFSSi35HIXn6wByfjnFGUgkAUsfLzpp9ZBJhoacNM7
wGW1y1PH/qEcAM936mRDtlg9IjuZxqRhOAsApmSf7UitDfXQr3y46DH1qDH8dtgKJ+5UQK3Qxso5
Dpcf4MJxt5MfiSM1+OwnbK3KMQC/xwKQOCCcnnwLXZtbQn45bwavKpg6rOlWY4tizhu1chpUaOlP
UbUThdPDm8uTRrnfX/7OfqAbI1dq/GgHtPP6GEkmTF8xXyIR5xhKvsybsWvl8x70fSclC+7MyZ18
qEdq6mmFk4EkDafRiItJDTAmqKuk2gl57qhUdKw/dFJbWoXxuqyQDbxQYty/p7EpPSXGTcJtj2Uz
4XeNvDhy0Qlzv02gmyh45foDwEXzE4AnXpYaL0zkqIxnJtmfiemZGqJ7ph4pIsDKHNtmWd/Jf2dL
4cbECjagwAEMaorZ6+/s7mTvtwNSiPKMKtLeGIDQlwX8jJ3tad5R15nz9NwV9hmsSf2Dx8uJy1pX
vmadWDYChSdgTZU+izl1OM6T5j7OEtLNZMY5ALvCFMBUtjCedDg3xO8ZPCIrXpiNeXAm21whzTUC
tsuE/TUk8dkbv0bhgBrfPYIS84/csv3zzXOLnkrkhjI1e60fXNQDwZ5/Ub3k042rNiPXjhU20hRg
qy5LD0N17dcr6htRFjh5xEYFXhwGHqbrJlmMS+mXt800pc7RE+2DlrtDEokVjVt3esIqoT78zrXt
DXPTcuEhveeXmGQMRBNbB87fLRaOPIaV7bMnAyU6B+2qLtvLoLwZboOeW9Q/YCPSAqZN7lnWERV3
1nE2USiIGkV0laqIB2DkuHbnbxcsNR78pthagdvZgE+DEampd+MTzAMLT1ql7FFBu4qbLgkbMFCb
NuosYhCQx1gwnRp33AI+pkL2IpqmD8pHGr4ryVTLqUdKIHpt7+QUg5R4kSjlnbsBNrPVHAwtskz9
VWaH/Jr0QfyxBCP92XOXD4xXyUclElW/X4wOvAPSghqDzwILCCAq4lDw1Y575nVJTBts0jDrsqy+
hua00k6ZuUSHKc2woLfbLFsDp63eWt1SABjmLYg14G2NMh/3QH6kMBN/5VtVeh3HkeFZkpXTCNpu
mfSIFMrzKMkIDOxlPZSsfKLR0uW1vSOtTawCjdN16ylJO+xbv7m4xjgGFzuYdzYKFQ/KUPn0AS83
S+s2uy6KwVJRuP7VRA3/tepRTgMKrW5LMqVopuLBcDEP1rLKsVKAKqQHLZrD3ge+hotCzlk8kpxE
FiBaQT1nt4dYXsYH4pU5AWdP/jLYNOd4KPTzPi5AnrLSpQ6W1OCwbN6T4Y3aXdgvPswQMcp93qW9
DHxXVUFaHY0uo0KSxiywxLwpv5ARyEZHfbOucJd0167JZrC6/Vq3IR1vI9b9KjDiDplK74Bn2KIB
qTeeyQRdphVAvrYvpYVdiF8R0miIoupnFB5FBxpVYsJeOSDskIcIBP8tCTOjFA+dymG38sEFDGyM
ea9TPYa9FxwdCZWHDPoJZNOiUbLSBVHICvlsys5p0vBIXtT8Rk6i97hkTyIdl2RqSFcEXCJQlE7Y
HatO4F1kH6gJkU3+YdhR34z6V6kNDqxTEM6P2pCU1pgMe+BtYxvjPYKQXt40CLxNTGtzp+hQqYbn
ULrsdXTyMLDpVwN49IQT7ubS9sFmsavkWRg18t2qYTrSsGOA/S3G6UfisOSZRECjRBqcYd1a5IX4
QUoQ/sTPnYWEGYpBXklbuad3CzJrq+Tao1q0BgjICAy4g5vjWURNE1mvPS3jY5sAswMpOiTr3k3u
jKsmKnc1r4BA+x5PBxW9I4m6ORCtfeR2kq8Ope20L47Kb25PzPPLa65/zuPhAKB5vCvohSGbVDZg
hAC0GAnBg413TVQjyVEiKtCIFC7S2PDWf3fUcSr5jiIFyW6CdTouzhEbe31nSk43RupChf+Bt6CU
AzWvfWQoozgm9VtPy0xAjGxacwAvjzTRitYbwkIJSXOn/p9kOiq5ZWMc/VehTTAJTEaCJOIaIBwc
+dAJjz47hdcfqpGxbeF2j33d1GfwppwJG8cPpvn6PgKYoxoRjE4S4zmdF8iTs/hUVQdVBwvcoJM3
WvwQgmSORDfls3Vnf81AEdlkJ46VMZLM8JyLGcCnaqM60Ei/kellbDqji1T0Bilrb292/aJ/V5Lo
zv1fw7JIHPB/avSHKA67vSMWVAXJxhxRHyRkQ8M0nn/OSW5uacSwxaDkNCQzcqDhfyGLnbwBoooM
/3ohG2Ny1HH01S0X0xMBZCAQPM3I3QFlSJjnEXB9HDPZLFLWMxv8SDin8E/ULN5Q7cOu+KRFyGe0
ko2KQF2tykoUJIl4WDZadmM+tYvZ7+g6SFvfNHaAvWkGiPeMIzFHwZYQBonGLrnBKbmDOtE22oV6
Yxg9lLZfPZAFie5cSUawJ80dVIp2+a3Ne2jS3t1BO3io2LWdrwTf4tsjJpbUpaYE9pS/8DMNqjqo
R1TPet5ZdQe7bTdzieow7UG9+zAcNJUV1jna7N7CnMFT8LtQdLnGFc+VJN3rwjq7LMOIQ1cRf6lR
rMP3tiMygCOisZIl2VgjizcVNnQuYW7OQPYNKpCKkWPhz19aC6l4ZK39SKllf/IScy8S3sShcSSG
BQxemEmsK99pjlPLDe8lB51ulYXizBM8Oxa3Hz4JG4eTOCiOfgL1DyuR/GfOg27lJmH+Ry2CatcB
wBkZ9qzfxzMXwE40cpTwABxqG7tga4hZYQH2qAfXODBwv3qVAygwpMuD0SFu/a0aS+vITZGn61Tp
psi66BF58tEj9biRotgKCWw7knVV7YJ9s8Y8rKwAKagNlWYA0FXRDo+tDKBEFMHAecxOjSnsMmHG
SBGUUMfhyxbMeuBvlvdBF+ILwNI3dRvuPdbxM6jSOlCYo1jNBOLIeeYv98tQWkFmKC3EqdPsAAF3
wpJWL0EHaymxZkyWld/GKKOQMwuaCwxVt88wiflAImxmiX3GfHetpxcJ0G3ysgP9rZxKkIWOQV4y
RiotaNQGJdCA5VVMW/ILCpyg3SXApQM3jxZQTEhOqXOUGEeNtv3VTFtgxZwBDAkFHEM4AlsLrM47
pG4MqHbmrkBl7xzsmGE3AKty5+khB27IvqzdB28R5pGabhbhrMbMrpFd2HeBCQBWzoGk8G6l7Ul9
Y6m6pCeVtqReaE91cNJCu8F7BRhJsb+PLe+BXGzheCuvAaqvPvsJlnLpz3qsD7YAaIT0T9KoU6Nu
qbNtbiK9Qx0TjQV4rsc22gBEEDsafhE96qbGUcIlXf4kyVKWqP9dZuTBW31j7EnYeSA5Wg0pKCuB
Hhetorh4HKLy6ElQR2pwpOvdDO9kfY5X7H82IY8l7YHsqKPehaGh837NMcrbg1H7yuFfw+cxCova
uQLLkNzxA5+Mc2zlDdHQwsysXGkN9UhNhjSkhktnPSQtklrgrA3v/NiInezRZX9pi7tQ7cKwQ6jv
xu2+uja24ChDV1dVeaa1yhdkc6jqK1V01c2Nt7f85gfl6yqZ0nctkpxbMYAxiWq5esAmgCII58k1
AaOMxtBiq69KADNUYYthQuHnhoROil/6DudTYBGX1KmpkYPi0JdFpcqKvIBT569u7FW8oVl2mYXp
9FQD9wGI1AXKxHD6lFfN+JjIsykamhYDdTbmiFuSkVbb2az/yDtLgCX0zZV6SwFQk8GMVUitpBj6
gkPrxchErIo9mEC985jlZbhrUz8AI+uyF1k6NBtU4nhn1fXqTKyahdtbc/bs+nGSAGsM5NdRsszI
z8CzamX2oKUmHwrZ8h4l6Mv48earG1JhBlv9Jd/8pm5Ubsi/eEIge6nBe21NX7oKcvejuPFRP7DK
BQS1GS/hppVoKU5eAnbFW9qfbuD5OzUkjedl85l6kYRZoWEeF3iZVTmISN5lZNIWWH6piDEHlEzD
/yILE3i6A+rIcSXt0fSos+ojNhsFXmesPDCJoJPgqdOnRn9UvxP6HQAOG6WRKTQdktCONz+TRbrQ
OMPtbBMQbUfgbUQhI+vjNXJh+H5Zom6NM2CMDRwnHIB5BPZxGlu8NeUJ/sfJDLt4PZrT8FhG7ia2
7fTJbrv0aYqT9KlN8SfV5nXi7RADDZLtAYbOLqQjUxZMf0Yzi47KYhjZgnc2Wx4oBjVIaseBb9jN
O3WtFmuIbYtkCXUxA9/EY5SEK6u2wBCFWgfsnPot0uVicBFKmd93UMgh9UhWN9j4WOzldGdGSia9
+tyZ91PGvv1rDFJkk4hWnLFHNy0GfA4GMvfsmVcbI5vBJXg3XvLsR8AHcZ69Zrh2or5YEstUyNHc
tpjagR2yi0yl89qEnTN8oqCuNId9luPfeQjxg937gWhDsDmaSGWLQRZgLAD87rlzRsJ48IB5LrDf
I4n6TQ3SfNhZRGm+iybwBIMSol3ZTW0/hJQlAmjofG8DzmZt0Biw3f2Hwn7x+Qw4a8/D3ueYOH8U
VdBuNR3u3MyoQZrHDyRyLe6dc2xs0og4dEtrdnb20GMtIRHZqPFc18cTwUMGgWVi0rHk9W5AXt21
lylTfGI95tgYkgyJUfG1GP3nIpnwwpdyEg0OOB9jD0BhWiR7FfIV1rYx4rXYhVmwEoEbfcjW5DPO
c3I1DJ5fUt5ue9uqjv5QX1iN360d5rdNlMbtbgQo7OpOYUo7MwRALweW11ZrSUFD0N+82LYVPVDg
YPb7m+i9c2ldxi73YnkzoH652B4oHHMUny8Z98HJ3PtPQEnajaj9faQRK4T4EIHXFqg0fbrmUYxT
2MH4QfZe6/pPgznGeyz05LkI3EnR9yCFrbNp2JXY+k/xrw3mpCVn6ZFcwJeAdYPnu9soHfH+dOzG
PVIzBwmwX4VwgT+LHsnaOvgbWV7z1tJmqFMCdru0027Uu/O9G5KJDqN9/zVUwPIAa/giAzhu2ABq
kUpsdDNN4xqkCcOBZxXqp0kRlq4TPlBZjoedTVRqyQoeh7pVh2Rsayg/xxPylcuOo5hJFm+ram3q
UtNiizGNcL5FVdwkwhKxumCB32wGVKGsGhQfhcvejlG4jLcXb774wwwkKAYc4k6w+ktY1D+BCGNe
BZ6U16mI/iaxyVxvEw+Td3ArO/8ybsOAFQdksyB3AqQym6otJU2LY78AmP7ijiL7GDaL+dHuq1Mf
NfZLlrUcFKuAmXX9qvkUghRReLl5XvKAnVFRyVSPZH5mTScWftc6K2qbbRiaJiiauvJq1S9Iiwbf
jsxVjAQay3a77SzwOCMZNVjf/LTF5O5rgHEdkmUEy4UTX6hBAQmA6/V4LidlAl4iKLJ3w9+YaBH1
UpMnlzYZXyNTpAm15aIGiAkAFnrZDBJLwSXUBRqrrje1f7etpJekSt5BUm2QpfYhWYmzSsn5fFW+
MYCnkVJSbW2rBe6rcDBb6UKUN1j4jwHG++LVj1kIvAIgMJOJKe08nL9ssVK0tobMWQRYRmE+l03P
xm1RHWnCDliYGZuqotgX/Xw7109ANLgXE5tXaqJ/M72nLpmPdbli4fxkAKEC3JTA/jX8EPzE1rQn
EGAScVSN7+pUdBsakqLLs+8DNr62S7ck29Guut2QleYLMO6O1gJw9XwacbwmfPupSNLo8H9bAGSm
WjvMFHsnc8wTNaJLLNX7z7JB8Gcc+jc3rmZkfHeMgAEOl79WTf1aYIVl/GdrHOfPyxg5W3BJ26c4
MH+qEtkwcvlxamQVsgWgQqylvLNuUPaF73BZsJUzo6rgLDpQnUN0ZwHk7FuZPXHk68RduR8SNgNv
xJivC+BQ9l3seqteDkkBuo3yCnQKGsRGU0XIwMCpapmE6QPQxv/AqSAQ/t7QxEe38pDqYaDG/V1G
vWRycPBnGS5g3N+MqTeU/boCldMF5E4AhvabEDiSOb+ONBRRsrJbJK5zkVTnGRDE59LtK5wIJJtM
ikiONKQy39x0sczyVwyklJuwD6Ei07TODIA2eWYLtoYRiYAJgA4HCemtevLRfzOUiiaPko3fOYEy
rloBUEOydpsqRZbAryFaOSRZwCxA1g4y5Og5IYjoZPdG2lAo7cAKoGq8ghR5EbA7aW9P7Tv+K3yy
3ie821rUe4JGhQl0ZkTN+nfGU2utgyFv/uxSnEyEnfkS5o43bSrOk10RRxOQherldEdD0WYC1asl
KItRM+SGKzUmS9GgEnyHsx8Bbl22HC0v/xEWS/SMBPz+gS2Oue+CpPg0RtXnNE6L76ir/8Hn6N8N
UGIAtOHc3ZfRuB/dATU4jpkm5260UGQje3EcZEgteh+TkLXgc818e9jeKWbeJ4CHRUN2M0Wk8Zhh
fYHM4f3YdcPDmATHYGLYm2vAlKyO9NWYDvbV6T2d5hsN6+01dXFYALwF6qrsANWVJ0A9kzkFym3s
kd8xmSzCFOXdQXUHszcfhiLC9CcexmfgIQKXA6T0IJUH9mQnRpCcZ86WlN7c2B9C292TMk5gX2YO
uGvxmz+SrAxN/1B1gY2tE2g9TLmsOtnerKmjFCtx4SHj5IwHrgnimyD5lIw7Yh6gwVDtiHfgTcMk
hvvbgDSeANZCycG56Jc9CpaQ3Ye29k0bMOE4hYlDgKlQmRMVOOXYOk4P49hl20rY0cpEDRCI4EDi
W6+E/zxKZHEXZTMrV+Jz03CRCOHDkuCcTWqp6d97WkF24ZADVPw/u1B87iSHtqxGZHjGy59pkGFD
tq0eOY5eH7sAiQuAKSmdk1QAJBRH5g3oLpV6wqLylEORgdlhX4dxtvKBNHuy859U5qqrXhVykEYb
ejO7ARciJbkR/hANsTkwymi2v64xdbrcJ2sMYrkYy+F3x0OG1DX+zaGTdo5xPnbx0yOdOYEc8Lvo
UwCmSpwMDWlRpv3WZXZx0CKNchHmlizpqpYRvDe/uJGsDV22ZqHthC2wVOZEIiq0T0LCRNpD/XUa
kOHrY587WXtxdztMxfDVXIQH1in8Htbvxk0JiEoQjrTav7Yy/hTlqPLi1mEMAa689EP1l2X/TAY/
+bYIsE1bvPFPAxJergND7nBld8m3KYq/JMBceHawV38In5p2HJCZBd6xok/Tq4UN4xxPmmcSGcL8
2606kK1IUY+yrN2EwwIkFGJoAExZ25MFH5wb+85g0c6NkBUWgEfpNDVLt/Xn+GUa/fbcZSb7KPyu
PPMi+7Nyw6VYD3btriMkpezNODE/JsBf+IgzCdJNDgdslKy0J09qAIn+YnvhvK6C5sGX1U8gkjZP
1NNDtsSoGnRMd3un0ENtPPG8OiZgcKK0ceyDLDgp/SO1fBBjvI3asp4rpJ7If4u4XhOWJqV06LyO
NHZWng1wbZ1Ros3i1l6NXc4k2cACkgcgeAsRfhhlYwFIAdDHxtGTsAkkn7H/e4os40QiLW9iFoGD
bZg2JAsXj+0FiELnp4yF1hH1Yv6Wmzk7BsBju85W5Kx64RXfIy/Zt6zqLsBptteKZgE8x/0m8sAC
S2QJxKXwO2oF0mqTpTTFus+QPaZRgWKCAaJx7+Cbxua6hF2yDH8zdBb4dd/pSjUqkJYp5CA9DlLv
1U8DBFEPGLkyj3BkB7d102sc9juRsvEZW+PjswAck0Rmjg6zlHkBMs7dzBMrpZUyPvd7B0SyH0hU
WEh0x3xo3tIw71sXj+G2fugTbFB3EftIzRi2/Q6ccdOmTypWrEuzeaxR4XgZq8b8ODg2EKadlt94
NKFVrE0gWj1QACykkicZc3GFue4C9iUOJmvjJ7Zx4tGUXd258FYTyiS+GVGC4zqn+2wUKSYMouYP
gKQ3P6VVfyUD0ACKVcIa51o64XDqchFvSxYk3zoU2soIFHqZebiZu0Hgc/pm5Jxf1bMlDr/+64iH
X5u859dlSPCMgp9p998CoDXsuhpsmoBwrbATJSdFNKbGW6I5OANU5VEUrr0nWTP0lMLZbrvIKV/y
6Q/i+I7tRBwTz/5/nH3ZcuQ4suWvtPXz0IYrQI7NnYdg7IoILaE1X2hZmdkEwX1fvn4OnCpRpaqu
vnZfICwOBBULCbgfPycCuYo3vnLOE7/NeH0aIB7/YrufrCLHhVUbja+mQHbYYtUUT9QN1O14LGwh
Z6spi9+tUg/qRVxPt4MxdZBAjpCuXg7iGpiWeSna8ajzMBHrUjHb4+hJh9D52Nrp6bjT2+T7ckT9
etAlkynMP5nQ2RVi2tjfaeFJKMELxGfgw0huqVGQUkYBoVaEWMFPpwyWAb2okWUGX8cu5onBV4Es
VxJpj2MO6IzRbRZs8Bf474Q8XqS4D29fIMQ0IUaWJl5KwX+pzdPUAyHlEIJdGozGqy9rfTLXJuHD
ycaONG9ZG4GYbI1kOGxHk6JfOWEb3YFMzEX4ui39kdnyO+SOXuopLa5BCpWtzGAG4Azoj8d8JzvX
eXYBtdib4OTZJlDG/j61vjt1+jcw7znbRufFHjJE1gu8JGsahyJgtNHgJD52WRU/9m7zQOvZYQry
2C5Nz1llszut17DfUS9k6jVynEMnukPy7DFLO5A8TQhcO0UxvqZNzTZgHI32nh1Pr7zUb8wpKK5l
Yw+3yItGfFtY72Zj1Ud7av7RTE+ce7tK19gDbOGUdB7bQRQXOAzaWcM+ChA/DfssPNBX1IYZZEUN
gHC7fG1HlnZlWfUsssn5XnCIK3t2Yt32dZ+eRw+3UhpwRLJvqka+uOXk7VJwmu9Gj3kv4WBvyEAW
UYwcyGI6gVilvrNzBJDHMXa+A+X7PUKC9dW0ZH2sGcLp1M+Qighwzvcw1dimcAp+aOxSuzpD8xwg
0C4yPM0HKNE9NPY0+IULWHr0IXA/xvGN3kMDgbqaTLSXAjckKU3oaGQVguEdPl8/hvxxjMA9Fkgh
YPxpAXjJ/jsL0PJB09SXyE62teKgjhrsq1N3vAEqPT+3qov6qUmFLJEO2vAh95c+qi1245RUp0GH
dm+1doOgPy6bTEit83xN+00qPkw4aasyUltddqcfNvDjDcfcFv8KYwa37cdGnLbkEWn60J6c9uA0
vDSpNtssO/gwCSK/44NYL4Y0z2YBZLfm+I+pgdKAZ8gXDt263AiVUWOrjBqpao4a4BoUp2iA+mh0
GehVgg31LQMAcbzPCCOuoJ4yxqmstnMA/yhByLRi7kvIHR5jrXLvqjpGdqvyKZkDPDy9ZrzGufA2
f2UhWLUrkAj7amkMGcyRVq2DwDZ30IA59HU8QWS4C7R17Aq+EeDRTLEnLtYpd8VdVcbGQ5dn0WGs
S+BGyBpQyBJYnjY/hq2tP4SaHC5qrXDMEMcqsnrrKmft4s6dfbrStLbGAM918DHKRQNGo8VwdLIL
a4F3oy7X7qWfDXCIMhsh+kiJlVLNxpenQcRo6YZwAxAddZqO6xa7bX9ABtGEaMnv0zADGXSIMXkj
sm2xYwNjiBrshup9RqVGaJgGWDq9vh8fsG831vg87AsxJAFzY62Fo8VrHI9/p00iSiREX6oIHMJk
NnMqxcrYdeJkTZ2fZsB4dIJkNjb6SF7eE6LT8tDUZrvDCRwbNznduant/avpv3M3dBTIuNsg23r4
Cban745raK8VEp/9tOnDxxDbPMiLs+nWSSIcItrCQb53XB91SDnsJ7NAGkRauZsuzrutU6YInsYG
5EOUhgiIrNxDoQWbpYv6qRhsPjSrT+2mm/AQTc9LFzEv01yhQ/MbiLcBKeVA2YeJHl1w5clTq8VQ
i3L610GT9YHbFVu3Q9W/6mB7Bg20nM46dIee3AGhVmWWcgcqRNKFTISWDq+56yEFUbMr+O+Q6XYI
WB74OVgXzjIHSFaPcLNrawOsVMD+ukkWHwK9QloHmVChyRDO/zK2/JrVdrejeeDXVDd3pq9Fb15y
23suBe73bounpqlymZMJ91ZqGirTeWnSaK6MA2WsK+Mvc2lUxPEanC2I5BYc9A9zKYB6+b3es/yj
nkK9g+kmsDBea9xQYSnX79Jc+j7Po96PyfNr/GmcjGSFI88o4huRhdbZGDr4D/VQ7DwDBCjYFaGT
CldR4CYARzbG3LH0EuQiLiBqkiB4Dynfv5jZ9By+T2Sa42H5+5IE6Uhx+B6BrodsuwPKM3qZxQTZ
xNEmtJH20ztB7nOw5yGqAOWOpBDdrVRF3yKa74XgMKYBKpDx091mMVjEReG2+y8zolG+Sjz2D18m
hAiNuxkOxssaVNP6ahtEY3+iVi0R2FxFPF4xuAQui21mGkAIAYHTRIo1XxXwkYGiF/vZuUl9QZIq
nl7VScOfrLGBazjk6D/UskLdyyAgidghiWfRQGt617YT1Ym6kH0t114Ugp+mYnxj2QgmgZQnPyMu
gpspVZfCaPWdkWj5cemiGlf34LlP6p9XoQFPjcbZPoIP58ELOvz2tQoRYXWww/mlO6Qp9jKQ04QY
j+d1awPpnHd09tPhvN8wwaEOABHXq22E2W06eQfRtVCb/bKUXpTdoctNb9UM+Hmkscl2aR3sgQES
V4gsiqvdMLhxoNezK20GuH+dRreJ5s4WY/iGTDiWgHsqCEDkV0AzDOI3AXibdAbofK4HJ2pnCT6/
1gu7DTVNKKRqWxoesQlew7Vb+tR0M4GJXE1cZvN8+GHbWrVfIIkEZvRME59enOc7PEwBTkkbXe56
jqycMRfaDFesQ6hm5X3yGjUJnhVdYtkXnPnsi+Ol/wKgrN5Ta+lPuyE64Nfwphu1fTFVEUAX9hyW
PH3OefscI+gFGNBqIG3M3LWeKuwMXoNGm3zTjMZ7EGd4+OeC6aaVTg+tgEzbVph5jzRjnHfH3HrN
hvp5EKJU63TVwN4mzbySSwF4hJfS7oMttZZiUXakvsLL2CwR+cWkbLyv8xnQqS0oVekoxxB46lfz
ca+S2iqrAC2hkeUICCcd9wMIwSgZjvrWtAGHdOAXq1W6C3UhOdU4QZp4l5qgrNCq1N3NshAj8uND
qLSuQbHePbIxNs4yHV/1PAoaH0+QhGWPpCYBdAcYX/LiTPO8yfrrZTpXaUlVXnLgcd3vI0NMO8Se
qiezraAfGiNuoMlfRmyz62zAOjxGGFx8uiV3hlf9IJ13TvCQv1KA/7AjFfga4LD1lFYOngZlXgpI
bkj7zlJFZoy/bBDwHHpuWXfUH7S5uy6iSVsvfWOOR6Zn4ZOF80ALVnoa6Hcu8pgxqec2euzG+LSQ
64Bnc8AOAsrQ5sQ3zRR5x9503CPVqr9oLiZkBwrK9xnLtFzWq0pY+mGx5X31grhtucVxXAfY9o8v
sdjRKy5Nqn25Cpr7xW6AANzK6qrcZ4pgsakRxUozl21t1YRuWj8XNEp9iwk+M/DdVIoRcDGMRvBl
0go0pW6m+oAPFmIkgzvtR60YD3rlAF/iNd2m9vTsUdrYxVhWIn7j0ty3PIR0re0Bb+cazg9IJ0O3
aeDWU4krXXuJp11oJVCHjoekk5Cq8LJuYwL8dvFEku7pzs8CTwL8PT3RnZ+K3B6LrZMH1XpWUOQK
ygyZckDSHNHH/iCslaVF+R1ZW3UWLwsYEnRrGniGHQ0EV6yB/B3+aZGN/XlN9BpUfCI8CQv+zWwT
fom10HiAdHtbWuJKRYFj4MaRtrmRgDNdsQetb4vse54lDLtR7HvWTQBW+bk9OiBlH0DXdIRuKMbB
nbgaYxbculGk3Y8cV+E2E/L+y+BetmZw7+bQ3s0sRGWoSQPelE7rpHa8Dc2yKy5vkSOpA5KHuKs4
BR5PbnAcPlm5U9/WQ/te5K6TbLw03oZtbpx46Y7rzpPu96G/r/sy/eGB6B1XnLUXzw4gw2Di2lMB
bKDBk3I7cBe3eebhgBrwivkLfA30YoglEyaNigzADG8aq0M59db7ALRt0xkJZ/ajscXH8ayXJvYR
Jr9BvocCeiUNv2G4qO6QMbBSU9uG9sh6bI3az2sgkbsOaZ08+FZYMXwek8IRkkwf1SrIrB7AY3YO
E/kTwsrVU9kF1VabRhfu8gJcen2ZrBkP+29Z0m01GbCfytSxWTmbRl0+ASMmnSMiW92ll+AkYCB+
fSkGPd558Zhtk8m0XiYPHpRpyuWZRvFpppnHnpdJse7kd9NUCCQiK8I98M55xao1m+4GfqBTCkZN
IPY/+hpF1ze3P9vP9QEMBjcihSae5VbOqcdvzI/klP4o4yc+uuZ3c8KWPY+y4dRLY7gk4MTyS9DU
b/VYgK5YxYQ8RWnudDkugtqBihZRDfKiEAAfjMFfBlyKKC1tqn1doijDcWtM5Q+8KwJJ6aDRWQrq
8xQJblgn7hrP4PdRGpB6dC+6RuwNV44I+7cOgjpgJDm1YwHJqRKoA+rDvul9gGoTWVM1H/FUSZ0Y
iuNdBKKwMkP8UinHI0ZS3Ssk6txnK335pQ9bY3loDIZw1mJDw7mbahcnC4FqCoYrOJvGbdEHCGzG
sTxrpVtCsUmLniWTvyqVc6KZj52t1T8L5KCtgMUarxDkGbfmkGU3cYy4MrD9T6bW1+cRgb/l0hKR
zV3LlVFXwdyDh23b5Z//+N//7//+GP5P+Cu/y5MxzLN/ZG16h4+3qf/rn4bu/vMfxdx/+Plf/wSU
Ebo8tsdd/LUgAW6r8R/fH6IsVOb/SyRVlWVNbl1SIF93RLVDtDqGlWx1AzmOSxcx7yzNmX0ngk4L
7uVbHjfRTMhDFl/IfjrPA8GrYZtA9wXxyWHgOYgQWfTxOI1P8DHjY6YqRBxi4MJgQ00qIHUR+22s
30ejbfs54pXfoVHu4+1nP0foB63SQiseNcSgtnrtJEczHZtby45xTzBB/0bSP5oD7z7OeuF+VtSj
Nk6W4T6h6OXSnhX4sJMJViGLxJ7E8cZgM3nr+fknw1huC03XoRlRAJBI7Uq1R5Y6/Rpgae0U4+aG
pMv7zHXN+0hACr0a+S21rDQabrum9XmIgIHfgdLtBmnjj4u91cfOHjqLSPkmk7QW6TZlQb6mBaiA
xpBcm8NQb+uP19EhaL4yBQ8P89JRZj+A5Cw50dK6YUeX3ovAUOWJK8UXujK/JNjJnqklC92A2g9C
Fzzoc/8/fdOMr9802wUC1TQZNEMMz2L2H79pHHrMDD8J84zQgWwO7psuXy1e+ktk80tAdAl0/lsT
+CW0g1pEmGw6NgF0q4LuFve1/NzpSQPsveudYq+/T9uheaCu1izyjdPW7YaaNPAXk7JgvCcDKmo1
iatJy0Ifk3q7K1fCS5NVMJrpXWGD+SBP3N+ITTEFiyko+yYhVkB6lgfqNMwQMuVD1wGYmSJ7fvMn
Clkuz55VmMeeCGUJipERCoOqJjj9t9yWxT2U3XFWjN2fdsF/GUU+vuQhUnhM5KPdWyCY28ZhG55q
8GFAm6Wxd3KynNsO3xsEUA32FA6QL/by3v2tZSA2wwYGoq+du/L6nefY5g0gqhAHWs7BiYw9aJ1n
eMNzJxxWy+F4bjcm/A1qYgTht7//Annmn78/zGauznSDA3dlfrlTySBvytoJunPoIeE0tIAuX5VT
Cbx1nvgWZKwRIypTKKBxN0PKOdBOYJkrQOKfpPaaOqnQJogk4NY2BWuIBtV+kBvWBly2k89J7JoO
T7IFf1ebTZNPTUgOvR+oyHoZwJvQ3JLJMkAHL5qxLCUUbbxeONm3oM5x4AYK6tpHGqS93Agk94wB
vAdAoB/oDrCP6SuycYq9gyOjX6tH/0LXSzXqA8Yp3jEtvy6Evv/W9pNJEpjbru+mlRyVOHWd6qeC
2e5zbf1iKuaUQBfnmHGcFpuRD69kVYlePwEE5j072S9bWZUjwjWhg8MgWZkAz4FSB2uRFdai7sWK
JtFaBvK8T3//zTBs5+tXA24KZlgGt7kLLURDfXU+PcRMkJW0wrPbsz3Vrj8pVjcqhDQgZ8GQn7n0
US0dBx/pf/IihgAUp2RnDPlnu1aRwfFqxM2wltDMjcJD39r1Ki+S9IrfOrl4yHXjtin3I1OyHfUB
F6KfeCe/zV6fiVUvWmVpJ7JtDKR/Jvj412RbZWV5zU6zZS9Cz2+ryprXaS1pn2rZvLkxgnf+GKWv
LgdjGa2jt+a0K81GQ4Ylr9b5aNeHGlR9CKob3mHkWvwMEa9dXprjt74Vn/sLQPOo3yuyz/3KXurx
9C1IxjfNqa+NY1+Q9tA8pGEf3LlG/hKFYfnKap5DW9OstwmEol6t0D6/O+SlZSNkEf7MkTB0Jp+v
ak1hGJzJIfwx5kyN+fTRInfwR+tjHugrPq1Ca37MQ6ZPcKZWFsr5FdIYQcUwRABVLfXvJicw/7vL
o4v9uASy/Li8ya39IWsBRky4oyQPzYJDrMjVbrWuT6EC5hTXcDQg95Y1xTXT2XvfMrrUyE7raus/
/Ba4/vWnoCOJwwUsj3k2N0yL/fGnUCVOOMahN110boY3JFfIqqEQs8bhLGKYI4k+ihDFmIch8HYD
wvqsnduiM3Kx/qONPhVBvQX1AQ4RxBSs4xR7aMYmnJ959FSjgbgZfjSWZR0QlYcq4hgZmxF7t60W
rlI58t8ydV40G7s4i6izz55h4VqQ34AsAmc7S2k4oo0urDzkAzKfd6EFAtiwdu11E0La2gJ9IJKq
S4idE6gD5NvI/CIER2UnEO4e01uWAM0wt0DbP+2qMClP0OcuL40JTD75TJWTNLfwIIOWdzN7ST8s
dHyIuZ+IGqN29D4aOt/+w21L/9MTDT8p7Lkt4Co9EHzzL7etrtOGPLXd4YLsh8AfJvfEPVO7mmXt
nibXLvyiC403+HqtFRgyiktrxcUDM7Un6g+EJjdTbk0HBOPMV6Ed7b413pA53+/HyAw2ZMXg5WVl
wjdhWzd7Oynq2wzwzo3CM/nUlN5U3wpVtLH1eaBAAvy5nQDUqgzpS3WwDSAwu8nCItyPsrBe+gj0
vx4wrVnNiie9BSWyshqrQYMkGyYF7fRqhHUDBo4YKGUd2/u1ZlWeT56l3HMR6MTOaV0b7ikw9P6t
bbXAr3lv3UZuJQ4QdsXbD6fxnWGUSNEup+lbLqJDoc5Yeeac7DHbSE1gvHfrB4+JeJW7jXGkpuGN
9u2Qdog/Iu3Lr9w03CFnNIByYqEdNMkRmI7M17EI5G+qAtr7+LcIlV71qAr1fAxl+rTYYGhnZEl5
Q07ZpSD3LG7ofA2BvNynAQs7+v+wHbK52i//4eRmMQYgINSKLDxfLTrZfXrojWbM41A48qIB2O6X
zLXPjjniJ+WlzrmxjJ+DyvulLhqkfmpmUk9vLKFvvvRTkwrRd82at7k2r/tXdo0RHwYdiZu5euVl
Kr3COECLj8fGy5d+ugaeud1RFuHOwTP2aKlCxyMmQ4It48dBG1CloblKvdSmGnzb7nHp+2pDyy3D
VENO/z4EicY+6cUVPydz+/56/3apTxexrPVl6a+vTIZ0dfPqZL5cdwoe91S99tL/yW55lWWZpW/Q
oifWNfU2wEd39OIYuqtUpUJCovAIL6p+XPqo9qUPILYBxEVqCSo+tWmJuc3LCESIDaI9f7XGX/XR
ywBzD2fYl2EBLthVqVXZ1vAAIzTy4Beg7UD9eNNzk1SgfbKL/syGiR+R9QDpXK5FV0TbQUcMYN4P
pVCWNHaAg43xHfTk0zNz+98nKV9AWQzdtin4Ga6yBJTfRpJhF19PSDNFXEzLNHGJe+ds0P18VKN5
G7+Ppl0R0SgAWeJKE6ZWfJ5PFhHm68C9bHs3jrYD0IsnblqJn3dQqKgiHJYHM4bKpdGaj21rAdlb
lG9ww0S72AI1Sj/y4s3M2J4NhvFI00cXEEJHmS3TPfzPNB1gEbG3ArhPZzy7oeneWjQh/tcPKPsM
bacRbIW3Jc/adWfnyatedxdem+wn8Ew4Gcb9iw3+u02f2Q2kGzL3lFqW2KS1mbx6Q7OYlhLKUI1w
n9yysC9ejcOn3YBeW7USHljgM5xwfmGjofvIPSs3ZEcjVCBLG9QvmPGlf8rwfupjNW3MHilv2ogj
2oI0odqCI+mZA8dPik2JgpvMMBUCsnTYB2/bQL7PpRlfMChqLp4w0LnSxI4UeeNUAz8BVTugWJqV
4YSbuonkkfrywkOGOQ0UfNIOeG4wSKBNXgF8qyLuKJ3SOFLNUU2qLQMtyA+OHdF8UJWsbWLnICMw
loCoY5nZlkmxGr0aeUze1G152vxw1K6rNPr3YuoiiBdSW0corVq1SmN6GR/yBADCFDDUTCUqUlGr
DMSK0hqpPcBNsjIDnW1ihRJdDJGorx1CxLfn/5j++cjF5obhxjFLEqfqDZnfNEO+j9A7Bdin4ctG
ga+7Nr/JmuS9KAMPAg5Lm4ZHU+WEUCe1oaFmbrARjFbzyP9kjXk1VldbqelWfHbTIkF0Fnzvmud5
dwhJ9kcD+9PNaOBkCkDkjvKUyKLEb+XOdMF6RxY6eKpXRZWlawDwnBOYzQ+917UHalHhqf6liZz9
9liGFdJJkJBf2GGONEx92IxWW5YrohRjUTvezG2qitLJii1VqUgBJ9PL3NqCo73ND9RHq1EtCgqV
maVWd8Chj2gma05ZDd+3rAFJvaeR5XVoDqLBFXD0vSb9qjfyA2UzjGDqOZS8EbgLIj+C+vot/CX6
XHd0OFHJ3FU6Ikg1/mwe1l3tsyApfKgzeMxctV33czIsvBL26ztiAogmsHxS01AJRVZtp5tGjcKh
Yj3RqCmTfEdEAWMapJAAMf9m7mJMc13HPOZh4q4qsGncxOp7ZiPwna+wxcN3inr1YsqAQEG6v0/t
BCQGSJtWE6iQZtpt+tABFkdZUl+fRWG8pTYtuljPU4K+W//9xt77egZTTnXX4dyAuwr7MufLvr7t
Ac4P0z45FxwZY0bT4f5DEag5LAXqsp1pNxOEEH6PT1leiSi5M5y0qUIEAtknPkiz2KOmhfEZ3o1f
oXScR3t0g/uGDWtuJOzRUwXSuqHJMaYPZODx8ofUWXmeWwOSzru2yQ9kitAnMI3CCLfUNMx43Jh2
/waekmQFNkPrvs1a676q63Q3CA2wWtVHRSNKbx1XvN0sfVobxP4oON85jvNuB4jvT7P1nGNrcTia
AWndJUFYXGhWWmfpfY7PR70K9eCIUJ4B2rxZVrC6JDwuVxQ7jgBEIcyOk45U0LyunTuk2vXqECfh
Dc+m72ML/F4dJC+ejKJ91UX5rix08zUJdJ8MoJJtrgcHWQcD9oAPloujOw3Qktz1NU3ghLzKgoQf
/v6bYFhfPVOmYTJdN23Ltm3kBujqq/Jpk152UThAhEk7CQds6ksSiYMon4NYzyxYvfQvySRf+iDP
3axdN0QKC7LYViINp090rksyj8ghZKB79jiPLgPEGWumkESgucuABRCOsaIRJ0oapIHWdw0hl3Md
yKdYAitVq6oNdOvWs8NxRcMaTj/xjqqQmz4EZhgecW3dUffgk01zrXgtwAHl55GTbfO2u+Rwn/0M
nepLRQ0Nsqh/TlPzZWhAz6SG/mCDmEiyspyh3Fcb5pXFLdG1uuS9LdfUMzeov9oYuH/c/qEHiDW5
qnUFXMi9xs9U6nuquK6oyCZmnCSYjhpis8KBEcwkMTd/K3ON7z/ZqWkcIOdNZ4jWn1ygkY2qMjZ9
hCQoazwsPDZRUbTNiuiRiNdmKVR259QX207hBYKiElenh54eXOyAuaoWFCv2ATag+CW3DOmoUGZO
EkgZ9sDwVyuqUpGpTqq57gTSC9myzdeBbrz+/RecWV8OoabBcYNzGDLXDMtyvrowWD2BzY8DDJCF
ObauSGh/6nP7tZAmq/0HqFAljxE4kR7bzEAurSOdm8Zq08dYFkA7ytIB3wmaugZFCmAwUwCeGBIr
Wk8xYjbY7chE9wAHicsdeZeogCx7fBKlvCGvE8VcqF8v8gMSGeLhXk9ksHOiVmsKRaWzEdrPocFt
CXe/76EjEd4F+hiJix9NGsVO4nvzESSOf7eY48FkARbi+wgPo9lBBF4gA+hM+LrIpeRamXHqveRl
oMNIZ7UGVMe691HZDMapxWjpIeXm7z8FHPn/9DF4+E17pmF4BviP/+T1Y5bjwk2CLVwX2xPSEMFM
Pvlh3NUCvIh6iQyd0Bl+lKMuLxWe9VczSTfgaoWsDyBIV60QFsJhbQe3UAn3cWRMm9wL3QeZIWd+
yLgFiYLafYgLrTvFcGiD/rLL/MkrJdQQPXNPxpkO2kEw/ey7uBwyv+rGdF1kYbCdAp0/FInlbAHV
5vr3Kcr0e3vqmi0I8Nr9FAWIKIA8o0b88psQRYMz8oAje9WPr8glWyWIk839i32CzefS/0d7Widr
45+9CwENymfVoTW8s7Fl9R3KZV3aNJylYOxzOjOAju9QnEKJwhkzCEpNDIXU+kOeJzvqosHFzExw
0wTiG3ZmhORtt3Xjm7x3dKAZUVhIprm0uf5YVHl36BNZ7JzMQqgwDKdm5SV6fXKpOjSJ3LVj9X1u
QuPpPp/KcDsmoPZfadjqHLPJ048I2aBme+ik9qfqJ9O5+slgnqYWWJaap9KIqFsIvJRATRalcRNF
7Vs3CmvbyAY8TuaooaQRgCGNm0/t2VzNoVplgaahx41rMzdp+rwIBEpBy1Ws/v6rz7j+9RbkcYQD
Gbccw3V0w6W44adHbF0HQ+mFTQnm/zYSzspNwRfE9P5cQ0rsye1c+KhVk4iCrQqOaAt8iecm6Kyn
DDnskKZze6iL1lAmbIQ457LxeWWlN25WCfByoQthEVDEUJul2oMeD+69KAIPIjNdtqmcVns29RGP
TnB2HKipcT1eIbUfPzc1mgBQWnhu9VjWULIEcGHPhKs9V7aun/pc4qytmi7EKZAztbdFlfiyDgHM
REz+Ni+gT8Hr7lFWTvfYg/UlEq12TwZhV9RA0ZbdDQ3i/YY/NGmGLY1ORgyBCoScVnWmrQakZAKp
pAVbKF0nW5uHxQsIszO/lV19Q6Nmz49RkVQPYZzZVzvjG1NZxTJAVl6hknKltG5EYiJuGkvN/gEY
wk/ZQy0bHu56M9Kdr3qRScUeyKViYbe26QK4ecvWWrMmEW9JmzyHzDLv4y4TdyLvBSgLrfAN4pfJ
ZtTD9OAqMw33WbNL5UvdRcZNUZmGT9MbTwqwZFfRGdzoyRNP6y0Sy8SbOWjhvusD0GCAMP5kK/qS
SUuDfRv1CaAaiEbMsXijjt/csUiPMYXm4fSJVpK5EvRLHrQQEtx03Ni+15Eb+4B0bPNOa4Zv1I3c
kG5rR0m5A6Xo+Nql7N6KwuhhVFaiHb71ajJP7Q4ET1irFeMu8EJITyEZfcdqkMVpitVBKOIHs1nb
Nr5M1ECcJFnbfVftqKnVY3aWQ/sU6wxg8KHVvve91ZwCxSnRGvrGYYirTAjCrun5WYIb/cKk8YCj
LphIAldbQ9g9u4/Vo1f3cukLaMIePMjePTZ10e3GHtDSyB0vGtGqQQrChh+3fwbjENT6VAEqqvEO
cod7ANjd02yGm2S+HhoxbhK47Ha5FTlRuKqi8pl7ibHNAiDykcfM3kDK+yv3ZHwPBCvgm7U9IMG5
5m+2Dt9CaLvaqbGS5grV+jukbPG3KDAQiayC9pAOUQeH/BMtE0HpZqdZbNhSM7Tw7nuG+9T0OaTu
uA3g4chGX+gsWfX56Blb6ER5297LfszNsCkEkvuwR88hsNkYB6OFHGaRiHErYvjjrLbz9lEQTFAT
zI1Htxb62cy9N2rZkHa4iuJJk7CkHvzsToAemrc02bETZ5Vk5XSczVOnQu4SaL6azNzoigyJqI4M
BicN4EFn6tJZOJwyPX80M0dHSCKGxCFN8Bj4uhpuP4ej0630xsCrhFl0W5iTuQIF5PiNBngeWrcj
GFlu9dr6PGCqGZoG1P+XGctApZaK1bO0lhDt8CrRHoC434mYu1sQqOeXPNf/VJMfowNLOrzZOQMB
tK1HPjKZf1h6UD+XATwDrDRx7oyr8CYG29IWSJICH3AM/i7ko/zk2q9BuX9FlP0A4f/7HCsPq7MF
0v0bvFU2Ek9rzHHAuhTU9jInbuIf3ViDiDGA66Nx3WYbuAGHrm3F7vH9aVeETm1cgScTG14WC7sI
2b0eBV8tKge0LF2q/asaAABH+iHQko7Nm21bI6LJjfGqMd24jcPSOLesAgS3dfS3Oqxx52nhsR7d
Kr1awXSndRkibkE2bhhAu3vRowkVYnAuvIE0WR5cHP4R/8Rk0EjdI1IWXnsQNfUI3G+T2mq3MRJl
r6GBj7zkjvWTJWd6m5Ia+GPd484TNEOQjNEPiAiCqvqmTnNw7o57sPUlK6AynWunihq5JMiQde6o
y2vLHOJGZr0LA8+5WpWAh4pj0+H0xg+IhMsNNLvAIQgxy8rPrf0A2d9rCTqnq26ICrrpHd9TUwTY
0Ohdv3e8+lblbuAI/oG5nNtgKoE6MMExkTYYrwKrT0D/M9W4nl5Oz6a0IaXqgElSCx4MZLM+kn8o
s65mO743ouoa9JVKQdHN8rei7q0S0HAOdeeozYvnLAWqyGktcY5VdLHKgZcI7ecuc4YL6+DsoW6O
LS28DXG6BaZ4wFULgDgt3OJYMY6XNIOERmxLCfEYNG1VUI2Kxh7v+tgDpWsSKdCxGhVuGhwriEbO
fRWAiQenx7bUCBxjpUe6+C0S5mOj4b9o/z9l17Xktg5kv4hVzOFVVE4jabJfWGP7mhEkwQSQX78H
zbnWXJe3aveFRTRAzngsIXSfoEGCFCmPfq132fCeuUDDqAEtNBeWsKADadDNqssQmKGUGVZjjfeP
ggloHVVac276SG4N00sVlEkc4aargxTUVVfeaihoA4D+ggQyVHIrKGJMHaS1s7YEi8fIF77Nsl9x
ob1oKNu820VWhKyo5ImPMgIiG5uGNK9FiFKItk3V9kFvUZoQWu4sqRfgqBLSHmkO+2705hoPbvGA
c5x6dFCXxLMuQ6zZZxzGBYi8gETCa9g4QfLzUAxNfhsVD9uGUeKGtwBMUXPu8CEnQQ9QjC7mhMQE
C8YztWQBupcPTifKAh7yqW1nnPMu5k+FYePAp41vUT2ZW6+sQPkt8vHNNrp/KufVSJzo0S/dYMVw
FDvakB3aj3kPQYLGcK5IAjahXVXtt6zsjwDa2r8MkEv7hiU/hMuB24Q09N5I3R+O1jmP3veq6eQj
3QexKEI/SNjOU11DKsUu7SqAyFSzFnof6r0msYUHWUL5y4V1nXjLuxkq8QLspgcFxkcuMy6hthrX
KTJOvPy8SxETtg1AoJbVS5SxcHcf99/e1G7shZ0M7cbjrb3tCu3hDqKmOwJME34a0B1r13jONmbg
p6QN9FFA2mU6ClHsP+0hggtWa+FnB+C1TvB+5Cw5BcKPTznMek5uPlXtEgqr2Mu63glokh9GlDWv
0pmerE6vHiv8vQ85Nm5QdFEnM3xKdIHpfuoMpCAYPCHAvYVPsuNZoZeOcYCPQZV8s6HVVjxLbn5M
XtR1jyiVAD4fwFIRjtVQC4oBxICJJew86YjeQ9FqC8gv9MRVd62Q219ihNKmZ2gMvcJPwTaJleID
z1wwtpCT+BZwSKlYjslBgXCSrQu6z7KJmH1g3ZIpUHmtZrReYcz/aFLHPVbLKF6UxrBrIZqBipDQ
noO22tJh02mR7h5SK94LGXyJRyOS5Pe4n5Rb+pPdxwdOqqgL8CUAxJBQg3Ek31ufix2F7vhDFZf5
JHYUMnHqXOtGoy2RoskWWdPFQDqb+dVwzI8hG/k72FHFqiniZpeDe/qut2tRAMCAPTHb+5o+LaUa
BbClMkEWyKKj8uo0Rh1CHia/9EX2kbo1UIsNDhckIVbIzloYLBkOJCJGvdQk6bF7k3pp8KietRII
B1NTRE0HySR3CmljmrUtkJd54q+oOQE2fKCNKTUhWZM+ubs5kwSUZLGoSgZPt7i3wqaCdGTKYUoN
GKdzmNSFmnSpSw4/9TGYVoXToKp276GB9EgRY8nNWGVjZ2jVeoMzF5i9r04qgpMWaAsvGJBKZNgy
EqKFj87JTrPsFvPYurluciD8y5C22Z5FWbqkUY56qM74BXgrJq/zVinXfcWDmMpT3cCgoU4z88lg
frfQtSH40SdF6GI1+2VZ7oNe2/K968FPlK2TXZNulJu213ow8qsPkNKdre6h6k1iBsF4hFxf+p2D
fAvpfxRAPZnWQH39O6Ctj2kmsu+T3f5ngJnf5ORiVgmC8lBmVfmU5MMDfSp1C5Xkv8SNIe2X+NzA
38rEgUKNp0+9AVWtZeJjpakif4Io24js5FFo4gAhJBQglZBYq4TAVMgqKijXENj+dxMExvaaO21w
nlN+PevLk4QWCz4lU/QdhZ+FbvTuz25QLmMwGHrsNRhnj73bgw0Rl9sxZi6kQyHbDG4TlMeVeUD5
dWU3C7EuW9083Bd7WvtzHICAxa5eKG7F1r/LPoADZoilvFjRm0owmzAB25D+VvMPxF+wvQM1dDVP
R2pi+iNGE5H7exw1afCfMWwxt2YMJkqVyGo3ce2DdDAmIaSzYCo2Wv5fY3/IYmS80jeR9TiU+OQM
sKz83mGjSkAAZ5SA1cCl4jGGiDb0TVHx7FzTfkCVeAodv945g2NdWFO3y3Lk3SXOfayibg5EIICd
e0t3NRxJx/xBK0S8qnrePhVWDwHCaOy+dZV5bVK1hTaczz1J2caH3h6y7/2If1mSCO9ZTsWLjGwd
gPeiB9UTxcKkAw6hBbZrrixSk3ppb3hvUmWxzYLPwf+vZ2nPef9B92eT//4a9HPxJ/TP88az9Wwf
FOm2X8NhzTuZpJdhg7hzmqIthVoVdxRKwSN9DInMTpjKRi4pGJi8PIx2t21bzXmajGHNeV9fJ2d0
nlqXZyg+BfLYq84Mmkfh0E36lpoArmOSljXMltTgYIjtnR3VSLSqpiFYcCo6zOCq1WWlfysiuaAn
6UcpLrwAr/+T5O16T4E6yccOTvJ05xfuRz3Yxd4b6jJaOHqjrXIOFZaIsgCulY8nsJjW7aA7eygr
OiFcuOQyVjsv5lnwGXFLqJXAmvsF4iX4qMnxDSk5d1fk7nL+62Gxv5LH0MBjTIaQdXP3SYSfAJ24
7LGslH6/76Wr2b6IRhbByXZhh1PHcgPAQ34B/AVawaiOvfgj9ocloBk/AG1eCzeAaUPXp0uPx93P
Ctq5+O6Y+WvG4WoNW9bgIr0BenF2ax6EYaUHeqc/QECh1QLvWEa5CEsXWSfp9+bO4MjkoEw4PeZG
zheuQs4Y4CMmZgXCSDBFodNBoM8rhzNRZkyzrreph9wX0WXoYkBbxmqd/KQlNX8OcnfXDHF5bZlp
Pgsd2eDUYNdWpRqFYc99ACPyddrFIkRJIF4VrsMOU2ybV9e1YMqlzg1N4P/UxBDdrDau954n9BU8
vesPDVbATpp+11vYFTGvuFpVZ8xfKUgHYB+qmvTBp+Y46miq5ffepK8UUs2Q70w6vq4gC00EN6Kg
8dS9RhbqE3dCGtamay/H5DjT4NQkqEJGXidHKpbQUBWiB5EyrB8aI4WEiTGErtuIJDTbKtvgTPaf
NtQXh4U2VM5PLduU7Yj8Wzl+3vyOfL3R4ASVYcu80Sob+ie5BBbJVP4COow21TxMvw2FkAeGjooq
80QGRqjm/d8IdSswwfwYdh+JuURhDYVYZDK9JZiC7qqLwcKYhAHgsVlMS6RkHDE/TIS8NoN7QzyI
+SfSS1WocSHsc/8DqRA9eP8DJSmfQ4n6b+KavhURlyGOW0DRRgG4ZcgObqkJR61nZPHcSwRK3VPt
F2sKg1uVHpaFn/UPHTRU8Nvmt4n1OH9hbt1CUNdXXMf8RpcCFbSwN21nfY/5XF7SpPSO9FSZZNUD
JE1Qu+SAzgHPr4XSr5sNU8JzAXjIDyhUqTRZsJg3Mn1VXJ1JfeCnut0yybB0q0vvyc9YkHrNFbBI
KIdmDZJTskwmCPhjq2NpgH9NSNDCaKl577ILpaEayZw5zGTRvEN9nsI0Gsk8n1IAOrTLUsP42YKn
kfY1uOJ60x60WGMf8KgJkCob5WPkQymtwyn8VMN4cx9UKdvaKeR9uKcPSxtluJd2NDJ40Tju2dTz
XxpYu+fRDZA8GCJvQ82BVIpiTdN3pvAf7bGHBIUaR5cpsqG0nutPfhVM16DJQ9A1chw0UZhfiJgH
+/kEaQjoizmOPx8ZHTOPl3MmBGeXNXERjdwLti64z1CLx+aILm4xfcbwa7ZXIh0mZfMZoyZy3iB0
5MAHNnAphNKt7WA9+te+ItKzZWFO+ux5EWmBfmwT+3r3vOgEUrRSQKLwHrPKvIKGnLks3Fys06wD
B1pdQMv+vBvyUxmnkFKzAWlbUKfJjXHjQ1VmbtLYIkjRPdQoBJTqVY6dybAQhdrJRnCEKstCHrPR
WNbK3GxsLQEVkLb+yGwe78iurCV3NJaU+spLGxFSMM9Hdz0AircNvDTb2jU2LcakN4/+ALdYCYEM
q+byWuC49GilOIJFSNaBTIdO7kXZZYStEnXSQ1rVpqHTWumORsC820LRWe1efr+S+dGLKRNA5tU7
YMuebfHfc6w49PY9M9UXnu/p0GHsGi/kyq3Ba+O+gxBzUhx8snOgKF0oSA9ZVT2En1LhmeD6Dur2
+AfyVQEniJR1q9QGYxU+tmGSO9E/NXNeHVuvXjNHukutzuJzF+vdHtaMyHD52nDzGUxl8g75DFfU
Yd/W0T/26L2aXVm9wkT086HS3sIhZTFajr1sgY29ZBK1CLroPb53lf5ADeqzcapcscKvlj6SBl+G
GqjZRVVjnO+vSIo4WCWecEEMx9godqwtNxhQY3mRPVaDFxpK4UkW8kvrd5+ptKFG0/6JbRB29T2+
Pm0+mE/OOE7Ac4zZSQLwvp+0qtlATUZcnSrtQ4M15TdmmMdKj41fOlyhLKt0vusJtxYBZLLxaSiK
9cSzCtyroT9A8c5aZz0bb7LxkzCwTfHROvU28tzpGfTLV2/w+xD68PoWuWcoDFdZtkd5lDxonMdG
xbr86geaeaPGfXxca/YjvKyzfWogO0G9kxU8tqYOHx8LhZk2jx5sBUF2qqTeGEUC+o1qEtSYo34j
oDzwQKGocKtNm7EEtQzFOvlLL1e9M8JZvR2S4trCrdqPAmnbdZO32QtrxreATeZPEEv3NbLZ75WD
zZEvO7awsBXZNt5gvTIoHuQssi5wBcifGhiC1CrcQmcCytCDCCGpa736iRstketzsBywzkWtiWOr
Utr8lTDLDH5dmGlLf0vQZqd4q2rhvcLt2djjy8SXFIYfXb1gnd8+YLa0YRjDX12nfoPYxStJWVZu
+iC9Zrz1EVh2oOr85ABuApXsMTCFIkCbqqRdFMyCUO5wZmbi3mh2RbEXcB27MbfUZF6cABk22XBA
T5zHqnKdR4wvxZpZET/lplJCboeCLfO2zRZmAaVd+kfqdZ+vYUJdbehPUCMhuuB9CaskR+gv6XSm
MKqY0ZEegmrU2sMCKkYYER5xor5wcwCvl1tDebFtDj9EHIO2he5glcJepj6oMRDChEN6C9ALIVXg
5uiCoqqLzR2zAl1P/9An08yqik1Z7+bCTOM2+EQAODuoDd+UaYDQxlp1g/O4vWc2yliUYYZKSVTG
3wsN314APcw9UpnNjR6MTdQbvRKKhG3jN7cbMvrdzVB1qV5PrK0FfYsFvkKoQtlcQFgK+6qt60zO
1UnWjtJFqO0aybRoOM35ONWEpoo40Wl2cnt7WU/Qy/ZgejU73tMdDst5mFqwSvub1Dn1wg8GiR/1
GKma319AvZ7qpQ663KXQ7733N+tusrMGJFHSSrz5Zo9vUJQBBh3brb8jvZU24uKY1/Dpaox+oTG7
OdAMxCbbXvQ8QXVCTUhe49tzL81d1Lz30uD/w7NDdtSgwq6OXXRJMLn3hW2ffDpxJYXmAp/LszWV
V2lI7/vaToA1Ry1QhHPgjNsrrHsAua9h4AaTGx+q4USGA3YRuTNw2kkkEUr4bFX0GujPLYN4dREB
AtYaYJwuZI8Sn1+h8q9JJ5I7WXlN+CmdL7P8BWKB7NKyqYNKhgWPPtUM+gqf3rqDl3le4QxAQ0wG
6lfRjVvTaPhp6Or32ixBhASZd+H6Rn2jojKwPNaCR3a7p9wdgEfuOhDY6lIvvja7tEUphbzAwInr
lyU4kqHmM2P2B4v+awiWQhp323rWFZ7YEVI3QXSACy3Ur1mAAxv+kfc4H0w+rCkI0dFqnUdGPr1I
s3roSx6tjBhIMCvG/FhHxtHEUeDRb8AKg0ZBvKhsGyWFWHMWAop0JwKRmTW8cDzwrxf0naXYTOtv
+V59P4+Ox8ut7Q/p4o8EMeWQKVb5/huqWxl8iP7NLd/Hys7RkN+CSZwMGDT6Eu8z4R1hO/4AJfTP
poctkrN2s95DTgAoKpIEbmr9eczr/to1eg1Vnu6FwjUS2ksP+fIMcqzus95Z7LH14+ESVMXapTpf
ljjpoho9V9Vasd5hVtw0LpTUIXxnbHQUVB1v98Z6V39uILFL83HKAgmeHLOWlZqeO4b5U8poPBko
eyjnN1iyVjw91XoV1oZMbOCuWfwQmJ52rqPxGa6D+u4e6nwRP0SeNyzxRRVLGka91GGJCRtvQzzb
gOwAaaIG0xDR1vOPobFAbsTIlOKCQwPE6tzCWVNsfqxV7Ur1fAn+/iXppdA7CXsDbqA53FVrJSU0
KWmhK93eg9T8W+yPIbbjmvhSQivz3uH/fvU99sf7sEOXW5zqj+ngRQvuC3s1p5PmjFOhw0MH3jqg
SCHRNMfmfhqfpJY9d81ByknRM6jXrxIlADs/c89Y3X8OUt3jGu6h+qIdpIFdjIg3kW67N0yRDgju
Tf/DdOEgpPaVbhJ/0/kEgYAI+mldVVqntDVYOAAit2h4Hb/6RrLVjMm55R7chZgJX0UFeZpYEZ1s
TEELajajFWwzhlw0NSXv8hUfAhxm1OByYCMSPZkL4ZTE28dgtK1iuMsd6OLrHu48li+oQ0B0t0Y6
GMH5dh5UFEj7060nR34I1OXLO/zegPxOFS/xbYYcy++Dk6c86LIundZkDUgdvdneWihyHimU5LH9
EBRueH+oE9gA0YsmO7mmgKIcaVWMMyQxRNOyULNV/uHe7qleRe26qFAQA6r4jMPLkhLESdOPG4rf
88U0FsbDLKRX//F+qon5TYYcOMr1G2RmDZweeLNOyPIJBV5jN2nBL9nw8TLHWq9YGolWnHsGDAJd
oOx/hoaaWiprDUJFdHUcmYc5C7qV6B0Im1IQk5t1orbJujBBCvpArfnBeaAJ2spg+DAJwdg4BSjE
YkMcdiXSI6cW5KpFE/vOirlemqzSwZXw9LT11Z/AAgITlFjB93DzCUn46cuQErKN28oxfpmuM0IC
oY42DSbtFyMIoLIMNxE9s5QeDBdnPZLx2RoHGQY5T7+jLr61fK18rViVIWcTXFxDuVWVefAEvGxw
gRocKiwieKLQOGy7KsifKOLl7AyAwPhAXQJWqQtw/vUDdTqg+8H8G5Id1Ns6brOeUIVdUa/RApfM
J1OE1MsxQR1BdkwW84utHSATdeRdJym1lXRh4sbcEWjx2L7UQy0PRM0iLpb0FZON2gPH6xq1uGA5
3ORaDtgKeFE6pCPQ9nWcap3Kqq0lRMkSCDR1YPIgtb8b/d55ge8ABHXxIQeQBc1s6LdlrMubhv+Y
Z/xnYQeLcJNm4wOoUG9IFjovedAGe+hwQohCdSYJKzY175wVNdO+r5dxquc7P0me4jzLcFzU83UO
mC50n4BQ6SBDdYbuFvAtaMUKlxIl40vT9c0pZrw/2GkLcRSos941ZaiJUyJY+GNzuMe/6LdyluSQ
d00L7LP/fZYNTr2zdHkYpAXvB1sRtOZbIlKlXHZbwMh21OoyVNx385gOPKI5jW1NvVzHMLy5Rn6e
bbp6wAG+jZHMvLeBjrDOEZzCNFU5p/I5XZhVZHtQbTf3sjrFYXIUKUZ/tJyQcHjoPDO0SeMvhUTP
PrZdmHcoRT+6+GZkraq2tpfp71hSIAU/tI2+pSHU0fFknw0TqvRqWJZVLryoun8gFwvCv5IcVxf4
0E6KqsU+RctHLdpIlO3O1BtxJ9h5Rj4s7k90BcBlWus1u1rpmosx0h9E1a+y2MwOaWY8056Mdl1f
Np33Nualo8eydvvHOKd3/BXwHnyhVwHSN6Yv+bLRCjMkW/ZcqcQBgIee3vTeYBAIHkAFZZ8dtwP/
wVM2M02a4Jw/2SKE2Wcwx6jX95NfUQy20z2OxJ1x0rIgpAFYbFHe0OWZMWHgnFrW5xLy6XvR6B2O
4F1+c3MzDiW8sL/rY7IsKxn9Ay+058AonQcxjFZIO0HaGJqAli0ze3CW9y0idcB2EjmRkQdHA4AT
JKgCZ2t3wj6D3gK/dL8cngsUnBfSTYYfhkhWAO42MTAO1gZV9vZ7r5lgcfZMPmk9/GDLporPduZA
bUMkUNY3sO3KYmDAFOHZqfHX9FJ/TiX42sg3bgEDKiB4JCoEIAyInRnVeglvDwvWFQa2Xn3ZWOWe
vAZzgQq6Lt+oQRaEooW2HmdI5XS6ZXZrwOk8KBIOEFgvSigMwnYJgCQVlFw3kZW430LH3DvQhYK6
m28jnmpbCs1vo9v5wfk2hluqmU4nV/fbBvrZv9/rMGjx9DJplqbKwkIlaQhjrGQrSsVSjO5SBo0c
qFmFHeVu55RtU/wwM7NdCqcXK0+247vfx6s+ScofWB/isC784gL0X374ywjpFXFo5rK4pMzMYWU0
uaHJu/IsPSjDNk2hYVGDZgk16aJDPxMnJutmKvnZe3yC3bNpwA7zHkfSXS464Ja3NIxX+RnkcfBS
FPdI5idHF/n5DzaSX8D7Exx6Y+3isxgsa5QMNijdwHqtLGWw7Jj8Nh96MhHBKt2rscOycUcFEC3+
S9sdoGc3b0h6HOGWeRc9j1gO5qUFxGRwn+ZVhgUVA6T3Z6KDjjkkgA0YOvaXgBrt8NW19tgfNdaS
zumY03a6ihnaBOe1+6HexGDMXNZsYUbxiYaoJ+gtqcW4NecRfr/5fuz/75vmH2FpfshN/OiqZmA2
Y9U3gcwJTZYUZ0uAYlboILTSqm+xYq/zAUsWd92NPvTmJhiK9HXw8l0/+ge9NfnVilzznObsbU5O
DtC3z6zsS6vEOgiihLm1lDg26BBli28/PKh1sCoXMwk7ry1+HMuHGfcgPdiDpRO2lUQ4KTBfzG3Q
pGBU1P/unzERjmN+jifERD5M1SUyzz4JIrt312w6QttJGWzKwHqic3Pfg2GP8ghEQEzTAqzb6LZk
wka/yD1GTYJcUKwr+m47/66qDOF0kJmhGP0C92e9tu9RdVWUrAkC7fsOVB0YfqdiTWdEIOO/sckH
AB7/sFtcB1c2wiLmE5lRmThmN4AeEB+BI+25TUCFQjYcoDFjMswzUMVXoVoUGrWfsR9pN2pgkgc2
aarqmf5QJLm9TBr4DmltuQdUaTj6U4b0PRSAvywQXiOdUwaBL1oH7gtHDO3htSswi/3R0bW3rGI7
gXXnVtmFe5W+fYF0RfqGFmhI0YhUShekb24Fp9WhhDpPA6OXVwZOUJq+cbgwHtMO2uz0zAAB89WY
xvqWelHSx8qJN0f101xH6zxh5yevfQN3V9tA/cR4cqzhHVA29gNfk28CQJGnCTI+22hIppBZ/Uep
dmBGVFQL2eH0TRuyHlWY3DPsG0Bg3lM/ItGvNmZO1DQPeeq/0zMp5pm98KZ23rWZPEk2Vhf4864t
lvh2p7VZ7zD9xtj+9fCqjTT1oQbCoBfYF8gYKcxOYRVYWuZnODG9DKoVFUP+aObFIvY0qB2PLd+k
sPW5UmcB9vmiqprmSM0c6fBQgM+6pRdZnibW9GOA6wTPuQAqhKZDE9vtRSw9Y25SbCwltKN8VJPu
s6jFofCf4n8fiCz7co97lY8aa+ucKESzdDtY3pIsUpKJf7CstDbkuALvljzHmddPttK0X2lEREL/
JHgocVBcYlflhclQfEQ4HGy+GGzT6CHHsTfOvFcv+e3MMo+Jk+oj8eB6OnsBx6xcmCZI7LtPfxo6
tMFi7Cp6PQMvWJ0TpV1cGyB3sJ1XiKIARemA+wcGMAHQwoqMO98CMFCvNBjGf3EPgrz0p8vQPAYa
lBCJSLF2+UNxaHx9ehA8CTYBY2xbtUXzBLexD3JZTqzprRk70MiBulfAgS8DyH4PAitvUVGUNxEw
eGoq6Ynit/7EOBtnK60JCZvFkQ1HkKvihGU/UT9AJrqUb0apQS4kAl7UNvD5qbw6X2pGYX4EYAbU
tZH9hAwhEJ5BbVyRHMh3bqX3G7eEoCsztV9m0EcXaCSgxuPFL3EH/Dwgx8XRgR9rqGdm/K3AqRVu
dec211GL6YQj9ygEninGxgSU3t8XrxfHtOfgff4O0bAu0NolfAAk8KB4wBIgGRjmxrXhEtYGZf6j
SD8G+J78NLj6lskoe9QgqbGJoT66M1D+uGgp+LmaD5w1d4dTO0aQf4MffKAmjXIAzcLkwFtSE2n3
JvRFBG1N1cuHjywbxpfSTIJThFtw0BAGySBYWRrcnWmUF0WvrjUYF8iUYAPhTa9/M/qk2JANr0KH
rha1HD3FH4puUZQYDl+8QBk00A99CiXimNVbHgEwH0Jfw4EISfefdom0wjIdAD3uhQ1DvSGAO5gC
lSSwxjs4jkLDE6jrd5MAoDSYejmLLexz0ufRqpLHLNCeMmzXjokN95lcQM47qpB7p066JP+OoJat
pWLnWvrniKTo+m0uoXg1xNN3P+fi4LlOe9OSwT7rqbPple4rhQAFaNa8drvlPaYeqnt3ObSvZlDY
r4PdvyOFU1zgEuE+sbaELiO86wut1A/BCEtxrbOtVxvMuZWZyHpbJoYHNxzI7pJZZhx1ydrQoS3s
EIs+Bl3DWFBUZSaAQJYVire40F0GnoE7FvGmySYHc7mhvRiwwdiAOi1W1KzUlMyZ0+2o6XLgHTwQ
6s/zYNjBJMiGP4H1kN7GXtsb0RC/NnpSHjF9wZ0N5lsGH35EVq5tuOI/9mOgL2F0EW2I8DhoqfHZ
VBAlakoIfSwmU69GoP54cbtvuOhuwF4EyQ5nWtM+z6Z/6L0HStI6auMo5hRwJ1v3VWkcOLTXp1h8
uFEkV5hVIBKW9c4tKNJftFmzLcFAoYj9K1jB6WEKumxVDtioNwVEhJB1gFDLS+8w46yBTYuaWWC9
uijJbwQ8aGY4jKhzC0g3ER2pFw+5Q+2v00i5g+HvcYFzp3XObAb0Clr3QxrRyisHW6Y5pgprmSHB
GkEFMao0Y+fGsMiewR0CfkTWyGdygBtAbNd042TX84/aCroNRBG1k0beSXSLfHkXDs1QrPrc0k4U
MysL7us16n7bRJteP5vqwfsYDdpFLuvFoUqieO178QC6Ws8PTVAj00m3OjazgGHjAgFEfvhbTPSo
OBT2ePtjbE1voWDEjjVvfEDzIcxAeq/1qCO7zrL8CM/rCSqMe3DBwYB0uLlig+ccMzMvL3UpFrwU
45laBYW0yly5Th0vKQZZJpVFGlBw6pG3rdqYHyQlau9tCubxhH8T3c6D0sYKMbvAVF49Exug/KBy
jeTtfQzP1xySrQ9178GPoYJACR3E6T/QNHOIO/JyT6dviiORJtZIZgULWuxFGcJXKTjSuk0XCt+b
fdyXyxhqhOG9Y17LEwkvgk9wc2CX6arnuvwTUJ4qIPr9MoPOZ5Q54c/zpsYHQj0IrK9dom42JNmq
wAHbqxawsBsXU5Cnq68bVtq1DjlwkE3hpytq3i8enOk1D0a1elroHtyASmev19ltSvIGJiwJzrq6
VCdceQmM7qcxev6uo5yvindaV4CeB1FcGgaM/njJW9s7uf8+OQl32NmAeQUbo/Lz99iFECqQidUq
j7GN8aLkFSaHBnQ1I3cTCZAWtajYE3KRYQMWAvTQnltX5udR9rDCIMhinu+w8Z1WWpLlGz8bukNv
TXpIQsFJi40uSHniIDRzeHMXraNVT7rjbGozFZdAgv+qqLW5hsxqKYAbJj7uFBgXUZXVDQoULZbq
YsJ8aEb+ixZ0320XxU24MjUboWggR9vtxTcIXgFzzNtmU3Io475TkEldwDwQ/FrIcXUnMKI1MOVq
/j74eG0HZvwxkV3z7MJTdgY9+G2/EXpqzU1eVgevb7JH8G/mGgLDqSfOXHtPFYMMGpxX73wvL8jW
HvbYYmTATSsnEjAPIJZU+c2KxreWLf/1uEtRARog9LOfkPCl057/u1RKTToPUiGVmlyleJLG2xFG
7P4jTXzkoHcd6UA1AzJGHQofRkAxCiHNbzw4cbK8P0QQM3rRIBI4dBPQNfdxJuIJDA5foGEQ38AA
mdfuZBrXGfCCD7RsN9zqN1BUDcJ5TVeLffa/jKCdAIfE2RGbhuMMNy4hhFAH46UfzeI25uxKYRcV
JEjOiG4tKh0sDfxfLXuoGl5GpfkMqovVt+KBKtcUmbKkWGmtDoE8Vc1mWLxLWCGc8li+QHHSePej
NF2VnJk7HfjNt344TT3Ymo2W9NvabuI1NStnOPK8TJ/M0YHSHHPAYlZP90ADgxGjN2d4ZrGbemud
vJdNx6A9gSkaNgENbJljD/tLsP022IeXT70HH+haQDGbmras6qvZ+UtRe+BuA2Z08yvsYBurK586
pzsIIpOwyLUe4k6D5WTgy12V4ZDomFh6C3MsVmTOpMfBeIAvTrOgXoPr2a3G4Wx2fFIPwLnkKHFy
f5jNnByFp7VXqTlZ0CbpivFAcn6k4geECdhXVfaLQp8CgByCgLbD3gvXTHYjlGkOcaI9xXFa8Wfw
uHkYbWr41X8D+JpvRG/3Gyu3+m/RJsYq+g21LL6ZdO0zioRWPPwzaS0K/F7Qrqsu9a5g84YiiZr4
AikxSKCnsAoCGn04QmJIHFt1SWUer9tWB19QdQxuK450B8ABOAfUnm85pMwLz8x2rimgGkyvuD8j
kcxhrs2/iyTzrnpv/SREjZdH5cL3YxOp/6Y8YJ6NV4TBcfy15YvqA+BpY5U5VrVvASDdD06OLG+b
1wtiXPQZTiEpb77LzpQgKhXRw2hLG2o2UEoDa8Z6pLF1f4560R4h+O4fzZzBjZq5cbNkIsz4JI8O
dCuOlrq4k15F69aHtwGgfYDmdE7SnotAirWRYHszOIMcoGEBYpoeRFu4mxXmEXt2F5ILGpAAXgt3
ibo9zB1WPbYHR12ixtqnyE9u0gjZr9CPmuxQaZPhb+nWiRLIIzlN3mzbIdkWWpodkKM2kzXdOkHR
Y/Gamm6HUuiX7D1E2vvDaJiLOY2fq4x+YtTI6NPt727K99MFNXmIa9BtAc4ihK1GeDjacH+Rwxuz
HH66X3DUbeWC2mOAsm0xoGLjDF+HQFy9mZ/g3QjD1gx7yy+P/Q9l57XktrKl6VfpONeDGHjTMT0X
9GSR5aWSdIOQ2YL3Hk8/Hxa1xdrqjhMxNwhk5kpUsQoEMtf6ze1acLBw1aCO0DkpDMzFtrRoeoDg
RlW+aWZSHN85kaZelmNVRaB0iovpFaKzRKuqmx+NJVMto3IYhi4/1ArUTxnQQ+tYA/Q+TaqKc9By
cANjsSMtvW2KgMf9bUDO/LA4JQ27VRkMQ6W/l7NWVew7S0GDYZkk/RIvTfR1VEqPOIdIUwbcKuRr
GULzq0G8PcDx/+gm6nhMmjp8kIP05zjHAc8tsEX4Y0BVi4OVlPHqFixnBhpZeOLc5/OQmddB6Xem
/ADfc4eZq3H4I48rW4i0Uz+lVCQO0pLDbc/RBfin26m7H0syCK+mF+FHMmYQwxM/enIbJ9kEsxXd
K0kZnHEnKrekxDDH1uOT2/jRD61jywRYtHiliNpjd9fEx66e9KfOG/WVhOQgv9xam7/K1UjE1ut2
9ot9ETga+mGG8kGbF92jpot/VKG1hhpNhaYFRoW4mPHVzADBVzbW2GhOTFu3qCfENlUkz0ePV2Np
ZA+pilEU8MVjgGfYKs41F+Y++612Eqhg9L7ZuTUwlGWvJsHQ+N430cgbV1Vq9Sc3b7V1YMETG/ty
LWwVgIfsb6wufLX9INoHoGJOPB6ikx5QXZzGjHJQ191ZttXfG8tBzlytz+7SmU1+ngz3Vdf/6pfB
usPMp1apXUjzNirzAw3dgMac691t9HaV3z+wZrvZsS5/se1W2TRO2x2TReKlrlGxQJY24zV+53eN
vZZui2cFawivvsAItl6Bm+ytRQLGG0drDxAcVNcy202jV6VVw+emQuvCdLqEZAlhVoFYgjuFD8pi
ZaUs1lVydsuR/Ps+Cc51NFKd0l69y5MM3VM4xxqVNGgkVsMNXYwnKjqsue2YNSNrgHT3RzJZR5sy
STvtcuvPU0Q6l+qkrOADS9lRvKtOcxJ3FQ6mtXMoQvfSJykgc/ioZb+qp8E+590ILTgtx901Urdw
3PRHJDD8RZsFodAnfCHaO6F2ySHP82SrWyEmzL85X9SQs7Ppox2zTLoSvQqmYvTe3knfbarWuOom
TngGsD/7NU1Gb3HLT23V8lAiOXMnnLrSD+OVFSflRZr176YQjxIPDy4Zlea70UUSQlV8rO5/z5Vg
NbOLi7CUbsGJVnbbWZ34dFOKlh9LYqUPt14xlA/W5l0j3E9I64VbN6ZER+KB7XuCJfDtMDeh/r7J
bwFC4HcMcoD1biq877MMqMjybnL8vCEEqtQonkJ99E8mDOYNOiDTlzgYLmqH31oT1/Ve9qt/7Fxl
8xsuSKbbbtZusnTbth72zL8Hetkq39oSLZNxnEQiBrTtyv7t0NjMvn9gEwF3xB0u0v+HfaNE9Eb7
NI2LA5nEyUHilFn3D701Ptni6HibW039DkqycyQb9CpoddsAt87rji9Gk7Qk4miSsQ0voVO9SksO
ShFQGplR+pdZbdGGl+Uatwi5Brogv64hEcs1bj/ldo3bT1muATnFuZtK8y8114JXL3U/2IAgLu0E
1CSqINhPPfrcMhiBlb3TdOQsZFT6FJCaBbWNZ+nC3ibEmhA1JATOwte6UhIyZsByZbQKi+axatK9
DMp0uCH7xoIeuLC0U3zerDz8iUwEdSct6D+qsWZSpG6Re1Omkm2XNwEyKucHvoxUYr1Me4vn+bNH
yvBkIgVSfWsCSIaLW7ThvLmFSXrL9acvlUEVf56S17jyy7t2jlETmwekeuh3FJ/+tCnvVGRBuKXR
DNAMP8eCbqqf0hjep4EyIKBGMgtr8mD/aMu4aw8ejmkUF8w8eMYzBk+NIYRo7FfZeJrK4Mn0C744
fdTziEM0mc+gfhiclJ1ybRvrtKmjb7Zn8dzv7TfFSct9OnTFIYut8CM72YsEtID7cbCJlXscA6eL
qQdHp4Wh4vJvunThMN8hjuVsU9erP7rx/DZMrfOjM+wjlqDNZ0fpJvT3CNUwlb+bOv9daJiQgP9n
KK/M6NSR+yi4Kc9ugfuN6pfapwESRKK18Q/XMQJYx13+invnsHf9GecIyzCfQOighLSElIm7SkNn
/JrPVsryZwjvWQiG5Io+NWaOGjwKJRnKgMUXpQm9u6ZVxudMdctLWCkPFm/+Z+lScPrYlI4d7f6e
kG+B4KkPMgpyEWmZAvh50as5O7gRW1Gqr8ZBhk3Dztl/fL1OVTwtBFnlKmsZDNrFhIoaNQ57RXTo
ZoTFkYGMH5q655mQpL16bhtnI32mY/XmdVj1sh3Jg/zcWU2k8CzkFg6N3tz3c/J3TJSpKqs9hM/f
TZQfo/RIcyhecQgRpju7qgpdmAzTEaNg52wPGvvyJZ+UtGaJH6o9bBW/4q2Rq6xXXeDlfoWbtV86
0UPsFe0jik9Y9Gped5TmBJvpEZEcfW+mLeBraS5xMpDgy6rApbm/9QdqVGyiDOZJ7LoQElVuoHPu
YMO5TL3G9Q3oxiZ3Adf3nZfuKsSST5o6+6cOVajFXIK2582XIa0bVie/+yKj+hUo0RL3bhif+krZ
ytDtUPiGaq29JsmXL1AKJydiZV8mjuqu+sWx1w70HpFSmGQ+N/meh/1oHEhhkIjgRb+e9BiArmI4
FzmLNNtHhWl+ufWn6HnPVJRb59JGdrjK0mzc20luzJt46dS06TpFWu8GBsUNV5bnD3sZkSsOHTsh
u6COTfIMC1/YZ8XYXYY8HC/XnjQ3hmsbiEfudBdMO8dLKtEyJoceCCNjMu/W685deWf53hYh6Wld
KxZF1n5Sn1ulChAG2hkFjCSAc6q/8wMlgqW8tBW1fymx1D5LrIrC0F0xOl9RSVezNTuQCdxo0+7j
YSOZHMnfFCEG1oadqCtJ+pQz8oMrFEEeprZr7ySkXfI8Vte6+ywP1Sux4ZYPWmLbMv0VC4n9js/i
XcY2aVaGbicn+WV0a9DuqeQc48ZXn6VrsGCc8dYxYRfy0QY0Up5Na0QsucSbd+kKHAAlLpDW1W0W
Zdjvjfkjb2cKOHrqI64dfvLaSf1McsPfWIONitnUFZ+y+EOxeP30jcYztYGcVC1NkhyILabVaz6W
8xk57nYts32joE4CV+4+T7sHfJb9CeddQcuRq+XGDBz3xBZaWYnvFjTKX01xtro1ZfQWLIZaTpTZ
AIFnAzTQbOyztFUpTWPt08Md+6qYzZY3IQan8fTcm3P+qQwCREOGlOpb0lvHEZWUdTEDlJjZq5z6
0aovUQLPOOgt59VOi2aV6F78A8mAlWMW5s841h6dQak+52jbrqsuUCBUOere8RQVSkMDH98JuhNv
PjwMUrP98ywBr3fq60A5/vs4lkvFbkBmam/XWv3klyPsvm+jgDoxYF4aYVmOF9b7Biv+oLEMxKuU
cw3m63Qtel2PTeueO29O3+GZrKX8JVtYLfHP5TLjtqG94qGWAfzS4h2O1st/yy/DD/AWd6EeWD/T
MD7FVLi/WgPKn73VVc8tKsc7NbSaO8iy+TmvlGynkdt6mX3XWqkmGaZlugP2eUvFKd+pNqSPH3ac
P9suetuzZx1tTCwh9NFMEbhcpRQC7lnd1YeIl88qWOpit4M2dC9B6wC+X/rL1PR3mWe6uJSC8rCA
8l0X5bemLPelWSVhdBHZgVvz3ShF6Ius/mW0L9Sfv7iwjaNQ73Yyz9/mrumdnBQay0FO06U9YCNk
reXUz2L3V1SAbs4pKdksxcb8NNianq+kb7BC/wRow94Vw/By8ww1x4RF/v/kJnrrGxTjs162+u42
rbUjWPpmkI5PNauSk41WwNby5vZuTFr7oVJSKOAjfo2RwyZBrXBOQSMcGK724JqIgrNKMNc25EQb
MCudw8DWLUhsd1ePpf4gfXJA3/7etdmTW1XJ9wbzLP3etp8kqv0dWigRxGFz/nKbLYOt5VBerOzn
oqtJkILkEuhW0mKplSft+Qo3k+YSkdXFQ1sgfoM0KGyL5SC7zevG009zCml9vJO+W0heUhlDA/3v
KbbSwfeCybOVwKpKFUrEk4ckmA9M0k0L86SrMA3dvMi2Q4IJe2Qm8VZLOu9hXg5gR7yHfp5PeZkr
d+gKQciJPbYlphaY0Cx5/P6VQWQbBMMdik0GFjzTnRzetd+dypBT6MVpXGSfRmA73jBsChM3rzFJ
Vr0CNMVywVNqyljBSk2aY+mQlx01XXs1sbyQCMeBEeQ7yaccRArOH4VO5hPTc0fTlLWGz82imgow
zcFPCI5beYbcXr/ZydO41KhqY9BOccZfQpr/PSqCRvAJqdRfUdEiJStR1OWqM5hjuZZ0+4OlnbKi
Djf9culbVNU9ptDYjkk0xM8KACucWLXwm5sDwLGprrNGjeYTCiLttk9a62v9QQ2S6JthJMgD64Z7
MudNHbHbh34LLc6JO/h6S2FJDpHSQsxOFW976yPHpp4lWvqQ6J27lQTGPe71fpE4+7HwP9SLKY2Y
nsULMOjmi5b3KlBvH5WoW5+cIeQaXEbBEkUVmjESI5O7Iagxfxfj+tQYgAmRnw53zpKqBmtOftqU
LLV0hJLGjkpw7FbMglhFEeGulYx1siSvrxMcXYNSG+s6MOoq18+ICO6VvlMPWq1PQGqXdDkCUeTI
O1BnaCXVaDTWln2AXcb6Zpw+8SKKjzPqkttARaDQq5JhFbV5eo8e7Hg/Nh45CqPfh4Oer0UzRHRB
bn03rZIWM9trnIRI8C1O+iRY+iY2CWT/FrDYLeZ2/du14sHGuiNrdYqJ6BTdxIrmRIs3LYajG6GU
ycCVPFbpqnqJvt1CzcrPVqMVZLtuYrsL7QszIjfC/dRXrHYrtpHSdzOQVMUhUtpXk8lbeKDnRb2S
Ic0L026RVPuLZUq1C5fKuRwSqZTLKSJ0fHunRdMNxOcrLw3E/5fAdzF14xNzmy5nMkXOfs+7TmET
8OvHONn4vRh5dbAL5P6VWxlRLOe04A/kFpeu66hzRd0uNz4MCueUQXy63vfXcb5YDVn4Fhtko23u
sHPkDnp3OtrGUxl5WOCgGXQnA0aYFfpZTrXQzk7BGM0sNian9virhBku6L0enoeoRV3n95nLOliB
Snf8oz+WGbe429zY476thiWV+PsqtzglIOeIHMvhvVhFPiMFskhaqGnTRXgtOd5Ob5TnYumTgXda
F+hFEc5GcFz38oYM+UZs/mTodBomPOS+r9wcIegkArzstCZeDwBet9Lp6hr4n6t6O9T1ct0o0Aza
oM8PUqhErdDah4ZabKQ5FFOK4WD7zZqz/jXAq/GVPeGtyqlU2ps3zJgSLjVPuVbkK6+qi9Fz18fK
m10Va3G6hTUd78YJ0/YUPKbajfoesqm1ipbNaIjjpbeK2Y3y0FLvpa9f9psKSIhNuOxGI9mNzstu
NGM3miDYi93astktO60DPEu0zJt+X9rjDa5DXTvqo2Y+yIEPYK/KvudGWfocrTIf5jawHjzf3Joe
Bp632BSZjbvWHO9uXXJmpKTAnL6r19IEIlNu2tjqN7DwgEgCANPX6MBNGzR5xosc2jiwznmp9eyI
9WglcvBUqfsDXto+GQF03/sMN9vYHqejNGPTexu7LHiMnLj5qBSnMO/KN2w1O5B3+AZ+sd2IXGOG
NvOUUMztjR5Mu9exUjNbh/cth6mOfw5RapykJf3l5K2T3GUXt0xCDdC5J+OwbSyrjdepDnsl1Apk
zZbpMoGa8biLdGQXZYbb9hQtk9Bi65/2eKzjqozT3BjDypTDtW3AJ7cUGORAKvN0IyPX02QOC1bY
WNRZVfgjKdBIQFOYvoignVnmOm8ttCUAASz5VlF7DXSr2jQx4mm3PjmTg+jDSghGtd56tjPuMXd8
DsmenWIXFqpIeoNL/ABOJX0Jijk8ZwrEnqRHUfV3f+ogs/U/9KOyFZ7DNrkvxwBVNQeybufqWxGD
vQnENlJZlbbp+Tizl7z3FBDwwf4WKbN9FuEbyAMuuSCVvbRwMj1wk3qLVSvfG2aCsRWNHtgGVCxS
85v0iU5PLyI/tQ+215z0s11X+iYuJ/OEjcD3IvDKr6FVXk/iv09+Dy0n41BXX6VHxyPdcr6U/nA1
bEjrun1cWoJmzP/R+j2WQc9c+/ydjleggpGPPxXU8Q+2KHsVMWq0U2x+EixD5NrJfZsfRG0x1ofm
AWhNV0MoN/0UsD5LgOvZ390SI9ESQLpfosdhEWr87xeQyGYEn+AU+c86mUsqDFAQMfRND2pfTneK
Nk13cmYaAaPXGNwmUmUt3U2emIdiUKCrEK4zmUxJeqjLYLr7dcF3EyXodrhdXfog2CFGmn2a/LY+
RaiBbqSY1kY6IMMKCe3OQz1JV8uL9IdjpoARSkJuEWpupuGcGx8hfHb//X1tj9Txl/4k6OuNMVft
CaFk5dMP6TRCfmOK3HuU4WOIiyxsWUtjZWGxD1lALW+F/kG68wlKSAL9+fp55Re9fjA5vf5Zbh/k
+qfREO5fOwYfSIJ6lJm2WtXkq2yIhl8Oa0aMNeNusVNTplrdu2HUnNOS3YmNcj7r/B0qKCiiWwZa
54bnrEDPWEeFd9zLVENQzx27XMtoG0Fw6MotCX3bq9cIUiEAjkGln5w1yzfXvt9Y69pQUQ3+PXBr
pnkwN6soM+aDE2inQAkKe13mU3D3705dRPNBMw9xsQLnP5/mbitd9tIvZ3IJOat0hE/R6EQaaEaT
+xf/pYl2IOiUs1QapQIZGb19REv8i2kObLFkoMddE/h0aWyvnUUSP5plex9CHoyqDQq9qxx3NSy8
zjNSGOYqRLj5IZ7Hb3z04NiMafpQLQeLr9KDptboKViBu5Wm01pgtQt8TLYJYD4KFQ414Ck23INt
+t//mExZwQa9g95jAoAfp6e/r1qN3lp+A+kiZXNEz0I9YzYU3hmFvdhYaI/9WGj+CpOfTaf44X0r
zTTH67lMynRfZL76aCKC+IiElAWWkZ1fv8yTyWnu+vfI6fzqkrll2X5NnaE8SZgcXPIfW3gk2ubW
Rz31+luAklk4U97HsanR6vWMfB8vVZsa3YS0/CK9GK787jVsvfiSqOj6Sm9XRkvsrPfKU5739eKz
Fq6bcdC/lH19aXHWhT6FcL8W2NlffQQKARSq/zHv9HITxzjPR3bv7buqq09hrTpnR6/BXeA88CJX
MvGQxCUprZoIxOxiG7eUTBJsanam4qavbG/SxRrG+tEW8zrvZuvroLBS8LJ4fGgW0d0o7r+1IxvF
2tZRRF2scrlE+ZQWHeJHEQpXS0EQ1xWk3ZYIaf6OkJZMGhJD3TR59NhginJ9NJSK/9Fs5+yJr9/w
FCXh9dGgt3gj1JFq7WSjPJb2RzOr8qcIeOgfUShXWTsPwd9tFqesxpZnOeZ2z1qSN2i10JIuY3ms
Uzx57nq/ftef9ShgNQNmA4OqqftpCuxhM9jdeEFfeLx4GRqueWST8ERxcovL0Bh+WIj6XWAU1/3J
bQPybkMSZxb+rbIZuZ5myWLWQll75SUKXhJw3x9rl7ydCoFuKzKiZtKTQeZdW3nhi1l3CSIJ4bwP
J2Xc5oZmHXB7qz7H41dtHI23yJ2Nk91rBQAolL1Dm3eIm7QlBUTNeYpMAD6ZXn5uEwuUwKC8Gjb4
Cszb5qdEX5R8XFKAWhb4Tyof+ap7mqJQ5M8/EF34FRl76a9IlIWAr5pkHQVzgkOF26o/mnmjk264
XHkPV4qD9nGwm/wi1oKBMCGu/AftY+hHOS4oY31CdO8imALV/BIXTvXgspfwV6Vb8Z5gvbW/QhSU
LrDAWy15u6tWbRwre+Q+QWF4dnoW9hJ4/BrqpRM/R2aqHTN7mHcwyrI3kjVnu7TYc0pKHFUD8oJF
8ZZBKD5D6FAxpsNFoi+ctwAmWLbGjMVaI4/Q7GXUttT5+YecyoGEbQWCKnHWfZMQjqHaG2kamJC1
co5NABerZJjzNa4989ZTEtgeXuesB7VfhDWo9eYkch5hO4b3mmFGa1n7Je38a0Cn2nE/sHZem7UZ
fbzCbIsK9f3c116o1OBN6aTOj3Yg6V+k7TcFBt26jzIqkEFoHgttLvYRa70NrMx5o+XDcGeqY7mR
x4uZVE96YDgv0t+yvyHpQ8H5dz8YywvKYvV310zzt7LolfzYOhSpHLXNL4ClEU5b5PzIxOWXsQYH
JmWDflpZCMfcAxTx7xSWt4Lj+hPutQwGLqzzAA7MDekVDV55QlEiQ+FqOyzcKrWhJGvkXvlcqXl8
GMvUPjRGAy8Y6Tk0ZKj1vNR+ibzXMGr3jmvbl9KgNKq0kH8LCxfSrujesLPo9zUaSMu903x0sNVN
izl/BHcwrPopLTZw202g6rb2plXfm1ktP1deYx2yYJyo4tE00FQiYew+FYuIVO331UobI8Dgy+wm
QpjIggrzi7QbQUKBotIdrllWFWu3a/tK+uXx/av9Ll431O6gZ4OxHttyOqDRDhYDSPqm19Gec7oi
2CVObe8mx1M/GrFGGYI38VFGyTEkKLfn1kVGndg8GH1SPmeDYyO0fZAgSFfOo1ZVD9Iy7GgCUx1S
9Vuun/U1OdYU7d0cXkRnOR22DV72on4HoNq/9MvBzJG31NGp2kuzr90ZZHbxRVoyxW2iN8dUA1zU
iAfC1O9jZBY3UeEZB9y/qIIudbjKKKBPJGG1lnrdrQ43eDaQBTTib/24sGq7JQWKtBBT5SCjeQLw
domVrjz1wdxWE5t//uZrkPMfqnyc7q6FHECM16Yd4QlF5WAEkZ/791bZfJQSBBVK/95Vyo9SrnBD
z5MxqVZYS6RDpKCP/od5y1Uk0i8grlrUx3aRmu1l+SiLRl9Bsd6xw/gsy8zQD4O9l4/jRkZZlaaP
s/E26LjuLMgNOZTIWl98bdjfEn42enzSdc334QXhXWKwjH7toWCD2/oBL/g3f2GmpaE5HPp2jEFB
wluzQiDkTajVZD5pQpDdmk3Uv+Zm1D9aWEpU0WcWP/5f7vBXAnTjBzbp6iqcrfIFjWpjF4Fjv2MD
hNJbYC3OFWnz0bfL7148zRs3wNMTWfAC+KoZsvPR7L0jojPgx//RlvF0Ge9Sna9wBV3kb/rrXPfF
Sgh5Vdg1z3io8PQpp4t01UqBvGKsvwiBTw7BUnklDYku7MLzux7+PyeVIcXGccGQUtx68IqZXyeL
nW3cdO7RFb0DvXPbzS+Gbg+Ie+fEHru7oq0ArkzKBwsOteR/bdc2j6jqTJtmYs2CGUM0f6xD0IEp
iaGNaKCIPN1VeK+fNtRoJ5b1hrWHSf8i9vbRItAlZ2Jn31Y8/PG9nLZ/DEjIQJ0F/yZnI608w1ku
HREJSScTE1Xk2bZCoEgNN3jxzB2CIw0IH/gWWqkdGsqFJw3DtGl1g3mNuX/0gjI6CSRsltEblIw0
AOD+8R+j1yssIzJPLjU4sbo1lXRmte/wklIVsPxO1Wf62ei/j7zcEZEn88nKgsW8IadLorTVCqQA
2WQ0gDa1VRNAD8/6Sd9cbyZpj56hbwoA3Or+Nn69mYakv78KXmSjB/dEQ8gj6FvlLp41ddclZvCs
qkkHF9doPg8GJqaiGs3fLyks9afv9J9VpIk/pWEOv7uOgqcU+7z9ODjDYbT07/PYvVw9Xxu7wVyE
5vV7aMW6ddfpw0tUKuu51a86Alc86Mjfa8X/kmer7LNcJY7u/Za05CJcc+1LEyxbWO3UCIwbgC+D
5nUYR/Wt2/D8NN4o1ul4ZuQdkBLPeCvY7uwiozF2Mlq72GyZoQVsxOrAaJslmgqdF6EcZ2I3sDBr
TW0K7+wW/2f570tfX8fxyrCByUvTUJ1fIdKUg1xlD5R4OGizmqj7OrS/zN5Y/EK98kk08l/Jukqy
cVOlCFmhUd0Ge6GDy+E2cuuTs0HKOnKqdRgkIHYMjSnSTvrgHOMQLpbjGn/pinpOKjv4kSdAYGBw
gjRLvvWpon+xqxyNgT5PPtcBVPi5BTWmNUCNYIzFHwMfKb+RxPbrUOre2u5SqJo6y400ZUc1hzwW
s3K81zwru6cARvm1Dsyvae/u02xB86GeFnW1+rX3WJfrWWM/A1wadxW/8F0x8Yy3a0rCYnnWKl1y
VPTxIHpk0iWHbFF4vJmiXWMXMyGJG0wjO/ZpchBNM+mqlOljOLg91Jmuf5mgynaJ4jx6i7UjhKdk
64c+KIGlCaM8fkjD/uRTRkB4C9Q0pWSF3Glm9y/o+dVHX1uKysuVSrIg7BONxeUDyKv2G+h6g7wG
laNXqxgM3s5088832KucvYtLuK9axDfmj2RMjGWH56FSWedK+CRbuqRHLg++GrfDsiOUPh3hSt2d
wyfp4kZFYjDj1SeDE4LqZwi2H5FUzV8jJ59JO8Gb7yPeV66e7KaJNYvwoXKcWdZgJKqjgcftawT+
dT/ORrZR1EHZ6ZVdrAsl8Ap4XxHqoX6382ecx699flq/5P1gPDir0jALhH8yCwsNm3LgsoazDe1n
XhUD6EZjfhws6y/pplrm8ZR29KORF+FrX1V73MS8h3CpUcvBirCvhjsOh/d3H3I4/f0YJqsyst7H
ZmWg77raQFfXyHogaotFjUPO6CwyYFd3LVetcZghzbYWlbDAiniK23m+6hB3oH4Os74s6ks3O8Ej
T8HwsV4OZhF5a9MCXCAD0iejEdh6dUF3LPFyCTtQeUAY4Pj/uEZSqN/GwtOOMlEGDX34gCSfcdB6
mDiFi4Of1GWuh8zCBX4RV5MD7vAOwBLneOuSs1vtR5qDpf+s/Wcow/nhusPTwmTe58Horq4Ic22c
osfc3NgYjTVbNGIQgFyie6fZ/7LsNNjAgLvOrZehCeyXKPzUNv7wLD1pPoygK5rhIGNBOeUnpXRJ
hAcgLK97KLDP8041XUw8FvPhPJq4/W9t6XwHDmmb/CNFp2B/C9HHCqU83hZHMcRDB9ICiv6CmC16
NUERYMkXqmcZy31n3Ezl3OxlNHJRrY/CCcc/gOOviqVW91OkXafWk1avsmbBQo+BuUZHIqd4s3iy
2OQ0jpmb/BWii9FsSeUAyI+Vy/VviHHmNp3RNq0Lzab+DFAnBfP4WAZlfR/DWpeuW7/KJ4GDRqyH
Ksi7WDIh72L9xRz3FjuV408g3sCPkZgyinu42ONemZSC5SEpXc3PvjfBWD3WZtw9g6N8kO6ojn9F
Ce5Bn8v3UYb+IN0hVQofwfFNWDUGsj6jd9J9PEhZ3hrgJ8pmTca7/BI05jlLMO5r+2Fj6Er8PSzc
mS9HFL5mSedu8SIs1vWEuiRqtu2zjWrjMey8ZrGaaJ7lMPJyZdXRq3s4I6hcxy7ESJSvH+MFzd7Z
tnmtt9kxG/HYnOeDFN2kfiY1uA7g6oh+1617Nv0Af+T+TYJu/UXkpFsN86rNbaDPMZ7/VdSsGh9C
XFm4Gx9UxRoFJAwQBzwWrmdaNN3jEPucWsjl3vplUGcfcudzm4fm4sAgfXKIXTijnaP/ZG/bPeQO
SMXShtVFnultVPv5jvRMssaDo3yrRnRBbSXCbMNuijcYcu7KSc3sLKPBbO48bYqfuhRNTmuTFn6y
lRTNPIQ/rLDyj8L/EE7JDPtyZzmetb7ekW6g2Bd4G9cJEpKOOC8ryBZjdoyZVG77zkXOIqVwL0Og
od8Uz+5lWs5IPLjvR2PzI/mmYO3Eo/kJJZKN+N34rFU3QT2651Gr9AfXJ3MvdPNRwRiw1pIPg4sb
ht+01i4Aog0GvnWO4OjMdaA0/t4PeEHyWmjPA1bK8m6Vd2YUzR9Qossv0jIW/2VthFco71djcWfm
N5AxObgYXgHPEleTISH9Xlvhvs8746ldDrbr5Rhkq/YxmHmDrpvMPDfAfS/XpqccKQP6jxJrFbw8
fGvYyfQCaOfTXIbBnaWN336FR4ufNWnLtda1bA/ISU1brUY22p+Wq6eKr67lN5DZdtW/TYbuQeqi
RJmRIFs7bRlspSkVS6lJ3pq3ENdJSHzKCFAbKgFS73S1RttMc6UvSbbeqN7CdHhijUBGup5OmGiX
P2et/dqWIxpIlekjy5+YiICVC1YBP87IrjLKrxBK8twon6H4Vuuyc0BJecVZm4cap0HSvDaLKms/
T86fFe1pKKJNEvAQlO/U7QB35ZVtYnWSLvmmOgF/TcP/IT0UeBAxDGpM/fTZK1bSWTvKZvB8xLCM
EdZVPvveoU/ri6HX9hk516pfXU+vwwamlD33A6ogSzgMcqp0MYrZQemED8Yc1itFKfW9gYDjw4B8
n7maJ4SzYkPBPW7pvAYuZwbV35Oi50/vguW0sRB6nJP2cot1XMU6NK7zQSBNAmGKs8BdD/wH17lA
nhD4iu9kWA5XWJMgnG5z3sGibuHXTrmmhGcN8t18sK84CP+wZR8fkfVFwXf8oS67/BiNS0SayDXc
j9iHyMA1Lvk7zq3m6GCo44/htzxwy81y0SicX5TI+GECadzLYCwywnI6RXp6blt1dYv9Y74TYnll
lTluYb8vPMXhUbMXFrjTKw84mMgz6sZP68JqXJWWXx5uAw2ri30JbmElfZ3jYQmUXOReL2CTYOc1
PftUaK2TUSs0te65xr252Nthrp3/9R//+//+n+/jfwZ/FY9Fygs//4+8yx4LxOub//qXbf3rP8pr
9/HHf/3L0j2X7Yxj6TpqWq5p6irj378+o5BDtPa/AEWPRRTk6Qlsd7a1ogQKncuXfMmNSgZdMucG
DF3S1frLiNNLo6fjq87b+4hrmLvFZn3+KgfKle6WFIV2jPN6evWsGnmdhdKqael6pPh+r/ngw+th
RBrXjNWvqJ8+j2OnH/RktuGzDdAaTujnmScE7e5Kh7we9uWWcZ/jE77Cmt7f2bmq6Fj95cEZdcgd
JW3KSLjjXjN0wehjF1DBANfyqAcrsTSjFLklFacIp7DiNamIGMcKDsmEPjqwsnQP3CG59kVTdLEV
7n+JKKrZvh9xPr5NAkGaHeRCaYrz/L//b7j6P/8bhqp6SLOTrbFcy9D4f/zzv5EmBmkXcBenNAHn
M1lB/Zi6dU3BUGs2uO2WW+mTA/4R2qVs4msXOnKwtjrg17rZxBsqrui7pNXwAJ+mvx4w5MjBiha8
dwFWI+6ShgMo5U7bT9HQRNu2qX6g27v5f4xd2XaruBL9ItYSCAS84tmOh8zJeWGdkUHMM3z93SrS
cU66+/R9IahUkh3bgFS1a2+/AHcYqt+d2jlpzRAsQoboMkixUN54bSPRgAzWFNTnSp1Rh1EiPkA2
J7MBRGgbaOuRcR5dWI0BxoBNYnEfpcjYMM5bzAyMGVP+tuHUGjzrE52/bThBFxgDdVTtyZUGjWaN
TWfY8j09AlFTUe+uU842TJlUrrhQi6Zs8yFeUxN8fvEZjEXznpXmpSmBlebzy9CUrqH54HjDptfA
BbT981f9twsPGHB8y4YA0M6xTPb5wjNdu9OtBCG3t4d3DL7uEDVsiwCAq0fIjL2d5WP4t7N/9ctN
s/HcyO9uM/+h4lryOqWR3LpRZ+B7QRLYKR9zMSSvujJHtm6stZAjsioR0oDABmIYOuoLRGE2T2YH
eUy1uAblY7TX8QktYwUTNirnmxNBROyYsHI8v8W8faf3bID4QJydgr9Nb/nFN4v41BlBtKD8swte
VFAAmMalhd7dhw4a4SO+OY8YTaAPaQSYPVMEWtAxBextBOWJkjjGVKa9/vN34rri9+sP3wbXXebY
TDBLx3Xo/H79ASaAFRmKko5jkjhYOCOP4QGTnB/oMMoE5Y7qkDRujOCiOh11qKFkItiRi5ai7kjk
FXo/t2dvNYR6rs3a9xtFPomCqijiC+wE+hUClTmUsPT8TGfIfWnQu/CT5acOULq36xCMRAvqkFlQ
zCOAfZZblNyk3nVEouYLRz/ax3y4v85OHq5lAXDGp/WHOdSbEELoYOffXN1pGhpTIV0D8H64DAap
H2JkFU5lkUbr3M7DRSTS4ZQoW2LUieEFo17ipiLKx1RHuD1PR/5jgP5HFZvmr6jI7lnfiRc8LCHV
VerDZegnd1NXcQPBFGitYHHLl1WVf4n7fkQNoAti+X9ogg5m3M4J4FT4C20EtDBMC/B3ugbzAJxR
hfKKpFs0PeK8kKfbtNyAdDN+afbonGeP2gn1TYv8npcOPnxpwPuoyWknbOCK/jS53AQSh/PvdtQB
vOsHSP/Zo54tG6R0bwzLhegMBYWofe0mGxTggXHXDJ21Hm/baQHBq2w5R42QzYJ1HuXY5aGAhuFr
nXbuwjA1/2gbMj6WPEOGLgIGpoVqJKiCv7fKgSmHNDX9nR4HzoEWFjUKV9fugJrDgYqvyTgfUId6
DCdur8FHhpJEtVSnwwfHazet2qmbUYQ+NhN/ic0bVoIFEKcB9Kq1cGo3CbVAynATqENLKgGzC2In
0BhOzu7A7bukyqLbQg6eP2ZdthhGVDMPZT+toFTj3JELGOB4gaKcyEJiUYGkfJSyLOscFcZzRmuY
7Ju+qL/wCWWUi6yz93kGcegY3MoLAltESdqce3z4+0F0FzKFAONaXpHazd509Vvc+qZwldoo00Do
+e46is7G1on3iJg+fLK3YNXcAWz3+GFKDsbCnWicJ3rRQktGREZww9m1SfZCtnkShQTpex8EOdJ8
tcJgRCkflHh3po7FL7JdM0yEfBNXS3aO6X9zSzfYJEk6eVe0PAHqIw1g8gIF45/sV/S8jEawU7p2
9SboQo4kydLpgLGrsR/A99dpLNG8jSNn6kDWxF5wI8/2kAXdCwR7vvHAAnI9bdljE3bDsoCA0bkf
WkCKujg9gLyghax3X25AO1ZchmCol2bjB09QmAG+CHjfb4kwQGrcg5mmhRqxTHrtp5vxF9lH7suY
DRV0bNLyhNDXihCeuW9Uu3bkzwT1pMMV+TmizJgFaYxoDUhY33CgNSBEWtZUK0THtNN1GMg2q53t
W8+z37VDzZIBmj3PYsl1gSo9FXaGLNG46Gzbn5u25binCYyh1EkKe8gjffQQwEycAtnONATkdvUg
qoHf56gUhgkMyD8sbOEqUIocUsO/qUHpfmaS4/eU2sls47lVn23oSCxAV2l7ZjdCK5HY13qOmJbP
kz3RsLlUGTN3EyWb6k5R07UAc+5XZqdHve5QaS9T6LnyODkWVoLlW1opkFyNzaj6Qea+xr0eZSsb
gpxegamxEQOOFzjRZiL4KYFNr8acrgEjG5cowodiZJwjvwBGDDAxq0PP/Gdej9WmQEUnqLKUzSTE
5NiboBzOnOcIBZubD+NiLbH19YiBuho4eycGnnVD5CuygSi8ayTQ/ERtpg424PdhbAxHit83JpSp
KHRPhGaVDgZxpjfCowHAzoV3ZQNIjGI7owG/D9cizrwIxFiT0SdAJQfutlVVOJo010k7sAe/ZfUJ
T4HGI7uu3Bzl1iu3ulIwMsnAqlCCSTvpb8x0hC65qtwBl0+y6njubkMlcK1mjNWMhfDfZiQ7vTC5
aanxAt5BtglB/PAQR+GS8O+6ZgVHcBMhwaow80bgVxu77cSKmjYkAkHAO9lgf0CvI92jHtfGLc2R
p8EMtB+tGLVSag7jfY4oL8QKm1Kk3ADERIzBn6UB2ryhh/5sutoRQ+ILBGdL3Fvh2whs5rwhRZDZ
spLnuTmFYgVIWH0jFaKz4LvUBysQ4B5MW8bBcHLkZKAAtOXQwhMiQV01HrSiNoeNUdvQf0pyoIwg
iB2ssK7APhAZ/HXb2cGZDtj9htui1hIPsiwgknLSEZ+kse2UlBd5uHUqTaXo/bUy02A3N6lH7xFu
cqXEQ1Z5A90UzkNire13HW7y5Ha1U3NqfkkToQZ9RKAHtIDTRhIcK7BDiQyF9tCB1PvkK0jW3OHG
4E7qDMfLFGo3IehuK5BaBbvHwm+LfP/BlmKWm1JhfEfyoS4a+O5NLaMGVavjo8Z6xRU/DV2ueFYB
jagOb1YyzKBxF/VyfXEOIrB/enTBi2XWR8c4iqzHoM61ZdUIUG0jtziGXlSb7aJMQCDg6FGLyvx2
1TENle/Ef8pjUGwKsJCv5VjAmOn17HPlQzUDpF4UR+bMsiYVJ1svywAEtdPbAUmfg4MA0u5q+kDO
Jtw90I+3vluPDzm0xJFSlx61utYaH3orPqKCuj+TSTQQUWFDFeyp0zcgS4GlmlhR7xRX7dJvsh8F
2JQ8ZsnutQa0aonUfHDIc0BpOytfNNbYvca55m4aJEfW5BY7wQ3uycGDRJ4XHAQRiOmVm+ZC1hdJ
4AK7O1/cy0zciAw/4IKhmBmCtO1dUOqPKNFHeazKFTDLNo42wLKQrmjuoIbS3GllyVY5WP5WV5sB
DTDUZqNERnkkCIcusjodUA5x6A1mPQ6Axz04+is1ujLx70OwD1LLwndyXwNJXuF6e4xC3b+zoRcx
ezp1d4c7Eq5sXzxgF6jqB/MoRkE4RQKcHHLzgM4AZ6/2kJIZ4JPGLezc2Np0HlNVOp5z5xG7isdW
rXvpkAcST6PBbNlNb8vhBjyAEbKj1tA3WPTqJd9YGliIO9+8MBlmT3GuxxvDrIAbHy3tzmoa6cVB
nH4Hy8qFxyx9CnLnzaMAYfV92ZT/t4d6Fd9i7sGQDEGUChVUiQUgR6TgNl7X+OExBHuhJYcgX0He
IFympT+uOqTrL2aYxpc6dOILyqdAgHImKx1yCF6smIFF99tEyn+MQfEWlcCQq9bsF/vWRhNgkm5x
9eSrMRavSZuEe5p29hNxvu918Tx7FKhH8tJemzZ2FHVvb7GvQIVEExRW8fYW57a2z9tIO1+nk27P
V9XAwMBDAzTRbHL1phC8C5ZBZ5fAiHVfbB2PKiJ6Uy1Wlh9aMtRAmaso4sAqMffVQGQ95mb9T+Pe
+5owVzrc2o5geXXTf4vdDnsAC7g+o6sDkDmmfIb5DVb+lALNfqzGVebXzt0Yg4KjA7/NMvarYsb6
jdaI6wgE7K40HPyAw+mbrNPqhnB+cZC8TTj3QrIwAkXA3ViADC0Dad9GFLiPSDFeiFq4eeccdur4
GGlFdEOkxGQvecKXDAm5ma2YbFOXDAdN9Bdyu87xPjzxNbE206JfO0MPJGQ7aa/9ZLydXW2fzooJ
KobTOP3lhxiaDQa6BgS3x34YjafE0DaJDW6fPMGeOR+e7SoxntSj/1KE7L5VPtC+4AcIuDqeAMvC
MQn1emUiz3KXG8ONrsjkJ2QCdmMYYEeq0Hfa5ICSxi/cHTXRuoEQXnsHmYazYRrCM4mdH9GN7jDg
P/cfAWMqFn7o+AsHSyyENaAYtx3t/EmFqBBqZc0RiH3jqWfuDgjH8E6YhfYYQzBBWeOwArC81s7U
qpO+ugl5onvUhCAOlK5xt15SswlSfYUPH4FuNTSzCugqRwXbgwzR2WoCm0yz1KAmE4D+fJXWiN4O
HaSHljUDO2lZDMu5WfHBPYWG+zOSwCbinle4S3Oc9p2LUqW+AhkvH8P+HAMJuylYYHutsl07RnyF
q4Hp5uJqozOEU+ulHgTgxX2fhc4c1ldQMwGHNTWvvdzscNO0EUygl6QOejUtBFeGbAEoUW8lEvZ0
dNxpWlnjq98kOX7bNujz1VmNKsLGo9OgRTt0wXGLIvNUQnbeHZdkpG46xNRNp11qAYyaddoSZary
aPTtpXZKC7kRtIJ+lMesUvduavPBdg/BFHiR6qDexJr0/whwG7b7OcLGXex2HfBku5arm8anCJuN
UL3ZF4iysypHmYsSRkh7yFxggZetqUmHJne2omT9KW2H5m4EOO0Ava4vV4d/GxTmllg3WodKJ+wB
kdtuQPPyziqCWAngtOH3q4XOrq4+FFaQMVBubvjdhsprbKVLYzSQPWvs4KFwrHY5DXm+QV1N+ACO
ArYPBHSHqXdCSeP9iHowdJEBNdMIbWi1uSd35igaNz/Gv6smU4o9AKCLI7VolNbGxw5ELtBM5DpY
qOLgcULQEtzfmb+HulDwWIOaEKD6Pto2qpllcbl2zN5YkTPS6AKKj6OFUmaMHVhhHyK1liTnApxd
5ymLQU+FTr0uy/sUqge4gUBOvU3wFAOU5o5eZtLTR0vzezBewRV037qHx74EUBIvKoBdrVvwPjNw
+m1nfaoqhALc703qBUGM8YgHbrDUKvujc9UA9f3nsWUOhLjs8m1FUiAoSLkP+tI6uJFd3SIgVt8q
k5WGKMTHruKW7AUzZpPb1MuskKU3M3kQu0cfGIvIUatzCTAVsX6EEYSW9MH5RQ5XO/ZqUO9CheCa
OuZJ3sdfncOa2dDDBp83JIasewvUqTeyj7/EqkUmA2tVrQbJiSMt817WY7CqE6tZX/01Daoxyr+s
Yv0WgFQA2xCHE1cqRCJU9DudQXwUhU0f8LGgYHXXqIoGqT24qM5WW6gfDujl68hHgYFsx3PnVum5
SSLdI4p50Ari0lMdNAKw9I8jIt8cz36eCsTgQrYh4RSEN7DYgghpCI2VBrUY742/esit1LbU89eY
oY7umGG6a2wFlhNq2vmzHo/5vpQIANEeHxuCfDsjo+KJvdDjnxYKfe0CGcL8M7Wy1J5WdKAmdSiP
a30AcIC6V9Us3FNFAJ0hrYcCY1o0vE9HrwBCkLfpyDnCDx0ADtw3LFzJ0EDEVRlCjLNtBABz4+Q8
2CDABoHz8JVavEvlBTmdyZtA1bKLtDF66DSAenJA8pbUNGVanEMsLrKiLaFIPUVHiCBGSLyn0YMW
oFRuhOLjpiu16GGqGKiWJABANJTLNLsZRwC3QKYERGZ405UFNBmh0lNQc/QNBGe0LEs3f85/6Pan
/KMhbGEDeQrtNl03XONzUooXcaEjeoGHNPDve7CP3Uun0H64vrbW+g4Z2knbDy2kDyG+ZnlWZYJy
cuLlIcWG+DtuD19NzQ1Q1onfF3Jb1lPNYkQaUMx3Dw7UCeWbMrwtyi5YI7nYnuIBikVpI1CaUJTt
LiinAFS2ZneoYz/edgMzsfvM2vWoafnF1MJgxauwgaJe1wBX43cLuxo6cEnhFpahdu2blYDX2xUj
6hPbO9YUEZDIPeAmbhr95KJ/Nrlacuk+9wxgPB97yFUupT/mt2MDsqqoLKYj6ib0bTjo9X6sQQ3Z
ToO+MQNFHtkjEWFIrLqThgc7AW28QzyiMk33K+PJHOxoCwoNDWsrNAcGGgnZDqjvVM0sR0arQ8Xf
gZquy5/MApghasVOqyD95oOoUN1bhfGazAGvihNgdaD0VFP0ub43iRneskwUvHoN6sO8MIRsSdVK
cEAB+/3YujGkssVUHqg4qn5v9iHCrggy3vt+etsO6fCcgPd+1bdTc1PaEdje8yBaWTyVL6AzOul6
K34gwHVrxVb/7GNXsOoCt7npYgtMi1GiL/kIgpC+6jcGyiAvo2TphfMMuQZ9vOm4wJZ/SLT0orng
beOF7DfUJOd3v5iX7YbYdpMxHlZahnweVcBQ06wHe02FLddeqoEBShUEXVDavKFnR2hqC9Sdh/fU
arFMvbbEFCwLCyFNcIubC6ireSQgBjR+v8AG2DmBjAB0DDUXy2FIs69M/7894sKBwlxauP80RwyC
rf/AaXBdATE+AjXA8Y0L0rS4gGo01lAqdfkBqAGMDPDjJSYGmZO9awbZHQQboF/dGk13iKQuQUQZ
Q1FANWt1sEsN63Vqz540SNc5NAcH1LgcqE0jscNHsuk6p5v40aLRtQzUWQE7OOqADeV0oKZVVKhA
o1MyUrc0kmgpMkChySa4Cx86vQ78NM91sGtqpYd0dbCEDuhDThyKk5LPaCNeIaEtuy01B2Ub5KhK
TceHkvxEMr759Yggb2cj+egGewhnCIiJ6nKnV1sEf/xFPCsDr0FMogfNkSWgU2Oyn+1jhGwD2Sfd
6m+Vf15Cl0Vv9I925W802hcoGMutKDJo+laDfqQzG6xVx7BdQe49/WDWO3tCMDVyux2YWk7kGmig
wZbcvgQWVjRABtmguW6cc4ps6dI2LHNJTToULaAngTYeTCPOHpDKAuNz3iaIjPdoGsj3xa4PlaiS
pw8cm71bkK0shPKlATZjjwiBClDg/jVclk4CHiP4j0mo7VJNvA3XQwQ/HKdLd62CTg0EeEK1Spq0
9YHVINJFchyrKLDQox6Zm8/kBmSqBl4XqfsjkGsK7QddiRUNpsMHJyxT58nIRnNd/WhWpzQAaVUr
NWbXOy0wb1iX64VnqIqe6wGE/82HpkVNNpQIGhrLqxudke/soSb5NJRcPr8G+QBfCCKBDBQ6XQZS
Cu86sKE26HxgpYmpa4xCLGqi7ILda3snpcN3Ofa6KIth7R34zNu7iaFqlNmT3FKTOvJ2IbUmvKNB
aQBUVMEtHyJoQTfbJj80gXqY5I78NVCKgZlm7nMAh05im584VqOeOdX1Vwkwi29BL8ZzGPaKmdv+
CBjq7VswVTyBB2ZYgpS6O0clKHUnLIKBAoJ6pMCWxIWOwCI0c+0LG7PVpJ4GoAb9BSY85yGtUlQ0
Yw2LbQ9cUcukLUQp/C8T5OjoweFEQJwiYVr1BX9MC208scp56czOeARL6nTCOuLl2je41kvJHONR
M4rp6vkP45QnHs/uxa3DTWCbSObY0XiMUe22bv0CUCZlu3ZYqpeaTjOOKwnBQuT/B2wpyAhST2dV
VlUF5dzUWfdRZe/LrOyPRlPFK+ibTE91o3+lysQ2KrxQmuZ314QwpFbm0b3PxRlVHY+hEwGqPWot
VgzqEOq83kcDEtne51Pqh5xhvZfUPw8CLdA88jr8gw+dRtDy+/NKz/r8NLGZaQpDmMIVug1Y+Seg
WTcKq7Jjp75pWINcrhPuM72NPBA+IIVC7XxC9djcLlMsqwvVjyKr+papA0+iYWvXwB4bPNhSUhNa
3/apg86T3icQAjdHkL6lJSC2UEt0sXaEdnu8aExrfd0ZWTIOPSk1DY9obI1SP46gjiHBfaU2Q4AO
5BdnQFYNe2Qeo7LoveRDhLSzVm17CMb1mHLwnCm1VOdDj2rPYyLzRtOielfHJjv8+bP8W0jDRnQe
wAMONSHm6rb+6clsJGWptwgT3ExpZaGaQ5el4c3PMNTLyUXmAreo66XrgIEBEXCnG9+eUvToQn5l
L3p7X5lnEUnz2XfA0Czx4PPAScefA0OiFKmoERVTveDzkB40QfXT6HYo8vzbIEiU9pArGvItUav7
RlR7PbheIO+E8l6yWTXw02Sz6qK+pY6A/+ZHmq9XW1MY1Qr5QBSFLDvTada2jXikG6R30HMPTlmJ
EpoAn89rmklgyLjjINPalHd9OT2RvU0TqNIDKrC36jR/dtsCKFpfvOq1+scQ09xQk7EJu1grenZD
Vu4jYMKWNFy9HEv15A48ZuH8cuRfoTBgfjloUVn/AQfDg+TTmstmwsKyy9EtDrJ0bn4KVsmuFGAh
74sbt0LdiWsuEro+tNiIzgOaYPup5svB/ReTH5kLQzFvLshDzUHXEI3ElROflQe1+rLcVvieD1hO
53sUkcm1AcTXSwwmMYF90HfOxOQJJyhv46GCR14DCFJlLyJkqCss69u+iFCCZ0AZSf1wwKzFcNVO
eMW44M/tmEFlU5oSrFNoxrHxYZAexFtQjGleDYGadexPvuKm/Hio9QnMp2SshyndWk1//Ce/qw2c
CUfo1JniC5JQ4KNE3uMUgwgU1QDTC7VQt5mf6IwquCHljnIvq3+Z7Co/kenqRiMndM52X1XmQBTX
aU+0pnemloMSX6tOyK7xG1Zw1AHGRfBtAq/WJFAdpCETHYqyOoU2qnz+5CD8sthNrgt6WJA+p/8B
/PwbxtDmuuFwS7fAq2Ga3Pp0u8gQv2lGRw8Pb/VMfdTt01bqT41pQ+mFtQ+2zKd7PzaWYcHZUz+O
7gnEoN/8uGRPTYXyJKZn+YLGuKk7blAsUa3IF6WbPqoGx3g7z2ihEhPg3eFAY9XGk/k+O7+/HPMh
LTU00w2lbekQ5QNkgUH7trraEtcQZ3CMkeUqc5kw46MrdZBrDWoqXOuXri+h12V2GqLM4OJElt0E
1WdXAK/LFaZAlOZr0+EeFvf4/5GYI6uWaeYp6BCL7qFx+xxnsb6dwDa0pN7k9ykKW5+naPWBptDV
xOCbeZuCxrDaZvMUgWIHvL4L6VS/Jgb+qCseCjmOi+EIgIKSrp28K4QqdI0EDyfIm30iMTVC+R+B
GEf9Bj5u9mw8lx3BsUnShcEAFf59syfKEBR8qNsDyfdUrSiE2qoNP/RAsbmvMv5Y/94EHvWt18oY
f7w615X5zWXgXY4LM1s1jCXrAGQ/967mQ6HblM9SPWkHfUDkErFn22rsE5lY7L/5U6cEfBeED9Ez
td79IVslTvOEZdUvcmdc5H4uWn1RmX60JSy4kWgAaw38C0HGCS1Odl5lNdmp1VtJcXK7aMEbkIPb
vSHvS1TEeDI2pq8jEBsAJfu/0rFc9yzvvvmdZXhmKu17Q5POSooOoYnWZnskaNtNCnoUdTs0Fr4Y
41eejneosfV/1cmXMI/Tn5BQhQQQr+OnJBJimUCDATiTOtiFwtYuWWW+NIVmv7ASZc9Q4LM3eTfY
L0mT77RskA9BLLT/+Mo5//SVowjCxv3EtAxhuH/Hg8uhN0FNigwVBPYQBhqhxauX4JoMG7YaM0c7
ku168Fss15kZ/bia6ExDyH9plHG57PPxqR8m62fn+h6UrKYQbIs1KDiF/2Os9C9+0ISvxoAVCvDL
5v0UOXJVt7U8V5oDmhVIPR3CpogPY8ihjAwx8D7/j3shwop/+69BLQPSGDCumTYWT59+6NLiHUKi
eXUw81Hc2Cgz2rZAte4aFLKeBsdSq3O9edBcRHKlYcTfWKNvy7JoERcr4iVyZtr3LJ0gZ18DT2hw
8POzti7PmSiq7Tg6zg7r3PKY+FBJqKC8ej/gjgkSPAOhSsjyzDOFLTYPfR78nHIIh4rGcp7GwCqW
HB/xhYEWYGN0cbdHMM64gZJZuhY1lKN96aOMBYDYL46tn63UagJsTi8QaA1/uUn6LUTZxPM4AYRM
U0RZWlVnXIndXmrDuMmdMAVPJxYQtTpoRvkHG7mQM/kVUQrArVVXt6i/dBYl2BHWGvgq74BRtKYK
MpGmrO4EbuU7ycAFTH3hMDqnRHGO46ssnkJkOrxUjN1XfJrnsgPuy9PdR1+PbPxORqTRa6f7MebW
V7/E7wTb6WjhIE90mio3XoRp9OW6eIRGIQAIhvxCS0laO/5uyiSwZ7kv8k0QgmimZPgt/n4Wc8lC
b8ihYip1nH3oXWHfBiyMUfX1HW0jVQta9h9a1EebyiyfVqbypE3l+7habTFVH42jvgKt/2/c+yzv
42gWlDK4O7flw6qKRrCp6NpwKDKWeFNbGLMtcHIIR74fyO/apDOydYm7RmWQv+17LUdZn5ovT6C1
Zo6dsZr9xvKHw+xxx+whu7O1XGyiMKwRRUCzm9zsTupA3YfO1GzJ1igbLgHPNdLiQibEh4pDZNbf
qdUGMSoBGGjmMiNGOCSYEL9D5IoOBgWr6BQKpyX4/OwIGywV50omdmTUTe1WD/OlM9bR8sOY60SB
zFPPsZNoY0ZgTERoHeFEYIGPond8UCSF1t6qQi9JsNzMOxmMu6YtUHE1lvpCuiBw8FEzuiNWEBk4
ybHNinviEkkUt8zVg2yoS0yOABTfX6lEcN/5xzliOz8h6vVIStCc10sq7/UD21pT4S6V8BZ+dksO
YSxsjwp9s9h2biatiZZU7avqgRlWBS9pZAjsaSCrh8UH5MmC1l8j5AaNIKK9MYPoPgX2wqlSQNCV
CXfFNw9ddZLtdw+aYzStHFT7sjpVTNwDM9pvXD1CCDFuqksMPM3CHLjzDfSmCFGAtMypwRSMOp3i
HlGIN99iDCGy26QQ2agGMHtjTW4mzRbiZtrPwjSBFPXL18ZtoA+QWeO5Rm0K6qvHcmu4hXmRalCv
BjVDu4WuCGrbAXjGFyPlQ66lO5YJ66UTib+R1hCuKwQZX6Ar/2WcQCLCI1HcOpr5TOag6jVgGjnS
0yk7u0m/SHhp3xqxJm4bUKbti9z6UfUA14BysgJeH7KhvhM7u7BP4ld5cVKQCBqpOe10HejkRHEN
ssr4kScFv2hFVyNe0CHipdzAnW5BOLV2dubEIwzOIDP1/OfNv25+jqQ4ihkb1yZ4tA1XFQ/9vlTz
Udw55CALPzRux1PQYvZj/KIknlkLilQPaauVEw7OdyF96VVmbTyxpk+xrZXDhbthsbG4CeHJqcMB
QYxNBaD8pTGTLa4zpNnAAPMICF28r6EpskCRSf1odxMC/lnMPKmapQ0obmX1Majjg+axYe1wwrr7
mYZCoDO7gLbnSCM18HTcggFoRQNbFjr3Wf+jQTZnWYehvSwgbIFKExzaKSgOXdQj8HVtG2mEuqZr
G7z7N0xI6MOgGq/T5xJM4kdrhJFuUAkABY534jQ6M2S1501cIJf0F6HaB18Ux58g2/EapBpYziso
ySM9CHnfUMZK+5MzSDmZo7aclRkgwsAPJe63/6rvQFoOEzIrBw0MRNSiAw34pAVBblYgvaU1JNDx
9ivduYxghqxzPb9xsHbQPFx9todyBGcjqC0AMVjhvjG+jbH9VhHYS8gAtHifXpAX+hEx+TVNNo/B
5nAR2OBZcKGNfaGOsszAKRJlHKCsO7NBPQG4ooBO6BHBbUR/J+0ENLlky1BNs7TSPkY8893Y9v0+
DYWGyAGGERsMoPvz2KuJ7KVvVki9Q4n1P66Dz5ljB+s4LGAddTnYOhefAoo9KuIC3owoAyd+yxLB
ZISQU+xTw/IcuhmYTqEUfQ/FmBBEhRZ2l+607LNADrczI+af34/5eQeFykrdtg3mIqPNUIT1aWEZ
R5ZVIEBm7SObJTcjIA74qeJAZ9dmmoNMpYZK2ppsuNOghtspUEoPqowL2InZqQIdELWuB0e0tymI
VA5XU5xN7qKKkb6NUo5Ic6+JYpuh5siLOpdfZOkigZt0KYgLmsHYuhKFmgUKNUHsBKDHJx4Espkm
+8tFlWiR7cNB2fqQ3/35czOcTwAtbkCfDMAsblsoiANDxacPbgShmY1AKt/UM8t0IvRkPQDuXbwg
wYTarL2eCB/p+AKi4n2ZfjcZ25RDD5UZs/ZXZT599BgjfXgp0rD2skp3d7STLbuhXThO7e6Y2slO
YdMuqJc2ttQ7tVAnpJ3s1RnFS9UZ0mgXB0/fdY1707LuHchOAmPeLWXvQLO6HIzbWB0GDhLmeNLS
LdnCqHqK+so4DI74BvCUv8/NxLidD0zb1DWPT9QidzqjeXTZoAMeEPkWF+zhi4MuBvuAO3dbeVMs
IDmk6Q7eSW4f6pHBOJ+qdpBAtecfe8azcCfjo4Pyp5knNT0NoiadkY2aLerdUdgTsPll6BXyomsq
78OL/dtcltHfgraMba7zXd/sxzd//T/yMKu3DdcP17f1+R+i95Wk8c5IQSseu8I/gpoBZR66nb46
OUjGofDTI9tW20+ji/s6yASgaD0OADpADoeU3T/ovc9K766ScqfT62EKgfgcLadckNw7dVynGFwo
4q4/9VhdPSySNrAXLTRFL6Lj31GM5u9Go8ATBcI71Vr6BlvYmob2ZCbgwEkbT3S7Lm8cpKnyYgvE
0LCuk278YnU/ZYuwAJmdXmZLlflCsKHnnTehiqTzwkFzbyI8ftedrtRgVDNWBzqbPQFI9W8aHRyF
rajMA4kW1nb5A9E1fTNLGJLGodUaKL6JDOOnPzKk95Qc4vUQIXyxqFqrX2Bl3m54Y7ubDrVbz8Kx
N+2Ym1+FazsLnhrBEXV6waWMwURV+Bb/6kPZrofi9n1jDdnewQ1pRXZcpUHbV18tByqnYZlZu4Sb
8kFq6aNMp2A1VYgQI2arxDBlD8nLAKU2yKtxFAcoo4Mr64Bgw4ZsiFabp4b7oGsYI+Z60Dyt12Sk
7jJ2X3nvQgrEM+c/Q9RKVIFpPjYIdbyXJcqguo5VYBfMqjVKXuStkUDAFlyz9WPepoDxQND7i0jL
Jwmq6Z/FkCyzLBoOQyiQRtA0/SSQn13ZQ14voIhsnGZbapoGYK7dLh57ABrb/zF3XkuOY1mW/ZW2
fEcOtDCb6geAoNZ0unqBuXt4QGuNr58FRpbInJq2aZuXMavyDAIECIIXV5yzz9rlHzuq+V9qlosr
DNVofY/3PTY+joNe9+WHlbgu28A/RtH+EchHn7USPS04/oryKzhpP17+ypxVOUVxShccHzmzwAj7
jRf5nXD7JXlD7NTYxPzPj3L3IRaqRRxlLMU45Gne/qAlP7ZHdX7+r7t6RfxLyIlSd8MA+gGoVtHw
rhPnqe2/SEoEwVQqdC/BGpG1tB0SE3IwXbgkE4nL8jI0F00w4iji5QBDH68ZHXTcOW/yGGnHlvr+
uedLREf3vMr99doKhXpvidOCVvn391Q1HIiBBQs05cI4BpOqrytp1r95iApHK373FGH6IhL0lPiW
dR8Ly1oqQtttptLXL6zqoKiYrfjlNw3uhEH95gWwyifyQzuT5/mYWPXkAGOfvszeafox/NI93aI2
vc2OsjfU+xwWAyafWvVeKtgMq3xa7Ne6bWm9cEZakjh+VDZr1UpuTOL9rYId7+nxR6z6iDlVTBMa
JhMXb1R8j22PvYMctsu2VXyn6rpGtR8bg5zJV9toh1/bsmH2fu5keeP3wzxSxSH8oUSPHE9uIGEC
39hihetdHn/kwLBrHbDe49VkMMzr2rALseW7xPMfjQq3dY2DCtnZ+SQDteqLGoyR+8+TaDlhakwQ
ol8nJkNZUpQcopMbI4ksLhnTqSglQNaRVBxTniq7j+VilWL3dyzmbU0apXQXpv4dNGG0/vXuxx61
iV48o8WY4nHsfMTjsMdLPMFPQo+V0GPTr5M8/inl5IW7RtmKusKJH9seZ7Fk5TnXw5XWRdGuQ+Nw
HP7xR9bz8Cj0KeWWDSD/v+x4vAz8WeBdsjZ6vHwc8c/3qbpAPWEvH/+y/Z8vW4GwhpWp+393eK9T
6qalWDA9DjBa8h1B4OvkAf/eF4uVsTCFIN35iCpB9T8saue98w6YDuns5opr7bzpl62tdkhNIHbi
u5Cnw0cblppd18VwktREPVQlurLHjimdjlVsZndDm8oNKfN4achF+pFmOCdxoAnDhRioshYZK49g
UJujMRj8wX7PVQ1JcrT5pYklg7rwQ6D6ItYNS1Y4hrp4HCOW2UlhFb2ZZ/WS/Xi7FsIExGdlPt1j
w699XlnpG1Vvzr/e9DhH5qvZEj9p0368u8NBHikQZO07TNnoVnRrpucngovyvo5z7TINpnqJlTXY
mvDXiwhu8EFpk81jVzu/Se94+ECNp/bjmMc2FQIcawZK1B8vHzvUwCgQEHkJ9VAc9tjG4ADkTe2z
X+d7nLSQCCP3s2nI/OmP9/aR01Z+c6mUScMLTZkOhd+xzsKEgvFgHwiyB4qPWLo7aZNJYVepnDpP
VE6Pf5XEHmxdNsdVCI8Dye682xLzZU1YZf9rmyFEzT4BIfbY+WsbAuRixRBIpfTjAx67am2gBLs2
Nffx8l8+JQHPOLBWHuYPfmxPpx7n6m4NW9DCMmTeXuQjBSRd8OPXNpQkh8cQ8T/+hIeqH7ior7yA
Cu0HzV9e/ufqOz9+pN/1/5yP+se7/nzMf1Jhyf/+y7ccwq8qr/OfzV/f9afz8ul/XN3io/n40ws3
a8JmvLTfGJh/123S/B1zNb/z/3bnf3w/zvI0Ft9/++0rb6n452x+mGe//bFrxmJZLIAg4/3LeDp/
xh9vmO/G337b8V26/N8e9P1RN3/7TZZ+NyxVsUiNSqR1dJHT9d+PPeLvoorK0iL3y6cg6fztP3Ab
bIK//aYqv8s6UVzD1Fi0SoaFIqHO28euX+djH3wa8kOK+tvfb8D5V+rw1y/377lfLM3/TP5ibouG
dMbdaCanVE3lL3loilNN6uDVlCmiiTzasPBhrY/tKBb3Vr500VT+mNK+J5Z4UMOCsI1pjRfoieKq
x8uQwnLMEBJzOTQiOTKhA2db1ocKubgTDUpB0URYr+pq+kxVPXnm2UB1CVfYSzalcexl7EGz/KBh
ufyepvIBwBvguZp5s68Hrb3U1cHBdDWwQXf3jGQvWuol+6i3fOD5WDipsNYYUgMHv5LWlql1FJIq
WGe1hrGVKUfHx5+4QhougXSsA2FcDopQIUCa0nsNx0ro9qN1Fq1RdxrKL8h9yBdxEin4LqNgIQcS
jqxi0K5Us3d1BsBkYrkveTdVCoKTZFq+K7TY1hL3WET5m9zFgJVaIBiIOJGKiBwkQlMxDHcMjcbN
MYFbDRWLhYZhLja1nZx31kmWmOI0FYB0xIAbqEqIXTvLlbShYLIQ+VwtpEp8ZB7i5a4PNz6VYcQY
/ckZyy5ZK5P6PRS1C/FbwuFcxBjQbHV3UuLXOq8orO9Su3dimfo0YxawSn74TIqBEYwlhhMl5SaV
LdEN9b5y9QwjGKPdCW2yzNEI1i0YzYxUjG5065DgvVOVoC5kcz8KJahsfLeGhOajZc16lMAzJ742
uPosHpSNBhonEjFHTHHl6amCcESReMZYJalN+TwuUnnsTEpPwVmqVCsvjXSHUWahdmYGDxfE5OS1
dtHnN6W+yQYcaVxU0wXJwHcVq0SMpV1diSiRNZLLmHsXpVVfs5gESNQYuj2UKCXTq9f2W6/uKJYw
1DsDAwXVagn1h4SFVwUIIAM8QlLTeEMz3q+UQsN8Ni4nhzjjaPSXJrxice1AT1hbOWWTCCMKOXBF
JYHGOSxxcF5leMcjO9nXarIZQ2sTFpNdxuU7UOFbHKZbdDubOs/PQnLI22JGpZ0srdgFnrlAFUfk
iaIRz1znBtbdeXekdmg1tdlWEhQ311QqSCRi3E+iWK7Sy6RBXAnTNYQ4VyRZowrjIoHtazSsNhMk
HMLCkwU7q5+87rNi4u6rzUqmAKIlHI9re66atkJd3VgqCC2mtehH8K8hvTfUY0r5oa+CaxdkB7Mp
T+IUrfQcMpwVv7BIdLW8XiSR/MPM+qUXRvtBs7ZhxIPcj0svbwCVR7bZWysf3yt4DTvfS92o86Dm
9Js4KDZJaNqiN9xFJd1quQUOhVhM1lFFny2KelhPlbnJlQgTAfJEQFcavpMut8Bx+byyWHTB+5CC
xRq0ZcbPoFt4IzHzgOZAKK3cWWOHTcG6b7v1vCn1CyblIvqTAJYUNRp1sZa5WxWJB716Hj1tOds0
8aGUn45OqATHUur3Zjhc5u2prJ0kIbyMqoWMWFia8lsrj0slEVy5paoaXMT837Qulgl0hggnK1nn
7EH4IVmjXTTeKhwAb7FNJRdvQHfosDLETMaURaCmk8PTtArwbZkN563OHZKlcIIrDfbK8TRrgx/i
yg/HjcK0dv6l88Ff9miKl/PtQGG1ILWwtpTCjbFT0rdFAl8yzA6xyI8x4jnmfdQSbQ8r7PnDcqgN
ok6aKHfbOtpE8btWhPyy0i6etNf5KnWzu01tvQpUdWmS9iFf4lIIzKC7EUrrWxPp0oJwZQ3pQdE2
5aTYoIi2wWBslM9ObRbRFG+NLH3BbPQWBTUGn1TdTBAb835pIXmT5I7wm76ohGmtgKTumLbB5zEl
rqhJN0xn3SFVXUOGV4KdtzB0biPMYJdqYUylDRJ3wcRlIVHPGg34F3CbIBc79XTI9A4bq5Cuz9r4
yeRMeJXFqr4vp03CrkYJL3rYvM1Neb7nyqAt+uJsqNdhtCiqDNwkW0bZshSp0cKcAp9AxaxWUaSc
Yqk4UZKyrqAgFnl6CDpvPanYJuDbBHPe344WEq6cVgQXeurS8xjGFzAOJ0EJVlOVr30Wcsb4OVdW
9BP17sKKyqSjb3orsUw2iKJcHyZOWicL8ANuhwVDo9P9Ca5R4kGbmGuypEul9N0GtQCI/QP/d3LV
7fDgY1TzrENJZ8GzjJnKMiXjrJvTygsFt/Cnl3FQFnNHPL9uw9rRGK2FCmcv4La5D9qC53GGLGd5
cmBAXeKQaU2DY2gpmOP4sVuKsYoveh598SDH1KI34bny+ps/cGMy2+vitQzXok50kLrawrLSjUa6
Fly2DDlQT8atIFqruBy+TBP9eR0etV4+wZjBQCg9WHGBQXhQXWsiA9BpAkD6dRwRMTM2IOrc1sLK
VW7vSW5tvVjfWyDecVVbaHrodlQOs3rH96Uk5EU/Hc/m4VSje9qnRJ24PWBfI4j6XtHpN7nZCbzp
SnT6UXDRrJ69vN7X9fAkAvrT0xZ9/K4zlyVXbcafQhk4RVO8CcZwRhTUyi89xvGxScYFdjywLkEK
LnkQn5u0eGMJtOp75h1JeK0n6s3GGrVyyOUsCt1yhXg6TGa5EofuWczNayCOqHJA/fo0GalajLAR
rfFaDSMeegf+ZYCTqEXBJcTtqhI/XYDlF50s9f0obK20oC79B77ATpmrjkJ3q8ZLEZModVyYNXMg
GE4eeapeWw7ER3LqN7REXIv4YkZjONMUNnNdXx/Jp2rqNz3EozjiPkZ01Oj44e/MKaudYk6LOJgY
eXq3OYF7XQg81EUEtJOA6iIN9WWM/2pcTY7skGHYVKO5thrpYJR0RIm3BR2E45W5qSXse9YadNbR
B49Az0z5ipMR9Gr5SrNYLJHv3BR7vgNyAygmxf/JGNYUWDp9h7plABpVwgNLEb4m9gNMTwqORIEb
RP5StSxnKLHVBZQTEArpGh96kOUI40FRVuaA8oVWINXfiAbsOjVXueC5c8sx9571owDFPf8KhibN
j6ajoU4edet7vpjELHaRz9L+bWxPonrrA3yfh/FQC+Eq8tprNgrpAsb4a/UZJOk5VqLLWE7ATa36
SUs4Z2HYfd7cmrS5y4FwUbNgb3Rfmo6nB51BIFmrkACw2NfOYLS2/z23b8TT57QrTlMbvHjaWUiL
Va8KbheNF6MNr7FVXyNT+wyqld7FR68Yt0pn7YopYhWaUjnp7zsd/Y8BzyxYAdVblpKH+BfEYogu
Lim3aW6sfas8oTxkJp46gvZNmGeBkk5SGOMJ0uqif/cGxc60xLZoermfOXBZ9tn4PFEMK8nxIgx9
QoTjpmZS0k692/rdTfMZg3WfqDYObCiOK8y6T5FJmOcFrcK1jKgm638IAe5FTAJbcVcwF5G01vUj
bR/kzX4ubSr3suIkR0ZZ4nHbWlbgNDSrkUseqz2lb4c80fZVHBPkTc5R1ux5Gp2xHralOixspPfO
3EFMWeb06bARGhWOWLOy4syt2mlt8gBNygJFAyiJuTjDpmOGUmZPZr8Vy2HTjfkax79XQTfWRkb3
OYp2L/lXL3e0XLJLxVwpMaXdMulAtXuSSP3M93kUrGuWnJq+O2WK8a1Xw/OoZp9jWDzpMvMyASpZ
JP0YsteyoYrVoCUGBWVhWuX4Mm7bVCXQX/nPRWisQmTxXlR/YUI3ow5d8ryXknof8k6O1Y1LMQ/2
Xpbt1KzfiJP1JITcBGb4An2pIvirZhJWo9y4RsrIqGjLthsOgsUsFTofDbLBPbgZsmWgCNdujBdq
qpGD8Z+R3fU2lhVnMjgLjIm+1Cr71CNXkcurrOpvOPrdzfwO0OqmZ0tiajD+kTbg536vdXOdBcuR
LjRh90OGUI/dcR4IMZO4ewsc6xxtLqVtvXvVcMSgv5W1/qYE4gtq9NfRh6rQ11Ad/aOmbyF/XIwm
e1Xy9Nxp76EKxbn0r8Ek/vD7p0CXt7pFRtzynjXFf5bT7FO1VLeRJLAvsW/HbXubdwx9e2f1UWQx
08+tXw9XLxnvmYXSmGrXMDmLUfqqBOOtTIsDlneXngVDnR4Q2x+5W/eoT8+S2h7ViYIsc7jhCnHK
5J9jLtzHlTFVl/JFUeL3vow/24KHjUq7oUoPncgjE/tP88g1X+f8LYiFO5qAyonLQpK51f3vjpWF
0HRPZdRfmPFeNXhLg4pigsMysb3Ph8Wjd2/G2NaE+kC0fdkCeasS9S2x4rNPI/I6/S3QYGP2zZUZ
82uBzYwZebusn+xK8BHZkWso2yOx97sxNCCfqJJUJ2asIc1cuOh9g4Fycs4V6VMcm5vlneVg2GUY
QgbZysjbpyGcXmSzPOJ7eJ4S862OYfhE61HuX1LPu8HwXFSQa039q2EFCKbhfWTGGQAi1LTXRG9d
IZVWiCVuhtaRhk8+LbU+W4lb+sKlrLQ3ls63rBbuqe/KSnueGwU00Xtkmm/zzwhK92kahksll6xi
zqManjWZ5EE2XOZL0Azh3smgCquPWPXWktXeuhZjDLO/y2Z71b3hEpLdCqjMm/dZScyoWkN87a5m
mp4xdLgqIw2rkE9+0l8BL5yb+quQ9UMP4EDV+lug62+pUL1Pgdc68ujjOpe89nhMUlhOlfPwQqzx
PtTSjl/2auQrRFSHAE5f2ApMBM1botRHuZVeBHwCfeEgyJpLhe9ivvA2FZByeQcp9J/nL5UE5RZF
blD4+968pmN0xvv7OWrSbR9i9aXYhSTtitS6Pc5fWUekgQZgppofcv6RJ8NzKrM/S7TsYaqPvfEl
RMph/ihv0o4w889T6L8Akb2rWYv51EvQ8dz3hItFBhbRv1Y1DPnGB8ZC2gJ1bZX9ajal6d0avT6q
g3Axq/4q8A2Gehkdk6Of1c58PaJRbnC3x0RWe5vf6gfTWdCEuwh7TG+GbVMHVyQAKGkx/q37/Rgv
9ZGeXh8mtzaJcYb5QpbwaM3uVn1m6WCazWG0TvMXkyq6yfM8NVXGk/gVF9WdQQIzIL9Itn1AMMM7
xc1rTq0ET5nXo2MSbvMPMAT+Hd/Gwmiuko5SKtVWic/yTuIaO0yJJOFiJNZNJoOJitJOFB1i4+yd
NL7EPJFCpO+DhKl25i+AT58VvT1MkevF4kvKA9qLtAZ60Eo9DkLsxI138bPpjo39tZTqm2kae9rm
BhsUZ258c4sSS/9Itexz1AfX+YlqVe8MdzHL3zwlZja4LUa7170bCrObkSRnuetf5qsfx2jpiRUh
Hek07w8m8+an0sug5kcNr52C3wlPDbHWFmbTv2Tm9DKTjg0/OcaBdafQ/Dw2zc1Up3UDqASIxU1V
qqcWf+1KGF9MpaFOWXPLkLsgxcL7KI6DXZcLQ+1dtUyd+Smd5PFlFLtr5PlOmoo7QW2uzc8qsWaD
kNfG9SUsRMh+FGA+yAB8WmH93jfY5DE6KDh0S94h4xQkGWop3mSRH9o161U/gRPgCbvJFM9C2dzn
awoMAxMwlqJEZuAe33XZu83fcW7ZbUi0yRq387Oq4WrZxDJGAdQrBP29Hhkyo8DJc+GWmfoxk629
WYMoLHc1TTuiiStDfK4HHECb9KBWyqIhKCWFcxuQXua7Gxj9WbPS1yJv741Vvat9T9AofrwmaEMt
iJwg4Stfwqo6kL5fB/HrRGCHQS9nCPcOJOll4UcdgWNgbh5mLLANn7qC/BzmgDLQZH5VTH8SSd4Z
DXYxZV6cCJwS0jfWCkHFoHK9ynPmCerQqIumUxdzj5oZqfN4AuJgBVrDEeNuCRV+L8rPeUyzZj44
N5rJD1Yg9d24VJxYs55Uk3m1PO4074VUlNy0R4N69RRyJfKR1fxf6KQUC8WLOBXcrFPsLqD7NsY1
Njxulm170huxOtqmYmwgHrmNjLZV69fClACA8K+5H7hCdC5wTrLQcXQ/2zQ9FNkEJXC0G0HbN3WF
2vg0KuQ/8e3dCg3jFmo8Nw2tbSlx2a3HvLB2crJNupzYAkU+/CrERPDwjQPqHtQl7OfVlGCKB0m7
y/Idtp+EookYdZtWlE8Z0bP5dDx+i8ZXF2ofHqU2x8pKWxWhsBoC8Yx7Gw5Jr0pGBEJfdEO1ML1i
BWGCmpK3QH0aRJb1gTPf57K8qH6wS6twJVXwRnrCWbQ6jXDjfLcakZ8lmbaNla3xBNp7oHcYpbBM
g7O28fp+k2McafowlWrQGo3smob1NB9JP+WXw5rPL2puaUAUtKxtvejsZmR1xnJqVKBai+Gql8tF
4WO4m6hurvTrDKNnJT7O9wRb1hXc7bWORlzXPLc2sm1cC27S9cs49rbgIBw53osJnSmgFk346WXl
2c+T7ySMBzeWMIbF+xFsU/cidIO0z5HxJ4YOANzYR3G3jRqKtGLwtXablp9yhJtYpLa7pFXtUDQb
OycSj6zYxev9EFq4pdAWCeRDIy4KEZK7jxjTMlIb8Tbru7hwIzV/0jzrW6JA0VXqWl8Q8XMSTbto
RVSuo8i6tYV/q72lZ5Fi92pNWTDjWZGmbAGS4iYuZvgAabHvlIr2hOnUqY7bn23ohQvKk8whcsDG
ynahsswdMbPqW+QIU9H/yOWWf4jyZ9hhFp2H7+B0bn5NnaPkCoF1wIN5k0iNY1q66nSKdBRRJjR9
lDlFIrR2JphUL7GWxgk85qyzmlH5kdTRT58lgj9s1ASei3YOIiFzKOQHiMXXRfQJ7ysVX4ypfS27
+AXPeBzTmjew9+kBsx8mF9otigVskqQUT/kIVyBDiNepaRJXVUQ0NgQNMwteucVFxDhWJUVP+U5K
H62WrjqYwrK0jMwZG32XQ5DHTYpAgiyYlNdyNxpFNHeRFi2QAjnloEN28nhTnMeveAlj9dZDaKDW
BHwHEY1g+FKzIrG1AECuXMar0atUTAV7PMywFlr2UQXEQygdpSICnwqovnEclJzU7DZlWwsUkAw/
+95fVxZIo5SAwhQUkxOp/HpTnLqV3nz0anuPzR5qNLQcnWWoLd11hFVO6j0G3sGJFQpbLc14sooe
hy7ZAh5bWQsdfzUHHzfPycebrOOriljzKNXjj8ZoM1iAxQonLqZmCjHCVE1+0Cp1HGi9Zcn4Jet4
1+vJ9LOSxjuoMGxh3jJKsxeBWis22IJt27XNIsVn0R4I/9W9eNC6+IBwFP24hxXsfz+X+v+SJv1T
9vX/lJT9/zCXOmee0MT/w5Tof8ukHufU538cPr6+f8Dl//jXlOofx/6RUFV+FxVTUrBUADxFnf2/
JlRVUAZkSyUTETJz638mVOXfwdHLJHTJxSoUc7Pr7wlV8XdTFyXLtB7ZWcXQ/lsJVdmclf7/LNqc
E6qWylxSn+XGaKr+ygFopUjpoLAkTmUNbqf7gCZA3dqGGco23X1Sncl+Lqw+OpOO3QHRuY+CuYpz
soZtRBBAtEiNaMg7GjCiZt6eWiF41+Sj0EV3rZleO4MFbi8IW8MHpQ0eyYjsahxwsK1UYmSS/mpO
5T6hZyCiJqdJj9on2JE4xVnWQ6gXQCierLVFN0TfHFluF1NLqU9ui/GFnVjD0RPzZtMJwUcV1k9E
CWNX9CQchTScmn256BfClD43RCtsTWzoGiNRdtK4uaO1+lAINPHIkhuRWkQeimYQlgAZMQ3WEyx0
JxilL7EsDiIunIVlXIogGrbpgGRCAZPtXT3FAGtJBZ5jaWVoq0oT2hhOcpaWuVMYZgbPuBc7xltf
pKPdUt0E+ioPbQ0U6kDJy+C9hb2ZY3/Z4zMSThcZyEFBArgPLChlX74fAY5irAtDp9cpMSuHpHHE
SqAsvlz3jfysJEbjSIBYY4GlbRNdMmnIcW0zz4pWABWjYNCgkj1uiK6E3TnC8Y2sU5HbAlH2WiVI
FGUzHkZp30mZfog9poFePzEpbZf9DEOWhmTvqSXYyHLXdPEpEcAKWc9wy5wg4U8YvlRF9VmGUKWD
fjuY2TUVsFcBU4WH8GLUJkDtom8Dsj51dbsXRGEvB4GTRslPtdB2PYmsjgLoNRF30UaB8KSVsmVP
+pfmkYExYpjiKpk6CtVEfFVtSyTNnvrEyvk1RVbnaQL9TFWfgctd+ia5NL2MAGpUIyKVH4Zekmpn
CMcgDIufKksxS8tZO2XpvYBdphukNTRpshvcUof+HCL7ByENDlqEclsMDaYGgSPEBCSLFoR+g+NG
ACDM682bmJG9Az/Zyqi2KUwEvZI4vayCQB6iXSoq1FaK3S1DT4kR63umxLpT1NsqzzWHaX8ILO8m
TYSaMo/lS0gU1faLaiGwiFJ66aWUVUKy7QFzn5VXp+ib2qc2lFwkUHvKm9ZG91b7CsYTuv+BIdJm
yuVoEcnmZ5ZJ99Qg1x8NCKjC7knzwduMYr/Vum5VMV9N6N3skhAl+RQpR5MHhNlielaqXwIlVwj/
MGkJSKX0iuaEdXHOMaqEos6YxF6tEYhMq60r11bioIctIG4pKxhtWwGZhdNm4o+WKFBArRwJQ/Jj
db8tRNMp5OSzN+o3kXm3qY6fIY+/EspzTNqibh4bZrxMMj0LHFCEZ7/DMWs0h5NG1dZIZpBIPn5D
UwXJQ2Pi3el8CRUjZFuJedrEDugegP7RGt208/a4Lruy1l9Uoz5oqKwRRuxww9sWavqhdQQwn3NM
fp2Auecwqge8jw9dQNkVC/Ch7mHiScREKbJVBkZ9NSsxaQkCWx5H1Tb9EGcj4vcjHjYegEgsl3BM
5cNNVebre+t0mp/ugjJodMvwjwgXVYmA7tGvTzJ2qhRvW7YK1NqMUjIRxsry1M7hBWDfnAyopdU2
4Ih7oc0OiVOWA2QltdNV18iAY4pHcW4nzTbH39juWvGZKsNuLfDthsYTkAIf61bO3SlKWseIja0/
FneTClgvTH7KA6EFquxGFHyDm+o4kudMmQOWYHaRZWtjUreRHv0EW0zGSir3LSxqu0lxfp3EyJFi
SXAqY+CBGb+pm5DdSKmuI1H28ph2OouKSRuXeR4RemyAj3WZuaD6yNXrLFt1hbiKp9h0dMV/yYri
fVLJIMtWXQMH1VaxMkGg9z3BKd7aVOQymf54xveQSZZd3YQhybjo7sOv5YJGBWWtyUl0TMcMo2eb
zmrX+eQFvCH6bjRgcFZR4HnBewWFB0wKxecooipgIkNtIMJ3+sgiA0Kufahk2R10MvqDzCrI7OiQ
xc9RfUf4TJRZHJmjCtFObTthY+IeW3csIwTuLnNcpyFBbeMF0TD/HpiR89iHmfhNOfM965KbMVGR
bIYbeZzBQ33EMDkhBmn4LpSW41st18/ppEtLjeB/XA/3hD92PYy5I4SIOqbwSgV87xSs1DOr4v/9
VoX3aXcW7d2Dy+6lldOxjrX5yZ5MzZMWdAtvUnkRGQHwDgx7pzZeI0p8MLBq7NLz0QJEuBgYSkGM
pYBiJ5Fr0aQTgx/rPMqTHEv5RM5GscCAGqDWPeJS2L6rHd4ZZbxXTFpMrROB6aN95Zl7sxE/BL/8
aoMtOfhvozw1ivI6xca5nWK3p7TRVtXyXdKwKLG09MVo+yfc2HaETxsNIlCRvkkWKtEuYebMvNcp
U5b4QvFUeMkP2fLARuZ1QPiwwuFlCJeTXLH2G91SSvdC1YugjBlA+67YFAXqU19GAlZxR8J6AOfd
rjtW5riN1T/0oSwcPRcXGgRpp6PPhDbnaBU0cl8kE2zq2bHT+8KGJTyypsdLDdIwFprmR1BP9wjz
YBZmzZOudktPwsx8UFVClXW8NBUzcTrksO2Yxnap98Eiqhv8XKRdMmE4rwAN3fie+UNGuGUKeBUk
O3I0TkqFi1PWCpkgK0dGlCDu0ETw2VVuxLZUkRnR5JNRR+BvDa7Zgmvf6OJOmmcu0xNl0PxaAjmW
Rjl0wsmfrIuflzQujRZGMuXZSuXvrEI5ZZnp1Q+6A93daiDdUIvrqNaelVx60nV127fMlfwGBwki
kMFTqlI8XVHdYQk1tfnY+73kpkd1VyFMBP0q3Ubeu1JFY2sOMnEtk0xcbGLdLEbNSZFR5Q8ZTSxk
bjlqMl4xg+XQUg/Ycryo0KZWRowRmyympNKFXV+329pTN2VabSxpWiGz2Pjy62NSRoSjqwMXpkYL
l1Vc4sm3hBu3z5PqR6p0V4DRmq2rwdLLhq/aTG6lWLwOZfzDDJ81BEtpG/1sENk53RCgnyqqUzOX
AithiM2VdlBS1ngCc1hLT35GkKpt38RzIsXyeygjZeF5s/m7L2l2Jpd7g/xS2cbMISWhc5MaKUcE
eodZHiU22Slvyda2GegloQpRR7AGV32Cuz4BHe2QFIllN1k7OH63aDVNhAFLcl6NTlLj/2Tko4AU
D6AJLqxnSU/9WJzmaSLJ602v6U9DTt+Dioneo6QcKSxZHwrDZ5QzkM9V53H6v6g7j+XKkTRLv0rb
7FEGwB2AYzGbC+BqahEkNzAGIwitNZ5+PmSVTWeltbDetHVv0lJFBHkJuP/iO+ew/uP7C5YcaimO
mIg79MhtsspdL42AFI1fAPU/RrmeZc/FXMXrb9UOHF9Y55Sx+jDFHlurcK4eAS+qXV3QSuPqTheL
ecQ6ypNWx6Wncp0LqU5/OFzsRskEZszxXIbwzxbtoK0NXiVaEsQ2cWe9HW6xh9G1mgSH2FoaHmJf
jI5avBmg1EgZEuG7lhZJkLQhB1msO0fZVXem+GU4IIBppyGSW90DeDjPwHiciUZlgVswLl5jH48k
J6gtQT2AG9wu6hrAxONUrgxSeiy2c8D9BpqTYR7hpGlonlpGZg6DD7+ZFsvXcib65MM8R2TH7QQG
jJAtq1dHnOzuXD8uZrsiA3JarzOWX/DNjALy+dZecSBI1XqEhLtxKbn90mknPwmLo00lEth9+hLF
4W9Hgf2gS/ZEHfPuGu8FRNwum+Ap5oGLlAoFx4D0ONeR662FfLIJ0cD4RMCz9BHq3frYmuN8Ihby
EF5JVDTZcD6QN4CTKzkm4ySLoxqoLAyDMiTiLG+hVMnw4A+pV4sTu4BKXKpftoN16IAvfEtQCGWM
RE1R1lghhfmh1Z3haGRnk2RxvxCcw9ainUeBH4te6XBx3J5Du2C6t97gLUoBtOW3rHXtaQg5goMu
pm4vTS3dUXi9dGk5cojcE8u6gxFsSFSFIlXmYVqNX91Qit2KVNJD7gVEtSBuHdCIeOECCeWoVQdt
iKfD0Fnvllg5kVreWdI5/HqjIKMh1oN0NV/MlZsAA+dzUTwugJPZRlBWG0spB/m2AleWQJZJzBoq
aU1mXCXdSvvRJ+R48VhRdHRPFaDmArC5SshN2fBzMXsyqjeqk8uy3b4tBuAgn9nGfq4tQIex8aCR
zderLCp+Zbh40Ge15RG8gv2ktsxBIoBpmSr20CVcCC4WmtC0dKigPYNz2wyF4VWJDvTHqZkZ8mbK
y9cQfBWm4mKBs/LatEH+B+EK6pptzOu40a+10F5EgtFr1vKjlAyleajj3IbtzN60jaB1N5bW3Kha
vPcCCWa7brztYiWrF28M7rDRuGjS6FCCYaN0443XNTdyNwThdTeWt9moXr2H7xWAvmIjfnPQ33Jj
gPvYPciiig8Y8PZBIm00AOUOl84JM3mR7Kq+JU+yTF5KQjGX0sU/vUCHJKMAD8roDo+Ep1Krl0uj
DpKpf0wJfyhKuhTww4iR/mj4tdIf5pTmt8sH22uW+9Qxxmvnz232YkyElHpdy7MbD+kBnwACMI0u
vf3jL2tqNjvHSONjyAw7C92eTmUhXCsfhn1ZTG9iNKJTLpFW1+WPJkon7E8N+iC8B72p52or3LTa
DxvVnRfmjfyD865uxo373uasYODjQpddjkAfff7aiQlkwoHQAy/bl1Gued3SbCiq47vRAGGOPXs0
WscpD1M6LXc9pN0Cjz5E7Zm2uBTdxAWUNr/C5sG0y/rFnJrbNFncq9Nbv+OBpCHNTMad9pJF6TPZ
mhNvbyi8sTb2GN/9JvnmOW23widrGAIMzeQPCS/dJGin4G8DmSEk7YddPlDS4a+l7+roR2ejxLWG
BPlXM8AUJn4yWi9pbryRIvvY68BlLpmGYxM9dE3xS5TJLzk5jyDH115YNzNGmrjljA+FHPYmse77
yKiAacyXiqOXUdgx0+lpyZSkHkUiVRMJEzEALnsU0Ga5OcMsD22vCt9xCivgjfI74VIkjnXuxWNN
+rH9ruoF3r3Q5mCRDjZYScsjkurA3/axxPiZKUprMQfJIUsr4Wlc48mI96cgkXinz+bbjP+TFwnC
o8c1/VTZJM7lg7nMhad08a1taHBpWCltLM5BBitGYr3oiPM8iCvgm16M+9Fpb3FvILbUuktoBBtT
nHnyoijhILSqd+ng30pOYLufVPQz6095A1wmTPerz4oP0xlu+0V+LehWjVFDe1AO35GGW0L9ktEz
71rxCT+Ijc0h61buGlYCnjlRfdTbaejaMNjL9Ju8+O5Ic5KWyV01cvIromALDWQ+rZ7dpr6Ktfw1
0uK47tx5LtJIZnLJe7SO4PWdP6YwQ4o9U1AyGKAaWBhI0aiMFYBLwkZGiFrsjBSbRC3ca8OdVY4f
tIMUo1Pm7Jmg6ZoWAFdaWG0cuzbzij5MGfLEDJD0lh99/4TzxFMq8SZrhok5okIJngK/Og1+SXiM
enh3bAacS+fjYtYcw9B5sbpU35vTtV3VL/Z3En5K+HDjK31XigSyo0xyZDx6TZyY+6KzOTEZTdqV
I0+hZX+GaW6dC13iAQ+Ca/P5gz8uv8ZMWy96UQZqGNtzFrnPyar/mFmAdmQO+UycRob/zWdk46Bn
OvcITGCJVkleHmd2h2LEi4eQkVeIJ3kxhIPfO8suteikluJML52rYfE1qw/4V33sfFUVRxn9Xsgg
cxenjJySqX5sqf4my3gYCvDGsByf8Xj7MLoVMrwK2ReJgfJPl6esJVejqR+zlP1yC7+49mI+k//D
x2C1FiFarT8I+5ezujVJU+3rKOMABVi+z5R9kFMVeh0xEIjgiodcLdbeGc2vcCG6AZut5ySeP0Zr
KvZGj/tqB68azM78lkfpEPz3bgn+Jy4AdPRN//74//iZ9Mk/Df23///vI3/NMf5mG8ztHQsllbTE
ZoT4dxEVio2/IauSpPNajmNItVkY/0NFZSKwUhjyKiwsMOUx/6SiMtTfdHxoLZ3flE0zG4H/ytDf
ZOXwp5G/ZW3usJYhlDR0zEmlvdnb/UlBrYtkCTU9dii8E4rZxYzurMoEXgeTNHXraLlgt/oS7Z31
YqXI0LEsBciZ74vMfuWM/+3YYjwgmQl38xSve1XW3WFi7lIjHNmv+XDXjbBfahzv1EI8VMP2gY6y
EmywCZ7LJ+WnySROf/oB/EMs9i/lANCTlH33f/8PLiZ/kYbzjVmOruN86/K9bdbG//yNITzF9IL6
OjCX8aZkfF/YU3qZ15WiJmJQNYpHQx+qy1r0+zlFSNXzhRtjAjJJvWJWtbuDD813jMA31+0RBtMd
wY0LsIlmcoOU0u3A3mZzJFhW3qbmd5Ko8NpKiwG6DoyQZMIgPNo+FTVk5+RWzgOeKb82rz/c6Qog
wUNkrYIhBZGvWtvV1E4QNNZY73UzrRl7AgC5+R5LHsOPlbwZHXp9+y6uan031qgnlca4Vp1E3n0m
DGiJNb8tRPU7GUffysTBDI3A6cudyj/CSb+ksXMqHfO26p66JNqPUfdoRVyVS/rTqLS7RvSPFtqE
dRluzTYHNGICYzWXCborzck/K1tONNs5oe1+HY360aXDMtjbKy0qOczM0zSDhKnn2ua/IbF3IW8L
I77KqyWTYzsal6RrHtcs/Jb6Q5iBwBdG/9UgLoFAGnaM/x/yomNk2v2C1Pba0H3X+/q15WdnrNkM
QF797FFdsIxgKB2Niq1Cq/yRCyUytsnhSsfYh3xVOIsydsuwRwn7awXXUiv3u6v792XNH3Mrw7sp
fo+Hc54iZS5Nf7CTk9MYwBDOMR2dH0gcCi5DeQYnOo89V6e9dEw14qHwoQ6N/V0DzhUxunF7MWBi
lT208USsWxR+ysS6uP1i7XI7/smy5kJjTlyjaANl8zMq5hlMS2s9zVmZJkUDkVVG+GapnxAvJ5xP
/Uibz7b6NlNuTLXKr7Czb+bYuMFR4FlGuGuH+lO/5O+lhSx5JjsEQYLXJ619WDBhCjNr3WPDRU3s
O7qzZw9W+7asGO4yiW4ia+FC3WWOI85to9OpCEHVhcmRhE91q+4rbYagraIlqNWmNYwxvIvSGnOh
RhHWQLGFZvityhk5pBnROE3mPLCjSBiADl66+T25Il0CrMRo6EV/XzKl8htjMRD8FreuFunUVBDb
ptFovgyF5VtNf2r0Ab1TCi1eDuzL+tk6gse95Plm1xEVKJNa2/W73jKeNafRb0YEDRPA2GWMI3ka
xfLbgY3ascDkdCrYH2iamA9Y+vF/sLbZFRtvE+v9xcGc4uh29hMgIeKWNatvpOSHkQh1UnN+NLP1
yI+SKr1UAaL64Vin1acKq/EwxfSpGMFumob1cexxpUzy+QMnr+QwaIPpSWPkL2tNY14gIRGwHC4B
rUmhYv+Pb1ANTUIR0/IlssAnh63yl3hIDrjKn5NweR6nkjhN6p62MF4Z9/gCOhdwMttWTghRyIkc
jLY4lIP+vkqjCdIlLD0yDVKvJCMzkHFLO03R7Vu0Du7stGjJnI82AocFEjnoDa4OmvqdbcbYzDQ4
pzlrBIp9f5JPs8rwtDJX8rebOjAn8zmM4vouddxdXuG4ZtE3bLZriDMGpQ4EOlMbOVXmC1uLgjRk
h4G0E3w9rTO0HAlZ7nXEqD8fat/MRibiY1c2u+1eO+Lu8JaGTbpnnsIIKP+9DNw1o8sf3jRletLt
TT8/oPa3K8tggiHTYMIscj/i/OCxFpz3tVzmezKT9ihkzb2K5Fffl9qpwqqE7G/Ky667bUJXXbGx
3hUIECKjwMgOc+Sr7pokCxMaP0T1fWGON8PET6GQ8Cqs3KK9chP0mSwCj1lYc8kd9L4Rt3KJf2CD
johMK1/LXlIhK5SzmAcRSsgCPO5hiJb0mDV5eonPVZdFPvcpT2BFKAzaxl2OKmufFi3R3SNLcjko
n9wW1ujpUTb6l9NUvZ+wP2TQNuA4UJssBitytymtCZ6jXZva+8Uk1Jivbx+tDo0ps6TBZiTYG4GF
4I/RcX7RsJX0dLkdKtHVjSTP6SEaxZfdrCyOnNmjd1Fsq+QRjR8nUpHS0TgbQapY1/0m543QdjLz
dlZdB3Ho/lBOS2Dfmr5kXfJe931+x8in3ZmzJQ9Tm/mgO/eFM8Cm4dm2i+LpOMzR8KoPP+tJhDC7
yDM7qaUELNPVueui/Rih9oO6QZARLsOT0aLTMSlIgzVMsqdsUKiq0BVv/2CzfmtCMzu7SnuzOg1n
gzk/VLlbXtKUuZ9hlh+JKuJLNTfOPlSo+9xMu49tq3+RdvqgR6zAWN9e2zr+tHF99fu1zDw34guA
3nsyC0gGEcvXpC52BXlr6e6ZFSySFKNo2BUx8WhMtY2X8FDOUrCkqNlrpfXDWYTh00nsFg4XP4y6
e2ysbvNMC/0OPtUzy5UM2PspZUBZJ/VxbGCE9GqjCpv0I4tZHLH7Y/7LpmLriebeZHHTG4cwYqzY
ohiJGIHuZ7uzdrOZ38XN3DyIlgfHUp+qIbE1IycM0gSLpJI/z+r57UDcWJu3jELK8p1iFHOvhAeg
tbKNT2pOWlHhdoH5L0HzMXWPsV4tDM9OeoxQKeTGjzMcPpnsH3HLZaAflYxw7/plRqCddc9DbI57
JzG/TChyLMdldbdP7HYi+RyFlGznvZXmSE1zGpIu3TKSf7px8SomYR5cemskFDp60MZFCceIZ0xZ
iaTV7ebZfcLg+E5im+QvHDT+mklUo6sg+qGuTiwF6PmtzhOh0eC/FeERv1gw/azhir5BbjMS5o3h
vbYdF6MY7ow8+kyS9HmMtpa6+4Vo857lyv0yLGJLeTyZwnRI4q382KpLZODwmznOgnXT+W05x+jI
88e5D2Z0t3IJLC25wYXjnBcV3hnu19QsL900PSgda1BVsWYsmzujLkBKRnVk3TCdzNF6i133kib2
d1laiq/fTXcY+o1+2b2RfRd7RJiclqgbvCGefs+JdlyS6czWhH1qPQKTOi9DxyQ8VNQ7a3MzNfyX
QcV1UCB0tuKexWYZfJjm8rqwlj1ZS/viasnr0tgP7G4OQHLvU5SdGSZNPsaTDvtMCkgwkJaPtV9v
q3Q8sUfl8NLqRzXZR3t5TtxtybyoINLcn7m70iQbuc7GzT5XUXrIZGnsnFx7IsrsTtPzc2Qlx7J1
DV/W3S26BBv1ePHRaHxoZWZdh0p+YapVBEnpr3g6e/HMEiYf16MRmz8mpXsCrIjYh4cFzV+9hYUn
61Ez2aWXa/8WZfm3JsP3MSpcD8bjN7t6GB4TmRe8ayLaB3LEz4Z4KViVrs3ekiP1Q8j0OK7g78R+
zmN2HqHOMrIXl2h+TqIEHTRLbCoAxj5l7zWJjXZ2yRF9je5TYTZTEDp0OqsFoYlezIvLnczWwZfJ
Mv8R0bDLyMrToyPI9pMetp8hhrpFiqDIsvMbYON9I7IjCshXPU1fNKM+JYb7iBOV7dvr/ByHyQ7L
sl+mtYjjXKRHlyUNOQlgv0kX7iJXO9WRFjQKiwSjcUjkM3/huKb7cc7T0MP/ly1ERs3YCMZIHUg9
xtHfSsj6zGSxa8cw3oWmle8RLYX7uuWhlCXObgZmaeS3sGMoSCu7xcCO9GgETnlf35oViMZIAVTN
GQ6wia55sh5P+WDOh3YVD7WcEKkR18d7KOz2oPr627DaAley8nXo+FinYxeWL8RxlbhJMKXehnHT
W4UTOqcmnHDDfkotrP0ilse+KqqVKmXdDxuVbWVs4wi8XeAxkyIjtBxPVFiJbwINg5zaEdvJ93pu
KEBBjx13/izMgi1wTZmfjYplD4BLOutfFhiLxyYQSWn3Mov+26zFF8rXQydIo+lRa85pERhGPEBt
M82xNap2kQ/lNW2L5250wBpC+uCxpSHGoGOlZQJXetN43QsdHB23zw+KoVM/HWWGyUbRHtPWaKGI
2chiOsx4tiufVDH1O6db9n0d35J61yOOhU9YMzjWJQJVi8kMDZP+RzS+2xaznpL0wl2Tgg7U3AuD
WmwwJ0xpycWgKVnv2t7lLYJ57YzuZ9pMltdBi3GsUz6L/IHAvVdnvTGd9p3f5Kkq8teZ0yHSdHOn
22gWDTKMhKCEcJrnwQDpayqoHHc8O025tQ3zzjXaapMk70TMG9QzDGQIAVJaCKZtK7c2qhfH+q7n
oqEzwFetLRUV9fgJbwxtsUix0zUXyPrAsrq6chfjC9bg6NUhX4gyv1nR1omILWrdXKdG4VI/NmAW
km19ZfwYiqHYD3wfOzYLpAyxEAz0vh93mWZ/RSl5oiZPzJ6VxG8jnPObaEZBzJzwJGMBH8ybNyzT
fgyT8RIZ6ScAomfO9OZppTNjznrdq0z9EGvgdw3P+oGHf2WC6T4L1XT7vMOcduT3ZyP7vrSl7ekz
yHJUR89lpRDJmGbkqUx7XBNXgTpQdqxVXQWOictzns1sPRJGCqsqvHosFs/Mx3s3jdZ9jxM8hECD
/ZdjtbDJ+k1Ts1/Re8zYas3ysZh8Sc2pDIZiy6TN3wZsSkGj+BKrJDlNcZzDbKCGjxR6xmqlv02f
ughwWJ8Z5Ruc6MsYObdie3W6Fgo9VcspLkPewsGmJZCIjXlHTRKoVBC6m8i+0r7tPE79qkDcXW4h
WZGRyx0fqdxZj8IZcE4F6No5w/hUtE6PQmXyZG6UD4WL9UHzssxcdk30JCIx8wr0OpI2JhTgXgcz
ZqfEHHY74cNzaa7aSbPfw5YfYMyuHCLHj6OWXwqdLMtivhFOFiSaGd/QAfBaeBElAkdoxDAk3RxJ
ijnb56SaeQ1xIwerzB/LusXjaouPyQd1oVtusFWw+hPejDg1/OKEyq7DPoyZD3TzZhxmfepq/bRz
9xqSOnAR9nMkyP7JpeUxrAmv8dLdOsbCUi/uqPUVgnhRWOcmimEvGkvzsIPDs1Fj1tCuzjGr1OgX
JNHg3qXnFwYrUH7ZjV6A40S2ejNdzT6LCks7NayLZ2vZchqWGJCsDKuDod90IXxjFc7qeUGEOE68
TTjM01EtCtOhUE98V4znYagwQggx8o3l2F6nqX+iycQqBi6yD9tT7Mgfrm01++2HYLdreWV3drBa
uk6xEm46c2EqHAixbuBdiunZfEjG0UsKLODqvqJnFHZ4Ble4syIUAKwuxsDMeZ04Oz/dfOZ5FnYJ
srlQcRnlsWWguXfQXv7xZ1gdQmqcLoHXlMI2IcWzgFX51ZDPYV0StICtESs9eYxZqpwShyNMYLoi
Nrez+I6ew/YIWfMLndkZe8Hshi0wIsA59E0ixtCFkNdTlc7N5uR55MN2L3hK/D1Qk10EDZ0GTbc5
wXb28AUBW/uzHq5HM1rMIKnFTVXq/T4ajG/QKi4eka64saDzYRFPfrEcRfIIC6JqcZv21s0fn4xk
SrMbdVAxGeXAJzH+oFKhWmRqEUzaPHnp5l6YC1T3Zn+PWWLIAZ+wlQ0VT6OBsSYmR6ZXZ+A6pjkf
0WXMhzqufRJt3QcHPYYeapi4G9q0q8CeD3MzorVMlrfR0I+2bS5+OmFJtzXsL0SVBQxJHssi1Nig
snxO8uXBlJ16hvo7jpPOvqVIrrKVVTCH4QVDnPtwqR+7BR/hKOOpimPecj2WV90Br44Fo1tq3ZL4
tvKauPlyaBf+TrXj0VIdPgVxcVuECGVMg8WX1gFxMl/dFQgzQlElQZTX4VlxH0SAaF1hF4yRCvdA
JvHPAUrsmsCa1ZkU/sBAxmc3fbcKtwGjA4ZuktG8WmQUSKiFnSlTTHvob5244Ysbi2tUFNuhTPOR
TsSnUiz4uWa+cn1jMaSI7x3MqA1So3tH+rHuJ43srsroWFJHMoi2vX3rqOJOdFQvpRgp54rscUlI
tU7TT3wik0OyNj+IkGzwXbEz3+k4nenknlmoF35vKOpcLf8exLB6kaQr1N0aKqb/wHMhv8dCGABL
7cU8ynNtrrA/aeV3JkL6UJOa75I+TFXK6tgesVosFhY73SDJXdez9yqGH1uT8mVbIyeDPV0s92qh
uVR2utyWY2/teDTGbVlk7Xo4YU9jWMVM20Y/ur5boWDFUxXfk1GHXtLghCGVZXlGj6zI6vvfkzm8
qJkmEUjnJh2M9fjH07xGjte34jgJ5waXvpo7nQd6dsrlYMEilUtyrVZNfygTzTgJzmSKOwqkpHiL
Ykuc8rl8FWNrnVMx3IRjF10Jq6nqGUCc3GjFGcYAg8l4M1dPhtn3j5WN9wl6Iy8DADvrWnNHUEt8
6ef1w9Kc7DbrCn/pUUh144y+BWgRKY+XYoF+aGRcH0Yp1V5bLQ64wTkjpmTVhuKTc8TPGgeRWmhg
9yWK4gCuxXUQSai+7Y41EMLMI3NNV6JvrTIz3C0L+YXxxEHX9EProWbgQlrab4gFh2HoQOnJGPRa
1/g7De+yz7KzNCCDjCzk6suvzhSKc2MaGNAnpWcNmf1UXhQIwrk3SlZ1HMGEzyQPaYyrnIlsrSlw
eIqqdDjAIiLaZ2RzGDPl3Gvl+Hsx2hdZ8aRjjdPtlZ5Ed+qLjHK5W4e2u8nz8A3rt4YLn2ixVIDV
6kvGgCet7kXsnlc8R3dYZMi9XZBVy2t8b7Rpfa7QREbg3ud46s/JQtvZkYXjGbnihR8w+ErVbU8l
ifq9Mc8Vco67yt1ki017NXB6YbyytAEfGrEHdAehpZsXHXvTbBzlAew1BrQjoaGsi1vu0eZi4JC8
7f3vpzjcL1M0XzSbYtDWwtBz8Y4/WgPDkFgBJNTqkjgB57vtmyUPdJLE5lnRP+Sb1fKCiU1DtfBQ
rfkdujMvJdHoaOE9cYQCfkd/0t0RyhDtQflKz3YGl4c4fNWYZRJxMmB3n2xGvNqwJTVX+uBXSnqp
0zs3Ih9nTKtaLK+ntSGNon9b4pbTExk6OrJRi9azKqL7nmWd3y/Y96UyuU3i50zN7UU/r+l1aJh4
REsc7sil086FNQV1O8a4a7YA1sTAq3ChDsDQab+K+TEnAOBaDXbMiKKp31ujxgwpDudATlCnY6R9
hPFmKWf94gmYg7y/pt3aHnK3Cv1Fq45lBerixuxC+gQicqnqvR0myw4tKKuT2k9ULI5F3t/pGtYh
lcLeYI0BO1b8cmx3dg9//2Ontjxq5Kn4jWRUx5f/JRNbPZl4awJVMXFdrirPjkk8yaMWasOln/CI
c8oH6kD7as32vJ/sivH79NyRsBJUaYzeGx3bgc8Oyc5KCzyPeX5r2/E+wbr0DolMskHKJRVpn9yq
Un4X3djsVVu0PqVkf6wTkgfE1i2gkx3oviwwNmJYwtD2E4Pu0M0Pic1ehwbHD3uqKxYOoY/pJPY4
ERyfNi1fahWpV7DF36VIKHEziR322Wl8Hl1UI9l8cTUOvLwdv2MzgVyci9pLk+ZTQy6RjW61T+l0
9m6SKaz+l/a4cqG5Wxk0M7c99mb/InJ7PSaoM4uUBzlt1Str15qBunhm02B7DrOCYNaYJqwmAl5C
MDFnYaZguJl1wZ6AlBYLE/al/1HV0bFA/3ojbHZhdKlnJ2em2CHxo6X7yID6fL2vNCKWxmMeIUNZ
1OTsEZ9tc2nH8QQU2WnWDJQyNAsVJg0e9xsmZgvp4TOvw9JsOt41wKHopW6YM8CW0rVHKLUttW0c
sKKbrG+JwPQ8a+1ZS5cRihct5KgQzaqW2HgzLPEl6zMySTp5Lshu2NF3OM9l/nMZyuhE+hrz6V4c
k7AUb1Qs+YPhRjgDZEiUFbosctrRAJXueS7VEPQZzV2FGMlPCvfdqkDNmr5HlrKoK+HulEXcj1jO
e/OYYMphMx5YxT6XzO1GTOf0RR1613jV3J5Jfvyt1+OXadroJ7CrPxYm4h20YhympTJvSr6//3hP
vInn/rL+Zk9ssgKwUbvpwtwsRv+0/jYrO2pEbcsAUsI9oPJHiVL42GRc8rlYAqNBwJthakNbyvJu
GgYk3G1/VqnGd9A7aGcs20/zic1WvuxmMT/wprhhtx5re/OF14ePiQ3cXujmOVX6E4QN1bTqKz9X
848hDP3Img7WwuyX+FY2hzwLecT8IjfTgMy88gmGdF6a8OLGxvk//ubtv+7+bV13TPYc0O3SsSzz
L4knnWKM7/AEBFODI1+N8CSHdUdGcs7NMjvGtDiGs07e3Eq+lvh7CG+b2hrvuQLNFtpK2doR3w+E
16kB0p2PP11254dGF58wmumtW/FClIpf5XIsZy4MlsmxjomJr6JeEB3TXpoQt2P8LD7M8DfaqPhc
qwg/wOLXysziK83j+83pyxK3fUaOZBSBWGbTavuWgWFNF4r14ixUUNMSq8AuUNylbYUvQ9+fR/7x
NimGd4dy0kdO9nNos/6mKazNYgh/oUQS+DWs6T1uAvLW7r85PalKZAZyU6brvDeSsLoKUHIbkvlq
ud/YKf8nFvbGH0/Yv2ouLcvWefWEQ1ymNP8NAIMQGTcZ0T/yysifnYtJkTCptQVVbhQP1Fs5YoW4
OtktxjdNeGeGCPTSOPopVzrcVhXfoxgzf1jYJlLdB3Iko8vCm/SkL+dsKwc7HdiInOr5MGmkewAy
onPRkmd3HlmBZFXi1zW8W2Q4T52J9TbaBdJJdOhgnHTnawZImNc2T8lkKX+usi8jaiRgQ//JUudp
6PT4Fvn+WRuszI8mNfm2ZX5p7MkDkg8xnaT+1ecGgzY7184klQfDxBsR1/hfZ6wT7KpUj1FkfRSY
4nhjAWSPgA7RXoiDZy7M9yLurUNL0IRfW8alYFULutrYTyE7ddbbSMPNUV3UbMMHy2cKgjPVDYiU
azP0mAdG52XkEVUW83eIfWSlGRcVWl+GrRafDdiKArH5GaW2PIll/eh4fi+a1dMxOcZwIu8Jv/ly
rQ4mgPEf8TUsgQwogJcNGsU7dgmmdCn39kA+LxMPhsoV1nUaihTEVNNy7klezMDR3xN5ig1eZQUj
fADdeuiJOr5oZnnbxgPMrWHv56GjkNWx6W8QIGIulgx+1FkVeR88scQ2ePPQ/+jxAfmjjVGx8TnA
Nv83M1z/a5XelmHCCf37qNepy3//S/WN1vuf3La5P7Zf9w/kS/4NhwJb6YSqc1Fjms+l8w/kS/5N
sZw20Gub5FWY7A3/P/JlQYMZyqCjpsBhZmL+q86b/6RLwW/KL9It1DfGfwX52sCnPx04EipKd7lM
bMVhpPO7/vOVB/GvYZmDmiCPSn+yfihQrygi5ZjB458+m3+Dwto+g7/+UYYuuVk2/o3rFS/wP9+u
2H32GZ02xICWX1CxMmpnFby48j5aeJ+S4pJU+CzSv7hIkNJGPuU9KWezFqy5dTEcRM1R+8tt9N+Z
sbCaXH6sUjs2Yj1hondxaqxbtNTP0YfYmvaf5EjJvxJk2wdlGC5rQL4F3VJ/RePWGuVukuvhTjVj
HyjNuGOtnaDwZocM+p4zlByoriW+t+mX5I5JcHvIs+Qe4eLjZF6aOv+BAPCqTe3/Y++8eiRH0iv6
i7hg0ATJ1yTTZ3lfL0RZes+g+/U67B0ImgUWkKAnAXqcqa7uqkxmxGfuPfc6pd5y3y1FnlyYREdT
IbuH4E2r59aHGI29vW4jRsg12glX2X1Oo+MLfcDjshopaiZKkgG9PpdMFHUSOaP4fSzxQGh6sRqD
4/Mokp0zs27M09uG5Da3lO9ziHS3ie/nwjujlzrHmdNgGTK2Tl2EG9Ggc8204YrM0wr/VnuaTSy8
OSahXlTQNBiW9Ln5E5fA0jnlzw5kKq8VP0z04MaOV+0c06nAEDeajtyXFV1NkxjAT/lw6Ls2ocWa
BVSazOn0HTFdRRV4X707ZTpbZTN6I4RxnTqFbCWbc40/MFyiYw+NL+3ExovGrT7gKBDMa8jfOg1D
eAf5OyhDCwP5Io4wPDZWWG+UY1w0E/JSnN6JUjt4Zc7Nwq005niyqptyrg+CJnET2VBGAUVvrCTe
e212HspxO3fhR6bXhz7Bza3ix3BavQuhsa269wFlJK+g/rOueCsHhm963+b5XiBASRC3jLG1LyKa
v8J4KDDapnmOk0t7ZF8Q0H3eLvhghT4FNea4BY1D3slzQw7RWMsPd4rv6qi6B6JjM4LBEL5PjeS2
RnNCrxL1m7AC3egx4JXjTRKzvwKFeygb4z2cvEsGenS00BdOBgO7ihtuXOarZnzDpH1V5Fi8yxZ7
W6oAr0bsB+Oh9xn4l5tawZEdLPEyYwbCNh2a2LmWTyTdD5GU9xnMKP5g69H95zRtbvLkzu01Qi3k
eiUPLJ+aaGeg+COOB4lVryBR4uXxowIL19L1eztUYqfmjpYtreFIMyQECTkwkDCqamcXi68VxPT0
nJ1HVho7CHyavzSI87roi+zMKIV4UhNFF40PnZZYe2t5aWYkkj2yTX9gpy17F1oedokk1fcKLtBO
Mt331ZJvy/UT6hGJsWkaEUOnIfhZm8wLyRovfbkq88R7MSB88yJCX3pwzeADvIb+FZVrygMx4VNi
z4yEGlnCLImY9raLrFhxKZwptsEq3sjJ36iyM1Sb1yrmldDH+lVazUE3vMeKd7ov8itLR6hEoDBs
Idd96GT8jOkyQK/0Fc+Y4ro37JO4WYobReKglQAGh5M1i4mCpL62s0NV28dIZ/iU2R9TnT23sXfn
QouLRBYMqjnYGKEit3v1TMgx1cxOF/pC1WM21wHqkTOeG9rv0Cxbd8hPqkYUsLj3tpPdOqn9IS1m
4qK/ML7T8wlmsPvR4+BPPOe8mBbNc/I1rwBT4f5gKMGOZn8w+6fs9kktuqRFdoswkwRuhZLXuMPH
eRCRjpXIOaOJx3+XvzT1XW7LQz5kzG2c1Hf77MbS3lWOx9gTmNzRvgJvnkt1ZSxT4ITi2PH5W5js
uY65z1f1vx1m5OlGR6/Lb7KsOciwu1UznFKirfBgoY8gWLMBmFvBmuq7hCEbqaQLQFOEvt6o3Tpj
/8rB/qH6df/oi8nBz4UmTnSnMoOkBjUaNumtBd1PypZFlXYpEnzuTd9ds6Fg1FLvyyK9rs3lnTYW
b3V7QIkSNE70hKjr5KK/GRtOrDq+07z0pfvMTXZo1JxU2WF/lQt1ctpsH5n2D4YXBA3EBC9evzUJ
Um1mLB4NqrxkYYy1TOPGTeRdC2lrYyf1dUsoEZOScz1E7EWpYqfa+ZgN/fLniv4rgeSvO/pfAlH+
5T//V9En/2crPaqef1/mbT7az4/vqvubqJ/v+KvAs71/WMZaRaHsp6ihZvvPAo8vSVuXCPdxDhlM
KiiJ/tL0C/MfdPCUcXyjhTzF4ru66k8yCl9a/9slyYQsE0BA/yOQD3/r3+uu1TRAaottGY6h/7EX
/L3ukiR3gptlczkwtkIINZCZgHfkoFrzgjJ9mzs8UCyTUYNhHWr8VhbBwC7NsNPPSgimY4X4IucM
dqJjHIq+Ja92Y1qF2qmFkHU2oLvaEF/TRNwVO/paVje1/RwV8medk6XjBM2dEiTu45/M1l/BZCIr
QNjMQVAp/WMVtrvNvEPnuyfFYrMATJ6jDLbI4heNeYWeHJFevhWMYqpp2CvM/jOclxnjpYcnPcr1
Y7Hy5ewXj602gOJdQ0qiDvlAi/G/xXkA8cEfkqNwIH97sDIoK0mhhmGTn4FcAAWCU5ZxNbAVZcpH
8ePsRC627eRgS46ao9Dvh+m+GjcSIZi6zDmLzo5NteLPGdmb1p3HVMOxX1w7pAf0aYa1jR/WRZUn
HLSpXkAfEDQyY24JnWcI6eiz/ZAgwyirB/4bi7qz61O5RVvF2ONq8RQQQeclaweqi/CzqVim2zqs
OGfbIsbLb2pT/MyuerUK/S4DPl5mKZEK2V2DR2sc4H0DffaQcmbZ6oFibjBhwio6WJTK7yzAagji
W4RulglUWHDppw6n16Z3fol/OEpMfvjlLlUt7jvONpxWaiiQmTg7jBS3uH7R6loA7TOfwnnjDBU5
MnwNRsySHwo2Inmso9mJt4g5d5YZnsQSbonBum7cjvHujOSyZjxjZ+x7spwYAPGWorHooWauv7Mq
5UsXTjtADUelLfdESm/d9iil2uvDhEzI2en69FHW8KLHNiCH3RhIXXX7iRESs31RpqcSN3ExZ+dm
WG46t9jnc/pcqfm2Z/ZZGeGhc4r7RUPJyLPjoXpl0fyMaIEl9I49tC+Q3Lkpc1Yk1lJ/tpvbRoTb
wrUflqY7TQ4YPPlg86DV2rWFszlS8CZxgqvi2mJCMSIo7+vqihj492ZCy+feo/A9Vrl+MwlElcaI
2Gs89FF+7govUKK7QdIAgRvcCY/n+m9Yeh+4uRcUGnk7UBHnSgTNgJVYRyLQHtd/24g/6+hmavUg
w+2gsdlZfbIpHDhAHietRhQEUKBC4TqWDPXLx3oZ9im/dAjZMHZZuGjA29PkHM93dlxdmevTNLnb
RAykKhcHy5G7MAp9WfI+Ld2pLaorBZzCcQEI4IO6a/8gRJPwvbRt1GTefu5/9bx6qDz9EkEux9vD
FMM4tXG96+23VSSrwOi2qIRik6oUqQGfLQ0IqCm2oZy52tkgLvUh1F5DshmlxUfWRIB8mp0Y6vz0
68TDweNVE85ErmRI5gcdUc/0n8tTISguxEC4kXvAWHdBYfw+RN+2ld7Baz70FeVINp/bHou6xw4q
QaDJ/jYu8/Ncc9X//23630kbMxxsY//+On34aT//jsX78w3/vE0N7j7d0eHbMYSHS7DOPf45LcHp
5jIRWb/yr/44S/5DeMLgysRBJ4w/N/Bfd6ll/MNgwcIcBXccX+YG/h+kjJF29vchhgMUTzB5cYXA
ZM/sxl6//l9WBDimqQPDpvEd70pZRu9biCI3LsKQ1iUJo8/js3KQEBsFFIm6P5ktGXd2Ad9oYdFs
VOR2aQuC4sIAoINu3kfA9B3NWEH0xMQmJFbSjZehKOsYOSbyxZ1TgqXSqDwwwrnJxm4gjeBerrQH
iMA89I0BAwJFeblOcYyVDtHQlLL/lw9eSiPkluQYFuEI82LBhc71Db5klXa/L1NeYabCNSBBUWhR
+GP3oPl0GBUxiwaAsDCL//ArAFkUK9HCXvQ9PcJ1OK2idKAXo4J+0dS0SZPe3nsFRYJaGRkGsAxt
hJqhDdljXurLVkYWRI2xril8S8JToW2Ad9/IFVXg2jXxBYlztqSJNu+gtdjFGcQgaWNHtMkAPW21
kKIhXFf3WQSKPQZ2C/Qj48hJVgqIjeLGL8qfqm5u0CY5YN0ZMyyyTbZuGb+HNkpP5BY0pSthhINC
+OVKHcnAj8AwAhawEknGlU0SAilpV1qJAFuSrPwSeLsYD04eWBNvetYScd1FNBXz+J3xBzdNnpFB
jGZiJP0NeRpRSRZA8z7LT0ujlZvEMn6hX5DkViAh79cFhRWSjcUILOINKlhR+/livo/aA0N19NdW
x2CpjkEPyvAga4+hBr5xotSaHY6+z2Zm+dleYhLVYFNMpDR7TEhWEF7rtJDZVmBCMiAYKsIPoqGa
vnzo1VJtzI7hiky6DKwOLhcC1nIc+vZ8VQ+/IZojMt2e1WAhtrXTo4mAmdUhRAOw6IJg9G2nLR86
f8Mce7hSwuxI3PsDU/rrugCntH5flKd7tiJvaYrIlczsbgWvXI/JL/6fi65Z7wy5voH6rdfelke5
8SNAG/7cgrtAvvl8zGy23Rmxjj6ul2bTdOComGCEmnvVD6iZw0BGHi+fUg3iVfmhVQskNo+wgs5N
N38qCE+7dpPxIsvojjUoUj73lVwk3l+juEkwuHSYm+IWFoVlwkx0QsCv5fBLTMBxwtHl1gs5tOuv
TH173+rpphJw8UR/LU3noRXOsTd++6j4ZAl0U+b2UzSFl3robkztQ8p5P0bjzOY2fpHxeDdPJxv0
fGR3946AlR2RgsUqXKUMBOpkN8XguJstL955Lpv7vkmOargU8JRwnjT8smVrBJ0ur9pEPDKNQVmm
Gj+OwFXWufHaQPznrfaNN0fWn1hE+Wi4SbQxe+3LdJPXqINOjTe07XA2YTjQh/DdtUhm0ADY++Ks
wXwM+g5fhWJWZzbjR9WZx35Wt0mKBqgtBrB1zOLaD20QX0jp38aeJzZ0fPA+1G/2mh9vHD0ysOoQ
loroTzLiYTR1dYkL7a4dB6gtTAEMPXtGMkhfgUE1zmccmTGy2MqY3opGBhNN+iY3kNG5U/Z5kEsp
eVL71yTNXzwX/R0qOlb56OYG6yHJZYgVDNZjEkN/HO9aYc4b0xjiYPLg99gGSCQeQz+ephdgINeD
TraTAm8v5waHZWJ+gsTfwT2mzI+zRzxHQP2r9BtckNGnX6qoj5pFdlEBoRo8BC+Be5uQ46e3C38w
ju+JiOHv6Wxy2lw8hhz8Rs++vCpfkpEgU+h5NwSEdajIsPDW0h7IqnLfzQULsAP8gAHQIerEPm3T
bucQZZZYBdkwCcpRfqncZgCz0rrCJruj4Tx2Sn2bbYWParAwaoIe31QFT0FNUYYMHdairp0jZAhb
iCzPws0/Exm3LKQQCuhNCtDSuZvcz2j9n7lnvHZe8xoaJnlaOPBs/nndlDFaTfuCdmGv1p+B1Lit
Q9b42Dce7FVxN7jNGUwk3mnWa5tkyu8bh4jsYWVfR+9iZa3BXnQqwnlknjubCX8lFsKWNuxrXmBt
FM0IoGxENU2+x1DboBRWppaZUfd1afMyL47iEzzxmw6bKDGeGoZDLdx/DTnU9B1G8srK1jQoCe9Q
4M1VSOhL+YHGoNuEqHQlNNnKdRTxgdVVMaTbXiV+UjGszOaP0Zqxo8TWXcLBbEyaxvAcheZcIcyc
TO8lzop6N3WEIJphYHfRuXbcR3vGTFCl5XcWo5MLaY82Tq3Q3cIQsXp5QIRmrBppvBUmgn9VcuEy
Ndws+mhshpSCfvFekWr9FnG07UYQPWWIWmIp8mpT3TXI03k2zGeEajc9kPBdaWfDRiLBCVPtGfQN
438Pg+UYubdzTeofu8H9srBX7232e8hA3pqeGVQnXaBs0berHUW9INozkp7lb3nHp5dlAYLdOONu
M1V+yO0OX4tSTNA5IAwcMs4SHmH9BXEH83yw8NIVA9A5FC4k3SmcDu2CZ2simoi3Re9jBNIjWsmh
OSm0ihApm1fEDCuwkn29aB7omJ6mMEFVgxwfIAlC2xZZSI4pMSUCAGRSRdIFYuA53xcht6CVNHKr
mhQ6YeRCcB3b/YSeRQNJ6jsJNMRBRwaOjzYmIHDv1iGnDzcnglwB1GS5dIZDa9BpZWBtM3sSu3mg
b61ZNfcIzwpDXg8FiE0kiL8OcHzdqV+makBO5DHoIOZNM+DHaLYVMOHM3RaJW6fjglvELuoLc+tp
4aeu1XyAJ4GJlsrAQf9/MBP8LBMa0zlL8e22jdgieg/MDJdiBGADxzwklXQ466i6/dgTH9XkERIz
H0CJUxVEGRbWdL0xw0daf2iVbf+C76oFcJKQiPcnEdDM95oOIljGxIOYBaBkvAvcpqryQQqzWlH6
fRrpO003X6mHMhw1sSD0ID8xsKHmY3Thu4vtxw3JYi5HLjeeArwzcg/i5lg87nFvrTUn07rSmDo4
ibXxcgREVdR/lVBh/JWWKbQJA174ZXXhD9f+cXLFlqgRjBhLPu+SAVPtUpx4iiFTRQcLvMyuLej8
2wZ2gRE6RL/iAj2nbb41WKQfdPRojg6/Mew5xJiA+Zisrut42Hf6/En8D7G3I2VH+NNPI1mVNerU
eTi6obif8xqOosNmMoLSHC1RQA15bhfMvc2yTuTJC+oXFQZD3r71Ia60+DeLkpulDZ+nqPhCx3rj
pAhavOnRXh8uDeA9+MH43RG30+CYO20CG+BU7R1V9bEuoQ/Ok/2dJt626uvbroilb4pym6IA99eb
sEx5W4SeMvAw5REl/uSX2gwgLUR17LKIK80cmWEpv1DrPMdJvvdq+4knH3Sj3QKXrOs7HFKPdQFs
aEySCslpe9XnxYdetthmHIBfLokSQ2VQrM6cWTHA3iZiaq9jTp4bZMaZ+9xM8qu1Y1Li0EQj/1pO
KTy/rkiXqzgZP2qdn5ml6rXXNYgHJ8RGRqY9Ts1yv8xsCuIFRxVCYouMtOI3DYmPIq4FRjb+olRA
ERswNVEYCoXyX8v6dyfkuOTyDaxyLpjQGJwAmE03WsG1WyBg2kDbSn1ADdYm1EfOXNTL2zJyiLuI
SQPpQoNM14IIzBrRq4UbrBtR78yO6/ki1v04WyZwCTk0/Kn6SpeQ+kUgePmew8wN9JkCAB7JRs4Q
lVumkjuMkOWhG2qiJ+ocYkKFrafszdDXRyvdV5G5QFOu77xUd7lDspLkUgSSc/SW1nmIvoVRBpul
mB9jwcSH7B5cQbNH7vMYUsfvCtFpPjzns41o+aphaIvquaYmrPKjN7WIbe3UlyJZj1lK5piQkynh
aYpqBOCi/MHUw5lkXk091EQtxpaGYcYXBQGgbGDv6UG1bVhcdPTXO1WY32VdwTRnaYaeSkMMe3Ed
i14xM2Z/MUkxNGz1KxKb0kYj7c2oJl82mfUiR3/sCDxspYGOF8NBQKmERdYxs6MGpHTY2qsQXavW
X5ClAmAMN4H3lJq8cGU1hr65X1JPormpcZKylp0HbW/m81uYGNBETG0/gGyhX130rRmN+7l17IMo
19Q5qwq39dYeEXY1dntgARiSt1A6vofB19PoDsF8X1eO/aYzjNzaZfmgZfF73Y4cejno5GlMH+ZO
PEIRLjcSz4KvwFGZzqs+mgkXWTvDber2gyHik9EdoB9lW5AYFdlMxK2k9xm+4YeqN+8kWTsnh4wN
NpC1P46eeWzL2SNhEaKbVt2ygedomPrvjpS1uYwdNOFtGhgGYznu2KBWWEBTo+L5Sg3BfJTc3w7l
bVi57sVxAErzSMuTlU9vereQ6wCDbFdEap2cM78UIXPukrOd4ttlhqwODQanwxLD4paVOKeFRjpM
BRh1dK0bcO8P4eScY6daiabzw6wz5+3R2G9mwjKZdlZnw0GMYTUJ9v6p+VCRkvt+0O4ZQ6RXDvl3
2dKUZ2hlFwwqtHrhr4d29MQK8JnxHuGFMG83IBzpTQfg9Wg3K8zYYCsLi783LohFJBoycLTOOaqo
wXZPKdFY1UnydDEZbivubbxh3IIoJw2OqYjPPQeTJHQOeYMJr8G29U3RPcXeO2ZklNJDVW6Xnkap
OCgbDq+O06Tgo0acJRL8aTFw8Gt8MC2XMTxxNvOQkWZn76jxLeAgOxwi7l4UZr2ZNLh5rlu7sLfG
Ky11gZ259PHSzE8tyS4DuvMgtDRgCJN55Zbq4GScLhmIq7IQWIRbYK3gYn/BGyT+YIC5htixs5LV
OW2P6EqFecCRwTYQms8qQ3+OjF2Nr3CD57T258RlJJ5zPAO4HyG2+CpHO1y6HvEtTjtvBM0PPS1g
w4gjCRT5d0l02bbWcE72sxbkGJSJY13351MFatmtB3CD1Wvh0FmiyJlZ9Io17fkpZ/0RNEVO5QkQ
3AEY5gPpRCdBz4Si5gxdpfdtKQx/V5kWdpPRwr/jyNd2svYl32vE+C88mB8+tyUBMLwy+hINBKOn
G3B0+CLXaKaEkUEKb2ijk0eLHgfJxFTeTZn4GZWXofqc1qyBXRbmJLJIoLN5ZBLzrNoz6spbIzrg
hX0tpvpXxxCBBKCCDGP0eKFXjFhe7RaZwlby5FvO8LeY7VPRPEtveJXwXs5wHSBc29V1Wq/e4gEw
a465kQk6CQ55/EFZVpXhtMlgYIEoDb9S29jX+fgUWvhlVW50AZDPW7jCj3+GEv3InqFJym2DEJ1W
Bz2Eqh8mBYsfTh8W7Ce3SFHQLhIydD6h2HX4JxNBjhbn4U7WxmnpU3IVqh9nuYCmOXDUWr5tN/AT
BuSQip3zoNp2w5DLw8y0AVDFeMDpD0bfPQPLgsmRqwwK0Cn2sp8YaB9tBzPtVncOQKkZUsQLOicv
wnR4GcKUbcFL76Uxt5L3JLL+a8Z97C98/sFQDUieu/dOuXgAxghoXNBoDGH0Cu2AViU8ZLYW4CnH
Nz7CwZ/uuHv5yIvwRRkFDSp5FHP+6eaE8Uy6/p158dYyNR4KinjOtHHfCD7TLWKjgDhnANEDCg0a
F1ETpq3xXaiCuQpSzipVlW/Ks/dDgYqzAEDnA4l598D8jNK4d6v83WysNzO76xfrhSLd8VdpFuk6
TyKfu01lJE8dKRgmBDqGnD8J1guHmnBDriwtTPMQK3lT6KCXDf1zRBUBmQzLU1x+GXN8IA51Z5rm
tEE3g7U2G89mb39ZkUGlpD8us3kPoHKbVJTyKRQj/LR+jeYch5BmMRWy9oCLHvD4veity5Zi/XNz
UX62lnjVOd83DtlEoJU40RRy91RFh2mkiDGQw9L8WAeXSDu/wmGxyYmC2JppTWiRdWTcie4bUrAZ
Z5WfrLSKNuVxmPAsdqhRY2VcgCKp0AwWnPR+GHGxOuOuTHugzMQfcXUGQ9U8N0m/rxY4FcB5BFjg
iTlvLnZ9tLwls0u3MNhbp3ppQhadES4hiKx3Gb4ixDYKiULzkObRp97Ld9DGN3+YQJ1CNVSNXaBz
3ml0e0S01tUedNs6YJ3PRfellwafLvgXAEOyr4TWAhPxwzKKB3TZjj8M9LuamwQIsvCmKrsNDEQ6
OtrTM1HRbmh8DV333mTco9hewQiHdPC5Sk5iZrhGMAtlnB2dDBlHwaw+O8nocDLqfms1NcMB89Iy
YYk6BDgtVz8wd3vTjO2xLqLrrtrrTCeXcQkY8+/q9eu2pn+G8E6MWT3WPaI4HWgRxi9wLzpTYWXv
q4GkZ8dbAqogFomh9TvyPtjc9d7IKhBPHrvb4glbwxMra9v3GJf6ddK9agz2N3UFwasdq7fWTd+c
+WPpx1dlQ+eG6aUXdkVAS8zwmgn0GEtUxKkeDK7ARiGZCBqsm8yIq9PSd0lWevRVqIJxZ/3mVfHR
dMMpYlwRLhU3VMybMZsqMCbzE9hT7huCI3gwDqMgvZeqaiI24Q8T9hCODc1pb9Qbu8WLU06vFvKl
XOcoUK5+UwuvPzpmbwRVOZ9sDBjwUGjTvNHe0OS/9RZi+pAe2wSX1hHti6UIgV+k1zd921+JQuHF
dC5ZD1WDmHnNd4reHzILq6CZ9X6WXBCCzjtJRvfsJWAc+GGH3gWLwt22tvDx0a7QP1r1OG1Fd9Yw
du7D3GWMrDhxqqrdaxofuH6ybhcwCTuGMMwaGVwQpsIst+8/tFze5U4MogPa3wjqGRgdlBl0P9/p
xNColkbt922W+FWtv1uVfCK3VQVF2235iHDE4zI2M0CtTOWSm7yFFzPitQ5Na5sMLvrvbLo2wxn2
ZSgeC+DhtHPhnT7w9i+hup6nzPYROiATfyEY+n7KmLMYjdBxgW74BLAGb3CSV2OWUC4RrOFSQ9Et
7HW7jXdWGlizph3cjjTauiQmNGpIzUibHQ9UMC3u4udifpGJIFugBHYfZhoqUEgGms0d3DlIQxXm
nwan2Rbk3At2oCAPrY/caxkqcWD5lMFvvcg+InMWUJO1J1xSHG5m3/shQih+9pEaLk63airfKna1
UwcBSKKw3yoCwairsyMn5zPjisa1UL4rO/aj1Kr9DCNK7ayGb9Gne2KGqE7t5KGsrU9QJx7Odthf
1QBF2BngCyYLHlfZ2nkQA+3tpf0DZCendyPCxSjoFd3Y8Q1jLg/pBPK/Hiidu2ZiCgJCZ3boZEox
gJaxpwKyYPOstzqS0I7XnlDZ5Sy1b0KQ4dsSejn2TAGMtAxMkDOB5+Ys6PvPhM1aw1IrzpkfznEJ
uq6oWr9WsoAbRXpntjog+m5Dria5njkShggjYe7RSdqiPhlFQXZM85Yk6iobR4sw24IYB9YkxKjx
stuk6g2y+g61jza7TXYN4ji2NniZSL16QucSqAi5bFGugUIyIZ3DXSDFXHWwb+G4hd/LAq9bW4Zj
nL30TZNTAk1MulewtIlxHDTYhSA6g/ZSh0WoReDl5mZLyLZAWv2HF4j0kLUgLiuOzySuIEBkj6nm
3Yba+DSO8hlMxbpjwzfEbMZPsN7RuCNIsIn7SUyYs5t5grvuWc52MhQyMrOmImzSr9CON3r41rEj
0Nv4CWYow7DW/J3C/pNoEyBbbkWs6RJu4ogTX3e5ZwBkgWJqvIslS9id8/BiUepSOlh3Y8Mvpa2P
t92yhOpCfIVEuftyjREGnnesU3hNdQMCzGZGaHkSplie7ESn7lyTTVY4OyUCTGCBBn6wIj6VE4V4
RwIqM0QbSQ1oiEREQdRijW7JODY0DWCh522H9sur5zd3wm2s1Q7x9inT2BR2h2t5SVDZ43GoZL8x
nILcWvlr1JkW6OE7ePHI7wxmrYtSP9Rvou5tGFExwtSo+1hq4pQmIpOyBknSghIjK9+IebQ3FMzx
Fr0OAjvX3A5FEV4ydTer8a1uivgwt7NzmpbhkBC+BZxFiBNJYaST+25sDed0xPwUJe9ZqQCEuBkv
lOy1PWEbrDi9hMxoPoXCIfBEaMW0o1HcVhZunc6FWdRfVOE8xPm55NBudV6tkgwviDpE/NUUU3NW
YPydkfJO81vrkNAwlxmqGEjqRA0ZZyscH7Ml/vG8RNC4dJTVNR+6VrLEsQv3M7XYe3Sj/sKNOG4z
yT++lPptUbcEoC7WYdHSj5BbDcBo8buYTLaNBY910bmSkV2EyNVsQFKj/kXN/aU6WuFq4F8ZbGAG
EssqOi5uTGM+KAKxifWUC1f6TR16INUxY/Z0wkwr0NgOqXHvZawzpga7nFrt092X1LzHVnm3+SAZ
8lTZhbzDDbbf/RAR5zWDRGGXu41zIkoW+Rw1mkB9yr3ZeWi3Igc+iY2+PDR5smwK26bryNrItN43
ZM8MEI+YMNx3yHEvjRqS67pun9MYzALCAd9NXNj4s3rLbPFjVdwh1F7cxNxvDiNseFUAs7h+6cga
4OzxjXIKCQnU3ZcxXZgqiDBjZjUYxC5mOqEKebmOO4lxN1tMmxlhsnmHbMvNaOpMwo0jTG/bosm/
icl8VwHGZkaHRsQSezHx5/JC4f0stjCp36tm2w1M6Xqr+hEFGbtTxGCZ3CjzznHkyJMEDoQ+ddPj
+YK7ON2rKP6sTEJeWUHs8J58xaV5jF37yvJ2odkNAPoE1SlpBxsuyqx7TVusb6QxPJl4af0On/d7
1OaU/Do8kUlZ+U5PoxuZmQFpgNr1lCUQJvRuW68zL2Oaiy0i+iQgLeiYJN583wgP7E+9nCoL/7LQ
y7PuWEHR8/F1F2PXrBJ1K4PGWjp36XGes3xX6fbFXuZ7RxLpSr+aL2sbZnzaHPg72BeEosw1L95M
J91p1C2jTPOd6vvvxCv59Nije5qRC9kJgJskHwAadtPFSuAQEa7QnOIBANoQVtdTuFxHuvLoB4ee
gAsg2JvJCck86aJPt5zGoHC0t9ElVjPW4sC2Sd7MnPRdsgFspOknE5q2YkrZ0wxk6CTzOFMvcqGn
C+vPvltFT+6Fk3EDX7vf0zockUJUgcObFeSjMWx1wJhEL5WGfBJpHXhtl9zXmpQ+kCiEU4Wn4mCs
WS2207iLoOaSLxPB3OivBmJImCbEoga+AWtlsPFbp61ZB2OqsBDD7DJC2zyUk07OaLXq0pWjQUI0
7rJkgI+g8okdHmIwfq1x6/VeFMQTBf0ICxOIxVVSj/rtMCqslJBPeY3VE20+KszuYtrQ2uFtseHC
raZ7uPcNPmHssPxucY2dwWYLIHn5kWtWtyv6QIZWsl2wwiN1fM5deQSnp86ONuJrSA3wFlxn8OGW
QMrlmFXpc2mAco8UbZGFSnoz5s4YGJ77Xkt3vHDBk2m2CkQUeTZ93jhXWZ+8SwPVWa3XvjMQRJx5
zTsCbUIwdAod287IibSPbQxheXHH9BSl9hn2MpqcXBJkC6Eebfm0Qr2GHIJABRIavOaMtVsJZhD2
vDejkr8bTBfYxYzotI46gIFYFEF8aYZ9TFwYPUL3iweVm6bqsB9QofaieMKQQNeJHD3wetwYRgG+
K/Z4E8SE+MdowHWZrXqFvxKUsb48OC4IHpQ+z14zrtGA9fUQlrece6/IpLghgY1JOdYM05pTI+yH
uuOtMJfm1zEM4pxL5zCSaNiX86FcGuCLCBohac0/Nn8n3hMdj6K2LnodrC26mT8Xij1lJ8WX0TBy
lw2J0W3znFH/BqRGHjT1H5Sd147kynJFf0U/QIHeAHoq721Xm3kh2szQu6RNfr0Way50dfUgSMBB
n7bT1VVkZmTE3muPKg0d96BHXI4g48FGjfxFNe23VeaKjQCwgp60jZeKlbo0UdnOOucVj3IzBynw
KNShm3eaos1IUY+T+jAkIkUR66Vbv9nVzWBQgQCvyhztoNrgplPvtyszuYX6GiGgEO9R2n/7tkIU
gZ/uSnWDPwUXp0o8OM3Weuh3vt1cw6KGwMKxadA0jMO9vc4c3EuqSwIWhgQIqFW1jXG04Nln5yTx
SJ/LMr+SBxHMqQaJaCxgAACz/HBcLPjhlJMoWUeatDxSdv1Yr5qPIc2HWuSW4q2xme1Y7PXwpL2T
tFkMwLxTTTnAIxr/U7ddFope2bRe3xLjE32VjfeTYMsFxs/BoxrvhYLh3cLtnQ2MwLmrrLRgJM1y
s+jV5Cdg/qVE42+/jsZty7JNPELHBNC8FKpt7hN4H/3A+LNF08wiNn6FnFPdgkbLCHOUzDX2oUQj
KbJhZC1dMd20PjdtmMx1l0+BJwtWKXXXjHC86NAZ2bdf4UYQWhcsbOHuBS0IP9c+M9GQWNEW2HXf
UHLJWQmKlDSrQfAUTdPKNkg23M/TMDPcwfQqV5uxT1ZjZTAbjlJaTn1yS8lOjeqUmNPMPmUqG4+e
Nz4I1lVXgWxxQlQrrqZ9UhoxfB+JR5WbQZcMXyWzfccJPwQrIIYyDGhBDJckdfIFFmgVzTbUOe9d
K8pFU+gkMMY0NGs0MLjIHAgJoBc4AQQKtAWmlgfwHAbdZvFSFcARVGbkc32IzVlZAsGw/FuLqC7A
IzW05FcFdgs/D7P/4A4IsttTF5hIeOy7U6ibXgAy7HM2PN37SUWyYZvejP6IQA9EJBlI9zbX/qhU
ia4fnzuD4W9QRddUFI8qwnZsCE71UdIe+05rNixMRzU+sEt2NHYHC1SWScMfi44FToYrc1gyy2fG
f4qD9kfG6OdwTBK/5fkDqRVGgUMP7xPtmWoyxyUgT6JWYhQ39GoHctLqi61TNLvYSgoGtRkUQg6I
UAp/O3WYLKVeXe3ySZX0idrphmU8NLusn1q5YB/ItDachR8nFFmjczBsNLvSQ7Pbcjr2Kr9CVQRp
LSWzexaNsBodk2PFpEoKZVseq5BV2RjuJoPKOPi29fhXSXoATdMc1IFfb/2ARlTX+uTZJ5wS8Tsv
dWTxNyvON2qe/ja8PPsys/HmQLn+sYp266T5R80efcU/xpmTJNmDp8yGYFCBCwYX5gjFJuLUwaXr
cACty/K1iQADqu6rDpZnKxXoJipobRHI+LNS0isJktnMLiGNF1ZdrKrBMpZ07Jjpj5cmveSeGuzB
zHwhVVvoxB1BbqDjbcvwdzRY20hzxGmSl/nGLz8ZO4wUHKeGtvt0y+Etd7Rkyy3tQtkdXOhkiUp2
l/kIbJDwY0lnpx65f6PSVbesyG8QuBWgIu2LlhSkd7J4b33uwMGvk3PEhD5uaK8BA6bxAq9nTkvE
cTptGXiJTu+QMOYiaD81n/Mss17XG9ZqWx1hy9Z7xyRip2PAMM/aVtn5dQ2sp4dpVzKn3c4LYXQn
SGCX1LaLBe0muR8jOnaKnnzWDlL40PR/It/40+rV67SSxcVGSlUj1CfSkamAC5mFbdXRYqf4oqG9
Sqo8ZBIIJBO8+RIpwsQJnwEaO7oTCUiq1adTMAGKVFduXA4LEvo3InMbY2bXftQJMZLSj/OTDoBI
WNaalsR3rqswnWxGcm47Z4Qxo406pZv76OLQgnt2tZIaIaAR3cxaYYrXotqZ1RmMXI2MeaQ6PBFT
DvzIchUY0anu9Nmo+OJQwRJlziWWTPVZJ+JNNNruCj4yEqU8OwFbcNfCzo+G1T+IidqgQ+QiDwit
8KjoAE7QRwfsxCYAr11OhsbgVgTVh7TOed+Zc7VAbUe9SWRqfqiowcbS2AA00xZeOYD36Wl6lqjz
Dq1VHTA4EjwvMFTYArt0RykXKRVJmojDBPmQClsbEHHasImsAO3TwLUcZlbKEO0Gz1tBSJzU7eMG
LieDgmiaCEz6wEAjZk5lul5ZnCBEh19XEbcqQfBClDdLj6azJDvXNmg2qeIczV7dot1aqjXUMMPf
srvIfQ1lUlRIlnzEQlFirnS7dDlcEyOFjhl9RBH+dO1GtNc0To4ZLUfAo+5sSNxrwssMSPGQx7Q7
8M3NfJ9cHLiaQ7KWlAAoUAj2CuANz2zX/EQIqm0b8zsuG4FclPTDWAYoThjk9O1Dj7OLpw8EUKlb
385WNnZGnIJvBsA26QYvEhUpG+4W89O1CMKXsPEenekebIlHUGVvyMOX1PzjyXZjjuHNjORj0MJX
A5pOVlt3vNmOObwFlXtKI3DCuU2M5p12w3bAJehr7in2xEkmxn6stT3N360SMJVwOE8IexO2yUWd
thSdB9rX2sLIPgkFF2V9cOksKKI8K4G3CYmGVHAgaXTwpM3YN5tZ+Hs5/e+6lL5a+fCd5EuHecG2
wRxDASrRB9x/xEhA1wqpZsz2VhgbK2aa6XXsmWFB4HEdKkfK7BcDGhDYt68qlaQnbnxMEOZIvasj
f6QBtOXk/y6U+DqY7X1kW5oWBAaSlQZ/poN/+hWn/i/2lD829LZ5b7avNrwyBCJT6lmOcKjYm3Sw
k4Cb1eAOqdRxN5TyWEvlVibFPoeeXIEG98KZawI5RSE3eEeqOFt89dZeCYx3pWxPZhUsuzJcKiDe
UmtcD0MzD11EflF90FmOyd3CnGzkRzdQDpzYElO7pGb7K/bSnS1CWEvjqxePh25oafrhEXH0L2Fr
xxpalRUZd0prMe5LY9gEKj8ZFHtP+HOrMH9bk1ITCPvgxnSmh7feVW5KIXf8bebCJjmtVPJjnTT7
oFyk6juBMJcKFv9MM+GYJuFbWDafSXMyzP6GYOYz47yXQFpzyuQ2foxjDsWmPLew1QO6AqJfGjwp
3IJLN4jhZXHeCPJl4QWvEnChjLtbVHq7rIyujquuRzNdV5NyhrgdosGQ3da3YmIX+ltAdsexdA52
063I5NkEer/FqT5HuDVHpbD06ytA+mUzOJSYxHUn4y6kk5lnYh1NY+lPtfBO7IRLtVtUKQaGUg8/
Jc0ASHaEBlotrTftjRH/hcwUOunj3TLcZUKaeiW7O77+S10pD4hvp4HJB19/cy355nIIIwR0OQzd
w5MXT1anQhpvGjfkdAOiVTu3er20dSCufnfTHfmWJ/llsP9+HUDvROBrssOgVx/WuTWDq5fnl1zG
ty7uX+skOnVJsSVN9M5pZN7rCHBInhNafUePdwvz8ZE2/lUyrqjNkyKZQCH8zdX2oSTqmxovTbs9
qoF6UcHN0yVgTGMf0iG6QS7AZ9Gd0HHBf2N239aAnaDZGOEtFB7QZvdjWkbczmaYAYCaRz8Q+VVG
j6gPb9NK4kH91wzccCAF3vvyEojktbeyHaEVrTuvh+ZR/xk9RCZyHnBrUAeDiZLFpdY6IERLt75Y
+YNDzLGPYCbQdUrwSSLZoeUA9T+SBxXqQ5PEl6GNb5UisRsj6ouj1yLQLqHWnqrW/RD0zNyy3mom
9xQjyPCinNNx5WjkK7XyNi1z07cy23phAvQwuu5RIQ1Je+uIewT2QHZhcHOz1egGsOcUdMFrKd77
qD9pNitjE70xQb60nXNK0+g19syjWf0QoXgKw/zSOfKSG8rzD6sxURuK+QCuYGfKaXo83vR8dvQp
qcqIA6rTfGd0jJn69ELWZuqHByP+DKXYNdI7hXX0asTBKatZo/lVFn9BbNvLojyNY3z0bePNGgjR
A0ExvQDTv58Z9VEhe8oIbiiJ9ujQHr0xvFVRdBjY6Pwmfjdk8DpAEESmJ35Ftv1hWf19uqK0zj0O
zrcs0wuH5luTmWdTBjcIaVhaMqrA7sbhn8MHqiMuvmhiLtGndvzharjtTXX5Xa19mr6WmuTqiE/R
5miX8dlH41tawPbhjxpNYCD9pdarNWShKyPHl7ht7yh0P56bjup86HpPCctgOHxFGnqPHOejioD7
i6VltBegTl9wHHaO7t9Fr69Dt1tqdK7p/kkPPIZS/QrHFm3yjxF3q8xLqdzDl+khZEm6cZsDORsf
0x3Fc3XSWu2t6/qXtF3HXXzSNbkvq2ttdPdemF9OlF+opO7MBm7WGG9IalhBKLw8Lxu1e0xXb2AN
25yU8pEOrmsqexyddzQ97+PY3WJFfUNS81EQfwVV7FKl5gdyjfVA+hdXJhsEXljpP/Qiu2TcoNM+
2ZvZevInJNyRZdxf/aZ7aZuIWKrfHUuyaQSvpmLtXBV7ET/G4PO5veZJ8NKqzakX2VErSDCJgjWR
C1+mkfwSb+4orv7Kj/2HyP5IvztT6N7NQbmGfn2Ken671T4YHk5E0iODrbqUyLPzo+N2d3K33ltu
OcW0D0KeIaQ/FDHcOO7iqNyG0AspQ6aH9XwZPdSgNZYkA2UZylp+P1/w/Nfn47T1ndK9BKQqhVVw
o4FAnfdr+ivsJn9nBb6aNpEmwYkh/n0IgpfYTN71UH3LuCjEYKP2bh9N62MYGQFMgwiAc1M/TEc/
Q+09VdOAMZEeqT3qPgN0YbsbV/ATDjWWYaMayVcqX3aKhxmEj2nz0vXplLUkQeSrKetvLQsWYF0v
NicqhkfBK8xrsB2wgAzlRlr3qkZrVkBatlh1snoNfv3ogNQyFPVYAYuwvGBDDuU6piZ1OLHHVntI
HOUFYcU2c4o944+DpY0rwHjzKMyoKpPrtLMLL9t4cf0dghsqImfd28GrpiCaUjTz7FtiHpQZVPDJ
ydIUlz5/72Ptp8XjjSiKZbF8Gcz8yxLDa2Y4v+u+O2fpeVC8m+2Ha9UGkmJ2LzFgXj1xD6VBtGwB
SoahhRbcLAKx7ZwMbxur9MRal8VmrIYtGEb8zphKyf9BcI7/TPNKyLMLZ6Dl1QKhRVyEjmXtN+ah
y/gBpE5OLhcVuW4LibyS9CbWBnNO+O1hTPOLEUytL/vgxBrQm+Yg461w2jX67LPKIG9IV+GFTSI6
0UDdpH57wOxzGCCANDSqG3UfqeBf4PbXPVFok1GwI7bsjbs+OlfRiizfKX+aePrgYAbVniw0hND9
Uqjgy3Xw74hlVNqSknidTL6SUXroC7JOleY0yf98V2c2779oPgNkPUMthXcxXYjqNzNUyktr0QeU
MGg9VbXYVZG6G9BblCg8iwm1wvM8VZTIElUvOKBr3xW4ZvTOYzmQO6tLTgE1h2t9xV59s9vo1hK+
hNkAyWu59izWNAbhXXlO8+TiIkLEH8YwZ0TVGfJIAkYJ6CTmpo2QqPsOuIr0mBWp7R5F090NTNZp
XC9Kr54EzTpdj/gapCw3/LrkPZNKxouBj0uJ1uUgj12Yb0YThdjZ+YgCB/V0ua9obQ2299us851F
b8K2iEimgVZgSPK8H+cwFa7kHzGAJlyD5axTf8e1C0EVOZCzjr2jDl3AgfkKhw1CAuYf5qUFn/O4
E/W6WCrTo+TzVZvhwyecI66YhA6Lrru2WTJvnGHDJBiEM5cXDwaeNt3nRw7Sp6FxMGWyKpz1nYzO
WNBjVScpZpV0+srw7W1EHiPSg52h5Buywo4dzVu/dreYpAaw3ODPdVgtjcQSlNCZ8UPybPR0UZ/L
uFu6EcAlMrpMRjQ+EBInUObl4BLigpnc1DHodMRwqwTXF7uxz7ZGFa5rOQH25QaswhYuFOnZqxb1
HgrTZUKCA1XLgtEQ7OWV0PHlQBegJO3VH5czuMUNBOCevZid+8dA4opSgOsUqatnLF15I9VwegZ4
b6qXp1chC0ya/wI877hgpHdzneFVSeq146lHz/OXwM5VbxeNZEpiLaEhGt26PtwoRr7m1P8Bq4qj
WnjNEvMj9m8xUqaOsDin1d+Gs08IEMr+D5+GOaesslPR2awcdW9x64+FPIp6eEFLdnCD7EK6M+hf
lRHgW1ql2ziuCWx2D6mqHFlvYixC371Nq8bS0eWY8opAniE1R55pMmpP1hFgU1zfxMkekgJ4Khte
gwYTWvkyGJytgJcd9MqqB28quApDcQMMyEQnzo6Bxs7X62e1jk6Om8zjavj2VY/BstxpPOoCtyKY
XNfLOKFbC4G1ReO46nUJwM0ZntszXM07A5OLligsgerRKgEZKybcBdSsrE4Gjp2pNK0CGhzjCrfx
sbes1fRldvSFFbtbp2Vbw/6SOaymWbCSODBkb+Ig5KDAx1FGVpXgZcz7FTD8pR1vSlM5ciKZxYce
coIM6HKEp8Ee1+iol6IcVr70NuxAS6NTlvikJpcQ7mG4WJj+M7mYPj3yZCuOv+bWPDFL71gMJsm5
Lb8mTYVEyIgveD1thEOUXKFYXWRtHobCWg0eNEX6feGVjsBOmuegQyxYIOGv3VNmku2olecoNs66
S567763j8F4ywTWClRWscNAtGxpWSn3r/fMoOQ1a5Voq49oeq4/SCAjBgZEktkloHRB40kED8Bi4
21wJ1oIv1eVR51m1QYgoNktrhOcSWjvOqUWHMNSIxaJWxNofuqWR2Qdw/7OewOIiIftMSbauioJ1
CA8xT4HX45mWG7snIaRuXsuYF44CL0IiP53mOLEsYs+5M9J/i8Zk18Ig0b+mi8qtvB1paQgziDPM
jpK4OhM5Sizt33G67VWGcwQ7qDlANLIYnqdDs7kHHGXIpnmvSnUPBm2taB++H25NcklKiz6efpBc
KjmHRBeHs9V9wlA91i0TIJEeUzvfVMCfjIul40A2rY2hsMK03YofzDZ9g2mNZcfxs0nNtJ0iA7LK
3U5PU/MnJux5qTg8efrMw2v4fMr5XTXpXz5DOXqLC3IhsY5Cu8KZBJsujb01HYcZ18ovaEkLIwnX
A5ZKGtQrn6iLvKMI4P9x5C91UDRu8ZEaPphRF7ZyQIKCca5Vc+WG3TVS2kOF55AOGcliNhMEE7o1
oHX/QcYUqVzwQcNig0pm1k6WvFallVCupoW5a7tNGG04Q/KcVPvnWq3yonvqOqO7lw/WitY8UZFo
aAkP4dmQMRTWIl/1dniwSq5g+MeKY2/Bmm0g8S7SqF2ZnbpPG+eUQN+CavooGcMlY7519HabcFTG
pM92re9Dn5jq3lv7GmIbrcYuMMDSsk4po3G0ioc66sA7jz+NEHxfRkcmepuuZAL8Jo/NeSzTY19C
5vOotYjgiVGu1CI8jECXbVLZmV1vUIzNtKDc6/W73jOq6up1TsxGRqop5zrIA6ARF7G7z8t8hX6a
fEy5mF7oykG6EWUbaeW79DpSkyTpS1CSlWeZYMyNJQKonSPcdVl0J9ilu9x3N0Kqa59gsMAHA26x
R1fijLT77KdHURSXKMq3cZTtsmC4lwmHnhL8QORtBREx6GUPmRJBzuc3IbIZ8XWmSCtUXoYBTao+
uhuZMzKl5HbHQyOBqRI2Mq9TVFtmZf6AWjbWKIyKuCT5iT5Zbl1EnHdo+f2HMfEX3dKoV3sSW8Kl
MZYMiLOJY46m/v+PD1n/Lk6f2e/6PyaE13dRSoH3vXkSLP750UuR8d//+i3H6FsUdfGn+Z/f9S//
Liiw6ePgd7H4bD7/5YPlE/xxRSwlb7/rNv37GP7xnf/XL/7b7/8TPkQDDPq/4EPKz+hfcKv69P1/
6SGwVgF0wAHRdc9jUDYxrv/SQxTwIZoDBkQ1LQMIlq7BKPkHiss0/h35BXxWIEv8T3VgjvwDH6I7
/w6bS7VdgKWaaljkRv8/8CGm7v6PHGrbMUxDw0TgaLpOD0+fvv7f8CGlZA8nF+xPBHQAdlQIEbHn
lNOpaXPLvc8WfsA9suDH5/kDw5fITXGtI8RrKHoIjlSG8ZQQhKEhMc++4VbInZyyoloLiX8ow+IU
quo5zs145bU9sb/m3XAJrqgIyaX4niGcb2atGJyjxZht6jcxflaMt1aZOv+E5i4o4KALATr91BOm
U6LPP9IOPV5dwIQm+JRyzdUfpmaVaFiRWHTCrY4aTLpZVzkQIAYzeZEKBsTR/B5EJS+4m7VzUJza
TBlIycleyaKpd81IM6wKWDP6lDhCHdblDnLGTRhqMvG1kgPCtOTgqju3aCYHNc39UdA5bxwSWgbT
wb/a+o2xayB6+1Zy7RJjPPoDleuyCPyfbvr3kSV5ZzyQ32rr9NuakDSUlh3BrFUfbVQAD8vGc+Jt
DhmQw69akhcJPCikHbKGAWvg3uPn3RyVaFi22+dDRsuwr0MxbBSKA5QU4ALasklOasJux7D5XI6K
PIVxoG888pzYn1tvG0RwslcxBcNMOA4xEh5ZEs/3yulDmJ0+UoCa0RFOi3gxKgpHsppIo9LN5cku
pTw1hitPaP6tPV7WuVkTich54pI09uoZGdSP2Etj5GPrts/Vm0kd12Qqtm3sEuC6POsuo7ZB2F81
G1pJ4T1jpn/MLAR3MSGjdVtyTZkaXjVlNP39801DuMtC+iYCuKuaj4jsmfa84Y7AvkCDf6mTPaRQ
uuiubq6j0qJRSFzHQpci+240av2/D9PgFIwaOZ8rql0cVAQ2qzABy2L5XsgRuSKpWovrqx7ZtOQj
nWl5lpBLpkRkh0yvIjNg9/z3r6HCDbepVucXuAbkaICkmtt1hCPA8f2NV7UKGb2kGf+NNI4tbfX3
IZhjSpRwrJi7eKAMlVXX3npzm9sFNs0AZkaklKvcVLSvQU+2hRU0Z0KGj0lsMimF3rdBGIgXg0HO
OZreOCaOwjblGnRNZiVDFNOeQgyDYAlVBu1N7WJVx1SG5o9gejoDS4a4P37YVR+us7o22D8ZqcZj
9m3m7HwZfizhhPtnopXnaADvOCLzhJs6YRBhPVkefiy1ig6B0WZzQcrV7u8zouS06n1PXMeCvFth
h4g+jOSjR5RDBxFHmNK533lWuqe/H5mxhuRgBB6hFVPith2Qo9A62O21R4LtgCEi8qJ9Lb1xGWBx
IdROIBGG+3Pv+96Z+tvPD7zp052KzEbJWu1Aw4ZaU3vRCuul1UDiFHodXliqyw+3tX8NTV5c0YT8
cQcAE930kQU9Y6Kig0B7/qluGrzWzP/Pzzde6Vzw1901w1F3eZzbVz9tf7yY5IisNPONFznimpZQ
2fF/JIqxMbIqvxR1bAINTbKFIryYc3GBx2f6TkXxrQWaXYmCuiqQVtlLm4BP6TjNbzf/EwZgHxgq
haew6vpfpMUgg7Q1/xbl3Ld2CjG210rsRA4Wbh+LuWqXxRdLi5V3X2lYWFADieAsbI/eiciNh9I4
P2GsV2SPSQhLna0/2tT/sUm4X5SmHC4kcO11xfROUaUVe5mq1jLzrP6tbfqT34cXTATFcdAG654E
/R+JqHiGdrDbw5NFFa2NztkiR2AZMAYmCqtcAqIYjmqJGOfvs9l0dEpq9oe5M4hw2wubtgI9eqcX
J561cc9C+arEQXxXAnurFIO2EzXR7ESlhgarkH0v/PSdyKZkKUKpHCXCriPOEB8cbkl1GkBzZfyJ
/wrRbZf28r0d8VIQsUt0T6jXlJQjCoJc3ZdNgII2gQo33eTCmuKZnqs3UTk1xAC5MXta7G0V5i9R
HFgzkZxB/0cI4yW9LTMq6SMX+KUNtd4AuVxolUti0fRGt30XJdFbri5a0z4BDKYqNyw/3mEtXLOA
bM20rM8xrfuzGFhTncIS2Krb4Yi5ECNGAkYJUWVx6vH9IKtG8N/XgX3PRPmwsqbbYVPk0NEQtPJ8
9EEDMahqpDk3wyRiDGT01dYZxmvuqurcLQg0c3MRHhvsi0ZnFufnxefihi1YkrWg/oK/wURZJ0zM
U/CkAEk5gIFFNWqECIUBWXv4QG9Gr5IKIAxWRpZGAJtF9itOc2B4hfmnBeDl2d9IYABz6hGmmdqR
q1JocLJMBxuAOyirqi+NR+kCGejJ1G3jSFwag5ad5ZbyvTDlix+hzOhSXLVENA6bROsmS4D1wkHa
2dWVqM/k88itogUfQ3ktVKZGxvS6EvuDycC3xRomF89AMQxXkhlbPMaiOMnpjTUq6UEact2MjfE6
hNEnaJLqXUUgXzoMgrE8xbukZMycDNg6gf7EcHoree9D9ZSQxAlCKJbih4wUNSzUVahn+rpOLOuU
jfGuJl/BMcI3Mi3ifebThFdcOpdKV3e05Ep/4eD53hQjSABEAdUHShz9EPTudxGV2ee/vBMEwcCr
qwv6kAquB8mxWfjdigCmbPJL1udweoMRdDhoOoBRKXVUF769jo2wPYghJjZq0PvP0P7VFsU+APPy
7g1wBDu9Nm6gVcD5Yr/dgrUBBuF0KCyIsKGAQ4omEsGM0+M3KTKaqYaP7ZpmBP5JXBCDLWlc0EDT
VTe+Pd9Mn4qlS2Z3KTB+5uPKDOx3ty2AMAGKMyBDtFnXvQjXZsf0PXDBhA+K1Cl3uRrvnUZhOJOO
zRk6TzwbIxHtiNvr50R9jxeJ+aVrouam5+Yn95Zn7wIAdNtCz7UN9alHzWOqG7NtymVCSbGq/Qm+
DapqEfaOcySzxNz3VvkCXCRcPNe7UASEaaPff67M2rQ8N9uxbo9xmOVvipq0gFL08erpdDChxppu
wkgF8/ojampEBVOOcpsjciYr54C6rj/4jI6HoKg3FE0gaEdjvESq8mvsUF91im//CORHquGWM6On
2ZFYuX0sJjcdxU355mrxR2dyQ1i9oQF5kdUHEcH7yC2tvT2x+uAF/K6czniL2sxaa72vLXW7Mt80
+pSz3O/hdFrWkjgxd6kGoXZT3Fq7lU286A03uRhR0K0R3oGhknTx6oqCIzLVEIdlqx1DGjr0LU5O
EluvbgEprWodEnGBnd/sHB6bib/zE5czYhUEhrVTfw5DtTICEytAr4uVaSNxbVLtp+PTRduFV5IK
85k/imTX4WthZpbV18iv/HUDg2vZF3sj8vCY844ahfIIGN9d8YH1/Gyn7J7bCX1QXAYYKkDdT43r
nM5+UArrUDmIrrnwQ1b4msN1luO7qEWxS2CErYeCp7Byh4/U0aYdwU6iXR4Uh+dWoXQMLzJd2Gtf
V6ic2qajy+ZVC6RWYCziSt+mnof1OC+JdDK9cZ173nAZPOKBFQrMkylb80Q/ncC0Ho9pkmnWRnpu
e2ysnj++HuMrvNlqkQ5t8WgbtowqQFrehGBhGs20duFo755F8/MNKYOT90o0q8HqlmmD07TtLYzC
IEpXVpObJ88ygJM+Qx+B36AL6+vDyG7wM73DuL1+ty3lLkzj1ScfbftMpCPhFA+wUOsFgsSGoiNO
Dg0HrQR73Q/c+z8JypAXm70NMVkNSSUb7KOrl2Bo/+u96YXtRzfcPz//z+/Qhr0piFEVhoaowUQv
XuRDeaLoQ+mvFsuCxRJbOL6LRAvR6Bpqu3nuT7reETcV86Q5ObDEgrBRTkmSaOJuUvdqPby9GkkN
pNfd3zqh6oLiF3UGwQ+V/K4xz/wtK63RsxYxdm4l7ti1p1MoA+8/2uhmIZZAKgWnRmYWj90LZ5nu
RVcl47ZUv5j0JhtbVw7PlzJ3Y4KCclrWrPt9RCvq+aaB6HQQ05v/9rnGLgley97DEpCjOQF8e0Vs
HbsqjuN0jowYwna1lhxSSbfVGnhBbT0rTs83yGnCpdq34OUqMMXT/vV3E5v2rCgLjIUSs4ktWAAZ
aQ3BDlgHkLVaNY7Ag8zj88OQG2yJDnCmwh+A1WNSn4Re8BL53nceRs7W5reuIhH+KjROuaKEA8aY
KVqnqsjeyPQmJLjSvvDTEVnX+59lEkbnznNr5IqpA0wgB5eYxuPZ0sWGMpTZtvZCUFh2y4J89bdw
nD5yiHtk7u6Q+dbgZmzb5tIyDzmgK2QMXdvVMi2Qi4XlVjA528fdRNKG0lN0Q3FN/C7CaYTvs9WZ
8ieDtfxbeU2vIVihv596dhNwtxVrxU5sRoYpCrUW6UQQZL+6ofnFC9cfMO8KcpW8ZmM7E+l0aMV9
1GxxdzFYx3CAgYhGxU1VoXe6CIJouSewp0weBhIxzl6O9lI6rcaRQF1kQ9ceOpsfsoe+XlfMcG+M
C4O5pASdwwwrP5CVyXNVj/aqZ+y8nswraZf7K3WIqo/MMLa+otv3zsvYrJEzBxelSNNl7ExmPPTW
4pROOJJGt74nmfjMS5zmkee47gPlT+x58h2T57oFkboKo3CAKpW/FuOk7tVaLuu6IdjEm2RoYZTl
76ZSnExkgrmBAtpE3jh/VtAGCEEyA7V+9ay5wwrJTdDWtAl9oEGjYqs7qSu/ZRCADbW6HD1qzaEZ
EZZ0+vgMxcPdiQEmWz4yKa6NcVgF2Howbfcc+OrQa3ZVX6Xr1qjaVRPOIjuor4xturMCJy3JyJ7O
iOgp5Q0pxieK6muExxHqMYWq58A8KiF3uNrdVQqSwbUHE2ACRCijZ9YfByYIWWFvoYnxIo4fpeV/
BTBVDJuByziiO/XIdo/ADahmfQO9aeEDmuvku/wnS2fW3CYSRtFfRBU7zasktMuW7Xh9oRwv7Euz
NfDr56DMi2qcZBxHgqb7u/eem8ZAYoSe8fRuHtsY7pmrJix7Qapld10yw0EbUBOQPWIicm2nQwdK
nw1DiU1iYYcsZvGRggHyU/GsVw7OGh1SBltyMv5/KtLDJ422aOyJRB9Vj9gpKVip/YYB0ATVwG8J
/YwpSgSuzJJ35oS2FXRDFb6jN2zccv7lJGFvKp9kPpyGv2HhmpuiJWmWUWNxAS0QRB0SWd9hmbSi
Ibnk8ov4WnGBEcGKMH2QZLDOrj7ra0XtZ6wDnqjvfDP2g1K0m3xyTMbreIDqzLJXajQfrNG7S1wT
F2aOhFr3yCeMo8DOAGCAAQkrtt34ER3Twk3KfdXJOzfFdesKCBOmnPI9PYLuKg2NR8YqXB2h+xrn
MWd+oyXmX8KCbe3sAw92xmBvfiGpy6pSZtvQ06JjL7QIg/xaFqF+7zNOvx80/bN1CnXwa5dWbYoy
QlpZgYek/eKa3GXkrQlgx2efB8pZMm4bpVEfFDcglJ92szDbwYvBa/jKNYj+UOD5YXnadfShU5Le
NqI8kTMNKuhKz+ShCHf5D37R+t906uQzbtl+cu/xmkPzICwNXI8ssNnvRi21D3nJIKWJQCsZGB1S
ihHz1Io2KdwaDq1EjSiZJBv4KAxgUCVun3Vfjwfb4XTJJrDYWHgyBh9zcViBf82A76/w7DzkCRFf
gYdwP2FXcZL5scqYUxYh5SoSQroH9dLU8BHI0XzFyeX8yTBdbO0Gi6wkRbFuYoJldG/4F3LbflIf
I+midWPLDvwRqd5pjHjP7IptiFU+aNP4yxnjN01Hsm0+1F6zntAD7EXTZg0yIAj7mqxPcRSd5BIu
QXSyKO9bWYaN70TWnEQmmmRK5zjUBvnOkDMtrThshwmIZMe29Cla1fEJtIwe1jEjEJjCNNzJjgh7
Uw/scCq9ukyEpgY+D1mQshQG78gSWQsrE8yjp/aNSSwu68cEYD8t1FOKyDGgK+vC+7UiJocAXtOd
R1kXvKf4rRbdr/kMruLaJHr1CHB6nRMyTxVI3Spj3JEuJePWS6+aCA28Ah880CiKKY3sXhm0iy/G
1K19a9inXHW06uAw1SUc3JBdPusC8+TSeMKGvglx9D6VZvJRxfgH/BZPPk4z47Vpor3fZkczqsxL
jx1kcWni4v3Wa2eryYKW4E6tAYZC1iuLx4FY/7bXZHmcI8RyoFqE1JTBCJneVM8qhqPn4U/r8nNm
hc5B88XOck119KMYxhnkwUgMXzyiiCAjqztj+yRUYpzKtA5os+32pfeRdDonyBmL+2OC+Uw3Yu2j
UC3vL8ykMQZObLYkq5vJ9Y6Drt6Y2CM0ifJd0z3aq5wVGEYwNoZOtwuyEpvKKuObH9vZvKua+c3P
u+cwS36X92Dje9krxqFfqVt02ODr302U/AI0+LUKkV5KS+GSZ7BFBNR8cDh6MAfR4JsGRl6CT2RR
Pmdw7Rh25gemsQergmAE4QxmqKV4qHcierQRxlEWkgSxse48im+JJohsSNeqErgCaqo3QGWR658n
eMrzvWixMoxx+9TU9byN/ZfYMO9gv+Cw8wgVGN4fMsrfKZ45q0pb8qNcBk2LZyOv8xU3bLljOIAr
IV+E2zZhu1iRNIzNV4iDr00HecArKSKzSrDVKZHz3hbrpmIq3Ul4o7aJhanPYKZ7kowGSLiQOTR9
aJWq9zPF9AQCpt/KBddql0kAYuAKTOUOT6GxG0cqfwQAXDauWLnMAE6D3MxyrmEFAgE0w/rDauyW
k2rxiH+IYW5IQiHLOZ0qASanktPbBP84tuHtWiQSD6Mf9asibq5ADieiKDi/lHvf61pP+PhgNh7P
yd6QbIsBcnTSHsloZN/M63Hlp1a2rWcCK6nl1tekHO7Y6/4tSKmzQ8Nx6N9ny14q0WCSA48h3+0g
VM8hRA5rLjc81sm5QF0P3GaBD1U2ee9sGYt4pPbo+vB7qd0P3h+FjhtYufnMt3stYXkeDLY5HA1H
I6h1HXRv7TLzZ+dMfBVS4ORQLpF45V+WlE85SeDVVrUR0GrWGgvKuhPDz2zLH+VxsVsworMu9biG
u53ZmtWHnP1zyKHN9PzsHhgLAYGSKHeeEcfUou5hzpEaiqbl0hcfqGzE6hL7B2auC8fSKIC9ONdI
EO2eEvPd5SHGbAfdX4uA02uFeE0r39rJ+lnWlfOC+/nHYjZGPxjuWaLE91VdIs9r+Y+cmeJUIahA
wz9wkzy79PQe6znhMOPCY2VjTZYdfStzC7rZq2Jr9WTJIekQDoC7u7GHFrTaTArG77ahi32N1Bag
GdP5FpIhuWX+YAr76s2RAQSjnCCbkmcsyMeumcWqzUIdtWZ4j2HW4FfKirWpmsvE8U/K8d4vrA4s
Xz5Bacg+WJq+hYetsHczilXGJiD3VEuo0JE3bpsJRI+R9PNzS1x9rN0HVXoceApsbJHbwRgcomRb
UNgBqaZTTdCLXBwdMRLD6/EsjTR7kUKBMulXRAniH/LlnBzEPnbHDq9KAQVHvA8xk4N6ZODHspyz
iasH7o1wE5Z42OZG0w8lj/5h4d5zRrs3MuUfBAUwAHL7HVOFCKRp57IHnsinE/W72l67gx7cEi3o
aS8ns5uEevasrCtViP2xrJ3Fm9YioKXhto3pnvHwYE+uZX/Y0MFWSWR94Rut13WmU9G7DVUBKr9N
8QyhKUJYpQ+lL+SHy8ZzPYNP2ngJ/+Ta0WE6QuPZ1uNobzND39l9dUjoT+RwwtDbJunUFeX9hFi1
LoZOW2G46gN0XuZFFqV5nCCcCo5FGwI9nPufzCPAUMXgC4feOccTD153UGSEs/rs1vI8FvnBXaQk
TtOX1A3/Qlqi2wugzIOe5MfYwUJQmxP3UTHsoViSzjOb+hI66Dtk68mDdHlQGRj5I5uUsiejTy/1
WEro/MK3kePPtgCO5zFLaAG3rvGY4NWABXD8SKby/vtY4WDm0zz7jVz7rIcoZg5G0kIe3THEIVoV
B1/P/MPkgWgPK8qMh3w76NW95Yzyjq6ejRaSZ++ET3qwr7ZRmX6LtJXXZKy3dKMIRgUNRQpamsPG
neCg8egINfFlRnoGHosRGz06yG3Ezkate9BiwSyzcKt12jYkzRufSJLjwG5zltoWD5JKDRcTXWN6
W/ZKGPohlKkOLKMtr6WIqpPnT91qNokK6I6xdvksd5KaPd9cCjSWTl5JQNHjTE1eTeyj7G/szs0W
9YCJbRZuaAC+020kLG10aGouFxefm75bC6Qs67hjOSIWVuSvBGdKKon05mibC7WtSI8wEzm5mECN
HKhk/BA6/QXAlvHKvja69Zun0Tpr7OsA14utenoX0xjTJ8wnatJ03UCc2XXkUxqyVdTz+WA09avG
Bmllham9ObiG9htPxLzNdmAtFHG8MZ3225hkGyRFmBx1ip4tX5/O6MgMbcbQPI3WMJ4VLLqVtjwY
Z7quby/lFClA7xH+VQILlVa83n55TDP7QOwUC7tvXS2a9LZOKDiDlOi+t1+rxM6t3RzYj8OGQdM7
55QsiB59AhNjpt4FrZ/9yhxzbuWrWo+zDd8022htXl1uL3PWv+t4AXd6ZNa7Skgu4N7WHwvXbo+u
xJx9+9Izx/lqIXFVibpSwWO+uvPi/uHQtQIcVrHrwtOcidhdEd5FUC8T1OeCMxW7zGMI3HkDZ5Q5
ncaKY6fYD/JKFacZ6yk/vS6iU7EoPEM9Zue5DPtDbdBJGdtzc66d1OBLse1TWLmGE5MOIsK/mudq
AbGhaJOeC0817JV/387vcBUQNGiCaR6HV+pWuyhFcDZiG1+DKK52BpfJ1ywqU5WILkY0AEKDfb9K
wp9iUaDjRU+z7fnDLEit+z6kU/Q/bIehrOk1KDUOPZa6WG1BgsuO3kuVPGaFP5wkPlFOH076yHjz
wW1oYfPmPHsUM/HOzlN2drGHdLrmTf9ej43z5M+xfKQQfbFnuJ2Hx0BNzUOk7d3UBZfHjb/1VC3f
m4mkXYWxPIpvwk8PwgNNaj9OZkRopw4gh2CqmjT/5Nrk6WrOa7eXuBcnEnwEXZkRRYB3jrrlURA6
dW+RTteFsgnc56b9DLU7wCAcLh4OigBofv83Ni375XHVRgGbZ++SLi9CG/KTjOq9HGsqIGZshyJz
7Cfogw+DSsL9AG7xjIG0OfsReGFDku5UicRAz1V4+xZmDuAczySWaC7IO0W2mU+Ppho1sKdz/MZD
iXKcky6GAo6wI9Q6ZM8SbqmqNY4VMPbT7SWLcGmtmF7he5axyWCaUcDGZkR9Hi0cEVijySWCZKJA
ykJArzLS5zTZhHdwVcO7SZoup0kIuPniLZgmOrs1l1qGRFNbwXiiK838nHuhRUpqtu+ScVc4E4t4
7IwcJdoJM5pXU+O1fMfbi8bYc1NjlsXDYeQhoiFtWT49qFwy6WmcNmlhguvpzH5buYDooxoPbiyM
5ilNgDL8++6dz8nVaY1tlYXGUxSGzAZ0b4Y+XXMdufABTrefl6rzhLjCMl3KiT6vb++7vrzvJNMm
a17Hdn2q9Ja9+eILAYeycz19PJYeJhIOOjy68nCraCi5r9sUUqhXLqNp+N9oK0kQO/sEjPiTLI1j
7St5H/oGXM4sWlznJbyadgD3Xij1BX/bCSbd5W6NWv9k48/Fby2HI3VFX1Hf1HtnmeeOxTIulpNL
J0LbPPRhtA+70rm0Od20//7peVKTvebcf6p19+12N2QL1bBDTV9Hfk8cl4QoqyX/Vcfj4lAn5Qbi
OL5k9tftb7E5UV8i71AuLiO5mI441GTnamge/62Wna6fi6nI+GHV/y+RaUDhN9KTNs38ZpaxVYkA
x4x9VF3ahkH1v/9KI+vY09Jw+wxul8vtg6jwTKz1FG75Rs84xy3tHWW2XI5UyzB4BLDmlnD5bndh
52DDrlETCPjExa8ra/tOLC9gHnCvCjCqEAMfNMJF+8LN+hPqGNNt03oVisDAaPX2pWjtH1N3xh0K
QbLv08JD0Ms0cjtkzW0opus5cbUdg9zprWxK8I9a/jQsvK86rVx8D17Q5kTdWpwz5Oq4OJjmoe4f
U44vPeXF93nHILBD0eE90jdxp7t7o8Z8WqZ05nVe+VlCVeEs2bCRYtYL63vKtljbqqMApPhvcMt2
9NwpNJrbssuBLjv++w3RjD+ZFhc7p4i6DVXgeJiAhsV+ZVPWerWctH0YhrneY4rzuTepEYzoRjnX
QPZWuG30PSksAHxckCsf/Ai7Ni7fGrsb+eckPshOlHf9Iv9DawQrRUFm17X1TrMT8Yztgn6FtPiq
5yr4t8hR4PSmDJtjmKWPh/bmWvn3MGnJLx8N6Y/rwTZtHjU99mUHt1mDRe07DZ9ioHl7BWVma+hG
ddArTtjdgON9uE2ep2X4PTo1CQHbjR+qg3T1/qJNE2ujTKZ/PrabF6oeRnszNHIzKNxiboyYczMR
gHYM1ypjeUaN/ImsUXv9d8uLkf6HNP1W5Bo/dLdEdws5pvxTeXwTPvTN1WSFOUK3ZV2zeDjrfKBp
nmmv5s1C5sblt+bVW8fT80fTj7C38FWk2JqnA7gpC+HtOYyabewCZDB0Cnzh+1wceke3UKDFCXPi
ZrAH81m53v3taYmNZXv73+oihVExMhiExT5ebk9M2MYjkVgmsXScdSuYXMnGHi3zw3e9YBZQ6m8b
AmWx07stEbcbxlC4joQme4zIMdzV5elye5kjekOHnseGm9DBRsdxvSNfaTyPZvEYZTWpIqd6jEYm
ceZcoo3Z697osm0BhvLf95/9QuPMGVMr2apsF9q0aNw2X1PLELzL3GnHm/jXblE1dKxVRp46h76x
mxflxTRe3//7KMwmvboOJWtW2/ApNMYT48t//2Q6ndTe7KfPf2sZ+ZoDD8ty9W8pyHs6o2ykWDu0
YDfW+TssiQdqRtQXx+atZffj881VNJJYqI8dKtpXQzCIBy5DIz6RYTqwlPkH1cJfUFX4a0R59+LQ
+PNeFIjOTgNvohw4BQh/AKevgCDiT8HD2Wls4P0WaowrBsImFofjUWrJn8RSu46Dc2CIY4lgfe67
ciYg2zxppoFdbdJ5u5KBtbezy3in5kvKQynV4q0HFO+oGdCTnZEjG4s/CzA53CyK5BY+vfWckERZ
pZ5/MAqLIoDY8o+drapdmOGIkRGRISqUcVE6oqQPDxhCVYTzll52fdfqBybt1d+bnNSrcNg4kRaM
wNDQDmGjEVVPyfINmffUWOlfAhjyKcuxrI+NtVWL38pRNdwJFwwf6VczT9CI4cc+ZFOcr1Nba7a0
cb7JLldg1jY1ytRbobqRrVWX7cvlyzxWT9Rll3S4cldnrvuWTW52KoX7fhO6bUPUF2uY0Ner5LOy
7ekNms4YZGn4eVPqXPbom2EhwFnMka7ghsAcugwZYNvJu1KEwJ2Uhd4QGc7dgNUAsVMwM18ZHk4I
B4jNPw8dPYaQuCtzT5TmLydxCw9a38GHVayTzXgRwzzgItT97Qxzgs+n/+tqETx7h3lXI8n715ad
8xIhjoXRVAW3LUEi8hEWriK4JuHKcJ4D4+RDJ1oWyxiLr8r/MJFgirbsUqtyblHveSeEIg6n6qG6
C//yUxvHqY2H+5vjMU2hgGQoPbuUidXFT8n+4IkdiYLEgAcr+8tg8vHKzAQKN4QGnv3+sddc65CY
+ouyxaMx9+m3VkTPNXnNl4KE0NYTlCDqhpefLdPf0ytR/78LorSxuYKQDVWavDnoRMbiCTQNE9LK
ZB68wV4GYMre3mRvVhN/43mk15QyNMwU+d1N+Lu9JMv7yLenjCAJNxSCXF2gx0e7C1nz4YnEc0Fl
Ht6bVa/RdTJhctgyfCwf3V79aWe9fjfq/K5N2dgLxTTeWMyDY5+hmWcOpL8kebLDGf0y7qIds8j5
lAq3pRPdq6+Ner8dNTA/99fStPWriOYCpGtsnDNDGudC07/UzWrnF9WuA/d9wQ7nXSBMexfpsZF0
e9NbapSH4+j1edCP92XDWdgKEdjZKdORUCy+yIW71dI9GVLu6E3hbxRB8bY1AQkgzHEk0AHdVB3K
CNabUIduGnvxS2sb5p7jNTNhv3+wFrnKQ6NvG63Hezn8ILNruiwha1G6M4SOHmjyYEVefnUAEBg+
g1m0nVCoqwGM64mMrKNRpWjRmlJ5mncPiRi/jUfpMQO7oGgrZhmMX9IECh/hclQZpExlOxyyUcux
euYJhSgy2ajQ/8QZPQIicU9FsTTFIolq9aWMGQtAsiVKbzLPyi5lokNjGd/Yf+jbTPgXrjRrF3ld
xz4UHz3+OlZDt9rbJfMXP77mSQpoR2Dg4oz62UUu3Vq2SZyi+ZVV7+/0NDxHY7TRcNqtY8qVyJKq
v+5MrG3wvH3aklVKYvHes309EGc7mRY8fvyiK8yyFHxaAyk5WF12B0Cyq4G+zy4+D4QzUq7Jk8zj
I7vn+8kzjwNeRH1ORgZ6n22R2Ees0zsjF+0OADCGZCbPwMKKc87WDPPfjx0SwmqR3tfSpypG0rac
/gjDXDLQxrXzpztPcfZ3bBALKvGTdYRXzpaX9sk2iXjzWb1LxwAOPjQppDxFk6EDAgZSNv7sVwqO
NFJOxt4HM3GP9VlLm3mNpnPwwv6zGBm1D65B3GBBwje47Rl1i2WZZgpSzz9RTrZONwta8Mp0j/YC
1hZaEMj9ZEvtknHIPblOC+tpWppDh3WZt6BtrParGdJoT/kUsaiU+cNgZATsVYFlhgMgTGGlLMqe
m5pdATGF7ehpMFtjHeCpTLivQRE53AWTggY96M7OxmAyMK85Df34OVM7kMg0XuYD4FS5ule6mE5N
Y9iUlPABA1yyASVZTBuxNae87yvY9X0QWvV1mJucj4YwhL5ctDNvUSwrMNjyPMU+ST5brsteCzgV
4VmK54/OLS6jMvq1gRXJ1NwdyaP96MkrSSnmWBNc9rpDaIxyvJg+KsYdZ46YXLF0GDY+K8IPYDz5
uypBCKyCV7gSnXt5qwcuoDTrPzCtQIMllLDyG2ejE1k8lGF8VGtDyHDv1AkKml08cEwP7JLO5CEr
pwAYc8h6v4XNhGvGxfs+J85LMhHhCRe3AjJr17bfeUQgVZG+BJ7NqLqTBOwJaQMgDcY0essYu62x
yf/iiH7oSoTDKILGhnB75RHP2lOmfwFWvZ1mgBIpvxOLhDJTL/UDs0ymU98+2A70N3fa1025TS1n
Nw0uLmKSj63qnwdSZxs4dVtjZr3zZTYzsaSfrLedH8WOiUBM/uh4TrRTninXquhfO8d+7lPJXbY8
NrICq23kyj0u03UuObv1ggIYq4fhNlM/mTjup0gBxRY0XIwGkE+LEoWYDo/dUH3StkPmjcmukAKu
aJbTtCWmgDsg24cGKddVSvR4wySYIYbIm11EDNsujR1xPe04Vc7PPM9bWtvqE4vOHDdo9DR3ccJI
rKDCnYBEnv/xmQ0Gdp299FxIgcQr7jmUYXFFv9g1y1NWFR5/UOd+sL0dxrG7rMtkoDm0rHsxRvpG
p553+Qo79r0EcgSsucUnldkImCAfPYcyo6Y9lFP7qetofSV5cgRLci0rKD9/5vaPC18M9JjYMpnu
FmctLYszvCwX8jBlAtlfFXWXEBPDyXC7i6+ax4p6zuNDl8/JFRn7qQYCWesSQNhQNStQgn912lVS
w2/Wk2qGNbYGChk6hpONsM9WyQla2MUYKNd8iSeH0sVR4UMTaAP9wFPzXmuzD6RpLvZCyU2jjcTn
8w+MryydSz1LOkFzmQGEZ6Z/tYEi1k2UbUFoX7m+oRnW1Vsct/cWVq0jTQhpX3K6e1cjfT5J8cu1
Q0a/Yc5IZ+DG6ftxMxPV5H69VkbhgsK8r/J2oK6RMhNUUQjqc3fSavpMhYYEhZTFL9rnuYGGwvPA
PYheg1qcYljgeLMWlLmtEmZ5UxUSkDaLd/5ZREOBba4rv3yaQr3CBAeuV/kefTdwnBjeaye3fMGi
6QWy4LY0QRe4kOo39JB4QRmfBr5P22Pg1DKC19njWNM6aJkMclqz3Nahzrza9sg0hKhb3V2Ke5Zm
Sh5NkmoFXpx9XSwNgPHgkkQP25WM6+VQ3DF4b/JnnAjAZqvoMee5xDNSp2CWJcI16YSUrWLiRQu1
x1DdGzFI+IzrMIH1a7qO6rLVNoWPgQ8h88GL8s9x0D8t1Rh0PJ0dqOKglkO0AF87dnAAHb8LNAGu
UxqIEFqL3TWRFaiMoktQkhOccdM7yuDKwBS4aweewiLZ1qMc6OpWqKS/nYMWOhpI/+kARZVE55pm
6yOHTEDeyfzt1VF231YgXVmvV8aUQNfwExJ04V1lRn8yR2YI6uJON/ed7vy2KlbBBF3dr+YCL5j5
1A7eeTG07QuOlamFj6SMRLOqh4lyMuzjsED9QFScd6i1WHsC30hNvZpGg8YwlEEHSw8VJ+Z66Zay
DbpL2ataXCYkVk2Gzys8otTI9kxpoEBlZUfMR9+WbXOguKA8AET5sqMQrI4d2AXECDP9yYRJFRbz
8zVrPx2303spBvDlfkGeGoNtmVCe1nTpgWOAxuYJeHUHIMv4Q/HZa1eQDtS5gzc2foVVp/gTZLOF
nf4prVaBeqGktjef0HuMTUsBLsoaCCjVYweq0pU2FW+E4b6LJu7WHuawXsOwxTiJJAGnlHUbpngu
XnODqod58XoV0Ag414hd0YfHrs68LWxctvW0DTcKG0pxBAH10fUk4FE1uRmpj19FzZxsTJPeTad4
aUo86xMmr4aguHAIxRc9ZmS/y0EyxgAQKZC1pgPe5ng7yYs70mk3JRhI6vCMV3hmD2tc55ZW7hqA
o2rL+TuEoIQD9DlzLRbp9lyllPxaFTD2DmfRyqWRaast/u7ypQ3xm6XZa9TY9yIsHKLI9t61nGdt
YtxEKu5j8OtNq8XvhnAevBh8Vk09bg90echzKjCMZOA5zI8hPGKPQkv2uY/Jbo6wbLN9ilP9k4W9
YQr07Fs+4YBRPboV50CuGpDRGYFAhfS4MorCekRGodb8wRiBr7rhg+cFcTYUK0N2tBwZMBfa8bl1
oQAJ17rv2303OvELsRrK/0yYuYnA14Pqv50i1LC2+qbwSKXGzNyV304k5SEUkE5re9bAPuL8LVJn
y6KUnPRoKWs1t4WuR4FMx0+PMiII0i7/FwWtbpXd+9N77tv3uQnCUJl6si6wBe68RH6w2qGKaorK
t0z/QLnoN9TtAL2UTEOAW22rOA/aUj4DUTkIZ+jO1BJplC01pOI5L/FuMpQRhfuQD/55RKM2dfvd
0muxi+YZ/YpOFgDXlAlxVQaN37qrxHSDumovocCf4WrqEwLjiZG0AbdFiMUIGljkWQ4EGu8tcJVL
V+KD0lFX8VezFWW8sQqXpaiwNRmQ+O91ea1zk78oo+9GJQPSRUTr3CjNS5JxdpwMKpUrzb6ry0Kd
GxRfHkpzDLx79KpvanXcoKTBd5tFDJ2z1j0WA+xtHIJQ51qPzp+6+rQd+h0LfBF4+K3HUY+/wGs2
Kz3r5n2i0Z4OCri2sdTNTsJnStx2pTRrqXGoPnxDwqv26MfRpbNjySJzCy2PVCOFN2YE3deuUfkX
X/Ss3ZUcafbUmaQaHJV65NJWS2urD5uwt6ZNXsCETZIQ3XRBXA7nZJavYZYagTd42z6y2VMvMx6U
u6s1iZNtwDlKNOt+KfrYusOECdX7Hf1B4h5itZqVm8B3ZXuZxsZ2mLE7lwuFIfMrUqigL/f+QysB
VVf8n1VqcYMUqz4fMyQNXE1mlID1Re6MYm5/mwObP7qwQZYXxT6pY6fq0Gb/ncwdcqUxQubQ3RN2
EXs7+RS6Ymqc19hmsAOmaufiXFjHRYirSGzYW7L1nOS46Vj5JM2/lY3hI+kkT+icjQid1IznMA0d
OK/Rh4Rk3PY2JR7zUemiOfhmz5LI06FgwYlL9WUAsmTROaYdnTbFjFJOEhQEDWcizgKD4dEvbYwg
WzwYShKychL5vyOQaTVypwoaXYHpPOsWBaBTl1AnWP0JW3vHiHGft2QoS/aQZXSQvX8aFX0PpprV
lurbLXQfsPzhfeQuCNPoY+bE3EPfkjF/IKmWoIvEuRS+8SAAdFQ3DBu0+rgg1yA4Dtepq9kJj9CY
iD0EXM87RleAr0zh7puXnjOOKLUFLhGGm7wcMK9iSwbpbrAaITwi+/YuIRH1N+0R+815oga+Btqx
GOjD0ur42548gxzxNNKANGpXCqjYgBuRTvECO+uubSJsB1zsrsF+1vs0OJ6tCKW7p74/CqtisU/p
S/QNRo+SaDYuBdSZlUU57Hai2ZcHtAOEpmQljJL8ULgRICvRfZRd9+wV3jLfU812sIa3sKbPLqF4
hljKTNQvRF36HEy3xxmGYOat5YQumE4mK/hA6rtmNrkthx5DiO0IWjjwUpvgzUfxa7JxWFW5XZyW
tfg0FjFbzPopXg7nHUF0aUbz1bDG/Kx0bU9JiX7qMbH+e6lH84ThCFtFYZrrsPikDJ12pdI+lS6t
YCFB+gDmldhns3sl6/E3slyxzqPmvlHwxAo9d4OYJ0DWjLuhYW5niEffni+MWyn7oql6Y+Q2CV0x
ZetpKKYLe5qghCTLU3IYMppnUjYxwPAAQMXhtkpoPtViBow5hcqBbARbhHYpTWhbpp3tl5/hFaDv
e1q15rDHt/81LHvpRqvfQr/WTolXEVT1mS7ZvbU2HbpY6xwwnWTmid65NtqWEmsKvoLO1NgAtgCv
BFKuxanUqdqXJJyjtQ/vdbIf2rR89iYBsg5SgpfRlDhP4/OQEvwcOh0kjVO065pjidG5PemL+Mcq
kyJgJKbucCs8IFWB+q985qSedUF4oXBHzfwVZf+nDaMgj8r2vvTHvxnMrZ2o2nFTyeELXXQUotz2
faIHtuEwQzAqHD5JAQd8JMctZgmS7dugXaSLE/gwReUFQHMyngxB1eKrsbQsu8TpJoGvzTQqf0gG
DGC6TTeD2/xpOynufYtGFE61jd9AibOMRwMBHVPBtkDQzaaOGSH3GSMBTOOdOZ6cMOLa5K4g9p/g
NEiwPBo25+X6TzY26K058OEOvdD3RnpM3TG6z3FRsoVrCOFm+U9vzi1IlHQ+DA7NmZDv/Dp5guGU
bGRt/Im7bdmpBy29QyyXbFQlDT/5c9pea8KU17rnM+UqCTSjzN4cjdGS7bG7Lkhi+FOyLinJxRSY
y6AKWVt4dBuo5ws5a1Kv2tTOlF7lfAbEnlB4ZozqpRUkMZimeHJ/nfipSy66VvzYprPBlCrJUQiH
uV7zPEd0m3OX8ghO4d+xGdyy2+4OMNLeiGTzRMEaunLDbW+o5pjqtO/S3Tp1Ro/TqPy0ZpqijMnv
L7VZgW/HwB95gDDCuX/gnJJIFyyZ5NuUBts/KhF/Z8CYYZrQnDFUb6AvMKBGGi5B/vDMMNTv7b3f
VaTmVGS81BxcgWA585p6n0NThB+aNXOD0q6+Lpmdh0+DKs2jspC+rbV0pmk/xrG7diXrpd8/hmE4
w0Yvy8BIpdzyRCCd9JO4wdwYBLE1fiagHmbQ29i9BrL2Kh6roD/kx6l2r0mdv3iWI/eZX37kfTyv
wKYZe0rT+wCeGwvWcNJ7Tg+M5/8mcb/HDV9u4Ns/EKD3gqmQJF1Z72BWxTaWkex7biJMoIrkrtn/
x9yZLEeuZNv1V2Q1RxkAhzuAQb1B9A2DEeybCYzMBn3f4+u1ECxJmVn27jWZJppEJXkzWQwE4H78
nL3X5nlgIlrd4wP1l5xpd9OQjU9pPuC/0wFKh5pxih2r22gegafSJyxxCjjCDVHvrmQ8GTsjdj8G
ZnOUJjN1D0BdMgcdaWaln5ODl3f2XTeAOEhQAUUtHch2+KEVxiHoOV3pWt2ufDB/Q/utFu85o98u
7FdDSpufTXTbF+5bQ6brMnjqDWc8DA2+89Q9D2yMi7C2EC6A9ewZbxu7geGbwf5lT+PtlImPBIpJ
A5hsWTPkcoTYEoiLLW9wL+BpToxCFwrJL8ldHJUnugNjiiqxCRcVDSHEkJ9D9mDUpndBezg3fJF6
FHAow1CXx3k6zRA7OBemc/Sk9ZP7sXwM8qbZSsHZKxLTibFqDhIssOVHJePnqFpW/TSsBXHzuz5K
1gm/DaaGNtsVfWMjEDIrOqv0DvWKMyWX9pnDm4HVulqUJTpgq0YYF5Oss2C6fGlMvEKmEAeVZSSQ
DC4ULux+TgGooeMH2duyJYV1SO5Zg0ucOirYuMLXj4wZfw4IRk0buUDFCFwzWWuDiV5dX2tqHYmQ
03Pm37QWWuDUmzf0qdt2qPFLalljjhpJJaBzzw8OM8aJw+/WVISlIbPe5eUkie/0+5Ur7WZLvAQH
Eg0BkkUNkxAClprDmmh5+wkvgIeIchV4OK1b/oPHUzuLQW9N3HMb/xJorrs3CyU2Y5JHm7Ka9tFQ
O/hYCLx3P+uaU7DDPGtReYQplTl7S0ryaAhysbSw+1X1opVElNcSK4QEVrcjHm3c2WoEEQz7k3YN
H6dWJi9INmHipdoiBFe1sdya0lzrc0ZJwUp3aQS6otnqGj1GbSzuwsw9JQG1RJs86SPvu5seyqiD
r7kh/I59IR2ezDFPZmYBVn7QKH1AR6FT3ImIdzHktC+o+GflcvkeMvrA+2lbe6nKh1J7hM3wqlne
M2gInCCSdTCPH5KyNFhSAfGnMAyZvIfwACYi+bLyjqyvD3jONUQZ59YUqYGsY0pWWUlYKM42zOyl
w75fim1dhB8d10qza1TQySXIvLVRBrdOk6HQ9aZ3e1/0zrkAgI5biofZyX2aWsra9iIhkt50oiX9
2W1JIbW0m+6j9ZuJvbfHUiPyfNmL4MmPx/cekTH3KN9pOIrVmvOz+VGlnO0H4b4yB33DJZ0Kav9s
Uu9ohNeOSwuiYrfdZfGt5nNVEOct9LD8rlyoLzIvHjHTPjMNonVBy5abciA+u9969WhxbnP45Ark
Eld7KERXggtca391jLINgd8r2yHYxZH9XNMqoA1IUsouIB/eaOz66FdeevhCEmnswWlO3kqKWxhn
xsgE7vpSMY1wsbXt2BI4nfejOpay1Z5pn59Y5aM7ZHGcDFCMoyXRsQuHCMZnyoIg7v0w4kPQODU+
SBmxXQzxrZBCsmn0+rpTc8ZqT/807ykv/MCK901XOkuwwubT9UuLgRB9kVh7IBpr0ZoalgnS1U5G
rg/HOrXijS1NnzWbW6lC771nIsmjh6o8FYX1nk/k2oam0Z2YAfvbyMOWN5n1/dSwlqusoIVEbvBK
4gin82KjtyTtYR4ybbKqHe+GOvxEVhde2qghXjtL7Rti5ZjYO0utqcaDA9Lh/DU6toro1qOGOpLs
goVx6sf31mxua5FtYts17gPYhNt53Sqvw+pG8v8YFyFanopQlOsg3g+7Z7BMyLzJ7xMBNhXWI/K0
Wh0ejF8uwkxuanR8ZdKN7wTXWSsRRszhwwjkx5TypYh/0ttLH6+1aV7UJhCrwOEoIbsdQV3RSqUT
IMGRtpFKv5ke4wDdZ8znZqeydeR+vkjc3dX+CkgKDkaUxotxtpdnXrli/8NtP/9Jy8kiH2qavWn4
hmO1PzByQjAcT2fP8cZ3D4HXSvU/pUoJzUOFug/aAaLy4Nsnm/ydNT0IQv5KNK2TE7Em5Ubd7r+g
K9Sz+koJhkFG4IbncjZgdREnWzJQ8vux46GoEKJ9JDr1oBU542XyDyToiT3NctlF7clwNKZ8s9y0
NbiV7QLx69fP1jhN0ku8CQ3zve1GdXH1Th28oDHo7PIGfoG+XfJk9PPsf2RtesnDrKn/9Q9TQUr7
+vb++7/+IZUtLCEtKaWydNOwFRC4X0lqZU7gpSncH4ZrsUKO6pAHBmPbTB77yFL7bkreImBdBBuI
xwjJzloipwIu4lOWfKlurmqjFC881sPhJnIYn9m1iPZElQZ3POmLEVLKyvHu8Dv0a0dlNmm+Mt3/
zRsBPPfHG1GOawolXUPptgNi7rc34qiOzTmf0MqVCiBBpW/NtLwPAGUWIOvWtLDK/SzX13P/0QHX
P2PAfg6SsnkMgb5QEHLIRPCQScpjr6PIh1DAtqbMsxZqxyEAzvjXv7Jt/fkrK5uLrzu6a6E1sPU/
KHY9dmY/KAlUk8ksvbVSyO1xSZptDSRxE2MBeqsac++MmsBRHvv7bDLiE2xz+qRTYeKxpV2zzVUx
IJlMvINv0+/IpPFQ29EhnSUxSP5QQzrm0Z3V19eXoghIFfTLVUrez4Gtr7vFNUBX1HBoBdn0BGBL
VEQXk/Xp2PFDoE8m6WyKqJJZiWJFzF50F9RQY+k39fxy/ZNqxLsAcgF7x6LpBDrsRCu6XdZNPmxH
qKM3GYXzRH/6wkQVV4RjW1tfTugXLNt5zVqCVzQtOJe2VpGYUSyCusgfmlo7ekmIXlNFmIp0sm0m
jOC3cdAPu2GgliWBNLqgseVJNJ/pamtHBDsEXSizueSUQbEQ1d88M+5/PDOO7QhuNkvwPxa4w99v
NSrGgK6XBlOELT7Myz0pnf7D2KiK7MfxjNFiYQakemxNrSBBq+KIU+gM2a4AOTAREjasRz8brjFm
22Lbz9SmRpJmhFx22F+/bFWBO7CYYQ56c1+SIrzXAg1jDP3Q+zI0wBfbprO1nIqtwTL6defS9y1r
7HXlEDzU1fSgRjs+VaFE2Tpxfp0lmimZd3vhMsQL3UzeKJUxvEMcdF2uR3voVmoykqMFAock2DY8
Ssvy16Pn0vF16vSIKGMXJ7r97EDO21VOwm2bwnSGMk5GITovGNycd4Kvr2UpbqKS2JYR29tDpcJy
N3XOy5C6d1cd6vUFefEd+DVUO5ZngzOn1PTGoH3KNbTuQunDU1MZF68UHNuHFNWGZdKTGb0Yg3TG
sCPGTXHjR5NcBZks3pnmrIrMld+cWaXXtTDIVIcNrQPfr+U40zFNJO5pCrNPSup49+/v5b46/fXT
rf5jQXJnEiap0A6ltIRb8ftdogWKA5EBpAZvqrup0VhDZFT1HGMOk8UK9F0zIdrxbWDJTl+7J1fE
7QOR5VgKucPAqBoOiMauwH3rIPizQ2NlaOKpa8PmrtXG4DzJV1vJ+r6MaMr5kF73acWxJzLu9Jp0
7tDSkp9Fn/x0i+mEMlM7ypaj7FAxESmmXiNxWhA/G6CxvsJYpholZ2+IbRR2yZowsvHsYCUKKyd/
uL4QIg8yBPXTo1lQs4zD4KAi1SVBdLOCc14LBlGhm5oiENrS+BEmYf2m5QEK7bx58QH8wWAgHzqL
9OQZLOQcm6Zb27++8Jb557Lqsvy7uhSuy5bGtf/9wgsxthJnFYHfjovbRBUF+Qtpnu5sYsbS/j3S
4wmWHoGdUZYTR1V4IDSy+qOy4uq20lF0RQjsEHDljG3QWtDjtP1TLe2LT3D4fRQZRJulnGutCrPn
TA1kcbXnGJO3q/j6+uK1NNVDgzTc0cQ1pDrXfIIEtGEAT0I4mOelBx2SRgZZaVexWU8mxY3BKZc6
mH5MkN/6Qk9Xf31tDP3PiwOmVDJfcCSqI4tY5nlP+oWcWkOmK7ySHChk/DCpR1/fAaKh3A6gV7Nq
Pjn4BRVHblp9xKFlunjisyXSCO3GVQVXGOXSo/f+kIoQjH4iq+PUDt6NsPsXqXyGKyCgjOOVENg2
6gcHKANqaU2WvFE/aZneHAZMSpDO/H1Ue+OajD4BTKJPNzlSRrrH4SvOpwDSk9muaDGmJ7N36J9b
MMfD1qPPOdEPJ9gy2NcBCUTgmdO1Rn3yzLnDXUEcIq8o7mH4i4YzsavumDuipuGKsoqaN07ZL1r0
/9R1nTetJPrR1ZVQlkjolFgFkG3PyWpxYdD57Ax9ORcJZKm653DC2B0nZb8x5i+v33OY++y0EjT9
bLvwiY9cUmxN67ZxSQQerE/4umtOq0R7DYZcM3nyUSwM5MSUSsNp5wT9YYw4FspGWY+VqG7Dooai
2drvaFF+Zl5U3Okap5o8Rgo8mwx6DQM802za4Gq64KSM74vZB4X28TtwxvB4/cov2vBvnixDzDvb
r9UiNw0LmaTMMqVumbr++91TRHJK3KCMFzgYre0Vb1rOjjA0m4SpFbXDRMnuj7lsGWtYeZN9xJ31
zc+D907K6o5xjweJoYFwlk7uSjRoJdk4hm1V6e1xaDr7MAHf3BUNhgOjse561cSLvCqJxChFygRm
VlO3Ts5U7e36HZtV/kjedw5wk78whlF11nJP/3TjdtXHUbGpraK/CQcy5h3uRCKDZD3XLsxhDEzV
jlIQ6/uGjNgg+1b36t4q7Ft27Ol4JQl1us2+FrlQGMt+2rleB7pXg8QY5wFaifbAEKr4BG+Oo4Iu
2jNO6HwR6tMZn4V3Y3Xu45cPRkOz+HXT9QYSOhcoARC+LB5XPS3ug56V2YOujM+gtYPPCWpPOA5b
BobjK6MayP61oXbM+IirsZm8BnpvrhP+wzJoG50R/Ahgcagj8C4lhtUEqhljQc25/dqhQ8Jrt6Vt
lGcXpehsy+tRhC3HEtzK9c6/Lv993dZHDkwztmW4MKeol1PSWpvrl92MHUaoQVBTenNV+opZ7ksM
J4zAk8gKlytoYVML3eYMmnVcYWnNn11pMMmD1ImTmHO9qjUSvjl21qVajok2gr1KVl00cEVNDd0B
2/xLRFObNDXX20LLZOlsI70mtyCfllPdT29JMpyV6K2fMLeWBnvc31TlhjXfxL/f5JbN3mzprk2t
quQf5d3kDyTElwangCiOYQ2WySrikXoeAHkuPHv0vwOtweDckgpkg4pkll7j1TbLO1MZ58E0oqd2
PDdA/M6FHpEkHQAhYUhL69lXYhvn6DQa2AvAoIGQMNBFHCmhszKxmIK1nejmsYmiZTnp2ANtYP2b
KAypNBlWRGYtL52026ciJ755JvIlhitPTc9tJ1AHRdljwWj23h4IFJ6fiCYYmsvXaaFytaUf9jim
dWEd2lIED8pA+jlk1cHom65ZqDBKb7I3uwmC0/XlyuGUDVUSj5RO1wwvg+4uAijyLyM99U1KMOjG
sv3iJW7Uo3KxgwUWvL4OYQYBzGRldz0D56tJiN+rWEnCZtZXpfz1pfelTQkUz9GmqOd9Y4iRyiO9
k/DrDkxtEgLjhXuqkayi0nHiAyL4YHE1E7hJjbKq6uDwSGauMwbYbvCZjxnJalo4Mi8CH8Y89u6r
PWGM3SnVPgaL3BWpxw6KftM7V6myl4lTBhAw0EPkhpFsHRCVcA6iGXiK6NTOHsK218EviXzbU21T
yzLQqOeRNwtydaBYt+6BlKwQpplPprD920ohgIurL+cn0rlXZxgS4mFgo+mj/haCkrvtZr1nOBpQ
T7PebXdOGnM2U+xY6KmZ7cly23rmZGxNmvcdCnc0drcIwrXdX1cFJmT2X+5429SVyUxSWfPSrlsA
a35f1oPeGEcr9lAW4QBJTLmzY1QH+XQfsOcUoFp3Bb1huptYZAeHXLw82jX+RQimn17wHKCcjuCp
jUZ2tPtWPHpJduv6c9LhvFUa6K2MGjrDgMUUTAF4vIKak7SDfq+abPPXb8b9nQ3Pm+GpVZL9SbhK
crHmN/tLhTMxVaWNVEfEXs7hDGhPXqyCwdjVBmIWLJf+DAMLRUmOVtNurb7E0DIfmvSiRNRY9weD
kS8OA07YfuqiSbhCDfHphvsJuC0Sw/Gls2EnEBxc5EJ9x63A9Dkq37/+puoajQGfVgBSbDeJ4VUQ
SEoTsmFHgvpsbB4HnpyWrSSc5U5haNyIkvz3L1ujjdrxWJGfJHU3InUCAm/hoeIyQxiSPtPORzoq
NqmUsXXjDA/JyDAnyrhztEY+YGfpT8YVql0mP3Ft4ufq0xzMQIkDg0ed0mGcDqho8lut33ZBA9w2
h11h+KvadOPTWKMN4LzZrLOeONXAoi3eeN+J12MwXPTdTnPlfgL9PWfhihcXFN0SNXd26AlfutYn
0ZMvvX5HiFrJ447fsUz0b2DX3CPmoRDKaXy5GuUqk455VPlkm3j45gr4aX9zYzu/n9RtPFJCGI5j
MCAW6KDEXA3/ci/IQMHGV833fGZjjtPsgDev16YQM2ma5WVR6L52iThizRFeJxub9b2FzHgZdR1F
8vz4a4T1pjN1LbMHZOAtRo1BaN4S12d8EgEw7b5ttiX9wE2UUUpgUvCWSVSRHVhZ5DkbdXcZ21mk
ylTKoLjaU+6B1/FacchjNIXXWwLx2P+x4VVZ4m+7Ed+C6VjF2yzUk6xxZq/3ax6w6WC6KR1tvgnJ
H6CrbiuEEoTRzSYkQtrHjKO+WGXFUG+TIa3vogmYcjyVcI6vhmlVnBWjZfilJVDosAe0E3k1KQJ3
3jguc0/oi2uvBq3+eBOa6WOP++WgdTkzz/lPfq+I8mnb/H5y2HKyG1PVDngnH/KLPx0bbyK8HtZH
YvwMatlS1kU041F5ud5HmFSPf/3MCwIpflvA+JwdnaLUBqxsSMf5oy4FtWaTWJ58H8znXtjd10mG
w3exYk/tdmESVOd04mDRxsGzbQY7kI/ju9HBVWiiy9ct0Yd4S6Kmo3YcaUtZiuvQifKt9GgTpEmF
R2a0izekkRfXvqtSO/lAf/ONfOv4QUu6+FDMkecwMpY+i9Sn7/ck+gpORpzsimWXrbRJ+KfrizNv
sEDH//oqcAD7j8vggMY3BMJiA2ae/UcPlJZfyNGY/mVfpajmDCrHqDOnD5lAY/f89yzTp00aJS9j
xWeDGcza2CYOWDjRxQ61ZA67gNJFF6jCQmbhH2W2BcV3Ek5dvcmA3SlJLKCkQfFaBGzIYxqOl+uL
gxL0YAUTYC7v1UhzTIH8Qa+pvxvlv85fTP/ru1R7NZbplz6rYnQ1YK5wT5YkWVOQhHN9oiztkeFc
fguqhIiZaUK0Rb9wM/lzJhQjwysMOUNOidoHmFYQtSgWoQrnH2OKwAQPZHXylbuw5jFO04Wv7SBj
jB/Ft77M2rNNGCPD+vgmG7zXbiIWJOHzPVkkF22Thp0d02i9uHanwtTNj3UsvgtzAnKiMG6jpqQX
T3A79lvrpfQEpDyFY6mqKij3XiufusAC/EcAOkfLbmeqFxoO36uZClGIpmAPyXBWhxVMJdSFh05g
DuEhd4vltU/WNcLaXh97a2zMXTK37Bj8f/0liR/84LezKSzKLsTufOGRiZdAuAS3c2cMiEeG3vsx
NOmuTnCkVhW4DVzR9VHML5zO6yMOHNnr8ZHWq7n7OqGYXm5v00yNT6FKSTztNl9+WxJ4+/urp3Ma
5NkdxK0Xxtmpq3zvRIoIfciEIfXXz4gH+6ynUQUT/6VA6/6CXuaEXFDbIDAt1lA0gk+IF+QM0mQe
SxRRfkYB1j6ac+chDQKs9a2zKyy8yq7IukuRqxGIW2IdCqXavWn1zFk4v+T6lGyzNvCXWmU/ZvmY
3wmRNJuc+fwuzc2HdMy1O9kQbdaXzWmeUUH/jd2DJnQmN4NobnMbSeI0tc0aFKm1kiN8Vig/yaqp
Whvtd5gfCJahIFS2D2MTA68mSeksslJ/Bk/R72RnJ99UhoT8Ohnz9G8tcE0YiXGzS8tpZwo5nrxp
9G79Hv6nJX2xzYjgOli6tpj8Lv/WsGxhTBifLerj2xq22Q65yzbzR8xHpSuIyAujdVmXzDUVxIyR
U4UxvIyjV0FYpP4QnRaBJKQDVYrqZ2ZyObQMOIgvLHiO+QZ96ac/RbdgcJubWurNNsazu/Fav9/V
Mmp23aij+ynrva/igcxk2DSNkdwLCH/guez7yrL71RXYGsl0PHzRji1HZ2Fw+lPm6fd+FLr/ph2b
MlliJ80fcw/eZNwna793p+eazj7taLiGBgcmHC1eMsAMA0D4oHdWc3ddBP8dqHT5OqeRsPRrkNMf
X/7XfxvT9Os/+q/H/4e8p99+0H+XLvX/YSiU4dCl/otQqLYKM4KyCIK6RkzNI8LrP/nKhdKk+KfL
7NPhWGxwVpDz5KP/UTf/+ocmnX/qSpEJpbMDcYSY529ZXjXBv/6h/qkbQucUQ02OmwJG5/8OhjL+
6QjDsFxXSNvkgTCM/5tgKBNx3W87IOlStkFz02VrpHOj81N/L/hAiVus3ViXSszZOBVxCzqyh63o
Q5SVGl0PNMRrLzAu2Pv3pEYmK9ObbrMqF0fWILw7owuCNWy3qU/ipkIN2Ef2ARPwznQKSmSPBE3R
8DhXfndTEUU9CLJn6FasHUweSwTgCBNoxBSzfgIbnEFeC5o9IOmqSrdoDPHvzN5xwiSI1Egn3NQh
kXmD3Hp29lwmEqmH6/wkOh16dVxfbHNy1+lYnYbC8vfYXIBYMskwvWRHI3Ho0CnbzvjQGqC1RDiH
w2Mzcr3HMdUKlqDGZlvIhk09pHgIYH05dTiwtyMkDN2k2MGQJWsh37XYDpaa5T/7cek9Vp73rWh/
EMAR0AvF99XkotuOGRRUXY0/BKcacyrffeOMTsTehLXuEu1RaqeJeIlENSCeTOdBYMjceh1H8JGL
Hyg0qSyCEDs6kGMB3VEnjBEH+RajfPOYuT5edzTpddwwpDAUqciDHNacLZsyeehROd4qHI1Lu177
3ogBFJgkSKPRgHzxVEL5weooOhANOjU674a0eVSjMS4cJ/SAaBIBSQcYxyn13NLpmhfPRasCN3PT
VFm9ogxYDDaWBL0Ecih7wr4LCG2BVe0MTb00XrMPZ8Cz24AIjQRtc3RIr8ARzkFdfwMwitHA9NO9
1qYe4iqouHnz4SQxaqycj9AylbOJ9U/N6LnaZvnY2517In1gaXW5frGmEq8MCgKznpBBCH1t1Boa
wzreOkwREfGy1TPMB8fsZw9FqTHWMjN+CaDL6NiYMI6l2JDwjhT76PJYAsW0nZVKKIELxKCrfobq
lZa6baMHQycVwMAWtzIjVAVYYQ6mx6BqCPhhdDWaXa43n7lZ3NDokrvgRrPG4jh4TKayxkTbqTgG
RfUGbg3YY7OfOZO4l+qITO00P7aFS7ImPHSuyWpITHQDQbF3cmfVB16FYyO+r9x3LCvWwi/p5wft
+BoIIlYJruEIqcxkHUoUpjpCyaUXF6eoaIyD76xqHgiacqLY50EYr1yz4E7LkSKk8GqZcQaccHzs
SSAJFuxu6XpSWremBowW/NAP1E7hordrMhTWeSKnc2UYOETlHUUv4mqJwj1tUmtHEDP5L3jkFoUN
Nj3M3buAD2ld1a+2T+LWHMzdoQtY0TK5ayLyG+RLIm/73nqmvUNYVhvF68HnRM5zblthyhkTUb/O
L1qI7mzAviWXEsvJqIqlRKoLzi/szn1Olg5GjDqJWVSgUgd9SQAOKWsMiAVRKhwrF7Xqb038DcvK
tp6UrxYk4ChKep8HsBY3uMe6G+Z4OyOcLpketmc/CZ6gLXwicX5PBvlhZun3zje6FQNVezOS35nb
pfUq7XLdlymtPxejIeDFZQfnbil6us1kklGn9yU9aYNciRysbqBnq3ia8QkxMEnN1y9+M6Dx5niH
/UZ+i6ay3QV29BTlyL/dCZ9ufp+WeHotVw6bQpqfgTMxz/Djrd/xHPcdZXeiguei87GtmN1DD4Gb
U5MRbAgaAMICOZ6Mj0Xk7Erm8qwNCk9OVB87q3ppA4v8WkmgqFO5S/s7kuVsB8kGznMvKvyuQt8y
fH9gGL0Yu+kyBCerTiE39ARatcN4GZxCrUsbfEfRvyaE2fU1s3DNai6uSbqxDkXE0REpV1r0lLyn
mRMeqLZ/llSUhWofEtS1DVgrITEaWpH7Q7jOsQqYX1FWPQQ55kkTbwLKZu/kJhltGH/cZEiA11o7
IC7uGH6AiV71A5Q2IzI3WOH8FYrybtVcW+CmT6PC7OoFLaS7qQiqNXCb2yhS8TLnGIVW5E5G+Q+F
WchxDdpN4kF1bbPQW+MdeqqvF9UixxuJ8qtYpj2RIWZKkq5gsWjzflP5dresR9Kb/IS7DVWynZFN
0JroyBBk/HA69dMvvI0I7xwQ7kwy8rvEMBnXB8YPGPQKr6d6sSzOcyloIxxSsKst+y1g/QHqWu48
LQQJwrKNWqCmyWLCH7TgOHW9XdH+LQ7j2B0RS9Y6JX3rAkQZa+dNDT4rQXLft6hJTHDNR92w7oaG
RjjK3RvL4Jg6FdWnLKBgxe57igj/OLlQUDJN6atpdJ+0Cs/MCSkBTsgKCEprbA1OsUPSzvevuKU5
gS6DPm2dZxna4Rj/qlWN694Rtwy6kCSb6T4J+2gJlqFahhmOl9K3trIIfsga/1oDdIGHOT1WwwMO
tFOe4rWtdlljDVgoxL3ejvdd7Zxp9+11U3vPNe3JCuMfWsouiKlzMq37KKA68Igyz43pptNrksm7
e94vXgLmhIvWtSkMgsfJ1+7MDnaCx8mFbWLM9A9f44QnTNo1WBSgoKyb3GETkfkNpcZW6Nr3LO76
BRXHHoITgV1VQ1c8PuYhajrfB+TzUqQ+9uYhwGa2zOr0OXyu2kkumsSKlpXH2JL7BWOH/6TXNoP8
hlVo6NWFziLE1Ok0maSroTOs25Mdum8pupgdgUcjfJFoFff1uLD9muZHhFIZuRL+m0RfJ1mRr3Js
aAuJXGdFLj1/jRmnFQ03aLwP3pSeYxcyAaOhcy3TDfjQ1SggVsQSIXHh3YHY9nZ+AfOUJMRXML7I
dFmGAh82e6gwusvuXqbWo53C58uGp95kFiGdJ+o3dyanhtglP1K/2zU8TNAS7gzHe9MgHY1O88nM
Xy21yJZrqGfGymkYOSQ43ZdBACKuCC7smzvXYIgfmuLWNIP7oEdaplR+glfOsWv6RiYg6zpK63UP
y2BjNp+6V/PJWHBt85jEGgn8PsLyudTo9ZvgjSkHy4uX2c+5Vb2OEWjmMemxkkV7ewTim+cZRrJ4
WKe9F5wirS0OVZNvrIaokMAmPSVrEJJxHZsc+QeI9YJKnc93XLleXdK8pHk8+jXWa6qyDMHGYmKQ
vnZta0sYokYZXK/tYITeiwrNx2S96HtMQeVAvRiAsdlqsXuPJossKd30lpVf9muNVEfqT3sdNu6d
NjU87D4WOKLi1qbZvNRdNkB6n9ZBi+WyMUCD0NZhIqutyQkFvcDkJZ7Haf1AsKpuXJTeP8taovqG
z7NAJEJyfeA/Au4Uuxa7YFGm9tE3TWg6JIfUeUfjAR7fqh8FY8I+eSpCc+ukXXKiCbbzCYhFjaif
i6jM9uhfaoLarbPW2dCdGUJgQ9sZojO2qBPQ+FNbjZp2V9UG6dEFEmNW7dRHOeV1QMAExk4LuMIO
y8GPsZLrXsN6VvaMNXqVgLJN76MiZ+5rQajI/FcSSa1NF+KjiMF5Ak3pNEjCU1sB1nAe9QYlJ1Eu
izwNKBn17L0oQWiPDH/WhGjuiFvZq9BXh0Yn3SPqYpIOHHdLGQa6ucIGjtmom+pyO6PdnLiFNZBa
PzrHgcIUkFNksScM6XhB104Hku7v1C/ryQIv6T85EGHbzMz2DVvaisd8UYD15kfKJ6d87nLDJhDi
w5gF9o3PSqPHUl/oTYzRoDLfRy9iAhJBKR8tLWLsYx5NuH2cJrJbp+rl2iHGGUMIGEVr+pmqnPVK
H9Jtb7GJhwn5ExlhnO29rQ/t8bOGt6c3eXqu+5YSYWB7Hnj0YHZTDRJNhu8G01Tl38Wt5h26sNz4
c8JqBoeSTK/XOJ6CRcUNvQr8G8unEe7FulrYWjvjjTClEZH1pnO/kvrlFmtG8vkMXGiWNP6eoyDj
qR6NcDf6k76qfIavUK/rQ17xuMNmGGBvUCPFQftpCJb50UjXI5vjUkYW2WcGD5QmqxRW4Im9NttZ
OvoWbx4LGWazMUXkrEqW2Dpz6YxzePP69NXWrfsYus9sLD91Y3tjpY677zK6YnXxZGTySaeOagaW
p6iKdn1XPxlVeD8Vzounq4vTkcXSoEze9DY8icb05KlCydUBKVuB6UEPOQwoS3x/g18vOaKUIdkv
BLpae2BYhD3268S12aBbbY+G6hDmOCbDQuf9tj/IE+tWdAigJdVpeojSJf88XeRG/pZn+bCuVAZj
d0jWJKGyk1eYHjiDC96lsbfTcG8U7kIv2KujuvpWTs2b0Bqx8Sa73ZQNwKrR8EEsOVwp5tsLg8S2
PXDdiPghDOGhzZAf1BqcqWzNxw5lNoluaL7d1bX1QN+r3Y4h5wPYJKSBhHMMSLD1Sug8QaWqtU6W
LgA1aAp25XSbPm0UqrYZBNBZE5T6EJWWPtBkbl9KQE4L03xEvY4hplLvDg6rfZqrd3MaOLBrKceq
hnYyGLaRmfcyHMbw3jWJ11NhhQa/exBaV26iHOiP7Xflnko5UOGLp+IPRrqsXE3SLnlsSBXDpLbR
OHVb2kbrRvg3rtoxs/Rv03AJkCUkLlI3X0fyyMJyXISpKU4c0ck7otadFMHTVlkGGAuLXWfG+Xom
mDJ4I5Dh+qJMle58y4DxXQb/k7oz25EbSc/oq/gF2OAaJG9z3yo31aa6IUoqiftOBpen94nqtqdb
hnswgAHbvkh3tyBNKTNJRsT/fefwaC+onS670SSUoIm3MEC/1NlfghI3XsPAaJ4qcHgaDmLChCc9
LgAm7Ggdd3uNZA/Xt+aefDO+Otis9zDSWW/OabK0I3p3cxCcnN5t90NR7q3KzB7MHCizKwHJ9y6a
pNI2qa6mmEMMIMmVEVu3soaRYGc0IOv0G2Bgj3UEvFSzQeFkEgJcmmXAxIjxsxqre9AoujMDde8h
yTEytoGxNEQY7IkcLyIY/usWHyXtEPDBZGX8bay71760nZMcAc1LEpcnD+A0rEahNhki3xPye/Dh
LOhIOmnSiNDgH3lPlgPqYbsPItqCLbcOvpl4wfinzxdyLgV81eRHWI3WIVYv9YQygBWAQg+Y+tkE
5rudRIkme86Z0lHLBqWnXvAJ/PFPRhOdG0gaRyc0irt0xa5uC523TxXD9TI7lqFmrBkjAXgvwBOb
+TgucneGr19RbAq95DKxWrlqktKNyfuaFHz7TJ6t7dyaOyciScefXy51/dUOB/ee2RNIsiJVjfGg
XOEdZqXLCGZNuzhcdd4QXmw8zUfMicdgjPfCK5y7AsUfiwJsCmG6/rV4AcSQ7pAvDhxhiYriKS+Z
6xeU8fJp6/ct8sC01ilbA7iY5mA72gP1bw74p3XJrZ6jNi85W8OQngkZVafR9BaR6UQ00oQsT2GT
l6fKL75HBAY3hH+NIzuccEVMmG6n3YV09wy6boXDadqQzAnBlxyJJPiNiuUk2/Cc3uDeVQh5MxnI
8qcRBFVqfhgx+mcW+S+51xkYr7ipjbZyRBIbZuoRImbisl7UpV8fGhPeiw4RZFEzA6QTYK3a2S/u
XL1AFdvavPAd/jryLb/CBk8FP9YnAzsXjMnG9O6zxlzCw4hwOuIeJTSb3ym2BTfsDtpjaEwIf49W
lneXYPCGC0y/5hi4wZHdaHgu5EfTOiQGuiZ+jTrscUnsYCNXwyrETNEujgJn2ShmOaAmVvaF6W/r
YCCI0FvdCtEPKP65qVZjGCU34dj5WW8GjLUtaxqFRiqlD38BnWuKynY76NWO+ZF9dc4Tcp+j1sh6
PacQDoYh6e8F1eeU/dDWZ0y5SuzOvQWQgc2m3Gbce1j9ZPkFYFIGJKhqoL825GpGqtxlN+4Gq4IU
PFQFV/LIjsuh4BfOVsTiOQAun+xFYub0q0DRktQrl3XiAh8frOlsMGdn2arvqQdN58+XMZAAleuy
uAphnAUazJcmpXZrJH5/5LCBPhMk+CpIDOJAGgoxmDdR4Z7IYH1zLZD9MfSl55Fb91KG3PHYdJJ/
pySaNv2NVme2L2t2oFlbI8FEIalzgBO5j7ynP8dscDcsSdRpKWrQbuRyBLMKrpCvSGboC81L3ke1
0vWgQS01umsbKK3FGjpCJg+6Vh+lRqFxbszn2YedJ+Og23SDyUSk6+K9Jwa8CFY2bTyLdRUnj9Mj
D/ivfttrCpLJwyHzm1ffIGDloZtmdxjdHDbysivkk0ijb9VUX/qJwvxc+draeiZyIlbjSIubqyo7
5yzePDFd2m6X1USJml5SY8rZyWYt856gQK3ab3QoDsvc88pD33JsJ7KWOzNv+tzJeUt+iSPGJPhQ
b+Ni5lQZkl//yK31Gk0r/NPDia33vmFyRx1vgO5RspoI6vop1iYiI0NFtYAqo8zCGF2E4bNlGn4g
iuGw0AzbpZE6EUtoYS0cdxQLdjHkb6zgQCaqvnkVsf2Oz9gjgaDlg7rHeKuQjewuaNkhFmSHljEI
2VUdAL9zZ9QEnY8F3S0B7jUuSi9VcfRA6C2Smj2bENWWmE+89idBzy6Ll6Jq7Y2efJCrc/b64LyJ
dv7CZxI8FIV416BdMXi2po3V8EeEcuZMgqB+zVtYyX46SBOKDOxUTBojuWBNvhh8V9eGVXn7IWlw
wFVrfzCc1VyJchuCGVi7frLSR4q0YQmJyKk4oNSqjj41nZVd5RlXK9NfEKS/EIy8VvrF5fZzcjuh
L1xFIvOkP9DOQAWsebBFLd4iQtPdnsUxjx1shWHPO+ryBcR53cMr4fEzkTpkdFG+zwa6GLqL2Dti
M3yr8SlZSbQPJZkeHBA/vHCtRX60rS10SflEy3cOXBAbQA02PJ2qhZ8qj25XHBqj8qC7ADufk4IT
YHhnjj7eWpPf12m3aWLhgxt5E4wWS4VAIqudbWPb9lvX8rJXVz5lpmKbmiih8iqRazFWLCfAQZLO
dkGwqXvUYO5SrdIOBNUY8br+i5vSvkvC9icXMVxImWE9Q6LG1buZOcm4e0kDHMduxLajNr2wzeLO
fRtQCAMFEoD0jXj+X/CgsZSi0slGifU89J212cMR4ITDZSgpkn1JCBhN/Akso7sKJJBBI/e2iS/p
rSUgJRL8FTL4QRtHHCWjlLVJbA2ZoXDJQNvJRrWZB27SvZVkX4kaLWOnPycNiVDXksnGGfEM9WhV
xpZyNWNrkz4FPxxV1BowfvNt9PydnzgdHWGOtPMUaVPsyx0752Zh5K04cipZY2IHCOPB59xliN0c
E+mFCRqsyOaX0rOHLU8d84hE8qWY4F9GdMAxEDTNQdoeK+VAs1Z63xFOUaLPsFYsslr3FmE+gLOw
2oNnT9a2AsKzyJ5jWcSARyhPunAn02jcdl76XrAqA/xq9Au6o8MLWFqkMg5LzFaOqz7n1AyI0W5C
ZPoaZNFlyPkRa3B9iSXibSs5k6o0jwMuYvgsR6Ztas9fWywMKyBMHGJw3V4hbzTMEHcFHGmGQvJc
GDAgfJgIXV3s5gHsU9EwghNVjmtyCDqY4UmxVXf6zHFf7JArTrfiaR2mdPCJuzwTkxOXMeIsKq/y
M+rvdNcwyxoBKo6uTYl6qPwD76huvJh0YCH1TBuzLoZtVHK4H7jpUeNAmaNn58vk9PMpSgK+uENu
bwtAOWHG5enXDTutiZ4gSIFlb4NqidJEbBi7fH7YuWYy4FAbPnvu45uMyuei8D+CZOy2qhq8H4OY
wjarUtDKoFxLTo+ICAgnnR5lcmTxlhedt3C6sFjb9ZeiieuDk/N5dky1CM+ZK9p0T/Fks9RLIHnZ
nSj2RMzYyrbBjcdk9CJKgxpcPd+nECRyY9VirUOCdDi7XRbc0+y6B2fApbRquHusCJDsbVG7QAJr
F94RXAi8PrX5s2ObxyUdbqFdsTZwuh9aadzpJ3FU0QN67MTF8acfpLVPQwVdvHPYzsM+k1APtmaT
4nt1LX3vJcO5zrLzNGbs1N38I6rf7PPY6eJbmZIRSc3XlkcR20PjgW2qu5gDUhfBu+zCDz1HaqYv
7TbsUS45xxkQv+1zTMBOwGABlO+GOH6bk3jVpCwf+bY33LKr7zwQrhzLWDQxCI8OKxkGx3gadoEd
PqVR9Ob0nAIjWksWocDt9z4Rt11nxOIWNMJpjFXRLsjlKnfkAabK3S98uSCYy/gRKVNXCYBRY/wW
RLBBTe4gYQW51c8BSxbhtqogcvR0+4oMe/0kgXk6/SX1tGeDd2hlO/43V3DQL5Ph2fZgU5DHyNCh
oYgv56fULA4KiFDVwwOzLZh9U4q6IHY+nJ+MVQCLOvXaz+IIZMLGjsrXJPKz5ey1zPkGC/aoYpea
GU94/S1pp3t8jbvYXzUFpAswJCNb8b0VdecpaX5gNwMNLLtzEUFXkwZ03B6Dt8mBhtZ9SwOQTExO
m9B8mikvZA25OTUJpFc8rweTg2I+TUKVIe0VEWyNsPgesJdMhonEKdMEtvurEkDDgqcFpNBZW6XB
8G0KKGaH9nvmJbd+AGnkGuarCLxxy2GEhygEvYnALrJsZLVkArZPZEJoWicQj9SJt4LSu4ApQJco
40gzobk6zIhmNb7zrV5y0sPojcjQLqxh6tEV4hgifhzT9gke7Q89GjmfCPZW2HYrRBGPQyOOUOK6
e+TPr30ECUhot8G8pjqFA1wpi6nlEU/nbzVo7jfucKh84TvZqf3oyWfXqqqlUbg+zgUCyF0ONylr
49VUuFJxMe9sep7Zx19FQNUoddDmjoDv531e9Q+m/03UnCTK9i204vM4tXd96GdKyyOaVbP8Qd7s
e5sxmuuBPIycQZ1GyUkGw+T9HPO/VA5HDRDogeER6BFCQ4PUHqynnL9fxiiqFBlL6KovceDITVy0
cqGPgbWFJvV9EBMZ4/44ePVxSOOnEGkIlMeHnET6kkLdkj5i9bBzg2e94Fif4vJT7foHB64YMgqn
MB8iSAAsVbZUw4elx9LiXBGAL+mHuj0S6anldBoL0ofXtXgarYGTz7lediEbhsZbNbgelv2EvEyb
hDoJ4eFn4IPvGeNwxsrjEqo5j1J3hr7LuIki6JbvIo8KKBjcxJaznB5Mt7iY80n4NfqvBCh/z5FQ
yj6dr1hih9ViGOvq4Bg+ymPn3o5ZufUEMrEGSgFtI3hFLOYW1cSf6Zflj0E4O4/u+Br+D3vyALhm
n9tLLDFsB7Ss2vYpo9Jm2MV4DIgztTsAtfaq+RFY8DrKIv9eeHjtiOv+/kA2p3pVBP4rasSQ/UH5
g1/+ahic+iXW2ba9J5/EKcIjluRZjyivWnsDfmSLrOVw6Jz2EeueOmKDaE8NfBF3zc42YG7Cith1
2VXPWeJBj7y1ot6HM4kAne9zZ2cnT4YLhvn7IR0onuRcWalOziB7TIX+pe0hX2WSeHxSrIZihGVY
3szSPSV88eMKFRggL6TgR6sxCb/xRvXOGsskgmipXxnRs06od2UcPlYJJ+lJ9Wp6xVvstvoqzue7
mcH21WeE4iZdIRgTiXdpqgY678Y28wruRJ+v0hoEp6c2ur5cF9I72LW+9ZnlNbWDFFKe3Vyq6X9r
ruoj0ER+Ci2vdw5/k7yFNO6lBBejiayJWDgxUC5D1j7DXW/f5exgx8mz154D+i6xALbgN1s2TlhB
vcTkxqzxOvZ4nr2RLESZkIwUITG+Ku/usxTg9osEH5aFog7A1KKwZcQ50NPY6nvdcjnn6uRhGNG/
zrI6NuGXpLFvGWeUzMggQbbimWEJNyCUaVx21C5x5LzjufsOFh2uzvjTyJDGWqPxOotrEDUQfM3p
XTr88Sk1QLMX+NCMJNkZMxOuNKcQnoBYpyWN7naIvwk1IBNygyc9YmRXcg5qP8g8MvESky+VzosG
35rxXgFvtP/QW+4PVtV9cSzxFU5Ft53BOPQMGjItAsCoXU0CLVPZUEYSWb4aXkKIoPSqZ47BJeXu
DgB3lurXQhD/Hdzs50zWmXMWiFZg2YgXcSmMoffqs3pgTTjSorE2dI/HlcsXt9CoWjApAwrTskbz
ETwv7HD+lgt9KTMjP9qoQ6XjvdWxAG9izauAtsGCw2rCQDl0XkdO77rZ6Du/sl/j2djova0duAMc
hxnij28k88oY3I/ChmzcD4xUO0Nc7fFCu29ckXk7FY4ebFHwWDg7JFrCzvnexc8sLnEjOSPr+Kwx
D3ktvWVlVzyIjrZBkcWvkzvFp0ctc6aVNFj4RXZ4IcmEbXNkVgEbRt8Z5vDklupklp9U8hfk4QGw
y4+QtKR5k5waw3rX9ahZIobCHWpEl8bs3zLi5heiHqyOx3Zetra9IzNX3UtbP6d+yBVhGo+w6qvf
MQb/UlLyfywD+d9GLv8PhiA/U4N/E4J8L/7t4Z0xR/nnGOTnb/o9BmmYvzmkIklBWjpNWE9FHX9P
QfIrNgFDnf9zhQkpmOr5HyFIm+ikb/uUUUzi+Sb//z9DkPyS5/NHeabjm65r2fa/EoL8DPn/o75I
/4F8pk8SUtjkMy20xn+NQHYJj2Mx2A4PseKYGVN0TFJn74pvs+MfiD9x5sy9Nk+YTvipPCXTD3Iu
C7eg7gLKFZFDFzKqcLbIyFiEZys7IYv12ITWRcb5jhzdKW9+uDXXl1+91L7/vXbHhj0/G/liZ+Wc
a7pOwsFHo+pG5fc8fB9E/T3y65BV+RdyHWr4otQoCCexPgWKk6ic2aRfDG1dO2TXSAcs8x7uvpmb
a1dz3YU17ypBO37U3Z8u1AScnIScqvhY1h4/9rRJnThfBo07MeiQb1DxdlRvQ2wPYfdTYEdiHYYl
yafu2J79oafdCyVGmGuAzkAvnOomYCxxHvl7J+N/5yL7/xQ0VrW8//4au5IM7sP37M9XmKF+yx9B
Y/Gb4RGI9IUAkePRkKfw80fQ2DJ+M13D4kvuqJ6Lztf7Py4x8zfDhmPEr3DxcaH94xKz9N90S/eJ
JnMcbjJf8/6VS8xQl9A/LjG6ZAY/nu7xNeUaFySb/3qJDSUHL7aeuFgSk3jfVx+jWuiVs31pTeaO
me0/ehFdZ7fnywZK+haUvbPv83Qr2+qxCH3/YIiSAUyrxlTu9E+KQLYiXPzl57O5v+g6/UedAodp
/IIeGaqQ0Z5lkGEZqaGGfdJsWtb6C8IfPQNk8OIexFBvJxue0g5Q4lsT4ltxtPhWVZ154Hh1L/K4
fOKptGyMlMPFuhdr0+8f4d4zL/HymlU/kaIxOhI3vNReMZ2F37zX1CEpj4QRKBK7W8uQY3m9hPtF
w72ntBC/I8wdz5zGh2SakhskXW4LUUoayDLeQ1Hbe/bz4VUOlnVuGPnJYLgDmvhnIAz7ry1RPkLb
I8LOTZzIOHn1X3FRtZhK1zEhkCR82JtJpt7x84X0sodblqW2g2lrIVoyqCn9+BedtOXaMYlBiqkh
gFbF3jFNEjQjxniMJkMjepGFR9aSKz+OtVs1aq+tk01HQP5A4rX+MvdD9lgy2ggrzd62gMYWnJkH
DxHnzzOLJVjufjSdDJYinknNCCTfy8BPsST64h4TRhQvs6SX10fxAam2WIUYKVeUPao7bWux/NMF
+UeP4s9ksF+eI5/vkOnrPgefxOnJ5v/yHKlhL+ehohCzi4qYNOxTbqGLMBpQOmZWcKantJp7J+FY
tEaqXs0Rp+V6J1Zaz3rM7ofk6FvdA3utczUCwTP6JiGfMYYPWSMuk4mgV3Rt9hDl5luWjOb28z+h
3SPZK8cILvGo30zwnyRJtGrDQlW/jeold+iMG4Pe7GbINgvHlunNR4qNokP8nLL26hSyujXIRYc5
rI6Mb8vfXxyj+uNfSduti8pgDhqjxP20EOpJGe8GNlVpVJUPqethbQ467Imh5W9U0DnxyvTN4ahx
Y+O2Jl/tMDvXq/E0YcGUXtySwuDfPv9THIXjCQBHcohoOlsDZlFU0t2xq+riCPvJAdCwnLC7nis3
aE4M6P/ZPcD8ayWSj482JJsI+n4sK1xX/NIFJK3VZly+47L2NH1llmZ2jiL3ytvCwru38OPoJY5p
YFlPg0X2vfXq7DFv9U0dkU0KnDHcfI4gcdAcQHd793rOwBjE0xngW3KqrCo9t+nEF/ecSVk/Q/Ip
FmlJBI6Aj8cUGHfHZ0uINley/fvv5iel5i83OKq8QNPgFHDD56/4yw1OzmitjS7BXTFgjPTxhXyK
5AJ7ivchxbSIObRUoK1oCL7aU/HcGkZ800TwPYq9mnldEN0+/9MsXY0cWm9tP//b5wtAgGHFVC1c
BZO+pbQbPwO8iXbEazgogNfwrLWIXTU/Xqd2bxPgd0bOQXlxUURWmpTngRrivS8B99UmrsfPX4ya
bLpbbtRjQyKlztCCtFd7JWKmX0UTaKC5B0ZV6l8/X9wGEFDp4uuW9aSdg6GNlzhuxbvwnSuK+ejJ
tCu5JfLN8QkrGc334q8gxr8awVDfdECwV84zdpSLNyEBS1jvjd+u+MrgUFb5trkon7IyQ38QWua+
MHSxNzI4IrM+Ywu3mMM0PK2YGfZ3gRjv0sQW9RBhHnoowzeldXqGSk3QgxTBYFcff/8RO782eSz+
KhzIIgx0+HxdoX79T9Vtz49FrBOYW0oCN8uucW8h5+WPVP1GpEOvYeE6X3E/aC2qae7X7uH3Fwut
HPOtM/ii7DDaTXWU8FYh888Rp0cMVT3pnT5fzDT3TlZml7u88e8xXUR8sJn5JmkCbv3EtU+5bIrD
5HbHuBlRdEIM2AvOpl+j+VL1PjFoIRAIsBw56rgKd6HbP4cg21+jyfsG7dP+QDHfNdauq8riIXQS
mFI1+vCk1Q+RRuTGaA4ptg5Ox/CdHiKr/o8Xtxb/ZElA4/3XNYFwTeG4jmeDDeGa+QWLMGoGwMyS
0ceAZlPYPfEu9u+EPCOJAzQQ2OQmyTmMJRYwBJ17pl4847ElXHxLJEiL3qtJYbqYaP/zpR4wcDO3
J9/F1Jo9CUuGdIBwLowXQjToA/Nh2tOu4sQ2ArSalXLLzfPACQUPfEY1pHlJrEOayI3IxeiHoKkZ
Z/eB6vaJQJF9a9Ieh5uDdzaz7Bff4BLR/GFaBkmtn2rrYxIEa1hCjYtaFWxb9eKYnEH2LUqY2vHW
n+wRg0Do3pubm+6nZN57m4GLAQmWd2pmNIVXvBzzZzMaj5rRCg6to+4i3P4Q14Zz/HyZ50BxpRkW
jL6/rYJWe+hTS3toZ2asFnrQLguuYDTiWzPN28no9AdiVCS/JrYiWm1eXfVSt6OxnDorPY/l3JGH
LZxLHo1ynfhVf9PJKq4g+Odnu9HkPgjBbXfYoN47I7s4UcyxlNNl6LXtgUAEe7M2K8q3IR5fexT3
9zGsiofI12vCWjaR0qx7zM1yOLXRlNw+X8p52sLt5YSjmTnrC1znSHbWeaBT9h0FVPH97y9i679c
xK7hcrDju6blmZwE/XIRu3NGEhyJ95LjYSZB1R2OQrVrsGMtEj7wB6c32aP6ybjsTB15V95LFpXp
Xk5tdcTW0HLiVPxsnJyTmaikoZvGLtNmPO9DE32ksa9tI2x3xXQr09BfpcwYNm1laHeI9wgXWnMb
x5N/+nzJ62jYBLFJEiES8qmyrGUzxPPL3/+V+fb/ujtwWXiz8uLu5TgcAti/XGk1EJyeiWq60NWz
HnHI50uGIiaJhMnk1jbA8XlfW0w0iuchlo3w8r0Rs950ZEqJa9CLkxZwysTcN372ilgcBkk17vNX
RSDkPrNd5SuzoucxiBi29NTk0bNMlZE9eYwkQLCueyKfd6ln3Z3Wc8b/UjkePv+1rXOaMVHk85DE
tzXalv0ADjpcTZ13bRSuuaWovGZNvy0UyrmgJ2dI4M4VlOdENo91wsEdXhCk3DX1CSZ4ZXqGxhZ/
MMitFlo6ETDy33Cq5lB/F63TfZ0UW1pBpqkVQpwuiG7PVcogViPpHUGlHi0eaCrDkZU8MfN54LA1
nN7rgZ4K/Jyti9IcQjWg6xnita/Q17GCYDMyYd05eBdvL2Bk+wqWPRXxmTriusuLa9LIr0kDz85N
372acYfCbRsKvF0qBHepYNyWwnJL+NyNl0OIh9g90whgkCQWrCtiSKZgvdGpLyKtA4gD8dvgILlX
CHBQJ88JTPBGexSihnsEKjxR0PCm6N66JlfkSeQLcMUdrcd9XDMHQcl1STwjWPY6BxM2PPLE1vrl
IGhSDltTgu7Ev5VoTxE9bGBL9AThmqcuCq4xlFvdYKTIagD7lAkvPx4KSudlDm2k1haNEWwbs3ip
rZbjEz0mgpoRVNedetqRyAay7jMw73m+L8ktUhtn/GxYGyPV6NJEAOS12iGQALZdIvjaWFX4nWmd
prneRy1Ia0Fa3pgxgAOjy4N9eA98u93YmTaeHRk2i8zpqS6WF/Y83J1yCLKJ91TAlM+JP/QKMu/1
hbPPsBCOGi1bo8mGVeN4ztLslZhFovlEWOXArbcVwL4A4WoqpP2A1ID9NFZwV257JstmgHzTqcbw
hAnwyN8MIo6tXLcKl19T6LPrRttmk37RKyAkWoVvFIXRJorSZqnNxb2Bvw9iv1c4fs+rdsKsVmbB
JnmUM1x758AklZP7kdR1hSeS95PMmQL9JxD/HYX+N3EAzEoG0NoOed9emQAGVAGCu97OMQHhj3gE
bCUUkKrKKiVZ7OLZ77z3XKkH4l1QWg/CYujbdZTzx7FpHnNOuLKGqKBjRxfCV/upYYEx2HyctRDQ
FMiLQmPWrsb8pcaC0GJDSJQWYeYW0sI5CELf3k1zsul7GMaYFKrRv/ZmAjSvp7xJ56ZX0oUxSZ81
XX/X7IFnUfiSAbSj17eT0N/TxxhqDQSMmkpd6V7Io1/gAwMAeOHQj8sQ6wOgPsYvEygDhteVelBZ
b8ivv0fuV0NJI2Kljwhr4yDHH6nSSuT84IMSTWildG/5IbQQUOQTKopBSSnMmot5csq7ia8C45qx
a4baX3GOQXsTrPcC/wewRw/VhaukFxL7BaH0kiEmQgyHg/ZWKTIa5kZ3Jn+cpiuBhq5UGgZODdKC
9oGqnE1gF+HGEFByI7d68+nPrUQLIwY7RztkxTZJxqM1RRsPRc16BgC5G8OMEAB2D9Il9S6psue5
Eleg9IfB4wpsBgYjNVcaAz3SipxYUA/1/V2NMZKml6eth8yqEW6hxQqKXN864j7hH990VE7JfCBc
ZZCoRrlNPZiHCl9JecuVvCS00Zi0+Ex6vCYQnjljHVCdsPh7ZumhAXQ2tAdV0RXS9RY891EK+wtK
FfYh8OrXgCj8iSOYMx/4zyTj50IxoDFLRmM5YdbqtP42AJbqlJCF+eGW2ad8cAUz+tCs+BAIEgIB
7hbS3fa10xxEtpUuYd8+5Y/J3QC6mej2yVRvgOtnyyrSq1Whl0zy6u4JC6GAIlrhejHFSreqHz3w
J+Me45pJlHQmjtHPhESxUOdB2zOC/KGpcLTawfTSVS3LfJVxUu3lJbXXeu02XLmGpryLMb2Cdgg+
yN3+8GjYv+ZYcYChF3Tx5vxaWFenLZ40/DmNiUgnTM9N29/ijqyWBS7EjFcB3h0X/86Ah6f6FPIo
NY+DowcBVrwhiz2sNAqI6LpR+fQ4fQIl9/FgNi5970vvDdPOM8nY5lUW3wuX9qrjdNseQ0Hd0cXz
lTgoUwohxlh8KzemUgv1OIbIQUksJyyIRkajteFdavuRLCGtciUomjEVJRPKojhZoc9OHyryqrhs
0Bq5xa5QmiMOgKCbYz6K4w/zU4SklEhIDfI9id0TKQlSnmOpr/0mAQIyriqMSr5SK2VKslSN+reo
8ppLR5w0USImHrbPtVIz+dK1QEZrD84QKTRWcJMm81/7U+mUpD+qKJIbn5P2IQNf40LSWyUxGzAd
J5THlgtxUvnd6kO4fHijLObXARoppZMSZfvsKMGUKpVVSjnV457iow7WEfhnSp/FclCCqhpTlaWU
VY6SV0WAChIXnZXGsvjYatXroFRXRet/06kYNwmJkUDpsAa8WDLuT5KTjkXTkMOiXuWuw5gDrEoJ
tTzMWpVSbM1KtjUo7RYaH2dHfh4b16y0XD275yVF3WFH4Juw56e+azQedCe4o915TPVJxVoYWDS0
hZX6K8UBVo4aebQ4+ZYwwm0Szd0BtVQQXTDVDg4xKAPz0c/fMyUXCxOgAiW+sU7Zxz5fjAkZmeTh
V9EFoPDSzNfIStmB9vmprr5wCllgJ0NqRoAoP7KvcBYC45mr1Ge+tWIM5G3chhFKF7n0SD1SnNRf
QTxzgLeqyJ6Q2+mVVC14N5VijRkqSyvp41+15GuSTa9UEJqNp9RscTA+9d3whmFCnVrke0lqZGW1
GkVczSmU5aLewO8ifUCQOmKh6KOBa0bvta04JsytQ6NEcRwSsn74iDmIoBONSg6wvgLDJ0j3+ko/
NOXMeKq+ibJI1tKHytGpB5/gWQ9cad0A7c/5kReyGohpJvM3TvsE5G/umc3kBrRJgphgHPK7VGnw
Wi8G0hqkL9arPafuzm5xz5mY82phDzRhzHYlNEIdQTVcQdgufYkZsu2BN4KBpIEffQ2ZCtUcPDZK
0iex9elY+ybsfRFlDbQll4TsrgtezVKav0kJ/ybHPfp6tI9clTTqP2jr7bTW5nS4fBzm9DHtRjX0
tp58kvbkpVFF9t56ENpPs5sJA9jBGiRKBoYWFaFbEcKPa3UCfypmZIWp0hbG4cFUGkNj7L4Ho3eK
WHctA7N/JQzd7KH4ddBnubti026Z3kXTvMck8DQTpVbSxAR7YmWjUcxqhu2OpP5KWNNlRLKeoe8a
lUaBM+H8SukYDeq5iQ3Ft45N1S7u7E1K7rd3cQHU3VysxU8v5/ugKavcMRmT+Bipl5AgxtA77n5q
TZrlJYpIHUFfUEGoZ/kEYrxfcwIOoxZDePRojgRmqOho63nEENVYgCwKOKK+4ZMcn4OYLgaWSj+b
a8hI5J4MfmsbkKSdPOfC9pVVasHiaOqus3JfgjAbF6jlNpryYoIdeIkRZQ4IMxO68LkyaCY9Lk1H
WTU1n9zRnM+XFOHmjCUNPtLOkdGlLPjcYLBvPQ10CzGlvdcTIBI8pdatLrZcGs6yzg0qoFr9NpAa
WoxEo/luw2CpbcLXY7lPlBvUUJZQarE4yBGHRpV1z5RJdOhEu7SRi7I35YYTI7o0cxa0ZmiIg56S
PbU0gs0J24Rsaj6sqMQZyE+3SI+dkMMJ6MV5Vm7TRFlOzbE2H2bBaqBoXOy0pPVqZUWV6FGphRT8
kCzjS+WAogtvGzk29igyaLyPN6bD88Ga28vohcO+1ON1QGRw2Sgra+/Ex3qa33MDYo4R9g816adW
mVyptVApa13u+crzGinhq155W1CiXycQETlKWD8XN3j7AUczgFfKisZ23mOQ9R1csr2d7SfKjBWS
WU3ZZtOQtCphSh4icb9qUdLSOM0OWoOl1kNX2xZmzBH1gMHW9NtFjtwgUBrq9JLUWr2AlOsuNfYF
wlCaFXy4DWLcGUFurEy5xMk2uVlxvXXRmaoy3WwqsCgFBdpZOlbrPHygEvgRT3SxcuFvdCsK19Xo
elRUiLsOefyc6zvW9ZfUsUJFt3iyualUY5Gvm4Lf5WH9Rf47jsQY9ehOm89JJutO4xccCr29LRB1
VIcNO2A39Ye7U9DS9DlqJ+JvGOa7Gcp/Z+5MluRGsu78LtpDBsfkjoU2Mc8RGTmSG1iySGKeZzz9
/yHYUlexW9X2mzbawJisSpKJANyv33vOd2BBpgRHgigRmM12upWtJOvLrprTijHlNbgVQ/S45bLz
pMYLZD9VWvCFChzttfWVwDttiWcIjai1i7ua3PnSunbDuxo53k8f3pydzGuhMWJsUYBacz9hdLtl
YJziWBPb3HNe27S4+bYxfU+IBMscDcWuZtyChn8GaYLnoqi6w+g5u1E/6wZJDuS+jXsJU4kfbkjS
pTGFGEEyR+67xts6Kd76mfTGNvdWF9Ynbxim9TlNOtErVIR6SsL0FHwmfk5p3i8nE90qSdT1nEmd
EE5t46trS5cNSghtEfioO9vgIy4SDNr8AVrL+buZ067znvcA5NuSDJHvkV98+CbJ2JKI7DaKgK0g
uvIcfCCz6zmFhFFper9XHqI3ZmZBFByt2BkXykCUGtiGWnn+9D7m5svwQs8qXxlsyAfNIc6Weddy
mhO9sU3yAQFTIH71iyjtC9NdApE9lqupTX/4lKRVsrHnnPCm7/7IrSHb50SI+72+gZjXXIybalEG
0UGuNww2AIrO+eMJI9O9BiLXnbPJCUswsLKDEdHn5HLfvmFXWas50dzCo+fmrHlV5Kh1G1pYdzhi
5XMSejxnogMRWIZd5eyaTp4oajCTMYMZjW5d97Jbt7R64AYSqnhJ5sT1vveeQV8FI0mN+pzJTlRE
soircsVENLrGVf+96ydyxYhyd+dM93jW47qVOFJbN+xmP2vi38uhnHPgw03TVT8RWaXbjGSjztO/
1ETHz64aeh4sRX5DKGElAP/7LlnzxZw6PzhgZYIjzysdAQ2HhxGeI9yg0HFMoFHZp1ZkDBo6sr0k
75lr4nlnFs2ww9soYu9VZd2cwdKWFpEaS6fNl/wImyYH1AKQyED97MPfENGKUNZXaTb6ogqKYQ3h
irNt0DlUDymEBSqGsSAQjMgbc6FhmFwUN+pgZliWtPEbMddqsJFY2KLm/5G/roNghA2macWmN9Iv
lXWQMiXK0bNnxZq3DhVIDdcfSCR1Xm1yW47tSIcamyGoBIWGFHDqBhPkc0qsHV91hHXw50w57W+n
F1Sk1K9Vb3bkw6A/d1vtFHrC2fMOxSz1E3Fl5dbVsAL7ZWwsEr8+FgzcCDCahkVGMbDumTJLzd4E
4XDzs/BgYVtcdbAP7ZgWQcEoCkZXOgceLzvnQ3OSYwzy1ovDQxOX19m308cZRh/NvzWejY+lEj8I
Fb9FE4Ha8dg+QylB4Ac6ECp08rXWho2bEitj0qrjs46/BsG16cEKw9nm9ATDCNXfilfhLbZ8oF4+
EmUCGnCUWfFKBxo/J0N2yxhL9FIQtmZP3jemN8iAswC+dwBSS9jPbTKFt3vR6dmhaIt7EdZnzcji
IyKfc/ItC5YJUDBeNntPgDo+GAfihlNFauOkILb9FwLPkfCRogC4HNoIaTj47tsMsX65z9oG8KRB
Xmwfs/vl9aEoaxCeaXqdYmvYZILwMpvT7OOreGCCXEvtnLXO1jBrf1d37Ei9cItDJoy3DL3Uah4d
GSmu7dwP34rK9Dm5RS++REyKCNXgcNKNC/SAzXp2x+YlLe9m3DidAbwz1A49qaSQSAAteIAebCQm
nSr0FUWyiZbRruJdrvD3xRAcAoPS2sG2uBjwH/T5Z9jTFuLfVWLlgbqUpC4n0nIV2c6nGTABJr/F
XhiJv0xL33jye9x0Fb0NZmKgAghSTKOZLtcbr5ZTvecD3QKBj3qLf+vup5glgkz/UacumwD6TVKm
DUmHOCNYD+Yz7e/XbPRo8HbONTZtlPz5xuZgvgNL0NRPuHzGYxWX6LCDFMV3ROuic75swzr/IM3n
m6OwcJtacmvlIHncg5FEQeNJD5qfeHWovCP/g6SPdZSkN9GU/cHtsQQafeeBxHNObV1/j8XPUvow
7nwWEdN4U1KgTU0CMqY6logI5UWcjWtL5yhUkN1RtU361ITBdnBDb2eRg+ofdHTDe7tGutKZcoER
FfLJNEO0xmB10nWLHj4BnLz/QEoERNehJg8usF6ztIQk10piLISjLtYAAsMVkATNUSeb8FAyXVT5
zWIQYmp8SLb2LIhXXQ4h2bw9Z68KjxyS1/XoopAPlfPsNfkptZm+e8p9YyNllQriN0lI6V4zCxqB
OjU24VgLOZTQqlnFsoFuEs2DOZqnsxAFD8dUUAvqc+ZUNJc4ogd/VdSfUa/rx34+DEaNvXUGgTuR
RpFkvCDb4DxMTbKZLATUlYfuGANWi7LZRCVAd8I0Ocr3CFR6gUU9ItcirpKQc1bp72RY/gHHnBZx
jR2WmtgXz+YEQcmpxB65/6Ym4gH6CA4dY4jRzlL35QaEBL+cfugKFBW6lB2NAHwwvVXtIxDfQCoK
2BTD8BkG3T6iUb4k+AMpBDHLhrFrx4Z10orfE/BSGJb9Z90a9v0wRXtiPL1FoJdfegAd++bZrKzy
HKwG+mVLx9K6LVJ7BP3ueAmwCrkCmCBP4o9y5bh8GLHeMqOJKHJQbP1giLHgPTm1vF5sFwmM7kTV
W9dl34csQV3zyVrGX8xgHnX0YUzVFcrIgcjs55CKZFA8QLbHytk3vIBJhXSoEi3jFjff4WgCAhCD
MOhCNIrK3JeD/UWbP/OJuejOnrStqqtvbAcavhgN0J7QlnWtTlUOvpph4c9Gm34U9ACBFLafAk4S
0d2gFrQaADqrUx2nu8SlVspsH6wCtD/eYYX+IVTnpLfh/zfdhyQ41M+j8+T2xjaY9lPEwSvyz+ju
3mhd0+LI7aMR0aPrK/k5SE7LoetTrCa5QU6QHR5c2pcNWUYL6G71FmbPwlBBvvEjRgxlIKJN7Gkb
UiXk1WjqlYFbFZfRumBg8ey57a2YONN4Q3pPxFPk98lNhvtKUgrJMIVeUfkZKioCpusfMXjxtQIh
gJ9J23aqfmqiCeu7CzuZQctrCnpsUXtWsTDb8icTCHI9AqLp7cG49WrC3UleXRqnYCLF1Y5Vu2hx
GQLao1xmtInupyQasKel5Q9VwV7mvVPwe2uPeqX17OSMHPUPFY8WfhCP/s18WNHqccNP0XB30OA1
pnjBWCNeRJRvDSrmRaYPjJcUZ3Rfs3K0K/p4k3iMUdX7d7aPZs+0nmfACty1Vw8aISS6d7EpXC5K
n4imzKZ+GRGWnPqje0Qx0lxMT3E28/NTKGR10VQfbOOeE5b2lvXFTz9iBxLk4Z1YuNtFXnlglanc
NtJyf9hBdDRKVZ2idFhULboekNPBrShxu+YD/g2yjoa1b3bfYAIdIURne4Po8GUfi+oCHtxeiqJp
/kDsH+Xo+3Uzg7bHbHTTuEw6K5ueQJiA26+U3p/7sk3vrsxWxEM29wKzclPWdwaF627Ke3pgmcNY
Osojojdr7sXVqfDPN77TXUM7BqVAyt6uUdSsbfTZpo19iwDl3ENzwg5oBx+q1sL74xJ1KtkEFod2
gsL28FkSwk/H4s75ANkDRuVDl3tMpEObGD7ob5ssxOzqiWJ86lVh3tqEo4T40qFqOAS5Fz7FUxE9
aRSy0IS8djf/xz5JrYOm1Uxj8AKsSJVibFpY2o1eF1GZbYxHvwyaldbX9Ua6cX1350tVW7yDQX+B
rVTd3Xz0jvzwH9AnsZXGOsyRFH6qJ//wC87MDMlB/bCdnYStYTAyrfLkiNmW1DJ78DKMT8NZn4zu
OU1eR1WUd87U/XOgm9VqLKB9Pb7UJyJiDGiUm9GV3zFWcr7UV0mvspfEtqoXK85/AkXXyceqqxeV
GRIdY+puHv/Rb0pWbX96Gc3orpMk8d4b+LNkVqY7d+rMF7tnntqF+sZTlKA6WNltbTqkCoRW9mz4
fIScRViVQcE9SyzYS3PUrEsKLEuPi6XzkQ8q/2mEsb9A2JieA1K5FvqkOQAJ/AESHxy1oA6IUY1q
Bujy0+ws52vFhAvDt9pVsaWeMoshx9A53z1O1POmY/HSfA5J8NWP9O61MkOBNkA+RUojSC9vSvRT
bb9qqzrbzv3TU2CX0cGatXopYR1FlMLcwaDxs6qMFwlQ8K60I+CXtdb5/ZdiTAn1yMqTZdIpt7T+
MEXqJfDhpmmajXao5bUeqouMGCtjHamX/IvB3DRrOkDVa9X45XPMSUkIggDG7j0nFgol5UWXZG5X
IiUUjPivpSgN/9hQNzmZ7p9ClGPYVF5UZC41mXNANuto52jy7mpxfrE1IhyyoIfdrcXGmVCCvZ9w
67kp3iLr0+YtJc+vlBOcEQmkoXMYS1nk1Aky8N6B+wwH3c7hLNg/Cwxzs00FUH5UvYCDMQ5mpWKa
btmwbswiONFeeeqjEAOyPhiEPQzGGbmtWFURkjjG5CPdiyRHgpVtKxuKS25XpOWVmv00Okl2pQG9
GcrGfc7a7J7FhQTkiaGwy5KNoom0wGOrn4yWmHMzLQEgN/dqfAxSDMYeKi9P5pTaBxiG6yqwEwSk
6dLXLXVMXeYemdGBrw+1mYJrZSiVJxhPwiPWRmr7NowAOTXO1tfc9C7GJt9V8wwzdz6wtjt7u0Ai
XTQD4SpleEEk+hFRLlzyCvcn8cpEHnLm39Z1eYsbBCp+Ffzsa6Euj0s2ODtZptpuRCK49tSPmt2q
IYSSEZz8FtNGID8RHxOZrFuM6Ba0Q5DCWlth9VHrEV/EYSRkYF3NmCg2vHUMGQ2bIg9qgQ9iJTwH
s6oP3TgC7OA6t1jLhj17nYsWVzsVASqY0Ydg5TX0QSciWqCYhsXsThuPOCnipXBCzgLlLOX1Bqy6
vMf7MJWYlkvzj5TE9QKKEFF9OslS43hiPogIIhriZzt3VgKo2fFxyUN00pr/XnVp9iRT37qDn9dw
hn74CFk2OmOUA6HWwc7I6696Lo2lkUbfrRmvrfzReVIoKhe5Ozd2Jhq1tQReZZBCO9VIHbsYcKqh
X1yXVkxZaN5qijOwMDq6LolBZKXPmQMctqpPw22+u1fcccU9Zle2+oSKK4cPZgmnZbgqyQnwcJgG
Yyo3kd8i4cuq5zT9kfnZboyn8WrETvHq9dp3rUSrrkXQaAYOFSqO9+AEg1Nix0tAJNFZ18B6d6b9
NjaZfSpVrS6RNvGKjsV5CsJXs2HC18e+eMILzyhudmlqpgJ1P+Cch5nmnrMuSlnxSObTwM6sB6S7
KCMKkK7x9OSjRb53ajhWuWbsjfmAEoswOGfS8s8SZaJK2rWDp28dm753KmD40cOD4wIKql/FrFBb
1xzHp2mw9sFEjB2+O0AqddKcosim7kz6TTT//kD4DTqIhVXH1i3JGSS6tTnRm4dwBoeNJSpqjXU9
lsQhcqh89bF2Qm2w+hNJ6fI4VKBuu6JjQAHWbKdGb3pLLH2rBUb4uWxsQQDRjEkPIU0shS7Joks0
Xsp2jPd9nmTHxyXxIpoNmcFItUcA67Yo/1X0TXmvLfFr2TIFvgf+k9NLUprePQshRfcxjSbhxpsu
9d2X2qndl7z8YjBlu1qTuk+CJT6b2mTTDXh6Mb8Dj1K6fYB/deE0z9mwLMOnmhhiylvSMp7oi2ln
ofebthXmgZQzk5F+9TYx5d4Gis8ciHa6TkNgK0mZpVClYMMh71mOU/qSwvU6ZrTIVl7SIkK0rPwK
o6SAlhQVV1BjO6N+CVJ8rDWR7ddK99/7xh4vvKRPHWaQnwS7ybL2V3iHB86Wtg1l53/XOXlv75mi
P/YEVxXGV71tD4RBsiN6qb1yKLAOBU71A+OWLX+avajIf6J2VcWr7PVuPRFZsRpMHMulkURMPdH7
WXqh39iHoHE02fDiDhQplSQkEVrcQTZ0G3mvYuAg5bAJ9dbbpomE6mWN9YZv8I9hUIMhaxr54nTe
FlEDSGPejDd/2uhO7RzM3PmBnRFqbpDfBdFSSHGzAmOXTDmjaPkqafVxVUknZciWdGdvWDudenYZ
NpLEaj+bLv2oyg8/kyChC+hn1an0EL20+tUqhL8bK/05FY5/6imQltVHJUN7U8hWvHiZYEEEdLKp
ZgobQ89lg2sCn5ikc6fTy17Gnrv2fVpHqCpwLScpvTqPnL0J98mGXj6TBoEiDqsncxHllaTCTYVB
4klATkgTmDtrxsWC6SUTAJjnDdkbs36IdY+vDA8aItpLta2zLDrkofdp2V2L/AzWkdEH7a4PphwH
WkPY6WzvLN2iuFvdd7Sh2dWlbjgnAceberJPvlFwYcy0nEThoyjxu5uB0OimYtUclWnffKu967IS
F9dL+pc+ejEC3Xh9fJGZzxCijGviGy829fG5sDPcCgRAfRllsecQA7siDZNtbZcQQuwx/ZXAQeSF
/yP/N8YRZjy/SY2lbUrLMOkRKNvAqjVbE/4k3S6xCuMzRkAUInxBPVPrT07kuMA8w2FtRUVzdGcz
RCgyH0K1n4LFAG/jBePecVO1Mj293bClwOosM5uu6tTTRkOzEphvkM4TmhJCLsfKQFmYFzadl9yj
vViZRxrSs2Bjg+5eKtT2Mm7OnE/yWzFEVzxL3flx0QaGYSBAyaiaf0+PvhUhg/rUkN3RmznzXV3v
8k5B/AktEIFhEB7h5Jp7cuXKQ1p/tTu2q7Z0kBrqbQahPGo+UrxczZxN8wioCWqebWzvEIIZOiFl
CeJkY5p0Nk0jQa/sZK9J19hHFeBwD/MOYavnvA1tJea4gAXt63g3UXLAgES/yqG5Q4lIPc+fY33B
9LnTZDGP4PQjEj6xyFWktkmXN+/Z0EHsjAngK/qpoymXAwCNvfze0iEGITTIzePJM8Obko12Btj7
YXhD9MZIBv/GkPiHxnwfENbcHxdlUYzhrIHteMwDuC2515QnoCmrZoY+Fk0p/0MA57+IhqWD6tqS
0pkdsY7xCNb+8+OThTLXu7k/MsD28qoQblxo5utvHdCQL60z892Q4axanf8nipr+kLosbgaZSesC
mw0fWLSR8VA8sBLnQAE/Z1EJb6Ocfe0BCO3YqryrZlrf8jYZOJognAggsuLJ/nDrHON+w/5Vp/W9
I8Bh44mc1nTJhFwI8xbgG9j/vWj4d6+OVLphkEZNrIrAujcbIf/8wvgFCGny5lLKhS5e0DX54aTa
TxK40mWpzd1owSi8s32azyYZBn//l1vEr/zFLcj9Vq7ib8Zo4drW7/dbL1XfFGUDIb7NIadOTr6K
3XFldrmx9oRtbbIBhWVtcLYXZCKeZGavdJL8iDgtomuoo7rL9ao5hIjxCtep34cw1w55qc+x227x
pfXneUt3SdsYNT6oOOp3vs8PnEtQfXa693XKiuYiDKhofKRoWPPhalK1vgdWqx+8Mn1XsX4QKXMU
DDCkDafIRxmZRUcaEu8cx9Lnv78lD//Qn/1F8wdiKu4F8m5TmPp8y/70CFqZW0MS0tneRtA0Wvh1
cKx9l0buqpwiyC1CO8xQnaRaM4TtyTUZPq1ENcuuaf9ThuG/ezZoUJDRKUjrlvK3CEOWQS3KfSbO
npF9H+qKyj7cx11gM2hrjxi20XpbU7vLCYt43IX/lnf5/2Y5/ksA0v8LReD/Qz4AloU/PS6rz+bz
H3FIF6KR/tf/4KTXf45/cS7P3/DLuYw7WXcUUABXCHYEMduWfhmXrf8pDZt4JByVhikMXfBB/sO4
LAV2Z1fo7rwMWI7u8k2sMnN2ki1JXHKVZD0k2AgTxX/PuKzPK8k/H2ycYViWcQOaLrYkfaYR/PXB
JjCuTND/UdSxNx5zlHln3Mr+OYbRedYJmCVYQgMD54x0L6Ezlis3wvAL/g0MlOwngeAnzrekHXsn
x/P8LTO2LN5UobK3cWjJk9P6+ziYCOrL7GgPsBc6EzqWLLRekjTVGTKP1RNQj2kbVTOupRrDVczY
ZpVIz7zEYVD+isNU+aSOhj4VR8er32OQlVDyTo9MblSVz6XvXUbRmRszA38YlK11G6RJ044c3dPs
1JHAWsCGmPtaRPYC7LMPHsuorybdB/SgQ7X2A0oHPy6KX8GcoyTxo41Dc0d7ON0Yspz2BT/1UpJp
c6nd6f5I6dPhjXKSvTLAS54AGzxJx67vj0s1lIIJ5DtJoPG2n92HFUSug1afVJoT4zAFzqvIg/5Y
S8NE20AjezLESyxJFUcuNBCsyJ6KAlBHnOUItMTSm6cSTnlHpzWs2yZBmG0D6TLkqD6dJN6nenOY
8+Z0OVkvIUHpTNOi4d7P+ufHr+gzbP70sP+b8k791UjGI8SSyK5MhInQbYdB118fIakqGL5aKtZW
rRntsg6JxIgAvb974qkYregtZOYH2NuI1kB6qyeatdpidGOAy2Tdb7HKi1PTWPppSgGOatEEFXv+
PYde6PJx7+2kj8/MlilfrLwiawOEZlGVpFZEpvvN0Cu11oFMb0qnmlUBKZF/WkR6Yp+mJ2qdZWDX
gukUybN9k9ZXZ9C3We90J5FbFztsRzBX8Z8v2kToZNMW5AKU2rT/lcLbBR92TvrrrxREnt8/HLoG
VVnV12a+aDQVoEfF1xGfO/NL4zUCHFp3lkZYjTGZ+Nza/rkDze9XFLyxGx5F0pCdE1VrNRvEOWPj
Cx8ZUQFjm5WPc4KG6x8frQ6/ZUzfTikq+KrZYz8mD6M2q1s9jZuJrsAKqjmilpxkAS2Zmic9y9S2
abB2/P2n/ZuN+PFp2zxxrEy2qSz3dxum62OqaagZ1mokm4bpXmwVDFwcYga7MamOqNLjc0g28t4W
rUt7PvqZap55wnLTvWSu0aG0DjCaEMm5GMvoQhp6ftS7Fol0bRTNuQFkxCMFmA83z90sEJ8F2kcg
xjM51z1JJo35OtquxUTU+Pr3P5vz+5M8r8S4TCX+NMc0bes3jIN0G0IXZK+WmrOPlOwOrvieVUGi
IaTo5LLUax8BB6/3nMSzHlIrWw+htmsen7FlV/BCQ1KwneGH1UXjrTPs4mCpmow2HZbU6LUcVrPs
pNtZjhhi3Ltxr5GeYcFWYXL3nMbNtef+7YO8Gs4G0PRfRHGgb+aWOYx/IqOSNwxn9aqdX5jHxWhi
GiGjRAeVR18eywzky/wkLOud7hIT36qE3lcN8tzMl7rKFdFtw/cMv+k6MJqjaElLQ1jRYMeXPRPE
JJsuMKumS2iaW6cx8+UUopxXjVqKSWHVpCvQYolngbZ9y9s4LcKMv/8sxG8Z5DxoOqYmnRVFznuk
dH/zq8sWE5aXFwScud1Xh9IK+9LWwKdpFnV3faSnYo+JrhOTOPYuZHVMRDYqCOtTAH5iPzjTVa8y
89UZQQyrsmyPYn4rH19OCQbejJ794bH/1Gh9NzEEytVk2TeztIab62QX65Hx6jneKgxg1U95/mHE
tXUA8b5sQyCxgejIm6ma6aZq4ix6mBb7x3crJCzLLE2iN7NN6fRnFs0IxCdWGNbHGOnTXnWFtQ3T
6sVROmhZo9b/8RylKZJIXUT1k/LEIQrZKRCt03+x9OBZbyFKukjG23IOx1UpwzgkzytBtMEimBPv
KzJrva5o3xPzs5iq9KwqEZ1yHfGxE30Dt5pf+ODbtaGccmnPW1nLVjYgTyHjAvtDYevPVqqdlJg2
RDcg+ZsvGvqHXwvfuLHgqr/2dKebRww6jtNm41g5j5c7yjnxzzoSEjG6Q/GFoIBl2agMySVySj/A
fZ5F3dKYPwcLMcdeCYidjTtcq7yvaF4A9tbz6Wc2geQXMkfZnVnVvDIuzY4wKa+ogmee7rNKQkmS
Q5udM5FPW1YKADByx0COBlZNa6CJ3HRlGIZ2K3MYRhE8rVM7SGOPFyHY51rj/4eFkZPd76UUewyg
J8eBIwJq4XcIjD7p7tCNgU1jPrPPbUl6steQXPXYCxPlHgKLt0yR7PtrwSAMi/GYMQ1nGwbBjIwU
aPq4ECtgHEVsGOtKH0fcA9VbS1fulDC3P1mstK/oesbmxxBmEdaiOkPsAlB7E83NYY9hBF7OBA3y
pFwk6R14425IhkVTQC8/Ci+hJTVvWN0fRVKLUzcXRTKonkQwuXDeMdZwdzAlgoXfP77Mk2bY+wHi
Jx9w9QqGo7dHPUseXuhHBJ7ND4g3K2c8Jy2/yHRi7oCKcde6qtr9ihfvcpKaJr++5nnHsM1Ee+u6
KFSBCaq1mN9ShvIczPO1ioupW1SIzX4ZuDH5km0wLzBYlwNKncLkMM+/6DZSBTxWwHpeC7UJnlTR
JfqWNsUlBivyNhBfsY0ZJW3zsAreHqQVpkwJHpyYhwv6qFLMfM2T0CYfG2eboX0fa3fFPGKpUV5e
Av5VvtmaMNv8+AXs/tWPQYgX1jjcfu3sjzaoqEbvxbNx86fRnfdtUYZFuA48UV7aKke1EjLNHgd7
71n689+vk/ZfD+sskxwdgA5RegmJzf538oWlJTIpawL5ojA8DFpcTWsZl/khZDY0P2t15WbHSI+/
TTqThJHX/GzXwUcWW+7F6ORKRuX1n+95jzvG6uAgqML1t2poBXOTPrg+LgHA8iuxkkCurWxCnV+m
6BiD9Fhgf8sXj18yf6CkmTRj2/rDUC8c0+iwKDTdekT6Aq58/FqQjbUKpNce3E4wrsvZQUDE5Mu2
OmZhr6/JymSbmheT1ki7U8BJQ3cm6+JWYbg2iCFmO1LV8e9v5MOF/ZeTkKA1CfyHA5GtwEj9tt80
8KJt3c+T9dh4d42547nU3fjszr8K6/ZHIvxy+/itx3+03cpkWbGwgcynoH9eard09rHtLf2+4RnL
PG9f1Y1atSDVBar+++NCJ5aA2JA4AF1ZBydLIbNWobmtBRoNOpRnzSYqHRS+u+hmw46dueOBcsHG
iYBReGyE9tZ6vr0u66Rew83YZyrQn5IR76jD4vcUF5m1Qkee3rOW9bCXTXfv8bmvxKSJ/7BZG/O9
+cu9M4XFKZfbhxTKorH22xEAk1MQl9L+9Wb0DJRZ6IPhPLL8se9Ir/wxhXc2CeunbaVvQ2E+BVGx
tTEJ0Qk2ewAcw800EcCPWPXRsIOFM3cO6IgrKqvh0DjTtzFR+qlKYhb4OWiomCfrf/8I/Mu75JoQ
xODIIMPjtE6B+9cfI2YYbXtWraNYKjh2zj9BYxs6Bsq9L4PiqgqVberMLK69XeB0i6rXPkJYZYDO
mBXoLitq3C7MAUU+OC68wxkRyKhcOfCEPlzQOZm7sKthFZug4l3km+v5oL/T0W58hFLf4QqY1lEa
V1tgACxMMrRO03wRBTui3wGTEmZRkks6/tpFSV+CNSus56pwhw8U/Iex7NylLbX/s800gka1w6nY
102P6S+Tt6QnBAOXh613RIWHvfoPd1L+SyWNQkw3iD8DfKjA1hh/vZN+Xiu3m0DGpInId0VRAzqb
uleh+drd9oF7hvRrTZwZmNepdCKS5/Yk4oCzBi8MK/QlUL0383lIdhDLXkN/PjUC3zsmkg5PDbyK
pjk8fvW40L4VTL3oj6qMvDafvMDz41IwQfj1K3Jkc9THk3jxo22UEGScyOJkN7lFCIIbgBJMy5tI
23bvEPILK5lUuckN1W4slb6slQlOYt7BGj04aw0BBgYU6g2DdpgNVvD2KKUerQENeyglld/VBSsc
jfh53suUoN9NRBpuhRt+xsUwAhvmQd7+qgW6QZBJNk3R2vbDYWkwsdvo9jxlrAk9HI1cW7aKtGYE
vto1b8cn8oXdQ0gY7n/45Mz5Vf3zqwxFCYgdGCWUXiAr5G+neYjGKLxai4ctMi2OKnjYx+CnHlrt
piikWodxRPZNyj6BSGKWZXjd1RzmduQYa2S3Vswc1TB+OAGbnubmavf4EnLfBimlXNtN7x1NCSAa
5K9gp7qkUqNAxEOofJ0BSNHbRz8P8pcpSsKNbSbkxrho2UyGMUE8khhVNrcgctiGkXPfE5+2stkh
Pv/7xWB+4efz3l/uhZS6oyuGVgYo+n9pjhnpSExLS8Q07W+Kkk7p8Ukb/PHYoojFjkVMGeq998CJ
dilngotRMlZs/CG/dIn7iiZH2U3Isa60N7pCwG2VHBICLH+QF+ixRS5hbL+qMmqtL0L5u27+5rRx
vzGki54sJoxY70AEDm3Tbcmpjve1Hf0A3Qf5pM1JfWvzPzJWsquXxX+YuQgulG47cNvRk111lynU
g28ytdArtvHBiNsXPNMsIWTvPTcrghXVhh8sgO+MAmsIjOKdXgKEf6chNKCaC0kt4oTTa0i1SMOS
x9xOjjWunptV4nnzFTqVvPuMpW6/FkneY5PQX1rpPzFmKl4LixY0iTzNISHraB3jiWZOa/86u9kk
6Sx7N83WVAivjz4eexdB3JVu7wqSQdqhuXeltK5pH27agLOnQx7ACaefuluJ/x6PafHsOOrmlwz4
gRPSo5sLybxX4VqVFUJaYqIqs8leUDlpx7KY4gXpNKQy5F567Px8/KpZNJtc2XbErZL7IcpAHTLD
iBeZ26rFOALIWLW5e9XRbC8thqcrJD728yCBI+sdVq6so+/lc+NudMEE0yYiYlWcJBxXpIHRybdf
DNOzF2Ho5l89Rz1PhlP/NPPrVO/EWMlvgp9smQiEbfQOyh3tOSaNOUuIm8nB5lyobm4ACHlIsptb
uuZ7hpByXVScd3ujChd5ERTYayJl70p8K2HUiHWppSaHVanj6fsvrs5suU1o26JfRBV98yrUd7Zs
uYlfKNtJ6NtNs+Hr74Dknpw6L0RCWI5kCfZaa84xVYZFVHa10xtv2J7l2ZrsBoEvcXx88KEWR59m
nQE/4q9wLrlM7Ke2OyqJQPzANc1GHaIVTOszQxXHpX5e7vImwz7Kst1SYS+7hjZYM0BE6evUBFPE
4s6qc/pwZBSvK4FH0xFO7SeaM65MOWoovJ2ZrdG0Txgy4Cdn7i9vMoOT8p8Np7hPu+0JEe8FV0bV
eAGoyEt2+otSaCnxsi2v2uFdwMuOlnEp9itT2xQ4n+kf58H13yZVovtYJoyVXapT8ASs+DPXcs8e
AxM0g7S3gyaYDtLk51YFcD+0ogOWgEzYG+J02lORkvJZtUPy5CCyTQDbvMUKnLVBid2HCNangtrv
mqROfndJRh+Dfgi2JA5Za92uzTelwo1VOMaDWZZUP4MbXqy26XemWSWX0LOUL89zs9Wf60GiIzrp
XO+2rOE9V6KmDIrgnGJ48fkOPVpKaT/0QjdeZG48ei2CURe5h1l70XOkyMQ3uhL/YxpjFjCNN00O
yt60L3+KFhsKxsNSAwLtiAE3lONeqxPlLLsIOzc2xEezQEgY4+PjSpjKmxhF+hDKOF5SQxXXGV7t
untYOg51buRYgHAZLGWZS9Lt1XJqOqhTXdwMopNWQVeV+CcJbMvS+kdCttu6rBGglzMAJoriaven
s5WlY7SLqyg5J3LaLBOAeHJ/Ylo0noN+YxjhHE6lwrh3re7bMtBoZaPzHisoGrg6IceUVX5GLAzo
RTKmoG2UPqVVHZ5guN3rsv/78dJnCxahz+WqZOC7j/suvWk/xEiVabS52q8ixcOMrACN1/j6t9ij
H5Zb6WQcLAdzRx834xbhanvK+0QGW7TYNHXDob/qpQW9uKCKBvP00RhIpbjcStKIMbhy9VNeAx4c
BHEJxeQxWgF2caa7Bb0sqJ+BCoHaSVhuHLI0PY3z6mjMaGbHvd3ubMTMp9bNf5RJ2iF2TCGoGC3d
GL39NhpPbLKY/MRobvKMADTcrCaUEeDXiIrdo4Y9KRXs8RCQPGq34a6YfCYVlqcrw0ExZjZp+BNO
Rb1v0RtgN8ma64QgeN0loeYL0yrWKr0J4AJac+MjgMlEhau4rGpTvjrmoFUbo8k/BlMhxnXqkktj
t90DvuxgVTk5GFnh3NUq/o2TJth6sqs2ymSEl8JOcNmTzuW3QW28BX1AqovpkooEMC1VLcfF9L9t
Q+VF6zK+nQ0jqe9eL+pTWuCtIY+eLqHU3Rkld00EwiBl0No1BUmzAdUXvqKP/WXiflmh0HBZXaiq
v9TwtsSZEqOse2R5XnHpVl6YjbPorPPokhlZclQm+6obVnLL3ZjGqyNOZt2OBP2O43coh+oHYij5
OPAnQqzr5BBb2/CqhiTQegEAKqHbP8F7vElCcsVUho/4OZJb3LknTgkd+mc+iEclG8JjOORvy/+k
bnAVqC5rv6VZh2TW5C3SzXAFCjX/xtuDmRV/jm56zxo6oRdDwQ3UBQ8EOg8XFt3ttdG9p56F0/Lr
mVrfIc1pfz/ZhuHCu+bkkxpjeJGm6S+nmCHSfheBmDo0YR2+oPnPXhGG6zu5fEV/Y94T77elTPC1
Cne4KDGZg+0gRt+txujMmrVMt9gcCMfKq4JIJ/RtA+LWsEvJw2LoF7kG1tbyXsw4Xeyrfj5VZ7XU
5XaQ8XeeVMpW6NMVtHCxD0gOdBgSHDQdwWHSOBuz7Us8zjsCKslDYbruUyMAkBO/uzRP1pPSoLyv
8XgkRNLY2Nk6F1+slU6/Jgy29WTumtjCh92q+mzBVsiz7TYwQSc4KhGtN1mcay8DraMRG0S8ZLVK
B6Avo4HCE3AV7u4Q7eZQExUvFa4tIVIIRoXeKiZuV4y7CrgtIC0sd4jSyzWqo3BXa/bga2F5SkRz
bWPwMZapHMAM+YYZoCisZ5obT6H8bFK8+ik1yFbG/UpEKWiQ8gF99i+l6+jXg0EOH4tYh+om92T7
HDF6PqjTU63UnzaNA7UaflUoJJMwfdScEGnSLmzyQ0ev3AsG6IzRnRwqEqqn9mtKIYjlEwstvQXv
Wkw+SrmMUdlspKrlRdHydS4MpJzNeMyIDhrrJxvkmwf0IAOtFUZfBfCxlWpFEuwU8RWAdkvpcDkA
G6VNFdJ5ZCkNHkQ5K+9NlfZuEG103GoQTkagGWW2VXqxs1XSD0cn5mILIMgU1hHza7h24Nf5rolg
tzcjsPSF+kwQaN6Z4UZvtWRnGiWqBx3vPAnM9WT1T1k23bSpvlR2dCaZ94dS1AfEibuEmMRVyxA3
4kMzwWHg7Ns9RvTHFam+yr58kESPNmZx8HpvnbVQ5JmGn6l+zjFpW0abHkJVO9qpA6wOQAOLj3Mw
B3GCEsS5zLe3T7xfpt37nKsoBzuuTQhLi1VT8FRt9mGq8FCiVPGDCld5IHnHgklHl+030UCOSW3u
+6F4k7zMUfHOjlr/nHLvyWN4ubIG6vSqj15rrUSTb6L+6jBlGqOY0+xQu9VKxLe0G3xCEi9KOd5s
V39LDNSHSejerSj/bIqMBHEYaDuPCfIqEvknI9Sb0YDZGQM/yfS9aMsDlMc15lDC3Bi/N7C2V8RP
feP4RdyMI68CsnquHg2zenaCIgb/NZynyLubZd+sDtKCt+Oa14QB0SVv02xFrGaz5psC80UWu1ZH
Lwf4C5fCpIHbI3bWxBUc6QHRghQ8Po1NTreD97vHUue1hL/kg3brC/0nc4C3jB6h9aQzHWXwxzK6
ciqiM3pkpgpS3r7A7gbdRhFCbozqMvQ5PBmjkRtNrQHCqVUKpLWp9iLE56Qo465U1I9e94p95U2w
6TBVwyQ9x9W1NlK+StUrY6YbtOpv/Ge632tYvxOA3YoF3YqxpU9ZCleUNYvs+pdKhBkTFPsrSVSo
VOrJ1tx6ldjGsVR9gL9EWgVXA+foyiFuzq/t6sExO/7+IxPGqtXJM26fQk//QW+ZMNDEugQaNLRR
YbAD/pkG6VVkEqJAOsZblbzfguBafwgkybF6czQ9qW4xwowbrJsKjtnhBdW76ndt/CuOFEh69kqr
8FuGGBzRF/phluJ+5kXaCfn1AmsFp7BZ+qsxbMWGWM3ifpX8dKsmElIk54hG0/xZwJLuOtE1HzcF
QoaqwViqk9/s1MkbaJyt5oJfgHKWbTLgrWk2RlBhq7uRxkQGy2eNl7sZO2xcZaxsPU52mCRBpE4R
wzFL2Td18tuKvPdQ5hnoGV+Hx7f2clz6mYnR1+5/hSWtvsL0frcWcYlhQ0co1WoPIlL1zL/TLp2Q
6tEZvE/COGYWTaWJcy/88f5squpslQWZMW5rDHYEIMsVq4h2TXYfPka9JfYne2I0Uh7dkjjDwAiS
TUvG1jbMntWh3EV6Ex1bjlUtTPJaCBIEyNS5j7gxJqLiO1lfLbiyldGD8TFwfddR9VJO2LzzYvDD
YoTlYH3DN9c3VswgJs8T5ah9101Vr1rLSQ6I6oixoowH0OKOPmlHBFw01l1RIS7GFFD7EnpioRxV
RkY7RM5AFRBDlMEATrOIjctkxG/2CLWHFWix721Ail2tSaw4WXRs7qmV3YtaL15sZbwnEWeW2iai
XLIgMloLZHQgmNYTJgZI95KNwy8PvNq67drEjzUO7BGYmxGqyUoDSDNYNtFoXnOctIScEKJiSRnG
W2Ek1i6gVPGThJklg9jYnyWdaEwJ+nR1XCYBacOEjKPhLIyaOWYKRbGtEixxvZ+bnPyRu5Ar7SV+
U+IGVxIGD5i4tADA2JhnjLI7Ui/5U/mu2jorAsnN48hfBX9ZuWcS76x6YAmox+VctdMXVQnxEj2q
PJaaTA0Ccx9qDMbyKi4Zbak7GxXuKcan6mmp2OckHO0DkEAuaXuXIMExNUFGU6dTnsEhpVX027LC
78lTsOB39wHgsKXkJyeRVHLRy5g5dB/lUy70u5nFnPzMaOfGCbBbPX9CB5UBccG4MSAcpjojaQBv
yqdOJeLqsD0H8gTWZZofdUCDRwGa0rcJcoqmwvqIxzbfRJECajMNbwKP/Rstd3ohleDKDM7aLuuP
nP/MNrCML5pzuLMTzjT0sRmbBVdbH7F5R2e3G7+itoURIJ+7gLlLX6GKJYSQL5x8p2wsz3WBx1Tx
7h7TRGD0hbMe8+LHwEyC8TDWYjA8GChJI2Ty9T5MhfvU931CKKyZ0BKJpG/yaq4oeZMr4PxhPal8
Kzg7ehevcqNjX0fn5d5ErlufxMMBBIKzV/nYhpTf65yFpW9jed0HQ88QiPfUczgBUe9sWj7cByWO
sxPhzOOMQXMdcSmQgG4GTvVFSq99qBg6yUr76ueZKqThnTZYOWKekdiEyP4AsfjVegOkrirfZJGz
xWiv1+U3APk5LoqIG9OrQZQo7cdEfMhKpup+DIf9kBfxWprd3vQwvJUWtZCWW/EWTYi4NJG4W1U1
viOAiXdFoehwUrk7Qb7xCuFHQWW9UPppF7MFxYtfCtBOO9YX8LLJanm0sQT9gBAGmW3rIHyYVVPt
GcYxRC3u225jfUI5OYZBX7/OoPA9AG54SMw635tG8VtpW5/N2HJaS/P47E1qdJOse1a4DaxPnN2/
iywfn8w0c484MIn9nPdP3SP9QPkhICdsbQebWx2R86e17WkIlJYemW36FmGPM2KlPRmMpLkgBp5c
J3bprk3BIq/BLFV0k3i0a/GaYwp+a2MSQFPoH5B9qv7NdEFQdVxdDuX8aC7q52ZQnMe2bs27EJa/
/NDkoMfSHa5Zyw/lsdHRW2dtP5L7fQq9Ibr1U95cE1VZozOKbgGO5tuyf0o+FX2iBfqfPbFRIzzq
0rMHBI7OgIv1QBDg5iu0oPFIhtNt2dht9rs3Isn8Tfzdpev1A1h4sl3no5b9UOfXLjjZ679dCiTX
GC+OgmqSVXD3o6wnw2c8X+51YkMPNl4M/vuA3kbmo1T3GhMZtfjSbcQzpGzHl951i4cxsWKk0kn5
VTjhGZpf96pipkG43xIpC+7jVVOq03KAIkEDtTlxxUaqXPJaVfeEaRr7vlfFY9RjO1P00PkoPWsn
HafbjSVc0bChUu2GybpMYlLfWtp4rALfak30V3Qs2SrwCJx2hOzgikjcMLYqiaXW4r20iNN1J4Ke
qGJa6sesOFp4HUHspO0dApjxGKrZrgtwcPMJL3yYaqfI89QPzoZYBolSPqI+0O66R6d/3q+XdBim
RGY4pLT87rXKA08tKNLTfpsHIgciG08/COy8C/AoNKG9bRIZXgiGZ+RLHqaf4dibK7Ny27sal9B2
9Ma4Zu7Q7+EjhCwUG6hmSDgNhb5NwjmSNkaO30PJSVN3Su/qWlm4xToxPDplnG6yBmheSsP1bBZY
MBPyJ38KjKmTbsxMPudaq/p4btXR8kGOGqzog4beDWShTMOnajV2t9Zq0BKVSby145H8G0MBujhq
V0FpcAfMbZZzzshK2ZaaG98sRcJyshudDGKvuyIsIGzHdIp3mTFYKfvR2pVEA7x3Wv0MLXi2M+8X
M9OkAnfI6jE9mmJ+T9sCY1Dj5Nvl0Th3t7jaYfuNqXaLvL5bu33kPXOJl37oxtWrpbZkzipVsxcg
H6CGuO4O5FC27epqOw5l8EZ1VzvtVyPI+eUUauDFmYZHI4UiszyAlBbphma9UK9Z6yKcHmfQ+a7X
evelT5tHHte+UmXoV0odN7eGJvWRho7cFI3VfhSaxOvDETTDHD+1NOMyKLa5oX0I+O01CIGtgL0V
NyPOjil2NBZdIaUfOqdUD8NbGdfKIwPx8ZLDq0e0ojyKtA0AXpSvprSNh3Y7JnkTUVMm1X7CvK4P
sGiuBFNk2wqw4GpyXWWXW5yqEFKejbxXWCpgTl7uBmrkBrehNeIzKLpkV6TT+/JAgW51BIe/96yY
2nfemK2lnJZNy4dOrArXndeWhAErYxvtmfe+DLNyt3CKv5tFw6vEJIiTQJKmeOKy3XLIovD9d9yy
D+zMCXlB/tqQiZh37oS8IPgUWQY/UxEbTydPYOXFzCOLktmQp9YHhDf6z9YonvpCrb/cqfypuFZz
HRF2EKiLu86sFFYStDn41IJC3FHwtefldlzaPdexeXeVZGEH0WNMkFwZqr/sNAzMFUyYSToh2TIc
VBsjftXglZxvNmlknCPzw6or5xh1A3MLp350sqF+dNtZxao3v+t51+RZcKOr1IByrEen5YjlWOD9
KdHZTuTHoauQ9dxSlg51dO2T1kVEQ5o1NJNx22mmfqy4ogKmFsW60proo+cvrbNY+YXH8I2u6fBK
W4XZR45MMlOj9GL2ukIR5cXvijc9LIfaCuK3Kmvfp47PObbq5lKmmKgNQ1JNWnQLc9Ty7wVPnXJB
+pakuq6E5nlP1Btyn7boiYRMwnsVMiVbDhli9Zw5MXMZBGgQ9ocAVkOvPowVPNz5ifDqBq+9Z59U
4ZgvPYEEB5LsC6xhTvFZnV1iSD8zohy2ATqPgxjo5vZRcbHn/bIoMAdObnYZFbS+lqAznSjzvELy
rvRNPPqO2QIwQ2m+wWDOGzxvOhrB5IgYD0alGk9x7ch9+BmocX8ORj40BcbLPxEEWA91pPfPSx6B
FDnBI1Hz4VZafRgzmySvFKCn6MuyBHLFzWVjJyI+VSgwLGkzmwm17LJsWmB6f24td03h7bDNpMes
srEk1/nIdY0EBz9x4HwOZtG/UER44Opqd6sUaeEDoTFYYyikqLGE/jHbyVbh6BoPylzrJMQ6MFWQ
UHvkeMS3C1hHw6GGygYYDDBoO+UL0jJOZRKdiUMohPa4bIYksChwZbJOvFSHsEA69rmo6Zv1bXEi
b/sTcoB6XDZMTun4zBvDkrBglp2t48otievP/w5Zbi3HLT+h/Tt4uf8/Dy93l01HH3FT6RUft3oq
Hymf6wswDEzZQfkYDDLxqGONxK9DHBP5vHN5pCbG+aRZ3Xm5t+xffr7Dkb+ywe/vl7tJV1WPdkfT
Koubl2XXvx/IEnhPdZukQAh5XsWQzzjQeygsDW+42jxiL6RaiIyNmlvDofHoBClh/5LHNP972f/s
Uqd+NztzBWhu22NReqna8CQqVj4KqqxrWKvGuoMyTA6B8bPpBTI8d/wU6NfBFFmgq2rza5hIOMiL
QD/BKQue5SCMbTmkzpp5b/CcmT2XdIE/g1LGa+Pmua71+pnqo6NdJhl5zHfjKXgiZw9iXqPT6g2K
/tkWiAMChqBAs+CamspOb8AfjFXwcwj1kx6UybfHEBTIEYBZgmLLvcgcAt+jmNRkAcUM1SHDFOrn
l8LJfsQVnUrZBO+mo0+7Ngi6XQyw5AeSy5WXpwSwWK26UROmLEgOqdtyPXoJSgAuTKU/HV3gsoYg
enGaxnpUCuC1XTB9EuulPadCf4Ktxnq1HeI1ZDwtqe0P+E3lFvAAq9WyaoneUfq7JSPACUY9bupk
6u9TbQXHRswveQDc12RcPHs1a5/UbPqZVybJRvO9VG1iuEX6dlGqL7uQokxbUdYPdU/HgG5ZeRtG
u7hFdqlt3aEBq22QGFJ4+QHdcrSNjVQ9tWU0DwPnm/TZIkQDtXsyPfdnNxbhd+dU7w0z7ntGzbQf
sVDttCTOXrx8elkOcPFY4/cty+eR78nBy4xwN1aK9urm3kVKPfxOGpI+aBu5t1BXwmPfjMU2jNBY
dwYdpPmX2GnNx9vauoJ2QZNZ9uPIxJMSHfmDMgTlLcI17ossSV+c2tzESdWdlk2kG+NWa7MfsMGA
08m5mGno8RVb4pWB1VlkfjtgGtBnObQH4/GF61r67GXiM8y8ObJ9BDSi3xOlG+bvZ8HXf0TaHc2n
/ZTLkpC18jJGA58GSEo/u8LzRxzZO3zi+SnS9F1e9fkLqYFb06NFliLgpB9F3Wh43/qUc5kS6LWF
aZ/iSQYsGfJN50ztj8iOUDND5NvGniF+zL7Cydbze+tW2QWOJZ/deT8V6bOHGmHED/6QF+HfjQxj
exVno7fF/gJhAp7/yo7b8WHZ1CF9GJHEyoZr7EGgA3pKrMF7qstHwToAX1X20deWBwTBQKqZO79T
vUVIOG8YkA/gm1gd/NuH2/iIP+uO4YMJEJTmdWWTCgjw5ypI5HtsdZQKTlo4W49Jv6LLHI4sNEaj
Uu40JnaNas4UKbP2qUrHvdV0741Qo2uUCQQJXcY6wMjTS99S9ffRN5cMQTsVMPdyS5tvxUMLv9yV
QOqk8hQ6LWigNpHXgJEFvEs2cd81tCvKt8wESx8p+fBgMRN4ELnbP9jlQIHZ9xl/D+4u+xAN/9Y8
Oz/GtLSsQjMeFnOOI4V1Kdv6uLjkc6OxD0xWAdsMgbstFbe7EF8V7fERe7OdC1/9BDB6jFINVirX
fMUZkjPIBmZYk6XRqiYxpaqoUxU9MVjpTcmtKkprPZjtt5eG+bUZ5a8sSeIXmmPUQEUL6mWqv7SG
9IOO1VDTadcqsJ5Zabs8ezkF9Pot0zfqsNnoUTUGawlWyyf7wZyjuPGTZMoeLXpx6arhvzdNPX30
oAZqjfCVnWLWzkbvXBhpY9jIVWZY9eXPzXEK3HMDFrlTeaCKq+dcKtaJ//xJ5Ap/rZ7IOzUdUAWr
7m9lIvLexySC4KYHQllEZkkbLyFmggZfiyx/o9MEOiLBsY9gC+1j0bFQMBm2r5cHln0thSjv8vzw
cmAbquCzl/uBAYIDT5S4IcKR+yos9IuuTQ1zSEPyuQdAtOyzMa79vTXvGzJBJAakKbI8FJPzy7zz
3zEltZzaaOrx3xP8eZb5MGKQJL5jhjH/fnR5dNmAQdU2Xm8E//XL/z26PB+D22EVyLjbLr/xf37H
crA+gLwIiABY7i2HqcDMIGuigj0U5fjntaDJGsAdUOJZtfC2pqjNS9vOZ484erBC+FM545IpvyqD
cXICxFYzam+vGYG9KST4oNow20Oj08xnjBWt9MlOjwuaIRMlhs6MYIQJl4Rbcq4JFAcvWtq8UlQ5
UUl/c2r1l6q+5ar31XnKW2/GSBmSDKi8rJJg23SEHjqQhU1Nxscp0AJtRYgVmZxWDuvGIbAtQ+y7
yYNf/ajqD//CFk3cIm3dQTSrF+LkeoSM/cQArkAI7r3CjOuePKcdLobXXrRk+LZk8qEgLN9XZGA/
pg1ydtPKfC037JPTmRgMtQ40V3LmXBe/d13lHvXcTNbumNYb05viQ1QALEcMNRjSOgpRNhvOdoav
6SJ7UEyGYlVkUZv0Dr+vvzVNTVRK0+mswjv7mhOXEUzSBxhjvmYTAFckTdqbk7wklntVed1eiV61
MtLpQGG/08WIuFujRWqCPoH8X25Rb/kOCLk1qmNBUBffX1PvaIrUfm6M/ZM99nJTZ/RJUt1V7o4I
PRwvplh7dRW+hLgYiQ1MbWplHq2aElNdXbzH8z0SUoJb5oWb5bEudpHnSWvuI8gSyrYx/dINo8K5
Od/Vl23Kmfe4bP7rPmQPTvbzI2Rq1Md/d20ncSaijngkMGW+NroOgrDXRk9EOkRPlckLKmPxmM/3
MmxXZ8rbP48tR5EDN5HneA3Qu/3ZhAQarIMuwij4n33LLdSxw7lohv/a73WjA3Z73pDNyvhWbxhB
/P8zxRKUSJlbmPl0JoVBFda3sEd5QkKWBhtEBV74ZsAk3Swfv35mAQ1D9pDmEqh8F3xG4m0yzJ51
CO3zyQD+bEmG22UJfIIeCCNM3MMYRKqnmK7oYZTJL8PpbgwV7FswWNYtkaEKbT3bBiyyVqEAxsRo
b6Rv2UW7cfa4EIe4E25FvBvuUOIhgng9GL37mJODBG0dlEjX5Ke6LB6mOCjPTtzg7EskCQ8Gcman
LNuMlHJ2qqP692E7S2JWkFFkHURLqMT86L/N8jSYc5O0iO8kvm6Sahp/uFzxIIPDoXKraPqB4IB6
1KGXASj5hHnLRefB/oSwt5US4KEFx4ACEUH/OTGvMfaZl3wMaAgqNtewsvVbPcMuVDP91Qf4YWoF
a8rqGUx4RT0dHYZ8ftk9kvanb0aNTnYZauObpBkHWmcwGEIVI+7FnacazqvulM6VXEf4YPNRloUY
Adk8GWLz3Tj0Sl9L++HEX/FLS3Wx9QJFvCqS5mPrbiny5EV8SUOV75Lx9smaGcq5o9nvLaRYH3GV
cvYM1XwxcXAWCFT2dEyqHeJcbx8QRbgqW9cgLNR2xZ5cURQmwPXxKY8GKyyNAcS8AZu8EWC4TkGj
/N3lDpp2boqzZ+WVuhqmILrW0/Dcovo4dM2I6CHz4CuuQCgSZkltjUCDY/5tsjptNuD2yPeyyM1y
AhUAhbdsVZlrnN/n3UvBuWwsjSVmChfc94ywgTw/hDsj7fS3UK8rJKh5hqMxad6YcC27sY+wZsjy
S1yE2UMM82nb5bNYdb6LRDN90JyanEmmpYwhxOP/7C9y076O/314iuKEdmlzLJJsOqHLnU7LLW+M
Wiog8mGA356C6v/3D2AhT2SxwlD/oh0J28YIf2Et+sILj9omT1/tPq3WUeUa4MaSgAtHsteJ4ngT
2fBObCrO6mpqL5wH20soeOOXW6pdSvrKkpZC35WnHHj2zgpDBnOGcmz1WEW1YnLuj2qsAQMnfpP1
ET2+sYcr4zKJDT32RWWEbpm/XBKpGYgRVS//3JwS+4oZO+d0sR9ZetDaLLW9MnkpGZacySGhnVSb
kxin+gMJReSRkAv7oBNvwCrevQ169hnEWDAzT9zlABgRCxDTfdrixxwSFgs6wp7mwOheJT96ubVs
liTpP/vKAQZ+MJlrzCQ0hUocP2dq+78bYhC8c2agP/OSbFv3NdbBrDiPWKztwEE8X7vwc+vgUNby
dzLfW/YDqp4OmhKcgoRL6xg7t9wzLqozeRuCCTAf1GWwZ+Xr0CtnMqCmzXBMyRniOrEy9GJ6LKru
dzQHpEqTN9loJo/QqvFeQzw+YZb5wVLQ1AyDWv+zHZ30kFj6+xDL7GxZLcGd+sjHyesPOer6WlVU
sNDxLi31F40W+rHEtXOszOBNnYuewTW0TSxcZs+DXUIW7hjAe4RByEghT5HQhNl9VsxZIg35HDQT
dUQjYZCRz/Mz0cLnqFHlAX70nh73uCdyp0xisU4iLfbhq34NffI8JC5oiBjriVAOBmgpElvUM5+L
fVPq19zl2pZfsZLPkh4+ir3aIMnBoredyGOItdh5nIzpodbAiyaKvCp5Eq+awNP90dY1JHtfJevA
Viq3FmbFqRivZdIP2wGDhM/1Ya2nLBAK9zCmjVhLQoQqRZLyIvDTWOGvtClJWksisbJEJ1ZtGMA3
lRkUXHheiVt8egQ3jKjwR75PSejkqyiy72pIBkEXDqCtdcoCfUjR2wDDHbhqK0UW+SEL4jGl9zww
RHGl+5pZpfDVPH/E4UWScixs34iTeC1YHRE0AJMwIFh9SryWGLSES2LgncYaquOgYSWnR/FQl+oE
Ora4iMSAMV++ZlU5bPU+JLGJ5muSE6NhV9p7mxKV4jbJjy62SdHRsicoQuGaDa/RMo5S9hhMxtDe
JL1nvRbpC/Q9euCouC8EWHc3GXbY9cxNasDdcEu3v5Ya/N+2eKuYOrJSy1NG+9xtR+OpRRt/iX5i
8NEPaJNWXWQeMDY8Sw/O1DBs4trr3hLRsgRLCTLKEUXmjiqZF5Pj6xXhoWpZ7eCFtIFo+xLYJdaF
sN2HkUNgMrk4LDT9jiidjTcJIsJUV2ewgMI1ozUzFjCSPEdvsTnEfgMl288GExtvgdTV0dynLO7O
akL3v29y8HuU9a4y3LpWvBhhCeM2lVBSUmYBTLzQsjKKwNhr+mNV4YQQ2bGOzJ9OSDYGS3LM/zVM
V7TKOwEANe1+0QI/wGYaQ6leijL4rTKkWZWM/3etLTdCo6sDX8THQphuYNFOyPlSzUcsLVXszPCn
GDbZ1UDPYkD1XZXI8FVzvLfSaE60r1Ym4UY2i1n8UxUpdsTGsQgeXpvIU9YySPZjZChXIKp7k8Q0
28flMZ4bIfBauFyQY0WgQu0JKAe5fmtcT9nCSGPiOl+RiCjbG23LOMx1xQZZQ/nE/yP2nkmysf2q
7sd1H1MPOS6asETs9XBqHkZg+wqJOpIxw0HrvWyPJeaZNhmzX3NbRkhherM8EXyS+wqJRARftR8d
6ztDJld7sq2T4nGmQrR3LgoLPMyALqVCERhYco+dsvNJfw7WLATvlL/XwBqTwzh03Rki2XgMQAGI
sqACT1zwwBlCXiXxDphrP/HrZo+4pbZke6JxiKn0CesYUbZ0xTZTSTa1TI0cC7pQ3sALmgw12qZm
n91Z2caEtKy8rWDQsyJ3QzlhlbtOnIwfYsaAQUZMCN3UVsnKW5Y0UG/V1teltSkYRDxkJd4crZmU
S8CUDdwWrmfZWWuX2JZV0+r/x9abLTeqdNHWT0QEbQK3EkK9LPdVviHKLm/6Lul5+jPA+/v3fyLO
jcqyy5YtIFm51pxjzthXkz+MC9urVYOFNRUDKXY0vbaCro6RJ7M3PhucFotgc7rEQOouYxLJjrbp
/56vH5HQQiISbdefLwwK+uXWSOotVQVw4Fg9RtrcHDUj3jdSzh7aD7FpG22jIby9BSwVF8etWZRm
7aR0AouUa+41WjjHHLEAuttNPoLH7xTGoaRnvUzolKvOiTes8XlWmzQfTPSjmX0MUpXxPPf63cTN
aKO59aedM1glQ9gvY3cZ0AjEShgXGtt3+sE9maLyV0dBIZ2vusE3LmJnyTJLtwJ5o5dVgcIaEATb
tpwQYQxLfyytmVpBnMP8TxRokRTXAqPf3dUzA74k/kUllPa2jLN7icgJOUXTEOU1P8hYWgtSPt0W
imJedEftkdvS5pXRsYlZA1Xhxr9Z3vfEJmDj0bjUjfpXr3J9MKdCmN4xKUPHvTej9uBqQGiz3n6I
lRSyr4Msq8m5kuvF+R/YmnwIkuY68b8O6aLtyInYwVVBcivr/kwfHGl6k+1nvFlak7kskSGLL8rI
zHQuKm5UoB8WIX/LwVrCa9wemU/HBOGnVzPOfb+TNXuEWm3ri4Wp4AJ9+wvTFDoJg6CBKTJfADWP
e0ZJKEC5mzLXEywmrCEp8m2FOmhGBNTmJ2XUMPSzfvbo0XOl+MLHrQLbFuUOPzvMqBF2bQuQJDSm
U+l+VIwafToUvGXkg2xqtkunTqn+BkFusydxW6ZbrnubreK7g0070dh/pFuPiBNx06ZzDc3LgzH7
aFvryamnBPyAw6ExpPHEoia3RaBlhwiT86PBvi10xT22qkczkhrGQF05FDYynkrL6LersXWaGhNq
NM+EHOolOtdGMsJVIEOIW73SoAuPbNRLNamYtm1+FG3IdiiL9rU+PXRlZlzXByl746rIqtp2mpvv
sA79+wXBqI2ZwPIfJxM4oU2Vu/7n/753/cioaaQmxnz/f35rlEl6IkNRel1nGVf8TKhj/3thu9dv
tWj74/rN/7+X5GrXT4SSeE0dfsdFAeW+bHZh181/ZGIS44tA41frlvTc8FPTreid7agP5hMGx3in
RWZ+13u99btZpb8SEmcBRmORZTWvSOLHs6puABotwc32+xDbDutdTk9nUjdBwawPn8QNPRDFhxbJ
h4jLoIWTcqpNAm7ULMt/54WJ8BsNIpEGCQ0sOD5N5mtWND9PakZ3ph3Ahi/czEx1H6pB1V8Y0qoI
ZaUCHIanlXBdDwdktF+f1gKaNmID4ra7eDwQFMfAEvPoRcj8m/n88EIXXn+y8n0ZPU2pk70My0Ml
4Ps2Sn9ZP9UYagvMWc182wof69a+5qIheq7t/zGi5NjZcNmzOiRytf2Le56RWrX4CuJC21Efqp7S
tXdClOwTMJKtQYzRo5LgaIKJtBsKbmCibvJ7ck3mrvAcNx73upI6j1GIC7cmDHTbF1ikIrmQj4vP
cMCGkCZVvy97irNe7oeQcX+tfwyaLNmnc9kMrXnLKqIj7T46qThvN2Fe7fPexzF9dBrxx8EuuBF2
+GYH1JRifEDOGDCeRitZV/meS8/6XbqwuMDzG3rUwaNth9fFC97ZDDHR90f7zJ4P8wKF1MpBh/ON
eUAOlP4BRe977ap3U7Hyq6YjQy+vhZk/MSl6yDu5H+eafXN/SDoijXAolSlZmFr0Lprgg3BkYCal
cixLOEnNcEvh2yc27a4pbTYSbwgZtT6uXtC88ZFJ8GNtitfaLe8yfJppnjZgv7ZzBrLdjkmXKZsH
J8wedf3UcTk3k/3PZJRHDt9nR4GcSwNupsta0hCgaDeHgg5QNhiYG+7Ydn21Uk6ZnOFxP2nF7DGN
OpJfimfYVwFDEwnEcDwNUEpF/SPKEeoBWvUtB3HWL8oTilcUe3hP0pwoetKpL0RZjqV6jXMM7CWh
5Yku/tQkUYa9+lwOFZGmNqYLpxf7Oil8w9FuY9PfazqSRGp+hG1wmb/yoWK3YP22jCcxFgcR64jc
S8Elp7Gx0rbmiI7Ibn1lEFBYevdLna/I1Y9kTL4iNX4HoB8hZCK+JUc812W/Q8u8a/14Yrz9ZrJg
LpsTRD6XOF7mdrVfQPKu8dWR2nGX5UY0zaZynwZC4briAtb+ESbU3daVI72UhQhIf9J6UHv32FcT
CUvqyBROtA/4PJyxeixg37nD+BybtCjUCW9eQClf+9mk3AeWfkjk9KXxRtozzoXsNMTV60DNhd1z
t2TofiujOHGRn3qS2sAFPqgJU6poCRJ/CxhUx/mvksIZcdVzn9WUXD07fUfjVjOoR2eJT2sU66M2
GS2Y/aZFK+aNkF/mZVy5SJ8j2mV2rb7ZBSPjdmkGLu8XXSAgqFxWm1I1/2J4htv9p8gLdC8FojdI
dicGyzulYIMwtijyKXOHthlArjV/JtU95lq8s6gAhyUAdBGpbkeBWovKJmFNTEVzqrDakoMN2Rw2
AoktiUvCjT7tLHs6DgEhoW2K+yQMTs7HMIojQwBFzE+zm3825vg2htYRFRyY7NwfJ/OKYXFXMQIP
O0ZfFrmaceu5VrdHvusT4c1kwmTuI72SIGxi4LFLqdcyGR9Vm+76ENEyMbBxdy/cRAiGCa7O8MGE
dt42KrvWWNegO88Hp08+sQDuUrO82Q1ftSsLwQqNVyxPLOfkokdiJ7vsgcv8K+9YuDLGaTERnUVy
zdT40eZ0sYXrjZ3zIEP3F+T3TRezfS3K+6FTN5Yhj6PRQ2s2j5qmHEo9udgOgHqAdQBbtnaKFmhq
/xQiN86a/rdSPiyUgodKY22UwItgSqk77avVtc/aSdk74a2cCamYsyfLaoBiTpgu+/7siuw30wpE
lgbZYSK6jkJ9oc72BbFEdQPifNBQ/MfK+Hvu8HbpaI1oGv9CeBRywRafyNGPleCirSXaS5vZuIEg
OvCnRWiICXRjW2+2jlIjBEg+xPNL55SfKMM0PCozFQE4ud+TNZ0klrDSLc/WFzYiP6yGm8aNCedX
nkU4KbguR6VFeXQpi5GRguKZLcRpPR1+TTXRQqLcG4V7w0dzt6rE52xdJCfJHnjHGTmL7+TziTyS
fJhvIjBjrGQpByI6Fa11UWvcCHbITQLsQdxtGGS8WC7/hkwrB+eL6M93I0xus0vndfynoFKaA5vo
uXdkFd25CMNvPQj8dEyHjdDCvVuPN/LZO1nw3wXaCM63ltZGTyL6hJTGZPtKmgtG/nw336oeVTg5
rz7y4EsBqpCY5g5XIBGUbATPWj/8YcuC0ITkmnYOSq+NkjvxJ6fB6I7kzxyWu42aBr80pfWcHGuM
rb5NJo4jm86dyEg25N6yF0xrQ51kq1KRv/omI+bvBbnWozpqrl8bD2lvfS5Zk1YPLAFY36aKUnwf
8neZBY+JoIRAtrEzGmIliczazjo6JhOoeOwotwpFHL7+bKfjkVa420F52dA4OAL3KWbjjxlYf8Ug
sVM29lNJw0UbUd6pbfxLJ5cOREcGq5X4aHgf99EcfiMGoFtI6yzSm6fJ1H5ZxYVNsLPB0k3UTpAf
jJmzqacpEjPsBpJ1M4V1RxixK4vhjHAN+3q7nV06vXpJY7BJ+89kD1thL6lsqauqD8VJfz1Cjiy2
lqKx7UJ+aPeq6TUmNy7Hyf6k+Dvpld2wp77JoviHlOe7E8OxYZNBJWCIV1Nicy6AT9WNKTc2PIci
vsUqU8OefaIs3Z0cR+1QuqE3uYm9t2CasU0hFLLVbzrsyTEgpMPU0u8ial5V24fOEdGpoaDCSXNT
YyPGSTHvhVD/qBD1i0zfoTbcxthlLIrxkGlFkG6Eonsh9Wf72yIiykKhaAw0UlKk0RAWpr7eaRrZ
EkO/xZBghOoOHouvTOquGaN9Ezd+lzBsxRiV2iF8LiJWt5mZ+Sk/NuEHzbB+DBl5UZPtOh0AoUwW
cJSXm7TEp21DTlSiMQx3h13D2D0lfDkPIQM1OSrwFilLsadbnc6F15ncYJvKQ/23i8hLxcK7N8zG
r7P20NnGrulzjtQpmfU9Wldfg48f2Z8FeydAWkeBLHosh6NO2FNrzGSEvvLalxTaJQMfX1Wm3TSG
j6yMS5KKP5UZzQFBMpaxb2m62DS0mmHyR+K1SAvxSQnyQ/a+Vbs3dW5nDQT/kuiScjzqmX3IcO72
tDHyRHvseHXNMP0IfQBONo/UNj5WDo2FfKd5KejlTtw+CPFkUjwcw7RnzE9zp1XPMCT8kvhUQsf2
5hgfmCUQa2giGI13YXXrmYIEQ3JsVWKFZu0YLI0GvAMh7g22eT48PmQUA3oLFQ04B5BxY8hPAFus
5fGxEIMf6/GxcqzzICokYv1es1vPTCZficW2gCUSFel25ASfaERJugZ2/eByHYz17NMp3GFv8ie0
FxZ75YkWcNOQ9arZvqzEbpTjAXyGL3UEFeA4SxKblcDZwS+qrPnoalg0hQCC8GzYyS3Om90MKKXU
BSpj+6B0MN4SnX8xJhNaXCCRoj2NoXnemSobsCzdh2FMrU6kUzOg91CfHZn7y9dLW/GelBgSUrHF
mnPMFAzP2eRVSnZNA/vIBm5fChtv9fwSwr3Hyq0ZZ7U1DosJd1FN9d7y+9hRQqQjHTzkflFn7tOq
JOCmQSOLMB/8V+iaHhv0U29n/gQyL3a2haEf2qT2y75kx9CcQzO/pL15Lqv4EOJcCQvjq2RvpXHy
Ekm67yzyJ7PRo2ac5h0MAd9uHJKsVIJkoltDrxa6w1FJ1AMAfa9Wjjk4O9X6StPJSyuClRTrRIAZ
XT9iO5PMG8jvVuQJ8hRh47HvjJR15AIaf4Ff7qqs8wuqznIQXopRV7fK96ZsLribwxrae0ePTMBx
1XbgDXdI0HFMkU9cWhxTV+4XwwY98tlqOOgdPm+1RPywPuCiPChlxqCLBMcqU4xj0ubRsWLXBQc6
CvfMuD4Woi28iUrdQYqxr5DSwGkyQ722SPIcpE6bnGy6A8P2q7Smp6HpfzM0wmGzkGKzwhh+HqRm
/bARyXwkqAinSJOn1a9hOMiOLn+G2r8TzEVaJjWk46Hz6KqMSPdAS88Rjir8AQWtVa1W2OvC5Tax
qG3iQGonacCEHQtyN/6g2/uXxdhPQUpC9/yJuXD6oFmvPDiRW3qaCgSBYDz8JvQAjnmksNFph88S
KAbxbbDQ3Ftks+lNlodJ56/Ca4L1dWGGumVQL9mX6kUFMHAx+/C9Hirj1aKtjVDZ8TQ9TPzR7P7l
37YLiHV9aiJlXArFr7YBcceEafxFZNWLRbwLY6tMLXzRXhmFNudhfReKSnIIxmn2KRj/5gw4LuEo
iB+23BjdE8sahob8YsYRYQPm7HK76OjI5NGeYnP0FVYpb8XSGLjhDyxQu5X9WhRFeALpQAFekorI
6mNsGg16gRlk7ATglNDaFxOaNVBD29i8B8sfqzi5BtC32TZ25v1QfZpITdGqBumeLfhDpbC/wY3Q
7TEjmiwVDPHJ6dj//KxMT0xIufWWLT7Gg3YMqB14wHGMDpvUig1LdQbIBrJXRbcarOv/HooBAnZg
ZyNBqQOb+LLNV3N2+hzmMGSm7tCGXX02jT5bbnZEE2WkE3hK0DnbTIkoVpa/a2jt5qFQuev//EJT
TyketadAm76jvLJuCcZLEhjZiNGziY6tOf2QQwFR/guZXTGUbd1iwRGEpzS6rdF46EG+q5k86q7s
Hn7emFE635b96nSpeZxMJaGS4cF8ZFffXwkxPkAjCc7rA0nFwbmw4z9jPBNAqS30o3j5qn5Taebd
LIH4ZH1oTZYJZi+n9Vm9CJiqQtxMPKeHlRejLGCiCl3nPmjCP22m14ZHRtdCvogm7Xft2iX3axCs
2qwqDMNSk70TryTXF/3vV/p57nQqaWAIRAg+5T+tv9MY2I/jgEBqhIqCOnyi6girxvGjpJ2Akcbf
vWPLwzQYy6RURS1vQP689q5KTPiC8l3xYXWdPRFf2B/XZwRDfUV1PeDoa0cMg0btyYWJ1ZvmKwnP
wSGOCZTpRf0316divz5bHyytraW3foilvPbUUsKgm7AGJJXxPpmkyQWjvnessH809cdBjvrNtRi1
AiMC2qmObCj0qsZpScBqSBt//Ty/+1El6/ZtpG2tTcn0EPUSCer/Rebh3GQXqyNExN2AjVfo0p8C
WOT43U0URMvDQM70NmwTwkbhF9FEcIPWi2pA+smIVWF9qAesCjrqUi9PMohtBHsUflDTC8/nNvEE
gBeYV9KinGnipzINX9IielHayHcM8oN7euF75Lf4L6uF6bMsPjJFfGX39OFUVeFCVUbzsPxsFDr9
MXB7Bj/ueKDFEL/KnDXYRPskUAAR9GzNEusO7aGONwcssZr4JuQvoO388XGAlp64s3g50rMWT7cA
3u0Nw/a+KjUgnjOigaoPFdwNZUMkkgYrrAMfurSB9TExr0xvjKupjn8XBz59s+ElajGiCkr1QzfA
EZC6TWOZjHhOuFd+I91nQEQLH57d1BjDvlK6oD0a3CkWH5VzKqO3IDIdhO/JE+mzp06bp1NM+iI3
2yJHPw/7N+jTh5gN+9FaDL/EVSS3oQ7ZZic1aUxWVOZeptEfNpfKxlULWAUlru9x5kWMNMKmvqze
LT3by5CbTPsREzVGdCb30Hh1COdRTTJYNbdj82ZXWyR19vmHkCX0DMSu7NhzyIK+mjoEL00nCKnQ
phExcQz7bUXITr04tHH+7iJQVhcenqEzhu3NJHszIudGh0mKOb5ik66vBSf5tcF2BaMbaUpTquWV
novhmTRUN2TXkDwPLs9SSLRddHSXqvPTuNVprSA5tSMuVdMgn3bj6mO0w2/gYq/Icg458r+TqBVn
2ePXX43XGegf7JUBBPGYNVGa/9QT+JSpaZKHpA1BT8nZfsi6kT89523bq4VZnKumcl87pyLw1XBf
bLZIoaH2e9024IcjgPQGF1iUa9mpJ/vMQGsqnL2qae22GPGqJm2vfuLduPN2JfTeUAaTXBZDOFzQ
lq7ZPIaq1Z2QbPVIiUz0csvTglv0VadFZlMBqdV9GkbQ3fzGSbWLJhkhRoN/oNdAznMjeeZ2g9qu
aZWSmVNj7x2v1Ev7SJaGcyVN0L4aikHDm9oMRbSD1z1rw1MKlWeNYZAFc3W2R0tni7Mkc/44dvkN
lrnZr8ejy7Ly0MPLorWZREcQi90haTgEOvKWJkCZvB7FSJMMYZbm1JR8akNLHb/8uDABhkhcaX/l
bCQwwSyrk67i9kDwkF1+DhbU1eJUB2F1nIPBH4f0FELOJvpd62DdV2TpTUAhNmJcZtfz/yDI60eN
2zIWZOCo6z1ZYI1CdopM8/pUtsZphVWvD9UypiPv493sljPbjd293rfPJRIznPsFDdDaEY9xDtTd
yrv2UCzJQ8xlYPwRZ2WrTBHXcsXMXNyYjDQyisHtilXXeo20R23a25mdoC0rIxgZIsUwCaSyssV3
gksRSxs4LQjD+VIjDCJwTuYQggmbnoJKe59GuPpqpfoN0eTLGeZa9HAnmy1Sf1iBV05pax/gkTc3
kLr1R6HYEYmAdJJI5Th1nY66yi6HHZZeFIyODvsnCuKn1qSuZEaBfht3HYlmmrmIX/+NSEMPWdwX
ycJyjrp6/JVpGloCo+/2WD+nW505+XFdhH8WVDV1ASxl6EXW9XQE1qfoA7K6QU4/5/NguTnxey6e
b31oHn7qr7r+VlocU0qjGld3eUCAWFzsXunvg4bIbF0afjhslUBYhtrEuE95zJ8DCd2r9dK8r5/L
80k/piFDS6e+r9iDBvkSLKNlGVQqq79q4qA2Mr1p0jKAVmNZyrNMPLmmDaQgtoqTTEbxFASIA1jj
7hETNg9DaXbQsly/hVin8NMCfQynLmK6/avm4njuAUnkbir9LEPqbzHv2XUJcI6ULqs3I+Pba1P6
ezTL7sjXxmvKXPowbovJ/UQTFj6rxRBDXS6RHwa4QR0ANV3eGsQMENh5BRQoztOAxmRhNtgDLUrE
A4BYE8W9rp9zgQxex4QkvzKyXtbyLZLQOAzgaAOggkPCMkICw3RbD5uMM7TogrYg2/pSnvK0CW7C
MOwbdr0Fdxo5+q/cUeE9LyVMCKJHDZL8aNGielApK30zkYizzZ4cY2suGizgDCh6Ak7+90lJh0ff
x30KAGRduazlM1Ih8sfC2PG4ErfbhCGlFSHNYiSIdCUrQ++n8p4QMI2BA8RbvPyXBNPFwt2ONQOw
eIL7v4WYcGyFbp+kokWEr0iacSQU7O1cIh3Bs/kirS8cPS3B5Ys6o0jcB4h+6rVP0+2aMgMxNt0Y
82DurMUYdVxfa/0KKR05csZTp0+CnHvoeNxo6+BEcq6NoD6FFa2oz2rVl2c9Tsy73WrfESmB6WEw
F1wlW4w7GmIc+uN15bNR2oBjdIJmb7X6E6Egwd6cENRnS60Jp6k7stUQjjfkicr8sDSP9IUe1+Ij
trBS9VY/76LaOoX44j7SUumYfg3FY07Dw58nVJXqEqqEPJepxLJ8tcMg/RBtEJ6/ukO2BJ9nnhDy
OG44eSLNai+nAKL1VGdv3YhzuK5K+65baM300S24T3YC2Ak8Fod03z6KYLZYP3kVLaOFIzbRB4TA
8W1dHswq+loPXiRp/baRGfoUou5dSX/JtGTwKSiG26w9M5V/A2bDDiKs75aumHdd/yeeAaksGRQT
LXkr67lBr79woWfauQYYAiKQPpwYCrpc/dtK2bMT7TzpQ4aHK4ZTrwYvxvJuA/fdVpy2Ig61u5ir
zzVMVKgu6Y4Ryl1ODog5IJx+MobKNpKbtkniY5uK7oV0qcc5qrq9WRM5AtPH10vtbic4aX+OzygR
SOdCgnOH9mRpEaxXwqEvUQwQT19CtQubMGDiczZU5dlb2eEYGup53qRK/yZFkLyQZst/V4FKD9gI
irT0cJMoj2H0FS25pzWDjhMw9jMOCPVmzpniaZEWkB9PaWrkcJV+iLclziotvJZ9Q3ZsZjlvYTo8
omCZnyKyhPMQqjWLRleqz+smOCIYmi5Prm6tCo0iaqPpQ6haRmMuLs5NB2PdMFPPNofsLTQndPpv
VLfabwMDFSYVJmWKPLgitejlO/IyCvmqGm55mwEvHnCEvRt1/m7ErtctxEgFASbJj7NFXCcz9Wap
J9cbrVNr3D2N5pHsb/26LnC4MeSupZuw1dCQXkMyiQ7jMNL0VvTMyymFQXrmvmTf22hcBWTLRB4a
8hO3PGvAKNJ/zOgQDroGlBy8K0q/oMR4xLOik9HJwHqbwSC4OUlLq8yy76Pb2qSABlj4y0D9zCMT
98eQXxrq3uf2pc/GEJhMXdztKtmmLaQa/XnswhL0X11ee2KEfr6xyW24rsuymIsIoIPOoaijWb2R
TYuA0OnR6EF+8EJd+a2oPdSS8FekahxwDV9ODo7nECH/P4oq0I6RIwr+WkIJ1gdyWCicpiysQAvY
qPaD9DkvLOsJ9Yx4asocrNMINqJY7l8oWk+BI5gROPVXWcfxq+Omzp2M+AOi6Pg10YalqqNE4ybI
bC+y3sBzLsNy6/f6rHAqAxqo02zXpxYZ5Nu6otfmmgXuF0RHYY2D6b+VVsUIj1F5PKZz7XiunD87
0F6Z8Z1F3VPZoToaqy9z4V9Td8DQYZhy6WfoNWxdsYZh5j5UE2Bj+nT08amaowkb2ZrSNTMOcluI
HfGgIy3sEo9hceeHVqQ8uVyta73ThvLDnVzjqQGMsXOZse3Wp5leNHBPmfIBdHL3sZu/Z6pzr/N6
unJdWC/j7H4mUyqvXVpFuwny9F5Ih4OHk+I8oRY+mG1SbIM+NE5WP70gKcmZWrMzwvu6YIRiBuBh
dmnisdkJApC9ee7Lvexf5ZhVF/AFZ3gycp8u7aDJ+mJJ4N6T4XjKQyW7xQtrf1T6m9Tcg2Xl2oG7
N0M/i+a7FUcvQWLlj2lm/LKGKkDJa4dHVbGndydi7uQwdQ70SW7XQI7AbPULPbJNXCn9wUwMfTMH
E2o4a+KbkoPUyS/XDuj0o/0w9NnGmZtvfmHnEQNlvq9JVd7FFpLXdQEPbV39ZEJrw6UW0KHpCiMF
VkF3Z3peH1mcaTJOeXqZsQntjaRFrdxUABY1vfR1+m+HXCc/mvFOg1oE1SxA4PjEYlgDisjjE6XQ
SMvgIbGSnN0ZttQOxY6QsfGO3hg36lIo9k4sHmSDDpixy3dZ9Yesafv7nOYAjTvmKWyr7K1Usvqo
DwmTncy4dVF0NmZq7PW80ARY4mBp3QG53cnZss4a7WyEztFTGH0nItH3pRoUe503D/8eeBpRMSTN
deufppxKolMKeZgDwPd6Mb2ZrZE9FmBifA06D/gdopTCvqd2o+oJdW4PATjJLshRtxjmo1HZKXoo
6HaxYf6hsJCXYpbNZf1IEQkZZVLVt3bEaZNkGBvdxVaO6BY/tPrA984au74oAH0bVfN8M9uLqbxD
2ds5c6Vf10JY2D0WPDq0+rJpM5btqDOmCSRg+kGqXcyvjU559rN0mBZvagh9jtlJ+O7QRdgUoc4s
LVe/14alaOpDh7+XfnLNvLFtnYeBCqcdELoEgkPSWMp+GOFCyGFOvCoGBDQmStnTj22cExaeLnPr
d6Ctxgk+191ogZuv4O9hgYTnZMaiah+dLXWiS+hXZd4GQOq7Xs2DbWE1oGnKbthpbdRtB/Y1jT/o
RC2suwqD8Dx/7qwEJeVAlGxXJGy3mSzSGUUpzLI7psS+cY18d5P7tZLgjQbIWK5SSM72zXSDt9Ih
ESZU7YS8S/sWg/reEbtJEtQ0RmeEJv8+xEuPii75Z1EQGKJDe7sX+FXwIvQp7Ejqgzinh10wMPKs
GpXtWhuziaHfUIHCh0V/SAdcjK7WwERLeu5wbfYURwJ0MIj99X475vIvUv2efAYNjXRjBvsuhPBu
yQ5ttYRdkHTEyeUBBZ03KGXEwlo6W51c6YcMNAiDjFuWOu4FASr3Ob1KkmZHVG/C1NBoqGBYsGVT
9oewGy+tYl0YIVB2G/1TWNsvEtE4fDzn0uO/jDy2xxZyTnEw66/UtIFkuiWeUFZNDTn8iHolZy+r
CgsOQa+PID0eo2FkTif7R2q/97VnIPDdHsyhf3YQAw0c3btROcNTqiv7mRi5N4r4xmuzgT2r24Eg
XR4wyjqQBwWWW8fYm1mivVh0p07mUr7JojwI0y139Yx5Q9PjZ52a/VgvmWXYlNqfa4Czh7VdNcR2
/YlGSkiXM+nfP+0CfSx/ZXFPHT0WI2DfuQCoiMxGb8XwVtTRvWKwe9LLFBYkZd4uSFQmGVWMt3Au
z8Q3/entBXBZ58skswuOsdUAzdLlU9K28T2UmJ+WLWiV0fRr6TBslEHCpnWwA9eKwhRVsBEPlDA+
0W/QHrVW5XOVvLoCGzOsue1a6PWl0x4FlH85SusZby+KzZis9K5YMjWaT7cgP4BAvd9Nrw7bBHAF
A9RquDaGQ3vINq0DtE7GDbncMRsJPoBYfpKRfdU0RiRuWL6z2fzOuNVupnk2TlM8GrcwMe5mGzen
VEucXW2yM4Dxhjh3KXfnurvQKjZe60ARtyR7RHHcbfI2U+4kWFpnqSDE1SqsPGtQn96Nyk2koecI
67Vdo+fcrHjWcj31IruPf6XE0G8BBjonp8XpO4EAjeyq3P40k6IcLbjl0KzSpRIcgtKF2Jwl4dF1
mWeTAb64OHBlzIP2xXA1f9EUpbx2oeXsCZwbjlaBSCSdM/gzUUH4V4lUJMY13Wq4pk3uqwGqPUcr
P/Qij59+XhMh3k4tXTio8H3PEayJB+rv9HVBJeplcV0rZS3NwEWO5OH0mRcvwZmKipVz3d2UhWx3
iqE6TG8mm8ADBTUe2zJvfdp05kPapX9FDqjTsRVxbeemfURK+Y97rD2lX/KnYPK/6SvTHkIR9gbz
HbA0KITlA1DQBE7MlzY1lKtWGu6MPIKxUBsJyHPsGMNPe9mTr5dDmNcZ/IWlMWeUBTaL1LVfi1z9
wA4r/qJ/gRJlOS/21Fg+ssnp9rObTOhnSzDYMCXtYZNbsPuQK3T6+1yQ9TODrHjKiVzvQqozKxh+
rWenFqVMmQpn3K9rdto2ktJ2qn6ewh2lT1mBx16y7M0Kww7vzouRBDuzw6SeOsM7PzM5JfRL/ID1
8hTFyR+yKdotYReaHy17czXt3AcK/3ZjuVa5h7c5NzfTjNlTk47gFtFVsid9qI2YDpoY/yaVbp2R
hkbPqVsNJ27lNGeUp7iL5BfsMCLDBvk18cGQxHLbxABOCkKqyPXFZ66I1ncFmWnFOG8MqzVeGdyi
lxMqn1PaEXDT4Gkd+zIkWWu7wmrZ+c347rfOQL6YZtKfWD/iLSS1JS4+a1YBOiAoQv6bGQ9pUWHB
ggCk1tboTVaO5V+SihKFK9ovupNPXpKxAVJepiixihSH7NKCW7tvyYgqZ9OY84jtJe8xkxOXQqKS
OChgXs8T4axg7i2azxOd85LM0g6M7k5iR0XkqtQ0vIancLlAKqsmCAhR+SGZKiyWGtlTm9Q2zmYw
5ocJuwAkdWazgu37emlWlSwWrQp5Z6rVX2BGwSPjFjxcKsjgmhDnhgDkLlTJR/z/zq51UDI3FHGV
E4OKLAMWJzPjNIc1vsUHFntxVRHtESfj9yBYedbdM7Wis2FvVe+7VCt8wuWEF7nPALWM/8PVeSw5
riRL9ItgBi221LK03sBaQouEBr7+nUz2TNmbDY1k9+1bRQKZkRHux38lLwiWnN8+ZqmEFAPHTN29
nzn2swvf40xCLdxoeSKGQlztUJEHeNwwc2PXQKqqZnDgmI5GWv/B+tm86LqxZpbkP6pXbDcL0Abg
eOrl0tLWA2ClbxHBEXpo0fwBRtQ+Yh1xDo5LWzpy0oHsHdtwIcL0FkAql7CQ/+xt6hkzduwAakGc
dMhfsjOlTk5UlN2lH+vbW+r9DBHVuusH8hhczTt/P7hZjUK+Fe+U1TG/MK/UH/b6D2f5VIWLXkbg
0QMtxSlkhyd1QsUfnZwblKDqqAoSD48sdfrGhMJ8KcNC7LIhK5/raqAZz4VgHy0jGdZq5PX9kGTt
Jo8B/zs69RoU3lWvm8lHLUAetDqm9Kwz7fupNR38C8kvvH7EIHMD3uXk04adPxAgiMGQk4n8roE2
x7A9YnMbu/p9Bs7xXR/99ghAcYNce0Y37UO76qbmIY2n7n5IHr7fUW8vI1apamJj7Gc4BFbCHI0U
VTiTHC8Gtjj74I69vrPrwD4EaLM2mdOBiPAQBFj4eDZwfqA8VilEuX40invjkVlqy89Cud3IZ40n
inv3OStt71oiCRyBamxKjMcoXlAe0ySzrzExnODE3eWrcqmPI6cNT5YWGtCT0QsohQR5MxlbQl4I
+jdeJw4GJ+9DkHjNIw7pcjcVUbrhUkPEkkbdfpERen0fUTfEIVgleVk3VWyTW+1aO7qEznNrc80I
O/oZvKpbxSaKxNixiEfo1If4TiuL6tF36nXlQERXO2bnM+GtPPByxIzgyxzTqzYG3aOhVeKN1X6G
07maWjoBtkz2qx26eUB6gHy5usMgvppqxoeDfzEzgic5CvnEAf7nZVJDjyUuwFjDXiJUR93iHVk1
R9XNF/zWJxhSd6DMmkubTvUFkf8ypvsqBSFZEQ9D82TkS4/j3KCf2rf36uDmkdX6w6t0SvkuuJus
Hme4XGx6ufj0LmrYoa0Zn4UuyFXh4lV1Ko8RppM+4eGCINpVaNZ55YoQnGd0VktVq/4J+ZDTAsTL
BmdS/cHM5ATzrB7/mSyWJ3oL3aarypR/Vm6IJaZIVm3u9MEPMbw7JfYxv3vzzb5gdoJtq6msJ5jA
NILSBT14E2bbqQUS6y79JXNo+uQe07mFrhWlBQNLY+CY37Z9elcxu8TdiTcYNhBlF6CJ+N4MC458
cQsFG93ndxs8T5bPqvsUNp9gI4M+9Ln+QqU0nfPU6a5hH9KGy5CS0RwgW6vRKSTm7i2KaSVFw106
VcWLbhLjDgsMvDanoxzc0X2S6OmTQCkSFPNjn875gfAnxt+JiaqNY9e18tr0ZESu2AZRa97b5vAe
jymOl2Kor32RPbuetaABfErlIIc+orgv7xFHB/zK9ABQeJ9vmilZJlVwr0lN/OxMxFxOR+ZTrFZR
xxI/PBzvTWy6dGd183VKkcdbZovTvK5eZTux8qLphfHgsJ5b4ycKEfQiaqGakAhNiNZJTuHeja+i
f6a+gtW42Md0CP9kc5jcTpghYTpA7FDlR2wuSvEVEWUnCTv2dekGwG8Z4wRt9jGRMQ0tXeQLfpcm
e3sRET+K/fyv4GJuVrQS0SH/GttttysbpucgOAmmVAt+aXjZ45Qu9dGsaMiEeZUfbckwUD3rGpP1
uiizZK3eM+WvPC+MPUfD8Xeqg68VGMpibaaGlsb9gCW26Vx9nzb9LYxOHTyp9QtsU7W2DXTEcSN6
/ycjoikBjgVihwfaXZjFz7zSIOT3NLtCdKKDTLtclgiaYZF02+9oY/Usz/uFaVWpbwTTlctA2yKx
ukNnuNwFhpMYhwFpdJnX96Gcz6geC3/TZwqfEkoFDTRkVm5md0VVP6vrzgTMTkLx2K9yGf3FwfLA
nTBywuJVGPdEe9RAUJUIJAr9ap8ly5vuNdWdbrW4e6q6Rkye5eDIMgYaBmOLFAzsKlR6Fg87pnpW
W/iFQyvYkxzi4i6t7YNf6lSNg3NXCW95QpOwrc35Ctk4WcNJqd8b/P270C4Qy4cF4ASvnAnkQ66h
HhLXMKDbLdbm+70YJ7Jnzxs1pciOuscSqy/w5I1QT89wjItNu2h0OMImJYgtSbF/8wfqZRDSJKEm
Ugq+AHIx6wAejsE54eiEPSQffEZJt2fqpWsVnyAUgv33+2HsZut00fL93GFix7FMdKUL8KFjG7IB
Sp3hPnMKIJ3gagx5vZ6d7Etv/e5O3VnylUNg3tmzCLGUU6dZKrHcOmDF1wDYalOcwYUnOho7VHSA
BvnSzU4Zb8IYwfKCOyUZ0OW7DMoujGnEWS3bLREzawMUIV4YuQYO5vjKLVUfIoaoSC/5P+5HbPY7
JTxsBXf6HtSL2IrSbh4n49SGCQH3MrMpzJg+R22GANGL7r2JiBG+z2TO+zdMAfXZL/2DOn14/rOd
DjXxe84z1GHr7Hh59OB2fXxB8myv6toeoAmFKf610LqrLYQHbdPDqMmy30MKQhnAjQMDFsazHIMk
ERYV4B3jsaetfq4N/K8xbPPV7IjxAC2zpAPJQ1kFxmmgnV7405NaRgDRPKVonhN4nVdfhEz+IiuD
3JBU0c5TgbONnxAhZKJmrTm9dHTVupckC5KLKlqjGYxCGhjrKRT1pxbgg6m5LmYUqdfaGvYktPtg
nK+R2QQvKhfKzvS/vbyRO5JSjmEzINa2y+6Quna2d8zEf+q80c6ui00pO011fTVtrQZzYXhfUx29
Q32+Vxex1gX3SIay1TRewzibP/yyNI/pggl0jDz9k5/qDf3O7ybxcbj/P0ng7SpJ3RH/hU20Wkwj
uU/mjznJ/6iv0hUVfdXcbg96Err3mqPnMP+EfwL97axpHMxnZjC4ETcgKKrHsmokh8jASzn2RKFR
1xDZIX6a4VL+GMYXuoPGT0zyHJ4zN6NHlC53ThEDoeU4dke2SnhQ95ZuYR3wW5Kw1EuVZgxZ7HEO
TSAyJKLcsrOnggTO1UCKzDlnyxZa4+1jWOIrCFnsmHn9Wz5pQUw8sJokK6/PxKGdyA0gW2jBgUf0
XpUkx1aPtD/+L99O0buM2h/5noPyZuXaTvKMlvmQsUc82oA0WfRrGWtASkPYcAOqr7K3iGlIbfsv
FV4JruVPBCZoVT6EMb3xdZ5MlCSgDTaVG/+avML5DMuSPQ5EAOSMYX8Lxmud4l64Bu7ljk/ar3vm
R362S0QGD4YAZ8OIWfNHrkxwxhiitPFqhlKCFI2wBJnUnNDxJUA9Jho2RYySXqucUzp6/akOBO4l
wDKByQ8pnPQUl0K8hWaHSAEvKbOQ7Npy3907dRgyFrf+sC70h6TysHjJMWBuGh6W8JjbyU6PnKT8
O8x0+sbRsvJpwMVIJvm/bobqa9QQjLYG+CG+fq05Lvb4qJH5099OMxCdRJ7qX6FpafetZt1rRhZs
Tb9hJsfJLK/m4UddzKVJP6Qrf4yFIzN/dKd6Yn0wb1W4BzTiYrgOGXLh76hO3yKcKafYokdICdY9
IkMs5c2//CAjqVwVNqO3JAn/xpiYn8NJzihctmQl4+FcoQTSCz64q65NWPBass9m1H60vK33yg/m
7ejCqlukjpp6GQ8Iu4/tVGuSJdyXkK73w+24ZA/p/OAzZ46QQM32Cj6pu18iRrN+bFlbMsFYhKoQ
wVEFY7EzsMtGNSMkzTCD+35ZpwFHK8Eathr9YX4fuqjeQ1rFG99N5lptQySq/tuQvjcpDxmZHrdX
TdCi1fp43Bka7LCV6UfB+baEwxhKbsJgeML45mYw+pmIrvOUkBUXkSyj2hUAxBCNW1hJZPNCTc0Q
g34FWe3sbypjt6iOgQYE2IjBsjABzPZuksRoFuzfw9x3p4KE01UAGK9mHEPeiJ04u7CiqKFp3T/A
HcJqyqDs7nY5gzBI9kuGsqlMfeetGdHaeXo8H9Shp2DVX1U9Nu2SFI2KNNo3HBjZOk4y6zHTyMlB
gktCELlYhqw4RAfMzUXtLTNvOZFCcdqUIjXWqd/2R44N7irwdYjZZYClM3q8HRP4kcjXo+P/gL4l
eoh/qJU1bTIZNM381kNh8jAucbjJJdlsKBbvhHyNhU9DKeAO+NEapegSBXDnpcQ5pwe07D3XaZ/w
kfr3IYkbFpqpwabNxxh0Id22ZkbgAxiBoZRar6QgPMScduFHeCSbFKPET3mg45B40XFSXwdGZ3tf
EVJyk4IPYthqetXtmqXVn1L56zLXLhr0ycxBM+9iio3wcZ5izzg7ncguOgQsgK3hwTGsX90SCyx5
E95uOgDDRY85oz35cfZQJ0ZD2ESMKZakHKuu/Es69/k1TDqdM3hWfyUkZuR+SRZpPH6pX1Ma+e9J
0NllnZjXt++WcYhdL8is44FWsGxfdTNnb78mrSJM/I+gs4uPVC8Pnk1elAh7fXP7hG7qbzvIwY/5
GkZFu0fmp9GLmpQuxyybtRommXKipJ79z8ug4ycnsPQLQCSoH99J8S+bVrlVM7w8Jj/Js+lWfSuk
NSlDJ2uS1PJRXCeOjeT5mQJ4h69xGfCdakns3Jsusc6y4Hcz4siGYMbqUob1tgC6sXFkqqknH+q0
f2+FwB5uEW6NX6E8MaRZ00bEJ4CP41ai/c+GPNWAKrZ9pzc7z8j7/VAmzvH2idx2iamllpCfI7XC
Y+80+Rkv+lXTpuwlmpMnYNfz+zjWvwqmwUE8PFdyJCHGULpzCZuxseApeRBYde8hXPAvQ6ohLVhK
hiI7jDCS5p9K4PHt/mCKne0FcWxl2je3anGRDq3RchEOWQ9KUqwjP4HfgwlnDPJ+XS+Ojdb4SR2A
00AcPAd2BuyJ+wzM/b3dOcG6JMKAMYR4NMM0vZC/RyxyUlfE0QBsaG0sKqrsMywSawHeA4wyq9hi
wowhufabn6bMOLeNnsmcHbSbaskWirHe4/LSfJQVzXFc8mI/ODi4PB8McW4iM5YDKNNFYOpaVK9p
ZWm43oDogCYmHKyyn6Akd3dzT2+gpXYriYhLswKjsJ4B2ZXr/61VX0f+1tEH6jdC+y6z05IZUf/Q
6rB4Cm3duYySTT4yz/3XO0sahkB9vYBAEQkRuKxda6XRtovQ27MuWcdp4mtbvNJ5xtYRbIrcGndr
zZ/IcJ6c4ldKNnYDurSrWv3OwlEOUi6iY6Y1otuoviTsgm3IrsSwGtH3SjUmh+Xqow7IrnQZUU2J
AJ3+mHN8l8pPBnFrOuXbcmD/NUT9VAnLvAo3/yTWpv5kjoaix0X917boR7Oc4tXzuyeOv/pXsFzR
ukvZFuBbtY+6ad8+schl+firCvHtRmVfvxdTy11tlMEhK43wfFu5ECx+JNny4GqUXrQ7wEqZ2rnr
YUoDP6juuqnYTxSa7skayQ7hnKpsPMOAGWeazWI9ZKzgu9Ziwm5XuklkKp4BBrd/Pa2/Bk43P5I4
SqjfHL/G42yc0Ldn11KTvg+jAbUpW+xicG3OF9OnXU74z4OKNlyBbnm1QDRHn+aAzHazdjtiiVq7
8qbW3GneL3RXME3zMmuLC2BkXOjgaS4Thvm1zaySwTLTSBfU5oMeQhAgspt/U548ermnfnjNQiyq
58O4EQRl9kvyixklAJH/vgWq6TzC10Tl1hTkg4Qj/StBZCq5W8fb+SOGJJQOTIFzD8qymimkCxoE
Jm2lTWu9HgIEcQyAWwgkJZg9jH+11viXNk7+BizwL0tIplqDgaJC7f5SZTmZvFF0Und/OkpqyECk
gNF4Ly3a4tPtBkHUg9KeYxcYwNNS5d6LaojApCCYLXkeY9ZKg2QXIu1auueODgN/Ssb90tnJg+bp
4f1taj3ZqXNQFomFmg+IoW0TxKMzlyz1aOdqTXprD/iyR/A/jQKOIY+3fmVsef4RGcK9vYzho3rg
73t7QQgUmOERe5qaqw1c9ytl6ePeSVYF4JtTUPxVg+R2YHtusIeLgetlLLsTEHimS9PYbIVcPrPE
eI71Kjv4aVrCHSWWtuzmoyo3bDwJcHZRYoYpMTllwDpQcszOqaLAy43NbUtWLX31wJUmyI+mKFTl
hkPKGTclk7ZbZ3vSxochgtqFJdkZpRFBR6WOQ3/aKtvdeuDox/il/0k49JtO4vNiZ8Mln4qW/NFx
D1lxdZP+uCU78YBHf64JwYRi8MaUDq+THBviVbMAklVMduTEJ1q8btXqeL5wgX2UsTtcR4HsVqtI
HbZbjRIEsDbAgWmekI0n8VaX35l6aDNqTXrpkHHk9R5qVvIAnDamE8bUCkAUY6fQSle5PHkag1Zf
tPDIEuWdMIJ6J/VMPQTG9O+lEWgwyeWfqvfqikBfr26DTdnEOZZ3GNanW6/KG0D72npJSpa8sZCR
Ye4u8TQTz+me0jo+L7WN32Nk3pl2CHas2TP2reGnkLNRWN1mQE6RI633DCg7qf4L7+HtkKDlubgr
8+6i1rbc2yCGIznFJBm17Cj/hhD6YJKhW7497VIOFR2smc0QawenByT0/QCdhgO6jjXFKgbB9uLh
T+QkMln+Fzx+loPISL4QmPTHtsuJ9g0dYwNXZ6r2pXd0zJfAHOafrI5plLIT0JHjyGWQEhfo2a7y
uvTqkUyyoXidf1rjxm2nHxFb60EpKr7HWouHNCQJkPuHHeBmPeC+Rqs1vLdEaizo1p5ays7nJi4I
mE2Dw63+dMkZwjQ/kCcuNbFW1T5XEXt6Jj15BQCG2wGDoCNcB1JEG0SethU93I3R7B8bc8Qfp3Oi
CSoUsSHNwtUyWOm+BmavRrKDzTfSZ6R2LVVKa5ae9XYxzeic2Ji31LNJvpxppx7iwDqo9/H+h8R1
svmTUW4Ze5RSI00Q6C91ZbYXVcJXBT1st2w3t9o2rRZBlA7GeP4LDw9e8B9LsGxvG8VRK4Zt7RcZ
Uk76aaq9VtoMHNIFex/fDrU7dFYwJGic08r9ut0deYCdlJwEdXOp2yy1LTKc84RRCR/5gSKd5jad
nHWZjdaFCvlaJG7DlHSiE0eOn3N10w8DCQfmbbTDETxYH0D09xnMBAWZh85wTObmD+aGeadMtlgd
ADvI4mGwqnSt5u914gT3CXkeDLPNbK3XzjOE+QRHLVpTFVvSQdu5kDN/R4+rjwDegN1GnKoddI7N
22xAHmSSA45pjzMInURy5MA1qZ6d6+c/sVvVR5s5yJ54J2aoatLSegQXWuG0mvJx/mBNfg98Jpq5
tpAFl5Niow+Fu1m8mN/akOqo2z6AfvpZlZpq28EbStFNQeJaJO+qCaOaN4azMxCu0YyM1WGhu43R
PNaJ+YaRPDu2izCP44RhLYra8l61ZBCKCar3+WqBk/uybFRWWunHzwNTxF3aOAMIBKntKCaMrl47
vBQBYPjA5hQ4tOIhcoiq5Ltpr6Efk5CTCRhKmVdtUQS1a0cbKiLMAXMSCItAD8sJVL3en+aPlHxO
+c2sWJ4ZFfY+wZltTLinMRzbfJi/IjP+FaRBcbHK7NY2/u4MO91AU80NBVGseLY4cC+wv18Qhh3E
NMRXGFbI/pngrpuprN+BeAKuxPWznzxIvTiiUHXpNj4Q+Ex+u5CmnqXs95V/jDRRP2T2BB+7xJMf
NN2C2ge/1b/jL42AnaYbw35x0MBRfTAZ9JtVWaTdS1mYGyM16hM+j+Khyjme32q4uVj4EhltllYg
9u5s15uwzX5UBN7CAdSKB9u1+NaSjkLR18gXbqnGPdACTw48CQoSWhXqRrLTSmwmqyQmDQPES1e0
BKQzmAHjQQsjEuNvYYGDUL3AWnc/RMopCIXAUu7QDa416AWX1kDGG5n9sHNclB7qZdUZNmKodNUl
lPZqKLvklfco8+jVORydD2ZJ07hT+/ySwXFmaIpugZO7QVBELnWyXVxMG1ZdiGNIRwiPGHad6CE5
CIdE6jZKL7bU8xV22x+MhZHexog2SlQ3CqfHL1BZl3aeEAbI5nhi1kQBlV9aoFUHIVcdGIPeVQmB
Y7kcaT0MRPydP9T7wQXeUAPjFt2gi2VAuv45C+Tr0ndOVoEySX2gJIm1eJSbg40c51+FPUfPZgQa
O87xc4p41q5z0iFE6kgLvXre5MFlajk5wNvf1iSrXdT8XI3TRTV3a4+zBphNRpWtD3QaKeNwNGsb
A6KTO2C6DJBc8kdX40G1kmZe+66X3osbJ+1FL/qY4UaF0TyYul3lutNTNes1uWJR/Tk51r9nt/cm
O97FpukA2l3mc0lR5aUBDjMEI0yUvrjpow3QS+88TohnIj36uBV2U1W2Mvtt2sRsFReyEIZtEjN/
aOVYwiejZZ+y2K0nyJ902/yFnkpQWGvVsfCHaKGoiSNUeOE7OVH564Am37ML/wObDQAWBwzy2LTW
1SH1b2WIInqWcmhocvUPeD7xPWMS/S3CN4wW0kTiOIkXP0vxqNdAYWgwnruAMR2g7FVYEe4VSIHB
EDfhie9vr9Gkv2o0IQBjdCBaakSL/32oE//fywh9zg7Jg7nR6SsTokYk0uDBwFMbCtbJaUvDsFwH
2M+2IoOUhd988Q5ehFZSGWZ8QJwsAh643cZ9wi/bFPqzmlukEaZ71COb3oAMKzMTr23Ve/qGHrcM
I7cxell9/LyYUbC6meJbEw3lNNNcSy2AtIX/jPB3pOuaUFAVAbbGsfH6K9TyyUutvZaTupaXgxwF
wPDbCzxC61kKzUYRBDduR9U0zxjuCVurBYdsyRzg7JE9FRNiIyQOwTKC5aS1pR5aaR6eTRe7gHTj
0q8VuHG7aHtrDVHDnsCaUwhPqYNjxUJmq176Tjsf3qwEpaaSqyNJWwkbVMftLOHFY7P3ObbyLY3V
WfTlVyDcq9qChyH4iXjcOXYci7B2Zjs+V3SFUzyiNiDmSBVGqh5Sz7yCfX2c/GFltd2qMz99Ovtf
Aa2s7az1zrHXC/JcEtCCJK40O24aej0kfG0WfI4IdiGezOO72nDVhezFXrElQyZZZYRIMtM07R+1
z6E0XR5Hyzxz2ihe6nnxLo5X/HKbLr4yE4+3wndgRlrdAAA6XzM6igiJHFiUKomyCQmjbVBIOQyS
5X1e1u1PTfNpWclXjS9QxOdpv+tBeWLnDzm4SPc4a9m2qp2jUj4wL0neLJpV60iD29366Co5QZwX
EmJunaGcV9htTVh+hxsshA6gq5z7VD4ksci2a+b6/l3X/1E9QvVQOdE1JXENTWFdHCs9qc/psDQg
MoYfqmgMXKs916PzK+QmXN9KUNZfhtQ4U9YEMrt3tP+3JCNKH2lUga3gBlPPvh9M7OIkI2Ft0srZ
euigh63JBPR3iRQGtwYDexy4E82u/5SVztKZr9bCKXj6O4bl/KjBjTkkvk7qUlu+68MAO5Tz8cVy
AMAshVGdu8R7HZvBPOUF0e2hyekG6e8npiNOmbrxO47piCctYwqLILKjR3T8U0S0mybpnNi3SeEQ
CS04IAyrKFv4QuS0JdJpwSrXjuuBWGNaoD8Nc1U9+IG9Vq8KOk2X0DDrg1p33JI2uC0AKuFLvuMD
3y+iNo+qCTVZzT9agHrZn27XhoHGTdlFBQELm26mAzXN3MrbIejzTeQ7GEeTWJDBrNWfhDvYm4Cd
8TgURBJHAead2z6DGv7t+6xPxE8lVoktfg9IzfaNhSGtMKM/Qjpb1UOcTvpJDSCx2iNNgqCZNtrr
lA/xrjeBwXbOtB2N1n/UEQXTFanzf8LlStdWWuAGn7Wd0OpJ6vBz9PSjUbXg8Nrk0kCLf+2nH7fp
nY4IoVrc7m8LfFwPaFtrda1dieRBrmzM7n2bvKlCDtJ4fPDIZFqJ0Q1w7GeHxkawKmhdwbCA5VYU
a9W5Y/WkQSVDtTmjByNrc6+THVgWESiFlF2s6POtPqKhlKN7R54yFEllmeAGLjbYgy5DaxjZGZIE
dbcJf2sbwWeSjTWc3tHYTlMz7Ue0Z9coLIIrUdNMKsE9ecIUGG6a6JwjBOFQjh4lMovxqNwaLJpk
nFg0HixKkGAsPpqxtl49UR+1yHTfE8+7RKHl/MbOfCnbnlwm09sMUdpspuId6vTGxkd21eXPFHsg
VpzMZ+gkX2b6IDVPGzWUDLoOKR/2youvLR3ciXw+0n93hFu9NhYTvnbsH0wSyfCNuf6tKdNlqI4S
g64aslUoOmgX1IPqjqshFT3hbRzrR2K5alDiBhgBLaj3tzOEa3KlJaSrH4RpWqjfpC2bI88qmeOK
qALonQlcpl0RI4z/N5igbYF/LisfBjtotrFD1ubtkq+qZY9yFI6PFKEljlXeuQ1z6TkgZlG2f9mD
+XUrTEtjcw9BEJQOcXB3uV53B08qiotzZHnwlaWw2M00dtAEo0wo1SEO2fKklsx0tPPRN7fASCk5
GxP97SCY3ywWBNY4AHJHwpIYOA5DN5gAFNtm416MpjsZtJ8OSq78rV7OhE5fxrcTNkkrjfisQ39z
+2i0cURk7aVkysdjfw7qztjdyiB3BpPCVCo/VI4MSJrmEhdd0GnPlDLtWvXJb7NckrNJ46PJgq44
OpuTYd+rB+HMKL4NmO3q5YC3q3Dd+jIrEglVHnkaqfceLjV25w7x6KG0H2rdtPffDQn1rMYitzJm
NGWq06tmBjonIDHx/1NyzImzzfZW8Wmunq6//16ewboIveKorpU440dvDSJgGjA6bYjs27ay7EVo
7qZLqDFbNnlodzTHdTpx7+pZ1g0NnkICjEZpCJ91A6WjZ1kP6sEaQLXmZRg6H4mRRxstd3Omh/U7
amBQN7aRxpch6eLLmNl/c5BYxqbP9eas42tYB9Rbj2RYWi9q7OEL9DksJWfh59WuckrznHYyooF+
HK0S892J4+41yxKOLFNivmTt9NJLDSJtqGGbRSPHGELo47WvAeOr2kicfREH/rrIfAjkPsJbo46e
pB/8jvFf8ZKWT2ULer00w+FjtFCKzpC3bs/Ue3Rqh9Uo37s907PNaIAvhu2akh57uU1REbUStUmH
jEN0GnIMMQeC75Pw2gyOvSK3jAxzLeov7eS/tJB+jp0ZG5DG/+O0Vc8cglopKwHKmqQvRXE/PLeE
oz44ibi9cq1SrDkpzTMyF/Y6xB8ZeFLVOWxabOOziQRHHYFEx33DCCXcqOvUnivKTvl3LpUxlVqO
TF27C1IBDrNDIYRw/I/eeeVbi6qaM1I/Mw2d/xilgLslLeR9CJOjW6jsxYDxEZ5HSitoqTd1trwv
AXp2BHL1kx4jj4hTYko9uh1MXVFKMxWOds2Eus2zIuZnconwWuurU5cHuz64uAVS8SrpohYnAlVb
QwqB1TIQVBLANEKwpPbx1rLLUwm6HzLvUhUHjHdYadmCbQA5R8suXO+GRcHyRRSkZX50o1MzO5d0
7nagHLBnyhmWpIPpT9bp9rFEPZMCKuB5VwjYhEYnzN0S2cJfpY7t3DX1L/xACZOYNnmo5bM2IFjC
LVZOZJg7NcKZgcSspA7uYhmhtelSBBd/RTMgf3QE8anyYIvekTAaJZUyFljXqTfs84L82DYByf9N
lWu0ycNvgdOQvE2mHtFxkDnDzZxm5xLZKo3jnp+qXX4yd6Wj1MTTR0Y0Qjylx9sKcCMzmDjIKWqh
nhnYvHdJDwCTKd8rW9i8qepOuxsmw9lnnr9lm5S8LZSy6qFI8Yu0cNyPdvPRVpz4bNns8iOX/GB1
RKTO4WQS14RwV/OX5PA1RBKu89kvNuZ/Jw1xFlfrJYu9fS1MjLHCsSF3i4nJTf8aW8anlnrTgzu6
v1nDVvzx9MyxkOFcTChMS3RLpEXTsx4t9olwiqeavsV58IZHNYwVMk9KPcvEntkAzijs5oOvI/KL
tbOaVSezE69T0opu3QxyWA9VOjrwUIAxjWVLwTEu8NQzATWMmbFUZ5lW313Vq4BsQbTRUsWE6dNa
j0FZwgbzKF/lia/sfMIronnHXPZhnL36M7Ejl+wkgpMcm3VSaZ4jY4CJRMxcVmSkl6hhi+8FwcW0
/AswmOrL1W2yeSLQ08I2wa3T3zxGEo7p6s276WKjvlEWU+1Lde5aevpgrbS1KrTN2Ukfqp5+w9jf
lX3c/q7N9k5nwPZh+Ah0/XStJpW1ntUHwVSPfZZ+8JQa0yaUav3US+yVUVpXYUW0Zmw7rQHRmu29
VfiHyXc48kXp75vyBAwXzIG0Pd3k9oH41ZO+eTc1x0TT4ss3aw0sznjhFgr2wTI9U+e2RPMRql45
FcOl1sBnZ0YRxSmkmtnwyBvnre/3M/MyJ4HY0Syato5JxK1G23zjI6H8XXd6dmTCOx6MNH+vosV9
Skga2pp9jvSL+iHkdqO0bc3Q/6TnCnd3SPxPfLzIvxrK0zl9brNx2RsdcF2T4TaQGf9YLSgOjFQ/
M8wHNd9P3ZPqBKdwwJg/rRPmO9fFByWQeBS/msuXUOfUhp4h4fHe9FbGkG8kEqU36oF5LhxQDA4R
7rNueR74kh9iw90S2rA8xyFv1VIEFC2Yzz3B5FIvm+QSsZ4f/ufZOJEiMNaSNNbFOuNGPFU9ZvRz
GhNWnLs02lp98C6yRG+F2/9l2runlUgKHFbDnT15eCpB+b3rJtIbgQfi1xj4OytNtC+vTGeIOFzN
wUw/ua84VM09YBbXcO3TiJVphdJJ3PeO7qzFWJG+rsbKi25jRJRKnc6gAxSHmXNQLYN48l5q1Hvr
wWz64+K449UDJDd2/k+rpK/HfWdHQbjJYGaf4wYOba3hwBMhCnu9eCNp4aMdvTt/mH6p80NfkW9d
lLOUE1L0IrKQDO6G4Sq3310+wyP/77LVu1xcpFWItW+QjNGlYf3cNkO7TjX06xpydTX4wx9RHEfv
p4OtlsgS0z5Fgi6wZ5YO8E/XAjcDikINLwt2eQYuZwzkTz4F102SAiXLQbPdDXsthjlVB7W+icZR
fNrULAwlXnU/b85qyUSjlBKr5g/b+EfgoeNWTfwMhMq2jhHD4jNiVmJrV8Lgw2w90xzYDWknNhYC
/ifDtrrz0lbGazn3SMWRHsOPqyOT9PB0su/thqZ1OTjZKhtzTAf0nzFo0MRq8mcuCeeIN7h9mDck
zATAG8BZ57j9mZcGe2DhN25jFMFV4E79aObMwqSdYE1iW0VmN7yN1mI9+L0FTaPKsO/w39yqXlLm
SCnkV1Mve18MJyRnZ81OQozw7qdaPlXbwpIpSULsFyDfGPCgdYaCc4Jlm/WuI3JwZdvuMZtrgiiM
gB7gf/1FjsfpsKeZpOZlhWH8noLK2fWhf6cUxEk1f2D08B7jBG+uhCsMc8f5I55v83lYs4hsiu61
zyLZ304k4hQ2y/9xdV7LbStRFv0iVCGHVzBHSZRkW35BWZYvcs74+lnd8Iyr5uGySPo6iAS6T5+z
99pDo/0tQuMBvnGYT9/Lq7wuAKk/Va5TbB1s2W+60jyicPiTJpaASFKLUQx1YB7y37SC++nnko8g
gf/Lx2Df2b3DWl7em4iEIDo8vtem4Bh6rYYELxbV3rNfR718sWQdBmGBGKVIrPqwX+IiuDOdjfEU
GBhlYic9ZKZydF8XJ1UAs0/t11SPWFo6jZltmRopyCjl3Rr6tzjTg5Pb9cDArARmtqwzzJQzNWcN
dO/UNaiCtZt80Po2oAucER6ahstXxZ93MzNnPEV9+DX3s0WCHcdvI5zz36DPrSYn7iBmgqLhyABG
GiJAdvPi2Bj6H8RM/f3f+/Il5t73QkmBiQjplHww0+XbXJrK+lZgd8am6sinCsciI9G6yPZm2NEl
HxUrPgADQPVPxzNySiDuFBxyxBb9Ivb+nMcuvSxZ+VHVW1cztWiUQmYMyx8GCWAH0W8bbasDZW4K
rhzPRnAQJ4pPzNaYzwjEQCPTdAOu1hgyRdF/6nnKZVNq4VGf5x/ruVdu2qVplNswnL+XulN/kvEo
ix6tMomPWGYY6OJQ30bANewWoBfZIfqey69bTfr/Dm9J4gT7ti1u9TJVF7twLhjUT0MPBFJTaBLB
C2CKNihEL44s81ju6HE0dVZuvSp6oO5vbqpovJtotrSUxsnghgbLjE4+QGF/den0wd6BXcaDrStv
OtWKl5tGrgsUZjRw0g8LLStFk8dXL7TvHuCm1PuvZfwmpjrdw4N8giI9OhpuooiQmeRNqeNnNWom
bG0t0gFVma8DqZ2+rDiGAe0tqDg6VD1VL/6w/MS4rdzQ7db2ha6pW9uj/QQuJ9mos2IdEiefr0ix
tjbchDsKkm+cNBHLhiIok8MvwilsHUdIbfVGtSmL+9b6MOtxFMs8kRKOSvtcOhjVUe/upYqJvdNI
D2dhe0UgzlisyulSCqyCi/XZ53j/A7UoRvzhaRYgumwAIwsOz90RoDO9loO3DtYwKpwSAjpPeM/j
LVQ7WyhaSugiKGUXU8FwPTMRsbzwPtA6PBl1w946OtoRX3l4XOW+NK2O/Uyuntyi4oVToAaU9ZjB
0oWZmmaPvlhejF7H6Jdh6ksK/UmnO35hVIwvxSJRLNXszzbWYxx07FxyEDcGqn7pzOwyNuZuVTSN
FR2cIbame6E19jawUcdWxHPIAi9u3E1tT923IMvOelQ5B2+s5q0s0Dl/bkYDCzrX15erTbeiMJYv
2r7lZxsa/3UM3i5yioGkwzhXk136CtFgfhuPv71eMG706qWmXX+TgsMAbDNyim56TjSS3OUAYCoA
E2kIJremAVs16spjwBUozS8uxo8zbALoHYY9gudOjH0onhUq97CUjGdobDe953jHycril8KmkyUO
TSi73yQrqWF8UVhFdgEvZ/lqGpsEO1nZKW7M6phVDrE/DVGqa4OGMmNTaiYBOKWa7+W6PycotvHw
mBACQpUFKbG3aov31I0RDoQ5sEzCq585iET4s9XhLP1YqBzRmcVQ5E3XOcAxjj6HRF1QvY/tYQ4G
Fn9H7/+wJkDXLhGLRUWxyxVInP8WAaSnyF6WJdiWmHl2LskYx9iAFI8lYf4503szLTxHaDP0XcrV
eiu8pvKtgZY312lyUgej8wPEbUcdexEzJYHBHRGX1xTP1OYRpwoAQ1I+V9phe1mFsDOa+b4jfIzm
kfloOYJwQux+LjNrwkYNkJ43EP4PXK2caZSIxgfKnWsmAgAjcuOudp0xwZjI6hKvjABWle2Qbo+Z
6Lk02uhz7gbXx0rWnb1yua3O9DD/CegCPy2ZRn+l2U2qP+UNWYSTM5/1lBA4QwqmlHGqX5XE0FHj
Nf3zitaVvQsNUXmDl/lgDHlPU1/LXrFzv5SFRvZSo7/2ZkcxJKwTI5DlRPBsOK+o3LklP4t8KR7k
sx5M1S5W0NhFhZa+KIXh+vwEyVfefeptHV3YPBBUCBz7nAXp1Wn6BvuGUHQRj/PNQi+8iw01XD9e
owg366dbe8F0D4N7PTCeSMpqBByOUEUbJtSKZfJeRCq4DIg3WjigKRHjCEmcRHNI8RmSRSQM+03E
+DmuJmfVQjILLs9D0f2Q36Wm1SIMGuGj73D/H0N2ZzwPgm7oLva4TRB8c7nhhGZf3KzvmegRG6Qo
TzYQDQmIz060WYP9UFXR25gZuT8HyR8y8uK3oVfpPqsI93d1GP1cj39E+AY7/qyjWaYa/iNmxEM4
4uiRpyvFvmJtAbE5EsvjDNzpm0StD1VH2l5r6fAdSV19A7pKtHqABbGIk2vUk2GmY91lmFLPF2IY
ntBTLUyhwGH/dVX3RLQulWecaVfgMTZp77td+ldHnGrpoRWzzRCn2tYi/msj22Vrzww6FwAQxsg6
HsJeCXO/a5KOoEEelCQProj4jrbQmsm3lmT5AoqgIc1Kn+R2xrQ1eZavMkiy69gNlc+4zjWrMGTw
LCIwpNGjLpmGFtlcchtgHbR6uqlJG6gPOU5S7fCPESnxsQlK+57loY7hix80t4dXz0Fsrg/f3NTw
7lIby5LgPWXD+L2qcNti8vX8Vc9G98i6tso1CKplFVT/bcl7S38pUUvQo1yy312lHRh9ZTdlCvrr
MFiPiXSVPyaUnKAb3rjDkUnUwwfkouKwjBC6orQ4KM3EpsC36+ujnr7MlT2TpWUf5fYqH8Y4QVFT
4fpMy19zpzW+LCMQHKG6lHrqhKtMilLVDDs8ebvuuGk6tHdS7sB3yPyU0s+PYg2KmGhyygf5JWoa
PcBK1Wry4vBTD7EGcEZyFLIeTZwE6soHffKwoyflx2imMFeFtMZBRHGPMEA5iGa3ippjdUpiuP9K
HO+ngu6QNOxCqSPnRB7FHTWpt/To4nQ+r5M2WsTExSCzLiECrUKQqMvwDgOa51Ql0NsCSy4fHOKt
oJjTDhyq7r9QkH6SKFFIaJvnvSdIP+XS/Y6MrVVaLc4OxPsWQOOdw14Ics2Ndm5NRyjvwHnATOQf
2njONbbInuuqgqN8mMafS7u814cwbbNfZd/+ZghR/VqC6t57f6S2ZOzi7GLmsQANeto1cULOM4qH
iXgV+FRzsTXwqFxCJbduyruUKMgHKWkh8BRxq0P0XQled5vMoftCsx6rMTnfWMLY21FFvxJVubBT
zNzupXcppywm5Vq9kq1ifquz8Pdoh09G7HZXlTb2KV6mLyk3l+e1iLg0X0fLcJKikdYobUw1/bBt
YNVL/RKCheCQAFXyYydMPkOCZpH0CogNnLE6Qxph9dvUJsnSUJbrmKTGczioC0ac/DdKRetShvlN
ujqW/CEbyCljPTX4zuI6H1pxrtMcdsXKyIu1j6kFJNWkFj1x2R/w0MwgHygCn0oVFBVrbwvpZyur
fSOt1EN5oJ0/v+q6Aw4tdh59Phz7ygsfWq0F57GPcmhIZbwzvLnh4iICJB85xYXz+AuxP5gZpf41
peElGWvQCmJiX86WRhwkFb4smgq6tT4q+g7xFHFRq65Mr9yHnMuYJsYbCEEMZ63K11B7X8N+yfCC
C0VOi7OiSE3zWtEpObhJjVNFDlJCtbvo3UCPF0wGGVFZfCzG2t7QMtKIK5us87SQR4bZAdhAzrJV
zwjvUdCJIKA5eVkYsuH0bp1TK4I2ag9zuy+fhiJoJh9MOjk58US+miefbCz0eogtagJShVgalG+m
2XN0H+ktypexyyfsEKVoi1qcigHt+FX+gAidvrJgTnYDaq/VemcKutzaESW7etiOFjFXjjo/BYEp
fqIoCQhDBjoma4tMA04912j7oJAJ7GGotCAg9cjYo+FNd7Ie7YhKDUAX+R7t9aO8HMuJZsv6tyxO
o+1c8nJFhzpR0uBFW5BA27b9OydD4iVSllZYN7wtSXvebmjThc/dQO9XV09zVmKVMZdjjPjr2Hpq
CdaPwKtQR3HmDbgI5YOLLnZ99u89R/xqOmLKqCBJbf/9AviqIzmNl26aS7wC9mOU2oE4ow4QL+V6
DBQTT09mszhinb8D7Std/OQs9Y1r/BqMQnlocKP8QlMZNlr5M2QpEKA5tYpiW9SqE/7jUmT+FImK
ECOu3xdxfkWspAr8KEJ98VLjsNC4SUM3t57pKBO6Az10E/akKehL9ZtyfNyHeZt+QymXAkVMgQ6U
usJgC6T4vB+P9tzUX6nQuGjoaHz0m3tIcdaPQoefKKeUTp83+yVDpFLNJopaKotj1HXLe4ab9vfQ
dbRSAg9rK0anJNLaxzLEDJVBo591lPGbSGes7pGBgCHLRhFJcXWrp7PsFAKn1q9lbn+T7cygbb/K
wHFEGhXTs2oInkuXrWxoOFmYU+Oc8jknxIj+XeSGQB4Wa3qGDFmf2zjNfMWAQk8r5iXN+XjB35y0
TvcZqg0flgoyO5ibAeUsgDu5glAwGtcArdBLD0/Rb/rO5SDNGFQuTV3JqCpLo8e/GU81suWMSjrt
QzudblaE4mfQ01XQJBJUnlQopGY39ciWvemw9M577Sr9YbX94XG/DQh4n0azumRVE7zKB/A6D6TH
0V2+UmAJgJsEhNR5ifJag1v5q+q0k6T3tc5xXiqs70rmVR85Hpu/92IJNrQlrqtmmwpHtI9cOgp5
SWLfaRhAJi4oLg1g3jbD2/dzqkE2doRa572z/3+4haZDiLmKx8Aq/EzAe73pBAG3pjr/XZVyUl7/
6RnkMzoBdeldLYuYFTWBXB/2cfPaajD2mhlRTlPr9WviYUWuPOVNdU33kcOSFHq4uibD0cREs7aF
EXy2+4HqdEsAmSDKdtphiZPj0urez1ABi8hxu/ArvRkBfgpHZxPHy76p0SQQV4i9Wq0djNyqdsyL
oufEFBQMtIvo4PXedHdpUKL+jqmzhFdsKUTUFjlYmTl2ix9zL/pG02aHIkJwm1MbIxASdiNadyNa
i2j2QUNXT0hZqCmBG0vg8eQwBe5bHF8oTctiM/82q2Z+ZMH0ILjmdRWy9aQBV/X4AOBARNrIiJpE
5odNo+tF6ehdrb351OxImQ6s7qKGxTddcemsWE6xyUf0bk4emruI8+ILbOQQEplCCKvb5WRo8fdd
I6f5Zc1NcZCvVE+lg5NndGDl64HgxG0PLXNDj26+yl82sZVbQhY/X53FsQ4xs80kz49VbB6H5URE
JHhpzdPd/RI06VaWzX2rbKPC2oP2hqulz+E2Ai97Sj2inmbjyRkYe3DizepLj+dNno7ltPvfg3xv
hI4Amrt5yPdLMSloq0U56y3nrqxnxFK7Q7prTSYBftTb2Po9aKfr6zwZf09t+l9QkNa2VkT8K99s
p9fPUWk356KuoyvJHpxn+srEIW7E29bov7Hc6a+Wnf5s8J/5Oba5qxTkGwbK+uR/iYNWRBfLXgDY
Ckusbrlfpb6Q0M0QYxsFBoRdisS3tTgdKq7SJbAPqp0D/MaVfTYCo71nmEO2QIki4pnUnozF0Nou
yFovcZ8RvJuShbo2PkKl4cCup7bPVv6794aPuc7SnWUEHsDa7h4S5fXqLLF7GFUyBggBPoeaZn8n
yOOUmLlxG8Gx/DOyqApc6Sl/jCLLY2Gkx3/VnZEjPhRZUwQJVlYXw5QljJ6eAopU15BjSF1RSBjd
FBsbM6sI6XKd72yZysoU/KfPQXzMNtEvOTIGcdc4PWkrZgjf1XbqL2hwlD+msugbCSxa/58OpCFm
smo31iCxGSgY3w0nwmcROvvONYynrL5CffBhuCcUxySrdf5gVP11farCpPS1U+hy4loVALqdB3yv
YtKr4gaX89ZgUJwz7RgQsTQQHUPx9p5LJ0eGpHjQ9I5tGtvrS1tkpsCyxfGNVXfn5MlH1qGNPBiQ
eI4SGomglZ66zHGxauPVVWblOkFreMB/+Gyk8UGkmmNnODnTsFlFqOQkLMT7IsJjzID6iUC3ap+o
nIcYrVKldFO0kSYz3QjxDMmnSaVse8K97vMAehy8ORBTKS4Ofq4Nq6YhSgTmz1MwDQB0zLB8IG0r
7/QMT/LVIt5KQq62MCgvpTX8idiDO5OWnzjZVU6V+bU26fxzbKaVFVko+RBZULbwaxBqIh8CF+s4
MVbW7t979KRT0inwhgyuVW57BGLHlh7Bbj2H1SFTxdFCqllroKfK9Kd09I11Zm9aB3x3gVDoVuQL
jgYkxe8F4o/Ejp4n7WndRdGJHFI9ne7L1DN1r/PsniYA5/mYztrcuftiWfKzhdrvZJD4LH20yCLI
ZwQwD+1ErM1zosQHArKZlJqe++QZCDAjL+TCFH7WIoM/4lmBeTYXi2VabWkCCL1rFCrL1koJgOPK
+DIDskjkVYT055L1rb0rg4kcWuEZ1kqRwW1nPW7nFNlvoXtnXeOAZjZeS2Zrqu4EHpXWmIYuSTwr
F/Oa5JW2yyqoGfSm9WfEv2AJgTX6M7PZj7jIn3NnOsj7qoxnHSWyUNepAScFZB5sl3BhEmV8M+xc
fYlDek9cyouW/iSQ0tlGsw2G3viSgmpEXPu+xoRXGaEBH00QFiZzfE4cLCcSyO15GHUT5Zq1OJ/X
e5Qvo/dlpR8QQ32xZ7Kw6yknOZte7GDF8WcydahA0z25FE8hEJDDKs9vMkxlxXif3Ma7Mcgv74Bq
74A/y2eFhvfu3zNl7BDQmxCsVlmLpzOn9fqaEPDKUA+TTbaoFHXVOjredYHKMpFBb0fW1e0dOJee
YZ9nTk3PFro0JjLWI/HK7pmWcPccQLM6Zax1vkOxJxUdDvCuI3obZ1eU3bQWezQ0wQgvXkzMi0pE
r2V9gY9jxxn74Lk3yjclqS0O9Pl8LNXlB2CDel8j1CJBtwh3bsCSomhAKKQpLGhzhHEe5JQqL/Zh
hiOezL67tyTfwzFWXjA254eoUue7oUEbxkLw6WB79RE4c7Hi1MAvyXI2YGGeo2e1Tr/YqBAqWLP1
BnJ93ND8zWBoK9bb6Bu/7LJ4l0N5S3W7A2tlcOjqlpUSvvgxZ4q0Xzs8yNCZ3WTeEd7m9KHF5mtr
V1VKrir6lDqmMYj+PS0W8pS0SdlBOZwuQKvh+iztUx7+pBnTHOREwdNf8YtBR9M5d8j2rkNiTGcO
TNWawbg11CvkuHJ7XnTkAPXfo03ohP8Vbp4/lRj97FEj4BCDF55pc4xXk4jLLeo14T7vPevWgUZ4
qUxokzCAv63LSRyScCJsFPKiHmtEAwyt6mPtElCIYtXgt0fjhdiSfJOKDIOR4xVZyvOjMhRmJWIC
qTEZP3d8hoTJcBpnCJEdPLtN8cN43SUea+QNg0MrfYHRxAWQHEZoj+hAiVWORKA9B6tIIQ+6b57D
WPlwheKmYDC2d5awOqZJzsl6XIaLPILVnxUYso0nVmLWHetVSZGtaI3pkXtSk+W86Mwr7b7Z6BmG
mbZcesy+GZ5jtxvbG6PmFkpRQevAOMkX8m1Og9q+HoD8OaLvIUf2mqYgv8UmLN+KjfplWjA4TaRH
nLoASoRtXYoC9qRdoZwdhQLw34MOqMxn9JYfTFPIeaBWnGTLLgcLtm/r0diEhEr4SMPILwuq4Imy
rL9GXb5nLK6RTapbWysgMVQVDbBU5E904FQRroISGBZCTknE2q9qY1NDBDW7P1U7Ho/rbk1uD+bc
4MmKVEiHnJO38m8nJgetgbyrZItIsVC9SYxBoRPsU3ezBgu0fCv7egz5fElslr7Qv8aIJgk3mr2Y
lPshEFePiFHOGDi0BkO1/xdLY4KBwAGjY2a33oqSZVZeXLS2BFkYYSOxSfOGVTp7MSf3QbdCeRO1
JSWpXwmGDXGiFf1UfnZlmKon+axeEB6Z46FLtWb19kiDTwe5A7Z2/WPFvlKUJxT91fxDT9GU0fLY
gxjUnkMIFz6/c/4dYcRc+/R8KfUUvVZLr+xJwvSxhi+Kwf3LTOc1DAfK6emK+WF66UItwFq9cM2X
IjSbOCT5kXkumXcSxsFMmkxHuChwPofwMAkvqIOn5cSqQLk0B7kveBNnleJ9yFrlvlYbE+3FCZ/F
0BH0KcV48kGDT7+Hh4UbplXtc69ooABmO/qomwoxQO39FZnnbdQ85Zk6b9UicHa0ik9ohmH09cAP
gANkHF0UAk/EW44X98wbxDBOmYzhucy5OVDgxieQQ9BHaLNXEcnJ9LFusvMeWcAP1ssrVuxZgIqL
7TKpNimsUAxoVYFZ8Ght30h1NpT2QZHfnG17+G/thWmK6e2zK7Qa1Qd5Cuc16JM/VtHofte55h0X
pHk3gorYtolYRGlydMzsM9W6BN3nGHD0Hz81yMCPgoiU0MeKMyORpX9c1GQxaPEC46ZEcK/1+JGk
i81Qhr+GYEZo8K8M7y9/KhjYXoBAbWT3lmBUqjGktQfJhJtt26M9V5T0YlmxwQfHCM2G4iBn5dRb
QC3lHaNQN61/QirinoaaoY2LR5mzi+4+awr4RanekfxbGI/vkejeq+SgrOyUvEEaOLmErDXD/FYb
jiAkpi6pcPKcIDS682KgipJT/Zm2/T1ZKN9GCMBl6T7J+YndIDmN7QQhhJipxM7wKDh8XbTO1Q+1
Z+o+b8fbhHI93Sdk/G5yT3szaiu4dUafvxGuCHjcGx8DvDTcJszwpYxr4ZhFatDy3CYdxWWbT8dA
nZN7mJoPuRzqLq4KuiTgbkSN0ysqmaXk7W4DDug3UgN77rkXaj9nH1W2dslw6FzoEmBWkZ8eHqWj
LmKUPA4NLBAaFNRKv7hKXflIBhsRbcekvxx/TS2B8Nwuz7JF3AIGxpUJgKZWdulklVgNmvocawN1
NfEMBCQNoALd1nhMYTYi/RpuToTTNzB1TNVjjoFlVZl65fREVIASas6zHiCc6Al1P8dJCS18yO6q
A7+n0Y2FGfRUbhXlPwXhFzFw1ue6YnRQksS3nu67vgqvnDePc2iGp9FiECZTNEgVH1YFVypUKnzC
5hq/HCi/e2b7703j3JA99y+hu6jvtfctoI90Wr9/or6Dw9rWHcbsKNddDVDnhWjkaNs4jr2Va68M
+B6q8SIbQTa+VX8YP0o9i/ZebLfnRQ3hkIDr2yg0/R+Qj0Ch5IWzlS+9iXR2RuY1n2UCwFp8l/LY
CJdkPuQURbdsU+Gf/UAvHJ8qNDg7KzDyV3VZwOh4OgEelruVgwaMwCcU1NiNqwJuE2T4jS2c2c1i
TifJONMWFZBP2rz1kw1VY2KIF7vN96XWjNtMFYQU9G6hAzlAUp58+VI+KCbwvQQxhJ7N88kBd3WI
anfeg+EFoVHPuV9WWvJlcxwM5278UEk/YorxVMzESE+iUB3Eg2Mn01mvhu+xKGCXIgquA/4N6/8M
U9I/ZToxs0pEjXFVZC8ML37Jdp+2dALc7l1pEtrHQh2dY8yYcF+U5H43M86S2FkejlGxz4AlkQ4j
u3KeYo0z7uJxDJa9ddWciO6U+16X0uO0Z7ifXc0uAeXDDz/os3q2b0dqLPJXYP2hrPyeT+DKasjZ
ez1GkE8oaGja5r2kn7Fv6VgLJXO1iRvlWtIf/+r78nWKPCBjVQz93yTiJtfhUMV4DuKgqO5dFNLS
Mlz76ul68ICA+SA5Kv+tLeX3eLvO8gmNwZFZfnhI519Q7hl3PbZnvxK5b4tqDRswOT+TcK63ckrv
KtjnOyN8dC0XXqYtvzAVVtspcglqnTJ9u27JuhYHOzmZTAcSKvoYXZeYU3qzMT1Bj/Ubkng2tXDU
kQ+enzr5Mpy+GxFd4lmsTxkAZCywvXIIzQTmtdecpPU3xefr17m33JWl2pGB/JGXuERJC/q5oHyO
u/ih9sMTwBodmR+Fh83YVoRQhbe8ZdpI4na7l8EKg5GSSh7mwKY84P3MSrRL1CfV0THLy2CH+sms
8cEK6ledAXkilUU/W/Pi27Zp/JcmzYvUyMIJgWtZON6pcGxQXpmuPmHMJmcOG2nKWnuUUS9FA/C8
iwp1j7xY8w0CUX1NagdIbq8OpROSiVjVbPfzsmvawd6PsbGVdXJt0qAGWW6hXqJTBg733YO24dtK
XjPd6alMQiRYAKvgioXWTFZeSuvf4n2LLqbdaM3L2ELSaa0Egg747C1ZV93JoFJP0hRtSE4zuLRo
tXtK/uIZCqldhsvoV41IaXTIutOFtnoaBmLfxcs5CFICwCh2aD00zalJynJrxTYCefetiTO6iBqa
PJHcqvQuuokqiBiYONGnTaBHFQAD7js65tItbBEltCnx/gsnqGEG5YMcULTzIYBLjRC27xnF9FEN
6B8hBAu/2xGVpGB0hi3c0WImM2uywZTCjU2OqWnh54EYqWyGstfYpzgzV3F3Eld/maRMfWZDu2dK
Q1hdiDE+CUdvD0m5289K9TVq5j0YSD6Cp4EVKIB86WsO2TCFgykhHyZKrx5KW/PatJ27XWeNK3AR
h1WGnHsqziBs5r3pVA9lNGP+RUtC7znqNulM3ofNP3hrYgzZDfW0cBeiGvEIld2u242jFdW72wTX
wmJeZGcLVAoBbMVsHvnmkiofUV7uk8V03oALTadgQgTXm1wDmqsTs5uINmTy2vSOccK/dWiFvtc1
A1CWpRFta5XzAQ0c8qEQ9dwivLvnMMx/SNzQVPB/NE5BFqqQhdSzRTdgYiFjGbqqDQSRgaJjpSFn
TpfuC88jIdNWke+N74FlillbXz9hOcl/puAv5Ig2MpN5L0mGKgMxYGbI8m2vohWvx7hLtKrfeDZ/
vuDiYHXzF7JQvAI6mZxPt3UznPPMFAeYqTmXQ5Xsi3qht1/mSHjRSdvIvZ5pZ2dXTlm/JHEJ3ajp
23FDLVoYI3GS42eU5IdlSdxbAyjmMpRcQrM69g+zhnkEDTA4tjF5lUMWBr68y6woNDadFVe+Wtrf
8QXaX5RyJ0VZfjGpR21BQPmpqQ13VwiAtJKmW6tZbpWlEhbkTvopQqS8qZ38z2AO+jviE+wqDRPR
ISRGzm4yikchUM8LlngM+T9XJePQc5AiO+Kp7abbOvREI9rvgsnbtnkQnYt47jeIKfZy9cwz/dNZ
ons5ttYbTLXi0AFs3sqXST+CtQU/5Hcu8xcvcfk8BJZEjjzxb4bAzU0Oc1acHPSJAWLZhCYwmKi7
0FAkHYhE15fQyC/FqCAlEa/iqiv5gUmpBF1n6KqIFxQYFzcY73bpIPzyrNfZCNUXaUtLFU67cbLk
vxWk3wNAD5LfbzKSFtzucmN2jq2cW8PN+vZdPmsnc3mOFtYu05l7Xyk6ZRPbvxNjCQ+2PVekZImZ
/VyQ8C4LWWbqMrqqA+FzBN5G+Btq+52etqQpmzqNlNYZd2HaOUdPS5ZXBLIPIxqn+6hneFRy8+ww
HL9VqqtRGIlZ3oTj/rjGNDPfiEufqxXFG6l5W32CKB9wqRwi+jhjEhEmJS5c5JMVLTYCYBULI4KY
sxQtwXDh0KcXtAQ4vXXr6qjeU4ix5TlMlpoJmwGz24IuIq/ShKyLHWf595o8gXOWoREmh7i9Oarx
xj3J2KQbP0n40x5VhNYfuaxNXDIYAPiOMd/B1KjqO4iDfie1C/BLwr3RFeM2Liv3FlA/Q0AakotD
vlbSMgiX+0KlBGdrAfoajpioHQLHNkVmPBvw0H/0zkWNRrgTwFTOQVx/5oKSOKK2tIYzc7kBCt/d
dUbOuYauc3UvytahTbtfJYtN07IxDskpbSFjiyehWjI2mcdn6jiTCtokQbF37ukEb7urvXuJq3Cr
RBPFdsWI74LTjgEDBwK/ldQixa1pWS7TtszI7JEuJOhjHeAb9wqQVMQe41WSGsG6YcYg+3+Kludn
01Yj31HU5V1rM0IhlZvaP7n2UJ5ruhz3ckZ6DyRjk+jF+C6foThDIjMBJEo1Lb6OzfSy6mSURM2v
RR5hsFHd5ElRikPYGQPra5E+iTmPugiSz+zY9T7DBLQZlBxVZbVtrGL87ZYRwR+BYKG3EzecO70k
C+alwAjtDW269BDXc/AKHGC3jioDFOfDcEtrrf9gKVUOjHEy2L/unVVWhF8U1RHyBmPLMDzJErZV
aRQF7PWHePYuYH91JoaMqYyCxiCFo0JZ2+AQGAl7lz7UCbgp9Yu+MsOgYr8Oeif0z9qznlLAizw4
FWImOhVv6Di2A/irepJMeyd+pXGY7swSU1XfVa/EeBv/KfS++K8gQi1jwKyk5rNCyrivu2b1UUVO
tnNhF59kk5/NB5KJBQHH6ShFTat+sYkY3uZyMsMSMHHkDZ8DO/w2CToYlORm04CHHcHKnFqbDCKl
1jW/QkIlEWaziBAzTLtFO6Bv27kJttVQIG/vncdasZSA5RRyQlKkyDfX/egT/sihmWM4lXQllx4w
Axtq7Mc5pysH5+DrTB1JSbf8ojNk4Ski0UM0Xa+B58R+q+TzuRaWf1ETnNV2/mVVNu450i1ka2Ds
nPYpaznwDK0JdV5Uwm5SFncYxVuIYPSirVi/KM5SIchEjZ2QwMi9uLx2ttk8FYzEtgThLrt6oINW
Vh+WhXYp1zVzG3dd9my1bxg1wXrU7YwbjKGEpzfvCmO3Q0MSTuoOSMCH4urManCOSEHzddNtuDKA
jEvDRuFm7foyWR4JmSbPK7qiCL1dHyQIi1pt1wv4vVgWoqGkiJ3dj3h2W0S12rhVhjxE791c6Ewo
t6zou0fpoKSzh/CK/0Q9DMv8RUtFzbAMiKnQapoQBV/aFfl5So3gaWyas2tsmDXlqY/As+07/Vcd
1996QcCqh/HSWprzWgcVamX7OM4Vw3gxps+07BDgKNy0xlBfU7epLkxM3T3xBuqug8aDPGFqr0E/
dptB2FE1uNDgurbaXCTfNVv75jF++t1PHhIO8IFFZl1j0cUJxYM7k9ioFPq2jNDQVm5rPjURf+uS
hj+hEtmHdbXDbN8d6hFyAW2ITFAYkwcFQN636jFHn4CnnOauk8fGu0nQg49i/DoI+p5T0WiUV55j
fF+c4iVwsxryuehjYLako55XEAyEQyxsVOscO8o91d5pYzjPEjQxqlhU2px6aFKa9kA3ETmdHJOr
OdTrodiQ0ZIeUqFJSf44OMX304AleP0r7JhIrWkpaKGapXMbCrM/pkHzQwLGBhrC0FiLaVeNRo1I
cwBKZldI3wSjro4jFa6ScUQf2LwosGl3StXOaICA7q68qjJDpl5nF6z1/TFsAJJ4ZvMdOTqSOoz3
IDd7Og31yKb1P4Sd13LcyLqlX2XHvh7EwCXMxJxzUd6wilUkRZkbhCip4b3H08+HhPZ0N/uEdFNB
Ut0yVUAic/1rfcs040Mt3Fe/TX/I2JmmGzQzOLlAgHKR+H1MpIH+VHpUK9sKDnUmVS1QUXxwjqBN
wyvi7JJozkddsd6ku7JKnV2J+6/EDHcsmYQgNQv3Ua4TuGWbDQ61lMlKhnyMZ4S1NHsxTJqoo5Lh
9Hx4nDBnLFzFxPIL9DZ4UY1C+gL/iIzC9v1cOZdiKKqa5iusPpr/aLtfcEe4Thg5EGFNjYEp5HwE
nV80JVhb3Iuvnmmvkotfa/ZXW+EJ2sYVNkAy7SudRKqxSnwWLlWHB1sGxviparSPE3+7TCGIpu1I
0UyXRYq2heM/cYmkPxnnzMudGZNjvqnYTTnMzIFUvbbXPhWHF70qmeQa7YMaavuSpE+DNVEPGXPV
7jpgtziMnzQxGKt//+t///f//Tb8H/9HDr1v9PPsX1kLyC/Mmvq//m3r//5Xsfz4+P2//o1N27Do
Y1VN5quGxjnR5Ne/fX0KM5//WvtfEyDSqU4Nbw0NxzzJmTwM/PEsv3KY5W0sAcdNeuudZKO7jntL
OkyKzhBUG1An3pX7GNJgUDRYk/g212hnSRPwdv8TY9mlBG9VFqVSbceBC/xPGPRg6n8wgK7PSpJV
mHMzcw2mkQiAorlQU/mMMPZR9Gcox0XjM/K9Ni+xvWKcacOcyL1bHwTz4PnERdRScRPKoPEtSfVH
vsT+11xOiF33I8DaZA0ZL9ovjTB9GXKkGMqDb72hlsXqvsySkDqpb0GMeFYJpdwhQWtgDeaJtQNW
ca3FFOBJB2rrMztHayrP8lv51Vjffv1pme67TwsBSnOEati2atPkZb37tLTejnKP3PeuEL19tDxB
QJZIZoW5gfxQXeAYlT9kYC02Ecf2tQetYrbgP7gag2451ZDEAfwdKpDM5SfM5tSzT32SbljPqhn4
G3Jqu5ZJXjUjAaVRPlYgKPpYP6MdM6nqGjTjuFKdjt/IUcvoiFX3ADCkV5FR+viaFyoB2QgVRW0j
wQoTMCxWTeNjzzaKR4RoEa5ZabmKVloKYlEjN/jmkRHPtDb+MhiTgGFa9vtfv4Oa9v4t5ILXuEhV
17V119aE9fcLvqSLUI1p44TwOvZUZJI0ANTKc6xJ1mlUvHaKR1bRNE42gYzNkqiL0BGWWIw0YxO7
oLCqpEUrNfp7JWfNkctsdY6YiPCLIXOzDmGeB8I2K6v1nopuSA4pvKdmZdURO0G2d/L2yBJzWDPD
i3dORjH3QCZq5UjGxqjRhTZZnnrQx0DhMS3GfdS5xk2+9AUsd8/X17K3TU5TjAqUYJqUFHEb04s1
2OmjdHHV/fBCTjfdOUb1M54IEH0gOEbBolzCVZ/gEI3o6c6OKYSxrTbe1O2Ao97t871rhB4IB+9l
OeUpcfdSIb5zt/u0ec37KLNLEDXlcCHrEWp4rBksxzD72o4Ar4SvIb6Kh+Xmq6zmOxAdYhk8tBf4
bjJ/G2vGo8024hgkVv2h0lUciPbwqdb85iiaZLVoFzn7aitTFR1nojOeiji5QaFQj6x/gKXnho6O
celG5q41u52OAVuftZ1rxa3QyLwHnbhwln2VD0hZwCbmPc8SwaBVzTh2Zn5ypau79jJ1r3nBW2gn
H9tpxIA2h1Qj4+OvL0tHe3dju0JzHE01GAZqQmM5/vtVaRWp2wRFUa8dCDfPReoxNa+DjAqZSDlH
tvZGQaNCq/1EPKJlFzXl09kMx/AwdPanymiKsz3a+VkviPXaxqAfynoOPcHHb2h4v7lzS4nDsi5x
cMJv6AFwHq3SSR+L0qj2ecLEJ/eC8DSgNB6aQUkvzNi6XdCHxAbK+BaMbNQ40qbfGrxNPd64L2hX
RK99Esvzspc7cATZZZE88fJTYtuHydBCzpG9/qKTnqL5IDkYTV7cLS9+hnDebvHNBwt1QR/EMcs7
8ytx2y9ZPzaPdlpw6k/T3gL7Zok1TIHo3BW5tXZyiAOalxnYyszhnKvuGzAAZrdRTO2eS0SkLz3/
WrChucqvdEqAt7pQ27W0pOuldxspfzpNndttom6EM8uWkqDi868/VOH880OlJMdUddvhEata86//
5dlq1K49RjC/1qE+2avloT6aCTPB3sSFwrNVt0rz40iJN3w6k2RbUHdnoTRA6vNxHwOgvPVGgJST
APjFz9at1QbCRJTAUaxEq7wGHaQXLCkcpiH1v7ZO/9kBR/Yof7H2T22gRK+ROWGuDybvECjI/DGU
fTRlJFiD7uhA/ZSkP6Sg3jazj61u1VnBj1auS5dUBYEWzyvEltwMRsIcChSd3CDDbCvmxnQH+5NI
KVzOGcSYBiMXYN7d5FxzA985dWnGl6xj8jFE7Y/cnl4K+BC/WdGd+db42w5G4Pm0VVO3XUdn+znv
cP7yLsdodZgPqGFZpAWL/MU6LZX4wQsiNm2zSF6aCPsBPGaWjKC8mfXo4VUDQjol2Qlm9D2cjyzx
tOdI7kLknUvfhGn3h7zSTHpxIAxTTBqtw9IJH/XJaC9CsQlJoQYHSeW/TuGQrpnPch6ev6JR1eLg
W+Mem40NJqgOCoePE81BN5ylGE4K1d3rdc0ErwjxjxCe7RISsCOX9i5ovXBXR8XWHzMycw2jCyu9
d6GtPtX4uzxds650aG0SBdO97z3RnFRcaidAHIDbTK2U2AWRT4OGm76MRcat06B3zGcDodNuVFid
sinzzjtD/EKhIVLj5OVFgis8T3njWhuOMc2dK6kkK33awk1K7wP37lw94R2kYlr12Vx8YOU0fm1s
zfsSlr5zBfHlbH59F+n6+yc266Hl6DbJcgs/NlfR3z/gLHcyxc4zjKKx+U1uRC0HVJsFM2DHOymw
vFH4wjQvIuEdP8pPfMQev1ouCDrHoALMkrthl86BP+WhmTNY8kdxmJv7dH74iExFZ8A0yTL9os36
IcMGKjtsd5fZpbh3Tdg8Ef0LGQvNHkPDYE4pG4TJMYlt5IqPWk5Y3cDjty8jBFpAxZDt6wJuSt48
WQDrANs7wUNeMU9LWRkuNtdJk3J0wVfaw1MpKVIGRnQjMfkE8sDFsOLeO9DvH5K0EuTaZ7HGLuhq
jOMyWUl4YxMH4QVABU/KaV0yrn2YeJo/eZN1jQS2JqaA3wKlxxBd9Ex05r86siPyxsiVLWNZciI3
1GWB3PYHCW33dRpwiS1Sl0KoAoNUW53GXgQnhOhdAX1d6iW1RcTVdjnMkaN5XYSckeq+QzVfXnRZ
ewibDQEKUegHs9BV6OHRI8qdegdCcZNACwplr4udfBKhDziNE+WIjHk2kD1CbqcnkGEHqQbLlzKl
+lGqzfPvJX8LJVSIsVsVDQZVdu2c4rvF2XPrGZN9XfxQEc6WvWpOzKg7W6U6BxG7sbSXGN4julcF
PV3GdCgcXQ0Cl+TI8S5FfN3LIyurqLXJtPTUxBQ1LES33PXPJU0IO7I1CY8jPXhUxi4/a+ErTAYB
SrQ2tgvaLBgnB5ozqGh5CE8csYk1Wz9Fc99C0sb6ipm72DZzatgyS4iS09gzAR76cAaV74OYHak2
ITT3OiDHrv0U6LO7Sh31W0HB3C4OvWK/7FRj4b8s20yuIVxpOuos89v60eYsDiDpWlExsJrTDcvI
yLTm0YZbvgrm5TKPkFXRACCrvy/3UY8eHEY9mwCEdSYetr2jRchbI4rbe1EY02k5yMqLyCfJvm+X
BB6YdyR0hwkewRKpHdDdTqx63DIR6ZjwFxxxbQuujIJf52BqZbWjbLGn4gUqQcDdtpUSvKaKEaAP
ECODWd5SfYqC+LErqASQEo0xaq+tPTpX5qfGByiWrzEDLP6uMw4505psLTme8kUe4BDMfvcUMudF
6K9PIRYpnvKqY+Gzdg3HffcUMnUa0Ctz8DZWqjUbjLX5Dmkv2smVRMnIBclv5Ztq6+W1TeJDTlTo
QRl6kkhD+dVz7Lk3Zv7ZwLsztxAYUBCmOHyg8xJQUK3SpD1HHrv5rNlUE08gJSGmM39r0eW9TppS
2XB8lQdXxrSMW+3tXCLypR2mcxpXxuNYBiAzqoYMOHj0Im5YFanOqOreXWNpVbOdN4I2UuxUp2oG
RnToBIyObab/HjrH9teLu2G83yMJ3eSBhYvW5L1DEpkX/788vWu0hsFpGJLDVNzL05XQ5uC8mkcb
KYwoZrc1oJ2uuhH+dmV2dzmgDkoqm9UsVTkA+eG2q73mnsdpuI3tT1MrwnXemtl+MPNp13fmeKnd
q3zvef5zDgjn0rDIglwa0To7iwh6mP0oy4jJQslMVbTd5+W6liNl3IKQQkoOp05Fqwgqirkr4rF7
JBbzFJqGtln+YyMa9J3E0bFT768gkPbt6JJZNUu47LMRn9awrrKLA+DAZuMNxbemBl22LLVWAbgD
42fNHTt1h1hMD0aSHjT8+QT6OkKmES6QHBLrY9aY6Z1tCyKU5OD1aZ9/Kgpk+zGvjZ82Es1PrbXu
G96T4lt/1H2ZfqOHkQE6JkTwK2OYGx+KSEt2hsmMOU2IXitRxz4oJKqeDfq2Tn3rYXCdB5VZ4gPW
oktUReGznQ3xNmFbOON4RzG6WyrIBWbC/zxUMzW924Dh0XLzA5Q2dBFkuyKbc2+mQ7QbZVKNm2az
DG+wVsF86vxtNw8TAp3oqOLGSHCcsv2mCC6gp9c4hDVSfojHVA/E65xlbKdptSC+Av0g4WFOccpI
xY3TZScKNMDL4JHc4L7Rb/IFLvoqBUF5/fNHAc77lYPl5NA0gbH8Z040dDuzBCpHCxKbrLr7IeMa
TmlCxx2yubm0m64mRmPbCYKdWeBxxTdxrnLDe2EIUEM7clt+i3GjhFP4rKEWrUk+tUeTztX5jQjw
qxwDOlJX0gfYNLm4hwuhRlJkdMfVfpqHOZnEoAN8DjIYkpp5E+cYOln1ajS2Q+JUB3egR1OvJ8Qy
VL4tc0r3hOzSYnkD4q/EOM4iInaO0VNhPJKkr/qYB19o34YisQ4gRGkj6Xl2enn4A879QJM9+vI0
H+YyaMXe/NwCPtbtajv1z/Vg/5H5gkEXRuGtDFBCj6gPnRk94K0Jz5P5RQIYpG1wbMavmICcDT7z
di93BfLFGKv4oPPJaKK/q+RZjm3j8Vdms7DPwoQKImxX1YqSjpkboPtvSjR8mIwxBMHtrFxVHT8z
4rwomaKhnk4W3CJMivLPlS867Lpiyv2fgfS+ozCtywGOzs0eRVikVxwPmEqSAnQQ7ZCfrSSgU8gH
0ex3io/PnLwK9b7BKv5QNoytrE4l0GTrU3Y2dIWnELKEDUpHDop00zWOzENOOYd0wUYSGSZuM8Y+
dXny9aF4qF3PPwZKDU/dgnQS6smH+V9EOWX37Ln+V+ksr6LuogRFf+KdfaN4zdoVcwxacUfYUcJ1
l4YxdaLYpky4lURPYN8cokuaGtNDljBZ46YNTkuCtTESa3FYQcZEk1t8QaKpAV0zCbDjwj41rcYH
ZwYf8Ug6oOjBKI9F+rLMKQZBmExgKdfUajzVtIgfcLGFK6qt2+PS1zXj5G1pu60bDrMBBD6qIKjy
1EwsqTDY/pPyKsRbyA0TxwWl7j7VsLKHnklA/2BMHgU7Wf8Kwm/YqtMT+MRyLXM7umL8TPDYnUvg
z4xOmqp+0up5uBkBJMVa+zSk1fjcZbRGKmlVHzD6Z+dfP6PEP1RXnu1UT3D2MFjZLdN694xyAmvI
BE6JTRTWTH3mv1ZYKurWHppgjZRZXvyKviBUZ4jn+mcrgy+ZxjVQ/srZYPbhYpyF8c4Bso+bL9os
UoCXN9aqrzmAKUMjjl1RbhYxV3e9Hz95NUqmPpONitkpmdqzn4fQacfWOExqTug6d2+pmT7w8em3
Hjex0gcZOoNNzBnfZx42gAACH9u/xlmz82JwM7Nt24S6ePKNgnjsfM7R/OCsKpN3kw/I+TuzJjOl
T4izXXwTzI/OSJ5Pf4qPWmF/j+ZkXGSbLBbaqH6WKxsWjlvrOs5lyDtrv+i77OM38p8v3xH5ElDe
mYYB8aKWLpdIjacvrfUJAwPDHAvQiXyHtfltVpBDT33lnJl0fSqxj9ytIkGuShNxcLGaPU9EwvLg
xputPskXYNnD2otSgG15yTGIs4raVuFj4o53IpT6eXBaTotjTYMghxhByWnucf4y39oCGxM4S/CR
uUHWMlXHU5yJF0T2/Nl1kuLZMLsMRTzxz/JnuBbCEzaViQpifrUFSAuYniiSkkeveK4qMtZsz09q
AaluCYGFJTByRVM++z6u/z8fhMtTXAs0yiCYLDLuqTDLVOWj9E1YU3Hi4rpK83RXhu2jgRdPdemH
tOlCi92sPhLnQleYSuUmnyHL0ZdoEe575psbYOHhrQW/cHCn/LEv9GrddtNduvghN3eP8rAfphbl
y6gQW8dWcAkERnBzw+DnS+xpp7KcwgcxIvrT8zwcKPKBr5QPRMcNjjGz1gJdtaU6wMkP8uKanOBr
pSiXPkrdJxVUCHE1EJazy7RuBbAbtxOrojXaszL4MxOOxAQVV+lN0V75z+t7Q4vmet70bJs8ss7L
eOP/fyV/1jDg3oHv+bj8Ym0AYDazjUqhOkkutD2EqPaojAOfDzrbUyK+Sb+E6lUJ7rXoWxK4HrPF
CA8rd21hvTlY6aEvhP5jYM0bqr6OupPwEcinuo82wjXS3VjTYatoVFQ1tILAVA1jiKtxvpeAh9H4
WDAz7MvXfOqIU3ND3iLHf46iwF7JEx2mlMTUcFOK73bR2EfGdFCeSe+y43Z2okvbUyqgKC5JX8I9
X4uCYXc0txzI2i9b7X+0E0ZuEliHFuLvS52oW2Z2xj1M8lvUhuMn2ytpe3PsaTN77K4VfXVXzx9P
rtWbZEQEP5p/bpqJ2CGTR+fG6sUBzRhiCpG9XtT6rRkG9ryEtTeFoN6SQ3P60peQONSKqpmcLoGf
JO+6YHspI0Zj1/q7ToOHnNRCvBRuQh8SOkfbVC5uLMS2QHfbjW13d6lMGXaXcogmpRjFanSKqXRc
ySyL/IqmN/2kZ9zKMNAQP0hUo4Q6ETvlaVL0fVVV8XZSJ1gxOZLrukoT/4PjK/ci/yYdxH/i7fRC
n04tE+M/s3ZQvzQd/xNrAO7hgI4V1a53sRU/DmaRfp+/yL0Cx7Cs8I6qBsdm5rXbIUf+G5oWXoHI
78ZMacnMIdxrGZGyPne8e4Vl8t4U8Gn5f6pQ1R+8sJ/OWAnKnU/pHOY0GqLHNBxZNSv9IVasYzTZ
6gKLCS0zOjiReJIP7Mnu2I04tEGZajqdere3jvNfzQNzsI7rKqC99j8vgQAkbilFtZM/62Jtj0H1
wRiM+mBZ8FbpXR4/gY+cofB19FhppfWsW8OxK+3iOlqDt26tFu7i594AH9glYUwMVZQntyq1PeES
7yactyj8jDbEQauc2tflKwtk0hinL6aYvO1YRs3OrZr62JBkXktlR7609rQHIkaioM4WCqUF3eVn
BLaYO6dtNMibmBIDac+wbkLwLs1uKTeYqj37QHoXu6w4NnB6IfSTJ00sO77ZFk4IPUjNK9YnIs+h
v8NOqD/GLLhbpSHHrFrFPeI4+ET2Th21lFsHFTutirXcyQLD+VkSSTsSzlCpjsE65anNWOqKTeRA
qzSbYAcjUm2LkRhAMG3KgQ7RvIuf80ihaU7YIHRDtkErD4IjK2mVr6aCvDEnJftDabT+Q4u8AVbW
6rZYBdwddIXiWNUzTyIU/S4bSnYCc5KL8eJzY4MUuwCyMk4NenAzVSZaLL+d41fhMQSBdzLz/kXm
v/UM4WxRx9xWabdRMNKjWXTmNm0djfEX1g920MGB4ra7bKYUpbjYnv/yZ+EuCJn76NfdgyTjd12b
rsnrd7vK7bdB1PdPyxROtAO/jR7ZF7lN68uGjp0Qqr5tDY9LCAxaj9jBQgb0nr8tUSpLLayfGS5S
ZPHPCnCZqFmwaqmpuqdmFms13yl2sBj6VbGAdBkfKgow5tJ0ztKvVLTlH8FXhCPl52mJClWPh6/Z
bMNCe+5jxngWfJG1ULvqbvhElZww2yAv5Zd8rMQ6j93qYGdBt0kLt0Jl8SJMMTB7/HQkyfOmTIZ/
kS+z31PK3kWAx13GUE0NRLVnUg3OuDp0Q/9z2PQ2j0VKv20U7UPkxtndCKtPitYg/6aBdcagm/Is
C9XfaOSG+k59cg1D09j8qrojHMM151//i4rid8YEAaQy11OEhSoQrTgQ80nXFn1w9G97t45obgc0
bk+DTU0Xto0ZfnYvuWa/8xq3uTNtbTdR06lvcev5J+hs+UUtk+xB83JqM1PdvMZ1ejXC9BQmkfFg
AWxYG51rXZVsJ41Zjts8OEPrHMsBNvJv9uDv56N4TBzbFDYiG6cp7b1MBNOr1rPS7+AzYDtXW4v6
uhn97JO5x/FYfla0QN2aKrZ3kwnQzsX3u40aLkp8Kv1OI3j8iOcleWQGkDzG1BhtPSgVgNP5Vv5M
K/x2K1cfeDrmRhpOHNKFLPbVOSVbolTg5esAg74Ixk00hKRPgrDb+lqJV2cOLHqNQDSRvp4+7Np1
M+kJGocb7SoYdbtlQJ7WaQHelts+rTmwh4qfbWEHC0CsgHkrLV8HI6XfssyIwoh00Qx+/Xaa71U3
xs2GRn2Grpquhej2Tq0MGm9sEzNs1uyfsnU4G5CyicZnCMZsQFylFnvh+98CEbXrcZpT5Y4ijo6O
lz2DBB1VeUF81gH4Qi775FcIvDGip21/ELhIL8wuuIuSXvkwWOR24tiB945SmUd6yPamHRnemBCv
aeMANIlfHd4tRcnQI5oUR4BSaBZ9VDSPxYWZbfNxaJdEqM6tC7LFEYfM7pNbm1TfBwPzpt6jXJXe
ixq2zYM+KiCx5m+5UPXfTBvlIP5vOq9uabordJVBlKUj9P39TkuSuSfLc/rtckCr5nh+g2li1bYu
aSPHerOJ7p35N0LyaBkRVUywKzfncQKMGy8CTwNVmP3BHcOQY834QxQOc/PQeaxyQWzPsbutG0cB
zbu+A86hsJ77kedIYkXNi9X3hPkZ33K9AEPvznaYLrlwbE8mUk8GfeXPenUAUyrKeihO4A54YgAO
2VvqZDJ1GgpAt2O6z1AGHhJd2KtfX2KaeD+XFbrFpw8BW2im4JZ9N/22hJZbikkp7WKHixT+2LT9
6icQvInomo/yhYCOeDRc/RNUOGJ96ueg03I6V2PbIl4UPtOsxOS0HulJc9LmHrmU+ugqcIssyD5H
jjnuGNQGmI5tRtdFew+0hnrkMnyLM5pCuMgPy9bbM61dmBUY+LKGFiWzX7uig4oze2AqRhZnS8nv
dcK0zjPs+q4nrsPgxTXJV07aBbZRcNUV2hmtmslQSUJfZnWBfbJVoqmPwBnO0Kw6Yakfb/QFiE2X
ssWWL3UgzBPZ3C+eKMdjWhfDWiH0s8pQ+PcGl7QcdLj4JQin99kGH8+3Xq36q95Xxa0qonLlW98X
CYdR+joxuvapss1DDk5956MDnvIeU2dURzQ8Hmc2yQMIZW0zFTACryJ04rXESg9my+YyVs8MK4gQ
j/jsxibkInDJDPWBh8SPn02btx7yJaZhevljc7uxHyQXdbk2w7r/2DQxeEDVaneRY8cfHBLPjodh
z1NCOvUyPT1bahafHZdptEv3KiKkYNMmA0hVQjZHvoU+Y+WwgdWrwUWhsRrf/aDoKBWpUT6X1HMf
rMoqD0XgxIfMwPIbOD3Najqkdk/38Pq1dkrBk0e1sBs77Sas8xAhZB+EjMWlfbaePWxZ7a3jQtOv
/FvFOoETuJMnDzWF/NBGT6zSwIiZi+H80Zu94tOslvUxfa628yngoOpUDGsdfkPUbBzp8tvSLL7/
+raRWtK79cUQwhWqrbkm9847e9pYjmM3duy1bJVscmuzoFl2hjsJ7ro5pyHxG2TbLqBwVH4bYCNZ
DwZNZiRKCgpKC3Jb9dgj3KvEIidyUZBbW0AHlcE02AYV6MQ+M2ANgIIocnps1GJtueAe8zFTD8O8
z+5jK0AnDxhMFvhz0/AIqnQt5hRkQxQWKt30wY0r6yLPgnWFGolAlHgMT+lHmMVRoymHg+JtM5Xf
WF7eHQUyG8Whw9a3aZdxi+kid3G9bZ1LMbYQT/WKI2X66oUx3H3Mm1BVjQ/6NFizB9R5iAfF+aid
wk6zP+h4yxoPQnNezbylCVJRSc5j1ShFQJ3udGuITPxuSXPeD/ls/LIu83/sJjw8eRD8ffF3jK5B
nrSK3WIWixi87QL1m1GQoXGBlW5JpN3duSFX2hT8ARivrQ0d1ZokCouxcOjJrmzsmwa0DCLu+lY+
cJ2SWlkZzqJLOt5JZ0LpUAq2/DmlQhNwYLfO2RSERFzFYwMbuXc5aZLT3ZGxTk4bWJO7xVWt9fFS
NMrBg1PG2rZSwxRZcAhL6nPnGc38IpcC+VXh1YfahmVfM2AHtcX9bOrmsFmyb0WS9PhpA2vZL6pA
E66Z/tWBpLGDeDRsxxmxEbfU7XWo0Ygm7rRLE03fLDop68Yln0LznBYh9+bTIkz5CkHHzLHbG7MO
qFACt4abTpC65tHkYM+l3ckwbNoBBN4iaPcUKC+UKr3clLEfXyTqrJ2qgyyaykFT3hatREysH/Ko
GXBPm2G1ZtNLPYSrOj+9vqxOjIt6NVxZFGqs5YFDvhmhSC8aJ9uUsObdUxQWz9j8WGrp3tJiwA3a
zgOLT/cxWfC80FdeXyv7IZthLf3ciVHU2o9lxaRXpuAOcXqQlkFP3qdvaXlZVVFc7VkHbY8JbriW
gk81z6xGBWfNnIxkKzkcZwwLfUElxZl/sMVg3DvqKrFV4u2MnYy1tCzCuq/RLyftIOCtrf3MWJwt
ilKQw8MtzhlxDNeBWzqbjbyo5Isc1MmGWDxo3XYpObcRR08F5yvVCaEqCAYPdXXN0TVlLltzcY6V
QAcOaRptBj+yr1LowVFJ/RIswl14LA+clXkPKD0Od8gbXxkkN+t+dkRVUZ8eFymuVL4GoLZ2cibI
iX3YsHjNnz5lXwNHvbWPGW07UpDrQ9N8YHOh77WpBhYz/u7UJN6fmtgAC5485uwt0kzN+PvtnCjl
qAWkTjcux/lZGMeGS7WBjjlC5tjUZPqud7F5TBtxEplnHtxQmfYIp9SplkO3sk0vu4Yielseajx6
kpVTwBjG8BMgGnoYcMhJxJflUDCk07pPKXVIauCdkhOc2jTGdM4rJprxOAbTXBLzn6pKojzVDSMo
zPNfP2T+eVzkH85aRuJKF5ih369j+AoNFDeCz5FV/ZD/VBHpz2nuTA9lQrVFJYDt24XXn0X1wtiy
0eJkZxl8arlF1qGL1enczT+rCiRRPRiSe+qX/Tbq/R29Kj3equCQBSTBXS20TjaoKcKDsf3ahcPd
9IizF/5eB/QS0IHnV7/Zo1vvl2kcGJprmaqGHdDl4DgfJv9yGiaDJwh3TN3P4XhQtNQ084xYjdgH
nuSLMmjKqvKprZXf0hI33TL9tZ+OoalSsWr6uHBnDBpVEpc2HrJVVvPEqdXgKl96tzLpDVHTjWko
5UM+wFZzUtvd9r5pXZYXRkarbiI1y4zKuy+nP9C+06J5kTXivsBtsNPqxt3WutmfrZgFKw5p0MjL
KFwBFKq+xGp5oSb3nOVmfYUHXmAzu9rqlL5a0y0dMyYu2fzvI1u6n8qe6J3W5udsFjSGOSijQ8LY
KJVesQIM6a322ahaU1UcpGIE3n0XkIB+GOO6pn2ANVS09UFr8uOvr7l/Opw5ZQqcBA7mGPrY3pth
/cb1eV7MXXMTqQXyM93B6zT90IT+t7odX4Y+cC9yZJC+EqyFSUOs9z7Z+sEpLPUWxLq5TuiR5u0O
Xk118o+mgkLUuXm9VyvmFi3m1HVj40Bybbt/8gO0KvTMVeh1zk1+Rz4uPXYq3mcjeAVsZNB0lJsX
+RXAA/ZRMUdTRq/lQ08OGhc0+nL009FRa4Qr4oBh9tCDU7RWEXykjaS2dGGVnl2n5bga5E8ZmaS8
GPQbDvqvwgn7bc9w5GLQn3z0GRR0FaUYQ8JstM77o1xdhwbuftFpZymoYWWy1pPbfHUnvX6ymy8d
3KrNMEGr8nPzG8yJ7OyqAzhBeummoxNTVgmO+bEt1Ff52wkjaVYjeSLfdfMjZODypuZl8vrrT1ST
2aC/7VUx3gpDtdmsmuY/P1IloGsn69pgm9aMiGX0KqH37BhY+q1tix+lmaX4GAv25wapeiw702Yi
dH+uyb4dOehWZwg59p4P+BIabBQDUXfGagDec53ml7OqhfbypZlOdKZIs4uIxCvKi7fXBVp2aXfG
xyAbDjrEFDX1sd0MfnnzyEZzF0EBSPX7NMJ7iiMtP5QRQzO9J8RmpEUBepRpviEoX1sGbW0JfIJ+
HECNOrT/aShZtzBv5l5sHMEEU9Zk5d/yyjCPZuVojwMdFa7HPkBa5zyFEotwyMyjiAo8HaL9g400
JJYY4uppNLhD2cWsKuq+bvj+hnvfnx1abmkNTp7kQKIGtnuN8/xkOyXWBkTTa9TDCVwgBWPr7UAW
4iLItWTBExZjcMHRpKzMGckvM+6hCsFCY1S2cOtrv0PWmR3NhnPtO3Y7kWggFcy8UPniaE69pQz2
CZ+LvqOarz1FapUcBuSzVRJVFH20VP9QuVbgToOmqrZB+EyuP5vf3YBBr+ipKEldi7WLa/PkJy4p
i6l8rAp3+NRl2yF0i885DqtXyAH+kxd/qFAFlPrs1XbyKO2SNYao323X3/uGXWxltqui0XCFcqJ6
J0C4adQIETZMFmbXjbD7nt2wml9xDoYUGGXea9OLBA2XoMxEBei2VIMUhmQ9PlQp1cxNGtIP0BB/
xeJfHuBjiWNbl9qF7j+akYzDr+8n/R/bEf6+jm1pJho3Ms/7v28VcfHSG9+s06zQH8JmsB4199IP
unKV3wx9aj1WY8OsIEt/OE05btXaEWfOSwheLqSHNjX2ROTjI5wq7yRfHNVITkHGUU5ampnwrrxu
tLZKmFmQJ0LqIlVP+41cq7+Xa+e33tWhM2hsrWzzvb7oekZhYzqr10ls3G0c7SsZljQ6/auIfSp1
ipPndd0be4yC2I9Kvv//MXZmu3Fj2bb9lUK+sy77Brh1HkhGH6FeluQXQpZt9j03u6+/gwxXVdp5
4LxAQpCsJqUguffaa805prLEOCJ3/aCDzD2Yf5mR4/hCMF9NUkc5JB295taeaDibCvoLAih///pr
69n6p/VMpc2smeg8FJXe3q9lETVbWY5MLTc/hONW+PmK0EM4CRZABV2nLUdsfVAsN0kcGfPdcK7p
lLqCA4mvD5I4CqrhWzUFNohjiUEPjebQxPliy9XLONIe4RqL4yyJJQNmvKxvVuG4pJBeC5vetQmT
vXa3uQOPZmWbLwm8pE05JDskAkBq5Kx7QEKj3V9lh6EkxS/GPGtb04HKw9pRvo3dQy4H4ZuGE5Ff
c/EIkoCBHqn7sdbJWKP72nbOaZ0+m1kb7Iz/wLiQNJJCUWcHDRxuZ4cnjShPzTeTo+gL42RGcXvO
k6g8BTJ3XmRBcKMVWG9EOpueoLa8Wd/MGn1L3NckKjHaROYyJ9pupLqfC4H4XX5fm+wrwDuzwmdJ
BLdSlrenkgCTpzRp7wJp/ny9FjN3GgyIfFMinszAj0SpEXyj2HhWskS+sSuL+1rmNpfmrn82NR1+
aBokbjEQ9+E548RlEN3Hla+FMrjxVkbKlFTzuR81Rnp2/nm0oWrasKq3StApZ32CXKnnJAQaCJSu
rvwxeYJeMNwYg/6VZGppP4NV3zoSSt9RDmRXtKP0hQxqP4+l/AauLWdYU7xr7Bb3hAzNt6ZlzUuT
RtkLvGZk75X6jHSJ9p0cSNuxtJ6HQTN/iOmVTJ0el0nMlYESCeUgUdG7OLTVQzco4yY0hO2jT7pd
BfnX3R9jdk1mEG1xtbjyntfhjjQChg2z+FbR4cVwxM92iHzvYuaAFwApAXbyAcbJOvSsnZZQRojL
Z9bwr2oy5k9ZWJabkBvMLfNuvuGXfM1qJTuZxpCd1v9BEPfF3srtEkDvmJ4qIg/sWi7driL3PtND
QoaqJR9TDxAVt9rJjpNPdR5qN5nmvKzMg/UjLsJrhS3jRPkDyFqa04NAKeeRoFId8WSi5EhiuCm6
swyg488WoVXa4n4ywRZuJ3WMtjAspU8YVHRvCutPbU7fqrIy4FlsnqcigPi2NELXU39c8M8mJvgd
ZUdwqGWQeuiH5TeWj9cWAu494OAlLqw7KwJsrX6XN+g+ypm4nB/ZHvr49eqrEGJ+wzjLsja4wgQi
3dqoWju9ZigL/w4OrN0HW7oCEzB1Tnml0iwxKcx91w9tvUy8HrParmHKtuLk0jF6sRTm65pVmZuJ
khS2Nag+1x6t84pkk1ObvJWWdPCrHDc1vb7IvAg12YnsUSy/4t/vrf9mJeRB//BP50hvzLiKNkTs
tNsa9dHD9TMGwbH7YFF+5nPEkX91dhLPkDzYaV8QxKgSu0BglmP9qcPadjOBQ92Cd4amdqIX67WL
5ljl8NNham8Cwz5KRHkZq8a5WFLsOP4S9LK819SMtKVUtr1WVg3ysed2twL4ApQzhCpo9IF46xWr
xtIq0sv1hWCLf6hGY2YeU9Lp1Bbk2NJn0T6HAXmVImqO127LJIaaSoDWbRpLto9mQ96tUCk8QySM
D5G8s1UoG6pYkrkbKMOuQ0m8D/LxqlzVq9pE9mQXHza3pJH3+WYdBK/eOUTExe7a+Jkn4P4d4UOn
QRQPFJjjpc4FMzFVPzqqrdxY6RSyIk641ECfYTORD+pU4NSsUjs4GRM3ZB2HhFXHoX1c13ptIApx
KWJMu4L4qBPyu4poymF8XeVev98J/zoeJCSZWauBFNKkM/KrzTyx61GYdq55VwFbSzLvWuCmtNwu
63vrm2LiSxJJTK7aEaC+TBH/u6dpJLe7FlyIzRpVOJgpObFScYv+ILzMI2MwQ4qcXYdCeW34Voap
Ha+voDZ3D2tjjAxvP29160Ib4VYJ6CJ2cKwwppHcHM1gdxZtcdqb6SfWXoZu1WCclhx5hV7nWxdh
BTWIi/GGmZjSkhXvXpgkspowyNaPJlPJb//mpftL0YmRQbFkpFM2L921xvhT78HuldHJCkKthqH7
4EgUPOqoKQ+BwdRuQjX6CJeoe8wt7jjZbDwObiOpYpD4aFFpR30K7J1us2g2ZdveWwslELQeGV6q
dWjKPH9oyljZmsT1gPab7WvSZrBwunUEz9c6H4g99zf6wkox2helNXereMauqW4dFH9eCtG49KTC
PrKxFfsSFQuwL30+svSaIAtJcO1hgLX0rM0RozeXbTyExtr3xBBOXEjA89ZpX1Mek79BHCzzjT/X
YDSlEDEgm9AQM5iG/IuSQSUQSMpNiwOwAnRnDhBZTCSposybDAC6H7+/XOpfBuHL/w4YABptsAq0
i35uFeGaUQFjc3tc3UJADj9iNNBIqnRjG2j6fDtM4Awl8wluM3gZMwSm3WS70lSkbevbNRBxgmc5
wvVJdU5L6nIH2dYqB7Ba+2ke2un6kUoSHcPx2Z0iwCPzIvrCB9hustoSf1PJrnKPP7+ISxnLXEpD
FW5w9vl1SJ2OkyjjfioQ6JsEhvZOfW+E2uA6taO9pI44jMkyUK0JYl2FkDEM1UkdkhMMgPasX4Yq
fBmIQfjSzsGrZST1FiF4d1g+spWh8Igax6QGHRzBZpdxUIXA7gI0pEgWZc3UCPNOJaoAnbfAmqyC
/JCD8TFaYJPzlD1oEQW1pItXqbe740BiBCdcMziHTthw9C3vf3+V/5e5DaIRWcPd4Rg0B+1fbipd
ZeyuVGq0VXVR7q5paEDCTVfU8+RbCRfSlsH7TjkSCCs34Ba7bd0TnFSRuQuhLjuuPiB2JRPVpuY8
4ZL3hjqtHgCGOE9JYL3Cng8u6+eKaLoJ0mmXycrBiefuc8ur7U11yTzHEmCUOujVqzpTWNI+xKe4
KeeG4bhCDt8wxpn3X31OIrUtvUtb3lybCGWtm49Czc/21EdHsOpEbq3A48gMIiKHKiI6Wvisq5hx
krHqEyh/bxeyOP3oQa/lg973+A9nnE56lKgXC+zDwVGk3DMqzpNK3B+KJBmIEJbR8pnHYa6+KoPu
nDS7hLYMAcGIQYbfodiI92opM5ea5a2BYPFNoIZkBtDiu3nOH1cxFp7R/g5uZecnbKrrcZ8A72JX
6SXiZTn8/vurbf16+ITxYMnY8azFNMxSsggT/rQEp8YIEHGQku3VEmllqXxLBQu/e2SI2vZhieHq
328CcMUIpN4rZQjORg/CU+Eo1DRgiPxcSaxXHRkbUFgNTEzRTZVbyDBXIXTLEg2MAdIRMj8uT59Q
0ksQ6feVXUy4y+wEkUoGBGcJ2xp4TY9T0yAziJxLOivjfrYZLi1L7MruqJXWR+uvHNRIh7xaEVDp
B7k0AD9IrYNa2R7Itr0uh+Vtn/YD1rx23pFLj4FMbWZI8iYa/lioxybzneWDRNiOx0hdX7rPlzBL
nfMqKRyIaXWDIDN9C5gM+FTrfD1EEjinb2UZqL+lqh8qcB4UznbsNWqgY6WG/3Xz++uk/6XfoeBV
QhkCyUbRMAH+cp1woxfAyBCYzrRlfF5d67i+Mf7z3vqhzhmucLuStAZSae6CPhgWEeB4h7VtyS0j
3VR2xuCJs+jTdQpd2kRQEMlyiBIpg1kTV4dZLm5bBVT3FR288IOb+QLADST5ao2JIH089HmWeToL
yOb6j6WqVfu+7p3tSBWybSaU7XoOBiOgtGgV/bkIj/lyeFkQwFGmaDdzbb2szKe/ea3+UlagODJM
+uZUKdzdvzZUpIn6QWOg+KMiw7JcXwifCpjxtqcofV8h/uubOBHqKWHoiEO56UkCsY5z3MTHCM+O
m2XSeMsSTnFJQN1GU/psP8xAFRn2xVs8CbIvDJIJM6LwbiS7nRGJsBQG4wUKbHuLVS2HT+sclnnq
ZgxM+dlp0NUmCmZg8GX2JrYl7BcATtE6zp8sUAk3QTndVAp8ggL1NjCCicpsnn0Nrhi7QphsojBS
zkb40uLYuqOLn/zN8r/eSH/eDi1LVeRl1qdrqCNhGP28INh5gx8c58XmCsKuBc3qBczQ689w9ZiO
1IV5bFF1eUEnquchKyMPObf1UnDXOOSQ0qxXTsnyRiSdgnj8IVcpP+s40Z41TBZekl/Nykk6WSdj
zc2yzMnxwvOIxv90xST1EbsmGlNtJ5YGzsqrCRsr/rGCi1Bt6dhDvZYqHMKAxpDtwOrPkII4WAuy
Sd2vDueWxiBxlY5fVQ4UzqUlNpFxa/tJwFXv5CXYOmGDXT8T5BxBQ4f4Tz2eP3U9CmC7oO7fN7OG
g1Jqv634s9WLvr6nleSaqZll0kQQX35/Gyt/abEtl0LTGLRTlNi6Ii9r95/WZi0e7JKObbBJB1t1
nbKPQDsb0Y29vLG08JYcF/Ww/nukJfFNlraIq0OagGh1yfcEMnqYCII6aUaQ7tfgNmyu35niAmYP
RzIyZWCz6ymkmRzWMjNl2ymyNETZEMqbiWSEgOAY18yJaVnlnq3++XqoxK+Bqj9XsGOXHBvRXRlb
OR++952cn2wUGzdaSKHipJkvp+W8i/rG/qRGwPQZygllyv3QGBx8dNJpXZ9mjDy2MVk3BDptWuSm
fippyGPnSdpdSQ7sF8SjvvaNgJmkBAH676o86uzfEQ+m04le2Rem6c+kusr9194YprPD0qWJrAdj
zlj/OnjOu7dirhw/X5H2nKS+rZ9kgDlcQy5XeXsyFvmVbSLyKT33BgE2jtktyqu097A4RI9FmtPE
l8YbnQ7pKY+w/12pC2Zubu04KEkuQRlfMA3aMlGFEsVEZlOs6itrwPvStamzUbqgJalPh8jW5jV+
BxX1iJYmlF84JeecM2xbmQLstHBu8y5b5uPTJsYsdRtNAM9rLNL7koTjjVIO27aVB2+VCoEub7bX
ldmx+71D8ABhBJBZix5VNuO2Xd8gC+VgFh45LVdvGSqE8zoUkZwwpRnIAr42j6RQUl6v+147q3R8
xmnc5HZY307MDo9J3aokl+GbV0fcluvUqZ2sB0kZMsaOAGPMKIUXH7fSR1aOHiF1EPIXqkBUKwbr
cTNsKbi/CtLFKX1xav2Nb15doSc/rWm2aesWCxpddovl65c1TfQZuR1lN22joCdaFtZwDkTSC8o5
OhSR9ooq3zxc4W8ZoxUpTrwCrvDd6tGCQrpVDIahxnLQo28zXnqNBw01q/mufg/y1OfEpH8HbHxp
iJL8PHOLunOfnozSSQ5gMgjmUTAYRL2l08QhO4JsKPAwdIJ364dSC06zNIkvX6N0iQ0Zjtd7FT32
uJ/WHk1FLpyXNoaDhjNPdmWcZf56VBUzv9vVb9NGNoGyzjRDnSPaJG+xwAdhqDwYVQegUinkk6JZ
+ol4201Xd9GpD5esMTs1Mchp/qImxjDF3CZu7xRgtlYn9zuz5UhTLSYYfSDaJku7O9lpOBnNWBoX
f5U8GugODfnJnPP+SR6lhCzQWTt0qSmeaoFdPpELcROVMcajFNsnNjwpqcROWSxwUg8qAziwvl3n
bn2K1/C/EiO5MK5OPik1WWUWAarcV+FxoVndVQ21To7qGT4p1jp1nuw7eFqbKtdL6kkgiIg3osv6
HrCHakuXY2IjwhZ9fTA6Qbd9GfU0WdO6MFewbo35WbKU9BG3XuLas/7dQbPO1E7OPFGLkgxP64US
U4KQ0Kh39FM3iTpmfuQU5iWI31vYjk8FiH1hjYObpcO3dkmADKqk86ZCjd31bNSHFPiiKR0eX6I/
EhXf3WoxiCv6pddrb/Zj58ZDZm/70bHc9dOyw0jx+rsbJmdoEYg7RaJm1pdIMz0p7vA4npNYydHX
QnK9aozaVLNRMBS8dC2BT4CmzqDS0HRq0CrWV0cZEt0HI8qYnUwS18pKdvsVf6MD5fOGoCsOA5GQ
97bW6S491uRrApGE486GDFYXpxqhQGwSidtbob5PgNQer91N2GVEv2tm8i3Uqy9qVRWueQlzh4yD
PGRytw5rR3qFgU3w9wp+URW98ft6Iudx6aoivuwP2RAfoEjt4lBcVl45W7p0EQ1aZjLkV69/Fk/6
mSS7S9L19KyXxq8RN7Dw5J0+RTy1CQFSDAk6wICIPlhKf7yhUxlV7myT7sxeGmy5i1sSFbFV1i1i
jwSndLASb1otupex94CPiw95OCYnA7q4X5vjw3XZ00f1FpFEdkytQLvJo1I//74m+GuzERgjzTJY
URZaAkQ7P5cE8RzNzLnzDvr2LF3CKBvv6zB8XsPDbEOTtjM8qwjLWKWkL/gZ9qLS+nuzyB6albyI
zljv4aF1Yn6sJDXGrFFnXq02byu3EgMC/cO+sk+OhgZmQShksf6EXwP4LU3bFXxF1FJ81PCVazJk
guttMiBYdVeRlkqO9QWi2OPaa8Vb15dd8tKJkNWkml+cJrjUWfS47qAjKzBJomRXId3Pla2kI479
/Sumarwif177sR+w/VrK0rmiiDKXg9WfiiiZg88kCWZYKXGsBNYwjWvapoCPxVmodOzcV4fQ2k6j
NR3iNoUxkDfw52Sh7IyJ5yM354NM0MF+GIuWkl07jekE4nGSYXnmaX4vWlxtfdAj3+KokJeaej37
/Z+fuLPtyqH9KKsJo2zU/fLh/zyVOf/93+V7/vM1P3/H/1ziD/qc5ffut1+1+1bevOff2l+/6Kef
zP/9x2/nv3fvP32wKbq4m+7FN4Kpv7Ui6/7Nz12+8v/3k//4tv6Up6n69q8/Pgic75afFsZl8ceP
Ty283XWm/B8+7/Lzf3xy+QP+9cdjVvbfivj9L9/y7b3twPGa/zR1C+kUGio6o8iY/vgHi+3yGe2f
zDoJQcbBLpucc/74R1HiRP3XH7r5TxvxLpploAuYJRcAcFuK9VPGP3WO3ZTitAgxjRnaH//+y++u
t9v1kv3vJGHFsH4+pFrQYVWZlczml0NWCQbp5/vSGQ0M2wXsnZTdxg9IP0pkJdgmE3gEHUJolLEA
TlBeFs4MEowW+zNLd3PbkC2PbQXAOr03N0YB58VF+5g0AZpY5tdpd2MNUXJmBIUOv1VwR/EUNpbY
WVHx3qjVJoY3fnC4CxkQOfNujMl6E5TzsZAkgHURYrp8ZCsoSsnXE78IR3IGJbKfBTQWiL7p2ezQ
wpPQRKazwhhOE4PLfB7HeCLrp2GOOeUCK+fcINbOuD8aVn0oimifFjbWmsJmgS0cAm85YaMfB6+j
GT7ZaJRB0MSweeM8YYJxtAxCfzijkwRtb60qRUhsZRA+emLKzAwXfVe8O3RNPJbKl6gdWzi+2Sbs
u30cGd+Gqs03IxslKYliO8Hq9aQeRa6WOS6cVw2NrrbPYzXeIG3LXZWDyEbD8us2qVFvi4jqqUsO
kdraKBXLwlWqDco6YnFDS+H3r1/bPriZKyG5nUzsoUDCiju/vjhO8yBBjffQOmMIndH2lBr4247A
LI1rgXpp71gBA4lw8DrAR96QUn9k0QyafyGRqZVZeqhHcRBEPSz0IVI9GWYxZqTQNY0cIl6BMagM
qeQH0+D7NRML/9xutKw0N+ZovNYJDVklXkTiuQvU+62TYQxNVf00orJDgsHkeSDVQpXCF6krvhUD
zOGCoatvGLWPd0zALTWZtKTtE3XKdkjs2bMs/kylI5xZIVjKbivFt0eJ/Muyv+lbg6FenHKnqPA3
y0zzwzAY/AweoVuAZuJPzAiq4azddSKjsQsSo9I+gSME0pVU4PtCfuWpeTGBtfdEJ8kmxPaYAd+A
BJfch6Q5REvFZ4Mr0AWjqrood3jxpY05tG8O9hrFUF30BHjuYhMwZ2dfLIXXb+paUCxC5UEJXrtq
sI9hMlqkmliLxLxJ3RqJJGlXL0XeekzDfJpayFEM6VlGxp4pPYgadb6Q+w3eMBo7z6nsm0CdVbeP
YPAw3n4oxDRsc1r5XDbQJ+3UQyOutvS9NeCkY2LSBAljngOd8ETZpdUYeRkH0nmBUtGwyApEY8pY
HqOpgqGrfZJyNIrysJy99YUwRDAXImJXzGnDXqV+6vDcYEAsuNul/Ej4RkzHljCaWNrQrCKlt+bW
svPnuCYkeebaAk4i/siEL4KJaK8q5It3SYuMs852Sx6KC/vN2bWGgIvIDa/axRsDeUGOAaGRoFZ3
AJu5dSummMEwenGHKyzBvedL6ogO0KRMnAj6pKXx0aAU99iOwSIu5rPZPuMERCuvtbiYJvJ3e9Uf
Qufe5sdylMcbO+bpU6qqNTkKiEr7ZB7dtpeOcQy3GYSHCbtOwf5Rqmg4GKaTHhP26M3Ql6n+qHI/
6jQgiC9PiIXC0hKk1daoy4m20K5QlI+BRR4QQrPPcmBP6uL4F+TZeWodb6aEp9ZYMgYkdObdpPN8
D5bASGHfV1La+EoGT61Q0C9F5qu+it6LnlAR24uHId0BRa5dmufyBmBN2iIbKZGutpjts4gXBv4D
DqQpO0SB6XhVM6s+IfWWO1rqAX4Oq2uCDzpbAiMS3GrU3AXjtABec5nB28q/jnLe+sSINBDWuZR5
ZZJTw+RCs+fKZU7FsYLTNhhVzWst20QnyzLTBNK9FcYvXXkhmaTYpXb70c3Sa4mKpLc6Vp5cOmUc
lx/CQrGZbs77OZc/Emd+KkklWZdKQm0N/m7+Nr0996gVBiaLRHE8zjALN7ESkWmx5q8BHCvsL6I3
s51udtvBhLQcBi8m6rttFkW40Xro2+RrdBq/nvHZSDZWgnaBpCWdzS3+ovXt19DWRlcL5BZXkkPe
BT2W45LCqSrZvaAz6pIHht2ByhvpUgbOeIxkH2TYXaOgRWhPqcwrwZP6ZNmD5uOMqJ0TKW2PHdPi
SgcUAE/xq8M6DeO5DGGCGRyuenYgfdiZxUcxx7FrqD2u+YBVzEl3mdS+5NxCS83loqfmAESTRGRh
v7jFPSvtcW9l7HlIKHQPQA9HOzkAVodVTBt0WkTy1+VnqNND2C4DI0JfK7lDNIrt6iYH34UmJN3V
WhG4EagFI8dYF4VTfIIWwDjaUe4shZwIjSHYrBBrpTZpvhETyEp0mTzsKD06paU7tPiHJ7V8SnNt
QyadChwCoVlVkJiR03cNGeawqXVU+ch1UlkxvCrVL/T2v8j4de44ngORP2YC2y1scvSGNv64KK/P
dfCJImHXWZiyy0EmdlOGMj2oMZ42qCDJLN3zlIIBa26EQp5IM8SeNPDsB925UvKY2Ib5M+zLCupD
8iZV5qnMOQGrJA+FRXmqESPsjVGJXELiDKii2qPOauCPpvRgO/DEisa+yYk42gg/3ZVSMHmqXr5n
yWj4NekkrLCm7AUggLwC+EwYJa2LafVmyoa9qWhw/tPpMcqS1xxMkR6hLXbG/EbRMo1OJ7YzYc+Z
H2YWBgGYURUxOTx0Zg8/s1wAo5PK/YjSRElFRw8TNQUGhmnAfUAm/C7OWJoX8EXAuVHo0L8xI16K
KiNnEuBnVvWnYOhBb6iQAtSQxhbN7nYGgCISBg1E15xFjlLEguyd6OkuyVjra7vizoKO4puLOybO
ZNyXTU28oTm8ocMffbQU7NvENXN6njY6rRRkDAM53pUFStnM87sYkakrdaXHvrRJKiZrphB71eFh
bmPtI+rD1ke95auhYu96tbufTeBKVvuk5NgXDYsyk1YskQncQ509EPpEdM4whxgsRselUxhuqwQg
kkZj0qogG4LlZqdxyGQhRdWzdXAQWlpKDx0thTCWEKoOmfMWEFZDJIjPUDOISUWuTX+aR6CbDty8
yQp75GYDhCAi7aexiRjStbSm5woR0VxYGxJQg1jZxNaSzjInL4PolOciM1j9bOezkWa9N6rpomka
h62uN3f9XBrbuSdzsCITjpEU3bOkLr1mjFqWQwsiIFjgjdop04G4pm+VZtOGygnEDrDMpSYhzLa0
6EA5DZHNpIV7fQ6QJBXO1gr0e60A9eqoZERWOokfOr1utdl3OiZ0edArqnfXjjqLCY71MAXOg2GF
TziWxpvGiHtXQjDvA3ijg4J13lUiYHsJZdpMNnptoDYJElrY9t5qU2lPOsW0awfh0M4wiDCoIJOp
9rznO5lI5wW/gjk+k6I5k2IZsBWOx1xq5w2EG0rzuEopMWtM1BEW55TqFxQwc/mw+OBcbvt9tNgC
YklhiTdJaEtTg4w4fJBz7Iyu2UnfOf3g83Y+alR8/hRO50HOFVIWh3upoRaXZ/p9ekJNWdn2LhkK
iC1qKHupA0cpgcioipgGHV+podGi3xWVh5Kf0oRMccHMBq45kGQdIUfwCChtNhXaSX9mrlK1lfDn
SQNg36v09BVxViHw+kUQfMnCGt8yHYmOgF9fKR9jB5NoZBhbyvHcky2Wc0Trjt+oI+2rGope+Gok
1IHGHL2q5OvtnD79xLJ9A7rsQmfiIba6+mLUmyCiWqrRermKnDTMMW9DQp8ybKUPrV+HiK+F5kYK
9wKRE1i9o/2sO9QkVcJLsMS6OSnAjRJlNkkLSMkbR75peAwM50ab9fbQ9kNHw8D5npIERinTvNTm
vE1k5pWO9tRKkr7r4gwTOqovLSmX6FJMvWlXG3cAzinxHImp9NSnn7UBeWE+QHOfw+E9i8U5tEdY
pTMiSdaUe0ML74VgA5SkhFTdblvWXFjHwRxSqWPjydgUaQQ+6UL+JEQMeXLQH8IEuAIKhyjLYxdb
JFNIgSjZEYmrZ3ZxJPiA/G1D2wGf/izoGhcDAAqWV8j1ApRfxEOtlCdpBArWBsQgK6PsWcZLNsYg
np3hNEk55F6mey2hQ1tqCda9tK29XoZ/WumUMmENQb+cen9qnAgSkwTeIRhyz9KdHfq4U6BRJKr2
A2PrXRAvYm9A96gQ8wuox/LOtKKNAOTGYsDpt6742VFDoTA6z4hOL04tE6PB8pZnBSh5Owz9EBTQ
ZQgaYy939Y0NqpuXij0Bpry0GTUSx8uFGBzVFDClNn5lZouThMdIm4IPEnftvcoVPoO72Fd8b88y
sk9bvPqsOsC4UFeYDurSusa2KTVignsie6Uzyi7HO8eVxnI6d0lPec943R3GpNg3eEJQBFW6pznl
Jg3wmKYSKeBIVgk5lXwtMe7b5iCCQn3SlLeGmDG31xwCuJ3+rk8NnM/4c/ajwkKEDPUh6gvlqEiE
xJfS16koHHhpQOKBZezjEmRINEe624y2c4rr/i2o0d6DMWG0MTN6tOVi2GRdeGzNtDnGarnNagSi
hMsqG0mWz0m2EDezCaJ+HO+VmhjVUiasasTi5ZUjwIBYrXAQTja+pvbYO/GBidM5ypxHwhwzF+3N
O2C99DB2BeFx6rL/FRcGopk3Wl4UBSBknEL2WNRTV1O7eCcr48mwinoHsZ0GxpidtVh/DBlLb+18
ilziJFjbUEehRMfOVEryU4r4yhVNh7U2FXdpPyGqlIHSMkXOXGs3GWK4MICkbmcYcaoc2Nti7A9U
1545IgxTlxUYwm0wK8pOyobzFMYLvs5xMyQNJxT0IP45xyIMRlHdEu/WP0tEFB6KgXinyXBOxrjn
JbCgW8iq71ghUYk6GX70U/2hL+29RF6QS+eKg10uG5u+nb7Oomp8lIObWaOw0yv8TPkYvAc5qlhJ
LjZBI73TpV5W0gcOQkAZSuvE5uZYdXAwAQS45jJAyBSLn8LTzhBmk2mD6eVSM/mFbsPO+BCx3uxU
mtvYShzf0B5kLVUPyMYR/Dk4HVh+6G/DShElsaQjaQlzvpviBo6LIxMCXVliO4dpRN8EiCDCD+xU
wbDJU4o/WksJGqtzkYTPSccOI6tquRsnxzl1Qxx7QA45PtmA+SABW5tWG8UlDJoHo4hCppRsK3Q6
2GAKg4IzT0jOaPDcTglHd4Mao5HHk0rkqYe0gj6JyunKhoypZcN3zEHZphlT4yRFnLHaOGPsOYzB
Ns1ec9126zIlF7upj9jCUP4nfhZBoZ3sbxmjA7roDFKDiQm6KriohhyUW6m5tYsgP/I7+/VEfSKp
A+3jrvnInfG+Cb4FXf9hQ9kem4QGl+IEm2j06rFgpdZfRdM8D41GTy8Y7oLB8tlwNnZKGEiZpwCE
S5kIzlrZO0GGPV35ABOAlrsD16+FkuPrTfyMSXaPjukr46qKrT1Z6pESox+ywKFvkbwLuCv0Y2bS
NdhvJH+GxYFiG3p2LuIdoGgv1oR8IApe21uKCuJAem3zLt1YB24gp2enJ7igOQmO4PQN34tIfVNg
W/gk56QEiGEcYVpCHykw7sOqAgjqxO+5lN2NMowQLSInNgvjcD9QkZ1tDRx/QIUGzWAD5aWghh8n
Tt6sDM7gUJvrTLhskqEmCTW8QE63yRppYPsYGGkjhjYE5YzZYaFP0fpndzgq6q1UY5AejYlcACAO
Tjnpty9owV/mUCSMLPp6C5dl3JXF8oCzZklT0O/zKt86XOhz05m3QFDjozGQt5MqDxxXDX7mF9UW
tptLwSEZw8OoVnAVx5eGUHAYGYhcMIiId+ooQqNC8qpJ9D7FzoAdNr3TQdDxbLS+UOWTFMuf0EHu
RUEVaJad7nVEHePnBSxRfGZMwdrUUQAXce5G9mtV1xLtp4n1AGbwSAAbY+KeB3WwbiNJhuxEcK5v
0Gaaq9Ck/CYJfhw/yZCMrRKLYhPJnlJ90q35DqRHSohYp3rojWBxU/jI7ERuXENpyxEc8OiND3Mk
IHPZAO0Gxvf5frKfI7KjjPkw0zI68GpApmv2rZJhWpISfC3hK+QaTkhHa5GrKvby0xqilXSyekrS
dfAJgpQiSfEk0U4tlHAz6lT+2vBgNtqrPSU3KkQwBEesLNKmQJLeIojU6/BRZV44ptE9ggCF+Vv6
asWSTH4GUbNlFt9hxMJ1CUEm2zBMne8I2qKKCgrFI1jtc8GCdTZy/TuHfmObdQh2HVVzB4c5cV2J
d1mPfSvtuGt54NjrWSN5nb8gsDuZpkp5anwVVvgejRAhYlM8ODxCO7S6wrPlBNKo1u4UI9U9XR0D
UpZZuEKz3vFscsa1uous5/RoCuteaAAOCDQm36zUnoaie8ZCj7QmFaT+VTJTUfgafQNcDem46lZD
+b0hCMiWqtue1f3ihMWhmeKn/8femSzJjWTJ9lfqAxopGA3A1uHw2WOeyA0kGCQN82CY8fV9ECyp
x8zqVym97w2lUlgkPeCAwUyv6tEqSz7GBO9KNtQ/yDIrbjQiU9nQUKymF3sDF/RTrjnsvB2S3I13
72S1t8km1NbSsLqw5P7e2GAE97FpMrBPwO926bsQnNGi5ZkhGDo7fbdDg3lhPsW+VW6jQWm8K1EH
bYA0Ed6h09To1Lt7CG+LlcLle0ZVlRgOkVQopoLqjvlWY94YaHLeE+L9MvfFmd8hTh6NIxnvHgUs
IVeU+frINZHsXuZu3tdN+lBrINLGZTFDAsUbQPhg3yL+9okScnoW1p5PzdjXVfpkDFwwu79oDUjC
Jc/pcYpuLYdTWV2iIHr1XenpXyjt/dZ3KGIWfuWAXM8GCxiRv6594gRENnSyVzIlMhdg3sPAPj2Q
DpKk79cN6vkSJpVxP7Tqe57X6ZYoQrnxBVdjssbvWX5y4xQez1LH+ywHHeWmS6i04u6zeMEj5pEx
XwJZLbogbbPX2hDPLV/rxonWVsVsFEwUnhEGc5I0nNqhXh7SNAmctrT2dk+FDd0XRq89wTEIGfFf
rN7tnvw0nLSDNg4sC52LXoPMyRmvAxTlDzBah5OkdAQd0EWOERkj077euoS3fG0cd8voEiFjFG/0
X2KYdE4Lf1Uw03QdbZNXxmsxISe5a1lqMdVQNhl47mKRc3uZPNexZj3ktXOoOVhvRk/BLGRrmLgT
PzPPRKLTYsh2APcouogm6EDAlfIV5h3ibtsCdMtVaOAXI1z/Zps5iTsJw7jC1j40vbrmsYXmu/o4
mFxxHyvGHbwBCjNbwt4wCS9wPgApkHJv4HbWHPBlBcb9fUYeMkN53xoWKP9U2W96bw876Kc23jjk
kUm+I2Ez/amAts4zUPUEDaHRYUnz0KMWrqQjUd3ovXk76mYKQQL8F5tYuWGMb0B2rYhILXw5SacH
3LY9Ar50lDhqyTlPZ33LoBgykWGy7rTf/aGiMUvgypBW84qZ8p9x7P8b+f7NyJfV97fx/r+NfG9+
dPEPlb+X39vfp76ff+rX1Nf9w6TazIIs67B/wSzB3/dr6svQF4ALk2CTsSvzVgcjwD/Hvo71h7P+
Dn9w9QsTaP7X2NfR/+As65u+QdvgmhGx/zdjX+fPsBWXMbRtk1ane42kGDv5vyRooLm105xBCYAu
Pu3Yv3gbmEAPWp+lYePn19Lo/UM5sztdsgXZtkopmaO76zjqqRPI4geg64o3ZOtdWo9BKac+KxCY
tGTZ+nuZ9/EO6gA4YVcjbaIIg7fDbV5HeyMd1HFcYRqt3TnbVuV3RmMeDSO6ZqsbhoerYeI1eLuU
M4hmGNpeS7UfQmuTO0blE6b4ahdVbhNkUTKfUmpoLsrCqiWUziAtqvaMGzJkG1M9EXINNOFTSeHk
7mlCqd6MiRPT4GNv/FofYCpgOUfz/Rufn/E/XF0sy846TgeCbJp/Sa7oNqVglqcY+Mn6Li84u5cV
+8Spgm1f94RBfYvdUBNysF0Cu0vfTKfvt3PbRRSGVmx6UuvdN/KrWY0vE8Utf/P5Pq0mv7wBq53h
89t3yMaQ1HLW6f9fsxazTapFjRyCR//VaVR8ih15GylOm/0kT52UzDaBJh2cFJMV/rx0LYEAVCPk
Y+/VmFnHdguhIjoRwqnOzpuWqPvalpiovHzaSFK6md+8zQn9O1De+b6T3t/jiPoq6nYIo0zQUM4d
UAzLZWmWctd3E13EZv1Fj/Xj5FIDNXdNcVr6OykxuAPLOjB6JjDhwo4blHHorGxe0yrDjUm8lGzz
sJOMfR4dQRN2XCfIxjOCsg09SK+Tn/bQaTef/Wlxal0j7M63YMHVJufsBsr+QBEY3PyFeMDsZsvO
GTsU1vUGKYtlCH5bKP7pwPhH2f//ups/Lz5gPg9zKI6PNRjwZ79FKV2dM0xDnDrFH+5EjwRI86OQ
xl01F9N5MHwoua3wD4a+IPHG2k4281ORui8Wu0wOD0UdtmlBO6CAmuPY7FZAtrvQ3MtXpE6xBaVo
7NaymgqZdwTkKJjRwYIuCSOEFmjmTNHjrEikhLpmAAhYuu8YCZZ91S9GUHmjgfE0cRHXsn3BDOGz
nAUz2FEksyIbVVY3ne3Pxyjq8c9CDwDLAc4nsTGgzmMPK2jtRFPSbPa+6n/EU5JeK5ROEjTyi903
Yq9V3Yf0SzBo0SKv5foLVY7oeg0k9l84NYmWV4MLAuliHjCPyB11WvBUc/c5Fot/EP5kUs7E8KOn
aHZDDiT5my/q84v4/SnBqWUxf8HxTj80WMe/PMW1wEDGYyuR23KGYcpjRkBzWu3GBRaLlRvb+U/9
AvCvy5Bl1Fr/lrk+BTcu4fdacEc38towLjgBD7nPSxo5sLRgORwuADwDfu49K9Nwzno0TQMgDW3y
mXfOLfnV8dvpJmXV27J6G1crLVxKoXwTNrTtnLp8AA7bSKSRwnxwi9Dv3Jx0rD6GC5OdcFifrm5q
Dj7Xi9MdDNDuR++M/e4/38t/NTSvN7PwhG8In+ktL7rP5MBvpjaQPEg6Ha2ubQWwWcbY/lu6pqk3
vutjJl/Kt+6Irb36kj3PDIDDQrLZuKl39eh5DueCaGXfqnanj7jg7O6b6Tfsu0V9E62G4NpkYrvG
7GgZIvEuNas78ySkuJDQ8Ze8LY41C3igfE0dB+JKu8yomj1ZQe0t15vzmE4WDkJcna4T1UcEnHGf
EKVkIqs9eXZbrqPZkxgVY9pGdfBYcnVIjC5M0TwwDIB1nOjvC7NsUhRuPiU6lYiGazFED9tazufF
GcOSiraDSXiTiVpIjXW5LyqqtN3sLfPZtXo0mRwWp1uHMj81jmSbWhrG0Ugm3FOFSHZVaXxg4vMY
rg/fKofSX0UP2QZoI36V6AbyNLnM2v6wHA5OAGaHgPkBcNZZ3keV6V1SfT4XFJuO+cqt8OECZa2j
Qgm9eusPtL8ZDofSeKTyK5Ea21yRU/rd4rCptVYL2IGSsek5YXwC/Jfsyjow7RwlgecM9sPSWQ9g
Db7JeD0h8DtSaK+uLdwd/wJ6IvFLNOY43ZLpa0I/LVNoXfjI4yn7kuBUPTu12PktfpNMS6DUVTSw
J5J/szRVe3Ii80tmRhHh+ekHrmp/60ITofk0FA4dNJ8f0280OKLFl8UkRDZ33g+9zoZDr9w9adXm
ZDYLmfWBs85gvBkuR3hlkllCLBotxLoOy/SVmj+MwD2Nvfjf82l8FK12G1vJoR+88lEKuYOxj9fo
i0rInVklhxQIJRuryM9j3UvWVL/eF+u8qqsBdvqdH8TY48+Nrj1VHUOIahT5Lh8EZqNk0G9mlvhA
RvpxdKlfMRxGpE2GcJgT3gWWDo4jib7nfX6hTBnbQFMdMszQggFZUMfZm68bNza9CFFC341eMboc
juwLzcfeaQA0+C5+KK98T2frzstRPlpky27WFL1GZg8r42DarXtbD08GLJtdG0dvixg+cHNAiQTV
VYJ/mibOuzWG5s4QePA3Q0ONJsNHDA4jB3JoCefIr2gLiLq7Hk/5RtpA27VZP9Z1U56TnwXd3Ec4
6Wg+DkZBLztMZf7R2/4rtlTCS9C1HetUzu9p4tJo73schRXUEETx/7wK/aUcHkcdOxlL2A4wMwqV
9M/UxW+LUEkZnMuhlonpZ60PP4xVdxTUGzzIMf4kGLi8laCGTQcfkk9sDwezoGIQ11q6a5MLeedv
nem8LwmNgppHybzNSALMyvVvPuifM66/PqjtYAPlHU4q8K/7rsnSKnYZKAT6faTcJszMUnsyTJZP
xnUSJx9Ub9tnXKWRTBhpBwwpAPjPn2E9XfxmQ14/A7tSF/SbDjvThZf05+2Hbghpaj3TnVg1x27K
hnMN4azy5/ZcGGucq7qPsuy5HFS5P//aPTQ8PciPMqNmV87cupoTfpb2aBiHcCaWYLMVM+DPTd0s
8PAYayYsku1Grrj+LKt8ZFAfn04ca6dy/eXzf/HebfdEwq564einef1l6EadqsuFI8WgJ1t9sJo1
Anw7JIt2MhkkN7bb3lrsKJk9N13IhDFb+apibULlAp6cNgk1H/+RPiX+fpQDhenT1rH6+HHpakRf
zdv/50tqePq/XVSD3T7bfYrCdN/X18Pj795uNYLUSzQEqW4R34qOmeKytg6NE932VflglSXSG6eR
DmM8+bBumwvqMhus8WjIE/ct1tOmuBJiWlYXRFPwbtSm7GKgrO3J3txP0Yp2G16YPDLEBMiDmB8j
VdJzFbhG4j/bMU3DbrEibXMPR537sGCFCLJ5HBg25GPoUHqdjQG6EEyKbLzNFgwWonfehcJHkw8S
UGZiftQu4+vG5WBExRLtwUBWIb2qHe8dEu1QjDrhU5mX5KHYp0SqCc5lDMmaJfBHoQUY1w+dbrdb
UbBoot7vtBTwoxS3E1SsobDerDoNajMPTa0CZ5e+11lpn92+3HlR0m4iMaFlaAp7SI84ldGXrCkj
AFCpNoJR8Ybx22bhGwiFy9pY+SxKVms+2qa1p+zmJLNxbejiHUDEnGtek/nGe6RcXQNp3v5sRQ/o
htolPjM0LJ8Bb+vETOcNJjoR3Qc70DTJtqVsPDBXlkCvx2/T6HOEACYKsgaUTM8ITkeR5kHLtyLj
bMdAqzWtIVx8srdZhINZlRincQYV6P03hKBxVkXGgXJQBW7rjQqc77nRfthYXPE9uvap6sbzFL2I
lBFzvdoSJaEvNMPCnMVe5f6w740FEbP6wod0A8c2tVv/A6frQZSOfueyl4gz6fAJ+PoiGphDQY91
DyLgJK5Fy+DKb2kfcPGlDq17rwmHpFBi3eckVwNgXP6JWe7RzFpxl7xos/W1l0D4NXsiODx9HbHe
8KLobtjLPvA1fGNvTOQaZNUCWPnOVUw287zE41yKIJIJavoACVFETMNBBNf3tpd/g3QNRmniOuLb
G9feqPfILffsZ/eMUza8+hHulnXibheo0XN3zenQ3JgFnEQ16+ekMJbDUMhbQE9HF+g/x+cqv0yL
eNS9+qnKbfXaq+U1i+pgcfAeebMnn8DrH6kuxlNeDE2g4xTBQ7cguRXeVet9CuYVdaTsODxiZKeq
fyjSnG5m8gbwx2hitS5NPEVXgtWNFo6+82NgXsq7OPFDe/C+dugP9AQ1tLxiA7OK+ZhPCKIzFt2t
rF8cDoKY84iddJMVOpBEMOLoFL4ozd1y854tnyGZM7dXSUU35wx8GD25p3Q0rHM5DgANxF296N6D
HYk6MF0zHEvNe5CeebNwlNuayXerifJz2ZZNKBlABux+cOfDXebsG8+CUZ7M95b0oGUMzbTTk/Hi
lMsWEsq4oZ7mzkyFYmSR5ShAQ6PvGPgMQZ24t+NYGRAy06eyBkKCZx7rGOJJtho2CLzjMDe2bYrv
NUtBxhdRHo5F/VOnsmnjr8o6LNT6XuRumGdOfWyIke98c3hi9oWr332jM+GJabZ/bj2z4T7nXNqY
J6rwwJZoEkKvl5zgsDwyMt33ec1MZ6l3lj9+K2uPlACOs41avg0AGTY6mzOM5Pl9XHyN52nPgFMG
alkxR9LdEIoTiPV2Rd0TrxLZvjc5dtyaszboxjdSa83FU3V2ivtqOzXGhpkkevDI6cXmFRQ49DOH
atTxnJKb3TJ7gqXT1Ix7iwTdvMQnC2x12mnZyLRJUa5r4u7JJw2aEKef2IQDppthoaOKYxq59p1z
jWbZsbGk0AqlD/2+YGYdiaRlEG65G9dFmlB4L+ybaceLq8HWhPEb26lmNinsY5hBoueRbwlYFy2m
cKUlnAG9W81lxMSOkkvtzfVWG6S/fqtYN8Q9SxLJ32l5B6pz5kXBH6ti9sjgAzZ85zm+JpwDTsGM
X5cxD41cMEgIfOicGchnULVaQb7SFNtiYXfs+f0zeMQrvblfJ49J/tj6j2LB5R9L/8WYSXVAib48
ceSYb3hTuW18O/AOwr8AKiypHBSQSd4vTN8DZ2K37jqSYlztKhYaqDJTvzioQpLrx0haIWukHhts
T6Np1XkqkvRD5hPLvDNbOyU1GrswnqRwP4/eVIVdSy0hnY+QqGo9PiVL9lOM7kIeDIOzHKpiP55G
v5EP8DNmykY0tr3YjDgvmntid2pTUA+479u1UkpVR28o9lbXn2Wrv/Gy3zrk8fAITo9GIx4HA1OD
vjD90SGxO7hmUUBG/FtezHYXAk+91I+ZSZ+XBHTDsESSQRDVi47ViAr4xTTAQOKXyxuOkWp474YT
BBJfIfyUbHiS1dyC6HVD32wYpRrobk4/5DGrXa/VEj4dIxrKDD600vSx/osnw9LRxEzPu4FXiXW0
YorpUMaTIZqN5ZwyWG2+GAWLrz+a9xZ2pDEU6ySG9fAYx/PFrXlu6GigQ0DSrjsqzGTJBFul3bup
e45KZo/KXtzjMqzDKe1WaG6LILFgqVGCiKfTYod053OHE0S4Wg1NdPpuAFUWzRgdcWYx+ipJmqeM
mfs2XoIyrr8WOv5lYbV3o5an+94zvyh0ApnlN1Ft432Z0ecySa9uvBjJ1lLedfBEc+iqGEiXHr35
H9Pg/WABYJw0zD9c76dJSvyADylIO6gCppf5uyUR04awMLLW4p/NqPigyqYJ8mQ3wdTZjvOo9tOg
FOaUwgg6Jb5Fw5QE3ADE9gl3byIIDIdU4ZaQUfZeJP3HgEnp6gmITYu6Y8CWh3pD43RdlHh2ONWB
u+kD5ew5+f6ookEPGVgVBy3uhi2RIe65RHITwO9ixT37BYZBwBvjaYiYkBlK3caVc3bBks5slzhB
Gtq9p+YL/XUhnudPRWgJrCh98fSXqc+tq65Y6yyVd6HQ4iBdAGAQgfTOwAy5dtMFSv9OlV13sNoJ
c2/V2lwWfXyckPd4ZSTLrq4SVHkW6LIbg9iT7a6CXU54xj3h2q4vhV0mPAMQCwfPor2cTstnaIbD
Aesxc69hjjbu/NioSG38rjkSQHF3PbRSXskDNipzuhptcU054d7HzK16DYZA2QZe394tS/HNiNuD
ubSEHNu10NMozmiOd70FYmdK64on8QQNhUmjAIimGv0lpk+IIhmpm0HbuO7azxBg6rO3sWn4m9Kh
RMhQE05jZgue27FhpTAjoNVkSyetgewkX4Bv0w1eCrCec/UzNVN1sq096zqEeHd5XSptUwuCNriN
6WaN0Vgq/GjFVCF0LIg4uQcjz1rO+P02lYEvDhIcLblK3kE0r094Wg8pPdNbswFPqnn+i6Pig5Es
0YXlJjtPDcDj9b+oMIkuWBapwphy9ld08p5bCiq3JfUQwY7yUy+kuZVrCllNOtP4wKvkmyGUAeZ5
wb6a18mhqi2sfbX6OkELOldUHxzHtp1PhHMyNu/1JW1brokm9ZNTANhvjGhrMnoCkNVqhx5XBTLw
Cnnyg0ikEpnFta8JaSjX1fae478ByHWuWYP7pfCP6ZzvOm36Opjx8CSkvIeRLV3r0Wi1I2oK7aAa
Fkb8ds6d7WY7i+1G1jtuMGhAGs3OczYMq76IbD66tlXvkqQl22XYT3pWfqdZiDE6kzhLxN1BriMV
BNkk5ZVS0WJJFmN66Msp2Q145e9L4C1Owo5sHKNyz7CBg82EIUB3nO44hvwB89Hg4JXEKLQTpqua
UBdZLevoZ5SixC5t9qWPId9ByUraIT1GOubJz1R8NSHh8R79Yac3ytPIjuvsoAhetFf8Ebulc151
PzVPiU5cR4ryznP7KDDz+vT5EYDKvnQk+Y5w1XbMZLxtTobQGGkALbllJiupMPbbh85HB+/tysa+
9yJxaM5dRePYjHPcMH7Ci372PzNSJeAG0aXyQi4uI4Zn5t8+sZzU/Sng+fRm4c/eTIZqr7yXZZgS
YKQpEAgNAPgG09w62Wkf7FpQrjRGD8IeioMZL8Ph11/oL5PcTK3bMxJCIwAtuuv7xj+gIakz/CeT
wEhz33mmOlZCPWULYTLaJNyzLFk3Xa76/nNuMPdXymjym7Qutm1M7ZrExb1v1r7QOa1eozVZUOv9
R6LH707+o2nnr2XU9gf6Nwjq0WkYrdH7TmPhJZlznA1523KjXWYdA2pVeUR+Ck2cP3/JzLzhTUBj
zmfJjNNpz3lNCi4u86cmnjUADKV2LThdbwz6q3dwBuabOF91thahcCJSEFDAhUe1r1+juSjPxsRs
kx9bI4Uzf3OqsTy1Tmrc6TFZv9m1tlHdcFD0RX8Xdat7JYqMfUQl7U2vD3Dj4xmYccpa47LV2iPG
MR2zKMdq84y60ak7so1rnsxuDtiK39o+R24dj/cnjwJj6q7SZnRVDE4hMVJzA+vNOOOcJE6mge4r
mJiZ4qHM4qeMsHCIlcsjJoGYTVLA6X2SUiAC84XuSFbKn/qCuXdNCvRmN92OLjvQnkGGyVu+Fewt
l2Tct1l1+cRlKDlsF9EmZw0P07lFs4IUmmzBWCSHKLXVmWIt8hVdbYWl1IgPFbbxUkWcPhermk4Z
BhM6MVp8gLl68S0AL3nbtC8T+a7BKl7XH6IEsno3AGruIMc8LcOSHOcagsEqfudOnQSWs/Badh3S
r8IzLyruLs2AeEKMhSQigxeYlnEftpJFS+rFD916GWN3usiAr2DeMpohI7Pq3GZLV0dSgfmBaFBj
7OA/l7UHeOluUsASQZZQleR3MUaTFe6wAMgIl7xvQ6+A+2xQnuUOJCQXIzoQWRoRF5waMdQNXY/0
CblAHSPHVo39A88ZceMqps1QzrUfYpRHmS+Na4siuP0E/PCKVpY3naqFG6bWxUVV44nDXnnlOFsn
Nsuqb2Zh3ZXT09ziQxC6f7Hz1g20wuMBsjLsLqU/HnsXnJij+XelrbeB7zktnW481lh9rqmX67wR
vX7XuU1/jX2T83Q/sM3tOnaJo/ba2EBh0ihnOLfyLbu0uLVolL4FfF4iVkU7zkH2Cd+Utxls4HVt
Nbc7yLexNQSyT25kuvwc4zgPRAfNeozin7EZi8MQmTdG7rOESwj10oVc7pR4C3U1TLTr2fVltEY6
c+f0uNAd92x13cWa6VaGsMQ+I/f1N5/zQeoYhEqGpHrw3Yo3s2Uio5kG9VWxe7DX2EStCvk4pyx+
uUM7o23P71TtcgaU3NVCL27otefM1sXlC6OwHgKo96aYwxzruOmPVNH4+zxtaAolpUODHV033TK9
wl+Rm24UyVaDKHogR5Xd+UPLEWmYfnVftrV3TbJ5erIIhk5Ob4dNk3rUw5jtpTVNLHHZyVam9qQ3
ZLuyWf+iz7YVJio74VZSh6HGjmbJ8R7PxAvjGUJNXF4Wc/eblownqiqSfVSj6xUumw/QMlSjDB3d
89EY1BZPeK0X/C1uw7vQH9vdwCIfKHxKVBWXz66ddkcqZxEeJaMm3VRdyLDlElUDHXj6M606+InG
mcMcJiypP2T8AEBQLERBnNWJ49JOXGnBNPk+Meu8opXC3mkVxc3FpHAjFJBnMsZiiilogjIWAimL
1/ex8qd9OcWC2uzmpHf96fOO73ARM5XAz1uaZFo4Br1SvzTAryd8gc8DyVTzSEi4jA9V4VK6OqFz
JTMmb0IPG28YicAhAXTOkOxH/CC7Ua8A6FTkW/OqGW66vLkdGw9GoN18eFDW48w/UsihNrqrFD53
HsJpxu/NdxLvtYWPNS07HBj002XuG8ZVCnf1Uj8uJ31RD63gv1nahjtATd/62X+WNRM9gu/5+jdc
YiPXEGBX8bMZD7qVbLSSKQwnxkWPvEs8bqGl2AhIFo2IffVBfpyQe5nEZwIQePGSfbXqNl7qbO1C
u9TZwk7fMfSAlSbfOH13b1Yjy/fMZdOckuxA0UlyJRdB6xbzct+7eLQwhkRq+hvZRcmvWdrkMYOU
ytyjflVnayJuRrvKvIODfSrXfFBRt/XBblFlkaiBiRTrFaMqysQAGeK+5P8aec0WzcfeeXTaGghF
CI99t5/FTyqfaEcpgflEZCYvtsu3U5dvda8bt60f39MhF+9m0R61SpE5pvGPCgi0kmbCvVY4Vw1n
/pVuW3ySzKYwPTKybWodw3kP6onwMp318AoCAQImXe++xX0rhaVuO1c2oVU+wysCxFBFN2LmCeqq
NiwRnc7jwTIoAhsdTkrzOhwcx6/aeqMrir+pz1O7xRIY313/TlrmhL2Tl0Hi+NMDe8tsVxqEHwt5
5Y3M+XahbMkpzelY6MuV4DdNxADbDnoz2BRo4TZR9r1mZRdG2ergWdjY+8noQ8ebl72tM5Ej0hQr
/yHV+QCJtQQ6LXUnehqwFKsBfLuJT97rk2s3Uo7mxtZ3JAb3GHUdjFHOwUtSIsnQi8hM00MIQlyw
tCvCU8Wz6lRsWrWvJOJ5NO2SvFjUwz6gDrueIroHMUpuO8oVtktblrtqHfh1dHL3o/K5vWK0e8qF
N3Exf+8rjFgFwZjMxrDLAR6AO2XRmyjv8APV/ocNkuds1dfOq81jPWgfHZxFMXbPcyXFg9CjZyxK
zY2f6houVyzkc2pzOFIYZ8zG2cUcsoI5TxFdnLS87xqsZamHW0ex4GqR2A2k0fGixM9tAoOpHZj7
U7v7Rs/C3vea7Ehpj3euq8ncUIH3zHZDyBlRGCkmdKYvVjtX14F/p80cND8qHCvduytq9lgjoQbW
QLqxLS3Lrp+/SJ2sLNqiwYA45cahYIfx91vLIO6qjkhu5zTKKGxZ+p0y8Q2Nc/RmjPSACA80iJ06
HwvyxaYiE9v1JpsIRnabmUn7wdc00nkD+0MG+WxmPJNDpvkVP+1phsRz1WLrMYkEVWUJ6zAe6NYd
QTSgSwaOBdLM1ypw2XzikZxtwIOB9casoKJO7pU35GPGOsE9Q3rPGK35xtGbdxskMTUHhodWYZyL
aAJ8gM800jmOOrXZbbo5Ls5giKe905k3rhT8C7Q4BmCg07Bc9CJgFcC5rpa3KDMJirjXuqTZSe9E
B7BM/bBVG39ROu4By1L+AWfQB0S8mXNu+s3Uq2OKGSCMl86/yfAA5JaHTNV8ybT8hTMpYX4i+pzJ
At8oylO9RriApW39Ecb0JHBBNKnf7sYi9rYo3e2bZbG225b2WjjL05xnBFCdab4YA4JIyb+Gi854
egRrXW+jqT1ainhNOmnltlzWDXEynKDQySvV7Tho8kNRDR55fdHup+hnRDHPM1UU3/MqsVG7kSk8
jxmr9Hbke+XGM+2DQfZqw1ICkIEXpW6FBEKGU1k2w2kgkMZ3SqrQ8L/PvoeLgZ3QtqvJO0giJIfR
aJ6apWOHaFO9qZyRgrfC3RX2dMyXNN4OCbQEMvyPM1bEKzjdgfyZch5tRxt3Ma7EbdOwXGXicYmT
t05acic9zMwJ13175pJRQIcxemey0428YzbH2cHLeAeqqT0oS59O5IefVRmRFaAB8LxYj0qwXxCe
6vfNXNNjUBG9xtm2K02Gtuu4jHgtpJoa8+Rd03kzZ83ptXfMW7hwLxI0rOGx9Y27l95MbroFiorv
TiF5jYeEAsWNWmFApKvI8R1S186wCMZzMIzvtNb5GOZ5jwiyeBlFzTVK1nZYy2C7xC8Ce8XGobl9
7RISjCt4mYEecow7RWHlNR8If4FROrdRzW7Gdc+Eer6V3BzB+mFSNnd+bvP2tQo+JUkDSKVgE6NH
EjTbDMnKmtJq4/UWtK++fC1y93Za7GmPvZSa59ivDwDAod8k0UzUSn+eqRZ9NK3+psdzCCs0s9or
wVJ62QQh7zFxs0OkZTK0WR3xDeEKSvvmZ94MdMHHk7ZTUX/sp/jCGS66karTYIJIFh+ZnYxu+agL
UvC0VUdBS6Z3SJB7Yt24U4RUqxGhEPiAnrnvXeK8lfGxGTMaqyf8X10zzNdG6DeZ6hlcmO5ybOcP
oh7oD0X1TEN1smnK4d4fpTzm3nADy2prsuegINvytmAKYKLM285cjyfDi+Ka9A5bvhHHCTmPR9oM
30RLfLmNfebqY/KhdfIRbOBA6tUrdx0wWgz5d5UOuMjsLWLSpFmxSM4I7mlO8Iz3MgpyvGtbctHs
e72NHFkXq4jwCfotHErrTmt4F7CbdNlh8GwtXh0Qo/YCZrTsQTj0ziZKDD9gBKS617wn+hkbUPpJ
Jc8xlq7/4n/QmMT5asP5+wsmwTu7jcuNFIwwK2M/OtNx4NH125u2SK7tw96zRow8811ZTieYxNEm
P02XXKNA2eRIvQzzu5kZrzTTvNh5vK29Hnq2edSXn/aav9fSJ2vJnhpJyO6/dBuFtClWKr50GeSh
Gde1ePSt6jTm6VPKoNDMnZs+WspfXsP/s9n/jc0eUfE3r8W/2eyfepW1/8Bl/4/gPfmo2n8c23/z
3H/+Fb889+Aw/6C9jMm+YzgG1LTVKfTLdK+55h82Znds2Z4wLZ007L9c96bxB2dvzns4coWhA2f9
l+ue3zLg0a99pC72Kud/47k3/mwS+fSHgGh2MPbbLp/B5Z/53SQy6SrNidLKHVN4UCo9s+/cRpK0
msdeYNKdneyru0wvgnfI4m9aSYMXctTGNKPbKbLuM5wbv13N/8GLvNpS/p/D9dcncnTTxoVMiYbx
1+4619PnznQHufMTZy+6wQM1gcdkxgnW0Gn8n/8xe/35/v1fcwDfWkDwuAZ//vlR0QbVjTh5seit
DksVb6SE2AvtCT16W7bAhLqpGzCsLg82ZJBY2vfJwNLvjdOLPVKC1zn2cxPHT/N/s3cm220j2bp+
ocJZ6JspSZCUZMrqLEueYEmWhb7v8fTng6puJQULxDoc35xkJjMdAKLZEbH33wgWGomcdgv1XUT5
GIoyFdSuj9+Hkqp03iOC4lzicZkJyk8ydvtcF4DHiEW5jhXWt+FAikuK3wK6q62GZQl0224XacEl
hPzfcIKUzkfHpZDXgZLenO6HrzvdUiRKuRJOBxMBfbmJGr/JB3ebxtTWqFBTvROD96L67kBkPP2s
z0SE/wywJOMmAqFE/csbL4f1mjcdU85JKIkWMekIBX6ghwsp6UqSGt3v0w9kSfw1yDoEFm20IjKg
nU3sGwsIaoqGghpAA0AcJOa8ILnhkB9in+w8wOClsoAoRGaWkLw0MjlDf+V70XekckEahc3Bk0mo
i/lNoPlXddje5cXBc9Nt53Z7M7LLvS+o+XpcG6dfXBq7fTI7P7048eF4dZIkR8nCZ1i0Wrv2zPYx
Fvy3YKjRf3KAWqEjeeW48kXaKvsgpxLpNQh9mXEH2prbiITBzjkvNAYlExlIiDqTnnTyGCI2jNQt
rhcYsUFAH1BZzIVLpAnekkTbR4aJLWnfPcpdR923/waeZRflwl0Bl+/0y0wYIx8TSYclhAkwkwmc
yuRl0r7DcQ4hOgq42Q8D8JEweIjkSoc+j0TbUJufnQ+qNXeQ4Ibxae3qahsCtAYdWD2hKH2oDecO
NSZVAv+WF2s8G15FUX2qOAbIJJG5fkKHidr2QrHie6Rc042hIyqooOAcvAd5/6i4kH5NRyJrlLCM
wX7jE1W8daV+7afeq9SaD2BPniQZyCRS2L9MBUW62ryuDTzZnQLbDQxha/mXkOiPMlRvQbwG+or2
toUgmAYuNIAPU3OAsJE1DlZ5n/zMdBEwWuC910bzqFPBrTztyax1W4PNsCYr7G1Od/NnX6P/9DJK
+1CGSEBZUzR97tQ+/jyQk/0+/oV0g7qpguFRlrUO1jfTrfPU20oU+oUoIY1MhuncV2RQGyImWFDV
JphQg2QNV0ueCzc5GArUScxuhS7preIbe4jMlw31dy9OoHcEC9P8w8Zh8myDOAhuUjPAe069BcB1
AidWffJHnRZdlQj/14Ep2D02ohp+GaskrA8aSOkLSavRIXowdDP95nQvfW3hsaNK4VZOcWUeAjTj
YZONiQjqEirKZpTzg1YmlH+PSP0Mg7LiTqhjjmsmKwGJ+7WJxQzVxpwDa1vZZD0AB4UU3CDbo0Dw
qMH9tZGMXfpksKF/9bcJ/Q/TWGDAkDM/VtsRYNkDHiLjj+VuVUTAVnkZP4jqoVZJNMUWqleKcaFX
xZMhsRcq2VgPFJ3XBgU1k71CHrQLVUp+CXptrf2iIEuU3yvGa+ZgkFZ3WbNSw/imAFWXi9GvPgRY
Ivj6duDfQJgg82cUe1SkXvPQuI7bqgPLRna16vaVZwUIMKLzo7b+3kv1a6sKOwQ05W1fCJeCKj5S
46/IsGx0A/FrqOH4EIa3gphf5q3/VhhUOyJnNN+F9mqQcP9tFShLhBXacApOoitgAFyn/WeEHQif
RrSDtv4eqQCB2pCrq6WFYE1wwclaBrTB1Yz8koENcqTcNRWGky7f4jcOl5JMfSiH3nZUrgMc25CU
S9LQ7szhkqzUCxdC3cbgs7F6h1SiTvG554/GsrKXhcHcJrUHjgHUvOYRwZsbwIS/6ti5FEfQJSxe
N9QOaL1eFmTGsnRLhYISlQVI5c4rlXDTZRHWMiP+FuCoj1L+KFeDVqtuPBQ4pUc9AoKSxwYn+LEd
NGxpuQHESVD3hgoCQ23IB43V2JgYXgeQFXXf2ym6/hvNq6tec9nlQvE11J0N6F/qbmJ8hzLGK3GD
2qx6FcaNzVGNTKmu3J6OP+Me93ktcsiVdQ5npgIvdGpPoIpou+OH49iJTgqjdEN0YnNudkoavhIi
niLyKgH5+fG88n99MmFHwffZkDisSOpk9zUtCvlBj50pSNNoVSS3Sl3jLjnarRugt1WRYpe6k1p2
itMP/uBifv5mS5KItZoFhFsCGf953+dXdBBl6CjCKCspoyK0aWrnPQyya6NIVYAlyG60EWcOsT6o
Wn5bwy+o4xiPKHBMa3UAQiCUP+QU/71qIHOf37Sh+ybLw+PpN534w427g0XSw5Isbr8Q08TJwdHB
lxczGgNtmpTAZFGpLTOqBGA/qF1Tk3M0MMexrthGtnE92IuGKyTgSYXrSNMeOK35nL042juivjca
/SIqk/txjzUkZiU1pXSjo0MFJ/WP3FLaV0AvYHUsWul9kzaI3cP2l0fLE3wMUYhbm2WIAxGfjpYN
cJ+cTGZsXQoBAsMDb2TF0a/THfD3YZbv16F6cF8BgD69P5XMgFzEktHW1Ox+yMBcB+wT8gq1hwtB
jRYU7v9eC8wLfbyrSSrnHXnS2xk2nqnVDBbKPfIrgezKSLVd5Cf3yF7bhabe4pM9dK2zMB//3ho+
P3b870dbgzhEMC8CqFqehZIH2RfyMB7uKBKuUKe7UxO/6FAJshozClMN5tfkQgY9piuLAocl1+vs
tqieBe0OLPJKTfptQeIZM2TsB8Zjx4DmQhM8WyFWWm23BVYX2h4O9CsnR26U+ueqEyhFoeH6jB7l
FsjkT88LyKYX90MkINgxAlFFjd1XL5gtGrwnmYhMycgHmywBdEFL0FO0Z7AKDaj9Llu71H3XQyBC
biyG7wjkDhSTmwP6viQdC+k+t0wEoCINqQ1X3SPL2aLUl8veu5upt65XHwZSvUatXHReGl3UVXLj
AoTV+/xWjqhXp8iIry3f2Bn1ewhf/2pIeCFLhZFZIpQ5WM9ibombRJdQHYu2bK4cGcMbpydLHSA2
alsGe6KGGFzqSRoV8vitCl59UBFrrtTt2pdQ6NGkNSlu0VN3mWttGxOl1DxR/HVec3TUWnwwejBt
plciiaMVAoKSpb5J/PwiEtsrv4oSGxViRJq5lfjqCpHih27U3CiK5BfOIs2qp/zouMnPKOwfk45R
yF3YFZHb39YskXAUsbXa4LXxwjcV8/hKh8HVcp7xRzvYbOfJXKUGFWtRgd3P4rabBn1m56POIlge
TiaFGtum1d4hznjTO2yZDe5V20EbL65wJAB6Z1cF5fm6TW50TOrYTgOqL3u0mrtNrLmvpduD9kI5
yMuFK5ST6Jjafw9NW/SjJ3ATlFCSIFrpQXpTWcKlNnBMcFr14FV8WoE8/Aqdgj0ooWjTmeKlVSo3
UZh8M7P20Mrxr9iCX+mX93mNrkkyyN+zzLbSO8F59KFAUuh2bgJQ2WZmPeDHijDzKKqel2B/BDgs
QKO3dc7Jw2iRKgmi/AbpGvVCjV/LFrFsC+futWL+kgUKn37HQJRydgPNmXRJt7OqDg6mJlOoEe7c
LLsxaXbTWgjB6FhMhCEE3EFdN15Vro34oo8IlGL4C8QgKsodPaNch5WlX5eWgKtmhyyKrFJBNKx8
L6B1ZKPAgEz2EH+vPHZBqzWuc1Pej8eJCtAGeFI0fPxE/F4KMbI7xqUqoeGesShWtVH/0Ev+XhDX
/crTV543esrlMcXYLLzIQu+QddJtGVFx9qT4VyCoj5FmXTohR65Gz59I3jxwLj5APuGiJVw2AhKc
UmU+uKihQR8kNV8m4RtJ2XekrqH2x/2l246uZuotWAKXMzQy4WrA0VXHOkHqfiPfu+HgDbc2ytYd
+ksr0Dx/chmwe4lQlFFy3lBzDUtltqwGMA64GsoxprjSQnmTxKiUF4NA6sKlDh+1+YteHbw2fwrG
43tNjW4ljGSrtBfu5GoAcqLSEZ5TwP2rn7UQiFMjoyA9CBSKA+fgBO3BEYK3UnkoJRMEqxu8pgkE
Ug8MSt1GvR1HIkp6+fdudGhztbeqdKo9N7brJhL8dYesLk/k2W0Nnthp34KIwoiaiaTy+p1uIDev
NI+Zmj2VrnHFJSfeVK2zYV2syhJEgCrqWzEHug9X40keqkNt3ejKcB/XrUgV7MbQqRjrgk7x5HuQ
kG7ADQI0sIJGPHXqbAtU8cbrVQ7gHVSBB1HTnqSIsTG86tJ3kgugA/dCaTy4KbBDIz0ocjR6Yx0G
4F0lDmKCzgC5OTp9ApDXwFJuUen1d+GASJ06JmkQ8uG62Ky5qhxiU0Pt0EN5sUmydRS0m6xObmIh
73dmOCg733UpwHyvgvad2065knxk4WXEAY3kmxIZ0dp/IWPCS4tAGcjQ3ihRf0k/7ik8PKcS3mGi
9EP3Y8T93UrcCJV/j2i6rdcsHfTwro0MTJWaW/llnWusMbzixMx6zCjdN0b7EwMdMEisCbMiCUjd
gaCBOteKIPuqDpEtDQ7Kmo7LiRZdlrXVAPJUb/Gja9aAklE0NUD+e8V3DVSZUWTuBj4jHF0TgiGB
AhHx+w7LRt2jlbaLrvuUV+ijqy41XnBGYLgAd5gC0mtVGt2W3q6j+sBHcIkiowKMB/hxr4Doj4X4
BQ8msC7BWpfhe8NT4bYmsQoFbc3lrl8Vo1cdnHExvMeFNNxa6m9dUIa94WHSEFbSrswotWUD7s/p
vZgOG0zFuSX5pARY7L+8zthmVnyJRMS1mHXCShMQaWmVcOtq+VMnJfflCO4So/pZ7q37usVUKhP+
+FHJego8NqtyJ4fpZa1JaEh2/mtStK9uDap6qPdNN7xZEXwjiAUriJDcBCHdh+34ZXVkW7LOldt5
0DzmSGYRenSr3QfVj7wBjDLmta0guLM8+QXFCEDVVfSqZfAHSxEkBtl8JLNNsqA9Ro0O1cbTZx1d
+etmY6HCw1VWlHEk56/Px6oEu15NkAoL/wzEoDIq6BiHYjH7mIZcwoboBaC79juS8TwGHLzTpRdI
zEBBDOMnKWfQte/cvZHvNDnuDG6y+Th0g7FDj9czX8iFPnoYdaM2w7JqO5JULbXoMGz4h9J7he90
AZHwojFvhoaFmcIXF7gjaMVTLZZPQ67/QRiTXuMQ3eisdhHMDrG6OegqP2kKHRYpwzc1aZ59z7NW
xjjdpSC5TyydlgFcNBCW/eq6Q3LKNLpfWqLZ/QCZ0DEh97bpvWdC8BCcO6PPFo7l8t8JbfTswEth
RiFSQLEmNyg1VWKcdVILhTkOeOV72nGHShQmSFRZVBrZO+SOZANnh9HkAYJgcWMgC4ylC8GuyRyU
A4ynwGVXEZX2sUNAwC/x7G0lFbtX5SYYklu4NLeyP6irpvYNIPqifXqCKH+nwCz4lADMlQ9Ri7E8
dHzuDobArJrYo0Yu6hceBoSgC+F5gf1ohuCmDIqnrMhvosro1zg+X8nFjYz4egSvDhs5jmJBGMB/
b18ckcgzVKgakZYJ2wFrYHc3FhHQQcWZRcAWWEzvtTS/L1UgMnG+aRThEnTW0vF+wor/z3URYAHZ
Y1K3+jSpl6OrN+JPDHvokZDVE/E+V8pRBQf7ZrIk+1raIdvwhNzhKh86mUo8viCi7D32GgqvBdry
qxAlwXXhPgRBKO10xX9X/EJcyHl+cc9ScEGSqUMZZB6nLt/AC+LUSnlN381u8oGZDo5oNHwR5fiF
sGXg5mGBsWatnB7yrx7MiMO9E00ONB8SWUc3LRWFKN+3BoNLBPgIKwlVEHnBI+rHl2pn/nATZTPE
WOviyhUvJFy/uHgpGpVGEyYWlcXpihk0BC2boDJs1PaI67p2W9T6xVCTc+zKdWpIycL0lj4rD/x7
MlD8JAZKBlXOjyzI0cemXpCrkVJCxsyJ14nFPzWNu/cjeC1q6z0PlO2R3MHbZQw/dWQ96EH878LX
/y9yLxS5uV4fzcy/itw3L+Dgq5dPjmMff+Q/QnLG/5jIV5Aspq5tgkJiaP9d09ZFTMLglbGpKQCY
GNr/lrQV438gCkkqFSDq4R9qcf/PP0xW/of/X8Z0jNoj8nT/RyG5T/uqIPMIFbmsaS5GCgYv1IdE
t6llwi0nLeTm7J2pXl0c9cXNvxNxx3JZY5rln/TcPw8YJ/TRhEUsFN6JwwPgPDzWnEnSYdHDcKbp
cSs4aroC1hIGVgzr229HNVVU8Cw4GrvTL/45kfPfF59uJCGe8W1aY35l6t33TAUDp6DkLg8LzX/e
dP9pflKI63tTN73GpQZV7DmW3sgQO528/+bnxva8D5hs54ihktirkfgoEFCChIJcTvhSLmpHzQys
Pkk6uSoQIUjCum0MPuYMraOB30XG67yXn6TPlKYUQNcybZyMW4FrpBe53PwwUxINpx/wOYT/0/+T
tKCSaUbfpI5mJ45+hXHHz9APr5Kcz4HpmWLzurBVfC4J/vOcyYFVlzsqmgWj0KnwisGcx0n71AzV
zkQTwRXkfpU0SynPuW+SPy8IQy7q3Kwc1a5wt7pErxrml4ehVNRwHogpN8U13iOn+2+yI/3zYZOF
Xbqe3phdjbc2+ZgmyvcRogShDKL/0KTXZXqg/LcNu60hyAtLZm7GTdZ72g4FGlo80W3x9cuL7hCr
+UKYksZGvohT2njKOAomURElEZUwjXpTtKtU4aIjsaYm6CioCCLFyX1O3kDTiouiqP6c7sKZ79Em
IcAJ6s4pHKyBoKqRd8i/cYq8Oa/pydoPIwHcyhgaK/CZqA3abeksAC1m4uI02TzANCxlxEPtXsVs
zQBgi/JP0V5gKbWE5ZjrmMni95AwCaTeB6UniReY3uwR5VqYtnNNj78fDfOgFtbQijjCW0huZ1Hz
E/O686Ynfp6fmm4aL6fmh3aLhUTEhTVaCwBUDhfiyNyLT9a23gfcO0SsdVSy0IFlbmvlzH1Um6zk
oW3BhI5hI+hzOCNwT8R2f3oezuxy2mTJSgAhRJS4NNLVCFSaZoAIsiGU78Ax0Y9oYdCdfs5M70zL
jipGa2IW8BzgD89xYn3DpdU+3fTMJ3wYKB/NGFkHkeOIfm/nbr1FnOlaJRqsxIDIFlULW/Xc60+W
qxcCIuhq/LcA1qOG2WD8l8lkUk5/wVzrk506MTM9R+G3g+HV3UmBahfx0h1MGqffF2FzKoIqJNWQ
Kz0SBgbCIaLwU0gDG4ijIpCD1x4LEANdvg1RQTNG4abcP2+tTbF3kRpCm/LrzvZz7UoFy4sI6uXp
3pqJb6OZ73GEiAe9FjhQ9naYpaTosABzquA6aq230+3PjcZkIfdKjNg3ll6wfF1gC02zQ9Ps5by2
JytZFnUvJ5Pc2SJ6+2t0F8OVEA8LHTNzklEna5kEcpqlVdPj3Zbvx3qX7PsbK633uVU8M3tvORJs
Tn/HzJpTJpsx5AtpsALGoJDiazD91yFYdrXT7/K8XtghZ4ZZmWy+UgC0yAqLzkaxQ7d9vUcm1DQj
XKWwtzn9FTMjPZUz1ItekMMMPYJWMX9HmnofR9bCJjwGhi+W3QcY6ygoFamW92GLqoCswwyHObpF
T4NiiXprdMG2LcSH8z5hshM3CLQoUpN2tlO3O6mU78qkWxjjcSy/+oSx144+IXQ6E5xjRkYLebSw
H1ajAheeeVRN4FgBvYmDZmssRVhpXL5fPW6yrCNHG3CRyjtbhtELXJ161U62bnWY1EqIJ5g0XOPQ
uNJDnB21b3hSUDJ2z9u7lcmSD9zC0bWswAzID+FDRldYWS7sTnNzbLLiXVwjInOcY2EioBKr4sun
e664sHPMrcPJknfMzCkd5rGt6+iJBvCTq1aBixNRagqahfzzzFwemQTHE0FJ5NgMc+bYEAKYxH4o
0Z6EON4JYMq7IV1YjDPRa4rCRdqgUQWJFVNK/T6tjcvAl79Juv9LcGI79mD/KDDEz1o18mQ7D8KR
KK9UnR1l1VMMZh/GsX99XtvjUB0tmygfvEI1xrjVI/ggOhbs+zBYWJMz4/0BCj9q3GtkIRFzttWm
Mb4XrnalO+m6DjEAX8rTf4zqF+twCsdhDjWOVyCF3yBY0+EmQkJsryUgJOGWvzRUlpTouRG3TALR
R5WYoIBiHX6YxeWHdC/MNBXaUSxSt3XSq5TL5/j/5C18HoKG4GmXJmqAiow3dnVHAR6lpWIh6s4s
NnkSQ3JFCVWzgr/qOcmDxnY0oJpweljn7p/yJEZAfTNKw4050cjCD0N817RvZqNsQu1RTn/B04+I
7wSm00+bib1T7Vg16fSK8jXB0ERjg+J0mr42+ujkR6RH12+A9L4ceudm1SSKeFScsEkJO7sXfiLo
fVHhxVxAyetx+h3HTsih6wUHpLJEDNZ03FIBKqEQf5EnW9yaF2LZzOB9lFmO5jZY0EyQfDoYrZHM
NvQBpcs0Xoguc41PThMcr1XklEJE0ArjPegqBBerJjmz8Uk4aSs0qF0F2SZFxl9ad5OXPOlvT8+E
uRcfx+yoVzwEtttcZGw6tXmQDWOH+Ovd6aYnfKn/Zog+fj9q26pFquVm8O9xzw1sjF/ZdNGc+xj5
cYyZY+mgrCskb/v+sSPxHFe3gnR/+gVmZvkHU+To+citlYanlr0NSOoHUkAujNNkK1ntrSaE29Y0
NnLV2LrUL6yqmXn+cfQ4el4j9VmlcZeDkdTfiY74UIDUDJziwhrE76c/aW64JlGiwG4+8yX2Sk8H
JR66WH60GIluzmt9cpgwxAqhPpQmbJQnARO2XEOB8fjn7Yofke+oewzkRdEMzgdbUIfsufVz8TlH
JW9/+t1nBntqhBPonRSbpdbZGiJMce9vIAmt2+JJALhnIgzIzFuMaDMDPeVGVYqE2LOLDK8q4E7v
lWswGnciZ4tCEZbyqzMj/YH5POotGBC5CG1isBW0in0lOSBr+XC6q+aanqx5QQ6I9WLe25Jf3olV
+xpLixzBr0/Z4uS+kJldWUkVPuEICu2wedsWZXXe5JyipnXNoToFVAl1XOQm8F/4gWnFwsqd65HJ
xu52smtkQ9rbRp0JNgoW8HQ04c/p7p45eYqTNRuKRa+H6KlwgXU2QZVvNP1xvGqMN7YahYYsWDga
zk3LyfJ1QBrJjaywT7TRm96718hwjBLhuyHPz+yo6VYumloBcYAEQ5w+DwEC8aGxsIC/HgMYNZ93
on4IOtEaHLbQoAKnkfz0UHk4PQLS10MA8P5z25FY+HkyENh0Qbp0ldcU7oleGNd9cChTzo3xAZZs
20Kd3SrBfas74x3QQEOvSt84gfXFUj50XAd/n37/gtgoA4i5oGVVD35/74rBQcezXKzMs26Df/E+
DC83GyMTejtB8kpNdLAp2fbMPpwsbbS8dZOQJCOd4qB2jJYOcrUdQpwqzrxDGV0W1diFYvTI0V1N
AwyB2fn5PbC8g4SGIV2qDsPCkM7NlvH3o/DYVEhyaA3RIEdsulGcO9fSN6e/dK7pSTBAFUWyCqiv
tjY0P7muXOp4rp5u+usVKlmTUJBGotlaYjZgSa+8IHzziCXaq9dKtqqG1ur0M+am2CQK6D7pWANx
XFsT5NvB0VGkkzzAcOqP0+3Pdc8kBLgDiK9QzGSUarorsNy3g1WflcWXzGkI8IvMF1WmL8RyZHKF
BFqIoWfnjeuU+hqkbq5mnYwSZ+ofQNjsBbe6O90nM31uTk7oOuzXVETi30ZF/MlH8alEQbWJrfNC
oznZsH3PUkNwU7LdyT4iZ6SjDbP+ed6rT5Z1I5bQSfue4oDf/46yAWkv48loyrfTzc/MeHOcRUfr
FN6kX3aIPduordwqoQaalIKAJHnPpl7Zp58xMyPNyYKNoKElMg5KtpzLaDuXl3EgLES9cQC/iNfm
ZMHqZpigBw5DUQwi5RXO4jrBtc4AUWgQFACnL62quRk0WbVy0UdCiWCcLTQxAic6+irDdkiXcvdz
3zFZtE4lhyJa/nwHGYusMu/b4a6NUdQSL8ze2p01DsZk+RoiFA8DHQBoSNVd2CVrIbWezmt6soG7
OvZOlkmyGA7Vt8iSbqIkX2j664sDqLrPMzRQ/R6FZ96aU8JK66MXIU44l5U7R/ymS9VezYd9FqcX
pz9kZj1MtTOKyigRNsT31w+yboOSdHdR15q/BS6tXGhtsAQYnPuqybKOcHU0I6MglCYKCvd13O8U
tcR2pSvKQ2aW1VrXWmvdye0vKcq1hRA793WT1d71OCYZLjdu6Fa/zcb8NiALUGHpojb6y3kdOFns
aqy1WTVeA7RUXfmmtXX0EtOK/HctO79PP2JmLU4xcZ2KXJZuUWo33cbDSCHwUPcI1wmZitMPGGft
F1HFmCz2shICMSXe2ma1RWRla+JwM4qFlqBaVEh2QbkQGee+ZLLslUh2dC+hs9rI+dY3erbCVW5T
MbnP+pApRq6N9KGtUQ/Dvv6+7p86pNc7IdsMGsWCTvqRZwvPmYnw+mT5c+QoHUPBXjsJDekGd8Lh
h4hF6VlJFbiinyOArLaJqGQMR+V7ZQrlNuq+aznHnIW3H9v5YrinSLk+SxOjMqm/Y6V2E7XxZVwF
CDjrF30Nb633FwLZzGBPxQgqUY/xn6bqIIvVLkBccDwSx762MGnnmp+s7cSD7j2k7ORdJSAQggPe
wYTpvS0dSTnrdil9kD+ODgs17iCR3wfk19PwvlCru4ac6sKxeG4KTXZyDJQ6SfUSNlgndtDlE/Rt
nCxRKOYanyxoZB1UzG0pDERe+Sf18FTSKxy8Ti+yucYni1hto1JwLC5T4kggRLPsx3hxPN32TNlB
msLe8GJR+qhnbqpGel1A1pCrxzi9DHAREovvAx4+Q/2ymDibmUNTxFsnuEna68QjJez+FFK7FY30
udXjJbDlzEqbUgHkQEZLR+NrSrOBHx++l/FP7Ni32Mi/UUw43Wczm9wUAFfVdSq5uGvYeRw+ipZ7
GYTQ/zKM38pYPW/MP8z/jlaCJ1gVZF8mFHzplvKkNewUCfm8018wM6O08fej1oPW6MtGI5xqZn4l
mvVtiB3u6abnOmeyPXuZUnCQJbWPofSlIyePQiFce+4oYtJsTj9ibhJNVnJZkmBsdOJcK/Z7Myg2
eooOZbm0p801P1nLrYhIUWwwR2UxW+dWfWlYzUpU+oXNZq6DJqtZj5APBmpPBkiooGeK/UHzkUFK
XURJ1W5/uotmHjKFw1Wh0nYKCAu7qAHlZshItPGjhEe5R3n99CNm5tAUFudGnhYlCaOQ68HrWMux
wnxhDs2MgDrZj0dxS9/KefukBGSUNvuOgY5MYeEIPvfmY6cdzX4pTPo0NVpqKLX47ENyB6dz5puP
X3TUNNLenREkEudfddhamJJiC47ygrU9r88n6zZ1Sr82+4S6maAkUIaVK8R3Fl59rlcmC1coUhDD
vsb2nkMWbrz72HF/nH7tmaj8oSd41CtOXEoIVjFF0irGnDiXDh53oJWKWip6fb23dwVpYVbOTZ3J
4oU2blSo2FLk1YSdHBhrycTMSHDPbH6yeHPUrK3CI/S3apdd55rfXJS+uvcbRN1O99XMyp0i37xB
CSQVYLgdhPol3fYDU1fo6MEtudefpx8xM9JT5Bt3GyH3DJOrISMhFlhnp8VC/8w1PVm5nUedPy8U
LjZKVyEpXV9YlboQOOfanixbM1B0iidM0AyoR+WXVxb6j6d7RJqZoR86X/+dofK/srAvVVSIyZka
331sJxtRs/81YPLhYXYwgt+qO3cou9GSw3Hg8eYDSm61JQvBylNlBPhrd5QvMN2g3rqFUEe7nCIY
DF4tdK8Lpke8UOKZmd9TJFmWkWMRVDq48YQbVXauInEv1M1C63OnwZGidhy/ZKfRC2Ceje1G74X+
onrRlS9pu76x8BUxbSrznAgzczgvEn9wef/b7dK/ei/DlkNBBmuwXrNcv61Q8D09ojOTZYopayVK
8FxTMhul5m8temxGsnTGnGt6cheNuqKtQ6kDQpKE37IcN9BMfzz91jOjO8WNCY2foGtC/htbokdT
UN44/eG+Y7T3p9ufe/XJEvIMNAfTcsAnwiiBUTlmhOZBu0SYm2t9/Kqj0fQ9RB/Cio7JxRjPZFQW
RDM8j/sjKeNDjxqP5QSv4YDCcuenIyd/E2lLgO+Z955KCoB/yfJKJLBYSlb8xmgagcZUNdGNP93r
M6P6AZ0/enUXsbjGMOHiNHF/Xcsc+Gp/a/jmeYP6wc86aj5XlTwMzQEWERpeqyxGCCwfPV5Pv/zM
fjSF68mRI0oOzr92B//kzkqbnyb4ilBGIT8qrPPu/VNcXWk4eQpQOrOHtvJFG2Ul+T4K4lDYnf6I
mRGYYuuc3vKTUs4zWxKT9whJoK3bo/ZiaZiOn37CzByaAupSCxWlUCsyG5uQaIU3OUYQ58E1pCnl
ux96TZJD3r5R1G1SUF8N8l+nX3tmdKeYuKFpJR/HQjoeif8oE3dh8NZlf7KiXIrw48noi9zXR0X+
aHbGgutLeYhUi0k1Xe7lTSe8AW0MzfuxBm/hMI0oz85Ekh7oJ/vt1kHVfvRW2wSKdUmufNXhu15w
O3KN+kKLD7pbXFTVwfekHxZ/ygqrdSQV20ZTHqxa3WQaPhDpJaXV3JHeKpSsNF/4JVrFmNgwE3yD
o+EKLBiybDen+3Bm6D/OFEdf6BRos9CFsGoSQ9201D6ofMvK9nTrc1uyNInZue9iMqpDFxGdfGeA
kIajZZXYIWIRpu/hV+ZwqhShXJ9+3sxSmWL2OPMkUUmS3R7EAnVW8wUG+kWjpu+nm5+bcGMnHnVW
72aamZihZusxVuFK7l5reJ6tYzPdRp22MKvnRmRylVHFMEf7FeEUTwPTih/CodCW6jdz/TO5ARix
EhV+SbT1cXbTjXAjILdDKWVhuGean6LYUt8ZjKDu4RB6zU1TV2ujaK7keikTPdMzU+CaVBpGpzpw
2j2rRrfbtf44Rrx095prfHL4D6CySmbBu4u1e6Fj16Er2sLBdGbaiOPvR9OmQC06VELY4KUSvObD
jw5nWVLQ8doz8FE7PTVnCM3SFLumRnlVo22j226Dj9Xg/0Dhbiu3BvGl+VE73bVUqK+Y0kaGs+5q
57ys/RTWFg5I6mQCOreUzrAQtfaa7z20ibVwrZ/ruclaaHI5QIUXqCK6YYfRnVzEnFzlfiIsAYPm
niB/Hhvfx0QU01Md1VT9PvLRlkHxX6HbyG1lC6eQ8Wz9xS4y1ZbGoVqX4xJ6J+lWDdKDdhEGpl37
ybXJuV5JskOtVcFCCJybx5MlrsHZdXXH4GGueF063S7wz1ve4hTj1hLMNS6PTDHNl66q0MBccnDS
rWjl+dvpafz1cIhTqBvjjWGpy9t3TvMoDOKF7gj7QY6uc3Fpoc89YrLQvUbrEefC29EwnOd6kJGW
LrDSQ/VssG5Pf8XXcVCcChhDxMu6HhiEjarRJovkHQKbV1Fu2Keb/3qIEW/7PGfb3gzQNGx1uzYQ
OWyK8LaKkBU8r/HxoUfBysXvuW5Sukf3ygO+381KVpYw9XP9MlnOnqjB2qh5cVlzN07aDevQ0L/7
6qLuxlzPTFaz4buxOvgd7P4O7zQjucYu66yDkmhNkgtVremx6zcaAs0Ivw+CHRr+3ekun+uWyZL1
hNDRB8D3thPgp1uiubHqa++bKxbxwoz5OgKJU2ha5UZR6an0S3kZiRvq9k6g3eBtjvH4nVzE5037
KURNz+q+VxWcMqHjRyv5UGES2CCQfFYvTVFqRi3KYdvQS2Y/Sus2XrSVex8FRy/OztrNxClSzWlL
04sMxhgVQ8hYYvTgusquyauH8z5hsnBNSUiaLkQCRMhN3ATCyxA3X4u5dF7zk6UrQtRN47jR7bhO
d52sopFtYikbLmzGM0cMcYpUE3xY8FAEWF1hdmEVQrGSeywt4Gz/iXvp12C01xGLIvxfzr5sR1Kc
6/aFDpKZ4RaIKafIzBqyqm6smtqAsbENZnr6f0Wfm2q+IkMK9U0rpTLhYdt7WHst4hahG6XobG/L
K9/+e4oTBFSrWwlMyn19MZE56PfhRBo0FtRfrYx++BF9khwq4e+v4d+RR+RCZvXn9Tc5bgyFYcwx
cD63ApINe7elYPF4m5avvvPZhXj6lS9tTWll9S6aScCtbJD5AOFuDsHMKjdVr3Y90zw3QQA1gRod
OO9Pa+PRW4PbwqQHAeLl5FlnXD6O1MjzrCsF0erpOyFQNnz/Mxv3b3y5f/54PPCqTiR0QEMjhPPa
gCMelM43dS+SNdDNnQDVgYFGuyn1oazX5rRXx9t+9WXR/vjVUCBq4ZlDUCWAlzl40NxLghsXZGXx
BAXTKlmwyVYs7XFxwyBXjXPtCG3t6srgIU7ae91Sgp1sKfNLvFVO4rWtkgOfmytrs/WJ1ZMdzskM
Wd4q2v0LGYiHw4AURdUDi6VNe42Q8LIa/+sgkzVkzb00UFMJfyli7NOEXsQ8QQeFmSv3yvHf+sDK
qoc2nhxPYRtkNDU5+GEdlDvq+edcOenP9w/R1idW5ly2YAspAzBltT3UN5bZEY8B2JrzLkA26P1P
bFjXGq+mWndCczz2wq3ncE+R3DyDki78cdvoK9uldghG6+Iw1UMscyIeRAiO+/fH3licNUaNzlM5
dRZj85b+DOLlPFXlnRhva6cAyeh/DVh5UrYVQxQK0eopG6GqDEKXcLhiAlvLfpnUH9fDFDgxMSXu
ztIPKreoJ7WoHIVTtr9tcVZWrFUA2RhI1ILUKQZDf11M4HdwRXB4f/itn7+y4KjmYKY2WHu8NW4O
yeUhH6N52b0/+tbOrh5mz2uBzFY4kxqMarmsA1too82xnek17qitT6yMV0l8oXcj3KEteSiT+awp
uRMoMr8/g631WRkuFyyeTXg5936pz2nXkE89H8sPN42+RqjVaFBMG46jufjjz5Y7p6Txb3sR13C0
2mngEUlwMPbGtnlTeVC0UO01maiNZVmD0eJJxSzwsSzgcJ7w2HILUaTl6/ursuFlrUFopm2Gfmqx
pX4FfQ4193eo5n2cowTss+VDGM2v1UheaynplU3eOENrRJpjpBdXDhJJFMrqbS3uktgeHN8W789n
a7Euf//jimjGyhn9BvMBPUeFx6sn+9gO9sqP3xp9ZcHjxEyXKmS1owig8WDxAE9m1xRftgZfGXDQ
LJRLSJvvUhawQnP2O0ydGw//ynLrKSqXaEIugc7DvQsWTDrLKwHB1oaurBaijfb/nyCbir1D49fE
egfIMb+8v6Ebw68haBDdZQ6F4t3ODP2j66gA7GD6d2Sod8X731j2NQBNM18NYYPu7rBfTmlVQtji
apni34r7X/ypNQQtdGYhAJ1HnAk1ajOPH1rwKlNLDoPSLwg6slQnLxTyLDhTF6ODOvSSuRCCN8Bb
I8J6HAfymyuNHAc5KU9A1ZgeeoPLqw1grhRC83A7Ywjo9AragMFzNXbXIpWthVm95ZOnWZQAt7Lr
AhlCrjvuIQnTm9ve8jXhW5JOUSUl8DHcUtBy6dOE6d92ZC4T+uMOKDVHomzB0PD4DhTUm1HVHmox
XME6b63L6hJwY+AuqxjrEnbkcYiat5iqay/s1tirO4AEiksboyzkzzV/gGdM85DLayRPGyFEsLoF
ILnjl2CARlEu4acukUAep0cc/d91FV/jw92y19V1IFkIfQuUmtFXA8m/MgSt/5SiDgLENruyvxuL
tMa2TRCqG/0RG6Ao+8X4aHbVWPLbzuUa1TYGZdJWPQYvk76oev8+4e2VS3hjadY8bqqykDeO0gA1
lMqPMi9KmiqDktEAtDwtUe+96fivOd3miWoK/bpgB85eyAYFLSD4bj3mboeuhfc/sZEx+S/Ozf1/
bVsbXUN4ctcL8ytyxnOgY8jSBxBsJ9H4m3nh8/sf2lqylSmzNKh00+FyJnSQr3P5M66jQpkouHH8
lS03sUKVg2IiLhRLmI5OkdInnK8r3tXWSV2ZcxBQR7ABedhxgOSQP49PunW/37Y0K2M2zKVz7zLc
chF/XEqv0HY4lH5y27u7xtTVfijUFOGnpxDODLslyCyURsCxlFzBYW6coTW0TreA184SmXDHkZCv
iqIzpOZO8VBBW9OEhdukt93Xa8a22tV9P7bY40X69y11nqMmvUZstzWJy9//eGogpT44eNIDvGLj
w5jGUGIl+4Gwf996kV4ja9swg38VV/74DLSNF9ITTEFV+p5HAoI84jGR8bWmpq3xL3//Y3zPhWxJ
ECDd7gzT41THH6o0fplme2MIs0Z/TY4x4OXAMg3j/AFk2AVSiP+8bwZbO7Cy4DBwlAYBGNLEzSHS
FXA57oMbP7UQh6rGX+9/Y8OM17gv14U+G7pcQU4rvQtme9lDbNe5cl1vDb6yYz+gkg1xFOzCtJb5
7CW7GMnD25zbNebLLfWUUImDY2j5Elb0MR6mt/cXZWPh15gv5AICaMdcKnwM0mCQHerCZChYWn1y
SXmUvLyC2dg4m2vkF+fQ9EOx8pIw995SWdRuvxdmufLcb83i8vc/Tj46CsrBQL1zR1oX+ciyFCcQ
9y93tAZzpI8kFhg9u2ue49bHVh51rzXEjXpsdd9MAeR0oziXxHb7fk51hh7YKAtt2Bbv78/GuVoj
sJwIOlrksm6C69eOs0cnuZam35rH5ZN/LJoju1FzCpvzke1eGCmg2+lddLR3wvOO9jpv6NYcVsad
Mnjy1YhkgS3VI7qon5byGmRxaw6rp9mBdLrHU2x8pPnbhX9LKPVBN8PDIgMUzZwr52trBivrlsHQ
GNdcfNXRKQDmv5/xCN22wStPO3JahK4xfCNKQGQlehNBB8te6+3bWJ81gqypKZThodK0m8Kjszgn
pr8EjNzT/nd8mxu/BpHxiEBJ6xJfklacfNDZQuK7uir0hqP4l8B7TXuGkqkTu8jS7NAIXwydhrj2
Z+P054VewRpvXEtrKBlubBLFsQ+R5zT6Ec7LwUXR1cbXSO62hl+9yIPbBKMBt/QOHZwpZJaHJ9ze
PB+66opruvWBlQ03iW991gZQdGDxK0p6e98Vu6Vh394/nBuhJllZrh2GqGw7D/dq6vBCKLqzJFwy
dPodExvdZgFrRrQyHYYpgn4BYFDo3JT9WdroNrtdI8V6D8q93uzi9xMAsaHEde6m/krGbONOICvD
JVBfhQAall7I+pBW0J2d/asVvL/aLUSd0v/ezUFiueyry73GtXnx+2H4EFk3efLQ0nxIQLKfU9Pp
W95mfCz578ecgbuARmOVauHnJRNHCUyjSK+VNC7D/I8RY/jLHP94Z8zArHCBZIFHVLevBH3Sd1Mk
6akpoRE4DxPNaWjo2bPdVU/179AKfHP1RkN9F3SVEL7fARxtyAyZRZlLCS2IzwH7NdcgGOXf4dxk
yhuuOIB/NRV8cWXqQIMuPPENgsSefPBK8ZSM1YNe+Bl3+xVDuWz+3xZyZexLmJpJ+9gnEeqjYd2d
35XfZ+ntElv9lAJxBIHiT8F7nMX37f+vZxyTWtn/oF2SkgmTslH8BDri+7qdrrwbWyd89XKHDfWI
sUCyDz0foMEs0Zfc6x59cyUND2Nt3QLLqX/cNpHVA44KCAsjCsQgH8LfYBifihjyRzeu0uomWCLA
5EUJzOtEk5322ROkrq+8TxsbsAaamYk5MtCo5Cs9eHeRpSR3A3GtjLw1+srweyfi/ahMsOvAYQC5
tCAEN1zal+XuplVfQ8xKEOtzwroADB5jkul4zAYH8u+3Db4ycVLOC0JnAFhIo4PH1gELPVrObmqu
jtJkZc5tMoNayGJp5AAahwF1NST5QQX1/m/fuCzWPGidG9VV1aFE3QTmhw9e14zw5CRbfqxleVMl
ClNYGS9BkVqkDdzuGfLzI2BXUAWvzJUzv3EXrQFkYcVMUhL0ubRdekgXcDomC7TBDTqHYF17R5jq
Tjml+hEE7Fr32dZxXRmx6LpBaE8HuwBQfIiNvwbTNTv7qx+FtVqZsBpcB8lnlJUjUKCb0v3MKtFm
dF6uXN0bP32NF+OiYa7wUP31KxARJ6Z1c0vkTckHaHGv7DiayDSMMSSbohjy4hBIiaNr3PAbJ/V/
YGIamXTOXaBEdV/0KXsIO1E4qso01KyunKWtb6wsWeiRczYC6iNqRNBBlUKGS3zm3Ht0BnKtH3Vj
h+OVQc8s0ukExdhdQPrzIOzByvDABGR93zfprR2+/P0PL0c2PJ4ZRHt3MGD5FEhmdwbdaVcujK3R
V7bsep31w8nF6F5v0LUxPLXavN72y73//vJFTrUCPz1EP8U83TXUVxn1gmve/cY7v2Y302Hp1z5U
L3aR+QnWlz2hD0EKDV76UN5WF8f5X1mvniDOojVw8FDu/h7bEFmZqez27y/PxsFZo8QQPwu9tE2w
c/GDj3M4x29xNZsHJ5rST7d9YmW/EGsX3KDgthspxA98v32MR++urNQtoQqSeCsPXEXQRZVUXwws
PkI/trBXO7H/7Tz8i1O6xopRlcgGFUnUqQb5MIDOzCNiL7BemZMOb0L5eyrSfcyjrJHB95rIT5Bh
hqSDc4iH+hCZZGcEuam5GhNdGXkPf4a7Fh4y9QeIpFcN2fuIjotkYONtlhit7FwPHeup4cHO2rTa
1ZGuAea5DVeMCazsnOuJmzTB6FJ0RUqCgwGz+dS2Oxr0L7cdtpW5e33ZzvgPDeiL2//rdzSMvlbp
tZTKxlW1FihvW8vTCDaIDjByX87+W6qutVtuDb2yc0inTml4yby6lD5fho6TaxxJG0OvcWUpSyXp
NZ6HfkqLRNWPLFC3RTprXBlCz8gJxwRJoHY5dg2aREb1BcwZs/nClLZXzuXGPbvGl7WdsHrRPbIo
83wv6aOdTik6kEtb7cb58/tHZ2uRVg81Y10ageYdAWgZR9/C0LKvpInmax0pW8OvrHduKXGcqQaq
mPj3wpImq2Rz5adv+KtrkjOHjEJxUV7M1p7Tmbt5R9EqrZSfLV1ymsbmN3RA2wOgdLJ4f7W2dmRl
y1Lo0AduJQC7+xh8bVxGRD6pVkOVvvHih7QWfZlpLrrn97+38VCFK8PuBR1qPTCkcRJ2blITZF3Z
fhwAJ3p//I08zloY1EQ+RE0rvORocCcfp74cSWFUDA7q1IBTYafHKXQyaZauzbmUzk3yfwBWrOZF
4KyFXeX4u6gGxmLy7U+wO+ehcF+wmLv357Z19FY3SzuLtKvAsbILI2kyi5MNZdLkJg55zOByKP/w
DUmFFnoIXOFK9KK31vQ8d116reN246evkW++NRC0YdTfaTPUmYzwq0dXXuP53Nj0NfQNuAqnAikX
TJ74DyDsPrupPDkNoqQxQvOCr3fAqFyDBG2c4GB1v4ALf6Jpf5nKbE5loKDrNecVdY83bfIarDZN
MpDORfG0b8BZyttgekU5mF0BKGzcMGsR0igNk1TVXQK2K4bXqb9shKwWHQLW10CRPo5qR2dV6rh9
AWqc6HmyIjFXUrhbh2B115CunWiTIL8F1osQclOBkz5QV3Y3tUrgBK9C7yXtehLTJt75SngfbRiq
85Tw6aYmawy/Mj8ExYw7FTY+jsq8Y8mSdcpNspu2fQ0081TvjYzBtrELdTGX/p1i5XDj4CvXPYqc
tElmDO6mtd4TR3zvl/laBufvSiVRusaaIeZzzOBgdIO3ivZLzpbljMDjhQjyEncoa1fst0P1nW6a
lx5N/H6F2ptyQKZiepKFSAcYSOTx0vlppfr6/npuXAlrZBraN7UqARfYtdbs/+08Nv2ppprsRzF3
eOKGk4uexStmtXGy1yC1bgSbScWacIdO9hmQ+eTbpaPs/ZlsjX35+x/38tS6c8PRD75rWwr5OwY9
m6pwA+VeWanLvfWX2GjNJdVxVXLiYKUIM98GSh/LyCs6lZxd6b7eNoX149ihJW4ecD9PE61yZ9IV
uLbktRzr1gRWZh8RkbZThxvTOnWR1O6zuwwfJsX7wniivnEXVsYPuggWeA5innr44PvewaP8Svbc
x1X79y1Y49NYmiyEDcjNO0Ey8bxKAtVkjh+5ANoRcs8NCFv6kZjCKZk8zYCNgvkomE/1pNXes3o+
QrcquWuceflUBTE/soV0YKiJl2c0epdFxWJvx6Ih+tSq7utMFnPour46L/PU37PRR/95NQz3vZ9E
58ZL2xdeg+yyZombBZC1P4ddCbgTbsT5LuZJ8xgOSnwJjKgPblKyc2sHvB995eV9IqYD6nTto0Ob
5Q5oZVVEU929mIkjLy1rSDmgeHq/DAv4uZDUr8cHi18NpiN0sySNmPI24vLN7Rb5xKDOkPEuRZQ+
xGiryxgc4DJPmAfhU07KL7K9dFX6keBQ5UQTchbEoGGFEiT9Tivb3vMQyq9x3DnnJqgcsIT2w3Gk
PUTdo9TchXXHs8oz/7gEWFI7859UorQ41pNTTJ1DdkAz8YOq3TBXjv4ZOcvyZQET106pzuRpuZiT
H5olS93FSYtSqyZ39XjuXSVOTirdh9p1573pIZWjHV49u17a7VIAZQpvRJ+v8eMa0W14gtDFefKg
3YNuszpvh7HOJtbepaF0D3MSLXuC0tO3YFT24OuozYZG1Xkvgeo1F+VfskTkPAHNgAw6ua/Rql14
cxsXyNw+e7XzIZwCsHEO7EcZqx+G1+3DFPIh9+SwHOJ0lrtoStgxDJO50DP1mmwUPYRsLSJMSkIJ
uc2YHrV2B5R1eVd43VDvkqllWTjMShZ6Mc2+qed/3HlJnz2B4BQ8SQsyGqkHxW1fPYAEip8FCA1h
nyI8mVh7OQkJfj4yVFnfzUAxpmgI8t3GKcoyMQcvsqoI2nbJeIgeb191KLnbsiympf68BFDE/Kar
oT1LOamiHP0XN5x74NnqBBJ6UOHO/WY6qGWxU2a8Xt8vVtIZiZY2ysp2YKDK5LYgXdXs1dwaqDfD
e9+rIfF3Mq44uqqGtk+y0qkQBQF2wT/DE1rYwxJGfXLPHVmyZz5zMxZ+S7BsyVxFXhaPvF/u6lim
Q5Ek1dx/4kvTT+hM9Ku0KxZBCHlQoVth/wHAPpDS80jBdd9QrDFo9XOuYs8vmpFLsW/cHgUKxir9
M+mYzibrg8TTG7V4QwqgnvYNDPsjc/t63A9BU5sdn0cp7ka+LN+whsmjXGwiwEQ2eyyDmKP32JVN
UN8PxiVuNniJfp79hr4pMMWcYV7WZEEJVZGsm0EPEbKx/gTlqyUtAmJj6NV6kevu+k6Yr+6Y1m8Q
XZRHWRvXzwfXmiRblB1B7zF63ok3JeTJBwiVz3s4aZYcGVUeLqW0rVHeAdVVCElQNxiS3cDoWD6j
RcvEGTMm8fN5ckaBNtfSv1RrPHNQvieDnHpRl+5m5LDOEAcZn1HvdbtM2GgqIbgdd+qpgnvJD7Yd
G5OzkA5u5gBGIUCrDkmaIvW1zz9MdVrzgtdjy/c2sEw9NoFK/X1FO45gbVGNW0Cfw3zy6t4T+2gJ
3bEwsKTuhMCIJZmY2qT7XJtmXvZslGH6FLQpbd/CpYurHQACTQcUB4iJ64wbiP/dTYk7yxN67b1v
LQ2T8WMQ+R7WGghbRT82IjL8sSx5h+n7vBvbDDTt3S+KFMn4kdWLjh+Y7wAN2qRD8gmNrjR+1Cmt
WB60GvKkqglHefa5qjxEtv7Anjok4aHdvKCqdW/7MXqok4FTC2Uqvx0eI6kS9QZtuK7PwD8yL01W
o208dbI+snJ6m2OSyFM6Q7kQFqjHZVJAe7lt/0BsNA/IdeiE0/rI0fKmjj1eAOc5dcc2GrNoiVt2
7ggeepnh/xVK/r2WfvtNjwPqcFlsIMuOq4jPsynAEde4Hxta+l7BKoSyO2cRLr+ItJEQHHt+7OM8
NiwuKtoGbzr29FNUehxkeChf/PTmzvePCy1D81KzoCe7jjKz5IF2arwwk0XP3Ng36rGPEzctZrdq
WNGBXrzJOoAfkbV0CTn7cYBbqYy1GjPTSWuKpIr8smh6kIId/G4C0Q7AEXLKuHVFt3PdoZcZ8VoF
dvWhwWCToG0MAssOhw4oyDG+a9ViqkejRv/LaKI5xE6HXpfNuDToUTBVuocLmXFd1LaczM+66pQ9
qnpZZDZU+DkPUTm05PvUEmVySb3SQcEYuednGCuvTgYNCv2LhKhWl5t+5mGBHpgkzpwwsl9KHhny
1EuIMh+SwEs/dzUhCSx48p2MT1P4odTz4B/r0YuhGWJncj/HUJEsJj8eDcqhcoY7QdIyzgPHi+c8
jL2enZamsf7r0vdiypiwlcpaS+14itjSe0cfnhyWpvXn7pGqSaKLeWFte4Ckuy0zFqkmzrgDqsx7
3aSzu2OqFe4rUf0EeBaru3APPcaW5Y0zJc3zHEjFdyridXwKpxiPuNbzCDxBrZk6KTD90Y80TYnd
Ee4H9jVWaM7JcJenoP5prW4+pkvUkHxCwi8BZdw0tAKPwKXciOSaHXFZB4mADZWoToW0hNpkaV0V
ZhZaG815ZGFy8e2GXr34bjj9aEO8LwXo121YEGuW1yAMYgfvaar4V5v2KLsTZHz8opLl+EjLvgzy
NOmnBvlMz59zn4wKolIDuiL3k0zTWWclp+D7SFPnn4CC/wOMMyEOXWZm2MUzKJ5IizMWC6d78kFr
LF7AMGm7oyZd+qWKiOu91YkDUpSca9+M3xLrpyl0IwAtpffJsghR7aA1Y+xjXatQ7Ie6Q6ksxZ3t
HQ2HBhvIGEt3fJEX4c2zH9atn3PG2ARKslnXe47e0Hgu8Jq4aiwu+QKQHuqxAqZj1tToAkKycZ03
YzeGv/DMabqPa+OwO3jhqcgoGBdcoIpaUX8Ng9Y8jlRCnJtGQiQ/mnQ06hChh6F9Be6pXPZ06rV3
XJKImiySCTEvs2vQY+iPaAneIW2HtsRk8onNQ0d1CRrl0QLxOjIduwhXOpCcqTKgojAskcCOJjbQ
Fy8R3kSlkvm3QPV/ufdFDGCHTwyoScKyroI7vxpcZXMzmbmH6RPcJucJ/d/RQ8ob9hIJrwkLhb5B
my0g8RdIw0ajKmxi/OrRqdPY5o6Hf/BIYkgIHJewR19l0Cu3+hC1o/vJVPCQDhzqeu4hVb4WT0KC
yzUTJmAsh6yO20HmYAhHcNp1IoasuDtb5+CbqYdWpV97c5bUI43yHlgpAG7B7bQAWnph+3uEr9MN
X0Wjuu4BnQ6anmpP++WXuE0iH1Ax2ovCBpAlBMWMMzUHXP/KYZlcTKLQrWChF4qgope/VdDPSZ7a
GSmyduGOyqzbu+RupiXBOzTMuv0WMLw1+8ZCmxGf75qx6OiYNIXWzIN4yOKMus5IOgXd0aOQMtlD
+KUiGcXZiT/NaYkSReTIln7xKzyEJ2S25hry0uO8fB8X9PjkDPI2UT7AKvuHJIoDP4sXVnX7wQbO
cAdXAX6d5SqSJwqBP733qO80R7dUs8lH1ELSj3AzFvYj8Lsad3Po9jj/UqhSgwlsTMq8ESOP4dX4
Qz0fYts51WkYB698DEeXXmie4N++VFXP5gOFtz0ePaMidQYtHPcfkksX4xFxCJPHNDYEzKyhsPyX
ipuWvHl9YqpPNbpg08dFWlTZcvQPi+FbYFRTH5cKFVPw4Dv+fGg5xGd/9rXfiH3Vt7Z9HQQY0PYV
vGE/d+bIdPd6UrLGdcA6H95r3EWQmS+hoT7uUxY7IfCO0OF87Aiextz1Z14fhgS0+ycRR0Lfw5r5
9GEuuSU5Jaix4FhIFJvjUIswd9PO2MIkoJ7dVz6tgVFOEfHtU3cGlemoupFcqP3q8tRaN04zNlSG
7FgM7N6ZLmYJWNaEHJ6qGoep+2LDRNEMboKoXpduSNPXNl5sulMTC1zEkmYKctMG3aeIe4n9teik
coEi0hSOmGytPfphldgCPBJdd+dEbF6eQzkPXc7abrIfBAM52n0Likmbu4OcHkhX9mYfxal+Zksr
nSwZSDq+tV5VRsd+CRVI3lXp97+h4mJd6A7gyXhMOVKdudfFyUtZhb08TiUAtgWdyvBXMKfU63O3
MR7SnQBPBfzRSW3rnBzXqjLHndqWhQhCJoEq7Ovo0QdqK4V7X3XjLsXlODzbEHM+hegaD/Yh2GCb
H3QZcTsWfiKDOfPlwpzcpw6pCjCLSR8RB+8TlXW6nabPCtri9kQr4YV7NEvW4oAkwBze44mz7hs4
rsBM+kv1sV/5qN+ODH6vm9QArreLI8S3xenSdC8gstTmHb9wtwQ+kvfpzlsIyO7fbOmFARD06BWb
7r3UcO84AhXd1d+5HUxj0fw2eGjfBiU5iQozyHlEvLtYnpMINHE5UEas3cXV4HkPTdKRIM3gCEk1
5x1GTnbMDMMiMkicKZ9gO5o5+AJPjWm4bZpX5S+BXhqnGFPVTfsBIl/sKKXXnYaal1GWzHg5vobp
ZNKvaWm87tWWlYxfZRsjihakR4CVKncoYlKTQwyno8k7GYZtjuA8OWIX4rOxmg6Au3nLcypEO54Q
gBH3PoD4E31MnV6/JvDhy1zFAgq+bjf76LYf/EGfnc53Qeo8LHbneQD05gE4UqBm1+rxQ+RK6+2i
TqZN0Xb9kMWe9OPHkpYNLYJY9BJ/1l786MrKiTLWePwNhtbwrG9K+TyHeL134WQasDVr2T3MZQzw
joqc8geotmGJAfJtIPiNUETIQYo4fJ09p/uCdx6vXoML+BxbAxgfADQjycYWTF39XJt2H/kT40UU
a6fM01EAKYxXZzZPrvWH7jBAoEpnQo6xJzJLxkiAhDpmxv+gB7BFZQ43Jcv7yb8QxSfgvap/Gms8
RO4M733uSOq+1AlVQO2E3j+V10Uss96IXJQXau/ZBCqednZCpTNTA1RjQVWoeYjpy9AALtkg5ChN
hycBirWIpzwNPt1dFFR+Be8T6aYXAc5HKFGwODde4BTwfcuH0iHeOeTRkEElI3hzqt7UkFoNNKLJ
eQzwLNiq3lWwbpYRyEggLxI24dkP6kjkYSfBSuAI1cM3UHOCqD205A73wvLJBirMFwQUTTGPDj8i
mG7YXiMIecB73x3Skk6/+67/jqxZdQyGtt7pmKhdQvpPqQ7PfdfQfQ1KuDtZQY2rbmoXPi90VDLK
KoNljOY4IyUo3wu4w/HZl/2C9BhQHfKE4NSAl7z0o+68DB5KdE7CQXJfcr/O1UiRfZj0F4QDz5Mk
yelyAD+yZZo/uEvzoYzmHqF2UD5HJVJh3OsE+zrh1N0hD2STvDNNVSRB1b36VSg+oVYsvB0yn7aD
skfo/CBmELkt+RMliL1FE5OD26klFxq9x06me+bmczp7JxC9sCaLkTl4nWa3bTMCKoCird34O4hr
xgLdUOErtsY8OS2d0JPb+h+sHMpfqDeqzEion0WAImYICdUH18rKh3JZ8hVyjSTjYhDArnkl9Gbx
JLvloHFBiBqEqKVNCijCIc5Ky/ap8Smimsl+ZpNQRcoDmnMDzvW7tp/7t6pFv2VRQQSD5pdAMx8X
HhdTHyCdr5H3SqEEE9lxR1nzwcF7cRwEh9gJNBxA9dWiGX0a/vETqpFNHe7KJHyZWtS3ZEkQLLXd
RyHbe9KIexItX5ivoTDrQYW+7qq7CNmmxfF+T8zqHAfzYGL2oU+nVxKXZ0OnuyD8P47OqzlSbAnC
f+gSgTevQNO+JbW8XghpNIM/eDjw6+/HPu3G7kjTjalTlZmVybCUx7i4a1P9nLfllR7v1YyXh0Sk
n/GAeMKgF8j+6zpH5o9yHp5HaX1vP6zktRsswrvTzZRP1LuTYzEErPr8UVr4l3Le1aG9dFi7ld1+
xs83qMkDaXsmPWXIQ6Oqtr3E1D6BCy3nzFWdo8xND/8Zy/o03Aowt7MGGSpxsy9q7YyJ4puRJs8Z
Oc++K5S3XPWOdW/91m6joSSY6rD31iUgHrv3xaQRZQBBLofkkhllAsVFP+nW86EYeNOa0blky3pl
PHyi0wFKidPATI2jN8ehXSp0L+S8GHG2GzTt11myN6bDP5nMCDTpR19v0it46EfsKqdV4/ayl/hv
qKFSU+OgGGpgZ+UXOOIZEPZN1YyzssAaif4lTeByOfew5M+egI44Eu1DXKj/mrQJcN2Pg65THtV+
SQMg9FuiegfZr8+MDFfAiY/Y9n7GbPgy1Oo1t9RX4A/cvt33IQO/VQbjUFibeCl/rKfmxevlFBh2
CYsfOx2hDhq7H2a1Ey64g0yzICvr/TwoX1guG76XN1pkm3pykMrkm0Z2NivYr7yjiSLLEo+NzW/V
3tLMlSjuzMpfc/W11hf8V1qWuJpjjS80C+/24+oOu7owI+r/S11657FKd1UNUerlyhG4lnMlP1Rp
vG9GUlDADUaKrhL7tdsFaL0MX5q1FkmcgsS89lSP7rNKuSKl3Z7yOT3EfftsrdXBAuDlgPFsXy51
H/ROf1qtJFrGejdpw3eDbbHqzJQP4iaIQ1LlbPkTMTdmaT5rtNdUkWtC/FUDvhWPzTt4/5dj1OnO
GNTvzNxOIEM7JKJ9Y0ay/XYZo5rfpcLQaK6DDeq6r5ox3K47tpFnAVujzKafNPMLIXZniW46hx3I
V8KLXLKYZtfZ93GWH6y0fO764oWk2y5Ati98vSy/NYIGRxt1ut3Ye6m0N0fP2BBd4lOWaE99P366
rvGOtuYk3OzV8KBWtpgzRTp7k34/neNL0maFn7rVuUiqMHGqfT0n0ZxmfzCp2tmGtgMIPXvekMMw
ZJQ+owmsWByqWN5JinAD4LIwrd1QbxjyLMbnOdO+MrVtfVHZzAAoq/ya5svHoScH55nrUG36V03k
BeW6TMNutT44BO6WMUWgqpWfoE07ymV9SBLrF/hmj8v+MZXuzVvGf16ufXZZdpJZfzOlfHDqdfWd
lAmmElFH/oSrTs+TJfhv6UGZ5S1P1Mvo1L+yT0OMHMKEQwqMcHovzARL8iqCen4gHu9ZscU+K8Vb
s9qnPF/D0iOIsnMINZ0VP085iK3OflPr4aDY3gVfiJctnDcnNZmdyrNG7p1q4CqkCvtfq+WHTFEO
epkcAEQvtZK+VPp48pY8tPX6eTXsqIT2hbTbyd55Isz2j+MNvHnQ3jUUuy9V41HjbPSXNI2ScnID
QpT/1d56bJv1qUwnPeBcuxdjdVOS9qYu3cHZPN3HtUDerxz1jpmWYna3TRmByVwz28392VQ/C21+
ZKr8iKfk2VzjHZPaIcurj7pdQ0fJ6HU5GWRjvgCrXGmjBj/Pp78dz7s7K0FmymeZNu9iSU5lUkej
UxzL3NklbnPS6TULfTjOrnpsPeM66lSPVPdicNYq0vUstPR6vxYEDSnzIyLst7zoAeXVi641yOIF
o3pNvDKHEIGso0YiXDM8zUqcgYmAkiK7NQOD6rvdNVTLRyzTd0xo17YCjsyt8WNQ5VOXGN9zUzT+
ImfwLfWkkoQls3KvgdFXVoF0pbxjBfBRUyClNxwnpQvNLub9F4/OwIPqiOXupNPZKtgwUNc0p/q6
h1LGZzaiQqDwg0ic5yVx9k4ff7Xj/KDo1eT3XXtR2umadOVJNbUHT3o3Fppu69J9b09sL/RA76Z0
J9ZyrwyALK1+cgfjVeQDKIuiHcs6f0YidF3mtPQtoRPbq6mkmcH5tZp+FJ54M6TxObjK7Beq9ZjW
Kcdv9uY5yRut/83jVJLSCHN9usV68tKiehWgKlbT79xpOhQ0YtselxtmNCLEDokHKxl+M3f44o48
0+hgdDpEBDf9zjUAxVxND406HmKjfJorb7+O5mHFdQzfz2CpxYV8lj+ydQPpmHjf8GJ4tXnWl6QP
5hERPJncL9Ycq2Hiqg/T4HxXRnLs0rjYobQ7sCR1SGP3s7a59a5i+g6Y066GYGTM426J7mfR08/t
Z5eKrfppOeuO+Q83afIOuZREDDwuunao8uqxdsQBN5N7DzKSDutbWyvXsdlsHtTqSJyhjzem4S9d
1oSWiv5nXF50J/9LnBkeiPbFSQDNdLN5czz7jCO57XsKaXAJoRFyUq6WN70q9vLaO+If7kq31lU+
TQ9+hwOiKvMfS4hD58pb0TXnZG1Ptt5FlkjuU1n/XYz53qfVT1rLF6fC98bK3v970Kus2a+xfZo0
+zZMzkMx87BpZvI427q9x7Q4DfRqfYOfBn6ok30L8hWChXP4cVfZbD33RNjyvO69vri1enK0rDj2
W1X/Ys0hmtXY9lfhXe1u6vwaLM7ywOmLNAnTon6nAFwVS/+ZhXMeFO1H9OVxq2CjzL+82LN8QJkH
dXTfKoHzQAwXbXPdPMI3+8G9GKvli7IOrDG9pykttrfV+LEo+IuGXWp7YcNJbTvaPiO/1NF0X12K
2uexfvNSufiIiQ7DMr1iEMNTWBA9X5Q6ICWUP8iA39akURQtLEiudE+ZZG6aCcxhOrtje3pe2tYO
KrvZcTFUyqL3pfQ5laPUbhoHyzCqTgi9/agI55Qny+gj+kpoQZi18Go+p7TEg23/KQbrouTWcKyY
KlnTPsE67vquVv3V1F10PJp3dbv1BZ7432iK83a5RG/t1az4VmbdI+etPffD7EZSi79nwmADbVa/
RzCPwhejWb2nbVL9jPX6moCMcDNaGkOHJlb5Bjg1vmnHiRjH5J2rzUQNLVhkWTTVWn+q3bjaFw0q
TUDXUzVx1zTPeSmUdDkYs2a7QTb14kfJGgLvp5nrMXgW1GtTR2IwU1/01VdiWU6gKM3FJmZp4ZrE
ru7hj1e5+8VYP7cCZFfL39ZRODGa/HOolpORA6cPjf0sUvu1IyI70CXNBRSAx3nqfQxoCqYGDCrn
rqeGuC65vJqCisV5kTVw/E6qlTtZmEdjzoptGK38XG0DVg6UaLGc+c+K8s0NJsVT/+KhZ0eGLQTo
I+675iRi31l4+7DGVNjVVpwD3T2PA5JjH4JT3wGGKw95Oo1fszvHAeQDbGJWgrs0NtJKM2d69fVx
XD4Sx8nDSThuNOhgawRpV1e1Bm1el1rTfGSAS6h4iDgS9DmkMzbuczMWO/Z3WZ5qx6y+TFLknt/x
IoYTZs2vUi6OES5VZocW1qarX3oZo7biVq7nz2ue3Iq5rplo1HxvikV577N6jgZ65KNROggKQLIY
gUwniQpM/XGIcdudt7KjlS8rwVilkX+5MLUv9NvEILWmVUOUpfA6KHbNasZ4p1XnIMNrxgosqXZI
K0yzrV+VfBlXuA7pCj9LBveOdgMvf1IhREga73riczXoRarFCNpO2pclbg246NqYUW1gD2EFrZno
Xzg4541fSjv+KnniLsxU/TmuXOvY4yENvWGvb4mtTaeyhxDy8hzmQR+ui9qpT+lUJPo1n0WC3SL5
LonfWH33meZmIi551fbKrhqG5JRBYu+shIZhaicKiCnim5Zm3ehXk9tEW4yw+yF6adihg8olC0v2
a92bWUzVLs8N85G+yCiDMl7sY8F9fjA9s9vNvaq3WGbV471YDOM0jq39gg1LfpVQwtfYEvQJs6ec
rLZII578Imw91d0bxN/4Ts4bkeusnxiFZUOWV85On1P9BD6cBpm3TEFiu/yCoSiitkVN4m/8ewR6
vETE8iif9aTbn0Oviier1PITQE23RLHe1Yw7cnrIndHdt4k1jH6zguoupZG8r6PiOL4Wj95+GJrm
UPXmCJqBTmiupAuSmQ/HwajyOWwBmLDtcMArK4Yq3KhexrJfggq4ML2s02IROiXLyFsYXVdD2r7J
G+/bY+4GSsF7ypJnccp0twls9CoHt7ZDQMUceKE9qN24s9r5OJsikFIFyCFgllaqrcOisGBFKv2N
YaEN+FCJX7jaORuVg+l4O0M6T6a3ajwW7jsRM6+OWrxX9UiDBlDdwWnhC/JIc3nDb6nwy55MOWME
2HFdXJKalv/UOX+0xvldzH4KQHurYC6Hu1LMb33laYFwlTyQ6GUUV73CSu2byruMdpYHaSYfxhlC
Xs3lP8NZr5XVZb7aqnvu703R1Obaxdklp4bKIr72Nd3EohQBOUF6OHqjE+nNcrSF8VnmOm6eyX5o
1GixjYuOjzP8zc02xU+m1EdZmVFciwfRoXJKSudJSeXFHjrLx5c8P8RmGbgFoIOzavvZSAw/Lcsu
IgIASYwOgTbWhcO00DDobUouzRppJnqxQ/FShHD3dJdtKAxR+07B0SAS462O17/bt55mdd9084+K
i1czcirznIaeO/MMEas1iP3ajwel13azvuxTzTzhp02tHCooDWRzawuZVa3/SlV9yanQYaniDbC2
FXSIyvEk/8yK2/pLP74VPDLsRdaPAwK1umqHoMemRNowR9oWZjImHNAzAegDhXQRSe3riXKdJutm
LzJyFH1fFgQ7aS4l0nlohoXmx3pB2/ylpvbXYpAPWDsqiAogY2tE22f3FLkXrc1tz4xjqRs3xWFK
WFLAIFnnTYAT7cXgIevRM7lWfm242nvFdUSku+qJLVHA1qq/T976sCbppUdbG+dMzLWp2f6sF+6V
2/ySYcfR4a7nj4TNExXSHNYpJopv8B5nftIqvec1sV4Sw7g5rnqPRX5p0yE0M2hFtGooEOQezO9R
4aobifAVhVX23j3jaRQNavqtV8pjmsUk+snT9o0mB0+uyvsozPGhb7VPQ1eiUfVe0dkBHafIbsop
tFONSVgNyrHIQwe0xYy7Pc72vpDyHZQrgWpGS9iYe5rch+2K6kPz6NrFoYnbm5kVv3j5I3BaQ63r
nwZ7Vf0R1QDm479Y7Iadl71Db+zrPDuoJkKzaUwioeanIpUB8/NhjJ+kmbzXm/RBVdQ/jubezdkM
1a7zRda8bbcKMmwM0eSEptuEWvXHyJSbnoizpuuPphOrTEjaHxOKYvsfAlxVeoCtLjyA0hxQWUIJ
NTRczupzOFyQX4dDLA8wYBzOTrsEMYqdSuWMMPqgib/4iE8Vtk2a8qY46XFUkU5IAGTS3IyfGQjO
EEaQUAFUhcdcTE/b5xB2d0U1s2vc8oFJ6bFVee6wlyo8MiR7CwIBrv9nwe9hcPNQh9XFoyvIx/Gc
IEcoPCVI+v5ZcdyYtqlf91LgBqyr8sTjDjUyRdowPnCYB93EcO8BrAK90aAre6/+ISea3w+K6Ve5
EXSeuDVZ9c+Q+l0rx8D0ZJjm4nuLGlQWQdkF40ynY6vHf+oBVli2J6F/DUr+aHbjoVDVQ7F+m858
JOee68g2JErhzvpQiElxBi1SNfcQ20xsbts8e251wMyMfDAbEsIqg+0qbM9HNstwTY0Kfaj21Yl1
38yb0VnMeVVXv9NYvipt9TDGWwqnVh8YWf/+9xXwYosMEhFtdWTaS07dXOyzxf2keJ1ZWfpxk5HB
QRl50Mp89Ie89F23+EVj05wtTeb7NbcP0hw/EGuNl6xXll9FT5PpBCpTtX4zZChcYtMoeev6Khpt
bTmpMh4/KsEVLTNKjOahp4Ash+qYoAS7SqFDg/w1h3w90/x4D+rUVm+uTOyj2yzZ3xhJZGj1k/ao
T5QR1VEGXvMpneGVxgj5hkeFXrxH01AFGDZyT822U0IyNfmuJsxJRVI8jOWw0A9CeRYzDE3eYhO0
MO77qVfEK1YJKhdFpxU17c6+rpCnV9R+ayR61zj2XSqCRhqur/U9fDzM1X7WBfsXaWqhMsrNU8vQ
97lodhdo6zodlzHOd56b9Uc3S9uZcWj8tuC6D6raZeuhruLknsbTi4CLDMekcEbfMhQQuy1qCM54
2qU9QuClNE+DUdvHfC3ea02PWaNd67cUVJXYOM7jPH53u+ZVrdlcFFMR6cRI+oupPab5WPhumbd+
681FAJlvoiaoNR/vb9WHck98J2ttJrlKHEr+xgtZnw/DnKq7YTDavSdXI9ANNLqJpf9tSXf3jQng
g0JuHcVqKDx+snj0xKoCrGJzlYyyug7CfckN7TJaqD9dTOhBBKJZ7zTf4BP6Mq/PvaH8Hax1Bkus
lIOslZpDthDPU9un0TjReCOV7e0fbBTQL5fDk210w2c35l6AZHDTg8INl33/DyT5K1bFbRyqDUqa
vEBdzHfHUb+8ZoJmsUcQ7Kbp9hh5MHXp7ccMH4ig2H3h+XTOshqyk5lZj3KZD5qouAozQox57zrT
0VLUN9dJRl8gqDz3Jsi1048iQFZy7nPrObGr8rCMtK61ZzcUrakMYSMxsG/5o2rV/pZq73BwrcO+
FVZ8TxzrA/ZuDOe+3Og8xThWRb3uU0qQb9vrt6FN4LzIHWaeL0SJjMnZuZo544TOura0k5PsyCRs
Ro3TcwXcacGmg1WqItBLyZdmeEsWc/UnadTsfSzqq2mXDwzP5NCqyTd2uWUwwsjsOrJdfZRfkOhF
/9RLmUdDItG29bXHmqrLnLUM98axSg7wpfIdx7ysi/4Mddb6+PZ8JTo745uTKbOOFWWWcVLS7BOF
75Ne2T/pIBrU7VpgYVcBdsTMuS4rGD6xqYtof7JU/9M547MoBwWKjZGEV8YOTa/By2x2P1KjvRXZ
UgaD6XEDBPKsRczaBU8HJVCJnyaLA3DZgW6z22oMXCCXLWpy6Thu0GwVFyemH0+L6UNjIHO2px5y
/DbF0yON60sO3Yu4sf+oWERHrLA+4mx+87rkE1vhAvWk+6FtK0krvYOeLyetXq9IbCc/K7oXtJsF
YNcW0KrCRCciSdm6lc4HIhRxyhdgiMq1wSPLU7lkZ1VM0ZK2RxY37kW7PlmKYO107kzUWMK+9J72
F8u4zo97w8N7CelzCUAYOlu/NBgxqKc8dOmi76QJiZbGHvdtBJrFDpTb2qiyQlHiZKvrz2XV6P7c
rfIOEp1+aO6SXpukuM0UydooEt/1xoHhtQ6on+dCT2811DB7TLaFUDy5Wuvw7pTrsS8hgZuq/GMZ
+V54XMm8oIzYs/phLsuEXNyFX3PW9ziRY1ibjhWpzJf+ZgY/u7nhA90edY0dDlM52abhgv41B31A
2SSXS9/lh8Z0L3pa7FcVfe/aJ5fSSu5Cs3+0qd2X7og3nyM7Hi6HIq68UdGvwnX3Ht1N71XHvlfY
dDWf0n6WEZFmE08NoMHUIS5s4/IwOBB8yYhwtE+9UE+cR/Z+XrmkX3pGwW+aNayq5ilux11jIfjx
NKQSs8HF2hjJcTpJxXbQDY3xbnMbTuLlbRXQXBKBFyVMH/06s+6J66jMsAZ7GpkAQprkX+Q8P2R8
3lbIxypNMuov/XcPuOnq4BAiB7ZIbPnr2P1pYWEgF9oZF99npNwR7p9BYSf7zSx4WL3DWBo/dqyi
/pxpZ+eSpnT+rGX97tX1zR1V+gO1fCua9csboCzgNHrfwWemkcOjJUseLzbOaqHSBjsBcZ2gcveu
dQ4tvKVYvicOdioOB4h5yQkLMPGR8ZanqlXRlF+qHt07d1pkkaz+DoV5GxxSq/j1NSDLvHJvZJQ1
tKkjHcjiXWjhEvK7cX0KEOyG25/ejC0sOyd0Ow4y7K6xEjbR+PKPMp/AXtokIJo0LCew1wmROcWm
87oosfNLUs2RMqLNWeYwJdF+GvODRoqbykKNoWtPqgkS6b4kyy0ucoo8H1NX5Hn78LwqYax0u375
IH671CVUL4/zZN1LAh9WXQD/YIzNtVkNEa0YA5fWW2HORwLrkBYkv333zld26f61QkTzlhWFF9Q8
9D+JLMOucm9j4fKsdwGfQhVx4G4eIVl3irETMC2TqXp5kiPjfvrFv+kmvbvWw3DAtRgOzcvNJirZ
q4udk2dXAyxdK4sfyGlQIE0+FzRhY4Di0n0Q6Ctemt62dcYiOHgoxs9htO4j+xA5V6YbwN+hhDQ7
9ictPbCgQp0j1A+qJYM01n+y8h/o0seWxVzMYE8ei9oDPHIPqiIHA+1oB0tZCfjUNepEpIniZq0L
olya37WK2bwuv6Ra/VqjflE5JfmFSF13Hc/qtvTdWx+V+rZ2MedcF8RNGs1zdQZe9re3gAWNOyf5
3u7hulJ18LvRa6gelT9YQ+Cu89OUqFEhFUQkPWh8c+DZUM3qgNgyrC3ExLCPpcgf+iK/TqZ9V/mL
gGVkqe3hfS8si4WYzzzqQjkk+bTPizJaHRhcItwUo3g09fzuyBlMkpVlTnzOqTWs3REwD/leFCtl
E+aKEgpzfLTN8h2p+NHqugsXAr30FipNR9WyHeAsZDNxevRhoe7dkSXO5UPDFsSvEGOoDGzgSQjG
7eXMDV9scU/KeTfPXrhqzaNV7kev/9oeIkXLdgV4cWKA0XYf2ZYBlOq+HKe/m9+HKjBkW1WoveGF
25ijcInVi1pooYN3oXS6J3LkNs/bpvpvATABbvGghAHXKO39U9a/qYb7OPXdzZ4Eaw/mRbX184w2
GFl0/d+rp5nuj6cNL9sTUEpsl2w5sdPRfDWUIB2/+82yqtSVu+h55Zb7UMR7B+sNk8LMbvZhaLCr
n9rl28ynh8IaD+XyXno0IDPm7DxoGd0iRIVYrhWvWzVxTmregAlNesDs0VZQ+tfrg0mHoXdDWPDt
GWKCEnhR1v3ObFN/xbJM083IzQYU/zVK++Uom+pQYw/ZWuziNUHKNFnFVzHfVoQw6bbKxhi4PUhs
5d0LIzvyS0+zUj0UhfOa9MuBrsNXh9jvWWtEtHOqbfU8SfPBsRUZmG7/sqF/GJxz63PdeizSOFSm
0S+W/lCNtAi6Rq71BTjqe5jWS8XHBeCnpY2PvTP7ZrruRL8Jp5aXeButB1V7+e+F2xw8O6v4cHjl
K/NJlUTSJ1XkUqRIW/vvaHKBYRVIkwmleIWcyEM3ziYxxWvM5D9EQYBO6OMKj549CWiXDy1Q3tJG
2w/lQ4E21jvXi7ErpH7lKzT0Xdy4sVv2M/dpo5aQcjxqA6+c9xt7E9NBj6p9Pm7NRpaDhGpAIGRy
LBhFWMsU4Z8TsIn2Ec9N1OrVaVCK/VbQ1fSrTUx2Bn63+0RlvG73JEnSwAEat2XGLGyEPLlb+dhu
sVXLQ7Z+ayDr29/r2Ewk24+YpBBIK971qYwwDbrINtoqCldYIDQrWJmuiT8TVXHJ2mHXLMS6ibeU
Mjvjl7eV7azKbvmQvvJ1nV6FEcaJtdMDmWUPyahF1Iiq6n2VFUqLAwI1HkSo9eF6MfquirmlRgoz
B73rHRPPCbzWiVZycnTpRnnnhIiemMiMEBnQkW8zogsLtuMyX/NXa3bYMagoARhF+3ZtXEvgcaap
g3Ts562+NhhOjnn7267auXOQU0FFxncVmTY1JOfBooYCVuy7hZ3M/q0Q8UORkyQ8ynC78DU8kFfV
u+0DFGYT8sjroxZQGS3+sXYftljvRpMdcxhV/ut2uzl8EXOG25vToUzc6tiKR9GSzkAxhs/azJk/
iYAduKYOcM6+1o5+NxkSh3wC0BKXlSu38pCn5R8UgNALpU+PUNYndukjPsJYdiEQIiMjYumF9QuD
VtF7JI8NtUfLLbMfPHScQSPi09x4kt4bR9kK2tBn5cQA8O0AgET5nZXzN7EFr27v/aP2sTymmEWQ
r8NDjq9pwMYXGZY2L7MZY+Q02pBPWuyCBlr7espTLFR6MLvt+Smc71GPP3TVfmkHFj+2CwhzE5bx
pB4ERFq5/cI0ZcRlzHrpNj9WRMRPprHe9BJ4ZWWKs8xyCNZ24SXb1HdbBd7+P3Gar+ok/nbxLP6o
pfro1BKGx/xig4E5oXuetCJcnelez8sDFiWPtan/sSftZCs9T4VBbIsixnM5zqzVyN/tMYG//VdY
6zfuqlzb1P2ZhPo0CRPszgLbdupnDCLrSFsFuTUGE1PuKU/b0wiR+4TU/zJV4rPI18/M7OgMmgds
yneAChEX8Zgo886qPITB2qfd6je2NC6dlz+rVnF17OFFgfo24UUQkCkvRT2xP9xkT1rsLeeGGLyI
/c/T0LQfSW68zYX+lZjG3SppBDLL26s6Vp6VqaWhbs6UHK99iqf2sZrN22r3F4fWgHkCU+RW5y+Z
/vPxzZ1hV1SsD7lVT4dfLoytevUrxvgLMd2FcSX3WWBwMByzNsUobG1RMhht7/1Q29I3yuZB2tN+
dfqHBmCARB/9CXEeAjTvL8gH+SwA2niSVEHHZorPetK3pma939ULuE4z3BBjGX5i1l+U9hcd3/4d
t+Ojd5YWjkH/6HXjlQb+0bas++zWP0m9YDRTiqhanR1feacCyuq285KnxoNdu1HvZrvJpb2d9a9W
tagwVDNOULDcpvzt0Cgj/umNUNOJx5oHYCBc9VdZ/ptUhBptH3tnbFS2D1iyAmWzjCuyYWUvFKrG
6t15pzE0yCHfKU7bX0opvhsuRtEP95rtr2FG+YdO83F7gx0b2mae2qBsjfeZjqEpGGu2QrQVYEg7
P654c2ZrrgPDVP4YzbZ1Be1YtOV3g6Cgm4evzJJ1kFX9l7SyH5AdwcltQUCMYd9bf4RAlDK4LBl1
prbv7fiVrZA3mP+oNmG2VaqqJcVHPbd4YfSKry31qe68J0o8S0s99Vbx7sOaX2nO3uwm/k4Sl40X
ZT257oQQ2XoGWznLsvzoUQWJUhyMwTnjKcFH56PE4Obqkp1c9XOEt0rfitSLYrV4rUv0XEhF8wDj
EHb3ymOmrmxFrTQYjZ7eNYMihRvWM1FfCMcH9AdmTmFbp2LHKtDHMOhwhfnzUq5/3WyK7HxdDko6
zRHrUoh1UBe2/uo2LdFsnPB5yqir9G58HHDL5v0aHXb3kwdbrdX9yk50NPTsK8Uamb7WlGQBMuYK
gn+84xxXPAJkoIpmAwuHATEfPBCeA7ux2d0pM6Rg7V9Wm/k6GDm988PX1rKTX6NzqlOP/AEae10j
2SJFsxv1wcYg+VLEC8LxxUA3lliTr89i9EuXIdfLtYK9Z7YatbrI9mpu/5XGEE1W+9M27l3L5LHN
rXucjtY+B9TdIWKvMl/Pqb6JbWPzKUsb42884tzWVaNqSJTAsqbsH2uUHuLgWFz/Z9sj27+xCaXn
6XWQNPs/zTqDFdmdn7TKZa3SJxaD97Isjk0LF1jddLP7+3/qzms5bmzbsr9yo95RFxseHfechwSQ
lt5KfEGQFAnvzQbw9T2gU6dbYpekvop+6YgKRUk0iUyYvfZac475W2SNj4FDZrP0XW0mwDuSwjky
nWGbornyF9CLH5A1vkYNfoMeydW+sDjj/HaI3StERWXx1EeKdalmLz9/Bz8AkH3MG4oScobGFG3o
gmBQWIzbNeui5n5euTArE+bnL/MDiopmgt745q1g6dQZnk2QvCfhMR85V4v8FwCPH/3qD4AWGxcR
9tf1HdC5wbscadBNOtv/vQP/AE3qja6yqxxsbo7iYuPA9BRz+HvYGu0Dl6VaVBA9KfZype/uOs25
rFA/bn7vuD9QWYqF6VQzFEbgEIC7y6a431i9+BWLSayH+DfUmo9pQwsivTQZuemyomUa5LZaTYU5
2rAS4tlsygDXSfmoGIU2omLV2O/KfpFYIy0JbBrUcYFZsUah8Hun6WNEUTMaSdXN0C+QECDMq2uM
nAgcfkFmXq/Sv3m3H4OJhF7NcWhnhME2bdHT/Qrn20Rq05mGYDHd/vyM/eBuFx8ArP3QpHTRAFcW
zm3J7oNmKtYA9U5XHn7+Aj/A3Hyls35zD85zStsuXiDMGesM5zP7F/oAUf2ixl/Wuz2n7fDzV1pv
vb/7vD7c7U3JpofITziTUfhSy+KzaJ1fERN/QJYS62t+8y6G0oY+HPO72cTJ6mahc2whgoYzgdWk
9jsmjj9/Ez866R/u/ARAiZkivwhipXwycIOaTX1oo/EXsSk/+ow+3Py6q846OVekT+IShPYIbmUc
fhNn9jXy4psPCRJLN2VY9oKvhd36GcXS/FUS3o+O/AOLaV6EwHi8ukBs5QVpa++LKDd+j7/3MYwI
ud5U6CZBIB35Hz7U2faxq0vr9yDHH4OIxnmwxTCtK2ot4gsBhRhYaf2Lp8QPPpePQURxrQ+S6RkX
TChPa5ABe9Nf8Hh/cNGr6zPjm/M5TIsaJhYkfUHgeGy0TO8sn0aDxCjYmBj2sfj8/Kr/QT2gfrh1
nb5qakXAz2eBLs7TNqkY4I8IS9kzbphA4KZkWnf18xf7wSNP/Xgvm8IiFiCG2wYnkOwV8Vk2ysFQ
ReKtO7mfv8iPTsuH+xgdhupaam0GuW43no0EfyCP6vceEh9zicYIk9JCEi7MQ/dBARFWRst57JqH
3zv2j6v4lGAStElTrBLpKcl4aeC0+Pmv/sHjTf1wF48W7ALb4cgdkWxVVHH4926UtPutgs/5GE7U
1lVqmWscNuTRyQMqFB3ivNL8nx/8359T52MakTMLgixDkrRT2tjB2ggSzWJtf/7L//4WcD5mEZmm
a2Hwg4Sey6GqaYyHZnhsVSQsG70u0edjVcvQS1piiv71fv7zdfof0Vt19a+1sfvnf/H316pG7R/F
/Ye//vOuKvjvv9af+V/f8/1P/HP3Vl08F2/dx2/67mf4vX+9rv/cP3/3l4BcqJ6o8bd2vnnrEJl8
/f0c4fqd/7df/I+3r7/lbq7f/vHHazWU/frboqQq//jrS4cv//hDrHjy//z29//1xfUN/OOP8+e8
f/4/vv/tuev5UeNP07Yc3TUMm2a24XD25dtfXxHEZpmuBj5IY/vMqSth4sb/+EO3/lQdTVddW9Nc
VdVdbpmuGr5+yfzTYbZgusI0NcBhBD7/+7i+OzP/+0z9Rzng3EjKvuMX69/fOfx+lbwU3TJsx0CF
ZX68TlTAQApIUjARqIv6Bqhb4deQOjqLxteCUg5RzuS8po52qDPU5PFjHr9q+rWJlwF5UKCWha8O
6a5Ocl/g00fBjXmi8Vr1IUf4tDjgIBiTGscpvAdQv6k2jrhe4CY4w3MtTySRl8OzXbyr/TG8KpUr
c/bc6pjfRaaxCemMc2SuEgjMEYCkmeoUROJdztWXpWb0yExBx6bnogo5LTrb94Zj2qSIBEJxP3V7
y70yLH8CRiHcaWth651H+p7r6CDRd4aDvzw5OAVdDgBnCsYRHWEWmkK60FWVIRu6YsqPPqRDMdZ6
CdwviSd6/XhiZcLRiocdYf689h6y7khbfYdb7cp0UJNG+9bUz0F2bBOlpZv1yclevEbVvVXFZTk4
LpH2KmiaMmwAEY3cFll5WCM9BtxS2+cQgfyQ9gpddtQ+If1C6anyFtmRb3LcUygR/9gnLJN4Z5C5
utGWPfUOAxiZBPEparBS0qLpwjcxiYNr0N/D/VfOmT9GdI0jBEFxupMVmJ6IQpqWV5a8Ds1ZFGMk
7XfAGK3R9RlVAhCg78pOWqGJl8E4bL0GxJvuchBRtsM3RogGoDTzYYJLoyXXMn00M69uGBGAExSI
3O6H+UHbp9ZFlDxV6rHqnm0ELoaDv5nZvW5rXl49tPXkY9CSvfQRS5s59iXxwDGVOvNPAENK87Ae
ZWIi0VEQUrMXrKJXhBAbk7j2sEKJIyKofR3GuzFomX/1idgVE6LF9ImrqjUlMn7k2gY2Ci7UTBee
4l619Rjgf2RfiVWFE9W8rv/iogEvJiUw8aKTg4B87RURFTKbbiMVLIOUjEi25fRQ5niKU7QfCXy5
+liggDQhEq6HlXNaCHrDJwQwhEGykchgcmmYwbRo0siDxcJIZ2+Qd962T1X30PWvIoYkUTHPhc/S
cnnJSN8tCB1I1fFUdfJXyFPJ3rCsRGDEN1a3UyqVgdrnqVe9IVW2uJU3moqK/ihaTsrCxcOVuyDY
qHjOhx1XbWRukCFzrxf0px7qFJIi7DaFM0ESKnhN1Fb160CbF+4AZQFq9YPbPmToguw6YiVEcY6u
kPFv0Fj4WJvdqDMfYODg1MhLmRX0I29yNfaHGPUapqVJ5rcmokox+VUz+etnhlnUW/+e4DIv9dea
g7UWqJPwDRsIrFM5+3nJ5dRxi9GYaya+ji4TOKeX21dWi3dXEcyNOi8+KshBlPE8Tn+x6tvfL8x/
PRtNFX6CbiPytT+UkbqN0yfuEzzn+XuHoGK5dKG85Tm0K8klRz+Oq74omD+V6ztzTn2ucauhwHUO
cD68epm2M2d8VMVBzrvULx0eJgyBdLEdUK3XyBDZziLAbLy4znbOdNXSckYI1NPOrkTjLWqG0RjM
9fy63mQwX9Z7oKuuVfUqBKnoGuhnHQirkpF5/Mp4Ge3Kg2HvCk1n+satigxIGx7CudvkYJZC9dVI
P8NG5NUs69gUlS/b17ZBqUY3Nn0NmR5UfNbEvmwcHESknHfxTYFQxJx23yyRfy1F3y494m9Xnm8+
3Y/bAXte9xl8ukt+n013TWZ7hb5CCdFzp8wY6SL1zbtuXCjpxayw9Biz37VnZvIrFD5L5rc7/H+d
Z0PXLMe0Dc1gwf1+Y1ICnnZkxwZWq1jstrU407namVsb6oEPznTxq3h9iJ3swu39EMhpd9WFQdQw
s1mRysC8IZL52bCDnqqw4WuhFFxn1SWwu7Z5rc0TGwKgUUryqOu7DFeSau1rddgow38rnP7rO3FV
TeV6Xd+N87GVSwCRA60vxwYEAsB9GfochqvlLfZZJX6V0PR9B+bfr6Vbtq7xqQn3w/lrSbyPSf4e
NtLYkmBhMyAct8OwY4vlvDCs+/nl4urf7694PUEhpFrUSqoF2v1jKLt01EnRaLNv1ufNkmoHO+S2
QuuW1eIwadyBoHKz6RUa0yeaQC5rhlRw6k0PyPS8IYqCatK81sHeiLxxzpgeK/FJE3hJeMqXnYa6
HEwrtolJqV8i41GlJZjE9+mq1eMml0n/xcRdHMZ3bdIfFpc5Qqd5ckJlhVFlPYo8T68YOJ1Lt9kb
5as9mb4OvtfhYTFdY0xa1OdmgQc5vMq49WzjoLK4rmWEwgjVSdtN1+wY2vAfyyuOsBACIONJ/RDN
4X6iIjAAltoCxxi44hbNnm5d6eNNqBe7TvnMJPGgxMq+556fm1dcKkct3/MIRTDGlRpOfmFfaYjQ
k1H668oLOOprYaPZrGU44WUIJ4KVb323kbzTsmQTPqgoG6s6Y24MnpL1hEfeWjWo/Iyy3hwtPTcT
2y8PetxKx+EFw2Bm5V4aW/44P47A8SwYID0DzineaSx+4KA3/TCBNPiCieSxa656RGpjvU3R95b2
SATk5EfUPTMkAnR9c0dWZgPbEq2xu7wZWFKBZ4aYXLSeEqaMNiJ7Wt/XuqAU1eNCZ9BuznELNAyP
2If7g8JJFZ8diwklx9yw5s0MINaCbWzAC10OzC6t2A4MBCG9c8wiCuCKX5bCJDIVD9wL1ol1mRyQ
woDAOehJ8WjichK6PIcblc6jD977EHfOxWwoexhLHi4fjs0fhid9RAJTFX6eCYqSOKgiikXb9jDR
TNXeSIASgS3tknmLXHGXVji8ooZPeKeaw24pzha8jhHLysiiCUB8bxlUVVbC3J5SFRqMn1jnX9dl
0CYuKK/nLsZYTAEbWg8ijIK6eht4FyHVpjWdRV21X5frVYC+lkd1lu2Ust1Lbpp1RTKL14z0siV/
WOCgirTfzUWN8eCsqq9XGdJAIaSZXItpdJeV4O/M04g1JI2iQ19Hd7nQvGy9IJSHGf9cib1ITGfM
Uf3RHM/hfuDg7SiqXqXzolFdCyVC7XZmO2cAvTzMCvy7LhEni7sSJtH6Cg41NRc+mtrNNB7dYkuX
fL2WcVj4I0inCqrVHLGU2fwwrl+eA6PUdlE8AUPXdkPa761GbvX5cS1FqG7caAZk16ESQT8NzLlm
ydObW66ATV3tFZ2lmV0yChyWw1qj1og1NgTaIXavbMaH6/PCbiKUlth8CFhltRpM4aM2sFV3j+Bm
XyDa0/EgrXdZy+UCbp1L567oX9ZNxMrrW/cYbSMDW3tdTdvrUZQpIsPxlWygIEujQC+uh+51LaKk
cSi1rcPLrNzQ2I19WIvMYmO6uiPmrqcsAXChcAlbCtRNbAbwQoY7a6r8EgF/XL+W3SMoh70mg1hv
91qZIjaYAmYpB6tOrrqUaoD3M+I8MBOM8TAcAEX3OYY4RNurqrOD323eOkDjk+GhaC62aYKmha+u
O4surn0lL9nCMNhjVILmYH1QTSAIvm4suBrWrYPLKupyoRnILkuCaQ2m24Z2bYIzQS2G8veLAohC
fHJzbsIew7onWh7S9sv6met1wybrtS157lNnunIMRkmRnbX7dUc1AF61bfZzzcxihOkEc2+Ofz4H
5zw1Hg5y9pnsWATQ17C7zNpoh6aMi+ApHJ4qvMhxxqfHXd8+5ZiGxlWaHRd7Tutmkg9DCmflPSlN
6nxaiVbuy2H2a45BHccNVDezYFjL5Ru3iw8lsKakr31beGlj44ex2f/VzMeM3QTNgwqyio/5gsUT
YVdTl1dYe7xKCYNQk5Q9pqeBdBE9nMMpJqph34nrJjuGjOEh06J9iV+MJbDRQoRIDV6TBOzNXU9F
vJ5rWSY76zZHEzQY7/8+2Ar3g9vfCOUqk3A3+9RLbGXrVCb7CtYSbdfkoLHkaoeed4TwchYlsnm/
1WcfN5/XmEiV1kVX3VXiXc3OIgFRk9F005yPOebs3NfaAJED4vJH5uatSLEcYQTorPMyfhn5aJN7
Z7jjyRqh7Rq0bMtyv7N4CL/FZrFxspMa3UnD9IrupPDcDOsCydZ9pd9N6bPC45kVIOT2YbPan0FI
Q/9WbVo0p7Cty/yuIdGiv7QyPxn3YXzIxNFdLvrqEh0Y72ItgtZTtgwPNhIYiFt27hugxcakAalx
hvxjVvkolq0tn10TZl8ywF+BjLKKpUCqRw6qOROIgjiWYM3s9iB0sH+Zew8y5nKZQFUvmk9rZ0MJ
s4MrvO0hCSTzvIIqWabxS9HvaBQTFD3voIm2sQ5zFEyQwMwLdm5jkixglNxIPP5E3l26yIpF/lRT
+Pd437r4CHqpatDbKok3OGfQxLY2zHzRWp7BGan9TDxG4U7RE1AH6wWkBJ3svQrIbMJDsoREA/mh
TCWP23EDc9nLxT5cHk3trtQM7IXmhvvAGD/b2j1EfhQviQdlzoJykYwYJBBEAF3NRsQhBC5Z6Khd
DXIS6LQhxcca9igaQg8jC+UBZLasCxbXuNZLY6tN9GV4SBbpWV88tpjVJ3z+mhUFIayScuDqyrmt
qhEEO48q6kZD9J6NqNGinLRLyPr57frCLVvRJkZ3VnQH2LoBXDY6snfD9D7QA1GRu+jFIaZ4ybi8
I56HXfYulk9Ftdf1O4Ve+TAUlB53sk09TXvXNbwNwCL0RQnyueeEIzEx39cLRePZJML3Sd5JvfeK
wmTrMXh2t1OJQKys9wWRyPqRwErYtJPprf9vzXGwtyx9w9cttffmjso7eSrVcoO1nqBdiXRU3eTi
qcRoHkZcE23u4y/AsB8GECkDQ/Bt+nowi6/CE2ohOKYISaYl8fRh3ICj35TE3cgQxREKWk2rA4sA
6/X7c9o18KE94k1ho0Ot7QMHn0I0F36vGpSmXHZxEsz5wA2A/zwdvBzTmhw50Cz3069cjwLMU04U
Arjx5gkUgt9RPa4PCQXldy7OGov7DnNwuz7e3WFrsCWc7Om6YO++fpvbmQwvB6/vcUTgzYGxGgwm
txkuJNWId0sb3RhdvrWsEj4bD/qQ0rjfms37bMrzjq5UQvMA8eUW7jiPABaLWTtz28scaMK629fX
uGVyNcKCWyILcvpqmOX2JTRVuVD6mvGpyHRvKNpAjOdunD6M0bxN0u2SzaehBUKeqE+JDHmqyyAF
IbX2O3pzOC+px7rlxkIJ7LCcQZr3Qvp7iYGDHsgXRe/aNuz0HuXU6PfVdQRXPUS9xfB/r9vxdi08
s46leMIYQdunzJJtwWqu24qfK0sgdeqMBIOaeG5NbvmBclyt9zFFJUv2RpI5waVsLScuB5XgUlgZ
X3uQU3/MytbrBB0QqrRER57fo8OM/cbidiQJARCXbE461/QsX9N1PT2MWGf7+Es3qQe7D1kpJVq3
taGrnlnjw7Kgsyzi7Vqzx9my+bLYr10EWYYu4Vpk5UoIDTeDhpPj3GkvpN4dlr7Z4Rx/0DUKnVjx
izK5+bq7+389MjhPXtuqq977jzOD78YM/x8NFtaW0o/nCt7y9hon300W1h/4a7Dg/OlYTP1c29UM
RzXWuN6/BgvanwwDheu6jqsLx1mD8v4aLJjiT9V0HNKfHeg2xNwz1/hrsGA4f5p4jQWDBX7MBEH/
3xosqOb3k6d12OEy2MDTSJeMNCPzgzZgqSYOjYgPryGNAI4DT8C+LE+yY8Pc1xh/urTeWoU6+oqa
XlfdY9FlMSZEIIUMoaml1pz1qMoA4DvGIWJ3ix4ufNBEkR36HlB0XNz2CtS8JU6IZ+hvaKWhs1PL
T9mN6cpXc6jEUUzKNT9wUgs0hn1ko3+Ysew42inqy2bfQJ4YK4dmN3EKG13V7pBQ4yrKMFbh4hpS
Sm0HGFFEgYSrQElyK0hiFfuOyGipNiYrgEFXb9CTy7GNzZtSRTSusYJi5WvgZ8KKmifcUAtuproe
L+2lkhjdkmNp8mBGyXizDIgbM7s4UcraFMJdjEthkFsbzfoGqvaFXePJXg2rhrYwxu5Pg55b1FyU
JbPrhr5KGuamdmlN5y4TGgC9n6LM8SPTPtIjeteaZTgOdf4YiuqLBfZ3s3Txe9cVn/qaIgyMOn79
dE9iDGgOrbi0R1cyjnfP3an0oPKtxJaW8oY5C1pqPF1wExvdXgHW7q4Ry0uaK486je9N6UBzgeHQ
kUNEeZBs5kh+anMTvsc2K9/iVBq7VFi1N6PAjzt207pbkKYQMclJSz+p6K3I9IjxT8WWMNx3WbRv
qunJMA+zaz1zqeFAAv8wt21+KiYX0l1KCgdJJEQhxPA1Sni1kNAcA5pTlWVgvSP9GsXwVrbFU4bX
eVNdswe/TZIMn3NGyyjMy5fBIfXJIqcslSyz4MRXnz+AWjedIN7n3dalc1JaOkjnDAiG0aQj/ffu
ktySYtuPCZbShDc9udcmYn+ilWa2UTpUE/ciSef7ttP2OFMjYAEZXL8qPfZiWtZPeDwV+uiNBVWW
LAwXG0HIJIi5CU3bOshZUok5eKssuiLase3lY6RRYLgjTQltebKS5ah2M8WyO57XffSCsPhsUYhe
GeR8iMNw9pS4YaM6RZ/rfLC81MAojMKNqnacIGA0B7OZziOtunCjqt/ZDJhkTcnp6PTSrY4yJ7oI
TaoEZ5vh9T/orGuRneznNbiJe/cTBBXDS+H5+T13eaEb1NE0bY02oRgQKlOLxWGAl0eYgqJA6MbT
XLKSDSE7VZ38BrpdCalQADYymj95NBzYmsCmwVfQDKz5lqrsIAuzqKXaAx2wsxH/5AAaEoiOvc3n
NBho5gYVnvxNtljTthyRB6Vzk9PIsx8VG1uH1luXS90SUFafN+jBo6bLPDujMYuwSMHdzaYNhz7l
PxZrQI8yDTT2B4EZ01aJHVz0WLcCJTkppBhsly+5GbcHnUqnTric2iw7j6IU5KqDB7CbrW2dLOI8
NPrrmYywTXwcW1tsAVXX3lK7Z2U5lkFi14annFlToVxEtGNQ8ZCzMRw7MOKkJmdHS5+KQFGL0Kdp
hEZavw2loe+T5A6PWBGoulUfGpF9llSJRjQwAZhw/c2DcwtFf9ipNh0xOeAGUiBIrTCF+pi2wzGR
3bg3zZiJ1uIyFSt3ZRSmJ/wtBg3iliveBLg40xWCs+L4oT1fFsXaRMsZyTLHHA16X0Ir95om9+HE
pt0Avpao4W4AlZxOyyV3MezL0DkANZqQpOvupjNIt8QznfhJQcBPnBjrnmx4WEAc0je8K+2War9w
XkeV0Yri9rcEDySBO+KHG5A+c1JAi+DCM/DP6PM9c88bAUAf8EQlzjQlXHjjPTzli5YYYGqyq5pA
JV2fgK3QLxk1qQaxSJU7lbFXPd61M7YHMUbjVV73WxWE1ckctYspbqudoQ9fCsr9YBzd7DTPOb2u
qbQ2hQVMlWwfy3MnnlPjKO8t06HhJerAzlolaEAmb3gMph5TH9e376ou7LjfVXwBOmZtaA2XaWVd
hIt1Ng5iwHY+Xmtxi0+dFqvWGmdU5A4xC/GlOiufethudOd48o6lRTacln8B07QcloW2bCRIXIDm
VtjFdLI6jVUPprJm1P2hqUAEEdCFS03CjzX4c1vnEc1WaSl7d3He0qH+iiFdfGACs7d85rooSdK1
ccdphFTEOMqVjuSKKWz9Qm9unFHQULTX+AB2wmlGKWxfTmaxuuoNMnba8D5ZwUCZE+5gdTSwtkYM
VwKft4kSPgn3tpRPScduWqHglF3BTaFidJwTTCAx21x7IlCnp6HnlQmDrqytIIgk0+LZUINsd3lX
O/msEP2L+UoEoohuWmlcQosjMMF1CL6LHfrFMDFdk8CTkbM45/WJDfoZbpxsP8DcTaJlp4ynNDcv
GjtPd2xSNpjLD4UxPqXK++TqV7nBCG5KZBl0lbi1rP5Q5gASSBY6wnyGRWA4D+A0MNlBBhmHOERl
Hq/BQeV2KLjWFbEvyTQgcE6jN2RgVTYzYAkJFggLC+stNr47UuIsb6KzRMMwNPYtdvdNt0BoLIDO
GozV9V4s28UZdRrpGJB5MkPvlD0T3A6q8NLLSzQ8IyOnxUdqZj4nmPitdLCfZ0vZOSKlmY6WQusV
mkuZ14BvwszcTYFRk9WxWEqNN6ksYXPTI3NGk/SmpVSDokv8YirIdtA5hkmmZRDyp+82TxiZ6X0m
dJ5LyhIWaZkfajU5VJJUgiFHbFGlvTcYWYrsQ7doOYdQ41l9RhUWZIb6oOkiNkVSYBstnwtTVCQq
m0SLVd35mHSlH9VDSZTrtLcXOZ7Nwu6x8ic8XXG6MBJtzwFphts6NGG4jM5zrScEt2QwUZfMYjuV
6ya3f0jP0yGhj1tAjVz3kBjzkaH5fOi0LpjhONMMzFjYrQEbmlp7ddwmVHEw1hKWB9/MiN9Sun7c
GmlHDkWsm9spVm/cvH83pii/IN3tySEIcDdONh7ptmjWRVWFu3AmyTzdujqjoBQG77aNZwXWgbnr
loZ8u5E+a7y6eogR6LDimc3qX/XG0JrJHVR3IdHe55HtXlLhB9mS5QcpVrlHDhBDjW2gMoT01STT
bTJ3WFu2hvuvlyhAUdqVhs1xgj5t9MK4qRY8+LhH91YogxmaCUWHjTDBwCJVzPcpO0wTlllekPqt
jTK/MVqaC8DmB8gaAF4mh/wdV86QDGkiuaOkA1hId2sty601h4h9mhwogcLdqhThqa4WubedJjpm
DS68xvUWq46OJLCcVWZl7mg1HSoyVI/4prtjZlQXxiDPUD+VcOQsJjg0ZG2gJ2eLTjhlsw5/QroS
/UDTXGbNtBc1vs58mZ7ZXSznrhTnTVwes8Uo9xW9zt6eMd7p6kEd6xuV3ICTo7SH3LLSU2HmlU/G
UDOcTCiPW9ZbuEl5B4kiic6TrOhBiSfdyWIstSeWpuMKntqtatBfU1WiVLIx4jNpg3mswU22+TMH
quyHljSxoiuP5CC+wSd0yOGc11tq7k6pEVsbAYIT6kWi7EIxvHaMC3EvKUwockDHklxKkojwmUqj
PYOTd9Qq/FaVWuL5b4Bxtj1wi7ny9cj0BzLgsqx6U8FpLcWjhHACdb+HHUF7bBItGiUUOdNMnVWl
ykPdIefviDzyssnZjXEDQWYlTFV6ezItPN5auC+tqafFq9Lr7mk+MIphHCK9qWBEaRWMsKHU7IzW
RcGh8BgeLaolplZRnZyJvILXPpLVk9Mvm2eeHmLemwZEiRAHld0Ba29hHLattcV+aMKbp102K9Wx
zydCPNtdPwNJIylmbeN0l+nCPqZSgBnyYHhbB3vK2LxRj5IkwvuLRxpf0siOjZVnNHua/YileKMk
SbumPp23fcgeIX+oMC/ShwIwKBiINC0DxVxb+n2lDEATOgAHGfki5LLAOmJOiOf2MlXnTQMYmS1T
KXyayoSa1H4kNAV2GeqaOeLGS0ssMqXsKE9D4saMtvKkOV+HtX1ZQ2VBdyIfwlYwQe7ne7dDzhwW
s+MrMI/oHDop+H3rYMwK/CYy/xR942heZAt3A33ZH9ueB0Hd3trkvLAvA/VleR1cQtgD6uglhF7P
ptMQ7+fynJbgdnCUhkC0bxfmK3rj2n7cMge2+unVbsr40Gs1+6HSgNW5Hx24kuoc3oG7jNZN5GkI
hVe5s+679TtxC/vKpErGaISBXIG6RcBL1I3CFzNFdSOqp1qzAzbta0SVAAEXhqe50G+Z1YKDzPuK
feK7cW9QI/qyrmhFSsXcxbW1VfXoHKHa7E8qqKNdkZYMoMr0fogJTndjTOtNS+3ZtSWzM8Ayi+l4
TVmB4gQL7umzi7GNUU/HCQhscjSGZmGTPlmg33pypBwmsJaG0EAab+HndHyQ+OA2neQ9DBkyJnM0
6G3Ds67CuTkYjCkId/vsjkQnCaRKpQwfarxmtLwMHIhs/eO3JOf/I1pjlT5eLz0rO4j2+hSThImz
Fb/v1B1VVlbdJNwhSuB1WQUACh7FCTQC8AS0LptnUzGeGLzSwwx3yVQRXtBskXoOmKOdGa3h/Epk
0LtCAmEd83PzNLLSkJWkWTAN2KYCoba5hYrMqnaRwkG90GYhpqgHBh4P2gN8uM3SRJRg0XJN7BHc
loik1SolLAPkjZeoNI9zUuVqu1H8ynaPWejWB2eyd7oFyy8j2YGJHKPzEI0VHJbd4GSeBMO2Se1M
bqOB5n/uFCqTCddhbOvbDsEUegVj2Q3Ty0k1dlkCz0Jpyv0Y05DAIkjUTH1ZM4uHJ/fsNsrn1kb3
Ps3Zl9FUIEo3yXnsrLsIrTsLs/ouVJy9bqoXXV8DxsbkCGm5D4TS7kSCWqSLnm2jaQ+OkX2aFvrK
ujF9bkJIaqSOnpSlfsY6wSxCE2zqNSU9tax7RV7d97H4AmSgu9SJsN2Agps3kYKeVJrVHWoqGMgh
7ZmGvvgmWQm9GjvOfKatnNZj70/tUJFWicZJydTA0Mpoa66gn6Qiq3Bou8VbSu1xao1LMwXcBjHw
arZHNhQtwOmZeISiQmWTj9MmsUjxJdZhFM4zwgdt7zAdYhu4Tu8Ros4DswrD9IGPh1AIrxh/kNnV
R9D8ecD2aRrEbKvJdAJKkkibR2/xUCWFylw9JQ/Fbt6hYrWQzSgUU3Xb1reEYIGUICDZk/R3U4E6
VFBZ72waTUrkNhAZxi+TqGlqU7N6ZhY/ZRngz0aDE9U59t4a4DfQwA8XGSihPntVSRWwID4Nm7W0
T8rP2jpPNTvIOoS6K/TtyJ/ky1hDiY0yAjeRzPFTSz9WsDHLMDRP/TgeSkO3DrM6AjuJ4JoTojF6
sVEUACjKPKiIPlDIaKihd2rzbQuIfWi2xHmDRs+JQ8isl1YdRECe5MJTEyBZ3n2OlsiHMHMaSwy8
CaOFMqHNsdhP2SplH8S7ppo6iCPkyGTblYGLbmNTO+1p7KoHk0wOqPrziVbSjXRo3pQpccwmJ8zo
0mJTuHbNBStGkp7joI0SkzEc34EjjmFKJCG0CoQYKrtwy/IGs2YUE4ZBLJlb5CLEyjxxA9WhxXST
DsvImk+13dWg66PzZqnmA0QQ0u2W4T4flHCbVT3olqEGWGH3d2smiJYunt418jhWwylxW9Zfld3m
oK7CR8yU5MYRzGJET61hbmXaPthZ9pot2kUXh149Puc5igaG6/0m1xHFQNCkouAJYo1gPuih9SUT
7NnM2KsYT3FGbIMs0wvH6El+gCq0WSrzpVE0Yue4/3MUqR3/wnDwc9c8wcQ5jBF60JbxAVE3jLl5
QCPfNAlfKaKrcJjtC3MqdqWId3ZF1I5pNXfgfRPkFtFVbzCPaNu04F2OKKsZrORtxxpfTkGt9Tt2
1r1VoLgi5ACdQHJTCZoxDpqyM8JHUxqrse2jZQosEKakmFecymZdQg1SPRGA9BlpuJa46BzWMSfF
Nptotb5VjPSRBy2xQmZ0vjDzRvwUn+TQOYSnjqi1l+l9SpTTrEQSTiADG9n+T/bOozl2JL3avwg3
gIRJYFuF8lU0RVPk3WTQXMJ7j1+vB9OaL75WhBSalbRQLzpipuMakgVkvuc95zmAonvebQ1IDw3x
ZlXNA98aSmcDPhdADLHqoPit5jGCeBmXT04HZjdiyDlw71jIQl9JZeKKMSyapKsSIQJbuta7oQ9D
Wl9Z3LSmlne5aCB3zZXDwr0kiq5BsGRDZHke/iA6rbFZBPOWhk5fK9k8tmyLacSFNwaDHJ5p7bcC
X2appbcOKBUn2D7WAZmI8Wa6VA3KgJLbuDOZ3ayCKsZ0H1bc6hwbu2lqOxhxsaQOPQ1F8ciLld+Y
P5kDom7TrUTusroWt5nt3izYEGwvh3mHNxxwsYOsyTnKthG3gF7Al7SaW5zU2QViLJJ7XO5knZ+9
0UlOTLuPJaWh63bOf+fVFJ4NPXhl0/jHLNhWFZwyaXhRss3vNE9dhpgBLE3OaPBw2IUEtOtqH1Tn
6L7RcRGLKVWnnHWTVg1lC/1PYxG9DtrkLkb12bZe/dsuWox7+FNo7JSgekqIYEjJawAAWy7nbEMh
PPhzomgBkXzdii7dtEFXchEUqOHBaN3y04qn8Yeet/FBJPqB99aRQ+JO5KwDFdS1ytNwgi1YqwFv
rymz4qgXZbye43gb6qy8+4hFcDKXD+jblJmNHGNlzlbZxi0uvTHyaVNDOYP7gu21f2Ea2QemO/uR
CLBeyPhncY8ECXShBmuxpcc/fESW5kkKqQ28/rx/pjVd1vQ9UOPi6iAY6LoitZHQWcDxtnenCvEH
icwHBoOBRYEe7/7RNOUZD7nCk/6P/zWGFh0lxTl0Mah2Eox41GlYxrTv2ckfMslhGRgoH+7co5lm
21GUF7dnUpGFvbfz/HmkNB4TGpwDiiYL4Bt3KZyRtEhTP38CzYLADuZ5ORzJ+L8KZ+uxefb1rNW2
WTJltD0E7c5VNHaHA715s0gokcbCohfhSq+n9BL0H5KCcD+PxoXAcuLpKza6NLV1Hff9OsNXC7FN
q8YPAVkXU1Gwk4p++NEMt3o0Uzs2zriUeC6zwEmPSYxkHpX23mkM/vTFkySbrLxvvYrPY06bgciS
S9xNxsroinoHkpDlL72YkE62BaUfOxxwEyJclgI+TEoM9ykt74mxNaL2Uppmv6tHcR8ZdLQsDYKU
7yzdNl9mGKOP6OBm+kKJndRS7GzMMYbgyqCP8bVVKa+VAZ5nBK8C6pbmgTive2qHQJlS3n4MI11s
uibg0UdQanOPS3pYqJUWOt8o5cQQ7JC1LqmOHrBT3Mzw7Rns4QL/Lhu4GyKiEbQGempqw5n7AMVw
BhpsV0wB7W/qyne43mamoN4ilhdOAGNTGMV1qEAiMoWBIo1yXGd0JSSY+hX2F2m/MlvAXnfuOfC4
I9bOKQgmd+UGnrHjzQ3Q3U1vOQEVMZjZphXRV2oNIO8Saib02bynFTv0OxfDU98jqhtor1RpKbSY
hojdbm6zE7rExBYlKaB0jvOjSM2n1Gz3WYFDBPMU3LjskHjDbzwkNw+rKMCNm+ElmObTwOEVy6/G
fT0Fzi3qkNjSkmzvJN27JuIe6uiMGdzlcWfKVWSxPdTT1IOi1DyB1sfeIbgIQD2CRhN20UYfvCsx
rH2asjYxNH7xDNA8xL/BTZlnIBmZVkKXMSt2Y7kNXKa0XMMEZrTVNfzUSTpCdIgoNbKCZlV2HkwS
sig6J25lnOh5kJueYvPVUFVbN888rKlhuWd7uS3m/MUiWYR81m9Lkd6MqK9OLPcpy4S9tpSo574z
13Lrno1S/25a1KW5YUlJY8G11bSGy4DaOBqHyDw43RY6+KbjZ88xF9Enw8pjFOZr1tLfvQQDiAjG
uHWhRKCt6QupTl6HtqfjgO/tmj2Ar7LYe2hR8/Xs2WtZYelD2p2MwCJOUBFe0iJI9aJfKzrojhTT
wchsXP7wsoY8rtcv7tgCgxPOuqoKdLESfJGutAldSux4kay0ejDvZvpYfCZxrJsTLcQm8gxpVBZO
GcMGOhVdkPWttF0T8+7B5Yp2LLmhj1iodbeftgOfxcHJPijo/qqcKkd253GDWvObokJ4lQBnVi2v
zL7io1KX7Kda+gv8QdouM1JS+BSqdJuYRRIX9/JJhmNFyml4QJ+n3QgKnMFd0sYuUyiFDhra0MYI
QuVl9DvUyktSfM7dLqkIpmW1vIVZe6fPXb0TVvIbcN4PX7mxrkbxFAA15pLQXyeWmvs+8H7Smo5d
hWSVyzf8wqRL6kd6Lc/45OlN7IYr/b5nzaB/uu7WdtrVp4RC60yF8pDbA4OwV+KCa8ybrpjMbFh+
xXJcLbptXujU+clKroQ1TiR2qD/JQnEXGvDfoo6ccmg5JS2f1Foa87iONJDBURIwb9XhRhvwJzse
dXq5ODk15Z+l4btZ1+9y16Ap1KSCAdbfheqYeVU2XkpvgrpRw8EEpZu3KLA5hvUlDBPf09bJvDWF
wR2/waocy/aUcR9pp/m7oM50bQqWZiwKb5MO3qfuTFJpFR10bpl+tXNzHCa8ls3Y/YA3xiw/cCnx
ZPKiy4pWL/VEnS7RHPtPZhMhtER0m4F+U9dlFFixjWFlT+y1Bg4+rmk1R5BWqXuTOhLiWLTtUKb9
1tN8sHEMGK2MiHzcvtueUo+cz2s62V91W3vrKJzfKCGw/JimAeoIXMlgEFMSZeqPgQ6JW0pPrhKV
IyXVsCJnp/qIC4V4kD4vBxyiOGy3yLFoJrACH2u7bN9zq/I2skPyjEW9ysLhyayjaZdgvS2lPCPJ
4XAooyMvmK8Gb5UR1h4MLRf9n9YVmnZ55+ULf8vigm4Mr3VKsTAj4n0Z5gQPuhvo9YbXSDXsyNfE
664R1M4pbkKWdiGZfKgHnsYWQ1GNmc6JYDHRL0Z5JeoXAK6ncTQoNaxzvy4SLk1GNBxEk73mHdpC
4olbkqY/Wmyeyrl7jbLibejCjCweE1RTTZeGS1aRwLMKsRYInTsG+S7qzqZvPU90FHz8891XTmeV
X33bcJbXds2k6dTizqgymsQwZUdz9lXK9txS04UnGLwpNUjQlSemqMiz2GJhHNp0rb7ltdcdek3d
AzZ+DZf9bqe91cqbyc4LPK7E7OiefaMQzNsBuUSQKPY6pNKVfnAqYt56hlHQZaxetyP4cRndS8PB
wpvGR2Ki+EEKkGuJdqQOetuWWbfxXCnJT3grD//c2GPeUkXDQpwGBqjuHO4INX4VQhRvwVNvDOSl
LjoE7UzhgyWocMjlj8w4y82ZyJeWpQ/laPkDtcS0GUk+eqwx2DKToYiXRAJPoMVldqRqbAzdL7Dp
VOWwnRs8N9wkTPobU2cX3wVddTIG/KvMUKtiQZVOtn6SCjd6YDCQmHwd/UAp2MjtohGUFDiMBI7G
1tzQaK6Tmk3+kw7FKm3fRj47W2HxfbY80gCmRfmm1OePpMTsmIc59QmScQ83m6TDtWGdWC83Trfa
EqrMczyuvF23fbW0wSYM7qVnzXthk42iXYs3a7LJUKQ2jg0GU+uSW2PqEGmjMKdysHygNphzh5fP
RjBLb628S1cRZSxRqsoD9x4Ss+lATMDib1YC7zSpWVyln7UmMduAgSPJS99NrARLB7ukUhR/zwBy
3uLNxNdvziRWEng1LgCBARQeQgPHej4OO+Gqd7FNZXmbWmQgr+USNvLdN6ZWnMfAvFKFoKN25B65
zCCl+JPXc8ABvimc2i9j9ympcssf8ROwJORO5lbkesnlI4vetw3+XNXoG/o2+WCFRK0dcGx+ji/I
h4nZQMeIG1YzfCgnkgSF0bq4nfBYesFilJXqyWFlWVLb5yMH3jI6uFfGiMJQXwdrAKobhlx38vZH
ltV97rQSZWsmcFfN+7iG4znJODiTM8lFQMB6RLPMqJ822FPDWyQnNYrXqMZHKjK1nbT+i5/szvI0
nZ318n0LfIyoHypFmeg3HcmePrGoW5Ukr5r4d2UYd/lErEjzKFdhJZ8SqdvV2XCkHGfVYvWhtc16
Y7VzxTOQb6vOeBrUM0pbsp68b4oa5cUJtQOIGe2JH/Q+0cpXiPXfYLc3omu2nWCaFMRF11WLmQj7
Vwb5+RbafPSsBd3GJ4PLUT1sx9E8NyYLd8HmlVpEF5tsqO0qsy63epc85ES1tTLm/klxiNY533rD
YrPwcoL8vbpUyaaFX85UVzGjWC+VNzl+B0B2eQiZ0yESR4h3ekhRGI4pMuiY4AsTJ64yvjXejdgx
8httjJvcYsMwj7h2KBflY8kQHM7ffbAAeTMMcgZ/dYh757hqWaGbL60Kqi2VlpfEbf5UvIX9uZWM
nFEFJK7THlUU/sSzQ3OQdI+5ardx3z4zSdkNPfc27gCHOFvLukZrijupI22KQZr4mlEeHdyv9ANl
VUYnWdV8GH3tbMiWr53eyk4lkb4xc+Jt2hPo0sttONHxzlcGihZIsGcZwrckfS6WvTh1R262hTmx
yxMGc6jXBP48SiDI8Smk33sr2V2t3db7nRjBd2zK1wFTleEVNxsrT+B8zwmW/x5PeSi0IzZm52AX
5YsZqC+MIuOpn2OP2kTri2zOE3bBI/Zgtp9zfsX6LA8WdaqbIAxx2RsGrxPeMbZ4hRgOvrKkPSYM
RbOmowhPhJk9Jd74jZ6q7TTLvKQ2GR9O0u+psLTNjBSNUwd79dSPxzjIoMYH3eeooYojNV8gvE4r
Xn6Y8vsmhVhNbNYx03QnyGLlCc7GaHkJ1ZD+NjoYmr1WcCkt+2un4elg3x7wN4z9Iicf5PaOdxy7
+CSoU2INjxm3xGrIemvXLLYMXSyve4B5IYWZfpFSFmkElJ4UGq0uw/xszsMuqIdDxNPDk0z8YYr7
5U2IpGhY7ffwbje4N4B+pRvNUJIcFBk9yfWiJIhDphYezzpw0bxzAcXAsOFYc2V8lAnv/IHj1tAN
rozxNO1qaBAs4NsXbwhHbjQJEDk8xbgz8bJnOSbnCIJsynNS14KlZNlc4R/qq9AJSAl6HVn8QB7Q
0gDT99G9soIToPAlRMAflRFyZ3bz1koSKZkvadW/jYJ1SY4bbIWJgxRElw7c2aHDU+LekFhjTZh7
X7a1oHzz+T5LZ4uBfWgJC9AJ5RTveo8BRJ+bHcTYaFsG7VrvSLK0XDgQbT0/q6z87Oh8QwS/r89k
7RBDcNGy1umW7vbIIW7jlF+O9JhMWsohYgfnVCt5vXqNdcfqckstDZJDgXMkU6BtwwwHkxyrCyzZ
F1kXYCHhPmbNU9/HdzE3AWcENo4LZek/cA5RwPXFtBmYrDr8xphzy6S4g8McssZykrUu0gvf/Hqd
6VgmISxj/fY4ZTzjIHlhkEoGLUXLruJ5pMX5ZoQZikCOGrB0q6i+J+DTZ9Deh4YZSZ6ivn5Rwwx2
NNwnVG3joiv2IefVdpxIupjKrfhR9RB6+mgjCy9bhZX3mU7DJRpRCSshVkj3L3YfElmVZKTEXNAn
sqwlA/tQEB8TOYKxJaMCBvZ4m/ABHJY+HIP9VMcP6LElAFGZz+V0U0P4hgEC7wA6qzHidLOxmGtZ
s2GnGZ6H6F25tJqXE2oElrIY4ilcbNpl8TN0fO5iLnuHoEA6JTKMvDrJbdTis+87GL8RzfHYB7NN
KAA92VQ2B+FDqZNamPDE4Gfh4kDN0ilWbE+qknlajiBM6XE+CWbYo2tUz70BR9rsGtxVpEJLa/Ga
dO4qoD8Ely43LIV7NzHRhGa2ukmAI5gl8HJStsdK61wUsmBbpblkjCTiG+bqj5M4V0YG7vRNczB4
M6U5zQlUAdP6RV9Aqih5yPJDOxSPmUfoGHIyUT4WMBwfmrLFPUohl7mxqEiyWX9qEX7VA85ZbBEr
Z0BhTtqOegMTYb2Jv+mvoWqUTA6V0dAp+L/RO0lVNrb4PRkDI4N1s/TkJ03H10xaJCo6ArShwMKQ
eEZwxA9Lu7bGEM53266xMo+kXOpgQogif+UWtGSEGY0CAFoXWK9vhYNLCwI5OHoFNBLxtJOyqt45
kcnHLRVbfTDq1eTY7L+H+Vi2jlwbEbaPGsprBL7Gx5x0IFTVU4dA9SmHlK63G1N285XL73wlkEBV
fRwDSOFfmZyoBVx+JiG6R6DANQtSJGNnLnWmKb+BBnghp7B3jVo7+lrDeNl1/QG83mdWK54SrHzD
4OEza8UaPQM7d71A17UCdmFX7EaN9Gv05nWAmA0CffD6bkOJN7XJ0nfKqE7sGF9TC29JnkyfsqcA
mIJEolWXmuPNxBU7jeOO4/CgiEvVY/c7pYpzo5SEfi8BimPWIO/qeC9tHDz2kFlWWYP60qXOd8eV
fy3MkD22+7saepyHWclKDwFzwLFe1nF1rCk07CztmiwBl7Y9W4ncWsgLyoWeHGREm7N2uPCqpK9Q
O2Dhxo/NjoYXahPucTMCto0oA9WYBqPYRiCYi0/NzkguLR05lvssaY6ZLaqe1Vh7Pqf820it3DnX
wCFQMXCoE3M5iJaVR43l1v6mLGXaqDLG3J3Quhhq4uZVfFmawgNr0q9VRg35c+HszHCiebtkak4F
1ilirkTJLg5+I0x5GA8SIY8iarotpbI8Z1xXmQty3zSQxIP0MpCzXzkdoMya9pd1NQQ3rVhWTKxu
htB6p6Ke8g2pc0A5jp8Y9Xhs5+JHxabaqxzlJy41czOz61ybjpGeYnsqNmD1/LLllYVPbMlgH3ni
H0XF0rjKeO9UbNfCUkNldG2dVjXJW5oQ9WSZ9g4plenWSuUf11I5yiCY9bLhX9VYK8bY8NYO1pF3
xn2nm+aK5dcfK41+KyqZCbhbRyV6cPn4RELHwjLLlIN8j2plNUfvMGTRfAqw7ZLKxNw1PniU7BKL
RrGbPDIAuoT9kfJMgUOKkMcQB9exg0U3V/1jUCXw22MIR6KL3B0FYLVlz3QP0/zoZHgGGgtTtKH0
i60whnXIGaxaUsACHEo7D+LqLZ3wqFpUKZTNP5apwCVAcODyTK1krxnyKRs4ocsyuU6Sy1c+tXxr
wAsRSECD6o+R3WHmwq0PgMplO7poqZuJwLWlW9e2qQ/U9bBvMEGXtEqPiQVmlDBo4W/UEz+rtXNQ
eMc4jiui6AZ3CwIB7GCp6e5hcFMxFPa007YfQRRdtbTRDxmu6HnZnRRhPZKGlM1aLrUW6NVoGVNy
4G72VBZZuw/qp9GLdotWugFHiIOJDf2UMKsGY2Dh+GBiWTpbizK6czRCV7EH+so1WH3tUtPJfOSm
Tdpaf8RMI13lhoiM6YeuW4hEPaNUBDVFC0Ac5sQNTNGIO0FlIoXy3hEf2bmy2EAXoBvgol+bLtmN
gtQjXTevkro+3+2Tn8jjLp8bvKW8xeIjxHNF0fEhDXZQF1rtVRk4H5RQgIKKVD+qiK1LyqE0UQa+
Yltd74pUCxkX2Kvp4j6jYg/LjaA+suy4YQCXwTtPEZakg6qu8CL2hOcBVMxmFvllKVHPE3FJPAS5
aH4VdCLKDOnCxS5oON0Gbj/GtEmeZQSQOi2sN25nvKO4BB65LQ2PYYJJvlTjnrUjAUy3h2AdmBtM
0t9NSdeMxsIwmLmEh9ELjsmch9Zm8M1ZB2EhZVCaoQvl0zGU9q4XMLrKDEWZz8uPHvBioAb1GuNG
YTr+DgeOHjPHIqMXjLhpUX41oAxp11ZEf5VzDmcD4IqLYr0geVRHHG/WFv+a0WP6pDmnNb+hPBxq
T26GhKgJtVq7AjxRJJxqJ3vtvY25K3fzwdNY0TWLTEJWad+IfCbhmoJWj8lr00vqB1rUnFsynULg
QdLzcFwDNXcMKlIKeOG8grGqtPbbkEYOQdkfClrsi8Djqtd4OZIwM3alc27D1y4LjxXnbjC6UIe1
+RN05VPohN/lIq9n9KCu1drolTrOVfNKvgOVtNh6tve7dN3sL9zo/0xG7z9N8v1vpP8RhfsvUnrn
jvqxz4IA6d8QgMsv+iup5/yyhWs5Ot5R6UrTXhh8fyX17F8Q/HBK8g/IHt3R+S//TOrpv1jreYzQ
jrSFJxYw3z+Tet4vy3L4vYj+WdjJ3H8JAYig9nf8kW5Y/B1skwQTtQwuwZy/44+m0g4Dc+FRiaZt
yaQ5vS9aLLYZXb1jVZ0ikRT7uBhYVTmMDUahNoV3G0EioyKpZpMRellbIRy1mvXrrKwcuJr3pUG9
DY0sXvfJnG0aRbd016QMSx4u8YGxQ+m2X7ClWDBlXMFE+tnJ5nFIWh5MnIKzMQy+ja2iUeN7Lcpd
xZorKCv8MKG6m9pTTbIrrEw2YHb0k+v1CYj+3k3aYmOE5BwgFpx7y/002M5FAjlJDeqxTFmQhUPl
2wFSrBk1L43kGO97wuRaPtJqg624AwyRqgdJA5jqISR0haAkYHr3ZHQXpZgDu3wXmza9S5w9YH21
2cvvW+WAQKhIkOW9zpEavHe0a1F0P2Ae2Yy5iSg1a+0qi/JiE+VMjYV29ToMaF5BCE5jy5YHOI36
TFCel3MaK3wn7Ks5eQv5bSxDmEu/tC/nkBV1a30GCqyPrkCOJFrx2Q0VzC4zYd1dDw0aZHENEuLX
5k8a0VKo18/epH/SjTTsyJIdEpE8mqPG66Nbw0GmT9YjzUX1MtmkpXIQewjiSRN8px31lV3IFKMP
o7OuOXksDOVWM5zT+K7CkLgcTm+pw6mXhXd9TVemGzTYScIfGkM/g8DDOaHdE3w4J1HFtTKl+tUY
nmEjv+oZ6JZyhnGiMdSicsMNEnyhA2vtLb4gYA/zd63y+wh3eg3bL5pRXASeoAWDW2RcxRzH/UAY
Vt9ehzOlKWGRSAn7hLd5MQLF04eFQu7eaHf5mDz8uHi+HrqgpB24ZOSxNT7zmZiHS16jiM6Va11d
nYtk3bXWNiNU4nh2d2ZIwOUAgIaugQzjqHzJ9ZRYkmNzyXNp5ibqumXXjsEVI2spqNFg8UlDbIXl
aCa5gv2ADGzyqGu/jeRNZPRhze38CiFU24fCNHylWEqRcx28DbXFR/ARmLHs8tqNy60HK3HQFng7
HMxhcw9HqYfBqA8olsTvg76FuoEwOTa4Ycv61ZwETsIeV3r8lZfTI+nbfeRVL2bMAmoa0WoayqX0
zn51uuIZF6lLfk8dq8E7u2NyTcOe077YuIPF5Fc/D+XZhR9gJV+oCQQYeivYzuM5MiwwMSqi40I4
lz5vbi7hFZlVr54gph7iqYi0aR+pALFaLSQag0o0jR8TDdR4LqunxiDzODX9pcV8hJmlOwONPyZG
85mXZbRi+NuWubm1l7927KYfRt0/KL1jt+RV79i1AKqcqyq8S3XM6BXSa5wmX2Y2OxtA9GQW3PZ3
YMRHvj0L2eYj4ZIJLDIcS/K9nT/p+4BjsiO0RNnWRPbEMz7rnnWJi5YyclxrQf5iLx4opQY/6Kvd
1MUfRcLqgBbsrzylyiXzRrgOIiIvIB2eu9m7t5L6rRa52DTkA+2iF+xhmkM7R7RN9RXm7ektGGic
DkaMTxYTQmOhAozpR2xg5Jjj8BZCEsCYGzdYLLr3BGhmxPwGV65ESHoI6BS0tarHGQ8Wsacss6O1
g3bE+TxZ4hjOFT5FYk+bSMOXj//iwl4wvMdym+xjySBD9xioSzxiCFHUIFnM8iPxTy9N+biHfj0e
htmB7wO2VLtEPA4rd2T/ULVI/OHw0w5GCleA2KXnVE8terZvKfBvALBqQiABxepZK6NtO46HZb+L
1xb3Dq3TrGwdQZd8uzdmbMY1GKy6eOwc42Bp/DyKoaDivPyZ2nHvVTlLSFqlGQiA4vfu70a335Mg
+OTcOSsZPRZU+hBtm58bG/PIGthFvG5U6awik7zxbEn2YGyZWzYHmp4QxasR5GdKqPAlyBM7RdLU
lbMoJBTWr7UaAXGD/8Y9hF3L6OboT2CSPZxdOMpUod+AEe00LaCvE7UsI8iqJfQmNxJJlv6n3tMf
HEJAXEoVfby6urYhL2Rj/pji8dkwFg00MkhtdOwHgWy+RTbbQoWIQBfevOUNpLYEHXdOUk2b5c21
ssxyW9g0AqhITTvNwL3nRkV3x0tZ2+NsZeLvGl8zaoh0ULymCvTQTEcPBY24tjuWAFEXbauSJG2J
bUPIgHv/mB/DehjuzIyFgWkCgMt0d+9mLtW5LvRD1xFQsVhbx9kAACI1bH/mdkIkfqKkXLEx1OGF
mvEFpy47RLc6dibCtWDP7AdkevpH5UYPkUeOOwzLdzgFN0BwrD9zfExVkB5E6f1wFNyhm7rruHhW
GcnZiE4kBkrAL4bFwkh4H0He3DtRmNybXR2/4ko5dVr3YCv1PcfuY5uIjYfTIoo8ptcufgsWIVEE
Ch94h/iaKqSm8jCwFUi5tMDx4iSlZoiZyPyKyKRib8g3gdZS/2d37PAcPCztfMpd4BbGeO9hoMeC
Du20yX8KrEjUzdZ4DaJFDCbevBNSfVEcYPtVAtFGTh9FZ1Cu2I7BPg5/7CB4K6k0jXvnNdBMZiSz
vygv2wivPReTNtIUTsK88Jp3DxMtm0OJ6cQZrimNX/8H1vhvEbut/5KscY4ga7R/8qb9E/2d9L38
ur+u7d4vbsQGl2xbdyR4bod781/Xdu7fUsK2sCwhUdeFCTj236/tlvwFldtGu/AcVziGhHrxz2u7
hL1hQ+V0DLFc9RkQ/gVy94IA//9qSaRuOAYjBSMCfA3MIjYkj7+1KWBNc/QaPbLkZU4bADG0Tppb
bC8AtPPHngsJrKC247Vm0v+pB35m87izHeWdaGGba8bC8Ll4u/NGhhmLIhzgJDxZPJXSO5hcoxKz
9aOYqBOoNH07Fw3vlRlCOLCBiF4xr+s3bgYsR1jROWDducoc+95jO+QnqFM0aJ77mRS6a9n7wJtN
f4wcINnZbbSJcMQLzrGex2NS8kKdEW8JmeinTB/knk1dTg/9dol2rYLlqhq7LkAoafhaa7kE/Xv3
GmTFjwtawjBmD7Np82DlRFLHLFXrZubMaJU1HLqe3uhUf7ZlG12RFQ9lvJAFJNfuxMZ76RaNby7F
9G5q3U8V+xQctQXBe3S2o7aoiq5OliXBSMEKO4a5qNnDyusQlDBMQvCOFWog72M8tRGGoMuUaes0
wKT8f8/xf+855nP/nxNyzlEbdkAG/sbIMSx+zV/PsHB+uSYTr+sxTNtSN/kvfz3DQv/lWa50eBpt
KQQ1Dv/vGbadZb6m7QHklu4IXgj//gTb5i9eB8B28HR47jIv/ytPsMk//+EZttg3OzavAttyXcf7
j21JLvKdaENyMCJh+EpeEZg+nAy2owqtJyH1M1hzIAgSd3TyMdHWOSa4HQidoPMBIkQ2qo+Zte/T
4NlCqI64MQhtPmuFtx2jPGAL8wc3xoo+anJD5Yao/gOC43Fo5asLTVm12Waylkiz/Jpz91AU8g7j
DPazuywycIxWF2uUdAjLR5DV60Z38ZZRIlZZV3vGlHPqvPE6i/qcm/kz+599AUUZSbk89uV0DmR/
rBJ2NS2iVmW+Tzl2Ggc+v5Gab9XYvoj4UdOo6YzURzU0AByaXZyqI2FjIlqNz0G5gjdSwf26741m
W6EhJzxdrfct75Gzt0GMA50vX1cPcXjtC+/alt0xm/RDgsFXwt6zq+CObmW80wHr9uJ1mSaQWDFe
O3Nzzmqcfw1VlnV8oA7GH1h8Fj39xJa7h5S+cahA0HGbBWn2UAkPXMZxMtrHvE3u+1kdAUJAwRw+
zV5/DhubhWxyqF6NbFmudwPejwwHs2L0Ls2z21cbd8KV7HHXZoJ8qGNYxTlrDJG2d2G6ywJkhoUE
Y8FjS0NzWyTNtRRqy8f3XYRY0aFhYI71szQ6lOA5AZCENHvOdGx73HGtZ5m+J3xqyJKui8hjn0gk
G7iZX2DqoxFhIuC8FKLba0tBY/DSx6TnE0AihzaZ6mKnYF4KesnNQX4X9tJdHr0QQMXDGYMSwqSn
PXXxTVnz2XHjA6PWU1OzvkJTj2rIjlgRQzL/sms+ixBVOJT5XRIWdH9puKZmz1duehrj4kg8+aEO
0wPIss2kr10530D632FVQLPlPevdgyLZCLd+7Eme2Ypkc2kfdUwcE3IQ2tEpNj9qOyNCw8qTDokm
+R2jrrDHz461oUFvBbYW6cW6IrAmgnoXFfYxjK822fYSfGKTaifyqnfS0M8Fr3GOVuX31nbuSS6T
UWRa14BuxO2lbe2neGC2F+q5r3s/ryGsxnCms2g9J9XOItYBTuppqs6UJW2pL0egto1tLuZNy63W
K4OTgzCDCpE3s69mSY5Mi+9Dk9yw+2Kl07Fa7AWkkq6h6F4awkpDdKpIpWcVKnHmHLwIIgXtxgCL
Tl1FiXJaf7DwPBSyeZBhsW2mL519oY1hcyznjHFb3ZHJeMuoKV/SPRAgIH2iDB3CiEV3K0K2gLZY
dvb1y1gDl+wUWVKgqO70QpCGfWt/Npulz5ufrA4M05qoEmjlfWOPj4pLM/mNjajpIW5q+w0j194d
goMmg73gusKI81uUr40LrtGJN1nWvlakhtb0Fu/ictxp+qsza4yd9xzF0KQfolr7E2bTuTLNSyFY
aMYGBfPOaoj3bhpePUPA3MsIdZnBp97N7y0VD5hK/oTk4rBcFkwtC5026tlfOS+tU2FMqY6GxbWj
Z5j364S14dR9R6V6rGpwUp76ypcddBPUm8LSC1SI4Nkza+qTiRFplXNnsTmo4kMpnZOuYc036AhL
IAiDFSFH29nvc9fsorY5paYebnrThosydXuRhc8gnrO4SE/eQNoxdYMnuj2PVfVtqoTNdnNBVsKH
crRr44Yy8OhVzVUOi99P9lerR4vCImkRI6bAYhUX3LiS8om42QsR0uuUzxszTnc9YSZs2dfEHHlw
/42oM1luW8mC6BchAkBh3IoEZ4oSJWraICRbxjwVCoXh6/uwe9Ebh3t4z5YEFm7lzTxZ7WwkDVNB
HRYRqIdvx2g2OWMSuuiK+OWzGHz2hiQOzPnNj9MTps+1x3AWiByvALyPTJvr7A3QB2kCL6O6QIq/
dcDHoFg6cz1nc/IAniHdGDFwqum75o6mcFcP3Q+BzBClM2mgXvNBmF/r8VXRkBoTPUSOIOO4bGxh
HzurPphQXj1OJdtOn8eOuanqMFLmJliTxH6waglh0qPr3p0PpfwwA5c895fmZHNZ4Kc2q072pjId
8O0M2wH2kMTjMuIIJ0pOwK1l22J+4pYhOtW6H75vnDoVR34vD5OyX6Tmrsi2G/Uw/Gm9mbpo8dg3
vBgWsw6IbZLPiXNEDB5lP0XSi1MPJvSmCFgezv1wxv94qNPmvQLnSYRhN3KyhfYcJSMr+HbVzYRf
gBBbIwBf37nS7McGPntM6CMuloDd913LmuQnMb1/Rlv+Jn71QfjjNxa0DRdwo1XRvZgzDDUjLb8s
2R5kyfdRXOOMkZZFK9I6YnBTlBuVqu8m6X7urUIk/jT4cCzCGd/jNsj25BYnXCSfBGdWdlMfTdI2
CqfbSNEDKcPb6FusGamEcMVVBuY5bvt/Q0cZj1k99/FrkSXYftIKUTMmTmC20z/TyM/ZzGzQpX+G
HuBFKbdVOv9U4ycejvUMSMKhrNTpJ/DxRGfgiHB25K8FXsPGqt8gybBEX2kP530nD01+WXwyCJkk
BdUb344PmbjfpSV4ozgG5l68JBYw/KX/U9O8deehbZrAOOkm4c8ZI9sZV352d8u28kDf47JK5M6f
6AEB+vZdmWXUdvO1Q8oh47fJPPvbV3CiHP1O0uzR0PBkEcvfEDaOZpAfZ9c5kU9e90DiVVODjvbc
jS8EVRTWD94Aano6l8xgBRHBBabaNcm6V76PVO/tPGc6JIIoUOs5pHXDexG8C1wu3QV1A+CveQ11
eZGm2Gm7usQ+qWOau09JtaxRQHD2GOroxMF7oAYaTp/Xnr/8JgY+Tv1c5FA7/K0329jhWGxUkuc3
xtyXldNKGz0WErN8vR/k/vhiDw4OTtfGboxFME9/kd/3KCprf8QaOV7Jqrxlk30HBeKnLyPV8Rjn
Di7spSHSQrIxrMJTblefxtDeuli8imL4SsPCWWU1MK77MZka2c0zGAN4pHnqmWeZIzSQIWpvCJDU
4W10fIJiuJVJH5rhPqx+vaCFtZStHPVr3RvMnTPN9z678HmRvLmI11JBuq3M5dKX1sVp5ckGrBQa
pAShTr9NLqDkwAXUteyNJCrDG2aSmzsFkPrtIwSOzcDWxm6MbcjDVOHiU3wzluK1Q2McqvyGNYN7
pX00bPWM54Li7HgTU3AP9v+QHebkxVDbAfyc42Evc+wT9oH1kMzg6kBhZ80TtWefTgkiKYxpAGKU
8mV1MUX6iXZ+Nxj/TRVWrjBvo2Dww5UTGJEaN6FRmRw0zU9rkyfrch+2oAbJa2zcqt+MMP+p8Isa
t/3io+HL4oac8FP1UwnmErbOEhLiWF6tFp4PPnF7HVaofPy1eIuWZmQOxiHIphvBt5unvOmqF3VI
C0FGHj5ZrJ08En27rgn6scWfBwBxENwGSBk62xB7YN8NSN00cbn6gB9bQnCl91jxA9/bE8bratmy
XyrvZvZ+nYrM2PUifocUAGcawbyx0FoDIP9orTLwT2bcXIcScnHciG1MsLcWSG7AfYc6W6lkjXE2
v+ftUFYJWEjCeVjzmLonqmbq+KdIXMT+eUZyNPDb6IW0J0jBQP+FgB6keM+wJrwMpQtFSpj0KWY1
MFwguK69R5DG7A/5czCwldooaJY9s0Li5buC/vBk7VI/uDUo42vE6E1QDL+db5L7I4A14/ZmOmFF
hdZ4HOPkeWb7HkBByQlp8bqJYb81bGJ6qEYP4MX2LmcONjv7jzvjorMC9pON3QErIZiNWI8R/CNM
iVB8sBu8zio/lJV7zZh5bZm+EhU8uQir6YJVy/+j0RP9+AYW5FCObOAmguCFjfeZF5pYxw5lTVMS
HxwzmGDBMZnisGtncahsT22L0dvOWBoC5W06oT9iYeFQKnLjKPi/MNFF2T1YiVl33bUMpZbLS6Db
qQrWMKGmg9EqMEeL+nZyh6F8PtRZv03Ie1fkrCh1WrVxsLExx6OewBINN3b4YRHe1eGfaUlPxYRv
yuN9FCjKuZiYJtTM9CVzzGgp5N2/gUuvwFdUJbfUXHYLVe9zfIVKU/AYLuWz7eFQ4PZ2qmL9MaTN
S93YGzyEn8VzkkLkb+LiudU6ecit/NUBWkfyeMxXfAtffekf08SBMmTzLEP+VMOhk8AOTfgTB9f6
WWp3lyrL306TS6ToDYfqPs8VrPbQu3Y48jQ/cI9Lri26fw4GE8hMKeeRq/xDv8t8SNueupWJvYcn
uneKFxUYzHzCfR10H8mp347kQpQoLmQZWdS22zKXUQlViMe1N9lGh0DKl9Y9FV7yXFbLvrfsszd5
exOKJZ9BgG28y5THH8k0zFrw0ZFvfbaywt/Z5QPwUDT/COgfRFccYx64xSYUhKoOIbDT56bHrcxJ
aGMO8/s0Mt13iVwHpgPmdcUhnrIu97/vU4eG3DF748ad69WoXzsyNt5P6ZuHO24mHZKX/+YyTMz8
w7xrLYaDO2xdu+sUbxZLpTZNXxoXddySrO/nx0SoaxzIl5ivYBgzbqnFGpCOz0O1MFq46o1L9EPZ
yqjI/go33MZ+e+om9xn05clzCTsmpaXXceISWwzpIOgYwKjsjEu9llw/a2PY8r8WfzN/Uru8wPRe
/IzFi6hZKCptkKxLLain+9Y1WamxbCIS1NJ28Nd3Fa+G8Vh13mUS4qtqw8s4VQcAA6+V2x7lPR3k
Nt0nm5qTm2IrSKyjnhrzMgvYQ3gOeQ3OpA1zIDY1UM9NuuiTm5twHuNt4AqAAGRGUldcMPRfzKGJ
2cD/bcv55HX+KzoRsFMzg3GY7/tsPA8QSXt7Ym3rAKnV6icJJD/uqpweFG5rRMzgwNeyxsAUecDv
PCXaB365GRaTrXL+5PYCmLzds5V7ld6yxq9nMvFXUTV377o1P72MmJxy1hbOiTAvAJ/BBu2Bk+pu
U4bL1vKWXVM6L5417dXTXBF8M2N1yQdxtEqG2gk2g1YfFWqHO/G8ji1/qHCpcBCfvQBSsBCZ7Uyo
gG137SpQiKnEocUhlE3quakXinwadYzD7OhCieuVswrj+UkRpCRPZjxRy8S5cMfUu0nxMab2azK3
jDyGV23pHH2wUuPs1jhRWSkf0AdYxPfxLdTOtp1GGJQUujB5rVJ1WCaagenWTMiEE1zuAvNJI9Pv
stZL4A8ShcIEjJPtIvSmmsptn2P/lml3368dzJCKA885gnL5IfTyMjNr2AV56jLcLTApePFVZ2dw
qbJjU+oG1ZO5JW/CLL2IR38Bp5WlBoPNb2EVGwdH4abAU0t65pbAUS7LR4EbP+ihuKcx/3j7RR5w
3Wbum8j7rTfyxiKoxfiI0j3/TUxz3TbBtjFPUn0brCtHD/eHVOCXvLd8CXiOUcNSwGmD45CoE9ZP
Xhj7rCclzbsfP5y3linaHWvnflJyPXE/e7Cr4TXsJVdRe08Q99yYDlEh0/i2uDMxjCi5qyWkUfvB
FVR0O+d+yNZW+tYCuc5zDiPnQ/VYZSruOVkWnzr3AQ/HthlPWB03jP/Y2fgiy482/mrN96bQdFhk
9ctEPYYcm3UTTqsBMgIBYpPR07TmFae1u9HxISButW4S2iGyikSeM9zAIRaRq/trAkIa/jFdBG53
tkr7RP/ds556uctt72BlRgZMn8gbtMgxLj5EH15k/E5Yh8uXZdyKFCwhS9lTGVPSsO9QLEC+ccKZ
NvpdsVwF1vjAHH6DFsJhlzu4RSjdiTPOrZZcpuHnKD8+mZl2JuyeLv9og0HoE6ehfeJcBrHxVAUJ
6WCwcAG9ND3XadTVJSBsQsRE+t3TkHmcxfM3+m1k8eVNPJFMs/4tn5OfkrixIIRYZYeCOFVdbOgB
uKgB8IFOz4UbvDp5+VgR4g9y82+ecfkNmGpO5TzB2AzoYTT1caJGch3nLvJkpyiLKyOSuYes466k
BLEDd75Iia9YnQ3Uh5LanSwAWlGAGuPfi1mry8U2S+1NfA/JeUz9gAvYEkWuC7K4YntdPy3LOaDq
qRMdgXtmy+xPwfmfp/JCmyzHGg4gbpjduhyApZlwswlU0lTEjSAxIz22j3gfWDBfJ39BgkzQ+XgV
Fpl4KBE1KNUBht3WpyqHZlldKmOijgyzbD0dwjtg1IPQDfqsOEM3jux5OogesbdNONe7CtBHsGya
Sfx2WPyxwkwBDarxdsnZQRtEA/kjMUpGIzYgbh4vSsGTV2uiuAwufdQnalc8ZgvPQ5TCMuQepor2
yQdmASKM0Ea+b3qxM5kVO2PVBi7EHdC8Nz0KamEqWk1AMQyRbmgwjeZC7kN/w1ofuycz2KoZU0b+
NqoLoMx45BYI2BPNMDSttXAS74H5YejB3cPqIBPVs3he8C8PS0qJm1jV5HlHx9hMCe1ecmWx7YIw
uO7vkwjClQAg0wxb7UT3pXYACMysIzm+dSgSvNG2IgMjS+xmnrrVvSvKTG+k03ggd25sHBPq/qx7
8asJjrQat7P5NJlYLAQhpY9C0YOGmMvYDnbB5GeH4y38idkC5hjOkjG4tPoYB08l2PM56xkxflRW
7Ut852SiqnOXYYnu7VuKFauvuzPT+dKSQNXzllj3Kg9nfh+DqAYTRWFFSdOTTSdVQNmUNcQXS/zr
6z4ystc+D3YJ9AuuGGu48askvZE2eyF11BoNpwUBVtFvPN/boMgfqjTclcVHN+wngF12owh/r1g6
5g1VSI+GunVDcUbq2mXlU0YuryPZprzlVUHIUbyjRg+vVLByHU7mYmdr7DFm+Ukq+WBPX5Wcva2V
FEfmHz+qafcEMXVuajSdBd6NdK++L55gAz3GhThhIoQJakyRsLB/gBOxD0nuP1q28FZN15MMyR6d
zrTX08BxBH/oj+Pzyk9a0nVsds7kD14bpOsOqUsyjIk5eRyLe5sknrRDDwUBOyTzPhRnP43f5nj4
xnIDo3MOH2IJ0KYir4y4yWUvrv6M3r3f02P4Lm0CdMm80xXArntA9cQ1XTkEShxPbVQwbSVrj4Wt
0TKz9m1pPHSXK8ReEtKxE01/Kiha4aSjJf9qcgBfMeQljo8Ee1y99JtJfxrqHODbbINi64JHLViV
CH8n1HuTepulpZhtZ4QoPWQJM5QC8j8GcWrc2dbZU9eAsqoPxoh9yk1IU8DbZFQ4+/fmEpQA00i2
y9KsbZSlvHw2k2obgl7zQmw384puxShpCcneLYqWT5Zo3mc0oJicK3WCecsuT0EdjeynWOzSftCA
EY5zrCt3JdFP79Q6akOl0Z2zrFenXBvpwTXEW+D1Vz2SXPKl9boQ/+nRDg+LWyRHRnYcrwn7K6uA
KC15xC0LiJiQy70S1OfqCFxlSzA5OApZvvmTZyElGCbcXJYAUrM2Zr4iKdqZuPs6fJbU/bRr5RH5
8xJcWHNu4VfNn8AqQRSaGjzGwzrI8En2uYv0ZyB1xVDSQlnMr81tcP060lM2P1eF/QrW/UdPDMoQ
nv1dMKTeVs/86LNufJrpfHoRBQdWlVQw9xJ2ZNNYPqcCnH3jnAw+1nMf+69x3vRPsXgJYgO2re/+
Alg+52EpP/2xfEsd9w+8slT31mPeCui+BhH/YW5exbDkT7Llp23ZfEtCt/ue0qLfGYE6hfl/bbOx
sZpyzrfSBukBK5MaofiZTk6ORRtcLSUaX1XfqLUedbAKkPIP6dQ/eJ08hyBu6AVe5kh7WAUFSJ71
cp1lbu4G6FpsPvWPa+o9kzSevIRUgPISeRoSat1Fu3VF+Bkr3PhlSqNXar8P/RIx61Nnpu8IMqgK
cYUHoMb2mwnS7SrQMA7UEK66fnx1TAl4YB+SuaU6iOVLau/8odyFdW4eSBc/yGoIcLURcLSyA2GJ
Eah9aJ365FCcIb8MK6ib1F/pP5StpBDdHEyl6i8B92NvgiMy63qbKNKgsWJeL9JbhlVk7ddopJPJ
RG+BJb7Dky6DNFN4Ni6fYvmShq08Cw/F2jWtaFqK7JDHyVb74V9TtAxibVWsi0JC2vL0tXJqF5my
hsewtF+pT+ze7njZTr1+XWA9bQhM8samUBmGQMho5OPRlVnHY5i/GorZS3QiulNPNFWTR2k2Z74/
EPecBJ4sMXiqGCmgtjOgcaO1SG7iWUxGZ9iqChwDBOTAQSvsqGoBv4CaNMT9X2vhpdCNgG1zmW8m
D3+hP25QHcnDivg3vvu0rL7pT8I9Q+F/6NtmWvVDLLeUgN0y9p6cYs8Lz9o6iLkejwtFijOVH2yl
QmooDPCApD65uobFpiarG8iZEFrDsiNOfnVeqTMmLWoU9ee8pNO/dDllWbO156Y6Vh6x/Bb2Fgwk
WMcWRuBqhBsAIfpqp7Pet/W2NSFGwR8HMVVxi5lDiYw1rpag/pvdhyVpDOue5zhaGJtJnlS7VuXH
2lWEnhSAr8FhVOHo5Sb4neByWY02YPnWabuDWYSnyZvbncc3km4+n95Xou4LF+RqCTc91aNkqyhk
pjumTQcmc+HQkVEEqCgMt7PM9ujiP2FXfUkvPiUhWJ1eQFru7Ksc7pqpnk4NjTQPOWh9KsxUVIWI
VoIlMXM83ZZzdee4kGOfx+pNCgygBXXj2xBeSuqOz7iUrbM9bdwvPIV88jWuxKxYFlgr66weUKKI
UpPviV8XfAknLzG2y53+6M+SIjMi0L5oMW2OvBBmsww2pJ03AtzGtmVjTRuOhbZ1ylAYsZbzwOsp
fcx0KJ4o/0gjZMkuGvkt2Hg/3GXJCMQSXenumK6OXTsTNwYxZvdUHhNHWI25P0W0u4M1HQ0u5S5C
VkJGp0ccezAL3p7Dgj9ALM0jYzzlN5Mz8hZ7AaSyEQR2/mEYYStMwCFO33RITNXu+r1ZWeaKgBtg
fQ6BsGyavRn/gUlS7ZZh2HjQnvcZNktv6B71RCd7ZrV7NZHRNnIyoj7oEW2GOSIL0d8KhRBISQby
UJbRkIlqHYoWLJXxXpv7lm/tBQgf9d7qVrTibxFIqkqk+d3lIwuYOGvI5/0WIULNMIt7PPnTo9oN
vc08Oa8UgbgHeNYseWprj0Nqnzp9QDJ1cSI6XknC9dRBLMX46HJ4r3LduhtRGv5zMi/+s4r1vznE
UQZbMXmwO5sLh9UeqQWwz229K4SP9aAPFaQN7GD9qOAB6Hm+wBuc+OEW19yJc/wFwN+KD9Oyl/Mw
dBRsVO0QoZ26fO2D3I6iOVGp8wrbmO7C1t2phcoCNkFJBHBu2nijxmXF/WznalDLw0CD7P0XzysI
dQj9r/X6WzwJb0NOLNtVpGQ2Myhzk+fiWqTzY1DTGh+TPtnV1EY/uPdUuqRY40EC3TGsZVW2PhQs
PMTwzOhbNjMWMl7tlJsiJCUJ9/KhtfA8hFjQiLgJEfUAHBnvO5fUmlxzsWvh3gS3gVkVBYGgdktg
c8sVJhoCzjTMcQtvBmy/oe0/zhb7y5iWlglcBvHO6RdG8wUI4ymfGhZZss4jQ7rxHcDbYMGHnuQH
pKph1jXHsbpQQmHvi9zPo2Ri+SNy22UxZP02djZjjvjS2EiOjVF9T6TzFPguJDD2mbhxifS1Jqy0
xUxaStyQHoMxJItH/rCk+ocbHFwBOLWlMhmzM+bpOdgkky8j6K7JgzY9kK2t8b00on7MrW+vkeJU
FO6Gh+UYdjYIKmd+9ErFBqm0gC/Leg++GE+Kx7XIUZB63DYutvH0CI08A2+eXIAkI2H5+DTcBBiu
lQ6E2VTnR2A2nQgPPNXMAy+dMH0tgOvRQcqmOg0c7t/4SmhFKam0IyOE/aS3CBOLa8h+62zV8b6j
gCgPQ95VorkfgjCSQZizq0j5R0b2Y7QDiNOUI3EFOYdL5qjkSJEe+XRFT2k/vZtUaT2Y+WnEMxbp
VnCjgY/nI5SZ+cI5T0NCG9j0YEEUylSi9rg2R1i9IBSdNtyMKql2s/2ipyl9Isic8KV48qBqgLOa
q0W1UO+EwjFBJZp1MMA29E4FpvGd26o3a/qinMJ9Nsf3ECDsPugltFU5PFalu8cMOW7LjFJHryC5
YkOMMhLDPTJlrjq/Obk6VFu+bk7aAW5pMITzfceYr0uXH4CyZHUEwKWRKxcIW3rCE2V4PAqKppaO
dIaBO389d7DaegKT67I/pRi8yCNj0vIDruUsYW9z4JzzhU9RqbEO1bH9CpwMF/lYLgcrUZ8SFsYq
0cwuFb4OdPJ27+gGLbE0gDp6Pql4L8I5Ez5bd+IEE5gfZQ0tJ9aUOV8dvi8JRf82dsMjBz1EKJaF
rGKsk5D4S3RLtMHLxzd/mD+tuPkWlv/eUIF7qeV8GVAciiDPbhBRP9wqjTfTwBpatHyvwXcgmhF0
YWnuc3VvixAX9vLeTu5TLdE3/Dt10yUxY/c1pY+pfS1Nl0OWXpBgFGuMa2yN6Alu0quV+em6uJv2
eLgDeBg2taHweAALDgm/gGKG1eW3rJe7VV9lYGm4NK0bJ5MHnVsfGsl+78aEKODbECBr+V5j/xve
y9T6Nxorax78lduA75u96roQwEZNQVSaZs19gVc+G3XYBN7eHnzzWNIxV/ByP6MWJIX/gciNUUjT
EB+LpjmPFsOMC5GTHDq16s2y7pZyM3CfQW6zrkNeYAPI+FsDq/JWBaLKMYXYRKHeACqpqr0jw356
LMwXL23bR9C/8zntjnPH/SqAdxEZ0Bef05lfOBa48xXfIem2Y2cG9s0T+WNoxZzCE0GfWtvxZbSQ
cqUxVt+Fh6ZcQ9Vdx3D3NmFXxDQjYb1v6jgBjUI0Gl57jD2GNE482CRMQMWewhIKQcII/L/f/f+/
44I0HScMKHzDTmSMT/wg+52YO8vkULy7eP1uPk4W7wqM2ivEOB78xIZLLcY58jIaMC2cOEaPv4r8
8ZlYTk0fobR2bOyraXLoG7PkiaKh71qSMm8yN9/jkLlH6c/KzPOrySK6r+sPY9EFgzCwRdG50773
YHkkDf4z12rXmBUEo+wtnAQ/Cubrqj85eoCol4q1u9gAxQswaTGAIXzI1m2h0Qzl2v+63/G3ToYF
0kuIPoEA4y9G/1WY6HMVSGbtQc9ncgv03AkQG91kHZRfn52UgizT6k5hGjxLMYWPw1h3K9fm4uDA
xj1YHlAbOx+eW0+f+qxm72my1R5TkAEKWBrpJ9JewjYvCasmI7DOGvbDWSsQny6jBRuxrawd+Sx1
t9cV2/GF8td1awXeNrksNppGQG6doSpINm2l94tUIOAbzBpIr7ADCNAlPa3LXuOAqQ9gt1TCpZ9q
HvQhd+TBo1R+Hbh8sYkfY8ReUNWNLA4iw56BkcSF2hgFPC3h+g6kwHrXBeVXYTBRp7P0dva8C+R4
WrLYOU5QTNmz+KdWwQxugC2Vxl64HbN4b37bw187LA10W5PKkaVj1E7j5wIm+obRPn1oxzTZ1uno
shZv3wzTTDBKYsltQMBuC4aIB6277jlGm2DcfIsnf9zLVL5NAsxnr+FGef3UIb0MX0HPNJCkj7XZ
78yu99+q0qzPxBWRYcCazHWSXevpuasBaAI6NSg7C3F3wv/NZ/fqhC6HwvBdzbRmD8heFYoaYjZl
FMlsMWHmy9m1jY1X4ZwEKfLsWqTi+xIbgqFxyC9x+7GM2a93b7i0uBfbIcvTXHCvlOKP8DlruzF7
t4RDDsn4MXrvbUTz62RcnOfC+EOQ8mkJ22KXugkRs8Z9cZh3zGCMXOpC2G6xTUOVWYXdaLHONP51
Sh3YYsFRKXpibPDzi5iHXJEE0B3mVvqlswfPExGpKvDOazMrhwObzm4FnWaTqpS3a7KjCSfbhAvW
1zRJvhOn2zhUoK4dWQkiPT5lO6b3GpbtyQz7/iHHjgzumAMThNo+aBWGYowoGV1Tq/mjBf8Bmh8t
SuyZuvOEqjZnotzAQbzvaxxBwE8MuhH6b5dGg3jowUbVGBBrXJkPVNF0USPv6x1uK9A4KBnnxyAd
f4n4Nh4NUJIbbZh7QdYVd4b/nKfTFZc24UdM3ZSmxbO8THhyxf0HQ5mD39OoQmyzC3j3djXBNJsn
qDQvEp27z4en2UnRdJcGnpldfXBH/tOLidfQNL4nlKGQo23+pvnos7nk6pHWF/o1zIv3Mk2U1Xm4
CnKBPdur6WqTosdu9MD1at6AvsAsZok10uW4YZCbtnYK7MSzzJ3RtVSKBMYmdrhHa1tbwAuGYJN6
3hsp1WHt3FmZoOEoS1qclTNyKqIsnaQNjZw39wUqQ/ASqvlQ9GZDiK35rnPr4pchwlVlmvuRtZ/m
+uPVhXNKkunJuRdY2GQ2fa/Y14X85MfUYkHE6tSmHnVebsDHZ9wBV3qp79Ezn1BWhA0cb40EKSbl
aCBc4qiAzbcaaw1wNrurZIhVgfTrVdqlwR3tR9wUDk6t/DUFNR1pFXtrj8DLWht2CCVl7HypMHIH
DLqdZK9hJCkusAkg3kD+msa7bC2yp5oYH4qoRVM0NUODC0nTyXhbNTWgZXzEQ1H+SiJ99OXRmgCa
BxSkOR1k/kOVNG6VtPjS/P1ZTuQR7oRmFRrZBVqZaozXIFwHfo++rcs9+RRrG9hAuEC6/NB52u7a
uEH3C9pzwwcTjzq5vJpK0xRuOJv/sgOP0lX8hWIqMOuRrwfG6R0TyyUIc8+4Tkvlb9sxuYbO44w1
9eqLgYrdpTzxxQEqH4D/EhZtzsWcvBUjii3D8MoKchpYa6K9zRx3j1ijMNTlJ52b/tO4sNbp7c6N
GlWx3+1AZLTttK8NUDyL37nrQunIprvthQ/Fw0ToHXyLzyNY480zQriHLJkLI9wanNr+IoOtM8DG
knwxl54WOjm/FxNtA0btusfMo8aavjCQPCOMjMzs9sKx5ycKMxxKeU6SjXDBy+qvi9TUB723WoZi
x0JR1f4lk4Kjvbup5irzJaq9z9ZgnGa9Fs/UBulPT77Am7kOnKWGm9A0H3WUWHlhESXzt4y/Lf7W
i70Z+2ANCn1jhP/iEmMV/UWhfsqDhfH2UFTeGgQ66weQov6/WF4DaqnG5neCrFBUwzaMfxu2einf
jCBs9lMI26vvD30C4rFyqHckAquLQ2UN1DJlqy7t989Dw/u/9Dc9X7iO2aA0OEU32As8nNnl/Koo
1jS9c0VpY4jDf7Tti4PvI/u0KaJzuV3iMorixP7ybZpm7y5vamlHp731RPG5Ez0GrvnkQf5MPNYO
SlD9ULt/rBk1URU/hpBAiPWHh4tgQY3Pdfq3zil2iZ+0ai4J4KyM4nHKBFZV0bzQN/ygXPmr5a6S
b0X5xyQmxSYkdN6kPurWZ1Uh3lrf6x5GtutlnTzRPwc7iD14CzcB9wloKTob2TY+FJQb9MF7MyS7
Yog3eCD20ixO5gz5ECLg1AWw14m/rtOBtnY9PGTJh48Rpi/wyxC2lcLYhMHvmHVPSQkekKmjNa0d
EIgDOsCBzM1Zpaw8jS0Q2PM9ROGwy6DY4f55IeMaEm3AdeQZEb6Ex55xdMqf6/6j9n8WUGX2gCdZ
IvgvmR3DiqpxYsQvpI77B0W3RxAke9TIp75sD46jN+lLOTH0d+59ae2iGOoCI3e2G2a1XSwXzS/3
vlSgjpw99mGkLLZOyYfEAUPEQPMw5q/dBEYs7RfC+4H1HNvsLzoTzHAKzlKUYH6AXXDh2zA8mCyi
FatMUsaLEBdlWz9ex5Exh2LLyLL2hD62kihbXn3HGL8N9eEyQtEQQ3vK2XOa89RaRFfuO5OK7l1W
C3ymaXxzB/6j53xNNUZnu9cdbqrVzDp5PZj1R2KU32M9PwmaSeg2fKi4Ktt9+WMM+SGYy1Peh7vK
4oOl8bxm3rNmQk3kvLN7mDlhhgEpo4DY8AMWpZw47AKP2IcGhvWFkjZjIPaBJWAdE3On+vFZdcS/
ywUXthLjSrrjnhpAynmTw4RpX83NBZV2U+ICc6v5qY/TLzOcb4E/rBE8CBS4pP6lPKdQD3oaVVB6
2URgI5Fsp+0p2bdjt2od490I+39WhWFU7LBOon5ilry7W2S3Czsn8nBg2Rm1gPS6ea6Bb5UdR+Hs
+p4zZtBgnTGwNtLYUwdMsQL3W6IJRnOrvAP67VER4q6GBK57xjDMynYo1FPGBFxp/03UzLlhXKyl
656UdD6K+U9ex+uuLPeuzXqRsrfYeo3leDQdjLmz8VlMFaKgfzY467mDQr6mgDWLUxqq0vyE3XFF
ndY6mzXQPONY47T2gpKOv5i1dL0qcu/gCKZIrfSjydtxFdS7vG2+/0Pdme3Gja1Z+lUO+rqZ4LA3
h0JXXcQcZEwKSZ5uCFm2Oc8zn74/hvNkOg/qFOqgL7obyCQsWbKGiNj8h7W+hdmZKU9JmMSUaWu7
iT794uS7FekUFPnf8i67Afdrm3//Hxou2r84XIXA3Co1x5S2gRPXXP7+/e2OcW356P9ZpLE+lbmY
N2ylxkMavwYhjpvKR6wFOiVJos+t4MFn9OtAQM3C7myUFiE6Ds94dYo2j2/n/w7+aP+9uLxl35v/
9Rfc0X/89c3m59vB92Lz1r795Y3twzv51H2vp/v3pkvbvzuJl4/87/7l377/txyYiwHynzsw3bf8
b+e36ftfXdTL5/x0YCrWb8CLNM3B94xhWtrqHxZMxflNtUwc1jgtbTzR2uJ//N1HbWm/4RdCrmFL
oaqGo2LP/N2Faam/2bqJ+9oyDRYP0hH/kgvT4lv75Wn2+OdxX+qGoZm2RE3GV/r1acZkoq1TNhob
usBvGBLZNkaDsXbq+EwYFg4Psl/oDcd1XYlmndAZAVoO15BRPxppgdtLnGtQ4StCk1/sJvvil/U+
JdisMrRrhf2DjcW8tWt7I3scWnpuKdDm7n7AfaEpob126uTNExO+9MLd4wdrmJsf5F/Mit1y/IQC
6lKZ1osejPdY4S4lkx+1Hl+yGn2onJ61JZMwxvfY++EP34GTktgC1LDS7rqmTejegG8rizFF1u2n
onoXe611XgJjvNtK4856imSOnY3gzj07gkQen8kAXc0i0lO3gdHdDQ0WNMtgMPYYkZRYfx799pxh
ScevuRBo2UfS9vfGNjKwmReaiZ+RJaFmK0gBUkueVZ/xa7G0vzlawDMYi/KclsB+8GOgFIKFtm5B
rtExTh8zy9mqownKG/kzqWUtQWXGCpSDiRykObcNCpu85LsmI/RrGHzXUw3nUgBUYviYSCBTssjv
A7e7UXZ7ZlP89OCdkamG2V7mZBZog/QcfEp6aI/HeRD1Caicuo+MkUWZP510R0XbWd/L2dGYGxR7
ltKE0i13FSukfZzIR2FpbLHLssEi1nmOglzLD7LNXuc0KfdOPH8qDPlt0QesS0O/EWRqAZCdiAOz
IbC0ynxonRbkLivnXnzT+U1sqjH7otfdIrZ6Zj/xSoHK+K3lwvCWFAGvWfC5oROztSG+KZKHUbLN
RWo9zyq7HtWJyGD/mLZThfkrPDk9dXBlkz/b5d09iqJ3aLow5bqNVp57wnFErxCwawfvdVmcHEAr
q8VGHzD0Sxzu8ZDwg29DkRyMof+oJzpGrxA48kjvOltAsnvMahvE/uQyJhttmUKANNI3Myq/VT+m
HnrYAftYcG/H1tgQtY30tdPyTWr5GNSgO+sEStnoW5NRIVRs2oTD9G70LBx7Vb0ZICk3lnAt/ADA
hWKWZ8kSWN1rF9PpexLX+w9TwXMvYwMCpBZricjU3bC4oHWFhjGyScFNUKkMoZRbXyMe8NTGJff4
ioa4IYJQYfmDCwZBi1WwHmko0WYttg4FLZ4ZqPc2MK0jmURHWYX1YVKdDxhFPxboFfDEQt+f4/KD
qi8Z385LrPPUrhb1U+BXT8Cy+3WZvyPju5I19QX1OVkjYc0c1ocgEINMA374STGyLzGoHlYf2MM0
EbglokQ/fPOBDawTJ9E38cA6mTkqlTdSRhA592DZ4kpN7pb/x4iKtpv9mxHZ+Srt2hjlvriLvnS2
pTGfyiylciyeejGT3VRPgyeQXdnqSM2nUhCpMvCMJGq3Usu+0En9QG6yJZ/rKkV6E13w7sz8XCRT
0fjSxitQa2kpMbzl9YBbseIRmVVxyyt1Ic7TKUizIkaPNBE1VshPIEumCcoMHwu1rY8/q2rIaoxO
UdCgAvCdN9ZWKLOMul87onwZeqwJxQydCnbrra0Baamh+kqCp7oaJSfbJLoTr+N7SXoPmCvlez4I
ENbTK4g3jz2wrS0hbASkkcbtvznBGOHo5feVjzUOBZTx5IzRdUNt9Vkfl1a2LQr21iIziLopAXyp
cVVtkpReeXRR/RRYJakskhi2C3cIN8vKwwI6GvRXMUH/nwU/R23k38f8Lak1lUhgmutwea2p6RcH
aAbHfQaPn4lwNsFqLI3XLio/RxU0i3+9OvmnTMX38d/eixIZAI6l/8CFyn9/rTQe1cOfH/JP/6G/
VCv/j5Qn0v6vyhN0em/vBcXIo9Q5fqNwXD7hZ21i/SYkYBcHPISkAIGk8nc6BH+jAmWAlEnVYkCm
/bMyEcZvFB6UHaQl2LrQNeePymT5K1Bt8JAsHd4jn/ivVCa6hBXzS2Vi6byyJSMLiUvWQbm9ICB/
rUxGxZ7iuJx68GLLPoWgbGa8ZL5uanPc9M/pszLhWSi3RkXHirD94syc3rxGCVbFPBh81NUfi9mT
Jj/jo7qnvsQdcrbqT+2wEs1zYj5pJtvao4qxHWVoxZrMfp3EHrQZZ4591ONj+u4AkJbbxeGiHZKp
3ITPQzw+4cMUOB1ZuK81kBQa8USvlkVuOsxlaLfzMa5ZclxIht+p9rbTdvN8ysZtjZ/YgVQjXJG6
nb/llbBn/pnMZ7Zgyz6t2uLX4yz9HvWbEb7pAxPOsose94tC9xhTunxOcbZ8yhU3esL/MnfIY1by
I/nn3LwWN1SAUxa8Patug/i1+BX97eLV+WxLT9E2wxszilO+n3/4z3i5ekA3HBHQjuujctDjg/jS
TSdFrsLdvFY3eBDJ2iGeDpT+/t4f8lVNhgyY3pP5w7c2mDbU/KINLj7dhSaDFHFlbZsNa4id80yc
KzHib/q6PgbNLr6WnnqIQMooB1y9hM6eoNdjPJMYAanP1BI45E4U8O4ZBZ17vh/0YvWr9dVMQQd/
lsSqpc++fxvae6S/COgXPvm9zPiP8O2IDBBfsa1haEi3YCgRIbOIWSjw3WoMN5O+T9CiEC8I8lzD
VbRha9u9KaQCsYZPThomnPmi+9tFBYOtftotVuxjO+0a3bUt5ljIV1eDvTaIH3suv4kfE4r/9+w8
XdJbEaKeFlf032SEi+C73cAX963syS96/OgN8cdlYnyYOpf6Q87xD6dsYGvIzPvXT8H/k/PtLwfl
/0c9mq7DbP3nPdozOcBf3+pvvx6Dj0/5eQwa6m/4wmyD88+Rumn8CbrSVEg47CYcWzWlZuNx/qNB
s5e/wojP8chZyPrqj1PQEr/xpmGaOpSc5S/+3pv+3vNz3+D3TFf7+9u/zgBsmsNfjkD+ccEX5Tvj
DHY0ZG3/wKYlzA7cbFH16CogI8L7dB8XDc0DNsYgy7cTPlE30g4a6EssjZPjyAtZOsUVu452NB0q
EqJdBK7brrl0QfqRvM9DKQvt3Pn2JyB1BTMcAOiImDhG0s6UwGDUJ5a0OK1z4r2Nync1FeBL0MNl
ASlUbEZzeEmENUB4c6KbHBQH0+uibbJtIBGY2xWEKAxYs+Ki5ROwwWXarEnnyScMnNlXuNWywNoh
ecxfQFa7bXHLLbs9FKI9B12ObTrrNTcMEpQrrKM3hh8nN0MlZizEM7TOwtE5+oKZDGaLTTLDtg2L
KgeGYwHH1RfAO5Zgl3bp90sRAM7Ku5BoJ4e8GTDrXqezNWD07fMDlqTSWy2BFVZbezH0SqTwYGhU
ePlgDuzg/suT7z95UOVy3/o571luwIwBeDhxNVuW0KSAbvwPg53Z7oWCeMLfogrENWj1215N2/vj
klf4h1hvk33Tjb+/D6cbk8188N3HhzhN2F2XzyL8enGQcPC3jSJf0rYxtjXNx65f3mxnwz6g9CZ2
bXnTsAYb7z2bdRI45YuYFJW8xviO+K5iEd/a+QX3F2NLrQ82P9/5eAAf76ys9I93ttBCdXAj9G8A
YQgHrPeiKZunYpjqpz/f1/tOjZqOy+N9FLnQ2JcPeXzwnx/3eN/jgx/vC1Ukzv/171tXrX98GUkq
GY3KRKq8ilgTUej8WkkAhcMe1hqkGakKsYLSYiG3XGxIoHgbMZWGyzMuXoyzfs1qzB7ls0EcnF7n
xit5jlEzDPflHSEtIq85nSWJr9feQFIOUdHsFXEozzcND7JWNuZBdqpYtVZanc0pCPd5Fr7PSARI
rfDDI0nsDMlHC7Gu1XyfZ1LiMM9VJ8Ru1WkA78BgedB3zZh8HGtsTKacsyPavHejbaa7rrLKxOHU
nXi8wVsg2XAgPxK7IZR7eAJW03iinBoPbRT+O71wmXpLL1dNHrIo40UbqinD7iRxO7xA+uRL9rGl
NPcstUHaiMXb0i0bCAmRpvAb5QzSytmoE9ADiHrjhfTnxwkDK4CqoC3tna9MJF2G0B46K8A4p/d0
HsgVoqKo9oUZaadEFBedRvWiBoxVioKmDi+p4SoCwRycCvx3c3TJlRZX3kCNYEQ6gqrlEth+u8kU
yaiosrIc4A7uoBrMwMoEdOvG2D1NVEdUAJCNz5QE5JFbFGeoZjXFFFfN1hKwzOzbwqa/ooGn47RT
/cAX7a+zaRlHZnY/5rQI96m0lE3oRNNVD6VLbgnBxjOgltlEDJxVOsyOLBr2CFRR0vlRqYFdMM+l
5MXhZGl/htnanclFI+vZR3/EncY5Yfr2T3MHEqIZkQXHXeC1UEnogpsLBJ0WthGbTSDHeyRC427O
+/qsOfWWwf50qayKePnwa46PisGObK4G5x4Tpyi8NuFZQiXDbtl9V4fi3SCFlW1NLpBzRN3VnwNn
PYRkiKArvoSGVt18aK9Yyj5OpRojUa+c88BIfUNCcIVvJdHfiqIAOd0QM1lWUKHKhHCfrqa3NgQI
3qJs5R0BFXk3pukfZl05hzxebmFVxTXKqivtb3w0jUbBnCp9PJRDutZ9/9KFbHoYYgzhOkBAQmAJ
KWJTi50bjwYDDuJ9KK3UfN4PsF/2dlLbq4ZAi5suuyMSw+EZ/jb6MN/6YDFxrKw8QPhdzes44gXg
IBudIJeeFQemG2o9zMVa3DzVjY+juCy+zVl2YCiYESK3XH6MwgL0Ffi03U04xU8osdGy69HVJhkN
pHXpeAYcmcM0Nm69CFAfFyXrSo+b72eaDEZxY8rqwHB4ResmK2aVJNWrxmNzQwJgjFrxoa78H3lg
3ExMzFdblmJPoIZYM8J/MR3o50pu62vZBsbe5kdfce5nXtMAMWNp7WYOW95Zc6r30DAHxlShPONX
wJ5ao+Yo7QBxZ5fnO8YSMXvmUhDQIcod906FpNscibNRnR639cfFMvvxWIjEm2VIVsIflwowRAjc
8sDmPvbI5+n32lheUADUCIWC2utio/IU87OBPKgb4n1LJ3bNM4mQLqoxBFkpeN6a84j1f7jrTcv2
fHRlGytUctI/Go0YnyxiSijSYHDD4duQFDoDmpeCTddzIBFVa6H2LGI0x3FbVTx7uvCZ4ULK4i5K
cVyoF6vw+3uvlQs5pj5zF+NSWAoLU6PFfBqLnR8rP9q6sd0/L1WovRaqMe3MXou8Py9twlSlVux8
MweMI7azbX+O1bJvDo5Q0Bvolk0Pljqdm9QDBslSMebdZFb5jmDvviUc3l8ohaQtDeHkPi4gVhRE
9yQwjqVRevgBuNhW6DaxCqepaS9mzbGSTGBCHm/284grLUdiGlQGlD4xjs8+05IjoeM2EE7jwIqv
OpHnyu7Wxxbcmb59h7iGYypzvDyLPU4lw2sr1fCQdRpeAnouL/Xo2AT8mhHt9i4wtsGtbOvJJy3m
oBaVyhE8Ybqo1UsIYTsTDh7LPBIgeIQBOjUTgH/0z0PHoC8LbeTci1toUdPGlePsVXBYLwxvnkCo
I2RXvoaTCqFlegkcbJwBxvN2aHDEy8k46pzfrBSkq3S8QJY0PZ7nHohKsmzDUoB1QBpNyiZROv7Y
RtzoQN9NAM9PoT1Hu7qhfdUsbWAxaKqoZTum3XpZTyeLM+Kg2c15Xu5oUQXcI1UFaDKNdjbcl/7w
Ukcid4uG2zrK+Ppo17pGZFMe7GNQW+t80D6lmv8+4e0+ZZYFwDSHBFbHo0l6jo0dOFuyBYaIcByB
opwQ053KAb79mZxNwz7PA4cHBy+T73rHltu6tnXc3syua2+2eUgjRCwhI+ldtDg4KHqt7czRscnL
biDCkQRmpULhTHTVmb2x5gkQA4dWw/ob5J9VJ5kIprGiD0qUIRMVQwwa24dP2FUfSzQRhJPn9anl
l7UpSZ51CKt7AjYfcQgjviuLqxg67XNQaF+q3DnliENP5FhMRyeZ9xMNMDTs8DhynLhjSTs9Bbxg
2RzfgPPBEzC1mDT5zFphAYIHPnCI6H6xfpw3j0ufIMkyHESpRfEyLbsDxTKtXVFo7+BcrKOZNfuq
5P5Z5ZlxilJsOpmWwCEkI+loR5V+mEjTWkWDGpIIHNGKt9a4saI+QMuemmRE6aDUFBYoQwO3ohcy
9cQwnh16mSu7cCYSelTtAq2JL4Nm4FPBc79vGyyJsW7E+9wSwbkM620exOyDBYzOWWLagjYfbNLc
GM4DaTTnuSQPgbzoo/DJ6k0teKLs4AQ1Vss4huNk3QdVjRO6SI8sqgjLaLLbNM0M6nUkEcOcfq3a
2N4adWK5Dkr7agREbEyhvNnwIxvGS3mlT18c1bjEuKTZQPduYy4b9j659RimD3kfhFudKIgqKMpD
AbZqDfFlfiqycHaTNr9m48x6RtcDb1wuIdATnWnTKeZXdlYr+246prZfGsFjRDh1FnS6m5u67qJB
eE+TUec8V+52nQAlGjlwmk5Fnatys7QUndfo0gkVRdzvisH+8vCVIAAZWYfn6QnHv0XGqNNqLNRF
fZnnedoUKel/9Qw6LoN0f+jy4dj7xV44BVrbLokxVyFc7fA9u0Y84EPAV7v6acaBvIJ7A2BrnM4e
IKNvtdVxt2rRv3RVfyhrGWOQkPKp7yiNJAnxkPMYvSsKyBN7LoKTrULKasvmo2JYAMOjInltQugn
fvoV8nK+rnPLP2BRy5Ey9cm2UtCmlUA5cQw1H7OU0APwlK6CA+cIE9M+FYuNgLLd2pCUoT5NPov0
GGti1IRoZ4zMQJGkJLfMarMnBe4Ud8PRFSX7IOITnSvNbLghu23l5PCmVWdQL0L9DI26vhgsdlzV
v8TFZjDKDi9rkuEFYKpvzBNZKeB0NmaMT7L0NehTuJkPyaATaCDbmDzuqGeTCQihkVGyJxwGeZWt
9Be2he8K5tV1TWVOhRTk18RkuSUqFUYlkdlpbMsPkebfw8w/NmnqcCOasQ7Eo3F28iA5OEH+qXcQ
F8U0wnvWI8+EhRPfEIeSyedwSDHDe80Sl5ebxm5yaFYKHVqYWtgQwGyDtABqWppnnjeiGz+OlpQ7
onMMzwCPsEtz5c2AQVPSohxUM5GnzKxvMpM6M1InOg84d13Lgjama5hPRuUTJh6UTrX8SjDpcFLb
JPQiUAmgLsEiKqXqhTXbVKiA8UrVeohPYf009z2nX5zFrJ1QF44gdvY9y0sHLNo5LgxMLlVC+GGP
WSQwyLYZdoOeTOe5paJAdPlCYPsPLCrJdaieQquPPjVV54owiNDdiv7QNQoT5WzGNj+y6G6HPNrJ
Sd8UVqfRMov6IJuOjD8YXKSke5xguF6K6rsmB1oWvwYgVk8I1nrxI86NhVqU0Kbr/XMj6gbMFzS5
amALYnfDbqI7BL4HLyc2uvdoVAAokkPA3Qq6F+JweWwKY9cUGIECyQ1TVwgIiwIHuE2XUtwEmGlG
+yScmOCvKoEO1s+Bl09oEI0Uf5ORVyMuFTXxHpcKB0YXaoIXQcS7EoQik2m5nSXr3dB3uHSB2147
RGyGmaprX+bFE1L/fduV452hGS6ButtVQ88Ex25weZV8IWfGZgjzcxEBZv2J1K3uFBv9k6OSUNch
VD6r2mvtEO1pqorBF5soZBR/r8WgJGqVCNTB8mcX02bavxlAwA6D2Q0bvHTxc2V1Pfps2h3S89oD
mk9s7Bo6LemMr72f9yTvsSi0n20Eep9C8WKk2s3W8aZZvnGZG3+totvZknKjbfq8fJNVj861j2aI
IaHYiN4udqEPcw122rwmAuoFK0NyrroKeWub9DDDTIyNOfHBMm08HEJeClf2WU4OcOYQhZdtdl9r
lQAEG2+OO0Rh+hxXeX5QJ4h3eHfzGPMfl6Rpql0co2wkSyRYcfNSDqnT440aK/k1JqqjWjE7PvWN
3u0fZ7jV1/XGVHokeHFSnVpRkQyNrHrn27PYtES8YQAT8tLHsXnBec+wPaqDHf3Dpi7N5tRITtzl
aWKlQ3VjcR17ZmlfDetz1aNnC6SZXGSIk0LLNGyXQVd57XIJMr3dG9jj5zHBqzmS4YKVAzzFhLqc
kGWy1W2WvYhUg4S7VL+yEkmOqN3WyaoIMnNlxRLaacNqWQKCfiYN911HG37I+t44ya5/TRRWnnyP
LZ/kOF6tmF+HwtGfoiDfoVodNmo6F09sFmxmdTcpsYxilgR1IBsWA3mO+X4O7E1U6nfF0rBvtoW/
b0D7BE6neW3IBpt8+n23DACzdiKIr8o/8At2ds1QWJxcE1gEIlvWiZVhPHtcQqQdY1q1m45PQE9J
WWO3AP9gQBUaUfWjflBMCmHFxqqCpjRpCkhwy8WMUe9W4eL46GrK0uUSwN8hDgD7/7OCJpRwZX24
Ba1lHh61B3er4ISFFZhKlRHszaXEC8Xdc6L/cFw19XH+LQoR1As8X9F3bxkrSaqmRPePmQpYYOkz
cgsm08ok1WkEBpzCl9JgpYcDVpelNXn8KXVu/IDlTckz9Uk1x0OgJMM6pzDwSsPklUtBz0Y4NXZk
K+I0iMA/pXYkT0UOgyKtiLetI0APNTrItBTfUFfq7qPSUBRj3RLG6AkRkoGSqZ6M2umadk6xDx39
BbXzfsD9wddJRk8T6bgFoZCvItkOXh+hTlMM+4U0NoyQqc13b5J5YyWxeuxIF2I4gEUD52VhW5Dx
LEz8xZIVhGX4o7Aj93tV5e2ltCuahRo6iC0otAwFBljmj24lm4+Pe0quGKpHZWXfBXzd2W68qUwT
V2haeY/iiwVSrdTn3OvrBLSH9SF2pDyG9YyVyJnHG5N1ZWel8Fe4wTED13tgchosuaIJKu9x0Yuk
Jb/SvCEPojmU87AVfMFTQjAc1cvkrB9FZ2bOqfuznRfgyDtIDGc/RlthVfn10aC1Rfk5mcOapmJk
pdanZ4TTbC2d+qQu3Seb2C8TaT4Po6nsJIP+RQiUaH1PwbqwBsP8VieK2PXakrlaASMcQPIhbeyh
5yh0WRqy9ltRiBR9Jjr8rKC/LnU41FAGczfihuBjdXDlkmxJrTeVe7+tIDks88QiZI0QyGY8Ojbc
zS7eUWLAK16KAWMpC+q6PHejryCXscG+m7W60Z1F4rUkYm7BTiHzLZUu26YDT//IMCs+ubDwPoj6
7CuM01pojVbajjfbqoZtyDfGo/UlGsavlcYWrmYq5Vm+fMMjbZCOAfQ3pzQ9N6auXka7Z7RkJyjL
WkyZk+/zxcZPJuieEkPdMfrB0Mb3pA6ybK6AdqU9zDfSmimuGGx1g8oP1DosCbP5jID9vTK6Yzg1
4gRIlPCxvHTjxEh3gfih8rOdxiLPlW2VKeET0uav9cAhOnBHQhqkBReZnDFBRU+JbUaemGPONrTK
qTZdc6OxjqqxxG5iIeC1BrAiUWX41OSpvmnh7uySNDmavrIKdTgoVemweczwj7Ymv7YFpFLnc72n
8+83kCzcbpLJXo3Gr3wrOitmOkwxDqdwCKFt14XtdnO2VxIope2SSzupbbBqoxZvx9FcXq8Cn9C+
sbDa/xzGMh10MSQtZXqTzaoXV0wpooQsbkPN03PcXHFPE+KHrfk0UvOcVMwdaGnZ24YlnzuELbMQ
5ARruu0eLa2gpTvkkFvOgnb4SPGMV1fG4zqMoKTa4NS5V8cGxq88epVNMJ0NffjkOyFTmmrWwUXW
Em4FmjC9TUHzkb5aBTDwlyaoFdE3sgOVo1aDl2PnwbYGbyWBvcrncLCYOPb8pvBIoc8h0C9MMCyD
ZofY1xP3bJfzrlVw7/mTf6t8YIdVgnitFuZrozMbUSrrx4RE8KMsuo9MVBmGSDnv0Eg1zFTmK+y3
Cqo5tQDuyWwbZNXsOgUimCoEPzWUubOP4na6PC45j+Ds5zulG7J1GFfGdWwIpDVJst6kKhyEQZu+
D8B2XCWtjAt9+RpIXnFuVHAnxUK7yhzG90E59Iy+KSnUSt1N/RTdBgUPnmMxQK8Bya8Us1S3JHBO
J6zXZxvjySGdw+KUhsIAIoE8LFn2WyT1kfmCpisx2uGs4BiMdCqrIoxYwtV95vmzltyzTNAoBiGe
LLWazinhalhfFntWfrfQch8VA1VPASLq+dDm2j3wG+fGr/9CSh8T7gluJfAHUDMYUJQgwuC2/CnX
vdHqhouOr/bWOoCvk0Y7tkWvIsCM2D3oPNBJn71oar+uk3Ty4hjckxWWyUYuPvsKsoQRJS+mAreu
3jFOCz2Iqgkdz4WUKZ9Egay8pWZxtu2q8ZCCQ6DULZh9Ki4vP4EYDxRxeCL77tUu+mCXzzywYyOm
Q912b0Ao4ePh+fZVFjN+FN8Mdj6XSEHCx8ijdfWQZAsnVtlnAR/a2rpDgmAogOLDy85GM8VpOaan
yE/HfTHHoj1NHQNFtZ9sr32MSOuw36sTHYishQv+KT22/JMW+mGxDhRLsGAlzTdewAzTYNU/L6WY
60OC1PTPcczjT6pZA7XyVXZ/lp2fEKfwmNczQpT4njqq/DTxzIlpL2ENcX4sVZCNdAXPGIs8TPLC
JVyIxYPafVGFA5xOsAGGH4FRhzLWafP5/LhUMeLPsifOQJmi5oJPlDCJwGqRAwKJKmslOSs60Jh0
dB+TDDlrI24iq12R5zxe9L6nyTXzC238mXGkcWojXMJZ2cT7KWcFxcF6HqOsuTKVlHshtFvHHTtU
bftSLqZdy44UHtHPqj2jJWaEtA91Ic5S0b8qCS40kpXILuGBe0b7uc4LgNi1nrSMxyvmFktjmywt
bo9M2ejVBaCW2uVuUgcyUjSyJPI8O1igYZNHYSWVp0QyZMyC+UMEBmhvBFhj2imj/YxffQFbYHSU
5NRQ/+8cBHUn2x9gTguMHDE88n4RvM1OUnk8ioBJs+ILodtQjZd64vGnsfdUyd6PBEn/MsbM1FkQ
1k9oSY4NFcm1sOAcjsxdvTlW+2eG8vyWgcLvgxbxERJDoIBAsk7c1x1SPWx/bbT6cBp47bnks2/x
5D8TIaDuO0vHYxEUPuCwUv1UT1jc2z8uswFSnSMG/SDZ39Fm4CSjl82JjFEmxWFgZ3wImxYYjVqb
mMXSVYMzaDaK+gK3tLo8/tRqEqNp37hOrjGoSgcRgq115M43RTmSuJlY29phAC5q3aCThwI+k3vD
i4oFik/s5eMywz861E52Qw1ZHdBGnkedQHmGJEV3LLCOpbaGHT+ZmM1F4UBieDS84Fm03celGWrH
TcT4Ic9Vfxekhu09LqG5CK3SdIHw8j6nDxxuIIMXxlih1eXgeJwe2rIDcQjytnNmysKgp18JgRVN
+ESADRZi5pECb11owPPBGqneREo6HW1xBPHjSxJ3entXReJZSSyL37AKGaXvFjAV7XjmAgyIDs0y
s6+WSzOBUBsMVMQElJVeuKwN2jaFCZQmFwpOwVcHS3HGpvhWp0OzGlKMhY2fO5fJwX7YycFtVUPy
hK7EygkwXvFEGNaobTsSMgsNiAysr8ebHc/Aupl7NwcF0cMBoPXp13IZ0Sca5vskc0kIMYi+XXat
bWTiK1rKvj8v2pi0XjKlxKmxoxqX33nPLRwiaRje8Q1Ze0VYuKK4tWYr4VBFyvQwOG14F4MVs8TD
HVXzkwiZmfuxMZuz6YzWhvWKWNOA5GDskuxC1icP9VYDs3eN87a6szz/kTfkOdbcR1wWBlvE8ouQ
jp829e2GSPqUnMwUhtlqpMnZCLWbXKcxJhI6oHkkkcISIY30AvBN5DLkzk9NAgdiZKK55e7Vu+DL
0/1DHEzs75ZiOzmOVERMGdgYF5F6DGnDwc4ui7MUplOZaw2xh7CniuViwsE0M0JAZFy2HpCD1us0
5VhS3h+BGY5nNQZlyLht3oQ6ATl+4Kv7It7y++7PDXyvM1NqvG4dCOdl0K9k+LmlknBftXLlRJPP
124AP6oja9UcximaIXI1u3G+WUNkkE6tXhs7gusB/nATqGlyrYshuc5DV2+khnDQX2pfLE2+B+WI
TUoKnw0HtbTXZG+XXqrN6O30oc8gUmJyXjrSbjkeaG65b4f8M8z7BvdxiTNzcM15AIwcjb8swSgc
nTWMxnAdLfWFoloVQUVM5rQi/DRkdQvCDW07KpB5ZQBUufRONu58WdAWoEPl5wnZpvDM2wVlhB/c
150TUguWyMsl1a1+IzSDUjMs99ZSE84kUJxNg1ndqjSGD1UX+7thZpSkpcHNXi4pIyn2b7N6yGdG
eGlbcPPv2LDFCTm17LarHQgK69otFg+y/pAwMpKPsAhgxrBnz/azga0nqbLMRqxhn5jT3dRzcYqz
We74jsKVNfowKBT9HtCRYaoYuFijxU74oz8x0HFyPL1IXFF4skTbyiGZYC4wyrGC+CSKztgTdfU8
oaiFhrg8wMNy8UfENeClkGfXBhNjNmYk3tYoO5iygCsbWBdp0RMiATeZ0Ur6KV63SJhuz+Lh2lS+
w0YdfF9u8Fpk+5HfMZiEhzyD9kqyy8der58ytajPvXnS2ZcB4GDjX5loIdmx000X/qcI4/BurhQL
Am4NJEdpEYLH6M9w8bBQfVw0wfeaFzbrlVlifrR0OFLLJTKQkPy8pdQ6jmEyywWcbRRe/5uv89qx
G8my6BcRIIP+9Xpv0ksvhFSS6Mlg0PPrZ5FqoNADzLwEUt1VWcqbZMSJc/ZeezuGFbq1Loa22k8w
I9D6P6K52RvMbV+/N+koeOOvbJ6u0DBr157dI7gMeQ2WBcEM+9fQ6/225aTYepkbnq0sS+nnRLOy
U2YrhwisreGaJBswzTybOUxXzdkOIFvOtiRBKw2m4Bx6CS22AOZ9AG6bNkjvOpugpI8b8YJwgDtT
tIut7GsANf1XLcQdyN3HY3NouwBZVRqo7wFnA0gP2Z89Bq40ZcrDUJv6kTFCR3cM/s9Fg+kAgWIr
BJQ2t5JI3GqNXtEIasHp5rwzj61GLN1J15vE3FV+19zJ3eUyTMjVaGULXxdgnL02suifDBmLuSVL
8taXsdhHFVPQZUnrLIdaYYYHI06sh6bh6YlfMnfq7r2FoXZAty+4Ul46hwejDER457F9b4LqS4WW
8eKQpwI6XHcwWhPo0qCNWHswJff2VPwaR57WLkHStjIqq1yPVSe3iQr3hsbe4DH8vWYtzF3qUBLr
5kKExIjhEkaeCRxJWJvJb1smlCaEVenL42Q3/IORK+EkdnAEfZ0QPUAaajoQbryT1ijPy+LMexRU
rQ+jReGQ19H8Q+b8YxN8XqZwYG6weRyDODouf+KX9ExI/eDiyWwvFn19h9SKr185qybjpc+0Vj4M
kNl3jwjxlBMh1GmXS81O1/y9B9q65DuIhL7A3Lw1xZQfMnN66rMGshGjAwmr3Lp6VN6qFu5jKBNo
F5N9U137akweV59UMrmY5nrCQjVxdivzHNL/P9hzM9ecl8EY/mp//0+pqPXfPj5S2H2TIFScop6j
C6gf/8vHhwSMv66qsr1UFR39KTyAmQCOQrJVO8r6kVn6ryJUb9TZwB77kJ9jSkW2ibyMxJ6qOqN+
Gk91STR229FRrjon3QGH48XGYheRhtMP9Nu5wQQ7bph8pNZM4Y2a8/yoO9D2cTkHO5dXdOWMMXxw
0927CJI26Ph1Ej9Qeouwy05pcijnrmDq68xdiTLbdiO9g8HlDjCF8lwi1Nr6zHxmArd5+v/FgOYs
Df5v9SXWBFyVwoKgZBi0h/5bCwgoyCbrrtG3sTePRdHqHD1X37qtZ7zTQW2YewWO9zVh8d/bPqCg
wQfdERAXHkxEhw9d9F7Lqb/WHo6Zl6SktVraMKbtVMOK1dBu8yLjHFRW+Br7cE2cYohOHb+v9RgF
N6uzcR4mRJ5MxcBYpKaB0IRYC0k7eWCyzE2z+xk0cqd0ehllaoEyjHprbTOAS2b0aph4cINV27s7
yr+PdBj5vIPaCYhsY6cpZnqDn1wMl5Dp3CXUL9UCzOdFaz4DkJhtaz1ScE8ib0EWzA1+Px81eoXz
0W/GxcM22nfPUajZh3wfSTe6c4uBoz9mEP9K2pBVnd2X9upAWt0q7Ezx2qYIcQK5hyhNlJ415ntR
22QwKlO/4I3jx3RoHu56N2vP8NVmvuF7E7ntKWgIXJBUPIPbWpvMatwnCU2SwsQuXqsw/ikziEh6
XhprZyxJf7FcpkiTF20csw8Il1nVtDZvjVHKXQx7b+3nQNvHftBPZhEBH6Oji+GPInP5oJcuaY2K
kL55mmwbw+M3ij7GuS64OlWejBLFROv1oB9M+WXmgECiISW4rEf/GrTwXvWRSb3dR7cr06gEP3Y+
IklTDnlsft3vp/lzH9Azrdm7uXe61TdN8m74NVrJBloUueBxSvKvyP3NUmhKezVmY32jCwewNozE
dnDfsAmat4qm12UUpNfN90jaXe4us7sfqu2622CxfdaaJjdq6K5xxo2D2LC841oiRfdnyjVv3+rg
HfsBPAasNfSDfhzsEAHle73xfk9pZt4MphKGjF6GoJLfJh+2VN8w9yMVbovyPMGnJ8pbD6l3k2lg
M1IP0mWUKq6sZfeWqeAap1G7NcnYYP/cekxmN6kmwpewaoeD6E0Ty2w8frmlxfAzIYMwpaG5fFOh
ow3ruJ3sU6Npj3o8wh4IumcoSU7p+ziAy2x8zXQMYH/DYRnnuoL4sSBYo8fyzhaDkutgUP9VENeX
RJNlYX6Yc0dDEYLMotxW7MLfY+IR/CYl1kLWb5ITBMFq1B7SwqNtrCDL4BiMb900aUwEEQUxat4W
PAXfatqZMXpAOajmxc6HZO94cXyLHH1vh2ZwEX3/26F+oLhR7X5IrOJiF33IW1HFp3TADUe7zP40
zeg1SaB+TtFTaZqBup5bgNtZmEniJAH2Ru7d2ZNQQ9Kyfbcl3RmAseRhDEDLWBBqp2s8oXA155LS
6ah6eIFXUjuikWmfuqnVL6rj08RNRYjVjJaa+4cLv2YI7Ho9DcAzo5FDS5+fUI2GFJqGTW+Zzh1j
d/7ia/0LwYuHPhXt61wSHURsa5vYYkxQ4tckxY/ztJDMAH0XpF9DFTgX4umsTVxK8urQhV1/HvrC
WHGkO6/UfjZC3rS86s2xUdofLXLRMJY1o3tr4GPnsybgxYFstzQDu3LCa5M3t6X+VnMRHmCN3Vl1
9mOpcLwWFCXDi3DH9A20VcW9dvlABoqCFtHGucGuu/v/TwxrSTr/7yPDdqjSfR0jCBNH8b8t8mZe
eMBhZbC1AsBASFCuXRTIbajFcm27Kj/2g/aewEV+mrWfPBMn+MSnADtlBIyRoUq/+hX4xOhYi5Lt
N5vsbRFQ+MVm+qcq8KQyhyED1qal001eshnmi2NAxg1OPNjOJUHdi8JVRaOGUUxwh2qB3vdMYnYE
wNan1ra/+oRMBa9NupPQZtx9rMTWjoyBQAh5QdoHHENmPJXdHO5oAoYHRPvl1SQFpKX9PEZ5pg5Z
yBuhzDh6xTie7rVkilc6ADpGCN4pLQ3vNGQu2iFN3JMm0iGpc1lTedKiwUydPdNvtTH/IWKiuI5F
4J95+NcOAWc7yHcNpqspYZxBfCzj0PDNCZ36Je7zVWb/08qa5NZZtcOx865M2zj2ifnNb/z4a9BL
APl+YiOfNHVYWIywOFTmwqTL3sR450af3IOkBj41RhZcIid5hASLBXb/x22i6GoQGbMhIVs/un6N
OrYQ8tR4pPvy7CZXO+8/tKZKzkT/0SOuEAsVedYeaiJVBZg68gys+mhnfMfECdEb6cgA0wTGGW3h
VERQrrUCwLSl5FoFzUqjLD87jvdYzAPxDMLVyt5ddWMa7bLZMdM5JtQYAfbIicdxY/vth0jksXUr
m9FwTNITeSAcqVY9D7OznTazUqgkTzF6mvVkldnVZoYIpc3zNqgFmQGddL0x30KvJ7aBonOT4y+5
dF3/q8N4fMu07p4T3Aw0QFoPEh+9TTAm2hmRoX4KQ/M6+Yi7wros3lEVPZk8c5pU8c/ANI8Ddn9H
DPa18EPvxWBIvE3HFrex7m7dtNCOIRjBfZSkb6ZGmonfJOtopA2S+PDdBUkFVV6HF/41cRyprHXL
M85uPxlnLYfK7EXVYWp0/zSGyOsNdDo7ja7FPTQYdlkG74/HIGpf+UmOCn1KaZewTNUxaSZ/Hya6
vudya7417d7iCgvb2h1OccvAurP7mnFjM91RS6Yn9hoMkdmrKoPhtZb01wNLGza0JoAb1F28ojkS
riVGgxvVKAMs2xkegk4UkyPwN+EUqJ02Gp9RmflHlxyWrZUX8CUyYnXSJrNf9Um+RCqpT0nm3/DG
Tm+qJCaPfJtwT34ICUORH97z2G9QsGNLRE12zGB8vRGTmLdqIJE5OecuPgknidfd1H0Sf9l/R0XT
rjLwcCuLyutRdcR6VoR0quQx2IP6NU9CFa4RBmJOovnXESfWSjp9c3T0Tu4YbLVbgApMYYo0P7tl
Zu5Lu/BAMk/wIy2EmM4AObLwklssCo73uPAPQTDQnLSIX7QNuv4NF/oNSMOZGNBW3/Lc1vayy2uU
Ldy8VVE6G2mCoqLeSy85O4jOVduEiLRF9ChXxYwtXYilU0UenoRlsZ16VBJ/+995IMGPzurgSZ/y
M2IfLObOCEt8NpAJYjY1g3ia2nPehwCVY04f7ZmB2oRUrc1kWEXEBlO5Th/QOxBf0RDlIQHr/oSw
+qnRRz/bqWGtOiX5e5ak/pTIEdBk1k+RxNdqDICjh632RqLdunRQiTkNAziEQDEZzVF912B3IVZB
0N6jC6EPTupPAT2rEAw/oUWB4o6nG3jLP0Imcwfb19f5MKrdoBE6FPjoE9sg/dNCuMQAkWfnbMyf
ZdBGT9kEexvD0Dmcjko14RoHRU5aVRb7+3SGRYGVtS4+z8GqmgAdNcCvC/ndsVBu+aNfUpElUAJm
oYHqCbUBKGEfnGm6eWi2+SB4r/riQ5QYcETEKyxGGLdG0wO61WL2raz+GcW6uxtMZVxadh5AdmDV
0hJGXk3bofJC56SjJdmlSf09FPI5jC3u3cLrr0kD9AV0abuF3tmcl6XuL7C7AbgEYDAa3JF7o7eL
7WREzcXQ8g8j7D08KgL5A5YdpjWB/pM9ZEXnLLo3AMbcdi5/dC72xp7+NHdRALL+bnmwGriG9IHo
y3unsUdG9PfDQtJ8+Ld7NObONYHWeMrbtjtXnX0fZOteSr97ZUTpY7EY6M7yM/rZeJJ2KE5qXrrA
bPhPmQRij4WE4M8g1GSaFszzMbRZFrkziCHK1vJwjfgAO40pigqAXkG0+WsoSSLeucXyU2hJvUs7
JBOV6sS9zQ2iPNRvM0LpnQxjymiuVAMPnoPx2ogZ3EUxwUwVLBi4FPLM9RMzk2dcp5opQDs6NtLs
ZJvChoAex6IYSLRmKG/EZli7PHGJSU16xBIcDJKLxbXL/S9/Y0xMfwgdiM7MNOGK5AMXhZaLeUqa
29IOq3XjoTSigbI+Mq6obVDBR9M2y5v6UWo6cgRk4muo8XPinCvGGKI1thPhW5mAqlPjWZhHKssy
4pxwnKi/F0N87voqvSaFd/rbaKADWu2hxnFzTYmXzEbSxtd1mh/0pEEc2Dg1dYLXDjOEWVyWpS98
b2c51UNTYt23DukoBnqYdVVi1c8GpBor2MQF+/o+U6OPWz7ObtLtSEf1R+3UxO7HiOkXIT/8ug5z
lt4ZpOWMI7hAxFT1BBrSj6S2MZWv9sXISEK0H87cyJKcZWONICmS2V7zPBxVwBlXCNtpVRQQdYrI
0rb0DIOuBjNLLMNV87RPWUfloTUtE0RMhfRG1jVD1LTZViUS9sYa641hYI75twoPSCYpyhJV+1Q6
BxMiymtBsBs5PbukaYpbSRf4gOqZBvPAERtVyXte9gSfpdq5UoTpLDeOEasWjRLzSBCBdyb7+Ta1
Hi2d7h89zbF+7T2yyL5V0bcMqcNW9CHUmjAJ353xZhfZjYZN8ewj0qzAZX/LNB0GKseZ2fr5awPR
xQD5ivmJ5MhZUhvRIibwffyRCg8QiufsimSMeGRTHgPhbEvD8j7gcDwcUgOIFFxKWTDOw1UUGCMI
ezs5cmov+ixpNCgdDmpuZtMxSfOuP/YmnGpUDsVrqRnwJDE3rwkq3+khJgYX/+PZ80ymc256sABc
Ml0hxVAfm58pudf7dJj5e4Kgh6WnbDJQ3VYKU1dc2hpRg9VYrZskQi0p1KeXNkAU5w1OQVWftewb
puXexS41/JtRfJnCIdvUVIEryy7dEwOxaJXE9BcU10KCpsHSZ0mVr4niRFNFa/QyxJW7agdiXJfv
uyxI6QCiR8x5paAS9Jqopq9FlR6PBuCiTEEJnXRU9eTEgI4O7+CaLrSGrJykVZ04uTC9NpCG8XcS
LVojHG5EQ0M7bKC6Czb4IfRasHs/a1VBKWzD8lpQ0cGzm7997UD/j3PHeOi6gN3UmPlGNnD7stQH
I6cXHChJXk6XQGfel0HZAZPeHQFtnCQOwmtRuT1poMRQUBYuiyU5skJvug4l+ikiPNWOSq9Cf5g2
FxrhNmNsp95bMn7pnF47W01Sb+IhRfU+b2lC4GcjK1NBxeFHhMgL3XjUo1vdksxhWPprpg30u0cV
7XPyFjBL1OyqdnfjjtbdtIBg5ZDtVc65O2bgjmLlpEjAMMKUG8amwJhs/3uDlWLPDxJe1Yhu1NEC
Y61Kk61lXpavOlQCkPcxksE1Qr/e0iFJjBi3hBuKbVvzf9h0gu+anrpHrwBLnRvx1fR4Rz207HeS
YEHs8rKWxJ9V6Tigeonv+leWZBWxxbp+DjvGsZ14Cys+/qYL9Sf3JnBcDULPMXY+R7OMXgNsWzSo
7QMwHW8t9ao7tvkkr7XC22365S2hKrvrtSrulKXnWgHPtcz+Wtg1zuqOcU1D+pg9uvrD9xJjX4/5
zzYqut9kicuT51T/xMg4hZcBla2jt6IZjAcmtoeWW3KjCSwEVaD7V0tSL3KDPS16RSa13l5l4n3R
ei6qT8Tk4hiSm9UF3KBKm/3bBEFc5mVFk6szP7GcwOriVEJiPTCymcsNpjHOddJQ4csMQQkw8v4y
Ju6+Lyf17JSRPhixnWQ2GM9WiwHy0+jbZF6u3QdSamZVJsJzOlylzwmFyWLnlXz/ir8KsN/UKdeO
a0OfbwkNoZeNgaAirAhnpxQbUlc4nqVORrM5kTQl9DHch1b3x+pN92L2DonPBkYfa/YkL8Zkxy29
HSPuhtBtfxtrYXmi4OFCJuR4lqVcDbPYelkA0wEfdaM/VQlErACQtc37APYLRzv5ygjwZu3gUrsx
s77FeW5gly107ZQxwl7GT5n4JLuGc2qMaXD25QdBauV5WTQ8Y+sujgl6VGK/ENqWJQjShxspxS+y
LR0UeTBcs6I+VlNJJkUfmFfeiYMuppvWN/jPjLq4RpM1tzDxl0ARnSjx8GMnBjm8VQk7y424RHp6
p40bpwyYHpdFKjf2LDGOm6+h8fN9AP3vMhf8jGgJtfBnPVQ56fkOHhkJVp0GCxx5CBZcgga2huqT
u957fyDCMT+pBfHQ2F627Sz8r5V7VHJCujwlwylg0tVK96UZxvBJ06yj85ORQ4kG7Ztn/ph/22ma
ex8MCb47vFPkVgRq49Vph+taWIdCYquuDPNamPZvwUjrfSyUeRXTA9EXHCxDxWsZcnt3ZpN1VhHZ
RDPf28lSGQTF17MCdwRvmgCiWX5TkSO+5uIPg+GAM0AC3BBSZNeAyIqV8GldBJlNXqQ2Eb6ujW+j
LtA6c4F6tYmEcZtgOrZ9dbNiX8xVXnTM8vGbO7QpaLFTaMfeTs9aa88NKD2X8hNcMnmSFoZ1DPbW
gMWSvPdPCYj8VMxL0ipjB3/pTZvH99roedsiQXHPFbk4cSG6xowYb4RytVfDfBkUNyTERP+BCBRC
pQiPEHuWiXMGOE1Gjwk3zgkAR2eU+JHiWDGlFd+C4pYy+noEqeKVIKSYgQF/bOrGvcX+J5ex7hKE
ROJmDfqdgq4rOSjEgTUEa8VZFD6JxZqSa9So/pdGQjJ13dDsNSraVWmk1VsTe/2LUM3KZvtyM4tQ
33gkLCdAlEMXjXxXJLW3eF40CoHKn6KTwQRrLPkIl9vSgG3prA84IohMLHc0dHHO4Vy7xMp/+onX
Q2Fg9upp5bHWjOguGJr2PNqnYtbiLUuIuoQ8bgRVqkfqtfxQfa85u6Bqf6e+/wPqcroXRjRe7EAS
ADNIFDPwCZ4CQt56moaVRrjaCYGDeng5WR7sgtO7HfZ3N8xeGxq8D1OkjD/FRChflPiHTsCabMLk
XuFWPiLheu/zMHzYKBIgIoATou6uVzH5l3vaLi0gL36TdjG018m4VEHBUDfStnWlmF9GEdMH1ZMM
0iLBpOnm7bqoMT+Qk2IUC0+E2w2/zCwmUiR3XkbSIsmJR9xMnsDHbN3OBRPpRhte7FjS5DN4ljmx
7npcJS84RLCmDXgx9bm+S4yCzDDT/DHlnnjXOzj8RmrxaI+w4R2uaC5O/2sNOKLo6TJg16p8DC81
6XPy7hm1v4dr7G+Ebf12q6EgiCDa2QXXXFeG0dfg9K+zWTll4k64ONqApMLWY5KLeEzsZqdmwjHK
sAkwFg9abSfGA7mw8cgYTWZ5+1k2bnzkIS5fJ8sItrzBCGUKGBlEzTwqLpvnZSFziPZBLMirmZUT
sbTIDKWzSMKSU4FzYExVJ1jbl8HK36Xfd0AbTv9aHBYjTqcTXSTbcyFVehkKwmFBORz6YI6EwJ0F
PwG+WE7eGXOj+DJYKQ40Ui8wLjv5fZiFTX2VhJi0hj1CjHcOc/cHyY2hvHg0W/Zh5GzQgWhfxCZQ
85v+tPMIJ6tkaX8Y6XBjrpc+R0cFZ9/P/nS63QEqPcgMn4/JIw5I2QflseibvE6P96VyX8vZhLVY
D20rAg8suLFqvVbf4pikQifm14jH4sCWS0qkEYRfOVCGE8moaLUCfBfjhOkZM2J4t8Hvb2z0Qhu8
X6DYczldR9LWF3TEsqCj38WkAZ1zK0FPQvTKi6WPcm0S1YQTiX1CC+3+BspG30RkHTOLS91zpfk8
E573TJBw3dqm2/PWeE8/b+JV1KAzWGy89Vy+YfD8k5Ql2H+7CFbLBxplBILR7Gwxz0ynKqHYVKVD
de9mGCoHSEqQ2piLgYKEiO7x+KzqWp+24aywg2ooz/UMdXALc5vNzx3ykAY9YcjOhGJ8Hj1KjPpe
82mPIDX9WdbhzktQNmG1MoYt0DRPV9Y5cnW2xnl/XL7y500yjUn/6CVCYH1uvnSzJNFr8WECXei3
ndaqy+gMjNPGivHX/EfhqB+hV5T75darAzEBiNbRpgkqpotqFjiEMP0u1ix9Xr4i36A6Vg5652Qz
MpyZ6/TM8sMrH933hsn8uVBedmy1bCRvDY5EWmkH5rsKDY5FGzWhjXQRSdGvvbj2r1Fs/tbxPYKx
if1XIiruodal381yOAc1R8WAE/LeDio7NMinTgjbsyuclrMazZdIcy+RpoZzQw+YQoxrw+IqjFOQ
eoYtXzGjZMesABGa2Q43KioPDnBnm2JNR90Hn17atPjSM5k/zauyyHburRaNK/PiVzJosKpjtCV/
5idAHK8e6fNbXrMRSICgg1aMtGbjS+FoAs8K8AsRlvTlSx90adTjZYpmpZhvbTOPlis92fiKuZKa
Tz/zA+nn5avIwSZkGeWfWpjFzpjRAv/yBVSX3FEH5/t49jcMiWMCyp/G0/BSes1sgpqz1aeQXo/Q
Rqa+gLyrvTW4OpcZZT2SiPY+CJktzyZWMMugtBgiVzu0FjWh3zv2iqum/6RGHg+Vj3adLoB7LTv7
dxY19n75k0vPlRBtl0RAcr7jLC0Ovhinh1NMF9+FufIv3QQETnRA3f3FaV1fi3mZwzcdX9LLHAn+
WuBPTdqKXWLV5ZbTObniv0am5gyvdmS3c4wa50GTfhOAdVIuM2VKLHWWZx+LbRDv99qMdHUJLEyE
y/9EQf6GjsImARot8zYo9QC4AupFkmJ2rlMrIjmC4GJZMjnoofWCnl4yvJbheF4WuwVbnLSGv2Oj
qOt9kcQPB5XOQR7CZJCXxQO5fNWQzS6jKT4s7jvEX1itZh8eHgeyOx3xcyCc8Nhaxhuz6OG2bD70
oZGvREOwW/zMmup9jmPrsvzJoBexdhvChMjqFqdm8fdHitOjDK1io5hNn4mttcBbzF9a5PGhPmI3
G2c1WTYLyZbFmXVl5FRcLSv46EdgKL2hddG2Vz0nt/Euary5hsr9VzEAwtK5N2xyVxJJH3cliMIm
v2SVb6HkQCB7FCOTC6fxsGKz2BPq+DROfia5Ng+vUOxBATLP5Biu6bOZKFQBNK1c8j1RwrbdJmlC
Opdz4a6hANoEksHGMiZdlkWZmI4/R0Xnbtk3lkX6fXskVw+hZkutV4zPgQSZD4NeythVpzFp1M53
U0IxQMzdeMpXTZGWMLr5CKCIwtdkuo1pj9CrWSMLJCtSGp37sFnpaLj2iejruy3BuKRhOBi7WA/1
rTdrsf9tIbJjou8TZw54SW9hgHQfexQJwQAh0pDyvCxUe+zhEipH1KV//jXjLV/VHeTtwOleKp0p
WJmn/cuymJ721noQIwy3N562huYIqX5W9/EKl1u19ntf/iyC4RBXsbGpM2nubN7JN5ccrow+4Aue
CfICETdHTo+iyk26baA1SJ2I0DktIAjX18xdPsgvnf/izbOG5O+ihnyPJvi7rqLvlhaoHwBDNgxA
h/fCJslRiITZv8gIQEbahX4CY1QjR+tZuVx4nAgXTcdxFjqIOabW1r+R3SBISwp57NEWEpNBqm5Y
xPzVzApqVULVsVLAfWUr7eM4axKWxZmTtTVGZLVpH9khCR9iyHtvMjUXNKit+HHzbawjF0GWLN/G
wKpPVmw9YyhBDL2NUzZJcVq+Wpa+kmtL43IS+CfC43C+zlgOJZgN+t3Y7GqNmfc0Rrco6vsX3UMc
lnhMcaXbiH2JC590LDd+ZoYV70kBBXI+22+XY5AAPGI8cMOjd9CLI7bN47+HSwV87JD10zl+Xwql
MCucR5WWDztU8ty29nBYRkRW/rvwKofUJVPsw7GPGDI1IWZOT52tqD3SCwlumHrcsSPbFq6Qflvg
DqkiNjdI5uhKGYodYvlivwyYSrvEIpIwytW7SrsbVBbxfP/LY8g6XlQwFCtUcKg0Ve+m2ZI7jupX
3P5s7Cw4+RkD/4J+HGDxDmhCyRuMR+UzrlCMjbOVaxkNSxkcw+IHqufiFdso/XX7FSaRrvhv0t0V
rffLribvlua4QSeuUk9MjfUGvtizrfvplNhk6zg1VRPgh252G6khpP5QY6GTqIVx9O+Uz0leDQfD
xhJeqwdK0AycIvKl2uo0KDM5Ne6q9kYsslgCuEHwoq5c7KpoGtCQLCqnNIW56jWSNMkZu7IsJuZK
SbVEBxyXjheJsWETDejWjsFrnOtEORKDnK8d/PNEZYXusRPNzy7x8ofVzWNr8p9OGhNPG0nl3BCs
jjmu9qfKg58OLpSr0TOLKluf05/7JBl/NJ2YZP9IOhwjXuFAMODfxoeU3NMWibhnfP775PDBExdb
oq1b2X2Sf9F1oCIdMBlNVHbZ2H22uU+D3uHByJjn7VHOvLg00gD+BDkHoSO2xa9lcmgFcbCi58OH
HdY5UCYiWNKorI/DwCS9EYRmKycSa6up6yuO1pT6FPBBTJdny027f9Ml+VSTY/Gu81GgB7Vf67H8
OeqxBqIcZmCUauXfakCQRXJAJG5tkG1/U/3QbW1NMlqOXOLCM9K6ZVgO9yEabuj70qdhtf8Mcdqe
6C2lT7+taE8VhrFNyRTi23svg9kU775ErCQQ9qSjTho6Cre7L1ztlhM9dx7Qs+GI3aYUpHKNTrBZ
Wbn+xzCaeiPJ5LMYxgsiWvzud9+KTzP2QnwP3N9tVPTkiTMBpyF10unAn5avkO6QhheSQuYj1p1F
TMsSUgedkxiRXuhnz1qX3spi3vVJqwPUUtqj7QZMBLArWYezdbxsXXKTXO5vVgf3ItaEvE5eWF2N
eXHbYhd5RXGsZruXEQiE8VPw4Xc9Odcde/02mE/aZXEUwlhLoyqb6SbBvvSUehB72ZCJKyuiGKyX
xgpGQoGL9vBXs1eBfzsFNBvJ6ep3XTM5t4VXVrckPOpWWu0bpcun1NBXGllZH6q046UrglmcFGd4
qxxuECRYcJ1J54D4mdCgsqg7T2x9q6mntYKI4biU0MtTK7Nm7fmjQ0IXVpbD1GoglTE6w59I/FNo
pEfbDoJj1nOraSoYeYsalDq+3tQp8xbEWyv28um8+MbV7KrwK94ROjD7kYwyJsBwRqYCoeIs0nAM
nelEqaqemOrS3XNRY3/RkH4RcpCRLXwIG7P+KD46dociNsZnbQxMtWQa/5WHTUGd7hMMTatWcA+L
G9Lfs6AbH0iejB24M+JlVXkw5dhSTUb0xVwyFFTHKClyoTmE2AHPuiL3ZuWTEwHHWuvXErvUpREd
gROB5EaXpuokJBelrRfAHmry3vr7oCUTk+M6IOI7EWyxYi6SSHEUDH6iF0An7YaIVDTahFS8tNND
K+HxjLOQJwlp3Nah511Ntum7iSgqyzUy7gf5DbiJhuV0gtat5GuBQxwud5Bj7G+bFxA+R18QcdYo
K7o6qaXv1SipL5Gq3Eaewo2R/OO3lv+wLOHsO0qEoz5RfDcTx0tioGPBTG+Tl+K1L8qOTb6Rc9C1
smEfixtyPPIVEpvsgEjVgqFSNK+yq1ERmSLb1mRCIW2i3QvU7V6UNrG9YEFnVWWHLmUenucVkwo7
0F7b0PbuIC7Z5gSn5zKCdJs4W3M2mX91gX771o/w0QKL9oVgd/Qgva4Dzf9kVtc88kTDZIHS9rWH
UAFXaE5ADn9h4cnX4E/0x5Rb/Vai8hGRLt5DIp0sVzeefdW1L8wj93as4Kro/Vs0eXtHKAMbRePR
zQqch2rzfGMP1GGSwKPtNBNqU8YGFpfhvz8JV/DqZs90QFSRTzvqmquvkcVuVlBx2kbMHs+2+G2L
5hftkdUyHqlj13vUiC9aAN+SOOVLPub/+YosqgR3ZcowIjN/mW1ZcBIFxn1ZUofvnBdAmrCO/5rG
0niLpem8SAPru8Ld2Uy1/eoIq+FzkN577FCp6co4qQbEGQLz+tOoBk6vqSZhj03IxR6g4fLTqrJG
5ta6L1lDZ7oahk1atd6GC5V4j9GXrpu2/j46en5gOCTfdcN/6YNs+onr/lHq3i9izdl55r+oMlu+
iVFe9ABmS0qAxzrkF/NCY/Rg+vQdUYIKAgzBoDqk11+7/yHsvJbcRrYs+kWIgDev9J7FcjIvCLXU
gvdAwnz9rMzS7ZrpiZh5ySBZ3VKJBJF5ztl77ay9K9zZgGP12kTmupaMxqUYzY0SqiFdKhk7zC3i
CvNNlGa8y3R7uHlOf5gg4+xTKeUNjeEFmai9AXJJvUePgQq2zDlPHyzDrqDwi/m7xozHi208BC37
fw2z8oHrwj8GSKrcCbHPXPRfrNopwTTFYtNYqUtLvYKYRVzYtp7MYNPnmYtp0/E22jh6D1PPcrgE
zU73Ues1fnnNMUI998zQTr42ZWtr2C18bZ5K+ZdVYkuB5e24XfSnqU8d/r1xjE5lah61Wf8SNKcx
+scvlqcRkhk2TDdMqzgHZS95WzHtFTqxx8Etvhkoe0lLAzOPRMp/0G0oznmv/ail4QqHGCKCsSxf
taL4bXbWyH3Kjk+YYLM19vR+nWAdPrljF7zTI3jP7Sy8py16eydjSTvxxQuZG89GWYGAHNF64uIj
ytGFvT3H8etkNMkDU+ZmHrzqXhLIM+W88aC4WpvsSmAGmYf/3zMHNtckYfoNWBc5lKoJuCoRtA85
XQkSFr/GJU4HZQd1mo6ZULPUh3noX3Sr1/bqXum4aDN8fP12hhpAN8CNNTExeFYInRDmrbZzIo8N
GrH08xwvD1ol9UtHotzn6DngFL0q87Slh4WaXH0NKxPTsj4jsUNEN64L3/kyI12DIl3F/qUES7jX
zORXKZFsUDGRLGV5uuObekyGsdt8/Bm1dk8nxzvGUugWx8MX+eU5OISdcNiff5eSwNq0WnhnLEWu
0gDTRr1WMyBEuGFezdqHTmbrpOKKknFCHrx6zJ441FbFGwMgQiCJlfyWNu9+85iHJzal5UdsDSVR
vHV9qafs2Zi178EQuGitCvMdLfImIfDkpPBaUardfR/Wn5mO8wVz9nwRcVcc5sR64S/DAIO7ethk
BbVflELloLXGHV3e0FzswvuBvXc9TZ7z5ATVapT4IrU4EmLeOIRS2G17ge2qcdBmYdIJQDLO3gO2
+WqC1qKYGFNRa1J6FK086YwjKzyiyY2pH93TyaLPvotM3VnRJdJvVWxlr1hXix3kLBJsETAesFB2
a6CKzpPQ828MjvQTAHbnSS3pTM5Qrg8HEChGL8Ch+rQggj5PvgxWAdMkG2CtDrW5HxIzxgo5l5t0
icmr4jbA8Vg6Q4di2ndZ0h5VUycl2xza9uAdSHF3j3iCm2Ps9xdbKkl7RvBNOHdHTx4lGzUUy5ry
YPNHALgzzwgtoRzKRRv1nqKdblpKylWrtwOzc30mX4KFXZM0rBy5jCpbGZj8qWKtif545PdU4p1P
Q1dwaLlOAuAB7TwdfjIdbfth0WLZqz7VIpgE0wZ+mYPePMKLKC7DnBx7z3TvMRk5VsOxixP1VUrB
yYqwfuZBP53VkqXWn0eFfFRCVD/mmOE8DYXfGrWvPaCYyoFUDHURPOE49Z96STujjnoJSMAye6ZH
AiXHwxPpvG8XesyIR6CJRs6FH6Z3NW2i2WVzvtK/2e7MIKfSTsKdlksmNR5qUU/16mc3ggivsR31
qxzkx8Wy54c+UZ7TNv/ltoQlickbz8YQA2YS9aHJo4VrgQJq7kz8kep5bbwgMehOta/HDMgjATVS
RgARGt0BcbLwR2PLlgMPthBvWUXJVGW7MgoI2iV+9yzkgsrJwyxMCVosxFHVxGWfcN3dgzQz7wrC
HdE8JuQMQeISGeY+DxqqEzkZ060M8JN76C0f0krRmQg0oKrM8y2GP9mU9vuSwvXhPe4PjiPeXXzp
B9f0nIdm0+UJuE25yaav++xr4enhvuiqH3lLoIvtRfWXMmDy29c+GCAbj0oCoGUdOzPMy47hsJpD
qDlPB7aB+hNQ+9AwcoDBxZuYjSfoLSYxZ0s4MLksKJ0bxpoSmqrLRXX/kxBL6TwlJCOUKYqR/yyt
CBHRzeSZ2JNOUSNHDaODujY0OSnzxHxBE6KdZyWMc8vqa1bG4Z6MAFQIvRnVW1vmyw0lOCzsOXsc
K/pJLRWiwNNglnuU0kwV+3ILmpkhDNATtUz2oIPmkIrRiWaO1V6b3i9vtmEAAnOx5aqn0MBs8IgI
QwOrxyxqRw6eLy7XQDT+0U+z22dbVD3CMoI8ordTUgv+x1d3wBWzZlCLilrOMJTqSC3pnP2O6shG
bJ1nz8QhLgeT2O5uGbGLY+7+MeYoBWgqv6C/eo80GsVJCVI/a2H5dpo41EJ+vk0/0/7VqZIwTW7U
AfDzPBiny4Gq3YC3yFaUW2RNgHVftm1r/xXGTgK1BGGBCaTO1+2rGAOY+YDXNjB4zM0oLRJEWoOl
kbdxQRW2slrwHc7Y1pvEgIbaF068n/Q0PkVjAOgz9CzkUX2+ttze3kUjTCXdDymUJpzVdgvtlJbI
g55Sf9MGN90hQojWMNK9m+t40UoDjX7AgWwMv3J6x+Bf+mctrYDswnklCYI6o5uG4DKHvyubfFqk
N/GbGTkT3xE6/OzAasNJasxI6D2iTexZb4BfzL/UgyzRQfuAKdL9lDeNWSuIEQHkwtTMiiovCjfT
OE6w1KYLLWd3unYx3n11qrQZScLQJS06c6NtU84R3h2vPUwuntI6y7b9TFza5HOfzv05+1CE+FFL
Mk8X5vvFL/znvvC2tGGrw+wBiHOzOtp/lO4kMMKKl43+MoRVVqH6QmE0jJdUygbUgheSbjaxPRbT
FAMI7LEIRz6knuNtHDBjdquA4jdnh9JqvkPAC8GCyxBD+dfkU6MzLUq1q1Fq46sFjADzs3J9KWuV
3WOUrGkFExys40nXGEZ2heWdH2kKkUd9cdR3pmyZXbsQ0VdeVUdnRy7q0dhEETiSJt91Cxr4YGyj
tV7AQ4VHBpvPSusr6Xu48SzgfVX1UwkYJ27OqcE7JoL5e0ajYD2jK18FdjXiJnADNCAsU0SakV1n
JElOpWTmQaREe+JDSA79V3/K3q7HJnDSZ7WQkobW2Muoy1uxMStmzvS0l+ZkLfZBUdbUokgWmRfc
6pBKY511NjGPui6ISv/Pkhv5eYyGjdbHP9FXFJSN/D53gg0W0p4njVtQ69ztqtBOgaB7kUnsSEYb
6Yg55xD3JHWlKDHQGtGlUosZ1+F6MFAn53lPS0VPaQHG+vQ0NEZwbarsF/1r99A5TfjAh6c9Kts+
PJqmRp2JH+Y6Do51zSK7OBZo0I6qH51cQiMIr2YTcFn6GaJ3TDSrCUzFyl06n0Ztg/EttM29NRLq
jYye/rdqXsiBRdb48yHSIfA5GEWYbcVlcOqsVc6RCS0Aze/E4PY3NB3vPuEjWw8D8Ef7AaMBVQz/
blsK1tWi06OcfnFQ01/apam3yCDJnq9FfqjA3Pij7114Xb+2Pf0xrXxruMaPISx4hgnxJZVfALWE
8mlCJYS9MBFIiB2SoitthDC55FvOdfI24Py0IueptgNKlC5vXmsNw7o11s+elwarEfkC8l2LQKvY
NbYtXTnNnQlzoBpaparrp9kx23JsHWrd+jE2mvPwEZ5fsyC9qGeEN6CgMCC0GC0hKLmwcB/21lsj
c98Hj2Rtz8Iuw/yhkP1hJa7ss2XVEkoxI8vkTZynv8gbmPkr6lbWgsBcA0jh3iDDLqt4Z88VHehk
ZDsDtzUxHHqF7XMqU9u7q2dN00mvTIt5zgW0Lj/LHmXaU78Iut2wwS0ZTTslFVHybQoVAD8xEip5
diUHfpYsrUOMfHwfttVfgMhmsE74XXd+jWqYFAhAO7MLYblFPxTK1+bZ9HfqhKHOHFVCVkWF3jxK
nenss88ccg82lAvy67K0mrfTbOGulsmHUuMFtNVHp6EESrwtvh7mJ3QyVkNuhw+qAIytc3+fjNFa
G5VFBkYpkl9+dJ1C+T0oRHJwcjz5ml1ba3hqkqamE4vJo3mI0eMbkfOiOdWzN4ThNwv1BW91vyLP
RzyphbZsgBUpehv85NCq5r4WPDeab2MUBfOdyqZH8xuGVnFQ6rJe+16YPRRxf4hXXRsWL1Zgfi09
JFSTwBhgt1iu8cjDvfIXJoPgfNJVJSZro/tNdKJ9Fl8XxE3buPqb5BP3XPVW9DzCXFvZmWh/dJX3
EHn27sS5fcjmZXouKWcpkuQ2KaVAJANCJ6455eZcsw51/4Na2jkYWnLvHVC7MTGaG6e25q+6SxaN
9Rv/hPtN4H3cubkwDqlVnOzOWB7Ymn/aUV8eqWSWszbo2ZMuXXhFAQe1Qrz8pF7z/Ow8ceg4VGXA
2CN2rPwEqm/VaBHRSNlckZbShi95FbYwxL2/9aVnHkqbcGDozVSJxL7eoSI3YYFfTeYt1x5+CKpv
c9p5TVdfqL3rC/AhVJOBAOoRMy0goJ0Q8QF2bOG/ZA3ei0GqhROLXhaxQpyuo3LrhIkO0fg/5rnG
tBMC4dlat1y/zXEB0Bfa2fwUlwTfW4LLEslrdmo800dNvRDtlxnM/v4ZuvuxD0nYEKA3jA7fezJf
1K3WcMPsgj3vguh8AJHet1v1ejassdXo1yGztCusQW0N2w31cQ14rEhmDf8GhCFk2Tm2dmCy6vMz
CvyHQFU/hpJlZrAzDPPf6HmvH4KIvJNThBJ4Ad3XfqO5NDKyipZ/xVAhc5Fz44Uyth3N7ZUaMGUf
Em3uJ7oNkCDwcrRssjRURWKhj8/MsI2dNgZPjB+rvSuqoF4ZBE/BBZUIA39u650aDSgWbdzJCDCt
kNb6MNvHXMF4xLp+D93NO8yVjdKVQmi3JCUUY5eNt5H2e93Si409t9NGPR1EC+92aFsozTAfZyOZ
cYbmjHAJKCtT2q4907YYiR2/hwk6BWxLXuyLuMXW5wsfzFHrXob1J0NHeR2qninPYqYPkk/sFX1g
mm1kwY+IFUILc2//amiNuM7JYuyA7KUbotjg0yZalu/Lun8vBjovgYbmR3H7xag7HFi5PZUj8cW8
IVW8Ic/aPuKsORYVPbJVF7xFXVLQuif+w/Xc/C1DMs/wp0K1Spdri9Ah3Qg/m892MsxnL+7HtWVZ
03qW2hhFAc3DBKwbnLAgC/WdqvHCMEdkVdkyQnE/onOYJqN8SURdvqAZ19YmDJdN35vmy5xZYuOn
erLthuZvbRD2s9BT/TAldEdnDC/Ps86My7S+JwaJJzE4vcrqkz3851+Yo9xkD0Vu1dS4nhq9by5g
lf82DC4JBV9RS+E+csLsTj5hEqQ1GwWhmJ4mEAJwRsuHQTuZRXn/sJ+VQ0F2SE7+Szvr720aPKFs
yY+VTDLz7ODvFh3zTqFhfL5kR+K9cDhpTJsK9sSPNrtBTY9O7oOaqLYUhAIIsoCppDUhuyQYcxTS
tEsrDHNjYS7YNVqevwOVQ6jSz4+Ce95TBNR+yrv3wWdqC2UXwalc7NwWpwbXXG1yqg6BFG8mFLVP
SUAz1DWbH9y40lPZhW8kbWlHxVqjci3vsWceewFdcwznNzTLYh+kgJLCUBvOHLfLdZni6lBeHSFz
DMhu/unGw0tF9XEWpXdxOF6vTau+1fJsibCJG3cNgBiF7c9iThiS9U17NnBN43azvzLwRtcopo1V
4jcbOyOEWsSe53VdtTcW5I9V7CI8x/J0NOFpXFs8On0zuKDAsYCapgi2IDWQ8xckIgLwINtjGEG2
Tf38O6xIMdvaSQEEkbQLAliSFDCEbexd2zPBrscOvZUUTZpNkGnhIvVpdVjWtVzKpqaCogkN4YPo
h1UaYTLFRpwzmKKg6WPHPjlNxagXIimCY7CG2H6cE61u50SdZW2LOiNqVBVNANCR/fl/I+c1T1CU
zZN6RLw1WgwVOUjUjOisdsewU9/0bSY2zHx1ui0o7pfAfbSl9bfRYmFttHA+ViCq1nHvR881qgCn
s54AspqrECbNTkl81MJstFk7qR5vabWt03xeLl1Sg7kdbc1fg94xNtgAzWu/KxZYX5bzl7JRc2LN
rgJv3snU7CcqHXSsKP24nrvoFrop9Y415AcqvQMYU+8RjrNzpIvccsrYibohnqB23wCvQ7BoEiJQ
4lYvzg3qytZZd53zl2lE9f6DKKl785teED2hSIcqTevjUbjrrca66HKAO8slCFIsZkhCifyaandr
wVGtI4Pfg9+UYzIKnlXAYGaXoM9ANVJxO9GE/06f4GD0jJzAohgPmnvZ1nWd30xZwajL4V1gw8Vr
fOfo19FTo43DrZCbOSSnhaOMzje0IM/aSbj9gR7dAwX0/rTSrbqdjjRICzImpz0hZPZb4BG3sypq
J71oQ/XV87zxOZBLlzqnZBnOdeSeG9NL7mJcyP2amUMq0NrnApgSN2wrkGh5hX3+XHIUU6smQo6j
BUtBsBmLwLRP7n0zESbmvkajFuEMTK2H7XNJaPjwuglZWit7kYJm+AkN1NMUIxAPTF17RjlIFyRk
VocL5dqrbo/s8XRyATX8S0PUfkR/VD63Lrgs4bnTNsKFdbY4mjNxt+fjgEZc/fL1P8TOdJmXnV4Y
f8cykErBLaE3kY0nLXEG9o1Lg5iBpgWO/OdeACodu6LkqseqFmCq2o5N1zKq9rrH0FuXrHdUuFwA
RlwevfWJs0jf6OsPCp8EgsQx46g5j4lYYbrPk/HslDh/KtPly5L02hGurbshOAqXknyK47iHvT54
3Dg651CZyXJXVADDFs8YcLQx7a6pZb+7Mynxn0vf+cYJejkzDOjVGvJ/NA/G+EZWbLRNhXjHXT+j
4NG/IsUdEbz7IH/BAtxaoxPMRuu/GQX5Z1RULbM8P9wJhn/fQCiDshi8E37LfMPlR382Q0mSoel9
M76HEoCnFneY/SOW7vWkMJs5OW57ZPkrPbfLWy5E8w4D/xKjvNvlScWU3R6SrYuo/WWkRuWQks5f
6UGuzAXuUN6jhHe6IPNXAJmT20i2Dp3QfZx47jmDtkMjNUcwIx8xO1wxzgw9bqeGts+kmTbXau1k
kDaC/DAaChKvmcso1aBRBczSMkiXV9vdFInfoRTkHDCABbVQGO7qCMOSbvhPjhWMHDgrDIhc3iRE
z2QKBUx/MeM48c2Xi3pkVK9dF2EmCIIr90+Khtnpnyp+jwOHRdg6pOpdB1MgWqPHqp6VmWkCH05w
NcXayVU+ZbngxkfFxMF+3WThrxFH2Ku0hb1CPHIjlENaHFsnS+vLV9GDv/UH5z1P2qemhlRXlNVt
dpMI65ezbBLdqO/mXjWdo2Rob1X51MgKhU7UkQlIdnCthq5WOWJ9rJhpKqmlp2A9Ge0Jm7FMyyxo
lTBVfuCETDa0fIjNdRF4ZiKtD9RBN4XRU8uUNS+ZgGpjVqAOvcYe0FaOaOT4EGacd4sFeCCwvgQd
Slo/WbTrn0EZeXAxdyp7IDCWtnQXjyByLJLH5z54A45cPet2Ud+axMNeht0z0HV6WREcS9FxHbYR
Gn+nK5tTLyEyoWnTEimd+VCk5Q83DYsfdnucxzrbjybQfgq+hA3JCw6ta+NlpmWP+IpP+tDaBGPP
mnMYButWkSkJsBbvKh4Lbtlu0eQH0owKSlzC6VdMKv8SM25pzg5IymRnJx1McFHMyfjCo/iKEIMh
N0DCPmtef8zJjVBN18YgG3l2iV5r6p8fJS2TGHFcDPNJqaKFnZTgiYbi2reTuZppVK1SjbxJV2Yo
qSClSteta1f8Wnr0p6WENAc11neQS8Wj9YzqDIpAjhSK2IFUUOLfoQ6db0wCp9vUdhHHEnzFiBfY
h+BwkWzm4WT3u4nuw5x9KafIJDMkiec1RzB7UxeLheojOS+y4ku5y2iZPx3HrPnT/QbZaZ/n4Jfh
wdK05OJL4/MUwPm1mzra9tpYgxvjTnD5j7ph/FZrCHE/RQ5K3/DRKO1cdNe9ZJVjBJKIWagvuFCX
V6hffAd60KWa3H/UwrCqp+VBfbv1ExKpKumhIom5uCTa8lYMYthbNRyLymFgczd7olMQKHUvw2Im
Z27TJfuNoZ2dqX4FbPRHzqk0nYvAgEiqM1Iu24iS1yWhO5mKH1AKplVV8gHn5HKCB0d81y8cZkXq
ItctFo5WfWz8NfTl99+Lu1wKCVRSSwpx9uIF5yhkg/xc2s5cNi61UYZ0TUlDYnj8KDTxZhTIaC/g
SME9+IHxQmMA1Q1XdOFCNJpcNDLYRYypPSWifB7kFE4tXKfEorXpjWOK++TIAakWu9nTZO+sPJ64
Y9rBLieo+1bOLWkuXPDscnlzVMPhydbeLc6JMMWM+8Bp/SYQsvtK5eylJU3rqPr14R/AYG4cI6p3
WyLBWs3Ozq5WLhWsgvzdjTh9xNKUWmmaTfqMi5zVc3d0pzntoq3e6IyfMXxX45cRkudHncvnMxBS
Yj0l5gApeq4mjO7TWwOCZWePIj+nkkmCTiXBuwSY1cLkSTxN7m+jyfUPgOL++GZGOgpHQFTEbuMe
tCWIJ2qTEQMqx35MYrSJ8zZ6oZo+zr6Nrs4i3Iy9ar4WjfYrytLyZLhQLWpOXm5UokGIrfoEGFDY
Aq8xKKkgLm6VJpgdokbnbGSM0VO27z0DGlxO7xkJGsLJCbuqCDpYjdDfBiaoL44z9dAOo6udNFuM
cmQuacV45xcY7wsG7V2v4f9Qr03oYD7kfDSCCH/+h1+htOgoaAhilD5Lrn7SISXpPqOjfaM06G7t
cs3p7540K+cgmlXim9E5AywepqWNhMCOqAAmYdwzA/ZQjD3yRiZYvSc1uLkOi3uv7CB7Zdenp7lA
yMxSjvlLUBe3wSIwhpNItNPA/kMOG4p+yxmgX7eN2byIYvll60O+opuE1E4OJ/0pueFc1B8D1dm2
LIx8u3i43k1nJOQhgCNs1BhElazRqlMOtv5IGJbFZ5aI7GxE+c4kcxF+GQnAWLY5bQUF5J8x+DKa
07IdKEtXn+Uf2CKsOykGNRFgnKvZ4Nc5WjKqDqBDgQwThpCya6rG3Sx6L2441q0N9yj/T9S1qoUa
gWmNCKnoI/iD4LpdG+Nus+gLrgezaLaKdKyWXIbfuHr4E/aUtW96EnucXBpWmwRpaATY0gFS9JGA
ifv/kafOMRXDdN4UGTAxblXi6vnRCoUzImimjmdqSf9ccTTbpibey3RC+tfI1FL1SC2+pFAt1rhs
oE07KCZYAq6TQ5aRC7BdynyPvZw910GEfvx4UVjTx2FIHYOSKCdkQLar5FR9NmI8YpCYPh4x8Im3
Gh8/EFV+ATnw/HRgLEFnr/yUTN13v2SUrf4ZOgzkWZCmrBBxOLCilY/y4KB2LpKTSIUcQ4yh2ZTy
oVjnvgzHm1rsWuhHFATPSVC269kgx3JC5HtRiz7R/BYZF46c1KEXic6unFXZcmn9djhl5iGSQ+Mg
6vST74EsWnlIRwh6C/C/iWg5T71DgCESr43FlJVfRMyoJtBqurWfgmVoubFx58N9BJgJAw2NuGPa
eJtgJrDDkwtoMpz7ndYRQxwmr5aE6ptDhxhb8fVR8hhyoGyuXfRta8JMzRMSbBNiGYPnqvVfElC4
G5BZaBj++aF65PVusfs4xsbEd/F/AWdPMXKSUdSfgy67Z33b7+l40OYaJzs/09EkTnQMi40lbWyO
XMaKzJiioSVt16gl+nq6ckEuRwG35JZZOF2KNgaHI7OoXSuG7dBghHXpn70xdvDWLpKiF1JKzM3S
MvtfvGDYfoz9i1A7G1SXUggQW/YP5EjtzsTazL+fxVBxJiLKyJ+Lf6ajMZGHJeXQKZg7DARNxeSO
ibVr6/6ljwvEVCS2fRlFQpUsPcQlB2KS2TpyVaS3OI3i88emPiXx0yzN4mrJMdQQukvsfAPvjDyT
5LHskfdhGdPqYTmrwM4cg76n1cleuRk9SZZSj5TDURvd7IBp6cCgyD35+fBnIVOR7nIfogXgn2pZ
+p8FbQIw3cV4lSbDj/1NbXJqu9OWdo213j0ZXgJNJW27U8W3VT1LJFJhiUx4rRwAM9lZUUqecsGU
4mbt2alJsVTqbN1x5bdLc39PADcOQjOdnSEDzmbO50+gAARdctKPouCOUEwmUUnis8ztEs5AjwYq
vXGC6LH6lyCimS0uEQZbm885aVMBDQ1i97sAengkMPFLrLoSLX3HHW5jYr8FjYjGTW2ajJb1ZEk2
NyTgmBEKuXazZ0BgFTIBBjlRHxjLruYjt6XbCah+9bFAc0bgLRcuWO6gnGU38I3ni1radlkOU9/e
uG+l9LR6tsDKO5PwxcyE7sxH6MvYDNpWp/Je+TY+SOuYGWwS1VC0qL2bvDppKMEk+JO0bpllgDqU
bwqgpZOZgtSKAC4hL2eFa/sX53nNclDCjGN2g4Ka3QxpeqqMWHYru+i5SzoJSRuvkZ9McLDmerfM
CByboMl2KaPgV2FD5M66uDgJh4Y/InprNctvZ06ZUtNI59vKvXrY+AvHls8ev3qktwjKlhlP0bci
dxmFWdl0Vllzo1QtuU5pHDFHY78g4zTTunsK7ACZRYHNHzPio8MgsgehMjFJayQ7CrxQC0cQtwz2
M96+g3oWedZjimqLsW1qXwc5Y45rqztDKNwoG1olOeXKlUY24Z27bY9G2voeRc9RUgNmDugHHrIG
4YIHt2zTZr65F53Afeyf0N67z42Mns7z6idbdrNp6vR7VvHGb6qGGZjlc3PlIDc8NxWijPkFZoC4
5ok1vVQi1dclLaODPtA71QzkbSrs0TBI3Cm5X0KvCotrQf9UDTrUyGORTZMgxSiB68VMwgrcJLqZ
2XsvBwYg9mJsQjJDbLyzY2GM1R5coX0E/nSsZE9/kaW9LGJOWHf0dTBwBy1CB7MAZOtc7rqhF804
OMhoVhqe3oao4LfbyKPiWsym20Wd2d+6Hh4U7EFtVw6zcUEHEx/mL0M/9VuPovceyMWgU4dp20m3
nRc+sV+mX8q2mQ6VD1WnTuJdHDjLfSQgHXwiwzfIwfGdDg1LDYqsNokDcYLuXknhdwsPm80NRITH
FnUL6C5tlqJ7qx3N4M8ewJkvMgcHCmju1pjoIRhvayKXLondO2fD/EJ2A+h7eRkolYHSG0zd8DtO
kuao6a6BYncBDNjDc4YJ6V6zEWGOZ+wEtlsmIf0riS/lcxAngD5jHW9G1xMRbwynhLMgwD4/YZql
OR+zFTVgEZWGdtLFN8wUAO6hvNMpWp06VhVU/VTD+PLiQvxZessaDhOxVQxC4IHUDK/C0uaAzrPG
IHyu1MgRgyRMoUWBbdwdjYmmnr5VorW/oaX3ViPV4g1da3/oBVqTJM8Fc0bL/TUk34Cjvy6G9KGj
g37yDEhsWYXcZ5aeaS43crM7RM9xQyRBOps/0X7q+5qEa/h0i34PWoIDBg7Sa9VpQvYH+kj2nHIn
IlPUI0Qimtp9GtukJS5BgiLG5eZk42cF+ywRcUrM5elOiVJvedXlP169IbXUdJYAhU7zfOwWH16Q
nUFrq0wD07vizoErbcgOqneZ198/Dm4ALAg5tUSD9zFCosRMDmmsRJOqhaxQCu5oKk952DQHBxnz
jtHDA/zGdMSFAIwvyusjcsLvMXPzO43cZsvJTT8YNm2tNls4J0I4MdYTk/e1mvNFVYPSpvH3Rq/9
ThLU6yIM2oczx95GFPq0caDqRq4xfAk5jiiSXS47cOpRIdtwjQfismYmSrUqDgpSYcaBthrDEUiS
PB3x5SCGaMzJuaBmUSUMo0/n2JrZIydvF3aIZnDI9TVrFWs0iDOdkpNuU7kCHkBYTc8YBYA/wqBJ
EDUVOx6qeIOGdBc9CtgKT57LwZ8+q8eJkij5eFmcE41cGY4hoWNLiKcZ1opVOPMr97azDwJlTb3s
v8yxnT60btwAMfBfyCUReB+JC3T+yeVQdKTE+5ZEZCtUmfgCB9g/QLkmPYM7pri5xbGSATdNZn9r
fFwFanAfUeFvZ78j5MlNAd+28XbQiFtOANO91677jQzfZZt6Bv+OMhs/aGJMrogCZ5pktUjFOn9B
zEb3+DBxXndtod3VYtddsArahoxIt/A2o2VzidvQ/OAuIq0nvPs6M3O7qkdV1sD8G521rhnsJotH
vp0DmGc16OVIM73DEw2Pbz840Gg7xlx6X9R3XQ+e+rTC5Mlg+WPfbGsSuIh1Wnau7Ztb3cOCFdBZ
e3ofxxCNTjXWp8mmY7KqrfabHHncltEwboLcrU09rhzoZERSISTCh91xX0W8qvBMavGnYTxQP8Ur
bYh/EVfh7j72+9gt/p/EBdf/d+ACZDbHJDDLdkyDksH+n4ELpDtGwTgbwXYuKYiTMsrvuPRfi3CZ
B2zNSPsUklwNS/WoQH+CvoSixT9xnHa2gdn8KmDhnAI979nt4mcTMchtMmBmjrbLNeyimA+4hV+7
zrzNg++gBiOycxgw4BGdSCqWsVZOxFnaEZmOMDTyIEIjxKzOatGAsG+8qiW+SN5Ll64wYC3zyLiN
ZSiudN/1K9OhjjOcswCgY9PsOLYwjJq1TVmBLrAq/Wsnx4kL2KCTB3tyPy2o/vPWe9LtY+9q+gmq
M07LKdEY/3OLNMfmh0nVS0fNdUn3hHzER0WgXmVv+NDzbamL4qi+EIbx8v9QzYN/fSouTXeSnCXO
3PSNwPz3p9LruCUcRms6JnjIPvZGeHlzVUvhiD+P1FPi1mbQMCfihcDhyNRutbioqonmEY+0l7nN
XVzfHYEgjzkiKUd6wnEbJaKJePykCavMsYTYNbEsfrmByIxFMKWR0BQYbTomzVEJo7PQxhZxA6FV
rcQhzXolO9S1v40dDh2dPINcUkNLv/XECAjt1HXpeeg05xWrAQ0gNkliXAKCbIlS6KWHgqIuXP/f
7xxJBP/rrUNw6sg3z+Tmbv77grZbzzedtBB7O49XVIbzTQnCatkVxtFrEt7k6Tv1g8rzvqG+I0dc
87qTWnoj6z8eqadYUP/8IPcXcj7Jat4YdBs/0JY0EYwTpPWtesn+B3n5+VQ9cq3O2UxV0a3VU7Us
8g/pIG4403JysOy66yQCzaqW3F6IQNdjoqVkW3aSHoHP5fM1496ZdDDUj4w0Z28yyuVg6d2zcDPt
zjDF2xhy8KieJsggPb6P+amwUAmq19QS9IV/nIz6OwPglZuSG513mg7LeB7hDndpXJPfyuaLYa5h
5plEYD0uYUdf3mk5v1oU34pyp15SqDu1tC1mFC8zvvzr9VjC8NR/AaeCxgFxUtvP19QP1P+xpC15
anOHXUyq4pU+3g5yRCoDt/dJ3gU+NfOfT6kI6Byq5x8P1f/9+XP1VC2F/GM//+yqGWF+6/l6ymhR
+mCoZMonGQg6W9KaM3l6Vctsxglp5PJ5ZObwLHIomUL+P5//DejG7L89pTFwFA4nvKiVhmnZoh+I
er+gLUm2JMCgUZVPPWJ/OiLgcvjWMk4ilzhh2mLTxeBOvEZShdFXvvb5g/9i7Mya28bSbPtXKvL5
oho4mCO6+oHgTIqkKMlK+QVhyzbm6WDGr+8F2F12Ztet7IwMhkBSFE0CZ/i+vdf+eRjPD4Sm6JAt
ivQYK054Eam8iCI/JbUMr/nU0yUlMnuiZE8+o2l0c1q2Wn3HYwVz7JkSTXsITtFhmu0h37FZ80/L
oRkziwvpAH6xvhB2VN1G5I1rVSNFMXcpXE8yr+H/jTEduPlmbFIi+fwm3KKVPOFqMvbBnIVSzxtg
0w2JYEQkZ4Rrf29dKhQuGz+I9XUKgueWzVZBQEU0OU0gr8t9ZMJ2138/Xlh/DmayNGjvummbmk2U
nWmLP85/Gm48zUScv9NSecvQDnxTrjirjCeC3oK9aiXmmeqaDzeci34+Wm6Qh6JdzKh4Yr8nIQOu
yY9Hyq5iTQ6mJ94KJSbbNbEI0SHPGBICPOe+LrUbrrDpqoqn5UBQIn7oi3CjzVPTcrPMVMGMNPr/
HvYUr1aRzgVeJc+DY6VfQ519FcXhasVHH2zDxrUuMCJ+3JRhQvAXcrTlLmw3P+7XazC6zZxtnpXW
1ZpFY8vuhphUwfqD8Nlgl1hgCWkMZoVJ2WWa8yHdKuVHMkeGv1iP6P/i+zAMVViObehIvNw/fR8j
RFqkU6a5i1DiXTLHEY9Bz941oZWXwhZ9XO4K6U+fclO+/rwrLnxtH0HHWCXzL9WqTe+DBDxSrory
oStUgk5oIDz4nHEHuLVHkWfJAC6RB6rMAGsbY71YYRcKdr88xAxdb3EDEjeV9fGmQjGwThaYWZjH
Lrsmd/Pvz0hjntsLynSYmL/84zfL5Yy06B4KTXcJEHG0P30CbsLEpTpYSHP0ojL9skgZlhuyNZKZ
2jOOp5932kmIX7HQ4pVDyt6WLOwQH5OavpgUxIhw8JEwLYdRoRxw5ECmMI0X1Y9P1gzHKWiYQ0pf
bp3lDmvoqRcG2zkZkU2HTOzj8sAvz1nu/OVxP3N99FcEExEZFe0qTCc7I2v6tzRLWHuF+ktqCPNk
3/7io5o/ij99VEhmNEOzLVsVxrK4ff90Z5Va/+M37f/55phobmeZO2bI+EACYvo0sOg+TWr6JQil
VuDi4INpTaoocS43ZpoDZqHFN5wDatBMcbYy7k0bqTFLuk92NIeb5QoI6pR0JMUqIfkNwXoY8Odx
bZgXgPrmRR9jk0VFfBEDuYv1oNrIiouUbdj8qPYYRs70yzPnV3CBOi7AYty3L2GIozrM+hSGHwzj
5UYbCVj795+OM2fK/frp2NhdDE0XtqsCNoPw9cehrWzwE3WBb22tJo83PyfmZbIdOfZCheBpvrdg
ApnJfL48JwzDjNTt7k2NzUdGGGpOwfgRfkn8VMVT9wwXDXFzFNfn5dBMMPEYYZntlsNSkw79GJg7
y6FWjtNlfiH2yd3zclcTfFpezJyyf/1iKS3PX14MFdOPF4NMMV3y1H5cXmcAU7cpiQpsDoLmfgQv
7znCr7XrXeAhQ9XVz6raag9+pb0mFZkbHqqHwrTk0/LUtnaSVSIrwJDzU7EIxJtRBKB55xfK2DUc
2HIqGBV51CC+4lb1Yvf9hXLhYlR089vyXPp2WA/hJB+Ww2kYQZeqrb9eDiGN0UVI8AEsr6Qrtnii
I7s8ppZ1vvv337r75+GDkcO2Nd1QbZ3dnPrnOKT5z9nDEEASbnOk+U5Llst8E6MigPoUvTVsDXCM
S1ZfhA0Y2glA6b2MUuNS1FPCil6nxW81xQsAWA8TWPy7A9/iSP3F8nJl2rtI0y1A9e2qU0FeLmlz
y0+dRcIEo+JJxI5Ktzp9spqhuy43tJ3JHnAo8+ZaiglrfoBlZ3eV801Tl++RXa0jCiOHhcAgOa0u
fQWfhhhcXBCtfS9JymDxTeScPd+HUz9/iBSXphpM50Qd+rNhJcP552GVxSHU8bL0qrkC9X3LOFel
lsPFbqzWb81U7fjEYrIYq/ID3TwLBmtdop2fnvAMF+euqIxLgDRpZTS+fCUYUcJUJRs3HaBOVEb3
2s40FgQ0b4SeOts2yupdTcKT1+UhwdMzcM+db5w8JKzVqdDZRz2onmg0QFsKwKcTbANMu3R2jxjM
f9zkETi75eT4jz/kUNb/9Z8cvxfliFssbP50+F8P0bss6uJb85/zr/3zaX/8pf/js56LjP///EJ/
eF3+/I+3t/7UfPrDwSaHkjI+tl/leP9at2mzvIfgazE/8//64N++Lq/yPJZf//Hbe9HmzfxqQVTk
v/14aJ5VNY0gyf/49fV/PHj5lPF7h/ev6af8y//6ja+f6uYfv1EL+rvhcl1R33F1ZPU2I2n/dXlI
GH832aML13SRvLmq0H/7G9u+JmQmt/5uspIRru3aujXv43/7W120y0O8oKrp6nzyMkSrxIH+z3u7
fR/Bv39rfBY/jv+GlP1WRHnDxCb+GJppsl6yVSoGrjFXDCiqzGuqX6bBmAWDG9Ev2YRl6TyGhvPg
jkZCaX8iBxwCi2u2d1KWvuBPsk/+SHaFnIS6bRxj1SNgPPc5wS9NmiIbVyEFzPK2ypGWFyOGQC+Q
mn8R2qb9cYziDWuscfgETBc4Kpv0+fFf3rBrJZYVDYhQaMf0RxMvMO6q6BQa6getkuXKEV7SdRR9
XNzZfURpl0v+kgRjsfJZvextTfmLVdf8Pf0yWc5vSRgY52ZQlw54wLb/+JaGqSQhGnrPRukgaYdT
Y6AZP1RIggjYvY5W3L0pnX3Q0c9GMOJeKJJpF210PjCPkC3o3KZxZ+iifSPh/VQqctx0fTltU3RC
dWYZa8H853VS//TLefqvvvs/LoHm981CWbcNYfGfcLW5kvTrR5kpSUtworK2B3D0tPWvLet/xLlR
9Wb0GTF06bOhdOhVbBqagdGnEMjIm9LA/1o9GfG+Aw6hS9tnIvay51Z86ywXMICFDUWZTr2sfx+j
fvyrPFznf3/glBttzlyuDsfis//zSdtWSGtSpK/NXKiRqamff94EePqxQ0Db+uf949x1Jk4NZRUc
03a1HFf49yHCpZH384nKQC/asYg4FUjX12jmhtOCdShne9Xy03LfcohKG6FriBL15wNtSvIiQuRq
1k9CpJdXPFjKzNZfAPvL3XqK8jPois9Dp741vjo91rMrjICafGMbGSp3mZAs0jXm3jVCT5eSviSN
hi1AY7joSV57Lijtj7kG3dJpd2BttN/HiRw+VwwanPosAtvo1zsgHr9r0STOCTa1XT8QNZnnHW6l
6J/H6pyvZQzat6oBW2uip7zU0eR6+eRba8S6OdWnxkXowUp+mNUFdcwZYjSJvQlmdcFyX+CSr4ZL
4PgnUcwilCkG4Nui482pcxB07hgu5B5LzCq9Yc0FjgAyzmCrI+hbLQaORQkiiqGyNzJIrez7vZ0k
n8hIndeqxohbZnGx0TK7mIFVM+hrvjHRzm3kjAmb6lDAdGWB8vOmMxWM2iM56jN5vSkJv1EyAHcV
Ynw1lh9V8RyFmvJ7Q7FjrzddAcGKu7UCpqfTVa8jFXxsh18piuIYnJr8w6RRDQzSTtkMqpV/UCof
qZYJw2OaD4miAbFed5L+s4XOjSyBNBiStRRutQP6Vj8FjO8PZR3f8RQ1T8tdmK3jlQ866rQcar2M
D72Nz63OulU8Gyl9kQ/3PnbalUVr8fD9PnIcrgEq7OWIDe5wj0P+ASSxj+vlF2RK6kgRT3jykuhF
Gml7hgPT3IdqMh4y1j/LEfkxzVEf/Ve5YD8Q5/5IrijDkfiXsF1bAX/YbNvmpmau8aCo0zqZDPPi
z3YUkrnCzXKIUYkxd35AIUWcRgWrSRd5lxLDrrBJqKIoMJWgbecfsTyAKRqDfbzks2uRIJZd9Kxq
iiHqPA0EomfPFqafPqZEsgZqbcmlNzcQuphcMGlW4TGNPi7JCN+T6KUWXEUboNxGYJivoI0AXaik
jsam3NbubJNo0ORNZZNA6nMx4rE+jYLWvGcmvVAAkI+aIz365fkxxtv1wJeCoRPu4bE0kPCXcW4S
Vfuh1yL7oieGdQkk2iwnK94bOMW7Ls6DDXCR4MXMQ5XoFBQcizBc2edkmZ0y0yQn1lJogM6upzEW
NDyWH7VRp8kzsJsKnFkx1qV3A7AgPf3ikhVtta6Bru8qLfS3ud1NmExBXRm9jfYLiGRvai8K8su4
rce3kTihDlCLlzoKtVeTKEpZqt1KFVwCiR5DdmXG90KXtXtu4jtuAsc+lX5HsKRhn2Pb2cS4q25N
Bt2aPUPhBb5rPrmlJa5Vbm/SBOOCM3XDRoWUsBl6tCFjQEaHTfprFuh3cFbafRDhrqiBI2uqHh2G
QusQXBjnxHTviDKLDwlpcYwB3SVQguwWM6KuKRAl060WcwoWjJK4B8hh4xb2kVsRT+6C/9OgriZB
shagRFdN2WzCWOxpxEfUzEM6kKI7O4oGswMhrDdpJXwhLXvXI+MrAiiipKPyrCvgqwREABKdjU1m
hHxsvlVSihTtrfD9tdoY+sHvshDE9szZjork4E7Du5tVGvs6JACFVe9FnZEvbDXdIWyjfh8QHo85
aZasmCRs5WEcjWQDCQCPipU/2hHidiMzntHsG89cBB6nauoJl4FQc1v/1Q+NdR1P5rNkRKpS2oxD
qF5RjIwfMP++VoodbfTRRf4XLoLCySL/VdsOc4GtnAMcnYTeZh4T6qsY4nM1Yv4oHYkMNIX57cbd
Z2O2SZEjcVu0t8tNHoi932Se649nMmT8MgKuRVCK3dTpA6pinVAKYbxWNLueYwc92JBsaIH2T+kw
PKDOoxY/jKbHkrECoWAOtyyKxF4ZlTv6rx3br/HR6sldy7TvjFBDAcDJ/E7aoNrwfYfkAhRzXFPS
PrhxpV18YYbrwhichyy20g0Zr8R14CWBqkC2itarezgon6eAc29JRS7wG0ex7N8hlHhLtKCW+2/S
0o3tYrDuol1ZZ9OtmE2exEasqgaXKTsrWME9LHpvGscIZqMKcjntH/oYF7AF4n9WQYiAJmFq4hNu
6znVar4ZKY16ehlNW8UYr4A1LSrVw2WKVOVQ2QQWx7pRrwtXrcC5pePet0jlSo0wfB6jZOUHBI8O
rf3oEo0y0m3xlQ0F75hTFjqQTNfYt4qHbkSW2UyFv1FLOVK+b95TU7yFKTrd0cqNFJnltCGXkfC0
Et2G0G96auF1NoBEF0i811CLw7tjtp8HATCUBt14Gnc57LQz61Z5KpwndY5zimv7E5rZYiViKFmF
0EEnN229z3IS3NUs7Xeh3d4aZNko1AhZVwr+Cv5gJA9Re9aq6YNPSBlze2mTbeQnm7zrtbvPYqJt
ki9JSMhW55jkTo8jxiJWzMirtFVJrwzAbPNokn/juYlCjRGC97mYnG9UHZubPxBThmwaRGFo252H
MMFZpXErt8F2TFmaE4CDwGqpbCY94oRpoMuM4iI4ZgzBk5WPqOCAt4xhZ6/Rw1WeWjXvtKLIJ5Ov
EFIuVdy7yIIta8t2C5HrO/ZhqjIYidYh7K2TVlCFyQVXVinBO7iY9jHX7DWTkSnTe+E1TmGcGy6I
PINdHnOauVUB+dQIxbkxzA8kKCogIvMXnCSIP3xEA9XgicAnY0oLJk+J0opcdnAS+szNHuceZ81Q
4ZSpZzW1S0BCfe3VUB77tAu2OFifE310MGNB8psFwGB2dCrrg/8tqMh2WuLn21B7JbnMJkOsvaNZ
I37PQErQwHsJh5T+oBP42xA0IPaMzk9XRVUa6zZXWBdB5tvgT1FwDLT6BitOvfGrz32ieUpXfiT7
2jzpceGu0NEYK5S+48oX9P+QOOfPLtDwMUS3Gmo1NmJ7+vZTEFriW4E3iI6BNaZ+SlggmbptHYLQ
7nF3l/dKh4Slhc4W13GLixmDV1O6+VqbL4IugNXD6W3OEkolUpjCx+rdklPOVB3568lapywYVtXi
/Z0FMwSF5j0r1yyOc6/swtO8rYX44bJ+RNRvFw9O12Ai7LvEw5zarROqsqQ02odkQP26LCuaeW0R
GVsHoC5s4woS8dD70TEUSGqLyLkMbKtXJbCNazBtbD9PKFGGn51dBpXnWvZ1S81JJxyXKvKxDNt6
Y1SB432vemljvdej9nmU1cgE659Tt5P777x7S0+8Cjvt2p+1HhpeRPImGSudRcfk+HhrZKptnNkC
9fNGi8nyzQcC0IZRPdDEL7eq5kc4jUu8jL5WkgCDtMLquIASV5/2OIAyrySAnOVw/6kee+uMM+sZ
Hkg0t4OLw2CPN/JulUdZExCPDxa6AH1N8v52fY87Za7r+qgWV30QfnQKTNpI8orLQDbRBv4JDLBZ
Hdvbxkd8QfvKLh0Al4y/PZEQMGrclJJ5Nj4s1oCIGOiS3ZxKhuM2In3ZyyMEi6l+VVgoGiPh4pLA
wQrX9QdDid7pXQA+CPJ8jS5j9Dqj/r10lYr4IBWBndKuVKPkn8Lm1MKQUSgqOeyZVqMChHgVo2kt
jBZEPyd+1JBP0SryrZQwBxgztBQzoBZieQGq9bpMRzgP9IehgofUDBX+Qt28qjJyH/oKx/9Ux9ZO
1kwqUUbQeza9IDCzbq3xagi9eflxjZHv++jXBqjI3pq2VddF8MjdDOQvwepyIh2CELAJ8OAxy95E
bwa7WUQO7+fkRnPaWJwYFxsILNsOAiqTKaivpFt/bMcs2uH5rk4hMwVfvd6s+7AnN2UcOGUweyMK
KhK51sI5c1PNinullb9Ts3ZOqn8HWDOw+sR21iVEr/gEMnkhndYrQmS7/2oZ9fTRhEsNOv88tab6
5juAoRsC6vdVoxgXtOzBinpDeAM7l6+nMqtfa6t5LxS3eIe8MiDRN9pzPduLC9MY12Jg6eImMQYr
5oziQSDeqkwcM4PnSzTTyxrBbqpXBf3RTsc2dfb98FhYsBIS1X+q7IhQUMfsqFZQB1+5SgPee94D
KoMVnmiLfHOcGh0VijV4QE59sgn89gL8DHt7qt0DcU273IfPW9PiCB3lg4KR2aPpn3oV+XMOH8jN
7HIH4mGn7AAYBJ4zdjlfiYVryXIOWBOe2PMScBCnzw7J95UtMwbkxIH6A/5RFFN6dvz0xGIMPHIS
OQ/RTDitCURa52qPELiuQi+oat2bTMbkABcp4piw8mJJAWnxrCqmUXqTbd3wR1oPgUluNanf7Dmd
dAS/kWubVHSUhvRAnMaw/BQkWv4cmPISDEHtDUU0nGvVQVGeKoQFGfotdbl6RGWW2zjFndVZ8rDI
pNAquWhkjXxjZVmAYMhM91FzZFjS7jVKo32YOltwmSG2495/JHLQhzyP5qHokECHbQZPpscO7OKv
KQqATUZWV6QskK2lf/x+6iMzt25ZoxubXA+T9SIrIPmUinqg6YehneE/yUudmdqmLdJvLZLSw3It
NqQMMQ+b3jBhG3Dj6L6MgEXSROuoSDE1iwmYNMjtrWxktglC5wNsDISQCHBOABb2S9YOrkRoP8k8
HkoxbtLR+ViI7ri0rZYGlq6Ex07JgwvYI+COdXsshds81EiQr8CEK3CcRMmH1q1rSvVYlV/IcnUe
/ZTOudV+w+1U3vGLEEQ3QICr8Nvuo2SYg36KFn1Yu5I+oAAlTuANWCWAoJ4qkFrjLa7m9aDSTqux
I2t3udHCyEThSzalXlCzJk4rXkMMdraZEdD/aYixUYcERT34P0T3SbJaCjmSD9c38iM50M8pnTnw
CRa0BfKuJKSr/0nVxbLxwGnxFKVBvbdgzeMsnysJGYzOBe5TJGqxNmaZIebCaTPoKDRHEdsPyZwK
FuAHzWdSbVAPZKeaePbJYUVW4y70vGqEIl89KVoP/4HWx2kyBDjKAqpU7fr+buyDJ6uU6aEEx5rO
ie+L8lST9bTNKvEJGfK7UEz1szY1u9xM8scs0R+LwSYpIVDizcImrqr+UDaB5eERzPaOnofPTSBZ
ZANyWBYEvu1iBhsZVVJtteAYzfnfP2JXwAUYGjs2Ie4xCZrrMlkZlMWOlTveRGeJF1//Mvj0ZBf+
k15lJPrqsD1Tistx15xkM6bnorRex7L+RDK3PWuZQD0ARt5DRet2pe32ZMiQ4F367b0nX3AN/mrY
9DNcBw7cs6wJ+oJiBJkGaxQQy9Y53parZYoTooL8oTioSbevS2DyKmb+Te874fehEqzx17owL6Sj
s2FJjOdirLJn09a8xq0Oo8JK8vuVCd2hCpTqwX9ONKLh8mx4SHBfrVXDanapgRyiD92dpjASs5yO
gFGRijhAIGsxPTVFqgLiCo8iEFTNYAoxCVtz2kSDM69kgLFZPxhQCbussza+aFiIj/mnllIX879R
7AOQMUT+lv1RMtSMZntTo7NSYTmxFGBiIu/ynRvaIHQasIm4PARMyEI9jS9wIbAkred8UVK3wpEY
iRSVdUitpE06n/emsDOxa2w+Vk5UAA7sVU4ux8p1QVY5fqT9npjZOkY299w28aVTZXrCDdeeUVfT
J3SJ4SqrXZRDxUMOD8945hIS+wx1EcqJKkhS7p3Bi5G332z5YZn7GzIgJ2yrwLfcbU6g11amytcF
Yd35NyK7A1YALJsVFbkOyDSubaWWLNVZLImsAcqcY6IQydOyuJvj1D0FP7g3dIxdLp5i7MuXxoaV
nEmIXIFdK+RA0YR0+mzwlBTLnUq9uWOxbgASV3zrsS814eWBH13MSd0nInlPZOverNE9FdBetpUW
T1s75ipSS2VVTHPpLZHObsqUE7X1jwjRy2OmQv8nvGjYowh4z/TyrYiofblSNsc4JkS2KJG8AC/f
lv0wPts57Qiw8ESUxOouhhDslGQzJjWRJtbSlO9UBoUIqK2ucm4yu0Vmqq+nVOjragYXhKjsQTl2
29YhpiJBcUIFr7tIdU7GiyAypB2gH96ubx4SUsv0JhPkshfVjh3reF1uTHqD8Cxe+bxUBMKFvzbn
hE8xb5CXXTIWV2qvEJViPqCOi67jROsx+E1uEmwUFHEnXcnEwcrNbVX39j53Ap1s0+TJAC6IE7Uh
4CVMhFej8UOnoWM6rJSxRL2LPSYLxbgKcEJfkxg6tEgncfRbpTj6qn+L51ketlS8mvEK8Pstj2We
fsmAQF3IKe73I32rslSLA2O7M7MspRfZNN2/L+4c68UWegA2uoeYIOrgptr1NiJvDFZJS6aWVt3B
Rq8LmUf3Ysg+1EUHEm4et8ZwvJRikvuF0urOiHA9TD9oMTlMVOWCc8s6H/zrnB1mucYO6PPrz0WT
GoX5uhTme8MygkXs2L+iYHzSuwuJGOKxJf92O/hI+gNNA8Gpt9pqMK3c0zSfQp3h5seqgA5ktZtl
w6IH/ao1IBQmcUsyZPSem9qNfbVxs+1MAj4ehDc0gguD81KaJGZm8RcnbV6VEgYo6SPnaaxixmnb
pIBgqOesZ/Oi18TIKz4fhGX32XYYoeobQlrnzDDrnVaMgIGJlmiMWr2nlvyGAMQidgiiClnnSuyp
bQwkMRmofAUUSCvcrE4YPUGQKb3e7ZV1jeT9SFl1Q6uhQA6NyljNDYfoxxo/vSovhi+hWxQNjtWo
83eWjn+21NtkF/QZPi9l7L2RFswxHKp0Z3dmzkzvUW9XHiY8uLtJyGYD2lDTCMZUGyK6wN01h5zJ
rlWbJ93GjplD3vTru8IuZsuraIOHEzScY3i2iW5Nu9GI9VNA0BpGhdh5mqwWGwGk23WU1vLBTo9N
W5avZeh/5n06ewuqu6M63XZyEo1AXgIs6LBC3ZdwzyZyg82eGiMyAiDAcJIMC4iwH4CYSfXgU5b6
5pFEt4+TnzsPlUJwVf48qVV9dvv2bEe+cW4VwIRubABqV6iRJYP6mE0mWVJKdmrROe2FLR06Stis
Ai3kJIoSf5vmt2Wt0SLdp47lTze7nfYRFOJNkhbqWoAqvvfdtQ/hudaKkX+9B2g42WkqsG7auQ/W
jBuUMJ9AZEJKtRQwUbp1KE2sIaGanvwkN1YS7uBuYGO1s1Lns4yyW4lCK9Ar9ZC3bLtaP868rtAq
FtdWsaYGjbQigF/TOFZ96vWiA1dptGs1MWyPNJxmP9HbjrCMeTFd9V0EnXdtNK2yI4pVTh0JG9pa
LSmtpaKFbxVPV30alFVHztHRKkDfOhApoaVn4aVpi6s+AosmTvJRC/rYg/KzKqBJ1LUzu1HA+FQO
p5mYmC4rtHEA64t97OIRgRdIlnGMPBujr7qJxpmAwoC0b52CeOauOlijTA5d33xw2266V/awDsbU
Odfjp1a0z4OAOARRrD0MidpuBXCcfZgR9SuL0YuAcUN9j35XXT1ZxZGV7ujWFCcdoeOmh66y0Uit
RpybsPsLQAUn5m7CvLQJBbstFlfm7qssgnpFbJm27hh2tyFx4qtezzuKOCwJo1JOmzJrUYdZ9A57
duinwJB3w4CNpKlYeyeZfLIsp94UHURjaofFSoGK+gCLEhF0BmxgjN07SfGQVoEprUoTSFAKmM7r
UxeHcTOSSztX9a05FaECibqKlUbBcjrEVzehGp6bgBKGKfd3M0soJqns0Ym1U6muBly4L+YEaN52
w2SXzfntkQbTSjop0TtdU18A4LH8iDWiUWOUnUkKz2aoMEwmU4YPtFLZS+Kduw3F9xUlrnKymZ3V
iMTtJN3ooJLm7iVS0x7LSh6UagQmOaYrn3X/OWsljd8IKolznrJgYESzxaobg1clAlZaBl26Baxv
axEpUeRIpR2SMtXq3noY03Bs/EcCFoonA/8bMjLnWQwfCoWki6zKHK8eui8iT+Ve+jWEQretQW60
A2Scl1bpgo3khNhaVh/tEvQd17g2npTY/ApGyjzCuz+ERaBzpQX2FpoqZepAY6XTg+JPchcSKpQB
Ly1biugsQle4CPpDZNUauALzy8KwCSBw6HYWH2FnflUH/WtXhI8CCRk4PUDhbBJ3Mmgm9ONirbVE
DAeuBEDWyF1X4Mh1FZqFbWncsgn4VHdxy/RDRQmLnUrUH9Uhn0gxk/2RACD1oFwIafsSqrl2hAs8
zp644J5byKlNvMrS0jTPzKNmj/JvZ1PLXaoOWksPzrAURmmTWLJIqgcpgE11hovoIR9wFA7pDi0H
YheJWFqRxgGOvDWHANhbQ+o2pX91L2iCjZ7q6NrGz9KPcujbrW4KKIlNQi4ooRWbiojwR9kC4QzQ
GawohzX3NmbrGTfFZtK14TwYrISIpgxsU/2k4NaJkkI+llSDVzC/5EY0abbP6KMftVR1V5MaxfvO
adRVNkdzKZMN6MOcAObnoU1JOtQ8KTPhyazT9a1hFB8LO8dfSxDlYu9d3L7sSnovNwCFUAxJHojn
WqGdrE9xQzHWqgRUUnwNemA0u8kf5B7OFWULlQpf111zOomA10ZM5MzqChgMun8tWy6RkNQYBxWb
lMR+jJwjYcD2FT0RmRJEmp/MplY2Fr4rSy2t2XvDW03zN2ITsocqQqOhZkz3jEJELIzRVYj8auul
uPeJ+600DfKcxgjGZZIGjOm02pJSdCcCFAmtL4qCKsicRx/Y3UNhQWOsQ/dsSOXVHQxImDbDIAxr
uVf8GkxUSdiejMhyyYDXGsXXhtRd2oFg/Z0U+feyFgkd9hzfdx7YvCnEg9KIX4DAXim6aW+W7BUP
G+6M2HLPMo970tlCe2NThdpVKqBoav+vJqTcPZSDApKJWR2nrDU2pilZiEgtwxeUHyEHJOcx69Qd
WUlP/JFq3bTkC9m1UI8TLdWVRdYZZimU0jbb/ixkZR/IFMYZtRmJIYJQtTLclXnEv8AOk3NBnBBQ
kF3mJPKAlcuncJKYnj8o3RooO0EeIKGRXeDWIv9Sc4zyLbQKCTpigbcW+i5tLDa3SVvfI/+Bqcs+
45V9iqIYW6so47uOFgwuZ0WoXY//bEzj8DGhlbvAmnOwscueCYoC6TZBz+wsyJ/v+868RHBY86zI
X6ZM25LBwmlAXRn1Xvco7UzHuD/FkCNNUsXmVUs6mNt+iODciRHLukjUfaT2ZGcaNUoLPXmgaFc/
oqyAiS7sQ0bS41OStbsxeYwD47WVsr8kzWwoxotwDaf4WjaZshG4aS5hwVAZW1g5w9C1Dp1vl2d/
0CUtHeVugLM544AT24AQ1RQ44gadhesNGpn1AZu2nd4GOl9EeO6LwZ0TZASdnaDf0T01rlHy1gXm
uIpl+1nEQbyeRFMfM2EVb4RoKnl7N9VOPibNwTLL8pik0QTj0xLIH1KYepH9u0lJ7oazVpon0juz
jU1PjlYNXFi32rRZ+Qyg0Lhi4NWPdeIy5/oYyikhtaCdlHHVl06KSi1Pr7pPALsf0k7HXDmB9Y7j
fWpLShk+wwwlcmlHJON1FAeGMlkJ1pfTipCyldoW2TWNgILVJSsjdGzxpixKcy/rSrsGgB1WPuB3
QKrjRwqTZ6V4tXQsj/DOb8bYTXs12frO2B+UOPzYB8X4EQviqtK1Lwh1lW0wI01xOWoPjnAxUkNm
WmKRCEsjYSFsiUGIHfODW3WaZ0xyO9Gl3WWUFV86hc1mFbQD2OAspsuJJKfla9oYXa5ui0alwJCA
cpka9DAolYdrhoaWVkLIqJhbJ9WaHgaz4Hzye+rzFGpWQ+mHay2J49MkqZqz2yXtVKxLWY7rrBzP
shLtRe2xTNe+8TC4IaXiKd5PhhLflcapPYmGc5uUanwOazM/1lH/rVOJL251Fxp7mh8I7YZNZbvv
DgqrpyCcsnUQEhwUtkBvE/dZmWg5BKY9HW2jxYujjv37binIVT4mKkrw/83cee1WrqRJ91XmBdhI
kkl3ux23l7ZMlapuiHKHJuk9+fSzSJ2eRg/QP/DfDdBNqLyORCYzv4hYYTBzwUilETzbVz0lFau8
RI6lx10DvSbRIRjres6aDk1T9kxxVKUpug+a7GAwA9w4swATCkN9KzsXPhYkmhMa7XCiLU9uB6fI
+XwU7Y2Lrt/2Dzd+K0fdPQun+z0Fk/6aew7nItW/QDbznjRpI2smZYZ6Y2sXZYbj1cn6uz3iHdSZ
RW0g+/YXNzVwp4yeY+3TGaqGjkp1HwVFFLVZPQq+20Fda08O7z921CZpr9Guv1FLYF3iVJzKbtSe
eY0+VwE6ZT6kCrwsmz4WF7UZOhod6RbR71PaLH1+qAPDAwqudzZt2CmVU+h078L6THQO9XHfUUDk
Mm6yTK3cpB43iKY7uY8Ltz64DJ4OdZcS+qlT+75KOk2bazi2EXFb2Z6zIK2ecKZQh9XNJmW87u/I
wc8C1X6XESy5l7md+Z+zcAx7f43LsHdeLhgZ1TEZiBItN9fcx6Da6nERNQzzWtVFsdUjpGi5vIWr
Il7eWFr5rZrB29lGVgCH6d9HqOYHOUPYaZgjgjBDKhjN9tZDjEPKZmh4Aotk7CaJ9ki2I3oNe5WB
OmRC4cxYOUfDcqFBldPWSakiXWFGjgSfROQJv2TTI3Jom7qyLIYVuLIQDLVbAarSd4e4RHgd+lfV
NJhh2KUs6SZrokbQMSAMrAqPlfNTtZlhkK/r3Tr+ANDaLvcIbTVGat0nD4ubXQBb8nhD3lOoKlOL
47BCUrzGpWTwpGmCEnqXswAHWXKmAOuMLt4Z6WDfOIWc2gTeciP1n2bakr5JOSkGRKeyqMHlMTQe
jHpSAZpKoFLBFB49dym8gDcnm/Ek8xiq6YxHcRR6xAwlsr/WTvg6W112oChk8tNYsFednEPhWe9D
rplbIOVQOFvjd8hgY4Bg2lFDjvhZm2GKF1qIA9Uf2tYxgcrPgzndM7D1VMOH7T5JqmdQkvLEIKM5
0idCHXk3eOcma2gFSagqs4q3EuU3DSt5YSCzyOkZJ5tum2gqeJSz3l8ZiIPSEeoyALS+uAJGfJBb
862ZaFXsMvUITJcK4wRDRNIdBqjC+uh+HXBufI30KDzb2DeQ+6nKqtzI29QJrQwyGTPmYSa1bw6W
y6zNXwy6urd8azR2Fl36jHTR+l46Ul3H3X/BqsBn0cmTdBr2LU2X+ENRFVQhegRPvarlaxV+dDYH
JaclKTNmxcG0Sx+swHlF/1sj5hLE/uKkO5A5KhsbS/lVG3N4JROl1En1Knpq+sj2H2cGpQeMaXIf
OGl4MFiOfB1Bne/CRcK4O7bUkR29CoHXao1ht96LXgfG27Ny3lTLBtsOYOqYKjbObTv4g6ZHnyNz
FLJsX3l8nXX+8UM0YjjLNQoADBv9fZb33tSfu8KmrGtm953Bm8CTZO9428LKGHkn0A3hLO+MMLDM
3TgvcVknvcjFVQfnvPO1vDIOU8T3UJOmd4du9QWXN9WFy/HT7DqBYM0DVOP8+PyUPIb8x8qAfYMt
wKUmpmh6PwkdPNY9r7BrrAidHRnSxFuGw/GORoniIhIcDusW0LKYGxHNZj4DZ62AIrHOYE2dZB+y
DmBfc7Zh0XO3JSlGiKR8tPU87u2P9QhIFZS62r0arjokLVAZSIkLonAMxufCjKLnqVkM4AiW7OCs
1zZn7xEy/qT4Hk/ewFB51MSLcgLzDtfEWybFMkGeJdG4sWNb56TUi42pdTqUaJq/Ufj2iauKXS6L
iTdsXm3dxfxQs03wzZjXz0StEDF7ukdF9VfN7bQFZ4Z0vvS5p4U6cmtPCzsLAlminktG2U9AUdoN
MJvmEHS/2VOE9/WCruHuLY0v0LZqArracle7YZeqrnW3zU0IVi0N7Wy8DlYzec9Dofuknvq9SrAR
rTYJm+aOS5OHFLiGYtqCzU98oeW4mFvwExALi0sowhEmAh6oadkO2A6+jCTteTaWEjfGZq2tosfo
QZkL2NLqaYqBjffsd8bK2PimbeaUATxi47e1QHxbl0aFilErhJGgumfJwBdI9j8+Gw2EaZ2xEgZQ
8CgNS9GefI34tcrz59wKvmqRadzY+TobOEK/Ary6hxDWHJD6jrkIy//WEiV+parqGUpDfp+hM7qR
WmbHHBssvvznNHN035wZks1hfeG3537j5L/mBaA+LpfKSNnKFR0+S+WntdVhrhHeydIhEiNDRISx
k+DYLdVPRoG32VUUqI+Pz8IlG1BTrhnaVmmOPDa6Ju5dzNO4zpxoOelOmp57MPpN+G8l3NFR7F0s
F/uo0+1rCsJpA/m2XByv7Zkw62tjOLqzmczxd5frkY9vh9nZ1KI7ZGSIqWOVw47zR3iZl0u8eL20
qnyhVCTGgD8LJlpx+DVjTuD2+R1/HjSMmPzATNfJoWXsenLTYX44yZLCSniNSPfrJKcIYatoDh9p
41i3Mvit56F9k/VSHLNcOlMWM/b36C0Je/fYhrCUKkMlC4X8b9CVBsvoTEbvaWVfRQWl7Rpc1eNq
XKTaMdlIOXgnnCP1wewF44+liCmuiYepCiEl7V38zpaYEzYofAVdaD9GXGPAzif8gbJ4mC4TsjJ6
jSy25rG2x2YrYed00bHt8n4H/XGja+H4xWZ6QROoGV1k3bWbmeSxD/+7PWqMRvyiHLBOjPLczU7m
hzB0j2NtMdtxi3fUs9GfqGU0JyIkZVoZ39NWER50A8rjyuzoaLxjwr5yvnbA9WT7U6tiC0eOIR+e
ifxK2aezFxGUWXp5m+s0lnxeCYdkXvPvjYlDI0eS2aNAU8AtDd/A2IWlz5KQ6hhAgEv06ffN/N6Q
zj4b8+k8V8y+9ZIWK7RSpHlSmZue1fFZWWw+VY5rdBxy5Y/Mz48z0wYWIi8nFjgzLoHVzyNhD7de
tx5dmL6mdFaeWq0zYBHHhZ9gmMPYEk306w36kxj0TROg5syO9WRbmYlG1YKXKpp4U9c1hrDeNQ6z
NMNz/B0iQnFKmONt6PNil6n7eHmUTxzQxK+Fl6Gba+dEZG/mmdXnBdgJ56uiExwqOMGHSX6T3J7v
jHRJcCvAOzAgLlEwqutsqXQ/Th7YpDEZfpWW68DvsOlgQJfZl07/Z4i770NleTtkrpGznxpv7CR2
SdIy5OgsihM4d1eeFtyqaRrPaWP9KFUfQcCS9rc5nyNmlxUuKyt4Jtfq11b6w8nZUuo2qXFa2p9Q
O6eXFAbTVOTFER4guxQZD69taP01a475KjEi4SSQf2XqPfDm9lqoIYDxZb+2qERJv0yXEtd48m6Q
9aJ9yBHukC7LcxrZAZmeP24DU1iIPTeQ9xQkHHJnl51NoSi4cGY79EUtgEEz5ybHjeoea/abO2tU
a3Bz4CVv0zNJmv7AqMeBvVBbWNGnn4gHM4YKjWVlxLGhe6NLCzAWx8WbLCGd9+wcDFUVdy1y/cYG
uVWwcT9BPtC3CqCv3wWohzXMHKqMhvGA4imwCtL+0YTz82jI8cnGvrTFEuwADivHfVkp/QXamqx4
r5IL3hiYd7911eLe9Bz51Hqa9oiL7g0El7FhXw9xKMzBxKYwPqNyG1r59B5ZVc2tOs/nOSoZsLrB
g1zXu5qVvjOBs0PnT+2XIWPCwpnpbWQ3cYkMIA3NFOw90G5327UMQq1YcFJ8VPcoyuU7SqFFxx47
UaB1d/7Pmccd3oOB2qI+0/rTalyfWoCdMzvvbGrjvceJvf08jK4JXxs4ZJFdIw7t175FPAzHhDK9
mCSGOfZAguO+OK0LP10guxEpm+4qLDmjW9xj15t9ChfcHcNNLAduau88vobAi5cbtZnprkWdPYc2
oJ4uZOQuBhEcspCsQ4Heffk8e7ksGSqerQ0KZrBLlMb3dNTlE23fJJtdL+GwK+0jOP8ncJHuNdNV
42sTSEtXpQN1ddQuhJaanteTcKyqDTOVd75DxSVrjWMtB7CJLYhuer/UpgfWs5/VMpxVnfdkQ1DK
phBPxELQTBMG7mmkjZtacVaC53BbL1j2nINd2syJg0Knrg6y1AXTGTabcSCBXN1n6R2HPqqe8BdE
2yb1vlcy1l5yFb7l0zycIW03Rygu0BxavGiRMN7xkQOAtKsfgjkJnGRXe0OOFycvo0VFtv0uAemc
7aG0g/OyilNuNj+tcVIvsulMiJC52Dmz07NigKmrl0seutWuj2YapkoKeEANv36+frOn1YCcutwL
n0NSHeFKC7v+1SAhu3fSTjHcZ2MdagDQmwZD8GAJbbsqNvQz3816KQMk7gyal3WvpZVXaGG9x/0E
A2yp55k61R2NcB+Fni8XT1qLQ2w9VsL29eMYS3poutTdLR/llcqP+SDcfVcaGGXGinlK3pVfA3bz
B6Xa6hO9PfcnrwZO7dnxl0lorq+NTB9xfbXb0mKWUldde2uXi8lNdlnGbmXY/pnChfQ+dZgK/ucS
2qa4qNCMD05cYuJZ5gyf4MD1w/WCVQKcmxk/Jg1ahMS08BzrYf2kCLOszCm7LXec4qwj6NXvtvjZ
Kz3+Mdi1vBhlITZOxVzDtCtO/sHwtQwrbEJdiZKOnlzM6vJ5YlN9lV+yhbldjqymrD7Yampc0QZd
MOcV5NG3Jtos/VO7vu6IsHpQbVisMWloFmd9Vi1n5wzleHSpKr2FHgDxoWpppbLorwYDF9zjLn0n
+p4/p4mebTokib8zL2wTgq+T94Yfxa7s4Gj1E6D73rwky4UkDj0s7mDBOa+TY77MZz22J6dpMaPG
VOAcMOP91jWGE15A+15gcAiOmm9lwtg8QtoEMkJOL6ciOGE/s7oqlvGYsEFm954OBCrq3tlc7DK2
Ix+knzZJVkMVYx4VLazLicT9kykxsw07rOLqXmaB+ETt9Im+o4d+3jYuOEBXjsndDN3kvn6kwX7d
2INJJ3J3c0ynekSBmuhKCXw1hTy6TGocvu34ZDXr3JkOUoRb8MbVPPQZMpbXhez32WhkhQPvHwj/
G41lppSWOo+ODvTcwBsWgFqgHy68cySnTs22GD6lno8GTTeTGdU3mkneQw58UzISNe0Zg2sYQrSw
VT9bwPmoe4c+LKgeJMF8ic3uV+fxXMVGiTgPKLSnEGsT94DuuP+iO9hk2E+jc03L8KXvtPiUMrN4
HdKQ6ZkGgX5M6GOsDDzvn5WDKca+UsAKNZdV1GzZ0tWe2nUujsBoIbfKGfJgprkUzs7hTWXMdz+9
ayInSWV7DjTEwSt/OogXblaGx5LE3DZe5nimF/2szWn24wy3vurzlywR3bXXmxdCP9GJysBqU1gm
XoKlfL6wHjEqGWRqZIAy1bwjvtvxSIjYewYi024nDDe7qS5OlU6dm51Y+RWbt7+Y2V9jF36l47oP
HYLTbp2xtkEiziONu5uUJiJ/1Opg70Rmv13DTbMbDc+4i3kkNhZlOGicWvPS5nCPh0yUm7zqmgNI
jWq7Hk/03mWzIPEbMGSktKzUQgDh3BTsNm5OGPJ+GdkisOs6rmYei4HJxq4yGu6xk31F351vQxb+
mYjHcOR2s2f0Z23/+VKzPASeJg0I9DFbfaVkR+IDorHD7GgWcnmisZjFumM9Ewzej0vbQlp15mtT
bzqa7oOdbffmtaXCJ+7J27bmuyKJ4q9FT3KpMexZ23pqydFA9KuoWOHJfB0dh1N5n1z1yQA1HYEm
0ZB3yZtMNyzYoNhRQ48cmH6WqYEC7g0TUfMl0hXrhDClyxYV/OdbQzOcjgOgMEqO80xW1nhX6brH
INRY5hjY7ZJgKPyRcCN/jPNvxQgYeWjx1PSvxKpwUsfjba7pr6lUeEhQZS8JpoQLZMKQtd+j4UrU
gbdVNsD4jnMfcUr9HBJGRJSvmi9hmoWXptGJmeAkkCuPlpXA3FPlvbSSle0NEFd7C5ZLXeJuhjKC
dj4kvbuLWgvbc0NlJzjFnbQK57xejOUjpc+E3kZUpoU//u70Ns7iTnrkadPdZIXtMYpozmSQCYMh
RlX1Yj6Jhb1AhnGiGDr6oNjYeXZkau/Z5HmcrSNGoEX4JhujOHPs5YiC4W1vr7fqMmt26V/IZ4Nm
MIZKO4CJbPxCMFwphPBd0OiC7suSurDEtvbmbEAgicv9pDvvVjVkhGLFK0Npmh8dnDzcOYFGWbLm
aqcmq0cUwyzCjIeBzQsd/TE2LDfeNMzHNgYmKye934rY3BdV2aCHw0U1DU58i2/EC/L3liahvRXO
4sE88Roa7XFNX5INnTcKkX07zIgk3AH89q7QvqcUARSeMRMFYFVLUupQCuc5LQ5z1JfUAUfHuaHs
cK3ntOutYGO8zQqZnDQrfxdWQ6dQJ6sjafXpMlY4TclvvlhR/aINaHyr1zSvW/uE+WF4qc3hqNHU
pRNSwYcIwQeX4OFzLYp+FdJqn4kn/GrmMrowlKPpW/ZUDEdEztO4+RaU2sNAH/2ihPODF49z58T5
1GAu3ualOPWxI16YD9ACMpN46cjuDZiaWCTa6QAPTrvFM7lm3h/zKVN0aRBBA7Bc1L9Gam8jrTlF
VaP5OIDknuSROhYyeHFY13TiVsZUk2wdxab3ewBCJKFb4nmLnWydu4FGK3zXKjoEM+sjb5MMO0LH
ekHIfc9gZKlHZu0Nh4I3ukUccd39r981RaPvTtFh4bfJNL2AxOX29Ahx2FrK4KJ/S8eCiGennrEi
E40rgFZZRm4eA5Y8+KzB/M22WOxsXfvCl6I4rPfO3F7E7AaMfJXc0duH2Jj/hWe3PLSmg7+0Ypg3
2/11pmjbLXoqC+zpV2ymxZG6drbYC5R86kGSdQN2E1in8YnNpM8XnW6hYGwPYZO5D+ouwpE95sAI
msN2DfkYpthrF9mkpfHOKK9ASurr+qUYit9JgMe7HbFaZcbO1vP+zZ4goCokQFJndod9gjOj7Gxr
09ZJ+zwtK/CnKwij+a80NzFpFlT2hMJhxh05f+ldkwI2GwH6DMNwiAjyEnIpvyEs5Cdo3cVeGgrG
4Rjl/kTgd2t2cjqLQf38LKaL6HmuNeDAFAxdXMkxSOJm37RKald6moCNk85cSnEN4MywMJquwDZW
U3zqmXijbMX8C9Rgw3yfl3tFAWCXbJ3K4cGubXiRMm83ZZS2V4fK2402EjgCvsTGvB9oZVtk9rpM
NDYReXSmnyffkHt0GeG8KbBId1SRD4UPN8XxBiuP2jO5MBdW+sIc8oLAg3gPZ7175uy8WV/gdaFw
VGqZIEhdkv+0ScUSk7iZOkC9BpPJbgSdsbPCY52e88HIXwg+W/vYaaJztay4nUtZRgaoe5WVPOrl
b9OzG9RIEFqcXDw7iamUHS5u2ROeVVW9j8E4bKeG02OKlWJruB5cVwe7QhApSnvjml1pm3V7keT9
dtXg1osh4EiYzrDoo3+qoZQv3uSZL3mj3qV2YD9vI+W3/YsRDU9C54UQ50odP0NNVqN4ljT5ZlnC
pRuBCdimCFoo4IzKZW1oQJLj5m1Cl56L4TBkkt7uxknoi2rVVdHIx55qCv21G6NJxRfhNpY/OD3R
M6bid83xmK0V2qtbxs15nZ4KQ8t3mjkW21j/08XpHlFs+NAw++7MoN6U9SKZsEjsQ/KNDGdaAZFM
F/cV0aw37Eg4Od48bLHYjnrauzWCQ25SCD8IxI+8fwwEjp5y286ehsyy5aZH2OR1sU86nLddNvyz
SxXsdr4vlWw3/+q4LGzv77ZL3eJhJdJ/TdtWkK8n/NWkOq4SfqRbFLSPGeabRHbthZkUs+FE9K9a
o+J7VxffiIjwWvtttDmmUMmfSNgymZFBCs6ejCtG4INGycSr67Jt71ILF0vjEJ4c3Oal1Kj71uvf
U9WEt5y30y0psadzQNkYTdC+WMhdu1FCIeERJkO5LDAmacYpZMOyBBbpFzCeHCS+qWZK0NI6uyt6
u/ia8U6dC9JBBBHZ7ts2Tty1jWy9MARur+tHTMkIEvEgyWXOu+6NYzT0raEcPNMcyE/4Q96tshjP
wZT+XpUay2h/Zyb0tVWf7ReRNjZsbEMJ+hmDwUcEjOdkDjWx1+U8MaeNva0DVfhdFdS7euKISsfP
z9KuPpRmtGe5sDviSVFEz1N4XOL7T4bGokA1ROcP3m39716dYOvFrR2dtxSf29zqdw/zX5gZ2T5d
hlUW9WQoGQwoBK0nUNScr15SHwPJtNgsWnkZLAIQtG1hKGdNHB1aq6bBPBSAS7afy6bDpwMyJGye
mgGJMQRW0058zb3WeQb79QvKIP+YbmEkskv2ASXQEAbB9zQwkh11JBX7vkV5zeTL6snEj/jPFbn3
ZqKXWMMtw6CFsS0RojL7SuubcyxF+WP26CapxuAhDPfqcd4+JK1ITpkD/MhrhG8pLGHkyHhhMl7w
JOkoxFskmy5+cdy3edT1b0TckbDhEyjK3/xahr9os4j2Nv6fXdgY1WvNvm4fIuwCeEhwsWkazX89
WtTnf34jOx/TEY6Ktv2VIQ2U7GTNYB5eoSphQtA950GaX51Dt6wPf5sHFjFf9CeCV+9rdNGVbFRC
d4JF3eaSaDp7y8n2aOqAG3rM++m05m2BURynwQsIkbL4NlN0sVPtMS3ykBaXHS5H3Lt2it7ThVF/
AO2hEAggXy4WKBaQpUCN6sRlC99zYswx4Bjissrdq0q7qOuW4nDmoFIvl37a4b0szzGpACwuwYOw
ZX81vfSGc48sFv7NTUVz72EuiauaQ+bw9osPrp7ab3OR5j63DbkVvskXgkv6McMjthyZRzZYNQVr
93aIbmX1c/0dLsrXBV/pRghGiHU9btPRZTnnUzqZCEvn3itwBkGEHifpPE2udl8f6gJa02ZSlnlM
Zh15eUxnP2+/W5qpzopOI7/qqQJMul4DEeEOT8HSPLdeuFny/dBOWAWBPziiAmtCpcNGsj3Zw2nx
rmuanHox0WMi4se8ALdFLDkzlmXwlWDftz6rqi/CwFzGRMK3cFaShJL2vVuAMsNy6dzXwKjhuy0r
UItFYTlr0pAsnL1OBuqyukJM8QVg2DYtsHEylHjXSusLn5B7ZO1hHMtfcFk/chx8L0ahaD1YZNV/
VZlyCt6bws3Pbpsu3q0F0TGwblVJbNCKTPfTehFLFVRjTi+A6xh4L1lxOHU/hq5h6qGxcd7ouhwO
eUKAbolM6k26zSbR7uoFUT0i8fv9FLy1SyPS5FXJ2SGU/vkjppqHpJSMMUB6vFt9R+i/wN3qNLlx
yAm8bYNGmDcxWM5J2vrZ0BgXDLb32/Zmkg2qy4+JNL8jKJs0bFAJBfS33WFu/LNKohUU+cqlGq3V
s3BP0XuOQRupVNkPQmwEmBgB2R2qQEo3984y3SfLa729PU/YfgbZHrB0pzsQauHezpNvUQksj0Qa
8nMQegddpveR7961C06yJp4We5W70yq0Cos1w4/x3G+ZhxNTTwIdgSFlqBTb4U7L8tekw15qROlP
Z3FdB6JAb2WFa2RwoJaJ4jhRvcUCwWZdDYqq5fYWbbfplLZwzmS1DGKGl/VX+fsoNliOWrQMQ0CT
RQNcop+JymHeZUnZOeh5+76EXzoh/t6GSM8Olk4wJbTm4UFp2puF4adMZHlTZhXt3SbGlNA4xlOh
roP7k2z3ppoc64Mc2pMYcUiq3pu+d0eeSOIeJs4GwxxPveKBcSOz2onxaW3CsxXgsFKIFOpObZ9X
BxXGD/bby6geiITDBIcqdjuNSGhZtrGzlleVK3xpETkZnY5fL09h7E1E5Cao2vbMfECO6G2iF3BS
UnFzdZTNhkhBriYG8A4VroH9kTKY2TQuqWrii4vFnXaYcdDTJwt3yDls3JfWZqQReCA2pQl5frWo
NuP03eka7+wOY3NolWkctUb3ZZNNJzVkOvmumsJ4i+FwZ7nfK9TgobWaL1PG4SFAgz6WQYkDfKaS
WfXhyTFKDP5LdAkLWnwoFd+DbAgIqTpZtkQ9u+tM7AKRfwQ9Oqoe7giybdrjGfDCYuD5wT6F5gZ/
zdR/CUvWF4ZK1DtRrOZrRfmHmay3cwQPXRIHygf69J35kblxGt6aGE6G/YyvEjjEdkgmjtcFgahm
ZnMfgASqxnk3OvJL431lYtdiZm6Oa9uYsEfnMi2X9YemYt83SqbELjmukwdBA85Qoj/AJOiPupbd
3sFORxWvYNIQeq8eIxZ2cda1G6wnJ4q9hzJa71Fw0vMCjkmelwabaNbMR+aW+JFNLBfxTDNKWHDA
bjjl47cyarg5lCpaIRmZaVKOn2L9JwiUpQBVGV4C+jUgbeRm6nc9m34xm/AgltDblPMdyrM5P456
MPFMwcmPlx4BnHlfxwlBq8JzsBHTeHE6r99adXeYlrWhzmaXrAneS4PT70ZkAdGcUkuvwZVq1xFL
oVOBul681atdrtUpl55Vdl798qUjMTBi/ImlHaMZT3zROnFd7eMUB1NRbXtY/aP0sB4lMRUnW2ZI
zLxa+UJiN92pGOAWqlZyFWN9JQizs8ty+hBF8iaEZV5I12xFiQEZiyPWCoh6gYeuQZXVIV/Chloz
ZQevRPYGE+9PVOTs28CrH0GQsSwRqovbF9TXLSlT7wVS0D6uCC9Fz2u8vmzERPmY8y3Eg09EgAtT
22VRXraN2SCsbR0/hZ0UL5pBzsCUNbwtIQhhY+Dx3QDZUGfSWuL04h0+GJecAdR2dW6HNiFhZ9KN
++eOhlnZR9SJJRUjST4kfhs67gc9CHs4zS0FdPUtDf4gMaACBTOxRRG95YI+gqWe1cDOwRiG7rBu
hLblVKSHWAFohDKHJ3wsisFqEaAIOem196LxSSuSU20hea5WUb6+L+EchX6phnuru8amykher5tv
z4KP4uQl5DimgLdIm/ZFQW2H7EOHo2FuPCR6eDmYlEQ7AJ67WCMRhIRyAAsuj0HMisg6p+27W59a
yakMw4m4ZGS/jerJngtyfUbWvAtNtKcRIRQP6ty8u7iEzxZuxY3tWfW7XubfHcFbzyyterW/b01X
Bys28cqmZe+qaNo0MepjA2/qXehhdpAEzXejx+DSsoZqT+pX33Z9kx/BrYFBxVzE5AW50IOMFwpx
bd18azZkr7Il5yVLejEjlTq8wONnrw4jn5JV5K6xtXCcJi9YqyFelZGJ/mp3B45paIxNduy90rpk
7M+wQRg23o+ovBtVRYo2VcnzZOZEEgxz8SBrPnsEpqzEP0EfbRM9zaBNSrFNWx5H0VKPVhkFKR9K
GztuhOeRh+Ex2mBI4Ud2+3XCQIARL6FREQco4mPSoLc0zrIeqiDaOoxbJ5QILMb2D1QmwiYZ/ubq
WDj6hcgGlY66Yi7hxnJr49De/atClc+PmpKOQsSsjDT2W/N1Qh81l5hAjhTDQW/fLKsyfbcNKTy3
ZOI4D9zmrQyogtaI6yHWhhkxhLa0l75UBt1W7J0H72uBUHxfL1EjvkFQICTKg3wxB8qDajiharLs
W7/QFuhhV5sq5tRqQDdjiMD0UWS82NK8WGwF+lQ/M4+/F1ld3Ztl9utGgGVdz1oWONTVtTaKoX9/
D77Plls8pLC6Ey/7DYCY70bg6gfXwN1gLuzrZKFg614C/i4qADqZiU7f3mPMKIpPIdZ+YUC0K9Lm
AzIYY3UywOHG6HK8KNXCPwrid8whHdJI123G0PwTTjQ8alVWEH3hAghRJWy01t3eejE1MR7rsefA
jFVpwROstZKwy3hiqyZjbplnjxHU/WzVxVXno8f6U7FDdbCx2A+M8EuZK7oKF2/3Wvgbamx1+yw8
/Uu64JY4lx4OrHRKvoKKAD7H6P4eN4m/bp7FAtIYPQycJrge18AViKVoh+vR4Xuvjy+euW05F/2k
MukYRKX+TZnm76At/8pVfu9KPbw1I0Y8TKzTRwoOhGQhexZtuGH5S3dp57ALnHDJaNWI3BJmxdaC
U/WRNQpZthV+xOZ/x64hedJH4Ydmbb6kwjRfCEF5O40NKaOc0QPLxyyQpvKLyO0FQ4SGky+TUqua
65NRCeq052zcCRF1xyEmwsAN4r0S4R4eFIpuy88fZd6rkmSozYxUtqiXH6rSxBrMU7v+gTn33Psw
lbf1FyMd5ScT1Y8krQKQgLhnvSzCNd4WVIYU1biQjZa27SI16D5pf4yl3tNZqzL3+veHgQvlzGMi
uf5kEkyZb8Tlt0AF7jkpiBA4Ue6dYUK0m4rGOl8nQeRXGVvBCbcQld9oZII42oCqtrHNOQZgEJlH
Zv1yoJ5Uw6N6bxunNjhtspvQnBraUCIEA95//nIg9A+ri/WjnN0KOSFK03tOSR87Rwx069+w/lwY
25PYqAWfl7lGt+OlVtGZATSD5BZ1On1VgJTCl3ldf7xekrR8MiPZHZUof04rkC42asa89RF3mnzp
2M4xioLtt971w3Iy7pZL7bofECtCbHNtesRZf1tPJNa/F+Z9nlJSvf3kaP/NS/83Eviv/4Rz9/8U
C8O8+d8Q9n9juwNp53//z9/yH7Hw/xdp7ph34Hf/Z577pct/NFFc/xfppP/Ndf/8s59kd13a/7A8
pre2LWwpLRNE+yfYHd/6P0x47qYBGcnhTQ+i/G+uu5T/sHRwZ47DrzsG4O3/4bpL8x82f4nu6nDD
pPQM4/+H6w5C/t+g5I5n0Blok9CWwiUeDLjw3+HeVQE5WwNqwlmaUF59Ep710Rq5i1+MiR6VX79s
K/mpeSPgHnY9Eda3HfvqaDsL8iflIAuftEPq4o+TiffaRDQp4XTycRDk55zSOH3qi6NhjdtBujPc
Mulu5mF6basck2KymJK97/wzNIh5Gw0NAGsvDis1V2LnsaiEUXVl03CSEmajDT1SmqOxD6An8cRV
p44Da1e33ZFAV7QZ9OkXYKoJjaR912vwF15DfJkJyOG/mTuP5saRLW3/l9mjA0j4xWzoSVGOEqkq
bhAyXTAJ74Ff/z3JuvNNd03fvnFjNhNRpRCNSCDdOXnyNSmEF3Qyarkyu4UZTuExd7pnRGSXs4Y6
LCf3gCXMqwwQ1Awb63nyEhiWhnxX/0snvwPwmQBiaXqQeThQAc1YIrYNqDh8yHremzllBIfFLpeJ
jhxL+pYbZrPNXChsekOVK8AYd6iBCQ0zR5iJidlZUp3ipHjN/a/IyGNs/yLORLDC08s3xO03uvTf
8/kTHckrJhH9AsLVHdsBLEP5lNKFmeJ66QcSwM/e/J0ND+feEVbUAUax8UfsYlOE0OTRD/SLFVX9
QoPD5RUzjKD5Iwa53MjqpfPTI/wYLK/rWF93UbZyxpmzQa24ujMw065O8TXisH4IrC/OZGxiOUws
p0QOufGsZwQx8DOqrHnhZDChPflDeMGhG6N5iWjFKkuoYjV58aVlOJbHtvywTI7i7IAIFRUvimg7
qjNyN8Y+3hPxY2Zpd3lNNQJPuI8AiTFMHkGRZh/xzWSnNHbgTXZu7Z44H++XnaTE3TwbhTTBTJTW
liVyWQ+QR5BVhQEwxP0ejo2in28iwCu7bGYzlJOvQ19KfmCCdClRo/XqJ2fqBduD4qm3+ksxFx+h
wLC7m6c3AQ1tlYE0XlRw0Be2Q5UdXu9W6cJ2smKsOeNTWV31lieaNL+OwrtKEd1nYFxsPfvU6mxp
1N+SnAq3eh3fSMol4Z5K3QtyQ0jgtuVaQItfRIoh1J+mS6fQwmavfRqxUazssT71KSqdRotb6Mwp
Ots/jpa/OgPKHAxRe7hkIafEHluGLo+/NAfT66ZOr5oo2XUjGriwh0TbTKJ5GBQ5qiFzn1r2CUk7
fNlOOm9yzbrEqDCu/Ml0lmW1RxmoXQPlmJZh7j24jbmTKZB2I4a24tTyS2fYWVXmLLIeUTuwXsuw
fOrQ8liCIjo62nQR46mssV2oZfID3W8M1RmRMCleNOfR9yVqYI5O+Ju+ZXrxJH21KxbfU4ERNbUd
cI5ptBuE9YF2CzI0BeSnPtwWNT2DFhy092OQimRXXjjULlZwEFCqHt3HQRPPcQeofTQROkVqbDG7
IceaZd8sRUnZtRb0ZGgqX0kLxW+74SI4hAZtOOlgAayU+1yysawOte2Od81QXhMJRdTJh2mnV+bd
CH51beF2R5VbERy6b/BVSFU6b4VY6S60Y+R0p01pOKCyKPoVLk6CHodDoUQ/krPRaxPQ8bBgF65+
NpP8hXrWDySSvuV69hRbWEja4RoB/rXnIPMcBOmxK6IExmL2Yc7ZSYIDBXz25ov+C+JdhFKuSVnC
Ffu08ZCuE5zt51xcXs0byaZAj8jAsC/4cPPwDvDNAQW6l8wZvkP0YGNGLXZqzwBqqRpLaLX2q+Ea
z0ERfinoBbp5Szsr5EZ61ZOsYe+WrkftGRmRJqP+UQ97KxMv5EfoFws7XVLZ2zXFgCgxQi4bduJd
nOTHXGnVunVAmbd200Ui4uKgbwKpFWhTZjsNOI2o7V07IptuhvlLPbGgatnaS8TebWKkaY1nJAO+
h8jMmX33aPR8HqjUtRfnP2z2iWSSLkitFEtOAT2wQL5iaWvJhxnr0Hw4+XKZJ0GmseolaOujn32v
jdmjB/N8dkp9BWui2LlO+1jN/SlWNkSpIvKMbGqQ2f7WZVxpgN7dSqPsEJUJCyJ76Jhn/XYoVl6V
c1yONQ/a+9aLM9vtxvHTaS2d7GmskuPss6iO8BoXtlcreAqw+DALc2guwT18EuOYZKvOzeUyTGuW
Hxqy6ods+50VoeAMJUfGhsYrbRzqMpclN07SIxosC/yRqdIZnip7O4AXcXGUH00QfiV+aKBBhulq
YzaPsMU3SEZ+C8b8SbLoDeFwgaOwN63nkPW41HGB4ETqOvpxtahSTEla5JTcugS+pBcPnXkK9N8n
eEzLlAG6DLT4R+BZWx/tLRfatuF2q7yc38wx2a9LM0weZzDuLnmDKWtYQlTrrKqD0pGfYIbnWykI
LREpb9qsoFfhlUwEEvqscfA1X9JoRL1s8le4hdzrSiELnCF7N6kvCo8uyIPxYtXxNrJBUOA6+9XH
kC364Skq8XQxMguRNAJkTw/A/8ZvzwondL9Zfa0KMzWRZQbA1kUEmcWPMmqcLVTj1EaZr/yeO+2F
yBAtTFF/k174ocviKl89vU8pievPtFS4EhI7UZhKu7qkwaXjrCKTSEWRbmFJ8gNpFaBP2c4v0lZX
KjTfC104Sy+mJBBI/wImR8P2ELR/OSHoYHHI02r5uOrHLNt6eo1gltWCeW3tddWdYcFxSuFxCmmj
REpiRO1bGMB/TOwwrZrVKq37DIEfG7EozdzrMK4VEaiPK4Bcu7Zyj6ZTNytYDaVai6OFJphvIb7S
IZwJSk0BblBAGVD+cT9BKCQLaduUfbXhCJ6LvZSFoLMxOD/Qz7i/pcz/1u7in+4K/rS9+Kfv+j+4
d/Ax0PnnG4ctZlR58/v0Ryco9Rf/MIISv+FXRE7uUYvTfcp+JOw/9wua+M1xLc/VddwIfd1x1Uv/
tWHwf2O7oPuu7joWHtvGHzYMvtplANx0DbVr4OV/Z8MglGfOfzv+2ZZrua5lGEI3BPsTw/7FDKiv
3cLPfEA4KPwgfZHAMfpElmcV+08oanByUi0D5wIVtDOfQEEvfNg+9kdPdlX5Nai656RmRk5P1NkR
PIFjiwCefomnzxZfhD+0618YF/15a/M/LtVRnlZ/8C0KGw1EYwk5xumvTX1EnLi3qcabFucBR4MM
4O+/DhDFX7UNuFIfVTz2dL/6DaVTgNCDWr5Uu7RDvbOAVajfAY0ugSzkR53qZ72LYXxY+WdN2Yw6
puyPfnRs0re2eEaoPENBgxLl3MALq49ZYiw0bTVBSLwM8dswaKB1j4CCWE0lcpYX0SIL6D9pnMGN
42UCdzZFb26MDN6n5B2G/TnUn074XGnJKkAixBcG0hhHdjXIyVRL9SldeRHs57Jjlb7FRc35PDqx
MPDHzzF7TrQ7ZUIwIy7yUrUbQDez89mP1ZJ+F93FI1dxxCcK1gPyUdPts2eMYOE8Q7IcNm3wydXJ
8TMMnriQGofqyCV+FVtNu6cNUvOSId6o+GcNYrrhso+iddl/cjpB5gI9FWXjGPwXl1GiTpIWF8e7
IKmOUj5cvYTDj08A0h3PYco6HF39Ifhht5fCedLmIy+mEKQ4mFsl5SXqRiID5mQNYmWfrLMLnnTJ
HZCC07NjCouYcUkxbjENl3CE7s8ekc4wXX3hOQzrENIr5RikvRIaFkJjs4HyXw3Gwqb+zKGngZGA
emc2Arieybzv0uAumT6H8qjmhmrH3mZHu+MbOX+DKH2p0zf1F1ZwCSJcKii44fu3aIVxxLrMNcCi
oqe4YEZNxlOgrfryCGW6UBIahEzuJie+GdmO+1UtZnIdZYHEOnVGI0BgpkY8kWKfjVqsy/9Kv8Bc
gjSCOO2nHT2rGaiuX3c+cv8uZkZrPvqreE44l8q4kI8tJhuGZ/LM19tkymr82eZnbT2p6V/yluKZ
vq+7T/XVEYR8yT6CEa+ui3eBW11qFX2GwlR85Oq5B0YmA6ctsTn+ZJGIUd7F+XvoBXvLiwyQ4n+u
oL+xWvDhSfMqbiOGuUCv8YwY2HFCMONcwBH/ytr9V9c4tbpRWVF1EFcQRlmX/7hkmFrspW6DyhaO
MasYDazpLPxjIK7ofsN+4hJQIQSPHSfHto0Rf89xYIw5C7pWjF+cnNDCz5CMZ5VhVOTHgK1gerX6
f7XWqFX211XYtyko+YZQ1ZtfrjPiFLBveyUzooxSmyv/xvaklrbWXbLcgTn4F6ubY/zVyu97nmVB
p0FPx/tlOW3bSskuZiNIg4PBniLIHU5DsyXaCAHbTDvJdpgBgBgEdVvmRIFsiWD5UuPY3D4ZbgzV
79YSDfp3wQCevouhMseLrr26zbZmu11MJ/VXPIobnJ92LiYzt3fH9oIqCJJUoLHxkm5xT2tRyqDQ
bU7mSn22ojhNGluqzl4UA0Rn314kSMXnzTU2oRaCGmvSFw6sF6k4FgXniuV1CPj4+Tpyng2nbLLJ
LE9tezWabMmf8YY0uArM1LksDe506+lLz+MGATXaAfKuIltGPqonCtLH6bb0MpTh39UtqfYIzVMb
coE5FMLkhe9xjVOdvqNJu+g9bacu2raPNkMD3dWFURlLh5cm/dojasZQoxq0D8AfG7oSpTnRw6p1
6/nW3zRlwm15NJCOlxwr39AiWNFfeQFKwErvruoJdVm0v8Fto0VluyderjVuHNE8/RTXV/qOzlEN
5pXXghxdXY/e6hxXc1PYlgV1uO8pYNjRl4fiOsCpSU/JW7kxrsuQ7n6mG2NOucvpxKf1862rc+tE
LzrNVrWG4y/BbatJICkgqUbh8mhUpGnAHGx95z4BM9aN2fLnjCs8e2EzgNO0XgNMh3WULUPIykmR
L6Mgvt1VBH2SM5KValFCgTbnIIiuqt1NE004/EPE1sQQRl07F3MboCg8puD0JNha9Rga5hLF0NsF
qefVY45L1i1Un3y6lqP3Gqld5DvYb0SLP4PyUEfb/GvQqzX9rHqthvJP21cRGw8yHk3fqPZTd0J/
q+9RQ3DgcH+lflHvnhkskc99MU7VEGiydhElnYpd9DAOg+o3GpFei6k3FjQ0h64GprnqBaPeiuKq
2kalL5KYojPbktxYDtwno4ROGJ2rk1pE6RMTSw2ODC5RyyVJwwRvwgVPzDsVzHf1Q5BcCX19tS1L
OLO0Sc97QFeF9yNjRH3wbYmjU9+s5qouuG9U53SIkVPHowznMfrS62xx7mRYi8K0FyNTk8VIXSEX
29LCvcyXvElwrTyjLjv0T5CpVhE9ixf2rTtQ6dG5TTdXEt6I0pA1MYfVp4xdtS7sGK5asDYi9BMU
upphRfWGbZlaeNW7SqQj1FjsYrqVVsUUZ6VmlBo5dZOtuFilWETD1iazJjtqA39Ad0wpo59oaoLS
4Oxow7TQvGuI3FzNoqLuKq+zVeHBRGLws1LQL5oVQJJ55EoklAhqs2Z3UhegPrPU0536PCu+BlBr
YnrejomG6Bl05J9RTfOzo2rCFKgH98/k621LvZ3GYWaom0jVRBm2KtxIAzYZs0DdS8fcUS9nKUOY
ruRvjHrpaA7eAuTeat0TjD2aXDNYB6dTAbx6BLuv1qsg/EjbjQRToRpTXS2Xr16oAUSJHzpIPPWC
imsMI2S51bIzZy9cVVRRnqhyeA1HFe7UCsXgarRTAWJKdQDjSDWlJq5+CnHWXXLeydShwMTc6ebT
yKLh9fVaXaaKUujcLyVzTrVugAQ/GKGVanvVNaxEFPwpJ76oW1X9xazwiQvqG1SkzW5DSPU5FRcE
R+hfsnvEPV1RrVEllXjh0PDg0Fw0dOlHkzBtEEPsasso4OZQiaLc3OB8+Z5oT7EJ2j1Aw4eLUn/Y
DduUOaK+PYlNzvQwLwKir60HSMFEBp8bUW2tApgFIW+27YWOnpy6yZmAWE1Qvzmc9cRKtbaKF2qM
qfghyAx5Sa2Ks/MECQygADpdai+eLbUZeum3qqIJCh1BDnFb9VQT0QXqaia+SC2CPsu6avk4aBij
JzU6PNq5IOpWGQxhNX8kQhKwxFT45Atv3UFDqYBAlKitn+uwCl0/gwZGlbegbAM0V3Hmtr7ynAqV
40iMZe6qaBTVV+aditcsZvyplqK7YtPohgqdQZlRCzlJpjKL39Qc1Rqo0/oq3vNCOF75ybh0mRBq
UqjnS5vX6uvELA9NLhFMNI6yWAclHBTJ5YXhY/NFAAS4R6KX+maVJsSsTmqYqxCtbkStaxIPMixX
FiqG82Wqd+gwQXOrhePv93t/td3zHPJE4em2bnGM9+dkEReYeaCIDAcggK1hswATElQiwj3qRMcG
TBHzWTWnStPUmCLYql9pP+4YKjPJw8tsHVX4UvP5NrenVAVn5tfPcOobfBL9pf7c7Oermrhq7ajC
dx8YjSbRQ8LqpIQsx9eBqWYUquW+yuq1irc2LCQVaVPWjJp1ccivNonseFKtop6smF6MorBlqNJI
9Zyu/r6h1BHnr9mqB1YLRAkq06ahq33zHzbiIhI5egiu4n6GG3X/BDjGjgq6aLRs+/o7IHbilj0f
WXyJgyqKqnXIIWSr8a9+18n2bmsTDcxq6+OSkiWU2AkhakKqRU+lGLQrJ1ec3Jz+/iYoz//lXXjK
m9tGX8H6pbtFP5pd7yj5NgYWvc2lxkD7va3r3vI2ej1C0IgWJeFQd6mpJce9Tqy/Km0htVNRn7eR
qZRfmnvqqG3ehoNxUvHOrUlCWL9VQsPega9RfjBsPtQMsRvcEVhc5vAlbyLUfDCAn6/q7YNzVf0M
2+Y2+NQAVCumyv/4ImrYK3ciDWemkUGoxEe9oiIk40stqdCob3kGS6PFWFFPqThzW4NZPFP5CiJw
1D/UJ0AuZ/eprVVmoJJAtGY3WMnAujipXPR217xNJZNkM4w6fiO9YYNQr9UgVOFGxUYVQ28t9XNy
qjRFIK3D2dSStU4lOKbzAK1dLe4qYKqBq4Jki0eKyihUHFEBQMUNSlIQ3b5qIyIUXVmI1LaBIBHT
5ipfb7k/NQc1kCPqv++ukyJDQpDG9xEy6U/qk1lfVGIS6Ee1wrPSqGXbBWrG9SDOtkIpMnOf1Dwx
TyoGqvW3JPzwMslOkVgLcFxqFefPm0Rb6/qJqKTu0ab1eVKLX1QkVn2JwctO3ZWKnHw9C6fqfrVW
8id/P2z/atDqwldjVmDi7VMX/OPUkwOCvEFHSYolh7WIfyrCqYjBt6pU/O+/7mar/svG1NNNx7Y8
C3EhdtJ//j6ritCHiH9+nxpnIfUXRjxDTXUB2xqVQ7a5T0yOoFkczGmHG8QtlfWKRxIpUhq11aOV
6cmJ8P+Dtvv7i/yrNnF1x3YoYOqsSr9cY4QIqCUDc1DzVOXpLVZnJD8qg6D7aZfb1/1bRe7/DTrm
T3Xwf4bF+T9YBhdAU/6mDv4y1TFO9L/n4Ien/dd//sft/T+r4Jb4zfSIqVCqTEHEUKH1ZxHctH9z
DddH1Ne3qbNSIf//NXDT/c00fMN0Qc0KSxge/d4UXRv953+YfJ6hO4xMz7d0C9rJv1UDF64aIv89
zCkN+QwfR12EAVDW/bUWkjlJkwD0ZqcxPpZzZe6r2bvrUBYkg631u1abIgQ3QAYWZXOPBFT4Yubu
cy2Neyc0nRffMbVjMrfg6XvEvNvau+CdPG2yeKw3hWF5lwnFqaXdVZswaL0tKEv3Igrrs5eJ94A+
vXuBQIoTWzO8SjYIJ2dExBijCG1uwucmj2DAxJxGRiKyL9ZcdnuS4gT9VB6ifR1tqibDFU12j6nf
mJfSwEKpyazqIBPHhJmg/57YxfRwe1FTZAFsujY2aliUtqjIuXx3mVkGJ1lx/2iPxTcvrI1Lhovi
3URqhyAAP7xKL/DfnP2tSMZ4PTRivtSdW6wLbTC2LVj/iw6LkXMx1zsIwP2OLurXXNZf9gz1dgy6
6eID8k/IZwGPzzglovjloofpufN7HIfpszCLe6tsh0vZieY+Rstv8Y+HkzxgUg99povcbe2IeN3r
c7ttg6JdI7gEZjWILo66rtnqtO3tvv2aY0mwT+ZdUeoY9lL0uRuE91IZUj614yQutv9uAAA51z6I
vcQut06dikuqElJ/jmFnsah3YgBVMlXFobS8iZ0391lrVIZFgyZdI9vhsWyMt1HZw6cRHvJh4k2X
KtXdhRUJ6+5235MlKPfb82PemQ3KB4ZYhexOOOUMlOjZ1bOM6Nz5L6WpFxc7NMMTIki726M28ZOV
hl/GWhbdWzuF+QWggncsbUwpbn70Tu+aBzhaqkrR5hfX9q46CkurAZn/1dg36QVbyhJZxrRZG8h/
XQoj8dcIOyJxMNjpJQBzm8h5BYB13qIKPJ8rIBJrZUVXYvgwofl1npHtXpv+YK701tliDjOdTeTO
N5Mwip/v8FKf/N1xnpDxtdelno1nS2lx+zX2gpljD2drMi1gaEji3R5mWKKDAIubZa5KDCWm6Oek
iro9kH1YS+jfn0t80g7s8vFIUQ8dvzhbugkLW0cGqdWz9oySrnucOsxVunZuz8IawJ7L9vvt0Yzo
tIYAPeZQ7oOB1ec5BWz2XGXeJq7C5lw3iA23CRbltY0Id56fG04Q9MZ/ySh3O0M5veToupz9GqOM
LJqffj5KmncjC9p721jVbSfPOfyghRlk+d3tYTbCaPQxyt7BvZBntHDYJ2uRtUYrYwFNMj63gWSo
5UiaZXWRnJ0RQUH8cxELUK+KTDTH1h1f3B6gDJrEZxwZzEcXS7NZKxgmSMzBrvn6+ZI/ts8YuW86
vNLkGDdg/qCZJ7V/NqXZoqjFI5R1TOwpdQ1H3DRGgAP/t7ioVqnBVOFYP3h1kFQEBcVkirshePUL
ugHsFsphbRc9I2q1RVMvOJpWAvob9OprMBflc8n3aqquVgnpvVrG9wKv9icBUCTxAufVQUW+BI74
EKlHU8KMiOpxPNxeJFfxkWNkVLVKfTC27dcyrZ1tNnf40vLaKL30Vab41Ieif0EwG8U69aNFyK2t
h/gZ50f56sxpBXPWlYD8hcRfO3XxAfK3iT4hQDJnqFRwkbHk3l0WS292THhb8pB0mf6CckL3OrS4
wgRI2h2dpn7JMIp+6KmWrlxW122NA8HGiEt71dbgolL48JyxvMZt8K3OIffF7L8FyeKZzUAJ52Lr
Q5JddZSRz7I/mdDRXzU5WGegOm4/e69daVX4703ALNaTFjOcHWGfxdIZ63HXD6O3HpLK2zSILxyi
aMzuccFsMA3WDxESnGdLbRZLrJ5/xKcxz9vTqMEmG4p6GzhpAs9AL4+3H4gLw6Yf0AAfbTs7ID6Z
H26/ufgJhiVKUxinVWjiu9Xd7TeDdfrnbx2aunvdKNk88g6vcoa9mOOVK1LJmRpmwloaHdBFR6+g
iO87WAx4Kln+vegDeMyxfhi6ITpa1ncdSI3G0dazyBMIq6N77gZjeArTfYKDwDPixZQ5tdhaoZpk
ADbnR1fZOsDBWClLzbA6wuq5a5oBQmOYYKDhyTM48mvoIp6f2Wm9tdsG0Xe3eJO6CNadpJlTeOSH
HsvhRVTlZkmerLV3tvoxFKLFS9jmydvjSt2a1s9byDLlOoQSAtW4aN/KgvOesRhGLMoK+diJ9vcB
+4FkkG8IQ/kPfQoFIjWG7i2OkcUIRZuhLBh0b125GWXWL42pQowlTreDSJLHPoOABBoTEFofwRtF
O3VRjNa0zlK2RQGas+gXefE99n/lDh+M19tTSQKu1hbptCqweEcX579+UHUDMlOiQGnNENWFQAYu
cR39cXSyHBAMRttI5L/HDj4OPhy8O7ZI0ykvot/RGZ3fzbYZsYmpp204+s6iUsgltEmBbMKpQ96u
8nEQLo0G7tmj9KzsPiYQBDEljcDwkQQekcb0C7aVRu6m9xVmn74om7uuLNi/C1MWe7xizqbS8wda
aG6EnhYggd1wF6C4kuYs/vMQ6t+qQUmrJfq7N2lYNg39iMaU6xzBEd7ZNXa8qBz6Z9mdJH25MDyn
Ow9z0i8tFOY8JwlfozxAHEBGw7XR20sSZkARLe1r3ngOqq1lhQxBEjVvA+JPrGQwcvNJ7xcujfG9
KNChrvN2OnooC2Dr1VXLsmnqx2Kw5l1vJbu4MPoN8Uh/ctAnWrVAdl7HVhnz1fbwZrSHLpo/K4ya
3pGH4T6ate732fvMQgHl0J4ekSB39rE0q60xIUicQyRa6GVsfjKlOhm+9yGnGnOE+PJk4n4T5x+p
kKtpQEgEGe44t7B3Grp7Z+7W3hy+1j4n6Vh36BRm06VVQxcd7GZeazrl9XIo43XtJO1KJA7+Fza4
qioQ2xnF+B4JWc1OjlqNKgxr9l3oxB+pOeUbMcAhcfo4WxhgqpGsRXfOarNthiBe3kMz11KENY3q
gAoi6VCafhPpeEJOLX0GUZS45rhoO4R3YNBuplL74VRIdFO/PwGBuaZN+ANhrvPk9Hdt57zBtEIx
Os2GheVmj1Nt0UrpY4PBAuewR9t5RkKlWAgxvkyR+xklvBGbVATi+vTem5v+APCZ3XtOb2kzQva9
rT866XKoDGuj20puogjJ1GbQDJEHIC0B+BxNabmzWnmHbgLF6BqDAWlL70n06bqG6JMFpAI9NLBo
HKeNNwBMGLu03A/wVkUj3geoeC8kIPW+y4AgzqEXA6gGQGh7IiHHiOSDrn7cfhv9BHP1RExgCUgd
EswGHsymlg+ebsgHDEJQkPZ6LJ8TvIxdTvCDUFkHWTWZyBQ83RiNLCGbfgw2mhZSkaVialqGtson
4IyV4tjCa3kjEuBg0XECZSXMLuSmqUC0VnL8+SMv30ppZpskFMUBzPw/ftweIlIiFqzC4Qp+GfJh
4OrTBW6H+SEMdpMxW2uzgqo9QlYAtz8n2OhGD0D8FcY6W8DtxUcFlzv41t5i1D9ndw6WZZ9/mwXw
EgT26lPdPoyjUiQRXbeOe2c+YJXSIRGDS5l9HKSp3dvUEx5AGSvj5lCsqTH1K9YKDl41AwSk8wyJ
0u2s6R7EebpwncLCUBb0QI2Q8aZ3dT53JuQ2AzpvMohfzQHqvZu1KEmBAmxjQNNJAwBCmPEBxGS3
HlExElGcg4DQHwswOxC42t0wmenBCg6WcKp7CmMgLArUzJzW1tcW5lZj0QbYvlqfUWZA2UUNDGmW
hyRCAdky3YMPj6zxguoEBuMOraTAkNM6rEZnITQcFmWCMUPR5vsw6YJFAA8CLlD9jMCD2I8TuGiN
gYoCEpAopDYnE4mPtod26DYGMBEMy1cY4iUrETj9JqnZ2GVDDOlqBgWdthkj1CJo6V27t2acK1P0
jhlId33gc4bf1OFTylIcT761Z10X6lw3uNhtDOnUkU8elkx8LuF3zk9xHsl7o58H8rKoIfwTESL4
v6EeDA/YvZqwlV1305jFsMCN0FtPlQ2gV4SgEefi3u2N/LGClYuSADilNBWHcHY5tqFea7p9d4xD
F0RIjzIUxpDrPqbEFmWCjVZWn1sfHT4naAPoXn60qLvAOhCbkrsaOKjd9MbGBBJP7RTGeu6WxdpQ
ybRJVm0brxLpqi2CsQiMyZcYJcWdEeOlMw8tOiguFmBlKYKSUZMCu1SzH3UJjhoq9oszAN1+tO86
zzpOAWmBSPySGiTYAdl04lAWNYcjqNMEQcfpkFIDQo7vm1GH8W5Sah5RrI5gHB3Li6ltd17cP0h0
fnAswNg7KesVFoIoR6fzuIy9sN+TcOnZo0RQ7+72Ixh7sLRoF6DTwt43oliyLCV3iZYfe7BhQNMN
S3KjTJ37IEO9CjrZhzfLbwhVS3TEsW6yuhn1SmS0H3U/+o4pcLwH7E2XRXD98fsBGi/7hxhE+Q4j
HKjC6odWDbtImsEWjUROk9v2EBagtypDD7B2jowD5gsoykobh0qFqc9NyD5+vHNxEMeNqqGi4Fk9
kgQeMPEuwg+0fWA7kO8dpWRpzRYm8epoSJYtDB105NtM5qdMC14zAvPaH8Nxj/UwYzusHuwJvaK8
ENGOZb7aDGJ81SIdACJ49CeC64NZ4eY4dN2e2h7SVrX30VfZQwnVfWtEGiVXasJ6hTkI2sib2JH1
wc3de1LEGe5GclcB5YbVaq47v40oqUwHCF3NPXGRM2FdlX/7dWRa1XLuO2/py/YBLrHYWpgK3TFK
W6WGquk6FiS93FVTsXGGkDRyFP3KyNCvbpgzAmFLjpIjVLDQR/bEaO8Rz6HumFs/BrVmeuWzNEr/
CPkal+S42JC+V/dRPJMNi/CFbVTyMiPZPZiEpaiBRWvO1GwKdpTUMUrRnrNhEkBgUn3bRkiNDCH8
xERdQrKv2JsvRiNMNn2ErYDeU5GIYQ0ugRggmDzYzsZ9xsTTeLRL60V4AsM03buO2owGFCrXGxFF
mLTrxT1C185TqqO53Uixr4KD0bHxDXHNRPpXHqYSBeEJKaUorYtNlzsYxIDw6me5L4oQKfGSWIFa
zYSWtSPJDLUhwkQlATCYlZl+RIb8ZZZRudYmtmo0frJPjHzVSJCi9oSgooEt0SJJyieXVnlKSPjv
syoiJYHoQ7SPVkOEZVs5wgwNymQ12r1+jOyN7ujzOm4sxL1auRo8NIhE5JubGFYubKQ+vE9ihFhH
mB/awAbJm6ddK/MSRkd6wHakfgh1fE5bC+q4z9XeNdmjX/n+we0CY1tY2TNO39ZT0433qcOpqG50
2SIInR2yfuK+Mp3vUyTeEaUWZEecDrnh8MMrsMU0+/J3TwP+PZvWXZXYS2FzzhNS9Cox4WAD4AJd
kptGT+tDP/VvSKYaO5C5nwYHK1jas7Ll8fds1J/yDHBGm3HGEYaIPUD4uMf7o36YJwa3UMT47LUN
tY8eIXu4cmP43A3FiXLYroKDvxpLfO1GS3uvYxLNmhlV2UnM0I+8l7o1y52Eug2WVXPuMB/3l/aM
y3OWAOnTGszFK+1rjCfvoRghDN1+nJxWzjBwHbmcvMw7WWFpPDfWE8ZJEOJHq1pLN8keWp2Da0S6
kj2Y6Ke8x8i1hTeWhI7yuo3Omkj3AodDox73TvkNEf93lh1jOYFqLxIOZUA5vE/Y0VUtLp9m4ON7
/pjk/rbOkdMoO+ecF8HvhrhjG4OXK2IogEGac9bOJZy6wdu0HIdYHD8JGTgHtJvdDTZ3WzxmWqF9
a/O1NjoxWIHktYnHTQan5MXo4ho2AoQDoTc/kkJc+oyrhJ9GRRT4TO2Hu6pHKMHqip3ENgZH1gyS
DroPFWoMG7tkh1EbyZFxNGgcC6HhkJOwugXUxZfCH3VwXY2+ppZFTzlkTJ7fnUvY7EDZwqvP6cVO
k1IdmO1Mu8gxrhFYLwN4SmFAoNmDAnMLTEX4EUk9fMpwHu6ilnSz6tJ1k/XNGmFfoDRVQUED/sk4
mMfSrBxUymxomdEZ3bp8KQJCk8Zivo5N2S4JRD2WF6iJ9DB96vR314G9hI8m3wFRgOuEXaEc1HvO
q9n9NT745ykbvmdhg2VGz4Lq7w18Oxwf/k0y3VES7fZQx6D+nWeMcReOhNTCLiZYDRY1KCeFLVS6
1iowMrz9JhQEGHTeQXMBmnYGuYBGaw+dfyzn3HnLNDBlwcWce/f/sXcmu5EzaZZ9l14nEySNNCMX
vXH6LNcsRUjaEAopgvNgnGlPX8f/zGpUZ6EaKKA3DfQm8QPKiJDkpNk33HsupM/hLcHMFnUEVW+J
WEKA7SSHxWWwujbbWEzvIs2/DO1X1Lv2vWFhTzbYhRFwHgNfAj0pcSs16ILc8XcSXImB0w32Nffo
K/tZY/nZJ0TZBqL96Fv/KbeIj7Wc8BkkyO8ZFOemGqbi6ondutjidgF6pCjgT2eO+zuXTMbFfElT
lXEaBNne6daz7AIf3x18YaHNxjTWYbYx7lg899GUOW92TOBrJonz9MsycgQBgh5yFvjIyAgo2KqZ
pIYiK919kZgBSnDyMa/6exz8kcXi4m06FnJKD+/eKAmLdVGJDRkvXZPB8biiEnXRXamFGuYaPAp3
cTHWQTNtDZGYtqyBCDoETTqMkHovjWrn2DkTOADkD5Fymp91Gk5bBv5fRbzc2ZC9o0I7a5QSaTtU
XX0EpJ1HTC1pFLLIwZe6TdPyYahKdWlhfxvVkkrnhicOI4R0Pj7TBJ6tKztumdCKOtYYjgjMSXrH
EOlrMyWUjqQh+25hdmpCkx13hgxXLIuiq35iGRoA3BU3AE6sCJiluO2AgduZDvCkcqJ2oR4jnsyf
i8cIibouOTC+fLYrdzrJrpF3TBEmdEKoC+RVd7qU8WORHoMUb6dim5n2HMBVVcO5BXNBKVQAghB4
TydUHroEcYOveRNQaiJfZ+MrhuZZZjPayw5lsdMILIwTvAOQwnAdy/s26T7nHA/htZNCbkV2YZs/
jlbwe9C+OseT+uqyYYqGMl52hCqs6NX3i++K7Qo4Yl/6bbdZg1ZsBtIWtismAtXz/+xbnvehrvEn
Wk9lLdNtVRS81m1jtq4BAJ0M7d5lRImZajyA/OLuclsVuWH/6anux+Ly9b/ya8jyQoydTFu/8fOt
va79jreRGKPKOwa++qzjiqCcELrLLLqfOMFfh4bNgWJ4HnnFBHVyDrZT35wmmYRsv3H4ZWCPg476
aEnv6lUBfuRzJKYLRJP9HZC7SiVVH8bUJzidxnwDbmo6qKKIoLcUkTR9vCGODW8uH9puqQZnz2/+
wcqzhkmUWz6k1lMahr+bteCMcJGZJutKadv3P7LvvF95xWoL07McrYhOit8oZtzINbI+eiv+6Mwt
j1qNUZGszfvakHABBNq/DbgbTcoAUDOuYnrga9IZC8bM4CQyPVYHG77OYTYVcboNwi7sWwwxr+/a
oHdWS4hUcCTrfTknpb3QHSPoKKoXmvdmFcelmwmvimExJSR2bAh2PKzDGt6QPIKdsovFhs6xuZTW
uHOaUW4AuMb78bmdu2fmzTZ7qyIlpkae+lwuO+DktyPRtxsQqA+B++BAnUI7pMM9Oow0GsZK7sl9
zTjPx+ooF4Y4a63lkcnC7wSr6J5LZw8a2dxJ2e/XZg6IIHXKgx0GDF0ITyLl5LjaLi5qfBI6SQgB
Tm2qmYEGayiW5kaa4svL1BoFDIZEIut9nxCWYUokkwvxwlB3PrraflC1Zb2WVu/ezW74rocC74yl
4Ht5wj8jTW4te8Y3O0MMspL9kKGl6a1APJeltzwyz45Mvf5clw4riwWhXnf279mBF91W42bkEVHE
M+wcAWSFmXHNJOEuzBoAeI5mbM+itWlRPAYzoFWqQrB62MYHAK99zltbBz+zz5y1JH5IJY+McJle
et1bM4Jjqvvw0oghvUmQvxGhtkJJi9FjZQozTgKcbDATscDdYbBTcE+seyDfgCEo35Prvkxn8aPS
43pb2yHtf48UoQjMpzWl2zybxc5iMERrOB1VMYq9mpNbxwv3HpHtm3Fyn5gJrECHQKqnhc/uYT1T
Zy47kVxVQtX6PZUVQ450vgwUdQHkaQ3BFg8jZt64z54SrxAoGfWTT0IbpCg4eW0+/Ewb50ZXvaH2
D/mbG1bVqebn6Uk4HsTKcy1phPK15UUc0OG6w21RVP0em2rPY8wimagmdkmwe+c2Wq3vuvXeQVle
2N0zn4Cn0HI2bahB4TioxtsQAofOJv9Th+MQpY0LP9yYvV8MF59/KgJ7pZ9qFffH+TraG50O6XPy
XuQZxetUMkR3MWPPxAkSnI6DYGbgNL06ZTFCXA82Nl3hPi8KFEE0D3VytDN/4HrHH10PvFEYZq4g
5BikHwyiCdJQkMnzlOLxHKZrcdokJ7stca7VKt/qVSAkDiFL+K3zOsVxDhv8ygM2lzJLST4KLcxF
db2tufJ2McpNyO3mMPnwqkiYrEoGsAF1RynfIckrav1528LAu+Qr3xBnGrXtIh1Abds2CeWNN9ZI
nDAIgSfC5JMqCAxmELteFnAAR/tPaVHKxgUYUpHYHJKABzw454HCv8snb7oez3srQPxdvUweseHY
SCNAmcEWQAjoa78boefUZkcMEvAcQO4povAcIPgU9niGOZUsnyUj2iH4W7dFIKpzqOmGOm0iLid1
1C5xQyEj1LHlzkya+LyzXTVw8dg5Z4uN+FrOR1Hm7x0FZeTWlBp0ESnjD4OjXMcTr20/HGq27dHo
eTQsDoFDk/q12ProzQ37UJMSknHlU6RF6LJK58KtlvilcG6ID5WP5ZTdzbp5mqHFHqTHhxWU+HI5
Y6nF4odyrrdFgyW9tZpHmyXhHYRnECbhSLxgSEG85v7WTe5SyJJbMBMyCo07IeFKWd+s5UvXuu5L
DzDRg8kQ+n77gUVpDmvs5PSEzM0RaoYMniaEuwSKJfegmg1h2HyQvkru5oYc52LkyQDIuR4WYZ0m
IMNHpRG9ZdK8VL0ed8yz7xdbbkePb02NFWTBMnkdjZtFjWornA1ix7Tt1Ax5cslSoKfM6+GOmPa2
Hay3tOWGrUBJ1lnBKB8IZQRZ2MOXYl6rSud70hleHdhS21T7nyOFYBQP4Yt/xbFrUPsT0Kj9anXn
2Xj3dYl+2q3abe2kRH8w8U863nwxUcEQjHcJreU+YT7Yp8o8TeCY5zUBWIcI46+MIAbmd0yxXgwG
7z6ey5/rSl1H/pN9YmN0qwd+Jrn6h3WdV+6UwtC2+USbkdQT6u5jchhqBBUKPTH3t3nZINJ2qx92
TDJA2sQQS0x9JrkQAasNgrjX+UtB4sh1NjXcL4qXlNo9sNpbbaqH8Wddh7fZIPwjoX0faZlcwS0w
u8K6P6+EyCU5isLOT5endE2vV1wFe5S1tXRJdhlVRLIOPYH8KQD50lZN5HiKTFCAYFcg+iExK858
v5FbP7fGrVYEW4xpcEpdw12cMKqxtAU1cdkvIxPSLMjfck+8zChRaH4W5Hkz8l+7xU5U++mDa5Ek
MHLfMk0SjYl/Of6Vemxq6yAZwnGI0K0i0Wav2gbEwhHUYZXtTSDrU2CTkp6jKm+SX0DgCDzW9r3K
Z8IDZACCG/LDJUxGygQ7x+u/pGiQXOEcB5Z3Oyew3kna6fchB5xtCLhxpWhQecJD6JR/Yad/dEPS
EEcquc0Ei5uvWac188m51BgrwfF8qYCYFJ+W3kpBF1J3HrLaZYjErpeSyIBFq5Lz4pR/SBYUzJzb
Z5Ll8IDY6D7Wtv85akyXDOZePKtLGOX1b8lYPLcqOat1vqyAmi3oAMTdEC/lBkC3Oun/RhT2B6pL
gLXp7CzxrcNg+zLk46ux8+aYwDIJnEJcVDeKS9cl1ll6BFECBwsbp3ntnOsgqXouneTFEJWwG1qP
JYQunu1wJnPSZv3j1ebUTblzWF1ss2xpSXJkVDzlYXpdpHGCZ1b4ZtENUFIeGU/bf0bA/cbocWuX
/Ec66i1zzB8NaTohGeEbRzxVMGh7d1dXNhpVURNS5/KL8wkW5KC4mWMDAMmsLAVDjKa6OLd+8Inv
ziODCnJHY+ptDFhZ+YxSGMY/hsEtxNVvS4QfVuiUDBl3tVTU5EIcYR/86euB3Vexfgaqfq6K4Zax
6r6p9C9vkSwcndk7LK9hTCZFKd2dm1oELAMITDt7OcDrZ3wWEKnamL0Jkrsh1tsWplwsG6aIzF0j
KOabIC9wkq60pFPUtk9e3J/iRlbvSTjvubQo8idiOLmMDmXtvrfKXnfWhJc0wTtSuSY4jDrc1FTT
mya0H7t8FvSWWbW1UobPY547kZZ1fZrnei/cbEXabl78srghNWGMmkQCPbHShzZl5dlcNXI6LZ6r
pSlPAKeyl7wN3zJb3jN4np5IgSQexgvsbdCrW8kuht0wj5Qa7zhWwMIOsR8leRI8+IGZADoXEC8G
+zzWs0824bNXdelW4Qdm0JrcTCss2Jn4ME4gAox0an/NRb6wVvXOmUr26Qjf3DKWf1A5Ycwe41+b
iQ3pJvxPUQMa/eu/yPCTJ+IO6FyzI7w4wlN5ypypEGffck9+V3vPlGp7KNAnK9XDbQhPh7AFx8+9
W1oKhurzM2DTil7adHf/X8r6l/70ZW1//8//8dWMQJjWp99J1tT/UZrqCMyu/zXS4WbtktX0w+d/
/kP/0LMG9t+vE3MbASoqV6Sj6En/oWeV4d8RkxK5jDZb+L4ncfr+O9NB8CUSNJWDlNqRCtHq/9Kz
hn9HBOvL0AV7xpBHyv+OntVBn/2/6VkBfsB1CHiy/0UKPUJ5Qsjqp8daIcKzV0qpcl16D/X7wobd
C9vqZYkVzHUnaV/Ir+XAZPxwGtpF3AcmGIhH8OYXj6VMuauutWyhFQndzgRNQGcq3Iya2N94Foim
GspiuKqN88cJ4uwJYknVbVxqgRGaDl6l0JTyO1YjZU5PrXJb1flUbtxVOtQH5ciZH88wgbn4jLl6
eEUZJcnYKIiJVfZyLeyhMlABDKQRvoapXR5Mnyecb3b+sTptsE8lMRmxJDdwSqvq0eOMtDZd1c67
IvGC1xrZ3DVnE3W/7TQThgzNntbx6/w4Vmr9kZiO7bZKhvtRiIIBSROGbxRi6HN1QxFGJU0/hFYS
KY9lJnkrU4pEiVO7gLQM0oPo8X6qbtqwhdrL4MgNt9Lx0rcmsPxf3ThhqGYqizbRrYEKoUE1ZjNw
Zod3nm2JG2bozjtyXLZqI1zcbl9Q2zIoZOf8kemq/W6MHTzITC9rNDp2+GWbst2Du6lPIFI1ypVm
rD4rj/BXzIvrYj3PyUqAfe4QuMvCyTFqR9ao84kultqeaOj01EE/Sxn3MRdb2TI/5e3gPvNMVtsV
uZk+eDnP9W7ioaA2jdMJ00aHut8UHtHFdVb547ElJoqPuR5OEkfumTBB/ZUNKLtUETDbCUwe3w+y
6W9b2gTO4lCoX3OYdrCDmXoGGw+4PjqNxjN0lIW5our7YvqhEkSXxOJ5TKlqy5+2LpS7Y1kr8mTL
QPS0CqVdfM1sG/l1+IH3xVjbCpm7ZR57saJbkmiuZFESJ+kwzedKL64BIWH/QoQtAR6VP3jNxiEx
gbtPeN9Lgwwim7rlpq2d8FjHtr/3anLjqO0yJAGOq8s1Whoww5tiGX00np7EEeZp3xxLSMAvjOPi
F2sMmZb1ylv2k5nA2U4yXq+P64L4jGsJ97xzXUlRaSb5rmozXGQe3fEQybqEV6UHbXLimcgt2hNR
YXfbxp5T+9zFczxvAxUTdplUOd8q9ICQJUVt9xDDdXpjhfXgPLVBhuFy9mc+IO0OjCoX2i06MGQF
eTj6HzWwuwcTT/m9m4BwZeQmA4QIXQsz0JKDQ0e7tiFINRSxMRt0IB3ESDMXtiamCZ5EglKIel/o
YbSONkcIm3fCp52yCT5ayF/vgVckCTQ915DDJv34aans/olXsIY8lyK/JTAs+SUHReetEnT4h7ET
RgOkHsYJe7bx3zseL73LKRzuXGdNTjFgCvY3wu+Y4awOELc+RgdgrOTL9ITIe55dv4FcKvd2Wvan
xhr6JpozwqULNYueYC1hzklFfu6Qlf1PZc3zrbguE0F6z+wuUOaJ9zTLaIzcIKBq6FCKIlLyM4AX
BWXq1Ht4rpIyNIyV7fp1cEPm99Y8IYpg8YjuzQ1yRJKVnoPslCHLImZyKLJLkFUjMCrPzcgz5IlG
ZZs4TLuX5CrJrrKseBq9xX72pBQ/pnCyyJf253ekRN23rKa4ieopF0zHgsw+lo1LmkMHNtMEwj4y
Zo3ZI1wzDvin+LdH57aapvBzIej4Nc8R3O+lnSdE/4VeVyPLgD7mAKj9zLqRDmVpqvpurXpC7Eye
7VB0hncz+RQvMElixu1ex9Hpditnbh16V55wHJvXBh0cxDmR8/YguEos3qR2vif6uP0uGfZe4MOP
n7lSBGKWuYXQltN2i1YbTV5nXwND5Ow/OL2Goomz6arrFGmkvTL8kdR8xxxBNKts6HjxipacSqdz
xc8gGZh8rOhd/AgYUnsigDT5s3ZWSmvhx9fjYC6cS5/YHkKMen1ArnWdrqLmuCm7PrjLUIc9MmK0
QaX1a32QTKFZ9VuO/DSymEb29CSUbshj8LzTwNEanzq1kAPuZFxrQ8PDuXeR66/A622y70Y3SGvG
Hw46Mh1nxaOdzySNCc7gLbv6+dO5tsJbRKaEApftsnV4SN8tv9UPYVCpq9mxsA9LFSK5Cwq/+9OO
6CKBbziVfcpZpTDnbKX4HcrGLfbYrhhj8WIRMQjXEC3xOInkhcEEo59e8Sgz47JZxPIte9y3XMNM
decRlEWfMnYMCyMeF921+LnrhbvPT5b4zqqJl95kzDCGyBgyAvbjMLCtRJPvZls5F0AP4bH246YP
KnJUs3UAM4m7Zb3LOrvP6GQopuPRTsa90C6P6aKTLD14brOCj1uw4mmJ1mjnlRk/Zk7GSQewsehu
7VzN2dl3aO1pxruiidjklMhdiCxA1aRH/eh2vTdGaspI2Sp8f5BbVNGdZPA2aLmFkyln3BwWIluv
BljguC09l0Ee9mnoMJHcB2q4CdhrGU79Ga1EPLlWvA0gTz/YgguTxhjvjRLzcnBixxGb3nb87p0n
KvnZrkFY/bjmHv1qHZB3V8zk8h03zXxkDmPPeHfcJd/Z7H93NnfZTcltsnfaJulu+74neallDWWK
yq5Q1AfioP0ZgSL2cNTFJHR6N0GDpiHPkSUZu3/UrON3JCtcNYVOdd8PrG8OKYvc+wGY39HulHol
Nyi5ADWpbrpW11jhiZHlOyggvOUp6Pg8z2nqFxB4nXAvKhjGW1cP863XTF284a+0totiSBY04mc5
ITKYHcFrk4G8C+qgv59N/5R2Poq7xcH4Gq8gmlZdPF13Vq/OuOj7dW3bvZ0D/HBGSf6Mw/Sjqwy/
nhyX6c3scAKBYqrEPqzKpNh05FiTnm31SNV0v1T4/ib01vAupuYtDtT07iBMBiY8MinZ2km93jjG
cZh/psWSLzsK0vJt9HzrbFqRmp0bOulvPU8oYobe3fhjmZ8w/ntXfGV/N5RdR/pRaATR0yT72dEy
W6ba26zjftuh3XzOE0uajQBAnLMTogDar36VkVKThH/aMIiRTSLB0qOKd1VdQ6Z15biy/RjNb9i4
iAU9FJ9A9VsipNh0EMy+Sr0+Yr6SKdt9gTerXEwe1WMpgK8DZCa81c8N52AOV3Hg9ePGlnbabIt+
7QnSRqAHHMSk/F1ylR5xDWoVw7uLuTF77G3JRdzI3Hpo6Hgr1EX90tN2k76BiIwFg27HHmyDmLR6
neh9nrsep8nGY8vMbgL1UBnZNlq6g5soc67pBgIW9rbeWisX+1YzcSJjWa/jt65iwtmGCVZ6Idla
wlUbhl0S9tVXsXjdE9Erjh/l8ZDngH6R9IBdl91lFjm/q5ylT4qJTURzMcF5S2yEVVGqM/2sqnAm
xdCsmIwFVpX7ye/lq8cuU0F1lawjTGhZCEjCVQXRSK5CDOjCQ6oTTmq9IezA3A3V4h86TQGxNWOA
t1cMrrtDe28jBZHEH/q6kUhvLI7lZvTjhyotZXOr2zp8bmaDmJ+f/stRtv4g48XckSHcfvhos8RJ
ZFVBVLWAzci2C5Xpjps1uEHAJ39xHTpEMi1r+56TRnjgqe0IyMj9gGUJTPBX5V+pZo5r1BOpiIgi
TeKmL04pWGTWXaHfbBYa3ZGEwI49cRD45OQ4lpLnLDXCXE0xHkfj0huBTTxtDlVrQx4TZpg5IiYn
qLHHpq2IsjLJ9U4j2n6iAULhpHNNs1HigoiSqrc+U5kmR/Rb/mcWENdOT9MUH4o7nMMdX5die1uZ
P25TDvfeWJRQIMuqwlGeLS2ls59Da0PEgya+ylFl+CYGQFYFzsBjYzm/0Ro1lyrG/OdaSXlRbo3O
YOq6HH7Ravzt6mn1I4+D4aXnfD41TtF+JxRUCGiDWc43bN8ptIKwyLZxWqpt0yHc97vOilQqyV9n
Sn9WWSW/l+tkHIw1iUF4ewm1EvGr1QgGRpVPEETSXp/tJllDP/L7gvQ2E05z5E2t/Sf1PIWX3nL9
h4oD6BivNTDzGcTQpuiDbu9Og/fIztHcdg1KDshVPQVjkpuPVVQCRiszm6oRqBCCyc3YUnAkXKke
McEWZVdj+6dybksfA7iI+4Uc+7xjhx/kB+OU2QXjFAgaN/XMN8FaKbl4rWcT0kRP67idi6VET29u
lxEoMg1Pimfs7BLYG7jDtlmoFJ1hfvbnNT779aDeTeFj/s/KvbFpCzTz5KXOX6E/qtd4mJx3N/at
Q8tRcJSGIeyGJmLdDoXn7YWE/0ki4HXlMdYn11utnTvNzg+Z5um9E+h5M3t9/pxrsqKaegYskyUD
Ss1Bqnd37Bx1hwkqxzI1qs3UcIVsSqudyN1OGvEQ+itloW16eTuQC/6bX2f/KV2EPdFKPPb7XM7m
TZLd+2MGosyd2etsQIrTxlyPmhfIokpvXGQAtclDrilnfG99t/pebDOykxklLeAUBkhV2IHgyA8X
Le9Wtg6IDbl5U0/qB28NhotWvnOcmhYo+SS5NJOYzi/WysYlmxUR4/PlDbEVoJhglDuKFBmlnbCT
w5Bdqar4z75Nz7xu6Twg8Sn5prvMq/IvCtDqF6s68bOYgs9JcRU7eDM4wFt/oVKpcsN6MbzqB+nH
3I1MOehb5pf3TjyJrz5z80M7IVDH4+Scy74fdmyP6c9z090yRIYZPWcznS9qRRK+iwKvJGxhCErs
zDwuyhPda8jBiMuv9KvpjUELjbfPnmBEnH5dklvabC2SchYkRyMeL98ThF8yxUf3UlORN8h0dmmd
WlsxBO0nLR7z6GXx2vsC/fG3l8YzkAJ2D4UkjCSk6wcP0Qtx9WP02CbZEN4HoNwxtyXhcUpn99DG
V+K2R+gjWwknRp4/6UUhURGUY0WLEGlT1DNbtKScPtpMEmBb9WX5JwYk9ITQMjw0SbH8RL9NfpcH
W+JiX5Xwq+8u6EZ09exbCSyd2ctPCTfpu0su9p3pySIP1r63EK8jpcfN1R2FmsSe7MD05tqe90zI
y/rMpqZHVjemUSOS8jvhpNm75dAcJgjERAQMmK4ZrpcPSiTxc1e7yTvrRkbwwlpPXTAsRbT0xQIU
SPhbwWgq6mnXsoM1cedsEMdnHxgTZXCRAdhWmvWaAVpWmMGLwhowRE+D+GY8XqMpS9I3D7s1WsAQ
+oAvVxZerrJesAnYd6xV0888C4BdpEkGaU81hboL12n+xflk7qWV4d/BIzdcXJc5zYBkCrRGbiMq
1NOxwVwsNq6PXCxLDJVOgvqPVGOPvqQsP4oJddToa/tHvvQIFwc7e5RGzYyJZj+Cv+hfAi+DQVoO
yVGgrX3vw8K901nhYR1XjfzKciN2CHD0rYwdNsaJLJM0QqBTo7S2KNdV3OLpWfsD6mjrbBet2TsM
Hy+6cABnVDYb7MwZHxDFyceYyIW7IpHOF/ugKwds9qdL04VTdSjDGnZHUhn7IY6b6bdssxQV/uQd
FWbhR+DQPbjturfRPdoZWmy66Stlr62p6rGfPOmYMghfqXsHAT/7grokioixRPxZLBhgb8XgM+DR
unF2WWgGpp/sk6VBr0zUYAyGR6wvLKN5Ebw0Pw3IhN+EI5s79EUaY4BkYsVAj526r4cNsx84L+WI
ox+VAbifdsI/hRL/qucc8PFVtnqsA3QDiGAkq+GUrfBAtmteW+0ubNEFJjGKmDbJi53rTP176/gk
v+ZFflpZAGyknNMXZsvrtrBHF1VmS0XLMGi5jGE4njNrLXaBGFl55kP6lg5W/0l+cHNAlB5goZ1M
/Ukp5r+vmDZRwSe08r4b9D/dYZC/1DRZDGdmUM/nAlWqu0W21AT0Utay3JvWTs492bnFviFE7BNF
O47SkunGJc5pjQlG10j0V2lOosTLO7ZSHbRkRQlMq34SyunY/Pj5D3co9Gu2uAQHFJOLIwfRxLnF
Aht1Q2bOTI7lCVkLLrQyaXYzKp4PN6+8Www38VvRyQbNTKs9LO4xkB8STGlyrBw3YZbnHG00GXBw
cnmhAYmfLQeFCeCchg+GyaKxoxYMwT6L12VvEiu9sHtO9SatE/uMnKA+MgJOfyeFCu4c0aXk/ZQT
pRES4vQw+inUgTnB11MlWhwT1di3lBUTPOE8/GhF5XyxYYfzQitDvpmS9YKiBbEGCkY2lG3nyh/X
cvOhZSF8Tl1lnwqshedqcpjLhEH3JmRR3GaNFT5V7BZPQ5NgW1P++ODPY33HTsc5NoCYYSmiFucW
Sk7Gx8Bvd8WPqyf12DRetu8baPob8u3jS9yzQ1SqbnYpYHW4UEHabZnkD08DOqvNZPvZnRFZscur
LNwm5apuenyyb8jWu696oU5K0bpgETThNqzFdCoLXKQbAiHDWzVy+xOPvlz45Q43FiQMyPZT6P4y
Aco99uHFwe0zH5URv8QoF6a/a8kre1o4MJ6IAMVNS8ZYd6fX2ToZMEa/cPuOqIia4VOGWXbxOms+
OO0c37LgD36XJQmZlpeQBo+pFUTwRMnEgbrxscR8m2zEttSo4t3NtT6rJGPH5y7TY1CNlHtrtoBq
TZlNt0Gy3qSinH/YIoUjUM9qJUI5TK3ykHXMHTZJ7SBUrhgwIJvkSEW+xWHHonQ3wVd/WxQ6zNbr
QhI2pvFpWef6eYy76iY0PvfbOIEv8666/5p9XYkWPZ44l0iDGXLT7OOg855lvi6srItrfqiv9ETC
qV8fPDVRXysrbE5rpbN7lJjkOfRqMX8UirZdL3DSRhxg1pNTMKHk81MDn76ubobKCu7pIvvDEmTW
hS6ajylUnrqJXWvYe37ckSS8rNNNSS3UQKHKES2bwX9xkpmgnQJ5+5I0YPSrICORXMn25JYSZ+dU
6RtCvNUfT4TepWMJuuxHeoR8q7pGHDtv7t+YSNSPPTNIEj699KGBKPBLJys8QVRKFZOeerCPOc7s
JjKYMY69MTgi3HFB2wFL+NRUvmCE0ac/fLsSh6mOIVTjvzl6i2ZaMdgW1m4mFWDgRqxFRMe551y4
VK2173/XdRc8FDVhP5vaFvYT/9zyRUGGWDIg4wyjbvmDsHePEFgWUH8DFEFj5i/ASBivRl4oW3bV
nbna/PES54PtsJ72258N1dunEsRiu8JbXkLRJwc2tM5rFtv2hA7PDfalrTFJKQ9fSzNBu7746ZX5
F7uefMsby3Uv+CbmO79yg9vS6Obhbz5BKlk96+RYL2H7sXag27g8l8eKaRLdriTTIky88+SU1oe3
zt1NzS/lBrU9aie9BM1HrReyGRJPg9Xw84FjvK53fZ6LJ7ei2IrkONORIBqsfwqSygiJKcmr2XpV
RY4fgnaMfeEcUv+tC/a0rIl5jddwPLqxCb+mGTQGGyt+oGUa0m/EwD9QI0Ja1qbTOyo0Ah963yb6
1auCGzoL/yc5q82BeHWSWriATq274JtrbUqbv9Hs9v0o0Mf2CEZRP2TjI/tFmOEDs5+rGqz4hbq8
f+ong0xwzEOPf6PpSIGZ2Avi+TGbWeoSzRNXf/gPyPP/bR7T/0OkpfD/uJ0+ZL+6z3L47P7jRvv6
R/6ZOEAKGcykgHPBVph1/4oV+GfiAF9irUDWFOMk5drKJhLtn9tpIQkqYDBpi0AIm7E80L9/py3x
JTsIJN5ivEjw+f5biQPhv+IDCTrwrtBAvkHp08TY/7Kkjk2ScpA2f8DApydzal+qJ+dtaDYhDTJZ
OFu5+y7O1Zl5+MU5jnpDMvahOKqb8Gb97V+m7+HUPvR39Ut5su7L7/zb2frH8sWkO/U1/0D2rj/x
40f1aY30Ljy6EenRR28X3pjT9J3ivSTrNUrOEBcf9Vl+pg/en+zY3GIV+UT6M5ZH8undfyPvPJZb
R9ok+kT4A95s4UiCpEh5s0HIwnsU3NPPYY+Jmc1EzHo2Hd0t6V6KBApV+WWefOmfxtMQSeEQOJfR
x1Xvp155KF7UexAbQXyP9ztsHth2B+V1Dbr7W3+Q8O0nLPB7neR6WF+a+/kZLYyvDPfbyd6xv3sZ
D92DdNG+1YjgeQit+WTuijsj7HaxP+6LQI6skC34X35tIl7lnXa09vFL9SDR3f5t/7ElSGy8nF6y
xylO2rljxDz4dtRFCHAOwLmLExp7+TlZLh31l9cvcc6iij8WH+R1jZzL+sJbeOJ3+MNLFMYHXHqR
6cmBcawvBAzcNiwf4yf10Ox4gd7gPZHnDaoAunuknVJ/8uQwvcNIFzERDBqPyIlb7ebfmr50EaRv
xr6JlNAJwS7vxTnG8EPc+Rh/WHt8lo+gKJf7tHTZ3cchvju0zRGvJPvgoOb703PHHvyr5GlRe1Td
HoRHSjRcjhqvazmtswdK9X18XGsfdxJbQuNtO1X77L49djsazEhF7kHmeDm/F2Bw3pb8kB6sEJ7+
LjmqUf0Etu+uOttX/oZXJyRwJAckSFaXNsqw2GU707cesFYh1P8kPKRfi+N0mXf233oG5je9Og9k
Ll+14/jYX2xQ3ulug3An7x1eKMHHPbW2oRLQA7MTnhKKTztao7H2fMcMqqNyYUD/Qt4Dm+clo+I+
5HFz5ud9wipuEprHkmNkyFqZ7UByv6M0ut39dOUxASpTu+NNQ1AH2bVn+gEERMHJERK1lFC8Iaac
ppAuZHS8L3q6fUxekI285HytPFf3moc8RNQIrX35E45PjGvNF7X2k/yMv9SOPprAQLELYo+xWKAG
kjcBpdh1H9V5O9bheGnQTCt0a5f7jcsIpf2wwLdSLiYn5qI+caJmmC9CxXwT6MHO+Ceplrs6fxQm
GLAZUV6wHGvn0b1+DyHZsSWo951PEGzwOVJpz9P9+mg8M3VHBG3ZCbFfYw69eg152m/hp+7yjP1N
8fY9TdGLt4LMwTWRUIfsQok3NIkIaX1VPqUBVRHNNshK+rk1zZeQE67y22zi1d1pSJiqv2KNe7cV
tntEs5Wj85m8N7FPLdU2XCQLHr4IM/64QAYw7M4XGCyM4uLRz55zFf8KdAEkuMIbpd/Exx7Ybh+Z
LgfMl3LZp+mrfxVWYDwAthHZ0QnskxRsRzqF9DBervXq1V8zr8nk7Ev7Uuz2R6To4X3x4LIE80Pn
USGs+GZ6xMTpbAGoB97QkRJwioiU1xWbORVGNGkoRK1nv4y/Y4RDLdQeBWaW9LooiPqRGhQvJt/z
rh8tqt+fu+pQvQKs2QyOpa69b2eIvu68k8+9bXoflrkD4zi8FCmtvC/YWxz5dUBb38+8Q+xNsmC4
AXz97U04GLx3DQfFw+p8tpa/PhKitffz4/xovfCZeDUXx934wN5qoH3edPtovC/8R+vAOEG4+Gsb
AuTzT2qfEuc+IWT8OrzK94Bhp5DUiYBm44474jt7jRKqZ+lqPwz7H+wJtYtOzOyzPUv6p3WWJeGJ
t+4isDWRv4zns5I84CG8iATmkUt5tngWcESyztqpBE+biRn8Nyi7HaIZrIVD5tML52cPc7AGODY8
60wQoHDR85OHt9JL71PrVj0QMuNUcCtGfSDas+qczS+UdBe6Ei6ZkgcYt52b0DSPlziD6MtpGT0e
wPlKUMG1zzP9VSwPXB0WYbqXkoK9d1zBHFlU4DpvCKTKpaekIDlYgKmS0/CnUVfRtd90gDsXoziK
qHJOurzzu4DKrYsh6JXynqcgmL+rIbgd1xQPXhHe+tdk+5nOCkdX8Ac+VluaV86T7bE2Amdw8VC3
VHX5yT35vZzGt9uZGITRlQUfu9A3o6LNrl/0DDGiqF4lqDznWvjFY5x7UgvZMICmNrt5JA6YY73u
y36gSJDuF388dwXjdFf94h/juYzWU3yhHNvvvmbXOPBX8aG2nhmUp1vWsGelbA8mi7P+kR7EV8td
dhRf2nXe60fQrfMEPNgtrs3J7vzu7WYe2OOg99WQ33X2NIWB5Y5/YTQn7+m7oZyZrAaFaHuu1Tbz
MoH9em/YFKDvupagVgRYgdzuaLzOMLh/xCHucdizz2UAErEgFAutfrsojbjIuJqnsw5NCE/OPvM/
7T3qPow70w5nM4rHq9xE5ewRRfyRsbvou3+Mhv+PN7Oq+r/27j7O2bj9UutQ//z3/ew/P/XvG1pF
/he1KLrpsDNVtduu8T/Nlsa/IFDjAXTwVcqGynHsv7azuvUvW76ZMG/tLzd8KJvM/9jOUtNrq3gt
mb+phoaC+39q3FUx3/8PsyVuFlNjb8zLoEjrpgjfvv7fcNio0UlHKFR1NwLCRgKrxR6bWxCGfysF
5mPpaxx71R3tmBkBGCD8CanpbfENF8SWQed5TB4PZhNzJHRITyEECiF/PlvAUnDi3WrS/Z6G4aBD
v3ThOPzY+fKCsQKLZPaIAzsGWfOdbh37qAlXBvPSN85iTOxbsZtzyMjSstJW2pJHL8lYcIS7Wf1t
QC5qbzo7Iseaq1Rib4AWOQu65DgJFL5R6tZOYRqG/ElkuVm5p7HmBeh+S6hK+OYnc/baWrq2QFH2
m8IMiBjrvqPb4Dh01U6U2blLlCKcpELCLB9j6cbv5s9wDJmjVs/1BNypGxjz1Wu5ee2NGd1B0EvT
pHePKiRHL8sx4mxJ9YXv9jIn8YLNf4FruekPdFr8tl1cBqkQRrDqT+Sg6VktJgptcR6qC6ssXLxf
OmC/MQOOUaa/S3AHML2xJyc6hR8kmkwze5xJSgTtNEObT1gYxlmDtUqsoZWKL/ILyt6e5rfFlNpd
H68H4lDUdgEMg83AaytV2Al9GXZieFny7j1NNELvvOlDtybRXJBank2imW0GpRN+U6PGd0uR93g5
ZvqGxu2wUOgUYp/SEmFR6/KZqRP20C17TDo1hoTonGVLA3LEag1BIfdnWjxCyCeEwvvWRNWanwUM
OY/qwc6Vb9a5TaMmbS6GB24sABSMoRroowVEGIwcx6SqVnZnJkSf9EvvK5otFf2ho58ef318rHIV
Q4cWZLMSVgrtx2VSA5tqCV3qWvqM4TPbA/PiA8+Uu3Ecn3oGYQEOgdBI6GZM3jrDADquDQf4YnZo
42DDhdQ8Ah/6sAkh+k46WYGuFpFUgkZBY0q8GM/gleQA7BXlKKuM96QmM3YTlZ27zkpUd6icI22r
c1CCYtIYPXQ6Q4V21sjaLohKIKjSnTbXejDNr62wFGaKRhqMcIM8w167yBnUR9Ky9V3XyndDaoZK
rhsBigSvAKQSZqvYzUqOEXIxZ75aS3HY9dNrBivKw/mM8q4nd4PxhtMTxr/BKaCBUFeVy70B56ja
JKJ7AONBvXopKrKPKE2ZgVb3XoKKGmpC346Lpd3LUoot4V7dDNiXg/yiTlV8ynD5S+sUIvUCdsAR
QEDHvJsBx+2NccIxNiw8QN/IOYCDnB2mH5a9+Yagz9eeRvZfB9xfmQev6pjRZe0N05KGo2jqs2rp
e6UqQotjOb0cRhPEabKL63a9r5hV8lspGOpU+uD6BwaSVC3k2GYXYK5YOUkNccKsJZvpcba9x7KW
76S2e582Uox0YwJYa+/JP/wS1a5vCCwNLu3WhspYJP6op3bQS3yU5EQVssVXrrSR3zmhFrtuzoDE
tIJkSbuBzFRpr6TIGSeAUHcAWDTNTkKsx7qvaD/sZ24j4rQ5DpgJXeLNoAtL1pAxUWfy1jaLYsJ4
t5slRieD4HASf2kg1MAxjwdmec+YF+8qQwIBo2x3Bv4pKpmaA+wq0GNVAAYC44S/dPLy2QpG6DYJ
d0slR2awZKGwZvuRWeiNZNv3IzJmO1rulmltqCviFQPCV8qPHFL6O5rkkkpTx23v2DvTqABRIMqn
yvhBmAVb5KgQzx3YXzoTC6xNF7LgY1v7BwMIY1YT3u2Y/iP85XuGQy9khKqlnCOJETZDeRu+PX7+
EB8NaWEVqf6WSFWqW4zvtjbMfGzKqOZ7S2g/5Gyg2JadX1HUbsVzGnGFpW5ZB2rT3GwclLRbS/Oq
i/ieYcnsqdZwVrolyqokLLCy0Mfi9LvMVq64+XD8NCtknZIwKRq5Wy7WtQfSv0ud3zbn+xaF45IK
ytmR4SGVTh/ZVToFEolkt5+W1zrep/g5MRqzHVszO6otK7tMpnRFgx68uGWPuo0iMvHx8uYjYFtA
AQKdWotUGqcd02M3JhVn8D8cLoZgHXSMaH0MBMOkR5j/3Rhs6xoJz62GzAgxNwZfeCSyWuzWGg+2
hD+VESOBx9jS+yCNKbevoTK4EslWh8i5hk0lMMrEoq24N3bysLJ1txA2EpAyhbUQYe9M593svleJ
YHYynSunlh7ieqaHi4rdViMcnPXa+Fg0HKBqxz4Bv3Ydvubb+RDpW1zv4nVHdB34aZyMxNlp/MmH
8c02lgPL4uBTSbuFQyk9TMqMwZbBJw+X/YRwEAO53hF6BspBJHhR9KfKHspwTbKzBWaWuZ2jh/k0
MPyQGnL42URni2K5caO9NPHNZbEObZgoc85wtC79QbMPOSyJVTtPDPD9shu5qip9pakP6XhQuJsb
BgDQfYnEtYOnm9n0pvVQovtbV/urijWWKPfIB9z2Xtdr9t2qMMpZbr/YIKPLr7hSpO12lq+Nz62f
w5rc3S6d5d+CKY5VYOyM7Zk2hjKoY9xXhm2rOxmASbwhw2Xq/JI2thqtKm4MW+1/DYrg9zM6AcTg
v7wf7w1r3U/8t9OSz759ocFBhvfW2kB1g8SG7w2khIcUoAvR+nzrF948ZIRN2uObhO5mJ0faftiP
UBjlJ0t9vyh57yOxOpClxl1L2fLTqo8wtjapC60V44Z1a7RfItTvGLogooVC2LIgzLITTrVXsYmH
rDWDayrGoWqkaTdn2+OaLO/gHJZuKAJt1YF3Q33gb85Bfap8eHGHSjLL1FSn7IkK5J7c+pxZe/wb
YQjNwCoBOIMHxLImPw8TGIsRT206qCKQCDjw3DNJsBIN3VWlct0Mzsj57cHewX1SmOq06hlq09VZ
4c4qzlEbbHuHaxqUhIX+kSo6wY/V2gtIGC6cJjOsRifIWJngcR47J/tUpK3x+H1JyUHNqeSv0o7R
Nzeew7DB2CFYn0aNpWduC8pLhHaXLfISqfZ6wjSE+XFt93K6dgeNKmyDtPBkAYhV24FxNRPNKllg
olaSl9fLcjYBuHXSniEG0NPWxNKyITHhakDA1XnSY6qYWAYYaSQJCfXlxN985V5kicW/5LK10i/b
uOwoRqFUdIBZgPcc2BVuwlK1DiaxEoqo5CfG5V+EO+fDuEmbt0Il9oy6vCXVhyugHIcFz+TN7/5y
YdlUM0moF9j+CEU4fE9a3rPHo89EW5nwI7mtEBWd4pQqdnrImoatuIbWkW3X0lJ+VmsbIAHYrwKz
xO7GAira+RHfy3BQSUDHSfmqAz56zaTpUa93WrpTbncpEaZIntadGZsSn+f4jZ3A7awKfdd472yq
G0kM+Fi47/Ib6GuwOaVXhP6DgrBC4mwEMKwuWLkb3Fyte5LfTQtgNMLcTG4xeTbmuvFnkDiuZoKu
yWosTmWmuNh97/T4w6SBwQfHsPgcfYIVp7xXLB1tJ6kKmH6EoQI2F2DvpuOFWIsjwWPBvo04ZJIM
ngaEzFspmjd0Y8dmtMKGRi1IEtufUAmxBityfXSUWg3oSdDDFlie22KrOWFd2XA7ItyZGywBEKm+
4dhpsLGyPnSt8TC0pThWgnfInGw5WHojOWvzhnZY2vcScml1aDsEFMZ6bJkasVuMGeTRyoTcso4L
xTnSVMlBrAGGK3LtG4s6V2T9ZpvSr2OVO9JsRF2y5lOZGEX3Q30B2bYe9Xg9dWn9ZXWmADPuXPtk
qPbQrj6xnk2hohvjbhHr02hQ5dQIYgqbHIxCbBFQQgDPdrRVSXLtug5Lq97ckyP72IoJ/lG78lya
KaZt87u2VB6xmPq6ldIFn6CdVbOxRhtbcHInw8FZTEYlIkn2PNEyS/+5HRdF3xw73bdXKld1C7ls
Iazq60qMMq2sZ6kdSXRr2k9HS9mdqbAHigHI4Do6goW3fE7qCGIzdq9UVd4rLnPXShs5sCcJLpzN
2ERxWIUFv2y5J0tsnRJ58K2EsnQi/xhNsiK0S8xwYi6AuMn7xukxkDWYaGNl2bAYb88Ymv1kwlU1
yfJLqpRM1pFQs5mHk+DQ7JJEc4AQwWyxpmhKZtoNu27f0dzZGz2MiIlRvzF90UUCwAs+EmYlSI4Q
I+lPV9kRlPw5E3JtojvoQLO2A2+agrQJjGH4J2b3d9PS7fyoATCfrK5hH2OTzZhqhj62EeS3fHya
cKyD9gJDGO9T38+RYCcXrW9JTnhuyZbBLa3lVchzZG33asmyB1NTXohncYu2nJt9jPCWqzVKEg5V
c6lMqzrEGgRJC11U8K4bQgD5wRuApo+tOl2tl4YrOZuHmTsJmmpbAB3PDa4LdYvfO6CZp1GYCAYs
FKLDrMUQm+dTe9EWOT0ssUF82nyw5fQ1Q/UcObmHbU+cA7tpJCOqaxwmy1TZGfYioQbmEV5dLJ+S
/b1IlCCO8y15WHMltOWPlEwwP4wux8E+HtaeC70v7T2gkSNP7ueESbk78USdeiTeBUMDWRTcFwVv
DrElHTCQ0fk5t2wAahswlJTw8OyL76FP87DBBWX8KvjQc3W81IlX4DVEClkwzc6pr2EOZyXcMMuV
+VH0+qXp0ARJQ731lXjqswH0QGqxpxLmn2SzlDilCezFTN8k4t19TdWeaSzRXCZXipoEFuOzifGH
vkPMh5NCN1rrO7BB0MBl0EsEZKk6PjqN9VFUD4PzS2gz7WHOm4Ngxcs4abQjhMu62QBMlc2BLKLu
Gz3uP6EbNof+6SDkZ2fSfgZb+6tY2MnBAbSViz+iGtou13g8p5QaDGyNWA0wx/fzyW4p2pqnLXSw
VMowTOOVlMUMu4O3e8MiRpIV+y68Fqs8405cAib8BHWApPvKll9sa9k3bfJAliV3jJHghx7Vk/Sz
6sq7JtlPwthWV+mJW87oPe6A1Rg3cohp6HuVq09MbRi13DoH4VTR6VUa+pVWEKiIid8ZKvEDyW9T
KVSH/rgKmxckAbbKnD9O0reqKWAqWPrIha5VoIv2kfvybxwIRcjY+nzJHkNI9uQWLXr94qz6Jdnw
PWc1SYnitQQY406rdmdxzKgTtQul/rY35WGtGdsYzlv8p8TrN1jmj25mptqYT7UxxJxA1QNuuwP7
xDac5n4l7cVu6eYFTJJYCba7ARapW5g8DYQoLxDA9yUZWSaMAzthKS336ozRQ/emkjFJXJMqtkFD
W5l0A2mUL1Pq0Lo+Tz9mwqRy02PBPuhDGzTmLGp3WioBoz0xwn4A4IhOSG+adOqEaZ7QwxokR76q
PE9S99Hr9jUZ67Mj5S2mKSvHnmlRwBrDyay5aUpqH8JC/yY/R6JXEwj85nVqoLGuNWtCQvoiBB4x
lfqlU3/KtX1aqLcIi7QJzHGFXAz0i+QsQgvgE5MloSYVjOAvnhh9V1vUl5yKtEQK5kQHyIL+otNN
4yV4+ImNgeuBcrDZ3dOGB5gW36kOq7a8lqb1wWP3t7xlac1BH7zZSC4khEFTpAqeFJIlzMSI0h7S
DA28KzhyS9KJbZfsZw3znURjxjgNB1xIPsxLCV+pl8vli9B7Dlli+2RQ406VppzQo3bkfl2ttbAL
A5yKSmeKVplW3sKQygD35NHCjhmNsy659VYF2GQ/Ur1fGVURoKg1Pn9LKzgCq/HXlsJXWXf61opH
opwc5DC2oCc0UOqLktlfBgBlgt43xQwONlB6kgpXOE2Sv4XHf1aVkVVkD+kgGNPr0Ktsjgd6vx1S
nvl+WmSsQJiRgDH0D90SX2NF0OI6ITvhi/vTeFrv8q+uVLcI2a8ZNV8uYF4WyspQpAMajR2UN8m5
VJDDnFK8W6tehJnErHezlJ1ZP+XduEUOi71V1+ciP5rwG4O0iAmeydrbtuBimxcokTxMLW+d579R
sj5gZD5gCUTgE481equPrqNk22vFYLNogWPpwPllqwUePtoPTky8G9PQ9aYNuf2C+Vm1GaRU8nQu
ah4+szxYvjQx9wdXzn6Z2fbK7dYazF2XcnX8esFQMWk3xhJAGq1MnsC7MZIHXRnVs/yY2jaqJTv0
2M5iOl2anMMmbXBSrgKkkfT7DPiK1vrN2JYhEvjkvXPqpzHKIktzu66UoegINgwagC/TS4jHedj6
7pTShKzaWajE+czTRTQ4v0lZNXZzFE4KtajgsK2POuWHacugEKwxvPC65UzH1M2IW9krLalyYdXX
+1EmTDTdBELagoJ+TrIQdErpiha0YlyGrWzgQ10kylKheRI1fdhapoJOdiRdV6PRSLqnwM4m+Jb5
ScHUGdcjCydlK07e74aZKqU2aV8AxH9Xqfm60bWFvRC6XcoZfW2qPaOEMywCYhiZzs0+6eemoqbY
fkP+YWTQPQgGcgomZq/rWswJQ/puIqi56rQ9ZErPyfG22bEv7FVoPdD0MJ0VihKRqrZabamF7Hxr
Y0qeVGBSq1R7K7p7TrjnetOKJ8uYEIPZ7sz0EXA1/S042Dw1sd8AsD6uhHN9glX02QK4bWI77Hsr
aNtF9iVhs+OUw80Zolqh2tZUL9tSnZIm49ObquQIrvguRhRtR4VpW279FSuMJDIhBINuOEpdet3w
SeO+iwkQAmOr+rdqsz/I5ny2TOWnqet9WZreO+GEKuVR4TJjs0iVbuR0aEVLbf42o0EqoidWP8np
HGbZs9Vu7M/EHcf2BqkjjVA8MYiSvwQfPcKK3YZoUzrYljyPQUqkVajJKNvzjFObmAmKLSsP8asb
w91tSzruk9RRPaksH4alnI7JZD8UjdX78y0WMesxa83Ca9M3mY+zfaTJIFLa9E0ZrRPc8sV1mkir
j92tUqCe7aO0auubbBJdKfOfrretR5m2FRfszEwNiURS3jF9Plvkr5ySuGycvxDQ8CAHBAr9uMy7
06SnlBRJPVpAnRc7a7ZesomO9Trh2WezpNXbR770GdrSfEk6OMaFIl5uABOetEvGg4NbngRjT1cA
ihLDcxiCtz6yqX3pynamqiZ9GfKKy9saigejSJ4HorDLn0wgmjqWG2DvuXW06lRbdBdsCpSEtSI4
v7IgKko+3PeOmYaGPAF5dcajI8QriOkskjgMBqTNQzhV0iv+3SPsJiPQk0YPaynFsjvo87ntWdk0
mA+xMWOMWWgLwFWO/kK+i/izWN4qw2TUlX02sJhmvfzdBoyGXB3DZYJXvWVYVRrKKYa0OrWDEmZT
u2/lyth1SsxA+k7h9OkX3TDdx9XcBCX5oXPJ1F5reEvyIra9QsNP1CNjuS1ztP1Uai/9NJMX7c7D
Fh/SqvktHCLUbcl1NTvxrbtLgQ46D1owYnM8WPldbI0J8yvmxFBFUXqwZJdpFyPTl/phqPG015+W
vOiXds6QgIjtx0CUbOXLyOlZnyfJBzaCGaTTIJSSsfD6fpE5kpD7msnvcMLSUWta5TZDUtY/tBvJ
nY0mijmKw7tFF5ZlKLJWicZMLsMMTVXaI550ZzGNj2WKzGexcdBAfUBA7V/0pv8u2hqjStMQA8wR
WDo72+AGs08plvaujVlzF7N4icv1UZtq42Dg7QzNmTUoi2HKxtV9q08Xq62hJ+CtgzXFEbOp20i7
NtkFSsMatqrCFmxUn0Fz9NMU+2u1EcjDOwJkAdxBqhFLauP3CSQU7KgYhwh2ZRpzPWgc0FTZpWUK
nEJZ/8ludzCx05lVr/YdO2euX3UKi/shFdTYdbn2pFaEMqple9WstvO6v0JrHwC63tU4Z1kajQS7
OUCS9ie/CX/SxLKcFf4t3WBNJnp/fQfgcOnUE/FJgKbV70R2qh4b5j8iflcaXWEaxOhTu2EozVlx
scA/CZjEbraJ0WOKfbJH1BMnmV4G0wg6qz6b7zeoGGaF2P4VCqoCB+W1BipsfHdmw2Y9DmVnOTgm
xWBmsR9TUJp1r5OkAdSNs2wMtI3NwaBXnxjk37ikVzoJWtJVmkZfA2h6+laaz9imvalvSD20ge5I
Pvf7nRi3L2VNfaKmd00NmgdL/B/lFAC9zOuy1dfB3FhQCSW5Wl0cbClR7mb8SwPTGbAsaVhObbaH
VyBdKRjhZGljo5IMHh3UQ7MatduLFUfLhK1IqSYDCZup99LKa5QU4/vUdj61TXlE8Ya3IlWeBS90
J1NgwAARg7yVnnV7eJedvoxAptDssmIeNFO64ZgNcbKnNmFOJz/RZ6JkTTLs6fhlGz8YSCO8SzJ6
2bHv7fo4ABxB8gegIWmtGWk45H1roJnPlKwhIkuCWdHQe8CCnYT69Zgmzaet2FtI1uopp4+NyjGd
Ygp5CHU94/iJLAe+raBnFx/rgUHQsSn0M9tVkiS5Ju0owsrYEKWGLDBlFlG/Lpe11O51mb2xzF4c
yrW4zub0vtleOpowGNLBROZZ2AFp3BiDsZ82RiolaJlxbHBHz1bMpoagtmrQWS8nd/qyBWsjbZRV
QN5mSj+FvczRs6+au1rWFVIbGPCIO4tolTDf2AO7LfSDfduAO5dTHvOD+dAQFPJHZVQIRjP0dvIx
yrXxWU7jiM2UTFtujX9nsSU/poaumiwJG0OpskdMC29axRHjAxiMnvsJXF9yZDPYuIuoVb+UNS+f
ucKJhkkYcWIspLn6LJaGyUFBFhfCE0hSDpDdQnTDVosToE7mC8XCzzJ07eaRiY1d0IZms6mvbkF3
ir68KQEFA73GZHsvhY1dPWb0JRDV4ozfgvcLFBOaambIX4tBMEarmZEytge/GS9QSSUeeVJ8Jh+c
RBILCbtsANCVEt7MBdZGG4VCF4g7iO6FuMxjmo1Pm2QJ3zDSr+y1q0amrJo9IdYug5/InLnL4ktX
GQ5ZLWALJ1XfjaE/bKxTsYwJg+LYNsIWYf4o0l/RyDYt1hmtUuuPajivzAvItkrbhxjsJLA0Eyp7
u0tFwkgn3cIUXIpRTMa9vow7jTyFr4Ld4GqgCSxLOohTbAchDCiMM+eftfpruuLXLJdnhYf6phPT
GePPlv3FVjBqNDuTA67IQ7ab/a6chgc55o0elBzzY128VGb7aWxVFZF8/DXNKSJBD89JqKufStrG
78NvI2vNc6xOyNc5KmzWvSLLcMrVkhcgOS+FYVFriD0Ovhi5rGU5WD1IFxUgk5ujPLlYVeDr5hIP
9N6mPi2pLrU68pnx+IoV7UvYVlQU5q+jUztVjDr+usGGRMmkkKmjLXTJ129y/8r7Vi9lIBuwnDm1
+E6BL2tesNxuhnyLgxYhAQ2OloidI6TzG4WIS3AzbwjUW5+KlQcKdTFrQn0PElSgpwtzEejiDLUH
Dm35rlkZl4O8BQWMxVUmM45qFR/YNtt73vSPSeMWJYDLdNZhLEokRJ6JK3Z0Bbqa+jMz0o/yCm7v
sv5JTvfVoNhihWXnOyWycp5no3Qz8QtI8KOL2VvWN83V0WuGg26n5WB87PZL1DjKNXGW4qLare2A
Vsfgv40R1VSBa5IqN2Lne0tOGNA5cZhwSLqlSSuKH/OfuQI3U1nZd2JRFbModYKyTE+3XJenf/7B
vqs8DVOPTdeAl0PaDmlX9AM5mfRXvZXZbz3VKkasLwEg7g/VSOh1yLUTHUK+mim/jqqAWoprrLaC
b9QnRn60/tIBeUNqyzM6OnOyMZg3xjUbNTLxR8Zm+dSB1Qh6Ypo4K1d7io9JY3zKAnBxFz+mDUSh
ul/YmSR3rcb9SrxrNooXejpYP1bx3plWSENP+zitL8KqiJXZ82MNBuX+Bg3g9HMdc2V7mNvmLq6y
OtRL2hBLjWaSqeGZo3aqW66sxpqVfNmmITg5w3YS7Jf8rQMu3c3b5FNpKANgs+6MaUqgsvNDROtd
Ck+zq5qgTk8GxH9Hb6ibsbE89F0BGKF4xVWUR0s3iKA1N4bzFocxZ4NhnOvwa4kEbb7ca5nPuXs/
GeX9uEE4KkztZxYmimkFQ2ecc8jwEQL7cm5W4TLbZ6ED4tFn1sQiz7s2CY5D5vqq8Chy461I9ubq
qZm2hJ0iWJQd47WwKh4muvxYajITePZYB+ArmOypDzPq1S+ZJ3mVCuyI6gkV+STZf5Y11ZQ9Ls/l
vkEvnmK4Yyl08VhGRyoHRukKexfRVd/5Kt11UneW+1QEk5KWAYOZKyFpxUusmjM1M1exIu8owvDS
NLtwk5cffQFex27isC3l+06DMdRqeKR7aTo00Es9rlHuaHmGny4SMtLAIXT1oas0TP3AQBCmpzrY
Wj2mTqPfm3JHT85tlF/AinHkRGEXvBTHtYP1sXZXjqd/XZNmOyfTY6hdRAyqSlJZH9JXexhpMKm3
Y7UIGzdZPIK4QqXKd2PNmsbn9zJ1q+wLTHZeKpavSuPQOFvlBx44bf9v1J3HktxIl6VfZazXjd/g
0DDrnkUEQmakZCrmBsakgNZwqKefz5E10yxWdXHVi9mUGVkkMwLC/fq953yH0MSnHvCxmElwa2Ry
kJZO9rBXfpH9rHOwnL+ATcwvGC5NYktrSBBB3WjYeI20YwhOwxisFcd6UkGP7jC+MVLJwC6V9Oz8
5dpgT9UN2K9uzciUKPsYpXmBzc4inLnXn+XsfZ/a3joLE0vzGLgpouNCQ5NVCMkkurBAiKbxdVct
n63Cph0QuuN5GLX6WJWJFgzDo6U6yEl50RCObInMYTxFul2UNSWjUjwmXcVC1zItC2kzuPSnc/+q
EnHyxiGNBq/9lkbI1JfeIboEPqtO0DB9/NvO5+zZD/YP2xDXWt6jMmrzy+KWnNFs/Qp2t5XmZMvQ
FAr8BreN6O87f+D+5jM43R7tlhqj/3tlF5CqfcZLfYMsR7P8byXDTlOOnxjvonNyXuLMO+QV7Ei+
V7U19X3jmo+pX16WaKF7PvCwk20Cix2YU4Pc4t+lmy7p4tAPihxUHBPE8IHzLI85uQiUf+lIL13T
o88E1gb2yFAJK/57p6efCi+/g6s5b3yPewkt5uwCNmJlhFXDVJ1AAZdTjwKKG9O9QSjNOSuBt035
/4yp7Tr5ijam+tH/h1IYf2VESBc/7v/3f/zpV/8fWd8cbGf/PZg1+F4WX9rsZ6Gw+gt/6IQNJL9g
MH2XtohB/fd/ZcLev3TMbr4uLM83bJxtaIH/cL3Z7r9cm1mib7ie7Vio9v6fTNi2/oUfzhA+VCEH
Wisk1/WyRt8rghnnqCq7X379v0pZcKoFRfWf/+bBfa0//tjp23/+m0OYm42nG+cnp3PLB3r5i0gY
daFlWaonvizzuan65zGFJdK5NvF75SCOjbZ8Gcp82WPuPKeMr7aGeCyJsyGyQKOGcsIzRDxIYT2h
sYBZy7GQFy8Phz3bzZUscc/l2Ob3k2yu7aSOd06TUuYUkKYjs+KVazwy65pDObzDP6Bxn6F99dFT
9hVZhmH0YkJO23cybTYoT3cDj9phmJOvZolTCLB72YE8bFg8fea5g1+RZsjqjx7PABkX4aYYlvCc
tVCd6WQSvIISjABih7ePSDlblO3JmOi5lmZ3bqdw5h2Ww3cJRGpTwwe30v4186THtJ4YD+YDItVu
fEFxUXBY3WA1pn2WWl/RE4132XJX+s9GljzmZqjDW8NgbSZ1f5gRB1Crhd+N0TwlptYFRm60J5sU
lJ1E2MHx8E4nGMpzMizZvXH308P4x03/+SZbyrn4XzfZ1XUmfqblmJgbcVAaLoTfn5XgWtfOLQ1w
yonau4raBHcD85UeFXXEgJJGOWnmPdjRnXSuCmYZJwfN6eyzqds6TriJEQeTCyK55ybdjQOQMHQS
Jhg+8y0tw9cGssZu6anChtyYIc2EDwQv97vU61UaOg7KAkkwSV8XRy9/oAu1Ln6tvfWxBP0b2nfE
6zhw98D5pJ5H5LG/JzEElqh7k7j5C/q39mMVY3H5r7fg5wui3qw/XRCho8y3KNx9BPqup17Wny8I
5px+biJy5BG4K1EKeElvboklieuDJsZDaINZKfXq28Sausvhg20lXyiLEI38872xbXXxf745fBbb
dQQvNLAglgfFTP5Jpo/qx7LCKaNJ3ku4ax1ZiTkEc6We7gKcql/Q994uWngUXptdpWSCjz7sBDoc
/mFO5S0i6C9MEoAgqAIl14pvHQNF9XyZpmxP43LtDJy4ygyDUa9VGQ2KmeE6Ne60UFcvukQMYLm7
AW5RIDK4mv2yrzS0EPUUfRr0wj8sRR0fGNh+i+hUnCqfQQiqRrMtrVst6Qnsc2zsscvO6fojX6AL
NH/6Qm+9ZsbnuPjP4jPs3EM0Vj5HG1SMOpVhmGvVrsgo1LY606XAwSAE0gGrgq3FQeeN97o5U3e3
/DAgeCchY1CsM6IbPapRAcWzdh1l1rsra8nYzLgdx0lc6D+ZEXhcFxpW7NQt1iAPQTtcduEhOCr8
Y0tS3A3TGF/4oEza8h33HGURkr8BDB5W8InjYckua1U+sRZDaANQqj5lWmMTU5aPhy4yOHp68z7j
oleidVAhZe9x2sLmZbq8ZzpKtEihvQGWtshfy6ke6NsSJIKyOvNzfRuVP0RnTwFY0TmYTXCHXbrs
xzQFqJJ9NRDF6e3gHHCmz8j4fbxMw0jya9y/NE36hHy+2U6GYPlKOPnPI7NdEvt2JkoNskjwRplu
T5xkF55jbST3R3CQ7duI4R0oxSjUH4E18gpbfdCFC+fasKDFYSAHLOdDGw0U/uE4EHwQY4lkFwA+
a2rD9Myhf8docctLUl2rkBqzQAigDVoa5JX1OrQN1AO/56F1uBRVxri7V8qeCYpbXApQzjMLYt86
+3Yyhm1G4jFVcodionX36yNf6AlMKvKZaPyVd8vMP++Gipfme5ggCfyQsVFtiyRt9jINkedhwWa6
GUCkQJGgsRb7OT9/rtqel9bY9qK1EDvH/qGldYFwgbFdVuwmz7C3nvOOzourpj5xi/axd5JvxBcS
8ZOxHVJmHRv1MTvLedDBN8FJanZlQexZ1lbvdM6RIdMX2pJrBZ97uvMhESgNEF9f91RoG7dNtBJL
tI4aKWv7PYStiz+k+qkZMq6BBNu6vkreYj5RiWdb0xnr23rCWMrAW9SiIKkk1RC6DPQHeA2k4eWB
VjtXcymbjWn35pMxGZcUCFLQEsy5TbidD+UyVrecWA4ggG8zJyoebG1s7tLpK9XDBTV+eAcBtgky
e+l2qV+NNM8We+8M98DnzYAvnu8sM3slicKHmt3cAKUVx4l2KAAwup2UsAdZxiQNJI4bTCOdokl0
y95EDNYb/XBFXMBt2UFURGTA041lbiC1xJxv1y3XnZCi+GGSIh8bxQV+mUMugngnj55cZ4fnnMYD
+ulkYhdX91WDFHHRUq/mQeXuuCFyWCtF/0IPlF0VFf22qTQ8vFH86CYGVTQyDKGm5ZPSg7Ao8vMg
SW8HPSL3e7KLgHS/autzixDpcPeLWL0qdUIzNZ7wcdi0qGtutm5/jXTN+viO9BdYCMOXpPO9nUyi
64yGSWnY4uLLuoMowjNvVxj5ZLncM+b8JmeDPHn1B9grtZ05PdRN5B9CxWAyOk7EZsyLnkriMcFO
y4OPZwHToqzdSSWXhedRSJ5q+Mq2E3+zZhLgdMfiEYZlQzXHk1nxJy3tys04zoo2RIzfnuVSEwRe
N2RNqaIN8HeJunLsbgtXC1KriO5dZkm2BronzVyNbEnGY323HNFgY8caWKFRaOqyJkEU2O5RSm7L
ABcoGKruMksQGpOf+HSq6ck5ud5exGR+MqU48we35CsTPTi3J1d9QI0NVlkrgnrw2xsGECKlJ51B
O9wXrIKazjiirgyutjG/obD1OPqi/e2T8MGfqivC+Fxi1pfPehwv575Fhuvo0cSpLe7hfXXfvdJ9
gGK3c8ToYwdI6EY5JPOFsnhJnOStIw1lXc6qjrwSI+f7q90jWcQpMgRQc3xGoLDNzboEzAlJIo51
WyIzvupd2EjE14LZUW90yTqgIYGjd6l+JYBlxXrxFaPbAnG/4jwNhW72MN8efMHGQJKseO/alCMt
mheUaJt1sVsXx3pwHrPag/WdDbdtNk83BudjwI7max6XREGLh0p67A0Zt0JgUq9ybFm2oqSGpKCs
KwaDYR6aciTUToBi66AFRSXyuYYhAQ3VaGtX3lc6UKHidz8ybVcJWv6j3vPArStJk1Bg0JIeNxVA
zZ3VoMht8I6PTS13YeoiNvEkk0Qa7g4Pd27yHaU7PBPfUn2sth83WL2u65o5IAzSa7Q46wXtdRMv
+4QAAP3Cuhusi3PsqChYUHytTySTC9cVY06LdooKoDggyBzOpNygCmP+EzA3uJq8PA5wSbytFxkI
sHIhUEpOaRSx805vvQzWjcOoEVxPs4kUdswOxZgX/OgJaCrDLQ+m6EZPU966mODZueatwjTQoAKK
mat3rHKm50L93SRdWp41FmdArCgt3dylze/IFrYS/d8cZxC4njn3ikvuVRfWZvfO6MURmcUW+O+R
rCIZrJdynuhaex0iNIfW/2gUoNdo/ZMK1J48Cq4YCnHyUfYOfWPtPYnS+Z/rSmH9XVnJoAh6iq/8
n6oE/qmszFBauZ4/9FstzI3H2hGvvsv43eJ5l06sbaMGFTQsH30XFX1LIEP6WUtjKLweApDR9sed
G2nPv/lQf7GkUut6JqdW4MlUwgrm8vOHitFkSn8QSDRlqjwQhnkypU0oYjKiaO/jGQuPeB69rOUE
muxSNt39P38EZbD9tdwG7eIb1P1CJ0FCHYh/ui5mHQGaLax+Gw5jeE4BQYA6/mHl1v04z7t8Qei8
nurW9YB1YkLr/9zXPKfLEMKV6rUfjAlOS6idIks+934cIwObQJ3MxbkFDvfgLvL1nz+0oEfw64f2
mEJ4gomW7jqqHfDzh+5mb5zBNcmtPiDyZWfRjzIb/F1J6sLGKWyIKLXebB2vvAu1sDjyurWXVq8v
hUyuE1dm117Se7uiI7M2d4t9kaIBMfXp4Z8/p/s3F9ezLMHwCJYOMS+/nGWqpLcSyYhxK4jaOiwt
+35bge3v8o60ctYcI+xwUZIlFMGWIhgAgf/AwELTQkQCqysYK8NmdnVGiOqYMcXMZ9yJTVo2JvLA
RWJBsnsYWs7HUoO8DA6GPT70DW+pVVtMrq/qlkI3ibx+ty55jWer0GWx89RuXzuIHIwcRWXIjleC
67TkrO/9inc/I1nKLL3HujAywpzR3XRdyGA5sem3BS65rsQBvC5az3hpjk3i68wri3MJwbJstjAl
QWVpOydrn9ftNKkzGCHEk0FdrgJixtjTwQEMuFChnvY7ImkCUcOyFVN+GNTxZf1t8rnKjI74P9+c
v1sRPNui4YSv1qYviyv954colChdUZLiHFNH/ArNH4hH1k1zpCPsUBAigrod3dNUvCNmuhKErO3G
hoNFlnVQEpPfdCXEn8OAuIU60CZBILyFD17Hy/3nz+My18pM38dEgbAm8KtJCzg5nRZOB7jFEIq2
RknrSfZHiabBsdvv3dxS5ynfW2Vcj5YgpST26t+snIZ6mX45kPuCpCQQUOCq9F+bA43rNBgUCqg1
dWftAKqpmHsGL5JYPSdkbIunKFgPgLpVN4fIz7540NXpWOfMvSJic8zIfKpaD3BG3Q1774UGD0eT
dhqDZNZghfiZexUNtP5rdu/f3GX9r5fVs+gNeh7TOkQYllpLflrgmo5Jvqd3xI6mjHP0WhLbzOHB
EwevaWBcVOZrhMH2QKMh3Y6m9SWZQJ+0efpAVAu/7VjyJMr+bVRR7IlWBnWdz9cIuKJNAVj2kJvF
IbEpHaZxqV4ykzMdP+BzHpl6QA/HIYYWC3CZzvsxq5yXFrnlTY7AgTk/Zq+06MAKtz8YoTOoWRsC
UftQ5PNLnnKAWh9I3NkOV6pNwUIuR9plDwxNznVJwoDTcbYummusvxSKTdsFVfNUFQXGrZnCYD0w
GCQrHSzrRdjmU4Nh8FIazGstvXqMW/f7IiKUUekItrGhqrWxcG4NdWy3kobBegERy8yrvY+Qcx9m
3cUSU8Wgn6l6QXW7ZWLzlH9fD6oTaFJgmcSjm8ldU5H6azmjd3GVBN4kblbV0jT9TMSm9WdUGx+l
osDgu7F7Ds2ZpkGC8urXds4eMFIXt1DWSSCyzS+N6WPC6rNvTUhV3MQu7dHF2yNP+ExiRPmbHpT7
122ZJ4agL8vBbc2kVdUSPz0yylWp5XoOOK+MmM9mec91AcxAoPm7x1lpo5nD9/X05ceFvZ2R6m/X
/XFBb9YgK4IFYPeB2QM7nBfN4NHDD+Ty/ZGBQS6eDOJ0ZLCwwaM3BqVIXlMgPahFppA6Amw7C5Aq
XWwL4YL3OCrZ1/ofq2CJHi0G6EU2gFVxXzjc+jt7hKYzR0ZEGNNcXGzGzOtpZz16jE6jK2VFQ7Gj
JyQVHdZFVQ5Lh3WNHmda3C1u7O4SdRBhNIuTJR/3FlnbRAFmh24y0YJVBNpnZvsJz0UGK3um/m8n
nH+k/o56exjD6b6L3PYUAfL97AykQTtkZ/xmyf6bpQjECDkmigpikvX6y5JtYVKGruvU+Mw4aow4
AnZ98xh343LEvwbhpujE2Zry+KqGamBLa5uiLdq6quURxfrOLX3Iq/4oD1UeXWMsOTdC4/xfTWh5
PBS3TG7DjRlZrQqU6ne/WYv+PFxQKzwoXcMkW85xESPp6rn76bkynJowhzGBx6HOokYEoGrsoDxP
pUlTj4z13Xqm+Th6act0g/w1Vfm1fVzT7g8L7GjpEHQDVCfkpX1qWdsu6vuTow+nf/6sf9OGtXWb
Jd+nMvXAJqjS5qfPmnYoXDw51Ax2R5rhOrHIUiDYr5T0J3efR+VVjbou3xlOsJiud3SNBp24O90h
8H0M4+a8DDpFQFIX24xocNzQDC5IKiBeCGqnicoK2oSX0t/EUm/HZBIvIsV3XmAzhstEst201J/z
sB4OCZCswvFgzqrzqaZVw8HTDvrMMjXqTCtwl9E/y/zDMLz3c/EWNY6zj/36Qai+rzDLT8OULJzw
JY2XfLwmeq+/kNP8vB7GSsPpj1pVYqiKr7VBlwfhZSUG+K743W7018LVNl0KVgN2Iz6sX58Ab7Eh
6ocJ0QITH+yjTb1giLOzbLtwtCLU9xzi60VeXjQDDfiZaD9zecsrbbt+Vk+tw567XBHPsTNK+zeb
vfhr9902PZ0WO0sf8wDxS2WdWCQoW7OrfP50LBpYDqxZ9I5CbdxpeNQ1y4BsVVvDPkTgEMfsUTal
w9n3GXivnVN1+na98juugM8k+/3uJfqbAwuvj81jaVrYIHzrl5fIwbPQFSMieqRhtF1Rrfuk5Oz0
AXcZzzIDunHHwZ+jvKm/JhZbPXvXvDPD3tzmmmgwlEXwdIr0Rjd4iOYcJT0uan/vpE9Q+a8Gk/aA
YS+/O+uptenPZZTtmpSaLFwcQw3rl/JuGDvJp4VJ1TvQLOYu+zFmCcIhNIyhvKfhae4cmsEbp4Sv
7i1jBi0tIwg2D4kX176jX5up/FXe4Tj/7rFU58xfPhs9XtNmeip4PPVfNzx/7ruQzIUtKGJtSyOQ
+A6AdKPvNwwkSViD7DEEdYhcgZ34ByHMWM7/ecEx/ubJo1CzhLB1jxgR55fr0+RLVQ+yHYgGfpxs
vzi4dA73tRSPIWFAG0ca517eaINoL01lHmrP3o987m1Kz4TGxjQgda3zIM3jVzfvpzvX5TyrHkbG
FuLcuNjXLdkwsr1aT149ujrQZOY2zn7zTfy/Xk36jZ7FjeaKGp6pvulPS+ci3LGH/I8FJhWnuMSM
uxaYlnRvRll9Zfh6ckIqzqYnkMYq+0Om+nCtzdFu/f0hC0Pk9PbdKOPXnkxnxNesbQgAv2ksiZtW
DZnXylCo7s96ikvraUNVSZQbormtGJAha9ZBm+qvPeP0DRJTZ+uELjIFRgpdxaKYe9YFxg3e3P62
ENTia4GSR81XSxIvsOAKckGP0yZm4jU3y2M4d9F9HApGA0SVImCuv0tLgTm6Lkgy8ElGqT+uSwCn
AnCnY3ZyyWKDZkGfKp1ZuJPcNEBcZcCoDDIKinF5Dhll4MEEBwXRaT+rbZ0M+P2CAAZxUXVfaeyU
LidcVOfQPjRDU47aN/BZAo8NHb0uwnFoEVtKwJl/yG3uahoO2kbSRzlomArUwRKFLJ7XhS/rm+19
rZJqTAvU1z8/wgB2f32NHEPoLHcmrzl2ql8WTy59mgLqAmyZ2cysCtgIovGvNGr7S/E9GqKHxm2s
m6L03u3RwgHDOHUjtc1kIhiuVCqJcsKFA1j/Ul8ezYxYw8ydt0PPdUuM8N4W/uvatF0Lbs7EG0qi
MUAX9Y2o4gTflX8NsoKdxVYZzJJpFnGPoBGdOdwRVIlOSA3kapeDOxqEyqeRO4QesVKzNf7maoi/
Vju0311BAq/NmdZ0f7kawDyiyq8qet6qqys7F4CP2dyES7lZH/h1VIKv6wtjHPJszAYKzoSVy52L
d6+wYRFM9qtNgud2HVklhXvQrIYDGx74f75xwv2bfc81TUM3LZQkBp/5lxXQqVM6xh5+AYzJz4Lx
KnblJYjG3AlqAl0uTJJAq3k+VYffvyd6h9hoTvubZ30Q8sZN3vQwS3DDwG0iuedoYLa57fHprf1y
U7cgdhWgaxThTe93aymUko+rLzjHdZI05YgwGB/lKcnY91eFCAdMu6/r3dr9adtr4kvo+FdX60S5
FkHi4H4tDUJaJS5p1Qz/aMATdo1Rgx1xfe8kbydj+hOmBDAifXZOS6W47fC9jBGB3q34UYWNtykq
uCKOPXxfhyXmUCDml27MCCS6KyNGpuuLVI8SKW80Eimw3K4LT2kZpF5GRKfI6UJ9zmRAjX4SDoGB
0UUPGErWOq0laCVJiI4t1HqxXhbLqzGho3+5EFBxGlM57mTU57txJh64Nm4ILT32jMNQCxZ7LNCf
/cr4XCBmhP8QNX+0jFIGPh2Z61JCAx6YsRIdMG91JpPBegHWtuZC6TzR494QucJKq+F0Kf32pWsF
cXD9tZP2GlSU6NplqnHBb4+t0L9PY3s3QN3qa2ZJ+rJgryvCYJ3C5vj8tovqo5vxLX1xlZyD3g/I
HXlrAlyyMipWahIy+sk5WQySqNqClU1jSj6TG4Uwv0CwfESp0r2sn9Oy66vJZO2oYsBcZIqZAUkA
MeaFztpGE06kVcNgEDe2kyM668UnS8W1azgGdf9mYzEOhCLDCTj+AZGMyz5qF2zZJXxTU7hvg8VY
tML8HVRRglTbn/dcRiw6IbrLusmAGoTlVZYgo1sQmdTdTXIf2Wl7mqr4SXdbwqKQfFTFgGOEjnXb
cdorM9j45hTdG4x08DGi8oGXBgZtSKMPlYunwYUbZ3PXiEnf95xTHD3D0R6Lmxh52CnxhvKTEvrX
JnYRS38wzKj7NJLAhNPW3i8CBYUaqYoYyxqa6iXftybKiMQisCbRJPjW1oNGOmPe9ZfjAv9oW4UZ
iTY08eNeAsuiw2I7swyYbGzWKYs9aMh5SrLyarTm4Hl1d7vOKTRZTIEk6KQYaEtNfidOTksDPFnY
tLBZ9DSvKvBX6xsp+wlNlEHJkTW4Z0zaluRJf5r1Da2sdjsUvJBM/DgS1/GJeFT4vOOYHddnYB26
qNqk9GvUmbXpbvumWbY+as3NOn7VZmTHc1bvEtTFWxd6O+qIPMX2zsWIYDlto4z+z0fXwQMpx/Oe
t8nn9fEEJPGauSneXzUmdzubyGMCspiPHgkVojL2aSUbZYtpSPdp/t6NuY6TxwDsm7TmITOriA9l
7XWyIodCWzaUExibVSHQK00YwhtUpD5G7p5PjvH7VBlyvCGB3O7q7n6ozly2bjNGWGMT2Sx7sqbv
GUwLJFDigBYKeacgqWXBiFDVBPqsc26Uz+G5IXw4xoq6cwkE5V7QS041EE8QXBgypiDerUXDIKHv
168e3rEJ1sH696uqZMW2mw0Wt4B+b4lhOblap7NV7c1XSfvezWQ42aW3xcLBU4FvbeujtN0ykSYX
lXYAICGMpXiFVQdsHYanRUUY54TYd6HEwr03IdZlIqRKY07xbN5Oiku6tnygCiqn64eccHZIV0eH
Uc7hMUVGlDXjsOGUIrZdgntuvf4y0+nlFMajb2vdRUvqZaeZlgKteC9OnXHM7US5H3CzbTimM09e
omDdPNaFuFF13LigByjL7qkyBwN1BXRcHTbdplPjmXjGJWWV52hysa1HX+0FOlPbK0GG0RN0iQDe
pAZgU3Tp+nSAw6kea/hPwEYeM8JOONgzYvbpkQK96Sr/XGegpApNRffF7nmRzM9CEJXB2icljOwh
y30gTOhVgjjtmLoildbNLFcVDcGrDr08HF+OgfRaZJ5qfeGdBC4iCtFv0ipcdmXcHpk+tCdr7PNP
FaK8jxGFMABZmOGtqZqapHtbOyeJb0Jvl2R0kjPP+NxRI3zseDHQoxO+4K4m2nMinYddHOegbS9I
skLygHAfu3dz9q1P4H/gQpzupEtMVjg+ZRIuXWFQD6WTU27X6jqbwvNQiBoc5eeIPstxfe6GkEZC
NXwjDSo+xgoD6vgdrAalf6xZyY1REkKspuNp0lTIqjY63vbkRhp9wjDZLbipatbgK61RJ8bn0TSq
D/nLunT36Mi2UBGRZTBXU2oozAvjjmz602AhKKttHHMd2NNNQx5vkMbJl7BUdyoJt+vtwAe07XTS
Gt0EyM/8mpJKxg2NKtLDlgvezLNb96yHc/ltPXiM2vyIIfkpLShP1t3ZjjHxd07KTKipGqBOHZ4G
N3tyNH6rkoQC6Ry4sAXG14CpMMwM+tkaiwbgeF6fkDa4O7M2cgpwNk1zht3S/vGiE932Y3YMONZK
44AfAd1bTPvACE0E5RBNRlCeUR6299L/MZQ6z0REhTJP/ivw3ZtuZmVNfbJuTEOxxkJe1dbLC4yH
SuCHeO6e0OrXLJqTs1E9raqldQ9fv1aNEQhUn44XfjHLXVGhvCg0fIqplkfBWkEN01Sfyp6xU+N0
BH93CGu1ProLOW8e8Kg4xFh6uNwAP6kIcbA8rk8rXnMR/Rn5G/d4uFrcgzABd3kT7uSEWduSoppN
4eg4dNdvhly8aL4J95BKcZ9SQWzW2wavozj2ERNClXCm9AGhbe4IfMQt1TqYN0qaFVl/aJVgYazm
oEmGEIAT67nrc+fW1Y5JhRskDGLxp3B5OH2tpcPa+1/XtDG3E4BaUb1JHeEc2uP6lvm3LT3QQ5Wq
iAaRfybaWJs65+s0TnuwElvyQCgCEcqso8V1XrZKlmqCn5H8s2i2jknWqv7dNhz8yPQ36RRrmCyV
tNid32cXdF5fIamYLW7C1JrDQefDblyd+bMtGIqYRXhKSRvfLX6Ji5C+99qH0msEVbZJ41dW/pVu
iw4a3hA+xiXNVJKfPCqO4RUPToYXn0m6hXv8dv3SDimOXlo6p2kOP9NhiHfWOhhRgqIKy9dkGpyv
Wu05Xh/8qj7arvEl5sVSChEPSBrleXXMcRTR7eQ9pMv+pYq1r0kJsxz2TbStlYJJFomA7BcfM1Pi
PJj7vTHdErIdfswUtZa/igqEfKasfWh0CThWHUyrOWt2y6vlVO9V0QBiLFlu1v8TW91tk7gOGC6B
h8o0DsZzRB/7otodaaJDLIOOyUgBeuc9ykpgNVWBCmTI75ghTtsCo8X6r626taTy70zDIHRFafjI
pj2Q2AjGL7FEEIXl9x5tUF95AvAZA059dB7HWZxJnreZHFWPUP7OCSKRYDG4ZrGSROgZdD6WkjgB
vu8VyXFoQhxGdCz366Pht9U3Nxniwx93EQWWPj6lC6yQTGm8kDOr+VT9mFU/OgXRqtVJf8IvL+PZ
ALXMRu7q4zdMKgkx6bl/qBFBbssekMOU3mR9wsJLDi+4Ry6ZFyFicmBKddmxbKCQrjV1lsvbqZyn
46SkY+vs++MUoyAj9tjcEE+161RFMwr7veqNjStobKrO51o5ZepMqlZS0uf7/fr3/UVe9WBnURmw
FUXu8N444ss6Z3M7OhiujYclhR+Jlhi7XpGRcenGxXFde9LM/2YX3ecUPs2JtVQErSG/r6+kqdXv
rgPTrR7hubUSRGQNrqSj8c3RLroOi+nMHJbjOqvGofdGPF4Z5Me6ezF9KnxbGk8zlT/nNe/rKuKh
l04wnIHbjkGGZlOFrcOzdYUwpXdpGNufWZOHYF7S0/r5shiqmgfTNiirsGIYAWRrLTRm3JZlt/SH
2A0f1xIzUbXDWowCEu6uaNPQoH9LGa56WnasVJnR4XKN6qg7zxtb9KT8uCZm9vlFr6uK6WL2PErX
Ow3t+G09EjpufQurCjFe54VnPx5oMXUO6uWohNTGw956vC+JvyD6MBEP88h4qsXXjulDXnCkAcCw
R+zZnjAOvqZ6CS2lialCnDzeOMhm14lOUpA9AJWlFj2OVyVrI840n2hTdyMzTauL9/ABeEaZb31M
G1o1cswXou+oNa6i0UNDXvbTNgVM3LrGXnoePC6ocUHcDajWjbamaymDdDC62ySvCGyokUyMpLwn
SXeSvdxFmpNBaRLmPmzGT24YdRz7abJNzvWMEzPo2oFbpoefDFEPp6n1nxKJ9sK26gOv3HhVlT80
i7+ggRVzmDReJcYhNfAr1MhfGraro8VnljHCdSi81Z5WKK3OElKA+odFwYkoSiYvEHTAAwh77J+q
+SiTEc9iS3XbyeiJjFfUmZ5E0peSOpKYIwqAQVecrPR1fUfwMRsMBsTTWijVmvyapMQWesPRmFHW
aL06k2BgPDZZ8enjpGJ3C8fv/t5XdttQyeXsubiBsHY7goDbGzEkHzRcDxahOM7ifYELBtbeK8Ql
OvgVs4eNTrGF6zHb6g3QEprFTq68xe2Rp/tSka8HnUyzYKX27rVe84rNcLdgsfII7cistumNLti+
ydncLUuOzE9SPswa/B4SD++7wfZQAsOem3IjvbJ7bnSbPSYhc/yuoWdJrnOvrNR44xFCGPByzp7E
8drMtN/SFjjMut6m+GIukT2QZtNOp4zFr6J/f7de5sHoqWZb5+sM1YRnDFVl1y5UqHy93WIOj2vd
SIjyJ8TREeqrDg1/6Ez7YcjItLAe4R4QmKcgEkVe7JoFHvk8TMNZ02zIIE1l79fjS23MyoKK6LjN
PJIpyzxUZ3JiuCx02thjmC8hrjoMEUQBpypOnmzovlVY6QcvSw52i50JN16jBJujUpMvYZwGoiDH
I/RKcdX6qbmT1kRuUbz4sP8889lukzPj4/ghtdtLXuvymjBARgqsTPmQNIe0arzbubO/2EOqsmY1
69qGYxAXaXznLgK3dMJumo1Gd4FsMEaeR87k8q3r00NJLvvW5onY61kDsIjG405zU+cqrqdzS2M4
HPLhvBTGpaKjBgl8EQoN9d1p3EzRzVCMLtV8iJfykuqcy0EmEpEeGA7yCC1r7hqTKMjZhTiEpR74
ZIheUpv8XTTMtx5ku/0IQbMCMDCq2ZtIe+vk096e5/kxU+gjm4ETFHBmKOO1KdpsP3qjfSxDn5NA
wfMMPomeWlmNt1o37DAJLRurHasrbvAQ9Pi2sMDZEES0/KqgizCZPlYoRyeRYKk+ceIfg0GwX4mY
h1jzsHd3ZX8/Wi3dPtiX3A1c+yKDVlskDlsebER39tvnGtxQhcQRrdniEbdCooCb2y+ozIrsJfez
/nVpfHDjH3I0TJuzW+59A1pCr+koy+V06E2MMUJDvEXL80jUNZj6unxbfWbowHdyjsnNkppHqUcb
ymLYetDT6gIp9DVEd3tPXOmGt7h9csU9aRURqKERrXXYL590kPaMPy8ZZf11jKn26f9wdx47diRp
k32VweyjEcJDLeZfXK1TM5ncBMgky0Nr/fRzPLLRU5X1TxGzHaBZILuK5M28N1zYZ3aspcgBYUs7
p4kuD1k3i2fgIXKOudDXdXRM29R+YvcNN1FKoNPp3e9QwMKH3mMpwD/tEfxso/vB2IiG6SBFGvIg
QhbjJGFhjxF5MOGRcc996z03QRPIPo/PPT2/QdgXWFrGm/Q745y4arqOHTaOUQedEZhxHWrPqdGS
lrD46+eWTrkiD2jGLEDHNWAc8gA6lJX1+xLldjVK6DiuSaI4xiq76ufYW3sJfCERtoRvwseCsnkM
tsM17sBTdORUHweCHC6tdXoYXTLDpwPEwbbMqn/hIpUrysjBzNvwLg1mfaWG6xujF9puaKB7iSQe
D3rRZscR5IBwh4bZ96DjYKMSm07BA9Ym51JS/L5NJnN6muxRsZY7l5xNe0CtaHatUXonu2jfXMgy
zxntG3vovNPBy8yQIPk8nXs4iqnmWEBUdJ+m4uDSUhvC7t8ZV64l/ZehDy+0q3j3ebgOI4S5qQSt
1w+wMrJA0e8RgvZFwjlOieRMYsFmd6EPCLFO3NPyD6egB7SO+0OamO6pEiY1LQlGyGiMo7Omz+BO
YgVCD+bgPMcwcZgppXtsTSwmjbzwCbIOy5s1Wx5wSRmxeVdNdrQ0d7jkZfjYzIzOBz4Pu7xIs6ck
xR6jjW5/gEnHsgRU7+hoeJLxZ6kNAKAOF9aHYBbBefns9AJ4pDmSJpK2sYMi9RPIEwMuHfcyJlSY
3K5hrDRpDzevjcdb2gHHWew4juz63chnoBMmrVkNSelZ9+dbHFMXZwbBUxZ7+tcSU5+fkAeIg8y4
ASq9HypHHnvyihg8laudlx4KmBNe19oHaFCO+mgcmyhu7hGPntuJ90TK2HyEijlN5vcZD/fdEjTq
akhBVV0OzOvd4EvC5HcdZ08xM/An8ATcTAYj3s8OBTDmzFEpT7OMMhYvPKfcUFDpjHWle+bLGBe2
6pI4yN6fGNZQ1lQE5a6QgBHAmoV3qM5rZSE6oYtvh4hDeWcGOy+CwiFbMBKjqx9bP0jpzAFb1OvR
rivrdzRii5GvsdYnN7o6hfaUFs6vkL7p69TnzgOGMSTE7ur2wXzN8p4SjbIatnaHt3v2eB4qoZ9d
SnZPyAH2ruC+d09pK06bIAWLlmeX5WdFzsWzTsNknxMqp85P2dAHnTCeVzXG1S4i42pmz1BD63Ns
O9mlry3CN/Q08/BXs1iFoZwBiRus3dwHLlypd1iAcdY6pb73kTDOWlVzGcB3f+hrzuIxbXUyHcb7
GIWuFfI4lW0A4f/dxl556xKtPYJZfSmA6V4Mm30oJAnsy+57CRr2Lu1dkxEetb8h2Jab4dv5RtSV
u3a7INhYOvBd8MV0Vx6NwYO8TXQZICLELG0LCrx7GkeSBpqcjljecRNWxBSbInOv+BWgwXhechBl
OWxFNEBy0qRK2YzRtraDfs8FI7njU40nQChBwaa5Gx34hnM6uIEbo/gwKcYjeIBNS33svTFC4R8K
B6Y3RF0KiexhZ7khgUQMkvAuf2Q2TSADY1gsrRQx+AHBWpVqHkYscNHAhxMiSzXig8nDMbm1ALT6
hEt+3ReUEXBlXrmSIedymhpk2a/a7owxAibIKgadC3UN/RPSaoKEkm/SEQZ3N3EixshC3gWP6AYv
pZ1fcjVydehUoOeCtMviyGQQ+FwNsX0VU3ubfVQzYiEas1QQRnFpvQ7kfGkviSrdfAwdN13nkQc5
GEl+i+Z3KexuvPlVcu9yk2k6A+rLuUaT2Oo1EYJKpdIWxa4sp+/C671LWs3ex2inY4Ff1/6dCHQS
2jnKg3KDYXukmSWoyzcBZ+1MdzgTOi6oxUR5ppnl3xlThg7qc93ALCd2vqYOALf4MCp/YcyRvckP
vqYf2Q5om3RRD5a77aSr2T7aCd4OyttUhqmPs2Mf4X7RZiJ6RmYX6zI8dCNBolyO8oj0u1m8g7Pm
PDejsqf6enNIyum+QOJZ59699RC0hnbXmb9s7wk4UVx43V3cjhyqdH81wWR87j13a/bDsbMtymNT
pnlc6jAQl0hbMHM9kkMQR5teeyXoVm2MQCJk2NEjA5XwTnoMl5QFqtT42lK78Fkm+NhieTS4GrQG
7qkuW7XOiGWJJfiYJc/4zfcejjVrNPOr641b7h3j3tSH6+jle4Oz1kOlUy5ap2mwLXqdDudCyotG
8wiD7TvLb8qj1SR3VQ1lXNf7X8lszJwxBFlh5jBM/dYpPJbzSF5mVU9hsA6pNlgjEX7NvKTdRV2C
MBJGMFy1/JzLLros/7A19kHwKBEfbsZs5LB2nUbKr6al4pYEeAMpPjhLx9LPWKE4h5b2L8Za7alD
ftFqDHYjFpmt25IPpSW6xB5jfPEMgNpmXpLbG8kHdyMolCyfYOJok6BvZNDuNY7O6UvSZsnW9Kv8
8JtZuvN3Iw/LnC7Ik8PEJ/bwKVFCD/wU6CTP1ouiYwwJ1lToknlP4myy9WMQFLea/+q+SayrWxQl
fPvgUaMHBeF5do8yoGdMpAPhgT7E0Nz3RGM4a7K3588G7fREEkT9aIURsZM0gVqv7pFB3YvdPJZP
y0rixPp3Ktze8pHditpP72AY8Jy9sKJYhiH1KqsrfeMl6R91YDBfFV0LLJVGll4G6IFJ0a9Tg0xI
1EeHIO0oHO2+clwhoTVzwnM8oNleD1wugd6ygdf+VkutPyEaXMCAQnpTxUNlzWQrM4z0uIhuSwCZ
Q7zZO+YL6c++Mb4Z8EIpnFELkMvLG3P7vmjsI2Fm/IxuaT28peGVMHlwKi3vbJU2VJ9KNPuUcicc
HNGX0EuZ4ZNkn2qw+7Mf8tXOHBrJZ3TQGZKBxT10yWH0JiKiYXV7OsveauLXqlht2DoYeLBfzsR6
JZv/SA2BA8zazUELZbD+SCLG/ASth9oTgnzlup22Ygz98+JGbDzzV5ROX5df+PX81SrEr0XIzuPg
GVYZogLhIJJEGO21MdgsB5BAfcEkHwlU1B9DFpkgvTgdQOdYSQJO8WZX/n0y1eFhKLWDMbov7Me0
pM8l4HBrYsAU1gznuRc4KPl52Vnrhm01U8G8CNSLDdKZQBt/mMd7eUqAjnqWMW4RAp9CJWRWgSy2
Qxa+9rHxSCsCuLnAfJcxBpPFStG75VeGKTtkltOy5mlQUPFx4ZvnfpDY+fNgtR9TYzMX2sEVzU9b
G8Vvnibrb1Z0isA9EzscpkHK4/xPXjIndNowFDDBrbgGLhSNQJBpQ4I6PAPmgY0AXPPVMiDPjYl8
MoG9LSMlpObgkMY4swu4w8vbw7u2zfr6Z9gDbbA5Ha89n5StLo+DdjKIlWChQG9f0rucQ9AAM3PT
2wLdVszPyzj7n1cKy/xsl3IYgloe2rWvykk+p7iqkAFMZFEeAUXrWpbhxIVpjB6iJP4ZmFp30K1v
i4a/jDcWWWjZpiPkojXR50sUuZQ+zw4hbePdIjIZu/UfYxD8GF3X25cFiq+070yDLplOCcBlCU8L
kN5s1OjcWO7SmvNG7ffBqjTMcv/PX575NzcYX57l8t4ROLQcai7/agMsGMAYYUNFXFNOXxIAohuz
prEuGWe5F2Xf8+Al47q194uwtEjIS2jDzWoWHlnLY6LEs0QmTxRoDbgN9wthoHUJRuMwXqdz+P7P
r/nvmShes3AhPZDLxYzpfjLYN1nms5eR9Qk1+5AE87Gbi2fS0WKt+QC+yhkiFbYIYKrIp1rU+dtB
TMU5BaTVdlSgQD/4rY9M+cT+Yk6liR5jm6Nc6DhnPyc3KzMd45rh1VrXM2fV6jevZL7oGeN9JBt/
m5Lghdhq4vubZoUTVtdOK3jWJCGfeK7Pv/kW4R//b16QY5qY+A2fz+7yuf6Tv9Nw26aJGTuoOJNJ
ih1QcspqcNJM58TjAwHabqMzvpN8XdmGucHoov9YLP+LdSvE8oRlsfd30sZNMFCLQni5/7J8DLhn
X1ODSXfjfoUHClIHJMTGxloBbifcxgNue6MCR95wyzvWo/aQKIeXFfyQOsffLirPSU3vZpvPODu8
Wb/Tq+JoGvmvuJboXGpJ5EdwWiRCqh1KZIlmvxhU4wL+qHJNT211V1pVcDfC4m0sUlC5xjk94Di7
MsJM0ElMHzmzL1Ii+BubIvme2KF+HkADwWLNtefJd18Y14BmmIP+UMVD85qHwxsMu/a0aMedCYvQ
QPckIMPSE9vlPrYfwQt1L2Mlf9o1PYVNEhdnh02L6y5UcQVSwZUMY7M3SsbYpTg1v3yZWmvLGvqv
Ztd8Qddkr0qfKnoTEP+dK9ctmgO4oQu3PRe+lXPE4vqp+0l1rpmsZqk1UxjRg0D0ZwpPZm3nTuDN
+tmV94IbU1GR+is6pkrqVE16gZLX0aI9vOaYUEh7PxWYGzjpvIvmHdZueq2lsoLp9CJ4cDBwx7cK
aK8RQm0Fsr2ORjGYeztSqQg6XbEukaokuXWX1XgKjD681c50HxJZXfELbDlSepswEnRrVybVpMrV
N+e1trVFiEmK6wYOULP1po+5ISxDItjekYzbOqxpUzI9GrAkx2MzjoetypaifS6+aBNtY2BOeKKP
kAgSIxv+Zu6XM8xux46uCdad1ZJ4HBWMoov7/iP/Ty76iM2LvSbTnnsrewsb8m/L7HzJUgLbpjpq
Kq5DK34YRYQWxdRk5GyMeqRdhNmzDLbMBn3zYjVbeI4rZsjg+pWLO2cUturFhy1B2XkWX0+n93jl
2bRhgFibfnCa14oNo8PVt7Y1UObmlwTE9Ie1Ceb1v9kZy1VnCcchBIE9ybVrUufvNQDvvcMPuIzz
pmkLQNeR+UAHUQ8gs/JXLtkXaKT4MvCOQOqubssmpM0UXcLRP7Ee7UDjmxfP7PeJDxh6GYoDFeKr
odm3ruf5Xuon3wR6wJzrzS4cB4BKV4Huxj/d6+8gdRn8UzGE9/Rml9W97Dr9ZISACyLN3ukMdtaV
ZiDIzvN1Tjj15SOsx6m2niuz2CfIqPdWXVzqBndG2SbmDriJ2HV1dRhsSnQcUEFH7j6HviO8I6WV
H/oArgsugsWQGZkCoKrEXpmazi7txFssfNI4uBr2lVbghei6L2HJvd0SwXtm3bpqmvd131Q7O0Fy
K/1UW3c1t386v46NEopM4B6MwzRuiuPOjsNHyy1Qd4MR/KkTnWNNvihGWU2NG5hOVr2he6d2Jjt3
c34VXXQsBi06xumVo/1eVGK8z8DDbrNZPjHAHI7q3Z8acXGsyqKnvt3Z2X5Rg3Fkv1pzGN4VzBpk
qS4a+JEZpoTzU2VwDrbAGXhNLnamIq5SRiiPnghea5xsXE8vDtDMc1QEDCgDousufohVb2j7lLTb
RVb5OTWlfOgtqzplQEIEvvIsNEAPGdNwAcL4RZ8BpBjBFimU1GDJUF+Aojz33Y/lPLWQHnplVLGg
JT1yDENVVu71ZfFuy+FH31lcixmKLjp8VVa/5rn8ZmW5QXtALo+UWFyWY1wV2O+61jikbm1vf8hn
7IFoyt+XQ2qFaoSyRGloIorTQMQ9ysDzF/NpMvTyg1QRRMpxkdHgsQT+Rk8Z8w3vGSweqkHJiCCM
VnrWQWh19HprMC+sxr1e4Yzs+u4oZHsMlesKBCPdxVUPzqUH2jEys+/lS9eqQaLVObAU6G0I43kL
c5rFXe1S/7HJLFsAxVYP8cAUqhfMVTqeBp+003JD+Le5wDjUGnazRq1KDIGtgTilgztsOSstl6qu
ZTKhB0x4PZ9YLRWX60UdWQ6K6IaguvJ4G+YN72f1S8tGwOSKqZKpe0ZsOsQuWQGPuVV8Cyp93BhO
dev82Dhx0djYHk9W7AB0XaatXTlelEG6ipP2UMY/qffaBMEY0jIir9nkNSfImNe2zfsDdWy7gdPR
XqPBZ91U6TlQGRbpY9slLLpq/XoTtxg0FwlrwcFFIcPXRAbMMcmPxn33thjEKn+6OoTsNwvSSo7d
U2Jy/AslV7FGQZyWeEZshtld73Mu1i0AbulMcCCOACrr6tu16M4ahmB8oojx3nz88FsSOjs5onCv
YBpXedpFdwYGJwD82V5xGdln1RmCjOcH2cpsOY1wsebcmr9lAvtvqmFBBXbH5FBF++JCrKMCXXn2
op8z2ZBtO5cOSTKPIs88/jHpiU9nHeaoaJwfEy8+aDzlLPmkKZjc+MxbhrbJNmZmnckE+Hs97+91
zYrOaVz7TKDxluk9ka0gNdbw6ejhGAPQZm66X5wIIqXmshLxsR2o5SpbRjSd6KuDMkxZ5OKRy/9Q
riFiw/OuayCUCxlshs5nUIkxe/nM2FOJSWaWv1oHMcx9Tmhg3qMH/MwS2fHNYAhREe3GmhI2qE7d
C0A6faQmmzpOLNS4PdRZJ8taBxP5VJ1z672uxuxePPhPs64ZgGyZKDF2ejbiAD6YMgEuG2dKkQQY
b804T1G8Lxu9xl4xn0tl7yvwKm8yL3u1KjMDjFDSL3pnozteqYm741AynAwDHDgOqWwPAZe+LpP2
T7vFuIVnbWWUcXoqTYNyhXTalGFzUAeOzUJVCrz0tSmNfDtiN8NM0x6qPKJpgPB3oVvVgz4U71pM
Oyw/lEzGpdnyTpnV/Ej4UcFUvQc4fUvZ1moKN/G6sTYA+3rTgpLyc+WSAZ3Mm2sfsgGQ3Tgccdj6
+3HCPBAz/FrVQR6cFqOBHet3Q04Lcode5bJGMn7/RQP2ZYm7tAW6YNhaXNUF7XSDjJ+HUXZHzHzP
fcNRaijJh03iZ5cZ5h7lIltXhqeEwy3mxfE2lRhYSA+eHVNHw1FYJsKEFHVgtl+4T0vGHbODg5Lr
frh/m4EqmczjUCbt6NRP8/Py+zo+eSecLtaRZOs1CjzzENKbvBwrQ1lReK26beYUDZc6DwpL0hTg
Iy0W6nhKWSuaO3UtAJJcF7RLIeKHwIs5OVQ1PcpztYvLMLr6XCr3ga99l1OqwjwtiSg79Xaw1dnd
Vdf6Ytpx8KsjZmKFCDTn4G1pkxb3WTYfPlzri/NxuUaLzMF0hjHDBl291TX7IZzC4mbJapuNU7wD
wsReXsQcy9pwv1h4RhXy7fjMWt6GRQgZXtkA5Ii9FjpYof079p705bYfDe3Dh03FL1EUWqyigE4C
m+3c6DtqoJXEbpK9/Da2xWHZywgo7DODZpYGcwaZ3R4mN4r8Qs6bPGYsVqOtvAQuS3YsKg6qbSWt
jd3jPV1MUzn2uiikT2X5s9uOVSSOo+vyNLOkMXkrGGhQehoytlM2nqJOCI9w3Byg+NHzo2yTjXOc
vdheC5sCAxUvrsPcXuudka1H5xsMELnmw9vuCdDQ/8S/b1puLTPAbDxeJHAYmCjOg9zj5c431DBw
MvL9U8dq1pa2tV/cj5HIH0JCePe4+lrbbyF75TRV2+JbE5r1CXgOJwHugWlMOUbEcXM5S2E1qQbS
G/R7PCGPrVpe+lU6cjt2jDvEZNk53X2juR5gdHaFamZo3ORCZCdYOSLNVkaQFdwTih0u5vBL7COE
93Tf5GEa7AMRXJfnatEfe51+4LXJ78ldIa9EuOXBVIdsdSxbtoslITFiv+fa1hyIOCsgYI03QDum
Y+cf9IC2XXWJGCfCEn3mjxe31td2VYqbM0hs4hUTkExU3yHT0TgUMhFjHviQwB8YO8m6Ghk/xZzZ
96aNXaZwG2DqhB1cn3m78NOfbcLAOhDnZfenaGTa5F31GPVOd6lnOgwwfJBIUa+gYrvYG1CxiTRy
VUMTdDz/vhLuZQnHGVlKDZkfXPtKPi62L2+yX+vUnlahcubhjoPDSr7Ysk5LInFEujwBDXwa8Mcf
o3K8aQz0mcyHINHbQ6xP+7oZ9Rtl7B+YORrfKAxr4vQQ+4xf1Sd/0aQEgknTJLeQqSjvdfxEbjU9
J8a4g7+SrZ3OemCQ99oEZsj5FO+f9CeqK4yUK2KUPy6xEcdlgY3sCVinbnNFCHjPrLmnkjMBV6gD
QFuXZa583l51QpHIYUjk7Iq7npjTrkatac1qvDGpfx6dSJ47mwv9WPRHQytBhyf2eFyYaAmts6so
CV8WQ/oo6MMJWpd2QVH7WFIGf83kvKQJl0ZphOeBOk4bIUTZSFA0isPsWw+zDVg900IKjCsbwHqJ
wNwE07a1JuwQMWU96D3MfjrajDK2HlWrjJuFFM6yJ4amxAA4IKjnGoYGUio/esL/h7rX9z1X+EvF
FSbBNgzpDW6xBQ/ZcKk7CansXsmw/9lLGHgKHLesK7oUV9pYzjJJNW6jPOCN6KwN2sB5ouDjBCbt
VStCb51P03UhCC5nzNzj1h3BbF/2rd6d71OFQ+0iBmBwf58n0aec/YPzksxMamIWY/GlUgTCbuqe
oq4ft14fFZtMK5HzIusnV76XrOZ71Bos5TaQ4M1giuTK/c4Am1Y9lkHDRXUwP5YBZ6Rs2eboecsC
MihJzDabeJmzp94rWD2oc98+lObA5C+laS9iNODwcDMhZhmIMUaM7nCXYiVcN7rhkJ+V4uAESkVW
KQUDt8xuju6Tnv0oSrioUyIBHp90B/hlZirN+OzHprXPuQeRqq0/HM0USqe7UD3leccVfDgtj86i
recxHYFz9F4EXB6nIj6THituXK9+w6j47wRkC7Ciw6TJ1B3d/IQCSNO688dWZzfMmy1UL44l4buh
xjQJefZTsR4VPHLZ/JccMaM8tfHj31eYCivy3zLFaqXK2M7jL5qryQOsqgNeK8rMYZaSeDHfooy9
UZeUToUAIZD8U+5YdGesGjNgHGLX9+mUJTSD/hZdtOSFPyufZMjBj3qGKYBC/VVBFm0KytE2R+i2
7ldSZYQN0vmoD95zbLARQW8wd4aOHOvNwGosPZlxO4nrMv6moQzff9DQq+PUDN8ScdI8zj1urQG1
ipPjKJrdiDHtocElS9YT5kYdpjuNUXzrnhzY/uHU2scpJNhdRfK4nCE8Z3ygwSRVfwesysy76PU5
sk0cCGhEG3XZkVwMzCp7RHs0jm2Wn9k0i23oKZWUG4/ONHzTJVSkY624zaLD8ABIylZTZr3POM7R
wR6gNkxxvtU0Sr4w663oP+32FfV6q1Z21ZnG9ANEVcIeBYt7AfSWGH+fnaESXvKR0TkCHnuQ0yUP
Y0NFT+KultBiT4j6VDXOszb5BxM7/cGXVbGGdeKvlju6h5mREoHvqd99W0LcSci3X9STofoLgssI
/SC6IyOa+cPjQDASU2K9KX0s5DIpLmY4JFtLnXYsjj2laWarCf7kqq8xazGl6YljRpT8eNM1HCIH
e19hU6nCqlrgoTl0nv2DzC1ubnVeTeOSFDIAVwPrCQUL1F1MRgeCIx7Z9cTetMoCY1se7HqYF/uY
tZJ2Cner9xy4pQiYGqTNthisD2EwUvn4dgK5lohNVYxfsWQk638Wx83/ZqTjEu5g5iEsPn7e509s
xjIUoZt+YDWRnjMktjncjhpVvLUIwp1R09mleDyJAtGHyk69fLUGhphGSacF3syV7jak0zvjEo89
DVu09ES1Hqza2P+ZclXYgMSsfoNtsIy/ETo4BTik1RUWHseE8ykDzv6fc9sHUbwAjEO3c7bB1HOm
9qdbQzgobbzqKROcbjqNeyAbCCXRHunGAjcfFGQ++6RK+KBpVJ21cp2O8qc2pzB3bUKjHpM2Immk
zVIiGODjXbIk1WMQx+4hdI/LfIBeMKIkXuTgRgfkagn65YyGR2k+RSUz/Ypmm7VODePqw4fupN+0
mdsttwdsoo5+15aImpi41LGLjG4aUxRkaYepioqLEN9Mrbz3ZPbVHCjoMyv5EpveN6/BRrYk8rtW
NWZwGNrwWd8npW+sywZQNTVb0R8OB1VSYMYTYcirIihXPsHInDdqpmlrIQnmDq32jbynO1Kl7gCH
islJkci/FA7D26kZcPE7vxiwouBSyEJhMHoZNJ7kNa4Grj3HJcS0iCISAnyR4AFWKvSuLal81twH
x6f4TA15YwWrssrXlCd5a9e5S6r5ZFLft8BrUUvJCSoq7JyT6MGy+HFFoAr5hMpHdkaN3uIWJ/CA
211hlSWNrccirrPV0FqcRhSvYpEgS+XoUQz1xmf5odkW7aCks3ZutZ/WYLnnwgrdjQx/FdJ9i2Vw
7FP8HhwQx9vMtYGC+X+L64kJUWPCSynsmq4UcAjLudpWdh+3QqpKEjRUlY4fVKufKKPHZYIe09Rb
oSitjcGls2uKMUYM6LOMQLmaqG/8lL8gTkWnlA4XtPVoy/QixOVhTed2ZqCNOLWzQuehg/d1WC6w
jbUzzYJ0ofrteRnku0Df1WE/3tNGRiqdk4bO7EJFpZIsxlmQqjmR+c2Lh3qPt4PtlgbX5XdXboXi
VPfPYXnKW/4EoCKrqdWdo5/j+SE1MOMY3zOCQlgJg4wyA8FVJooM7gcgzmyqlnUTdrs7HHF6svMq
QkJZE71hfPtgMVSBFZg+yhl5a2mvADBgrR0rI55ekpNoLoab+DseoOvSWBGj9XD8mIHm1xD2WO4/
iGex+ty4Bl78j8cQY4JscZ7NpcfpCk9AEuMR16mTr3w4hEvaq25pvaTs8k3OBDXxkOLQ0l3SS0FN
yqs2wls1dxQ++M+QH+rjctIPFPJ4bG2qkiQBweX/c0R4ntiioLn3uGoRA7BZfFxUlw/BInHqcDI2
ZdrRmKpmXToCdyEiZdZTf2CAamNLUG5KMRN6AKwwaG9By1IaOBQ3JZp/P8qIBL479IfGyh6rGafr
nAcv1JFxbU2JEDROcJUtXiFmOWSq++KcF80PbZww0XkuIbJ4QtD3iBKve1Sh+zlE77MqXXt2++Zn
WFPm1JALWM4Cvk5CsgM/eQtl8xb5U/Rxai8j56iPhvmY2/kLRP0QMmlF4Z3y7dUW6Um75dMbpjW2
rR6tU+qExBp8YnPmFPswLtqNWwF8yfr2KvPwWIy1/QSSb1fGSnykbGrnMT38Ha5kQXz89bTlW7rl
C9u2BOwzXY19/zTWnUtzAELC57UFjEFyEfk2mYRxM/Ss2vTE/blX+M0uU1OOMp6/hVj4nx2ENmjK
w2mouFTJCOHKZteXRIueDZj4WgNCfc4yg/tNrJ8TS7y72rjl/l6cGlyyPKVYPnNxABULLyDh8uAL
WrltghIbb8AVrgEPPGhOhxstt1807ZuMInuDmOBCZwzjXY7Msi9dia85u/VA5+5ak+NKMruntuDW
4k6ecYgS4B5K8UpCIaBLuPW6lJ3YxhlTGKWMLP9SKC+n7JP6VHbZ4zBgwAzV596yXspBSz/SQCQA
TylFgNsm1KjSDpt0P8TFq5i5pi0agZuRS6Ea3maStzYi59sCwsBWkG8CAUDWfmTaTCunij6XqR1s
a4LLbiGn/bKeDAqcsIj4nZmsc9O/a7gKr+NI1dmMTAkad714qSrg7wQbmrU1JfRRq5DpMLkBF890
k2HgCuboZtpomcv6buVNdrYDf16ZRffix2V/doP3znipEjaPyO4t4JSUF0KYVzI2yH51qBPKMbp4
RQpw4KWJ7NKi1NXN/DrKvlobdUnwRZM7AI7LAXJh3YCV6s6TCB+W8eMyQdXKfthSR3f0hf+jJHe4
ziuq1eC+M+kK0qs9oep3TMs/DDhTlzRrs1kCqi0eUOaT0iaYjSUnT7JuD6GQZ0/5dRaJTg5kL71u
OJos9bfAKedVEQbpvtaL3Rza98x/kR4jhF+Efcwl0QBCUQ2SccAhxVrWpdKtYeWqPGkz9j+pqMbL
IY2POOFsjg4djZQ/51HIi4mQI4Kk+slph0lEgJFmsOh6p8R+Hkaq2ExXwiTNqRYpneSynDBVLdb/
6ar5aGz6T03Wp1/+13OR8b9/rNL6/65wy1AM7P9749ax/Z5Of+7bWv77fxduef+ydY62IKl0Ha6w
h8Fm+NW01F39yzEo2wKoaVu0XQllB1KTnfB//U/h/kv3bZNGLkNYti2o1fofDUM4/pVl/0uxzajb
0h1/cTf9vzRu/Z3lzd9OxRuUVV1XoKhPy27xn165GdIlkujbtHTEyQEwkqQ3rsexX7vWs9B3bu5i
Sc64xKeOs3c78eoRVwA98lSLeT8P8lejuun+9I28/9gA/lKO9InZaHIdMIUnPFP3TfyQn2mw8SCx
OUfWhKoCgyYWZnxwc69E9jPSEz8x14WpeWKlTR6lQc0pLOL3hnHaU0RU41hESUVtDAfrLJjEKRPI
rNgMzWNRNn/88ytdDHN/2sF4gToVaSYqkUVWjPf8rztYqqt30Ma0QQt1+abOo3M4UVnpNM0eL0h3
jGX9MJXavClaz3mdA90+Q+Wv1mJAOvdkYR6MUOf42FFXyBNMVis9iGFOccCU07daDgezfAua0XwA
0dg8tlb5LEvLJvsF8YcQSRPtW3/6UVmIJ2kXHJEWTGcfhFG+AVvc3XnNV1qaneexQop0scK4YvLO
Qedou8qSGW2JNfKSq9nbKMeSqeNFODWj+4dGnfW9nfYwHnIPbU8T8/CkxV3JMI7LQeDXD20Xd7+5
EX52w6nvJ7Eoh0fG47DMJ/Sv389ZM4kJD5DoyhLRpMOWnGB2B82NvSHhuES5un+MK4z4U25cotp+
nsI8PsR4ftdB7EwPrvdb9P0nNxyvCa4c4A4kPN1Sj85fX1OV1EYfYejmVIY/Yqg1BLh5/lKOc3sb
GDFd83Ej09l57JPyD8wBTNTTfvqWFfpr0Rm/OzWZf3s4WDXQaDF8644F3/aTybHmvtL1WdxQLqOX
Wxez6pWw30CgvoKc0BZv7Sjme6vN9J5kh8NYVmTtPkKjOY4BSBXT642zlTBxzxL7WNj6mzcM/lcR
F6DrgCUGpXDO7agz8JUZ+/ocA7oxExrbgKNgTZhcgiRNypw1iXb//DgtrNO/Pk4w/DzMeRgPKbb8
bIaEp2Im1YhRGWfeFxxM5qY0GO/0ofxR0EU7WmOPj7SbXrzguxi05DyY5MFzq3WhL3BK/ueX88lW
zxvvGULV1eEHhk/3mVDnT4GD2EUzfO9nXKXC3tiaPKOQbHTGy0Z870Nu/Y3C+nlxRld12QIUxI8n
AE8ou8Cfz8QTkcWYxabgfJa/aHbCYmJVcp33gkexnbqZd1FgCImoHu2DvH/q5trniGxFuygF3ifp
BsFt+lAJ46tphMExNGYM5Y4nfrNKm+qV/PnN4pWC73NMi70Jeshno3Q+GVFuCPDak229ShWdq0bD
uhpG/9bkBtErvdQaUGSl9SIofRulHzwuRsi4696QGed1/r8JO68duZFt234RAboIMl7T+yyvKr0Q
ck0GvXdffwdTF9j39AX2eUlUSq2WMklGrFhrzjEbd0CJZH/zQflFK5EmaFd8nqgmc05d2Rc3M6tf
/L4bWeJJR2xVch/L8UONZnMTGaysqbWKb3iKx//lbCLdf198i2dLSM92l2bwsmn/z+ugB1uPiUOJ
mNaJOhq2t6dLQee5bQjb1QENgsl7CxhAvmIoDC++EYQbCAh/zCmzn5ffG0tdvIakmp0LTu6b0AGd
PUR4d5u6rZjgw9qqnOgVQv0f4jTii4cCchNZAZTOGme57v1nWv/+VhnFZ0A2BCeS+PsQDM3i56F1
MZ6D1BzfSffMd/GlHiHyZtiPD27HnFPaRCoHyhRgWL38NaO9G8DdPTDnwtpuk0jXo0U5RGb19di5
ELIRlJ1cjSwo8PQDqavcxDr2Xe68ZeJqAcZ7Twey38HvMZPtTAbsrHF14NEvm/FVQ1RKDmUz9Cdf
DuxMZUFosx2VODE4SxIf8uYbudqlpgRTVynnm2lW2z4Bc1AuvjlWzfkeB+VxtKR9KItYbVgJilvZ
mcXNs6eLmwDMGvve3M1TQ9ZRPNaHWIzMBIaICS1i+vVUI6o0+cuPtuvQudSYomx5JH4vpDH8opjT
XTuTBZFQDEyTtOo2pRO4R19i1e6kG9/6XtdbX1PC98vNNy4vYh5w8ibNW2t7/WoOpHnBXAP4wnIN
DEC1YYN+gHs1t8FwLif7E6NucLazyDijxkVLyFkDuDEus8dLNeNvNwIKmrHKo02sxs1Y5uYfirJT
Ln6HSfgdi3LxnCnTP2cyAAYAygwAgu2t+8oncrTu7sAizKNvswLYqNLxcAcQwssWhaf7p+id6qvz
w3idz22IMZ8CyiyMM9qwmevNT+S6rzGtF89t/NUMKntrYGcxr1gWGAFrYK1QgjznsIMOAm/MinnI
RvuV9Rn6EfqzvJ6fW7flXGkBL0jK3D612MmOXm8PO49Uy7Uxpb9JZqyf/RJtWM5pdbnRSejL7gps
RBA4R3uueux1VC10D41VaDbVOe768lLp6WdZOPJ3lkOXTozr40Hwhc/cOETlVdAOMdMZ+RGiTpzT
dI+WQsj1tIcsxxM72wABUPTWexySswauKidQ0UeQEpu7KAyeZi4hU94ESWlSBOKcMJpBt1DwXCqy
6itT72Xu2xdU++0ud/PkaKNZPCg/mHHi0o80lxru8UfBq3jPBiCSgxVG8lihYzkbsvzQtEEvXSnI
5asCuS/M+TOManK4DDA5Y8rtq00dnuZKoG9SIY7ZyvsqzUmgkzkC1Egu2fJCvEuyG+tYXuAF7fGv
itfH3222+MEzu6+4h2GbGXB/VxqwBSigaUmMGP/gNCi/Ep/sOTDx7brx8/qdPQUeomgkQyf+VG7V
4kx/Tp4G1f7Rtk+jOCQOU9NZ2BSEb678og0Oj4oBjBHT8NlzX3saz5k1zHtXyOQ6eyM56zbwTGhK
em1lmhXFamzoTtGpdbrsLUGq/Drqe+iGahFViPPjE6C7fSWtcFfn/nDNDOQ0WpreU5do2sdE4H3k
AWC/mHwtUIndr3iGitr0dbNP2FauZTWT6gvsYrbzHFM3ErcwTP1jAKZtW8K5Wxn0AbwSCEOe/QwL
xvuqnL6qUAObqaenDt/SZaY9sOnBE4PejrYVIawnP5pvKjDT21wAOyQOPd5obcYvIaKupFPFoTFI
PXCyMTirVnWH4FeI0fVYMri9zzJDZV+Z6OaM73T6hvXIXJyeezzeIcprzJjOBoiJvwMAGl0aE+Hr
MCImSUJr+Hr81GTR8CGm/tMCuGB687UiS/3mLu7Gv9ujnzcSUlljbSMv1wQQZf2bF6oSMX7yXpq6
f+Hp+/LERISwjcnF0Va4iz272rnoKg8Q+AlUXTAMDz+9Z8EyqzV0GaJms13fUnTbHhuTM/4kS2zc
h6XhMnkItm7vqiOPjTjryhJ44px81T42+CQ8tRDlThyN8v2Ui2prpB1Nm3hUV0eTNd+MkD4sUljt
pByO0Br/qbK5PIXx1JLfaumbWQR0gcP2JTH6D5PC6BhiuGCig0Ki8cfwxYWyuho6p/4IvORn0LCU
IwZaFwKpW+/k5THqBnojZR29WgaTuHGkyVf0bxKO2k6c6lmIs8oCrN2uM33Xxn0EmxkU3RPmXR5y
u4n2nkvjHQb9eC7saO8+zjyRYTWXx4lLSdj1mi5wQrv8aUn0s2KrudmmHgCFJT4mA/+g6i75SjLj
Nkg24NjJ7yZnhn1pODdh9vVzxI668Sav2HVw3S6uOE8m2mUCdMuNCnp/p8pBnINhRJFiIbdTGazY
GNup7p60yKenmcJp55vFIfZR8klEdptK5IzLdZPuWuhNodc6LyXnpE0aWv12igv0SX667nCdRx6S
h6RPLo+XwREjUC8ag0WURvsZT8LBUWV0sRzIqB4GkNkf4ytpLMlKJFptM1EP11MeRw1NWF6ECd3F
98Zx9/C9i1B5u6I96HiHXZkRQNA771mMrDmDHxnHYMPY8a194jK86zsVvqMIm9UQ3uJ8Av9VqDvx
T/2df6C3a9pyfrUifa+N/oDbAyW1rX4OFE9rf/mKmlHSVvXm5BJVKrnUWHlB9s7niiSnF0F7Fedp
9CoWDSGMlYLxkiRtajBatHbZdUA+Sr9jHt78ikYadkvka1ZpbMiRri9mJONjYi4ktIl3OFoudSh+
RXmd3bBYr2anc18fc6BymOrnGW19xTBuXUK7fylbb2BwYyWHTOLpCfKOYf/k1dYqxVb/CjJqFTtJ
cbaX/630gC3EXYtRgWH5qRH8CUjHFR9PgyZilV2PUdCdk9gvvvFA72RBdxiSx5uq2uxeB+BaCqdZ
Vps4fM60w30QO+9+MljbtHwZR5k8z6b3ClU+2zxOA33aiTWKeor1oRyehoa/gipm3sB1gCYzVvPH
IuFEW7VHkxz08+/ep5oqvBO1DQUvwazrLC/Ji10+upOHL9PS8OjdlG0Abux6ruTNj1V+pzn5BjpY
b6M4YtSjVPNkO/ewQOdAm+kmJWzcAgTVtlxU13OP6ouOCdT2YEBZ4QbMNzQchQa2FFgfjY5o/vTj
6rfvGTmEEsXd1BewiXpMDZxBmWtWzNzrhEfXWny+czo22zbT7+PYfTqjevGHPH9Db0CdE0FiJuO8
UdMLxNrwrDW8B6SpoOmQXh27kMv134+QD8HI/zgkIZYhWgxcMBZtKa1lfP//jDiUpH/hWDlHaI2m
afbtfdaN7QunPNCOxvjdaUg1h6p3qipIT72PXYSCsQFJwAtJedtWuOFz09U/H194pG0SdEopjvYy
Fkznz//+7/3/znTE5NB38Szp2Kza/+5n2UNlMu1H9V+N6bROXRVe7VkHhybzmmuhg5vby/6WkI+7
fWA+/vvf/m+APfZ1AjHo/pHeZ0nP9/7lvfXxvijbCxitla2/HkoNG06FECSAea9Lc+GSRiidvMIP
z7FWzc3rdpVPcGe5s9WCvPGsGU2HJIW8n1ClLWrbhxQqiLX/v7hNXdIa/3UCBs8sfFRCtkTFgFPy
XxfXdoENuhbSJbRmA0Ye20VGBx/q0iaNezQea0BfdzOJ7tOEr06spT85x7YMp/O1GUX3E8l29TF3
87gavIFctyxzb0M0miDRP80Ya83UZOGP1sy3EWat0cI619d9xQDZh8jBkD2csvbsoyo9UjrA6/Bl
u3m8RfLwf3/DbQg1QqX4wVg/PCXIbI8yCuyL21XGrlUZ5vOMRUC3dkJVllWroknfgLb6h6GKcF1X
Kj7AxDKw3q4cw/Gu1vLCtjdtkVgmWyWp4JnSV7epUP2TjfhoNbhB+Sqz6DvRj38CkSytsAHmN+O+
Z2eKmKkOBGobbXH9z4te4uKSyaz2zCjbF0fNw67tlNEymyJH6gim2PulBitej6C6HdKHjoFCeNF4
vvteoXbxknTag5by1o+TtTB8NLITsqRk1ta4ssazo+sEMTx3dc4n0mGnnjFu9IdANv669DrrrbDw
qhjB9GRFjHqMfqi+1GDaawz8zTaX2Q/YScHt8WI4UXOFtgrDBuqrmfJs/+frocr/4VdDfXjAZ0UV
EaHCuB1lG2HUavoOj0UCTKFRIxE6LKlgArLkm4pQ97vx2vglapMZnR0QyNGL8WwTNEFMGVbXgn7e
4bHUUbVTCY3XLKv1uWydP6hV56cpin8lA659cEfp3VNQtB5lM/XCjZMQtbIeP4qsAC6F1U/3sf88
j6a8RXH3jLxs3A5qQVwt+1Tg1fXJq8eDcC596hrfm95zt16aBEihB3CCVfvmxZ76yIX+FPiaUIdx
eObIxz5DFiUGSPwhMq6+weTzEGB53DcZ6Swmj/7RyPSMWhfP7uNypb9DJfO/q1+WdNMOfJ+5IUwY
zQt71rVZeg1FNxH7XZjuK/NEe2XWKrn5nYnNkJOEDNCFA8BZB91ElyMy7fdcFPYaFnp3pNT6OY6k
MUQ2WdSzucz98hlXsEEGeY9sjepkntj/jN6evpU1Rn0GwlurwmrFD2vi48WvvsRpKNTX34J8UmbH
UEHVl2hwUckL17QJS/b0HQHJQqLsjZMB8IcgzD9KpsM3U+pjXiTHv2ftZKClXvryE3MOze7I+iet
HfMiw5p+k5kdDFMpb5WbAMHaUQ3nhCjwQ738xCHAOMwN5Gn2vZB898w/91PU7ygDkpuq/UNnVbBG
DDihpuinHRmD4tW1vRI8N+qITVGL50mPzjfR1u9pq6eDCY91L4zgNTEC45s5Bp9eYryqKJu/49qF
tJLo92BIrBOjcAHe0MRi7OdvGCmotGJX34PGzJ8MhExQud+hsIo/Jsf/Pp9kBCMvg02p/T+WNNCy
Ble7kPppHBv1BuBGMb42Zwa82wGpISikmLo2amYOtRgau9jEIEeEBtBUdWRIxj7ORGMLeVFs7Rqi
kXKUdZIqLQ6J7w7rwQ8sbjpCvx0wHPi0ld4lCWLStMz8XRNX+ZZ5yryy0spbpV3v0GBddPXiNeud
cmXkaFJdt5GnogXVKFzUg94CkE6B9+c/0wwCl2lMn0nWMBqRw0ecLNOzehjNFSLPp79asqXc6LzK
OsykW3M8WR62ZHpSs1jUOrgRlArOho5/APFqX6SZNxf4aC9wz7p9kyA57EzyJaGb24QSND7OyqbC
Udfigr02PGPXx0/atq+V61onZ6kWELjZt8I5huwf6zmBo0QwW/TULcbqdCTaobCJgX681Y5bcxbM
kaAnRUffaGITHdo3bJY0GYwRk0PmBhvma/0GNVB0SCe/esLOE6wTczqSYtm+FY74OVXdAJulCZ5N
FDaVMKqt2TqLF74EFgXLti8aWlNmVJ0DzuMCLZmZYxvUXcdUq04+C9mGV1oempoQoghyX+ujHZDh
wdskLHtnJx0upzjwb1FGCM3IwfQtoF9QlvE76fHZ2+PFh5UdVtBHCXC+9l6DMgr+zcogyeHc2Apa
h5Eep6FAgiedJXi5pjPkYs6fOsYfyYA6hNy1j9GC39N6aEG6RSsl/N7A+DSYpI9bTgV3ldXQ7tM1
3Md8rTHq7LEpNM8dOVpkXHMgfXQrw+LVbozy6lq4RJxoesmnMD5FwOFahdM1LULEWm40wncIwxdr
+gZJwaU3NJAlSZDlXcbg9FCYbHPTT6GZJ8OKxLLg4CdzerciY2M1vXOqJZpSxKw86j5CKjkLDk9N
GqzLukhePILjtmDhgAtwMFqFYjJufYiIwHNpu8dlZN9SIAAXN1A+4F2Ov347/2icAeCXar5qKdmd
pf/PWIhkGwqzBMhWNAEtGfnbIouJbQ9cnum0xRtDAHOVXM2o1J9swou6nZylJk/iT1fYOxfOXWYS
ZZIsV2sMH6PSKYAs4Yd4BSMCFgcYvrEDqX7svOdAZtWXDW8Sd9ILmtkM3U3s80y04tRDHnrUxV1G
vImOJR8lyLaTYfnvyRLVkSfGvJZZ87OxZvphtjQq7L84p4dlXukm5j92qqtTOw4nJZLhxq7U3n2a
cpUK5dWwu48456tpdQMicLDsewbaaGWOrC1wNol5fmDcRxOuU8Ngd6eX+rJKOdaIGVWfO6iF3zKo
02RHr/3jCR6oZ1Y0zBFdhRo2TJbM18dPdCB5BOtWnKOoPUuduN/GrNlVsLh3XhPEsDozdY1mGbTH
FjT3biRO6Yk+5760w/5KKS1vap4hcoX2bVLJp7306CnK5qOXR9+cPHgusds2bBFYijWGN71cAW/J
Dw2VeO+H1kB2J+KXx0sThCvHNS00pvxSW0l3oWt9VoieNoVVR0QExYvDkkJ6PZFEufv7Po+L+d7Y
3fdigHk9qOYbm0HgcahqFUdoBARub9zp5xr3x08VzGDCN6OBg2cd7Qn/JPeOmLzXwacsQOM9n+tl
KZ7SGZXkYHwWPQD/rNXkx8xuMl3lWPI46LW5fFobtutLqKK/ez3PUXppR9xWng8goiQJ9z9HqceO
LKcQjxE7FAfAR3kAQB0a+TiRWtlkT/aU0nQtngYncC7J4pTyAoIrrOq1yz19wITHkGFZXWorAVjQ
RNkJu/p8gDzRrltukpMdgEJ7fIP5sBhDSzkx0NpOVhEAfMcdHPM0j5MxvWDTT24WMqa/w4RWyNWc
TvFrIztaQnMPB7aZ/YOVW8HaARy1CxEIPS/OrGeQfSW4BOUe88hSR6yA4Y5m1gquRLQfdVUdZhp4
NzcrSSqP4cWYVYoT10iuTivslZrjTyPum+d29MRaSCpSAhzEK4KikwlleFfOfflFevL3eOmKPF6i
3DnHbddsMTwR+hGGct/YDuowr4KHa84rGQr32n+zrKL8sPxgU7X5cA8Rqkmni16HrIsOApctu8+s
7pWr/HulDEQmPnjLJoCKsPQ6xbLNJtDvKfNajUEUJOzjxS6L+kBswEmm83RCHFw0IZaEcC6RIwSE
avwNo+jsst7od2Z97Un4ZL3IsmIZSMiV2Nb8HgE84uZ6BrL/1jUvo9uZl74lnyb6Z2y87tyNSX+W
lYGYNcMWwGTuXFvCPWe400r0j8+9lR5C48UGsbrXljpVeEXOj5cmtn+IwS9ZLRGEnYoqBQ9ODfi4
AZ2MtpM9GfExgmO2NkEkHxh/AxZuhHuIO/bQEtrCS+Zr++D1lSCFVK513E632dLT7fGTX5o7Td20
hTRRrR6LwePFggK7bbym2Fhe/yOGt3Ydun649U33pdqFzMJmRXnTvnhQXyvIzPe0XnwLSXCaQv37
7xwqGXOQdkt1Qj8w2ybgUjdAOhTiQY8ALbsMLcIhoGxgc96O+J+2xM30b/Q2onO32NTN/AdCDPdz
Ka3WHSKJtdNqazPA08ZZHsf7qQ5YwXNMEK3pL6kW851MgGEfOdnASIff1FMg1n3EwQypLwfeuey/
wTo314U/26fHW1rC57CpI3K9sJGh+BlfuJTneLadb3OYGEcNXXjjVEgBwt7tzlXaQsFJp7c+CsbD
EDnl3hOZ84GQ5dKaZC7HaU79gWuZ0d+qTlh1E3TlcojfIeh631VPK6HVTnxWkI8e++i5xQyMc5J+
27Kt8pYe0uNt0kXewamSfeVQ77oaBomqsZjj3rFuIxysZ/TUP4NW6u2SIrCDH58/lXUW7VRHKubj
LT6PV+2K8lqZNManjsOwRT38RroXd1Vvzas2yZm3OBFosaWxaIPnDd1kvoFvi17Lys0h5KU4/bCI
BXpyX8Y0c1+szPs0pjG/PH6pmeFV9My2VroDKfP4x9eEM5xTPIN/3xa+qJhbG9tJ5XCpteAY7EJm
72eDSfVMhzcyx22YqfKLT8DZjD56QbMEP/2YvQVti/S9JpVxeaezOXlr1hXu/BUeXSIN1MyTkZY0
uHL9S9G5od3EDdqQaHQaZvs2TzMRc7b8HWdyK1v9x7Dy/kX6Y4PKsQnwN9WnySmi18qMDw0hZLip
/yBJjem+LEWetga5VpQdrIuttbfxbyy4v/4tnNl+chYbiNzs7I8tU1dCXChqgByKlin33IvLGNPD
XJbrTk+fVVqVmHoi9zCkw/Q5usN+EmV9G8LwTYxZeJUcwBGp18ZXJsd2NXVTfy/qqeYgTxRTE3Nk
LQC8HnRFElU6sWO0pq0/w3C8p0CDD9Yw4ByRibpYiLfWSiXND7yHlwqM5DsmZXIIIr859jak7KWQ
6ZYXKu/8nvV8rw0wwtKf2tNjrUXowalV4H7voNUvvNj/vKDsp0C0foiO9D2Uu1w8hwkAcuv3Ou0G
vFaolEehjWfp8T+1Yhe6N7PYkHKMnW2nh9z6mulPobz1hpPZNvLNHfoVYTrbmlsrIhIHLJ47l/+g
w30DSdm82knzJLuIMVNfRs+wFPtDmVUOWj7tPFV6fAEvSSRIDGH68QSky1PRYDm7uuiLOifct5XT
X2eofU8yytwnplpwiXJvFcBAP2KSlZ8FEAo1w6p4DOY1+sAkgIXUDRyFVs0UVGvbaX61ox/SdY9M
+KcWzQnDisZjEH7TyyQB9nJygX/rb4uiIvlbpgSITlZ4rJzgc+SYvKp1nj6JB6w3aO9tONLM1oQt
tQ3T+lJWGxR9z1FWtnsPDPFZVAbHy6XVlE59uJlYlEEKMHBsYwkJ3cLlQAnlHB/tea8z4o1jI9TB
PTMdPWAiaOTyVSVG9efaNhMun76uCEz2vAt6c2+w4xcDr0XWWf0btbf5EtXFAW6VfX0szKiyjTWJ
9NnBYQCCvsu8PIpVckq8QzD4zzQfIWzbOru6y1mL7wubQ0G8ntWqJ27FbiOzKTn/7VSYjZ88D8vq
M7IfHYtpKSPFKwrY+lAPgOtxyJzDzMPwNFVXju7Bsx1a+ZMzDJjbjZyuhaHXD6GH46HjDMr2OSMZ
aMXXWf9IY30sujR/1l1M8K7bv5PC1z0jf8b11TFNlhnAMTW7T2mCF6mrkmvcK+fJsZud6MlsZ9j5
mXf+cCarF+FTkHvPOUCtQGDgkDn6LbX8ek8W/BUBzvHxXz1+KZ7wbyahZMcBrsvIduT0O1ruS6vu
YaDEa+OKXRICB6gdtnwmt+H6IWx41E9aok+xYOQnpewYTeTO+wDil4QhVPh/D+0AgNcGpT1j3M7F
ObJU0JA6cG3M5WaGg/vNs8XXHBcJIRxJfRNhh0x9rotrxnxnOzOMJwWAbit5o4KAmKvHY7a2VCd3
AVKrZhFBjtggSNjjjuvNeFrl7H5r/ki/GfoEWwBV6UNSEMH2PcRD/D1oQDVPk9TrFmjfsaLfReI8
jRfRptSJUv+aXCN+CWB4XdA9PrUMsU5jXQ3XemCcRBd4xzf7I08tWOlNOm8eAqK2LO+P2ZBh1nI1
WG7B7IdiGIXddDMZDbMbZeGJsgehiOyeOR39A8MaJw1Drr1tl7/mxLLuYZT+rA0aM15pRT/dfHqG
Heusk8j8yKk913ngoZNJUFzmKc+HJWq2kwWgTOcOo0EVTcaVrnYgabz8KLq+v+UMFNZZH54yMdEz
Fz97OYldnJB4Mmg6e4ARqlbe/XKKgNLglZrA5ykV0f6BZ5D75rjvemboOXEIG594BYZFiXLvxFHn
a8X8aXbMGCUGsUN08J+Uw6WkBy9Ztcum3trF4B0yTvfrXpRiOxs45pVCg0Qe4ioAFfPaTxjiSgxB
zA/KHHxSqbc6IIvOyfajSFLEIJqOVES69UR0wy43Ug5p+kdUlmLPVP4Z+/uMWsqTQAK9hN0OVW8R
2WQe/eh7jvujiOpz0E8IBfwXH4Mw0UJta3wyz8BtAUhFoxWFAZysDc6pjOqJOUE3vpMKbnHihmvH
IJCyoqYch55RG9zFgPwF+PLxqUlreop5+tsqqa/m5J1kaZzJNIC3fmCPq8j6FQ0V40HbPohRLDcl
ZPqkbEjjAeLdATWszBJcPHkJ9ty+u4P7CUzxuyZOy4iNbYqJBB2qRfuw/9UEf3I1Pge6+xU6A9j5
Nq84TEK2s6zsFDZ3aQbFLkgB/Aedyo/tvOgwAkPtOED/iUipl1zDaooOdV2d6JPkt0z7qzT9bIcR
ntzisgh17CFbSARNVlTYszH9gyW/PKvAs8FTxbS0yXnuanM8S+Nljj1EsxaaJ6z6Ceusj+EK+xDO
RQIMWp1g0Am7F5Su3RXvr78Fs4VHvmbIMk7kcimkCdi7VEHijsINUun3pc9+kVlSbjqmBCFtIN+R
59yIGL74eIewZfa7XkHPnjWpv90wZ3ub+yzVkO2x0a3anlXGHGwFs39lOYl9VPXL6GeKSDMiO7Rb
70fzV+H6v3KjnjaZQ63URwVRytRh89xjzTE4H5j4MgMPpbUzYoIx5NlCcswNVDcxUP7a+BGb2ZYc
Hk7ngfejkJkLnZQgdJ/AFLOj4Bqa6bdq4OehSoOGR7o5+j36VVFDpmjsMiP3wmSPfW6Z0/n438fD
LNS5bhUGKWAURzgr72maE0crqWKBVufAPkqFyIYIZgWmU+/DbLgYs2Xt03T6EyTBakrpN6IxWYe2
oLlpECE8By5qeTZjKdzhmh9DY0xXysgjPD484bghu6dAdEc/WqbqGXrHHjmfF8HpnA0CtczYAkNs
4Hek+/WK4ie9qDjft0ZXUToxmbGRUwFtBX2P/XJtUcpAkNwwoyUpJSmviQ2PpM0ZxE9NcqxywdKJ
6dqqjNepLC9w4I+6ak5NyPJUVqJcof5/afnADDxZGeyKHCz6kQfD7e4mDu2Tkx1LYjGuNrLeGJ9B
05JhLES5838XVpjRmxtZg7DQbedqwaNId9oRwb2ZTfFb+BF+unBowO4ZNSuVQ4tR9s4a+GGM+b8C
Qeu9UgGSMGCWv0AoJpt0qBuwJvWT1X1AXYf1mgRi1RrpLZHqu28Oi9RIP8GAitE9wKSJSIyfrPRp
vhUW/DXlhSnzJHqvc/ZbVdi3Xf+FSJBk5c7ktHWD2IwdOyuDkgbSAMI5oElY7fKoOmajg3Qv40Te
uyaah1is6Bi/GijioHLEH1PTCgjibnqsZaV3NSOObVd731AOeHfBNZ+r4Dx0pN1wxfO9LON/yhF4
iCc1kbTVuKMqU0flIyWOq77aRtUeiW28d0kzW5WjU5ydzrvIxHmNgoJWlUWXojSzjYxJoFKiiddt
px1SfzsHif1Pmj7XOSVszYskyoKwC88LIoKNoTwYPuoCSAdouSPIksTDy1m9RBENO3M4Tdqsrwig
qxXNzztrlrl3uUC2TaSSOQ+/bUQpnNkIQXdH+0/KUHoTJ1G7Koz8aguzPdKUBmceWe0uBP9J/NoI
DK76GXhQmTn70MXrkOkWzF1Xrg8LxiI0dD1EDGw4mmbMRXI4+OGwN1O6XAXToE2GkHVVeuTM2X1D
7FjYA4GycJpVbt1tg2DQ2BOxINom3dgwB4Xjle0tbXkIAhJ9V2Gx8zcdoJqDxFnKVsKhfhoaa5fi
PizD+FD7+AD7QDCPToBVFf0myLKKZDfTJ7NcyysiwCr8x2iG8RoA8VuHLEibarDrnVMyD48Cf5el
89atlFyF8aep2Y1r29qzA8ISzZln67r9Qr549xz5KUT4IYQq78rPMOFw4yycVyvCGQRjAw/1l8ng
d8Us8KdjCEJOQspXVyTHKJTiOe5/9CxWm7qof2Qg/1dZFOLVpFlT6v5XPtjlenJG9thuGXtY85sO
aWfESm+Fn79kU2dwxMNPHYM5IToI3JEMCI+t7YOsmw9s5rPj4HAagzsQs2kjiZZeuXK2NzLv5hUt
eBCFkA63sfvb6SkwqJGDTTS3ZxDlTLkSNlk2knTldFa0B+70B+04itfAuhW+znehcas5Bh8Qc6Wr
PPzgY5+xfo+7MuboMtMUpWvXzRzhhrzOuUTa3tC2U2vL+pI8ojsbQwjhNLR2K0YmC3LHDEaBsarH
UZswRkBULVaBE8GAq9jfpoZOCFiCY4ZhaN3G8U9AP8m2NPRlDNSPrrHH6yQHviFVn6qkuWQ9CyrQ
h7U7/4CXZux86dUc1n/5Xv2NO5/IoAnqT0pVkQcRap3BdJ/qFFaKpk7LkC9Gbozadmq/ExVtEEAB
RlIyZJhmc+30Q0BKuX6SxJbCRyyrNZmvoGPVBMJrcriUS+xPPCu0qNVbORPbWxkg+hzxZCXD2Zns
9I3cZ8ydOEPtyf8BCnIbNf7GMdvfURtxV3OKMeqMlVi9IhsmXzxAGjmW0l0luSbOJ7WpxAmBbpKI
eWvXSZgIabv2iTQFXkC5L/ySfj781jgbYYrlDCnbmCF2DbQphcDtT97vvi6+zGHst0HJhLjusLia
iHIHv7MPA51FlJntBQl8MNHkC5T81nZs5O6UDRvg89c+HlZOWhnfRP9hu7jzMWg/kwxoQefin4Jf
vYQtu4n+D2HnsSQn0GbRFxoigCQx2/K2vd8Q6paEdwkk5unnUPonJmI2s1HIq1VVpLnfvedWnCFw
g74ROHFxidblSjf4YclucU+NKdgds/jDYsNN0uo0TZy1oMaWnN63dpY+1Rqaay5NRvUY9+rQ4BNp
KFRVM6/hBR6Tlto5p8qx3oesi5z9Yjqbt71dsWV2/mUmo3ZIGJkuD4LDbl4kDp/xNnh0osUJndt7
psRfiyaUh8NP7fmrEH/tqO0I1RiKXShTIgkU3a5NAytgQ1M8frbmqoqIZpc8z7Zjnv7kC928sgwL
/6a/GwbT3TDvgpHoxo+OGKNLb98xkkh2c4nk14UCIb9oT9yYAs5dGld87VEC3UrEDBZTucR7DbqN
k1I9Kjt6y0u3OdrGT1xvgaU1NBBvzZa8NziPjec6h07r97pR6R4ZnKNXTk9ci+kcy0FN1kw9T4Gd
75IoWSeK7dtZqu8MsXxYfBeA9HKizoP2zBnYcCyGJyW7ehpxreedmtaF2RAyCGFwpt3LRFX03vKs
gyNMKLNB761GPg44IA5qHsc91gWeACV2DNuyo9vt5Zz87iCeHRpr4QJrawNFFJPVzLNkZSZg5a47
4shd+ulYCqrZJQpnLWWhnJCoditPKU1XPPakMNmD71o4CagXchd0ttjREFttOsc+M0lA+MySTSER
ohQVu32Z5YcRt9ccdr/NOHgyK3fa5ZWNTVgNR0HRKEELhDDhgZYgR7UGoCpmDPJe2p58w5MbK/BX
KWJEhs9qNRWqe+7oSFyJUsh1IbqvPCiNJ7Lk14Rcket9l0UbfJoeJqYuARnbk/r2w65fh4Wiizen
n4rkBrkQl4ihh6aWMH6JFphXIam5HBJ48yG2b7pExmHVlma2z4yz24EEygBerUsDuxaFU+uuI5fj
wpgJQdUlowUf2QzjbU6XrD2VKMxYlJxC7wfeYjpeAjh6frxz+xA4OqjbvkpA2oDWWxPqe6g8bCbN
4J6SwJk5olXFpsKmp8f3KHYyMOFwtQtW1pg41raox19Ba0PCTgO1T4I/HLTifTF6D0j+qy7XjE2q
aaAvqyBL5FsPLYsy4EIuNw2ppVrqEy/3FYLKsJZ9+OiP1XuSKxO6QAcYgZpK3Cd0mw0x6dwZgxAg
BaCY5OPF79pHu5h8x1oz8lpDJaoR11L0xJiDOinWlYxUu9M2duhZSZdTh695V45ZZr6pPDkokour
tMwEtB3yGbp+6sNV3mJCiQIEjoRe0sQZBLYPk89Upr5EHPgbBqL3MMz8vdWUzQmkBIO6VUSlzdHW
ZAKa9r3ECLvjooLDJkXwI6iwBQFCpLhLDk5Ih1bHRbX3KXjGmrrFFzn+iuWms1Bw1LZ184IBR3V0
QtLP42Dd8Q7OBz01+BSCV8nJ76gEAEYv/Pba/gjLIdsyMZbrweQOCZGakU9exazFhsQNxQ8pvi7P
HVNBfBm/4V47GxTwaGf3e3so7b1y7Q3ZQeqm55HL/iRX5BwmpN9r20bn5tYhbTjlQzNdGsMI1q0T
c9vsMjjP4FZ2kVmKS9eW5Vao+k/VlY9Vl2nWB4YnXkkaT0DATebPirWF18yFYkcfcri8bXbLnhFF
fGTVkyHpjky4zrEVsgY65oT0Cb3Uo1De94SzpVpwJzznACihvHZ6jHdLRHmdFEB254El/Yz/0D+4
vTGtK8+fNwBd8nU7KnTsX5lNy4DbIc2yQHSoJi7MRNo8urocaKPUu9QcnkPbD6jAnt7ELKetMh4t
I/6aPPHolXpGhIwzcDeposuW14jOZGszL5xejCZ728fz1Tg/mS2Hx9pwX7H3ibMx62dTfcDQusPK
5sFjEVg8lGaEbsA94RxG5XvMFguxDJOWpo+GjgbMmZIlwWFgP92NVBzcydJEEZ2aE50N3hqTTryl
pQSNLH1XiuoqTr7xPh+5tTXYQnaguTjgmfGBkPodzVEDpmVuvwtkdhhv8YtE7i2bt7LPGYMORLAL
s33AE4fhq6BETNoZ1VtwkMHOzcy0xy9VVs8BXzkkFZxOWrRH+JByFX/kSTFtowO4rDaxmQt0Lybp
izt81wemlQn2vvg1qbFgSKcTu9IyCabhGW0cse1rQZrEOE81gHt8V08VavS2Gb5nLLHbuCimFf3J
57bpD0Pfz/c2kW0ZSM7Cjnpi/AMEx29ByIQ8YspP+EgNr4mq3S1Mlo5yoLzcEcfbmFbBxuJR6Txl
uB4a8Hao5s9TB5g6736ldeZdLEUJT6h2czge2xHbYFAGgDbt8G6OTWtTy+jk9ktnJmwp062jE/1W
GLzmaTWkzWdNWYWj8t2U2zwdRdrv/Fbde1EFBjWcjqyp9b5N+o9Qx9ahMrJvBrnRCY0ZGEuEzVIP
9BAomw5j2SfPveeesNmSwQ4Axswe0ZjPvi9pCnP0j8zTP30ueGKCngvD2K/CHF9/0r4EJQWO+ejk
2yA3/+SD/YTMS6ugY4/cpbz7sku/XV1QKNtE3XqfO+hJM4WPm45wtoooJWoGlIzZSfVJ9tlrtdBk
qhxwjZWh86fKCDeUafMIYKsyk3xfu0l39prpAMcuYqW35aErg4c0pll6ka1cT487OwIjmo6dXHse
viSZ4lxwBm8fS5FR1juiEvbzFUA9LReSVooALTzUSE1cQBn3mH26UbVX7UP4gAtjlE943e+VnqlB
6ewPbHU9+k9D+4j4od7LOIjkGcor06J0fMPe97t2Yv6MxLPkoJMkHYZ8134iSHqtPQsv+kyl2NTN
2D+nYLqb1Eva3ImWN7bHybKOF6gwZRKo1AKjvRi+x7m9u9VxZgM2e4ovs1WJqbbx2Dw1sYOVm0+H
juHuSlndY4g9guOzDwEor9eIwnUpzbPplb9slV+8OofdaVvXXsu/bZxThMre4vYUc87woGPUOCpo
wxXxPeQ6JnGkV77G4tK0uBC5U2rF/TZuEb48Lh1x1pSoQSFAoKnbRzMTTZmUF+nl10G/1GVibIbB
oL4yZL4mC2BCbAmfrkrjK9DYI8MMkDAGzydZi3w1bGs/FSwcGMh6ZfyZhP2mY8Pecf8+WPTnrvya
Aa9lc5MQ/OvYaxZafoiRmM8IH+uvOFSHKOfJhysNODa1EfeaxuhPdFgjzK6YC6EN+V1+Ma3pV2/W
5ole9F+IMSbBFtTiEvj5Y1zeYal7lYEpDpVKv2xRkZ3rx28tKRtE/+UpaPu3vjTci5/uBY9hSr5u
W469j3o8n4O2s/GdxO8ojTYgC6JjYUIWRCHP7wEC/I2n5mFmDNvQ3ncOTdwIfebVvI/G2TMb/W5Q
lWTCqVoPhi63rpPwuBRgwKX9hM/KWBt99GswB4cm38hZ1eyv9IEbmumeiaANy6vJzccMzvWuzSBU
B1P+lZBCsknN6ImbixYpZz4AC6nHZ7EprYe0L3NMmWW/nUR7pQ35vjeqHwdTPvc4TpE+RcQsu7+H
0ARXWbCFToy03mOgkvcN5SvxIbKVvQ9lUCA0pcOahjMi4VLvVDuuhNL6WAi8YzhVnqn9pAluEO+Q
TSYiXcPItrPuM265XHQQSfrhXRntp5FTwCkoNKciGwkQuu5zRJdApq3xWlqnuiWHCCFv52gbL58r
frczMfFe5o9+iGtIiWQzqoBIjbApRwevD/mA0ylmCyqQFI2CqixJpZnJu6YiYMpyfZA2AC4PiD5r
3KJ2Zzp58BO6Wj0cSR3T8XOo5F3n9bRwlr3mPq8yNJ8mZlSvIi6/Vr+eq/BXnIYQm4nLI4wYyWmc
XWCftEAXjkc4sa7uWto7nuwqeVCFueEDnz5m/vDceehw/fQ26b5+rl2CaFP/SZKBdugheXPpUx8t
am9LwNtqfI4qvEVuEz4z3uDiZ/9KRvT3THLe1r+aNkafCq3y0n9oy+QyDxkvjxNuA11kbiGIjlSl
005S6QYvJw2SGyJybK/cdlmvpz9NuFSkp+LS486Wo/qi2wHtnE4lipsIumsr/F2qpD0PKa9UMJNW
oxmH46tZ5hcrD7N/3/ASrzpGPrRyhvO+L6Kfyk+XM1/8W5RBvneSuF31drAzHN/D6sAZuWyYQarl
OscokxKaw1y3vPMAnDPBnR8rINCcbyXw7inJJm9hBA3NB4JL5bqs7K+0/zMiAqyGyLSubQ/7kyCO
XGE2/h6F/nurDxYTptPy9xS1GAMGhM/ccT/SgAt3BrRqEFwf6Dj8KmPhk98Pj/SzZwDJIlRFdNh6
4hSYpfvKaK29b1JEgL1R0gxE7mRw4oON2cKZKW3F1tqvaZh7UdrGBe1zHY9Kc6MjJOBIpzvRjy06
8GAe6pyj1GxBXcAVsJrBwE48pIPDPoefBjJ+u7J97sWYsv1Dhl2IMgJn2yrxp2PaAPPle+RquZrN
dssBPr/v0UgZV0A1t+al99lE6sIMxJVLxGuUKlR6uruVEnLljxITevkmRPTmGCxqafMOP2VeG7am
0UEXr6Exs+EbgtseRMlN5Vtc7uv+5Jnpnw5O2Kmoyl/c7N782UuOWGbpx9TtUxv4zV4hZCcmHZli
hC4J0m4r9S+Q18QmWNFlPr4OEx4l+08su9+85tbGS5HD0yRqvmq8zDaFfFy2WrWp6nYfjKl8hKO9
MSC7Jz1hKrphGClBNWn9aMsX+iU9hhdCBu8By5VKlus2Fi3b+JuOeHC6+kRyp2cdWEYKbquOqG+f
fo3ILG3uxX0zbfXIB8/kEmaiBsayd3aeyxmJpTInBZ01zlVIjgVO7uZE/vJuxx33K5w6cvTdV0LV
7RZ3IBKIJJQdjtyvOd4BHohSn3JrOiobQpLtMG3hv1SbVlZsHVQSbAbDuWTpwEtLT9cmaSH0+4gk
euJmFcTO8xzo/ORb43vvx8kWXPAJPS3fNAWNy41GPffcHXB090o7FY8lIzKNWWsLzxqnXLs3zaG+
klRmOtZv5hg3tZfjIGvaWa21xVoj4/w1odsgJk56wmyxcs2c2dtYEqGUBLLC+EBvmA8/1uVd6bmt
pgAKA02xczaTXSeWcYQMiAcV8D1GAUQCKigQwhjkrr2hurMEUgFnIkoL7fiakfPZCv1tg1RcHHQF
iScr20QVIrxbT9yErPipce09k90FUUxyoePImJiFxa2+3TtVIdeZnTH5l+91PAAbwOctBMZmU1tH
5h7kJua43wTuc6mcipaY/Ejud9VxUCR4twap8KfHEx8MnyG3i8D0iqNVuM92XAVYMSxEVQ4fbQiA
hGFBTVcJlJTkozMBT0LUVExx+SBGSx2c5nCqfewcxlLCw4tOjRkbQMA1PbTw94d+sg0l+rzncy7t
K5T1YV4o6UM1cfni8FksdQ/475dJml5lzOXWxD6RBbqYv9HnxtZO4hFlBKedG3Fx7t8L7JOVDLMn
VeWHQXa0SKuQk0/t06REG8A4BBzVCAuzpGX7Pv+qZz6VaWh/Rkt1crBog4uM4qqJZMfQUNWX+oIJ
KfGr2jYR9KprgDOKKghPbHwPbLHlNxuPnPSG1/3ol0ayoYgyofGNevNW2msm4ateQVbpuEqB7URp
Qwekgztf+33EhlTxN3kerwEBEsl6J5+MvvwdKPZYf7wr3QhrkIlQ3uFsSdIZdmk3/hRhPh6Coqfo
t2Ka3zrvGC/wbEJsvyLepGslKh6yAhJ3x2CO7pxoM7iKJgBZ/qQU9JF+No96mIjf4mntE958f5ka
4RAor/jINw19AvzurES1M+lKGpDQjUI+9kHyPiz+ZIdYmW1UhOD2uKMeA/DYj24umGTn89XN/Es7
ggk3ZXV2pbEEppu/eTDMa8l/idPDXJwLCleLqEQSXhpZAMGAI3cZQQX6QCoS6Znm7LOMwifTBl1g
EegeJ8qGxeAlqEHhgpKwOEDUIWSYgEOE6Z2Ya1YUvIvVHGT9cZhIuMdoaApaK9ZG4Kpe8T26HQ3k
GSWpIENa6EPJqjBCdE0iJwVW9/3EGVhyToYzrshaZjxl2vYvfVgzu/D4FEn1ggHnbLlUvc0zMWqA
EN6hIkLN58Y/TX3bcqubVkFaPdZ0JtJxz1E76uwv16ZbMX3ye8PYccSRu6V4RWkIQb0wN+NYzxQA
OA/+5L+yH1dHYlIrRTUbY7pAnWdWBNEtPRqRpDQjyfZ6mv5wlaMbwOVTy+3EMNrxEpTTmZozd9to
qoUVdxCtJfQg9uCOVNRp0tZd0NbNLtPli2jcq6DW8k4NBRjQgHJpNMhjkcYg4wwafziYdNx+mlPU
iac+bkbsHTLb4Qzo1tI7Nw6lgTgMt24pnBPZRR6FMQu3/jAeHD18m32BEbOuKjxM7j2SI+dNNINN
MVqbLfPs+TIzaJuzQuw4BuOd6HjO3VQc5ldKIb4GEkHPlF/7+zH7joOcUi5X3ansZ8yHB6QKfald
JCQggISkxpyIDaIO5ptTBVhs10jPQTOPP1I1Y9wsPweQIVhs24k5So2+Ybt/GahJBI/43pFjuHc7
EdGXYb0aaXClSOVqibDGwWkaG3zNj5SEXZM0UWenQCvNTetND+ban2BfQ2r+0ydtQc3RYLBJ8J9q
P2MZ4kgR+Km1+iozJj0ta/Ts8hFOci7pAXiriGfp0CyuRncWGBYQq/u22trN9NL6pstdgnNJVnIP
CJf+N0IMdiFx4+gWKZEAVxTJChbD/BJGMfAikBPweeLOBAdUo0j6RHacCHkGx95uMPM1O1DC9Tki
QZD/oTjKW+Pk+jIqKMEhxZ6yNAIuxNELyVmc5XnusONv6sTUW1JeCojgQHPGLsKe6scMGiyvNfcy
ITAQ+icGb7t8Me9PDDq6eHi0KtjVlikwjkSBdxLVk4KX5HX7zMOEhvfiK8g0lUQzZZVjZm5KapHx
oFmLEzi9pJyofFfsxPg3z9B/7f7ZjGh0avg4j43iUmWK6DFzTfSH+9xIaY1R8cXE+LKyAqMGce+H
u6J9qv1yQv1LEvp73BNR5nBHaGKpXy0PlSV3ZFLcgzNHWwY0zkYUJgKAmLZy2bvdvtAX3+S2P1Kx
UKXgyzz4hfgJBxr9psIotrbhZZt49IBYo3khfAyz/oYBsQRku2obTORaOHDuScENEby+KTkleXfm
88bbo+d85508w2zPjTTfLGRGyB8RFh9Og5rs2IUk21vgcjJiCdkFAU3pykJvVrp6HDt9HZSNnZ3j
Q40IhQU4vhYhLacRt/bUrpExxvulG2lnLCESBP1m5YyecTC09aVncMLPA+J7xB9G+UbTryArt8BE
rJZTVj4a+i5CczyNZv0EUHKvSZKy4KngPFbdg2V1XE9F3RGl9j45Tje4Ty5NRmbDzalvcEE4XRus
rSs16Tuj7iU9CsCAI7e71mTfdl76YBsPlqQtMjPR2UTrHwRnJ+qgjIgLo28ScQOWJMd64u/wg11u
teVDZQ5YtVQcPRDylSssGbj8Am/bLsG+ZOLUFOOKw5qUy+eRD5wYZ1BGsY17U0bdfdvQDltmmr0r
Z/aJghc0ZPahRLlnz6B/qbQMLkCYe0XjuQdfFBTmSE/vuTzhsqRi7K5g2I/o8nLzhVolS5eVGs4e
PBy+FNrcY5z06wiHOAN8JL3bb+N0mJ1xAfv00Lr266JdLTyqLh34GM4tiboE6zNetVfsSQB6wN+0
hKcQBWHs8SpyMkvSLaGqlPU5iF4gDy8nF/09liCyYE6bnHMf2bfaRzzYNiJbzH5ZWGp9eyGEHJBc
Z6yAWF/haGBYp7NycPvxmiX+dsYgdVQ4Xl/bkpjdXFNiJA2XsToxyyiGbhBj5X2NB3rVxtl80rp8
CvqouLdpYbv9y5asSFmolgbLKvXZOTJimTouX3TwCzczB8+xaqGF8TOcm5NN3JLxpZxDWeR/ODUz
nmkC8a4qetEmbRO5TqHA3t4xN6nGE8TCBzkO0+VmSY2j3FlzSoyuAxYIIKci2pF1XApCOoRvfL73
ntU498TZqZWcUPpXhKNxOlr4KbWd2mu7kT/ZDWBTOJ3z4nJkXqRcTjqc5kkWE7pFLO3X/zzciBow
Sne3jO/tm3JG5KE+b2/16mFmlvI8LrBnhs5DWhoHqGRHE0jrU8UQeA3IkxmmQSzYLb3r7c/3FFnE
gfDe5EhmMcKHJECCe5xxNBL79sYM8iZD74ZqhGXnh/vb/1bLOdxj0OSfsUfCh5NOXwlzqm0eUx4p
b3wjUxPEDFHSD8i6EWfSXG5S5K8D56k/ZcUZogzxruHJmfaRAfcz8mV6GXT+MrT1QIg1WMrdCeJk
HiE/Hh7BBtYSmlPNC2vkp9Oa5lGOmKiwgQQvbUlxNjG7HrjYjR1bgL7dZj1lkChQAB2W0xtNKhPm
6exqme24cQg/nKnKBN8z0TmZdKyPA344Q1fy95gLkm6AHXo3fpkKdqWcoPDGonR7LufoXC8hRgI4
cCPmKcUjGo9XwGv7uK2TO1yKuE/pjTm4c549DY6/m1IrPOez92zdQpRtAYycH7UKV24VluYjPqy1
Z0r13YdoxLgV4sfSGgU2K9661GXcMibd/DGmnPiK4aGMdf06lbyydT1G16z8QBYersMCFMztkgpM
TIfj4H2awuEG0491se7/MURaq7jU4TQ9pA3HbDVHhG6K6UzcvX1UDofFGwfGit0eq16FszYvKAUv
MVux9LjnYv5t8PPbibQkAV0+XVg4nj1IAJs4Dqo3KiioUNXVg21nNHaZBRtSp71zjQmdISk5VTx2
jLGd2j8YRoRldpl020syRg/D9ACrkHEGufobcSjR2KncOL1aeaqtNXB84ALsvskZu5q62EwW1oku
jI3qzF+oTcVpisUInLZ+vQHovClxjoxKnDsV0jkC7+DBkCXrgLDy89SqdVgi3kxTjP2xpagvVIOF
ZKpN1PBP1Y/cH9P+M18QDAPOxFUyZcMuzwFVkYM7UQ4naJEO8p1jAcyKKFmjICJIT7LkSNyxAFPn
/AUgwF/fXlSsCduangH+gx6WT3INt1iiimEcCPTmdcUDePCnQR9w4hZckxenoFNMlxatKl7CwFF4
lpbw6HsirAu6Ld6FgrTz4Bn21sxjLtrLWxLGLYF1OlFX/D6yIQxu7wwjDigR7fleurFGt76WJMV3
vQqZJE/DqXIkrVMLy4iDXbAqh6F8MlLl7coWX97//unINL/BHXj3qmfsweU5P+Qi/oXV/JgRe0/G
Su0dVMjtWFng8oCl3fETuyxozjecV7PgOMsEwaYoj4kp3yrKyqDj1p/KwWF/K38eiwJnRDcv60b8
PJY2FQpQcG4LIoFK0BdlvnPbHOtAzfUHbCeX5MpHsyLgOYzR5oZPrIptU2jzcttsq8T5kX2sIXmk
w6VbvulNMlDQyqxD2t4zGrmwSS/r+/98U/ifnl2Z9/VQPQ1oCZyX+CXHDX/qwclPtx/Ngk6rZhj6
XX/gRjB9iNBXpK077Ag1HwI5OeKJMppt0yn9VXaccTETimtUFckFDwO/oBE0JKY1zj1vnYUFwR+n
D2mfXarij6XXh+s5KtKPvPcY1boGNwtF9Y7VLAjbXP/o0BefiddctPlBYULyB6INPg4LifofNait
ZHWMwz+UchC2cEkAQP99MwwYa1hRPtF4tdeQqmnGaGdluAAcrIY3hkyHQWBloawLt+lpwjLtVzlZ
tLIX4qqSt9tCG4ZBfsb0++Gp1FyzpgT3Yx3yRZTRQ9rW8skGYzFkzlaLmE1/aMorprJHmH3GxhER
/zmrde4MK/waiICcSDyGhzKP5u0NnaCj4WFcQm5pOtXHyfCo55qCpwlI3d3UWMlrn1iobF4K8G75
RbHk4SQ7ejc2HNVnFu5OGunZx21+rcasRnsj1T+3wK0MTfVtHVo4aqlXOXW5Gqm9GLLHtmYxptFG
bCZ2umM6yaex5aiwSik9zKJowavkeywi0MpCJIKk0fcJ7fBrw8JvsHBJ59I8/9vwG18HONuXPsTp
w+j4UkZhkoq2dv/eHPJSFZdi3ut1BmQiLz1S2xVmmrJ/TREdcbmNxnmMSazg/W0vkTOrS5Jdb+uJ
EZXjwUg9h8RKYB4NTiGrggflcAPYzVMwH9EpuDj0jBi9rEm+wRk80ggRXBpCg8C8lX80TarNh8GD
jkLsfEu/zXht8r+3E07Bvsb1Fe6TPXTeLsut7Pxvf6d/bXqo/PpNOzJAv2U1ih2CgRg+GprSrKca
OvGdTzf7U8rsdXZrUK2mM3EsjWzEmv7oBoppTSdCsgyTh/Y4hUc+lGrdB2G+TgiYbBgen0wcVfdd
WDEXX4BwzJL8x39fAqZCA7+Prg/Ci+r3CXPgYrYD69LW9clIF+YsLteTGztvoUF1hpUwd8QbEB2g
3L3UOO0PQavSA1sswhMwI17L5Q+Bon2ArLtAKKtH1yCIVmQhxhKWf3LEeKlU8eNAI+javnqJlHnF
AuiiAbn8iAP82iAZ/1IO3K2M1CHmVreX1C2be1Jv3Bl4HFhLpg8y3tW/bcEjVdVrg8sacfcdaoF1
qSuX/khTXW7cmF7W/0H6lLcNUNipuXIoYF3nVM7haieuZMsGZa8G3Rs7Py0jAR6rrV5ChBkTIdEJ
51FHNdiCQh6x+dyleUzd+IKRsXTqPESaIqwQpx9e978ARXg6+M4g4z2paTAVSt7fvhQLkZ32bHJr
LKuhQS8owVzkJNxnrTl99jGz26Jt70nhyOdgeIV0sJ/zNP4V5fS3ZI6FPpm4wS4zmafAr9nfALC9
Topdn4mHWykBxTErePsUaxPAXs2E9nDC/efKQnxGEwCtmJt7o3dMK7qwb6u+jDkrN5F3tHAikaVM
QPEsl6wWh+BWthwnb/e2Wtv2GrMExvHlpoaZKqKqOKn2C1iT8EPy14yQ0vD/78aCIy0eP3EghYyz
fQET6nBwjumgyUN5LvbDphu32mUYrW/cASvNj0PGSoHnLNm2TpByL+GI7C5ZY0gDDDSa8bs1MbWU
mb0GKg0quAyhnPz7rkEyBP1FbayqkW/CB5obpAk121rIN+3HzF3t8uvWCFyCsGI16qtVX7piY2H7
epIEls5h0vyMDtmnG89yUvhYzKnTK7vyveep7YKNUn/prSCSaud8U9uMCWOHFc/uB4Y4Gi8tQb+d
X1C7boThi4Q4dK9Ye5qFgYUdld+q0V2qwQz+Ubp5fTiiYwZJCK2nnnR2EydE7FqcdIYQJ9HtSlD7
nnm0kjtjpuPeGEbrqQwpex2y5rtuJoMxPFwOacI7U2w5t7XytmqyetZlbzMSPoNRq9ZcBKHjDxwE
/Qrh4PZV5VZ8xtQbbbpa9gfpwUoaDBHAurIPphX91cjGu1up5+0yPw0XjCjFIcDOs58C95LUXfJS
dBdO9PVH5xScf5SbvAAE8f6tOw4fgEUG6JaoR0KF9M6vAmfNY+vtlN+Wp9ooeZxc8eyAQ2k6uOFe
rH5IZV4sk1l5QpD7fgj9v4TObIQ492+ZhfND6+r3OXH6nTXGSAMUOL9U1KDomO44jCxrnNH9fdUZ
hxGM3mEemYQyOyLpmSfOnR1xISviEKt2D0puOcAbHbjW294QmT67hew2PLrzXWTPDBJZyQaPT7eO
J6pfOVRNLqFnGaP4lqV71BhkLk4wfkUUApw9Oftn1sgMAgwzr5w19rlmPQuLeXhpbS6pfu68sWyl
v5O8f3SKwscbEp2YrFFIj6p/mGpL3fl8bFeZYnQ2Vr23ue32y5AbmW263L7mqXsu/bF+sFSDNm1x
LrhRYIUxpse5M4+3zUwu8WnlmDzGUN1tMLYLo/X2s1MTfULT1dc4CQZeEM/fJpF6qqzB5l32g5PM
h0cntw/NEjVvavuxHShym119Smyy4P58AVnSb5f+vpcpnChmnDhB5Vz/5AIXgXBEb+DtIwxx8cnq
6/TEA4Mvau45owu4tNLU6vF/fyHLQ3mAOI8s2cQP4SIpTHn4F7uY3BG4/kFeFTs1VDKH+5pEV0lS
d+0Vvn/iSvlLY7dhNM7aZYgMlHcd4vZbThVx6Z/cBOzCYHmPokyfycN18GYifwmLsZy0bkyBNqwA
zvsTArJW69LMj/HYwtzv8/DaB9iLGj+rH7qIkazNptHRqNsKutuGD7yV4j0jsr2Wovk7Y0A45ngD
2bcin5tcTJseuNgiMJj+wvI+zinRSPbHaC/prrrWpeaYwzSDSIJ1deowxi437sxqnA5GAwJ/YbXd
x6q4py0yuoImCXZ9nAGhnw9ksdCAFNIgnB+cTEsVDbSdeEkrcLEGdcVUJYUx3TSvbkZ7700RMaz0
xAsDjaIny3r7qSnsXyV0mrUsLPjlHjfkNki+Gl3u8yJ/7xlx3hmt/MpcdME6Zd0vrWe8gcOr1ADi
qp5u2H8LCZL1XdGhCpuVdF+y1LwmsUXmspQpFSFDcfyvmr8+Qbu0VnHQNJz3C7EVBKx3/2Xacemh
/0i2e+e+kkTPjfxkmUQ1aid6GyOJGDFvGo5BI+HChFoMHNXNXwgSyZwccbscUKC/zGBxsSrn0LQT
BMyG7jaB9jBAhm5E+0ZBBsPJmEQfjvEH+O3PmCm3RKbYDlL7eRiD79p2t2UF7GeuamOdRfKhrbuL
Dd0DYZ2vwkkPOQHOqKKJ2PIk9fJ+84Nt6JVCBV7yBeLsl/IovJSsvO1gos2Gp7jvVoHJPpyG6pmb
HkAiRrlElrugYmJAJL3Gg6OSDiVk2hrkp/EgD2FG1DwGrgy+1PIZNzaCsdI8ryKnsLaRhdMcO6Uh
TNDoPq8p1SeHUv0/BTDi/xJVoVZ5gWNZgfTBrdre/wHAYgpxdJdWCl8L0yaduZxvOZ6OlT4Lz9Vn
PElPmEMpMO8i/frfpJ3XcuxKmp1fRTH36AASQCIRIemiUL6KpujJGwTdhvceT68PZIem+7Q0ownd
MM42Z7NYBSR+s9a3RjBM6Qz7ZSHHn5Mcq4TDsGRVOYD5fToaREYs3LlxxoPbWu5OaTa2P5QER0Yx
XwPbmHuqITIiej/aho1uv9YOzBtVa3DhZyxIoWv9ZxFH//ojAiUl7Fa3XFsIQ/0lfWvg3ByzRPGB
Lk31PFqkaU8aYT04gFn9F3nr/TTSmtNU6CERANtET57+7d+zyv5PEVtLkNI/cYld18KJJJXNt3FQ
1v4zlzhkt8yhwIY1rPHxdxxGLPFqSuiFB/qLU/opUHBEiZXWIqn3TUzTNsvCUMnqa8YQBd0vyv8T
qu6/RAAZvDApKc8s0yUC6OfP/wGYPLuT0HLOHOSuGTivzDgXy1AEy2q1oEvvCyP97AwG9Voe4U2t
YwZISNkXOQCSVwfH5n/8TklrCVT6x7dK6MKS3F0KcwyfmvnXazIsctn4nC2II9WqKHY/uFJSB8TU
lmuWNAMgqK4hIbDRX1tVfuqu0983eKMP6LXyLVvmrAgYm+k8mVqRpkeyHPH0uZRC84jg04Z9wcDD
uHIr8lZTu6tRTSNQm3X3KcxTkL2sdAKtmW8hnH5HjUyO1ajuf+rnNmPA/hMrJt9+2omfkvt3aG1r
HE1MgPC1GPI6DpN4/3Nn/ExfgBs2RHtwe8xB+PEb2POLNY2Ye+yiSKsvTuu+8t7epS1RV4XhD+R3
nFTe8qNEkfWA/ffmB+rB8jS9CPWib35LSYguLUiD0ngIBpr4tB2Gw0/ww2jYH8xUWYwsA8UoT26L
cm4Ofg6fxFc98o5qqy8FlFi+FGIie/k336MPzQMCSXvlkN6wKceWULB6BLpcNxiBuggzJfK/8dPK
/zSm034PoA9WsCbZiLtZdMJ41970+NtWkk4c9mFxmGI7e+ZNt7DPRYne3v38KMA52TT44igF54Vh
k9MQhZhNItMuT6p1WXL1/p/Ub9otu9vikGs8G8CrVHd6qhOd1tsShK0DocoyWC2O8WtF1MR3axoe
Blg2dhNuNysWxWZUQ3ZVu/WdTKvp3SJ8HbBd5z77IxvuoM7GhwE1DKPAvL1MuN9GckZMItF4htXT
SzBxwLPDSLb6jPaKvju/TJisOK7N6c1QOWNx4mTMudqHiW7fN9zfgsksFHZyTdOlUugcdF2FM5zN
yW2vrEadzBRQpxPcdZk23jptOi5DpfYXcdu2nbXmlgPqZJBivAwif5COIEF/Lxs2lFtjgaAs2WLn
SiIC0eWIUDl035IignJvfLqlUXK7LvC1YshWJJ0ORww+PHb58A4W85R8qT10OQ0Hq46vc7upLxH7
udpFEWVONjnqTsGlEppbV7SUHYWqBUbu+rPCRfPYM/y//t+/ajNcbTNTLlCbrnuLGIDQjX50nlTT
cWMIYjnZhe1/vom+qD3joWi5UKdL0ujDZkiLb4mQA5hQFDBcNO9+muGBIJEjDRkYf6K3UBWy5a31
1EIlz2BIzPk6YtO3880eJUSoD4ewmiG5dvZMl4Zc8fdwnRkGbRydgs7E9zOpELWNFpzRLFNchkPK
Dch6mPsTCZ092xRnfv9slzA4Equ+9WMWekMsvjKhq/sQQ9++bC0a6cDd/Uxos97n6eUaX1VsPxCm
Yl0HMV/0InoG1QcvBt/AZEz6na/1kKWMDmaIUQcoOsroPCfpFUP78bYeoB6gLAGqbrBoUWbbnJy8
neBKOKI5Rf6y/Evm4w9Jb7acv3ORnYqEYsQ3rleEleInaVd4sdXpp670oTuYpX0u3KE76Jp+1cYq
u+Wpk5Grho/LgNC0ZcAYANCbG6/T0/YuDJre0yQ6o9kaLmMXFFc/X5oFhxsQQYKeJxUHXWbRvcy9
LJP9/TjFDqEfSNoMpy6utQxRmsnAc8dW5k/WObiPS00cDLW1CfRgv03aiZpBTv08ltEA6YdhVDvZ
s1/TtbjZ/rz6bNYxHxTZ/udXubpOfNeLl2em3x9i1AQ7KMvjkxL+EUaD+B10z4MPObEGJjWTfXTs
nSGFrkqelZLXqTkydNN0Y1vbYBZ+KusMakPbKaq5pY7BLcxaHqzPbdiyOsQ4vfst0JXSlvzelP06
ii1Tz3YwNk7RD5M0VBfdjq2jtLCW1W4b78sJ8aZGqCNIl5ljC4RDbtZXaHFrnInY7kcCC9fuJKcd
D0cYj1ZybeEn9MzAfgdvyjoaQ/P1NDvvMzaRU63jGphE7FwJ7pEr0wAaInTAFtMEciFlt3iya9CE
8cigNvVLZtxWne9bm5hdk9yZtWiC8hwmdgMtuJv2aTrClcaFjw6B2QHXdXyXFw68GZUSTPXTNGck
5ESpqd3GBMZj56J+Kh3OtLnusOWNY86kO9gl9sidULW4+XCALplr5r1umEe4tNWucuwcP6B5mrpi
esst8m+msWOyOOobDOrwn/vknSGH2tAoa7u0TJ7swRcblbgAB9ES76oAEWs+a+JE4wg3aIDgOsQE
PotK7Bs8uBYu2TMgm2QH+7TZBmWpLiZd6Sqohk+TUQdMI6PdAHxD85wi+PIhHlwEsUrbPs2qswse
5HeljNAkWbssnsAvp5/aRB6wXYzMR5dv2gCdWGOB0s9u2b0IOcCZsOGutLHZP/f6C7ah69+5OI5H
xVX0nY4PU98/ICdt37V4vkZHmJez7ulVXm9+MFVMFggVtaK8eW2niWJk0VLUTrOzcwYNdqkTLjgv
0cRIUF9kZ95N+7ga/TtRZqVXBtAX91Mlb35eVcfPzWg9WbGHT7Z1oNVnitvihOaEH3nQPx0rVcfG
HNwTQ8B1gaF+q7q+O/URzEinZ83qdyg2ZL34wOwM7HI/wyUNHhBlY+vMLtZk9jty3Iicd/1FKRpi
huv3nR1FH9k04LFvxGX66U5RQiM8WvaEIu3bXVYNHSKVVz+xo2fdbA4TAthNPhjGSbMYMA6kVGDI
YKOYxVZ/NAooSHo1vM8chQACMPIJPEKpN8N0aybEYpXRXH52xxbx6amCKcVWbq//0AhNonO9toZ1
ZbgVIXuD9Sftk6tWzDzniXBcJIoYWjDpeAAG0cQsW7IGwsghEjotKLdD9kv4xkZIJguV8LbHHLmO
AtQXaD9ZO+rMqsMuf9QoVoEujeHNlKoaP5nFZndZnM84dtknngduzMV/ivVUTgleWvd5TJP+dcqS
kKGLEz4QZl95ZjE+2jqZQ7A1GLFg37tUcqdpfwJDRwmeU5ASQOmwADS746wXw95oo/J3KRynT8AV
ESksgEEoj5BpcyM/tj8Y8ywr1pU9hbfoC5C31YtonvPu0C+I2Nw4DfAdvHnZwmfFiOGiSyGwLYdJ
t7y0zm130kifNSx0x86GCxIyn6kdrXgQdnP8iWvIYOz97CIMk4GjnCXUNNIMkC72A8TcZUOdOIG5
S+A7bC09eV0UA1uqNLZSNfysH6J42XFl6V31m6X9T1Ha/5hsLP6aJSt02zR0A0WuZUjD+GuWbF5X
pduOcYWUqlgPvAfX0/IlUbdJw46psqYSxSRfHKPki3T+/suf3wta4ih1F+9Fjfn6CsnQ0QwqyHpa
ntISmDq8C9s2L79fSlYqxcCu7acf+i/Fge++i+v37Lv5DwPB/38yw5dX81mUUx2hjyGM/O+vbv3e
vv/TLzY5SSDTpfuup7vvpkvb//nffz+L5W/+v/7hf/v++VcepvL7f/zbZ9HlRJ3dfQdRkf9TvLdO
Vs7/PQ583+XBez39y//xGwguxN+UK21H5/OXOLmXucbwvQSCG/Jv2AmIO1aKgZoiKejfA8FJEVdI
JV3mIEQ9yOUFNEX3kxVu/82xTIkuUvEg1HVH/VcCwcn3WTKM/6HHpcN1TVu6rs5/Cdv8a9ppEDdx
bOVO5XEyjThVzPKkp/aLJcVVViKGIc/lkIaAz+CMQijKRuSVBciT7qQVyYiFVwvWsZ8cScTBCslO
bd13drCulLol4o0Ee9o4T7/GOLeLR+weuQOawWaPAFuVGl3GlDgBDrCGVFBV0LpZk10DpWoJwm5h
DFT8BYzeT4aVZOuGSNO1YEsx9MSp2i26MODb7SZOHcS05EGt2mzhEcyiOmCxRPqPhmAsQirPycLr
NfWM3VnRq8RH97+p7E57Khu2tIOz1SIyAJj6vEWNRi6MmbAOHCLkyJgoiWqzmeAmPBgjrb+Pxkff
An4TBAHbc/dRR/Aci3wDFsVeY1ZcjQQyIGVnOo8u72ilOcVRaWi7JKkg7LHFQ+cYvUUDqAqI6CeT
kLmp+XDlEmfhg09otWE/1pMDTjoLgWIMr2q+1MyqzoMyN4XFwsoU2MxhItqrKclf03nYqzD5puF+
MAfKdNxw706KDScEerjGhqtl47dycI9jkWGl3b5nPgN98pj++AZBqzq+iqCYDq7lQtUT+k6neyNo
CBkPgEwWPbb+OsvP1IzZamThzvSppgrAUzOrgjUQCwDii6k2Sr1sZLuWhkejRGVS8VRii0yHK0t8
RE13KdNoSy4K1bkd2l4BEaqIW+cwKucQDVHvVQVgwUR1a6NDkT1nRAYFDG8hXDFb74imGyYc+hIv
Kzlv50DaRF6oBtVOgNJHFEu6iyrWZQKErZ2Gj7w2/7AJVx4o+0ds0C+G/9pVyH21FL8D6A/ujBY3
Lax2X6BbB82hYfiAGWCX41Z2Wrvu2SdVRobWocWW2Q/yydXwsmvubVsmNAUA26YRh2jWFTtnNN9S
rRtJrnGAJejw+WTirBJSmld1W4tNl8Znt6MfzcKwo2KcTiMJQ7gVn6Nc9WyT3euxDr8VBrb1fNMT
l7JFdIX60FSjJ4zI5BMFeNPYjyXJuOd6kfPFeFdvRfcRj/VX2FS6Jykc1hZAgcxhNs1szNpNsr9K
rFdW12JtQFEumZ572qhtzDQH0mcPhNi1BO0mEp99YDyTVpFj00WJNSkUBkaNjnVqq33Ud145Dh9K
pbdCDdhDY9IuW9zYJCLj36hYOmhfLqKuU9zwjJ9rXLBdUJEUNGbbDHkrCHMGrDiH1jUG33XRA5wi
B4exKCiNvRM6ngGIb0UgYOjNGUuPclbfBMJCnvFTRHAVNEIMOevAnoc1AOISkr6LmNmVH7ab3PsE
EG6lrse7tLIpEKcc6pYikGZwQ09OIcoFdy1M8wlSWXKgNllxEovN0NQ5MCn90o75qx4SKQG1gkvJ
Mb00mbgwUNwTBxw+WdIyNmWev6da+joEKvZCtg0Yd5z3hPikLg6fywlIZkE1uqod68a3USSHQJTd
BCBMmHf52l5a/DLkXV4u73E21mSpVkD708ozxmunQeFsThp+eYixNmJLA1RQqNI1ylqQVwP9A9jJ
gi3ncprRlFfA0vM5d7k6QXgAFj1Y0SJwW7yE5YS4RjFJQYwOWBx4aT2koKkSfILDwsIwceOxpRp7
dMmRzyZTqXI9FMGeFvFlyiPMRxGDeWB8O18EJAdyUHjEEq8kSN9TO/bnUUcPUPQsxfrptnX86Zz0
j0kEHLdit+kZ6mNevLZR49qrsai+ItrDOkfSpaevTqgdXCOpzqqyDmGP6zxqwMiEvUsGj8mNSwg5
FNQofOysCvAhPM7t1Cbp5tIJGKes7bgeEhQnBbaHvh8fgo4zoENouyrNFs0vodypdj3G7uQhZWcz
rkWPJm1vQKrhSkXAyudce4ZHscu5SYnrJKvvpRdn0wDUlTpItEfnE0ZDvIV8NEBR1lo8Na29pHRl
A7Mj9G0klqG5tb86jWCwtq9YMjfXc3fUAAgx8gSCm+gMdpHMl0zTVmRtswsUrQW9dkQSpk4uuINd
bY/WepbRJTErBrGw8Iz+RTFs2mgBd/UUpLeF4Fwwbcy17Bhe8GHb8KFnpDEzFp+BItYoQDzDp6km
go86My/Wmb7QRyTMSYZilQqORjWeeE6+WLmPVa77Gn2M1YN6TQGibJTh7kqBKIhUMOYD7AprVOrr
xB/dFd1FBoszokNKX/zQuFcxazzGVy30IwQAHYB7jhN8lnV5JybmfHghzOUWTvWEYCLeMY4Drtgx
e1Ky/QpsRh2uk/U8Kz8no449Hwn7ilB0gH+MKbomwPwONkvF7Km6kcOaZ3oKwQmeCTu8UmObW9Lu
WfgUrXGKPNk1RJbzDwLz+UJ6sWlLWW9a3KnLNQxoPOVwtP2XABjvBOUDAslF8FGuyqo/50X+2EcE
kKMJopea6mMN+muvpY690tJiKwzQrujGjjydQvRY6EyQMay6DB92xlPWlmCPsaOR1OYOMAvzmUHP
AEkmbM/KjO612fx2sTWUjJYpja5wT7xYqsQSBP53BXz3rtJ433RWC3Z9M1AncBekWzfEndISq6Dc
fD2QNo7/4AqkabWZdJhiSVMa3qjeaiIyVkHaV56bhh+R6YI4oWQC8sXOLOoPfTJBFy5XYYyDrrbA
5xEVB402r185DryB4M5M6gdAnBJ0LthzUbd3GHbQvWDUEQEWMyZdfhNx06BMdyq814UOdi8UBG5N
MzioOsIAWSIUa+76Iei34WD4pEaPh0KQKZl0VYUvqePW0W61tuX8r40jNIUSfZV11CMiWXBbZ6s8
usuQyHlxc1XllBiuyaIdVHzqj1gq7Z7FKQeyI+Frtql/X80d/y7UGVw71snEB534+DRUIVbL+2gP
zbO7kHmBTLHgGy4TfmREz4ucUl+XbX3W/PluchjrtyHW7c7+ZDHO50xgrB8bBN/gU1G4Qd3sTaTx
jdGkUBoq+6yxnPVgqsBAAaVS2A0Hoq3tcAOH+NSSI1incMVy9WT5dxaPZc+Z+3KnFa3XB6LxtGKx
E2Qain9xcOCJtfP0gh1wsdQJJJjLO4ErEiKQTx4q72wWNI0XTyk8P8DWAMKTVX0odFdSLdWmJ83Z
AG9DZoPxUAE5vcr9Ym9O4XAza28WJxU+q+BJdTBkK+Jf23HRSIzKc+eCaEkvNDttJfrpSwbY7N3m
zjW8XKB1tmz/OzEX6RRnCBBXvMvbsfdfJ53XzCT1WGgRbtOetLdxBJXsGuU9hFC0Iu95hmW3MWfk
hJQ1sWSsH6a7OnHWcYljf6Isng3GmIG9EDWH9o8Lz1gG+Oy1BKFRibC3lR+UYFStYXMMBiPYiAJ+
d7iEFQoXnuSDTOMMHlXyjuB3O+oM4pzpWcddug5NzIy2YI1T4y2uUsdZpzbBde9uan5PYTnv3Qiq
GzYNcB0AE3zg4L68d8oOWFGr++scdEuU4KNWGR5BZ4r3sdRgaeEIC/XixWSe2ZhwN/qS+x6BIYEW
5WZKwzco15DLZU0BDViaOa/gIGwezCJjKkJ2n4YwnX5HrDvT2QDpSlD+Dg0AtBdc9AJrF4b/skfT
KpzPJF+emeUafxhuzcZ4J/LjPmxR4vlq/opfdVIHPcK6d7rD2VihnOD+Yu4eMlYBG95csT46NQSE
rawmO/Y+ULuKkfxqyeBF3vyNons8m1xAhwZRYAaBREpq/tTGQ5hyNIA2UYH+ZS+j4TAuh23mNzyJ
+GsoOoiXsomLidJrBekSDxtuJd3UvSGDB2nID0l2DW9jgSlY68iBBqqC/YinUJHge6SWFVNYrcmq
SbdF2vGMFMYKzgS4ybQNPWS+RmR4krjIjeGELA6cYU9i6uJ/5m0C9bCLuiY7hePJd3pzJxpgYfbk
8rbaIyBf8AXiIS4WxJHhK54mfbFbdLywAgCNTgXVdUW9CGPMi8FIVYN6Nql87Si4HTR7k5WsK4W8
kA3wh5yPew0hKAip48SYjn6Ae9TONBSNcXrT8CmsiBNGC5wCfEnAZJZq+PI1q9zIzL/ydVAgQ8Ob
11XOwY+1dE1MyMqqZs+XkbXJ8gQvF3s+GrPzRFTHEOEQ75VLiJSAiG7SXIZRfImL9L5POQvA7GRr
p3XulTXehlX2mAyusTXmAbBmAfuHNdsMgHkMCOjpk2af4lSM3BJ/KPG5ln0Vl9pD4+Q3xRy9Cb7P
inQQH1KJEWY/xul9lsh43XTcG8xUz3YvIep8ZbjzICdkXw21hKec+Z7UGvKAnG28kKDk8Enjyzmd
FA8zSpGtTPyPenA+RjXiJEmcx4ETMUFqT9uWYi+j6yZ4BMi1HyT7FEsa2EjiM5rzwAB27yru+8jK
44OTSM5LHYZTOHeAJwMw4sQFQw33V/nM5hj3b78qbQkoTgRwR6BnwtExN2ISyqszhDiheVZl52wt
8GwEf0WIq3q0VvV1XUOdjiNo5UOlOGcyF88GhQhw0lVkgyhnenMxEpcHQVNj28h2ec+DRwtx3EL+
47LKDYCD5IAVcfDWiSpgmgxqmaIfF1sXrp2pfxW5+xE8m+YAcrYKI9Tp1YvVUeE0EsV9nfeeU7tk
v0/9YRQ0E/nAcN7SARMQ0HoKiOXGpG6je07sjm/IFZHH/UXM4MTm8A7H6Eo3GU3wrJ6JkanjFy54
KGAwSsxxr6Luhg3oPkVJY5q7kB1fXVRez+0R3gmfxNaCljzP+LxbKEDWjvfd4/y7MyeAyeyYyIag
xWhG6O6ohFJ3X4/2/upgJQrvo9S3E1r8xtBuoTFs5q6/DMbab2BDjPNVFaqrwO7+SFSvUXCXQu5e
oQIJVtKIDvMQbuviqHQGOrIoD6VK+rWUzVUduA9ZPGzdkVB5k+cqmbUv+lh8+CL2iiLRVxEwQ4af
BShwAS9Bcz+qTmG3wxQgxpsBeYFA6KmnG11Unh6kmwpesjuKt7bKYKW6TBbN8QTh84Qu/I9LbYsY
YFON3Qle/iXvkqNWpsd+6A8Jj0OTmnB221syR73Jvysd7aXqzJsubb6pAq9tJz8FjkKjweypTrIn
ySY7Gq5csz8I06fDDXearl2q8mTyHAQ1eOaMwylcQt4J9Blb6EA6TOV/4rPZjzOFXVkTAR8cKh78
a2LNt4G1snQWJFl2V+kV7IOK7J0xeM8K59mwwksxGQ819e8cD/vSosO08O+tJqXpK0mPjDIqnIdT
mQenlCIhqU+hsXMErh6/ULvMRHcyWJRHQlPGann+1UKaK5aToE6DTFvVur8trNzaEuUB5crgUG+S
fNXxX5TU8QmBSLzHxXGXXXHkL5FLE3uwOzQITCBowJ2iPaL/eowDw+TJU9AY8NhaFWwSCPzmMqoz
7UOPtK9B8DyVJXODliNvll8IMs9BMZKzC/aoNwkl7bIzWMx1pQOQVSJ4LS1xtH3xNvLmFyRAm6WA
zJVO2zB1tqJqv51eHeY0P/WttV1oTFXof/Ru9geRDb2qwKGq8ZLtaoKWDE7uLjfIeWCPe0+pRrgy
kVFCM55kcoJ2HgIuVFeyQTcnqKDWvkTpW7qbXosuaeJ8ZlN9beQa+c49USSqRyhlvepGfrA7F/GJ
l8nskZ35JsO1uMJPvDHzdjeF8y1qsf1gRYKpgLaOm+fADuiK9AFIMnDtoY9JATCvEu17Tl9UeJeY
cgMm6RfuEaHv1NAR0keQ8txHEKRIEL0XJZPJ3ryEru1fVaLaxKp7GmVwnuRt1pfnIKTkjzBjH1N7
N84Zp6/KnsjJAmVe5MQe0RTChl9nvkLaXRdgT7mXpoUhVK0CN7+IRHvqm7VNiuZU3gJMZb9UmALO
oMG5rf8hrIazuLKf6xQDNjRwEpYIRwlSBkG1zxRGjS8d3bChsLXV0INXej3k0K+aDPcrbZQNPL8z
3HobzNSf9InbJJ4sL+FgawwXjxv1dcF2quFaQ++27quu92Qx2wcE2QdBccC2xQEqtTwKzAqXObqR
kn4Oo8GzrOz9SEnA/nG4KyEvYvenr8Q0+5b470s8rYft49KYkb5SpKPBHQLXk1KNMdZJ29hzmEe6
JjgGfJ1rIPHJaI8r303g2LdeZKbdNrJ6xgO1y8Q74GcyR/HYZO513tF8+vYfRignPYP52zbtZy25
zRA/IOOhmiwLScrACHiN55iz7nA8rn0N0XiBIHcLbpHv1AUfcgaqFUcFQyI+fuHqvLSiAO2Vl1+k
Cr2xgo/3PDk2XT1xgnHE36ZaE6yjPH6HO34rJT1AYj6UlU0XqjPjztypPlSx8xyAyb1aIgxIoiJX
LbBvmqLOT/R6FjwKxjlE80TkYJnLAz3yoLANV7YqFEh4XkqQiWwf1k2wfBzXQM2v7TRTnpbi5dVD
f20HzuQNbU+Qsm2DhTOM6caobHff6ONXxEwOamS8ReHFxstuP8yBGWpP/rRnNOVn2iyZC0hB47k6
NhTbt2XPzdul+puoow9QOr7XjwyBRex+ZagEMOAMOuglFsrAliRNnWJONKQ+kmOMDpTKEJAFdS0J
J1+Tbjw0DSeXL+WxyBWIUgnpKSV1fkWaqkciaclckgYjjXmG2M0IlVjypiJ6IGoaaRtSpsBrC7Na
J7npAhn1EUOQPS1xy87Dn5hspRWZvnId5AzyiFNYuO+T40UlOXZmSrAt82o+I9rahAHFrsokXCSW
phqSjTVkD0DQCdP/UZ8YPgqCPMi0kouYQIGzeyzQwF80LvByrk5YL641YODLz85SNdE1j8Gql0sG
QxpTmd1g8oyoyn6HryP18KlI2p1sFWJ9Q4wj3wMAHr3rgwYry3cBeclEdkbKB6hBlIDfnSxTuukA
F0aEhmIE171iv72xy+ihmPN0X3TgGdoehZ8QOiZvRg2LGt5suCK7tNtYSfBZxaG+AXi1dSsaWeLe
QQ3HJs36+CEhBTB8WCw1HZDwiEgo4M/EBipGHzLmKK2s4EZl0Q6NJQSqzOXiXCgPdt0oL9GmyaNt
tmlGyKTJA4fqTR5S4Rs04nSFiZMcGC1fhywAGHjUCZ0nXuE8jtJ1EK/zsPsypLxKqvBmqCg0hy4/
SJ6+57krj/jhE97EtiImmhanmOvrxsIg7TLi23RSnSszhHqp3yQ+hV9TJ9eZrcPScsjhMIgrb7ip
Gf3seIOEAbte7LMi8bfwFXgZiDlW4+J2aqv01qyG66LsEQdCgoJLRFFAYvuayEyM99W6HsvnqOqO
IozXUIL1pdZ296Vx8W/0COEPW7OOsKMSOJNbPuBZR5dT2mxLZusM9/4z6JRC+bDLIwhU0iWrr0Go
qUevGMrXRdStIp/IIgfD+zA7xdGO5qPfIqyPetmt29Toj5XUk32imcEN+ct3Igbk1VFqrxgmGYfG
iS6taw0eFwwKhJyRZfgW+fl1AQLsXBinRKGnClAQ1S63fjuxS2GwUHvGBJrVhYnvCnRc0kbdXhDh
IpZSVSm8m360oA5sE4YCNQQ+lR0oXtdzEDxwmAoDZjmbo16u/Ta9N5BzMqiaQEwCa2WqugqjKwMB
lGdCdC4iA0IWT69ETyQaIZDpA210VDH1dhj+ezNltK3V+jI7u23C5NxY6cD/tiXOejb8ZKfnYGfY
2hHv11TjLtZm1vo992kXahfb5F7tc8gVUmqkONWIanqWqcigSMRw+2M2Q8GI/PfAZArPtAiDuw76
QuiEVkCYXU0jL8nMXnAeoMUnFrCfn3VXJV4WABMthbO3NODSBhfxqhrTG+IIBY8oQU6WeJ/p5JbW
4DtpEcLqWorcm32FLms6Hre7Ta0eI9FQQOQEh8pCIvlS4fhYRstJThGYODNiN56/OMFI/VrC/wDG
enZbvnKiaIwMyJyXkdtjSgbu25TseZPKAPA/bFuLCKy+yzYGxMwxxY0P06LEe2cl1kuCInCHGZhQ
JweTKLl4qzGub9yC7QNUv6/EjLRdSwdWZ/F3JXL/6NcAJpMlZ8ihybNYfswTKBuDmJM4gyvKcrXc
DSp8DJySAWBvqm1X6puJQNQJwjiP48ylDYeUGy7NWezAOyzUW2I0NHc+l1Ixwacn4OAc6n65ZSXJ
zLe+6jQMOZYF/xvtI2bePDxFM34KRgmeDUU2DtCqhgbr76DHLSEWuClSMujV/Eb5YkieBmHD3Nek
iexavTnGdfuZt0xNMoacDG6ax8jXmckYwLpma8TW0QPCCim02Bizp+xlRdQiG4qsSTdT3hIphE18
ZYa0AlyznpbAPAnKJQmCwbxdX0ziCcBIv7pD2j7VWveARI6W3ifNs6N4CiNQmWa+bKu5e/d+5x+5
6sD1ZLnk6ZrAAeE06EpWEjoADcLzLM/N8F+5UjO27KTZHej0qniq1Fb04X2taUdZGPIKHO93GYUg
olAxrtIpOMZRfq+CRu4rod76lMmssqH1on4iuaxucVgjMpsC57WhgB1U8dCn/o1t0BUN6lGQBmda
06NLDNaUJ3cwdCjrtpkY+g1vwUbvfZhCDge/Br17lbrzNX5Zt5R3gfMxKbwzpk2HrEXRXULBiQIM
IUDAYWMMt2QtRDWVXgjBbjM589YpBA9np/ssGuegRcVjotSTRlDAig3wY9n2p24G3IM0tc+WrMYY
dEWIDYgsJpFugij7LGX/BwTn12RUr4ynV62c7wm489HxM9Mi2IcgI0auQLfSq4B0GeYWFu7Iwvfi
oQs2lTBo3OgyqAmAE1ec5gYrtDCFzKKhntyZafwE9fOS6MHTOJf7UCWngcxZFgGDXDXGXVxVCYPg
EfjR5H6DKTgKOKQ9MbehBe9myip911fXjFXvIZTq+0xSg48jnAryK5NVUcEuJUluYNFCzmiVlTSO
MtlHTnfWVKUOnpvkBTMZwPRGjHg7XExL4OvEJtR7sO9RGD00ldj1rF2ILOvdjemwPM+YTN0YOcve
QiuVF41AQJtQQc4M22u/odKUEw4zIInMu5wEamfYvhC5J89Oaj3oRZLtMx59Xm2V2radIhftm/T4
rbWGXuZaol3L2nY45mwld203PaSzRei3Ue5MGecHcESk6bo+DDggsbyabtxkGRaEOCm3Zq6Tibwk
rDgwMc9g3OadHYILx8Ugrxz9EY9OZkw7OY3P/4u5M1lylNm29LvUnGuAAw6DqkGo7xWKPidYZEcP
Tt88fX0ofjvnP2l2z7FrNalJpISUnQTO9r3X+hbcHXILsNMv6efemBJNCPFh6/oTtHBmGRSl9drL
KC6mkMC9tjukkSofCqnfkpB9fC/7G7yxlmiQCh53VK2mGM0h/lBn3bYb/CbmhvY9c6qedsvoId+n
Vaha9g4Dp1PUCu1BzSl80mFKK8IPk+JIth7WEcHV0zAnDKktXUVohlZZYtkNVKgiQ+nJaGnGhyJ6
xtRKZINVv1XIwNn7094jshBBSYViM3Dbdw+WBH1EjZOPJNCxWNNByp8AQO/KWnBn1tGYDTi6D14I
zCQbYMJyUTAG506ykK3tbRy/WTI77UB+OxHQOIIk3jwM7psYgewSz8djgV2XZtHwzFCGNgwDBDdP
1iR4odRJC3vrpNGxL/V86+bOeDBxvtDVnj3uQfZaBL80Z5j2LdEobTkRlt3n7HB77MCG6ju20BMt
WA9vI/2BRdlbiOt1EsMc/rwH3W1LaC7pbqiyVcUde+cG5loiOl3amsTm1AB+09QuQPa/BaNhLapW
3FSqINjJ5thblvMAJxnZAgIu2umoihwpfTizTPaqobz4Mag0vIHTWQAwBSHmm4dm4m4at0a2Cxxj
Q0ACHYIhOLpB/zPumadpqDVDLEaJKWeJkPnATJuuS0Vztsj6AaiaetZrulE27bd96scLD7gpd7+U
zhmScq0PSaIJQyyY0y4RoMpU/mr7MIN970W0FsUTi7oRCO8WgPJa2CYchN5p6GgReWM7lnZqqR3S
uGZjItHlBlTJ28SJzrSxu80Qgq01JvbOMdmLGAlDtQbCMWMA0cqa8cE0CMTOdGlvLaasx7iT0zHo
UGhhrtKYPOIWwDW2DEAwHlXgWPCFWtpSNRNzmROloPeZu0r1/j1r6T/GcUMiVncd5nLWqMlTFWJ8
6SsGEH7ZPJnil1ORqIVlAEtKTaRc7bfEm8lxSYrmawJ276Gt6CsO/viRZKm/4rpq13EfvDoBVTJh
rPoxLdmTEY3X06/depxtW+NNk+5rHTjxDKDQuPzpULdmtOuC1EUIZdDCoOszMnvWYtdcV1z+FP7O
RoU2d56yQ2bU21c7INvC9hCRB4lFE2XmLpnL0WzbhZNdWCBi3sY/HCm+RF1Me7q0KWBRBBMh1fSM
pIyDnAHzU5uedQxOJWyd1aQ7u6blDseImsrCHWkoa4j19OIqS1xUff45APYRo7MbmDKQ5Uv6jqy3
hXsUVISIr+rPSc16g1B8BgZ35rLTVghk94NJwT1XhrEWv0n7zfEkXSrC0CEV7QW0t6ArM/gXVKDe
LDtBcasvbRl+N0M2kEBhNnrWvljsKBV9cFEEV5eo5ZXRc70ij9Yrd+VIpA4KsmqdEj0WbSwjbBdj
T7xuanfxPuDmHOYKPCvdcMTwxUsNXKKZ8AUhNm/p+rneMmWKrxeaR1acve3aYZfK95iVoYywQdPO
QYQXL/HOhcswJiDcYwc1aWj/zAgNOZ5rhtMu7FoZvntwoDFFMZWwyQbHPo2TjFHjJhx77DuxD+dL
Iwe7GEGv0OcCiBwkeHsbzfig6gdI7Ivfepq7m0Aml3CgwZOPoMNjDSK2Td+FVlxuxIQxEKLpNOYG
xc649nPOUD2irTcppGEdgWSDrtH+svtVNGFlaeOR8WkSt/sgOfbjaD/5yXiu0LOz9aKIiS8Ib7AR
QT4SOhIcQ9gETWX0qQGuV359ZUxEsahsAO5xs4ECT3fFG5fjoH1PGWAg/eEf0I7H0fJ16jYAxQDh
fzfCvnV5gJDLQgiHcGJZj8ERa1Gzbps5VbjMdyJFvWKxPITOm2Gn9StxYQs3Kbgo9MGinMA2V9kb
CdVw1iS7y9A914Q4nVImvctOxysOgoDStfEBmq6A3S0iN9kJ3P+LsCXEUS+ktqks+eZJzgKk1Ccn
jzUgvaG9TZpwn0QMjJ3cRZKiVLZh+bnqQYG7itpvchGgpJQTmWOae0xL4H9oo1Ke1iWCp4owedI1
MrqjMDXzQ6aKPb8rKdidk5LLznzUHkMqioXTDXvit16zuW5tY4udZNJ9eh5VUwvQIkHFh6U4fHMJ
o9roFZFBPZYV5BBdiYJtbdTGhbTebtejHBSseoeSfgmFhzq3Q8ymY+FDd94PSfzppvi2/ZiNrigA
7dhR/Jp5SbSVzcBpxhKgZxYZjtiEfA+tg5HRbjEt4ig0J3imLlbkmdUMiRuEAGUzPVhOeCjN8Keu
gMrnzDkj8zWV/gn2HMzREsjxVJW3sdMvKSvqmtk0vgLfWBAkUWNG2/stKVON7sGI112qKsZuS06t
n03CIJcd/idur/cKKyTQU4uETZdSKaqlsbQEhZ7mmSvgaSatGbHxKiyOk8dN3EPmvUl93EI9+2r0
GmdFpxBBA71chT8zyugQ5Hrw6GQy3uQVSW9RE72QuhW8RW5+04Fc8Z9atB2xF3ojio3ntIoGI187
O/EV5E9GwWHuHyaHqSe2mIHqpiejsgyJEoHmxJcP4TO0e5JX2nHRFVxlRaIlm9AjG80LFklWTEff
ZF0RqODYUx4oVSCMdyYOm76Dmai6Q+0vMoUkTUFrbaykW5Ma+wDjXacqp8FtBM5m6L1VPRIPy+ZA
T1qiKX2uNWUwpi58eMlW4TCwATdJSAd3il7Z5wyHwzIXEyQagRXIHbIzhbRapvDUgjR+N2ahcY1k
ypndwp1/0tBqPzCCvXikupFLQNGoiDtkBIZ/itj1T6xd4yLeMF0g3niVVS6jJpa/nrhqS3Yd0hnx
lEwoxqwBf4tKOmerZcXBCCumf6y0vnIApIUfo1+qJebmb+kURYSNIDIdgPxXPShNvSSJ8awHjDby
wXvsHEpb0oxQq+lItysRoHzz4rUWNHjVXvMQV5OM6JCILr3gZtYXkcFwjY4JzsSratzvRWKdmL4j
DDBtd+lUaHAJOCXUIMNJqfJkM06Qw4Ci0H8Qq8Esnit67KiYclqknEsPKXxwekbBczv6bIyNwEIK
0zJFMqpN4RlXqx2YOQRjBJm5jW+Box6VQD0cQMkGDAzkv9HUudAh6PJJlrS6c3IRKCQigLpEGNM7
IEjSCE7gCXajggBntJ81zf6HwQ33tNA+63K0YL9Fz/y6y4py+MjD316JjCFN5Qf4OzJ4apdT1atJ
e8vb5wnVo4HkwUrMTaMPGNFCczPlDvpkPnjUmWCQoUIEJa3gBPw3DS/OPr6hDsHdw2BgZXTCtYtt
KAznHMdZ0FRpv01BiDChYh9miqGcoFp7wtfPjnu0dSQtxVIaw8/GqTlbe3aiwv1N+frhuykCOvrd
tmD3F07Mw9w9mMLtKLRbinaFhcAnEzXuUfH0zKIqwoy8lDFS5j/lOes34Jwl+oufWpetrYAOlx5z
Zc3bekNZu4rsCAElZzES/kJ0LDoyGMHbgiAavUAoXVhCIwQ5f4fcAs4QiQ/I3xdY8cjVwDahjQjD
JUZA5zFlEqkN85xDNpdJrmRoxQRcTh6i6oB98ERaD3p6vvmGsMYZ6FpjjWJX2HJFkb9EQ9kkZNF0
kDnn6cFPnGvU0pQO4A2s/TY7WXnjIbXVXjBmr1sHjxUTeUgS6EDpfpjIWvJFQTTn0iEddsVHZFTI
ZISpcKu6SAbdkiU8sMtjIYPfrq7ASnn6u4Y92rUoqEHc/tQyMgYkyQe1Ib9Nxaem7J9Spw4Dejo8
9KC5RR/Q+Q2rK17WbwV4r0aiQZZdcaut+fv13HU8K0TmcNsqzUHuOoSEwZFrs5cGoIhBbIPXBOgV
+GQf7BhlbT22P4LKDtAYdtOmtPADktACURRdA+XILG+2Jpp/XtlTYdrU8xnboIS0gHl5slv1G5f9
2SdpYmtOA/VB0l6tqBA7t5VIDwL1Ond86j5dEsK3SMpp24foXv0ueYKloZi9iW8+f2LviZfeNZM1
5EC01TmwdXDKhzLJkRl4VrSy5MBH5ti7hH0E/1WKHHdwn/24WulTeArY1fcFinxDRdSTQm5TdkC6
tePMVUjjsNUpp/ocYXStJwKIhYFen3Fjt8V+/U3rcUOgAWDQJb77yfAN4hjiXaUv7EQc4rL66Rfw
+Vs+OsY/xiFOjRfEBnLjqvQl1IZiZcN4RAMQrWvB9FvzHUaX6bi37OmtMZJg3Rn6tqp0+wxGbuek
Gpu7ILq5dvvqoctaJppHr6CL1CapSUnrUSpWo5asgXaScapFzqL1Rojc8afQHIGKkRZ1MmjoILja
SQt4NIln2UiAndvKhDvoh+AQMV83axVmw7Lggi5qRIVoTPVtMDLS88j51esYWqZxJu6ZwUPmfLca
bPy4vX9ZLokpgrDBOqP4cvuSPcT0HBlwwtGI0mtU1on4gt7QnrOCUbWv37S+CleijddBTAGjoFhT
ZW3CgSYbI8JDVauSIS89IVJnA1PtYLWsxw7J+YgLNmvGLUbiocifh8b9AQLH2zucLAXH7Sywt4wb
5+22fmhqmsqm+NbjZ1q2rfem6VO8xg/EzYy5kx1pZ74BJOmzGdgqSoYk46e0ums2DN88WkVoeNCD
2vawrG3nGGjIqcNMfppjt7c0ae71wSV3TvOGbdTr35VVUEWORBqRir6xNC8+Nv43M7QngpSnt2iM
aNUl5YJQAiKMA+Ay2mmiE9b7XLiuCNnt9dM+VLG+zjWZLhLGQGu/Kq+FLW//cxPe/4u/7u/2uv/z
37n5/n804ZnmvzPh7T/V57+a9ub3//q8G+0s+79c24AoQ+1uGSB4/mHBw53nmWQsCtOQrKIWrJy8
qP7y2dmMT4RukbEASd3gN/1lwTP1/xIGmG2d6b6DEdP+H1nwDLx8fzfgSQHvxvFMZkyeIS1L/wMy
U3Q2lg01iWfOeLvyLjb7RHKSXcZrRuhf7sfuP6yU3FAbRNoms1GZLsHOfnQA+7cyN4ms0kaZnfuC
bV4xeBevzLyL/uUA/W9NrOIPE+v8b7WEbeo2UauWoTt/sIMQ4SZBjortuSmAnzh1BNvmjmu8/wDv
2zb9pmsJ0mQZnR1FWhftLO7LcuYsRhnz/haRxlMWDa9ZKdnv9PYPqrXwybcY8flkyD0MyEYOZj95
V0WfjhraDb8nUfahe7H36JPwUxFrsmMUNFymgkmyTAP1YeTeKbXH7vK3k+j6ZYP8u2vX+4MAhHzR
8wxQCWjrQQO499f/xiSK8xShCWPRa4iarUXpmpMaUHvnMJ6yH101oYGiu3rASvNNIt7fSZthyBCk
+mtRMFX+x7uMccpu3FyAGVjnLonZrSXNHgOjde7nQzE2ffHQyEI8eEa8onsQbOHm5O9z22ySsniC
sF1dWwdEwXxYsBnYVEhy07TJEV/Mn3ipnHJfteHBa8KQ3YJXHF3zVCufyPNHbkTG90kLXgGPNueu
9fMVOdXeQRQ6RFJZ0PCh6v9wA3Ed0NquIaiKazmWclmETvRUMoJkfLmxxqJB/tfWF/Sh9QUJVH3B
nfFBAu+47mvgEPOR++EhFC9eTiLW2BVyRec52QUoiZ9UwBwTDc5Z73t5vj+CeKptnBIlAXo2kKhu
vW9nVIwahbl2HK9/gFqsPaaVOHbcFFemSilUqkGeMGTWwu1OmVjCT2lO3XwQA+28JSYhamlWXEf/
/pz408ntYtdxMXC7sKF0G3raHxdBz2xYJYE2Xc1IzjcREV3rLDMXfh2Gaw/75vV+TDcLLBhPYSeh
Cjd1v8cAWZ2QB2q7sQaeOD/TBvQJlQCN0ytLnmhDzTY2LuYSx/AlSmv+/Kg2tf8EW3P/dc3hvyCR
kDjCtGwswZ7xB4nMMQHUITjKHyugoQ86m43XRhPfWt8PvseOQQC6oNjy6drgG7gZ7hQcM9d/Zzbc
4zWjpdAqCFCmhkPIs+HhpcyjU8xmn8mIeBD4qn+mJ++fLIs99P0FbAoH/vjoVbG/2aLJptCu0vKd
hGNr7IuLMAx1c+LROQA0/yg9pW6ID4qbFoQZSYoSIRQ4w3//TYo/vM/zxwDMSbddrNag0P78JkdK
OWEKVT5mKBEXBWz/g9fjEOvQ54tgzH4MHhOMuCIBrL2DcmJJphTt6eJmERTG1qoPX6gnCoD7SoUr
o8iSd3f2ncrhHb9jgMcLG9ookZlbXfWiF2YGa2TM1oCJLWRC8Druj8YBvYRXlZ/t9AP6sNyizp/W
zqjgDWHuIHrF7270K8bdv/8EDNPhtvj3249nuibLOmhrmGvCk/Yfp0LLQLLHwWQ9Id9c1cidSIyI
5tlf99ej+zFjPlbFynxGjtNTXx+rCDxZOooGO7LYVOzyTgYjJO0hKq5fH5bKx/joA4C4Goy4r07a
NysHtx4K3ppoMTV4S2bgrGOmk2/rHCfV1zpmDEoHtja/5wvuaTaTXa8LbfpRs/XbzUhZAcrkVMsp
OuUxLkFuIF7qFJuKVOSl7vM5tTamJW2y/ENZdP7B1EKNvG+edgq/MrTjDqqIYAQ4gAe3c128BCQG
r8wOcRPA9VOf0WtC80TsixcWyY4vB19BEskXpTVbayzRGMCKDhyk0FihabeMioBA2XlLFGFynY0x
eYwzzSIoLLkuzQFVjpY+hXYM7cHQin6Rg03ZgOGowHeFYhswf6NLXWzDUi8QiRXbIknU75AH8Xxk
fnA/Mr8UoM0Ddvyrt4t1l5XVdx+gAEZ6p36KhzlZG0HKOu2z5udQJ3umrvMMz2u0p9qIxyfRWRuy
yscnkrDUYzhmN7/t5K2MyA6jgYgokVHb1z/+H0/1KjlRbqdPaSSwgGKv3rtmNb3rxdruVfkRGLZa
4/WHi0LXiOSrGjdzbHuMNFoD9Iweo0If0tP9GQ2F7plWwMLM23bdMGtbOZUiaWxu6QYWHDO38lC/
ZX52/ecLGg2CdRZxkqP7NnMcK2F7bavYv/mpXp1VCXz7jh6xNAPnplvA7fFj7OO1Y+0iz9Rhkkb2
LpgfwdKzQAQk82L85OPu2yh9kG/DoBOKnUTf4V7jcGhH0kN8tpVajBlPK0Bq44kKzxGmJiSFwXgK
YxwhWs3F76XG9Dm684yvHj9i/oI1989hG0gzvrDfSZiMay6uS4ir2Eoy+5K7OUS60o5XCjXAx9R4
L7Lr1c0AU35OZgW21bfGh/QJcXBGgRSn9xdBXxJ5ZhfP0YjKV8m3sjLN7aATlluU5vitwN0XGGH6
fj8e5YZB57sAqDBZZxHgRE/s4ATcXSPC2p4cYGvZTeti0nYqM6eX04xnM9cyKOeD+kkqU7MdezGe
jQauS8ixfTBkI+6GZCD9qRa3MhwfrfkEcEUVrO/fAYROBiuhq72mQNoeksmrTiW0h7c2cVZAhLon
ZC/dU9V6q7gK5f7r+raDsaG2Kj7vFB9bA19qI8t49FRFTLRVQlaI9PC7EE8yTY1vWZhDggwU4RYd
HUU74coHvDNROREhxA84K4RTdF5+uD8lXcBeez3BfO0Yhs802KqzZYckAvDeQaD800N6hKZLa/T+
CG+QcVNBNyLaNM8dAoWMGBCzQ0KmkPaC63gAVqnvEquRj/kQvyGLEoeBJeLxfmhyX5tBGVebFNzH
lgDEO7bl/hI6pGAlaamvWq78o5sEB0KXWvLoVSGvRLU/6HAfLvdn9zCLooRhliA0ZmNtHjvyS15z
+mME4TTfsLK2S+JlzFNaGfGxDklmTT0tfq9teUTYW/2Ucf6RBdJ4QZnQr5McJnwFVwEjhiEXtLK0
Tc/I86kfQb0mdMzICR7sNWiCca3Z6P0pes29anrjEqpxFeQ9g2LKLAgH8lRUAYTa+/NSzO3tUuBr
6l0W76zg2na4ATL6t0oySI1uiVEmf9a0ITw7TfiMUh0tq0l8VeRa3WNYiuwZoHhAaB9sW6uOf7hV
3B27xFdL4ATlpfCmEIeMpm+LypcXUyK2M5VlvVsVewOzrH+De1h0qs9/qMomQNjoaOHmo9xZ0It3
bVWQBmlU/nulq1WkZ+Z3CxXoopW2fQbO5h+rMaBNKoTxXfgndPWAn3AEr+DLfvZKuJj1DPmiORPU
oEl+RLbb80j5aBro9MYlo5mRAbat2h1qnHJVz+8KR3lpltEoqus960vq1skHqHc1Osd8Icjo9K+v
xaEkBphdyeIfb//nG+a3I/P+8zfniqle6OXFxRuz7KI3ztqx3fQxi90Xb7KH6z9/+LDTr6xxwUoV
GtTw1n0tiW8jcSzuoQ3O9yNzMFOGhPY1uN+tbFu3GZfp2fpvOz4doTNuK4auSRnJ/cTOgQS1qX39
uvlDi7JeB5aZdS+VvSa5JjkHk4vIWahgU0yJvGkWgFLWZnqTqCUEzsStpPHYYF2P9/fUsEHEFQKk
otyYcUbL+v6cazhlkFahdb6XaH6avxNiFz1IBKCP4DDgGzRVvzG6JMO4RbLpTEqDfDPNMdk8zJL0
tSShmCVW3bJcR5xp6oDWw/YUoiwOHTpQ2OjHlBapRS7uPEcOvaRYowx/d/Sh2eZW7DQbes34yoym
OAnMvxfpzArc3niEl0LigRY2NNJjl0piWQx1xvriLr4ecIRhytl1sHWQsuI9ExfGVD2Pjx3rxG0Q
RfhEGrO2gg+EUyBSvzzGZTQNo4goEc2FWaaGI+IuoAv3h2NcPgWEaGxIoh6O90OV1D+RYRSHzpIr
Qru8K+6A7LnS8C7adl7vwBRnYLXKE1qTlmlZFDx2IZO7pGsQ5TAf/3qkw4xZ6chf0bDs6Irmq4pZ
49N9z153qxYYy+3+hGWBWFBjIO4etzCW3qm7Fa07zJiOvx4VxN3eYFDSqpwffb2Kh4QPrabUU/Ul
9iZ2j3lpHGubgNL50P0H4yl5QqGGJZycD93t1bXHY3rAoIQrdfLrD5vYDzGS/3F/hx2tnSJhhhbC
9qJ/2F+qyo1PKXyD+1+hp9eEuvAczn/f/W8I6uAbXR9JJoZLVKZDyMX9RxZFpPCy758vlL1O5sVP
OL6/fRG1z2wo6o3rpPnOjb3h0dIYR4ZBPa51E0I7RMRH0qzcJ48vG4WeTejk4BHBWNoWY45uWMZF
Pq3vSOEunfDcNgIXWG1a+4jgT6Ixcu2dO+46CuLsR5EzJM/7Vr/G8EcpSx1iDyDb1o1W7xuShZqd
Zhkp4wndoiXZGdQHePijKbR+1uLVm9fGwks/+JvqN79MRmS4jnVO1NjuSlpOW6OtjZULE4Epz2xW
DYbuzRfGj36M5C87fQKqgwdH96cLrKvxaJYR4EWIV5vMJ57bYTb8BqyICWHjRccxz0FwTlW9MseS
amPG8trGMU2CGbqGiQH3LdWebpV7gxhAnLtx9URIT/+gte2w8QK0vVY2TWumrD2psQOIncnCtOxG
4WPkCvfs4MamTqmPtNK3X3tmabDhHhO7Yh3KEkLtgvoQx5BWDpNuXCeHVW2HIPNCRzi+QaNMlqXK
7GOIfPCiJYXzEI6O/emdJ09919M+Pec4n+AnVsJBVj5/wnUSI/l1AYWD23BWDiF1p8FmeLakONCZ
cQa/+zR+YbzGdNCaQwIl4pj9fOz+LDT7+tK3J1h98gy/iVqfUxkpGWFnqziEGkqepL6sB2VePH1C
ZcabaGM7XbINxwSLaxNme3Cu8WNf6+tpLIzn+48mKZZ5XPmPUWIYzy1SkYfGd+pjREtsYeMa3hUd
psCi1/3N129QfrNp+YiXwfw7FBvhA3UpJ8z8FMMItwNWDSx3PxPd8dTC8AhercuUDr4Mu6eJZuaB
2zgevqA0L7EBCdt2Nf7CYsA83o3fqlD7jkQ7uCFY146Vav46btXu13HDwyw0ThiIlNIglMJWeC3a
6NdoFP4vM35trHlcJhpmRCzDT7UgAtmkHjl4gksZsxYOrA7/T851PmCvesjK0jpPedO9NGQHdqyd
7zY+2L1gvPP1FIt8SuD5KvQ91KNJnfMRuuoSwn4B1pmX/D94FLawKkkpPGWyIYDJ0dRzPmOtWxJq
rXb6lJGzT4m5RMWAIKZq8/JXWRk3zmjkurrxJiWDQ+Lmq8esJnEl7MkQqwtCwXq9czZQ/fm8tHBa
Fqd4BEMfKLg+oWtUT1OO1ZZGXf2EEP6vR8N8LJ5fvb8vsEWzsXSkJE3FfdSfvW5c5+0VYT6mdMfP
f4ZriZ/xZyxR+8lpnK7B0Bi7yrZigpLT8ZmswN/YIvpFKaBtDqOBNY/U8Z1mO/VbSMRNgZ6eJcg1
NtxpD9PkGjeLQNYbocusoKZ4o6WA9sTBOVV69HChmFc3ixMEJUKaf497lELuEQVF/+Hrmb8Jy5GE
qqkfvw3ZKZfa5xfXNfWY8jPYj+Qa+GW2KWxudoPd1RtzrovyHkxyNjoV0BwBZiQyx0/2oM5D05fZ
D9dBwF/U5YkOIbroSQSn2OxRdlbjsL4/TXSYYGx8jd093K7TG8biPqnU95Q7lfJNBPElDCVt1yjJ
fmRw3IsySi6GALoUhz2j3gkVPx1M9dxSM69UKpstDGj7vcoIIRqk9VwHoTxlwWSgseE4Vv52aeIN
3N+flukzaYbVCqx6v6lNNVzYNn5YoueW50TZXuUzEXx+2lfQbwvyAgF5JWKp2kZbdbrPYhECrRpj
Fz3RfDMM5vtVNP+4v1CHU7jSYVjwmjyZDTdJa/5xf5QSb7hmalk+sDfU95RyxGrgW0U4VBzKmZnt
Jy/OveAy6v6bl6VAsMi+eZn64kfi1c0vnb0zsz6aC1GBgaxOwsfR0bstNgexbWzKYQwIqrjofUvX
w/bbE+ERTjKcJtvpT6U+4HH2XC841opJMluYZWX4xrq1zfh2/xHXwyNFjXm8PzN0zzgTVKgn1TVi
R/k61km0QYMY73x98G7ENiL4nG+G8zs68hMfSLwf9vaMKA67TzueiucyTcQm7XBbkEuXIVuwUKAy
/zvc+9Vfneum8baDo/+6HxLUApnBB4QTkBb2/Hm30hAP+uRSExPgY2IessRbnT7bmc4k1wzYK9DO
eKg6vwZuMfepCiMuD90QAEuT+rQeUi2j3mryi9K/ObD0l4ZjFrtKecO7mpKViyN1lyVFjah+WFZo
J96KsewPwDDKxf1p7tesHpPhACVt6/WUtN6l6/xVTveKfUnsXYz5kBPHiD3z4VvRoqSftMY+fAUs
WjgZSgsCSOeitsr59xDSDgM2R9H52Ca4cGOrKnGeYXbTFdiah9A+Fb5SK8YgGC9ZTp7aeqpOdIhe
Q6QQByDcyYMl5fjUMnu/N4fCqJieRM1dau5zqRTsMa6sVeuX4o3O4C0i3PTR9DPjqWLerWCyo6VA
vFfnPk6yGjgE6sMy9YMfXwMt27ff60laTw2zjm2mKlo3M8E+i9Nx8xWSSiE8XTOW3JXMkF3dmwx0
d+dxU9sf70+HtN0VjmhoW0d7FaEbrXqPMDVrhFJvhPT4SOF4ttwoOnnB9KkyoouMPoawkLraqrXs
4UgmcsQkwws3PmnKj5Yelgvie8g5tDMiBzLsnXC44lvlqnajiTLZF7Ivz7UtZjZ7eLD9zjqnBsZ0
en/durM6VG09QjJNXLpAh7/AZvIlthgf5M46ipHI15Ct1sJuxItDjvnaGGmmZMgdH9h6FptGhAZy
77z9BkpjB37P/5UV0PAd0jB0u5XEk7c6ZHUjQU6skN2Sy/COAvtBltnRmPRE32gGtgTNpo1kaN4n
tG96JvczpGybeKWV5XRsA/N7j6oBkQpRY540X4JEQ5LFtsoeY+OMfg3wYMBGTCNS4hDE7bf7anpf
YLW2DBa+MY5b0P71DarmtmFABfSO3q0Yy+kNQOQ+p/ADt2aaSOZyoNZFYOYfbfVUzSVDFgixbivJ
njFCUGmnOsb+oMwAS6FV6fzwB8NHsetdQM4Ee6fewdFX2ZSro9wl843JzVK5KZhbrO5PYbfRSvCK
Zo2OWl8nCoU7VNnb/YdCNokovIpXlsLB/nUdu67MN6Y2qZUorBoBs1vf7v/F2pWX0CkIPDZCfINW
W7yp1L4KDJmPrBbhy5hhTpgPCyB+KDDtx1GaBKDP66yXpvFpctH9lQ34L41Q34hEC3accbC1C9+A
gOmE9SrdFzr7lcR26Cs6Vnb1k/Kn7XvtW1jzZ8pqz6QkGfH4QrMetB9fz6JQh3bFi52RP/6n8cA8
fP4ai+5+/u//JdmfOJ4gkcXm27ZNqLO8/rf5ZxMFegLKcbpNF42X53xciXxXuhbQK684JCayoX4Y
ohuoPeTZYoAA1eSpc0gyU2wtBg6HYEyrTa6jDkcesuW+br+y19je+6VxRWZVYUJpEU7C1C/PNuV8
bdTwHh7nZ5KwJpQnYbsC1lQ9opbLNnE3NYv707Fjye0tRCcpY+kTUWTOWvQGpsY5tkrr0bXfx5pW
F8MlDGqL4FwWFEwln7oRQa2X4py2xrhv68TD/DK5byFIP/4fhEijSzvck0E0DdptVWK1inQ6Gcaj
IG+psEuDDExb33taaOxzI/1WEmJ7/8JxuX+CAcOqlTbIuFAiDT1BYlUCz9aXFT7sOUZL5nF80mu8
5T2KNNaICikxes++8yc4Rejya0vssTDHHxGAcoSB4XiyA2EdpCtXiD6ZyMx3lJKYO6CGMeRUQvVi
Y0ajMgxFrpRuoX9lfVUt2F9CFg/LkzL86Oz1hB552QQrrBDMfEGUPvRt8aMpxqVtgtmZ6rFY5Y55
1vo4e9YC88Ntg+YNfyVKSCh3pAvQIYwZsvpp+zRWmrGXDXm1eFRe0DK2j6VuWgvZMqBhno0ke3Se
uwTYR1A02Cdg2/eYPoP/IE8w/hhreoLxj6FTaSLX0Jnt/SGloJlIkH3U5Lfq/xJ2XktyG9u2/SJE
IIGEey1vukwbstl8QbApEd4n7NefAZTiXm0qQtoPHV3UFlUuM1euNeeYIIgJ8AJ5t8LS2a87p30p
VVK90uhdm6FufDH6np6JNmt6yCpe+l86jrBqPvhIxU6uBNzfl0ecCOXp39eV8busQPIJwVzGFMTc
kTSo34ZuHo6bku6udbOp1T8EIsudQ+7eN9PkAA685IvlBgh7sTBv3AzPFY0udZYllZDbJjVcBFRz
SYi6ycY5swUAnN9Zyi0BtT2uLKJAZ9f9d6gcc2wAIurQ7vfLUN4u8Eb9+4sRuvVbpJQreRl4yzyd
7UI6TFT/d5cI8i5lCNo4N7YQuM5eQ2h53+6VW/k3OenTZmrD6ssgDFrDEVZKsqOrW1a3OPZwlp8b
Suz3PrfOqpPsfxsGYcGzbobTa+yl5ibJQFuFvpperagaLxj4X5d/GGCxWLmEBT/2AqMbvK2njD8k
2hfM2+wiUxslOwLNz8sH2dCGz7nMTNh5m0AxK+gU/EgViqPnT6RukwxLBewNe8ot9TRYKIkbW3xw
jua8IOraDsdLPDXkdGv9a6LcPanM9m5wovppGmCNtCL8qcMofayoRvO0i3KDj7Sz6z2xIoj45lKv
LPP945UmkkmExYz9ppfdm1bm/dG3ZHlY4jrliLqvjUDeJIGXPeFELNa0s1HQDFF3Yvl8elNgnrTI
eI201H7pzfKlBwT35k+mhcOc9DO3Q0rqgT9YOT79JsMJCOOmVfnoUBZjsin1umJnhf+jsrQ/mFg+
j8yLtTUX8wZItV//kIVL5GiHk85I/K3umsWFQvOvH/lMs0+iBDzVMG5bt9e/q+RLJRkjj+n0mtXT
clWvtpVq1Zexdp6YMomckZ8EmmNjOWpELe9GmmdPedNe2vlR2gZ//YA1hynV8C///49E6x6rVjwP
caSO0ZzelBuaerb1W5c5TOrEpLmYs4Ba2LpTrJcNHPlAeOeOvjUaRdFkB9/srh63pmUxWcqDgW2u
/oyBXWNqIHhzpaTG5Zz02bPTacaunIw9ug4MWhTHjzYzxpiKEpZYZnPOQPFqVLkMelCPk7h7atrx
oD/jCko7b/yeZlO5U4aLBFFpO05rqhVvJOM3QDTo0MiDqoGZp/e1U+C53QGnzA9h6ZcpdOKzl9n0
1Zjr6Smgx1FRPglXlh8aOpg1jbdlRJDGIv4ygZHjTvQsfOeHywh744XZ9D2zmqtoQmdlVUT+tXY7
XOCodiunkyauv8lntBfsvZYYcuQBAQ2ngSCE5a0QWHLoqg+2dqIj/qaFMr9kymy2fpK557GfcqaC
WrQZQiZj9Ol+lPOkvf5/PwIz/MVExz0WcqjvladtOnqX69q1o1OlE20cafFnshxXMW5K0pjwtPfu
ZgBWic91yBna8v2F7e1sE+ANF4/v48b18QBn9sj4zSCkfu3qaOM9IjvBdPviBDDBPfrK7fwd+wPd
HgfFljnPlEgWanZ66f+xtFhF4LoHFTUvBiFNlywGXb1sGbzLPlnLc8chHIV7h5VLK1KnUdYwADlM
U89zS918OqA09E/AI7GD4vefguhNg85xxaf0vFzQljvbcksz2maN3a1fQRRvz4VdDpdoen68yUH6
igQWpx6928mIywuhS6fODOxLH8mDX2VoVX2AOslym2384mxWIP8e1VZr5dmdFtl6Fjn+yrTohlex
3z1KGBnR1px3LT+qswP2YhTLuLy/m2yKhwlu48rivvg6VCnn/WBWB7PlPXBSl0KFBjIpGd3+8T6X
TDcPZJNOM3PMI5S151sa0p6DZMjiGfSjQxrINo49VpeKs3MxkIAGcAkQZKP0HY2m5Ckv6+TJD00s
Mmnkrc1lxjzGhfYUwK0le4fxepee4jnxY8kQcrtKbmsdFX9mFIjjHMAIW2GdONrUnmtscSl6g8gi
nBtnhBlc3wrt0HXSPcRNnt6KJu8Bo9Ri5YS9iekqi8/2GH2YncG8RxMXZ371VdV99+s5p49I8Zcq
b7gAFrvYqs4jNrsXqbQBLms9rknmuekJOWSrG+helg6tr3iPWdH8IgqbMErmSGjDkb9IO7rQ+g2O
hSvmsDEGip7ODTWrU59YDtzbGHIZVNWDj8jIV9to9qFO1fT2+NpldQbGP7VeLWSCoD446i2J/3xs
tBOCyP5LAk+zcEajXYeYRpeVkc8RiJobvpWCTMlmvnTEZftpmfgBE5aFuSGi7PuSpFS2bfulkOQT
qIjYumFOjnMZrJ/b0J4HM9QNQZVfO3PQjsQ9UAvnMMVyzR6hygN5UafGLstk49TaF6Cg/TUMQddY
cICO47I44GPcly5N3dsvMotsnnCV7PlbTNomO7IeaHk//mYcbf11ZM4LFsMGP9GkbNGae61KhZRy
At2SZ4F4sUKHOLog/upRFO8UcjS+iEFoXNNuV6Y6F3QDzn4LbeeVFIZz5vYQEeb32B6NWVmJeyIa
jb2bYpQtzeq03BVQauLnGK9DaPvfkJoRQ6AzMLEDXz5xlb0VZekCl7bLD27s5pHgZy7r0ECe2h5G
D3oseY8dposkWhVf6wg1WD8OW/QG73VVnXAUQzWvabE0S00DthmjyNzCW37EsF9WXFzZPIk1vpMR
2W0DK+e3ngbK4xXGbEQ+EcqYmvlwY2BVJ6sRrb9DyQBEDwfkKxiIQ1z03x7/jaCiylt6n72XdpiU
K2sfWxv42vGvIvB+5aYlL4/CI1DDtykpkltqxF9CyeXS84b7pKz2FEEVvWBriNYj0rBtoPJp7yXe
+9LYcwFhYF3v56laZOLSjnQPPP+UXtJGoQQNKwkValv5OiInUifJsIoDfdNhmYmDUDwh3D/lKMeO
QeNoBIT3fN5zNwawH/ASJLEHxThyAyayOimSklKvTn9QesJrIL37Lc9Uxs0cszKygaSd8n2CbiPw
PWdTOrJ6Il7WP2Mjt0EbHBjVWcelktIBBawKOQ730ijbNXZTDeMHgOo5MiTbGqF4y4uyDlblD8Az
2FTdDDYkgRazuHek+UZ53SCdAFqYm085qQrLgVzTytJBFe7JD0UzYRtsvw2YnUiU76zp8EyqyB8h
d0HuIEZ5AlupvhFeZGiDfnEj2yHWAsgb6pgbaQnVM2HeeG5ga6CaAtUZFbgzap75pSHt1JT9bNiW
+CxCy/R3fGtwfGsVzunAp1saD0xcm+obOM45BYq9PLE3RlJ7jx7GCPdnV84Tir7kkK0lNt5m0k+P
L84Q5+IjUm1xZ0x4XVQJvdMqBquoNx0d24RdyfdeK7uVPbnTxSEsI9QUJiRsmFDBNfd9KbOCHLQO
r5486sAAHDtXHMsJVAZxDwKvrw5lXSQvGn5atJ/DzezL7mZG7N8G5apXuu2PctlcJzrhDJwGvLkM
0Rpa05vM8psd8gpInJofbZmsAw2EqLIjHWB8mcNrGJ7xWzz/VswvNen5DAq3xwk1Zd6n6rSNPmrN
wRjgHjIJa24sEYy0dYYoZFYXxIl5x7gyHe2QrJukLs5jE85DTxAMLQ22P0ToxVjMkqckNU4N7enb
ch3rja47i8o4Tp5HiMP8531j/vWbmP+s0+SXnA8PTHL6J8KQ7KdQzRfNwF4vG42dnAqj3EnRvQcJ
uG1rbNZuT+U/1LE4e4IEDXJogb8vlZGZOx5RmjSyMifB8tYH/b7sEGMsUbNBMxnrmnIi3JAeOV1j
CChnupV3mqDJFxiGZIRPms6ctp0u3WDSBnTppPaIkP66B8cY10CBVRTP9IxJcLe+pUoYfxIkgTKK
fXrsuXTmKcneqmkhjYjUfuNLKU/UikglYst667hwQLNKwRah8ljrRjvdAr/9WHLdkzncXdCDLmLI
GiE0umkq7t2c9ygERGyd3iekwPyE4U+QxqdlPyYPv3XGtFE36qOateGEOE37uNY/gqIeLsPc72E/
MbYo9dyV0GG1hYIVBG/J5mn2xi2nk7Lxa7qaldk2LCOyCSKy1s6KaMZ1FWjcoUEcbum+Wfvl7R3N
pjxbYfetSyGx5g14pVHbaCiJz1ri7fuKLh+BYlSsWNaetQLAeImKZFXqUXrzdYsR6uC8AoOIX60C
BKzqo2seUy1GJGvf0rF9W7pFhObkt5hHdnPM2KAU6rrvyJfUmVh27pkWJRyf2FfRRhtR8SL6ULXX
Crk5ZbQ2s83mardJfUJ4i0ZCMuTtNRyRraGJoze2Tf+Ma107C3TeJ0pXSDdoor+CJMMF78TpQc4l
5ejW0QYIHEEA+vdciypK2WE8pzXcjzprtlmCkR6nnthaSHrW7Gnthx4p0EsF1VReaF95UxSbuttf
PARcIIcGAFTzfTNjwr1hKpCTjm7BrNFRwFJE7ImopwBl+rd+bES6FMnBmMXCheiLXe5G2oo0Ox1U
KQHBWtOcKz++PmqHrM9vFUSDO3HwX00nKN/R3UpSnZKXpGU7RCWcvJt6/MsLdfVn0f9pKtvYelCI
0Y6xCQm0CvBAo7sNoPvmVD7Jpp1FLA82k7NueDvbSfA8gh0PKFpJOUHUU3ng/3QyOqsu6bZ94hbA
+rLuTfW9dgT3FqzJ+cqw6iFxURFDE931gRLEAxttk2ZrciiJwqDdti3csN8EWpbeYm73B8n3ejvU
0RO9lewLUb+87dJ8cYyZs+5M0CBc81ddT93OFsl0HKmhKB4H+CaOHZMMGrBiDBI1mEBb3GTEMrvS
kVtsrTiMwEnwhshouFK++8cWseDVQ/FwVUUCtlqTnjzqIuCD7Tza6zJW21z42IxqdnE3r8ML7hf9
MNXYaiulxcyknB4Vt16es8aBjJXi8pC4hJ9FEZy7LD9O9oTzhB3nLXeVYMqfa7vyNi6zA2JmuBgn
1ox2ncNnqw7MdR1NLjLlvLvQ10+2Tj5eTc9ILqJW451Vuu+hbl7seoLW2QQQSpPMOkQ+1PHl1mbl
vjwY64Z26FE37X4r8zr+5uEVXvRsjWHm17BhViLb6jzFyd1HcXU3hX4bYhU/k031B8k6/VG0Kdc7
DZgoYYTme604pTlj2hNzf+jbS+X5uF2RT4L+Td/I6sPSu/q5ZY+55rpzIvKpfYpMNzv0GQ1SbvpU
q48GI3OqbViM2jUSilQCtx7eSkUSJ+T7eB6PkwYd7YKwJatY0z2kGH353g4CU4Xf3YpKAa6s4CPi
d+FaLAw329oIsqAXxvtpvuY20nYuj5U0RsbPcmIbsbT8CQiAB0TBVIeCd3fbFarEdk7uTUkw127p
RcvYgN8GC6GbSULhUCT/YTlZnFJ/myS4dJylwSv0DOwmtu3MNri/TRKKgNOAOWL2rOLoS2oSfWwo
9/2h62NdFMvDWAA74RrpY3IfrFfpl6R5eXp7gEDHzUonkLJN3TMugp+LSk53q29TRs5SY7j1lhGG
OPVNo16SABOz7RooG9rmUNH2QKwLas8v7OzJ7wTfPZoY0Gms5iB9VNVJoGsHWev9OQxcjSa64t4T
gGrTBy27OhXxnbLpaSTzsR8nzZ5p0hqJXcmfrZZbt5Bs+hVbj3XJDb/dLftpJF3nwHyaaxR5r3um
WU+KoNidm1jydcjadMeU6FuD+w+sxUz7lx1HU/Z97GSyXhwkkYxhadW7tOHK1g7qlzGm6qc08ImX
H96I5bVyemNToxJ/GuMWG7T0v43DNAApSZiGwTDe5U0t1o+KPcl6eiZhlz2hyhh2huF9gFcLzpzc
3moplJeHYn7Yspe5ISqZKE7lVprsv9RqxRWevvqvrv0/muGS3rRJEc9837XN381IZTioyitS3FBp
BSrAb1yChf3r8nGrtP6sDPuj7EeGP0N/igsJKIdhb7KaLZ/bPmtiltuXHpjYf3TpZ/fn34dfLv4u
aeL9c3SBAJSg8P/9ylKduaYGo+sex4DpoX3uTA75szG2JNSXDL6ihJB13TQwtMVd+0b9irWdxsA5
air1pNeo+DQvKnZBPzh7EBDHzGUgRKPceuNYrVdZ09nn5SH+5mkFbsPaMBatKEns8FpoJ+XGUBbn
cmfxwzVB8AfyVLnrF8OfUY8jcsxmm4eeu7fpmuxJQ0jfsX4fPEWUoqpC7wm1BQrsD8+ewDX06j9y
Ta3f7Kvzm+Shh5aczegjTXP+dP+2rodioMcDNObmo7mbLKv4qMP4eWlIeSiwGy+jgM4K67g0nWUR
6cQGctmU8HpXmD6T93oA5NX39fhTlMxBhqQATsKX3FafMBiTFNRMVof+3oK/cjU7CT3SZ63Mwu8R
YZUV3mAQz7frVt8vD5cfqZ1UXNPnVk1WO+aut1rrrS9DIpuz5I6jzHoLGhNDeS/GM7ywDDWZSk+8
u80all9wqn0oTWEoCqINRzioAy/NSY2/fiN1nN9MJhoFt1JgK1F1yUJq9DQenU/Y5WZBGqU3WITk
/Pu8ZTHZ/n0nnd9xRlxspTZBS//wpHYmpU0EHQpBSFzunbk8sNMUrk7ZnWh4EeU0jWcFMeOpTuKv
Q9qP33y3/hXREFv5oq43WEMNQNvlkxtGCChrmzwFqrujW3ZouOaTiNxSwsPzarpV9ZhyPx1BZsfZ
9tGzTClX7mKq/pReLJ5jk0+4rEdFuHX3vIxbdR+BmNMWLrgcVGg648YrWA3+bJ579iaJnT4Qm22j
OMjg9tk7t3eDixv4gI1BnVrOGbw7jNf5VMtiXwf1SFuEOnHRgywaETOb++zlRNZEPHZsCQMTGKWU
cURB95wzpya0OHefNJDN/7VjLV/qv38EFg5o6cInMHF/e/8YNOIJzy1mN/FtqgYHXw9EbaR+clMY
EWmowvgextWwnZq4R32Xfz462q4Pzpg8qGBX57J+TmdItGE210XqHppEZSUejGfGL/fBDO3boqqZ
HwmzR5acqQ1f++kksAG9aAr/RuxIhIZLfymsPf3aD/Insyb3xXEy5ripRqhbqKOwCjTQLx5hmRoy
d9GD2E4N+UMxrDMVBIdHM7k0Qrn39MG6RRE3LU/kxRPxhr+WccM4Ttpek9l4sRXIEFP35NPkdZ+S
0eDZNNBbl94cWpXbfBED4AnKkJ9E+lC3KEjHdUcDF5XuG0Hw4nE8tpOHI6B3jHNc2i+L39WaBbyx
pfx5yB6soaGmGMS6+JpUDWyQNlMou/r6+jjOoOPDIrTPWTvJt0UyyAO7CH4aKkoPJUv4kkOS2mgj
XcdGCbmDKjHujDQzrtLNfkgE67tuDs3KDGM6doH2XY1WjovI59Ykg747yHIOrIvbFwreWSw/7zzb
xg2ylTMndRuuzj3S9aNDG+rDXRCVuMP3QASFo+KdoWhWx0jxQBX7461yEUrUFijP3A/hEuv+00hY
EAm4pX7TKkPApMmjm2yqe96CCM86riXTbMQzNYCzs8JKQzaxm2ztlx+33dbkTIScaGn/sb/I3xyh
Ll9uDj7LwSBsAEVwf9N8JNpkF2HrWleamdFTapnaE1YNlDRAwr65Lkl0DsmBpyz/RcRa9TWs3nok
Xx/eVPuHpomAV3r9bjTd8Kw7kU7zOsr2gyGGexYV1sqWRHZQzLxk+BFfojH/hVg9QbbGo5Ta/pY0
3m75P/QBl+bHZy1Rr64LV3onkUFJdYYMNriE1NkOGcJn8l1MT2/YT2RwdFE1bYbqB/og8R+Hnfz9
sOOtARLhGqgXdEcI57fDDrJCW0RGhLu5L8ezTCSUGDGSTC49XB649sh6vi03klhXwT2IjMcjekni
EIRK7IKkM44ASsxT2JnGEZLjzvDS5JYxe2SahgYFMiFFrkeQYjQ2FLHxPtPl9w744lknXOKs5t+s
Ni9PZQkqzOoLGv6tOGWqa54y3q817h19m/DWrrgvTAh7g+a5j6Z+7aeD4KtE7pbCGn3t1OTBKGSb
NiLXX9kgeX+kvXkQUnN/9Z//fmwZs6bhf/dM23QRAHLqk3vN//63UChHq2jHpKnw/Yff3LLPfgSO
95P0M3EMkgnzUGu+Eqic/Jx/CTMZvcSlsKH84IaJcg3f5ljowDZ59hH7w5bxEKr4KSYDL83rGwCH
hGho3Xv/9+cNg+OfT9y1XN2gMnWBYs053X+vcErWNYs8QF1Bu2CjVZ75HstRW6PvQ8AeqA+Qk65L
ci4JnNL8Tt+ymDsEzteypYVIfly6IWwK+Y00D8vxGKVSslP1VHxV1eyhE8tDWqmcG59OBqSymGUS
BLBtQ5wGcNXkmWC0bptWqKQ1GKHWTEqzphBJCGXns1eH1UqngF6NdtYCxLPkVvXkayzGFsDnyYo2
nzpkLbIhkWo4RzysnjHS+ztKoIwMmP4JtdP4vSmZtsx218UntfwYSifdGD0aRLsvAT5P1HQ2E8w7
Aq1V1DOfoZOOMBX4SL9GNznfQjN/vQiuHsceSA+uaQSbzAbzx28hcTfMsB//PJ1okCJyO1aTrX/R
Gl6kpbIDgz88bJFvPBNODi4rH4KP0PXenBIXhxf3N8GTuhH/9MsdRfJXpach3zl6dEmojzaqr5rn
tscTrDfJV5sySBCTsWfVTu9NkNFeyif4Wz0CBiSXq9KPw5NnQtRfplcOQWAhd7Vr1dKELIDK2SPy
5IKGZ2qAb7Bh4a7lPGZ8XkYjNNGDg11ShWOA8ndhk7nPk+nC0g1G9zkoYQxWk7LlYQzzF8+2r8i9
vCPrpV7jdgm2SwUUjWQWce0osKRnw8Xo+V4Ry3aINVKZl0rOc/PnZVjj+xqxkJRTyhmLkzIRvTn2
NGwqv1bsviwaNfZ4R2K9OzVicI4tjcAjYyggUPFAmxCjJmP7Oomu/SQv4XK5NqPxVlrBPVcNk84B
Cf/60broCzPaFpmu9uQ3dJegJ/XSctzXx6M8m9ZmCglTGyz7mGkTYkmdxvlD6GmrGiv3a6EAUf37
2jR+kyeyFvmum5RilmOgOXR+21MiGwVuNMr0TkvUWjO6Uqe6i3cJK/aSSi+4mAyWV17oVWi0kcOA
009IVo70+iDnN3jqgicapSakd2bS4WD9eJgFyvEGzj3HtVxwKo2F/8R8iKKSBPcuPyWzqsM1IedX
XZH9B16EneW3/UYSsetw+7Zmwg6v6bcXlThhyeIW0/3RHzM540IS4+abzKPYq4W3y4YMhbgz6E8V
IuwwTcZvmpinAXFdoiVE7hjIEMF2PKwiQRWdmw1Bcn7/TKq2ji8V/nI3t1iCiuoF2M6hCyb6BvM8
O7GJ3AYCsy7nYXDmAigTUX2w0img+LGprQqn3htO3Xw1ynvpA0eY5QdhG+29SYWfvYg/Obu2ea11
Pz0GW0WWnVSJs2Rx1C0GuzppV3VbSnqdxbj3TDSZnvVtcKpzPQ+vfVfWR65YR19yY3PcqV4tzxbr
wu1RrboqbEAPM+aRZuOdqnjq3gYc+FuVcAlHTjPnOIX+8BpNRfdKhglMoQIBogkSdtmmBrbwi2zT
l6aIP0gnGdgC6S/FuS5WU0scpmIUtGF79DZlmEJig57ZwIN12MT0v/Rbff8n2tZDr7fGZ4dvnK4R
ymRDqunIGj6VnhW/tFV4akleuNpTSnYBn+MmbftoNfUULApXK04XeqiBOdHg8KN0HRK/6+b9j8AT
JO7BhztZxq6LPbGPing6Y6Gb9eodwilBdOLkoR1hNvFZt0VHCyrFrOxAwjBhLch92hI7y9TeZ0Av
U0Yoovpi53Z/rD2t3AMp/8gcezwEgfVZx8F05eTG/j//6LHnEKFSprtUWG+Spt5bW4riTaKEp4p4
Sxw17UAscFQxLVtVMTjmZQjoBM4p0lhvOf3pYysRXVOO1FtX16sXmqOrMbHhsU4FpmyAw2Il5/bp
rc2SHrqQl53djoldx3Z9WC5GXU6KNryIy/LncpLjgWkkzgYiYvmX58fDzzSdsnuU1xnJDxGmhzz6
gbauvjHQgQDc5IKudLceRdw8q4rhVUyGEJPn2VNc6GQ5L4+L0vdOyuu9UyCy9tZbtMFmFUHj+edW
GQbiAkYzo791yvDPttNztnDEuI9+cAcyCyGvcWaWlZ0AA1ho3DB5aT0yD8+CjyxLWMdxNSYXvf1u
a9ZFJpBmaf2J9bIkcEL7+zpU7JVNVN4me7jUtIyWalI1CDR0k1zYjLMXcXiW74TeDBvMPNo2Tiuk
QssUaCwQOs2n8PJjtLSLDdCkYrLMnjXN7QGWvKppkPdExFgdQenCZlYftUipuMe+5ex2m9FpwHNU
Kr20ffM5+AXM4fnA9iuHCj53O2OV1iYZPRZbiR6odYAn8SpggpwfHYLIc+6R3qkLN+i764x3bRyI
p8zNu8++t7GjNtqJskkOvkss13KMja23wllbnf3Zoz3kSbh77HxOqoY7/qhw1zYWEQ5z8RFNElB3
wald04BaPbqlhrxUhR+dGiQflDi1uXMUAaF6m0ZXV2fivgvAcTya+EB7595U1G57hetRsCef3X4S
ZyZtxSFB4rHKjcG662FAMUNW3bvrBD/CJo6AbkzBo1+RTwHa9GV+iznExXoRt2cQH2Qo5eO3JLOL
d/SU/dEpnXyj2byChlsB0zZBCkSbuFc9i/StH1kvrZgwui3aJyeCQcv6rmDFD9gvRh/OcMwiuVh6
A/5BuVt0QdGG2ysnmaZ5OyBLaAMC4bAfNvKcV3TTnLEE+TzGnBlAdfAbzHa+eBjkNkXLcxjV5G/x
nxw0pYvvCJVH1BpeRCiHBriwmUqa5GWzMdH+M3+cvnWau5sYPb6NWW5us3n/CrXA3JcE4pyASXeX
KgUe3kzpkdxGjqvUl9aGcVmyq7AsfREUTAWGYdGaTEiMAk159guKNtPirK+fQtom71k6B24KsM+i
w/C/SI8SW8lzZzDmiaug3bjKL7dLpUK7h4HBrE7qdTREojTLIxwcc8uXsyDPYlYQNlX0FdWlfLU4
BOsePbBXBAyjXJhOIijVsRaEJTiOjH/4OFEq0/je0JIhP+8aFiXum46FQfljXnDNQWI+o9DpPivB
F9WpCgcYhc5sxfUH4vkSA72CAcRsdi8vTmki67Y1d4GfQgTAaK2UBr9EAtoqHXwBCVbsWS7QACq4
kB7HSmtc7GYDiguNnLs3en/lxXWqn0Xf0LfU4QLkCC4yx0P6Swpoiz73Mkiw4J0bIRuIx2iPOS/d
LQ9bVGN0IO+yIrfaLJg4167GwQWZa2OlPTB0LvMMQ3N2x3lT1ErHPSToh1bLnjuFJRxqS1l7VdSf
GQEtN2Ia4vfgmi5XICnVTuGCMlddB1EbZpC/q2T3K85Iq/OpnLmIzZ8NGlHs/Fn3ywS/e07YPY6R
Q2qPGdXfKJLtP6wkhNNwLAqSugBCvxc1DjYU1lhZsw4ER+DP5bo4T01In6iYxlMo/iz0yVnpCdgO
hRuLLgHi2Ay+lMHrMkk+gM5Kc5kgRKByixwqQNywqWPvbkq+SUFkhvuHfm7RBLV69+nUVnfX83iX
F7b1SqLzXwNpbZzi22LErPxnq2a5j4Y97UN3iHZ9PIpXWWVosXQ17NoJwu+sjDpLOf5qZzFDkJev
U8dNBDLOhusTQEBaZRsOCrmx5waSNYhNk8d/BMD2vri2Xq7h3X84izS3hxm3Gaz6Q0RIZXuYJI8f
jNPtSIu2daIZZzeCcVcWhvOy/IZQ6VorbcRyQ1kH5KpfNQ6B8m3YlU91rMbT1JnOQzxUUawQ9Phc
l/32AcegD8EZANn7iertoAHLXpltX56WiX46xSBqR/tNI3tC2mNOx8WVBzFbdaOiqNfGUqbG/PWh
0N2z143NU29XoM9x6ROnTL5RoDN0JQJnPP/7NeB3hCZdBUeHY2fOowgOon8gNO0WGoyWCTL6fAca
7YjvYxz7nE2SVCBMXh9I37EYMNajWWCUGzk/HC3D3uSJSw58T/hp7GDWbpMUNLCbXhuagl88M/+s
gnL8j1mo9XuHjecLSkI4nmfqdPDN3yr8DO1kFNaStIC8lbg7zdx4Ty0738PMjA5EUKfvZLViGQA8
TefSfCZJBiSQN6zDcWqPYxaN9yL0+52NmWidSC/a4lEFYVvZ1c5mdH0gTBt84uSgn2jMQ4ua4BbF
hfcMSNN7b1VgPAeutXnIe+Px0+57a6+n5cGMymeS2JAUaiRlNJIizWBwfo3YDVlvDKKU/PbYXkUR
XgpGCoukp0TbeR/J09BHF2GuX5fHZ2XgJAU70KHa7ZM3ITr9Pz74men6Pz0l3kiydoRk7qTTmlu+
GH8bPuHBCu127NUtyyrv3JWlfwkFSlPHwQQZRUl4E6EbXaKhJnuQR9Ug9p2P/pTe/vQcIQc4eFYZ
kkqim6868+8toelpXecXlWg5QCV+0/Pu6xAXw3/YZoy5V/j3ftj83BeXkjR0gRPot15ig3wklrbs
bkHs0GqWqb2aBOfOOCbVtazR9sc4RvAYa6sYvMTKhhN5nT4zhlZ/iEIcU8q4TVXWMwjEQemgSwe3
aNJ/KzvdQzAChGAK9P61qRIJYgH8JxXXtmug0f/78ltu2f/7SlxaY4YhXMFtXCy39L99CmmJgsSn
tXGDmkGYCvGQt0Uz6XKQrx5X1gdFg+TMaNXjJHJXxO6UifaqdCN7czxuCoRqljuj4SS2Qn16Krtw
Z/nMeB6iYgLk2icLt8rKj/z6T+kS0Jy+dF6G122YXWYNnskosdtzAhWb8I4pblbCZQ+GmU1MQ1cj
Ku4wbuvEfIRTNv1ARfGX/BGKLaEvnfrDgy9tyUL+gqfyzBxy6xdW+n02m3sRWWylRKlI9iZ5EJ35
BezEX/++H8YzIJVrq4eVDNDl+2AUHMYyOhRUC4dAC27LKTU45Gmx1leL8RxQ0Q9qGUEN3GH1W8Y4
Q2H+7Bw8PnZX+Id//5j+uVjwZ4GztJnRGvO14rdxdgmIooC2kt/wdMfXwHy2Hb/6M5nIta0VOXtO
QxzfWBvp1Wzyd+IIeMm0DfDHEnoQVQ19hTixr0VYJ2+Enh6Wqjs1CqwQY/a1TnrrYM7Mk6aNxX80
RX5/7rApGXTi7tMFxrl/LvT/I+y8lhxHkiz6RTCDFq8ENZkUKavyBVYSQEADAfn1ewDWbvf0mvW8
cEhmVXUOVHi433uul8LYhEnkXRKsKCttJK1gZuf+9bKAdR3kBf78R/2iUehwjOJbSr2BamzWI9ME
ewMb2J2k2c3BnRS9qlOzCveiP2ORx5YGg9j27PK/jA3+n/bFdGjpzDcILGmcI+o//HFeGRM2wZDk
modKuqlxKKKSnLIfKY8klrXpPRoZeqSs0gf8ZxNKVJnjTYZ7ZYeucQQqyeyOzYyfImMXUNI/w/6t
aIwUAhmbKOlkjV91cxR5intiBLIEb+qUgLwilHT2WgepYR9tNYZeGkfQMR+7NGWBwEliLAO9hZXg
Zd0ZWItGAnf2RvaZgwAaF5iZYixedo4DyA5SKZxwX80TTFsSkOqA7dlVZP6cNyZO7+VCT42q29iD
qR6myRMvj1vYHaKC9lT3XA1R+6nY3tMyo2P1Cp+iKFm7U9BfjGqkROjeln8fA0ePDuiWqNTSvRpH
tzi8VHnUn9sauIc+QyTpBBcv0nxN+wiOCOMX/yGPCkZCchO7G19wrqJ6ydU3qU/qrSyNl0zzG3ZX
Ke7dXecmcpULgjRla7QHUxgEGMHx2CcMasm/Vl8RKkcvRjjUu3+/Hxc36t8fmzNfHMoWAzbTMBzd
nd2sf3tsJqUxm/3oQoJoEpzs976sqxt+0VvhOuV7zcTE57zdseXL/+0ypF5664CubIlcqfd5FGtf
zfZ5jM36WgUpGqQ81LAEuEAHjJqM75vbTO5nGrA/ce3S3JEyq+JT9IZL5aKxE+pENKRTkqfLjb+x
lTDfA7pGtjaVoDqbVPkRKLB3MFrw7AY6QFJ9gi7qHNlVuw5r9VniXHzJRwaZnG6bmpy80sNS/dZ9
XG5rDfZ/WgsTbfRQfhU5Rv4Mkg/OjuhIA0zTp3qD0hl1ocysQ523ih+L6RaAAl9ruULWbduZz5iv
r1rYjU9tsSZQyqM1qqW3fz8f1j9pwPP5cCkmbCptF6v7XGz87Xxg87GJhAq7J6KvgleAb2dziodr
qGn7WB+wqecNWKfIJqXCFE+OLn8rEJpfJ/miJUp3HSP5y20PzEqmJ21+rsQA52FR76Cmy3ubDf7j
HoprdP1ohvaDyRKdtJr5pqfW5xg7p3J4a6ao+UTCFu5YqZ2VnY7Rw+uhCUv1s8xCXjxWBYgvI7no
dfjTg3jnD23UoxZOIA4u60gYDaBb5oexkSCJG43+xFbw8midijgatwszV+9NXxiSrjEtdgojml21
9l+KXf0fhxXAsIbSDv0fdY5qmIuc5W+HNSL23DAibru+TPTNIn0ICRrZQ+rRV7GT1Qd7yC1QHj1u
LxZRnM/dM56tv30KlJbCRYeNQaD6tdQD90zsIdgttrk23WnawwM7AwQkJ2sepi3ra1/q5FQu6OB/
v1DMuTz/jxt3Jt/PdQ5TByr4f/4/qusoT8ouoN00NCleRF0/juzgSEDLxDGZHpOHZfzgCO3jIVIp
4v4YjcHvTkpxTQwPN2OfeRyEEr1OOQRrUtbLsLgvviWYRtG6jDEbEDjR7iXklEPSN+bVpuFmDh2B
v7NKJ0z1r91QdM+dcEeaKC2T0cmLzoEoVGQx7Vh9raTx608rxWKJAU5Ba6eENBpozHL+/bho/xhc
IANTkYExfGRUipbvn3Wg2sE1NQToBNeeyYZGHkEbYX/1sjQPM2sOLUCij5B2Bi5pVr7WulT9+C+/
xT/2BPNvYWnIcygVbFgA3j82V00WYzlyhXju4qIXfhhVX9rJzn54pPgtS4/2QeVoYPNWCi1YL2Y5
1RTP//5r6Kzv/3mZeKaJ6IDJP+0zQI3/b1dqeqPhzcFkd1K642dv6N4eyy6q9uDASCHB1NcEXyJS
rsz1FMLMoD1xQByvftJogtHKDGU5cknuNVB6xvKi6iQiZDQYvhiIxDeGEGAhST3jGis/SED9SEsA
I6rNkLAt9RNFm0C4X8A5U8XFsOz0ZYqnccfC1xyYwLc3tFjAIWKC3DKNiMLIC+sjIw/yqMeWEaXK
eDfWNWMzZa26NSJyAdNxhrECt068PqYKDmdYhjmuOsy5qxJZ+WF5NyHJP+B7f57GXpzBahdUFXF8
bFugSVFn/wzLSL+FZfA5RQONBtfptxn+s/U0EdQmAxXqpG4/x8mg3fKy+ZWkSfXVYCqOmHxahWoe
nuW8HS3JwdyQGPdqOFSgRO5+z7N2nQJebUGKaoE/DIXAEpjyrBincwye94ZufjgMS4+w0y25DTPr
G0uU+bt6z2ytvD22LPzeNDLjAGnyREzhxVGjc0YrQyph+EOwhpKgXVBtzevaw8ST1pOyhvsGQRC1
Dt6d4jZ/qsP9lKAnrtn3pGstsmJA/7PXXIbmVfG+Q6ZtHlySEEstZgOscwAn8TzPJI+Ek+w/mtaM
hQDT6SFRD4qbXS2UwH7LJmulGUrznOMkozUL4DiuK3QhgRocXUmcHa3arDtW8zAKh3KFGhOUZ03f
81yoFRHHpT4SwmW6r4U+vHqVkWxzqf40sDQbqxZGWwq25askgLrlj82ouSQK1o+ph4AatqPJXu3C
WT+A8SrlQlRZux03bsmMlfXjJ7rvmor1ItL6vvyk9WDCTLIy7g6ODjvpkrOs2zX40PjooVg4pyiO
mcMr360vy3TRFeo3qaQ/VbXtD4syoRRTuxtZD8egYWI0xT1MDHvVIxNdN1HcPbts9h7vlu8QPbro
B/OOqHkGosUQ7ySb66vX013dLaexKcFt8Ju4AzeYZ2vb2kPkoJdyGyDe+xQakaQOEzbHFT30gshY
Dy0uwsXj4mUf6LxQSCuGuqoKOJNTA2AUbuQLrv61nVrBU98MZ4Wr9hlDLFC9lizsUdTZlmiT859n
Q1NeB3ZSaxdRxV7MUKOKvL3H0XeTYaO4zEDipK6Pi1gk09nK9MEg1sjg5Iby1VnFXhHt7WBC+Nro
7VElu+uJp66z1tX4kvalPIrZTS8snCOPiiBUvZzguHCeQQCe3Ztufyna6TWI0AzFzFzTuBGHUDqv
A3EMq6QiXlCdu4XLiUCEiZ9OE0Sd00tktj29xbFGtssU3lxNXKZZCjiPkkN00L6pUX5blSXOTiUO
tjPUR1ctvhiQK6BLZZUNskF4aF9Q1LlDGVxHZevkEcXuJAq/L75V09B+d8GIk2WK922NFsjc2LYj
LF+rmAAwe5qeRosKg30+BHC6Xf7j/nSUZDxUQe5Q5cTW1kgc118+Elbr3C08L9jAQDGMM0c0d5Un
gDt/fwlSxCFqQcZr9rufevu8rPHLy6I4cN3KWKue1fqTIPo0GDaLNy2eDWqxE05+1xEevByzwM20
M844QD/D8LF8pagBo0WH69NBLfQUNOmfl3LglD32ca6Fy+o/Qw1g7zDtao1smy5QBCcqPiSzVtrC
4nfKHOTy10tWuQQwawSNGRXZtQvc2YCh+4Q0/8/HQBdY1clg25LIavvKfN03qXqbhiI4OHOwzBCy
lyY/HBaWMjT3UukTv1Z15U1ROlyeeRud9VQr9rptmGuyvG+Tqrf8G3i5zLI1X3KSr9kqMmt4PEOs
in3WfEeSt0b7RiUYVHGMU4Kk46pgFLnjcdjVcZQ8hZb+Wtuz+bwvfVWlP7GsClE8GL7S8ndiB3Jt
3AKAM2WrH2y57ow+urhlG59Ah9fAwhy/ITXgmJlO8zZEga8idpA6uSR5Tqvm0XrHjHTvXcCzy1Z7
EqjOBTTnR4e7CmRxAwuv7FOHR29t9+FNEbGPl1mjBO+NbTMMG7NrladeJZc3idrpLUnhk/Z4GFDd
tPe/9r2jpq8MzWlPfcJRGHuH0PiUTNtUvo+Gc9W0VhI9PoucW6W66GE9fiEFMvP0fpt6wjH3itpX
q4eh2XE6LCXM1rd5KItZssk9oxK4mlOrrXMkmnuFCSOY16e5SbWtpda+OnjlVuZoItonQMDsxr1k
y361ZyVuB+riVEw9PJVgbhItO7j5vtyoAcee/qZBDgHzCCN9a2onOQqzkVdVY7iS8bx/UKUCVQHV
8m2RqyDoRVhQAIZLefDbFgjvblL7A6g5spJZ7Uuvce8mS9Ot7eVXzTLba+RglRI6cwTUG9Et7BPe
meCrgkD+8pKU3COAdMmpm/AkL+gukbwxPrXuKGmtLbw560SbsD4lVJ4PdAqNdwJKZw5Y3ek/M68v
t25QFhuvikAJzfK+tkflFY9i59RMq+JZF6Ly13maq3hcg+RUTcAnH7rtnCxLCB7k4pQpPqUQe8rj
RoR3FW+WNjT2dTdCo7ki8vWaWmR1Z7HB9loE5wdQncZ25DuKUq2jShhsaIBYuEoVvuV2g98UNIra
Nj8U8zIsxr9QLwjmI8jpInrj057KYU/+3y8XTMehSQWJ3VPz1Kr9ZTk7o8tJXXaFus1pU2sv2C5K
DaGaGWQXhYmbDpd4VAd936Fv2DLaZbzH/CNTMZEuJWin/nSJJGDTgk7fOZET+LK4OCjF7WMya5EQ
8N5I79iGrRN9j1Vr40xV9kXJg9+VAWYrQ9K7Ixeg+Ox/h0FxV9VE+YgSwO9SV98RFpR0vx3MbDMO
AMWfg8CQhFTZK6tpGH4Vna1d8yLOoM2nT9XC66J7gnQl8BA3Iadxpm6/KOytmLGy6EEKjuVTNsmf
XZplLNTkCDVWHH93BMdgHvoUfb4TkwHvnyiyJzYL+RmeRbpJFdBtxLfgYLdCm8hZQgY1ETL8VtKt
J8YrcHD3C/CabC049sdSIIy0RqzPCw6ksNp+HSNDWkla9g8nV2j8LmDZX8gYnKB4TxpuUZC1Xtmm
lCS6uTUkIAwdTwdqLhhGqRvvOKrTliagShqlHnzQmiAVh072JlAsBQ9NSwKm8MpzmV7MyiNBzRUS
fkd1C0T5WYb2daGQsvcYz7RuHrba1qZ4FoX0dk1Qncqp7A/kGGnnDrkxqKadHKYfOA1OQ1O7xzRw
jUuvWskOSle5Q1u07hO8Lov8EMBA6i8gja6BeJRljJ9nD3aWtp4fIvPH/giHQS3d8gxUwdiFdn90
e6d4GpMCl7DZiJc0U9+bQi2eEAj+ebFGHVh0vSbnbdbQmg0i5U7eqkG+d1n04nIqD+XSzYUnhJ8E
U+EBizo5r0/LKDIfii891LMkrLrDYwgR2Pna6pp6V7XGNpqnzpmp7CobtHEQRbe+aNzz4/4YZAKJ
pqowWMd0QhlIX5zA0za1NJnMjgXPGr1z06NkJIAUz643GurR7ZTX47Y22ZqPzWSAiyA0rRtDwTNb
dJLqO3JWyBTTDbyPdydVDJzKdOly8BxKPW3/2s9nLjBspTfln+raInAtbBtjTUpOuluCc3pP9fYC
zSPNJP77Uzk7mxxrONlo0FbNLHLoCOoVblWgf03al1YYpIk0YfOdBqOaalVBvk4e/RpC1dfit7Z0
yBwL6uJnX3li37TKZ2HZ7ass4zcnqeLvtm5T+BU/2bzYx0UeCC8Ra5YW8BEt3DIcjkMo549hDIoR
FRolxBIXfRVrZkZmrD6QcyAU56J5BhoCJFd+lkrr2whOpZuU6L2clH4PEE/fQhnH2eO81hm8opbw
ul+ki3SV+6uuAwJ261q/TlNy7Ie8O0SOba7buViXM4LZqGaqT9VdtSCokbBO2zy14uflSTZ/aqkO
nkf2PUcZDYS8dIZ2Wl4KXOH87TbYWJViH2Zta9i2ol95obj0sRWe+mhAuObB+nCTpsfu4Zwn3REf
I+StbWF000FKwvHQnz6X+vd0jIvXRnl/HJHQ5gzoxA1cSpKqLzriPF0vCWiFMbc0cFuNR5LZh+Wt
m9u7ngk3tLUKUmbbMjwXdURFFBoQ8UHSIHSeqf+qVPSzCRwN3lBjJa9LckrXG19UbchP0tIgH1U9
i56Lq3shaUGfQwPGPOrZ6l9ypRvuw/whIu13L5L6TZfK51LuWIglVk6dujc9RrvXmT/tqlfOiSnN
dUNIsb8QPbImwdkRDr43BXa/NvKJWq8YfuomtoKhztQdYmdtk5jZZpQcu0dWweyhX2yAdpTLLVkX
qc8RkNx+Y6fjcG6Dk8l9dXb0OMecPFhrwVj8nOUhiwwMmXxCF7h2HDs7KMFEXzQ96bR6nheqiJe0
jMxhFvjmgG65s7P4DJ7E8uGFcOWRIXNqK3OGiRpIo1o57ZQ0Ni+ebmHyAYq0o8v9xVtUdJnInpdR
CgcDopnBc17HUkeQw8ouhX6o5z5llMWc9ULeNTPpGYZNBHZn5odhQTlPOiGvcwIkfHDCnPE63RqN
XVA4UjpLTXnXvPoXWmT7Es7SJ1Vir62nZNWFScQkJ1J+GjOSIRkpASvPXZm4iETsXZZd6h8BLKSJ
LeTT9qkBYKggsAAvkEaXxS7d0CsnUD3R1lCoBY0bjGKPHYSaRd3J4mDul3Ju+Qf7QbGf2lS0W31K
vTP7A5KxhgEqoiX2qJzOTmsl7wHwnT2JhOqqlPXPWqiFifBu2JqTwVqqD8OKEL3NYxtbKc2umxdb
XbWZp7AxvlTe+GvEmsBAuD06CAQ+H+WaC53qQJgROrUGP1c0XYsET1OkaFwRRJlANOC0uFEZotCY
uyaiCY2dCp2znMWMCBqAEjqTx9OMePCGzeC7Uj3l8EPAbIjshxk1h7zPoy9aCuunHNIEvA95c8rg
fLhj4I/lEL15Va1dUWX8cCKCZGJWlRVwQDmtS1ygR+g1v22jLq41mR74QjXQplebSvstS6N4rzjq
9zbrulfYNWsrSY07E2g+OX27gnXwB8f2WGJKo/hQubk3i75Eq/vQj9TqNMQqRgGWuwN64ngXawgW
TGXSDyOWOz/tWnMfkYyxRuHuPJmD7rIIt2BOFMN5Qqu2UuPO8fWgofJluVw5UN8eW5mCJIobFQah
hoPLTyAssHsbZ/0wxxJG2VAq21oh5Dqg6XO05/wWK/YkCBy9PLheW5+w36erqGsJgYAYe5EdQVzk
oq4WDU1Tdva2mbIKbkFinZar1khwaAQt/I7lP9YmWUx3QisIMhnfC6N/c7uSxpaTsNXJojA7kFm6
Epnw8zizvjC2uqVY7T6xqG27ZvjVWbl99kale62bjv6gkQ3A9G25UdMw2SzRgt0wj0XqPFw35bCt
tN46maje65U+m7OWqtAMJ3EP8qzYp91U7lJ9sj7+r1xNJzyRwhn0LTOb+risGKbH8MlN8mwfy5RO
GFaE5zRUoI/Al6EPaB76WT+vCvfgDAwl17QUsjXKoxrbyPxI7DrtHNPLe6wCQwG6qRJRc47MkOt8
fhkq8P20BJDKx4V6L9Xg+mj04Eb/hQfT+xYAAuLwMRsuy/KMtHrdp0QshB4x65Vj7QorCBDHuehc
GkOHHOxl/p9dUN+Lry6SCNpj78s6Ggrvp5mwBBYqcSAVeeRhKcOLrhrb5SAKQnmuNhTzoLlkgb5t
o0lezYW/HWfjrknGDwhr1SXXVeU5ZVIZuiZzc3hL68oljdzUO+OF2baxqbSwfhoYh/tuh7Sd50nA
RxpQHOKQtly7CR1g7JnDgFfrm2wr6q5FfutHda99R1BcQWAU9ll30RxbpVOuUQQCtg0mndkbyi0U
waM/KMH3Ajf4BdLOc5nU1VfbUUnosjVcYr1sVrS6uNZTb/jM4bsd7URGu5hSYkXcbPGUOgiVlndT
nm4cCwZ4bebnJBj/fN32TNFogKYrZmXakURki3Q4Xmpd2sdg/Ar12katbFmPl3Sw7T2+G2AqTVNX
29aD27nKSC06hyFD0N4BLA/GfXQszLAP5QLUIR8kSQB3hxDgtufPtrVDW7FUhqcSCgtUnTJWz4sj
SantTwdQHmT8mf/tzhT0yJxqIt/ey7KdzkNZDfByMDqVtlRohJCTvHz0umEDOi96m1eijTJNgTzI
wvuKbDhJcLZKo+XF7MUqdCNxXr5zxEjQbpS9ZCWUm4TGe42L95wi6rqaHe0QxrTZj4B2lQKb6lOz
8erNilvYJupuUduyZ3UpXV1112HXf2OdwLVWDDfV8EZ/ofwsOxRUOoj+C+UWWdQDj0AKzuSN4Ur2
avVsqscGQNPjI82UKz6Kk2RkeDRTgKXMSyIa/rIhK0E61X2K32QipmeEA3jR7K73tTYCSu/09V4q
jQTAKg9oYrU3HuYfeWL/ZoYB4jqJf8RV/HiDabiOy+OYDltPzoXg1BXDHqTShxsDIUdWgrErvqXz
vleM37RoHM4THS0yL14ijCXnlg0Jl5n0njywX3Qas5Blwqm/pup1aYUuX1vz1wSrvscWofFDjloY
kiVUbtHG45d8RK2tALrYSxIOtjp8y206AsGcJ3vFFm14B367h/agiDsLxnTPqua1L1IXg0ps7pQm
FPva7AhdnfccU8fRNaTqnCALkdMX9K1f1y5glI4YX7zIJrwAfXTBzzeYinDu7rIxFutiVsSqjZvc
JbllLPV5NZ5R/6tnNhM84WasX6KxfX88BWNEA76SRrVF00gJsYv18FJ7I9iPDO7pdBYvNPbEnbBn
7WXCCEJ5bPZrzxyPiBiKc5XU5SX3yvUwK16XF30WwBaxvEa54ZyWr+zOeTGkWW1NbPfOun62VDwr
jRi+F2NYvsrp849hrTV3uZJX2zFpwd3MIsVFrhgZzf4RKCFz77Z4voTqRadYD34b1ohCe8zUqynH
c2O58Vth1SCq5neNqQIhgHh4MTso1mvaoH6osECqReZ8VUDdAwk07a9A6O7sIv0xScOVyYjuZBst
ljzu873FBtqnjTl+aSKjX5W9EJcs7On2CEJmIoNTn6rJIUPSysbV8acmoSGGH3xb6NLEBjL1VGSD
vukSUhK1pIaTYxon5ojQMyjjNgjsaqDgqfc62rlcIRcwfxhC971eq788gg4meDkQcepvy6wDJaHc
2iJrdp7moCfsE/ts0bVzSzzoqOrjN9uY/CUGJRo5ZWbbnTNHgf87b2s62LKr2ukGdthscCBdiTU2
zh7mca7vI9hd6+UBsHwMwixdL2K5FuXQHiggI2K92j4kWqWt9OsOBSvP+fpskUz8UlQLDNionxuZ
ljuCi6rjGLvhngYeMmqhcP7D3JQr8mmq3ezaRrQ0D34jlWAPEJbDU1/a2JHMovB1vVJ3pY7FIx0Z
9Aw58maqZCpnHa+1Qb7XJg5wSDoR2SORqVnnhigzYms8ZeVyhzwpVVutlrAKt87PtuJ5r05lGMfO
CkggdyDRSO8Gn7DY59qkQd112ruZ53RurH1Pjhn0wqZA2dJ7Hc2U+XMEhZLwl8tDtmRMuth5lI4r
FVTdKe3cbeaG3hVzgnc1WrZUAvCiv3y3vLT070/sG28YuVZIZMeX5VgnnW/o9zQGhw+II1093hWQ
CwpL/VrD5X5k7iRJTKdudhwvETzLC/Fl1Wpg4H2Y0w1CxGty3cd2u2FeWfnGfMrBfqFY0MmfD7sQ
zUPsur6cZ9BqWJQbr+S5lgiXjIxKL6DQ1F/0CXUnw0nzFuWacbOG1FkVCDJ3HfumgDotQUEfMPTu
4oTonkoB/RVBFKk9O1z5j/+Zv+jCLvlktI1kN0R4RJ39Fsja8dtUZRA5ErttWuFLAumOMweWmtFk
9hCKRXZInCtLZqtIMHXj0FxVVYTXMgyQg3VKeUwb60iLpn/xEuRUmQ6VZum4Z0QybWTkpPvOtAZQ
7c1zMlbcIUn6zWhauav61MiPZqQZx4r4Knrd+14E6WsoHfNSN4BiSsJ6DkIQgBpnoPSQsqn7es5u
mP9sagx//mzuuPgWlkyH4M3xKNIXOZ1wB4qQOLRuSc84o9F1mvoVTPDlBzFt8k02+46TKWyudVU3
1w77+bqFv79Wora+jPnXjpX6BdHIsLHLAPP8/NFQc+fqdMUuXKr7yKQ5yQ4/ObaW0+JcQKbgzjXM
48dN3G1jKeObMCfl3tTFNptUrtAW1Vc4TIcw5xKN5wjXKK8nn5E306AAHYibMN71Q1dfKXFNODhA
oue6dcTZkOObkQzFDkmwsYXqC04tGcrnv941YzKtETczoE1hVi6XNo6TmBpGykdZ4SAr2CxskK4E
kzyE1rifSDl4itOpWj2cRSzQe6WJzPU4773DFmSjZ3bNnsQthYsLbLisssPjKivI4rAqu/uVyPo7
ZU/8RZe1jiQTJ3rkVN5K5v1vL0zMU6mEDk/dvNsWDvFUOcBeaMy5+a3s7Z3NgEA6vZlg4u7dbRpA
6E+a8MeiPSbTBd9q1Ma3KtWSp7FF6dfGk/5Fwc9T4l+D7laQhGJ67rWd5zHLu8zdYXksroGwGC56
Zf2BUM0fzCm4LacTilW8sbhOEY1zduk1hNeA9jwrveeTWB4123Zml6QixmqpOcYhNrJ7aaWo2vIB
bqHV24W/XD/LlcR921yXHzRWUACq5eqSIiVpcMm8CnXRHzKet+n+ESsFbNrbL6CuRcRk9e37oJTy
gWL23OEeDlW5CcOiPxSB7R2L3uRdRUBaQed11WRlRK+/6z+Xd30R/Xmnzd8Jt9xBb8qGuzuFyiq0
YVqE0DhWJskTCVYmPNHLEkuU5G/PMtVTX9enSQEmiEpjs/SfzM5QiEojXimcnSiaOv6yk54+x6hn
tzJLXmuZ1JdesxQaGy251LMbenn2d131ZGpIUaY609cdIMRtZVFKRRru8RNMRihd81ixju10vehz
mtgVvuUVn1D0TXLohhexbEfMMjYPC5B/wfNPlvNztMuPYjmk1KfZllAactM0LHybBxA8iOiO1DNW
n3YPI/rl7fKSEJk9Ty+34wQqxVNl/ErSUrZibmj/jFUSChT91ox28eLMVrd0Goi6UAOA+NNMnhP1
5+PoRSLvlJfHaVXbbnqh+rt0YSq+WpMp1gOYz+tow2D9UzzMkpeh1S3wdnT0FGygfmcBN1moqUMX
dKT/2N/TvIXyEqvx6aHC64s+emacp+xoaqmPImD5mADxprUxGGvJkkuhCIhcV0P7EZiGLcUfObrv
ta4XOLYrexWE4XSXEc02Qf6PmmZEmzstVo06wYOFC+C7VY2zNTT7ZExibvSBokGx9fzZ2+m1xUUj
mvZXpO8qvRpobTOFDTtHf24iEENmR4KARzVx7Qw7XjtFnz7THrwUTBFX4aSW90GZ+hMwBHutyHnY
FVwtXUnOXaYmfqbV4W1U8wMxBXTWpaWcDEy9V0JVxy2O2nJHzbtoaTXwXSvXtqu30eKJbHXk6TkK
9/7gkIiKRJUOLC7YtUT19IHkLqKfNTQ/JRTYHpF6SB5lsWXb+EJ01PiaMkNl86Q5d+77aafHZgCz
lqlHE47GutNsag73T5hVIqSHuQJfYtuWxqkV+XO6sIOp1bRzSLDhynHbahPXgljMyvgx2p+MuIN4
lTe80aRvZu54cwOvWBk60ToGeBSsc3MSXlK69XowgLExLw7YHA5mvrKTqcC0Po4qcTstZo1ZPS5J
EqgC2z53TFrvj78d2bSejfTed9BZ83wMf+ojMgMxXYNAJOwjYH1hZbd+5UQabi27wZdbuc7JzgrY
xLMXzSIafpqdUglmlRMudmu/vFOVxuZ539H5M6t1YFlltgbdy7DUCtZTNDm7hz7RlQSmh5oODWAa
v0YjivlUbayrrC1uJ1hie5GXtIOK0Y3Pk9Nj353HRNZ4LKZYHDukRocmsy8LXqKS1DZ5Z3LhZEUo
916UnpGGIdhukua5G8ZzNmNGAwsUXliW1nvBEFuUITGH+qYIQu13EsB7fZdjOa2psIkJrGfwITtR
8KjR+O5ON6VRu7XEu74Ts++7LZS7EaBdWQzgRuu8FqAAsnTVlDwP3NlbjR4dcVwyTOLY6snurwe+
a8pkW4IXejzrlx8si4AzxLMGzTiMVe1s7Bl5O4NSD1p+Sl2DzU9kQgbnW+Rm1g093275ZNMn9AO7
sndlCNmwdDVlveh6ZKYg7qEWP8XSudJctw5B5L2FBOicjNnvubz762X5zhkDbfdYUj05JoxorXjY
hjZJL20u+rOt9wQGLG871er+fB678ZcrW1J6Sjontttd29Aiehlzw3pZVZeXJTp46jAWqPxSXZqT
4OmMv/X5iiILlyCbRbwqyAPYM29pkM8R/FNoNMBQudeAhKHxj16oHpogoeGfjHAcCidtvuK68RUV
VoWe03tYdn3OVH5LSUTa0iUJ/dxq6ntSRt6JW/C50acMQ4rLnQTnEFbY/NOG2nUXIlTwH57kKIvS
rZTnCizDRrrj9KXFLegi4rnWFnGPyyU5OfPcsy7VdT1ZxmV5iSJCxa3eDKCLifGehZiTir64DWF+
XB7l2C1oZ6bheyMPY9s039KBq6Foxu4G76A+TKmprXis/3j8Iomo3wqzHU7Lrylcqe/aOi82mPwr
X+8AyCkQgc+GYo2rSS+VN/DN3jEnN9jPx096Qcr3Pg7IGJ0QYAbuhGhEca9Fb4A4Zu67G40ofvH0
pmc6x8wya/alIcXPnIbiSkGLfB/MkI080Uh7R3fye8KJw+xVTj+09GX5K1bIvi6LtO4lG2Y7haW8
1epUHBvDKS9JYE1rzSgYruuI+DlEv+JG3zhdoH0DWlD5qhVnd7XSxZ5uJgbzQgzXvOS5Wej98NVj
+K6l/c5lbrtyDX24EzRg7YKqNw7oBeKL2XSDvzyVEnxusOr0c9+HyhbRYLmNu7r7sG3Q8vb/MHYe
y5EzWZZ+lbLaoxpatHX1AkBoak1uYEEFDTgcGk8/HyJrRP2LmdmkJZNMMhgA3P3ee853yqkicgKf
39KP5k0j48BaXWgN2qlYeP17n6lqYL8NqBFpknTxKV7/uPxN4kTmq53hABv0xmj15sMTdQVRoqAb
JWzxfpnW/wlvIaly75BdT89BT/cl5oXZ70f7sSa34dZEKGppRfa0/gvetCcpouT0xz+tgIZxKulu
GrT3HGuBB0L03OlYkK4XWsphvOBbpwDELbo+Mij+voF6vlgl6L0/94a93NitrexTOpXU6piczHXC
BWDVucUcw5aucXi8QG4uM6mmyLrgktQmvFTbqB0gU1mA2Lp8aCzLZkqXjUULKvBa/M1w9Gw9KNeq
XiASupqtnr0vjdDl8IaGWJ/scBZuBqgcXdTERrCposrYSS/Nd5MsOiD0QLxR+CRvDeDG+3qem0Ni
t0Ry9dXdpWPRVlTiy1jcXdqbbiT3LPDldWSXSCQYcx7djLBmFDQ/F7r2mLYIBjql2V36nHGO/qAh
MXZk8VPbORiJIN//8WsUZZ3ekqBrrqdgZ98P+R9dxmVDFpopA8shKC7rBaQuOhpx1Z5Tz2yZUyPI
SOAWBiKll9StLJOxcN7NIXZQ8DGwvnzYUlcils8fTX35zjQ0nJcRpjumLCQXbZA9uy+pqrKVTfor
5mH9WZumJayQkQIsHLqtAi+H4DMPpDBhSq5niyMJHNHNkt8gFvFuanKIfc1Ktb3Zivae7l3uR3UN
AmZd7L2SIHsNyfjKzM02i+roB63maQWtK18Se3yF7XDVgst4WdZ/LtZ/js34KEjguu+WTDtxlQ+i
Vt3AHIBOEBHLFoadF3xpdkWmUo+9HEmN3pTFwUYhdTWWTnMgIgrPySWPXMk2Wl592+sb2UyI4ICd
VunQfrY5JurV3OlXPI/BRc+JsbTdV1b0etGQGDPEUsfR6AQ5HM1BDp/KDF2anYtqo4uEGUx2WgjR
+ZTJeFcpnXiu5ABiS5PYiSOFO1vv3VvSftyALA3hZ0xgr+gEoarJ7JKIloQFKnacB3rtSEB3ztzr
r07ROVAYlvKqsGv3BvkZmno0ZGgr0m7pEaicGIF2DzT1J6SPgl8kN7cXpkHqTjUNZfQ4MYECYZYK
ncCDoj+OS+JCNDeN16d/adCTGchQPF/rpN/cjxMd9T9xY1H6WAFTy1qZfhJ+sI+GqHntmuqctml5
5UhN3mdoOghytIhQITmXjFbvm4PVtI9m44Y4mOR04T25Mg+HhYRo184fxra9cy7BSzTu7r3C9HuG
SmSbD862kaJB+tlre6exEMqvK4nJFGmv4YQJ23OWIzdtR2u8VtU1kb537hmW4NlHbXyV2QqRMfMa
e/Hnhi5N21qbjxp96jbbezZS91kqnwh8m9sYPO6roGjBLTMqNi2rC3TG8VTY9tqz/DKz6C0rciIK
VkRu50Uj6UTxZlixDl7VKie2+LdG6ZdNOmTEmtCfQwxEY3YuoEOlhXaP3tLdTIi+ONQRhzz1e/0C
l7eIQgystfvbTa/QYWCRXGj9zaQzU1mlwgOd1RCMEdqW9dEB0PDEKRGwPj2eg6HDlvZnht5/fk3Y
SozlGqStXiaxFFweZiHd6IUN4UpLpuZ1jM1pCwsu+xfUAgqGtzdW/JnZj8c5MgaQLBHRgH94Kr1a
vcUrI7IcEFBCGv65SDaMVemZ6S0ggvNkrnwVHk2M1uub361ODCVXbg1hVcfYLRP4MCRLXXU57XJR
GnI7WCXW3ALZcQfv9bT2N4hlsSYa+9VwBQrpRFWl3ZIFgcSCaV1qWqjEnMwg9AaDqGvHck+4xlYf
h9NFxCUG5ZaWi4qF0ED43gIYLO2K8eo60MqV3ArJyWo5ojYVkmOQzE0X3SQ2PSZVPeCoTN7VGcwr
UbqWH1eSoE2KOHLFiD1pyaYOhVqt/X1MiZfQRnSGwGhHOj4XAGRbkc241Nmz7AoiCmVKcp2moNot
EbDLJsJtHOnNbZ1YLIqzVr/+ucjD6o683ERR3vZ/0j8NxvnhRWNawt51U4099WvoORCKdjSazxga
WVjGtb1CwEr6PQC2lqp9UVfTh5OJZRs7VY2rUrMDBqAqUcgEAhSuTGiuOoDiwzinARCNJlDolkw4
LB1/UhFi7TFShTjoS0fh0psvadk8A6wigahAO31Z+rTaGgLP8HAJRTT9p+XFaPScicj063hMcNax
0QzvC0X42IZuxvw9HWlXksjG9NlBrnAJSHRU+TO5zvdl2/EsPAzd4MZI5zLPPpqTcE/zgAihZ3zk
R1IFMzH3j5ffcCEshQeXlUbNtfbOLJa7ZjUTqJkN0Ws1mPzZQh002v6wLiZAIDVA/eje1fRKGr19
cngft2TIzY/AEYF6S1N+FVh5ZhUrq951Fluo8mFHQ3VPbeTeJh1aHDQZj+206C9mluzjRspXpuJv
JooA7lDpMj+ayrsE8Dj6Y/dKa4H7kPdiorPAdEYL/T2OvRqdSa1s0IzxmLsJKP/VTNzUVOTLkJJX
VecnkPIbHJooRRNb/2MnGhRQjZeDm8nbiJU3j/drJ9g3tXbYxYXh7uTAJLpOz3y/zcVOpxjkS/95
hC8AE2mU/c5MIj495Xd4eAaERbpKc3Z+B0bfE/jwp0QEJH1Jmrscuzg6xdAAyloLFU81j5frizAG
mel13C1gp6qOh7O30SyoDjkZEFZoDbrK8BC5+m2qzs4bpuuSVxLvLtfv8kfXv4vRJQjMSd2Q9Rha
T4NksOw40K1d6qXppmfXE9p16VoaIZrMP2djX5vkZdjy2A/j6yXk1sqd34ub2HBMzr0AcKGWEBPO
2QoYCSzFjdv+eQsz3P3MCcYHC/fYk0PlnIpNl6fTQ4ri8yG1kMCiv1Sj5GcWWuenichuqM13F2fG
ZTtIim4NpjHQuYrmUa8sxoLCq3gC19VvjGGfqE1uBGOUKGEyJ/UNqPr46nLd/h9mwr8GG5uWZqzs
YVziNn//q7MSQAa+m7xT7kmnijeOiiTfyYZ6nxg0whhTarslleomkY5Gus2E5VePCKcc0n6fgPDZ
9J1ciVHesRuld1zdGluzml67YnZ2C9KmIEYQ89C7Ls3dJWJZqHXCRtvKesLy3NEOyLznFophgD7I
OFx+uf/4mv4z/qnv/hhn2//+Lz7+qsUsmQh3f/nwv58gftXlf63/5399zb//j/++Tr9k3da/3f/1
q3Y/9c25/Gn/+kX/9p356f96deG5O//bB5sKZsF83//I+eGn7Yvu8ir4Pdav/P/95N9+Lt/laRY/
//w7uOKqW79bTCLV3//1qTVcfQXC/Mf/+e3/9bn19f/z7z7g2PT8t3P1/bf9j1x+4npIq/Nf///P
ue3++XfN+wcyXM9yXdNBFeV63D7jz+Uz1j8cA9P12vB2NNVcgdYVEK3kn383rX9gYGaey22l67q9
2uHbur98Sv+HhZzXWImqHp5tLLT/83X+2+X835f3b1Vfrjt11/J7aeZfUDdwL8ji8Bws06sh1rT+
4qx3yC2ZsANhCR4V5V4tf6O0F/dp3KBXgzgQVc1bbDTLtrH76CDgwM3jOD4MUhrXdKvRjZUdXrbW
O/VTQ/5xrZf7OBchsxSbaGn1q0tqCHGzIdGJ2T6R28v+YneUntH4BTHJPikUKC/G9GcZEz+ZUQwB
y8/91DCmY6LL26QlQE+49Ytj51/SYxey1Qi97K1GbfUIB+izEUgq0zk3Dnlxl7b58NhCk9tGidBJ
4ZZbJU6GF7NLhE9fg0AjQHmhPoq7CUU/5UFV+UzroitBOgDU3c6fAPPSumVaY2VptpnALtYu/IBm
th2CRKVnwl89oMXbMpGrTpOmzbell/5MgL13HO+tKxiG5KRppclP5GzW9bjrrKaKDmYZSm9KzpYw
fuo8fkXmP7xykhF+ZAdmmv/KQVyjvitDF3ag7y4YZ8u4ObZpcy7dUveXGaZjne1VpW9Ryc6UWqTk
3Zb13TrVyNGOYw05WErcHQqqtb1iJIHq1iZsCArpyaMZBScnSAntRDNI41tHMMJbQrdLL+xN1qbP
Jj/aV+A5lx6HrXql6NnavU3F6pcqs9LZpVehLd3BnGBADB5s7zr/xgM0ovbMiyuVtqM7zuPGKQg/
G9094fajn8fpFCo6tWHlFEyo45mAtiwJTMlGE1WjjTtQ5sEkSmqwhKG1SkaVX7pte9Tj8QQ852ep
aXGU7Vc0kqtLC1oNlqgfArdJM39RjD60y5kuaaZJsr/gBRb2NOyZ2fXY9pr8OdMetIZGoibIIzJm
lI8DCthmVJ+UyU5OMQ0dnDGVCCszmTbDUB+zQikxCtIKmIR+axpYBPFBB5PhEIvRkhCJ6ptJNC1K
okbIRqC3nu3h3OW+gg9gT2cV07A3YQaHdFSjZt0Og6PtvKya/AFEIenv5HgkZgPUrvutQJEHlQI7
gdNx54PY1ID6iuoq62L8L529xhLhOdHgU95pWBh5sPujbdOcitRsbUIXvlNXZyM2wRWm0cwEVKlD
pOp3pASNN9suQgBnJ8hWvbZtNkXfK8eeojxQZNlveY/ak1u212xpO6qmvYqVy63j/pzMRai4uY6K
D7h7nlAdRHNQYaLfKegJwsYwfT6AlL9ahZj0HASWFR+ZOzCiUdl2o/6aCI6/khIXNGmMFZjGsm9M
1rNbMm8q2sndjYnqMpjw8oOrLa9ePJ9NBLG+khPShcfo46IaLtubOXZoduc/Bk3NkHarfYzLKRya
5pNAF2oVqvxOhdDMvHSyjI2wWgp3gSUnkxjA8AbdM3fJoElXx0Wxp61RNuJgqe4LsakH0QrxYvYI
NjKjJYWusOp93zI2iidwoAwfXaxIhB7rYYfK5t4tqndpDLgqouXbKpcH06vKT60qfiDH740hbR40
5nCbxq5erKSqj1BcHD+J2oNZVBHhw/Rr0qr8cI30yyzCFcggwLBAlhDXhG0ElQ0GNpctw5tYQQs/
VO3WbaKGdmRVA9ao6FkYlT8vzpWX5eqmiAwnnJWOem5Ek5ZO3bHqxg1ySHgljOY2jdHe223C5FVq
P61hvPRWOW9TK6+Pdt0dUX3VhwKhLxW7HWmTL7R54oeVGD5+ke6TPAOKLai9dU1AReIvGTjKqFvw
qNwAOAv5bhs7EbgKlvwldxyaglzlgAPmsM27K7UuruvS6/azO1xnIqPuV+COlbJ+Tpr0Hoqjt/Gi
7Nat+n3fzb+kczw6FrkV0VLt82LYlzLf59L9NicYQiQ0v9Ht3bua/QiE+UH0N8uIxDSSVQh8Dqsx
oidKCu4OmT7Y0UMjRrLoYDr4TdUTnVhbLkgz+aQaE7zMyaUhEZOf26m4v7URl7I2hXFHEAhG6yN7
W6DXIuyl96Zy4gxzj3a+XpEErOB0x1fOI1v6rpO8R7PX+njGgDPs7WXm1nPw5XsavetE4DZtWNoj
oA2sGTug1iSKMpbK2oIZZY+Mr0sfgPzQn4YDzzKYbw88oIIZcXpUVMjKxFXvCxPXi9SRc8Xcvpj8
JxZj7dXskZxXslsCpdLO7eyeU8M+VWaDbpKOKAGP5Vcrm5TNLsZ8hMYbMSzNCVUgWxZ1G/nLSr3H
YuOPuUYW7JhNQNqbu0FMil9Iwk+m8TOBnOzT4SP73OzvkICYJ7M070ZzCIYEeKHSpohOsuUnoWcw
qfm3oZXgF4q1j24QB05XHSPz9CoULLnN8phZyhIUbvnbdN437v9PHZl56HrxQVRVCxQ8OmNZvLbc
qA7TqUihIUU3ZoKmxFaY73voLdCaHSbV6o7FO1zZb5tx7vViYx3kLXJZq0ncbd/BLGLYcKyRVHV2
vLQRnNobvKcZN/jQqMtmBm4+yZ4CxlbYIBI0UsJ2dp1FcwDf4OCndcu4uuOENByjltsrg7E1Insp
3H2hQVPX9Tic7fkL78pb7xGK6Dr9am1XflQzuYsm4yprmvyxZWwc6vqxxtF4YFRBU03t2qtxQ6tI
972JCpoYgecFeVLgWd4LbJCtpJsbCuCfm7rIQDJX3T6f02o7LC1NdpVCVo+XJFRh4mcZqINl5jXV
zTpral54J25BO6hBPppfVT/qvmYULxXzrL3heiC7SisLvbnO6WsaP5NHtNcCfzvoKyje6njWVHc/
eFiyZdf9Fg3REVKzHqXaHB34qRvNiGZftzVaKtXbGJHgqAqI3yOQEjt5oXohJAZ44GODZg9SxVvZ
kiSYoP8F5F0zCeCe9qOuigPqzTicBoFeqMufo2QifV4wpGPq4xet/O0EanrIrMOOM1bQYq1ZWp14
jTbfDYiBHDCZgdvN806xVJ+eoBeahcrb6rIowbHCQzbpq9Z8Ky3jtcv67jj2xmmQNfNmdwBirRsH
jlVYjpibeHGCiKHF8VDpmzlRMxwMuIOyBL6n+jMCIPZV8pe2Mjf0Y6lavpiM+jQusUBasMgtzo2P
Yv1qb+m/PGLiMWQE5lK+RxzI0N3DOGD0a0uIiPqkWYhRKgaJOfu41JeQGEsOo8JR90o+fFpm/ukk
RKs3ZfNhLO4eTs41xMzvfCAfu8pVBm8V5o9xepI8dpZQPhvLemhJXfCzyn5yk6nYAudaAjAnjOTV
7jsa6u+sJKq01lgAZds8m00p4TpqHPWMrRx8q3vLTSvd1Vl2cN3p1TKyR4YBgDf3rYO+ZNF/cwDe
O8UJtKTmxiVpFPZPuKy6EVONbmwZyd3AkWZyINdE8OQUFF6S6b49FAd1oldg6mQzjoN53U/mabCy
u8yQG6JwA9dOrscFv3cyl59e7LibYcHhXmW/fRfGLZgXBUj8Yjd7yQEJ5y+oaI1AC6+07pDq3Roc
uJPRndHGxGdPdTFlKcs9uvI7xVMQzjOoYhUlqhRDlkS32GTaB3M3M0Vk6XQNbPb4PvaKDd0FXzO7
e4sEJWF4X8XQbopm+Ry7/LZRlQMYj5u0spcA28kSAkT1o9b4JiCOqK7F+1xQ5CeDdYwlQGKMeSiM
8+Qlb5d7pVmuE8tJAhds8NbUT6rewbN2vHRL++w25lhZs7fgloG0ljGNrDalOpPglC3PotSvSVrl
94+wfVU7g9hD+l1xHnBSH+lBiJMbnWNeHt0/n67hxlwYqzgIcHFRGbshfaq8DjAfsbOZx4AIoMc9
JIaPAbFyyDChr9zPCdm9Y8qdVeLE4yxExk4LOR+BzQer5P1cY9nAyOdQLnA2imzroHbuR++06VGN
PqrMmE5Fp5ewqBkza9L7tGYjC1m4Ob9HjOM40xDKWAeDKa6jkb5zlXZhKthKBzR4IV/82y3TVTFW
427Od6OpZIgwWQkozB6Q4VabDIWg4wBopVo+KAWqIDSMn6NLUKdUV7UGJ+9JIzyJ9khIGMqjORDZ
hUA/LKGoa72u7+lgYhEqSDZcR0gjo50Ag0UARB0VGb1d2fTPBBNy8mLwVGpTHgyjY2+iJ4L1bgST
xJNpA7DKstt4YhfNHPdhWrWmjJ39VNxUDmtUq4b1WD4a7JvuOiFQJbcB68TNCMYa2VglN4NbUUvY
1g05piW6DQvEo8HSZgxZsUva5SXP2zvSzz+NKZmCZUA+siTNKda9Z4loJVjDp4iYoaeJ+jFHJke6
hFfiJgfuju1y2kYdqd7NDdNCDw0bAdwty+HN7KD6cUemaTbggIKNJJfe9TzdzGac4lXFNLWSHMa2
cWAbxYgsDMxNQP59o8VFBw8BPFpZJftRGuSXO3IIB4/0hMbzfhhHmi+j5lXHcsnYea6hME07ydiE
ljXd0epyeJUJhgyNAyoxG6lG4IFdy/1CcnoiNNDHDs95RwZAV0WQoqYR69hs/daKn/TdDQ3UbDsa
OIHYZkIxF91WY93nleFoiq7dSstDTPXX5cQAt7IANKtpuReq1jFypnQEy5bIZ7NLOeTlLnr32OHA
MilXEVhqX88MMjUsJegyAL5Lg5mh5zwKqIn4xn1kxO8Ryh9cVM5+QvVKcrb3TRMXcILqhZnC1lpJ
kx6ul/raBMcaC/A3fJ/X0aU66TP2WgJByLVWCbEckuXTkGxAPefjYDTND53IDbBfqk0NXd1Ji342
YZv6hmbsmzIgMmsotwCqZIJIR/CJwp84+m/lPHCjl69GyvphSXzbLPleLvc4F8KuY/5jatVvFNNt
5+JtrWHmqFaSIZ421HYA7Epl/q2JxG5soBtFPTJ5QWNqIM6E7Jt9MPhZ9zlx1mA7OFM9771ZHFQL
2hjNmSGsY5wPTUpubdObIZOjjW7pyTX6vU2G4yHjxkR/81FhIwBa1dZPo91BH9UpSupSX00adboh
V4Z4CLX9jhNYdEvkcA6mFOJV936TC6x39fo3E0eOW80nECxHttjeT6eTh8DCzxRr9AvHexxYuHSi
tDF4u4dokdcOe4+PceFXlcY9kXWK3wAmoD5ktAmlD+9VT9kXE01VPFVMbfm0XVFhN29kPtASL2kQ
dRbSFVg/N9Mivnvg4Msw4p6tMO/YzCR5F1bH+1WfJexPU8o+6zzZTHG2gFsFk8qvqKW2qvk/OHZo
yKf5V1PqyY6imBOynI9TVh7dQXktSjodaU6YoMYi23rFUVjTC/GD116RMezQCwCTOIh6eT/kxFix
0iUheVzc4QRV9XPKScKUb7zmbK1VRg4CM+Jn5vluBPF/me1QYIgGguZua7Di+LZzRj/T59S747VY
z6dVM5wkjKeh0gIbeEiQTnkVtk4SlqRysEfmaE86PSby9Mu26UNUA/dbTB66Mzv6tqvWg13y4UQT
IRTuOIWJsBHSksDaTb8MggXgB050eMXA5ypPceGIfcH4ntzHRel2oEYMvzO6dvUBHjuxEGuiFdRA
zb2QqnqKLIe2lgvOIK7SIBorOKdRbh6REx0XQ/uo+ZHBOvVgW+MyaqO2ZWIst0Is8SG2XTWY6s5a
T+wiRF8JkGqIEelkRcmhdEEZxI6KZC6xNm5BJG3WSzYHZ9nWExmLy5c66OD2ijZ/iL0VnfTVKM3I
HJUiwFYxPTPWkKGDeSgfoifXkMz6o/TdSJKH0ssXRGd2eiDrJ9AnW4MQySC8a9A1rkkAkizKnvfB
R5m1ISsavvYVjSSPVku6+CONUp9XFBJlzpxLb1yae+kGRPQZhCz6DiEPqkIZ6tKVRtqXJj6pi+dZ
417Sixdttiy6iwudGF5lpnmvlGAcvstDVxSur/eYihRaVchNJNM96Gu5UlzlDBwBU+u+OuCT1zOQ
HBourhYehDFfjV7y3Wj2cFP1P/2IikbYGVawqPRNU98mPOqbdBwJIKm5HB3L5ZDGj5l9W+R5ERam
OgecRpg/br0xKcMkWXOWoDJ11BBG6j73Lb+xXGoqerN4A67kBlUpzi1wXM0aHt2BoVHjHRlmD4HK
uhyUKs1Gq1K+q0GS2Fc8LEB/4XIotOe86AbHdLpVHPZSfblzG6LZBrt6T2Pne/WYpwvU6QlHNccx
WpYjU0dnKPHxAG6l80v1NLYqdGJxmmeF7m0H3rqyybntezxAXKB55Z9LdbWnN8DYiEaKy72RgbNz
aCqapKii5F1bhvwwxjJi7xAcpHCHhK5BcgQZHqAb2HjZgN2AE/5TMcdvLncPqIf5AzzfK/ctb0jp
LIHATpMzqqXi044Vei24U+1bz6HOobsUxCRg5pzopoqbsYZ7lKn6uxonI2sbBgP0uh9G9ELwJXrE
+NWkstOTBypQeDQ9dSaUE6RpJTbPEjeCV9xGHvV7prLhrswc0REKnXIAcucWKjR0c6zsCaLUrD8z
EqV8EPRCeqq9BfS0Jq23Oq5eq2hih+BA6WK8Js3KeNcVDh8cp01YbPO7bJQbz2VMrxP0XvZXZefe
UOIAOl/vU8gJKobYxScABDVce2xr7xe7Ve27ndZvnLI/jGbac3xetsBN5nBmHBeit7qC2xFtRt36
GrOkQKk4b6w5ptx3mzzQVesrzZ9UYHyB5nFgmIDZC50SJaoUfZNwDoGTd7z8kaH74aeTdZ2b9KHT
9AdaHGFbev4dyRZHrvmqIK0NsoEjHDSzMHZoe5pjYmIn4YbRWR8nWHqD3galMMZQcYB0Nrg8rGSh
AAYh5nc1kiFQpGUznjxAoEHHWh+Wlf7mzMYjWBM/ZuMDRMzzV/fwEBOX5Ayl2I324AajUXF6cE4W
4Pq8g0dpRMJlcRSnhv3c9/LuicSXR5KPZVCapN4M8VE1yY/yVKPcNNBMI1f+qllzRzeS32HgbFt3
2JhrzhKVO31NCI41QkVDEm7WEQqBHKiNgwgiBSruWy+3mtCQ2eB3rQc4PHtMFYzmVPvkCOR3DM7v
CWAnloeLSvpPG9geNyOImaj1gQFA4+vCRjDijCrogupAhHSha/7sblNmGYEmcR3FOj3jboCmWSkx
kZ1p4w+uooa05htU4gH+M9ffMEotQ+QlhDKh4Ots716viwWQ/8Lzg+vI83jKF1azxeFiCVypgYY+
YY4lOR0V8XILR3jw3JvCaV+WbHqIFfGdZggvnImTSMvcSriGydA7fbSr5HER2rGN88fM4X0bLWUI
TMLAB/Onr/udl/Nk53XOdywH1uv5Btat5Zty+DY8fdO1nElnXZ4T41WZVCz6Zne27fK06ChV2po9
rB3OY25i2dLrA5FC9BP3ObrVkHbgj3BHHzWvHWTUOr5Zpfc9xskS0RB4HA25STcFULC3sZnDXxyr
90zw2zqJ+ru2Dkwapn52H1u0Nk3GCDAGqUcjayekd1bLDA9glz9EDVGWVv6OZpQFkCmGhZ6B+5da
jqHZxkS/FFSd+z2VtbibRy5vHGVfhD6jRo/YxhqYYTVYTAxIpDsx4DN516NYRSVk9lu75U1rpzze
xIZ5ozXdkxU9qJxi/LnjTu3ojPhuBL4jHX5LDEeBlyCPJVThyk6Y9AjAkbT9k01r8zkMaE+jlhzz
Ov1oYHblvWDbM8B848VhnY7eZ8/LAqeB/jo3cRXC0/R6uscJqyoHynBIDT0QhfvpFmQp2LQpBfuG
r9JNJAyK9vZs7hcrY4LVWvl2iZkEqeDpcf2cFJULzVn5AW3YHYdxA9xEcbXID0MrzGBy8pM96hm1
uM592pF840zypAlray3Gt8pEmS5gRPbNFB1HV+u2FmI4rp3Z0MG8V4mXCvS21QK5WDt7mBYOFuUM
qb9+VNTsHGMwcw07C7uZfVLLWoIkHMSJWgD1/bnuucCtVf6WBn9JSHuj1KEMV4trAol1yApctHkY
96A9fjpvfShGNlQ1U66dLjt39h2XFtNypxUbuLU2Xd1kTyfzlVH43Z/nB1RuSO3RODEzg6b6hg5W
MXYa06B1jGcEaAQJRlNBU3ybJdzVU8uxqM3vM+9XxulPPlsGpDH9zgB0NYv8CETykdDx97rs3Q3n
LRuefn/gbNGvDQkXoKmPnodAODGFlse5Z8V1sO/SyojXIlk51zhKe24f4mYKFiiluPEy4jzYuXqO
V/pNatu3beYAUOathYfdrXchC9h6sZiEEh0r3lWhvM2aiUaoGjCv2pztijjjoF0H3Yj+dVHkUSvq
U9LEnm+I9b4G90UxD3HSba7UxXtPPVbrmVmDT8rsEcs8eY54bZHKsBEb+cbtaozHCpuPl2xWZXfg
kWfdZCq9J+txaZR6owiGawXXXZtU3PRtxpHYmEJzvRu0ZjowLAh5eN6bkTGWdIcANjN8VkFU6cLv
ligZkAcNjpI1D/RgOWw68GS7U9fyJNXdGmOnqGd1glCiYrHYRgXv88hqRWfmMSHVAs0vJWDDZgSY
9dir8bkjipKFJywW45OimWIevlVgg1qYOpvOFX9JbetLj4iuzMCY0Cbmzaki76cYnwYlDy6PK1Nr
3R+cqg+dtnz0GKHaSeRDOcBRNkifgM9ka7TtngG9Aje7UijSRvy3im8tnkYDkxHYOCrfdcHzMpn1
VhmlEkSEIfpeW+wWbSJFxnOmUPMsbdsW1DtJTUbqOw5e+g5G8tqgXq+pzgI5AuZAWHgvenc393fE
KSWsY/FzGU33ZmJ/k9z5mHYNXplapQpivFHz4lOIe5sqiXE28vubDiVyrsRn2yDrtk61L61OFbJ/
lHPWiq2jIultB5gXc0Skrymom1zzxVan3rdsCDqeKkhQbElGa6Lhq58gRTF3IB15fp0Gauv0QK5h
6rNLUk1lBoLy9D7qvJMJsVuXTu5XJmZmJXtyBpBLmtjolfJFp2K/DNktSsoH5GkSbE9zJaKwnKO7
1uOMrdvDduJ0G1rpLU4RdAJmcloG7zqV3hUOjNsFTSAi6k2RTzdtIsBf6e+CsMg0ARCYV/qJPWwj
S/MHi5fjCxWtlvZeuBclFsyvWXvHUQuLx3vBIXaTA5cEg5f2gT7zFCcUjU714BZS2Vm5vdekvfgU
eVxjauZKFxSMRbrsutyl9+53SlJuvRI3x9waN7SuPtFYkSJmZbikiwqDDC2JfnE+tGGD+PtW0+VC
vcA8VOlYjLSkb466ZjQ7u3C3Zta9D+rLSH1PuAVBn5KH0VzssyGGfbVShyoCjadRt4+JSrvDdKCs
CU5qmd67oaZM2Dv1O638RIvBQY7blOeA076zHBVvkEGfkPDt8MiMXTvvZUvZY6ddYDecp003I3Jp
eZPYYoICSckeAOkDOoIrRamv2rJkoWznmCHQ/2DvPJYjV9ok+0T4DYGAXE4mkJJakxsYSzCAgNbi
6efgzt9m3Ztu6/1sb1nVTTKBEP65H4cjhBnznzXXdEcW39R9qfEuVAm+996Zx1AF00fbavplM+6O
XfNrDjisrOggoRfEUQHENuoLZvF5WnLDALsWrZjyKuvV9G0ZBZXJhdwf8WsLYhELyQCHKDwrXpNI
eHitmDY67L2jhrOBkRW/xvykFa33K6JZs9j7Uplf0IY5jZWkIUvQzbuYM6ddGd/dOrCyTnKzTPDn
mSK/ksznLrDftUbBl0bLhV7xn7P0k2fllSyMi18lLw8m9wc7oMzXbirFzgt9aBo4q1uxPCwu1bnc
xZUxikNWEMrzJNiIagDMJnkdS583gLyHXQDHJD+LK3v8SaftuBszuWpsaBwxNqZSt+WhQHfZZfVK
fS+LIZVLoTvhSdUeQAsoM4hPLQ6e+S1dUhEmZsqK3f+7bPr/e+/+B++dsP87793/Gbq+Tf+L2W77
C/8223n/Eq7lWQGmB2k6rsuf/D+zXfAvRzoB6GTylyalD+Z/MtsF/zI3p10gmU56wvdwyP2H2c79
F0Y70zYleyDZblP+b8x2W5fXf62dMC0Jz9kTEiKIE9jSk/z5f+pbIXjWJ+DR9T5WjK1NsywO9Yi/
wsDUVsXFfJ1nHfnOu0VFTB8vCLOLgXw8X+NRjHsXiFXFPPdIBsPd9YEMF9V9cdCyj0TXaXn3y4vP
4N7zqFCqiZXvRVpDz1yds63ie2W6TySU/bByLGwf+YvpImfisNsnCV79qZ/Z5MvhoBge0CKbYi1P
H0e7eJzxnIXKAtGfpQO3ouk79lFvrKnkEAbzw9/OI93U6P3VN4XzwFLFKudj3oeztZspHt1nLTUy
c/ZqxH0LyF0crGpA3KQcBrP0j28hx2sXy1pf3cOLobelFHfkmLYdN8BoFyN6bY4i1lrAFTZniBLe
OWNp6lMJ3jFGZnqpXruoFn76hA0BmeI+KRpkvsBlNESIjjUjAljd3Hb1+pSby63rJnezU7wVZRMz
Ss4+BJ7cnew/bHdqiPcvWAA0NzUnT5lOkJYV9NmkLTdLx3wGZcECs7TlEZptWMTxL3QvYjTtRBMe
NxBD4pzuTbCAxoYGVhXI17Zvo1zCNXfIiLOgIHCXG0Sa3NdWqVedrT7lDot4TQ67PKUTkwt4+cyp
GNqP/kRko6BzFWrYzpQ626/9NibzFywMhQhTSYMGZMaw6P9QFA0Utzd+5KoYu824UsgfOWG7BEQ4
ZGXdeGjKWGq1T7lJ+TtNNZbiDAkgTgSnZ3hMbZwxQGuRcTDjrxFWzEYDeR1HZNkgNV9lwSENAzwi
QUUKqGNiRRIBtHjPcGl01Xocu844mT49Ohb/kgPgZ6XA2F6Qra3kXPV4DJHsUKg0B4OyLPBybN1X
wBBe5jh4KnrvyUsYxeUVnXw+P8+YjadhPSkLs9nokaozXM6JC1x2AnWPvlXSobPGl0pKdepwElN/
xuCUdGIQQm4MsXggxks/iQg7/SUGu5yFamhlSlJYXqLqjiXOgb4P1L7PSvtg8NNjtx9BhNntg8ng
6TBZGbsfNiQE5+CroIV3P8L9eQ1W/Z54CJ5DTB4yuLHX0gN70VHZgBkwnOeWM7SwIb51Exc/RV1n
0AOkSa1xj2rvhkiAXOssaj1CDHsZ0fhP4sAo2doGu1IZT4FdUJtKTf3ewS4J3aXdl3QxhKOsyUrr
lg80qkNhoqnNnKEouqYpDgmfezrnYzSbfLtwJJpqttLrXmBP7QaL5its5UdBSJSLXBe2qfxt4aXn
fzSeuDtyzm/MiOLgvSsCF5YcoYpqMgpc9RMqELkFIkYcl01YAl0/xdeg7jGOWqRuTNff1cZah90U
w9TN5AxgASsMgQY6ap7mtU3eXRNLJl8frk1ynq2ZProtBdGkE0rG5qgBDYB8vqs7gC6nWXn5rh6c
9mj4s94lpU+UeZTHbB3Q6DcKUMUyCLyB2g6PyH6D62bXpNIhSpp9dLn4BtWbR1oWfyDL0j4LNAhw
TDrxVRhWKIOLBlodYc0Xe02sAU6kOsyjeb+0zRNgQrk3Ey4AGTPFRr+3sibciCUC2tEfiXd0bHrU
o5rHtaDW2XHGeu8p/WJxiMRC5467uNkGOb57hyfYPAz9RGH2NpAOshTMnH6zK4anseI18qHL75aM
4mugARf6XwAwHYZmqu8I8O89HRvXalxwNIJ4sTpxrwHhyZGnDNPVNmL3dkE/1ke2hfc8s7C1EYOI
A/CnpZy/h9gPaBT0oF5X6r1J1osYIRZ1JnrvUHHmESq9ISEVO0RI0bZLk7DBmBpYuVugxyOl1FUT
IOXWNPiSUbcuc9xeTd8AXs8i7fv0BvS1fnCaqTh6JXpNnnJizPvkQse6Q8RZG6xA4pY5mNx1tvcO
g8U40ori8a7hxHLr4rwycE2raGhFfMqbf0IvhE9A1IVwFdNbUdy3buPjSC0zcKnusfXlxTds+2jG
nc/QW+8tZqVvqfvuoDbZeb5NlxrCXX1G/I+UbE9XUrP0aWhpmtEh5IQDMk01Nj9mk7Rh2hMZy3Lz
ZrTRxAoulitp+MoJllBRptfp/ohMg3TocDAE9vqgh3+erPxiSudimRXe2HahQJht03I04E40r2U6
xcZ6pzwQL1N/42d6uPR64XG18Ec43hz1vXZ4huAGBSWz2W2cF8PE3Xk5DHNAZkeGg1nYgaA5IESL
/oviwyXCXajOQacY78jintfBB8Ypf3obNMtgiM8kSwGeos6rrn5Mt7tPQwVQIDWdz8t05OBzzBoo
Yr0CAVms7NxOtzKOHT9SpKYQbxGDfvCpe9NgTB8T+kt1Auh9NROUkpCjCFnAGDRKOZjXpP6chpkR
knMCjxkcCy5JZFOC0BtwZw8rBRlEDLFYVK8mQP5DWvIUgPV9QgHSF8Sm5uBwI6PY5tgXqgvXFKcA
D6sg354WontkghnQCAOAQT2ohhi6U4WiGF7tOjZAKTOpA/oiHe6ucVMSfsISAR+3oT6jJqmmsvmy
2M6NF3ivnLIyQ78vzDJ2E99AwjkCWwB04+02ajrfEvjSJjR+ex32n9KH6umhPNjGaWq8c5v6Z6Zv
IEaa7zGxbrrSqB68LrnpK/GOoSSInJHhKxXWZ8BmXpThnpS018u6H6K0p44kZQ3AJ8fW2KtdtnA9
aW3G3LONYWW0Bg0G7X62BnDsvYBrRMU362C4VLmio6M6jJP7kDXI/H0KFFwSFmoSOkz4JiyUj40a
NWDeQJ9DNGMWMFgpVzUP13prcFRycS94/pv57rt5ehonTPpY++iWbKKYsDStBAltLZN6A8A1HHSR
MzMBq8oZRu86xQAN6+77yhkIKzUEYhT6k4HutU87PCxDCZ0DyBVJu4Mll1ez6yiSNBmpZ+NDqvGm
DhYZaPKnHytNBJHMAOgETd3TsrJg8iuUE9lwwW5WHrDF6teLSj0jmpyGC53mvZzsgZ4O4tknfKXq
trT0tc3x77grLUFtUh8yVUycN3KPFCKOOsOwxyM37Ts1FxZ1zhWza40llBTLjkuEccsdd8CNQ/Go
FTt7bCcsIUoGT1RdwoAFYGiX6q0vzdfefKN3TSHbnYOeTnomSrhibQYWVDWeZ9ASjOAzyhdc5yI6
hQm4ql+qjhM8scSAc6QRH3zq+dh9PQLk47HE3XekcPUtUNMfg1iurefxkLh0YWPBBHKA650ZhLxq
o50ZD/nrnWXXAvEC851ZHMuiOxTHmC/nHlXtXhnQTeYG6EFHwqLLz93Q/lW1f9NW9UBuhlyNdr+L
3oxPVAo/WwkE0GAh5GG6p4U8D3Kh824adB3UQ/lA2m0baogqBOrAYYNkaAyc3MnfqzJG8ArADpmt
jURijsdAzQcvqMZ7e0VxJj54uxIqAtDMmJmlVnYN4wQB6IzaOPxsAQU9cVFg3rbT5WDKa8nmvlMG
lquJlYPgAuIMWvQlN21GF+meTuGDFGbJvG1mddRtsrc0y+MUSMbsJOhxXre/Mzs1d1B0p3u4M0iO
qNaaPyom1ZxyGhaPOrkuzLc4EKNexq5kLXGriz058A7qy9BOipKB4WRYoGNaj6mn2fNLS2Y/6jgg
oy6SspnG5KMyz27hl4ceZuTeLtsf7VTdLsWPdPZA+VAFaf04AlsxED9Uqja7cRVLXzaYrMuwPXLF
m10WxDwyu4xGb/kwRywHlJntvaG6x2Y3HMH4vqiyYxDAaH0HiunCzM8+BEl6EWnsXTMbPmBZHqZG
/u4N56Ww/CWMCz6vZwTviFm/sobdcBIn2czTicnaz3bObhsMvCXWydlm1utU0PurxHKQhk6DjOed
YVvlwYHdv/Y15SQT9kKj4ndg+29WgzWypF/CW7D7NPXIjU08L+mEMdHumj1ay0Nm/BC7+5obddbc
D2iyTo+ylndecW2WmYAU0IRqzE400MFc8anNK8tjwSAMm4f9bXBDjlwAl55W9qGb7HurUE+S+Kga
W6Z+3fTtB+sPoaQjiVFc420FFXWTsQZYOPuS8TZXrXxP2tg+gn1AgO4Qc1zD4VC4SDaJ9SunIUrY
1D0vg7gMKOLZpJvzmPmAmhBcmzZ+BSKeRf2k2x09CxQxhWVrglHxEMdGEexL2Tx1HH1IB9T3SSL9
02QxAXE9tuB2KHfmpywQ1Erqfhgh8S0nnvN3nhb+vwTFUDInj7g8c+lgWrHV4ALZFTg+zyNdPGDv
zadBBNPV4VqrugHB16v3cVGu51npP0REGUlO1hjNHnAnsRgfvpPc0xHAUtrabEUZ/9qItqb6x1b2
Ay3m9k1WUWgQeJQcSSpchGnsaxaMvf/CahiEZQKibAEXAVa9JRSt0Io9fCPTOL3SYIffpytd/A0t
l7e2RXJcuBXr0cyuresAcRvmP0vSMswdrTvRO9m1oJjPggj60HHCv2/GF0HcIBXaeJl4oCI7xbRi
y/n34PkYEsVDB43DuUManC+S/oh9ripxY3kpK2g8PTHZf2Uu8lu2KdVkoNp2A8tZPNKxRb9d67Q0
CvHyQPv5XXnIh07+CoWS9aYb3jjGZIzlOTk4iZ+Erjf7Oxl4DDhnb9vg/fOkyxWf2nwPoCusUjM+
IoJ+G1wzpDWdnKQ+aVtQywqGsc35Ugs67fEU3A+O4YWCLkpGaflFmhVT/XKw9xXjzquljusG6OPO
jheEKf7JcLoLlu/6QskLcJGBHBWtSkS6pTUcObc9uzHGv7hrEAwkzA6RfQrp1ucBtGKk0xfaZ+RJ
9fJ54zMowXDRk3MR9XnGsBlnKo1vqNLktJP5xsNteKfosqz5OCVAHbMObtIZrX4ih3xIL2DG6bPB
09ykq7jtF/dQM0vdqTToWOiy2ybF5kbP/B71qDmb2PAIgyl9XSwMiKlvMJgxNL2dXo7pacKftH0p
buoT6qIgicWaM7yfFTPHbyrf06zeJ1N9a9btVfbuvabfZG9m3juwVrx6xGPZKGk+VgHpFptm3mja
3KGcuA7YKTkUyxuqoXE/WW/BwklqQbJpQXaQ2XC5N+jghrvImTRGfXANRT8XtZ4Oo9h49dDAK0KS
lrS/aldFAmvfZQC6mTQ2RZxtypGb/W5nccMbTQ4lOX2/eYMJxZzaD5r1FFbHVJ8YouWmis+zfzAc
ut2C+Fa53U9n9BT0YUcbFXWMqgJR6BV3+TLeOmlzzsf5rpi2VX+juuV9zV0KeIlK+YpTVGd8xMtZ
eiZQh8W45m7wTT/e7doxAMCYcxlyPrLBtR25c2cJIAfAOQ1Ga4b/N6sYwKWqZtpOj0FlIroUdnDM
NwIWbSv72gnGKybDrVJKX3xIdXtmUWrfdPid3fF1WO+4L546n1wOVdrs46P36KbzpWO5CnNtFIe1
be7pWGE9MjkJewKqNeb1sE2M9kAh0RYL4keL2cyNZEsKlOKp9zfLOy0IWWZh9EsJMmSZeC4fcfRj
Pvb0VwDNOjHMx6r0nVMArJ7dxP8cVbkcBva4eGmJjZYaFBP+6LVt8ysNcoc48PieAvfbcc6THL78
gd61cnh1uYZwUksvuhJnjyqxdMUgBNAoHDre2IktnqZWeDSy4nYo/xB1a7ibpGv/gV6Ezwn7j6nn
Cx/voE3yraPtcyuef/nLFLB7uJHTO+ijPEtctHbMjC3sjay8CTkY1/Bujc1majvZPc9rgCHyWLmD
y4B1sI6doT+WLvlZXAJkg5H/KeL0fTCb4eL4zg9xpQtAyXDW4iMLMg6Ra9wywe40c9+Ats3aJ2pF
y8vBHvorhTcEMtKrX/dkocfmbkyg3TKzmA4+ab5jkRHMytlgzQHL0ZJlT54Cd9Gv6iIz9MKgrsd7
k9PxOpcHZeSUbzuyCe2Z8wmclr3XC/tp8NR96XOTqxtn3I0Ch4NOCJUArOE8bmMPyvW+9s1vHAkq
5JFBmIj3Xbtw/LNePKMhMlaxALQ2gL2+5LzlW1cyU8XeWHwXdn1ydtb06ozBY17BQbCD6Xf2wFyn
/JAcqtzkSSJHhbg647BJiuehp/lMFNl5oCbDnlgZKJ04G2W2MCVdO2xKDcoFwHem91Tz1N27EvrR
DQbw3eSNDs6W9QFCsm10BUWDI8dPzIOaqeAldoIvGDFYLYbfZtO9WSNMBmNPlxcoDrG9nm7yB9rT
82isv+xBYh/ChzUWyWVI3uBLmzI2j0sDQlI6ZP844d+awQ/JNJcBlPVRjwv6mDHxyDd2pCBhSCo0
pDUa+2E2IpuH6sZDajU0yxzpBdqzNP1mSV2up36AeW5Mm9f7zFuMS8fwP/k47ZEvP7REdaxiDupS
EVa2xVlm7p+AWs4EN6JpYCo0hnRAlcCF503TtVd8PimAoNi6CM2Gpzmr6t9rxYKUEjbZp9NmdF3+
ZGqtaViUT0LRiUgb6A8GmSWciLPhgHSOU7lczHltjmI0DXDWZCgVST/mz2U0O8ZLsspbhaelpzyA
I17wZ1GSSMOYg+DGU97E84lZM3JvYk6PhPatC285+e7K/vCRF+6CxbvpU5uSDAHOHAp/JpAGO2ds
LgW5ho70M7/n8rHIps+5bb5cNHrjrSEcZ0zTsdMG9FAisWv6MBo9rGUV3+lYv6qtFjqnsl3yIdDA
P9QWJ/L8X16zfKpZczXI4tfMfRt7h+M7ZT0RxWS4DdPHbpBNNFr4m4KgpLVo3pnIuXsaH9DJ2oG3
dbJ+tfXfOJGoKz2zgoJsLMoJvPbkVQ8V7PQpww/Xfg6JRfGsZYaq6BCnJeEUNdKPS9/uY02hc4Ne
X9iY27DUP1R0/RnrzTKaT0kbYxmv3jsb6NY4ZBgNXbyBQsCGbAlHMkRtyonNoXSoM2mZ+EDAvtLf
Z7zYOfCywskl384Fjfkl51Pmw+IdOt2AwUy6L5hG3B+8AGdCwM2mAE1CK/oVx9aF7ZSVYcLOSlNm
RutlaC7tO5xJcWnpIzbBWT8apfsIJu8M0Jrv17ECFj9SIzjr9v5Kk4DlEqVIk9tMGk9WUbBVsJzg
bizO+OgjPTiP/vMMc3ZT1759Q3BPWb4cvVwLFh0nS44OGRNoL4rf//PU0Da1yodcTKfa4vbPSVQO
9jFDuqGUysckQj0OneCB+rutP2vzk1fUA05YViFNYOPsITaI9mqxZwkZ0GRl/cLO9TKZbQGDF7vI
ZrHqHBV1qYsJhTJUlgdQpsYyVs99SS5s1IrROiV5ZF1y3GO9QvCAmJH7C6mfzr1J4T0Dn2nym9Tn
R536k1/TVeGt/mc8Bn4EDNPCLkjBBWS5vYWa8lxaVkjLXnKUIKVdfvOGxMEf91lwXoJ7FwpYmGiX
4FoFx2So0KcUh5sG4XdHtzjKwJVMaElqbttKVozecnkAoLyfgr45Z2bxSjrMe/JL+6l1iH/nFoWN
iOQXKn8p7yu68ojT7S4oEg9h3fu0sJ7ctpU4tk5yW5ZEywtSuPux059TH7mNc2RhAdmYV5Lidr4m
c3lpN/ht7CCEuOMQh3Dh991gntyJ3svGLPZQvO69WkXQG+ybwaakvBvcKLA6vI5NFlFpr4/qE8U/
2XWUtieM7EBUzb8Su/mphAVCtptPRQyGsIViBTfDB+se+PgyB9qM9uuQ3CmdD2G96jOzJnGzzv2n
14HRmAoZ5Wr+Wv144wFzUDHqe6oPT2gaAsWTqV0LvxF9bTn5CY7Mvprvuw6hpnCmYy3KMSq0E2+S
6ctcBslDPW+pe3Z0jNyIhNhPIH4RKzcoe6e0ycE5DFwfksQ/A1gXey8JvbBLWihWaRwyG8XlwV6f
K1iGgR21iy/Y6rfxqjxNRGiYOr3aufG9MPIQQ/GXeryzAW0ppzmPct3kaJpk8OGJPZd1/mGcZdOo
KBs8er98HCjFmCM187yOTLt+PVuu7V1hv9FOIqdLmTdRX2JerOt0OxvZAfvkHIJ98XYT21vIZvQw
asowuXxJgJY0majISQZA9MWEw3/m7yoGvzJ3JwzTya23uE/5YACJ78H2130to4HymF0GQIxx6U85
VMQuF+uE0xb2a4UlTmfNjU0hG1cq+zU2exdpRvsnm9ZdTFQ4zqVr/SY7g9csX6yjoSrwJbhs74Xp
Md6j9CYvhB8FYuDE1nUTxg4CNW3dhyaWOD5l7TKhXScqRqWTfeMr3qLFRyGgcMyI8sOYfo+Om6LB
NNuUQb9bSOu7SWL38+N0z7qypajN30vlHSGJDGHXyurIcfumcdKSJ98Bxq+r24Lf4tlO5al3AuJg
AT8Je5URGvEmJxSsgZl5SsAQn2wG9cMAQ7GJ07vY98+pH78Ix393VHMj2hoJ2NL3zM+IDqjiqXfM
u6JlNWnn6cKa34b+KJwQufa7dCdcrnYJTiuB+CL56UWrGSWrj6a3OdxjWY8D40zPxl0BpQXLaAdl
DekX9ynjVdP5nARPcDtYbMhkixtqMnh3qJ+H7KgmIR/xF/yxoUzyrJb3CR+LGrMotaz2Ug4rb7h7
EyQYqlxMw7X3pSZAZqlkRBCn+jfpAsJpTcrCNCnUApE+49PoQO0nPGZD3fF+D+w8Xnd2cvsMQqEI
bVgjOn9iXPEe9ESekxnJDTOnxRAN2Zs4CY4wA1ZIXSLWJkVV7DEvbcMOjkns0jAX2syKmESbBxb9
kxDyxuqAURZJ8jd4bJP7QI0vZcr9wsz0F+8CiAIvfTYoEsRJ7QbH2XmktJf7C88ozlxMZRaOJkZ/
76NPJXs3I4Yqpgd2Au+nyStKBPrOfeQYAkFEHHwn+4AvhpgZcDxb5HrgUE0FYWB9MEuEAS3MG5mn
T4Ojh2gYTOQlC7o38JozEuNyM0qVc2mtIRonsXwIgubkz8ZnG7BOEK4H8FFiceci8WiiYD+kGxQn
EyBcUl4lHHd4mNavnsQoIUH55VpEJVzP4HCnyu8ReHO0zkA+GenQw9zb3Xlik5z59aq1+U0eJj3l
wXhDIMGh/vwf1Jr8IBnAaC5/S4iV7tNgakjkel2kUgglfh0aNtyPzBtMsh7cDghdHIoynTGBqU9Z
nQcfqaIj3u3fd+kGE6wTRYB7ORRG86cE6hZqu2l20tZ1VI0Vkl4yLweagEuckrRGVUl8Y7F3rWMW
eSnKAIkbIkN1cvU5xQDWjaOs5e4cL2LPtWjm1LXAXZv70NZcPL0GNE/+SU+aeabKXB+HrH5uY4Px
djnRKU+YNKu5e4KpSHZNF8f7xFpepBZiz+crcpf4ePW7VcNLmXCS5aRThXwXAo2X7NsamM+dyymb
VppoTCs0XPzBTEOI+mYFep7pOCT3CLCG9cwMPO9BOLTIjlhx4UgRU4YdUEX4UxA5djLu/3RFtZuG
sUIf4WBVN3MaAXSqwqZHdnepUz4ZftszqczPcVa7R4vIYejQp6NYVXQP8kWmz0szrEdXd0cug9aJ
rdAZCyLGbhbatrouzuPQF9OpbTO2nHLD2vSrvecgtx7XJFl3VjCYh5zihoMIugvGS3GchQHtsahP
xlT+nmdj4rq7bO3RUBS6QbVR4jASX0rjkpkBzbeUJaD8bM4IG+WR0goKCcr6d1AAlyfu7aINYSga
lw492T4ILAu7Dgvwod9mjzQpUJPFCdgreD5JO3Uu9zmFEyG2xfuUEVyGEK8P6azyPTz/MjSyv70r
potY7W2+9yteeSbnan2sGPHs8G+KWyiwj8EGMQRKOlNGC6IVxcR9SgP5dwTDyByL5kD4OKvGwZob
QDU3H0JfUNKBOl/AoPH+YOiZD2X8nhoGvzVwSdDfcdUuvX1ohnPfdv4F5/5MRnsdGdDRjQawgrI9
oe4XK07OTTFES8upaE443gy8ktpA/ydrG1oeesMAIrzeBuSq9iCvjPuu8FhzmuVXUIl9IvLl1tgO
JflEix3e3bWsgKDT6cBPzVWJAT+3SuOOr6C5mufa5kkLEn7367helozk7ChYk0thYwKNv9N1j0l5
up0YlIUB4SWe2eWXiuf30evHyAqKUwIDPKr0SPbNMoeI6lgSi7kkttILukw7DjZd9UioGToNzKDV
Aa0555tnhA483gPPgszGMjUXB56jwwiXI2I6RBJDdu8Ju0Hox5opp5T6sbit9oth18/OigCMERSd
A3155inIPMbhTDFlmhvI8O6HKphy5jV9v/6qT9rhUlOXOGeURXp9Hr5pQ51CIOQLT2dbnAPFuarL
4YoH+GvrCRZ0Y6FpPwVx19Fb9jrXxk2yJjf2sBW74SdT9f3iF85xMIYfNKsmWuMaNVhy0M60ddBL
/KdoCd20wfSaJcS1bRwfDWORsV45uvhMz3W28OVkXCGS5MNynfbq5ez4glYIE5Gmdwg3c8Pvrw2W
4GV8E3kMGMLkYA19jmgpLaVn/BEX71iuFEdotfKQpj4Cce8/dW77JEV61ZlHgoy9NbJx16AEeqxT
B/znp1aT2w8qBEoXb1Wi6seprxlQYW4OuSmgsFT6IYiN5SAY9+1Tj6mgZAppVDZcKKPOdsxV8xBP
ehnVtIfhmwhRi2EARSmmiidw4JxwbXFrucbBY16+H1etoiDla8bod0w963FMJ6oc2eaAdi5XwQIk
quYKjPxWAT3dL0PuXZzEqZl25E+N5bih36zfQJSWY1ImkZkVN8k8OXd4DKlmm/ZTbj5TkQS7uarP
+CqpCHOxNfcSNabV6+1qEZRgqyOWysIHS8qnCm+KOvpyacW+qorjA46KbUypx8gXMaYT7ldeYfBU
bK+QLVDUqM3Gkpmkv4LCe4unrt4Zsc+5xaiupsqf61r9LINH+q0YrUiL2iPjhouEL9aPrekLl9Zv
w2i/7YZfsllKtsoMzC1Gu28T09dsJzKyVI0z0AG5hQd7rgj9GXH+2MVlemx5iPCta5R8+9abf2Cl
brl6MgiY3pmkVg3kH00QfXaJkqxJkKDT0Go3UzeVp9XO9fny9T+1eU/LSOAyyA/5pH/NdifYo9KX
usMXynl1z7oxhtIdL42TvKVZF18zfWeO5BsLV4/AX+ODpV37zmKsQqQ4Fddpi93hoHciTA5fDpw1
JrgbBIkWl0kiLMcudjkoegGr8a6qUwpl7Jad161frY1yVRbO89AOJ/pxNZjdlHGsnIIoE9hchqEF
3XZwg7q8G2MXjydXiGNieFFnSUqjM74DXyTWNQMfmNeuvGjzsU35NhlBoxHVyjsmbndtLAPbGx8y
jEmkk+NiLlcHWYcjgqkuqr066NQ+M8wdjrBns+vA7jfamOninsR/nYCI0pBOdrPJf1vxwpocIUO4
nXZY9d/jJO4CumswnckT2QhQ4y7Snj1tZGebashqilz3Qg9XfRwnErbpYBZ46OrI8Ffo56XkoZ2J
+vn8rTQFOZZL627QktYVH7NnLz/dJr84eICxfv1eTNOITIqUzdKOLzWHN2CDtjo2bv+MdFu+WwId
GZdl56vu3GXDM2bHg+XHBeYm950noNsn2fonSOcHTw1/Gi9j9mCayXn2rjXr7i2XM8MOgSJ5J1wy
JueDCRYbLAkj4ZZoMagTNnHnAoYE3YIXfgom5cTIcV8yhe6zG78FNTGDUGFqcm9YzNeEnd50PsMW
f0Acz+GGKv1Lr+Soqo6AOGXhh0QLoqoZiXViQmvtBed0QvicA/b7MglwjnLPANkH3pgaoJmMF5eF
QQPDUsyS3HbeWN7Ykz1foJFX+aOFxWxNaILwlvq08D6chL+wfJjzpZd3Y83VG9/GNtTyvrO24gy2
4ldgyMtdujB/uRyUDLqhTWOtYAen3wik0zVpn0BGRQ69Lod+oxWimJ0UiS/qXtnG6VzG5+fq4GgG
V39JtvC0/0DM83ZpZp5tYTc3K20Gi3MbbzTsvAbq4AoAmy33auwMQ1Sr5EK5KJCJdXnN/QnwC2c0
NlwihZC8sEqk3nedkbvEkHyZ0L2PMm4cLpXWFHY1c9rerW4sQGVw5AADDhAM1Pw5putzXhnj0RHY
vY2FhJUxjYeePR2EgXv0hF1EmGspG4IesY1ZvYrILXaRdeXYPW/bWWWUwwt1CMeVBN1uEroNOf49
OuzftHRsbuwxvcZBYtyVuPZOcsTQ5+S/emB1oePOxDZg9+0TjnF7C9ArQyhq2m3Bi8X4OGw55wQl
LKt2fCwC72f7g1zr+ZSNw9/ZgllA6bcF8nV6C1bcIdDFw77M5HHN2TDqDCsT73foZ2wa8B5EJf9i
pV2P5TxjmPG+teCIgF4NqK10MNHZeR+6myvIT4I79PF9nk1wEWKJt57R4/9l78x241bSLvtELAQj
SAZ5q5wzlZolS7ohbNnmPM98+l509X/all0y/m400BcN1FXVqaMcIhnfsPfaTr3CCrQjR6x/NmOI
IjxvAG8CFRW+edkUC8Uls6aLpGo5BUTnMtlS8OR4Hy6LjBwkpmDxOU8YuQLU0nDMxFM0jlByKvqv
AFS7mojNQ21vbXvJryUqg3PqNul2MK0HP0LhOge4Qhu4T0zXCxShUjFbsLcJZTP1ZXNVBtA1UXr4
3PjHZIxPluvcB9Ck89m5mlqWA35cgT3V3SFEXLpH+8Gby2SJb1yY68pwdxTOGhVl+jUyd6kEzdmO
1tayLeS18zju3Hw/QBG9SLxOX2CqMLYCTvWY92Kn4vbB8bH0MePfl2gVV1HQYfzJ2U1Ql/OAqNZe
KIB6Q1ECnmIfYztmZ04BehHWnlyH7KJGT6bbum/v7RHGzYT+f0uIL98JzoCiqsGs9f0nNFh70Bvk
r+IIcqaauS1WZZhyxluSO9WhksETTqX61ufd2X2zNpgir2QiWOW53mfpC7kuAdGivcpAAeBmmnL2
kz1Si20rr4pEB5cc39ucaA/6eMdZ25O3LQYicMsls47dwpvvMYukF/dWteNUZ8pZpBD4ettBJSvE
I2xnPJqN1gGN78/WukVqXbGReYv1ndVnry3m9J0dgILpDDzXEBeQfUIEI7R8zW9dOu4+SulsNRnM
ntsXG6AM+FMdH+VIdogUGrJaEyzcl1fkCZfYQYxwFwBLJDQh2HrAOWnH0jsusXRTOv1mCsqDM5fH
UPuAVOLnWpoDoh2Xq6ya2Mwz2l04xnAP0/apjWhKUEZM3CXjtmBrQtK1eVHa8ta0CiwI/ZNk6f2p
QzOlve6sJlaoSyHN6N35BIjTYRt8AB58STQncfIKahb7CqJqGtB6vmD3MihuOKd6oc/4SiwgSEp4
NXAmHv2cJXSUjQkSlHntdR2b6BCVAZcIFYFVtqjCZ2fVeICEIE4D9xfIimkgL4eSTRS7O+Oo8kQz
APXuc0CYq7ICxViYvKThK4JnBGHdxoR0OZEWTDZMsZWTxN2SDKdB2Tf42/HtM9yd5INCP3NhNqN5
pVsqQ41hh6oKipg/g3ubFonP4CY3NcrjlYRIsiIykqaAJ1OL7DKIh1dSKHmWKhRc6HwJTe3WvjKs
m7is5GGUNlMAX/Ggypt7kXefavstCUPGF8FobIv08+KJZW5R7cqkuYzw5B0jMTLGCqazOQZfTJFc
+gUcJDqFL5mLHXQwuoODDXnHhgizqgeVqUiY1cwJ12ZRCzwYElV4YvIoyBz50vWoZX0k8U6hMJLH
r0U4s0rDaYB6D8FtO2PEdV0fHem6iB34DEz8t2UrT/X82CkMJYYP62cQV0Pr4quMxJUpTATrufst
Hrpw50ra6HlGBhNKL123Rn1yCNTF/IqFRxVfDTKZafhKMGwMDJnmznJtpzWc19SaYHf615NS5Z7V
kF03T1RLcs8z0GeXiLie61nVDeBLswS55aT06tEmDJBkdub8ILvFb6RGVmWDLFdF1L8xxLI3aYhr
xiTLu8KVx/5boOYnxC11boc8O7j9TEY8AYmUm8kXAo2Rkxjhi00iWGjJA8NvbDFctlwpJ05Yec3w
9MlRzrOUZCa41QvBG8l94nigq/iN7ZqEpaj5KRiwYPkRbZLvbokZsnCVe/UWqEgNRJOth98M45nG
IaRtjSLnrH3s4V6WkTgVkTJtc3H7dnaomDJAzIr3CSJxTLec6kTnG5h6JAfOXrinPwOIQzPEVD3n
QJbtlZFRkJGQihbNrYAm+CraVWrs6G80OISAdZzZN5IfvEG6tMOnmw9MkGek77hGxl2zjDi8uc22
waTsNf0JpyqVCPusYdFxowMedaPXtMIFo6QvDqnpGyPHcjqELMkAu7FCs0V7AJRxjhIm54ll0StW
Ns0olnlkCwzCqhkQigIcZzXsaD2xM9v02koT8qsjUZ/n4RiE08xNitdnwpMaNjvLX34fbm1eOENe
AqVC9GDI4KRGfEu52RXbYSqQJn2RYad2DbxmkmEaslzjrFtZJeNkZeZXAYSRlZ2gk+r0ZbHwONUC
qYCUyZ6p2vUZzX0ILZmxV+0dhmHastfk1zT2kB7L+LsLRXPXAzG5tOeKYFeO6hDpa1AinyoJvqty
qmjbBUtn13Bw4jh+8gO8Uc4Y3XOn8N+g3m87GC/pCEiFqCemmY5etaUNsaGrTuraZMC0Wow/Q1Zm
+3qZKVnFPWboGUVC9tXmkNpumuKu92j7rieyk24CA1+Av3CnzXgto+hGi8Gmn/FemwVl4IXOBY8C
tiXdk+nUNyPRmMdA4xgIRPlmYX29IFjx3jeq/eyABBGDUBAuoFsCmcCmEXCrWy7y3EnYXwW3Nz76
aTtVXC+WyPjEDLiHuRlkZ/0Vos+2bp2RKLCm2VGOgwP0z1xjM/C0o28hMkynavFaIOQlMMarWMXS
xFU8NIotY8n6WHpAOcwFTV2xmqBbY6zeDRiM7fFFuSleooq5algsxPVpNPfgvNYjIcZHcE4ggiJK
UXbROunzu8Hkqu4qyvnExl/g9Ted8tJ9PmHvR3GUsXR9EPOhTvVtpvDp+wl0FGM4xD5fsfSAUo2o
5PDCsO1H6rhv48Hg6sKw74/FdBn07ANzbxRYFQXL/G7aVKIzuICr6mQa8ZbFKvdVA8MOTHa493yw
O0m2ZyTSXgKsdfdy8t+C2AFUErNUVePXoFLOBZl2SHMVanFnXNTtNap6oYN8mxTNVaFnm6VY35/B
/gVrAD8Fv2msXG4lztIcicrTj0Ed3ZQlqlvBlGrVVnrxkYSMj7vipoqys9W6qAKcPEbFoEkEvM9i
AQnJMU4OUjFMXNRQI7KGsSZqix6NCjWobAb2FqHtothzSVWr/yuBIv8pKuSXDJL/mDry/2CgiPmh
p7nuvvzqaP4vQzPC/3+5ju1YXDhSCTSO/8SHGFr8SzjK1ra2LEe6YCD/yQ8xJaEj0sNsa2rtadKx
/rE08z9ZpokYw7a4uG1H2v8dSzOuadirEwC8JSUFAZVjuqZ0XVMQciJttfzvP/mZfTLrEXaUGnlw
cGcBy8oC57ERAPyCaadDIue8T4P0Pv306dz8+9//c2oJLu6P/qolfv2r1WA3WmnuzVDrvUlvUvTH
/7O/wNf38/vKhrCpAXzpdRxD4qhOPQruj//Cr7Er//OTo0y2HAedgIez/Je/MA3JJJqW98CqGtX8
BKK/3rlqXn/8ZzgDv39UP/2Z5aP86QuypqHtO8WfmZbn1/horp6KKfnLe9F//CO240pb4/F1loSk
n/6I546Ox+pdr8sOefs+nt9oHy5A7MTnj98N0+c//inPNF3b0tp5/9ULxgWu5y0L65gctUxQhVsX
GRafjgLJy+vLQrrcc0uDum0QNhKu3BMWmxpvRvAmqD0kkuRsIBd0u+TStFWDqffZ8H2EM5jE5vah
HYNThRQtP6fTvRmNO2P8pk3EP4RNYyn1EDEkJhFPi38608+5UV0aNYtYWCzhTEBHzLB9P6aYrUvm
kd73CWG72dGyIm3rugEBSPF5KOd7G1lmk/lcFSzImm4rnK89F1kyPy+WIv+yIsc+ccI9iJ6NUP1W
lc9lE64QiVxoJtgiszcM6JDmgSz1bsbs1nK/91m2iirrQjXn2scm1bsXSYGumc+jMMM9dpUVbEkc
ZlSayS7BrGsTgpEzDR3gONckTFnK2E8hMXndPXTfVZTGxxg1lN98LfInZZ8b/H8VaZwDN2YM2wUl
9QXKsIu4fpPmNq/PnXPTTq9BcppDRIkgdIRhrCUkDsjw/EuT9IjJnnFRZ99rlu+eCNgbAm2OWMhZ
cDhxal2UFrBfF++Wed8y7C7EMylrKzKDN/wUB/sN8gY5QQvUvNvRG0xWuR/1q1XcpvYjnbCw4JXR
peKsHaD6+FN3AngCGPDaIuiAOvtgmnjpG5A5w7OTgPKu30qGWTA6lzQO480BU9ssREUYLgZmj4py
2Se2gbUcKyaQ09lzb+r9YGi0ev4V7c3nYbx12E0mKY89rR5zLH26F3xdsbNmqnOHSvMY4gVRZbEm
mZJDhQifOrtnvQ0QG5jPanlBPGdop5rL2XfWmfxWm4+NN/FQPY77XmBfS3qk/tFGGQ81MjYWixct
Po6A9Wl+aQTEeGcsqwXpAOIkavVNobuoF/OA6k4G31yON7DDG9xV+9CAHhWil2ABqXJGThWFDCBd
CSPexk8eyYRot3k92ASrNe0da8QTPIOHspCnrIe0/yQz1ttOfy+C7hTFwa4erBun7Lf0xHdJ11yP
KFU5nUf2l6ucDFKJktNyIeE3/Z5FzCbu49XIj8MCaj61nyIbh3LyNWAkh6Q6ML/YBDoLBC0yOyew
z61oyySA0cllamNdTdGOMsum80j3sATWdUHQczKw1EPB6UMMDbpwMWIRRXpGRUsej8s306zZwXCS
QI31ei3M6ArfCOIc45JpPqYO39pkHC6goMzU6Li84ch0YEWHNgWfxZxsFlOpHjmisz5ZM1SsGX+q
ig64iTY1VZyBr4RZ3u1ofNdhdzARPRM66J9Ykzyh5OIbN2J5rtzxVY5de1kkxnYySfnp5OuQ55cR
2mU3w92X3hfxqS9OSxiM65zm5NZlp6f6E4CT6wxggT+EO0vhFHHoxWZMRlUKZaiBzF6tNO5zNHbY
1NBE8AMfkJILbOlDdotO5sLyoWLMMEpJ8HPToxrvl68hj6/s5EvXMy1g7kBTd9JtcEfZy7jIvIjh
rYltMEB+BVsRR+QOqL9cVX+81ckz+69H+7s7d3ADFWDM0zgF9708kNv44/L4/zydv/F0BPfxfw6z
I+Tmc/sOqLP8P/6Jr7OW+DrP80zLtoX+p/401b8s1xUSxpVHpWk5PxF1HGg7qKApSV0Hy7v5S3yd
crVHtWpZputZ9n+LqLP8i34qb7Q0Sc9jk8Afs8ixc+S7ShDuxzj3Gqa+1WSIiYiBJZOI4ffMWjQm
UgI4FzyBvAJiMCLaWyXuUGJ9wnwYt9GzVzLvA3XLwz8fbrHBmf8+cnQhf47XM5fK53/Vx7w+sh48
CXJIe9KyXfmuPs5nO0ciQ2g8/muSGnhOyTE8myJe+nx9KFiHH4hqBfumxy8z7rcNOmgQfAnDT587
BDvNeoZQ95o21a5psfT7QX/909d983s1/fuHyIt0HJ4fNt+WA/7u1/KtBwYZ9HS0mG+w0k3Tbm7K
6SIWwVvio6Vs4hzFlTnhtyOeBYxy+CWVTDsUjknHG9YWluoijm5759+94n/+9BYo0/uPz6JHUfQq
bCR+tDE/F5a+tAWQPzbMqJjmrVGguZ5DNkwRKQJ43gWZPIVlPKJHesT/6+Gjxk7RWvF1bWjrDqdF
cKg8+Pttk3wdh7n4BMj+yonFcxxkaBla8I2u9hsYjmgpRGd3WJa4Y1SUh8cxoujLxwXtapn1nhQ8
Yu4M1uxNN4EKbGxxO66/zUjptmnUQOmJu4hM6Tw4NAaMcMFlc3awReOKp8gnGO6G8F60JJm9zSo9
njtt3PBDcfB/Je7e7tCgwIe48Gwj3+UgTC7ceva304S7S7ls3ezRPHHG9gGS0BNCB8AekiUtW3yH
tQO28m4s5TVVUWWkMI/JmlsrjGYXlUk+OoHGe5/pxEkZSNbcsjhmGo8PmMn6quQfPTL6XcWzTPfV
YCWHJpgHNFrdtG3BmqWGkpcOd4n2a4z2XpxtI2voCWYrocJn9dFLBFoWQWXjMquA2RPzrmV9yB30
g8HgHQN4sjuiMeOjdMsvXabSs2lN39xU+7s0mUdotAzSp6pFdGLmT6FdXCb+7J90l9rbv5z2dwiu
5SfJE81RwlaCYbVcfrI/NSv1CJQ/c0ABg5mQgMEpJ1pr12HHIh913i1mVz4EpC894P6N4Y9fC2I6
IBcM5vPHL0X96aV4jpYWdlPBf97deK4rdcbcmyALshQBrSA7zzxcox2rKdM8pZocmXxU226Y2y0H
/8mIcms9AEtZo6zBXeIxXAdhY61ZNC7Oixe318Exg5e3JYH9uzFIILp9uwmnstlkRfxQzUOPhT24
GFjXbcRUUTAMIdPoWN1HTozeeqhPH7/Lhcb2/kds0+BCf+KyEJ717gPnAVkTdoJizSNK59x1WXUy
7lCgMbsNLXh9S7jywWlPhMVx71dEncg02OYL4RAW8l9aVfPXBvLHE9lm8EHf7dnC4RD8+vXrgmxR
30D/blVfTNP8qkKtbjuVXvMcT1GTOc3OL6AVGimCwj5iLSwM1hIzwqi0fGyqIjyWIXbhroS/SV31
8YfFA+wPn5b2bIWzl7kPwVu/vr68CDs3MUpgIcMnVKRqpzrlsi6dUQalMXF7kCDK+cVROCA1FRoe
EOWvZ5xpm4Gnxkts2m+dnzXXFoM9yPTi2HYQPuYpD6852ysEfKx34HkQezAUT/w+3rraaI6lG5/H
nrmz4Tc+HhX7Bp0Pe0s4mYFxqqyxePlaFhkPtj44sZAPnsbRvV0wmkS5p8+E3t1GANwv6gGkbhCm
3ycXLd7UqS0kBWBr896u5/ayRFMLJQ0YMWruBrLCXsM13wD+gpA0rgIcdccq7lBZzeVLAYxrQ+Sb
Bzkucrnfx2Bfjv0XehacrvM9fyo5FjiIN8Vkj4cxgslDAnV3EbN3P1oCSaYM0BDJ1gGwFsgznepE
WopzE/f9W2zmwZHzhq2CR/1a+gOFg41rUigaRxw2J4bKD7qs6wff6/G2efuyzs4CqzwqIMuFGD6i
5yEGDpD8pyVO5Zg1YQ9lpp45zDdWG/f8mKtuE5c2TFEZaeQIFvvIwWaIL+VjQtmxZqKyShwXXUhH
qlRt6WllqUmAVRvLbRbVkGxSEgXA92/DavBf0qFd2329Y9Ku9x7Ta2WyxMhZqLa6bA/TOBxa4x49
d8/GYv6S8qlvU+FdRxX5HbmM9v5cvrndYDw6Gpf6jJDQCMpPA4cJdU437mez3Nscr3uego9tbl67
AlxN51vnpCTRHRNPtPWA2GCGcnal5iLOGoGsdyaDiibenDd1rHxIs+zji8p3DtyCawhpn8HbYj0Y
ywwvAD1OZFea+4VJ+BB+BT7TPI6FuisoAxZLMDmeosKmmlXjTR0AePfG22b50NzK/mSZ/afAbhLk
MsUFnNtvqS+aQ1C2rEjrpj0Dc7sZzYFEgmSGPkY/Yyl6+FaaAoHSEGzcYcSPlKCuS4IUTKIZT9h5
hm8q8w4h7GNyGMCIyBnpvoX4QkXhkd/liVS5reLpdNGHAaAXPXwPhNxkk+CPZEzfHcDVqvKZl+iZ
+3F0K9YURnAMWKsV/kwcgcPK5DANVKZxMIId6bFQFm00gcEGwEHMDdQGSNmEbej6oCsI9+Xc4ikK
6noBL6MDVCbhy5W3y4PQ2ds+mnRXTRj9fABAdfU9acJDDVZ7iIv+jq1wS4qHe0iMbrzpc7ppL07b
gzRgFvgIX77Z1pXth9d5NrZMqP/pIv5UVv6h9nV4glpSSQpLab0bPfa1BwIKFP3F0Ai1hfdOFRyO
C3A/fKnzqF8GZOx7fW/gjqKtZrW200iNFqTNDfxWmMfusKtNIE8qxFcl1Ksfw6v+y8uUv/UQNuNz
IV3t0kMo4by7hZ3SQPfFCIDoIBb+Mi1I69IYjsF7rHWcYVCeou2id9oWkYaA6bIVQxkFcgaQhFgM
m8n4Vcfr2eyqVyknovICc9OS3EWIAK7HzCkIt7/LkweYlczyBHHCOarKHtnMzTeHDamd+s0zSjGI
/oNFWApBIcBIhH0nHS5BL1bB1djisC9Gm+DUqd9hyQL0m0jn0TYihJLxdYpxgd0eOuvZxp5jCg/z
QAf3J6/mlz4By+y35GE28hXpSX2P9/ieKT/2SK+61yxG12Wxr4WVXznz2F8S7AANZua3M1rEf02S
Y02Ji+n6Mg857F2I7b5JxYuhB8ADfYSspRbbCsvO2sWUZiBLKwR0omrn3wMJwNUy1BgIBJ7IAvWs
JSDUYL0ltW/aeS4J1brlZ+/kndzOmlicxiCdGeEVhT+1ol1BYfaWuxiFrXsVNWRZGHCn8K+76FtI
p31d1vhpbpHw1BbxoY2+0kd567QthmsTnjTtxYUvK+vV0QtHMcmGbd5QPJH9JTb4WaobKIGoqoLa
Xvdh2e6cXHyaOlu8NMmIxzatHjvR2qeIVi3TfgyOuXp0F3DXiAz38PGRdH/dDSw1CnlxWhAZr7Rj
859fawAUhcwApzBYwVyYL1z23Guj7uyTtmI8Hwm4ZY8HOWra27aZUewjdilnw8XUjkYrYUjJIlk8
WPNCskAbsIW8dbA0D3md9V8HN0Q4mEXlQaqafIuwJWgDTeHgTa9RrnahKeRdkAgepwXqhhH6UpBC
fsZL6p1QWxG641EnV+x2t+U4fg+giN6aFepf+DPtKUOHTtYt0eCcDJGpndUPCF5BRw3JWGFNkkfd
QtxKeUhdE0KBPG/q4HWJ/IujaspvDD8lIqib1g1Zl4e6x1XbopbuDWNPhNSRvvNTV3j12XbwlAJQ
6TdwMB5grai7qls+r7k9WmFjvIwVCAkbQTqjSQPVR1JaRxmBZoojvXi2XmY/3NRpP706ps+q2MfC
Erb46Xx0NqfRnm99ZnGXim7k4y/4j48cW5iucE2WcUIvj6SfepCw8eO8kZIir5zwOCgugQDyCg8Y
msyuXw52o18qxJqDDk9RnxrXqAzBOBa+swE7ytg2tfW2nshq7lnDy0LbyAEQbRM3AaZ0QYfqlMwm
ZcQR49xTMnyTI0Y+oxPd7uM384eKlbWkZgGpFAfXlUuX89ObqTNj7Mk7YmXeEMwbt/E5ctpPRLY8
t5aPJE+RGsK3YK/8qo6oIfixzQ06wib1XydlhLd2g8ASocLGS7LmJD1dXNdw911DHprl2+lTHWwM
G6ei2XvbqWUMK8dy2BVdCAF/hBBb5y99q75I1IO5BJxO6i4okU4/k7ZNNrfLs2XZc/tDkt9BMUch
abu7xCePishu+yEMAJrkUGrzdkThbYtLSpVsIUnUa4Vfs56gMxbkwW4+/ujM5aN5Nx6yXXojlriO
oNd/99H5jj/mk4RsH/AleghUVkGGtsbDQCO9QD06XP21dh6SuPXX0YQOIYig57kh8qqPX4pcbrl3
L4UZmtLE9TBH+60ttl0EymRDQ1LLWOmAWiE1SkJncRQa13BNUOPZpMG7huxA3qk/oexG4W/V83MW
yAdQxLT7dfutSLuSQHOze3HhKqB8svp9hW4vHsrpL4/JH536by/ZMqV29NLN6XefXs36u20jhNNZ
VneHqAN/Os9gZ+qug4mnFlmjVe39ifzE3iOhwihPWUUfbOWot4MCvipgP0OxjsiEvv4xDHSogzY5
u3hGIxZ8JGS4klJsrRujXvNxAIpANEFQ57m1qvqSscX/zvfgiOU92VxM7vtdKsUCjBQLGVQh0DqX
I9iMLpXnGDX5xht0s0XeDjJE4g61nZDdFTdgXpnf8HisodPwQ+Hfjd6r0TvkUd1FpqvPQY/6sfJN
tfWtEcuT0335+PT86SAzUlEOVaqLIsB9X0ORod6MlWJQVw4LsdmXZEJCRqouUUxNuD+RBiR2YoCL
BPJjhupA1ZlfVG6Q3nz8UvQfGmjGrUIwsl6A7z8GAD89jvCiGZNOO+RVXSp2yVi70JB3JIpV636u
5g1lF8mZbVSeML8DocqH8iaqQ3vPrFVha7Jhp6TtvWjcN1o2IrK88dOcYiPPZR3fhzbcN7u8LM3B
3xUR9akt241s4+bQUkLFkT9vXD2iZfREhD4/ORUZeZdB4u2LzkQD77KvyjmzJSCkz2MYUHYSjnCV
G4k8DO78PQW9tp2sfOuYWPm7YDwIx6uvnFRvSOu9aSJMe8GiLRuLjuQVsh4AO2Kjmfkn4Z63qxTE
5TZs08sCL0sGKfQUZOUbyNIar0hh3zbjJVBABMBemTzqwINiOj7UDP4vR4T9K1NNn0tZ/m3uon6v
aXhSmjbDN0bNpvu+ys6GslCyWW6JpZlTGD+60WxYJeI1xrI7bWgWLoMSHG+tG9aP+fDdmotN4TXq
IpUzCVawnObOJlxbyU1Dc0nPo1HKZhtJ8DL20RfdQXCTE9NOZybeQsH6cQeWj1VGT4olwEWvPZVI
8U9zOa7ModXrPinzc5cQdqR84y8/ZbU0OO+eT67HvSi56C2XE/nrxeiDJEWMCnNL9y6wHBhyC1jg
RgTNbc1Q8BqnCsSJvgovek/ozWh1cDhDJzknTFUKWiIEsQtcR5IXEkumFD179bi/T8Jxn85kzeSF
QgsKAKII0WAyKi6O8YgTfeoBqPW4YVesDCy4qXl4YHeNKJiq1kA3RzDQUxPI6i/yDPv34ZqlSMx0
NU9IWgzr3fDK00QrxhDCF4XtQIPCJq/O6juAskfVl9FNnX0jhqM/xD3LVnehy4FUGRe3SvoUYMKq
u/mlMkPC4oxMnCJE8+thwSAPJPOcoF4+GItHOe2hvA+N45D8bo83U09jDY5S7pJODDsb7AtrH5+j
EVYEyvriZqIVPUN42shh1rsmUoSyOS1xf2VtXrcWSVQDyDoXjHDRSP+INaCso/tAkaJWKACjtQ+o
m53HpmU975tgerqC6PmZQFmjTi89mBCXCfgGZ869fRLi7QOJIv42R/29WKAdEKbF1oyb2vzx4f/0
YHPDMCHfDvgdcy30EiZTCsCuCCFtp6NnbHYG3eOGEQnplopG0IDkyDtu7tXE0f/4KWsuY9JfzzYv
RvIlM0XXzCqXs//Ti8mQysu64pueiiC6rdxwq3H+piXe8oGM6C2Yzr0p5VVLltm6xPMfMqrYpca3
zAu6v5XTvz9beDEcOncRorFvfFdOd8bct2lHvzQsg5GpwYSCiw1H+/IcyKm2j3NDylkaAiqRZChF
PY79PgcT6eTzvSAY/CIy/IBz2B2zkZbbRrO/FbFJRMdY4cGrBD8vp/mcN36wM2KHkVlMsmPCZPLj
z1X+4Re07EVZCOjli/5x0f70uXrCR3PdCQO2HigjtKjQwC4Dh8KWBe2NPZTVC+oH0YoMACOCcsPU
l/GyMykc7gYW+0Xc7nuDRaJXL2dDkYJbhaFPyuZ0iwVbPvU8how2l1vDBOEljBpqmateyEz4y1v5
w1xl2c6arvIszsiyU/75iEgovUk/8VbSusvWk/CGbeLG9ilVyQt3fwKp6boOqievRFUwYgsMuq5/
GMhPXEUUkbaVGyfLD5/gfnjH0qSDq8N4V+MJOcYIWZHDBzaZxdLbpvki+c+H60TjH2/9UP/tUf57
dYzUkfLYcehybAREv76X1hF6ImkxWNmsYKMKzIxruwfPiToMdqjyuUubFYyOigrUSlDsZ+l1Hs53
XUeewYAZpkiSh3ay06s0QAcWUUUeqiSaSJDCzdzPDHw6+9UMgey5rfXEdNbfJiFk9cQMd6EFU7T2
0IGl0q/OanzuGWf9pZo2f/8R2cwaGFxry3a082Mo8dPJi0ImzE3MqtqmdF4NQ3OOG/slMOYEBnzy
wFLtaARsiHoDa6Md3eLWbIYHqxthqtBIZaY3/eUE/eEhw0tiaU7VoNmFvd+FhH3Y4yoikXlU4VON
YT4s2YXUw8BclxS1oMSGHwwJYZNQdC96I2Tg62HPHdOSFzY4f3noqd9PNKfAXPQLTDV51Lyrcnvf
sAOQltTmJiNtXnCzKkAwPmHoDJPn3Ef0aEC82vBuQBDFITxI5tNI5pDh5fAQsda8pQ03fesCqjem
xT80343MdG9r0zng6aHUYRZXZWmMrySjdKldnjyGYjSOhyrH2tLnWERwEx9iQq/Q70DhtvPbVta3
Pw7HMA33H/+O/6Bh4F07rOBdpq/Lxf7r2WedkUdFWgVEwuhXoZmqT85wvSR4gHXlEoIafLZ8jGN2
xVyunstvnmJ39qMRNwrCEwJgoZzfrsM3PR8wx9odbO+PX6X8/ULi8GoMW5JNo2K/9+urbOrKCbye
sj+1+0eqwF0o7PSQyBlqJ6pKyIRE50V0eRzTXLpAxaaRrPGYFGu26FznO6MgfCSBeYdnz2rX+RCP
m07fxoXWO0iW3WHwjGcmT3+RGv/hlKNj5Xa0WPYtD5d3RZMI9OyVDqd8mkkk19EMeC8KvV1DePvK
qYf8OgvtM0Q962JRgfCTsDbIxVFiFEcV1uovp/wPchBejyucRXywxGEtV9RPD4IsSm1ykCkgOg+o
aMaobZsMgIxZqq5n2O2XRoikAvHjQwpQi8GhfI00C6kfV+WPTb83s6bTKfJV7t+Pv+c/dJqL7FeK
ZZsMVtR5p/gxDWvIctdimzzg0g0FFNoU2zl79Bef2nTHjeOve5KfGNp6wIi2qgoesbQ8fPw6FgX9
uwIIWT1jEup66hhGtb9+Ss4kYnso6GdUV7342GhIwAqHq2mo572RefkOQh/dt+3CpO3DeOsAJ4Jc
zU04zAPLL2GqTWO3mFeWlQ8X6K7ESNYR/7GxE9IAZ8P2IDlUGIlZe+2E+aSZTGp4fyOzrwu0Wjht
KzSTCFEyqGvDJ8MwaPDtUe3qVF2WbgC8otHkoGbNvJ0zzzvkmXXfy+R2WkbsILquSKegMlBuCYyi
o0/OywdYr4IqQrcbVNQt2XggOmCDhCz5lHHs/VluP/4k/6AP4JNEAO+QtIZn4b0gA9mNH4UZeyII
UPnBffK1HIEprOuGlpVWF1FyrVaRyo9YllAdD8WNz2pgUzUhusolxvjjF/RjMfVrbaspsT1KMMpb
Ttr7H0AROe6AE4d4oJ6dIxGwRUNGm9cpXgkTHy1JgUqDBF6CWC7zZCr2cPeydSwU6x6ANK+U43ew
hjD65MOBJUtwq2ZMzYaVnOIaKo1mgcJSH5vTmGcQqPqx3ieGc1PzLE265Gi2CzSvAL+oVdugubnL
7cG9nUKiGK3YuATkgccZmeoj5K4cIF/x2fIWmlpTQj5D67WwZoOdDaYYYl04/aUe8n4//XxX0lNS
K7lIFd6d/jgazSmuy3A15TayVtxfp9YETiNsE05mVvLM4CJe9gXZ/QxuepcPFnfY2IHkIgXNgJF0
oI6/aHR5B7occuiCR6jmmpDyHLug/Aw4Fm6ENyCfntzvNDvmQZDCrJAwH9nSi1sRU22FkRLrOule
unKEa5Ho+OyBjNv6zbI4i0ZW/qmWZ0Lqw9pqz6NuToi+oBwlfXbyowwssJhIwSNSah3VmbzrHf5i
TNd03cYzUd9JsdPEaKxD938Qdh5LjitZEv0imEGLLQXIJJOp9QaWohIaCERABPD1c1Cz6Xk91r1p
m379piqTBEL4dT8+/yh3OQz2cKeU48cpCXXHBdtaQQba+VYP9bnv38t+Lyq0mh4Q20YwGD5bdv8i
ADEJHLRcnY1NsTUi6AudL+6DXIDQSF8W23NPHcdwxuPYn/Km3Ud+mVOM7OkDcXHhFI82OPuE28GZ
SwA+mbA7goKQJ7t8S5evQq5qQSvbGF4qebu//wF28D+/Gf/P3CI0cXv6+DdZ99y/i+K/bA2tK4pI
2BM80PTBzFDWwubHaY3bfLS6rddgfa4m47yAbJSy54iS42hu5/wUIvCHJOi9fJjPWMfIqlHvpPRj
DmM/G+zkvm4hMaSzuPp7hQvrfNiEtgJAHZb/5aRgrfvp/329Vx3KJhmFkk+m6p/PLuGosvMSTnEZ
0CKGpCPRQHUIQPNf8qO5hKcgCR+G2dgnfaFvkOUp2LA5yHkXCHj6mh+TyDm37q1eWuqoqbNoivD7
P3/U/88+h0bmMzrn1hHhm/rHPpcpVkM18LgQqF1xi/o5nXEDdUPokT9IaUHM0eCThcKwirv1gYaI
B00JEgBgZNj//MOsn8g/PjF/HZFjs/UiD6PoP/a6zq3mSNQpx25j20Uq9kTzXxZd698FQpYSc91S
V43Dcf8uOf/ybFHAXraATDPYweZA8R4i7JGThr7u8pZa3Y7Q7tDk7tlpPZAYg8+LyTTTJOvc5dU8
7Kyk+o3GLrkunTShhZhLV21XJ0YANOhkjbCPvWMdIg5xVK7wql6nh5FjzrU/6x+Rowv2KdFciWF4
FQNtRv7T/M3zmZ9xzyEmTV0HOqUjh1xNEViogeWfuMOBehiuQgV60GAuw8s802eHYgJy+VEl5XA9
6z6Pg0ZNm2lyPghDW7HVc5pqVhhbVNEMzSA8kvwAuduTVinjqeJhcytlXfmAHHrTf9E5sFtRi5O9
4EyFI7rLJvoO5m76cjrTOjbVncNoY0fpsXvRdPs6TCboqqyTvccxnZaI7MQxiSB1BqdbYSLCNLWr
IvtFkaDdURxPra3X21eDYT7QdxlBNUwvfcOFpsgoTYtmu76rouW+k+4FZ0Z6Tb/ZZW4YQw19WZEQ
4AcnloHfC1vXWIYXICHGLqT2Yi9LFF7qXli/8zZ7SP0TOrC4AiQzAt25GWvUK2NMHg1NaN7Vxe2I
54meA0XVfMntoTMTuXdLIkF5rhhv5HyedJklQewB6rnmpfCPxtJckGCtc0CbCiwVWp3AWZwyQ5hn
uyME6zopZVtMlE8Oh6aTZAFOQ9c4QGxI+R6n+r+9vv++yqw7I7wUi++aWcSa2/zXU7QedTMNAfEj
dIVPZ05zapHGN0k46IorFpmN797P59NYwLcBBZMTLmuM62pWkB/Lha+rWE3EhC1OdDHMq7cPscAO
NBMUQDhLq64R6QvYIV544oFRwKZDf+uGzbcSmAKRDsIe2rxb+CFhLRkAWe1vslKoGzkWZ395iwyq
lzftFinlw6IL+iqgP+DogkvJg9w82lreTEkk743Io8uzhQvlUcji9JdmXmspk5Pptekpq/8gP5HT
97XAyGVCysuEZ90mUJnCLKFXqRzOWckSyrZMx3Vj2LcF/PFbHRUuY4qbQgJRzgGo3liBbG8WW3zB
fbzRjPMxQWmS8153XznLp6moDkoJAhVFxatNYTvQB08d2JU3JMvzWMxc/pIIhyO9Qx4H50YTUCsx
QNEUvlP8hsmIFcRW63y9I3FfMX7dldEyHnOL7NbUXgD94ROAuOV41PBE6VwzbsargrnK3C/SnRi2
AN9AtQAPLoIHK2xxZjt0KtScfJjmT+SLIg510k+uJuT8rLO8s+DyeAbYmmK7PFeTXzOGSylN69Lm
v4g4Tmj9m1IVOOsKjWxClIbzxD/W6gCcJt2RPE+iGwjqkHUbiCLSSafseowHFWz9Zf7OFPaq0CTq
hNmoBO/HXcWFfYfnGwguAPQNTKArh/gcL0cHdzn7stfiekGDfbBW2Vd02rcJPUMp6TN20nRfrMX3
ZctYgoKQXWS35rbouzsqIh45hv40ib7PkvRZNDjql+GOjexgMOVXExlBkZBfl8tCUC179fM1tPeO
mgOriAg/+hCKR8Sjj1K7dnRXB2PmW0i1NMj+tTGFA9DbJ+NHKTw8/sKi4eM6q0jL07CMRF1ANXKV
OkKByeIhGyWQaO+e8+0K8DiGqn6cAtps04wfvvcXdGSjhDHy1CbRH3sGpAEpj+a5hNF84XvfxC83
c+9DPShyTv9wl0sH2A1Qji+HYCNPJbE+Ph7GNpCgnB1CMtVHisyJaB91TQ19RXDMCpIsxsm6fpbm
p+jpGR8UXQsGyavwKWdUHzdkPzfDUj5w55kxAlJUpUXGSTIhySKBhUo0rsxx31UNCtLq9JW3cgAs
R0MYVAUuCfNjrhYP6sVCAMxo9533KHk4domYad2SIcnjbM8IHV8gFquGkcGeGjMTDyIgzDm46YLi
lDcrLViWUP+L9ANP47WVGRcjhEXoCj4c5pfRBtvcGS35NEyI0uOMEFeltL8RsJgazEMLWz4MSuON
Feh9riNQE2Bzt5Sl7Vqf/1bOAYfCgry1798yhLkp3HbYJwVeYgO4BUxyVEg409vWyG4z2/hEOD4n
jb0bMv4Y7nJq4wkNjaZNtlQmY9BUGZVOUPia4apWHL1FTTsWDSbv6Rg8LqI8uWBEjMy+q2bPYVHN
/5TRr6vKex6S9yjkt02sWEYc/Yu6BOdBqBOiC6DEuqZPMO1+JhXRbclyR6/pjixjy28bYe6tXk0n
OxY1rWSGCVGEQjJ7Syo27ItP6q8u3cSvOkR8cIsx/gG7eCw1Nxk/5Z9Y1cUpIkoFhAIy66AH5mn5
O8mWD9htngtrq4L0Yhf8r+DLwckAxd1lWXpL8clntLSPeVKDeBpxQSm+dkfxOPDJj1svuNc5DcM+
RxaqgnlfSp2cEsgfFMGE+MsX58cWXhxqeR4A2pIqsME0TTa0JIKImaK7z5Qf2dJcLz2DnqBK7krH
e/jbQuWH59LsWmxmNC4ZyitjA+1ys8D0KgKwFXDtmMGCDvToW9iilByDyftamC9xfh3w4EGKq6OB
K9Ltwpq4uteq3RIhGjbJ+0ILydZcWswCDbAVWTP/a/MPbaG5zvnT39eVbzDbd0EIV6ogpeR7NNjy
JjUUWm2nfPyNEkCCgeQT7ymktQKX80HyYHf9Ey/PDQ8h+GglmKe6Q2ykYNlyly+DlpzbtOs/BdZV
mjT/EKRhIG9xWiOC9L1MDI0xT4u7tg9/PKcBbupnwT4N+cOdeoCuBHOmZyGSXvludJqvpX7wcc4g
6kafpG/TiN/H46RGvRDfdHnvzQN5Thpnw8z8LcFWsdxW73XGX6vzhaB4j0mIJo4mjfLDCMIlacp7
x8yhLAlGlbhlgXovf9RAi7SG6sYVOIXHrUuXXybRn7biUzTt9jXw67Ou5afGS7fJnVdQz5+DogCL
UzkHxvEnFaxYyp5vaAvc09+FI7akboyk2CEc3T8e7WUQ07dNVbNgpuWjKUCxNNljVKWPkHDdbaVY
5UPN/a2IqE8yxA8tSw91oF6aZaQVxkDaXjjT4mu+ts38uoMkRGSKT71YuCcmEX+9RbuLcDwcLGjf
IjTubREc54nltp6DencRrcGDa4YLf9TWtzsq0IHhbXzE082Ax8DFdMJXCgSgKBsoh6hrFaNbyEgI
Xbyu2I9pW+tJzLYDITZW+DiIND7RNsU9N/D1Jnl7cMv03i/vjHYiW2jAOAAs9SiUcbd4NCmKLumA
0d0a0IJ2EqAUCcPmKyvmZoNmSO+4DPZtqL9FKY+400lkjBnF7QMPm1V0d5C9f+VaoU7udW+5I3Pp
9NS49LDTmCS3RTA9Qul/kiz48AcE4zCBl7JHZkcb+s6j4EzgLNY+QE86k6tDHr6KAXJjAC+GezXI
n6FnVDU7j01jv5GHg+NJ3GLbdNNZUEnHHDueo4JGsYxnRvrU2IQptCjhTLtxZI4daiqYxljYaQcq
gF8vC1J/MzNPLFfAVNpB+FPuqyEVep1d/tRaY6TPWUyp8JvMkRSVraAnUgV7+vsf/F22opNmWTii
rK4gO8KUTsnHOk594iT97YcdRBwOzNvUgopBtgIStfc9ipQU4lRdL5mTrvb4GcsyrH2CYxsm97Sx
WsPehUW/6dvoFxnsNJnJUxbyMPUMCz2DtaAy+VKbPqSDe7ieFrnTnsL6nt3C5nqXUIVYJ4HbGqP3
jgiHcrr2GwcWTYFSvHpe8EbXH70U1pwwNw2hYduHoRg+2yYjye5zAIxmNUG35+HuW045yE6l6WNS
jBB026i69eyO59lKmy09V+DYok3fL2vpWPEAk2GkH6yqERmTl7A2P6TmYbTSbOIPsd8hX/JFKrkr
Q/HpoicZLSQ8sN2YR9Rbm2BiMGfrVLl67cmpV444/M2eRMzQOa99PX9ENPjt6jl9m2T6NM9s/m6T
YWXgxTYTW7HPab4uJKTJAuAi/Qx+A7H+VrpwKgOI1dwlEMPqY9LMJOQooB+WX1BO1FbQR2kLLo0+
fUGFXwBT8kkeLnZ31uVkbnqPtKLKh1taDvxNoXEocBzCCcTbXSzQLmaOCLMT/UjRvZuR7uMkuVMh
eaBqybg8e+ktbUqc5qLQBZL8UI8y2XOV+KlMLLKEJihgrdnluvocjMo7cOB7LAeHMI38BK/CK1O1
b4YreTYU+Aw7D59FTwiO14+o0vQZThkVQJ7XxA5+ogkPdQmOKvdvhzx9VBSelO1MQfQ0ZbvUZdbJ
LDS2e85wrV889li1t/XwR1j+eDNG2Y89XwMLXc8PVM7ZrGY8Aq9+0rG2ecQ+DB7hEmuulZn0cAbW
oeYhxUxP8cRcY0HgOc2t6DWNjM3gwc03Z75DrrMvSK6XpqIiMMI0XddmSG8Q555IyKs+IoXT2dXn
BC/PsPiNR/qNNytrl3kIbLuZTYIGAQjL/Gxc0UUCbdoHhhnJJNsEZoxjDhl6gYFsad/a0rXNNpUX
V8MilzgoigdLVe+Bwx4azsZTU5v7rGsgHXOq3HhpkDKznKdDKn5SY8IA55QP1mjrfbR8u13367S5
GUOk3JZU52x8r/F4ldOSHIOzbUzGGUujmu2kNWs7dN1Z7CJ39nZTn3F+EfSb64mCvgYBJw5yVjQW
9A1CCmJx637UWBwyhkUnO5SK5nBJ+6TZAIKkYNeaIxQA677soF1qRiV73/NOCk2dLqYK7lgLygIY
8BWkYAobjw6Kum3C3SwdOuN9MGdK/1omHZWp8GNJbIhKBiyi9fQhxEDh5cyNkoKouB5JBmDyLbBv
f3dplt12ogtxZ04LZiDsL7psdp3vetseTy8l89QXduO5te3TNITTZdZfeAjS2G3A8BGdiS3LplJb
B7soCdorr0wvI7fUjQ2reTN1xHd8V74lS1VtMIq2W7XMR2txsv/1SyX2PUPj18jnNpdURb1Bnrqx
CvMFVe3kWzTcDOmCkBP0WzPM3uaiPpkSMcLmoQPalh3svPyuOx56dPtNxCe9GczvKQF+NzsUENut
99To/KcvMqTeJbp21/6UXF3TecGJvYHJ0/vNYVrEDzehW1HainVG4vSj+WtjyP6Nf5FqqRKo+VA9
JVVqbhSBtq3f8US0BNvmpHvTdULRXO9BVoHw6EgDCEggLn2qiHnwVQe1pIYkejTgw0N+ZYHo/HOW
EVQfJsV5ZCauYaMkDjV424kMQZT2jORmVizu0BziWUUXU/0QrqS1i1MlQB8I/YMNgHP0wbk1vOxP
lFLIbdoGH7rAyAn6Jq37PRpydkkY6YBSdSFd1uwRo38V1mRvFo9m5BAp2+im+ShA1eEO/Rwj38MF
UH9Is+REtF7hMvC7eV+bW0iw29qzfosMNbMqc5rtcpbbcb5C1IoTi3lhO3a/qs9AnJglBGR5NHne
rApaJEVYrAb1azNNO/KefRyEIEGaZKbNDk5qR5I8GaHRROKtknS3dl5F9ihs7uhaxac1R3U8uu5H
XwOHlBMHl8WyvoYAiSqYoeXbRU+JCDE6xufZ62LpH1MTka96yjMHC+tit8YFWYyI8gCUndM/wEwB
QY/hsV4WyOd18d6VxdH3ym7jDjSVyAftOZLdEaixB5sJVYs8sqmN6yINyOYwBUklSdIsk89cJv18
wgsNXLTxdX00bX2Vdjn36ba/BI1VAstOLnKi8mRg/y0V7aLsuKNDCxXY1CJOhx5z7caavV8ZLDQI
CWoQvck5lyCAUZBC7zAKfZhHegty3GveIu9Li59jTBCYDJ7SMsFw3Ukxcc40KCu6VEthbkcrak61
nbovIor+DDxaGz+QIxuow++1cgD57nKmwBNC1OJOlDhAJcIah/sAe6fJdtBpslU53UC7PLwxhBVd
XOBHjaxNlONXEq18204R3HiWwbfyV65o25tBbzw96FjP7KWZGdWHjAS1Ac6yn2mHG1CxgbpOlBUY
xnNqwyjEIvUEdkJvE2/+Kkp1l6qFwsuiOvQYwigUwB4I9JUuRju4CTh+IXEzpBvnhRfOSy5DbbO3
h/TuSOg2zVQ/RsrccSzf+uv/uOhN1cjD6PgPBl2t9BLdMjBs4bMq69zN/U30ZDncjOwJyyVC+HFy
oW513fBMO0OcpE5wzudlO1Z9ANEWmTPjpe0EIfeMKOXRrvtdNpRwJvIaM/XyWOPX283W/FlWrHtm
insji8pt1dVftLjkuwwntWGhRhqjcwpdDY62yB86wZ88uqwhujwUzjAdMnqPCKf8Dm4GQbuTFRmU
nj7ulvoXV1ymjou4OxtwdRO2fZzVIIbJyaXpNxUM8DknD/yxSOezE3yOgcpPpZF8KG6fVwljG9dg
ldUtWK1JDvdsmB/JKkmUXptz2fC4JLrygGz51Dfhl2g+F8VhuYmWj0kk95zsofX06UliDIiH/Ik5
58HP22njLCPmgYqWUXCdRYhOnHzSRQ65tqQiwaVqWQ6Kc85wcJscRTIA5WU4Fy5Vz405T+wvgKe5
g2y4VKZ2TqaQy2XW32YBqOzF5kbq2OcAmFmcgpLcUlJ0Ub11j3D24qfEqXhM8GNnwYkFkgR5ihq4
Nv4q58elRW0kr7bLGvzYS+7fCJMmMlHfisT6qsk29336EwFdM2mddk1IwyEk64zrFejlyVcdEM/N
mE0fLUiWLf99RiuQ65xrH5L7sUr3zjGWezTPIa7b9JNQ7Xywm+SqaYxbXQd3wpIdp+uwwhXZXk9t
LpFhtgRP1mP2bmn4qhe9D9Mg3FtJ8TXlwt+pIr1IcPUO4yX26bteu+d6Gt0Lk7nLwu2CwGd5BZ60
PKUGFXdJeml0QHXFsvNkIg+Omdw0kbHsVEg+0kmACrf2hvNQxc95oOOSVUfdSrMZj+ySjHGDUJON
Kq5Cd84PVfrG81U5sV4sbvEdLI1Odc+NpdfsCX26g1f9hFH3k3s5T6/Fmk+VGsaahkyQUsUmDIMH
1rCvDpjcqJ+SBvWgLqnPLEbJqb0ZfopqugR1cBQ1lalZZt+4bvmVlOMX+rV5jBqGM76kd61q6Go2
AelZmru/Jzk+isTstpzWG1D6d85Sv+Nq4wpixOEyfHPxnGLbHT9g6Ety2Kk4/0XtVhw3McrZp1J4
Szw6K6fE/JXrv232w5+O+pZYdQ5fqcRYYootU1pS+33+MVRdcPEGYHLCkQE2/4ZqjFpf16PxMa2g
GSeAG2D0fYfJWYFwbYsXD0MZtc/Lznd4dw0ObQ2ZwgOhK+bkMsR2+WqUANO8xM331AFQWqHiQXSf
timBVy/w0DrfQfGm4zECnIeFhpdSsLfZXbG182urQwfT/vDc238btBcKc8fAJJJ+w02LNgy9dt/1
UbrzPcoInbwp6YapaK/Ix2kjtH0/DoFxLlqqk1vNduYknnOsUxiMuhiOpUQxLrKo2aYZs1ViuYIV
XHONivqLPVdsqxlnXcPWsdvBh+VSh/5rPqKDd8ZqgJcqf6DRdOf6wbNrpHTIbbMpHPc+LipGonSX
Ud2Gt3TqDykqmIF36trr1TUN2KelZjHAUUL4fO1EhlZc3M8NGT6TrMU2Z9Qk648o0R0/hMGeGna7
KjDeQTxPxBWLL07Z5smbpKazSZn9btK8aZYHW93tbiqz6Q+FiUOh9eGYLMROigqdgoshBQnKvfBL
h6c5NYKTbXc/2i+quDdq8iu49beMXJFSoP/Cux78GOjZl1eBKaQhhePrIbLNB7aK62Vm+EjEtAv9
+8HN7/MMR3OIRanBLIHOt8Ph06B0MFvtxXKSVnQo8mh+iFxxFVisxI6e631noZTNEAT2cwlbDzzI
TVAiVxd0eA1uFRum18WZrNAhm7b4cBtKZURQPZerGagv1ZtBXzMoRsewyKk6HAG9KM5D70Kc9srT
wffgJ3EL+ntL8d8XAeoH3UOsX+UpNhF57ZAv4PT8YLX0SEKftNk58t5t//TjxBhnX1bjB2SGmrZQ
JnaMGp1rVsh96ElaR8keGR922v4Y0N+Yn5CJRb121/inPFJgcFYOF6Jh8oG99XtlU5m95B5Uk7Ue
AamzzVxmJT3GuaD2T/6S3VaiOy2cRpiA1LRthPLk9OP6IaOQea2+qTzrjzMP71HOSQ1Is781zPmI
9P6S8/Dc2DJ/FZX/wQbhw7+Ut7XDViEVr5i/UMHtoOsC9xy2GB9RvhS4QgPDdtZRsTcv/ktejRcs
JqAwRrfZy+6SU52VEJKx2pK1wEc4GYy7rkmfq+A7cc1NRHCXeThOt6B2icx7nCBIUaEX58CQkuja
nG7DIqFrzWuMQ1GYRzeFU9GQWNuA7LsXo2q3o+JvCOfsu53lzUj/6CE0GWA0ingd1i1ahJyGWdhQ
/xoOtnPTKD5TE4W7AYHEa3BX+U2NIdqdKCszX0s3m2O/Dr9AkNKrKLjpLzl/i4YAteWA9YeJ7ZNv
G/YZpw47EwxKFVA1Ms/v3UyF0lKyy3bs4yO9bhB6epuDDuItbeJs/udERo9eP1734Um4I0dg/m7b
qDUH+ZYjoUuEzar3IUYqOQTPdIzwTLgDc+Xnzu8f23I1jiQeoU6LtOQ05SErJzY6JniMQiP3I8Va
tW8nGkuVe5LeYLzgPYd/QVYME77sAP1DQNhYpCEoRjCP04x71RyG7soTREYFLEJ+TJAIXpMTxOLI
uWndAr2aRIJy7WaXOUa1E7bxPHNoT6PGAwXUVnvqNJl5C/a1chF7VyOXsHrb/IF1ijjSoeSyq42T
T+9pshwsFhnIKExCZTyHQF20SaO2zyzMW7OnTl+cZklddrFGD/SgzlHV4AxLsfVCRmT+mm9lNiVX
6OK3bmZdTMd+y5tBnDMj1RvhBQ+AXe8q5Y7EDIKKqUxhxsW0sLUFtG2aAtyj71+N1qWAwCmsdIYd
wo6Jb/diRMtrLWdU++nDM6LiOp+9gzlHady5THOKyfySyILgN8MCcZJU/JANJ5a4zzQtczJK3rUV
TDu9ziqSdrW4a/0RuuPd0M2flIZ1AJ4AteEA2/i1m9yQc0aNokKk7Yt4HKJXbbIBOM7HoAxjw6DV
PDOlP/p16h1b8mNBt1Ai7UenuQ+/aVF9ssNLzT/3ua7mLfJJFnCTssVVThEMdtAr7NAdTYbOue9x
tpX9wWLmRG4ZjRnVKGYYm+3dxHxAY9+nQ0Qe/+gunDwbHZ59f84uxrQ8USV63deBcZic3GOXblCQ
8z8eTZekDvyvrvDpoKGOukzSdy0l1E0LKl3AK0uwiCI3J/ztMjrITJefjuEdupnNdhLikz3igTQP
MvPvEz+LK21MMUIXEwbfpJS4KbiAz7dcDwCwIF1T5WOUsZqmtWZqoNI+F4SToiVOBDXOkTe8RATy
H4LKuI70fKWk6d0gix4HC43G85ZXO6xmToRUxzjsz4qWwRiP1ik3NNY9UT0LOmcOZWU990tnnUfU
WaNV3LsX2nVL55y3AqhLxlympJ3adCieo5I3gHICmek9q/R4BN9Nmp1cqT/QCET/6Wc5r+1kqRDM
9K5qADSM0I624Dbppj5zjGZ6KkPj2ijkPtLhU0OhCiYQA2kL7QHMHM90xDEIQz8hii675v1iySkY
4uvQLmMdOc9gNIAM+B94JBAhxvJRZ1xVKh4WPhhy9hyarPZPaNcv0Id6Nq3WoYpluGPzZKicMU3v
kvDGHwThTVhTBmcoowhp3gCDKsLhqq3LYVs5SKp2yfjUz/ydp6t93v6GeDwO9GSnXGMHCLzURCct
EWwoiMQmi3Wkw51zedZQi4+0DjohA253rWhxHIMASBj3LgoDdJOHAZPN1u2d20H0H2BD7vDAkDAy
FzS3WTMK45oss/DHBIxpBR9VgOILxSKmquyH8RjTXBK0lqQH1xTDBvnxl9QvHQbwhDkDoTzakEg8
O6QYr7oKtOPtxcoOo/Z360Nk246uoPwYmv7IuJWNuItJaz+D1IhiNpBLltZVDOKKfa/07zhwnTXU
sQ2sfsAuLCBMKJgD9jN8umbVbQOL2wvkAg6b4ULvJEU0jM4AY2Vu8URulCxZf4t1EhXobxTev2+a
dSTNpHKf1su8r7rpueDAkLvQqZa8eRNQnk9WO+itWPvqZXQ0OUTTGQoFw9WIUdBN9pUl3KsKflDA
2H+Lgr/DvxKHo/OTF4bN02Zvlzp5zJn5wYvptku7bnUAh0Mjp6FFz6QFHOMhV9HRCk85Wz8BcooO
M2aO3PyO1Oq8QxH9BYaUMR9XhxBtCbP34jELcsIP8rswHDpgS051Qc565/8bmqE0fukyLqiXbI6R
XrYtb/tseYdgTAfm5zlKBpVVpss9tEvqvaM5Vs8SK8hQ8Y8b/5m37kALs9gyACPNpMvYcd5Upp7M
ASG6wC9KFQdjo7oK3pNOFURyf5u20+9ydq/IhT713eyektT+7FV66kuGNFWrPzsHqmRQXunusiDX
rIahAjoXohCTqiJtPioaBpkJgOPOlEsz2ENtqFcMaj8t/31b1QfFdOpIs1yGW81iFAXegpUNRXD2
Z9SRdDxqId4rjABXTi7aTc0Rbv0z3DwqD2lqHHx7vA4sA2aD+2W506FA9lPSozJzadNd0vPvZ0X5
07kgQoYkY29VjzI6W/xfPb2qrPJPdAL220idlWUeiiW/83Rm7gwTpTwL5nwzBk5FWs0ZNhRl30sj
3Q2onFvP8WAkL9xastDBUjSqHzaxL5xjLrbfVcNj2uB9YAPa1AV1rnAj955tHEA+9/E0vWp/hrhm
cTMbluog+y9n4r22hDrnDtNMYq3pHs3+kRE+hvhwZ8pRXUMQa/MCsIfpZltG4ld5tDzNtfmdNGsC
wwopOJ3Mh6g2zixVnPfy4oX8+VsRqm8oJs1BtRd4Xa+0e9yXA3KRiaV3U9rOdlFzsM0cPgl3feFq
KRykCUpDOqQuBhHyQNhU7Uznm/mTheqSrFMRrsldAWDPr2rUFeacJOGLHfOBK26xXHnkihui5HI7
zeSSsqzZZ4vkPZpcCHvyqjSpOxmYbPrK3A+4Fzf+KMqDSbWsjRLiUspK8Nd5K7LljKN/2rRGyQDT
D++DiXM0OQY0y4npYUTNqo+/iblftufPYcbt8BULVw/kDDpKRTL6/Yz5G7tH75X43ZKSAjsSp0U4
HF1Vk22Y8feWIYJUqiG4DDN3XdaXqCJVHlBxm7dIj/mqETLjPpGM1Iz4WrBDcu5Oc10+VdboMZKg
ldVN/PtUWztvGBDQQup/dUChX+hfwzjCMTtRSjppvsBs+fbrNsbtjCSAA2jnWNDguwi+9uBMTIlQ
OScXUlSuxgNfhBmrgkqmpK/ewReGPF/gPHvIHsDMeWXASA6FYjs18dRCVgfNEMKhCPC5cYXmFE1f
tzbL54lRODqW9cH9yOhz9iufF3AaqlOEtWivJXOjvDFf6jzpYnb/zaxZqzvJKAZUCFj4ugRS7ryw
/h56C6Jb2cwfwoloXLeWYIcDUPB4sp5PHl5Y20TsrZrwYXTa+ZDgGOFmqmZEXx9jwdAWDBIR6TDD
ew9DFnDPXXi0RHjD0YymYF1FsYr0hR5YmIGSE9sUPRPjIqKed7ulB7HlvHQKaruR0yk7V9yJVkDO
WYkpPHXTW006aMtzxZuMOrIRpn8xksXcp4GZ7bVhrX8Z4rh6d6jb2YumPbRUL+JpqHeA+BosSRgK
RytnOQjnrZoW1HuK4lGQ+JfFK8PV9CAlk42Z6XjVvVhR28Yc5NZaA1pQK4mdivafI35UHnobP2Xj
s5f0BgKUixNOdnNz6NrxJtKgcLlkUeIM3gBLNvVNdl9tU+2gFGds9gkRzxqdMPGx/Pget6Skp75x
4rtNh+aPY6SvkxP+qROuRFbPeKor2ieFWWaH4/fdZ76gTQSVPDRiv3De3Kr19+Us9xNENybwZrJt
Q/xjNI3l+5w5OHuWkwK0ajcVKfRtVvH5pW4LmIJKI76Mfoy9ZsSV6DdckzVN8wAQcb5gvzW6/Jjb
vINJyDIzziWnmva2yoZ6yzzMQ0sQD5Xdovfw1mZE2fFnMFaVY3LTN91bkOLYSEuboYHAwcY1sMDw
waN5xeRt3nQYZGObqeSGnmd3D2ORn9oL8r2YnCPt5YxwmPsmDIR3f5fKMJ9476OC3mqY2Vnm/ZkK
daRggcm6UmSdllekFotCjc+AntrNNDbrLpvzLYtS7OsyiEcKGhtmndBIfeekWR5bh9ENBB6wJDmN
YkTTGRdNtzbXLzqNHOQGbvws3Zz8vaC7+h/Gzmw3bizNuq/SyHvWTx7OQFddRJCMUVJoHm4I2ZbJ
w3menr4XldnVaWei/AOFQrlkKyIYHM7Z395r6/gz2KT1Wxn2CJcrrSnmyXviNGehhzi/sTBa4eYt
qo3ZlRd62c9dbM6nRhlI1UZ4HChNIPOieGnOYzVtmIzhd1H2tJ0g7pqUdAqx7BDcsJ7JLjsUWrmu
Z3Fidzsc8/HWbfDGsfMIGP4nZ7zRuZueMDOEe9Bc91bvClCAGGRGaEjFEKOWtLK54SkPCz+HNIRB
BWpAxlbazArm2iCkCr0PAxEhQVlj6pF0YzOu1890/FDJN6BelKL9FmviDazYAC96Vr0Ib53ZWIei
5yYwbSzJcBjsr9xaUXkVT4lGxyZGhU5QcjZhJvC1XtzM4dUYQq2U8UBgSE1ojgVgE9h4OnAqtHuS
E61XTNF7hgkrV4iLaj17WOSqF6FTGpcVrNKyVUhxmEklDuV8Wt14ka2Um8lAaO00wdQDq5oPI4sH
ZwmRE5u057RTczQVOpjbtLkyXOCrMX2KkWDmjzX9RcDYLJ2s8TWnbQ8k4bmWzbfFpnVVUVGmrWp6
qCWbDvBFHEZ7uhgD/V4TVicwrB3bEH2Pn/5OrF2wkgfpzmrTgWcCy3BoIVAdpj5dbz3PucPGcNa6
e3ekI7Zxv6zEqT6l1AzD4aTqY4CDlcwxRSNDmAWqRKmIC9o/uLkcFcUdWCP3HYhtl9WVhso6geSZ
Acyxp2C18DBO7jnj/i965WFh9mj2IxMJ6Hgp3AenHPYqhZzw0tWM7Qd7Eny4FlPsTZriQMPp/pi2
6XMHB21LyEL10iLCEuQU1wq8o8ik7cdBh2ahG+8UO8wYwh80mprNtePRXAVfM1utR1r5zcqX2yic
YJmktT+WhJMXg0LHiezC5/ImdCExQmLttklRP3A6LgAmkXJKGOU8rixMFc0Xu51fnfCms9h3NTnp
pWK5KZrIRQlkrltmwHErWrxl/EC+g5bYmjFAxs4ijjUEFUlV+oKvagKuxcaSP2XkOLK5m+l1hiGZ
uSpKt5ziILV71jAhg+g8rBVsbvlJUapXav52kcW2FbGcFSAPUkZTGZ8BuaYYH5VW7g1WoD51tDaw
W6M7VlYcbhrG2MrQ4Ehw9cKTB/yUxnbWo/u5RQlSlkfbyhKvxVZbk5jjiS4Cs6tMwLjQ60tN7/xs
4rlipcCMMAHdtjZ2jlwxAUbmkpVuvsuGOvdqIqZ7vSm5dvT8A6M1gMNUfkWHe3Aw6PeY9a5spbqp
J/uFbd53eMM4eRj8bUW/EDKcKtWXae8jgBIPUOrHPNYeuhjjZ29Ayc1y89aRCWPWpL3CLSa3WmTV
bHaQfMWE+GQi1tKPQxMO14SE7r7lAA67xOrvJGOhPUTv98w1v9mW2MaFearT8UtB754nGFGzQSCe
Q/m2hzn6nTffHCd86Bu29jgihAmHRfveVH18zmT+ZoXIjzbONnxj03JR6f5rTmgfzk2VyUs8oJw5
EuSs6qQv4YyTeMhzygqUdz2Edd25PMuSbB3XpsUlTkzzwYppW5zz71KgzphEQt8Hh0egCV6qwPzs
j8p4XJTK3UUmTqSukdfU0j1Oi1ofeha3o6V8i1st35LX73zoligCsnoba10/oUYjv6rODVw+80T9
K2a0ydobxgFk3oDnkVHlIIbhFLXFTl1iMFbIvWWiQ4oEy0Is+E6a9MFywdMxvGAKcQARBlVi3YA7
IGy/ZqAH4Lo3et/djBiQPJJIjx2hBib+OKzUFTKNV8LnrpUEXWM9fP4CYfbXaPOuB8Vypi2ct8Fw
MLBDfTwQJa78pYMOHpM68xUWt4sTWtcrhKDMWoxyjiM9YTKdzaWCvalD5S36gTgTb62sedq2k3Gd
pq24dUNxGPI+3QmGkMEk5jRYrOfUNmCaaYqE6qusLn+8HA4qW4hLywIRKKecfeyqAdntbjZL28et
4Q3UKp/DirKLiD1S4ajtIde5k+ZNYUE7Ryay9edoFqZPJAkPHXs2poiNj9c/IS9Bu0wlw99JZ5WS
J1ubX8Uymmf7BEp1G6op/TuSdbPQZLxHb0YRS+/NXDX8DGLNdh507AxdeQbDd+70SXko3xVMwT4u
oPD4ifhK6+s0zpz9HI/3MSrKTiy2HVgNyBUpVXHAJXqVqKHKMmyBOVB3VImHGGmgt9lMd3kKuXXD
Sr6dMDIWNLHHgPsjlSRbahNOSvCIVVI9iLWWYJH06JQdN7mwiPH+T64LWq/2ZMbMj/wCfWJoCSbZ
nkOoTapv9x3PRIVF/IJs6leCxX+8JHIXhtTxtoaWBzTPgiFNhnOpKj1TFsS8qrWYJFTK3hwt7hDl
uPiGSIqH2KXESLs03ci13bpvMtXgQCfRE+1lOolg7XWYBzVw6uqph8Z/TUoZ9cexLynyPHbFq1HO
0z1hb8RTwMQRS4wnw3buP2H+tel8B99QbAVT3ghF/twLQagRXMwwOdwTIr5WLSJQ0zUISkn0LWX/
e72ULAtEz+nSwdehWwhr/qyFPM1Zzr4AhD9kWnM9T3ApMZiyhF7Yc6Q0R/OIaJI3meVXhbKuyJfa
OTkRdhFXpwNQ16znkc4yJLvww0inFyVhJ2npt4aOrUQlRk2FlSZuXFF85CupG9UU+/+U99cN8QS5
xrBR/CmZz827TlKeUqPga6wMjvZqfeQZpt3gZzJxbcSuX3XLGeZ6/sQ7U6/R+nZCQKFaHOelYUTL
Sn3DvI+5FjacU0kh2nZI9aeit43tRPMXFxlfIoud7tpuyS6IC5Uf7SUnluqJPmz9OHc638q7cINi
WJ6KKAowqVYog6Ngnm88WKMxbGEfttjE+rOij4QkRiUonBjVr3cSXy/vSCgMT6wgIRrZDWkDqziP
gsF0jSHcqBCF+kcAJ8aNOuSUkbBbjCbjpe6ZnFZQ0DZVbrse2+/8aWnNrW2G5Z3EAtfGlbqrhcx2
dTIoT3EuPJciiCXBQxCqzBzJwzDlQ8BR9mTqnfslZVffd+sayHZhKVS2cdIwKczsBL8qa3TApjfM
NVr1uqOM/iYu8ZsMJQ+HcSyjPaWizLx6o/BCxjJ+tCh3WqQMVwr5vV00ycxzi3NqYwIPecaeUwC1
GEbZCY+hOfhlVOBwV0TuCb2+sxfxvLTptVbUWTBMNdTf9Sp1iT9ftAQf3Pg9Q8SO3F47RdqHAwXt
1OLmW3p8jzYFql5mksDj1tUcJDwCpMlX3S31Ix0gfjZ0zkuOK7vSmGiqRV7TImZ8VMVUX+xuIPVn
09w1jUWHbGVOd33CSno4jS66aZWpyQURhqR4utGaMDmiRk17k5aUULWSO4wgZ83txg0bEhXK7vAw
68YpZSezmxompkCctyJStCeSXv0+A3BgWKO6wyS9Vz85KpTrGIxV8HTkix/O83uNgf2KfHy5Vwdp
+nHCIH9o1FdJw92wqommOaS3aWmLjYjV/Gx3S8bWQnaBk0bpQQCqZR0UFjs2YIOfJHK4ctmKVYqr
7BgBsTk1GFy16nAaHJylHTsfTSj7cS0HFJjkm5a2scpMdlRCCF9fnexcegHhBox0kVOdP4lqjZn0
gWNNkFajDEO6RhWYWKr4DB/pUC3VazE8jcMsL1E+XPcaqCu8MPhUWT6DThieuRjSBm5GzmRmlCuz
ez25EtlivCpD7T5V4gDszTHp6urE1be3mh54pcFswAxd5TIxAaQkZI5u3J47SGHQGJwONyARj+yL
qDzoAOUqnelwEV3hk2r3JZLkCQH+LUkTzgKZG1gT1uhZ+taEis64m/OJ3Ar6r1t+sVXtEWo0l2ue
vTRzax5B9SPBWVeWVo9XuEYmP7RX9a3DEc6tRb8oafGqCp7kM/DY88Ize2/OMtol3XCN+peeC2cu
A+mK42zUNl27GMBttMU+ls1JGQHNYd+kJi9n9aFb8j5NsvlQjxpu06kobtQv1kJBDhoedcQTEyIk
KcZsCgmOSgzxfdMwYdbleGsYSnq04TAdc5Mpl96iNxpFpmAMIDiVhDVC4jCwwujPw4KNIZ7G6KqH
6rBzexKvLL43gGx6qgyKZHSDOES2d9W3Os2ZaNTpdElC51AQs38qUmKUJADWxx6pmqFKHnO9m/3P
upI2Y96jixW5bDHoi+ahu0JyiLd5XFHQt7DOQ/DYFEQ503btPy2tYr/oS3VKcufrxKLJAwVKqMVN
XG90KagBv1h5WO0pRbDYxkGa/NoNpBohwfit2qfvY/KUsMQidiW1LXjJL60O86+PafSbEWHxncSs
zvXklsInYors7biUAJBEbfdE6nzT0yAJZsO4mG47XfcrA62KS5x4LNZt9rX9MicMf50JBwrqqzMj
0dPuNRzzxz4rlY9SkUfZJN9dV1DKiJMFfaMbX5WZ0yzMjqkDK6Vvn9s6m2hIYuQBO+ZDJVbBlMRm
2THnkaeQ2+OqYCk8z1jTy3tbUcxbaU1oJIIjxIyULNLAJe68iQ74qZbGS2A4uMHdBmVOJg+mMQ03
Bp/Aqocbvr2HqEEo0roe26MOs18zrxvu6hsgMl9wwnkzgcw3gwd2G1lfmHJrj8rcfol51pINe46J
LzxPU/ow1JV7NDGgkS7omaPbzgvDem/O8RTBGqazdP1fc6Wx9QjD/hhlIWUO1qIS9eMfYWnldqqw
aFMJcnxT2N8MC+ndYnTS66gdvshsYWE8K67fI3eejBKeKUwTT7GleMOEc8iU8jhl4/wCEc1HwF2Q
gpIUZsN9LFyc+WbaHkqX8W1Z7SO6Os+qQJXXbLBkMgKJWA3mVYlwebswfjuroGUshJoeITEqmBiu
QqPFE7cHe9UYq9vcZB24TF8zhXrW1GR2qlSrXGi6x0qR8YFm7nwjj0AKeUq2MOcWFnebWAPQLLr+
hc14jCtWh/4319UBCvxLWGTpkVxPuavbtgxwvJ3Z5fOp81wLBEDtjW1X6O8MaZTiSZpVRNUXNxnm
AyTB4u45iRbtrEF8laxsyqzM2UkabPerOvUXeqxUpIlecQ5JPbonHaQsoRJqdeLormxN66HH1oRZ
qwgUUcwABNzlxLX6niuWTcUrqpolFQ5heZWHw30XhtQ5hFyxXT9SS2IUb4tWOD752CacoWFguJ2b
XDkqNGjhNrVtjkJbXVN/arBguc01vg7bADifAPEtkGX2skBgjRL1aloYOvBVUvSYNnjbNPNLIXos
KjNqHJUnG1UriZNLh9CunT4oNZo5e0/8gdWLSyvTLuZhrUqqJhSaEgJaSNuGhC5+wfhYpPpXzgvm
ucj+iTBmr2tpjU1je9v2z45BuhRwEyoD72QDGZQmmD7+7rCQUJvQvLaGbwLIxDbR6G+HtAweSFLX
5rZYkHUH28tUPvSg+na5NT+yXVMCk9CWNzJB2ULfJecLdDig2xnDS1uviynt3Edx5Y/43eG54A43
rvW5nfdLKd5gXhJ/Ee6FxwsyjNP0u6jjdJu0ycYen9Ynu321SdxdO2JGmM3no8SOuK6Ck21tKlga
WCeBiQxUVZW4SwAK2vH8qozy3plXt0U3MSNDSM0NbB1Uc/u6lWfHjoed2izAvUaYuJ+P9MxmINqr
4FC6cL+on1smloU4BZ6ckZMosimRXwYGLqqFUhZrnK4Udha7OW+/jA54CfTNo6OVD3pIy5s6TCED
RwclXY2eLYftFDy3/MFhhYKSt/Jd2lmEe5nr7amvWnGnlrg3+o6Ec4zfgS0196iSKYqcW+M8mwlS
KQGBid2CNyVwcIADfH5tTa8yOVHK+7rkMuHSTdkZgw22EoVLGvvUqUzGQAd2fDerHDt1oq9FYowi
+7bVk77YNnzxW1jyy70iZ/KEcYAMNWAavJ7U2TgnFf4IrKnxNb47RhUqYPxxiRU/1pwbGqBWG53d
PNamTiV0+Bg3zTX3IdfAvN1KNvkxu5htZSkYWs3QQiymMI+MB7ZrIu8u2yZXP1UZYHDsq8mEe0pP
SupwTcULMXLtzKW1zm2WHgZaepR60G8bOr221XycrcT+OuAGM5s3poPzt5x09UqqAMfEUpe1Uwf1
PIQfEsf5WUuVIaibZ1nn3VUIzZ+Gq5AHjcWAP9NxYZVpY92Va0/KLDqwUgTJZkKMd3ZKIJRyH3mG
YeFqL0PXFRe1itN9NmnNase89IC670cbIuEy4VmqUSmvGnmizNyvgXx/ydd1jLCOsOG1L87I8Enh
BfH6KbfdevtIVK2+rpOxfbYxR8GznM3LEHOiKB09F6K9S2XEaBkg2TaM8+iiRPlRSbKXYsyKLzIU
xyYDhqNO0a1WIJpUpkstCDVu60blP4OQ/lo5gJ1ds1Ww/II9s/bZ6PcnSBHeUmnbBDi3TPIQf5j3
R4XLYin2AZiVR7ai6Q6+NjcCDA4V8Y2wJJTQzOO+06x9TO2bP7jP86KyisR3WQln1/RwJiM5a8ze
jGubDpfNuBK/eX55HSvvc4UJw+/alidtnY+/+ETOX3D5NkYiS3cEHBrXVe2fYXdp72pJiSw5q839
JOwbxSVJwqDTAPixTScb8ZTH90GhQy5TioBbtdzx0WrXTIBkqfW1C4k9LHwxJcaVluAJDSUig+zR
8NuWcpxi0R/xsOhHzHZQRpRJ2UW5MG+iYVibJstnehBaQhT8l2Iwftdz7gJzQqM1PZFH59CZennb
5lF1zHXOAyD++Yk53JuDufLIzoQJTA1OZehchFtIwNFs3TQ5+WEdy5mX20Z0FSsTrFQVHEydq18G
I5vwq2IRzUA47iXv8ihmaq3Xv2rpb23mtIe2JrPLcPS2SefpGqszU+vStS4LeRMTE/85j3BfaXTD
wKL3O3Yjp9wstSu7XRwf3pncAmBXb0zmU4FjFHTSOeJQz1AF5x4n8X8+L/W/kGn5FmHxGQJiob5W
4v5IG6rQfBIkSrkFenbp9MbZR2s1JBESasFJRYSUepyFU+xAaHVBF3PpF5q+UhXJjxsqlB+eGeWA
9z6D2Awb0pm4j6b7ntz/dQiiPZJ0MiKc0Ua3xJAJx9exMB7IcA2B7JvYm4z+vuae0ejwSi29w/nf
wvlrcecZS97dqGLcwSF0fkGc1/7u9HVsWidUU4XqZv50+lrtbCRwTNcvm4w8S5tyt1R1D21/1nmC
c5tdYrRVOzNYgI4uyrfJ9vgXR99dYU4/ANJsE3gZHcmGZgl6J9av50+3BWKT6mhFI463JuXmE8Gq
DnEfQXdWH1c/E87Xc5P1Z3tq1OduWJ5IXOBQm6YPUuNPJMPd19yOv06isnZryo6ampqA9QgI8IDb
sN50iyCehrqNMTzfgouCEqWwAF+U/kmK8t1ayNbaBkUlI9U/Bl0gZDuJn1Z43oiUo4uvC7/WPfHc
wzQR0vOYjOAGiuH7yB7eZ8kLaxbtpjAI/uEEZAHWt9c4hDatlZAOGSXYssmv53k86CGBlR6X1kIc
0zNrujFMlyigVqM5CBQ6NmLWljT6YyZf5wgvrUHkc5smJHM613h2YqoqUv7vUF0z9AzSugUhyiyV
9/VLLOnD2PSszzf4yyokSKLwM5HyhZhgyl2A+oO7iOUjyBSYvIt6g4DHwDhmHk0InKyruW9aOJm9
xtaIcXFYquwEHENHuX1U8VLNfAA/l5Tx9nmMMSgEmFZYrj8MSuuBg1nLe9+xPid+26DOxO740psU
bVCVhV5fub4qrQfS3liGIL3Itai0bfNt2s5R0K2r+Siqzhhbz4TC7nKNPqI2oggXPNyL6ZAAWu8s
rLY7SFW4BjtWgw73+97ByIklqAGAd7RT8vbWhA6fOKAqRP6lEupl3VCnonfA9+AvCg174lQYCLUr
1nERxSVpnJmxz7g3F+tdbSD6REN1M9oUGTfFk6HWr1IhcTeNUIR1XP5RP8qtMHldQYoH2251I6Bz
LOyEW1IM0GuKLZzZ+3bS8M4JDLqTdl3n+YSzM84DdqJTb3NorXkHkb0KyCZhY4TkOhkQAQazZoDc
o9OONBSQ14DUU+Zxs2PAipuaOjaeMZ1zUyaPZlPlu7ynpgPp0c87nMp9zXtz3HK5Yyu23DkGedw5
S5IjaGa8kfFDATR8X1W4tCpFDU+14PucUJ8CfBclHd/hBMdRQBWS6W6JBvdEzlS5FoJktjGWh8py
86soXPKrIblNKmEfOenVU1fqACA0nXWqlXJ6dhOaRiERX7I4ZepiCnEwNRFduzGnfWpUL4kG5mEs
kUJ7c7veRl0eUkBBLb5Vtt9ZieWqMlbvF6DWNWrHMm8kJJe4NxXbyZt4sO/LFg9AOFvYrlc3hZpa
jNyy9sY1MApITDF+oRvFSUbGg66N8Y2I8+/DnDsHJ2NhFnXFTUd1FApkvDVncZ32cbVLFAs4ixkX
O03DFCGBIhyI0a7pbCzeLnBYK6Q8rsBxwbztas5UOM+MJgNGk5bv6MM3YvzYbgrEJDr7BMWZH0M+
YHbpDXqxjNZyAgeTgVZQSkhzvDVsxDQPpwKAAQQC4gY9OwhNIqlQDnbXOkgVU2ydhVjDVjixtlYu
3sbe1K+AjjwqY+YcC5lh9YpAa+Wx0RzwXnbVdKAFfj0VWFR0w9ztHYelEMaZiHLk4m2yGgoacOzB
SEDwyZdQXoqG6Vsode1MGt0xe4vZowFxPc+/t70uDzJTqq0TdpdEZz+GI4MNmrU8EIVvTgUuYMKV
0/CalIGN7ygLh/lShRZ27sQkKJh1yUmO3bxJ+3q6VZ3I7zBO3APJ6Jsku+Lp8Ahhsb209XK3wCTi
jtgdlHJhL0zIZE2dcwSdML+SQ/XKugKMqDQzz1aj+6ZL3payhOOov+nreAy9llRDXHlFYvGFjQmQ
BNnQCjFoGSIRMvAnFLJKp6uqYs2S0nYzMfH07dYBAliXz12ttbcw2k5zw+lbWHHiJRPKLVWWxbaf
ivQgS2a3OBcBaSsmalTJY0WFSLJbZjqkBotEGg78+JnAtW+bIMnVSXf3bYV2PlQAnworeS6sXPeV
2uaMhiUhE/wagD5jvxDo3cqIK7KonfyhXvvEVqn1Pz9/12f8X56+usF2yMXsRpn9j0/fsXNm2rCH
BBM3GJOWMlIA1tlIJqTR9sSWbi3JEujzNf/fD+X07b/+mz9/LauZOWPc/fTHfz2UOf/57/Xf/Pvv
/Pgv/rX7KK/f84/2P/6lK/m1Kdvye/fz3/rhN/Pqf7w77717/+EPftHJbr7tP5r5DrxT1n2+i+ij
XP/m/+8P/+vj87c8zNXHP3/7WvZFt/62SJbFb3/86PDtn79pJiuwf9fArr//jx+uH/OfvwXNR/EV
+tt709FGUPcff/m3H+9t98/fFEv9ByBhTXNUQ0MS1VY+5vjx+4+0f6xAdd11bENQg2bzo6JsuphX
N/7hOKpqusIQgiLgFSLblv0fP9Idh0UYi2AWYKah//a/R+Hy+8ny+9fHUfnjz/9V9PmllEXX8ot/
XFearFcgR8GNM6lv0nnBn9aVrtllSo//zBNy2ryhXoWkELJ0M0xvWGt8eL0gGeZfQHB/YuD+/qrr
Hsw0LN0UlvHTOjKFTaApCrKJ5T7386Mt7hiKbQwUiDh9i4f92AcrqVIvHqvsHFsrDu/bVZJXO5Vh
Rc0tL2EuhEppfLT5I3s4l6fR8G6E+1JuaqAa7UPv2PQ0PIIegHP54cSvlvarKoZPHPD/XY9/fAqa
f+FH0L+mfhYe/Gk13OgqU3zXLjzKzP2iepld1BJHI0d5TmfepabCoYwuTosHf3R8c3lqWZUhQM0Q
ZDtSmWvxZeW+2mG3t5wyUCiLItLETLtiBkvVRoFXAtbHF5G8m5LEZjodanstlpEMMpVA6UAHAPuh
MXIm8RCHd+mXZC0DC59LRDwjN5hS/KrL8Ueq9B8fmsIETkFKHCi/+vEmJBl5RHltsQpgkShlsS3d
5DaKZj+3v48St35or/f+X8Dzf+oL+nxZjrDq6HSEqrrl/HTGwAeXoezxR33SLLAlmohD7t4Iy4M7
NX4Ee3gtNSIA3uHlKOro4NaI+AJ7tqt4FQKv434b+4eix4R1tsG55Aqm3GuBBJi17wz6AQz9Cvb8
d+c575qrGxOkQZnEipf/8xnCdHCxiOZ6hLAiRFgCYBi/DpMTbibre4vnHwfjQKU8O/McwrUVGjTR
P+vli1FijFXfqbLeaNa9HC7S2Dc9aNz2sYvIuyHLwVfTOlaaxEyUGntfTo75wdYf5MJUsGpOxG1/
8QD6Cfb7x7cgDNO2Kc+xtZ9LGweqoCebFqZV7QsiizgiGcmoMLxxXmhpwyJE6MRJ030nLKY0wxlo
TKt8m4pnDchVJ5hfqPu1lK6cfiXw/N2dTIN+9O/39tOJOZbW2Kt48b2ems54CNxG8RdVCwCXg1+M
/by5Wvm4Ks/mP935/+4e+iOK9i9H5bOp8U/fMhkSAfGVbxnV2QND6TULLBy12UUbw8HszbHRc7p8
IoptCSv+4tXXc+inu9CfP7f9U22NmgwNPlhePa0kwwkX6eciinu10emZfV9zNW1ibBoZ+nbNnkOL
f/EGfoLl//HxSeqQrqPXhW6XH09yFLs4VysOvI5FYKQNXHEGLyJiBWtkg0xglNS8w0RiCgpXIvd0
nPBE6Dad/VYSj81SDG43GlcH788De8WA94XW5ypStg3xR0nESeAN/sVh+7EG6n/ftUElrmVR8PZz
v8rQK66qmEPhJZgru8QN8M3vrhS19op2CJJu2ee58EkD7XM4HEv7ZmPNm8PxiMfgF0fw80Hx81eo
I/yZa8OEAxzrxyPYM9/InLnD/FnrgcVR6MdHcq52gxMLyWdqgyx5UYrOq+DihTdwen51Yf+4tPz9
aLgGDH72OuToPtXTP53CutsVYzQXnERcsWFqMeYY2ck11/EQY3U4Q6u8NHF675olGbWcapwjc03m
IyNMvXin5U1QOfHXX3xHf3dqI/LRCmA5GgrRT5c0yk+KuZ+hQW62fhePBxZPB1E1gWqbV1ZTB6zL
T6QJNiEXHAmXW8h9v2oj/LuL+0/vQawLqD8dmWhgFm8PHBkhoiMZl43gqMDNe26jYj/MPQwgYG55
feoZ4WEs+tUh+OzI/unkYIWEDM9zRDgsBn98A2FN5SMdI1BjJwzNMOKbOTDWnPjA1zDpJyvWCCrk
NHR1u5yu+CiliWeJSCrrZ6hEO0b8V66dvcpRC8LmXk7GgXYXjxcD00CYmthS5vVRB3dAbiz3I+xn
qBrdTtRRoFPjs/7ITBqwPDmCBGwvprNFsg62cw/wvedy29d0Ze8sd9OYeRDcDpTY7ZU63/dR7tks
85hCUc9iU2wwpIQkM7y+knE6+JUal0UPEtvRj8YSX9zZXsep3pSJYH2temhW2ije5WYjy/A89TkT
7nDPiD+QFXccJq+NCAF5YIltqehiIrFWBgJBp3XmPmQzOo9YgUMNxKyy1zCx5hlWaM3wVJWx0epG
Zs1laIHr1nfSMrxqILdni5MpG99yUm9WPgYD275mHDUt3ye1ujG0g+ZEQTmDeQOpvB6rOD5r3bOa
fqusbJ+PCSQ3GP/8emWxDtGoBipsZNJFW+gF2J5ZGzIVZSiakTXUFr4X8aapDSIS/XLKGUVQQ2MV
HPwBQAHjR1wLzzPDpvgNYgKWVS1I5nxvi8c+QsRzmfMmb7WmcQ4sgVQVqtO7TYfbkzYJePmYa+hE
bcnLESUPVmdkAiyqVfMTbboQCcYgdoaDhR3K4VEOJXatWH0NxysXG2qVM160t27yjCKqRdhXSwOD
Cqwc7tEM2Njo1r7Lo53Npy+wH49hvm3W98K9vbdqfz2qA0miymQ0C+BhMsnawE2gnnxIyRLyckX+
LU2qvTzYTxXEF4JGV0CXX8eyfWAaABYVz2I6nSDhQjymPaGHPwJemaRIdQxZiSyZTYSeY2e9gEbA
wmJht2m2+lfSZXTUxPGL1tPYPt2FUm6NtPdCvcZzjasWNDp51Z2pRftQw+OClhoxIxpYCgpnJPZ3
rTXYZ0lMOJQuDPaeRC6p68AGfFxpnNjKhCf24qYXC9+0qP2oQhfDJoZOmpMcVmSPRTj1VnkrYTio
nUomN4p+iMu1LpTLw0K0ni8FdNSRtHWjPdR1DrmaY8gaO651vB34ykS8j+qHKne3Sg/hcqJH3rpr
xhcTvaoGba4RfTJRxTAaBGW2km1HPybTOxHvMcRIK3Dl66wSccL5JvaDLirJpRATATI56GSvi5d6
vpXLzlX6DVAaP23dbWMKkCXvNpSEaS49qARb23lsnSFwmHJlUxgs5bhRh/eG8lioAJstCHDfALja
6aw4CEIVMSTr7J3973ZY8XaQtpx62KTzxUS44puk/A8z1rFapTpIdrrJpojvR0DJjAksmkTNbYwV
1C1wmp/zauLIY+jrDZ98dRCOUQAMkg0TWeYadUdBGvrW0F2y8A8yUnOa860ydWhi31guzxzVkIbi
Tn/jfPBWaAF8vhKIbE1RagFJW2fSOzU2tPUGPNENlSefxzrcdQOhxoSITsdaoCq9PvyKOd3LWF/G
mr4zWS4ACvAG3thkjUeiEZCD1trlcjcl8EEwwtRDT1dU4ic4EpuBHhJgOct0xPayIQhBtngifYMk
FVFMMH9XYZZ2PYwlAvcDdzSlWwKnSPdm956p7VF39B2TL5+lnQ+gHlVN5QRTvdnsvZj7x+ob7ZYG
kgHVjfihTdah85o+q4YTuue2S1FQU3fTtIOfkuOlZwGM+FW8AjAw1GQ9M0E6S3rV0+wHvGNsou+k
8WSG97aALB6TCTKx0AG2iCfVIxSw0/CD49U5lI37uAh7O8J6ML0IwqfMnX2h2eeSUtMhUBp5mRYM
JZNJaXm+XcZ8V/a4LOJy13PVOE15ReLHB77E76oOSGxw97f5rO0ngEc4Ww5GpdEN4NVI6HBrtugr
nlU1G2PEoTL3J2Goe7OGq4LViqTwmenS1iUn20XYAzN1n2X6FlLNvq/cDRQzkoieCQBSB7FS0z4U
PgckN8eKT89YP9m0NRL58jhHsNr0/NCNJSorqAdQDS6k11o8gEceJA0aovfWIphCVgxU5K52CUJk
VLe2U8DWBKT57Uot+h/mzmxLbiPLsl8ELQBmgAGP5RN8jDmCZLxgKUQF5nnG19eGS1VNBlNkZfdD
10NSKYoDHA6Y2b33nH0mLJNp4LWVIIfA+JQ11TZPOs/X/H2Qa3uzgAkf1V4UOIc6NhmP+0i7aUPj
ru9NCNXniqWo0digmSUNEIBL+CQND7E9j49aaK/M+a7sYaKkPgIy9ujUOIW6f4gECgoQWWyTLmQO
zfL3/cCwupaXxiG4c0i9ZeWaK3VoJn23bMM0n45pD6hZ+9SkM4Dsxlt25UZbNNQdax3ne0wrjmsd
8wL6B22W3Lc2XS0PtZHsq0geB1V7msFFZfR2dIFUG5Zc1HplUG156zaZyYVzsjA4ESw/FyDkXnYM
nStf1sjCIR6F517iw+U2cPbcNNSW19/eBQddF+eGvwpp5m7ZiJCLnuxO39VTtlk2nEIZJ51VIk31
tfMOJcwHVrucljhEdXgBAckyLK6qTxmZC8OyS5XzI9j2vaQF3iMZXk43Qw/NRoNCBOUlNc7Va4vb
YWL+1aGE0kTtjZi62gqkHMpDvcXTQKZWOZgbmwQWoq22jnuhQbMrSusQuqB1mIYQ6XPb9eq2a7Vb
JNcII171kgMRB62gjzwGJ7p9ME3jnGkIK7sElQU3XSb3cEz27WAf0iS8t8F7Lv9OiAZ4I/00SPcJ
/+05cg9Wle7jyTqGNURaUz9BNuPgKC6qZmeuGS6ODD61rTX5W3orr8nQbImcvMmC8NDr/u2IqaSU
91Wutk1AcsgiahAnERtnv2+9a9uHa1oOSYZTeXonT346MfFVB3PUeCsfcTrjEFoFSfECvGRjo5hO
w+zecBmHgKM1jIWD0Xo2z204myciRwAxWTd94zwVTvEUWOl5asWl9p2nXqV7TpU7s5LH5ZEQAvGU
W2/Btu5HUqZiXlfUxmwe6kxHldQ5/dzL/pHkuk80MZjXAlFnMFhzLJxvJN2JivOp7vtPFZrr5eBH
xyJdWZ248ODR1GfJ9IGDsAHj/o/AsmRtwz2vPpkxawFEk1Xa/4lyFEFJd6wIyzNolR5ECdvBRPQU
irT36J9d2iHW9mM2INyybM5On338zCt6XCdgYw82PKU84C/fISs6Rrr/zqjyAVvaJ6rBA8zG7VQR
zeb6QL3SP6m/T52t/9Ea6BuCcRfTRkRcftNE46thNw9NMj6mnMzMjMkyPMfPWpHsmAHGuN6jSf8j
1yBuhvUDwunPruKZZjkwl05ZNpyZCzy2JDmvBOdytox1kAF21Gby75AdnOkE/iH8nHA223lp6+LE
bncuQc/AqH2d+Msh2PavlW48+tzLUVWbqXuPRXCnGv9Gttis5lcz1j+lhn3TR+WDXlXPQcqLV4pz
4ZhHFb/FclrP/vQoiHaMYERRdj8a8OxXTShfJAJakSWk6uQvus43qbrPop4f7ZqB/5AnXyb9yyK5
Ih8NMR0yS3A18lJYlBu8n+EQ7w2EnryG3NdNRaUYYgTOax3aXnI/JzyucHLMmEqKB6o1xREh+5GM
D2Rk0SuMTSBPOLLeDcc4AzU9lDymrj/BW67Z/AN0wxi6J4eer81zjKMvw9vgRAKSmX6ptMEr/JGz
PGFsfDiUDRSz/q3bE9Hew9Tije2Ws5+R7CQtEIuHxeWSaOiQDYC/PNzCC1mNsKAm+1lxI6tjg+ZG
GT1jLGjrdFqSnVG9SmZdKQywUNQnH+Ltvkuze7vNvqDEOEDzBYezNxqadKQQEGaLD3XThG9Mg7ay
fQcpg39Wo2UG3CjY0qfiFrHVIMYMy91kRfdDmeyXJcSH+bVq8oYtm9d/2gQOvERw+l3Lrc1eZ+Iu
lwVQI0Bj+ZsY/q9MasNlkQJ8wYRjB+l3beiboURD8LlTbHZCHK2i3iJWOC5Ld5ZhauOVCc0T6JxD
ySywiq0DFqbNUlYsFdSyCS2H5wmNx7VI458mK0tScsCL0w36vd2yj2LuuMxZByFD2y7bYUyARtE1
HhiXDTY6vHfygqvjqSUXqB38bW8EB2gjnuXra7Mvt3RSd/AhIoGfUndvx8I9KM74BEDtlu3ZFfdC
VzeFad3A7Nnjm147Mt5XbeMldk4+WLuzGtarMts7jAtzPEloHW8E0I9jX5kA0cttOnM0Jok2oOfv
CIxWXIpRJSS93QzF+1K4Ljto0FIjZ63HzPLcU1M5NV+0tUXxcF5+c011SizqeSnxSUzzljIvisQm
xa5TltoTtvmHerzvEIGFyn9y5/weBzVezYzoQefBrqzjPIPPKlovxy6BVzM7mKqvsB4WJQ6FiIfM
PyPMdyTxAOXzckkWDxSc0r1kB5FG8iWLsTxHdH05bY2msZ4F/6SM70pWfNWit+KrLsAthWxAVMkz
ysVE7pCP7KqGBqHhw7oDVcpXuzQkdF7+cuFB1FSQMLqWCtPiaVpK+gKBQbysdbW/R6l0/TVBZK+I
4z7AxvcGUx1gcV60BI31gFpO1ojixDFoaVTTIViGMwEbiUGRQAaKt9xlIzFOU04F27VofU+ydDZy
Mo9R498mS8qwydZta/sOJHibP9NfORilONWVuXN8TjkM9/HnbcCGblvXvGG0fxjeeMI4Im0D03lC
mXjJSo4yNScF3hVh4vxNHPBIfEtLT4c/yPaNE9thB2Oc113F2h3Uz3tUoq/LU2T0pLkqC5mUuVmu
SGn+FpWFBxDFJHKofS+dxUfcoaM/oDHYhDC+qSb9GVIO8YhJcgsZFJBZuyIDcru8TaSWMhmncaSB
0wNsHdI40tDc8qARdsM3xi3WtXS9vIGZxdtQ6bvl1KqA+y0v9vKCGzbLiU9TiDcPhyaUPfwgiXn9
M64nWfoePTVe6t+Uc3aWIfEIvIh1EXo5jKOstw6TMb0uP8frgY5OHpUd3wt1F0dEPocWVZy1dTNs
HTVXxt+0XOFyH5qg3hLnAXWVjgstpNl3ty2fRtrlS05cXrK05LQNbH+eqeAvJdzfc+fv5qj/PfH+
OBX/x2n2d2Py/8Hs/B//oOVyvv3r/768/59jcUbU/zwU/4/8a1HXv387CufX/zUIN36jqcxwwNUl
xwuHifh/zcGN32g1XjWFivxXBLrMD/4eg0vzN9tC9Qjm0FXCFotMuflrDM5/wjyrL38Q6mQHi/+/
NQaX38/BAQ6Sx2qYEk64y0COhsH3XVbTzbVW1uRdc9DHeLZ0uVmZbQJcvSJEG2w0rJc1OkUQER06
uDpFsdgcldZH9/6sQZUlxjVuaJhYCMAtp7jxccwiVDNgp9uspHjTJtoUMEpPjobfT2fG7dK2RNOH
EXup4ZgRkU9uweEZa/y1gTVfIiRU6wCzMUJ7l0Vv7P/IiCcTff3mzjdxZb302nTvl8uBExMfiAoA
HU4EDgfgrS6TvRnf+AP+N6jXCA6XOGlNL7/WRvSKBBlvkGSC547rof4DNft5iD1dxfe6TW8FXu59
3zFr9CvYCQ7rHpr149CCBLaN7mYe4j99lyQK2idIF6kVS0xAPUEClwQ6T4YGjebYQNVrtuXaNNla
uO3DhiPJOtE6hVKUMIIof0s0YDnEamT70Zke0hxaYR+fBWgYKCAAHgdoa4atnaZm9Pz0OS11/SaY
nWiXgWGgC0Hyh/519OmRzpJop5GjTBgTQhl2ZDcN7Ym98WToEIIUTbMJZNI2ldW29Zsj9yRZt0Md
bCMlXiLnqW5IY+d4B5bVyjw1YT5BWftA3tyd8WxE9bufaMRP0OOp4i7mF0AaA2D63sFHH+OpONSu
NqzjbozoClgsimqgfsRFG8/4ABQHU1RM83EmlOKvKcW/tR79v6w03y40/6jl+V+4HCnmWP+8Hu3g
MP+ef/12PVp+w18LkjB+QyBlQJHWbZAitstc5S9hjuH+xsKCGmYR2Vg6v+q/FySl/wbwRpe2lIhX
sPLwn/5ekCz3N8ewFNHRisXKsQz731qQvh9P0q5DEYQyiMVIoRnCh/H9ekSRaeAzkMvYOpYHcAd3
0ppHjimwixqLUtvghFJL5AJ69RxrAsL0VJS7KuiDhU+Vb304eKtOs8Xhm1v4r6bdy9Dt/8yjuDLb
kLZtgVKVyI9+GPea/WDKRixuQcMe78wZaZzKh0MHtwCIbv5i59l4mSdMqNHKMbJNMHfw9yv9M7xK
sUrA077GfbHqSjh5JqYBDIwkvLSIPH9+oVdxxfcXikSKgTQz1UWrYH2YSyeRU45J6sgNbGwHyOpc
PaCFekTLTW8OVqOU9iGexnpTskA/F4r+3bpM6c3LOP09JPXSu/5GpzOdXV0jH8UaIHfKKdCWzksF
Ah6L9oda6IH9i8BDdral7pwhqzpnMTnEaBNPwkG8NbeT3wC/K+vkXMf+50FVzJuNwTqBl7/z/fjB
D6pmn0WWcw7m2qGP7AB4LrXnJTXNt5N5E5lwSWefGIq2OZmLh8RPYQSIuNnP6LwpMKlX7IiM9nR5
YH5+Kz+ob5ankX1R6ALfjjTxBX0YgnYj3aZ61EJ69vHRaofxXoTDbabdyYaJ9LLjE9AX73zRvnSW
W9CRiDax36qDxoOrQwI5Cg1DfjVe0jKI9kwo3hVtpkshFAmfI8y/oa5c+kgNZ9+mRtss8HmqZaoX
9uPdzz+NWN6d7x4MUykm7ZbB+2qKH4bd9qh1wAaIQULCfTQaiUfcd7bEaz3rVjl/EopgWLsJ7+bG
wMFZVyBEM3a2R9iIQCZ5pEnT8k/18kPuij/mTHM8rWzVrSGD4t526we/9esXvHFkJuLUvZNwcHTi
BfuwwbVZ2s/DdM5hbm4cgp/3Qz8g5ndL84AIrITASUhUFaJYQdKHqLkkfWFMpvQXAghnefy/vwus
ZOx8huVYnLz0D3PlrEALC0Ip3LIAUn9Obo5wtwx3tl7ah6IgsjUhxlFpyYuU1uRNoJ1UerLVnJyF
QeSjUKRfpW6s3w6j88mcZufWHs1TChfzjH8MVqCpGU8NaAFzSrOdOwEF0A1qAy6KgROQur2IBxYJ
yj42TCefbrI5nU+5FJ4wFFxRxOaebwbz3XjsYydDxYw/B+7aXoMTtcaCt06yHmQLXXpPE3+mTW+d
ehDMJzUCuEzmoLlNWSKhyunTLmtIz8sHv/XwaGFY6UuvMQp7k5ZQ1gma5ZRhNfft8vfMcGlXJjfj
ZMwxuGw92RVyGu/6QNM2HZVTmgXyHWTXyeUBBcRPOwom2gA7CCVldY5AvEPjSbx0kNbZpiE3hM54
UvYQefkU85EL+Bp3QBVHAsVg7P38+Ta+l01c31a+UCEkqk4DFemHhS8qA5n3thtvyVugaKwnRiCd
6wGdt05XCNGgZ643iso6DQofNnDze+VE0c1UZOUvhHvLuf7DY8Z+yLOAXpVZ5g+OLQfZdZcUcbIt
l1t4XSosAsnu3Iwx9BD6J5zl4wVLweiH8hCHMK1AEJnrn98T8eNluGzyDiJNphH888P5vqr0LoB2
ifu6h3EpjDzfJa2x94mH5O2in2INWnEuXeyqU0sNylelcDzrE+AsNLuRFxdwe2ZpLKCS6KE1s+a5
LrDNNuMrFFugsSYKN5CZ5n0RMjwu4d7qPfJ7vQZOGJRz9Y53JwVAEJpGeao76/UXn/DHEwNbsm7Y
vNRsdo74sEZXetHNOnbwberbLGBQWdvNAjO9M/u3ZZoYw325cStVrwYX/k8al8Sc4AMqinavjBRz
p+a0B2CvvJwlpnWQHvrb8pAx0c+ZqcfikRpnvJsppyGcApQC5dvsrqufE5n3YLA2GWy1J7eHFTun
g7NJEm2mS5iQkIfNkIxPTff6rH36+Sf/IJ+6nkiWFcxFO6U4r7kftKEk8aQkOeF2d5mVgKj/I8OW
uFWDO6yjDip70CFq7hZsIXcwf4wZGKz6qaEOs2/+JyekjyuryQnJ4nRoUpkKXf+o2OkjUUVsBfrW
twccskALt7jcoUjQoUk0RoDg5L4OZWSeZlU8O5r5+frEV3xBa+JU5Obn9+ejmZejJCJvy5KouzhQ
uvrybnwjYSpompslbVm8qinaC37FNoLUPLu3ZgAkdaQ63kQMjMgyh0OKL5iBp+jCRyRrmL6N+FT0
41vEEWFfx5N5IGqNTyUXOIRrHMeJh5/kD5xGUJwgGL45Dhoy0QMZIhHH92zdhzmDGegXr/QHYZS6
fiwKdXS10tKVcS3pv/lYmR9old7CeBim5jh2SyarziimIkE0hMEYmESpT2WGU6TRNpwS+wNEhPEu
cdHAACz0UQD+PlGtrZLCt07dFBmwuE2IG6kN6MbNCYWuguSYFcmzUeQUsay2FJl58RxYYtiWFrOI
zAaCsNdqy6KTmGsP4IYQKsA3DrNoPmh6594WWrcr/Tm4NKqjAoXLsatnS9zo3Ha615wmrdgl7UPr
6rNWEY64vHdp1QTnXOuRqQx6QtfTPsZ0LZVRuNi6XOdWhRaj4SQ7mr1BWpXJUUkPcnBF44hTHsBG
UFrDqZnlFyNn7l9GMebkhKgke/wKPb7gw+VfaKwyxYXuhphJhdSrPpeV2ZmnYQcDOU1GrmkwBAto
/x1//lCK7xWHyybFImybFmd0yil2qe8fSmJZRigTID2u53E/LnlFZ7L7miiEY9oPZ7ym00FUMfbA
UuyMrN9rQ/5Uquku7evkYSLi7kEzwFZA6s/BqniTdP2TofWYplISJ1NELAWCAhtPCX0CqiG7b19p
4v7eqtHeYFMl5M7lnDE5hcJYUP/hRPl8Sub4QcXo/YpMn59Bnt8BZXj8+Ye/iga/P3tRdVJfUA5g
uaDa/P7Di1KXeByXD9+AiGhdZKUK3D0gjuyRRoWNLdRKXohh3ekZbQtfwYYbCvE4jnp/7Nw6XKKp
B3QjnXuDntSmwVKiRssaZoNOfNNWbv1Xx5PC/x+MIh8XNco+1+ZqTdY007Dkh0Vk6EdLjJwmNy4A
Al4vGuobZM/4vtqasHHXwoIkfTrFy/FdH93yMPsiha1lt3s/gmAUdEL/xUWZP550uHtUoTo3Usof
dvVQZCMcJDo4lOruUXcUyV9zNe1IlUI4lM0ANQvswQiLPwfIV9dmOPY7PxHzmaSYRSMW3taaEd4O
cXwHxIGuwHNh5tsk0vgM1DqnRItIliIc/hcPwL+6cKUrfAxIpnFSL2/HN2uXTqTQmBlliIZCKepH
dGlJ4N61dhvfMprQEEkPX02XbBHywdywRbJoQndceI2ZJj307dlzYzoPaY04LJlvtSy0vW45NwV1
8ZheCLMLbn9xzT8coWy6pFh2WCpdmlV0XL+75iFMJ0NQ/RMF1iKbsoL2Nh5R4RE8QxIoCVj3cQH0
Dktd+lLG8kzwibUn0LlbQVguKYbb/BA0yeSFpDAxhMnDi0jAu0Z0Q6vcGS4KLL+Ge/Ln103j5cMJ
1Dala5qcP4Xl0uH9cPSTha7C1jeJIAB2dWgrEDJFhrCsB5J+yiOwd1mOUZaqXT1WuY/0k6mhCyaT
n3kL2nFxNVC9dvVIPEXn1L94Fj7YiJaV0F16RnS4l//ZV+bBN89CQdB5ZNrERtmpAsris1JFpGN4
1NYVQCCAtQaien/0u61+zEu3uJ/aGlwskkaclmcRgz2ZdWY8zWxZJ45b7rGXclyehIVuLQX6BZe4
N8vZ1gMPdiwcH2Hc7GwmE8i6X2XuLcbtJyczGZO3bxNBfntHSw0yTGSzd9pjUjAht6Se7Wz2kLVu
24jCfcY/sRube3s5LIMtYzwZ0fnVWvGLgsb8F0+e5FznGpzy/sVeATFfqBqA4SYBdGRxlgdGHbzN
jU3mHQ3hlajq/OH6JfoWKKBO4hqtMfCGhFx9Su3hUQ8n66SPsXNrLnKWLAXykdSI0Fq4Ss2oP2my
/f3/4rGjWyKYTRDX7lw3wG++Vmh9oTIStC8+Q+7rbjVrxV4U1UsU0gTPHJIrsHEfW0cSDqTZ77LU
0XPE2bpETe+TcGEmZBPycaObn1/atRT4bvuxl5dh8SPZlGT6tYD85tKadpqDrscuLA3SlsdKHPuB
QV+cIqzpDJs5wJLroOkIwAer3xRpxNC7cz9nVfZoEzGJa8p6Zmqjnwhw3dBHIPXeDpGtxsmLNmNu
y1t0V0WhaCvUiPG0HuYRzTCksBAqSRk4R8QVHFx67ScrNq1faPaxQH5441lRadBy/sYqi6viQ0FA
mngVM60E39UczTgDQtd/bp1GAt+fUvTUjDrS3I5Wc9fPyOeQ7DSHYGoVukkAX/6YPtn1/DmWkf/Q
hurPkfnVvgon7VIxJj+jke+dIbhtlx8Wz+Fo0P5yH3MHH+2MXprA9fas52W5ryUpUVXekDwYxchh
C7wSLjKPyUGnmQUNs+piOocZrRCzts/KttvjSCPGqav4/PMv/cebYtHT5iW1FX0BgXTs++XbbQp4
XD6kGHMU6lwLJvukvLbnIOoeJjHtE6glm+tXko/xSOMqNC+uhsKmTu6xo19KNzMOtt+pNQRwtafK
1jx0hek+Mq0YeHwChtgPvHmE6NC1TcusKASK0ueOB5Yteux0BR4b71ga0MuMazUcTA2NsKMRmtZ0
6CoG0/qST5zmOPWv5RUgpfIefH84SXSR1Uub2++V5NlTw6+WmGXz+vaVEJy4OJM5piOAlbAtf393
QPtnQVc4tF5z39y5UZp6ZCHdFRTqm95yn8eqd9dM8hGSiMbZWxByha/3+2tJTGgeaRsGaxDw/p02
+dMG1FUCnd78lOSjfTJz9DvJfBeXfrxPG/TtsdnYVNFQ/H/+Nf+w210/CEMDNhI4Ma5aTh7fvNut
GOYCLADc7mVZThig7to4+l3M+st169MBOAy9qG8BmJiXQmV8bWH1HMbGLlP2FpIuWF1F0K/j0vX4
+cX9sNVxcVwVt3px6fE0fzj32trQamFvcZeXwUTg915bYNkpA0R500I/qurmNhyYSoYLfcnQ0KpI
/5TJtkTFkLmoV7uvJIQ9OWMHeMvniTVGf94oMytuyhF1iduEl3xW8jyGgxfNslz3QY3UCGfJpXWW
/iALbLV0+RujgwyCJljVUwHbmyxTsqc2EnPrY2OZYoUhCyIaBV1FmOj9YPvwnIIQtawc3KOxgAHl
GP1i6bIpzH98EgV2tGUSzaZHffv9F1gkaZPU+jIAmCSJsD57ejdM0aESQRZuGuDVRFFlxblSTv7X
D3lhP+p14cBdJWo2IQ6SB8vyrv9G6CShZMsPQxC/iRm47wyDnLly/9jrTXmSwDOPrFK6ETcgOIsb
OVTuaYkxuuua8pNqo+l4/alr/07r7ddeaJgfWqVTUI4kh9jKuOuX9n0Ib8qTqBZzLBvUAqtEmwYY
KSpDCB2ur19urVkzOJGp9q7/ati+v9Z73/ZaneI1sPWH1rGTbWe2/amF9XuMUfNHjaBxlzVbHqp0
jdhSPw9yDNbSFfFN5EbEyeKTW0kaLOhkxXgqhte8IWB8HSfdjYMa52lJizFQTmP4WcoXUStcQ305
nTRjmk4OreC/L9TxnVMgs1cNeqg3oGTauPOcY+SwTKxKyjMNojn/+i4Gs2DmS7DwsZSAtuoePn2s
W8cqMTwtSuSNZk4ENzSZia09r1cWGSV3/Vi2CKZU+0QCzc5N0+SJtt20t4c2eq4af9iXY90+hAbm
DX8u7+dAKy5WOn0O2J+eWstFTI6GihixAnJgoQIP3NfXUIrptQcB/velJZIcGMJHZ0LYhuaQSCYJ
UlFc6EHlNYmhP3BOftPoxG6xx16ZhW3C0b7RjHpjWC3ZdX0SfbKs9rHSMuvRRWpATx8v5xS9mF3p
b8ySIbvfhgEaQAZVPQYDEOgP0yiNS9IQkInJ2cZO1XR04h4jqYeP2jyPD9g3FKJQiIXZsa2r4lLF
QXSmD6vws0vxSTH8yBC0qhl3u0gGaxdEYYw/K6DbUvmbFAbghYChaB3jutvR1gHpObBy6Yaf75TC
jqD1Wng/FWIXjhMDHG3OHeZjrAIoehuoh4lLB9/uaWfqm9o2MvDJQQ6mrdyk6eAirmwkTaAo/9SS
idNHJLiYQ0OqSDp41yUHpoO9ldzi0/WHatC868tBto2JysEIScQbyYcKAECr57aV+ln1VKV1aJK5
sNQ9kHnusbnrB+jCaL+rjrOTsE/RhBpOieHFycsvg5uedFih92me3wzL+5Wk0xrxSns0K6M+hVVa
rA3KF5JDu2cj7ZFx+Ai0m47FW4bNhFFtGM86MznWY5wPjfNSkjK5HmKp7a49r+uf6lxfiABcw7YV
fXRIYCTBS8w1pClsvr1NrEXcEh9o4FPLtMW73RL8BoZoDx8qWCs1lEcxzuouBFW7EVngkrNVyP2k
K4aT/kBwTpjFXw3CNe1x/twvwwfXINa5Ke5Du7D3k1bFbKSShEKcIyTbR+MJUIlCh9yEOxnWYpUD
LwfJNe8Cg2h3rUCRGS3/b8A5uRkURFj0ouC5ZKEuUutK3Im88OEUFmB3I//oJNp5yMEOg3ottjTQ
/xgJB7pk8+VaNBkaCWH9UsKW4FWuHbic2NuV8F21jYLoPQMfselGB6aOqQcdNMR8vsl4zm+KoJ6O
GbNcpCqhs9WBXecGoH4XObi06/4ACB+e0rIc+Jn/GcYxqW3MvbeanVtH1w96JllN/5QO0C/KmZPj
FN3OMKRu0Qa+qqEpj83MWp0LZglRDjA6c8sv03CZiji9CVuDU2l/NpOquNEIS4xS52YRGBbDVN+P
A26ZkD7jW90QGpbHBKYTLFZj9aRL2gUD7E7UyPcj0Dm+25ztZXRGTGEDurvEK91+/uo7BZmiuEYf
tDBGsYPJvLEyKOMBhoRc4qgcfafal1nq7OywR2tKTBUqzdP1hxSk50q2aGqlE/X46hJAES3u1dSd
Ms/gsAhF3320NnNoj0+FiYmChjrn0OQ1DXP9T+riP6XyQS65br9nAa/PTet6jiA357p6XLVa5Jkl
fxNHdZY7b+68QczijlYQZKvl/Svx7sGdpN5oe8kAbma/P1UO8wKqyMdBj5pzkUX76+LSZHjylGIQ
VdvYiPoxH1gYjHhfAMpEIakF+9xkcsY8CB6tvhsiUlmoMYJRUf7mKXwHkTWfuuQQTiQgYwV6A4MU
beomv2OM7N9ZApeAHrjTCSsLSQsFPLmcRNpjNUxeR5SHHXI9hDdpu2IObGalBJAYhf+nVj5fJ4cF
NLTdWEWoLq5d617mJAL3waVua0DxY2dsSaXedjbxpiIo+lVq8HdzzsvvYFs6+zky14MN7D8dgJxe
z/x+bxBrRP/XgJezMzXxdL1FqZDvSVSjsRVxeplntZsEYqzr84OBrT9ozlDfljZZic7TOHP4tfPq
QQST9dhKbY1R6/qeiWEZurkYdspJ38dF6J+HClvk9c9pHH8XCW0FKvit7shvSMwU1SgwASzW4shZ
d1gpYgD20oX5AqeJJxRC2NqsQyopfz6n6RJHr4pjHURHmLa06pdcJTv2ORKUR7PFue8HEytyuovq
DlVzvmoJnqTzTNv9mKPVFcFawxdtg5O9lFA08IKV5EdhUluV9m1oG9sq/DqDjnD6p3D8I3xbmkj8
ibwMhFtUmw2NWCY6qxr+P2l89r0gm2FGxqCvHOyYZeLQ0h11zgdEYUY6zhg5vvZOJjeqCr6yOYa3
+qTRT0ntJ9vsC+YxUQnB2jgH6cRGFEcQuazgraniL4kz/55AfBryYFdWjmf4rC2BOVFlGMfQ34zN
Np7xQ1WJACFehvPdNDYEjejDtsdTwRAT6Y2V++VhcH3lZSV7uL1wjx2ICEeH+WCnbmbm1ezzh7HF
uJS78WfZpIQa+YlXT4sjtp88qwlonkckc6PcCy+y5xhdJymgYH9uvYa2ZmrNt5yp79IIpYAKpk/E
2wpvdL1JQ+odzJwPyAGImullxLVkwf9y0cyPXE9sMzPMcojIFqp+nc5tIpotoTOD10ILfBnN7Flr
jJc27XdKEmdqESdMGjFTQg1p+jRSr7MN8q1DT2ODuhnLCBb5bJ9ixBg4Ie9YkJsVYprdTLNoJCoK
fiFBqDSEasu+g2ixLZveWBoBF6dR75bdnwe9PPBz73pFrx0PmQGKvjTre/RYz1kDdHmKIlLPxnvX
nKBfWOOLURKXWLjT14qwIOCRQ78z6wXXHlZwJLIb4Y58Q9NZzPk26iv9KWlxaaOXKVdB0Wa3YhDD
KkhdSIgt0bOw/VuOo7sIMMKKImfXNPFjXPhPxLBiqeFBoXFN5kAT06BvdX/D+uUcXYp2GP/+OnAw
hYUBM7L4TnNICs2LXV34p9l6d63hyR3VfR28WZ1/So1qx156i7n61gTxMmaQ1MlgcKTJ0EFbVRLb
nkVjl8kgI0KiVGezGW/52mUM9ShLLAygKDew53BbhPnVJdSEEPre2GSE2CXR/DYDTy6m7mHQTfhP
MXKZ2noCkLzt/O6Q9IlB/o9enJpx2sdpsQoasZX445T6bLUuEXrFhFumcux7re00r4K/t+5jA28q
CDKvJ7oI+XsdfdISfWtbpbvuXLGNSZmlWe7at7J4z3EcOvmbnVjHqNOOTRi+jhUxWMqUF9dEgI87
g5Mj7Y0euNqfU5ms9OleWvTq5Ll2pzvAomvNfG8nUlS2sE1JZM1Ps0nfFAL+gy3Y6J128MZGfuF2
YUvvSgSrbbrKzFIdrIhg9Lm6dD4mscl0PjFSt7b1ZG1Cl0wMYgJRUS2VVDqemM7Pa8KNv7p0hB3m
faJ/CZ4bLBnuTYC9J6OLjvqWLOZ1S/qJ0SMbxODsxywQnMt5PYlG/9wmmfsSGNPO1bLxOWtj7RRU
uGb0LBu+AOafViBAdI4UiOyrvr0TYfMEFbz9kvRq3kYaozI7bbIj8U3oZtV4poOabLrKqo8luWM7
itn7sUH8lLnt3szUi6VyrkOSQyTh8c4n3/LX/ZI9DM3BZ3xVf67A1lgU5ILIAfJFoI7Z28Flhewh
se4qGE2PU8fHRZJrGJsh/mTbRrMxWtMlh4BWSxwMtx3t78ZhYzLD/ImDZ3vwye1aZMvkTEA1HbiJ
7BC5N8L9J6paHvzGwg0dqJj3xznqhd+v/QZwvIKuDONxrOf7tm7ZYKYOADc3D2jqS+QXsDAdse2t
9Os0WLc6gm9h0otGDrez1H+ydR7LkSNNs30imEGLbQmUltTcwMhuNrRIJBLq6f9T/BZzF9dshsai
aJJVQGaGh8fxbQTQC4TKFjEjrIhPfQyk06nFP8aBqPuLFhQ6My4hVa28fsD1ph4Hv9C3no3mQx/K
zyR7oQVX3EGXMwXSHnvS3qh4L35q/+3dadELtf3OKm3F6M1XFHUhw/PZhoFa+5Ya00YWrv4S6APJ
w4a7NoIvskxSCB2ErcBiBmZPIUp2nSR0EVV23zf6QbPimZTQ7EcQKanmLXyF5yoX0Yk4kYK/moRX
aQIWYxIoa5+4YEjN4UL26GlPbjjS2NpVXd1zHY/ZPvaram2nFdk5OAIy025vHeBNXc1cbPHDke3q
Xtj5L8ZQrY2G5aaGA0s4cm42ateRzsd4HVeHw5kWg9QjkIVA5I0LKNYrgFzNk5lfNL+8FVn53TW5
GdZ1nC4Kq9ZuVt0eMcAkB7V2sqMn+kcRiHHlV1i8Z73PuaB6zpQL9OCEvjeT0FR0rNFEr1t4QZO8
DrkEVh3XIMZ4JpF1bPfxSs9I4Y3IVjP2PtZEcNirKiDUPus0ztCDtxBGIZY07ErgAjMjfZbKtuZY
AYtOAL3ObOul9ohMMmm7EJPbc9Wu6eBnY8vYq7z3dfoCm+WGva/aYACYwsKwCDY1mWqqUzM/2FhG
ZJPanwZdBiIMWFxU5JtwpRj2efzlXhKf0iACYD5zXEqnVzLh2p0WxT/SNceFTsz0Ku5iFQ5qPsUO
yzUb0L0lMVvL3/R//cBcI9wHAtfG7yKLoRlnS+UYC4cJgoKokwf0VZ50mtDPU/6Y/GdIvnwt1R+m
hpjNofRUSycp9lTQC0sK2oI5Z8CMgSIvO3RMYJtxAH5Z9oLJP50ctc4l2jxqs8NIlqQdFfmrV0ME
idFHolNBvgPDtfY6Hgm0nSfvayC9rXTRBDIx4sJdDfppjk5Z4BLqgQexlpehRRKyYPG4BHxWmXUj
y52WF/OF/WqaDG3z+LX80XpLJmSvN6sZ8FOIZgRv5Dg3jgIbMrfFQZ849Q/0xkKyGiTDTP1zZena
smcU2m3zb91n+n3uxu1ocoT0gXos8QyaTLs6VDyWPGf5e4WmazOn1GD5CmJnQQ3LeVUskgBf1W0i
QxeI0aLtXzo6jeT4VH+z8t1KbNjCHmMf5Tioa6Ylr2LuHBKWYkVg09C/9UN2qhqY5l00noWbmU95
gzOAe54pOcA4WpPT+zZPfuYqys2Gg7Ovm28i6a62dpRmAauWzF0//mwlumYXJC+gkGPK+0XuMnBa
p+UBsKgCkmszkOKRfEgW4lZKNohHD58cqR3Te2bZeaHdka82rWBmNWDoOggKE4HaxP4QkLYmELXh
pRxX7lhyCnStA9BoKIfdY0yNBGd8nvFNmHBzOdwn0stX5MqHgJUYnKNrWU0iJCIPUomvty9umoEy
bJT3V3P/NNyV//zaeqYqpDI23/oG5AdzejZF55KNc8DGM+3x+NQZ/h1S3ZhU7PsfLw3dch1V5xSn
knV1y12g7TzjqbMCTIBPevEv1jj6Y2Dg6IIakS204VBpIavrQO7Q0GyM8Zy17yTcgUlZ2exc5kxk
3kaL9vhUJvViMazO0LJ4Hcp1oYXTuE6HFePTBvtGDGwiKRcaFVjVW8tY/rF6esggGqP2hxwJfkP8
xJfJf58QFSvnixYZbiHIGH6+trrd4B1U/B4fZvTTYC1parobtkH5GmHE9VfcgV77hjBBglRaH5oa
Q8/TwJILjYWnOzC0y0zgjUfQUhCw+OuWxsHJxu2nQlXG+XNexzO5l4O2jidFR7Ly3xtnPAGwsNdg
Z9x1XcSSeZmlrcpN7nW8XmR2RBXxnTGkEgTjjJHczUReap8HNtPNpflqd/PfSs+pnh289XNcEg8h
Q/LM6p+iezx/RZlSI+W7LimCHWcdzGKTPVxGKhVIDIB9tDVmL4KhcAONfnCVSFGuexy5oRh6rrRl
iTo5m9+ib8krbTrMo60dJoOTHkvcFvuxd5yNNSb2ZR6hZtQ5yqRST21kY6+jYQnWCDdsr/ErJCw4
SzUQLhjZ+NdJ/yCul1wmvGcQjKfmRGLITjc5JhfxwUU36KpuWSmoUkonFLhfz/B3vOJ9dAvGARCl
0X2stQHpZU6dVVsbi6ghBbp9bujCR8UbdrUFv/EaXXhZUO20AIAsMpZO5BYstKmCKKHWZg/2LXUW
3NtbwNsgh6JQJMWBw0rB8iKzG55L8o4ErdWO5v/eU9d63BYZRoXxmNU7cdcdLlPWBGZbVbzgEmff
a3HkC2pvIke5XzoyImb7hXXdB7HeWwXVDGW2IY6tjsaH9X7tWKkMdQUxJWso38fCN/Z0tZmOahTV
AEmERBhGmWCYlGVgzk9tIHeVNWO/xjIgkB5Gfy0s0P6az/4Vb5XZ01AuN1YCTEhW+4GsqtQboSY8
1VG0SZS9mSKSzh9lbJasAMXvH88z/Yh1nZsrp+f6Q54ikIO0T16TgBjfmUufM1hWxodqBHFY40Da
pOiBJmBoWb2Uw8Ix7wbQGszNi0cScE82ScUy30UlBX+1MdsBHhRVwojZRnF9wmmClrDA8L4cCbSN
/WNXU0oOalU9SCuY18fqhma7NtPmOC6sGjMEyZZTKzaisffsVHC1syWucwTrE/+RSJxOT7UpF+Qj
Lg1icwcyVqP4qcTqUUqOlYcAEJiCEWP0kIC8GPu4vfQHcqEt3FNK0aUwaBWXEB3SI4cGxEO6twZa
wzaSnwQXLCTFEcZ67lLAGiCmnOGVszs7kb1psvxYqsuoinifp1V7IxKAorXy3rroENGdCPOoIuQF
oVZVSrCfABoE920YX0gdAakfski1V3o5JI5l80kLMoMqbVrSoc2XwxDtdSc/SKg6WgUeo0mWjVeu
Kz5n8heRowxiK1i4bYPGrSM8xFyE3i6Qw7bqu5VLApAJpKIM/soqnOkEzT1x2YDde0a3SZTmlOyv
Zg5iCWRZC/YWAV+rJP6w0uccd2Cb2EvMqmTZMt1cQVighLPZ3jqFHZTpknzS14FrrQUBeQQgJ8mH
rO4OCR5U7svKG1el+/ywCWZ6jYaM+cKE/O3CkCi/WZRS98p1wDh5TF7SME5rJ9VgiGrOsbJavOLJ
nK8nyKIJv+QjNRE2m4hCZZh/tIGPaNw4S2vM7XWXsawJ0lwfoNbuDPWMMZ6mYO3kUaFmgy5D78tz
7QzORqCkLUCa2Pw4uP+uG9AW8CBtfYBF81eZAfpOOsrcxW276wvRnso89VbDTHaJ/gArjUy/uyRS
/NCduk7exAG2mA4E1uHNEMAkaByJbgvvsV8DoXlK6/zMXb9pBGwebPktCYmEuPeWfqzaZO+jnSmZ
HonN249zhwTtozj3+XPUUszUY0CktDCppLyu4W7zmosU8sUd6MKYsj2MwiaCdVLvuFeN5z54xq5H
6rn+1L45qrpoOUOaM4lAcXeItL+kIIaWVW6woG3o5h40FUFp+kPodZjhqZ9rHw5yA+gnWFoMZlUg
D+LOPeNMP6L2s948tZm7JmyapGZC5iWbbHqZxN8YBLBh3jXiQ0XFyX64Ybbl6M6SSgQvVcx65AqI
+htaDLXBroSiN6yAPjVo4Yyrfek5SUsQzRbkTQZq3IDtMBcqBnQ4phcZRa9C4beyKGYIj5dgWJnX
Y9yigBDTvPteJnd2X+KtL5nvMqXDWdqHuKbq71Jp+rov4voCEqa6lJ6oLxmEx7UPVwGGEB9rantk
EtCfl85Y7fB+2nsZdem5oUcW0z49jJ0CFhp7EoTi3HC4t9urrOnOtjhh2dqKt1qQ9ud2QXOXQqkt
030cBf76wieWtJHGOkj4Pk1Kdyuy9jOhYXDpaS68mvW1GD33hR9aHmRTXGuS5LDSyvQSeLO+TBt5
EDWp1VzDajHP58qf4fgPdXVVNc73YhKr2DaLF38iQErLX2KkhsOsKgBlwxiv+xJ0szQ9tbYAITpQ
0d/H2n+JCRxJYCcm5kePZH+KbFkj60TGKRoKsamBgzhJuyJkQbsXZU1aMkiZhR/gVksCK1rRxnUP
lV/8G/x8OhB7MR5+32OgztgoXbu6VyNlIqNl77eFWSxULx4EFZcCibknBpSJuHJQTh0b+fKi9Kw5
2cjfRIiOh8oDpeD2pk1p5KCWCeCYG70KqepEXn9VWcUR/JF5IR5vtDnZRAaIMzuzOKvlRXVMdFUd
kWApyF0rnB6DzkZHNm0+ujmRfrK7kZh57azCeMOZpnZKA3upl3elteSl5W4K3GzOuRhLTHoqSBnB
yr4SZgNpbD4CeSs08riMdWShVm5s95g0jItqoCn29Fmoe0fizL0A1J8hOXjBmvVnXonGX9rkPwvC
Rrb62Fyz0EFTTRJmF8nje/fUudAIOI3a54E69TTmzs6K1XxpRFUf5zzAJ2+MJ2JvwMmkb40BgUaB
BHcTX22lRTkq/ISuvdTdJfdzsZhUvbMag9OjcnFlC0STNEOryqx8z1YDV5H5laWd+vnbXIhr3wE9
/YBn+ZM0c35OsjhYiSaeToVKdHxKWn70H9LO6NqvLtsx9DfnFBvewR2mrxR5iFNj3YVuR0Cla4q/
oi6jfawVFSPz4HO8Kaf1lYWtMuEZVlbU7fFDMKyYhDIt3DXRBP+GLHLX/VQcas31OZ0S7loPBipR
GpX73/f+e2OlHgC+mgxhl5NMGnmC1Jlt78C14CDkGFl1xjibWng6veDGfUDgvBtHK+WN36ZOHpWW
k2KMgYq8F1tRPsx2sdHcVnuLTSp3jTSSNpi3fkvDCIXukhjUPdLwWZGJkGFYbjskmvtK2DwFonw2
Iv0Vrchct/1o8ToHBoQ7c1PojHUSfJldvdnszo3H80+X4Dq133His/Apr9/GU3SvC+Z4QDvQUCng
bv6+5xoZpB7SsRa/hhHhWhnskqZYafZQLCtGIIrhEaIxGf7LoI9yuWPCMcTJsXFwo5bxyW5waZqg
W3x7qabPutgNGQOjr40GqVUEK60gcE6sJJKRy2afgRqqOxHO3BmhLDJ1q0dIS9zeyY6tMX5v6AXY
/th+sh5O4ckQ8bDzimQ3B11z8/J3GhhLQEPPnlEFodUK94Q2OTPPfSj5648uQYLM27r1ureBG8T6
A1hUWOKIyygm6T6Y8ZX6zcYNqgNWlH6PnezHG2IgDVnShkporCY8n36tBTToH3S5PH81WgkhqvLO
XpOWtxJsAn8zxbVLE/4NBRmfcfMaICkccvYboYqFP7gYLO5lEZTPZavqBdpqsCGbHh1Uut925tNP
AmRLVPa8S71w7p30MJa+Ffomxo94vgyx+ZD4Xkil/Yy3hpl6iKn6shS8pMiPkKemZn4l0iocgIpG
qXEr9USdSQcxT0NNny2pgvY1NZo7g0w30wbJQ4LTvH3kmS6FhQ1nbChCCgk20EpdgTADsysAr3N+
nDtTogt5DYlRTosPltaNikicnQIM+kmdUFWQBcVJIuyLfinQ4vSiOdfCq88FqseaTNd2OSPQIgQ+
PshPd3ZBb1066Wybtvgz9cm5oNlnthZ60eObf99IHYcEMXUchSALpd2x/1O15WvVcdOiDi3FI5An
hq0vPxtPk+syey5Z+iOrXNgKa8Ha5qDVewxtz36xJm3AWzdKixbMB2F26MXbFPsvY8EwhjOQ4c4u
DqzWC+qVia0JaOaiMKOFlSQ07tYIlPqCQKAWCtN4TkpoplkR/0xFtJIgPp0mejI5DYKH2LRKxATQ
XAa6anwrZX1nJvsxi3800W6tHMIPU3pEvQEfgXRbRGmzUfT+zWnhOEa3mB95ym7FkFsRwfzMcgB5
zYR4lxg6XlzbGlZ2E0B0U8hHjkeLLzg1ah5CGTTw6PI/uMIuZWvoLxYHjkZi7o/q9pZyHm8dzAKt
viET2Fm5TQKUfMyZVxj/2O6jntJRoYUDzKPAZMTcsJ2BV6sryPsAkCNoKU2cLZ2ujZfcCGRv1jcr
rZwl1RMhdui8RYAbofGyI+nfKVFtIcPOUaO96rWkw1X2kqNiDTEkePA8G0SSDEM8jH0Ujro0Xi0y
QZbZnOwnywuHnpZRUZ7LwLs2VWo+s+XQlFURXcm0PboO5pY+q1lsZPVOn8ygN067D3dX2MzJvHJw
jPM8e9vc76NL06sPAosWVmH9I5rBvgX6vB57S8EYiRa+t4YspIWtFtuvrWhpRtM10XgZZ3rvlDi1
qa8NXoKYQORJZ0v6Y9MfcK13csK2OC/X0oItOzUr1756+XNCLZsUJ9160xE3YvgIHo3wTHqo5jTE
CYofTSfZOzQv2ij96WpeF73QyMRzy0OnZ/E5v0UC+TEdHk6E7lOV3+k4M5PD/elGySG7uCk8YALY
3CsLwYWA4eIlJtY7G0jsNisSVXI6P3s78+pNAARnmombTm17RnGcJaKTSRXBIOWuZKpv0TYifmO2
IGCpmp2daCmeawc/Vts01W7QMo38nfyKZO31P5WcP5B4liiOfGMSTrQ3bUSdyKfssrgv9Gsp7hXh
CWXzPZXTSiutMM547U0+AaC4f3WjbqWnfzyejIS8gEy/T06wkt5vJThXNpaLTyI2wwhCzyJiWmGk
V1EkCueyYgXnfmMXIN4Vv989IUVyBbiZekdLH+1GVirIGhV8HQDCNah5M78ycbVSXIeKKD80BI8b
yS3eDIrKzl2L9hwYcJvrL+lb294nM35mXA+HTmHv4NU/6Na6d22zMTgBkrHZdIIkzr9arik/Hu/p
mJQnTF8YQOqgW+WulXzFBM73rh+8MCSsdnNucAzqPGjcifZp+EStA65cJU6+bXJcDIlNZicaKrPl
Za8vyUZexzmNzmuUv/mbob9rYuPH+yhwVpXDhe5e6Bz002tbeM92FoHSKxnTEI7+L2d9zazCXohh
1TrxBwa/nYj/VVjfWl8tBVGMnfHNBatNf2c61UDih5IOHVpvnzLjzKZZtlFYRw1AtmA0lrTOuh22
ANyJcedtunLUlrMr5F2LnotKVjcT0fekdWSAiywL04Np0NwirT4slf7U6elLb1UFElmfkYHay297
tldaCyydA2TaXCHGRYueMbedcg3GJ+CiIBml40c/+T8J5uNr04noYua0sH4/niZM8w30rkNRPGmD
OPWPRiiD8EyI6cNHh2dmkwmFkeDxkJt/j2tUPRu9a2GTn8T/vozoLW+hJAu+0QTHKY+nKwHijM/4
tCSigHkzLbduZDbeHoM5fRoMByYY85szWMlCaVn/SYtDQgcis1u2hNPnNDkaWvqv1MmLlv0Nad7G
L9o92E1MVCQeBnG3CHMs87h9XLlwLLK+mdOEhr1gCptAkeeJUEkk4mB69YlRyqIlZKRFwv+tQRXI
5UM+dcxt5uKjsG19xUsCJO7oeCeDRnHTw6wd6NFkb5gPlrpfrkUwcNanOAAg7hBrNJP7igV+Do4t
HTmNdrFBCdJ3SBNeT5kHJCNYje0YWgn2PbGq0eCcv5GU7Kj0zTqUxgZMZIMAQ5MsRhTSEjJ4ya6K
/1kgr7v886HAK2DrMUZUAI/6gEsPIQlEwtIb5mX6M5GaZACgqh+yjKI5URQhZKbV7FySKiYwk7tD
I4mtOnXeN0YtoG/xvgKN6fFFh5YjRksSdvfOKpkZZ3r7C6m9OuhePsctScJOzBPa0m1Q7ZNVIAgg
OcjORLb+V3OXZOK9q79UoNGkIm9nOBoyw4dJHLt7waAUTjYUa3aZSPFM0nZoLIyxpg/G+H9bYOkF
C4PbSRLyOc4YULuNRd2O25UrLlspFvlHv5FtYuXQmKMiXUmLeeLhGQdLRf8+lwoFHkO6cdMY2Oq6
D5RdWtYg3JsdN8IyFyjqI0EGCLE28SGjc7fHZqHsNwIpF+5O87hOSXoPYnwl8ZPnPsdkWg46ioh4
4plcCP4tA5pzrJrlLGnh+Fz1rJpkeywa+xO/OS8h0b7gSaZ5XfurR+N0yvc917ah9kZtLV0MCAOB
tJ5+tyGzM2xPWtAqzwI6owB1Ocq5+b+oc+ECkRLDVYZBG5Tg34Q/XRuRXB73E4264cu1P634D2Gt
Y7pKxxfV0WbVzn6xs3B4yt9jwj+P2pp/R7rwUiwsqe0Vx/zCbb5EtXf8IjRwHHEYXWg68y4cqFv/
O9MFgQE8m/DPSKLBkgEijWQm46exMjwz/mpMXnoNwv4MrpoXICk1nk1YIYIfAkZEJiO2EyAiwXfk
vvt+Q+QmTajWClu5ni0ZugVXPJh7zf5pjX/5SAvDIcKhqDmJm2sd3YdDziYj46kGSEL13Wc0OS1t
6fET+CXTHtUZBCu0p0VK1BXMoVXg3yd3QM2kgVfj0BVDhghPQ6XEfRXmVZZsK5+MUqcKzpXeyRfT
wE+iPEaHvTTyP6LmlS6thRn+7pDFmEvRUwyZP+Yc7GbaLs9MGQzPM7mfoxh2+ODHF3M2rXX5CIEx
RBK8RaPxGXEZXlNlt88+2FHlZN9MU8VXTUT9vh1pLipXnVrb3vZzpu1YjM9dEuR3Pc9t2rXyoIsx
v2ei1G+EaGNqFpuOUM4lnX6Mmwm1GXqB520GpqTumAnTO4bFnRnH+PqKClA42SD3Zjb1s6YTNsNg
5v33Tc8JzO3oYcS51E+uTJuD6Wo1rdExeDYeKUwDm/IPB2DOmG70XQyEOXLvcQrVR7U1EH62zmj6
18Q3wSmn3fAtH7FzIFbDdNi2dW3sncr6N3dAtjwFE1clDtMCg92cdGNGuKZ30qap8yLS8ZLlU/S3
c7PLoLhQ6dIXm3jQ3dN/bxo9wmachIB5xP8+/PuR/77Ajlmv66oel/99gr0dtwvCOIqwZZ+Gx5t5
LLbxAEvu90OZVClXzuMTI7HXuIny998vU4wjoen/iYa2ppEZ6yfLc4aJlch/HydRbdPBnE+/nxCz
0E+ECH6LJBKAQ4cS65vaYa+M3ut81Deu7bWh4STae6PSZ9lYf9Ixzg+Gg9YV+AQAuAapHmXrZh+a
Ozir2su9pUP/BjpY33zMi6zkNjP1lEW7k2IPEP0fv8KHIzTvrbr040/ZRD9xnzQLNlB7W1y0aZ6v
RiX/2Z7sPkiT3mB2AFNSmemHye4/tO3dVvZ3PTWgUKdBhKOv8fRO6OymuJVWdB9srLXoaXKfaYgU
fSqbS+4ie7qaAf0Q+TKPDPtLuhLki6Et+gTFec6CeqtXWk6g7DS8m8Gwcqp6L2vcFVnf0Hhp5AVX
ubcR2kwfR5l3PcjFV6bbYGYTToijtE5ADjna5Ma1igmhthiQR0rttkktf0ap+jvkIxDRCYahWGbz
EUfEfExiFPWFHPt422x9c7hrBNoBDMcHUJlwcYULgTE3Uc6sIG32PdMiG4bZt4ZmLVvV5PSHxaao
AHg/vjKbvTUjPMmWWJ50AYTT38+OZp1db92WMGFssOTWyVY9wThNZG+6Rvqn3zeMTKFomEIuByy7
v3LQ7xuN4MUrbKcjWimjVJEjWXPb3NlGHQgr8yEbMdPV+QuCvctFDpgF/z/K0u83OwUqCAi44xwU
rNW//1ZR8IN6z2ho/PB1dTJj+6wybdNWmouIYHsh1jCfVSMdNzmi8So/eeCCr7iKudhqZXLs1Q52
3Ro3z7CxslHeel1/rZmTWMmyM9b0duqV1uBZIAtkbHnuzB7er51ku6nr/1UujfG2804alOs884qQ
JKpunY7McvraY7Ofq3/x49Hvh+LuHnQbNEPrbqbF+OxmzU9NK/kohxLLYynGLYMx5E50VbUt0sR6
BhTKzGeXMbnyeOjmeGxbjxbv78OU6/IyBcahaRwGhxooGAmK6pPfhgk5KpEcWqYee/9gOoj/fjqX
H5MhyHqpg2Rv+N3BkbK9ZNDHlnoznLUKl+JEvdl5Jc7D1MPNMnlvcQmh1OBH9ojXk5L4zEYvxJ8J
t3TWvZPVmx2tRbu8ulWWridzsO+J0ZPjwpDEiwpqzBL+0L+TNoIwpNT85RIeDCRjYEOKfzLfXTHz
iOBUF9bJs2UwcZRiGqp1u37n9+ZZPh79fpaRPIwRveLKC4YKnzO4utX/832/7/5+Mxf21RZDtfv9
0H9vfv8tzbO0PUbm8P/7rb0RlOtYNs3yvx/8+4WtOV2auEg2dRdvfM/+rHOcuaAAE289aGTqxjSj
hKlDTuTJo3E/iMvD4nWZpX1uWbv2v49qDwRsHxEPQQ/COGROc4uTwL3a1TH1ZudWRwaRBQ2yQGK1
1t1VzHoHYsq2qnPuFfPFn30ASUOwki1aK+EkC0X11hvDSXeqn7kIgnMigg4bF7c/EKm/VJJybxQo
Ss7cSXA7uRU2wae0tWmv1Mkdk2Qxx5ZLSx+HBgs9HlxR/GltDvWObm48cz6rBy3G6BDeGkPCes9V
Cy0F1cI07ZXxEDUQOQfQEjbGJ/DPBozopaVHf9wsf7gCOnGUggj4YG76dcuo3l5pqC/OJGLyU7AS
+wpwiRtb73gptTBJSHyZ4j9N7kQbRkQeQV/dixkxWAsbKF4GnAytiCgmgNY7oiC6Q5q0zdZsxSmC
kn0BsS0v+tzOi7oFZjC1SPzj6FxGu25OtdluI2xh8LVxhaWxxKxu4tpp6veOJTr0guZYes1mpnP6
4Vv4GK08S3awoKKm7Y9MGthHW1b5ElsVrhJ7ZLNJ5Tluy4CzRHbNau5m1WPPb+pHJooTtxx2nPIU
Qdas6yjFtPhwJAxdtkpkxwnOw9vKBqZh/UlG1pt86aU+dZ0kiKdu/T/WiD/EcRG/aWvvMVIFBe0O
Q5IH2aTBoZgxjVYjiXqi/p5cTSBKasM6GmS9rQpv1/cUGVUhMKXGTwJnBAlHwT+zsp4x+lZhNXKe
xya2qJj/SMqm33mzRTL6FG+FI4y9JBc6MqP+mCi9ODtMJYiOF6trW47HVrpJjVnuZKrTTO6MlbIy
wZQl5gQGA6ejJB9hkWlRtPp96I4RMsDjE53XceD/7zGjuoD9n8wym4kvmZ21bvcvQ4AdiZOWDOWM
V0frsy/RmfOSVZrIHihFq8ysAkIRUhwmjXZqJsYl22GwLyag3cCTyIdM542Ext9GSuyzIWkcNbc+
SMaLhTyFHKod9DkmKTfEq50ybbbyWeefK9g62IIYtcqSfDgZ+fw9dnq/qXvahaPbMhnIIXoBmLDA
yjeGhebkV11rvxqa+Tvb+IclWhzzJuhOJhOEyk+mvYhydSwRLnY40xiVrZ5JJOWJGWl5yYKxg0Hl
FLW1usyBtbFlqR+zQX8Xj/3SsxLyVTj1V+1n1LB/jRq+g6G360NFTQybBoUivRR28qT3QbEdHhkD
UZVtR/jRBlzQC8hEzePvaWkM8OtSWNsOMysALux4bbpxfW8iU645CmjYPNW2iER+aUdacBaLVZjr
0TW2nWydaJKSmbiBpZByxsLtTcfMZcdf0BLZpr3UzsGcbnsJiMaJuteU0+hiIh935bLFLWKq6YLO
FztBe/BHaoi2cLal06MoDaJcY1/WKFeHrpWHD1HkxlJo3MdZU+XrPAIE1hqIs+7I0NPIOEqLiu51
3j83KvUT9via7ruRqx966CWdojlOieiIocX3s9YxyGD/JWGv2NM9CZMcOg40xkOtMHKRdEQwcCHT
lRnXYtlRDfmRYgoObLzCaoWJBC01Vcdqcu+RsHxCj8iNoU6t8ZQRiNUzlzNWdbwcO8bmZ5zHShjm
ZnzEweG0CkgKyfEbUZXEiDO6AR0lKCeeReFQN89pyMwGNNQq3mHwORWezkVVEiFVWGAvU9mRaRao
t34Y1oZgFU+8pxKe2hixrDP5uOu+xn7ST3Ky7px4q7cCDw0ZDVKcfx9WxrtHltcDEQKno7OI25Kn
cgy6W5JOzil3MWnN1jPJnc7r0LooL2mtbYLK3NNlQ41jMpNgyOxuMilJKnL8gYGI2Wp/ereyAO3V
MLyV2fOK68kQmt6L38zOImmLk/AVN7Q5XmKttRksQcvoMMk1AxezngUdFbN+LGNIbJ3JzUkPF4k+
le7ST3L2kbK8lk5NYt/ov1YDBTaNVns9IBWUxDB3yGkw8vydQy24MrsRGdFSGwZ6mLxM3Oc89kpE
h+F7iqsXRzWr3K+++qylnY44u8BDuCxSQo40G3ajnsdcO0n0Fxh6vbUf3ejCfwIwKlfevFOOmlYJ
tm787xGKSk2NXJ3H1FeHsQ9ucSBDpX0JlsBj1TjmcoZVu6jy4TxVrsEg7HhxpeVeK8tb+4/AqcxG
BekHhJexM8hAOZYjWS1Vp58NppBq1FIvy5k194Mdo/uXITWKzdAmT4Y7f6cJeeRxAHgS31KWmdOW
+3nbpXLc4WO7G+3fjEMETD1kCug2zD7b1Oj/x9WZLcepRNv2i4hIenitvq9SY8nyC2HJNn2bQAJf
fwfontgnzkuFJMtSqQoyc60155hqZtwNEQFEzZwgXusrOXYenDNGFyPXED2+Qd9KOhZ3vfHeMcl7
J3aU4SS16Yfmh8hwMR13WOon2+/xso43vc7xYIoC7XQDo1lNKViOX1ZOMEVHr0OUH07hu2fIKa9G
Q9NgtOgXxTXIk7Lq/llGMT1MGKIZfGQ9bdQpzdtqZzXMCCpkIYe+SzlYuBP3jm9ejTF2n7SEBVUL
ziRXT0f6AO4jTWrvUdXDPy+uCSqbP1u+PmEGzpFLNH19cf0kQ5rNwkx01qUhsff7oZo/cnC39XhK
6BQnpWJRFRVyoPkhicL//7B8bfnUAeR3NPSMQfSQn2Qi3PWo9HGd+/JVi/VuOxjZb7/KvCeT8sR3
nOzeaigqTDkedYeUN68nRi/VIUtS+NFWV/qhTnkzAmeID9zZInFuaSSys5EjHmWwwod5AKjIZviJ
VH52hcSAJQIbSbid0YqIFBNdO6rza9mBp+8MXuSC5ffkhOFzMUDiyPuuPDcunTKpwLNEUpPXstXl
dfnIq+e9teVS9Mz2J8aD5J11/0A8DV7rhH4OsoFyo2o7edO5ayzuJ5Ph79+c588hIPjs8d20w3ny
3PGcJ2B4R/9kFFZwGrJeIredv47hePr+DuGr5iQSKop5h0Fln94dfTXpCLHoyGb3/75c+vUjsz15
+j9fB39CzowG4WL53yOx4ldi45HHdMa7NYs2k+Yd1+M85qQ7tnzZwbC8DwBt77JAd9a6BuyUik+c
lgdfi3BpBELQgeU9pVGwPC5fTmWBJaAm+XSYguj230M+pQm9O/ak3PcLsephgYgVwqX02EzqZfnG
wM5562QBkLrRL1PXsOrOL7yXdeE5r7XN8qXlIbFrc1+lKMQwt1grz/HkoWKjjeicJwMK4MGnLtAq
gnzA4tlIQVCeWj/ypNIuncN+XAAy/+moNFiP5hSeR/pUP9tPXLrD1fQZVobjaxBo8o3Tp9zpWvBp
pL06I4Qp10Woj++e5Q6MgXyHgD0+nRzGBThj3VsAcOSNfId8LEZkyMq8jh6C1O/vwiyHtooZT9U9
iBoldbKoJ8T0UC71CiOWqUZcQLUVHUHdoq8p23WvOYyWxiDbJ1Oo/8CBysGcQ7VFhRByrrqn5JKv
fDTdHxIdyXpwcvxGPewe4il3y9cn+jx73wc3meIf+9DLlpSaIn51y3eB2+rixc3/fmjbOSUvstFz
JBAdl3/VR/E/3wLGluAnk4g/g2KJUpn/vPyYpizuVovFoUUd2bWWS8sj9R5mQNYo/B21STlfXvJi
2ONIRioeFNF+dPPxSc0PAf0/lPTprnfsCRV7az/5Ct+I68gnx2aeL3T/qETx7Huzu2jqu1XZDuU2
q3165bTbiMMZJe+m1X+F8j2uu+B3kg/3XmX3DrTX0wRo6cnIZLDN36VDutpYBsT1jToyUk9UTzRC
6BfbKDaSAaMBXFL3tjxQxDR7T8Ox5HUjb/D88N+/lqiaxZQobOT/8x++P+qIu4wCFrH//gFIZX/z
s40LKfSZZSB6ntrs2dZcdenmz+h2NI82k7Tt+Wz5rkSwa7fIomi59O9Wimwp67sXOxhKOjaYKxwd
XKnfwRHTJFmdCQ7GDcrEmgDEbrcIiJYHWl+E3kbDsNYqVxyZa5N3tZNl3t5N2/7h1WVytWNOT27S
dygsYCRMvn3hr863g24QIJhxfvWaWeZPF0Lr+2Ib9URuOBYS7rqJjkWCdgjgdb3pXSY/k+9xeauE
dA6tUDvVEF/SKpRNWZwwwvb7t0mQ3+RNEGDdTaTS9mKQEMx6XbvXPnkM2l8KS7FHpZGR6Kk+s9b8
1dBv2GkTsKwSUQZU0cI5+0hO7IRroB2pR2FM+kUKhEdihawRL3lDiyEYOsI1hEiXhZl3slLuskoU
T7BQM1SYHNgZqJ7Qrj+1pNptSmfgDmmGeRjWYcG22OhSUrrPzYx3tlouh1zRzfCon1eQBeITrt4P
MwLbQkG/92ChY2ajr1q1f5nyE90V39OUDM6SEn1be265iXhz156QhDvQlLuE/nuoHHGIOE84c0lC
/+Q3SGzCxw2TrLk8Mrho7K1hBvpzHzGu6Or0TyzD/tVjZJQ4EQGhBoY5MbbGxcIbdi6wRBmRNx7K
8bN2k2Mg/OaU9C+1aZZnx8AC1uoux+csXXeJ3HkiRywlPaK6ZUWApkdrzU/ESU/yF5eaeMsbrg7U
b0q336hscirjPldrryz/DZFklD/pDFHq9l1Q6saePyuxhb1u+wEAWwWZODEL6wTmaw0W1DuDPKa5
UYCNUIOVnfUQhUEHv5UNaJ4+IGI5kdexVkN9cqXt7ceOVTNU5HAVDV2yPn9mcaj3Ycnurumd/aO0
5LEL608gNOUqq+ByBZx+mSdpHNaM9Ks1nYnCHhu8oxC2pclL6hikvqoYBRgrJMI6TGjjiKNBEuoe
JCwU5DRkq971dxAn+K4BMWrOgl4ym9grC5p9mTE1JAZozJBhtWZwHh2nP4AHbThGDT/RbqTMwk3C
4XSF/zAdD/S9qhX0MoTRNVHPHAepvTcDOig32VeQSq6lsABXYAFJ6GiM6B139kjXKRDSvQO1h47i
6slW6B6eVQ5wa/RB9k1G+GM6KDlkgQ7NwzIhbxfY2Xc2YCxcsjxNnC7WbVRMo9DmrVqYxsQ6F6eJ
k7kYghpsPDta4tKNKwriF9qu26JIrNc8l/pgquxCiZet+15oO5jeuyGG6iU5m9AlSk2YWOSgobI1
igJdavAEVtcG2VD/mLoRJ5UxWbysKGbHltane82dQjzkmH42mSrXnUQfUiBX5V4jqzgDrZ7hOaMS
OkSm714dxwm3NMfsDU0O4+am1Ga2y2hDw42mVTaU2dRX+6LjXGOiH9QSuCE0stAPtpm31pp2vEkm
4olLHrI3+P6B8uswqQChLOHd6PALMuA8JLCN0ZKOHHnU76P+UjlMlikvAtqPyUxDRoSfwtQbLMIf
I6FdbaIbLn5PKRAr3McoLx8ayEEUvnq+6nRWHqQ+sIOYOKPdeBpK+WXV/kfZTmCtf+Q64ngbB8jK
gRFh+a9RhfsvTX3vmhTte1lAh3GjOL+GbvhbxcZPSxJzbWCcuE4srjo10rOrZq+SRLFWNAVFXpb5
Z7ol+TER2aW2JZgvEe7ZGVeSMzAJnvEv3EY/KGHjqzU/lJy1Acl6a92ml2YaIF0mmhZNNdqYojA0
wcvZGXnUHqMet4mdnmDDMNgvQuwZip9IysPByrDoliLM7xbkAdHCCPZD9xamikzj0f1j1+Jvkvgh
s714bfvpu2YT5u4p2B5RNNwMsj09FEetAQeJDv6zHx6wYFYnTpJU9l5Vr1zE1wdZ0waTpVaibp0e
TGO/dBhBNIVIZBzBPYwC70k1hY9oNLCbOZJnTtT1hsmodozyz8G9tJFe30JH4i+GKeSrj16vkZhq
aLmgc/tNkQBXRY7dlAn2h3fXGEm+jMJZUYaYihBDnI4BclnfNHbRlOuHvPV+2dPonKqR8O1yoFqc
x/m0dC0bSC/Zfwwa69fUS5HJowiVyMJIEJ56RDPdrC8BXbqu4bjwfuJVEBo9B7ihNwFT5iDSclM7
zPxC5l6rxpJwjFV1JRFloHRpzXXrYwsuokZhWab1PDMv4owje9AwqIS9e8LR758qk4Ow0PYDzdRb
wPDb4o6/VXio9OIy1IFxHG0EIUUYJRtNWSQ7919RblbXWkh9jfQ03VhsZhvsS8bKi9xrFKLsbgFX
HkjviJDH11vCh6yNJ4r3wGmQPo/jR6ckHZkI32sPiAeHVIVuH8yb26UoEbL4D3qmfmdx9GaDSCsm
8WO+FVSnNKmSYcYTRCt7JMEa5CnCx+hfaxgt+t+mxHGCKzjS4OmlniRnMf6Xh4m3q8LhF5WBPM49
b6Vn5sZxSFaXmfZUYo3ady2Op773yXwD6rSRevzU2uKXhcEP8Vj1mmEPvyhV7NGpfMVi+A0vY6+V
CH3BJBqbBj87CutjNrpqH/V9RdFNtwKSKXyN8igzeqI66vNtEen2Xk6lSc+/UOupQNdXDfxNPppV
xo7ab02LzIMWO/Z7JdyXyk7wspQa4Ixeb4+gRad9P8+2W5RNuzz0grtuutibpcthkBzHg2ynN0KO
HjrS4D602u2gUtb5tp0ZlER8VKg66EAz7qepu2mrwtj1ySaOqu2AgempbuWLo5Q6HqiwATao9NXP
dFBhLu83O8IeaFS6RdogRP9VZ8j/Q7rYFE+v616G1tnNJMw+fQv3zr3ZmvfHyydrVbXAFOtaaetU
eG9BjQYgrjSC7tE0K5osz30hvHUZfaSj6m8Dbmjac9MaV4l+5nTn7dCjbRzNolVlNK8CMxBslRHX
4vjQ86TZuSrHu41N0hve/SKpN3mqM34CHeIy/lk1xvRbheG4CuT7lCCLc9IUykXJ69bbv0YcSjuZ
+M3aUgZe/9QA6KNMktu754kxHQM2p1uPch7IKtNc2X79L8FkRCZe9bcqWQZEi7y4+W2aTM6Ru8ud
UXk9bT0uw8RqL1qZ9CvTqRDJxZF7NJud1M17kTrRjeniJ5LEadtyEjTTLroEiXc0Bo2DXu5h5dI4
CC4PVuhmDz8UfyuDJIKmoWFbVW+lNvyFtaGtrTIZdp409gZYeNYPOuKdoaEqLeNDYLMsm3nMMCPp
sTPYb7GS/DEcwFAXl7sp/Bs7bXcdTAJNa8EztFPeUySt+wytrpH32jljogL1iOyWicU7+2OpYF9W
OseoqPht9cZvTiHxNsGgzmisUOe+ZDbTxR+2mvp7Q4UhXCvcWZolz34XX0Dk6ojjOFH1oSJMqLyp
cYh2aWP3r7Q4mRSH4861CbYtIGK8icxGdyy7f0bSpZvcuhZN3V81DbU99QJUXw1P3xRfMa1PG1RU
CRYFCNtIRTZ6lnuoUeyvhO2B/hgMH4/Xzqxp++iDc5iMChpNUsAQa4+hD4oRKei4ESHEYK1G/qmV
+A6LhlckpCTHZbsJJCYev9afGz8ytgzkD6oOieDFl9uYiXYNXLZ3IGjMsRhcOfEn2N6JgTyHRNem
AQxUE5uUpExgiV+5Xv3CXgBHkYQSBuYlsdsWiTjJHBlbMtfnli+ppdCoUooKJqoekLkCrI0sdcye
MtCZHfYHCkaGB0SIR2RvIUPgUCvVSNaT479XRt/uSm3KIHyZx6jDWIHwByBu9BnE8Iidtp6jWxRm
tXZsn5XhQ+wf+72fGw6xzVZ3rf0czTjQMBew9Gl5YKz5yzEye68SrtSZPsHyLV7SEml4NLFYpWDi
Ss2rMadK1lrZpLgO6O+nQ048rQ17D7MHvtmZmW6RW7qv3Mrb2yZevc59JkZPvCxgNNnPvLjUZnJr
hYQ6c47aO0pHfzfS9bai9I9D1s3e9dWxDJn4ZrOquVSWfiLl7XnMzHGzYBYNUgM3fa3MnYWqPDWd
de/jqAstJ77mBdafsdchR6D07nyVbJxk0O5uxg6ZVmb2FtZfgz7YL6EnoRIFwOuAK8JlMjm7Yxtw
VkVuOptY+N5TmNEI6WdepE6du29dZH2GkneDwJCsj/bWTDl2CoY0gx3l9yYD5gp05M4OltNWLKKH
6XW/oPXde172k6I2n0VnC+HSbUVJJrgh76Ra/W0bv2fzlS91mBXcC1K+LN9lR9OwQ19EPBqmX0Ix
KSfTFPDxQAIysR33Bfs2etptoRQ6pnHSmUcg29Sa6/KiL+lBviER8M3gRL8uNQhLZGYVEc3qmeru
daRJ+DEcl6AKnlhjFbOecFtkJgomVzs3aRpDLmDgU1fMdJ2qvrUydK40n0E8wEHgyOncl1gvWjVr
S4MRUdtBua6Nql6DVkN90iEIn0+gDu5Um79uzcpJedxG0bUhpUfJ2jprVXwPlT3NqeyrrsqwPplJ
cqVaLY8BVonE6hKdUAw329aDJg6qcsl50wO8JrG0v9PSTFLCrEZjHAV3elXGwZteVtNlQq20J8Dy
vUna8RSTarULU4tUwqodvhmVyo/9PfZCOnHsupfloyDC/dE4Vf40tC7Z027/yrcvF1FAVg2uOU5x
y0PHQlGUJN7OeTKG9J7Tgjwfn+7DauopZiuM9lzAkWQq6VabgOTJriUrWufM8qRjNmJQ44gXzCDY
zfSIWLyc4jOnE3+eWv3kClSnE67T49T4QJ+wTXmsplh2nmvfFG/WNB4HXJHtjN2MNZ5ayIRgxIqw
WiJpIBWOO9GiAskNdM8twl0E2NEI8bdI/LuWdBAd0xmw5Y76brCw1td+mGNkZVeJBzKoQoGUOky+
vnmehvnWzCkTy0Oc+jpS2LE9CjREuvCxkVhWsglDT2N759jt9fEHjuy7ZmrI1rgHr/NnQ5eECKKZ
7Y7JCGAUOWM9NPaLHL1XH+70TXJOxMVpnyvMQwyZq03X0SrBHDtQII6onzTMHVYOJUaQKvRAxb/h
SkC+MacIJhP/3TaT+LOKAdVX9k4PUMrkWuJ+v+NRHPkUQiQ5CPYJP0mLW1gF4nMIM5YQhHrrSUXg
JCz/338hhRoZSPGoMyHNJCLPWgeDOUZhv5t0i4SUsMw3gNQ80t1V9saJhzbpQE7BqqjMAn1rMu41
UUz7uFKvnRQn8rx43ibKzUEREZAwu71SDDSHWNTHVnbvFRPXv6DU1oG/SqcaNEwU2mveYe+KiGrc
GmLgHEye0dN3Vkjf0nud8/+WB2GOwyp3aVwPPmyjTMQ3zqwcrsfwmZ0EeiuZ5myYfnb8fv5amL0J
67lmNMLZEoGWT8SkDf91E7WYZNEI8C5KshjzKMkOAxkpBEroD/TW2Q62QrMt1Mgy0mgo6pr24BRT
8KSANeV4kO3J13+zbjAUmMxxP3n23641tR809YEAza8XVOaMpjHXsGG8+HHpPqXEnkRZeDRMuAyY
yWrk3fjZ/cjamnGG0IiZ/Y25/mPewY9tCBqr9dEyaAbm80CzOb5Wf2vfwl3OZUwIPC+3W/bysNzu
eIUZOs6tHJudvGI+tA0Mxs5II1z6/UStC9Sjlef9mPyXYOyija48+SxLoEjfeYt0vPxNKzV3/723
BQhYyjWu7AfVdXRAwTvhULXcbQqIf5faOGkqBlvU1k590PjnA7JjwCWwrNZdhao5ney9n+GLXOla
8gfLc74DxLIZKMUn5LSNl9FL6OS0z1EVv+ZAjo+jspoLiFxwXUJsesxNaPLzh5i5tEtO4bIDaIbi
hV8WaWxY5kl51Y7YL+NGgJZ99ht8bINr2GuSDEm2qoOD2bTaRotlv5mwRd99qf/lt0Nb5XUQNHkA
LgRD6GymsdRfATvQTW7M/ikty1Oo9HdCgtWT1iEKKXX1e1BRdMrpLLTu+zck2ZrPVlNc+FfVEiiC
IdfHA4w8waCzswNu7D6aFhF7ouVoKjUGk76jkSGFIV451oFN5jNFXP0+jfSxsW4EzSykAsM6r96N
gYCzbvMfJZOSdgbhT7hZGalzdMb9TEiFaZec5Oq4vKTJNH55mrbqRiNBnvwZgkG7Fx0av24I3Usg
B9TV3cwJC+QldR2m5WaIIhMeFJxbaFdoHGuPX5T8MEp4Ify3Uexi3COHMmLYHFJWm50cnpa1E18Q
U4YkAS1oahh5JsaxABcexbwlG3HSborY3i7RvkMMECoq7N33tWZ0uK5zy/rlzGTmqjOh3eQtPpSW
GehkjxjENF8dhsL41cUq2cK8IHQh70546jhkhDi5xGRap8hE/1GNJn48jc5SEsd/eKHNd2HplGcE
WeoQdSp6PkfNsLuDEAVm+tQCa58xucKcWBiB8VQUIZ4Boymf+kMhsoazfz5tibRBadBZK3Nq6TGY
doERUWiHoKdSLpWGtGXONK1soFZScl8Mlug3ygQP4vbNGhHDcHO8+iz7fTYY7Z2Mgzk5PPZAV3NS
yvHLLK/WshTSECXdzTKSjT+vDIGeY0Fw7O6UDjPpOMm31cyloK/So2+djK/QBNaqNgu7mLedq87w
I9S8Q3RrPQPyWI9/dnnZUlxlW9c8kLNZ3T1B9d2F5rZIpH5wl5Wq0dtdzcR6Vxt4c7yZKdtXLhxk
OyQ/wPMPoikmDuifY0uUX57oH8tv1Q3b31t6RhN+jnZC9NtdjdogZ5K7ttL15ph36bRrRu8rbK1X
s/O6Z6fnNoiDiBkvYmdO44O8402doRnNzejHo1EVzt4a7PRzlIgc4yLFn6oqfRt2WfUYCwRHsejs
W9cHHxpMzc8BLjFaBqH2OhfDSjVDvgN4D1xmvnkGSiaMAXhJkzpcR6XKntOqJKIBlVZhy+ZJ9kwA
9dx59vQRqObcGSYQbFN5RXjp0PfeoJF/asLvjhWAMprchPB1FWQTgvE2E4DDS0qsCh00jt5mz6at
OCxuDHe25hDu+lheGkaUKLCI+mvmSTy5i92BCLr0HKYchZLQ0g65kZTYGThw+ZQCZ80ur1ENPXWQ
8l6AvwYCxpMlTmS2NVwxM2w6uI5rOzHrY66DPG0SOPbZDGqecPfiu4CWmRF3s0pzFC7WJOJjaEDK
6IsMd+wcr1vr7m9Ake5La7MoGEU0zytBsDtSZ2GBFnOqy8jBIFFbqPAqn3E27N7RLywgK0jHlpRc
JZ1p5Xl1fGlz3HqGnr/Zoxx+LysAw6vqPOD43XY1d8ZoVf1G9AigW4PlXyaDtyFEl//vOtmtIiOU
IzVrV6Ya5OOmOZ0AKbEmGyj2zOxj6NFWOIgUMKhnuI+LIr/EbTzB2BhRsobqUc0mvgJ32kb3Kn6E
r0FtUjWxOSl+pKhshmvyr2UxddIPtxm7mx8X7rpI7fwAbh+DNNvqysc6/GzZ9dVHEEASoX6z0H+t
C3w9O56ifqBvvRprtY1cytrlFW8iq8Taj/e9ClV6QYvh7KZCcCqdlHOlt4lhT6A59OjPbKumqY5l
M/6haxOuS71viMb5Ax0YLWNP2oAN4qfxNH8buOiumM7XGKUKrPyhZLcItJVA3fmzbZTYD0Pc4+mc
og8BowuhAReUep5IJ38WmM52ZW8Mj+9Xq+iHCFErd4RZd1hlgAQgFPouYQHHnl0WX1jiB1r/A2cC
aCeVVRxgKITn1LM4Cs0ZwYKFdiM5um+X/Rj/FD8EZ6U4dMhZufWoLW1k2e1v8n+MYzQfx4XdYnKV
GsLRysFiOXSrYeTSbDP7Ja5tdFejzXPX0VHPax7A70bc4jbor02NptyHBbBEEkwWpfVUVYCtgIqs
wPwweaFYsIzyTofM3zQ+plKN79iauorAS8+ULhFcwsqN7mWrDlarPYF5TZh+9fBJYsQvuIZoqwK4
rbTceiFqu8d01BCME+Xdeik4+yi5e1EnL6GskekhyDouRWopTcSrYfyixvtyrRcerl2lKrg/yXCn
S+qelxIVKDVSMMe4+HOcGneavqFJ3JBgAZhfuRob4uwU0+Y4G6ah1lZrMSf4eGnupYo27eC+mtxG
z1Yf21fMAM+N0Ltjb+oXerXVukNwd5ogwKFf1OS5s8O3Oiy2lT1i8S466+IZ9kfpDlwR8xHKJKwI
Y7Z+htbQnGWxLiSOs9CiGwlihMpHRPBO++FUSO9B5nlK3NIo1tj5eLd67QJ6Mb7C9qORgPgfvZyN
2cXAQxo3unVDDN+jEk21I+Et1tjZlyir6813h4AhmAsG7Za0+ls85kAR+0zeCua71yaY460+6KeU
bGm+do8mCzOFOb0ZPdp1FBwgdp0OsVkdtthIH2GDYd/DlRBmxqb3YCyg8ArOCoUqavJsfmcTjWKZ
v5hch0dbKm+LbcZCiKW2I9gOu8m0R2ZYvC2e46/jwZbvy9I+te3bkOfHKUn1+4DQb53ruEqriYBA
2zafqw7OlEM8FtjZzDyJUPvySvE+xSL6tD1GvkUHqAd1zSvagLpFfuPAwr6Luv5BYTVcrLyv9wHh
DlD9aBONCRAXXfTqaEhrNUpc2GMOsfP7gKuV8YfGPfpe1N60ilPpXOmBgg4dq49aZOo2NaRupTJC
Pm/+cHtA/+2YRw+Miu7WyOiNdZMbPupzflm2D+VByvle/FNnCvbmPJrzWpldl49kh8u0x5F5CKLe
emhN+d4JI/4p0ZC6g7qnFvJNH+diUwLM50lr/F7CAsvBpvMHv15R7e/4jp3NgXHW2sZn/IUHekPl
oYOzcx4iLTpT/RDwgMql14/D1MTP1ALJWzpRtdbizc2dQwz2zfQcAqcNuqshSVDrMdWHi7JH5A1D
OKBfa1+lp0NqUfULhhTmCHhNoVmE6o0WDBbnRh2TAODMcp0YITb2dtg4dVoQppABAu9JKUzT8Gsp
pay4+YyLj+U3oV3SXwqLJVF1L1EyGT5L3JBc0VnvaS7pm1hn8J5qDByKEDLYElNO22z4biAw2QXC
wcW2ysn2vuh9/a/WGcWFRpvcxrhayh4KD0+HwOcOsB5Z/156pEvbLNX6nT5M/fP3whwR32riLF4u
Lg0+aYZiX9U4+NH3muFRbzk9IGrKX7FOWxxw56Jo9CdjzZEkvBbdD2Zrq1AF1LaZ/itqQZ/bQ/XH
mW/DFBHTnmQCk52WSGcYGKuhaoILJywgXD1bdlQfBxtXXl7b71kYaG+jx8Ei4t1Ee5D6d5ejKPw4
I/yakjeDGJ4/U8sSItq0ePbGlLJ0itLDsjgK5QXvo1m8OeWQPVURufIAx55kqeTPpGbMjgUs3OlY
LX7G3oCQTBMxOClF3YiIbN7D0SVfE0BY41KgzQ8lgJMRzcZxKQOFQX5RVpjqqkUjKCe/fvPwgizb
zJTAu7asrtFIdCaG4Dvuw7PEew0wLk+CdutnMfqxMSt3tmQoRAG5XUIvsraxT+UgX4xw8T8IHY8X
hru+qs//PVQ5iQWCQdcZJegdVYpBnyJKLySX6fvUKVicR4CzQEQ3XsDgctkYm1EzbpzGm0NOYvg6
Z5b3l/gugGVjA25cTgD+I9iJHmP1iyitmMFy1OwTn7cMH4w6GWKurySq2tKPmejT46J8ssq1OyWo
IuhMu2fYYP7ebNtTH8UaJEoy3grOENtJFIytKswJsajSfWHRgyhLDv/B3FZNlF3SnuoemecY+97n
pzmo6FaGU7UP2lvlXTQdT28I41/FBJlM69Eh0mRmvTHb56Rpro2apjuwbsC8Gb7xGJXUiWmm9cq+
E2x8E8lx59v0VTgyLKWPM7WH0JrAsYhRHhxoJjREsIqUoTMcpMLyUWV9e+4mL9rMdk5MtQPk6YK8
BHRxnw1p2uveoU3KtZb+6LKTv8QXYeUE2pO4UIQqC7MN5Nmw16ZjVarqe4fXCqSwrSNxihr63+Vi
kg4EuKTn/rNF3zwVffKVUaJuTJpwLAjmexpEcI14adlZN4kpop8jsKnIHH+ynh0iu0nWYSrsFzOc
XjMwBCfad80LGtLgtFx8uQPWqq6yt9SwDejqaPV0zbf3TYLMCqVwZ4g/TpodYEJgaByuc6vweyKx
5B4mZRgdZWPpm6DnJBynU3szE/nkmWV61MPeZY/3wqvlgb8BdEvq4+zI9/DiY7IAvGHKVZ7I/GoF
SHog31xjVYbH5W1oNATf9qBfmKAxl/ZMTgckrIJWkGuy64O9UHmwXiLaqpgDGi2EV/hQ7h4HRLR2
Whu3F5Wja7niIPCFRESaPsuJOVVciqfQKZw/wmlunQkqpaUBt+HcuaZSMx6ph76rLDnkJtS54ZBq
rxVD+lUxIK6AnXpNK+9Rmz0txpgW2NJLhXEYFQ9LDtF2LPo/QKxmjGZLDFOEIwoZlUJuTTRbnvVP
qqRqB/6XIjMTxo8gC5IdfyRpJPPP8MRamSTlBr35gxrkT5rTRUYCP4HboDAXsUZn1+/Cy1LPfXcW
6l8liW7PjUVW0Gxj13LjvDRdTQ7Ac/PTVfbs9Sn+0djsUKGb/nVU5AcsF9lyKlpWR80KwZsZaLeW
r6VuTcclc56m2n0f5k6+lYX10UuxS4IA3lEMvDGM9ngRTfdGGw48RgMlfPnUiD2iZ3IhZibiRwqP
8L2jKMVNOZ6Q7p0x4BYPh0SQh85mv/y+yQPJGydWvQkKoR6OsGOkSQQaADanydaRwuMkY/wcF9XD
MSJMhbnPuyVnVa6QG+HE7TYc+3KP+kKtCI34iVQeN9PIPr/c0XZtX2uT7DBtuul65/wJgvwJ83XH
pk8TuHLOldub7+VUPGMBhnWr3J4ZCTiwJG3RsSdFfbTH5DNty/yow5O5tQEaJ3aPI75T0LaC7gfx
gpvQbv8JOnLPHm5DMmVNnYQaOlHLW7j8LrsnsiCgurhErugvy0eWg6vuu+PpoOfGLiPvmTOizzJo
/9aF/gpbJbiWHO1Ylxg5LN9hI8FLM7gZXkjlH5P/hugKp2jcTnutR48OtDy+hdy4exIAUEzNC5qT
pb8ndFhLnNRE/EItU7L7kAj/dNEtzZke1JBGIQ/LU84ZAB2UcxJWPO2+b89w5uA38FervE/Xy/KO
oqm6mGNYn7Ng7kcjwbQucfm3cSPvQ+Ah3lUI5Q0iZUALpTuVGMmpz4cX8o3fLI6USxlTZON06zWU
5c0u7GpqUDGYl6gvJ8oYPs4N5qXpewaW+Yoo6FOZaE6/jymVX8Hb9GP1KAT3i9MWP1MDKbsTUzdq
CWzC5fiKqdfnSOD2uzZ7MTXCKeoZ47XccQXlML542vRj89QzEDiP1vgVY9p+YGP6f8ydWZfiTJKm
/0qd73qo1oaQ5nT1OePa2LcgguWGAwTBLgQSCPHr5zGRVZ2Z9U1mV89NBxGEkITLF3Nzt+21Wv90
fO4aqaWDe3x4LBLt2AFqBbuCTjoNSFVHw8lblUjy7vn2QO51lXG3jfeno/Vfq73lGG0TLJk7wm43
ja3rwIZSPMMhlUapNLeO+I7nLJS7k9O6sclBcwO2B8lb7d/lS/85kadmaiYWMN12HBOPAu2nlLLY
Hasn8+kQHbiLiXk7HcxAwzsRWV8HP84hrWn2Ucq8eLA5oQNxkM4HcVcmy3HbyY95L89rKcGM8TO0
8gdIeYZ2atgJks6+Etwqttm43O6kfAfE87SN16VW/NcZW03JyPp9XlzN1rF+GzX8GbG76472YzZS
HYLR7ucCPxDQnkkNlT0ueCiivKfl9fyUjTSnUt/eMpIfVACmOruPMbh+SbTZxo96ZvVi+1ZETnbc
TsESqdcqejq6EtnU2d2zKjTEecvYVvDHPexRTqRhvAXu7mGl1fbuYS8qe9uFtuz3w+0CvHoNmPLd
g8XnivoivD4fjpo/nMPbpmI0YzrHK4268WFn/y6HfO2nbgB4SCOE2HAwJxhGrSrXVwt44Sb92x/6
/wKlzzaLYnMNjHzjOxtwAeIt0R+Sjq40RaBqrOFy/WldSTZD+kp22/cz2QnAnDkTBtVMreqUFZM8
AGZWCQCc+fj1OOk/j5NUEGxHDKeWS5Zn4ydiqxBKPs+uW2Zi4RaedsnnjS0gHUi0FVzlbui9H2Z1
RCTfpQkM/KG3w/SxAeuyMrpkYP3Mi2QG8tesSG+kAbY2Hdydnd+kJjYlc+2PtGRQyZqjadVqDXO1
TJjvOrE4geROVgfDBwwbDaeDqgpX5Eu7XPy0FB+8tKbh9prdzv3qSe1RISV3Ejgezvi0k+r3nD9A
o51XDs1zqjeTeVxtVfYXkwzSJsgWdo4HNOD3O/Iub/CVwT05axoJPuLlvHjWDnFQuWhgyN/TLabL
TI+2bq0PJjbodgAdBFatNvzNqPxz4nrTcjCi6jY+2VVAgn5scbUoMFlo5Ix6uYDkt103PiVASlUM
Nu27s69XDbMBZBW5imvxUNNwQ6rZ+8Gvq2H8aTXwqK5WbcvUTfunasAk7hvnScAOuC70jvWhVR8W
u8Tj/q3yeNteiRVHKNfpaQCx9ljqg0dMHyVndv/azWzqLoHdO5c0X/glukQ0k1XtTp7PkX5GvDjZ
+Qpsod8lizYkU/WP5ELf8FNF+sBrSP9pzj3AKdjvDnusj1f88ec5jmrgESY+zlbgBJwAPL+Tslbp
+9vzPdUrZK56ViY6+rcO2A1rMo6RfXR/qLW3FTyQjSpCb2rfE2QA0KrcWoU9xnbT3OWbOlhfxfjX
XW7JfPux8nBOk6XDsHDRgIf+OPI7zTiizr2RouZyMSBahNIjUqh9LQ4Ed+YAzFSAZ0YfY4ICRZhd
+ZZr1qKcDElxLhpXyegIjlfsJdbBYlpiYzzWSA8Zp6Ayze+H1rPQjcbl+PDMh2718sOTPJJCXhsk
Qx80KYLzLcIm7s6VIFIL9+nYrlzr233aOuxxb66k80jil/yDdiZFcdEkMUMK+isb6HL7a7laJ67F
lc4O06ydU9XnuSAN2/E+uuZbt++QKxJ3190u+HXn/Rm9mo7hmK4u+a/huj923v5KFmL79AR2jo3a
OSczTXHbt/dxFUcdB5/UWPDl5vuMoGp2qyomp4TxJKV3GfHJov4k4wAunalRQccNynBlQwKaPeFr
8RNNICkPAueKNv2/U2tTd1geeCPG7sdaY8S+aVlyp9ZYYYKnTQjF2bVJJfTIzsCnXZ+NPR53RDnn
3TTdRLmdJm0sssPcITipKHDgu2V45bob8/1iN9Pt3Q6ARkR3e+tcxHFllx6z3/W0LN/fkynLhUHm
KNeipx3DrP2ULT5+1Awy+mxdn9twozteJLAglkCaO/myn6gusEgPE+ILG2yrSFNRNRuZe8CwjedI
RoTvCfTZ6823T7ETpe6B6MfNbofeVa8D/FEAaL7v/Lqb/2ml02wDJkaGbNd1yw3Wj92c3efa+abj
3GinuHKYx0mcWnnLwVgKrGA1nwwLZ+uQqtA2B6fD3PBNFsxmvkeKx4pLSt/TCYAw56B3d3OyvyUA
GXSdvdX+dS0NGezvO5Za2vStVbMcU2MnLiz5u7VuQwRlcXuQnNjQMMbYBvnpt7vHwjg4tzreHsHp
kozLrX4FrAFVdfYV2Bxm+mP1mL2dahqx9mlBekHR9R2P29l5v+k4NWxlpal3ujllRVubHzP/bLl4
SR/mM0O/JENtY/1m61PuHL5viWGDeGTrroEfngvMtPljS66xbhLVTxAdWFWENjsb/Olj2PCL71/v
Rf2S7JsW2NYRmr12ur90LdQB76eEM7erdW6c482AvK95D7Ig6GCbtAU04YjyInLN66NeMQdE+iRT
XAp05VobuiLRzo3jUWvr270eXZNLrQHCo+H9ZpC0Pxklw2CymlUXmyt7kh/bVsFwvT0dbI3ppzIU
1sPqnnSnhwzoUZwELW+vHZ6z/dGcwFqfQ6ILXpb8kvLwttt1H7hw1JhAwEdJWqvL84Cqzi16KH3j
LbEnIpbquCDYLngE1Vgz3/c38c6Pr007sckMe3uSdP0RJzhNnSQa3kLcLJ7Hj3x3cyM4bunrRjjB
EnSYonHHLcqjp0mQhtZZJYTXEpmWXxob0DVHj4Ty5phAN2hku6ikcQQsvV9YHVnNxWZpzx1CqN0j
+YH2+fOMD+oJ/EvE4EsYJy672W06IzNnjUBf7RQWc5KCW4/njoUeG8shNtHxucC7Jidj3nAkS7GD
Q7tr559GVnlMMdvhCmhYToTjOyYR60SWpPhyjsjcjRIWH5bMLfJ25tj9Jylg4mSO1pfUCcbl0DFB
3uxW8OAIHzcyMxE+CHBIDbtUnoVFQoDBNSPaGjc6skCziifbJAehcasJZFInO+DUn1xuhE2K02Kl
Nq+FN86Xtp74SHr1E2ilD+umteeHClkEre7lTlCPsyE1WbozWpaRjI2r/vIQNC82pllxG7qmpM1+
HV6cO8AporncACOntntAKk56DR9UshfatfsU1yMg+68Ht+4CbdmIr8/lS9tQrVoX8PaPKQiBxEXk
CTH3VTKctg3LdevVHdkqdqjpRwCeV/0jukftMIsLzBDuYWMwFfBTMR6gIj9t0lHe0mIXmZc8JE4o
JkzYJG/gnZi20l8KlLlU3aq73fJ2fX7ocJFSBWXnW6Bx3Gfau+HaT3oGnDUQNeGMu2T82M2J40bS
hxzGug7WYAqgId7nDx1D5+00ulWfWm/HHuucbjEr7Qy9tc3ASHFw2mrWbhk5Aq+PDwcsIbxC7tdm
1QQ5oLhZhE+B2o4/veB6n9Z2fn4Ms312aO0ADgPEfGjlJGYnM0FwJcKu1M4dwVog8+Dc9PIDmGc2
kYOe/jDe84yEejvzhtRlGS+2mc5x/tmAwYfy2W2XR9k9+8qtGrbqX7OJUrj7ngPCyw3UpkA72K4l
C+aPXAK/n6ODcKT7Ji7YgJ1ggjQTksAX9yqOczbgehsmsFHZVlrlRUm2qR1yZ+pWr/VCw6dBrw5f
8nNavWj16qnqNgu0KXdxV9zYxQo8fABYqnlaTxL4iHa4ZKOSdjfvlpXhKHC3rdbjYDvgaZMv7aaB
7RAXtUOICzmCHg4Fbces4TZZxV/XRy9RDUFAwNE2nbOr2D+s5fNUkMFpQ4pd8vPUnfnj7WY/HM/N
Cm0akz8SKArjY4OexQY6tLWBrSPrk/7FNEiDnVlzgGzmRvt4uxZBUsNm8esu1v9JV2IbJos6UiyS
0j9vl4kC21sVVFH+5oqlSlbLE+kUbi5xfrbutIFUIDgb5SyToDI5p/NN5CIdRMiMwC5X3KZjViqh
WZD969cVM2R1+3Hs0a5qlu3aFmIIO/kfxz4+7c+X3VWr+gAemA2nlrOnA16LkxNw7s/qfp6DIZzq
GYsiDOVcQ4OjuTVcWUugfpLzOqSB3hEqaNxIIY/85KHlrbarwJFXgBXC194N07gYbIna+U3lzX9e
3kybOW+htKgBeGj+pLwpzuf4hoUG8VNWk9KSQRzyBgnqqLfRT72xrfSITHmM4HPNUhfl4tLcJdpL
leQ3t49v89jV2te7tvXx4ctDBtAY3XO20CDxT2rapqlt7btvVaq3dmnmcfbOvrvVr5uuZZEUPCWD
6mHrhqRRvQ62KeAdc9fAuZYsZy0SGpGvEn90XT/Of7O1rf2J0IuvHvPWgLCwQ/ykEYmPMc5BafWb
7I2z1z3QwZfZqsP8Qd4FsFbQfmy24XnrnnFCwMVsYwIddtU3WqRVk3cWxVumgG8CklFsA7jiOCHh
zcSC6RqOoYQKBlV9Pt0aREeci/297Vwq5C0ulbNVIpvLzUN4OEny82e2xC/EqJ/0x1tpvrRwZQbw
5Q5ONjtFP8+LKbj6rfNcMmqdizOLYzLdS9yGvid+BTj7fSh5NrpEDfZKH7MzIqy6HucTknUT4ZRs
SMOgkbrzlJPqD/cFzQcUxupqxWN5uls9TXy95xmpDcJie2HDbB0crC64VT7cy86zHVtrG3HmfGwT
woN1s10FA7b53FyJgrKcJxMT5HAjvzd/PcH+bDtv2lWIs6aZLhos4QzfbZRtEpU4p4fERObY80uO
eK8QVFn6LBF53gBCqZhtwMW17vsCb9Odh1NLMrUzLcTpT2s8n5iqRD0PBO7R0dqPe5YzxqIi/01V
RRj6iRdYSPNmzdUsy6waP1UVn9j9pXq72EBQVfbDh1GL7tphF22exNJoJ+vadBwilopn9Y4isubW
E0Ob2ADTNV2EjsZ/ozJVCwAfS9cQM2o/6XS02v62r1x127+cUgA1r+LsiMtmeL2Sl/1p3mukPE2R
j+7ZMcgLp1bPTgc3uB+3h8Y5OZ1+1zc/6x8123QsF2ndgpAIZRI++t0wSlxSoSfPmp/EhdOokM+i
ARBQ48BmxMP/F4wxx2DV3+7Y+N4Aeymqdh8mqq6HpKZcDSxVdd6f92HhAmZ9wit/8sAc+d0w/tvq
8b83a3Djj8XmHKf/8e98Xp0T8LLJWfPTx//o7FakgT9/Zf8uX/vHbT9+6T+i9bm7OK3TX940Avr1
fPr5lh+K5enfaucvssUPH4I422XF4La+FsN1ejtmZRVoh9z5X734l3VZyqhI1n/7Y3W+4YRDaZvd
Of7j26XG59/+MES4/7fvy/92Udr4tz/UOV7srut/+sZ6kWZ/+4NsVn9lIUElA6mxg2NL9Mdf8vXf
L1mGVsPVjbSoYumA08bna7ZFM2781dQN23ZrVUtDocOX0vPt2xXIlu2kyPJog40//l6zH0bwP0f0
L/Ht1AeAOkPh/pPCCLUmbqIsz1XwO5DiUA78SH0PVC/kTMRp55wZH7adfRZEvxKq2gFXZ3S8pl8H
F4iUU/W0AvZrSTZkwi/vbycDaMpjWhxVxbVQKBU4gB1JCuk+h1miWUq7br2ng6z0Xb9+q/33tdWr
P2pdyuoyc5GoMT79yabilpNWuVo76b5TO9TxG3VVhQBtAEdJS1lsd53NiUBiJI9N/myf9T2bM+D0
QSjE3QCNKylp8Mw84AuYsf9U7NwivPyRfzSyk2zdZ++Kd7YqTpb3sJJKgJa3dzFI4Y37nDNH3CRT
0AVYBWJlz8AMxwCJegBQPUFqOSxQTDFJH1FVL9rH1KnHNXOmYb9XZD4ZX44NV39+XCpEbV2qBBmT
WvoWVkh6R1C8fzvgk3K8rQ0XFMaraR7wznkO8QvYKGjqiN29YM9QnSEygECes493zdEzJzBucz70
N+e7pXSD5DtXYvque5AQCjJqPUBdbWyOGZlTH7U68hSRk1l4JJ+PB/T/Ljtn0Qks5UqG69D1bL2d
SOWNh8aDkCM3sIpr+/kAjXmH3VkBuBqry3P7ZWuAWOvaqmIkfaLzZknlFuBuhQX2kajbCSCz48MC
IdH0SfmzImvq+nTCOHrKz2ClYUe5EgFfMLDs33DHda+7SpQC7XNjI31BOXmwZ4XjvoGSM0hwYcSh
yLvn2minsXtP0nQFtNsumLPDQkt7bScEz+ZzXLov5kqrnt800BvwY96sDycCwK43vIg0diqnig5k
7gENJwmW7mZtdC+2w/uz9p7n5k1Z+dcRf2iPnJzPkKBDG/hNr5KCPQiITXeLO7YLqIl6AA6Ag5q2
A00J72t0/fggEKjvIIrUtvnmtf38lxjtn3PHH3ju/x8v/h/IaHU0/2gnf8lt/8/y9pfOLV18z27/
83svnlut/lWDs5F8zqpasDaHJf7FcuWK5uqGU62JTccWfveN4xrVvxKsXKu6BuxFM2DV/2C5cgld
gw2H/FeYLfrRH/lXDdQyWD1CJNtqXLjYgvzIbk+1KjsPHWDkzD+pj9mol6reTo0earScLWeEHKje
sscb51M1A5hXLa0gVUtdjTA7quVOrnPe8OQad17UbKZ5NTUh75U6qU7hkddIZT4Q3GpSeINJ4p/V
7CzHZG3jpNx1UhNXfXxQA/l0UJPPj4+D0jxXLZe93nLEYwhw9UcXD59L3/BmM1eeRTHkwVNSzuTb
d6uqVVUTorLlDBkd5Z4ZT5ZnFB5TWn3m6rOmOnLtTPEj3LqkLPlEnU+qRWJjqZDcL51CFmc+St0+
8sFBtUz1eeD484MP+D+o1qe8wz38wcfnTRWRPBd9IT0hL/qz7JQJlQABnALl9fEhFf6ocrupgCj3
ck+bXVd7r5V7H9J2PAbVB01p8UTuRM2EMlH+5941LO+Qu7Cs8s2b+qhwHxFOweMWEDlDTuNL3ja0
JramlMRE71ixOT1fk3K7usWgTeBx9JzyXJ6S04M12kqaW4ZOR20QPcNnOJncvJagjzF4Jil18FnD
Xda7AN5E9pxz80qs3idJ2U4KFRW+i+NsSs6KntF59gB/EkgxIMdvavexb2jN+YAEMneW7e6lG0/J
f2FvvAPgdWZAgGgcpnaXpFu1WpN8efvsTXcH8wIvgKaxaczzjvv0geUG9wbX3YK0zE2zDmaBN1v2
3BdFzkajjVrzN4rMc+OWhLiNg/mUColCy//4farR6wwUxcVlj5BibhgKcY2g9T2J7oxoHm0G5vnq
NS5KumRJunQVDUnCqtZPNeSdubH3S1pUy4uSRw/X641c4g30lc3g2bpELMqHAZkVtsod3xsZL4OZ
IORdg2SgL8ODHj4/vwYfg8+WUB9ljSBFHJgUuWlRNAMkFpEJDLsDRVfU8iwPoxEbFYIJoUYcLnt8
Khuh0xJOSIu5xFuAWuLE7gizG9RTP4bSeJlBXBeKFDJlcjzUcM2FJdOaOCePeb3cekvbW3KtnBHl
XUvmeW/JPOeTfLlHZZg98mx5+oyb6chxn54Zpd6SevEFyupdPHmsfJ1f/oVnj3f5VuPJmySQHjNW
p1nqjZbLC/O5Y3gYA8tbHhRMr9Dh5RR9PY1SyzaPGH0OKB0OxAN7S37KzzyPD6MeLnnB0fBIYqG3
ak+fWNjqGKd86Tjmw2teUkjBuMBo5Ek94X1LMDw67hiE/cQ31ubBu2yUPjKCiyoCmi8P7C07yF3J
tEcGHl8LboEdzQeVXnVybXPHU/XKvmOKS7kULL/yEMZZGJ6wGTlCd1G+5MzrPNVZwi+EBsrOr9G4
UTT3R9Kx5ExjuKQXntJ78vpGD9T61SdEh5cETyVhPHBJSsmDCc9f9l7UC7GS44ovCrlIc/GX9IWC
1+thw5nafacBSrNxDwgMIQ/1/F5/cIN025C7oJbhfWkDaQKOCopcdlwgWvqkeqy2wOuJTvUTq0O4
XMpyAcnSFiGkkm6klbMlvUfleF+GW/h4yRtHo3V/Oh4Oy9pgZS1JW24pj0Ji+anvt6HderSUa5AS
47ykLH43QmyTmdzETH1RxaikAXk+tX0NtixUAH1RDxmBmawinZkMqrxcTsnr820g05ONvFq6qlfW
GuYAkaXqNc1ffISBleaB5x5KA6WlvXU3UYtpu7+Gv8Bdyg4uayusdckdZV2H63GsptNxe7Xuz30p
U6d4eZCQBd8bQu9UVdoBd+l2F93pcCTD40frFQ28K8ZwfWdE1hWPTFa8KGVNVzCaMjVpGN+nDQ+f
JlCY7UlHUfKaUH9uk/m5U/1g2l5F/b6MLMX2h/0IzDBvOHzRx5Lny0VGXRoBG1wPV8IO5ebhsKS9
1INAhVw3KhpP++uoz7W1B+UcOpXhvXWvzxungHv7a8zQ9mfSEmIiw4HaL1eZguh4QJ8nrFf98Tii
Di9aLBvZh9i4k4sP1SAPk0/Dh6RJV8OS/KVSf3+NYAsM0NaDEOTci9OXxAEdhARVqNH67NFs+hXC
IYZH/nN3j+Ml/baUr8kUKzsKiiq/LITP7T03XMqBPJJ51O9HfSaMjE5/vTrJpHuqdUTnrvv9cbfr
7VXzfaveEtVsbtVXrgb8fr29LRbdLVe4VPXem4sFvjDKUaAUedNEdae613UU797T6wa5H0yfXv8o
48rko+lrGfK7YoxqHm9HxcX2lJ/u+/uCoHL1Jc98e2+Ppzyl2Z3Gavw+7bZjFXDU7rfH1E49PEtF
q/Fq3D95w/GCZ0KM42kXMouD5l4tDPW+WLx3p93F+2Cr3puQ31XtOdBUdzxuTylvPB0fKdHmoD+G
gOT0eLxqEwjuAZgstaZWtClWlI7HLa/udDFdNA3VXUylCKk4FaWcPhUDRTuY2tSrPe33oYD+aj2m
WKHHdRtJR83DNneO+205248pmDbd/HE0HlMLajJ1OFeEXaYVJVN+e9we92lXeypd1W4/PCrFg2kt
V191yn2qR0s5Yat2dzoN+NenBkxQ6bLpFNuJohe601UUq53Xn07fu9w+BlRMjekZPC2CMc2QFr1P
aTHddeV2enTKRdgBx90FA88/Q2Y997apgQxdeUNZ24Dqc1La4HCBwhx5fFlXqiTdy7lXz3NAIWUF
pRh6iPg1YeIbtVofVUY3RathhXPCWmQ6ynyVY6YRc7xP2XTFWAYE6oRI18Px+9uC+TvtNhMVcfNw
0eTh9HQbkpGxld4c9oVZ0LHjMVzAozZT7oiiYNGcqwWdxYmyNXIsfSG/tLE8Dm53NZ2rKfHvEAn4
Ep6QPt4dvMhxzJ+cBXFX5f68PLvAp1FtvJxTuic3SrU3Cpw/lTZIOMhDExXgNnYc7oC37xo7VfvS
Qd0ZmV88VIp//b3GWsqQ15MHkYCCcoSzrORAGCgMteSpa85QD4Y9kYvDTeOo3h212KvEe18UPnOW
QZWJ+6o387YoK8wuw9NC3WNGyVWZ1PJg3QsSnpn7uG7fQA9qnMGnSvo56PfbhTUhYDS/RTowsZP8
iqOXSmjAzUu+HoNaAPxWy2lI/YBapLoVz/XcYCUfQSbzaiFO981Ho/NEusIBgyVX5I1z2Z4x3XdV
0CKB9Pyx8QFE2QtPEZQ2XgmZyQXp0r8fzxXTkEm2ApFWrWg7LIffWtdpOA3CaODbsnF6bc4unlRr
xb1CiDYFvd4pHVzAUMjwyHoBQpN34Na5P+zHrT7qCj5uor7jk0mW4gBSpyHQ7g6uJCWkPkhD3j24
B0IK90ALkVukE43QUF8kXYDNkQibPgU+mGFiWGRstlRgJbUjtWowvioYoaE0RR/kvibMS0ZtXw4a
CCLIPe9QbOIhyRV896rgEcKnpETGlilFZIdHW6SXYIkkdOQlPbIab1XsQV9HxfK1lJPd1dlbBVuV
RG8bP4ZIpC/oxwPjL49cQBFlzwLtpegwQss5INid/wk14zY5nC7er97cA6M0cvheoY5eKe4VXi61
km540eWrxhQVS7NK0jzQF4TL8zWp7hQ0PbV4f38N8DdqpRVSgPSx1EOqBkNfwB71gGRDVGCB6EJd
FsRFcbksWd7k9arwt0n1qjktet0m76xZciu+u0wtaeFq9fBsaiz9H/Mns0HmBGuLRs++xTQKqGdl
d12fXOseqkrOkM6DDvySt4IP2H78yjS9E8Svjs2EroGgHQX+CdlnvTtuJdBT0yErQ6LO02xoLi6J
0kbuGutkK4uamcdyg1sjTd0HiScPlgEm0TRDSAQ5fzsekjQPoZwjIomrifciLOohFcJnj9t4f4/X
8Tu5IsfoIDm78ytUVq5L1Ws0Yk5z0AggT8tWvkCoePgyHZcQycXDPwdSOXiET3EkE4LUFsGWYHwC
N6zVI1O7QdxLO5do1zxF+3AfyvZK55sN2dDIdiX2KUmnRDKZ+CCYlSdfkoKJPtTwSBBCLO3Iynyw
f/29p3lsfUUxI9wD5jYkd4ES7Q1aCvjbp+YtKxQnezcqxp8IDaLKYYrXtYB8UigFkG8oSF4gQVBl
jYbdfTxw+COhIWeubZSSiijtQ90d7d/jDuDlvhOageGf/azsztiT4ZUhF1om7bH62gcb362jwojr
1c/82rLBFUBxS3Qb2BWph//roRpd5j5x6fM9+vSQjEOgo12NFgEwOMziwKWTciwllXCkSQQaEC2q
Su3rdmvfdOrZAAwXaOYKkIOX9qseOJIe/hi8P4KFRRSK2na1sBaxkkQ3Pw9xiIkwnvrXgBjZhumR
Ote7KmAh4EW5T5gQXOnmW2rXsHzw+byHdw30aNe4hXw3ILSqUYTnhqwAegAqOeRmjKGRcBPW/Kuv
+5YHW/fn0ErN13zyi0e0gPocuGMegGbkASgeyP1E6YfAO/pxVNS3wQ7ijKMd5/M66N7+LtyFSQSA
dQBPOLKxJMDamwdopMktfQ9TZNHJPQTzBhW3fwus5rVN/JiHxS4k3ja8eIegATaeSFn8NPjjqNHg
vYf8G8qodxDZZpPJ3WeERTJlqEvVGG+FaC0mx4YVTYqmNSDftWihUIpNWi3k3Y7oylofrcmE709a
E9RSEz7yGcGqlfiTj1ln4h/UW2sy6yD9eQQq9/S6UPNLYkRyeUC+ceM5uQXSHiMibrZToFuTyVUJ
q/42ckAx3iijq52U2U9blZHTrTVcX14p0QbXPTgb0THrWaIfO3qf6MiruJjBFk+qEpOKmq7+oufk
NZCp8MVc5xfV4ODr8/Nz8Dmoo5iRk99+3t6+CuGXQrzNd9kzyr7+JGpBlI00biIKFT4PqGZH86QI
VIRcbvkfokUUyU56lJ6VPkUkq/AmCqaL6nzTT3I3qrxPKiZNdeEtOUo9YFdacWfz5jZqDak3AFz7
d/0ekOf9+F6MhV8lEZDk+ILUk06+jNcVwng2XjE2lsbykXce5DuuCFipUX+sL719gIM4nPUQnsIs
IjD44F1np5DmvIn0wJ8wTJrJEag6CsGAIz59iLJKZrLJrZ+iU0BVIy2j4+gK2veBqvLvovTn0ft6
Tfqvssj3c/i+6PYX40hEoC0d/TX4/EOsnP+SleK/ZoL4c1vG/1wDBEaB/7e5d3SLl39ppMdF/Jn+
iRGC7/7DCGGKARcvZpP4J1tcZP9hhNAx2oul42Vo+M4IYf/VwKkWpykJNqlZNpe+2X0NLpmWTVgH
hmJsthil/wXDr04sCLaG75wysEXgPWIaBNHUTFOzf3ZPTolGiPfzm+W3dB9QLRWOJqHq+L3ZLBUl
bQ3OUESX4NNUhACHuTeo+XofBOywyuIrm7qXDk0LDC/9uCAZ7ZQ9q8do2DGYwTi+WEe8wvvIgzwY
wSUnOBTBLbeNSh2PXtiyqcB4VPfwo8qM3Y8Sn/RErO+fMUu72DBs7xHe6vPgDjsHDotiN+EHM3+E
cpFVeSnUn3PvBlPAoEb9wx7QgtgcTDXYe2/vrRvFzFDsfz2CZpcd6ke3W4hZgLBGlldKesKfLa/T
e+mKZ8DC8ig8qSn2FnTgiL4dVEI0hyTKoLSPqhqIDr/l+pOizkY38lM1G0w4PPitScelMTU16+gs
6jD3ta5WU1FViEa70UDDvXSa1Yk5IXJ5tT+rZAKwVmPjob6QfWShWJ9TNemMGphQBm/+YNJho+l1
1RsMD26FshZ19QQ9k4+2xFUTOsjvYUDRuRRmVHzW6zdg6T2GT5gebG8ZauxIuLdzqCORcKOrtCBu
oyHSAlRulMECJFumWxBORHWHheaphL0sRXeHchxJFv0WC0V4UmhiJ2Gv1+qhMhNeVO+FjZHozmC0
HQwE4Jw0zhGaIdmSsdN5ehDGs6LAl+YdFG4inxqV1ratDajvSovs2XVSrWOD1/CzUuSYreMq+9h7
Vn9O7qppkql7PWvNKRSk8ICQdc9F/0fzG7NnA1hVj0XvQq1LPeV6KDp6LdDYdBkIgaxol1Z1FHQD
hLAjrFQsZSgggyNxsjY7rptnXD1MLuYtqGD5zuoHUy0wMH1s4/DI8JPnaGo1tM/M9ROoPVXP+tnD
/hylofZJikkRpnp7Blb6xsUgsroHZvRUWUBe5ujiH7j54AUoA3RfVnr60+sjv4jMSA+itRz2ZUPf
RYODVOA1u2NMBo07u52km4dWgxDe6BDZDafvBmjiAtnXOm2wNKY296PdZ+MaoI0IZbsrpe46hH0G
IreO5MQoQp49ReeOKAbx2PNQyrGg+SORXodAO7FZvUSnhutVsXyQSrNX+ZiHRn/Xsac4wB5jlb6j
t0saqRrZHkrBUnZKvYbIH+hkyO4Ir2C3OxyiXdz7IiuvwdX0uRWtuay+nQnqtEYvuisYBxP948wu
wZ9hMJCJIbpOqSJ1fcow+uvUH99Vw/J4JMMsgvfOW722yh0huU6psX2qqOKN2zsU/XQJ9plgaHur
UuRDV8gWa5iyB7vQ/5eo1+pA1sOhaCU7MDfwxDmy/OGBSk0zNqB9BFBHHj5c8wFN3YlecvzVCuk5
6LPYi7kJTQ86GgCYgqxFBjpGQ2T0rd+X3n81HT0tCsNFrvCF8a5ee7waCr3E5TeHfAXJYLzx3gkv
UP1NOe9F3uvipaHaqQ+qSRAdENl3ERLyw1vsvHmD9EtIefP6LvP3+CMSYFi/z6GgPa2Dt/Qme0QE
+uShevyixhTRFZ0Y+MDK9bIWhHJvbd8eYyOgP5c50wBmWYFcZ5MevUdAIuoSGwH6/dx5kj1+V9+V
QonMZjiCCEBCeAxsyn68wlAjT0WwKEAyPMgX8b0WjS0eh4+JB3xxABqaegezBh3tUaEeYKM/6pM0
l44wUOPRxSLU7uiZacX/+moXoemh9ALBQ7ildKGMAcTh6R45A5EMTiEyZ0j6RHbySHw+itOTNw3a
a7gTCJ1KvX21PhGqxmhVRCRe6pxGa9hmG4YEKrIvcivS6ZvNhVXuiyIDCdpbTdsRhsZ1P5CaBkDc
eR9e681TbAa7KMgXG6+OvpUd1COwRKYfi+KwRgOfnhlsg/qOwj/T4LN1Df1Z6zPhSTf1iTZEtngY
oApOiG0d6VDqQARruaXbNozIij6KjwKRYd6BJUZVn8XO+/o44kDr5fU35Pzue6E+u6sM1evNXzS/
vlrClV9C7yfb57f6IPfHKG08ZHT/EvhAIPG8HT31KdvK6dsAQCJ1jJCO/CPVfU/e4ygOcIl5zMzA
DFCxMhaoLnL0BvK6IbDx5SdESGMzhDeWNsR85bXZmraaQVutg6DujbuZt2BFxApOm97IdNdsmk1E
dDrwa4HsxsacZASqfmPRriDvjVH+1nOupnWHgXq/tfBaKpUFYtmXNfnqf115PnGpTIwvOAWW285X
7A2+Wh+DVqcVTmazQbOpAm9QR5fUY+fPrvdzIJqAyeQDfYf6QmnVbB6DHfVApeHd7MCpJ++V0XWl
zY7kR62p/frgqDtIs4O4eWcmJ71ry42OnXPv/5J3XkuOI1uW/SKMQYtXSGoVDPkCCwlBaE18/SxE
tbVV571d1+Z5qiyZJJMkAMdx9yP22RvqoHfBaffaCv5CM7XnAHJly79jtLvaz4/o8Xn5j7xP36Zv
uL5e7y8gjwVbe1Nf4PY5yiDuU+/rqed0vpZaf0j8GfkEkZDXDMg10XX01pyN7ylo9lNgrvolLCBB
T1JKZ/Z+Lxm5JVOEsgMR7Z1LgHSSiyKM1hfLe8cJY6y/uLOVi2NwuHHzKu/GMvy4eiqCnrdXRDHP
o7396e09MiEB+Gh7Qwbcm5fs6m5zdoKLt3nYxfZ25b46nhcwQ3bOaXNYuQSPXyzPX+cFErKkwcSV
tcbI8Km4bVArMu9QlXLflkxETqCEZyj4S+al9Jg1y7ltuVurv8IMkEz/HqKogCD7N54qbcy4xKaO
86viFP8dIhua9PFB3If/KO6Ri6UPGBoO4ZDpT2X8bFS4Juml8C1/vvZexl6CR+QWrrKT37TOSS0C
cxOQgLkuid7vKwiE2JohGPtdAm4sbD4661grzgqm3rEavi4bd+yW+4XM0qbh/Gvy8VU3CnmXclN9
wl8IJkB44vkq9CsPYgx/cFjroZZ5BH5mUACHz9CL2Z9l9iHRu3mIxq6q63GivkqV66KSDVstPkHv
fSxOzbLEkhPZ9pf0pLzIm3sw7BBNII9RrCeX0Q9GT0NXzMKVEH8mIltP2741TJN9ZL9cSX7hby2u
NpsByyh7GYUsPLL9ssUfv6n/Ht/WOjmnhETE4kItUBvcxuPx+Ob7272/3++P6yNAHX952BNustJ4
Mwfc+uyf3PJ8IzpwZLrHBYOk81VcGPxEPMzWDmz7uPfrpVYPXmJNEZTcFp++fviE6xKf+7h7x7fj
8fpyZT/2r8GR43BQ/8IDG+N6fflYICKl7bIvtfv18W1eXd+uPku5sG0jfPD7RfesXfheYJOOyWgs
4QmiZt4bxOQOzJheHoS+amtncKlPqOYMyEKwma2XQiLlmefTkUNeOMh6TxLAX+PLrv3r2v60PfyP
nX30d1y9/+L6x/V62Ywu/O2tceVxfJYPkrX5dVSOCs52t3t62b+QpFlcbXk/4FRothgI6O+dpbdw
Na/xCX2MxA1iF28GkdDX8SK53JSW3fdpOj24wBpkHLGP/ceb6YTvqErreC2AfBY+XuZV6JAKqf3p
NJ59du87xqDwuKQbYRTfCV+hAzg128dn2DBNm0zcM+S+QWy/3+3HpR60SRzrSW/hJLZXTz1pAJbn
hmXFezx4G+9y2CxMzWQ9LjAIOZoTe0XwsyTN0MshAivWlq0697dKsQt2zFfzqXmlef5q+PIjMrK7
ZMWi7LfOeNAY5xjrytw1SS37OgaMuJ/562SzTryaSZb6x8u0wpnEfYixVnyq1EftzWFDBsKOQxUI
XvMxLJn81ofUlOlAQQOCTVdRAnm9vIvfjdTSe2d/Go7had5nfLfFNXeaj66/L9ecSQQYZP9CZu1j
jRtIaCJwf1Al4A9wK+bCFbCA/8ZgXojPwHlYiyfEJCCI3PrsrtSoCXr2+/WHvz/iQUv2njnwRPD2
9nEJrrXDz+6vH+RevgjVfEKtNXOKiUYUxaGvjIb3hNFyfXiVwcX+JkQi+NvcH28esBtOYnA5yTdm
z75l0mKFoCtwHlYk6djUmCpLzHVZruly5Ni+77MVbhejxKcm4jxe+NXF8bmAHWKWfxDmvgAh85ns
6+vF3qy809r3wRQen4D/7ck0Xt+emPR7ZiDv/1V2Z5nwceo/FJfI2WKCvy3oJmBFgR0cuCqfwasd
7kxwBHKQuctQLhnxxX1+Ux2IbplC6++977uE0QvkIGLkFieudqYVh4mZMv4SC7f2x4Vg47IG0XBd
f7zxNdYdptjrBSNZivyKe+W1zDaFR+2QJq1twv/ltrEt7rjSBRjwBuE3v8+pXeNXxY2d2D/RKugN
FOif0QT//TfCW4cI+QO6joxJuvzggiEgfe9KGF/sU2RbopZhVe+7de9t6RVf7vlSrpO25bKIT8QG
n6CAYheCrZeGwpJp9+hDUIDKif/KvZD40BuPvdsSBb8tAnx+T6b6DeF2JEQQ4IRJRXruwapQd9AO
ER9Jb1BROzLraAr5pJ0j2GeHX/rXeBLeWSrYkEhxX6qV/tDTvefI4GEqRzvDbORPl2arXZb85ct6
gXotDvlfK1qwiyjzsF0Fayziuiy9JzINn9GGmjTV4fdgiTM/PfZ/KuWefQkY+TWfCU4BJfkdM+Fy
uVBf/nwNdruA5zj0S0R2WX+fgtRdPrs+XQKCq9PukyfEKSTud7gNAqHlUtb/PGEgS3B1AZGyzFbm
b/DgHWYcjcDmxy5XbjCLu+GsGdpvbqbhYGDkJZ0H4t2AcPf6Tb1zQaCcdocd/xGVSbg8AUWu3au9
DoJ1sF7CJC9IME/euFx2XhC8HvD/g93Gof692V05gdMuCL53nh3sPCrsDx6Fe2+zu4BD4Ck55NMr
In42w8E7ghMwKEv1HRfXu3AMArbYwyMlD+O84+9esJOdd1htF9TC7sfZATTx+PKlsDc/3oHw4/WR
siSf8nBJXfcMqMNxnp+9FcCG942zezftwObp4dEDYOItoJOTF3gAC2whSE4H9UU4U+onYDsAugiC
g33wXt+d58Dbneh097wZwNDGO7za9sFZ/VW1f5y9511w8gQGGgjFXDtU5W4nEhyMD1iG3fvhMHkL
NGBxJl9fU86dd5wTMfXynWciF/rbbP2zYJafCNtQU7WDHkDGUkwkDOULr6+LXS11VT59CD+TU3N4
Rh2bC11gI9mSBbgQN51qQlaP6GFD7Vb3+afXDf3VtvfM+sz9JzbRuZUn3t9xvNeAl9xW3S1WhkNs
vSBNCL6CxfsF3mDzdW8XLJ4qe8AnppsvOCrmvBccAG/xNoem1LkUO1WiwwEPeSQywmC+ST6QJ2Ae
cfjd44Z6Ig7q9rw6H5Yreif84DR+ETL4y6dX7LkiJ0Sk+c7NBf/C0daLD3Zd6uOx+3lRuXUHRBwd
ik3cyaWE/L4hiGUYeh+mLef5NPrLpV1oBMRzFNcGF0Tc+imwMKVsghObReouq1Dsg9w4aR6rlPew
OT96XMgCouH3FYdXTLsN54sfaeGGAL15fn1cFqlnj0j+4WG18U7PNtWR3Su2fzotqy1dJ5SW6uB5
h4Um/sZ7CJ1zykkymLslMcWYxv6n5zxiqwFTcHE7veUfiXQle32gSs/sOK3Xx+v6gtl43AHv88IW
QGmKobj4TC7vdMFMqDe/8q3dKwXhDbcAo8DaHhnbYANA5+ZumKoPz6/+TrZZd4DPLDmIiAkFfYvD
t7n5jD+h/3O2vTDZ18/vC/YnePaeKZQCqDGc3Sfybo7gRXvq46XreMzh18cdABnwLLIfcryQWhDE
T4RGGDrhuz+uK8uZdV8GEkaMOvu65kUgUUbGFnPrcWl+oV7vr53tMfsO77SpuNAPPl24fdx8LDa0
GemlVMyJk6dhTw2CgD0veIy4qPeNRYi23DwMZCnjYR5kKNiGGdHEnlaLCQPhY4CXGfy8Ody3qweq
h8675iwFrFXxG+NuQGd7U2vfUluhUf+pT1yTvTTfjN1q0n0dK/+R9nFuTweNzAgKgo4x2f21u5hE
gzM1pAVVwiVM4AWAPP5iCNAHWXNhvTs1dg68cKn/L2OjMEKP7algYemPpk8f+5VweCf8xKvu/XYt
nopttS22CUarusWWecg8mvn0IxIwRIFLvX4pHBN7/8irpRy/4NQWPJnAlL67nMaCZ1iKc3e7PEbu
ajk9AxzFgklaICU77Jzrpti3iZzNO7CupXC/DMVSPyVqf6IuQKHzi430KD0ObxST783GSDb9sTjv
7M8FCPIeNBhrELDULNma3n04u1uXnxxYJTc/Z3X/i+POl2Q/mLGV83NzY/slI1jdZuTfUsfakbFe
IhT/A1+G0IhjGgSu+LdnKhBUUQdSwE+jg2f8Y5A6qTik88o6uKQ1inV4Fjf0PGwGMpcvpTfanf82
+yQwxyX2bVyKIqbz9WSNTvSQV5SKO7Jgj+kGcRjgDeAnQK442VsVCK7Hy6fD6cDC1LmAGe6rbQmA
zh4emwB6i03M/A9E0Sbh0Dw2+nIm3zkRaiCSJNnUDWSRfhOtYUCBtCreLPXpH4rV7pJB4MYBqwhW
5ZEy4wOsN151lsFgkIDKvPS3lo3MrC+dSAntV+KKQybHZl/y5cRtH5o3kQm3gKhYa5b73iwbLy6g
T/JJWZerl5oszkjebRkVWMT4s4SZKjV0etIZ6ZWx/lr9LECOB4HM2tfTz+qRBeFcueirkcwhncKf
pRz0Qk15x//blACuCEQOmdoPpMUPS08HKYQ1rNgUdH4eEjfdioBz5FW3pw4Prp+Sc80akfJssSLc
IxdkBZHfknsdVrd97AsX80Sy84j/dbvZ9VklETC+tx54k3W9147DS+fCGN351vqBRACDCAjHHSlw
rUCv3Ml7lG626i7NoQM9SANI74lP1TVVyHdoBJ3Yzd2JCcGeUvJLJFFEB8Ty9utla/DdDRMeB55G
MhLfS4jGkm7YRD+kp3DMBfsNP/0oYIiY/s8W09qLG1e8GFf3gYpHYDovVMS/egoUS/5oKYJRRre/
BndpXUEoefVDspEGlk3l1ivyrxv9cWlsRFsFTIKwo1hlMs0YPc68wbxLalYM5/JjD19b6sn82AK6
+VmaWL621N+w3v2Tto6D84/lMi+XDy8IG+7wktvTlrD/9/tL7hLunK26n1/H0BFTB40bz3CRMF93
O0p/8Vr6gsNXu7alm39Ez5Dd7Qhhb6lTvGgP0TNaO7e7gyBIfmeE2vc0drVr/qTukZNDP+diXYeX
oSTmDPdyY2sPKvEnTnDnDJEnIV8duTlFGCoE6TZHjHRV+rrfgMwQKBH228QlLbYz3Ps2C1YUEgF+
aMyy1BFcBgvDVE6ai5bmtl/FQeerwYLbkIPo0LNGGnQ33tdC9JkJf/Wa//9cIpeXkvT/Xh1//c6/
/2fz9PL5/6qIq/9Hg1YDtk2T/jvYYOiw+6sirsr/R6IdTqQkbcIoRWn6v9vyJIuOPVnhKwZ8WiIt
e/9dEadHGgY2UbMM6O50euil/6eK+J9ZRoXOQKgJFjI3SRUt6w9KK9NS4ATSx0U9QrjZQtlQ4Z71
KBAEicZi+mbjNHZQiBptaME1p9IG2fvbUP27/uY/S/LLKUCZI9LibEoawIE/Ep3t+F+nYLbJaqjR
j5OiuPfqwbhdFIllG7IW9A7nbpNkRe/PSXWYDNp0lRCVe7koBC8NzbUlIhubSMbqn8/uD6ICMAL/
8+T+6F1EVKaehnSgGl7AyzW3ERTyBuKwkOsXLh1UnSMYWn+erfE/8AFLy2X/HakADxx4CE2BcE+V
JEvEbv6e/41kJC1UJMDtZMhhJ2/D5KijosKeeBNttRtP6i2i92a6H/TaqveJSRe7ljwXiObZYzuH
f7Xn/q8ZaXmhq/jzfBS0TyzLFGFB+6Ww/BtlQ1i3SNUPo4VScF1viwqxzyhqHK3IERQT5M6DYf++
nSOkgeq52de53MAtDlVhLf5oMNo8Z8hOtaJIAnbSZDfmJgO564NZVnEbNHrIGsNA780Qbq6CQrQH
f69yUjP1P3DtSUvi/M8LMUVNgWtZsRRd/4MuUjKgzsnuGZU+TbyOZgFu85YM62auc1++D9HKktrR
RuK+X6cmbfUIRUa5rv6ntn4afP/1NKAvkiToYAztX8jkGIDBhD7HtsJuC7O0cpJD0Unzzlhlinbo
lMUbTrM1bG6J3+Z+2MAMXkTSzf1nC5f+zYmwyiwUu9AiwGu3LBF/u7GZ3oy5nkuW3VX6Q2tVt/2M
9rabVki5ClAF7odU2vXZHTnyXrHVFoHPMY1I7Uql9fDP5yL/63KkappksK7pNDEbfy5HvdDBFi9Z
AEXJGs01kX5pajjC01QfC6OhqX0cnosEaaSiFUBFzil68Y30fVNGqlhzjzsFERluNRKaoy4VXn3j
xwzImD5mdAdAef7zCWv/OitUHYZJUYE3iCX7TzxRD+VMOnamaXepQUcTy9wWLpjjOOMGqPU47ep6
eKmUrtqqmlxth5PVzdN1roW1ZlXCGbGMwf8Vm6kSHZksuetclDQIztThoi16gPc4Zj6X4Paz7h6k
aUw1b5QS9DQzhA+i9jCkE6rP6g2mLcus9vBaAF1oUMYordrYTl23uyNCsjOzdoYVN5e8qhsKX5zH
715ojF2bS7tJiCR4fvssiGXTTUd52NSafFIbBNlrTd+a9fg9T2GxYTDTI3QKglNGSD8I/Ui+cqqz
/zCq6r+MqrRsBgbGCAkyO90fuxK6NGZi6r2O7Bq3HPbOnQrTGfDcnvhxVAenySsU34Y7GAgZASq4
ondiIxu7IY3MXSHHjwWy56KaIzyhG3QOtCLecC4hzRsO0/mOdmxvkY5KZ2O9EBjB9Lct8lL46ZRr
KA2iG/VWi3i38NRZzWs/CBoLBa65nD/nQkxZLAJPO3RI0Wl0W8xS7iZfWmOWj9rUzH4kRLNroum6
Uccaf7B9+mejk5ZN53+sYBI0Kaau0tFPe775O6P/NmOFuJPHPK7JB43aMR669tB2DEVfSKiXDKZy
vTfzp9XKsCSVCYPYxZkH+3C3VWvjXFaqYcs36Mn++az+5H6HkI3tQWcHh/mOTVP/Y8Oq5N5oBgQr
sN0mRuuSyCWaqVRVRbiToCfw4NZAdaV6vSWZ+N4MXeElk+JHdyna6035ahp3qtMSBq3dDoJ5N52b
SHNxzVMnMUb6NAQZ7g6xMXeGSu+yLIrbsZ22ZnU3jlBNvUbaHZx/aCoHK0wmpy0M2c2jyfSEJGZc
mvlcj81jLtlalOjonzTbfx6Bxcn7+31R2bJhThMX1mzYXA31j5U0bdMSznKFTVGR+x2czoFyU9NV
qtNNNIqoNXbiF7IC1jYTsqDtlGQ1juNzYsTbWF0P811HBWvRYEz6nvmYKtHql761vKOvEd4kWPUN
Zd/VBik7PVZXRhLPrqR0sq9J1SHOw2O4kK+h9Oj+fu+uFm9Sjt4LlGBvepGgA5BIW3mUvnN5loKx
l+M1Iha4NWL7pPWW6EpyAVdvBC1pa83hpulE24TFczsM7UKTDkCiV8lq1X29ndPoUufqsPllYfyV
DKmznnitrvptDn6gTgtxVcEtag9aZvr5ILz883D/60aOwaGxKxlQXkgIsi0b29+mgdgWTY30tLaI
M36liVVuwjqvHSUxQTUkob7KE0s9JnoBvvtetUE3drdVfjPn/+Aj/pv5yBbAWoVThGsEB/L/PJEE
c0xGDeafId6Kk3rbWuH9JdGsfncfTM1OMjNbI+qQOX1dyfQK3FZ6rPygZ6tdNaUhhxr/R67aP1bQ
xRQtQLVQyStYIzyUf5zSYPaqIJVgWZo4d4ZSfs/ZQBByaqbT0KfoPveqGMC0ZdiqYOZAtxNA4L/8
pXA/bxNo/dBzSwJpYZwfcGBsfSxSp6tkQuKFvFcYC9VuUKoP6ik8p/kMNvyGdlcE9+Y/32dZVf8l
RMBHMglSmFwyI/y7X/ztTkNoNIhNnevomOnF2VRNsoXtfVFrnDcTWhQOJO+T22SGiYRrFgW10VRB
0ndUy1slD6YOLj4oXV+0uFH2JQq+vjJuM2NnNJnqQOhjXAgf/CETymMnzMYZFk1UDcfK1ftqL1tZ
f8ggkc/TofKrWDjr8TDZjdWfjQTu63t5qy6JRo/t3ey3bQ+LxCyU8eMifX2vrWJXKLrsFhnsy5Iq
+ElYfSmhikiBEU/olNDabprQAabR0B5M2JlSLRRtPR71F5QzLnc4h34QQaji93urmp86fKusL42w
gVZl39dxcb3Lraf1Rbi5Cbe9yjKywcw0gDlR7OVi2ewtMwfraGhr5OLkv64XfAuGs4aGq17FNxX5
3Px+d7Kh1J26Udp9Y7zIzUCPSN000ONlhzFthnVtVbOr3y2ot9QogodadVpBio91LfZu1cm6qylt
uh2VIzJW330MU7k652xDkvjE0mjHEaSupjW8xL2jZSpKOFMV011zy9YQwj1VYwnEGn6nNQpKD6HV
ehBFqXLe7GO1AAwhq43bVCFQnVKtNqgbo42YFlddL1NvlK5SqKYnwyibVaFDKhX1kr4zWhSlk4Sa
pWLNqTMN98hWWu3LbM3WXdYVyFLNjyqc1C0CvfDgDc6vWGIqCa2X5dm0RuPMhS9qEYlk7CR6gspp
VQ7FZ2lObdDoBQz340KbWpd+eS+Sc2bdk7OZipBixkOg5KG6MpWqfBItiP/KEAVd0VLWiF7lJ3ZL
iqaTOK7LoWlhgpclPxnRhE1EUD+DHn13sNuvrG7C9OVouOTQB1/StgcQE2d0VsSyncTCcJhKtTmk
eD5qsv99MGaaVHrT+iqtlJbOO4zsYdiiXN1lJ0Q5o++6CPcGM9HJyrY4wke9Gg25fc1V46kHhaxk
SQiDs5TsYiJvR5QEu5OM+DUT8keY5NJrLnQW5rO2lEWxUNP7zSiGxc5IOlREEMXe3nLz1cyRoxb5
3kcvkXLsdsiZDZE9DpTvBvUTVepyawjIw5j31kOkNdnVcnl3heg2uV2zVtJOXcOLCS3LKJtw5FuN
Y03MT5NVKAxNy6n1VnOsWQROOAtItMfjFuYjA3nNRnTnplA3hjyfoYrVtnEzbTSx0f2206RrJOoo
10aCuaub3IuGqt4mcz74YxcntlpK/eaXwTUtxmu36D0jd0borQ7sZhmWkY8WfVvWTLp4kqjK1LHA
9VOeM8doVykTmB1NIWm7nJlyy4hlbg3da10tbxp9vLRGHbs5+tHIYUJ/qk7ZKmnM+8aS76Bpqkx3
YbXWNpUFUTazNFPus22I0u2QzMuBYtO3hsjayn0/+laZ0Ak7m2+jmtDcJiXGoTQUyTOgkyeXwwmo
012x5SgbvUkxFEccNdX9lQiwmsop6jE535NevsT1eU50BE+F+w4LSR6MxWqkZtXUpmrrWlNd4Vru
tmlS7MOpexTjav40tPpVj6zo8UZVUgrL08ji3MLufcFFR7/ulk9BVETK3qpqHghhoSwDGmpGGSBD
FPsavOx9Vpvk+2/ZSRU7M+h7s3W6bJ795hbfET0fZFSAeRCVEhrcFFiPBBWqM7RVNuPdzlj6PBsr
S1Gn3VT1h0oiTmgS1shEFeOHm1EelAamXfJzzlzG5i4fUniLkFfRlO9KS9vNjcSGl7dz/pqMN+/W
KeaHLKiFI8KKtkuNZtXdQ3kl9029ZZ6L61sKZ/conxOjj3c1xPr+YKCme7/FgLl6MLJaMXxIY7+C
2s1s6uEnNVdqJsixPQ9hUJtsSh1MrRu9iU9Z2lkPetzrW21euIubj6YvlXMkBdXM1JhgWvdIS6Br
2Vb7zILmfpa/86GnPwD1LhBq0f0y1M2HjIDkbhTZ9PpIfE9ySX1qQyF0ZQWG7DauB7fDEdnNmoRq
fKHN23RC2rEw76equyUHQ21u66iZaK1VewplsjZ6yphAdNhm5T5U0V+UI/0ry615O8nZzbbiAaDo
3aIxVRezC1pfHvssddZMFfZlZab7exjux+E27SXh5ms106DA5OwwEzp4AFWP0E/bmvMAaRPTEb0L
5S0TY1jtWnKRA5qfnibDOq2GumnPKChtNUFHuy01YZySTlVbzl65TL/ifkOwu28/72b0NmcDZapx
2xp0aHWCW5oPVXWT3GlZR8ZB8tFjekBOlCoNLH5mH2ZIqb7rdTKv5UKYnLQwkUxM72gHzuLDbT72
NBOtpgq2Ud28gb0TTdXvipriwJilV6jr4Ui/QbKtGWsNS4cZS8/9Kb61fi7TM9sjnLaNxnRyiqFA
dALpre1tkmh2UObeb+WkvZipuqoyv9GV4ivT0rc8HR0ZI7i0Sp+6omw+p21ibcGIfrJkfUe1mgRI
INwCs0bIr4tD3ygS0w8FsEtTQ/6/z8JrJ4jXPHxoNLTcez2xdsgO02M+JQQPbRUoCL4EKN/efVPr
S3QhRHesZnnNphah5p3jOY4AzSqI4x2cK1BIkZb/9H1rBYNU7gxzoJ+pEywHiwPQJlXytdG9UNDU
XR/l16Qheh/iW+iVKl43e8zkiRAR26iS1MebBQN2JUBiWfaQIJdDWj8bsfXWyB1kAjO6nJoY0cYc
6gR8Q2RABgb5dXIfVU9DYN1W5lvozGjAOeNQbKKOG6QqQ+KJSh2w4lR+V0rgjapvTFyDsf8er1Qj
bXw5bm8IBQhevahyNosE+xQX9b7RWj/T5eaSi9Y6Grv8rMKLHNwkpo+lT24Zp9E1vZVggme5DW43
AexUl6crNJ3lU2RAqmBE10Vis7tnaCLeVmgOV8dyQG6tuMmxk+sTlXWyga8pOuxwpderDt9t9bs+
CSPuSRuOS6qxwLlpQ/Hy+2AMhTdCHel0uKyOJGg5CpeqhqaD0EyeVBjZ3ihz1ZUE9WnMMAy5jRNn
7lm2G+VLHzIabDJreiiFcXow4ziI5yY6pamGalxi4lS15t5oRhutBaqBEnov+/GWr+FLN4JmyYtI
CM9tBDnfI72tbMSpwQ2SK9Ots3Yvsn6dzZt1LnuZupvB3iwb/Xyxpj5kpYEkEiXZdK8pPaIvZTb7
MGLCebwoc0ldsRUGOT/qi8gD7PT1a6YAGxbH1pVxHnxV6JNHpHDp8qgk2VamKHPkTjbP9w2lCGUd
GpG1UyeDQN98i6JqeOjju+HFchkHw6y9Cij3XtBzvPRzpLxI8XxOdPnuaXOBlHsnCw81FP1wnt7l
9V0vHwUBSSWYMm8a65BdoYFpd6qhBWqp71NhntaZrAHCngY10Hv1SxIUY68sDyNFgaASjZdbugqV
SNwKGtVCK5M304yDY0u4J16rIbQBiaydDY0J5r+qhaPYxhRuE5FWe+R6kyoejrf/fsgRsnQlq6ST
O91IcZMe//aQhX2QljmUquJAC1YnQtDdN+2+6CREMUFBLJKvuqA/ZlJvbqWuRTUxrFFqy+TT8sS8
W3T9Vjeaf5UivgpFWK0tYYkRZ0vAY1SgpB6q+9ac6IQvDBWyP6zVrZubuuvoSIpF5azfK9EtbjfT
m2rNOpNVelLZQT30swpI9ODrK+a4KB0kqUQ3NPTcEzMZHwRVFMw70d/qsHdwagx4YtOXobvTa5DK
2jpMpCA3k9gu65QlKfmy0jB+Cl2km428sG9o5OyGTCc72pjJY5TqNj5Xi+IpjIK/VOD1HVJYM7kw
+LCimKIZYETQtnZ0ofWInPy+mkQtco0BJa+QEsEqKQkoOh2++lpG8NNlDRlWZrQSTeU9rabKjpUo
DYSwrr1Jnuiaa/P1rcu0h3aWWW3MpHaRSblvcwPnRIwYHk2KHvQwvO26qfiBY3PaJO39fhb73DN6
TT30XTWfM6GnjK1WE+lCy4NEWC8d/PUBtVyYMgtzOHZZlB+FViMu781xHevI6SZ37dhMogBjrqif
EJ0hgVvkm86wimOIBfe61iMukw77yrrL26HpN7esTPw06orVbJrDrqml/SwDLWiGRtqjNN4ooy9M
iojAJ7uo0U24VEjaognepFuruIWB1mlPuQ4AxEg7L4ru8CGEqeiwcgIkvpGLH9qoJyGQvFe9WB4a
VfXEoqtPOHkbDTW9I45yeR5RhUDg5hNXT3wkoHJTXQvX4ySmWzOj84QOCbpvoUN39VklpGg0ZKaE
slhNFGucXKpiF/cxQjtdA/1Rq/OmSXD/cgPPrZuHfMciYXrhnBZ2w+bkK3JTPxQI/dlCr5UfAs69
LPWGryBYti2T0FsEJD5lzMJWozB6vpff5TAmbm4Y0S7shfKEq6bYiZXGG1KmyG+oReZL4j2DhUKf
HzJZEo6xWqET9SMO5nCqlVE/y2V3X3dJ3NrpDbHeLIToRlDF42R28sqsyRvUank7izkfm825secJ
L2DoGnO57PHhhsiPMfDL9aR50qRCXrIEPGgT5xshqcBNKW+SEXVrJc5bNk5iP7VWfMPqaADQNWVb
SemLKYjlKi/J98x9Q5DfNDh1XTHvzTBniugomll11bGN9KJbJ3l+aVCdPAnTt1j2+vW+PFjdNook
iImXF5EcXUSKqygvxPq1JQlqy5V+3/y+NDrZcu/iPQ1+X/aQtbO/hK37+2PIDPbbtGwH+/eXKkM3
j6aV7SgC6dffLzTcMMqCf72Qu/DQTyV1j98zMShMzLeWzpff0+hLyWWR7oPfl7/PtCgF5Lz82F+f
W74R1WO5mTN5JHnQ6DsWpHitN/JuLGTZuVu3nGywCjULhRunUUkeo3LydtduqUt+CKgJ7e2OieyU
lAlXpboL1y6p/RsyCOfft6ZQeEdiZN7/viKPEjtSlRWb35eGkAHCiNQGuR++HpptHDRIBnu/LxPE
s1g9lMLRlt/t5eK2/7/cfVdv3MyW7V8Z3Hd+ICswPNyXzkmtbEl+ISRZLoYqFmMF/vq7un0w9hh3
MDivAxgNdzfFzlV7r70Cfkw/r3eGqQruSlicXO+73pSFF9RjfrpecSo+YFzS3f06ugUm6xPvfz3P
pMBYhCRhv7/eq0zWr60U0eZ6si7Dpj8UGt6wl2fVVjm2qNaClXd5GkPu5DlW/uX6YqMpqB8kH1fI
9cB6xCqQtuOuf7z+JcKg7yoAALfXazH6H1Qu+Xy8nicfL5MhiijX6701JpabskSC6fVeqynuICzH
jxnPgQwuPAodgj5zeQ5ogppb2k2/XhxHCPBj4eG2crnv1/HermyXVg/Xm8qAvISIljtf7yvCAC8l
iaPD9c5BZmbVGcV+fQZJH0abgPb9r+cxNXLY4/NDqsjleUhm5lOkKxiYXh5L5HN/B4z816epujx8
StB6EdKdK0RBrnVNyM3vi0Cht80J2s05GU9/3X696mjV7mYEbxSXNvh6/F+HDcEMY52co0fp4sQv
/jomD5oTMjnj/fX261l+n8C5MjrkA9n+vim9dNq/rw5eNOsUrfnSXM/++wTX88GeXGBe2PlfZ/jj
GEmr/sZA6nZ5xb+fU22n1C+ATxTbmaXQMP/nG/L7mDgbu304A58MB31xSj9nGVGnoLEc/eQ0qlN6
vZBVDFXQ5a5C1Li/jEFswxh6+fuY6/+uF9dDrgf/vnr9H7IFznHBAWReTnK96e+Hi6+PRGkFdfmE
5JO/nsLvU//xFKu4o6tSSbH8deP/76F/P/frKZkv3hE5Emz+eHm/z3095PdDG6QFH+cMkbJ4P34f
9ccz+ONV2E6iu1JoFP449R/3RylsmUVdgfw36B8o1uxNHsbqeWhRYyKhqzkW+aielWOIQNIhaAWX
ezWqpVWR1/32enUMbL8RUjOYRuHgekaH0l2K8qxvmue4pvm+QWju8nowtbw6dUr08LTHvWSMzFmP
4bfrnyLztboPynF3vc9rmT8a83z9u+uFm1HE1do8Xq/ZWsJWykR3v840mzdmRqQCXZ7EiPykBXK9
2fHXqSj2LZqZ8F8vYOB+RRQgSLCo1DOlCeRUcqo21/NiCw63aoqjXy+gi7zZBznWtOu9pszAV7nA
9cp0Ny62w1OuQWYZ5gD5So42OzJfMg2GOLyjrh+WKL70h0NvHgC3/OI++JJtMsBTP0ItT3p/bKjs
b8LO5CuAGvFL3tL766Fs6A+VpfNbDOxhZRsfnfGjHA/RLC9JR4o/GgE6c1o5/VVOBz1x9SMOdLKw
9Vg/ZCjkt8gQ1HtEftV3GSvgYjh1/j3y8ep6/sjk762Q4lsiDIMdcStOYqhgmUALoNNTr17KIHu6
nh5g5K6ZM/09s0BkC4xib6WZxSGux2bbB7l61CgIF9fT5p/VpVab2/Getg3d1YpDjxYqBCwPfrhF
lcJuhnYWj6XM0l2eItoKkEYFsnjD73TNgPu0gXg0ZVTua2BBi+vBmCgUj2nePDSR726Uye1DH94k
AT7m2MnmtQmCEBAFqAdg76hXxEfce4ZSqo9Cep/o7P56c8wGsYsyS9bXq1Zg9Nv1tjiLlATPhiL2
4vLXhE7JofUixpCh4aiFLc2fGEILs5btEz/k9xl2uUUdseZzDNpjEkv74vJq2qRZk+6nPr/4T6F4
acK2+WQdIFqRkReXxkhAjJU4SOHmewQhu1/nIGW8J1GTvYQtbzbYZOqDLPl4X4YMZnuXc0hMNwYR
dluXtbBtGXgKja1TkP7lw88kkkQ8DiHgXtLKCNMbrjG5ChK900lzx6t2PP6+wMYyHonRQMCuNwZo
Z/71XyCHCNJEBU1mBVs7qLjQA9lTjsiQS0x2d7mMB3sqMJE5zXp0u2nsz9djrhdotu3p+r/rYURh
MrxKQvpNzdW8vf7V9Y5fp/p9/fonVcP0pogdErP+eLzfpxyHpt1RZX4U4YyhfuIfw0a0jy1y62u0
Ji8mDcubvNFmkSVV8cJDBDU2MivWY9eKl6pE2EeGgJfdgFTsOvLJHAAwmJc6nNv7HAZvKR3tTXe5
5mxV78OmgcCZwWFogQGBOAYku1P5lN+CI/KTRx0ymTKdnEuKIYHoCJwELgjB9aKhsKoPTPswjgYo
v8zAR2ctVI3JCIuXvrBqWafWbNXIYIOTAG30AIsXtpihKo0xMKu6CUrVYsiOvZELbMX2FCB0cCfn
EuiKjMO3qqdggbsGhCuJSlj67qn1cXIoic1XEX5USwLOHVPBjpj8RdadXWWVyb+BgHNS6Rh/2Lja
adWcCwTUfgDm2BnMMg/IDrLL1nQgLTr0qKuu8i9hbDZeTOG+DbGrS22X4zBtSe+e2mlYNM4gaj6s
kk2UH5kR5Sb2DA42PCew6pZIg55KujQxhKzjgIFG+FjFIGnRgYGAz4tqVRffmlHqoyxmCA9j4NPG
4YeX6ODVGvSLmaJijxUMxDv05xcga+GssAv0KHyfNKlYkgmI0IRIAddC2pWE43JqOuhJIq0WqcHs
PmDdk+V1uGuQQb3l4MWZSN0EOU5XToXYIfn7M/XTq2B5f0/RNK2x8H2NKCTXihfqLpmdX459HGxJ
FU7bblqWApmM8yXQejBvMid+RT3yYOpOJnvSjl99gWa8ncze6YNJZL1VDlbtc4fZMG9axDnSsF+W
/QifvizcYPaYgdA4/rDIhS1MX72KDPaLJvo+lZN9pK798trcDYSJBxHK9ayYv8vn8jnjwRfN1LhR
PjsjP4btegwIl9SSbvUcli5YRinaDGB/z5SrjQSPchGn6nnK1ZY6jaUVeHaBdzT14yELGxi50RXA
i/IVwWRrAsJ5EeTrYqTAyW244RbLUadrRIxibar8I8PHXgOTDZh+AkIAXwpHNfKG8CmkFEtFuK1Y
9xjxCWIcZQ8IvENHSV29bFSqVrkMd0BqznaqOACY6kCKSG5YOd1E1QjTQILOQgAkDPO430bpGRg3
X7IZPH/gnSsyVA5LeQd2icbXrOhhu4fafRHm45pzjZ9TlqJKbHPgVgEHuSbOxaqeq00bJz9ZhGFl
Xy/SFhTlGT+5HQtgesHu/YBWO/IYXld+pUYznNpkfCP9ztfYJTxF3ZLgdVLWqG2q8xciurca37R1
5Um5DKLubW4HyNFM/GVYBPT8Py8wP3wu2hgqExFswPtOwM6sXodJvc+jrLa+5YD6iIQfDJ/UssLc
CZP4eA3+nV8hfH6Rl1hx6lYDTBvyR0YzyDEKlNRAevMFGq0dAH34tzCpF5LWW/Dr4DHG4gAtIzwd
GyMOvQVcJcDFWwou1ULYb9GtC9g+lxwWN1gofRptGdpYnK5ctgGM9MFagaYmiRQ+WYY5TARhbhdW
bpsMYbKkoVgi3XUdqTMtPYy/RLomNUq+sj+bBsNWFYY/eCceXJp+NDWjWwf257pN41PfpJuutE88
iO5zS5rlvipjWHaG7AkF9ONYYHDF5zbd1CHfa1Juh4yFZw1W1lwUFTKaKki+JrQBUzdLgDPJLozS
HTeQDGs/5osqvu+w2y5Q+rbrnJF1bfszt0m+bWRaLGOus/3g29cuZF+ZejW834YqPkvm0UjRDjSw
In/D9xIGh3I4cDUfR6SxnvDb2JRzjKD7XIAXCvwJ/LhtoTtxGnr7ZpPmSHoy7dqEveZNaw4qHH9K
I28cAAwEHoarQqpqS4L4s6f4UoJvgyAm8qM0zbCbtPgRlzgsCbIbzvTZqS5dszwgi47ga0+ob1GX
bXsHYU/dTno392m6GhIbbNom/Gqcf8Yv0e6DJIQDtGiQZ22B09clfrtll7MVz2e+xY+j24i8apam
sT8NOSSTpGdC8N9Q3AwSCfJCz7tpTl5NiIUthOiu9cPZmfodpPVPJchbKSu/yGnzpRpf3SQIuF5P
qfsi6a7syncRBA/l3BwkJtIoTiHlj0b3pLJyWY5ISJ8wE+eBq/ZY0J+GHiZmsiogRuUSkjM109NE
yQ+kbtojSfXw3Pcoy+Iq/phFmCIyuD3WTYKvZmMJVk7MHPMPSo9gysFuxiOASqmBYFzcTUiHKaqn
AJOOHPmY59ypc6RJDNz6MiecuMem8DMZNlSewRAtj0S3yN2lAvWnhTmbAYM7VuSc1gUGk3yA81BO
8htaYpqDbGzXtfNNqzgwmbmy6xql7WzpSaCMOCc1kUtO4pt27GBVInO3TifXrcSQwKm1oCOSe9NX
pJanjzpjP9O83XayhsVQyskxLRjW5FHf+gzbK8jXN53Qw54KmaEHo/zI1WOHgvRlTSs0pmGnV3Ef
9fd15r4XGvR4zkq6C6oQtNXEg64wBI8t1PVBI/myY4AMZ5K82Mxi4juOZ10jC95MSJklsb81jIx3
wezRi0iU6RHnmFiFcqkBjpw083DXwJDkjAElK7T81iDydR1n9VvPwMQvSMSXldHwjFFRAENTjhWz
oqfByq85qugGq3G7HCc48eM/q6REsjIIS98nMUq0iCHsEcNRr64RnLx31aIrU3ZIK40IjHHa5l26
DzN0WaPQ8IIZS7Zn1Cwx+y2P5RAt2hptHMuRnYp8ZkQNYQM5DJnBlD+yd3EKCltji69qdnoVCsjj
WBPeTiWIyn0RbwJei2dakJ8IWn3ihJgFZzZfONbeJnWqb+dxAHxRuv5Rh6nZYDKx7rXJjyFEGOuu
i7oVxVu+D+R0CaAbO9R11ZaFQbcNVPMZvlCUQGcNPQaEEGMENkQGx3jg3fuixKyadKW/6VMGO2jb
rlWTki1G98XiyrcARVne9Gwlhd8kBLnvjk45BudDvk2l+pmY9BbYbvtSK7QX85Ap5Ak2YCghuhlE
prZCe4VFFAnrGFtjLckm8H3nRJ1a4Mcr50iwHEELOJZl+NbWX66Xbm3qzyF08ydj6ogg3U1gGmjY
xvrg6+hk0y56sllnb2oDyjQ9si4rHvsejoiyFkfNDPwuqMAuz2W2ozN5CExZP4C9UxCADflGcNfc
QqMEdRs+kWMH3k0zrZIRs3SaPukJroaBmg8zS37MxsKAsWoFKGKXkmKoPuVk0rPV8x2L2LqCd+gC
60G3ssZhRDLmpz7B0GEw3i6jiYqXmqGubEH3wGEzipOZwTImp+F24m7a9aw/IjM8AzD52feqPkbG
MrzLBugBgm63Uef9KskyJMA2ZbXigegwX5aXsHmLUYuHo4oPTpYFw1kkN2wY2gcdI6mkb2GLx7nY
AEaAHkTHd0XrUZNigrGvRQSfbRkN2yGqkSKQlRkepx43EUIxD56JXevTM62ceqov7QdT5a0FcXot
xxLeRVXdrxOTJIgiHO0GYHx1xFQfxLVLHt8Ewsumt5W5MwRoNu1AOuLQraJy+Y4BZbxKOVysh9Q8
zaYo9mOv77PJ+jNEUViUwOHbFYiCVHkV3xo33qZIZHz0HeTznWlvKKK6A6Xhpe6cw1gL5MVyJjBx
tuOtLsJFI7LsoEkGab1oylMeWbt3JHPrBJmfB4Z9u6wxt6xqgjFQ6vp1MGL6rlr8ZECn++xcWO6E
mS7AfJ8uQY8r10GcH2w6H3ITw/qS8s+5I243ZuHwABoh9DZGLZnFHGmI93NfB49jKLI1z/gNSE7R
evZgJMyXIOoRKYsCZTcmoxi+qKRQq74cJmiR8d0V47Ju2PR4vYjjNlnWmzbKqnWluuEgRyy8cUBO
0dCejWZk19JtDvLWYpgshfihuBvB4V7UcX0L5hEBpAwe+cRYd3e9iIcZnaSlICDgnuXkL401nUh8
ULReqSnqN9L3iBVoI4jJA92uQeTG+0XpfVVhKLTwgYxg5KARibdD3zFiDL8pa7c1LuiP4+XC14rC
SSUV617x/L6Lbx2pS0Sq15Ch+2h6znnXrClqpzUHZ7HqqHhmIYNOX+rwuU/0w1iptS/n6JvBTtj1
1bAu47nYDoqQ5+tVAUog6pAahhIBE2+ohJaq757RdPCbkQbxXVPBNDRAZ5ZLTF6a2uinIJCwWOJZ
DqziW2N78QMq7ErZTaer/KiH4RVajKUZs2FnQn10WYE2so/uRs3hFQrzTY5Regl49Gz9UCyixOpt
UNFvJhg/h9mW2xFDoxIY54GXH6PN8fY5UHGsBHXCAyYdwQdIwJpBcxknN87F0wqoWLCixNB1o73b
DW5qV8WAkQ/ENdswwMY/JCXZziC1LIRAxno2+eTshtscGs3L9gkxbdx+VLKgO8dcsA0a9FFYy6DZ
l3m0z2bIn2aWHzOOCgmAymNcpXC7MBPZx1mrTk0PslMmSgIn1xqGgGi277Iy0JsuaoJl4lDBjG0P
rpIL9q4uQRKRMMGZ6ASZu5TZUcz6f9DNEIg//1YgxAk6DpKEEM6wKP6Lid6IjjYj+BDLK8mxbsZv
ioNpJ1kmbgiClcGcHeT6+rJSL4+ezlAHCxWdCXvtLmi+cmO+yeapPZJsAgez0zfXi1Ktu2QubyJM
G0++RKaGIvntmPZ4my98yj7vsh14uAj2M+CGoehNbiIFVMAXgBWiKRsfDBRDw4wFt/Xuw4CJi30b
DhKlp9vGtjESh3l4D7bSxrb83QbCvaKLcWkNAlpR3UIK0oCkUEH6BNzW3om+ROAq/Z7NJN9nE2rD
sozCjRQEFvj4ci+8y+YFPmGzv7Kf5OX3zKqBYjNTNWxvIZMa5znDhB0JriynN0PXD7fq5xwthWWv
WsCsKKNTueW0fgHckPziwttRNkssa/qMDOGn3rNqbwwrN0QC8Evk6O5Ei5pD1OF3jZDad42Ze5S2
hC5dNZDXNr+wjudFOPZw6UxZ+zZA3+16Vj4AQOg31juYE/dALYOuXOlBleCDg6gOgtd+Av6wmEJU
BBOvxu/xaoLiEs3G8APYcrpErvixi7EtjaNtlt6Ddp2F47rK4nltR6TJj378aLmqDs2gtxMQsZNk
0bGGe5O2pNoR0OkXqUPBNc2Sb2oBIUsB+QeYB98N0oejixRAUkyM8fM4NJqQVYWR9CKB8mkBfQRs
DMR817DsAy+wXTHfFZi4G77u0p6g/lI5hI30G4q8L4BK/aEljd90Qxuv2y78NCUWcjbU4UZLCyIN
aKIo7uQrfsTuodQU4enqySfcvg59v8cSVWHMW+SXX+2SCDynAE+0XZNG+mMGMLEf0Wpqc05U3T0K
kxXwSmF8uJMTkPy+7rfXZ6zA2z+lVbXs8V26QBJwv+CmOpUBf8yCGrxRyuGNYzq1jQv341o3d3Js
VmMAboZ5djjb5iqUKFA202xCsCefEX81R286dBOUrFAD6EAuS1iAZqI7YYCCajcEXNkXL700/rup
8H3Jnd/3LmbIBSblK+mCC43rFBT9dDeUOVxSSLDGEOQJdKriMXEOpDkGsqINIBi0vdygSWjv5VZS
6E0KxDA/Yz3+hCXHbPEAFvs7vYg26n5o3zymbMfGZ+XZgYZfNvQhDWgDxRUvgOTIYF1GmTw6NJh1
PudHImHWlQXml6rj33IJAAET//4OQ//fHfdLLhLS/95K4AUh6f+xeG/qP132r3/zy06A8n8g8soQ
n56xOEkSihX+l50AZf9AgQQpKlb+i543hhwKXPdLejol/3BOwjSLsyiKSXTRkv/LYJ9G/1CG82cQ
LzEOWeG/FfbL/9ZkQY+F03OM2mOCgPUkS/6r7siJtOuzIgWNqaq6j3FCoTONE2GLdu6TbTmwUqA5
FuNWuGJ+1BCz74ewCN6TMg52U1gnK9PG/QnjLX4T2To4aTs3WwDO4qblEA0fpm7yt00roQeQeULl
qkdVxgF0iT5cqA5uOPgrd4imEPhZ04TF0s32s879Fzdhs0IdOaPc6ctFGvNnxUu6gIy5XwVUvmd1
+e7N9BX75i2QGBQkbj346Jh16U0dw3kD5IOh0XegmT/WdflFEHQeS7FD5bGouuZUt/C3zWHzYqdn
11ZPoZwQAFPwk/XYShu6zFG2dHN7o7X4FvF0b0aIPLw460tzq9vgu2ojBZFM9D0CxTbuJ/jm9OlN
iltRC0UvUMuubZrtaQKeWgy8yk/jbYS1dEmq9r1l9nlicPhIYfUCwROYsmvCGfbPKnlQTXuKZvMQ
VDA3CmDcK8tTEkKlVriHJoVhNtEbN3QbYoZ1bpsPObWQv1SbYPKnuYSGUWB+UZd0TxTgwCkdsZwC
LV8mmMRiPfmq53E7yfqe+XGLWVpJ39P4tSiClalTbBrBKgYZHvvRdrZiX9sQrPRqN6voccL4INTx
I771C4yUn5wZt2FV37sc1rbNdOJlv8eWcVbtAOlcEsIDp+UfHshj0o/rEtVnVxpkvMCJAfPZFQi1
qEBAE0aaTw6atK7os3MFNFiBA2IN/Wk478berurE70F425Wlek0r+VCk2VNZTftBzR8AyfCtrA5Z
2W5Z6va29gdeIxS6Cd7hvvDaYavKS3LvYMIJHd3eJOm6TKr9wKZvJdivdFbbWvvbRMEqOO+2los9
ZE0IV0NbuSATmhgD1ycFbaSs4QAgKlCPWhtM21DCFWkMn8OWyAWsGOCqrzEpArHmrWjDHeiZ27jP
7yUw80Uygu4C3URrMVptHf8MovQhNOZQBDMoxoG4TzJ4AgWE72YevCU0fOqdBeWmuwkC+NyHbsgW
sfEYf44NEHQpXnkoN6YNjz7lH5P2xTKMUc7K4KGB3DTiGVuayX3NOT8rkzwMc3xjuXrzI9uNZf9U
dRiNTFK/gZm8mTqJppMeXJR8V6ljmIJkb1Ps9kLm9xjWw2qY6BMcJA7DNGxFD32Srn+6Wv3oMaYH
/F0D3E3E9z6Zzu5SZvq4sasZDeiS6+p+UvKu6Js15F4gtfMiXSpLoavT28wN7xARHaO8vE9sxzE+
cE+1mAH6iBHMkqw9QcaPho4iDUibYzOjjAdOg6KVd89z053rudn3idzBMQC/C3lHPWmXFfPVuqeE
buYanghtmBdowTFmiuk83GdF1OyJiev7KZ+q+xZL+KGPMvjhgzR4m0Pbe6pDOFq2TboLXdTcA1aB
w7128zpLGrWJXTGec866nWgbSS8oKXKsHU9uhwGUgajoHrSGu2ek49sqx9dCN/F0sjEg2pke2j6s
1jH6oSVrQawQDLMFbrpoVRSQfrSj2go1IXe5J9VtlQ4wbu6yelWpFL7bfQ+1Y9zdaKE+qY5us7oq
IAbsP+fENgtksiDNLSawtWvom/D8RQQoEEFg+6jIXKxkgrloVYr3OqqQGRIylAvhB5YxpKEE43vW
oMJPAzGtVYBwIDBy76cEU6OQ2T1iX27IZWA0pQk+nEz5gzZBtA4j8R5m3Xft2LYf6VHGfhNI+lEr
UAkytStSjCGq7DEskvuSjq/1DICShfhCV8mE3/hc9UuXhXZFqZvAH4fstmNYfDm1zYFQAHquiPMF
eKJ8Z8rxQal5V0l1go7izCr2LXZuZwvsG7TPagBdxSfWYej7UkSDZxAeQAcn7oK4jbBiq2KrZoye
0bFAUAneyihEfdERHXUVRnBXtW30YukAu2TW7lJLL8qDIFnMhar3sde3tAWl2APOVWkQrAsM5s+T
6Ls1MH40n/EThqdQJ0j7AU8MA9UUzlLGdX/iEzcfGKp2N4PNoWUH5rruPNjvYxh8azB9WmRpDW/W
fH60oNyDY4dvzaJMIygYjEQxSzXMzgWx2x6GHys/hT9m1uoVyOHIYlRzfzQ0wfe1Ae0Ms6Joo0IK
Z+yyQzp728ZbIEm3GasO1aTxvoNbVo562vDe72JW/gRasLYiwhQlOJcTktNiHkHRETwkNa/3ciYH
noMnnJQznC3AWoZY5rPTYMhDpA/9EEc9H2l3juv8J9WQSSpnNhCX3nsr9ySbdzUedVOlpljjXTvl
hCKGTNfP6G30j2GCQFhE4D6rQj9rL9R7nXUarHwerlNu6bJXkEGturjUG5Lz5getIv8ke2xrEj+O
bT4Dba5c53+OnVeI4ElK1PCDTpAEpytsAqqO1nkOzvtMYNSRY3L9S0/+b5XG/9sypghKzv++6j1+
Nf79z4o3uhz/q+Jl0T8oXBPYXMAHK81QpP5nxUv/QT0bZmHKQcaHkRacfP5V8fJ/4MjCSIi7MqQ8
pRdJ/r8q3oD9kxCWJCFujwihEdTk/06m1MVl4E8zDsZZiqSrFBYEBCvl3z5NwVganzbJR5Y30KK9
VPhyXQa2nnF5X+Zcy0cOi6hxb1Ses4VJ5sFBgoyvTbcMMA3Mc1AKbJDm2AM5aw5/vI13v57GfzQT
9NZlMw7/9//8ZQNA4aaTpTEyt6IopRyUp/9ajkcJxkg09z/CVlRulfoehaYfEyhkc/iT5P+TUv8v
06oUXkbYDOCbdPH/CDMUKP/18YRTjqCsgUAzBvK+HtOq9qvZVPVrMuYWGxKtzGbWDXsP2rz3C4Vy
vlw5HqrpW5Gxy5xsTObnnjEIL4ZyanOsOq1I6wTuUBTYE+ZtHZgTCyxiBYFtX+OhVoH8TNXlBo4c
nkNJ1bbgGLusAycnG0Kos1pHJSZi2PVQ8+FkMexLQxAxfnreDPSUoRoKDEqbAWPgNAFLY6kCjbgQ
73UcvxIo46MbxlIgKj18v158Cl4GnAVErA5oT95TDQLS5AFPFRCBoMyY+n3dksmvjMkStQPiPuKF
ZbLzQMujEUwHnggHeSRsujaYfA3mmNd12y1tnYwiwpYJrbmwaGVMH9yBCwFVwwLWNj7+ztPBwDOQ
BdXUvYdl0AzZ52BiCPmW1ZCBy4+VOGKSLKMS8tMP2GAFPcIj4qplyGCp4FK0kW3lkzsr4tatJqtA
UKoy1tg1YEOHTBWVGIilC95l6zIX0LjBVgHUEwc5b3cXgaQFPqgdWBZdHNqoOHQaevoXBT4DVBvg
sIDrOFGddii1RDePAJc09oVx0Ud9Mu5DwH3I3M00gx2+w7tzgGlChjE8OBJIG9JzSNCvEGhduAJO
+DjYoh2/NwMeBSVFQyhsIhVrfrC8xglsHpLdJK1GWCkLg9so88UjrWMHG9i8B+qIzcQkAjvMNA3N
eTLYKKeNGouiI2sTA3BpVyQrvNgWMfC+excFkc+B7FruX8cmhladFIBoMvBzwC8cbO9QxYOKZ6rs
GAbBUN9yuJDAWt5mebGxwFfoSngLigyDnMPfdLyFTIyMKfqWBt/LbBNDI4qYI19NqFuND9M15Pyt
ve0N7cblGMYV4D3mwvhWo6Mny9i0GlNKQw3yNHqMytej67oOe3k3oVkUQSybbYB5VbOUGTPJPcNs
AlgRJlADNuMGfVAaQoWwxuQol7u+MrW4myQ3GoUh1NsLQvzUb+pYwUEK+qi82oV8iMsfyOuD7oeW
mD+sPIEX4Q4TUZxHZ1GqMccP5ryD2I+ydDvTS69Z1D1vP2Nx+eFj/cVQ3aCkz08lKWtwkLk34SIq
tS7hdRmN9slTj4Tq2Jmo3KF8nNJlBAINgsaA7/6Mu0F34DKEWAciWxC/Z1MMATFQhwl2QGUMgdck
gI+1i3riE7mn0sSgA6bzoD7NOOIZLWDnQcW7yLxHmu//4+xMthtHtiz7K7Vyjlww9BjUhGAvkiIp
qp1gyeUS+tbQf31uKCPrvXDPipeRE4W7SyGKEGB27d5z9hl9R3tlQNXZmyw3McmaIqX4rAtUrNGT
ASQmhrgZR9mEj5haMzIQpNppJ52TlpQqthlJrx+KpoCDcx/ViaiXE3pVsHVuhK4hTGgv7Keksfxr
B9uqgj1UqeakfMa5ZmbNavJ5kF//enmf2/n/2HtYbh1gLGw9FrAXkynpL8stvgbZtPxYC5SR/doP
tZ92Fbv/YlVnF/3tRUxDtdhBbHYT+9eWDpAKUVmksGqCvvJQFHCmp+DZHKY7K+kuohVP1fivKH3z
N/3lnfGWhAHVQLi2Ln550dzAtB+VPkHc9XCfAQbx5o7Yoh7KaxIQLKT4frj764v5573y+2Lykth1
NNWC3TTXGf+MEwrsPio464YLVHbtLHTl9vCZh63cbiSa4H/xYtaMLlINmnbaPMj5J6KNm9YZEnl+
c/HQBBtzKMVNsSJ1H0g12fz1S/0ZnvPHnoy8ywE5wdWkw/fnl1LzQc1tINxmZRNpC8GJ+sTVU6bD
kdsdB1BrD3/9ir/98qgCoIHxrjQBEOx7SvVPb25EDcpJjUNT6Nq4yRnGveH2meef46SfbFtrP5QM
7Yf31y/729Mwv6xuqLoNHlVAj/vzG+0KjryVyctWkwE/FxXttVdU7frXr/LfXU6dp86Ewsqk0Pzl
zgxkgs5aq6kUKs7GsT+SnaSO6Dpxs6tFbv/9G4W6TXNsYeKA/O2uFKkDCWPkQZikbm/8GBttH9n2
lqdSX/31O/vt+jnCxTZKH3h+6jT1lxslQVyVQnzARdorTCsgFlgW+tK/+yKa0GFv2uBNEQv8ejdW
Tqta/gRkBZ+v/lTqcG56e8j+xa3w2x3oaNwJ8zVDCT4vIH++FXyl0QIjc1g+kOWBvt3BxvNgLRzU
hMNwHiq3v35Xv68dxNRqGnxfdlcIcL/cenqjNFMZouTMy/6VGc2rZtZPucxf//plfq+veV8GIbkO
Vbbmchf++X01JXsv7XLW4gqUVEcNT4vDMGPah2aP6bRlYgMmzoe8t7CNvn1T6j4ttgmCTvfmVgNF
YFgZo+9RPHTHv/7h/rtrYFp4DGB1Uf5Zv1zzQoC61EKuuT7WOi2KmI2VJkrsKqsmlThr//7LWTNW
GX2Rwdr/y90qWxQoFiQ/BL7Yh/dpIeiQjMMI5jNj5xf/Ynf4/eEgodjRHZt36AIr/vWxjzW3o9vK
ygmEYgSTjDfg7z4aEJ0FRyh2BEKSf9vN0TtHUvUZbCqVpXtFk1/rJPnx11ftF1YduwG/GQNmnq4D
rPud0hioatX2WLt5yOMfhexPvT54fuos6cti2De8ADt81UjPVoHJl+qTBcYuzrs9Tfh/8dD8Qnv9
42exuaMx1NLA+rWyMLk1mtKmla1K62irxIfUnevpaf4YBYQh5L03SoiuiGni4R5bZuV85czubR+J
o04XskMY2QIGGGH46j0dPye+fF+uv9WK+R9MKTefxek9+5S/jjLn1/koyrGOAkwR/y9mfPnevP/p
L6u8iZrx0n7W4/VT4s34r4bE/JX/00/+n8/v73Iby8//+28f6GWb+bsFmHH/3Fmh1Pj/d2J29Xv1
25f/0Yhx/t0SCORsWB4srLrLN/pj9OjMjRgsN/TtZxWAwcPzX6NH+9/1ucaBcww+RLVnuvcfjRgN
yLkl6Onorgl4XHWNv9OHgVT1552Zv7MImA4rpI1yH0TqL4tjyrkQNS1DvqJpvcbw/XMnB9qotnmc
nBZpPI1U3D2z9d5neH6spX3ph6ZcWbWR3MoCtK4Uzh2kiOK+833E/Whed4GpmWdtVvGnNHkVLfZh
svSQEhI/39mNYW9GQ+UklEOcqavI+FmzDJVJ+mkkCE2FT9hFw7QKWkkzo/2M3TS2wz0WMMvL2tZ4
aGgDp9l4mvygfWm0etV2wuIHsfCycdCAH70P8CtukfsvpgigTlmAooULhj1KhNnJjrqNiHSmggmk
FboM4mJKtM2Vj8JFhQK5FoMWP2aV+a7Ybvyzy9rjxAz3Oa1RbiG52qjoQRe+2gRXoYTBVZ/lmAgw
jWXiyuQoi/FRJH63t3OLrFiUhe+d3CWRa74pk8yXKY+rFcT1EgtKejHb9EEMiXbHzBdjRQchXHO6
7FLNn7TqnyIUmpfUrbHXrELdjojScTKMDBIq67XosmBj9OwaOQqTkNtqRVEya8mhGODGsA4Zc6jc
cuJlr4A4c/EwrfLahktfWOUp87vyVOlYh4S5HuqgOoeTWa98+j0o5AX8pqC9BkXTbBmbN/t/fIhD
rYE8mzT7rM6rTRQ6ex/iVr21FFvuc8aWC8BB6dJRERHm1YSSsKxeuzhtAYE53UWBC+epiEw2eYZz
3MmTn1o09Rf80XBaUqQ7WlQNl+9/833tSwkrzJ+Q8BFdxCt3FMNlKKqHIkTRkbcK6lS+DXTVwlqn
bpxuFStxN0OaJqseDu4icNr6FKjRgwhkzupR00aPmvDA+f+gccNtFSa5K9xETA+zMTvoPeogGu2S
q5z5p+8PWpLUy9xijBvF2M4GjrY3fBb+VR0+nEHI24AyfMKN/iDQAoW9rl3QYtaPjq+c3FFaM/mi
XbtMspe93bnHXmc+wDqMJniwnSM2OBuJcbnOObvdOUHwxwdfghaCGUagXdpvRJdFx84Op53UKu1k
zl2y8rk2Gu2gSTtd0v7Tl7RH2rsxyh5YRhSwVZFAaTn0y2GWzKQ1l2xiiOIFs/7KCQiDHIIEr5oe
HUPbp2ljW4xTqI142qJ6E4gRzG1Wr/RuyO4D7c5ydSJ/NSyGdKuUTS2xYASwmjRjJRQ0akDXKoBt
TbqxDOYAIKMYvSvPpktvyA0NvhFZTLomyaYeXCTThVy3cXkYCtu4U20lhsHCZCcP3WXsTuHBzxhp
1X3drY2+Tx4CHKWKRP1kxT7MJ/5np41V9GBjsVRCt/CwxY3LIXUvgT/GSxFoBton0oIb0E6jIRdG
6keew+UBNikeYF1mDlWXRA9w10RZfBdZIEPTjw6rD+PCpj6UGTuqO3SbvpKVZ1eoq7uuzo5pdB/6
tXsWabhDKudsnSInPmhQ0XDpP9UarF8W58tBr7OH0ei4khzJC7TMRgQBhzYT/ax06pF1ff+xHihU
kfaTVZB3Rrr8p09F9AP3338P3LLforBe/uOfvv89mb/i+9/+85uNrel7TmvFOysqi/33BwrhbmlO
lUR1FZX7WsOgF1RW8Z9/ahMtxm+pGU9Cs92VwHq7N+ev6+wSKpY7XTpuYK+XabU3AbTtccJX+3CM
8LX94+/fn9asiX+05y/6/sz3ByUD7KQq7gvMyFffD4zVPz73/aXt9KpzIIW8OY2bzjJATmlhixlY
URdBmga30G/dB82L01LdISklmxq35M2R7BmmzmSfSxvc9CKDL6MG7fL7r5P5NdGKPIoqOGZXjCj2
Q9Rr4a0r82MgDCKA5r9NiovsEiJEkfFbKk3iy9XGX5pluDMpkhd62YsfMiiRQ8f63WjWCiE1IyHm
jnINZp1vnadQj+Jsm4VljfPIv1dUa9ro7eSc1BobRRzdoNIqm86sGDt2pYc+T/MAAz2psLi3VtR+
Uu/za81Jv3HCZkOvrXqI/WZvDrOmnAG3rOnRM9EBYE1H6XGwL5ztfQ+DPmgqdSFt0lcV4nLqGaTb
GbcsVh77BvqedNOlLZVzXU/3FALgENpVXmbH1qdBbPeNviAVSUleiEsATWKjDoxyFyZqMy7sYmk6
6mlkHLDogvSTWfCVenzTKyjSI+hPWgJnLO2eEpoMjNqrHzzgjwnmx0xYN3M0TmA2by3+Oiy1eHLp
NyI9vjimsbc0Mr7TiLTrobtGA9bn9kqYygmtxwplYYg+CZmJqb4MsTjCg2OoCFdQnibildz4xVIl
aoBMvU+b+iJo4gZqtijDauPLci+HZqvY+bpy7LsUVQ2W1oQBUvdpzQULuFSrK/QlrWsmmVBMkCaf
VQbxFU9fgwFmQrRfbxi0v4kOKYlWR58Nbx4WYoOiJpLZg6UD702NVT5MyyQjinOCJdQp2yCHFW3l
1xQZr1/8kBHAGr4NB4uvRksfy5hfVOPrKwx/clELnyTUuGQsXB466S/9Lu4ZA7VXvdgbWbcVcHmb
mMTdWtygyG5Sp9oTm8JKgAPhLjbQWxj8XrQmWMDQeTYq59J1iqc2WOSqaDuo/bUYCrz2+zwe3n1t
YlPGS5sZt2liLW6V8WZN+kdQlTcV7Lzd1iu3Vw7oLJ7S3HjCOnjqM+srtXpKmqt0qmWj9vvItoDd
9gPY1aDFkFpYPxttFao4Z/riwUTLC1YgnQ6S6XHa1/dRFOzVOJaLonGA2vavkz5ebb4KUzts+/HW
9BGGi/DYMxsI7JVvJneOOZ0nXYD2mYHoyg+gmmeLHKoIx2o5vPm9vYfbQ8JHFX0GMrjagQlb2eCL
LLRKafYSs/HFrdiqxBQUVkMiraQhqdPJwET0BcdnbXVsA+mgwQ1QhpdmnNcVQR2UApjTtWZBa3HV
udprzhVUc+05UodnheMTXbnZDNXaCx1rEo2o+xHsVFdtW2wIU4/5Qe8f5cij5dfprjDyT6spZqrr
F/QHZKoGKd46vzH04ElPM7PLYDX6UFQL+zkBX6+fgFISroiXa6FXGVQsNFGeP0gvzyvIGXKbFP6b
7+aBB4kAKnmI/WBKn7LeehoaGNUJObbWFHgkJQ10NO61kllU4aJyza3Z2lpe6qqJsWGHW9+P9hgF
aVHbHGHdaYJrMzbOAlJs4RMiIglPAZgn6NhLxGC4M/sHTZb3bTruHTX8YKzzacXR6xjswVg+akr+
OIYoSko1uiaqy51kgwpTtF1U81ajJCTSOo1ejawQnjbixscm1k/dCv2hgsKYqK8CPVGivWix9trZ
WIMC96voBvicQf0O8vJHb3LHq9OI160j5yJMiSklSbu3kzf4lfiKJ2j8enYVIKlRkFCqJYyOTIzh
tJbAS6fNisHFqefDInCzD6dI1lFd3MUqDzpVNdhJ95qFgmxfE9D52CbHwayuWoXSy6gZRse8YjJO
1oLbjsDO5IazyJOupLvROC394aRBQyk8Mwgfx0J/sBqWzhR5B907shABGiJEmg6qLJ45HLCsRS0D
JdxtRSY/IMeQZVaSZR1mex9j3KLlYDaXAwfNVFadOfO52MLq56AhDw2mrJenVoVEUzNXjjWwj2As
Q90xF+4/Y9fH9+GocAMs2KlOR4qlEd5FlJ1RYnxCwc69SaueJyVZxXG5Ql6Ps/dVrd0XyGWIbAr8
DEHJzaYRTxq1ZxPsyQKsPMcoKTC8+hsDnc78varMfyyTiU0/DR8Vlw0i4bpHBLWluXhvus5BFqTd
60q0zXONyO6+/Gj18ROryWbIndMUhY/BiBHOgt4y0t7POCPUpNS4Y3sdRoP4v3knYpSZtSEG9fZm
NNarPg2P09SD2XMNBudiOxXBV1Yy+TXa6oRO87NUEoqwzr8VFTkfhvpOBku1UKMIJsYu6uKX1gkf
+0n7RFF+bZSWtM2c8Ekrex6F+WiFpMmF5nVoaf+JqvyAUVBv6jy+m5xg4zfVyU3Mj7qOP+lvnquX
MIBbPqhbPaTWdGpUbJZx6LPBEynO5SZ6kSHbuFG/2igS54UeQV9sLDD80JUJCPr0ebKnLVv/0xS1
28CmULc/aTy/OT7Uzyp6UdumRyYGntzob2EouAz2yR7FwQ7Vx0jED048LZU6hYznPCdx/LOvwquh
ND+ndQMZ3xXVrkTYP9vLARHWZeqFdbzE8cncxsbhUSIhaPDb1vkBUT5Dq3Rrt9UVsLS/aMfhZ9i7
QHgxkerIaZFcvyfRB89HtoT7/umkcAj8WH4sbJWdrbWtCzPkqxbnP/Am4DGB4rOI8uiTBzGdCxae
wXG0TuaU4THu31LfLBlERF5TmV/A9s7qqGNsc5e6qTyImSwxoHaIzPJHkFxyzsicJnjaOPk+lrq2
RkPxDgHjPR21j2GqLkHzPmOD+ig99r11zDR3V5bBh2+Xtzw5qJm4tCbnfa0ag8XUsLMoZsQvBaVD
HCrPcu4zZOwXVhZjaEWOwXkKSM6X72pPOjoqLdTuJhxryOecZy1UDzRXL00abkdnXMJIvKlFcSyj
5GD4xqpSnZ1WmUd7vp1JoZGzaE0/uT1WiERu2RuHDF5GnqPiPJhC3uPGPdRdd7bGx2nIaN7xDZEI
iIVem4+GeMNgtzHt+Bzr485Shq3GKXUsJMKGbdayA4SDykFsUDdIOGqvgcRh4KjwuwpgZJ6niyro
jrZ7A1+1djJ5ztQXVwxfmeb8KNT6OA4RKvKevad1To7CYcUCmsH6EUzRJ52fV/Y4BCGjonpVVh5y
qzyqVrmVzUCCYgJAhZAuYAmO8jrCtTHRpGuTQb6N+Mx94AYIYsh4zWykdxhSpwBCOKIJewqfmyE7
pyXqRBP6Z5GmnpK6MAwm9dLU9S0X9X3u9jgfbYviT1evGEdeaondvc0aUOJAhZ1Lmtxg1XLUHMVn
HfgMnKCaLiprfJgacBFkLkDyHNFWxr75Y2jSxwI7U2erl07PzPu0jl/ZXyBkjKu+6ZqlK/QN+LZk
WxbByuxLzEIKovKoY4efrnnTPna1AQbr+xwIun8/BBNJlyNYa8b4wbOktb/JwwBOMFb5eqo1j9i0
nwAlRttYliPC6KBK1lTV4TJm39ukgcENR/7IolLifBWO2VEr/HI9mu2zCLUXI8QcHUGzVruDpgOu
yFJinrS3SQOwEehoORujyLZY046qEb/Qm6xf6p5kI3t4i7VUR3OoH+BhstyM8kc4TtvAlUvwAYAs
wvBuVCGkK8p0TxfAMxtxMkw/h2WCKdam9q5s6pJuNLSl67vjTaA1bAh6OmZ9rvKgtk9VpZVPbpcf
rNR6bJNMvBHAQOaFVR3mBkrSDp5tRSPuViVbjqDC2KM7IPM1zQWhs0/SAD1luq8t1XLqPKJH1HUI
pcELaGQDAArAuLA94o1r7tKqCt+L5IN+I1ZYaERbK+XUqvfKE7QRz6mQNHQhFMN0wMDoKG+xGec0
MON1y+c4VeWW1xkQdAfF2cYRQP6drGwEjVaNjhmwC1tx4mtrHMpIafyjiNL03EBIqWN6ZkoQqbSR
0mw1dS0G7w4wbQ0dPM31S1VhVS3g0ff1o9KAF9GUzVBdrNEXiGKibqHPb9Wk3u/9Wi46fM6eQJTu
JmmyVevqPvWbYdXYxZsoQW5EbQ0irEjX0RChw0jhHjiVgocLLoXiG14KYlnS1IpMvcZTFnplTO6j
tIqVRvQCHhIE0WDDVtbIxYwygwPOpBBS2ZXLgnNTb1IGaVK/1a3QDgX01W0W2A2rkrk3zSdNEVjG
XXMVmcG1TvN6KyLngGApPo9xgduehuaij8dyD9d4NXKuXAYZhj2zxRTwkqY0Z6dW+eyibknrjFrR
F6cGoDJns+Hgg85shI37HCtrqc2PQyqqtWzoELQcxb24CAbq+OSME+BrqHoiGiwHs10mT7BAy6Uq
3A+aSDSaYvkzidHbxpwI0iJTlzzMbxWm7kUPcxiRN9PnpE+h/Vqg2+MaUZnuf3FYHOcWzBVJl+m1
oHI2log+cZB8MUcrlm22d2vsFyMaeSddK7EkKKaNnt0kdBaG9FdyyCYcYLVG/jJdqk5j9OxGPVLv
qNtj5C4Ojqg9PoX8itY4vhSySdLcXZtt2HGmLIjSNs4G04ADXQ0WrtLNN37Ybsokl/eu6A6j33Cn
uf0LdvDEy2TrTZQxbp79BIcsvWQqv1D/7EhuYCsb9YLWJakx7cStB56GfRfZuP8ZpZVYiBqjpzB3
JQ7ki6t3P3PhvqpOEXmGi+cQDdGFSIZybZdAU30Ci9z2jHO92ltGTDKZDQqh5Fz8PGkQhlQNOPxE
5IjH/Ql6Q8Ur35zNiBScBvqFR5SWvSg0/93QqFlgHBAkpicAkRqQLhK1tB30j8lQbEi/Sp4Lbbyz
HBDd9TSQyI6aLqzscR0E/AKD6qNCYLSQIeQ9XVHZqR25tkhadUEak/3RA1RvHwJKhmM1bZogv8bp
+EmiADRHG9mR3npCk1e4Rd01IH5q0xXJtAgVGtWmm73PZHjOCWTDmxarQyJQ3NsgpN3AzOHQurBS
0/yCBZB+90GXzTExKaWxn+7tPny1aLSuYo0cMksUxL7YarVCG/TVluXTJGBc4JHGZDjOWXwdUQfU
7E+qUPa5j/t9yE781xncbFnJJFuIXHuvZfuQt5gh1Z6i2kXzya8/LdeT6JSFnLT7uNWeG6tlE56m
+Zx634LNGzzea+8ZPTPXKYBtkSjttbbrS9mtYNK0CzHrvpVk+NSx+bduvy30/hhADByHF4nHd5F0
1YgNdVF04RnY3tXpxiep74khtWN0pby75wZAwjIZWpC9VfOS9RlzHUR0/E5pXxkc0m2tLjZ2qeQL
x8nW7qBqnN4AnztYvJo63whJmVdEzcVqhViWam/tZERCR6yxmixtSmWWZMorlTQ7H+eDC2mtVJ0v
mV85Vx7zOYRhbHe5axzZJbapaayxaePDpJq2l6rb3emm2Dlx9zDE9r0A2BQ05U4zmkcd/8CicTZt
zULQ+O7XSDDNQjfTV6liGYBB4bxBd/9iUPLRK8R6sP7dTV1zNJL+nPTHutCvky82QLUR6bve/OfM
Hr2k07ekFR996WzSsr53/b6E2pJdqY9AcS/izDoOVbV1bXFXKeZTT3xdS/0F742DsQtE/wcI5MCb
UvvUSGudRD60CP0YupzjmCVozCGsUJ1bjYuqwjGn6/cU9of5R0O0uIx4f2YyJ7+WUH6Yn5Tmhd4m
0jzVa+KeJQTHTxuxOPgptqI2zd4USYNKx44F1TBA9Rgaz2pk0UgVxZvtV3djK88VeGSJ4Vjq8pHC
mopiFSr9sTPMB7pvH5PjbrThUtHXkwFZ6w7Dk/kqTEp1c0Y8f4BcJmnu0FW4dvmKh5w2TYXIImce
hckl62fRsyGJ+o6p4h1K7RxrRDGCzRzSDX10dljr3FsJoGl2bXjhscEa29nPtIbWvmYeq9Y/WZRX
0/hzIurJ0NlPif9gYHY/v5xU0kNaENYSD2tWp5NVXHMUmF07BwbyhnySU7CTwV4HoW2h4sG++KYM
6gey3mkxZRDGurb70Zbv2INes2Ka8zPxcVelvmsRGi8KN7F2ekfmqma82vJbSpytopGErsbC3GPv
rKl+yyTo1URb4qveGAN6yNzPj/VAg8IvITaMirOMRNfiujQhf/DcQKHcZTgnFoIkEVewkYHAD3RO
T1owHWV+TruYOFJrN4j4GKGZ5kSecdlw8m+MrPzqICMZ4imQzZat5NY/MSrcqTpJj9xQRdXt/Fac
4cI9Vmq7q2HXZqQnoa4uDDGPLFcI0eHmBSe7jt4mt71afb9BB7NFxhjnw12dhfcOcZlDrpxVxz6p
EBEq56xm+smM+ldOcKtOY9UMy2OXcKeH2VsdjafQHjDEfxOKQG6GIRakCm8QU4J71/TPDLzvbMo1
fbgjA+atwLmdYA9bVCDeYYLswPFHrELdqYy6Ey3OvT1NS4l0TXTGsQzzc5D0p6wkRFYL0zOr9XeI
0jIJlAM65YcsWuOiIZgov6Cymg963X2I63DBPjvp9bV2FHSxJf4lsHVLLR7JtCI1B2HIXWZotNo6
0qPjj47gTN8MLpOZYBPSV0NgXLLeuWHEoJdeWLdBD+/VQvHSrOAYXYEULq9hLo5m0X+EenUSHLFZ
/j/csd4mrv2amNVLKgRcAQ5t3HBl0B7zNj7LkmO42/0wCfVs2aQg60CxHPYjYzdZpVcKYt2Y7nN+
2JrdeNZtOSPLbntMAROIIdzyQN4cxz8l9Vqxg7tgYE5ftXtTa978aNoDDyDgq10SB+yG4Su++otC
U5pHazmq9lMMUWD+OSyWVosaUq3ulJnrI/o1Isa9SPMv2+IR0+H8Ka+uyO9TvTr0E87Q7iRIt6pt
cSnE+BCT1IVF8NOHc0b+l7gR6fPUJXMPaPJEA3qs72+BHTxYFrd+FYnb4HcvPnEdpvbaDg19SR8d
ZN7EG8dVPnijjZ2lTA2UO+mGezGWQAwAOo3e6EwboysfDBu4cZgWH60zbGdjVz/IH/PXtVZ/N4ji
Qh/y5Br7rCLaL89MwJpjSVQho+J2P9ncK0X85PT2M4E6Z+kUt7HD+Uunj64oPuxVKIxdYsntfBWT
vrvTSpOSFkQCaLWpNjdYoFZdehOJsp5/QrXV9zQ47zlYP1MqQVSKDk5pbTkWk9klYd8HDSeerLmP
h34rSf9CvL3TdEoRuI+tfTNM685uonVoTO+hnUZsnuVDpyTnoaCsBMPkmiECcfuiCevBDTWAOyK7
J4phKZf1GAYeXtkfnejPRqVhkVZisp5oUIlmgU2LiWBNmoajzMEQxGbN7lr8B93ahgcW+NQuhWp8
qW0cHgPHbLZp9TzgRYB/Hp362Z4h8rNU7cYz6mgPMpz4FcdZQEcVHNDFxs8Ep6Wg+GhscnaQ3wMT
wS8AH1xZK8ZGdlG1Qz0SLKe0f8t7aYP9mmUHUXxuumHuiDn1wmyyeusn8qJoZfKoFJnjNVmG3Knj
TxMHiR1gQ+KIIuXox+dUg6lUpFl1V7blq+P2T5IACSbCNXELWIgal9bvGGn7yQdOE1ZEszViNdi4
qit2CU/TihS8Cg2rppSsD4WLfEoGnizcF5z15DxKZ9Vk4TOupGtDg3oCrbREch7y8A407YtnSUGI
XZq+guqkq6zSlUXf88EUxB7i4N9HVjosy7D4QMRMuou50mWJQaBsH5yJVpxPrDnOvZYxS/HhE1+j
xxVM9YkLkoEP8rraM5hFcDy3ULk2CUFP2IgWCSQ0rhjBg3EC6LGzKHtiNLZsNSNAnyFbdrAaRxqN
g1qrax+7qlfpBp3AsWYY0JZErqbYbnHbdASILlMM9D0z+EOUcRqm6ueCHILJFp7Qt8WkKFudznRt
DofWnopVCm4kdnuQGh9x5bKsKhFMmHLyAu7czVBKStOydDd2P21tqU13WvLTNsyPeEQ7F1CJk4ER
QgLjXqRjxdABraKXxSPJngIKQMm2V+Trgmy4lfCppxmjLMj0mBt+b+nENMjIBrJFx+IdocM51FCB
6O5rVmNUiif57JocyjEeYHHiCBJ3ubUsHOZIBBoaVncnGqjaPvUJaUkzYnJ64LBGR5x0HZTDAfeF
jJ9k1gEyaZVwCeh3QjuqLNOyOQWKemfVcHfGaBSrmOhxDajVoZ3g2Y2w1LGZ5stSl6vc73qO74GJ
Gj+CGlOWRH7hAFr1QKeCqPUSN6aWz+2VcMuBwzs4t1RJQuY4WCgVOCdzFYJKtLr2qv+Z11O4tkEa
LgJbXUnpHvWB80LLrbqfwjZhCiFDD3o6l49BqtU+uZVbLDnynVC/bCgOvvSy3ftWqe/BcEVLAkQ9
fh4YmSlumqLWMOu6h5K6Yk5+GeiFMkwg4MAf8dSk3CGwNBdl6d+yIb0WnAnpKRBZGQ0/o0zY1Nq0
2aYcs6vEDgIi+ECP1z1UxfAUV9CLSWoXx1EhngoQ4zOwLLRJnEhqi4a/I+mfF6p/6IDm53FebTPf
bbzY4qgRIWeEiBjcY+EpbVFvCiN5+M4DMOtDEtbKLpqmcw1ZY+/b4Yqj6/NkTvu2VfQlbvtiNYgr
xzJCTdSB6RO4Tc83bPQqrAvEYScqfYqs2DaaX3Kw72CvTw8KwUsrQtjaFTK/cR+V9ZcDcCdwaobc
g7+VjGzKvlOx5Xroa81L7hg+W3gGMcBM1nqkPJcaAd7cVZ91ZjwFI8VnALIhLu3wvlO1u0APx3Xp
Vu8Ks3HG3y99aAyraozXhmIOi1iU3ZJExI53exodZTclg3rrC4ovX7wGDlS4bxN5T7qLUm5VyQnI
jet3P/qEenRFbP9VtnPgkYHTux/pQ1TqcML9c+qlPOhZHa2hbdSeIhmFxSjEESOgUGkq1piICsnR
OzQUcbet2No3UKeOGN+uPmfCjd2Ve78cQZjozByrNFgqSUb322/vwXoetAoscJjYKURAxqu4oFHp
MWAazNDat13w00bZhG71AydGdHbs+A3SO5sFxFtXD4A/ghpjaJ5Qo64UWdJyj6LdwEnNa2UJYpkZ
blLF2VKAOPbqVjHOtYnADRnG3dCKL0MORyg/cj9SFMIUgI6QARA2VXuXEC7DEZR6vYyK11zG+BhV
9xE7PPUiSKHsaI7pztGyU5dMe9xrXq7IfRQZ8kkpY6Ijc5KmqvElK6OdTXDcShq0w/LB3YNteS+z
oFjl/8HeeTU3jqxp+hehA97c0jtRpCRKKt4gpKoWbAJIeODXzwNo5lR3787MTsTebMSeiKMugCAI
m/mZ1wj7wyI795JkX4I48KnGEQuDmjCMYJtKFJF16Z/hnNJK63xtM7yiFvMU9EANkBZLKEYin2WE
zRVnWOIVAy9zGerlIsuzfVCiT+q63ZcwuGI+PZMkfWMCSLZyIrnlqoTv1sBPb4f8hOg3JFD5zH8B
k8XB0Y78boWz5EJSbl5o9O6WHl37fWAaaz8qfnp0RE6abn8IqAPkiOlNHYNkhVOZDiFAh36bwZDN
7PxSMjPN/+AJou+qFu62clB6jGyQk5mWMbYpw9Ii2F32EdrqeWmfHWg89KqablHWTsFsSASHqMNR
Cl6ZHDGmlTfW19Aox51KRVFk2I/lTfBZYoC4do3oQBj3a+SOaO0uVSvzagFIolFCnE301aKAvmsR
noRcSAcuzMclV4TdKLfBh/XvZma5oSOIlWXYHRrk+pcC/vsiUwpa5+QR6FDVN9N97ErxChSWoCmn
/F04aUX7MSEgHu2jqLxbXagJBQ55qkUUTPZkz64i/gRB24EuGKKjl7s31EWWWhJptzxhHnS7hZO8
2+No4e5FR9BpUeX3PP+U62GwyQL/ShUll+GkaRDdrL750zTrcAkmFIiIUj6OKNz7fp29+PrPpClC
0mV5TNF8T0d8OS3Gf6t4Z+7e1w7cVbiKzRI2Ir2opt/1KnCmFi85TkZf257I1/TP3lXDUPeYYKAz
CNG/TjFbffPV/tnLMyBeJGnSz0/W0D1rqK0ue4s9+S0PaO7ra6qxwAoi3riWQfMYevWV0oB2dNCS
Bpzo47kMJnTXoniYW3aNKGqPdqke8FRN5p4Ysi2sgomP/NuXGL1XdkY+QJMShlzrgbiAF7wmC1TX
xJz3rI0eKCCVxyjtnyy9GleZQMKwR4RjKb1XVeen9IImCDeqZiZs3uF0ZKsmwZM6qmzAFSWaeFhr
gBMdHmF5foaoqtGgKxE6dOTaobxNCRuEI/a7FL6UFuWIgkqyVRCtyqOm9emDWVgLQwmVY61FvxTP
PlkCDzIlUPadRRqZV8PJjIOfqk+5S7WbfOPFGZ0cMCN+1pyF4yUYoiUUSoG4mjkub0ZE+NqT/loy
DM4hYFG6cjcwU/YavaUnrfuZVxaDV55cqB5/lVWyzaNq3MOD/sSAERMEyVvl5Hq/stGMcrujKfTn
AI/OxqucnUJwnWQdhOdi8FZNkF1Gj3B8QPWMEy42ZRP/UBRkHGPfL1chCuA1Yrk8PR0aNLjXUJtR
zXGje6FYGug5q4zw6D1UzJoYP+oEj2ERO+tYpRjQZiidUxQMtEtgKJOjK3XJXI/vXeXutBavOUTe
lOMova0NxGFdD/GnBbZs1aFQmyHkvPffI8YreLoUj7uq3cTI1+NoG/U7IvaLopqrGsL8SiBAt7G8
wV8gVOgtSpfRF5ritraiXdTa6KZq6BQP2KwnWdhupOhIeMynEHHxFBjeKojOQ4bJleMsi2Yol/hQ
Y+BaK8AKR8wCuVC6flIt+pp1zgXoEeJpbKPbygG5XDd6Ni1IlXULnm/wv7o8ARmWuCgI9tEbROIH
JETrpTshtbpkl8AIDrPPHirUYggp89D91YiivPsQHlUsPH7GiaRtiho8YWeH1Qnw7P1YIdzVlonF
JEOcWxngs2xrGUG5+fBLxrn0UPHft7SokiWEffmCbcvIsBmrl0iFxkzWSOxKuF1jh/kYCQLgSgHE
2Y7xcApqMGBZrPQ/nLhHTi/UwnXgad6+RZOhxuH+mEQ4k7eAuAqAcoQCyD2+Yp/W3lPD7hYVGc1z
7nb4YigMjHHTUMpHMqXCTDL23Jsm6N/iD4bhy2CfUil6XAtpvLipNn5IzaZ+MYzvvYl3Y6MaR6S2
g13TI90TSpqU9ODbcxSpNyTDsj1yQMw5GOdUR1nQOMFz+aFodYt5Akfjsm3caItbjXGSAalsIx5c
kMpmWZ2Ql3TrlYFazQPJEQUIgZZqrmNxKPRkQMqFvlHmZuMHOoa/MLoennq/QQRWJD7NZH388KAx
10AYFkbQIZkNRWuDfIzcxWgIr6uY2lwX45n++49XAj9uBS3nRoe4HePsq7Si2CndED3MqwBkmtgq
D8M6llrOK6ZI/GlNbwQPHZ/MyIrovcZbdZBAjhPRkodu4shv3hStFuswUjPI313z1qTU/71Y9c5u
3CVvNE5qvf4zCzCp6PKuP+d5Hy/Imeo3RSWJMS3ktbmQ2wLJy71ZKfXRGKxJWiDX6+O8bE8rA5mx
sol8d4E6R38QwlcOKsIBawVJpLe0lwhGTxJdxLb7rO7ukd+SlZtWtG2SpNu7tYauIrW1Bd32xhEq
kzJYqeP8J+88Y+V3lrZsNZFdA2/nl5LKRG7dRGKXAGtgPlSjXJnyhxlm4UnvCNzBJTwgd+9hop6P
e7ULHlzstE966wWHgqhYgd9BLzxcOdOpqeEgjyNC3zWJy/eSmiXlcV7fJ478/peSW8lBVUMK0Zo4
dJYlDvO/AM/jEpGq0ar1VICZ0x8PN7RDHsht7VvgRWuneoouGq7HX3lFSO3puXFDm4dmaVQtvSSj
9V6i3hzklBDRunTX0sKxA/1zv7BuMtezW+bSZ+n2TFeSTEG4LyXS0hQ9b045jC9V/AQ60Lz1maRo
qk14enFvKt24RbTdWmKCpe0778hYvxSCIImZkSw/tuBzqWKTxW0ITCmyCBcgeci8eNbHoYNQA7jF
19WaGhx2nL6zdzUE+Ykp9Vf0q5QDyADwKHbzYhiMgxHsWen49lofZfJS0nrcR0QlSyvz4xesQ6Nr
0ZP1m0Rb8fQn7+tnKEsRThJT+at2V34lybFMJG5FV1kvRD6r3sFVuKgzj5s22C/1mOP1mnfOwpsW
seDRz7YRPM8f0gLf5HimXczsB8g256XUE/fF4yB14eVXqufuS+zTMc3Lzj91HdlqHIdXhIbqZYiH
1N5Gw+nF86J6bffmgNmB4b2EIlO2ANvlKuf8Gpjr1ybj3FEX1BexUSgvsVXVZyV0bvMShNzyCTOK
pcLv5uBMroMCwrrPf+l+0j+3pKHEdwhh1bb+OH9kdOaq19tnoZFXoVEe3ajsl8y2prpvNCcCqIWH
XO94JE7Tp5Kyb24zFWs+AYism+TWM6nvGjPEe8YIk1vpeeJYSvCp82LNZczU+gEOPOOWmt561B4u
vd0e5iVbYmDdUE/OysB7rtwbHDRxy+RPC836bRuR/g39WN4GrOGLVOjXUAbVDU2IsxPHGqBNsW1w
W73pOLpAFizO85KsqW/Q0ndOvWNVN4c3ZEH7UNnYmrhJy6K7l5F+1UZTH+ZFiSz6Mou5DZ5SNbey
zWlwKnhegyuuFyKou1vdM/jnGeXaebHvh2yd+0q0xZe1u/XNaK1Lx7yoPRZ8UREMN1tgUxvXebDp
43q4ubG1lZk/UUs2qtIqD0HZJ9x//lSu9WyFiNrVCPNfueCs1wADtVLUIHhYN2+mqCh3a2PQbX+v
K1ocOSq9s9e/d6fiXLEuLCxaf+8PYG25bSkkLX+vy1Nk+SjaUoP912/IoqqPeh/efq+i6ms9FFpK
CvUfB+yHICyV4PvYvo93Oo9ixNIg9qPH36tUhRAY4PRpkHnw0CJbt+7jnd0V3dktguRx/pOMQfRo
55ImIFi47z8wmh+hq+Ex5v/7KoO491Km+JOyUWE19qmvcG9EPj59HNAgoVk4ksd3vQsGAu2JheEg
UjjSzFjAZKmxM2FDx4boBZROrlMlyK51PukXN0RZ09L8J6PokwaZfiLdeTOx2l1Vli4vmWh45ewC
q2Gluo6lWtyMAQRbJdV0S3XUXPay9vZuUT1KvTV/isj5mZdB95JgmLUVQJp32cAo51LymGInPEmo
Ja7MBsXDeXH+QytzBNEWqA/zIhJ0cAAUzVr/XveP7dQi+RGICuG8aZ/fH07fn/c0L05OFzzQ0fEf
+8CifXzAz8zG+Pv8j2//XjTRYt0XCjfwX0f1+8N5XRInCNMNmHj944N4QJN9gaC+wxCAX9nvj3U5
DmTjwkiXZuQU4MamLefPv78E6ecDKJFm59mDxBjhTcXvxyzr8la5Znfx7Ow2r66IgvZBAZ1qXrSY
UlakUMpuXiz88U5/3nhEvq54leajMYj6rahbLGIaXOPmjQZN1bZ27Y/r+VMlNZsl2IrgaE0b15V5
KGALPilI2zwXFu/wdDg5bnSY03H885dMaQYb2mpiO38JmiFpM3ifB6mM9ZtO96K0RHNLFdlc4lr7
Pvayzrq9X1BOmL/kYBW9anDC2M9fKm3lB/VAG1eTWrxCFp9/N8lz98HL6U7N31ElxJ00LrT1vBhl
Vg2xnER+XqS8eWipxj2FfZY+Z2Wym/eMikZ/BLrlI9C+A/xv4lQQ/bTZ8ppmSvpc48RBjT9D36s0
xHOdl9GT4T/lBdSweQMbmcWVE7b2Zl5XYODyiBUSWLLp29N34ihmVlOqcjdvQX+4e4gy/yqmfcyr
FLfAMTEJo8O8LpJjixQkbYl5J/OfSi9+QUn2j/MSqpg4242AfObF7z0J9+y4yrMpexc3djpftLwa
rJtC7yOFt1SUlfhhh4YBTzG0duhdN7faCx8Hu/U+xghRLaCozln0XFQHYcjl/E3PU/ZhpiB7I/SQ
9r9dbdXAd97qVmzmDSoNkoOIRuWURjXZLxaQU7Pd/cDPgLSilC+m23aQ2cxkk+hNc9eK2/z52FEV
0cMsP4rEcxnoKHLNHwCgo2ZTxfETzwucQjcAhTft0aofg24EU+32ISJkqrov6YEw62ev8+dBLoxF
aDvKozEGzqkoQHJRgvc+Im1ct30Sv5d2jo2GSydWh9v46jv6Yd6AoKIFDFKGZwM02Nl2MTucrwtl
vHOQhNrNzUtt5yWevRFVoLw3HmpVejS8W4AnqwTsm2LgKVUl+Lm0Dq83GCkDmTyQof04/CD6pTGA
M/jBjYB40PstQVGzRYfAbWXV4y3IVWfrGPj6+UVWTTfmWU4bhB6cHVvaCiZvWnYowhFKNoZrP5wG
zTRQO5/kH/TwktI4J0rpn7C3Z5Cef73dxYNwPkQnvRUqDCBiHK4NWG8s9KYNbAqbQxTqb5DgjY0q
i2yfRkP9rKvyz3nXYRZ9Dl3jPvdu6+0GQNhb7JvTNzXxDvMGJeiXRR1r9aWSbXNUzCxZ941boBz8
Mm8QKEO04rxpp4clPfSmx0Zp+u0BAhIcXOcHQ4axrjy/PwRR2V8dEhlAdZyXyqwKJsK9qXZgbA1h
JrtBn5QvRf29b+EYGUDyLntyUM06mG4S46k5hj+UgGRr2kXOj2JKl/tnYWvGSYuKCr0QV/+0Uf8U
TvJZ2Jq1GgJHIaEKrUfVhX0zf3Oskh0UPNDkshs32aBW00CUPluUyL8Pz/OKu+96hNc6PG2o8ck2
htvxyv+P8y7axMFoMVfUSxDzkFNHymFItcpdC3/NGyCloCyl6nUPRjzG56qgsj9fG9VXFmYypHfM
3eDL5IF5UM1UXvFqIuecT2zIkPijQe6g67Vm1jWOeHop6AFO/4SeD+QrHD3jmM9rwRCHh7ikRP57
o7/8c/6S6wjzOP+LGht2uUkAasWQtofg6r92F0/7nDea9/79ybz8vTsqa8mURm6GCh3d1fzJ/3bz
78+R7WPeCevh+xTmLb9/ff6hvxzi9y95blPsYk/9PoR5m38ex/fX5z1pvDXUMeP4q0r9bPP7OOZ/
5ZZZfAtQ/t8W0Pg/kzv9f0lmw0Mg5j+X2bii61H+TWdj2v5bZ8PS/rBRtdEcz3YdVG2+NTYs9Q/H
0qCIEhprDnCz32Knuv0HyskofZLVIaiEJtVvjQ3zD9RJvUm2xp5Ecjz9f6KxoU0yRr9V2RyDcZNf
4X+mw8RqWvrf5Yf0QsaN7ZE3+I1Omz6DSkFpu/Q+aERhcFIHByCd7+ZFr/Vq4TRQNIMED9luUCHT
+xTQAn3p5xTh+uwVy5WKNktz+ct1vHwfzF8VT7XpGP52jBZlTNdGiRXBU4fg7e/HmIwo9KmJWaJ2
qrwMww5K4Fccnr2emn7uu/t4NM+RE3gLoQUUz3FlWYj/Rpro74p5XCYOwZlukolCH248/5AmMpMJ
7ZGp5UqCslEV+yXW3JdqYsjrof9STmDAvI+SxX995pOm7T/OnKfC01F7NW3Y0s4/7k4Rg/EaC59x
PC1XiIZSqBebBmRA2U9phbJJFAwJDZN2GLG1owHR6PdF/KqTm5iAj/EpWU+S9naZvA2BXGfU2TAL
vbsewDxH4Pdlh//d3UII5n89agvtGBV1VtScDHW6mH8Rixuzvq/N2s9gxMnyxS3qUzJ6wb02pLoc
VdO+mCMeC3h44WmTURpuYtkjltICRLCH7I0X4kerx9afGM3k6S7MqMaV9nhOWm+CDR8ike7HtF0D
yTkaFdwsWrhx1J0VjArigV6KNT6JKL8oQ74tLGCVEEb0yLrTR91Dut/QbwWQI4A0l3SflqooNlpg
7CBO7W37VrfDZgRWRIeF3HIdOrjS4gTdmJu+UHZTTdqtmr1u5evR7tcmPUknz09aVy3tMNvaMt75
CiDI3jiZZgM9zD/EuBuHGBkMX1XELGsHj4U+nLX+kMcO0FBgJQX9FhzR/Czcao3cyBZI8jPQiKfe
y05oDB+NwN/Y0gKxn268tLtG8N0s91F67S6kQVm5CLuH6LNqMn8ZtXHvFerkKLbCXOFlRPamMHAN
KqG/9RFwV80ABF49q2X/jOnnyipsVG/8e6NBh6CXS2lmozT1GozmlsrfytH7o6AZTTL9XIDvh6B0
cFJ5HqR7DgQ466igdDbupBw+Td/e5bqgQV8hzDOkfsr0CKY7OFCUokaFuFcBOqgOsQPvTPIFPHdR
W6/bhCpCvyex3kSat6F6s8msH2nlgSXyz1WWbrqoIYDStxSinsjVll5Kew8zpNofdhF+mTRHwaI+
6r2O4ke3AcYTYdaNE5UWDTehIWAKJ0JKfG7D9hbK4gFad7GOnQuNbXLyjpEDij7Izyg6t311w24W
Ywen/hnoIPvKEv/OJtkMHiqgfeusvG68dsKo8KiKbOBAUXmwFWDbhPXPqMEKiw5zoZxd3d/g1LlB
ro3sECEGTtBOYdSEtnZTa++cFsOtYl9hmf5s1GqNuuKjOdhPSdpfSyoli+kqd6p4c2glJzSIDegx
WHhHZC9cK9OGLXJXI94UFRWF3nyAU3hTkx+dgJcYjJfUx6stcEdvVY+YN8ryz7SyVsjrbqrq1Y2H
o2UlS7vudnb9pSBUGQbu1irFsZusBh3AJJG7KywDJ1GTe9c2Cn0Dy8Reoc5Pvu28IIf8AWlELpTR
tZaGWqyzwc03eQJCphlPAXZ8yI0dmgoKgUaHyuquSoULYBJsA4/EffKX0E5WGu10O9xHEB5BB1wo
xlqG3LgJvpiVuwGFuKplf5AqUhRUBZDwXzdozZIRwyQwAASKfm/D/7BAWRhavpiGxrHrsRHm1Uub
a9BbT00/HPw6vahhd5S1uVXjiVmmLt2og3p1SZ0TZdUyjyjpw+RX9J0J3boGZhYCihyo23uIOo+h
t5HoVYjRXmWyucI0x1e0P1qRupvurwjkkg7HHgavFk7KfMXBidHlHZ0zvc1jWbcQVQpY7PkbBUrM
NG3wuphPxU6yLOzX2v1l5vaqijh0IXCjaNZlKDbTPRo0H+A9xmY54d5Yl4h+iHO1bRuos3ayQtvx
6vf9HpNpAK/bwSETyy3o6826cMDL0dZIo4uf91g8mhu8cVf18NoVS1AEe70xd6gdPzHoPsks/UoB
xSwbw/zVuflVq8MBQb52Rf5AiVrw9AWW+0Zn9dmojataa+1Syyt31QXJn6PacB89nrgAV/tqbBTg
D5T5vcin+wjPTs35qQw2hdsfwizexyLaOYX1HopwRXdyYn3Y1bKwlI828J/9rLoUXDOIex1A0EBx
yFfHMxalX46WJGspjAelAOxt/rT1YTNhwLWIXH80DECdgoaTmj1r1CwwnkAI5FkDSaoJ7RCDuIiM
apOZwVXL0q3jxAczomAslAQhBf0GCXOvOtW6VZslec0rSH0cVOv0XCBBEgCM6rTqaiTUVDp0A2VW
rTKjeQ9VtLX6AJ3N7i6BJzWMB1KfDM3Q0nKLJNpjG3xAuqmmZQE6IQbkv1RpHCyd0LiXk2Z28BJT
cU57hB7eVSEOKnrSCxRG/EXH1UN00Vnqst4lNsZogedihV1ZAC+5X4qhvilpyU2kA1MpZE1JmAHb
BvcBptmJvnyR3jEAxXco3/e1XMoyf8WC9m6M3ibqsmfoi+/SAeXZWtVCqvE06cUChyN2FSQFQJ1Q
/xEElGxzG5DUkHoL2rnuYtoHREGEQ5T8Pozi7rbpvUw+hiA8pAJhd11wDnELeDsxadoZ9A8Vr7o6
GUNumGKbqQpg3N6Lm8dfvozXOWhPkIogWf3a5nC6yxAdWhl+OVL+WWFHnCaOu6AM/9XoNVbjYGhq
8O4I6oAEE+YPjCOOkZbmK72LPDoSjbpwiuwOmKBHPYsKYH5G2ylN868kW3d5BbiDK5UZiE6E/rgI
Jv24AHQQGHkNAYzMXaCmjhmolX4ZMf3t+bJga+EtesOHStBv6Qatm9xnfIz0beGAgLLjYI0b5GSx
x1lGWX8jxHjEML5cNpHySjEU0Kfw33h7PhFNryY/IIvOFdIHhGraRPWmuf5kt/FPpzaBocBXjmno
b2CSCuaBn1mbhmiOR192yK6g/FYLRMJd8DGwPFqLK1jyVPr5+ODGNPe7iPtpa8CgghYBxlJPx01s
yKnpwwAcbEJqf5Rts4uTcc7U9KkkVIsA3fkFGM87TuIk655cRrr7S4ugLCR83JTsNG6ir+n65QUJ
gu2NdA6zH5WocenRAFNjI+07eHnayVOqO788CmRY2Ip75gtMlT0yfUdcoF68NyHyGr2+M7z+HYyR
jvy7/QvF7ktRxfsM0OJowlk3uYHEJRvHxmG0xwJT8b8k0IIFSLK7EN4zsJtFgLPEIhHi7sFdWbi9
S7isXEFtAjDUUNlyoJw38mbo/o4XbxmZI4ZVZXrK44QgyFsg/H8uWzddiiw9mS2Qk5TBzi7LfZs6
MFhwLXJ4vAZAD+uOsHqFUPkm7jMqr/a4oJlP8USYSMEM3Sd6VqBaYCCKfhyZH3MexkRfj657TgN4
iIXR+jRMo4PJ7EKT4qMrYGpAut1g3kl6pYMzNosnp+s+NJSLMFSa388YzQhcTRZqlx+p3bZLpYcN
FdjGTrQsZVMiNF8GzFpI2aanue2Q/Id3GI7ZCRsvd6H7XDepocM3NUbN/NJpyVde5hcTh2Unh4sA
uHDReP70KIFkBoQh7HjYTqlP3f1ybC9byXLuPFrPrXPt4zJcabXmH3Tn1Kqg6rr4KNCwxhtB2/FW
MqJoEXhGL9/LKK+2diOPBogIWmPtUiqE93bWv2jW3YyZvmwUvsDuxBI1swIxU7zqaVUDjEQ/B2Ur
48mDNsygpHLyevBV+0xBtblwWxOwTS4uGMITkBSxDYUJGffJtQBIma6W7haLrBVaqlNelH5VrvuZ
o5YKHSBdjNPr41c6vNfiw9MqUHkE6LhMgB2dXjQA7wKpFneqV120Nr0NBb8ylnCuPce7RGOfELg6
CiQ2EGa294zzVbT12wzfMhXo88hl9qaBWGAkV/kSXUT3xWn5pI7pP+aI+lDZdRfd5DY9lJ+yQwrR
wPKAxzhe4trMZAudB50UAc82uauZD801nsjkanbxXfEVkKEuILlgvbDGv3ap21ZKsNzraxMEHnOO
T7CvIhnYwgGEF5mDRlwY1WS0WcSYksAzVRUO1rkoCo9OycQL1gUGc/+ATMqhU/BB0Hdwwf9Ui+gr
d8OvQENswSYB6jM8k10bUwAHFBqR6zUvAkRdMeNBsaBbaaZOXAF+PGVtRjtdj+1LT5SV2AhcaUwh
CMGrOIAjU+sNd0WJTilvcd079O4F7ThYxlP2oOr9R1uYO2+amsqS6Uo1zVsFcLZD7Sjl/AeXiYZ2
5kURzCtGcVHjT92gUsBrkxas9kxmIx/WWdqtU8d+UUMmKnPI7gjv0INK9l3puQApoy/hcXNsp/0F
mJRBiGEm1ngtxBBuepx3F4KMYC3S6KsqvZcWepeKVhOMEUQRLEDOEFmEJU9UkBmgeVT8Kr7z4quL
NOXqYjH7IvyawmD0Oj8facW+B4Z16kg72Ob3XqGuodnx1/RyEr7dpfQfp5fVN5hQnfJWBNW5iN0X
PUpPhUUdYvo2vbTnBqd1O75Pd6n20pPDrGy2pCplxV3VHiLvM4uaDXqj8wUOao6rcl+m0SEZDOzV
COkZ+YO41de5S3dNLapF/xnlmNY3GIRAQeDq53RV45DLFULbmS5ONVSPngiv8xW2MNmB/wYMRwUe
P9lEi+RDZ4Bb6WoELifYUHdG5Sml+85gN3/HKbxHZIS/n3XfyU69noIa5pwyLs30/pjcQ5exAST1
S+MzIWttfknVHGQ2tz6bBrCK5ynJ72XPcU73RYndSTSCsoA826H9GTpMVuS6d9lkd1yr+Zq8Z9QJ
jNg/NDDSF3VTPHJiVLqy9NXPlGNGpSHKigfdbz6EeCZ6wnzYBdrtl/GJi0paLSEOu+0HmHB7Ba4L
hp6/CmPvDeWht1BXN/MZzKeSergmyl1mQRNMqKJNT15hcxieZ/6Kzyi7vqAKhCrI+I52xGc0MlFM
w8c8UtC2vjcW1S7DPIzxyJX6pabDXRJfmlr9no8G1IJh7+VwWA3iHkTKvl+IzmKsmd5MHLg+q3DN
IIOAhZ+crJpjMHRt52btCdoEBiinURl25YgUHMGB8JaVWy8nmYa0Ng9hLwDotohI5QJQpbpPFXNh
OjYyV/VxtCFyKwJBczAAD11kfGkSZRpFBxvYYBo1vhihva4b+zpiOEP1Go4ZfpS8bWVOIAmtP/aC
L+aHi0ZYpA36mvoCNl/6ZpqiAz+5B1Z6mmJF3VXW+P9irWeJNSWCOcLFfPpr1NqDJSZkxWUOjKJp
1oxCjk++5m3wItR6k1re21Bj6MZjfe17AuwK9H4BwHuBaxHhNrDuzMCSZIptQsZKUTL6TFMfsqt3
ocRflo2mQCLR1Mnulgi+KKMsOzs9YXX5FSjtY7SfHtZYN1fB6HHn0nuVTgMwkM/FACZhNVAXXqTn
pmkOua6jf2ehLdGSmpTVTz8BY+ZoYh9G2LJX/bvQcefR5EeHihzyDuBNmaM3rodXEWaFaWVuQr2D
1jfCrVpj+XmfxtSc2z9yOEapXnyLJ2UaM1Tpvyiq8ieMgsv0bkxvbSJKfR1UfLunrsMTgJ7bowOC
2S3f0Ny6lwI3vch7mV6XzGuOQkTXaXDJRnD3PSHKvOcozi7TqFeW6b2NmOQSa0fxxlTedSe7J8qD
mhS7HoJI7yqv8/Pt+XCpghKT8rzc9GGDyElRrFX05a3JEmq6g2ODVMsUjObZ8DMdMBXnBZ+uf8hj
AhFwlwvr3hfop2TV8GgZVKjzhlZqUX5aPs+6pjAGnePY/lMxCBFBsM/vezSAILadfOkg2UEqH96n
u5Vk6WpA1nMDLRYeT1XttdQDgBOiECvIJ9PaPmmAdqYBeLoefZV8WaVzZmpaQXhaQ6S6dWH4Vajp
HTaPuxg7cGxNc50r02PHCGZ3Noad7W26QPMDMs0mffAG9V2upD4MS7uXv9qOqbQByIxuAa8TYp7U
5pnzoVJC4hxpgCKUvKpbjd6gh0ZNqPJUqbhkh5p2NQOerr4fk8302aoT4Qf5drJnRFlmwAd2aQZR
BRf5bTo6pKh5yFV1EWTq02zkRIGy9m5/zOH7bNsQu0DKiAulsV9L0bpA1TmOYvI2rDhGq0NHV0u8
rUhOeD22y6ZitBC9QEGHuQCWzIj4JrNgHWbJo1NDl0R/jaQRX76pM2hMsz1qjjVjKI3sadRGmGbA
jpBzR2kk2hkKWtZ1mH4UiUKaa0EksWVNDbFnZtIbexn5nsS2UL1K+HAOMhdLs5Th2q8pzv2IpS0P
dQ1ANpZNDYC6K+FgJEBorVwuNebLXjrtbZDyZgV9+TOMnR8RFTGs394hIUKUr3TtpfJo/yftRVfa
5CoRftq4xAdodln5DkVXMNJRpXCzsz8bRLsehCPsbZhVv4w+Nh+6aVVvn/QyDSDAsUa61lEFZLpq
nQLNhCyjFvFfdw60qSHx954JEYKLeQrNCsdRbfXvNXhfcZ2oiiDTTZXZtE03RW4hf+Fv1NDcuvCT
GemZ2w82Gv2l528c80cTyq3S6Q+Wq+7mo/n/LcP/Vpkfwfr/vGWIHvmvj39I+fOFf7cF9/4w6cch
zG/rlufYFp/8yxbcw5JDBRaJPfT3J/+hzW/8QQytoqTv0pYxMLX43Tf0aClarsNjYSBghsni/6hv
qDv8/l+fMB1TC5VmGC1KHa8q958GKYnLG22ApkQYs4CqWoKfr4vaW1VeIj8JjMNB9T+QsxFrkp3o
CKKwu+ZqDCRk2sAMy/d6GOKXPE8zRlm/3wDhsd+nxlad6MWnadTW0nTd8cFTvOGc20BU529aAN9U
rRne0rYTW3MC5HmQrOEuadfvXVsdOkKKA7ACi9RjBQIV4ka2sHqzPo96VD0OOKYs0i6CszAVKyO3
cK6loWUnkFHxv7F3JsuNA9kV/SJ0YEgkgC3nmZQoUsMGIamqMM8zvt4HrHZXu8LhsPfeSKLAEQQS
me/de+6iUrrkc1DbPQGi2o1Bod2yCLbwGfCAXj6TRWq9m7KhLRAm3iZCDvJWtMHvxyH6C5mVoEsH
yhO8ZJRVm+n5JJVvyEpjc1TjFtmNi0MOhgtIE9hoOtSY0FkLLfh2E8/Acjpt+P2nX+nHGj3KfEAU
uHAigC7/fMjjcdMP1XJPDGfNdpju/Pv5pv8/ngBQVbcPYyqU079+P/7P/To4/6umRVr852GPvx6P
ffxVA7udmaBIVmaWR2vD6tRNGVTPdlNYt56j4JzG3T0nywhZcFSfbCv6fGzTaD0fxzD79djmCVTn
sOaJpZ4eqKLMojrJQvBxszJb/9AFHYXPaas5mu0etxDfEvgSKl+OthsLDXxNF7oLW0uzO9a0dKX2
cb0CtJfdWxTUi9yDTvbY6nfY9dIQvIGc7uw31Eqm0CxQV9x0E/fTJZHv9HiorQ17Apbzp8c2xRes
+8IQ2X0vyZyMuxNaMX2VuGZ/6sWorRQnUE9+jUMdS4p+8pNwXLmebpz60OrpAGjmqQd6zlaEZq5C
0m0vM4dJfdEQYD4o2DuhASTF4J8zlDAr7hKeXZJ/V1x/4zNS4xz5cJqe+67KCEpO83OWKMCEw6Ek
eFrEFLrT+twDOlwlndOcewdinBu63dnH1rlKiAc+s6pnFiMU9YybSYGgQvmRZZy7dBUkQG4I5p0m
rTwnHXmFroics+e31lKpLfecsURbumHmX3BOmDBElOCCbxsOi6dDdaCSyVZB2Y4FF46NLr8wEqg8
i11cen0YIQoo1aUvEKHyau3Fj3VsRprZXRKv6rhfOl56P2iXiV1olyyJGp6vMXg16BU98znIXna5
7EVuXfpaKZhJ1M4l423xarRq3JDGLEVxn0h5qkyJrENIQWPCq/UxnbQu5vnq7Mk3/QFsukkoQ1fW
Z4tp3Lay44/HLR1XyfnxV2sV/rYLxh9//X/ktMPJUsLdmR7+5wGdkqSgBTAN//nf4y50uOVaKpRk
/tqAS63BImwOvzeIf712ptpI3rXQ/PsR+DH0VV7DSuCDafjxp7cwtCG5jkJP5o+bf364SuqtRKvU
f2+gcawtUfFr/7bh8d6yZCToIIcS9edZHhucWPWXyInQ+k0v+fjx2KAqWJ0xhTZ/b6AT0y6w/Bq/
N/z56G5EScs0M3/551kefxXSxnAK+fDvDYlta3OfEs7fG1IBVE7oOGsfT/9nBxquTNC/6sXqz+s+
XsOqHIXoV1v7e0ObEj3vGY2//usRESZckNIDiHoIBTMtCXYGftIbg8rCVKzhNdFGdwNcwV91aaV9
SIrSiuqBzB0Dhc4QV8FA2HDCy049WCBs6UnDAQBC9146yioZLfktC3q/LAYWnOBiUZKIsEhkJDcq
Oalrz6q6l0Q439JyxbeaNJDX8bux+BHzqsT/XxZqu2kB1WBvaJ8M4KVfpd3rfEy/vHQhej8XAXsy
KdlhNB2SSeD++FFOevcG4fvjlpy08IqpUIaZ5PJRONZrSoUdvQ4vPiNjQUivjZm9wx11fPzv8eNx
57oC2FJMSvxo0uRX8UU8NPqZByzaw5kfTSr+x7bHD4t+kYp3/0y1Lfr9Y3DG7hSXG0vTiuU4eQRI
WhsOGrYBZbIU6JMZQp08BQWNiD//aibHgudvlYcTYbqnP7kTCmwK9eRXeNzzcSej92/l5Gr4869k
8jzkk/vh8fSPu3WTN8KYXBJ//ldMHgptclM8Hvt4hXryWhST6+LP8+mTJwPyH1Wr6Z38fr7Ju6FM
Lo4/zycfHg/MHhGVCW9OAIlylNhBSmwhAO3p59sYjh7mkaox5aoYVkHhxktFJOPNIrR2TfTxgFFq
NbRVPPExNAQsDqizzozvZq2Uyzqs8jV0/+jexTqxuUSULtpMUorz0ntkDcm80AZj10w3uX6CBSvB
Y7I+TO4V6/uSqzCj6YRZma6NqosdE6kIMGZuJf1VDXMWtWMNwDVxD9Tb54LM2kUo2mrTZQ2ohEa9
x9If7kJUYi9zzFKd2wx3XF/dJvaVEQzH+KqWQXdOUmhehgJXHXzAeIe/OMyRD2e7pg/VO5pxeMdd
ERx8GqNFAiNM6bK1ojhIPoImucXtp1nG+r3QMF15vbyOZELsod9Fc79x9T0+WWh1TmXcyc9Q1kFd
BstSU24Y+tQzedmIYNqKYz3sg6XqS7kmLwLIE63ZnZd43V2OIJ40nOBAB7mpw1codBWzTt7Tl0Gt
0YWH0OaLacl6e8YZACmRzx0nI2FPdfZjSNA7NfQxomSwd0xOsvnjc3Zarq3TUcuWIs3Hu1vxviw4
5mv01tl+wDs8f/zQAZ7uVctR7/D437zCYATwSu1u1EQBaHr5UoOKX6Rl22GJthe5oeh3o3R7aH/9
z8fntvu22DkhCJTHRjrTZ4nYZlHFmb/SWlXcC8KiF6Lym+3jpu2adNQiQz9aue89WVBuiyJYU6lx
nzuptC8mr+0YoXUvR8F0BnOx2+ny3nWJvXbyfCUjiMGiLu0731y5SpV+WMFgtO5+zTmEnWlGXUc5
BKKQ17bEfZKYT6IwCSbpCxLiICrlce4f0y5Q9zjKkNi4Em1vYGzV5FynY3mqHS/ZGWp39SYhl8n6
2QPtdTafQqTIR4K1t7KyViBxxVXC8tfbyNjlXHkC0ZTrUQYbBdNu0wdyy/htYi3o5f7x1+MHjQ0T
GiN4G1Ux14BsCc+2cHY0YoeWvl+XvvrtYo5dgLnW591QuPuh87y9PYGfEjpegbi2aWei06rVHQ6Q
tbSJDPBD4Fwddsy5ihNsjpyzOVFAtEDmfGB5B32MbaUMzGwFqqx9DkmHhu721hRp8EKjId6WfnQF
9wY1wPdBsin+ReTjyPSyboigCfblOL4ItPmzvktXpUzTbYs7bo5OG+SEikTFwJYx9+zhqYzA2LUF
rXC8ymtf0T+8LmMQt9RhmaT6ezeJdLKhlWtrrE++062UTCbvDITbIn+G0Tikkmk5iu/U0Ym6scWc
zgACgrHcNm6xUG3vhLGQhnJl/0KsyIBU92s6g2vDV/K5iKW+dN1sNdwiXwiScWU7y5PiawQlmUb1
0bHSqx0Nn3Vam6vStX910DwwHOr4VpfMX6BGC+cD9MgPczjWlnginqVY4qL87PRk0UewEJVUikVh
2p9lEe30wUlWXtGvMwSHe/y7e60C0qLnKQVQzCSQd0OsyMsm8eZm+eyTBjLLq3ImSbsxEuquGlNd
zfMPqWlqM4F1mrpuyAFQOOcYXdusLSXCcTrucYkowx72sggw8DfgU3s4eWtdxYXaTAxpCuSLDB/B
1tGNrV4OypzWRj6HBlctFRWnL25dKr7dOkP2sggdPTzG7fgjBGRYpNe8MOQys7hK+lkN+1S/5Hpy
DiCXkBKCfyDujX1ejrs8AtvlsngGOVAuzEJb1WHwAyt4Oo+64laM/SJwSKxRLcitRQiQgN206NLR
mosiXxsKCM+J3m7PgoE2nl2UpzEraJgsCyyYURVuug5iSxZtHQ3qqdPoz4y0m3jA0u01koY7mWya
VdK3bnCkt+XWaZhhQPClly6C08ktOJxiU2NeSUaeUWlr4hoYxdVXsrFG4JTE+jr11VTQnIni0jrR
a++HdAxgIYiGdBREbPPYzPU90HrET+Yuil111uoZQg1cB7btkaFm9qtBG6tVyMdb6BygMoiLWSPj
YJ2fsjKF2kKiG115yvselc5l69GJAP+Xq4gghBOp26tnwzccXqxC5Gsl0ZNZTMNklpQCJhuIDMXA
2uWFH5qTRljQ47NoGx+yMFWQtCd3zyMMZt5FsGHc1FCWjOQWAodylSQq+GxveB7pmQ8IsYkew+Nv
5j/9VqVIWqkJZ42I95RiPSJc0h2A/WCtDOJJd8t15CjFdmxHMs/HEZNS1y/MoPQOUjL3CTSmC32h
fRS66Oc1yoiV0eUTWJiTXJjA9P1MA32pMNSGoxasMHcy4VT7g2f3BgFI0IiH7jQOI235qL15qdKs
WGjQs0D5KInr+zA1JVx6fAaDKuLSGhCJzfWUxRkRydArnRsrGw5FRtan1JkT6RE+mawCK83YRWoa
7JPqXan7kTJPXmyrMpuZWVXuOnugTGS2DEeGvs+sCX6aHwdHXsmcNQ69LH4Zuh6fhJfRzFXTYtsM
6AIHqgJuHZmzUXG+Y1S7a8vXYpokhEEYwFttE9pMK6qDU5yKyNYR99HmsqpWm21qM52k4xs8Ptiy
K9u4kdxZzToA4ZhPNgzKUG3LQ6cpArFBwDdPR2w/psaxEQjP9QJyumW+j/HOV8+q6LTPpCP7aVSI
3zVVceS5VILO0VcwrShqChQ6u0pp+U6EywEIYplmvFH1R8MbaFWvlCRT7i76rU1lKUeNSJSV0hrl
Aj5YfXfLEi4gfqEF8qiTk+py67TPhEdnh8z40dvdFE8ZTVpUjkbTK+xd21FHb9v0qCR4FWM73UWB
FS6xjt/a2LmYKglk1VQK03xr34aKMc/VVB7NHDd2V/fqhnrKRk4yCpFHwwKOQnDwzF9BpHZvTVSX
a8MpQSPQO82TbyUx1U1QNSWFhZKEDplCYfd6Tgz4b+s2aTF/d+MzkQEEdNVyZSKeIOYFcWgF6t00
IMK6oB83vRtYSyfyPgrFyrdpz+SGYM55FNg+33h2Lvo4X5t5FK3btHghHaLcuhVY0XHQtplGMEY8
YUVdz/gAxqSe7WJ0dk7Vn6XtqXQcvI5cmV75CiF8Pls2fly/r6sjfmF73yugnD1n1O9oE26k9KRH
2M3KrNd1c835+rNoOJWxDV4KimRHF2SdodKUnsW6p+zInsnmfk4qpuYrE15G0reoc+g1wr9YiIjX
eUUtwMNFyzlNV6lhr4UqbITcA51RCuVsowY72yrQm2nezTc7LoympIVlx94yR3tAcdJlDhD3/SoI
u2cvHU61V0O/Tn/mEeCGPkqCZZxT4K9VpvwaOVpGLg/ZgI6jQY2NPkF7Q3Swr6rUQq7Ty4UiGZYD
lciYTOkWpLlAyR3BjEQ6q1UbF71ZqJ+dA2/JUbBqgT2aynTUfj4pPJD0oMw1mbsLnGsbjcQPj8WW
U6oRCh3zZrfaS3OJUysjj2CyOgqAaqUJjmUSyMAV9DK0d+i4P3XD+hEigsnZKbPRHT9F4qzaSt4M
rb63g3S3puLPaTAO+8Gvc4ReOoPD9BczmH/+5RpTnFiKOvj3BgozxAJN93n8IKA02zuliwv5Xxv+
7U99ELA/C71Z/X6I7RW/H/e4+Xi9Xu+VNaqJtz+v+d+9jzBzDigAKgqw/+X9/bmvCeBjCV0apuD0
MvT60an99bK6SqHTcw9//ZvVmlz+fz/mf5OUTM/if+rHHLMU/sxPr8z+3cf1eNDvnoyu/sOw6Zyo
mhSaTXPmP1symv0PrFPSVFVL1RxV0Hb5Z0dGGP8wBVgnxzF4kEov518dGaH9wxZ0UcCqGxrR9lL+
nzoylv6X70ZH9GYIB5eZ4J1Y+t8dGbduuzjQYgw1UXhVquyQ99FeTVsIgq8teXj0eI70RTbSlfdU
NBvbz58cRlpqy4GOVhkg67EA9TWTOstl0yHbolBJW2SRzmX8poJ5MSVuVC/MNp7tK9TJbzZNWcJm
6K/GSvBq++2yEXhbIcvc6maw5l3N6sVAUAl2HVj2KK6N1tK0LrRmrjsqzH+l22dJfgOqtE1kgR6N
iT819bc6yeFQtXgEzOiCMPCprZKf6GOIxnXHeN6pDraizJ1h9VkHMvuMqdNNneQJ67+z+mle5uCf
COwJnPhOVYvEBaK3dGi7szRwd7ZHbioTBMI+m09RVnuc0W+yTa9VjAwheff84QW99NQzhqs2+Sig
F4Ttu89sF20b4D6aPgeKbtGsMmN/HwcJsWepe0dg0aKFa/qz5vfmiqJQdayJdZo8z9dBy8l7rl78
IPpQSpAGDsLpqHz3HE/OGwUa2LTgmEmhrEdM5UOAlNAk3sGZEhGrkOb+oN8G9A4IA2CbUqsIz7HX
LVTHAJvuYA3QXH/pJ30zMycEL1ItEgRb+32onRzamvus5Qz2o3E35BcYp35hidhg7ZTP+yyv+WIQ
6I4+en4teFa4l4YGJugnUluUNRSjmdHGRjbMpjwCdBzzZHCJObI+gxoRrVkdfWzrRJkgg7RRjjrJ
dOEy04U7SLlAZvTtj68yYCrpFeR25HgcKI6QRdP/MMBhVjVLVeCk60qazUoHZMknpARqZOewhM0V
i5+johFog3S6J+Ui9ftVBfUJF160FMb4BiVi54k6ng/xaxKi5+rcbJt5kbf1xS8TncLOjrJ0M+py
7rMERGRSrxrL+aSgcBxAmKM8viPqQGMo6x85GAmnJsy+U/u5cNwfrUxIeqPLNFej+lYAU+4D8gza
OCfqxkjfEPVDSe9fMvDhlnROgA9fy4opqQqrY6CT2bufQH5wTo03bCBHJ9SKnRFC0g+JtAlFs29S
0gKrQd8ONRNqUW6pM56NeELaSu27Hbmsaum7Ii20KDmZmHnXrUj6O5a1uc+L+M3WARMkWfKJMQh3
GBLmStQLr0LXrypg43gzaISuuY/hgS+IWPMCpmRKktsgP1Rfv5QRezMQubGpc/ur4/hHq6UDBkef
VcXL3On2WrTqBvdHj08rECjKo6AC1Jb1P+lJ42S4jYV9cItCmztMMnFN7YFWa+X4pDfBisDpWZ/o
r0aErCVy30td+eVNTxIUqAv9eI06/YZAewtZd4GrAChiVGiYUuUFMEi9HHUO7CqSP6LhuxLQsoO6
uipJe7KH9hoNfAyYaFrLrhr6q6CigBio3hGpHM2DV3YeZoh5XZQqULh2q/XWl6OGyzhNPxOIUyul
1D+pb0Oyz1G3dSVJ5531kvtMlTqO6sjhGPfxjzCv4NNVpIJarzLbq052TJoD6XVIU6FUqf2KmPRV
baU7y3SXUwlc67JNLyn4Od5JRKdsKNa5QXWUSkPh0boZMYhY4XowPNaYRA+31YKvb6ZMXg5CAGpc
e5Gz8PRhQ7dNl8OiCr1b0MH8CdpDRVSDYAlCUCgaHwpBlj/X767trgC0kludb3yD3K/RXEyP1DqB
nC6ZW60JW91f6kO47sZgL7WncEznoiXgTjlr0U0a70IMmygt1xbTYF5f4DwN8zf6qLvBVy9FoKxT
c603GaWwLiAyDjMqCqI0cHb4cjdAg89quxVg7uld7rqJD4BSXo3TjcgZ31KxqiN/Oe2TJp98NRKv
4YTOr08NdQi3cecl8OTp6UA3LL2J36LVaLkNnLahODdVuW8U8xCPAx6ckUpKcnTaX264L2S48KIL
wFBUz94zp/kiNLsNeLvtAF7ZMawt/j7qARbCvJ1Phk6c0tWeAtAiLiC5R1pf/Nhbrt1vkwJQPL9b
xf9sMoym3rKu3iArElqAgNDz6GYj8Le7pYLOu5fuFZj4msoIAoHXLg0hlrP+Y7+GFZupBk77eQAm
3ZNSQ9zMwhZQ2ZinqnTEdLrCvQW+1CLRLad661izSNP3BW4xe8i//WyyEkYoCy1InKm2F4azRiWP
HfvHCJtfusfCJHNyUOKjF72p8bjxy/JYMBLBpJvZZj7OUMLfMiN+M7ruZsT1x3S7jLK3WA7wKw1y
IY3XPFOufCtUyIxFWSfHKfpO9NElUr3nGn1tGRd7aNxcIUnakiePAMBRTlGj6UbNh5uVOqdcN3aI
YRlk4kvZqruEVp3vp5e+R3Bley8Rg2hs9IusrtdO4b4jYb6UY3tTLP2ikazuYfMhI+w4ejDsojDB
PUhau/aqau5R779KySFWq2s7qD7qIYZDUsM16xee5j31K8xsb2mqPOWkcljtcyO1PSmP88Honw2e
Q2ndqwH9rYqUk/lNa2Y5NtVa6wkM0NRdWFWLHOOPoRHyJShqlMtQ4IylEQeyYrLXbgo6/IbnECPX
HYcELke41qvmuaW3Ns84pUtjCc5iPdV60jx4CnOQ52H7PBIbljve3fHSJbbLpYP+wtXUpYggxJTd
coDk3vqrjK9eHdOfKnFWOGdC+5TmpLUUw6cQ3XNcn4K8/gTq8qoL+Q5uNSfoTb0k6pufI5+pifFJ
j1ZRzz1zkR2BJe24VD8nVv862CHNKhNJJZk9mfjpctiBgd77qnYpDBCmJYUDKmfGtSYEuJLa0bb0
r7jof3XEPdF5Bzgz3q3Sf42ceJeI5iMW2oV0bIcgk85Ij4htAzxeE6GZEgx1S42D2+/I/qgQFOfe
UhTKomyrUziqb5hMAudTr9f1eHR1RlgPGzX8gaTZZkW3LNgp9aA8D/lwLNVxJwoUIB66ZlPp5x4w
38JKj43FYW0F3rkXzd2KIn8et/0vCoQfRfwFFHxFxcLW9j2CEBUL6yCaa6WE5HGPb/nobjs9JGJr
tLaKFW86f1PGyPdBt4jeW0eh/lL7Cp+Jc85t0SPLkNRJLo6jaJ5hyjBBtg3Um1iYgVKjO2Q2YCR+
TVJP9FXktw5FrQajWMruzDA+Eqmqm0w7LH2J7vHN852NR16xYwOHyatD5T6L5NPoqG74enNDevAc
ECw3lHITWpMBj73nO1u10vZjZOwjpzwpmn0axujSwWNV6iuXsUMS9Bic7ZMt+LrJcazMKxfAW1wp
t0y2N4EXKk9rRpdfla9cO0KuyJnalL51cELrxgByjT1m2xaWWljTUnev4WhffWd41e3w0ujxSvjj
1tWZsoXJpe8YO0ZB4Lx3ismQRIYLoTjPv1msqNug0D87Ui9nZo08eiwm02C01qoX3bWQ2CTksGb4
Y0uq7THeqSGyn0ox2LO0sUhfxk7ZPHUNidLAZKg6Yg1EZW5I7ECTizUjS2JeFeaqpgfehz0wPcPd
anRXADKwp8atGUsSbspN6plPqsu9MnJq5oU7rkY7f+7NkvaJj3mZM7Cf+dp8CClGMOdWOQRS/OTB
uCnTQt8NDnMdpQ920iLd17Pm8VCQ8+4TH+1VTbBQiOcBuwkEXykOfRuHc4cgkxnjubUqIQDD8z0w
se4OQI5JwsnBfhk5STYqh1KZRnPalfSPTLTFZBBm3ZQ3adKwLN4bEg0rspOIYqxd3FC3fvDRNDuq
MwuQ4QC9cCGXxRM89QaY+pjknCJ1SmQbzhyuM9Jekd67wdlGy6WkplkNC1VxS6qErLKM4EQXOF/Z
AhwCtKZ9qlnQApN82VJSQ37N2gZQJaF9WvsJVXYVGMzRVYI31RrjtkbOSu2TKp1H9Cl0dUkp5ruC
l2a0Yj26YXpCyosXrm3ey1HiWtfLce3wNYeqPWxsalyzUS0+ieRgWuHER5hKNghHolcrkou4qMdF
6m9UK1v1FgnNQVO0cxTqXoyXJ8BDN6jaqm1yTsZ5qxf30MVr0Po/VVclp00qM9AaDQNfx3LItC4j
SZ2zDLwRAi49OURk8B1gImjLzmaUCkfimrI+x0tZ/6JZGc9LvxjPnYP0mU/Sz7qWVIE8h8mFvzPj
++2WwuqqbQh4eVP2VGBZlASbjqjpla4R5EZXk8utyzo3KYRcVWYzNwzG0LKHnSYG2g4lvgWCzZnP
WERfomFciKx1llB2kScb+gu2QuqNfNZFmRVLtWi7Q6A9y7yIbmBdmT/Lvt2YYyWWWaiVKzMZ6J4q
RgNmdsrydpt2ngB1mjNq1/PE+VJyDkXDkD/dqiHbsoLTVUHcUxKDpk4QQuBCykj0DWoHk+kAdVUQ
IqFH0q0VuwviH8D1eoBG1K4mFzTa8iWgJ+6QdAWcNpoV4UAC2b80suiH1zmoZvoBI/NYb6PBJoA+
sreFTqqhqT05iUoPww6oGjoO6yUUJ23k3UaIdEuKeojvSOLRHYfFoz7peGqXs1Gt11Cy8KFojnEJ
fX/uT4HdNY6IrVtuI31kVcUAlKA/6T0ShhLg7LZMq7Ww1imau3mThMCquvSzaTPyuaJuZnE55buP
QX+2+ZF55S8HioarQR22g/a1bKy7zI2fLaKbT0Fipu06W98t6bP0TXVGoyJwUHK1t/rMPHRRMKxj
J/jJmDqc+TZSlj7wApotYlF7Vw7S2pVl9c+/ctumB6+lzADtgK8fMgTMlPY6YPCom44oBZBeaOqp
BjihMuzJoLwYhm9wkPRgzqe6iotm726mBAX4uc5B4mkYeaP2GsYXmdjE2gsCkCClfYFRNa+WczKp
+hZOwnVMRt9KZmeEsNG+00uyxox+1/aCAW1QzeeAGJuZnVBAjxxC1QsHVn7umOEzFS2YDNgwgsEo
D5Wfhfhg1W9vJKNNCZl8QP/YJFlKwRjr034gMWceCbGCXW0cpRZ1z6y4dkOZuFsFF/TKSYu33hHJ
JvSKmxI0qDD1n6M1Kk889SSt0stN3XfkS7qsbORkWY7wsPqvHSLFdWz536kTO+90alFJ9P3PQge9
1o53aYTbgaxuPOEe9APM0mbnEo1Hei3NpsDHbzSIBHJZ9SG5OGR4miMoxvg2/Dz5yVwHUQRutiS+
0xvZcXrTtRjX6PagcDjaU0cjGwUoceTxMWpb6sZlOGVfA4Gg7Zdb1UzsbAkHxamcl0oZHOQs3iqx
cuYHpj0guqvATuOVyUqeQA3XZr3zWDHMpDukNDsUcsAVYpjyZyesfmpjLOd4TnjtJl7kCciX3vNo
a5QwBIlLoI1mjBhXSX0QzbJNhgNpdfgRGFKwItqrbnQ28qPo7FWcBb8UJ/ug8/cKdjQYF0Xc/nDi
4EeZI8hOExQqRCIKa0tX/Br3G0hjHwOufGQxU14qdQc4/Dyr7r24Y39WXNxRI76skBACsKsvCuUF
sFGYN+KBDq02HPGCfCWmvtZpCQaZM40qa7kygiPFKJA37k411deiWsd4ekrbOAmrxGar7ZS0+dGI
8KiG6dZSQAnSQH1mNNkoYYwtEeeGW+Hqw2U/c0r/VxfjEeKi+hRY7sv0m/DNWVN7z3FMhkHwJQ2m
b8x7oApEWN1pPs9SznHaTIQuWPGhAvE5sCglOQEFS8LaE5097YmvPOdeVlq+JQHK4/JGqMqhbqwX
CjFXR7FWnSbWZe0cbRMxLWeNE2L1TErvl2uzag7D7wx+cCyx9otxvJvDFJIScPRk8Uec1Rs9qfAX
mRRTYcNC9PW/9NHcBhUL4YfZre+IgdJPGs7keUYKLIwC2K5+sk3UjAgS9RaD7CPEyF5WI/skTeJ8
XqYtFi8bL6qek98RYK1v4U14/RCBBUKoFxTFurSsuatqzIpFfB0bZ9uqwdUPLLiVBAGTvAdQ+iS6
QBKdHH8ZMURGPqnlpJcoKK9lUr51iPiwp/7QBvme8OXDJVDQDApW7BQ6dfulh1vdsquagrPDzuTK
AklSZe0X/bJ9m4hNqLVPbboadY45R9/IQlnKjooU8JMDJYJv8PeY5XL/q+vMZawPvyzu8UACpmjl
gsqnARjNpr/pYLECD+fWGUAtKrpdWsonlYDXkTyzmV+nhASZ5gbzPis5+3NhV91xpK0cqBilc2aK
Tfjc4ec3yb6oZHNMG+PJNSU50OUuQmtVemIWqKQ097zXVPdOoUJnrIieoJZstFounQQJhbnBsEDf
jUgK3mgq3F1r8Mpdml5qk2+UvjUpbHlL4gWkD5wOQFILG7s4oudtGPRwAjXCKlB4zSzqwU4it1XK
kRozShod6bHRa10nV1fElLv781gWb57KUZYqMFYz4ynKyGYHS06t33aujcfOcbUprky1XsqQxUkf
07x0CrkhBwxcUTjre95f3ksSA1mDZflOsfsvK2D+UCsab5XHBICg56349qS1ykd2u4lnbLBXcDAP
htaRVFuSWqexryQKyQDPLIfpZvBxOJi9eSrz+m3AJ4eYzFsaRnrv1fhMPW2NEMXWd5OvWbeaRae0
x4IdX/lgNurUmBlAGVU33NYlb3nABegrJi7kUkD5/GkgvsDOCa/C9r+qryRT6WygV5mQnUrw5fX2
KTDipagRGeo5KhVEO/q7St5MxsWhdmjeKs5usjMGnv5k4CT1qNQVJsfpIKOvqmJ0Nfz2uM9qBgFc
rGQHlvNcU5YI8/lCzeGZcsN8ou20rTw1bnotdfHE9fDqePYWT+cqtn2iiBjT1OyT7I5ZyTHdExYx
C+vizVUbRHZN9PWLLE6jHlkUCGU3RPpTwsEcq+gQzZR971X6ky2Q2GhkY83G5t2y78WrljrbBDX/
rEs6ktORSNFDCH7ETb9uTQJCbHMbu96+HPK3cOzuAodiD8Cmclmn9zYRWKFB/i0rSRl0d4uCQgEo
ZdoZNYXQHkdaSTjqHJ5DzlwOxnk9XscqvYrG2ASZxUWEUzx1l1mmfLc1R+/Qxwej6OZND8fBCo51
mOyCVuknmNYXVd7EYL1iGd299b9lU0YrxNkM1p18cZNu72rVtjW4pEmCyW3lP9g7jx3ZgfRKv4v2
bNAbQdIiSaatNFVZ9m6IcpfeBcmgeXp9nOlFQ4vBPIAWjUajr6tMMuI353ynBXQMi4UqUT6suD/z
Uo/1HR/itu2UsEjt3WcsQLUU5r5lFAEj6hUPUYgQHDa5tqn1+GsmyDvzuC4nS6LPGv2mdS6NYR+a
2H1Ohblbr+80Ijg5tcAR6Y+c8dQDLiemIg+lNwRWjP+4XLXL/FFpXN3mxNjNbn+2R0KYTME5P8VY
kOKUdxJT7Th071Nr/FQqOYhly9Pb9oGsnKdUX25SweIpSxzuU2Vtq56td4zDliegaq29pfAPtdz1
oDbTNMyZI27gGTZMsmiwNMJ+qqsSs1+XMn8Qmf0MW4YY4SVyKJ4IaF+RbfECXMOccEZ1Wb6z6qi7
SblPY3btOYBgCEEAfIfcCDqPqY7k3QyzArsleS6kLGn57//ul/9/9suap/2/9su3uvisfv51t/x/
fsM/d8vmPzQ2yo6L009VLdeC1Pl//X4a/w8WO9ezLdMyQZPjxPvndtky/+FyDloMiFwwwpoLarFj
o5H857+Z3j9UVVfZBjumaxkWv+u//uN7+vf4t+bfMcd11f2P//2vDE5Hs/7Hdhntk6m72grCNGFx
Gu5KEv0XqqODJirGt+Hht8UWMvWnXJD74qonod1lwyjVVGjZjDmoRof06+5YQEDQmO/De95pMatI
8dNnQ2AYOb1ahpOXUUtNd03/bINXlMVHZp+ZPBXpISWXMes0mt/ax4Xr5+W+4umdlz+O9mkql8iW
6GaZ10jiqm0V2grD9YHbs/9skgEmEcyMWf8s3zVSMDHObfIOpor53fKqgl0KpcHWDoX6gjon7x5y
fEH8DTTaSk+3MLRBVv6ZegMI2rxlUNS0b2QNP/0p42dwxqBYzjqkoQr5OERlho9YxFONmCb3seou
bJXJ9WDPvFNIFEW1zTodbb2AVPaIXdjxSJVzAsciR1X5UxVnTydLKm/AzGVBhbmvdt4b/lB9uEr7
CfDUhgD15rPWOHYYFQ/7PiKfzuqOQIx0UAvRirBT682QnIWyQwNmCBe90KFTP3LnBKc/0MRTs3j+
iKdNGuVGN49S++t0+55dOQONXym8raEYT0NuHc0E/dsaMFYzN3wYKCQA3eUWmtelgh4K19EcdjHa
y8n0yVvYSticam/3G5OfMWvzXWm8VcIBMPWhM8t1WErH23mMsDls+7Q76c5ZAtfJzbe0/PYMdFGg
GpwCfSrzk3rZl8p4bdd4TGJcDLSTBE2qqL77yTtw4IE7I+eUviL28CilCFntFKIo8mK6KJ27EwFk
47LSJlhYNfi3MoAkTzXO6UZwb5DCE8j9bNxHRsx24R5EFPtsNc8AF/1qWI5GyWQrQlJ+n50I/Bc+
CkuePQRhdm5sRn0k+vbJw3I+aGwhkbYn+QM2HgSqbXbQPGBhLnEuwWS8GKZ1w/P1uLBBNhpEYhXL
HT4qzHriATrPbUFSlTS9j6cUD8y1YU1iIRwslwVGI/WguxwaUf+wCnCc7ew+OCbzrUeU/CmrBcGo
d2e4cJIQKMJGYzwlqpWtb5D2RNKh9J40zA7s6baU4bsuW8KmQKrBQ5PjQp0m0gFJ0ZjI6RuFX3sK
KhFWuBUA4Bq5aCaIOfV80cYH5iuiSW6GGGhSlhCxb6CWkAbm3M/jTwe44xBg5I/kuVeD1n3NuPrM
hhjWgYRvHLtL/brYTtg+VCTJ6h9uTJIk0H09bXh4eV+RFExkxyBb2RWIkxcUnyhB+BPnGzaqMOry
LZvkXSmtkyuIWjB9e7XEdYzWEkzzFMBkmIWVt08N99Q17b4fx+ex/zFgIsQV7SuaFJe0pgnIX0Io
nSPecNZsSgA8LKQSUhSU6ZpWnyagVbV9ZgUEvI9OYU3Kpujtxj9ZfuzZui1fDlIYPUKwGvHoeV+F
8bjMxZMUBoME8ll5pNBSbu36JaJ4XrcI7WSexnTe5qpzzOO7tXYGzGqopsPE0oEwoCxYXTS+cp1Z
s5CJzFcgjrTou7T8KzmJHJVnSWAkyYnp1LdGYx3y5qtzDB97J1PbKoD6FVqad4zly2jKo570gao/
4iUlffha2jCKFo3N1oIluTiaHBcxsnyExOcIy4TK9B2k/iFlA7IoJ6FT9OYpWvIpJT1cLF9ZOQSD
874kdo2+bSRwq08+pQHdrgT7I1dkXBHrYU9TCHKMaDfZ58g2FgTWjs1IrzMaauWIzNEOcJeBxjMo
m+64aM6ZLN3yggb6eZyaZqfBD0EUPN+EICy70VLW0C7D3uUHVLC+0Qne3HmWIs71UVF8HZew/q62
6TcQDQY7irvFGuIcdSt9BYfggaindUxIJYdxcZwU/dTZ0Utp5eySHVEFUL8s2Dv6RgVNNCv3Oc/w
13SeDF0jDio92+pSQd3fuApOGWMOKZNBRWTtVnWHX6Bg5LqV2LkbK58OpDowvYO3lHN14QPg/SCy
Kuqk/V5T9jFqboClJh9OC1gPVjLySmYwMbFoe452AsKHnC1LZbVQkfe4ZdkkeQikMMQPB2iAaZGR
EFL7GGng/TVWzUlMcp4CqWaDOLzA/5WIgJxMcJpTHjhsly1Rsj9qIVLhQvDMJvRUKKaYkdQDe/Hf
LmQEQQpuk+7reVjhInrqtzOtLWvYznrro49JMzAVgt0YRvx9q2ebAONo703iZw4doSThkmQ38lwG
pjykrCE8OySZ6idu237raf84zuZXYsbmo2dxg4tcGXaDSFN/RJd1HBr1d9K49Yj7SwhauURquu37
zgmdJN4Re2oh6L1gA//L4UYknibcg5uu64CE1WfaOk+DKC6exmGfeiDiin64YrWWO6M7F5CQdtTc
Gqe3K9kXRVszRScjJo+Yjqo9Fs78J5Pjl07qatgsxANqQLGQe/Dzls/dKMBx8GQInbEab3SPRy7S
XxY11zBWuE8rtWDKeANYfeupURFYyplMePy8x7R/tdBW2JmZvCH6Ckq9Zu6CkBvDmXRfFMlCmRkf
MZViPKAJPCaJOpyytOi2o6u/xo6TnEGCRuz+UYLM/Tcjw+GoG3C8+HBwjVbZkTgMde1+tFy8WrQ9
56TV3uA6uYGC2kofIAYVnWj37E5nVDkMiBc/0SV0GpuWx50Kcj6KC4Le5BotmXXJtIvoEfG2JQWS
N5WfVmvTMrn1j9UOajiaAK4GntHJUHxheXFYJfWDQdJyYBeEYfW5MV7V0rzPMawfuwKclRpcLymu
jo5n6uAV9t1MIlIjhOru1Na8wJwVOksDtiqNGvS4FTejm1hHHASmP/R97pvNiCa8iw/DxH3ML2Nl
JZC5oMB7tZ0cNcyDK5AGiMrut4scN42bQe7lF3OjuuRxYsMO+emoAdv6yE+XbTPIk4t+J6TVhote
9r4t+wcLN8e280bWnrU8yxoanN5vy3R+zjPvE4PdRTfljinYDY8AdqoMrxbQVsDALE4iSUa12DT1
tBm5jHS9phY6WUgHBShRIpnj3ZS5vs6qYI2fpLSM3aCN2EHE20Imm7jEDtF/ksA+aid7uHYYEY0K
Ai0npsWkJ67bq1kci+RPon2jMTK0X8O7euTmUTQU/ARJd3fLu5ICgbKtq+h0fkjYAQe2Wp6q7BQG
Ltkl75tLCW4ipV7qmAWxJRjsm9SOPWGqTZMcivrYxNVWuvcIzQhzqv26I+8183NelVoxOwHD2uvG
SEhptJ9ZhpXeqejJue3LT8VYLXA8vDnCQrDASo/F0KWmYCOovYn0Yy4gFPDtyWGDrKBTWt/h+5V1
fMrbJ0poZxRvNbVr76G9sv807RRG9gWA4REHvbh1Tf7MVMpvefpVLICtHQ7yo5N4trLrxMyki/Y2
m0vqHIiHkDcTJej52kGOLNIkGyy5DYO6tc0p6MbkwUEuRTaNtjzVbOtGdvDgEU6mivKpfoacxsjB
8250TsSqgCLULtZMZGv74aFSVGGZZlYUeNYO28lRFfNGypkhIJJI7aErlf3Ci03tA3Je37BBeZd4
BXAAuCXuPMZwwM5OsjoeqLUnF/lTf0vBCWq8Q5W3BCI6oxz3y+WKyn0vmZTHzkFPvpIJixY/GYQs
hb5imhhI8FDJ7OCqj3g0w2FgciTZ/djfWCeNAc4C31UxQfaHtuHNwTL95J2FZI6GazE3yfA7sLWY
F5okgW2IW8x2RvwlyMsgxJ/i+FNC4opuKhHCuISd4izBbbpmfXbcXW6/dTskWZQ2j0vyNIyIU4cX
Rbc2UJ455V4jW/FjKn6SscOCqy4q1xdGI3AnC0ChE/98bRmb1VJeOpFfZjNISycE57vvYCNwPDWY
1OJrUvLxNuaO0HvG/tnyunpquZeDzIz9Dk5zHYHmaFykdQcwGrcUJ0yGuaDSgQGudDkEhZQuqXaQ
SJLYKcTWTatvjcltp9wQMLnmTWILqR31kDAGHLUHL/3QWaupqdiqxs4rDRSg2XEEKiIZvXQ5E+Dx
x04fIgQIpXh04UB3kr81+pMn+Oj5PBtnxLrdUfXmPkCarUFMxowqL1abJ5nPd5IupTmBFKA3TJx9
1UGfN6qD6oJH6KagMXW/d89DPby5Sr0zppOhnJwk25K4TN31zu0FmBYWig2ljA4Np6Z7MDHcK5l9
LFTjqEJuKreZvQCqIqeiXPyyzPZp+Y74WiMTgH6ndh5xCgctglPyGOyYgmBENxp9DhmgfftJ2lfs
xPz71HirOS9tDP5KsvWn+2rJ/9mkPLUu9o3i3RIISZBiDw6hk/NV18hsRGtioF6rmoHQrtjHhStQ
+A3qOW5pCBH0KctusMsAZWAq5bPOCoXKx0gQQREKbth7Y8j2irI2DUwHR/OAcnNuqueuzIICin1h
0o1WhD87aTiJ5t4r5nMUabt0+Zpa68LesZq2XsFUAUhLNZ0c/qmGhts62ptJz6mGHbFy+lCz9zkj
ialRgKSRbDBA3Xua+2Qjle+FZXbBbpcWA3YjHezotfuJZUjFCIL1fqM1u4wpsrCxFqL6vsYGPFgX
GQwWwiiB619fq/JjdIHMxs1B4R1oY53FUPZVpxztWuwg8XIe2qo8TQeDw0vLrrF+b6F0OTBCHFiI
C8pXiGyN+tJM0OVFfJgt60E/CFvskL8fHYKcFiKnVybZqncv5bBiFO4cC1ul7e4VoEg10oKyY/sx
F69qEh9MW5CGOoWG2z6UbYU48nVmojDVp1kjSI+NnvVkOc9W14McxraT6sj25vzdy+JTQTYz0QeO
ofqd3ewicC3kUXH16Y+O+qB5zU6d0S4SIL9JHfNPCTrOMa8C3ZTD2ajF5rZSnJ6ecT7LtA4AKrGC
8Xatl2GC99nKvExWysOKIrhgJhTHzsYu8bexL3EGvuLuVS+4aOL2lETKz8ysnlgMcIAuq77l0aWF
LImJV9yPTCWwV4RW/TPZz93yLjLjmLk59e+LHf0t0oa5A4ACzePcADKfya3RppVfD/WjTM2TNv9t
pbXVY4YWdAn4Sb8JYAnduT40vdC4TsSW/G6Kz1B3JyJCxYB4VpwTRE1SI5c871B5rBK7aYMEeIy7
a5FWKYRaJhLy3Z2RJFg7b+TRw9e1VJkvq6tuwT+WSPs8OzDMpxS21aj6jHg3xXJRaJh6ag7JKiMy
j2hUA4xq82OuV1tk4Bn+rIRS2Uox8Xa/E0TLAk2qarCt+dszOVrJQcYIuijzyTyxCR8badlM/Vjk
Mx9VgkjxgXFK0KrnaN7lLCxk4YZp+QVWOCxE8kBq8oeWeJcoZrnnxI/JepNNXZgaT2obZ5vOvCxM
sJFyWeijLfxhzsrGQyDFaOpgVWeVle7op/oQjpQZcYlFE3Fi/eIWwzHDqQJESbOIDETZphIZodQA
OWzeYr09OtHoI0J7qB20TnjOve6iuI/QnG3Tn5vfojLe63SPZfKY196uTpoHwgWCjG6sQaSE3blq
ksdoZs8BZqbjcDXwtJSnutLv9UiveDMW0h2VU09yctkFvBW8ck9pZG4mUIhSfHnJ8GzqIJox//eN
Qan4d0j2mP7wqMxfsrZ4IqIgKkEzkjWXEmys6Po9bV+4R0X2Fnlfg/OV9BfHey5hcy6gHctKO6Jt
9Mpyx3iNdZmmvC9t8pYytRHky0sVYVg77WMDu/xSAJAhpAB3hoZ4Ol5dKb53d+0tu0i4NjafPxkT
XvRg3uzuWi9ro4kROWY8ilFPlyhO7kW+qhzGCp+FvUNCt8p09g2myToZ96V1IW2Dt2zcmwL/D4Y9
Q5IMVFqhXetHYwvIbKNrPpMJHBqhoSMCSdJXybAqjW7loG8el1pg5u4ZJD73hXvOmhZjZu6P8V3V
T24ybOPs3UtN5Fz6oRtGeOfdwUmHM2/Dxph/Yo+SjZyZhpdzEfyHc1B31Y1WHeqML6XjYCH7ZhzW
ymu7gGrVTQbK1IRYhWAx5nDjdEoViAff+WAEVpf4dQNC2cq3i/qGfxVs2/xNeECRww6CgtI6ZFye
MszqQydZZZ2qUZ4mRGn69Nylvyr2TF43HKMkbKh2YKFxm2QUljr7c/02dZw8SYXLF2cmamDF/nCs
OUg8ZgAcq6hrg54FfDtf81jsZwv8cVVxpHo0dNnj01KQcVLBmkAfZsJTjmb0kvC5hRyOJY7APr+y
mvOJbNrAoPEzXrc6qR/nXjzZIIlMWlI0k5cYLcZ33xMCVKrOSam6LdAGxiD05iAmOI5yFxHyL8R0
j2upm61QJZMaWaqUrNr45YOm+LJE0ZNuY3pljwnAUDAstcSxw1E+5jgQdjYSwC6miKuuVm1vFudk
pIe4hNWhV747XDGBHLv8YpLmIvEGxFvpMc1rGauYPdgVPMQaQx3zPLMRxli+z/iBu/HkjXng1WIv
WYWO86VpWc8TYFi7P5hXWPQymavQQQ8tpP15J9YqqvlbTG9dsuyzBFmC1LHsoKwoqObgg7oD/jax
iXhLByjDoh8oFz8WnmUxf+fCC+2m20v9Mya5q8JHgdVn77TElAQOd7Wab8qdUSi4Qt7gfxhDQQmF
UISPYWrO44KjRSXSZdyOsIKytD/DakvnT8KFfMhFm3Xo62kcFy7nDae6jEqqbxgUxrEyl61b7DUL
IBScevwPPVBlQO3OuzXhX7ARdsR7r7j2KHfZZYxpDUSgDUcMe8NrNs5+Knn6+4eSEqOtT4191gu4
9WR7Ru5VnVtOzqNLJd300b4xX0G9RBZ6kknZ9NVzQ96V9KDGkBFA4rnCiCkW7EckXKuzveDLsEJy
imJap6H4NtPXZZwPrGj3c49fduAl6IYPw3uMF3VjxFlIK0Mxg44FiIAEoeoQuXXI1UtbsyPOD4s6
4x0nSmIV9A5VOHvKAUcVxCPDWYLZvkvr2DCejaeC2wZ5+h9N1L7J6d8ce5tKPPsWZR7kWfxj9L8F
minaqKF8ahCOF9pn0t4X8QXrbjfmFEKaEZqM1Vxp7NXpndAJv+/TfYtqMjmq8SoMqQ+5AW0pZduu
KA/QFsMO+riuu77VBKtfBo5IaLv3HmUZF53OuZfy3AFgXiyfuXhindc4gKy2T8Xyq83cArggZ+3T
EQcDNWfMchsV1mitzF65S6fopa/ltiLYWGoYKqhF13GvYm6hGCHEulucW4OLwcz5rjjGjZ4wLATv
sTrvltV1nhfrl7/RrPyeOtYRY9iBMHQNeSbeHT+2CRHoCfYg2Cr5ZOmPTZ0BTmiXJIJogMaAOxNe
n7IDcqcQE/6GVNhNuWRBmQECmUPPreBhn5sWTY7GwTsEE0YDLf2jWOjlh5PhNmRU4dOnCp5vnTHu
kE3vlt5bRyrcGe2bJINIojiS2nTq0ErOjUBpuYK2r7OL36Nvt1E7oEPDnRJj6kdP4GGaa44W5gQP
rUKifSTJRJ12T/Kzq8X+UqavPc+SE0VBUT022q1qns3pS7Y1mD6iidI5aJWRTZ6NQPxUoapR+r/w
oecWOQVDngd2nxvy4aMRTofIQpu9+Boupc3vi3ybncBy9pjfh28He4KcQtuqdjJ+qWvzXrwv4tpx
Zk2qvllM+ZLTU+eqekOcs5IbGPcux9F8s3snxBIXLIP7FC+fY8nLVbunWnQPkglmrhSB0HpAhqwi
VT5xSXRU+byQpqAtKTlUs/iY1OW1IIrYtrnTrdkfq27fMgxC+Mpg+2OpsVUIDjmu2kZX9i5Kp3r6
WmgXzex1Hq+eDinchmNYHlsIUlGxmjTfDHItQJt8jAzmnMTzVUOShEz0tuzukFZOVOlH6IpMqGx1
q/djAEgDh9kxVh2gO+mhtx6U/uS58auk5rc4F83oTdASDBO8kRbbRpXx6QsubehgTsWcW3m2aL0z
ZCqZDKvJC+gqg6rMXkw2ccQC0AzirJ1GH14a+pBblj+7TU1oG6O6sdvGETbiFERORFCOcJ+Tytpg
pd4lannSGHtrXr7v7XcThTVZyPvRcc9ogx4s+3FBszChOXFp/lQRbZNYCYjNILYyzNyPon0bMvtl
FtP3UC4b71Jppm8MpMTaJ6NG6JBSR8ljA5q+dBhTV36hvzgw5XEfeSBrk+uQNFu9vem4PGf7JNtx
k6ist6N7rV9ToJEYXl+ipdI2QEp5KynoGAbLv7nTXYFp7JIl2WVSvkX87VZnP46i3DrswdShP8ya
EchkCZr2B6duKNzuJOh9FpGdejtI3PTBqTKSdFknr8f/NeM+aa3JZ8YP5QmVPhgEixAChNg68Y8m
qnsG3Qw3D3wPy7yVBo4xVx5Npvmx9sFFuJffnAR29xQPD+qySyV40GcYVeC/uHA1+cNNrCQQ+jDx
QCB0t0v7lhWPODtmSHH9DcoV9rnN+NT0e2B7vbftXjTzkEuSD/a5QsLiCvD127LYuMw/7M+2WL7z
UttOCpVdYm473fC1vus20qInslP0wczCq3KnEMa4mX9LzTzaabvX6m47D9lbBmmopnZic8dI13kc
3RuiO6ie96UkbBnGb9xuR873fsnO1aojaGZkNUAxuuzTm3VwFfWWAKiNWeqBo2mhVHTmj5B+7XBd
fNRw0GFkhRmbeETeh5xig73hUWXh0HLD6hZl1FTw3dwrHowYM7EZH1OTpS4XfCWmXdHilZq6fTcV
ByP6UJa/NhqwAhu1QePc6cl7KfNw6ZygblmKahwDJeZW+wFGDxO3iZApVo7TwFDvhg/rM3builc9
mfoj2HNzdLFWTiiRmXzaOtPcN7djclAgzF62tqE/OYMS5PO8s5wvXdsPTOv7Sgs6Aljmd6r5sMyc
NwPcUaz9UQHodcOnPsozZwF6002z0Lnllz67VjQCOmeUw4O3RDVxhBpUnIaenTa2Gf80+aedYuAs
hp3WcNZ7+IaLfud8kfdIE4xwOf6QZJVV7qrH0PlWHlP3pdYIIUMeEMpFYbOFM3rm3UVh/ceJ6mta
U7CAtcCwVpdftfVRjd6mL5NfpeWyLKObF0s/JSVJOXp4IRP9NXHUc19Hu55nW9F/R++SLNob1Tfy
ks7vlPTHGYrQle0+Y0mrZIw0J7bf2N5Wo7OWUE4oO4zMDIRzP0sAHTgvcfm3MhNfRNeScVhuzNdM
0zYzt6SZyxD3yQbHCb35U409FmXeBpKHmBLkzqUvCiXEQ+kv5rfbdBd39HbI1J5raz66pnfASbpX
hwcXQyNBGTqgOWiQm9F7s8u/VsVncHRTd5sxA+6KbVQtvsXt2jJWwxro8eAJA3UHtTZqFQxLyjNK
DE4Ajki+Ftq5kTxKNJH1QFPraMFQ2PuxuDgN/vvGzog2TAJ9mA5I+I5xIfeDktyRfLnFeJO98q33
Xtg6w3EhLhM/+65viuPSQDZV11jN/NDjCIqJMuqdrVIVz1Jkv06yMLhAVjCTOrj8FnKXtB9gjemr
5VUla6NrfnUQpi69AcmMDBPQgKeCUurVctly535cRBjkmLS17dnwordZf1Qck1TP+sRvPDV5wUqG
n+JtWAiPHJjBio/e5rPL572jewPPl2To1dD40NX/pYzal3rzUpLdnqFtfRoGRnmR2RwshMf4WkCN
Ib+G+uUeu8nAHt295Kj1HcQH2fBW5MSr1sqvoxiAzbx73bBkUjMMgeY1jdRrPe5ryg0TXjClg74p
u3bXTzJUZwTI2XLSABVm+nwAWnWIE7IqQIL1zATqRtuJYad246V2BuJvrsZPzdB3VItPh5UHH4td
X1RBBa5rdyMeTigCHtpB/J2qbREjvFjsXeOah6Rbto0FStRNTiQ/9iyJ4wTGjTzpHGexEm8azWHw
z17SGu2DMcAuy0/1DKFV6NsISKs34SNzOGksT5I56Gy0jm1suSjIxRk4iv7uTsO3gTn2lNviMOZ8
P9nTIrhgiopJXvvocK3NBiP58SsyO3ab2okwx1d2C08eEUj+XKHUhd+D8GMohyf0IqHQyx0wlK1h
9IFi2b7OkFrRtfd+GY+ELB00ZXl2LGNT56h1FPWThUAAFDKg+iRuzKRB7vwiehxHKEVpc+s18eA4
6LJU7TDIjo7iwx07hvg20I3VVKlAkC7met/MVNN2FMYoJe2iJkfUfpSIbR19uq258dGNHLHNTMGM
RAkiQOJ9CDem7gX1Mb4A9mPuhj5rwLIU/yQD1QkPf43/NqV1bM1TyV6xUswHTe//TKWCAOVFUGym
mXHABcMRMOwViy1zFNps55b5d1p+BkU5UDHhooy2q+Mi0eEK5bL6NZN17t0fK707YNmEhX2iLBlF
91qtbx5295ko4cX56yJfAqCwEzMeNJRHK63eFvi0EQcVyPQXqb8i8gsMMs6mquD19JybJmVQEYaa
o2YFD1H3a3DGPsm0wO5ZtWbAp8Z9RvLGWH24PXeTYBgdx8peVgpYkO3EzIKYniuLkpGHg1A7UNu7
uXvs++QMSoHwQLkxTfa+NNe4VQCKo9Uj1jIuw9USEWntXlmXcDEEM4boNZQWbd07j9tcXCxzOVmo
zlBenPhALlrEwz0Hea5sYP9d42jfaXIbjc5JT+PQ0uO95qHv6pA8M6JnHrKJUxRvoNBNjctTH3xR
28dGr65RGQfia8VvAsrCKzhvmLQjC6rf4dWSX3Et+vVyZ6yQjri/i3BEv+U5Lng5dg85k2Y6w8oW
Qf3Yiph9KFp7sRzgIfO5N/dsmP2urhggQD/4wAA68gUYqRrAvd9MOIoq/cSS4dWh+BUEAbfaOXes
TTHI5wY2gbCib93kLcZLuE9N+aTkxofeUSoZlb3rmMGUqhqKuT8aPUzFARr8TFVE6Jgk7FZNyQSj
VtqMsRp2mR6YGh+8ThfO/KLVtw75yxvRjpfUnfGpGAclZpjjJtucLjJDWuxSiefMEKKfNBq2JU1Z
ga1OKfAfOQvqlya4tV61a4g9dPvlmC0/OQK2qcP2WBvvqO0l+63ZfDPJB2KQMqFg9Kp3CPk7HDeb
sf0hUNnQ6Q6Sa8/9GUE6bDxEdPqzMmn7uSFN0Uofm9jcO+jVHb8nHNmro0MbD37G2ltHRwdMQJOG
byfZwczLQKCNM+O7Yf1ZKkwtK0iT/y4lyryvxrvrmbJvCHonHJvN/mVRn+LmiQC4sWIoZIaZR98B
uxhoFoGTCL6M7nFY3F+HaEZgDIJStp94SapPDGh0+dY9QXKOlWBD+XjG9hWORoOym4hcluqGlT3A
Wf5K1fGDoNiNNgIAVYBGQExUWJRoVIKOB5H4PNWkD+OhFRxmzdI/TgO1i82p75gWkx6NMAO58cYY
AInr/Y5O8iEYrdfkHqOQGM6Cw2+YJX3C9GeJOBa6r7qMKaWq/MyCOjfEhQPVsu6qQtZWp+n+MvVo
VGT0jt/eT3g1ywviUJ6GGJpqMd+Gpb2T5HO2JmMFyKAPUE+rnNEFDdCjRVe/JfNa0RyXpfjsJkhI
TWTizWvWebfgptmaVGq1Vj7IXC9DZbHMN4a7N0A86SlP1Hi3QKEZ7Ul9HQkpi3P1oU+SD9nF9ZtL
dFa9OK+Vh9+wUax2ryYJ01tSeswMKF4kiGUn6n2zCqniJ0sBBQfo2eVsRxXGIyuU5q4SOc14OcQM
61fIQaXRW3+GEaaMZZbyrPFll0tHFqc9kG3LrpipQvFRuQWuouzmSegys0hZ03PMLZA/NtXC9G5i
LbVDqFEUnAZRDiEiMhxarP7HHZSIotH1niIyvH0PoqqZVTx+pflV52pCpNBA1gSp6IGbOn+5hu29
pRFtjBDLNU3iHbEOdXM1dcx3BLCAonlLeH/zjjmgNauhjhTBw8NoU04u8IlUbTn20avyoCUrvuTH
00Ebw5tI3uPicaqnE5VPuMov9Lw54AMMC6JpW3an5Vqho+HhD0QJaUIUJvKY4Ue81x3J4lvFh0Js
rq6jPcsOHamyQJdICD6o1LMN+U0qTwyTPzb5bOONkxbPd2IbohOQ6+LZXI2x+qi+linNYvk6m1w2
Issu7dTjSM7YV/UOPg+OMHsyx7fC7sClMFljBOFh2yEENEpu2DHpDYeDnNYToe6P6fDfXJ1XU+TA
umV/kSIyU/61vAMKb14UQIO8V8r9+rvEmYkzc18qgG66oaqk/Mzea2cHgDnmHu9swUJz1DsjwoY+
okRclQNLLjLCN30C1z9IWe+MZu6sw4kueGwZP6JBNSkv2akTl74LzccaSTLQMOSNzMZHlI8KVZK8
RiJpTrIevxIGUvDIG+ZpYz+uEawZTzinppKIrDmuXPYYqaDZK8yt7dy1Eu1CFRVPI8oXyAUxq1sz
jDZd/z0zc8sT4Myc+0nBJIjzz1/C0+Zp62GEFCMcOcZkBYp3efpLBoUx0vRsBYcYAP/SoS/zRI5v
S2xdm5OMjACGsWzHN7L/zehDmwJFn/Vsht0BxFHZ4H6eH1pmXX74VaNz8Hi1EvvTyDOGPLiuS/QR
YuNZmzTyqAr+uSarXkixVWivJ813h95qEbOXaYaEejy0WFbtj7zoAInoY2B/92iyDRtdjv8sExT2
zmq0XdZ3MHGBh3UVc/aD4g6fOPsErgmGr7Hew8jdSWLYh7jaZANzMvZ8ZMTz7n8r7E+I8WsfEAmd
c/WUV68eQyNgtsdFxzqXAIBw5bv3ZTSufINdD+6X0qeIRe0S9zSSYEfqg0kCXinaS+xeuG9XLO1y
M9mk4mMQE5PG15KhrYltPyJ00gieHNGwsXnrC0a7HI4ADzbdTLs0cqCTVJzzrLVsz+PirKpfWgiD
4gBL9sRAJKBtbpw7l+PCdFPo2mz059Uyei7aU4UMZyL1yx6GdfbIxGmiB+4uIj4zwrCDO4dZvUin
XdQFe6LEBzp91/7o5UOF0XdM7FU07RxW2+W8xUe9gv9G+3n0SVuhiF/7XrXPW4I2OB0tRs/RP8ai
67y7oHfght+smc3i3ooSEqvZafRYAdKPHMKmXd4F9e2yQDJYcCA/ruvPMsd4wPYiZ+UmcD1p3KMG
2egUaHZMggxPjdIXEgNqR68N981nhKvjt4qnZrT5O7wqJeLnst5pIos8RLaLEtOdqCJeZ4bStrwl
cJnsN2gA4O2KigkiLrL2WOfpugtOCUYPhlCVPIf9jwqu1TVgb9tz2A3qZhTUkayQ4HDho2rt84BT
oKNHr+YHgwxkB6iS0Zwx6CrEIi73+yJFJ5c9wdU7pbToUfU4wVVovucaGb261tG/Oj61iJzQGaUD
cOCfoGe2GpLHCJIZsYbHCWsONjZgAeni3Z0ODuLJAqHxj9+SMrto3LiIGzpzw+52jv/rkJ6YzAw5
R4KJnR8BLx1ERDfzW9DC18UpwYAvrWcx7gOOMx21pyDZRsE5Tp4LEB82bWiqdnH1ixJ0VXi0TYfS
QlhDmDIKQQdbfoYXlVu3PJWM3KIAUzEKZcs4jtxKyKkj0cYlMTOWdyYtS+uB/dqWzZsMnfOQfYdU
sxrcWlC+jMNZYG2d9sTLbZe3zsyWPaEFErXYONXniBOk2ZnjMo6D+o8PLJQr9H1TscvVW5Ni9ea+
Z/e7kLulGZe0J7wbEuzJNaWdXFf50UzBNv2QoRVmHzaCz/pfCZSh9NfoT53c2hjBs1khJLGBph3c
nkBkdy6mHeOCFrvq1Ssf3Em0B9nSlTR1/z0NsPBKJZ2jnOzsCG9Xbkp2tTWcbkI6VbuzgyzCGpNA
AVrUc0ZX3hOXsGfI8mMK650MBiTMU6xZS9jBo2/fDTRJroytFyP2N9XArF3V4Yj7c/oX2bn30uIN
3ARh/dZo1pRxWbIQ0IJRDVvz0mOC7Ob7EUMoq237WXcfqkjcbZHBjh9GRlOecV87RfhgZd9+0Gcs
0JYoWqvDqeQo2FtF/5tX06uTcXoiD+MVvC8JdjBj57ENGoD62tk5YfsuWax+5XVUAq8gs5t1Fo0l
XAylueEbkZBbEjphAMCWGVDN3IWyvpv0s+Cyt/hBTOzEbnAvYy4G5BM+/w/rCga3io20hyVKfI2p
OBTFQ5FetD8h92TB5P3CnXLFdSrTpwkTkVPMp0b9BsBi2BIRMvvbuYdmeKqNi5f9s+AexTy9aKLJ
6Khf0gGpq4PxSW81jOwYKc3g9BtXd6BAHlqEJCE2pSgjKDG9KcYXv7duff/DwLdj9H+LxeVwNLOB
ObK1TaPh0hARSzb1KV1IEui4h2sp+mKjaGSxWr9njbqdc/bnXUPPPAf+2rbrCmlsyW2+Rf/WOhAb
5CozPPmPcevesjW5kv06CaIZ3lx7BLRM6esmnI8EVe5gDpPoMCbVnpP/tTMIuqiHO1ub+M1nXpyw
BZ2UGv6eSjnEt3SJi/Q27rnfoSPi8JMDG6vUecw6Si+3hpZlQAJSVTUeQZSu0X/Tr6iaEKx5SDDX
CPcKpwBWD7dAsAi3XAvA+Jk17mpzWmdDS4zdFL54VV/eKA1dr0+xc2oICZ6pGV2wGn8IrFsWWA9x
1rn44tphYy6KrTlHU1oOyloZnXPX5MzK8xpgdhwDD49PssAPOgwgpxbZcTtO1U02Iz9HHn2I6vTL
VwgUKIjlnpru6LvtzCu10aXxBIAj8tK7Bl7W2qYr2yZGx4Yp/yCaPKTJ/JpsMTJ+TTdGa8/7Nq1Z
Z6fZDyOcRY+DLJPLloUKPxDPBiYf+VLGNkC7+MovF1PteSMD/5joBs73pkE842gEfLFRnuA+AEjh
6aTpniArJID0IhgSbcFAIo4OlQ+hMa4j+DO4vNdza/jrENDqWPRETjSMkxfnl9FVS3dCpRiKsd3R
UbdbN41QYETZI0aMA3oJ6giEn3ONNKHMOfobCfa1S444AwGCcvKBSrlOo2NeXDCfw1BtjTDxD7rI
0dGTLxoz2ShcNNJzyGaas0/GyB3GuqRyC4AjLp9btbAYR6SP05iyHVwe0sxo6daXD/+++PeQ2e50
StTQsZZcPvz7YlcbrFLM/o4IH/9E8zHY678PJ+Q2GIIlFkanxGROw04lU7LTbEUhTnp5GN1g/s/D
39f+++nfn/6vr/39adcN/++3VcUcnbzmBA1WcA7z9J8muCEshNok2RgGcw3X7K6+DHErxBR8MAHM
8mzUpP/850ORu2i7fdF0R68O1noOqzPKQ+iXf38gub0K3ApeNp2MCgoSkYF6Ov3nocfqnwywukOF
TeePg/P3UbUQcf4++s+nsV0BFaLcSfr8HKX/98E0ZbpWHtEKlWGlZxvJFYNZG6R5Mu+RRgfF1J2V
YWAvXB7shF2fuTz8r68FtZEdgYUyS09cjtrOPf99RB/PGIrU8zURIBuLvmY1QSBQO0qEEraifh8C
U4I1iLruojOwVVUZFLtSVcmBAeg10rZ19kawGJSvsc3udbDOpAz/f59HYzifo9f//oW/7/r7q7rg
KgmkU2xnMRKVo93/86Dnqjn/aJdFE0yr89/D4Jt0Qv/93OQ5YD+qGRxY+Bf2YyA+O9Wos20X2Go8
t0bQmtmPc++9Vl2HnoG+RFn3RpHL2yBi/mEkzW1vuttZJu29RdbQibXth8IXhEoMhTrCFm8/dDQg
djMClSQR/UYrcIadRKGMR2c7jCiyLJlEFydRnwh07F1riXaFwYJBKxPM898DBs+WKZCB9EFX9XmM
iXtbG3j2lS7gzBrrwG3Mczi3X2lKEmBiIpZZqDZBaWwJbHgOA6tmCZf2Z5cFFwMr6vjCG27ISSCN
mAnjKonx+ImK6E6NMKY2xMPcO+KQu/MxLwZkBe1YHh2XGs1HaFo5E07klHGcjNpdWZjgrWcEY6Im
fDDMIPozqUwCqzzGw5MTEVodovcueroKGC3kxyk6NrTmwdH1Y4S+iUFcclKAWPF30oBraaKwtoqY
3sykt+oMdRemuPuEEMNqjozopOh6V3PKcsGbul1Xi2WXET8UPmOzdu6ySxmS1II88QoF0+0MivYh
2sYQr7axRNPoZYzJ6qa9iwAMLP+13QaYHwJhn4sKLwKphk/FhG1wCthM2V3/5BjYWZCm/P3FqWaM
Lmk2IZqgdjHLztnbGbPW3meiM2FK8uhntn0N07Idym43Eju+jxs/gahQRvdEXS/VfP7eiERvpc5r
suIpQRPTcA45eRDXwqA4dclx2+P/ma8+cQy4bHtG9N38LgiCu3dwQrpo2lIFH1KhTYtgZsBbRFYt
ZXotK3HTz5X5ymuhtoDC3XU0s5q0ZBXuKWk1lNYOyViWPqXl2CLlXLSmQfhbiMk+K6TCQU5qBlod
YJLtTWJOBgLs8cXOwVC0gJU/YvwxblU017BLHyYv9x4kE6IqNlx2Cdp96JTZ7xWDo4onOxqVc28B
ULkH/gfxKDDz3X+/VifLVFrZKKn0qOHTCoSQorv2M/t7fO/lHipFR8A9D20e1UgQ0gdlihnPmRvd
ObO6gFXENVrSsbYFT1MrQ7HPK7+5jLGZ7mTXMNa2uvCcSyM8MyLP96XZjizjmdi4HIQdIMXKCS9U
2MK86VPHYjEN3YMulZGamsI9YcPVDcoZWO8hVURZVf5WZw1TFQrtXduNiuCXvLytO6/AAWU3e2cZ
qbVNXd4EAZQPFsYIYmzsK1CfGDBpPV4o+OOjmWQ33fJuTGe0z3OP+ENqD61iZ3ak8ejwy0yZm4W+
lrArPYyoo2I/Wxg3fSfbi4ExHIanuOjO4kFpwZpQM5rxbhyOlHMmY/caSbamAWK/Q4tE3cdQeJ9m
ZNJVjcSXu/xbda68jW1Z167uGRkVVnOviDW9gt6QvQFOXlvi2E3u+EYwj8km1eVyebZbD1FqG2Dh
oQB0Eu1eXcduH1I3eM0QorOZYt3D/yE8AtFsA4BRXCdYhbSnmKTO4U2iY4msmDVvndyCnxfnvn1o
m4w5Ue57tyHO17PoXDjz4zSvsNQSFy9Ef5uVdX87wqx1QvzcvNTWJp+i4NZMa2+rqAihTvVyAwLE
PXiEzWBRdO5D03+pOtLugoK2TvWOem6Hod9a3lH03JvRog9HdiQPpsZo6gvnpvQ7dRiHYWHXw3Oa
nempR4p/yWyGH4k2t9Gcz5+VVz0NChP4kkd7NuI8eQKudY0ZmfCyp8/USsSsUkUclSD1U5ooUWpi
8ioWqFdC4ls3fPL8GMoeAlosqbm91zXqub+bVAAjCoNbgpQhUg9O3VqHzhtogZH9abyEeA3dZhrO
dc6rrUd3ONtWnB4z4W4DiXLIBt21t6YyklDheXN5UUq2oMMOrA8765QiSJCgE//eXy4uHkMN+sTk
EQXmMEY3nQHkKyRhJSPtAJFfXb0PcyLuTBvZJuA9EbADFh1Lf6d27+poMm7+3lB+yjhMlKDy7Tgk
TQ695kBE1Znjq93Wleu8xWjpF+FUdWi5cd01UgLG9oiqGgdJvmYUhXfOY1hK4y7kZrUjs6ZYy6rm
0+VrHrXFQSmsD37AuFg6HJ+9abq33fIQ2RkC2XgW/7mip9668Uo1HzuNiH4sb/8uuHlgjZnk/LNe
32EEMdpLZVDYhb0fISHwGfVYkWrv5JDLQ8Obc8UiDD+Q6F+I4FF3NDCguiPwRkORM7JYYmxJMrvt
gi5GXxon//mo7UCGRxoxJGP/bTgGbEttHja+kb6aUytRihED69mOgicFiTkiGxAYHC7AHpM63Oe3
UYflzRAjZvOYoqUmSBDcM/GyYUlvx66vN2Hl7c1EpQxc7fHaTR6Y2gUZ52XBGZRFTzLoDiDwjx8R
oypbcxcEwl07Zkzi35wx+HFTayuMeFejRT6wAruarDlREQrc7QGJrFYYsAAdsNiPJWYpz/fOtc1w
xXT0W1LtepeMKKGgkGVVbD7D7eFAYaI74YOzyVw44NdOTpmNWLlNbcxaHP1+a1UQcfEeu1a/m/Lh
blTWxi/aI+JdCp3JvmKJeqj1fGihyQ9SEUsr6Pqqzn+Y4/Apg+kw7gek0qc4+LDs3H+0pYMUqYEl
C/zTj9FparNB05hHwckJNDG5eNAKi9hE0c2gwJpdn5opw7KKGIzevs/hvoObovNDuzVYh8IGQVdE
UwmGkD2CufgCRuMVRPwN/eeSS46YpPYw6sBxXDlDcFfwTLugm9Z9f5lGT23ixCphXHh3VkVPLry4
Ow39hIHubjLhLhO3d8zHlPtwc2UYDNikw4cOXMBB57eu3OxO98SRmek3+JnwXM0l+D3AXjAwXoBe
MITLCDQIHxyvIGRUtMk6bcJPlWTmuqjREThFcPZ7pQ6Gtxw781cfJkchmEiSbVBftDm8yhD1WSXn
G1kPH55Lt9W1HTcjC/26p9HdiqoCwGXVx1qwGrSQ3KYj5rfEth+KmFDsfB7ItHAJaOSq2crYAf5b
Wu6yUWLYkF5833s0VLjxx/lHxYzemTUg9op0uE6MMiau+5XsogUQXBIiIQhEDYlGE5gPWu6R9yb4
+NZq20toydsQrvjLkBHsYef86lN173sz8RrCte/CjnHeXJRM4VGOnTKEppzWHdq0vF8FMXAAJ1a7
FioAc8aIdItG71hzLGpaJ9po23+PFNiWKW0uvh3VtwETdIQZaltISI1cAYgsm/smyYx3AZVeed1j
Fqm7qiE7L8vbk4HpDye2mkkWsflxh+SOcq054C43jloMJ7B0kE9ysBKDPT+N2VA8ungZL1RtL9qM
7v/Kv7+iL5BdClZOAeOukJ9AlyX2stizgBhRCZl7vRgNhBtk+0kSbBkpNOnEvaJILTn2vIQFVl7e
jMgGWVN164TYSuX0ese6tV3P2Zfo6hcnAjwQuAFGkKbbjv19kLT91SM1IFZVedDZCHWfBnya6UJ7
4cB7maZPEQXwVcT4hUQA379D2EtfBc1miOplWI07rQIwNPBzo6vVVPBYbDzLNg/t9C2npgNplD/w
hBNNPbGtsvwBCiMvbGMl6MKxEe6t1v1yS8s+i/EfKW9IsKZTZyrCBWP3XYpQbdKysm+EtrGjT2ed
DO9dYYQbUROY4E1qP40lz7eyMMYOzY8Bi2EzJUa89oiG76L72UbPFaNExS9S95uMoRUYnv5xdNN5
b2hGy4m+YhRWq0zmb9GkfqXlmqssqcwN8YYmagSE9wmS8KBAmT+zm9Ooiz3uuBu/k+jIefudoYCY
rJg7M3ltaSKIKqxrolK61T9/uhK/9V2q7KDhsFOz86ISDAeF15bNtklYdGV5Q2SYCz1DNWIDeNsk
r3N8ieAROWNdkJSSfiiXMDwrefdZqu4H3SIJ0PWNn0uEOR205ULT/LfGE1GXLOmS7E3b+iUqw000
Ma21bPXYzpL9MgRUzVmddW+iUT8yH7JLh9nbVxyDgsIArkjGmVVle5t03TPIt42WoEGsYBulGVnK
0MTtPom3JuoUAjzuZ128RzZL9N5GUDiELK49ZvL4KLkBQt9Yx2l8mrrkQVGWNuVv6BrBvkhq8lYk
mAE//DGJ8o0nQBRehDmKKf4h0iQuVz5UHlIQfq1Bjes+xQZvGfKndCLGzMP4KV3juRgKxOAF+5qJ
SsZR0cUEUNj7g3ULZYGyoCz/We2b5QxEX9r1V+1TvAcTJzi8VLCtlDqydbaOLlGFoSuqTCrinhTg
wzIECzJg+8q7dKyIyykqtki88SLPwW6U/W2Rg1wijunJcOjQtWD/UrRvNDxYdcgx1a75AGIj2Nzb
RfJJGARO3zBjws8NPnAG0PaL6VC7P2E5mnviNvFx4z4TdJHwQOSDjL/T0HnqXGdvQWScUpZKdZub
TBZYEsqaZYp1tMD5bzqnN05pEj0bqcvaskuoYMpPW0co80tkb9AO7xZrkQzUzrZGEKhBc58om1Fd
Uu/juOXmAu1z4y/oiCXefZVIsWsqjPSDXn6u2Dq6FXYbD2L3dozMFwvY4cqxx03qfDdp7p78Ze07
k5vMRnr0gBlkotlaLchxqtEtNIx9WYTnYBw3TRpshpg7Q2yiJAQ4E5vkbRQsgO3KzHbUVOyZHca5
7oQNT+HRJ5MIJ9lQbxCPPiajew4RDvYeVFuKL2ZvvX9h6oyxdxK71JieSflhuhllnDcD/6HnzPAe
JoDnPn1LFjTf1qLmVJ+d7HNMje5HaiLqcRkNjLXLnJZhRsWPBqv8bey7p2mJBWIsRBiYqIlYcfcl
ty0npy/CkQ+8Jl5ZRX5NHfemRBJb0PQLQgA8iD9eyWudFHRteRX+yxouEk2AY+uJS40LADxHdorB
6rEPJc9EPsClEes+4ERrUVEBKpZV8TgQUrwE1WrpioOM/oXR+J0zdVpZMdJ2us91USA55zaHhlUC
i2+RnMkqu59zGK9C7OFxxk8xmlFSwdDWwLyJiyFbmwFRgAWnEqie/qUDk3eMmC5xGbOcFTkaDthi
0XaawJ2ATzkz+zLXaZ2QJ5w9W0VzQKj6IcTD0FWPVVGASTAba+1pc42ufHliUCY203Tqodivg8A6
iDrqdzooS7YEzb2VRO9e6pMswSG1atvinDVDvs3jz6kAlm+awFlIMr0XMY4FRV6YZQBaox4laych
hwKpTbZg15pW1Ltu5Emq4eqKsdsKAWcJhPNP6aaPgISxLeVw0XWf0rn6GfRKCyug81BVqEc84NFx
MK304ibEMoZGkUg0nWA3tU3pIJO7H7gEgqLBm5HW31kyObvG0tAhgke2LHjDxpuUufhGazYp9VDf
MHK6T7A8HJrl+etdGDekpuAT8pOT8LGzSucp8mz4+gY6h1H/1nkTbBzZw0wpvtPF9UcWXr0eMRCv
hGm9KtWZq2IibmGs1D/dZVekcx2DRdh2UxTeppA9V+Wc3JmVID8mtHdG6LzyQ85sCJO3bIpykElo
biZrvgHsx7zMk0wNuQD2cyU3boOBFdfv2fXZg8LmGkhfj8MkQhFKmjpd9LpaKjwgPjUKFthTsZzk
WoONmBzIXqZF7VC66HDKUjAbQZJQGRnKmAGtZ4r3FIrIa+9X45bVAW/kpnaPHOrHrDKbs5Gyu4J7
MBew8Xk7eaYzHNKRsChuUgpBnFW4bzLQZ27NZx36v5PDQg4kIio36FGTsh6ZtAE6jMg2sNKPeSbT
PMy726xxX1O3BN1S7JPyKzQqsh/ij/oP0cNsssBlg6EJArldibMXqpss0ZcpHK5FoAiUpt5js2lT
LmLm4TfHe+yyRLFRUOGW0SB/amhgJG2tZ3cADVRxugJQ+MAGx3iklzBJTed7aKvPfvIgxVfTziwQ
UJfWnQuf9JTnx9L2MME0rxPrVV5A5zNxecnVbLWbUZMqblBfrw1ODGoCQtEGaDLzIPcpowmawDZc
85szEHFGnE5W/zS31TMan3xTtJT/kawFoXhed2o51SnMPtCeAe0ILaAHjI3OHoHDK56AJ1Tqfp74
19yMNiVZguvBq2AaKvcBwTBCEpQWKyOeXn2szjY3+qy7G5T54oT8/pLSODBYzM0a4GDKFU6fMqFi
NpBbIcFgnfYwtSauCcMAzVKJf+7Fngn9MDJdkFHicgHB0dnMmVWfKZJem5FlPDwYYr2r54JesUqi
6pBmpLMPgFfcLGaQa2I6S9vzbKivGcNYZ4XECscpjpqI4n+2Qm7US9X7kBsN9wIXACwsfcTYhSPX
yUh2heMlpKZDf0J1l9IdAUOcLNhhYMMO8+A/yAhHgWO483po7Yj/jIluSZJaGtYoRVuEcQ1T65TZ
6Vo5fHPb+4faDAC2GLR0OlGgQLzXXN4PbkCNCIJkJXyw6mHz6i0UH9UHL22rP3SNxMAhzQAJ0y41
u4PMzMfWHOd7naX4nSTfPXU54nhr3BPoR9zUKiEv/raJ03MQjKiMuynasIchDUUGRDEKxCRN9i0H
k7upF24HL3vlzOCNHPoSYebIm7Fxzowo663lO3eq1jdm+2KnpoSs12/8ZEAXDxc87OMPrF6U/bJ8
CBg4bIPEvdGL2pfg5wa6dfjYlWCS/MxE6hkwFZ9acWkBKAaIYPZ+qNCm5fKDMK+HwnTVMe+5metK
HrkIua0kah1Ezr8qIqPShrVCFcLNumvDfRiDrKyYWGVEQGwCp8FhFhg8w3aPw8FuKgo1zmpvzh7Y
22ED8rFGGVn5pMuAjsBkHjlX0K7M8DtnLEhNCemE/cdTPaq70mRcLTAqW3MqdzNzdKZ81d5TzIhF
0k04mvpmzx125xuk2hgoEIXGxG9Y7KeDcSBzp8hvWp/Np9Pm1V0yUlvZLSJsL67sQ8KEKgs52aOG
7M4GaJSMcf5MZrQzUzLUgpqxvGajSkLSZ1KmwKrua9xxa2oXTNYmDsZQJWcyinb0fqTQh5+FCBC9
lhHoZsav5QzGDuJzfPADtclcFpJFynRG5qw/xhxGBek9TR6+ZKgV0mW7HhT6PueQJrevItqihDfG
gv2cBwvKvUeDKqPsqQDT3iJIRaaErRtQozv350hiQAlcOIzCgdCeGv9ETrwxw1/ipbzqfjbKSzfI
D80YjeTjeFolvrz+fQYpsNwUGTzSkJ3CxmWVsmrjITuE3DIDUxDW5iLcaifMjmEWckt3eKKDYacc
yDxVxkrcFMlv1w4gaOHakQGyruPoF/QkUjflzQv58YDepn/WqjpR3BUHx0fwk9jY2xRBBusotvRO
OChnRXHVZHSyHkevNiUJ0HvafeVCBeyldwyX4yoWvHI6xCNVWAMU9O5Wxv0JTeSxN9LxGk/jb01n
Sl1grl3lcma2eAcCMkuZ3IznKcUyZneDvzGh0yKKRBIUczAtbw/YLRVYm4WzU1LumSTKxbobdwZ0
gMYaSVxM+994Ll77wMq3prHt6BC4TId5o7HDVYq6frAAVVoZYo8EMY8f3LAqYv3gxYtGGwcEt8W+
+xEifMkhPl3aufjIiCinburuvdFJz05DhJJXI7WDOBinTX7DluyV/NphbUcRBCFjFZiMUqlfUOg0
5ry3yJLZJLnxSqk5XQovZalBOpC1JNsSBcjyk+zpbHCSK0XlmDEdnsZAUo0V477q8wNl9NnoID4Y
sxDr2emiDf+YibgPd6h96CD5l4yDWhgxXPsgmeYY6H3MP2yb8yYxXXy3hd70MTLLKid21fR5m0Vd
Hm6ZsfAWyU+9cBnNRPbG0XA6bEjm2MHEqtFABwPcWLk7WGj5JqTxtdmiMxHfFddlJIyI2y6/hyia
x6CrOeGKkhYJgV9UzdFVZDhTZiziIUInTvmYuyrWgXwgUbxIx91shMORHKzzPI+/ExvP1ahbb+ew
fzgLaVwzgqpv0NkCySHh0I/NXRqbMeAH/ON1CC0If0dN1NTQWNTYNbRAlmsox/p4r7F7tDhjNrGF
Bt2PovFSSd78/NlDNKA8gsWRwrrlRx+QTRaUVSaij6ZabhiodciM5fsTzIZ1eKUljA+WUz85pTTZ
iUV7a+TWTPDwbZaH1zxD0GKx7gPjQatag9nSYUIWJJavpv6okg9RdzYcz3Hjz76HvEB9TaX9ZQX8
Hm0B0WWIFmKiTWyGJT9GO31oCxt/Z6GfGwdH+VxAia2AWKAf4s7NRCTNkM/5/qfnBagM1a2Tpt/o
71+MwNn1ZfIx0VusR+XdEUy7JHLgDJ2KgktOoF5o6+E0KdiJkhhls9BPma7WSdmxKESsvpvaWT+P
VgvOuZyOeGZukOwj6NcEo6bF7Ky7Ankvk+dVKgNOEnCDOxXALuF9T46Ts7YRzQ8uM/Y4xFbflgnI
QZqrHtPCNptDFOu6J8DI5d7UJjktcLOIk5a/4eGxTMMH2QuOVpSg7jKy9Zoz66pxhXGQu3qKbFJ1
0J46+Vs1MTpXIvjyOLrMNR4DAJzf2BUQlsJvFfqdHcQGmQK0Y6GJ4EqdrykbHxH04I2sd3WLpFVN
jxl7/I1r3JPX0JqMSLOAYW+RFT1SmaokplCCvstg5bV9f8xJUDuH1OkFsUyniBsKyqwO1wBS7Dmn
X5YNsZvkL7LXgw3JZsaPi/dcMDTtp44wBQC68+BR7Bv2sFX7eKiidUBC9KFGkE8MTbL3RfLBvLiC
BAHHtrP7f24FVsPB1CeGNt9DASfsDYLGmMNhywvE9jWWIuTk/EpM8tG/13H5S5yWD8M7mPfukL7U
iJCHvOGgLgAnocchT5u0qw6o0ECCGRfylRg14Hk2m0GHqANAigQFVTgbFS+84cvDID0YbkjieMGU
4CVJnRQba0qDgfrwcwkppge9ZpHLzKmx7kShXvsGMWddK54K129WSK1JPY3nbdNK4qaRayJxxXQw
oayk7pIkinKLiplLk1FkU+pVGAl7m/lQgFs4ilCNqRCRjOEttvhI/suy8rmGJVYoIzlrBVoApw+v
Qt6iEBnPDmrGlWWN71mR4oOx0jfHqpuj1YafIsZZafylzm5LAQun6YhMUba4DSaXxKTmSSpG0qwO
ASiEN5p2F5NR8a9qwhEglvdu5v5nmdqgbUnR9JInHaGCTo26AKG0JIdb+9YEvTVA62CtxFbe5ljl
+ufSELiIMFey8Bx2vdPgHvJSXDFVgoCBaZBADlOlBsZdgL2eCxIRFPLR6vAv94NB1UeL7bMlxqjW
c79rTLgJ5LQ4pb3wv++NFCcWGU7oi62Xpqs9XtQl0if7MoKfLHVQG7kSAwFTSiCBuH8b4YJw7HGs
RGiywr4kD9P8jZ3+u+sRHEbVSAxhWe3YKKKK9vctxE3HsD7YAH6Gog9420E6B2acu8hiQ+wxRUAp
2tZfZG2dDLP0j+h57pywqc5TR9lWmP290WPj6wzGtOEPIpBzMkKZ88P4CwvTy6xi8tiYohuV+46a
jE5zqo85dw5mqxbSXLYsDa6QdT+Syxn3L/57P1g/jqM4l3oCwxMGItnofAb/w96Z7EaupFn6XWrP
BI00M5KL3Pjscg0emhUbQlKEOM80Tk9fH7PQ3YlqoIDe9+bi4kZkuuTuNPuHc75DCb8d0PdkCyhe
3BUu+sXwmNlLvK1LVkMjsmlsX9NBdjy4dTswo/IkiYPTv86tl6JYCeznnIcgHDCaL25E1CnH7AjI
B/EBljt75gDD8fADNQNuoZnYMRbuUxqySCoY7Xs+g3WhfLyk7e8pxy8/KlvsBGQWza/QCZKN2YQD
JJNgztRPGcwuKeZiqzoS9Ggfj8scPhuffNHenCZ4hzedUx9AQcVn1U/fUUsQsdMEHoOXcht48fCE
qh6V2Jjd5pzMc5C2x2YUD5kJsOCR8bJv0eZudTbeWKDL+v7JtESOTXgepVQBa5ItFPBNioAIJcuV
WdKZUAhAeg3kb2MT2z6VMOuSfHwJWryDvTW+5kx/4LEFD1LbvzIJd6cN/S9OZWbB7oIwZuby6iyD
YCmarF1IiFvH12YJoQzUjJEoHTHQPQBInT9duPq71DScBB1c+9IiJ4u9PWmiLfsR7ZCR5wblV1nz
fxDnrw37UhaaSLSSpCXefs0NDJsT9MQMdHlGSAwmz4xZGKm5CCeG5m/PkHgcxd/RgqtWcoryK7C3
7rhPuhnFjdPyHZ8WaBNYTPRCU6YSvW9aRvJksgwjW/R1uCcaYHwTE6uKMC8/B5PZDZQUsNX3bOlu
a58T1ug74stYfbQBlrloOqqCbOixmMjJptJKBoTzZdKD3xvt34WegPWDwJCIxkomOyPzFABwDVGk
k39sF3A6FQ3Gvkyt13Hm0Fo0HAzsN5AfmLn5SC2qHsTXuBRvy3JMs+pvP3o3Dgm9Tq4IlwFlxQsx
fo1I/6QzxodMYBob53NpBReRYP7KEWcHka3PNqGM5QRvRCDa2XiASyu7fKP2sPeTjwMJRUeB1L4f
lpjdvM9KUbF97176pHlqkRMBrwDk1M9MyIz7RH91NK4AAt8UKz+ivNBuMFRx1d6i+2GsgRNqQnQF
Y+U2XJZnTppuk81kB6Sc6F2ibZY8a2NM7n3j6JwUSk4B1arzQBG+laEPvxYOzkY61a98vHgzWG2d
PNgpZo5hea/ij8lyznJAJefYdMllaXj6pHuXMDWlwALhX2JnUUQvWC4rmClh+86e/hCw6+G5yfz9
+uWo8cqwySpQUkzTXVx92NyQW8nGiXu/eXeY7tQan2CVzq9JbvrtRMzrdpQVnP5tEoPST6c//BS3
eeI9rCbgcepugXC/NH0E26ndZ0kwnJbSWkOXvFMuATYv0fjhtcG8QfI2lx6+LIa1dehVYG3taxs8
DHEANCjpXmMfrmjwVMYjmUgtNf/7klKt1D1AXq/W904ev1N01tvKIZXUyHdOUIEmcrwuvXW1QIci
dmHs3NzzEF68SZ2QsBuEgBqTTcBmnqjxP7XA7YzOIlrHCFYzHWJBq724SI5EwBzJcaCneoD8hO1+
sjLbWXHCRjQpT+7KZs2+CJiNjl1ZUWeNOOCGmIkpEYuMmMYTCawucK0jTROULEf7x0YpcL49iOLF
Ifldr5vG3noVeR3gnmESRARRfLbqlzyfQJND7XUomSiioIy4LGXY4hxt8qWolTlJbE8yAxT9RbBf
nAe8U+4Y5du5mW6DKH+MCvVTLJcaT0rAlzxhMrltSXIEBgRZXY9MaGPGO1TYePsa3Z3yIrjtRG8u
WEvXRh3gIlP8i+/LN3vhEc/KZtin+tuSoPwC1dyPQuDQiMxz7DIvqIfyFQE81qaQM2Zh2roht3Jn
a2YmHuNIFgAjOyiPLc0Imxo+2qfM2C+hP/jyI8om5U/POaOjXTwOKewCJvJKMNWnzMp2xoNry4fd
NleWEggJfPmn0OLWnwL/wIwHj0WL47kDuhAvcrc06lNHeBOx4DoYWGmWWELNRI4yTwe7XgJHmpoM
5L+fc/Yu/HeLI3sznixr/hu77VsaqyONzeNEckjthHhj5ZUne0BbxYQ09oG3xYoxOPZBPzQ7FjoD
wlWePOGcIsWD5DEsKYGaR0mhiaQLrSNxJT7sU3c3FcPVzZzmahl8jjJuzwU7Tl105phHw71o+mTf
VDTC4xiefVV/T6wIrJmVVRp7iIINpsd8eKgwZtG8T+ADSmtH/cJvKjJxtiXzHsg0Z6rHnRMwcfY6
5xs1neZN4jwgwoD4Q7bpwBStXVWm3/Fk/Sqr/CmVw9sSIhtgJvxdBU617ynM6l6d0F18p22QnZGy
73O8do7b9jvMRN0p0HrvTEC86viTVCAP3kx5q8Co4qELfaSQONcFNkeo+fOm6HGvdA2g6QApP4us
u8heyEGU1guinK8YWuU+Gof3OSElrY5fbMC3JNHizhBPy8ygQCHyWLICBHTPSGBk3LZMHiO+PAf2
h3w2q7O3kKxvtn50MUkoPpx2ZiJU/uZ+97w/5dS+uC2luhUSWZJ219oyN31GA1JN5e/Uh7dYiA9/
IhksbFjwZ23s7huVPA7uW0V29NIkBIsBWTPhXmCB3mYYuvoOdL41fg6u+Cjb/kFm8rUTFJJD4t4g
tYYUWu0mLKj07Z9Ypp9Ei9qnGxwwoiolNg7NrGCX4GlDIynse9YEw85h5rJPeGNtMhIRVpQPLVeu
NZWvc6/qG2/kX5gN3Qjy0pMG/beJ4OIvKrymCvt4BFAJKx+ETDFlT8b22aUy2pz6lzBgdKo9tMdB
nr03FdkVad1QiB0CfH8x/u/6YFrYONhbcJbNK1MCMvCQJ7c6QcGOB4gDsp2gQsAhOagHvyQ8eFhN
GU7jAJuU1XsgGXzM81ukQHE6VXwBCEOYIqP9vWOu2iPhyLBEUNisd2kIKMYXgk5+jrDlmvUGZfg1
xjjbO2cfzPqV1BS4uQlDo+IdyWNzGGxeiakI6nWUozw/UvPHupt+yjm7D4qAyNhivh+QgO2SNmWI
K74QNBYXJ8Do0jJ25+sJq8NVhzjD9h6W+sFO8lfviZlgcAJrCgE5RbxIdJRfjQ/11F+XXJP/TUnu
ct9RXi5Y/y11dgvWuk36MLZrcTNHz4ObHfthcO8VnCbtYML2DXe8HaOTU0l7Fk36I6rs1HWveVb/
9uI+hrJlrlXIj1SMOxl4H7XLcdMg1dzlcb8Ojms+YDc4hY74CUdWQE7T7sSYMtsqoCBFaMUR1h20
UU8A6F9rA4cJTPSu1DRXJQGbQ2J+66xgoDJOt32fl4fS9M5u6REke3uRgsDwfeXvAuG+k924M5Rq
O0SGL6nNlNYh/mln1YhdzTBDgBtRbyH/xHbjlbiriz8pW/pd4nvOQaJgylYpnijmP0ShUHj007NJ
Ft47hggbJJyXnIDbFeiKY3lFg3kgxWa7Fhto81q8JD46OEbb9s71mD47MwtLsAlrdpB17uGgI0PY
Y6z7ioiSSkLvQ0loigPB19vBf7UZ1R9rzeqxgp51g++5rHS9RdHQwkXpXusqKFC0goyISKP3VrpD
jsIZVyzqZMLr98pqXlQDtQQrp5EwUEwa3pDQvLATsLiVtPI2PsVI6KJaDRM2v31nTqnrfEXjzGTL
hTvYYLoFxOGBPWduMP1KkvE0pj0DsJXiNRM2jUO8/t3UBPgStUIoRqb+RqP+vfhk5awxrDBGEZeK
gitCZbd3FQv5bd5zCVSu+p6DjxTshYOZZgdWazWQOc/getPthEJo56Lh302WjTrGWw1bDuS4gsSj
no3gBB5tR6ADpr8YO5ZPPLSRnt5xXZ659eadG1nnpQ0eLZcZLwaMgAxIOBPWJkqz23rNNWO3gZU+
91+Y6aNx7Be+msJiCj42BJRQK3QmB4QI0JSFHeVk4/2dQMKT10NWj8Bax0qcPdXLlBN9vaRw/4kQ
TZgE9upX7/5RlflRfBCHodD+TmTftc9An9SibY6SIgnROtIYmm0wwOwicEsOOudQKrGfVfaBO4Tg
9hBNpS8mmiWpfVxuLBS6kuinCLUEOmz30KMD21pRaR1ml+Wl69hHu+oElAnvugyNcxQE16MxcLe9
mbbSLa4qevfG7g40ykUD1EubFyv8YbB4dZ3iiQY2gTnBbFnnap+q9MUodnxtnfzFU/LuEJsEL9EQ
tyCEAqkCACEYlsMcsw9KyK882Zb7QjRZpYuLV+FjqeOa89WpyWzg65z1K++0+V0SU7uZ0WcNGvWc
J4BboUhfos8mQkLZzbpk4Ra/lKY7mfVA8YuL1Zo/kTPDv+ZNr1J4NGh3NuqPX1ufona9w5CkPyp1
6uPg2AjHZAYeY6Hn5uq4K1qj7xlynhW+wBuEo5iQQ5v6XzJ8bjSGVkYkdyzOOKQDJON5CDw7/pDK
ep/oIA56qF6Rez515NHjEHsMRNceFsf8OBNe0CYjlUOWSFFqvmz5CuZAD4L8R599z+vPLFAWPide
fHqcUP4UgjwBeI0sriJ3OjOD+YO0aV9GXxxfYMRXDM7qnvxc1qy/0Vsv5sfV7RKn89sicoQ8H70c
WYpCyrLrcwI5SRb6GEeIuurggjAC8WJEri8rg5ymmTzwLb4WMKRAieWWDIHFZNeAg8SgYyxgSrvr
AY/tcwlPrclOQ1B8NFQFyRQR5559iIUjyZoOlf/ROrTlYwgFw42/Mot76Lsp9aVOfjUfqo6uQrxF
7m+euJuRWzCHAQSfkc1gcIOk5p7CaJfW7ZcGJtGR7Di+YZglwM8ML8Ew3bGm39X+KqjgR4SbbMby
vWl4FwztgOraCyiHTObbAtUBlwzVqX2cyPvWYu+WwSF4YDeyVwqkRC5+UXj8bge598NryCgziOQv
BamkdCkYVlWCnlhBmPAS5uCMk+IJB/fkmZ/IZQ06BO68GUnwGQNx1ml6Mk78pmowDhSqhneGjvSj
QnVNGb9xjXOMvek56rKbMkPH2VyNM/xxxIsg7ojTZFMm2T7N1nhh2Fb6cbYjepR5E1v+vSnvybtt
N/8/jRXZWD8/g/n/5398w5Pu2/nxb5RU5b+Hqzr/Yxjr5i/hvKb47/+Dv59d/8//0P+QtuuTuUBM
to3f4n9FsTr/wDgkdBDYQOiFwgj2f6JYxT+UraQbIJNxQd/5vHr3v6NYJTdWgFbe4YtmB/L/JYp1
zVn9r8DW859//odn24FH4qskOQ0fBboCyZ//Ww6rLdMpbwqtwEzIclvE3n3WqT2uoGcubygQ8kmh
OSHwQZ3/Laz2+l8v8e8ZsC6/wf/9ylr4jvRtaUv13145qaJqTNE/A1ZDF4W+4Dm10mcVd0ex/FDc
ncmluqU62KWVfGW8+2YP86eRy8MUsQUPbgiFRha68dCCBe54hTb+cOmuvokwXt2jcT7JZjxH5Iu6
YcIGCkwAEeXXqSg//udfRATyv7+Jwgmk40s0bkrxUSs+x39/E80chdoOaS85jEAwERFWTh7Nm17e
wJuLgzTBFzwHue28gWAkwro6XVrHrnI/oqn/Gh3U3hN0R71UzpbQi4j0mjB7B3FWbzpv+hl6025V
WK9BNNmyDazkDmEtFonaP8VuAKA29D6jkOigDo2zdPNL4uq/UYAioptYfhqaNtUGxI41WUJ9nrub
qQ+oUOzxN2IEl5BOVhcRFDQaOt0iNLIK5xY2wktY/rjvqkSmWSIF9fHItyBXDe7dyOFuyyQ/cN8z
bJFobFgLbAYL1ZnNPcC++GJCiA2ava+R6SsKzOxBpquR8QsXj0N9hKY56XL4GAU3nOs9+aZERttW
924d/PC4naEBR8cyspJd1gRvwdB+NEalyP+T6/hIycFxXZTMmCsmRn5z09mG0mrI7zyUlb2MsY0j
V7MdoNdRIdQuQ8H9kIILYOUAiYGDYGv30fq1D09LT9bAkhL5zpRwRBFd3nASIxwGntKiW0dYiQM6
x+wU0b0eocJxB4UDiinkALwZZ5UZwL5NcmtgGJ4CzKT3kZMVWwvJ5FEWElqrWx+iGk1xk2bzPnPM
sXTQR+fzAsyKE7/RAsAwcvTZoEuvsQYw9QRJ3DTLc518qQbBSeBGT0ETmo2Xsv7zfOcKKGNrdx6Q
WbZ6bSHpAnsABVF877S41ir7DQN+By4Jvlar7SfEFEwI28E/ExcH9PngTmN6KwqKzMVnhRrFwQVr
EA3FwLIKRQby7LA+SRsJpY8ZhTWDOkCeQEZJm7ZlwtiqbTdiDUZNvfbBv4K8us2jCN+1/zFH1u9Q
2Vt7IDpSpZ3HiH0+1eqnxpa6U+yNdoMW56qtfsm2u1EeZobJUOxl7r27dnhBCXt01XGaaTobRYSV
dOP7ro5uML+fFbR3s0yAdnXzVBe+QIi7JmB4pO/00d6bVjSvTXqb95CH1fu0gAPppjOzyXo1awYR
sTBq8AinM8RzAKOfLRa45b8AR9OSndKuJZWp0XdzQTPuzVVEfQrEdCH2JpyX28GygMSUiTi0qDl7
dwZ9E9qHvpyGK/NZTXatr8SN35qPDPksA0z4wnR1bwlCJ0gP+afqpMSewMK4ABIrCH+ePfs96qFd
lzCVWQSfZTU4lzbL7uBROBAGq/dKeA/0MWskvY8jP+A7VTDRwn2kvktMUHgOGV/ReX6Q5bWT+rL0
gE4wCBW7SjxRnlUQeewRDi/Y+4plCgMuceKGQtsKGarskH2MxWp4JYAn9JfxWOn2CfLOfsjwj6Vr
QJ+qJIZX46NiQvRdWopFHE9HNq1bLuEOCFzHg3epBk3E4zoPCfjC2vh+kf/Pl67y7g0eOSAJ5VNc
hDdeGf4sEWCVSbLtrSdKsVXHOMRq2BomNbsGoZkbIXufNOt1ydJ4nJhNLCGDz0CWjP2YnBZYWmEA
1ujsCqjHYYJRklwVYGyrLBmKkjVecSFuPHt+6qzCPbfDTIHXQWRZJ1yh48P7R+Poy/4MlvR5rDBG
6NqleIBq2lUIdQP/KxOCNX0q9Juo+Y79qXL7d215TJMKmF4kQtIPdeahi+ovF8R3SMTEL5YsBGSo
ELmqDiEZ3sh8eXMBQ2xbFPlIPn+pZPiy/MV51Nr/jFMe6zR8SSQfMBxZfDBW7xxqVlNAoV5aS68L
GXSzpb5LAENue43+W1rprnh3PLns/IBUrYggSRch4KauseqGFRPB3MLwapbsfVwMsyGb0aAnfmVz
9aa8VUPS+uIYlOe5urQ9XjIrlpeGapMvF738KILXwmWSW80VvCi8NzRhK8wVERSvc2skOoq+QJ5E
sh1zNf+lNsW01STn7nSMZldg58pXU0caIMKbGnEIFWzZBTRW5tY3rQ9Vq7Gnx7JmPZHDzJkyqo+2
n095FZ6GvP5o6Xix61q37aVcwvAg4oY5cGm/eGnz07n5QzMXZ/Znqxg5pk6QxWNTsSyAwIotyz0p
U6sjdtWdKRdUpL71MybBOw4PxCzJ8lQOS3gu6orUvhBFg7ZQa7GE3VSdy5qQ55BGprppMMCxLWJE
0JiPQHgfTA+tLQvlNVlxjZprfWRqgKpkowktwX4akItQVMPvqqiAAU3xL7CM/nEB2U+ciEeCNqpm
f7xBaGatTrGW4dI2aZI3EmHXkwAgcD2GB7TQjGlwngxF/miP08gDVRwcH41GbLlfCVrOlDzM1mPf
xijd8p+5KrdRLbdJDpaB+HbZsesSBXN3v5a0guivg3L0jlErLeBh7jXlE5SND5egY3qljcSl0uFD
IOQL6L9MLYSr6donzTeyconF7PgKVRiumNJeFbBESGSCvELdAFVqwkffs776OGDyiOlzG/reezd5
T+WM9LIoysswMfQcXqnX+F3IZlVw2zQWip0z5gFpAnA//eE+HKPozPb1FwOrZJMV1UusOUh6Inkc
aBwIe3iMtE3M7zDfYWeEHjZmPjFeZ5Ood5F5nyK9hVTXQynofke2uLYT50rmxfdLRSpU4DBjq1Pn
O0rq7Ib3fDs2E++Ha0KSANNbC/87clLrEEuRo4zuf6zV3m02ivufXLX9OHJZ+OhuNkOFyqpL4/4O
I4/jHM083je+aZ+SyXkJbThDhVgLFycjVzdkZDMvqJXL3HvQqqbGjWewEviKfRTaLqbm0I+eHTd4
straJxy2ZjrHOJ+zbGPH/atnfLVdQvWF0vhi1Si0SvVQDN52nPpv4U2wrR2SjCLS4uMStTqq2t9q
guNmEmZ84whjKVhA0dpD/diQwaLR4BNRkiA3sz6xuPJYIqbZLOyIib3vJJu7NOG4Zw3wqNA1kSlI
CoqT3K8/jIPgIu4IDVX266CcBxNMb+QBz+zNveaKF4BSZvH9fcqFRekCEmfEY97OdUS6YmuOHThY
TBxPCXn1l64Mh+Mcdy+dC1CqIzABSXhyxKCRnezQP5MaNk+1AfpMcPmRWV+wi31OlroNogNxqe+I
j/VTi2fLovBRyiItbGrVkxQebLIpde44SZ5SP+JAFoxuTT0isrAQfPTmjVRQc2iXnntBNM+xJEbV
1FN6h5MpQsO0xAwn/oDiZSMRoFRA+zjcJFqaGzbdLj5FzAfdLl6Q+gc0InbH6jP2D/hxSWEXbr2Z
XDjJbu/8cZKxeJnDn27Q3bGsYCLlBtQpFepgQYGYGwVwn4g8MAHlTrbkVVhTdx5JBds9U/GKZ67r
szMkfNXUNN8uBLRB/1iejXStN4/FU+Ktlj5ZkDiaBkRkaNOeeMsgKGVAq8l6ucRpSCultlYWYKtG
Ew0vLX+Ng/KjrNnH2dNbH6fBfbL07l7waiFU0cAs8wZi2TdzvADi2wKAHEwKUqn6b9YM/TXPAuSs
GZqIzPnFfbe8NwyeqgXPjarLdD8EqCT8COes7p37orIR7E8yv4hgXrEJcbeHr3IqUZBjVhEXVH0+
dR+yHGk3n/boznR4xidwGBA/GbVPYvLuaqeaD2yqxTYyEJjdCAySVWn6sYA30N1WXE3eiMWLjSke
gjQEFoOG6Wkx3XKnDKh54fyufGCMi8FmZkceC0uf1HRa8FNjMWzGlxzsZZhvLHynm8g4AApRJNQA
J+DP+u+44BN2xf2/4LQPBUsdmjzSsu6KPsXsCGSqzJOT43aUqbZd7KRFUfevf2gm94cRnCxTOWQJ
o63BodnVsUd3xswY0dJMStP0IfuOzPRopmtG0m5XL/mMpKTQvX9RGrqFwqg7zOId6fZ8yEI2Ssti
Pbc1tO9WqkPGEPJoQWFDG+Rv5k4Wv0gDipj6TlD5eJ2qzbjmUu6C0aZMYs1gbTKWyvfKDl+mKmLC
VLUvXalvKvJNpyl2zuClojJfLuPC6jvn2oksxMH2AHw0J/CbUx5b5VANDwnbDitA8No2yJPMkgQ3
w9gycl68dzcg0LEewa3qsX2b6uShoAXAeyuBkMIZNmQtZkEGbpUir1z8g7NKqmEqB3sLEE7dhA2N
I96tkfFtFQbXao3hEonhnnfqizQZMoousY+dvXywmf4hrB6225j8pY/rOcYpFYhhCvb5gILYxtXr
eEGzHTq4aoTTFNt8aizMW/V9Spz8jlgz7Hk9YvTGWswlgw1wtGxm0TFUBZjzpXtREM2ypLTe7Qkn
mGcN4gCGoz2DuYYOnmTFOWmx5xjAtxupTX9JDQ64emk1opeh3aMKpqCGT3pvRH2MOI01H6nRKJEa
G4FItkK2BjqTtgfuhseMdUtU3atheOsC9+rwTG7EEF+HKEkPIwnEma2HA+A8Gti+vbcC/9ltrGrr
MRuOLtJnSZPPZCbI4A3f/LckpP5UCXlYZu/VpD1j9u+mbriw2bMDCCAYJyjBIIT9FftgfPKL4kJP
XO6CDIT4CKCTySrbbIGcagC6YnNuguFDGbS6XxKQn/13xgfvoKY8NMOzi7f9gRIPRIK5mNlqtz3K
+yAnqxWU2hWIwyeLh3g7kCSPBkc4TxkmTRYS9Ne4nTxMnWq57+34XfXggTqHEOamOo19DPHI5Ley
8f64DsNadzV9KKQNm1aoeS9r+yYaljOqyGxrxYN9nw3a3VWJnR+qBD697oJnctSiC7mowVb0OBhK
0rL6KqhZmRqUdEV+KXL2cYgMMG0koDsQHH0Ux5gckgGH4hOE7pNu4ms2jU8DAcXScGfHrXdTe9q+
qyI2sUWxc11clc66dB7Fuz8Qf+c2yyrkaCQZ3hUbfLymdVSkRysP3//FkllGEk+sFKhKyoo6ib3g
JIg7XzxLX8KEBAY7PqVV/hdyyjaWMb1N27joeGhV/TJNjv0seYcgXRuPUpICuj35PU4zNulZw/ba
Q5RL6XBH6DGWK+epEaBuKodtSAgOe8poRtdnTgUM1fkohtvkbHcxgGUdeaTYBfVNA72oXSFOBRoJ
e8ky2mfSHYwgOS3GCnVTNEiGnbjyMdu1Gt5c7zwOtTjFTaVIjrIOzVjLx9TVw1kVWMchOlP65+a5
SobomZ3zkb/TNqO5+i2bZt6sDDlER/Znv3SXf/0lDOaM0SzwyHD3IJ0MdXHfld1xEI51T54TUUdj
B9ymMAe0DjvP84NrFiENAWbj46zynlFkBRcDZNLuSh6tQgTnTgIPitpXnDLFapfhH6F87esKuSlu
fceaSAqXZFNnLpmgo/+wOGzESSEmJXQQxyqwh02CtOW8yhTHTD4HEuWJgI5BHmPzmCZeDJc3i7bo
vJ6DERCtAVShBClTQUJspOPuCfZ+r10eflVMEjR51z5MVX8Lo+F2CSYab9nAwHQ+9NjfqRhceaAH
wpqIO4RiD4iZeqci+lkQql4rmmTSJ+y8vV8mCOuIKKOsufat/qlM/MJ2Yzy0iN12Zb9SLd2rWRpo
iZGNheGS1qZCWSb/4KZQgLiPtpusshWkCjOqatuaiMqAx0ZeZrZrJUUM0hC7+vRQ1oPSZ96CW1vN
OqO1yOktIdfh/6EhC6vlEAlyHcmwSkhp4R0qRgENT7hH8Bg9wSyg2IvY2i3MCfOC6Z/ME9jKq3Fo
qDwiDrKE1O3Bs/YlMVc8ohPnhH0KDI4mYraISaV9lTVxtV04f9QVXvu4aLFiOjE/+PzFn9TbZOzy
VRO7d+ZJQDHlEUkK82XNlAmmZAmzFM9OgsF9KhWW3iZjH9a5Yq+dEGohbMk9Ptp8nj6Z8/PgUZvU
bZwRS9w+qqH5lgIpbm/Q2U6lPrdz891R+rbOCh6c7FNuWc5GV2Ozh5sHaA9tXUvn5llxATRqwQhJ
ak6nnD9l/VnysvcACVFogzLkfV1xWAvNFzOPaw5oiAGnfQj33ppoF/VrkMfYVfuLmPpqlzBJcmy9
nwyPseTL0wrbOqQJswfknJ8tCYw5qnIO/5Do2ZIpl52k21wR+VCbh8ANF5ShktcyyTVe5juVIh0D
haCOTurtCNTCAlK4ryjSfvxg+GLTZWmW9A1lmQl/j5NwN2NNNgUoomLnMM8pcBTHJXkb7fomt4Vm
uFsXW4wEQJMZwPV9JW/qgqx1UHn+XQb4qp5ARwQ1E8nSY8eWr+miVU2vAKPk1LvleexAjiU1d4bW
5NJqkppwzmE4SZzLiKKzCgUZfNxFLPh3dQCiVlugJ2TT3PqajL3FWDdT9TLHYIm9ZVVXhfGu8aFT
kfPKJ2k9IrJgcVciuyadjYlynx7xDR57LIy3sYtCMK1sisTmnCZrskAe3iasSLYeYuYFMHefvhYV
vd/UNQSEJ7iWpluk6wxkopMLMeyXsYtHjPKkGGUoWrQ/XFAt9RPYmRHqsk7nu6EiLw9QyHxypTjZ
o/ytmY2RGskBFmWPEgbChsIW9p9L6k8+IhXO+XnrjhAat4+eDQJAq/7CB4uOMZ0evAhns59E2yxf
SE5LSChcP8hFbyhHAmLP4hfivCsyt737Ju/yLYVkWqjbquz3cYDA04nLY9vpt7pgXy07Skq3CY95
fov+M0GRoJn0bvM2uxuzFtyiB0usSt7zXJBkPlk82G5BuFF80WZGK8uhkzYPXp8/gXBGIr9kv5Aw
5L+qYrq3WuJNe/UtGnOfpuW1W2FBpbfv4uBA1BAlrDSnMFvu6hXIhsvD6dV89MG6bZ0lvcGVkdP+
oHXJBP2/Wzs0UDE+4gVoaOkQ+NQxgkb+S2YhFaPXz6hYeKvGrosOZOR8G1EcfcvhFECdAccMc6WH
AjnWw3Vc8Al5buZhXh2bdV4H9onvFooDVHlTuo5dI0hpzbr7BWLJZ4WsyVppYySRXCqhtqxEdk7v
35eu+530fkyKwYhfksO6VbrGQgjnw/OouSuNd9srgIAXvsat5VAM2h5gntUXq8msUgGCH7TNgEFB
PQ2hWcOZ7nRDC9j6TAYI4Qa/w9/msVZgQ6rlhGRd3gYUgmme3NUlktmKFL5kJCeAi+4tqCo8kWPb
7su4nLfDACgnKtWxqbGgiIyPJ7C/1JpOOmqURPdF45+yxS7JReBttWLz2CI72QbcTC2C2oRG1nY7
ToFS/rQa/BBonCPffYZNEVeDn7J5GgAUioUGFTr5RomUaDNpdl3DNN2TWOaJMH3yvHlvEA9voi55
nKFXblnwcTQWi7u3ZXXyGAeUKCN5X7IAU8Uw3BVR91YiIKSI5ONDEs7uFmgCToPV456tiXZKaUYk
QhQHuwRf2poHYAL3gL7jbSSXD+0UP24XvLYkQ9R6TPfCozlwCKdBCUK2ohreglG8GrSL7HwUZNX2
oaM1I3H9DW8sKisyYEgCYlsToQybx5M23hmhZLN1QklULoEXWT6QBhE7T1pVL5lR1iZ1//gxIux5
jsdjpuxrujYXVUdQumu/ipVxMuECCBRRXylfatXVhz6mTY4ygd3AtW4iq/0tPFgnyQx+aSqcPRUP
NaYEkNV7s7hDrkvMJl+g2UvwYsoKAHv/DhhjPhvbPgPZG4HK2x8hpJpbw39wPD6GmZ67DmEaNE5/
/U/2zmQ5bmTN0q/S1ntkwzE62rprEXMEI8ggKYYobmCkSGIe3DHj6ftDXrN7b1aVVVftayNTmsRU
DIDD/fznfKcaCW8llLFuHSv90G1SboRvBxsHiXiyLpkL45omg+OcLlQYv3G5ltA3vWQiE0HV80Q+
IOZ/RBIESxyGsbaLH4Z0SRaD9Nm7/vDh+UsLuwNiy7Gh2rlRx/YiBvkj4m0IUVck37oGmu+UzsHG
Q+MUY3QPXINxS4UzucicAwAZaPasitj5dWEQazONpRxrhKXGXCQMO30nJ4ckNFY0jOV80Am6HYn9
bMMzFX2I+5bxFqw3IZkiyoX8BhmmRefh8ZIjxm7pIbn143xPhtbb1Vn0aqgao0lJCVTvMl6M0vSC
8TffIlmz8yHm78XjD6ppnlJtzevEr6DMxU8Ue+OsMg1oBPMPa6SROcmwjbHZo4APJga6CC+ieoE5
iU+ED33D8/S79PzrhKeTm3Tkg+JkP0QcQOLQa/fgVLfsRRL6sQHxmWp+rCmVCAOOG2PltZjfYLk0
S5odOXhg/rZyiU9DKsRjHFAvlHgFvARZiNPE7iKNuGHidoTrr+0PS6mXAcA7GyEcarM3ckEV3mku
6g10XaioqX1gsHCNDbJcMO1WAxGvTRFRC9B0vXVwg+rYt8mdGTUHs6JFroiihEbcc03emLon5LgB
Tts84TQlhiZaKJMmzJVM010QJvkzglZGcNE1801BExWMfgu2T5je+bgjBQCLveeP12AoX4KMZh4j
tMmTAWk2Uyy5eRazwT4U4/TEKK9bw2967CsGcW3y4krvw4TSjP2HcvjAo+YcXg/p/JAsuJ3KTX0J
C9sAfYEtyjBwNvQdKRaYJdh22o8EelfX3QcV7wAkDvATG1VJheNm4kC3KpfSdpU7l8kiYzhpU24K
V3/6OcjyFlNDB09to2nQwK1pyvZqdX1Monj4ac4j2YIeq6WdDavxoguSgG0w3HrlhqjXPvQMPnw/
1p+UPv3IqdeROdpLNnmvamJB0z7mQZCW+6mGVhXk7BmKjAm/yNJbPtP2WAamuxo1LemY5ncho/Yd
rPsT0jxKCc/2tV+2OZVvQKEjoHEr37WP/ujpdeRn/k6m4j4HXBq87rD8C4occY5D86bwLeO+50Q1
rVXQ5JsWN7Asui8z5QVlHWYDsx3fIKg8FwhQ6ynowp/OvEg3gi2ZIZ+cKk7uR5OC4JFhK2dFXH3Q
Unba9vDK1eXr4xyZ7Lh6wSxtGm+k+wEyJXrvjnGEq0DtXG289E1fc0RwqXTQ9LUHUf3Uju1DV4p3
tTy1/9te9Z+xVwnL/ifbzea9ff8fX3/+3P17gS3r9KWbr+mf7VV//sDf/FWG9YfJIwKggeNIm4Oy
/3eLFX8Emy2Ao4mUYlm2LfHulBzj4v/7P53gD8sTkjwyws+f1qx/9lgBxrVcilulCGzbDf4rHiv5
F6eT6/jMhE0pAwfXFk4h3/tX9iAkLjdYyMRV+UVOHK0deigVzdE6zNk+E+H8p4/m37FW/Xv/nsA7
xiv3HWbr/8pZlVHGk6oRtShOz7P1OZjQs2+T9TkWdz15of/4HxOLuekfDrK/vTuB0YSecmH5HAz/
+u58TytDmNgLJqYW+XyLDgacFyZYIafq3vtSIFM7C8HkGRWpKKtTXoqdZz5h7kAW/f+9d1f81YzF
63FNEzcbDaYWD2mfr+4vZiwr0uVEkzOZcm9+1uZ5yZhPZbCOdbyrLWKF5W+3oXkkLBHAqc7BEhFm
h9Acrrotb4UfXrL5A7d4R7qP7SWhPH+yT0nq4sDEiup69zaDPw0NKNdwBqIStUUTR7Lu1Bg8xj30
RX3L+ukg+h9N9y0wq6lZbZVtgQqikNivdzbrufllN5APLM6nPS4B5nOoCeByMazkbK2i5oZGsQpb
YLic5qFKCxqp09CgKwdQBkgy2fNxy6PVIWnh/GmHfbOA2Liq1JI8hnhaVsytWzB9vIeYn5xQ3lge
yfWzdU1Q9PS2G4t16HGmRloPU2wV9qeXkpEkfJBoHpBTR+F6t0kFoCbawA0O4xKus7U48Nhx1uNn
BMuhKqkJQzTxD86w6fEJuDEurwePQEA+Yd9uCvb1D5KmCZ/pTKOgq4mbaxOAYxSRoLRE5P6oa1oF
+NTUauK/NCnhmJBOFnwyeVorUtKdWLnqNlNvsnx+UfXQQoaR0LTYtxf8U/acH1oSQd2QE4eDrkNg
SE5i6/KJy+yWzPZKmgwOiH7Kt1o2q5I7r61uvOcwu6IwLOx+KJ2QB76c8ThOt5z6dsFbNwZMICR2
A87VbuNxHkLYYFCVsHfWfHqkFVdanxOaw5bjL6ygtWXU22gvhk9rcdHUb5P7WUvcXRI7Dm2OEV/F
8hIceI4D+yAZUuo3kJ9Ytp99Rz4VHDphgARnBQi+OrI3NpBs6RgHS6aPy9tdhlRzGG0zjjwJeKgi
aYnE4y02PvP5XDVvQ3IO+ic45maw0n5DnnZejTEN4Qg9oXqoOeZ7oFHL8rOf6WCd6Ls3ECxA6gXD
g23cW9Wby7dX8j1NyxamuRnzGxkmygq5EoUCEfAl+No9zCfpczNwmfC9NAjCns3XKbhUcWEwcVrn
CtAuXoHlzwbQFMvfW76HpAWWjg5hd8iID8SngUE8cUmEpCQ6DksLfCRFSDOimPSfogpDcJLBzCW4
UUYuODciSBltSzrDQwkOZNwjSx6COjy4DM7GodioAr4AH7QJpox3KNKvmG8ZMWox/a3Dnj52GFpM
fA70IDBEXbc57UDI0XhSttri/WBdcRHK0I3wTHEoS7kV0i/NRVw0e2Pg0Mu7TPovUUGB/Rz5Ys2Y
YB0XX8hlw0epsJ4WEDZ75gMlO6WQtjaKBRdo232LIm7CCE6d/KxceWNF23r1/FIb42+BCavqikur
xxe7gtaROReIKHsFFD3EWeDCKE9NjrPmhvn07AIX4/Uuf2piS0K3Zuf2a6jR0Lg8a9de99ZXNpNT
zd+SyFrDwGHmQDGiugmxGOWXNsRPXP644lBLT+TNtsuzaRwffQJ5fF0VzrY44kUNX1ZLgJMwtaZZ
N8m5pviW4mahBxFAIAowEaxfaiE5N7tclwHgMF4fctFjHFEqwDZvWRd7OsALLq+eNE/JJ1R29DuB
pRYIF+D6Vp76YtvOWf4ptN7S7D0mH15TNpiX8qPUzsntvXsEOQoByUrVEgHlLadWJH7Nq3aFzfbP
a3e5UbkPTDtYm4C0NC9peToJ5ArHguFN3tSFtGh52UFzDRvpDTh4Q5/dTCzN5V7M1aePSyUcb2q8
MR/FVsblW3wt8q/vH1NerDNQq4uldVnHzZgIUc8KxmlLjccYDwYj4G2FFiTxmqYoM01JNwF6aDeA
4CZLbSA7G+pBddEuYFI7YEBB1UZAMX2079LeNUm00/n4Wzd0xPiWtcthppE0pz0zb14DjzBahLWA
jvPFd6w5FCeQgfGCrExea1J8mZjnhpArmC/F5oMp/KcK7khnPWkUUC7SCgxpNrkcpNb0DEO56TYZ
3/HQzgfOhkfcOIeSioy8UZvRZcLOA6iMiZTxzWWsYd6pY+hbu1zwWbWqgmjfEuPjCL7EdrYjxfOT
Dn7VbrMxUZG6ImRLnS2XdrT/7/3zf2r/vOx5/9e//J/f4/+Ovqp/s3++T6Ivnbz/ZQO9/MTfNtDC
+cOTpkkSwbId05Q+e6bha4kuWH9gNnSsAJMqCNcAs/7ft8/C/kMG1hIgsF32d45l/WP7zMba54Zi
I84+zJbS/69sn13bXXbI/9hjLkkHTyJly8C1pXD/zR5zwhihMx2SRbLP1HZ0Z4Y7/p2vDklB6M/K
snLflbE+lJXTXO/crmuvpKeLq3yZGGkxWwSQfOzGOMVmktEiihmFAtwRa12RNSFYuQruWsUKZc41
mCsG6OTQeofdaVqVP+FbKQ6jKvmACn118x6bF7NZpu4zFSTD0pLz5y9tD1M7a6fwAMIA51kizl5J
MjvmF9KaFt6TotW7rA4Z8o6JY2zdRdkKxknd/fmLHFFcIyspf0zzW5b5zYutnPEaRfPnWMbjZZYz
3bGAhBwKxrz4bEIzp/3cyE8tDXCLnnsw/Eo8TiowH6GSXKPOju56aU8PdkYMzRpoXQgRpizt5oek
ZFuxoqEnPNot+pWG+42d2f4xUsms2wy7UKVBovQwySOLQxW5fi/ZhUsJb0cv8NU1jPoM1vHMQ60K
9HytMWn+7RfXTqARD3RLjGwDjYBKFzO4tHUdXv78z0zvLCqpLsLK56Pvj/d5K5pL+fdfAttBZKaQ
RhsECn3vBcaxm10wmr4mbmqQt/ZyiRU99ewT4NVPsjMgRm2Xzl+wLCh6RqjfgZ6zGlfiEFlFtqck
9svLnOHUAZvBs90ZRzWk/dXQCUpMAJ4kUguDoOnuSOwTE4VeZif5L9diRIgq2R6kPUfXqMUoQIqt
XEbjfnUpK1PujCqt7v/83UTm7t5I45RKAOerBMRzV+FyDlrHfPLi4pJPqju3zD17DIpb3eF3nX0g
1PA/3zWFYnvmVs8twLylb+bF0DRhQVo+RzPgUuU4XJZjat5cC75Oy+1CQ7TSz31oXwJDFcfGdh57
4gunkinxkQdYtSqn4J5dGlxf0z3MM+s/AizogZx99Gwy9p/CYd+aDZqqUJAe0C9x5jNxhHtjzezx
6cci77g49RzwdOVoBnepZls6DWz0A0o8F2yfgtnVNsic9nvCiBHPFVyoDw4GJVZrmGZ2y2M9IQJh
Dtla0tS1mjzmoAh9lF0vrDDMPeytx/y5h25GxKbcUa94bt303k2GbTwOLwNjjrT2k12W2Tcd8ERu
e17jED2OY5hvAbKfgTtratfNZ7sTZ+1Vb9BXHkLzLWrqI/qZgimFAa2o5jM09BPp5nhjFs7C76rP
Ftvgar723CMcX4Bd09GxtqrwMtuwDEMX6mHqfIcL897DZkc0JSNnGRCotMpNzQrERoyUOvuj16Lq
1loXj3arCUiu5ypz7iOPCcuAr1URZWhSwbUl2VUmhn1k1vZTNtMTr8ndajP8blFO1/3AUN3GBLtO
grtopBZ58KZky1qbrHWW04s+TY9emmf7kec+UwYASmQjAcr0zQ8TMMA1QDV+GI0XWK3BPYeiJdtt
HQElv3azf/NDeCraN36X0e9pYijhujkm/dR+yDPD2dZROa8f6AJlxxI3FYHc4PZWMjFgqByne7P4
mdiVOumOQ4olFIYYIi2tX3enPsYA5NiL79HSuyCfH83F54+ZfBlzjS+9D5fOyAdnI5jjGA42gdzj
dxCi+pMCTs+tMuGrzvdUVwRHZUGuS5PwWVuIfHXL2+zlkuIVWDHngSRM5+THCjjuTrhAhSr/V9wG
oGMxGDpp+DuaOF7lQ3ag+ujERfKgRu8tAFn8ggFSglNa7OO0JzGjm86+DSU7hiI15OGXcJIXlOwH
Q74kYe9jYC93o+ku1Q8w3dxJvdhT8pR/NKHfbxyITd4AXHqezWZf0LzZFeZ5aDAbjR6nsoBuRrbp
0xNtEs7JGGMHczBXNN46lg8vVHsLsKQJxxHI//xe2E1HA3WgNqSkdz5lDV+VDt+VXEpErOoBsJrY
tC7emYl73BkCayupY8b2FeYb050DNFfuNDMdrDW2mxejzdKr1QfL3jPAMWkzviPucVdgLF1lVnNS
mlxV7aYEY9DM9kn8ZzZdOFQbA+2XQAouSZlR2dmQEmY3GkXtSIAoIf7l2w+wRD+03bQPemCI0kmg
F1lknUzxOMa80ApEEF66Jc9sqX1cWWAd7XobqyT5QXTuGIHeXsWDUusqKjZ9CZLDSHN9MxqgAWB+
8hF5yWiKF1+7tywSWyiCbzo/ixlSvMn+W5NYoG3gpgWxcTvBYhjEPyskEZbsC7I1dUx+DQThHSRs
zlqGzMLpM6sq4CwcT3IHAaeft13i79uIyYs1h5hRRDxtjbB5UEZ49lwYuWZtpVurnvelFs1jFiQ7
kcOuYirobeVo19c+CYxNQnUF1Aa1V7Z+TWNzN7zT8X4rC9MlKOavg9CEQpwHXzKkP1tSWhW5MwH/
/EmTOnGKn4YOqQLL4ytcre1kT/A1OhFQ0pJNF5NW7UpiRempqSfUzEPZpwAIDRIiXC/9O1vQ6s2h
+jtzvG/ZVy8yTj6dCntBMkimAoB/J4MeHgE5FRTfvph6Yt3U/eBf8UZW1SZ2fkRZR1cM+/rYWTl6
mrdtRz5+IorftsVLQT4atvp9I+BfBO2r0ZJTbAlwThb2TE8uIKUw2UfTb9YjcxNyAF73UwAEFedL
0WJi5J8xB1y7A7mcHPKgFumTWSfsKzCp5U3PGU6Gd0CTWaC7/kCRlbOpRpKgtP+Ryr7I0Bg3DNe4
dXnyUpu+aGJB+emOS9R68n7SL8zggv+rpasPUpKaY1WawXBqs1fhNG99DqOfEi8k2KYxAEzAUotd
Y+bWGM8/LmVkxTsJkx+rME8MWw6QtcD9cOahT9cVyQt+sju7aGBXRNDzzGZBvAJuwKMtrvQCn7iT
c6ZD7bAGw/thRMe0n06JSd0AY+zYwU9eChwF42ls080ycMImk8S4bWs9/mhHPkZrDI95AI4w595c
T4VxNivyMKNLQ6qWIONdqCZEupKNqXl8z30InqsHJpar8gos5xX8XranwKHZ2VQTYN7P/I2DChNk
vr1rXTk/eSOxhPmtHcr503C4EUpO9wk2UlhTDVV8gcSyBj4hdKT1PHuNuU9UtGiMEjhlZXRspq3n
mGdCbI7vRjnDe7KWAyHYgjudCCb4oy13Mwx+uGwUUNFV8ufyytVTfBjg/uiy73DizNVn3RuEBz0x
k4fQ1EG572FjXQeLcXXln8wKtVWVGyJhx0YqcP8SIfc38XnyqnAhoOTlQ3OSJuCDYR6e7fiYwcrZ
VoG8DWN5xSxWbRmXLSJn+tL6M0Bo6iRNkf1SgliCUUXRsz1Av/MCyWwTyHQgvDvM3XR4QH4FvuZg
8jTd/RyVP722eKiS1tpD1cjx7Jxostv2qRPSglyCPR3L76r6bZnKunOaodwwfpgOUIYhSQ/MvjM9
X6wCny9rLGTIEh9OHL/ReAEFJwZ9v7B1o1k89AKxkG5lurDBskvD1UcSP3A5sjeCihUJC+C1fABO
6j1gdppIVrLzrZ0+uKfbEPpEbNIo6Vt76TgGZLAEUSvkisdZdHSUedYSJDcetY2ihPiQRtmlNiu5
b7r2EXKuOhjD9BqGnLrUzI0xjP7Bz8xv12KSacnHxuchm1X2ptGR3KUuaMKAHQvWcO8KIpjM7Cxo
5EZamKf2naPWMWyzTeRE/Z2Bz8jL5K4bCVZZaSUvbTafGcbf6jz6HobhllgWAKkRH2LMsquYW9LW
iYpmD4e8G1mDpWsf+pZBij/BdUiSj4BEV24jaQ4Z4mHJRHQtUDjXEeakvqFVxayDU2PMz2CDsW90
7beLWLGsDsvNR3Ka8NamC9yPLvcvw0x55CyBPaWju81ftKglW934I28xhQeB+MEDvN5kfPwro52f
SQJAkNZ98lwP/oslBv8c19PDlC/Vr2FPHzejhVXJGYQq4jW60cvQmhTrOjlVhvPBGPs30/GgZhsx
TTK9bzEU6rcyy58g6vq8pXwXFOcyQmLpulE9oCU9Go0elhxC/2zWJ5dTxybzT4Vlni0KtVftuY/L
R7/2boLmTuHiNwo9vAgSTGfUYRPKyznFGB1YRI/Jlk/2gfyzADannPtBSZ+B9khKaJgIouS48oOa
lOrg39gpHvAR3FKjPbp+eY0M8xrM3avVKmPnltbOj0lI6dCHlt+kUJ8KdiC+Q3gi77wbezja2Lya
i3aIvgsN3iiU1VHkrPFV9cyzC5KaZHGU+bAz+otPNyi9umo3DThBuSrvJvIx4NOnkK2zKk9lk5Sn
RLjNurTTZk3NJv3MfYZxgROKKEOUyan9DEp4bB7Hj2HG6APRb29M4x6eYc/cohFbkOeCUNxDAcxs
Mwhd3w0hLRs+olVx4bufN0oQ16hGaFFdGLL64EQfO29RKOdkI52CI1H6kjYshQNIKWd6AzJJEodS
o1Mw7QZPkbYYHTCl0fzsdyC4QXxzSEiXWWAUMH8o34KSiGAtI5yOEfvtiLKIugs23cJtlxdavsqV
0iT6RalPzGTWmgbLVhQ9/SEm7U0gFb3s2RhCqmRbh3zZ2J5a4R6LFvYW+6LbnA5PfRX7K0feMR4s
zmqOXqrQC45pED0DntxMgivHEzzPIrP9FGn0qb0BsqJfUnAnGZ0t7Ax23yyj7HbrqcQhPvKFEi/P
1k67oNfcAnvW/CMPl4O4K6hP6jx/rSBeEQZkfyfy8W7ZV0sjB3LvfrRK7bJuQtnp9etkFQxQbPde
WMgRvq0Aikb1K4oMXtEFzGfW92Hh4mZo7HVkY8QLQhIzTpdXG+LwRNni6lUZ2Q+edNYddtetrM6x
Wf/ihPSWpYvgXNlw99PuSbnVJ5Hf9C6kdHBFiOk8pOEx8gwM36HT7IOfTlpP2yAzLkFaHiVXeOsh
CoWJcarD8MHoZ05Cs8ooI8NqMw1oOQPPGEbAt443W6OeYDqkEQi9m4p4TT45yMxDlc3lKevqu3SS
B1EFb7S+Q5m22FWMeYdROObAyDnwocnlqQpIjpsMAwNb4ZvJ3icKX3GCR9Yem3dR0ebW2SSeasg3
PX0BZvZM/uQhl+aFHA5Q+oTAQMtOsGfvNFF+ph37DTbSsB6y6nPI5a+6BJrGouBznGFMivcHBk1u
s6PqwYplSnwTCnxr7IW6BnCKQOQPmuG2mevAs2Bu1xNQ4++WryCv4vpUAXl8pqPT2BjEOLY48Ikv
OOZ+XrBXSVupO03lQSSr6U5p2B19QnVwzHMvQs9gXbJz8EbBby+PZ1iV/rXVorvjEMeWgysItCK3
pFTTDUFrV8YSlvCEBp0RLN9nqmD8NQNVbMh485wxfAz+1NCNJVvCqqZEvcSmfohslCfNu8dbRKEe
mKraqk8Icj3Nk8Rn25TNkRMuB9b8bXKQ4lTtEkhR34ORPDdtiItJSVbXOd/Pkugr+QlqnGf7RnsW
YO1phvkdyZiTVT4fTLquyGxamFzcL5zg9CgM4zGBuEKHPb/ALKu3TThUSzfpxp2cM21mJz8ZXrzW
q0Aj44Kp6WoAbgUqwxL9xjS7bTyNiqCsxTDERQ/EVTWtIhkczZ4xsT3PgKqmDtx79ECxcLjVVJ+N
7BpWyDobhqL8iWHBtQyxKukhddajHh4oOagJYJbWwec0jrA2Xj2nARQKi+JiEoGNQTdrYTgghX0W
+No6UnOzn3iM3FnV8D053iWsYYzOsQtwmtNjY6pvtZxEa5vQ+BC+l31HxM7ndquGX7wrFh4QVKuZ
gq2VB7yXGAhzKJq8Nr6LxdkqDj7XKYjx5BUmgQ2HbpXyCFzDTvs5Vu632dYcMpry0BnSXjPxxZdk
24cKBvqdi22qn2IW1IoOPVPRFTebCCl1/Yumb0TNPKfkrvbNvVJEmWx5KAoQbzHxHGIXk3eqO+sr
iLW9E6zsGGOBYbWmCYFh7qgTGolLRqiLfpUeli5yNT3Qms7qEGR7I0UZ9mlRRawyjgW7360zM3Iv
O3vYTZl1h/MkYOQDnJ5TLz0qlHs298qzuQOGCY5nXl55KD7q/H3oOvAgHfLB5KFQmekXkUnYYhPT
7VYYDZtOgLamhuFgPUMcU7AjkAgTMkAo5owrR2tNKT3jGVytE25b9oT61QyJiVkxRFcbZS5iDcUH
X7MUKisnhU9wi8QCVmuMm5kpeaVExir9FEEN3QLTeU0K811YWKV2ttXt05pJa0q1zErEZ7pDfVZh
jFZWOp5Jq4MAHT7KYDbX7jPZ1KdOcZBNk1iBblXxfcujKzZMHrf2j2gwET37AkhibQTrqKkOumiQ
BJq8pWV5/mj4JBud631hxlyYlvgdMrC4OqR91i0UTD1QRSYoHuIR5QPdFkAZnRSou49fo4SUKcLq
jRW+WWvLJcKHwuRwgiDeDp2itrgXuHPCnobiIWaFtxKoJfUy52wWGjKoSFRcejm1Ku+H6DXyY4bD
E8SLeOpfZOO+GjreakMQhUllx8ZTrdOJ8tnRqCcedSajsbi8+JJ6ELcoHDzR/aI6bgPYtKMdjYc6
U1g4ZUX3u3gfRmxrIo63w1QplMdl6Fm/McYnssO3Q4ftxprNtx7oy3Ym0ATwkhFh5X+UWCA2ovWe
65azYAIXbDtL/dQHeXdwUH+X5OdO2AQbnFpkR91ZxzkuKDCygy2wEdRZVc/3y9GxMglCqyuD5CUI
ypbe7Yp76ve+rGRtJnLY0jRhWfRoQLCln8gnXZBifHS8+25JTGYg1lYWlUUrG26lGaYvKial6bnh
O5rbO6LkESaMyyjSOjeWgM3RyV1tY9HNaadcD6xCljVfPIdynbbIHwYauzp84Fn+oFuM66OcGOJ7
wYFRe7Gy6ljux2cGWDPszfo7yb6jcU7I1MpfRaSKnfYrhMbeSsHV0HlIcQlm37pHhFIvrR3vy6n4
UUEb2QcFm0svxQ0xAmuWefuZAjonniafE1FRDJnS6+zDaeGfzPDVRA/OSCzOA2C563x5Tcjh8SqT
bxzxCtEQI7+uaRPnBt+BPppD4XAHLCUtDveQY+NPlR17lw5lMcq5DFueKmZIsNUMftg5YRFhe1fU
cGZIOagc5Rt3PnMqjoZDeqLUTq0aIDEhq0QcUXdaGzQ4QITZdpFr7G0j/8gwEi3qLsuVrjlI9gwf
hsVW2t+R4KH2QnVf3ey++kPlIR6eVFABwBPh81zoz2gqTlblPQVlH+1cO31r0spF/AfAWOYExu3w
GbTjyCVVP0MygA8avs4DMKGKE+O6RHPpvPQjiDL2zzMRoX60IMvWDxPez7Vlopvw8ZyoOhZldxUj
RWQLlcpxvRusbPy0w9Uoo3uvmYjaJDQjNdTFmaV4M9hWzUb5hPo6HXOwHyl78jqgfSu1CWDVzKxt
wo650bOgWAswkKttZU+Ec0jC4PyIeBBBPohBVxxavTyWKBLaFLTtrtoC1wiwl7PvXdAEn0YXLm3f
4U+JYo82XwtPQlfE9D4m0AAAoNYFvBtQoyyZjYGO5hef891YuD9rvt9dUY4vLu1SQ9Jc/fQHk0lm
eOo4CQoJW+4NVoBiVe4qJrTr+gf41gsFj8S8s/BOJXW4ySLGmVOt0CnrZp84S1O95ZZb0l2wGgKq
9zrsBrZ7a3rjFkbpvq3aC9HwIWiPAYCAfQ8E2ayqy1S1T0GXc8Ko9SPSyihANza6T6/lRLcK/VKE
vsI2OgTwV1aCc/WuZfSpFGOVIJfiMQgmzo+xfYGKU2WjOMqCGIzQg7vv6DbKB3UvxmC698QvmLCY
3GXMPEB+9X3OZAM2rlbNcDdWHZb77qnFpI0jIUIrtzLC9qkEjMD1bi7sSLLZCY9pDm1Miu4STfNW
RQX8ih7pjZUshItMvA4NGPMAHYzyFTYR5O/P+A4t2bEw5U9zI/hrDTUCY1AkDDim6WAA+o1cTEKN
STFepND8+fExLcwN/YSCTRb+lmK8KlNGZ6etT+0Q1FtSZdBGOkWPg5dEG1LhoKtnLhcjqp4ogrqO
1HduFa10m8yWeBtCHOb2Ehlknk3aW5QbTMmgMhHqOjdElhlsbyfr6edggtgsjf6jAIc1lCHJS1pz
ba95Bf7P1GHA/gWgxA4ofBAdoHS7xeGSVT9wacQX0kpFIK+V5b7aMvqInPSr6c3kXJj5U6iaOx2w
Vtfgu+CvA9Z2oI+Ufjtujdq44pCukOp4J5adBsvOIOLn5NLCTqslQtFhav2XkiFfaSFYM5m/xCVI
tZy6SoanPxPFLdkBgKVuoCZRVIz7IPZ/e1XElCShkQjxGZ858wDmCwBMx645V8zBbNDUMr0k7i+R
wggIb/zxuG9KeacUWPJ4SNwtlD6q+wJ5Yk60jbR4C2Ve4hYN7ohDqJOt2yPUdQoGBvu+6JmqyT4V
ZwvELFbPqzTE0zTNpy6CMO77xJsLalbwF+UJZ3jSEJNs4ZqWxR5N/uAvgjkrKD5Pf8YwI9NfUIS3
VkndUTrUzybVa6c4W1xn/MVoal8CV5KB9Ypb30e/5gwci+WGr7kaqaLoi52MXruexyJt5TBauJRV
HzLU8K/QhY/VJBwEg3pTVN6rk3efU1q8Gk2wa0PpnZYnKQo704DeGInXuO9jGJ/rCBFtHj7qdngY
Ay+neau/YjP22STNH6Nhv2nBo6afhs8qKcr9qBn+6wPHmX7LUHfYJLFzxDtd4fmLEIJYHgNnq0NK
7AZj0ScDRAdwDohJ/lOMU4IoAlI8GToYXOU6d5JT10FSUQGohKis2DvVUF8KksCJVtdpuWqGILql
Cp0znUmt0RfPyFfBTuiJ3Bfa557mDKnl9F02JGoXFZVJeXlxVE0Mi3m8J4iSmMrbp9J+G91ugu+b
y22xdFeYrAT1SE8eHYhYGZkIrgkp/yDJ4pFeRMgdAypwp5xTFA/5c5d2/s4R5hE5kFKZkS1yyLn8
RBMJwdqESDaRZxfGj0EGclOAf1o5cPD8YKbIlUznoYeYYpr0c+VQyCIOSBlVyOtxmogjpv7Bypiz
TYoQFY/hnUv1B/r/8N24TM2ngrwTVSsszDkSSDogQ0HCaknvOKsZn9lGujhCkGCLtUiz8ViZTBZ9
/OE70YbU8aS4U5D3y2VL7dyNlv7ZTvopy54jTU4zUxQ51IX/4UoelFYpXnXUQZcQ93amqnPEMbwY
GhogGES07QMsO2TQ2AUehgIiUhGvM2wtazt3V97SDml+V55TcTQCEsR5A9/4tyuDn0Z57IuRkKiY
2kPlDS8wh6tTrTAshD1lYY7HfevZwT4xqSMl5shtU4FFkQu/e9YlYUVjD1oPcllaJOyWBOy8tDpr
PvfJX6Z8yf3/4+jMmuJG0ij6ixSRytT6WvsKVQUYzIvCYKN9S+369X3UD0PMtHtMQakyv+Xec2eH
RQi19LVM8rOdSnMv5haAvJ2sZpLLtsjejh0buq1sqi9cssjOvEtjW4RldO499qJdjTGzQ7nEzSxv
k/UqhuhzzmhEUpnUhyBsT41FFrY5qgMcEgIpFC5Kh0SrcPhJsug32IsGYMVQ9Z88r+gi1fRWM4Vl
1hAeXB/bCTtkWuRL7DUnxHCHOEOt7U5/6wIt6GBgDkoyDyY/iG6vwqpV+X9tjLY8pD9m7we49Eh9
Wgp/z2D26pVMBMM2/m59mlqrLxhl4zyM1TaZec64SddtmD6Zre2cnNB4i0Z5n6z6OQ+nZ1bqADiw
CTkGWA0pNoN9/98l71XvVDPJh1vfJ+esZvXhmQEhNYybCWlBPctKvNdGvCW9Hp960DXbnCEKmCzg
8+2hd03om2zleZayS0+tkQdE19oAWbjwYEkSUNR8jBpQklHjpq/Lt84fHqk/HCN4R6vZAIgnq40j
pl0k28908s4+4oSDrWjZEbfsh+67MvXJbRGXs6RfxYD+t+gB3njS75mh5MbIsBP6RExZJsjKqnuv
JnGuw4DTnSVsy/dFwB6iYG/lh1bBXQac6qMYnnsVP6WwqGu3edBWPuKG1G/4IVQZxfyGAAx1UxdN
IMZKIsGb4tgQlNz5HwZWuaQjwGlM3poZkqYyNmnFs0pWFuc0pUrTE4xceE/wQJ4jjTmSjS5LYUNu
uYvHVQNdwTa3lclPx7Cy9k5Fbt8dD4VU4g/X1LB/QhOBfRrFxF4W13wM9nUUvSwbm0Dqc2gwPhVG
mTPp7f/m/SuxnwQ3ZqZeo4qmnA/m++A0r3pAcVD71GvhZP6dlsnK8txHHayXtDW/BpXcH0bnqKsz
+L+IImw7j8064S0bb/GzZfsh60+lpItE/EBOffFO4gkovLQjpFmxcnfa7Gz5xhHr1IE44DdbZqT1
adbXhfXVhNz2s2Ziwux0o0doVrY//Y358TyLB1rxn7gKsYzz5DLCX0fD7G/HURJKB2F29gjICQbj
x50FdbUEb151BiKib8uOFQLa4eSU/hfzmYvqvQ8cv6TQsSQklQQb7DkpWH417dVSXFm4RmSEIj4m
MyN0Pzz5lLjtJdAQ5fSMSk8ayFdbY9EghCjEucYHa8hR15ufHMbZwfXyezy0bwWyZ7g6a2PWb5FR
P1TAETAj6Wt+KCXJxokz8zAzdCB9mYq/4hwPcbGCQDBOsSFANwHxaBHsUPPm91nP/rXMK/+awNu+
ktQqyYHejFb9hoPyOyMMHi9oxptOADAJzHhyDnX2cLT57LgBiQYYfHfCm9Q1ar3w6qiz6zXmwejl
B7MBuYFmuE9TLlBhenrnGcl7nIdHxDYnSC0wmV0+6Wln3eYJ6VduTdlTBWFh11X91fOc176ZbpXL
3jWSHrPR5UuYIAGwQ72B1QoEwsgOKAWZp1glvmwoHTE+pmtuDpuiKpAaQbMTS0DGbFxUnl8xcByt
OH0nohi2UBsp0syjv9IwXrQjvlxIHvzsEBrTVO6TMQqoO0riqXmVQlj/gIswEA0X97JB7tFosmSq
xwnjM8FHq/TkOMYhYGHH/biDiVVsatd6HsKGMFEBGREYYggwDy/tHDAnAECPJdhsv0gC+zbcvH3B
i1dvUVbBeU5iPDfZw/WTZ7+I42tiMPPOSBmcOdRLU76jJfHWxGaR3uld8iwmbj6uN1HrAqJv4+o9
xJvEcHD8E5PwWJGEtZF8v0CM6GpmBM6ihh/SphIsAfzKFaQbAHhLJpHhXj3pf3hNfKkb5xcIiJXv
dDi/5qk8qky7l2ByaBsAod0RHXzFtAAOEX2DMd9AiIDM7EjHIIbpfdRYb9NYohx3mq9q8PRxyuHP
K+NciTRGiLMh/GSjStf/5Rb1Vx16BaKRR+DgDQ9NIhmGSn1GbfaaNtH3jLGbtkqyGa3+VP783uF8
bas53buDfA4uALyoSN1n5ZE/EgoWdAns0FNip4Q+o9PZKSv7tHzr0mOUgiKAtz9PntA/EVxQXBjE
1sgx2jfL8QV+iEUq2tRQ9IjXSKMUa8rE6kc/4nR4DZanKsdKPcnLAMuQdUx5zj22O6EOfvoIxFNU
Uf2HzMAd/VUvQfN4EzZFOD1IYeVVJ2C2shdV7uu5+deP/peaYU0SehGuLB9Ngtfvhllc6QAOukMd
4gjnN0t7MiP2UdyQ/VEnF0KutwUK4vAQtuJbMEDXvfvqKOzM5oKGjlMKB6K00rGHbsLmY9L3GV9x
nzBACaI7p9atsNrXVORXP5PTqslUgtaS/q3Qcs1VxFStezBcOPVq2Fe4uzmd5ZtbyR8InMRJ8G9i
LiVNk9cynOvBvkxO2zP4mfeZR5RWYr8SExStgG8kfNg4uFwevLxHX2Sa/QGcFUGL9G7RyLVPmqdd
2Ldkap9BtTAgZhRC06FSn8jpgnzrcN+3yGBkXD6ROwPw8JqIZrkfiidshNcE6xEyu2Iw/iWldfNw
IZG87lHejpSiTo1GqU7+dbVzKa2s3npW+JH4bN5Q6m3mwEVKIHaJz6yfJ4FMnhDhD0M7Yb3r3L6R
bb626shCEdvuA7M9mlH7KC2gjGZ17xsYU1BjwCkn5LcxJoNtpibCyKo+/3Qm72JFPlsNMCnjmL+q
lPBFKaB7C5uYSU9dsgk+nKcCHFc92qM1qM5yu9SLLjaWXjvPwfLL8G2SKRsQz0E5HPtKPzuDe0pg
NWZhysMW8z+M4JRkWOvL/n1iMrhHTjMo41qblXopLWfBHd476CPc+n16DUwMPRK4ElLRxIJ1i9ci
zHwCXerpZmSvnm3cbI+VGIWm7QKFm9NhREkBedHnLSKvQUpc7c0fy5gf8eBSB3k+riXmuk1nXS2f
ACZfYDuv++gA+vOVPfrvHrAGLLZhbzEq8ZV/qCr3Usz50aitm4rKe1RXP2FnXMH6P2n4NhY+MSZ/
w5ZZH56kCP8WFMCCXN46tD59HuaBua5LJhmKI+LVaOiggWUUCaIiJx1P+E8P46L1LzricCojue0p
6qwS84rVbX0/+a41xXCp4jut5F8qTXxssj6E5nhgB3i2NgnSrXE2P5OqZ4LTbs0R1T4hgiEN72I4
u5lVyV86h5uStUGTFm+R36+UMJ9LkT6lwj5nv1nEPERcPFUTeVNNcGbw+m503bPnIToF4BCuugZ9
2jC+BDyy1UCts2yQNc+raZC6zkaGGDfOEV+An5DwiDi9JfgMB1w5a1xSr+3xf03/DlsSdC4FsQBj
xGWswZ0U07lj4Q9AOnwqTbo6f0B7VwasDDIXwpPJQe0wfMkJmAVrt288/W6L8ZiYvH0Vikaci+nF
bBx0AeN77Q1f8zCNy1SAv8Wurzho7UvQ6BPCknOVoPZFVdkxyutKnEjGKJ89O763fEStJL2mAHm6
BfDE1B/dFXs59dmF8jj56rNHdNLP4bwj6pQSDn+n2TJSAUtCBzhXV68oOeBUNVHzUtoh9rTr8UHg
Gz3HK+uoW4tbiEXAsE2C/lQE2GSt1u5WbXayFnhwl/W3Oh93ce+fGUyy+We7I1GmxwFONelhlHT4
9YRkLmHZQI1hvJgkMEhyz+aqu9lF2eKvLy5IYP80mY3sJN50vejWqgQM0dZEwWXkFVkPxss2ht1x
Xw2U4iqy5a4nBU82DXmILSM6+mDOASrY3mVg3DD7bnoF6Z93h7ybmb09/IJqay4C8eE+lim63PoL
dcsryM0/JmCinqd8lTSx3tgRsgdtE8Cn1Mn1GUgMNQqKNPh0c9ZvRBTDM+yfU2IXNstZjZD5nqWo
vgiGRgs8EjdtvwmCm6c8AZNUZNDBhmPbfQkcFMuRbPTBUyutE8TLYrUl7ejdqaPvOkuRext8VhSR
MSrj5sur6dNk5YfkvFyjNjPZzhVPuaN/G2zE+5SGDRviitXVs+/O71wPl7rOnG1CS7kC1p357cER
GURrGG/l/FY003EkED2c4WRw26N0DewzuPrfidUCYiy65z5n5yr8Qz2ps55niGJfmR8/JU77U+Oy
Y+h7sHULl39Gp48wgKQJpkbafGu6O8tcZjvwJkK5PFb8OoscB625OF5bcTYy52JNgLH6P/+7Jbm6
AtdnNjzhBDcAUzK9BAz9IzD9onNHCl5SnbnTPxWoX1YUudtK+gfsFJlTx2tjmE+oElI+XkRoe/Ef
VxPsaKgrIKEv3S+cVsY/dK2APe4wNGhA2CMMdnuCa3IYWdLtOOB4w1LSEUYR/qGQIoTogQNaU/fb
AGeJpjcNhNHbEoV1GTG6ybpPr9lOQPsIjab/BXrWu/zmVOd8Bob5HjgG3+s1iGd6EuPFiBiYDuB7
BmRIEDpQSZXWhexHzZ4a+zlFjjcE+pJQPZiBeAHJH3Ydkl+YFMWQbSMnoGnpIx/BYffj+chGUViQ
FcdPM6lUbJuY1wjlqf8uym7vMJ68uYb+EZZ7NqUcN5gzXDo1i51wOL/xVh2n5k8wNoKAOxDfhJLL
aujosvmyKOuMDGAfxDnqWLZeW2MZwMJmjlOPazz5VSwVXOMA4xSmcbNI1FjNkfppCcYyBv99UkF4
TB0vOuQRMWe5mOa99IqnLlD3hJOmXbSURYDhMtQsQvsGZMfQjfQ8aborZipQrwve5p7RQApazup3
LUazbUy24xJgggaWeQIjQu/ZHIjUi9lBm90974NT7CcSu7X3l1Xyx0zwznqS72xk2cJTaHpNv23U
SDz7bFEooNyaWUlftaIrzcIoZTJfdltr6nKA2qnCxFCIdccsaC2gGAJa52UvXYuV0HvGRmhTCjJN
+v9L4QLgbY07+JAfRX7yGJJs6RFSsvyfXEOQ+eAUN0GTTJZWceETTUqiZ8bbAETC6f8vuqteHcoD
Y2Rc7dnNTwChaJ+Y4mYN1ht/N/u4dvf/d+vkk0g16zYCAhmHVOXZkHgqx8FYCDAIBpd0NDZcexTj
HgVXcG3KOkI9bXwaQ/ou8xbD+ww1ijKENnQ2pgPhW4iC2xEHWcR+zhUMgIzqBy5sAC+2eo0KlR8W
9VCUGCZ94NCvfPYLHLJVvoWFQ5ek/Kcmb4xzmjjvsytu6TwZaz8cWIa13qOkmDxEZnkdy8bl7Yed
CH7lK892qd32uxLmztp17IYFhSBCS/PjUYPdVGngmTNcYlBCTvFaEIpAfOgm7ZtHEZXW3kXHBmm8
R7ENkovGiEgWGlEGDlZ2bkCNbXx2J6uaCsuiszsO9oiQDIB8NJf3gT+QY7iVMXp9LyuPbmyiHIJl
u3Z6Mz57OG3gR7GLdWZWy710XswYkcyIC7xdfgRhsfSDMxqcSid4caPpuYjZIAqDxBqAY0D2SV89
2j3JtaHT7cu2PbYsyPZRhI4nmts9HEtnTamU1zo8BiJ9bj3tYy6qTh0z3U6RJ+A3rFEcbEdGIS62
R4iE6YxorNwfqkeX5YPViTNh0tCYCX8GeMMcQmWN+Sttivfczd+Y8MY7fwLnr9v6eeombOileDJn
te/d7h/NNi4aWbygkv/XGIyVm4a5TzqUzFJ5ygft9BtK0JY7Nj9OEVvxOGBpV0PrX7uonLz+MVZt
A0LIWk8W4yo7E5dJD4TF1Wx85IgikIQY/eJbAHTYxhSveMMORY24h1yb/jCa8bI3jvahcP9WcT6+
FrCAZt5eMj7Mdsu0CYt7V2PtbMPV4NfUiw3YRxffOz/viaoYGQK/PTZYwwVWbQ21f0YL6dn3OvCQ
FHesj9GLwuz5FBVM0BiOm2ic5mrqjEtf0UxFDLUNja65rxlMdcpPt2Bb+BiI/YD+5GCp+ob98Qfk
lMvL7oAHZC4J1SNGBURbA3hxO9ogB2RHZDxHbg7wkOt9lXDe7OoCMVdSvdc+IlvkRDZ6TWfNu4qb
ofzx2PvBIBi6E674t7acgHM4KIvY/JBRi1aDz7CLgt8p726YHpHUo6+x1CGbl8o/nT9QwD3UbB0y
ZMWbxMAVBgeQ9idtYUBwxnKLGCc/bmDy2dVbGT+1gOFI58P9HxER2cRIyksMhDMRyqsuIWbICNG/
ewPRe8WSx55zkKMwjLbJYCFsImLR61qJUdWJT3RpHAYux3Wy/PpYOiF0HIudm0PVE9hEdwUpMmPX
fzCFRanNPQS7q7tqgyWI0rAJeK9WjHv+aGtvEMu1opXtjmx0QcDHQM7rAo7t2P+KVNrz4US5MlcA
A/Bfqulh9FW3rTnGtOHyzYGob2zpfDAcipHnhgRGux/J3LNqyrlAY1OfWXxgTE3GmEE+MANvojGI
J53sOjMo9kKkD7edz1Pespo3ln8wsRL2uJbyknh6zj9GPhaOsdKEH81KO1lu137kjgbLTrYs24Gd
GTn31PLLrTKHeywR5vkZSePRqJtTq8lEAKB31Kr+DD95pnNG54Kcyrg9T56lVgnBFCVvoKFLZ5VM
Bh0iUyOwbNcKseITIWAsgvwKiSymqy5O3sjEqJds84G5EzgZg1dRNVxSiEOC+BblQu8soaA91/zS
3LBlXGKFDhsSJmh8zuF/5PkKtMVpSgzvAG5uek5MsKeRG3v7kDGBdqI9OWmwbxf2GRCzzWRRufix
cc0GOO7s+/cj0qVVN1tnNHC0TyHGyr7atlAVYPL1Nx8dCc0b6OLcsLALwwlNcl6ENWJmbWR2Wnat
k50Ph8FFp2AcGdS/lMHwVtfc+cDHSXdqDp4pAH8YOLzsal8lqFexCDvrBJzhteh58kRaMEUSxKtx
9P1tK8AT1e/cEgzMEu/gywlPAO+/8jPkc74z7IeieattdbM030YWl8habHx42aySs9XlxkoGnJtp
47/NsrUf4YBiyuOTMw+blnbhMk7uaxZnjKCjU74MKIcqZK/F4oue6TAFGU4qgXmjrGfSQlxjQ467
2v0PgW97/9lCfZskyKT6EHS4BS5E9aepukY5duAggATifHtA6MiikusxxqicRWRWULWTL0VIDgEj
NF9riuJjZXg5WW/GPWwwT9Wdf69H9CAYStjrwYEeCmOA3yKwvyPdbiF9GBZMCSeihalhb0azvXF7
YrGGoL2KQfyi46mW8cc/MCovdHq1Swa6lbGkMtOTi6Tyhrf0pewC5PXOYdI9WceyA3VjoQONG32g
6SOVpLMXqT5KYjWFza41gvAiurvptN05s51/41AttoePIZhqjsEJaB2WERgmBTjrqPBOvdGfFs/r
TmHOxXqEktrPjScSeZ9JvWlZJ3jJfjlit56d63PSRh8DfDiW/glpvvHfmtoXoAmaJp+4pesg8QQz
ttsQ8LH2a6Z7daIpMJfkGzm5+4Gkmk2Rsg4mDfKk/d44Ot51UBEuHIt5FItEfXJk6+yxmZzMlEvX
i6BgGFNs4pI2mLXX/cE1mpo5PR4TA70Gu2aykAM+PZWOxcULw1OkB/9HdT34RtP56hCTriZizV8b
uZv5Yfbj4P6vRX7XtWpYa1vnTuqrNh8JorGbTmbr7rKs6OTEPlWZrxm9tA+TfluaPkN2QOso2Jm5
V4bxd6whaFeiB+6e+j8NQ7mNS0DrcWBxoEckXkLfCan6DPqSfNwsfrHijkiFUqmdnjKkaCMPvuLV
w0aUtzJ9YvZugwsymls7Oc228vv07ndAd9ySV01qLzJlzpMmKDEzDiShD+D2r8pC+GVMeXMeOiCt
CUahYwu3esUhaG5y120O0uj8y8yyBRBwMu+8IRGrWIKn9gaD+JOmKo6Z8zm5hOUiO6B3aF9tBhnX
1iQ6OsE/9CtQkEpJH2CPMBPF0NQ9dKQ5QoY2v4bgzF1KNBQu7H8rF3dSXmJ1QvvbyO4zZB8zARE7
zlm1qCDKF7+k+iLvQW5N5iUbokRYk2ms839KK1Sn2epXrSdfu9xDlux++p7G7E2Yw6ZyCf7ykmC8
lB1qVn+u3wiz2A65Wz6PzJpXESKbo9vhiI3c0yQi1LSqV7tiaCH2qGfkgugo6aXQZ4eYiy3d3v//
wkcKSoTCdCfqgVa0S+9aFyeO8GsEs+44kkPVFvmd5N+2ukva51uS3pv4VxC0wU3UY/rAvnVzphQX
ySRsYLEVjrjZvVVV499in0GJ1XovYUwQThQijyw90R6FFrsUre41TP0rbqPk0NhgTAMj2PvsYV+c
ph1uczduAd7V2zAfmEgzX1iHeJW2KP+4zFi9jZXbH7IiwAWg+HmU893tcoKkaFlEdILguHGc3tuV
yfKPrDDwEBTQvPtWAmptgBKbr3sAkxs87OlvNxYQ++2K8BtZPAKOhkF5FyeJkenwu9l7EDZW0gE7
69UVn8caBXyqLhjUp5ON6zWuGORE5Xciw189fN5Vb6IpTobv2g6dnVuPgA8ip1mx0wa2XEAZovPg
wzZC5whHCS04nMXWQoF+yT+CBdeRFgC1K1WfJLZZGK0sbecM7Gh3dVy320jdLR7k3DpTxlKP6zN0
f9bkRRdvF2mpwQdYue230jMBDB1geZ4BT1AYF11C2jKGFnAmjLfiLHoCfxE+MeY+IMMCv1Hnv7Q3
yqPMrQcMkSu43WT/PXdEpKHEeBKdOnmBw9omgDIkbCffGUx+rrqriSRg1MDyiZQON3wtAoYCThHt
ZFp4RHnyl484rjHP6E1TYde16G2cyS8AX7gfyyLnqa2YDog8FDtCz7bCTJ6S0S+2uHiA+PNXd5PZ
4XFZ9BNO9y8cG95qDJL4DtH3WWbX78KKliYIxGtGcfyTYKaqx1l99WgatZuHq7bO5a/IBgYxVOMJ
/4YzJRIwyJc/p9mR70N1y2UReIN6rrC+bBqzgzouvX9NyShJNP1fDZ5sBrm08UTeX535T+1fM+bd
O5d6CQ2tybtbE7ywNOSJ2JeNOMRUJoNTyn2uwkNuQ7Ioe7pFjP3jaUbVeooywgNblv8M+JKW0a7H
nS9QolL9c1bAR1uxP37kzVjuogmPTyXjYJdH+jqEhn1wSnepz8kW5R7esOPBKWu/Bnnh0kvJfl0R
p7Z1iB/YxEy8N2WYvPNgowM0wcMZucaUM1sItnGjeujmt8tfuuOHeCVArnst3BpulUvVFktIaIby
SZZrCIgYx2lr2X/bebA4x5FAuub813JQgctZf4UGt3Cq4S8rg1jPLM8OqjKeLM6p35MkeacNVIOZ
wNpCousQNIXw9Yfu1Tcb/cAStEOp2hEJx8itGzV4M99Zq7hMd4203I9Jy60/wDoYQ42+ovztLbll
DlOuJLX0ranH9ujY3xPK961MERBasaqf/YhwgsKU/6QRvDDjQjDErOZKplrC4g97S1tTCiW99cL1
k+zypFoPNJbbEkFLAG75hKvpqBPvd2D7LQPO6iZKJ7nxxyzRItZbWF4zh4c4gl60s3rcgE4WbiPG
BytTCIkcGD8YE/1hW5QjiMCu/FWZGOiweW5FxCe/igYYgm2Ez8R/snKRHCrYkAeUXmcQOObJWL5k
3rsdE4+WOSyf2mAszoESb3NMK9Y1AatJOR7rPPlIhhEzp1ezF6eVVVSwrL0GogsRFHA34PeJG4LL
xWjoGwUWUBkhiNcglrV5y7UtnqQfk6nuMCR3yiq8T2X0o9mSYBHy0MVANUhL/xvuvySR0bdZi5Ms
u0XhjQcV/XmM3Vy53DmenM84fefDHCfHMO5ogfyBCTwi6PgeAh7Z5qkbn8wEwRprxTnQT1NgAElp
5se4T0PjebClgdy3sPEn54/WTv7ZRLVRdI3Vk15cQE75u2CFeQsVSYlN6byXKpuOrCfoyaJhE+XR
Xncd3urygjanP+lWzavadE2SLE0G7414NG7CueLHdwUkZ0VPKw9sUEbsQ35HLZWXenqS5I8SpDHw
Qa189mxBgdeolArMIe1PMHUkQvkioLJXyxYWFXxhYpb1R+tp1ta8rwNEL1Cb2B9zBXHdNJ9cmzmo
x06/ebLCwAHTmbgBD+akAfd5giBsGlzQnmDHq0vBJzHuX2KfMXAijeS7HYK1Yd8a25j+egiTWtaP
L3AIDiEy4k3UCPPqFw8MWuUOjt2Nu+yCzMFCdgkWKIuOeSJIzpWgyKk9UQqUKZCR6mGGBuGLKkjW
7qg/iATTa9cfKIUIgGBP/k5c776Pofm4kLFYjX2jK/XPskqPTKQItpxdePJYqYcon/CLsw6K5yX+
Aaeq2fnThnwv4AY251qTTSfkzHmbZacxrb4mgv/2VhrjJuoxMIhYn/Rg3cys+5ePEN6UFVGCzgQT
pNDqYXlO3eAd/aL4pvfNAE7wWx7zp3iMvW3oGcwPegRJLIuQADgqOCguXKB68dbFarpVKX8YejEk
B5c2aZ4ZCaX5ha7q3E58CgZIAF7HZFQnpTphuwoVIloi576CudVrJR10NC7s25kyJNrgbhN3L3hr
QxfQoZVNHALlqUmEvNNussk55s6P7qKrlTLKjJkeImPa0uduIhVcmFThjMCRtEpJv7rDfyg32gfn
XSftK7Q0olDo6g39v//HYghOXqeJAga/PQKYoKXWCTkB0evTndXymcnrrc/jW23l7b22+rewJBzc
oilDsIm613AQq1fwVls2SRmBp118gApwQSmwo8Kt190gKl7ZiJYVcRimlisxocAQI8u4KbpTXAKh
TOUDQIsEgai/Zgu7ddhIAn1ZTJqyABqh5wtGZZoSZmlHJcjhqTxULeGSNIEK+jWXBIv0iHARwDPo
DXAlg5ndk5OOnacKX6ZUQOwvWviR6qmn0Oz60IPMgdTem+tNJvLPeBjMg5q3g2ScBjTcpan+pO0W
aN+NX8RY3GuvvrsL44mq6UD6xLkduOcb9EY7y2eNMJvhHs/IKZalxLFMZEQmUkTGS54Wm/Wy7MI9
K9mvPOS/DFH3YnbTL9Uikrbs1mPMkN+5KcwN4I9kF6b27yE3A0z71dukSAwIe4IliIyEIUkXjyzU
Ind0b9NzmkP2aogEsJSJxc+w7LVnIri02V/mNtaouM/LbQrcdYVAeN8bc78rTKbmOpoSZHwTNITQ
vggitQydHYGXAYxhsLPPnAq7B/KVLgM+Mgh+F3YwJwzedHYoRbHmg+c9VQw8vSqMd3Wq/2UO8TrC
Hqp9nVtw72RMxMM/0gzrLco80lwbPiJ0VHyxunfTcYZto8VbR1w0aUPGtJOZvlVz+QbfZdpNMrkr
CSapq5DbjzWjitBLSUJe+AHBwkZiMrZT4HK2MO0uTBL/kJniZtxmRhdScWC+UFN+cRQm2RlIJJDe
b2kZpBT/6WyJBz2S4yPiQwj2Pt52vOA4+AlJXjkHGBhjXeFhar57E1kkIuD0kKroogLi8RQqrj3I
LewOhC3twu9Mz96dnJBtnM7p88StApcfJi1D9ydfkXgb58+dGxPdGOa/iHRnawUxHNkNdC3iEcj+
wKFkLEphaL69NRd7q0Z1BQuPNXGqAFdpSEKFhwGlL1gXtWPHLDr5ixmBB4aMMVum74NiQh12QAPs
uXt1ddNwQmEjVWPFZNVmGO90xUMB3R4m1762pbl37f5q+shVVMP7qLW6+CLr94HEtl5V33OPY5wU
wQ0z/b8Qw56RQC9porXetrmxG4eS1Fvc6JYGhisThu0eY1bKV2qmzGwfsm1pkuPqnOV9vVZL3A0i
RFeN+OEbiDhhAEzUSHYJ0Uknqxv5Andkca5YG4GtcHRobXpv2GhIQGzAirexC7cTE/21i17NkAjG
kHgfWg0GzTeDrc2bU1PGJaRPQfHtzrZRZ3zD9NFH6G5nUT0vLRQF0dpZAjNtJ3wUmJbgp8UgflEl
j+MfBGoG3hfAYeSmEezh0ZAJbe+LyBQvXZzveis/XXzo3TDI4EZ47i+L7hoFNrV/q3km2EYsFTcx
OC+tM8zHwcbjzdJ9M9WaDAcYUiPcPemNPy92OdzJWJyOQZiSTOJRxQdMvZGlrwt8aW2LW2d2cHn6
FslBAZZCLaLPnhiqGObhjkKGsdnEJJhhImOxNLN2UT4+W7YiFzOs16kl440fxR9tjsg9YcjdSfTd
QNCoqqwZ3SeONBHy60LTjXxL+Fs7LXDHddOTwvC41AoyquBtXLtSl5jX8pehRncKIidbrRFtogYX
7BLSPPzKOp75JMXWJhE0sRHbz8jxmIrNt9nCHoa1b2t61Udo54SADAXmyeDeFtWRIWVyGFtxKacU
Sc4klxBAsRWlIFuTbDim5ILttG3vwqnC1kxhwxWAxRSCgDf4JB75OL+70v2wrcBbDzyQEKCdH5H7
/mEmygXvO9IrlwGZnaNFyHTA+qZKxBaG2xHqDKFlOWd+1HFfmm65d0fGZUWS+DsetBV+ToS/Fez0
KaNHSvIlqL2td+ZiMZkTvmNAJ9AkxeJjyj8TE2dpb5kPXxa/MWDixF/goHHd3wTy7VWLFJV0LP4l
h9yTDbtRJgdGvpao0TZNXUBqG1miambGnaJ8nbKT1L8rAUS9hq2rcRhVc/Zqgq9rIIP1Lq5YyiRz
g/C/ew5d21gUj+v+0WcMOMEl4ODKl2CiGrZ1SQAhyRrMI1O6RTqgFbxzEL915FBEJ/ckSaDs6kWR
hEqQxTr+XWzFl85k+kalPO9Nm60F691tPVqvNlPotSky0obG7KOurF+WjHAXz2CDMiYFw2IrqYGV
BZVLr+fA/k6HfQwXioMLu21VeMBJFGpi6WE6dieJMnXU4sROiDPUjq41ER8918TGEiBGxiQUZwwG
uv6PvfPYsR5Zs+urNDQWSySDQdNQC9Dx3uVJOyHS0nvPp9diVrUpAQ3cHmime4FEuj/r2GDE/vZe
Wy22fpZ2CzUtHpPc4KyFwdLyxSNINF6dw8JRhrmJLXMehwJrl+UD+w7wxcKSKUyajrO+sXcUr/4A
SN1lWQ4cY8CJbhq8EKaIfRt15bw3yxFvDhQn78MowR34o/PJycRdqUX6FHNtZFRQcSRTUgotDeyo
GKIb3AP9bfS7cM+hjg+W99Kxzq5k8xnrNscKL2UD7SVnQYhyXu37VMWTMo1DNIK0jIOc17Fr5fH3
g9bKVS57ZVO28Z4+SNAhLpSyoTORlyqSIPyYWdZ5up7O2ImBNuZ9H5THPvaPcIDEugh4kw5esWo8
7cFXFHZkKd43+8rFLlinfXSUdbGRCu4K1QXdqJccSUfrq7CjrROja6SM9gH6d/cRdRxtptk5GK7R
Gnh/WpOlUiCM91qT7Ks4Xks6a6msjXAP1BZNKoazHfGlq4VH3K0nd+6OaFBl5CRLxnPQrVyO54Pf
srdIP/sUxSplVQwL84dE3WcKVbKUHJO0oThz7xvKuBRINc4hNn1zkdpGuMoGb+MX4U/DSJhnite0
w5EKt9iHI1Q22QJgamm7wOJSGpZE+1kQT1tnwYKtbLEDk/QtLek8VPGqAabZu/RtD2lcrTSzYcBE
t1pbDu6dX56mkL6/HR3rGaSas8MxB36tjS6FyOtV3R7yKgNXQMPDbGz1WxuNu4ioEpxdwphGsgo3
BCSH3UiK2TS6YOfrb8nYxcgcWUxjLT61tOuvuu8SMG8sF0kFfL9B29yMo6xBC+CQ4PDOwVgErrH/
/cBmjiZSZWAHKIirdy28pd8f5MPFrLxub/lvdDpm7lKgNVKh5eVi8/upbrblxhvlCisBt1Oqb400
K9wZvrb//SC78a/PyJ/89VkZInBPFcLqWrWnQSDJCAY1Wm1V+3H6YORDRa0Rn6lxBVz/9+vfn7ih
VKhgJJQM8UrbZUlMR2KPSk6ilU9/v8k6pe/oSRk2TolIrUt79/sBlAnjYzNMqOeZpsmTpXvlqDRc
J8T0iV7hBuuOvx/6HtslpgC+Fs228Dr7INKkx5k4MPfS1ENTRlzNfj/kBp9NxWZZVO5qfC1HplWc
bojaLmCss5v4tz9bJuMLmOZkI6c/9u/f15unrIzjKxODUtQ3loCBQYsH7FbniG0og3+QIumeOCE8
5Tm8sYjATE9Y5tz20ZjsJB1WR73w9pajKOQMpf2m9v2htjwOGzquDjAY3jcxDcKdrc/6qoTVAlym
deameRskTTBTceEf2uZMcC0CSUnHb2yo41lPSXkBXJavdZnt4bmKbzNi5FQlwyv2CJ/k9ticI+pW
5x4QWIIJhr9PbbXaBqEf7D29+uuz3+950/d+P8OQdakySUwYZ+cTvJNVJrknRpUUCwheyq41cWuj
O4nH3y8FnFomJLr+KFOSKr8//f2yqWtz28XX0RL+khY349KHhrGULs4/PLz9Km/lsPM0CBV6ZfBo
JoG60nhgLyGLfNN7ZL1E+tKIITprwuZILX2ysFY/d23VeS6d5idM4+irlupyjwTBYw7m5MpqBFFG
wcCS4S/LNa3c2h0Jl7pR6O2l4lbGSOOeY4s9Z4+5o0YQSQqz4ICr3aD/aBelrLTLn5+BOizNolyU
ulstnGCgDCDoh31fD1+/X40jiVq2LSapEQoUJJ10pTv1ExcZb5vQsHe2X6hrWdBm2ZM4OpZcuzy3
rC+/HwRBb0DeJrXJMZGcEJM547rkHtv1eyqqgF/nKzYG3tJopboCubZ2nTG/O0MPHE0o5amIkuJh
lPJYRnr0qlBOvSod7amLUmUeEG14rSduEfvTZ8kpeodyYC8GSNuvTkhzH+6aW1CP+hE6VIwXtrNG
2lBbb8OGXeekpLgrm97cYfTaD+Yk0H9Fb3NU7tS1GHSLdyfINrAFlMCSEH8JFJ7uGkd3NsDTHUZm
G7YsvZWu0OgYMLlkhMW5Mx7WXo8UkSRmsa700Tr65DztXDrVXCWzHHBdj0A5r7osdU4ChjWWi8hY
c/UdA/72jftD+GBYVIZVbP4/w/8fYvgLuPv/OcP/8P3xnmbp3xj+07/4k+EvzD9MXWiYTiA/GTaW
z39l+Av5h8aAzbT/arnS4f7/VYElAP+T77Cn/5u2ZhravzH8hfhDpUzJUB1VWiY663+pAkvTDPXv
DH/dtB3LFLoUtqryU/v/asEq3dSCpcH0RbU4RQJsoH0ok+YnfZP6N+WSAz2LTnCUBtkNKaDKMzzY
kD27dQRfyFTnw4lhpMNRgCwViA2AAazg10zh/NoGhbs30yhnlOHVKz1RR3QbikedrKRF15u8dHLI
5nqn+KfpVLGUsQf/YkgzQluB8xg3Gtl58BI+VpNVqSpnr3CjY2bk9V5hZE3SFwN35o89uwh2PM5Y
iq2osImHWXkfBxFgGrTqOZ4MLAt+5uzq2OXMh6WJmUdPXdFAWEuq2musgYxKEaFmSdxCmbSAhdrO
ua5J9NlsxxSmxSh/FRQRwAfzJqkPMAd9QmaIBih2gcqQ2BlMD3E8/0jT/EWhNP1WpkwyY7BOc5Pz
77apJ9F/MB5Cu2BRzItga+M9eRrGxALd6jIccaXU9kDRDxw8KDIZiic1jZNTG1TDwizis1Y0+7JL
34x0OKYKUVyZgXcJGXadE4BOmygnCKKT2cjUDlNm3qDb2NoLpjQUOZpS7GF4Gvz+EQdehtysAhSR
5rCoPdHNqmC8GQFj9qJjrp4G3bkkf4xxalln6j33/ZpTTbexU2DnZgfZP08w6+Ym9zrx9MfRqAig
k0jAf8mWrglKm0ALrUsRJ+1t1LlvlTOQUDC+zDqKl7JEyk2EPQ/wdR1wzzvbYUgf2G8H8C3kqx27
8ca2626pdI27QBikurO3vyV+tVnU1d0Muy6vW4n4C61u7WG76qz42IQWyZoavdUv2eiJZFek3luq
0jwokeN9twW2S+kqU9pHf3AkuQJagnFholwQXAHO8QmNNJvnRfbe5LgaKKX1adhEtNGZL7d4kEEy
G8SEqYSdV6Ik4OE5TOMa0lGRvrVKepVxQ1L2PJYZzMtK3Mjp2IsygdTfMq3imE90iwbdRjc4e4TQ
F7uurg+iD5pzPuj53MnbcoF2UV4xhPLSZWaEtTKcol3L0LHOgIQX+DDFLOkbgwrJ8Nt0rGsRSX2G
B/vSOZZc0i1mslc0efc53tYr82idusVzn3jvbNR5jXducGispF9yDXwRelvh9uY/5hPOuWaTCBV4
6a6qYHNqESE7zzDvleF8Fp75klFFST0Ysxuf6zbT+PA7cswTr3kcG4SNYN6VmLngpCQ10w+ndaq9
j/Q7q2venAhoaLNC15axo1rzuLGp+IA4v0tIG6suik7JNHBLZFlgjQOvHGrAzroh4CjghkQFB0XH
7IcCX1lWDaLdZONBamDhiu7qShWveFfsCrXplhGnpdmY9M89OyJipfYq1sio0Nh2hLX9oGtgaKyC
VFJv6RqJYO0Nyz+9PTL/jnxIKlYxjS1GsRICcIs19SSUCn7tVK3uutM2FGhVwdLTOOh5iqJsQjtx
j3Ybg/gB7BEip81Tb3pQIYEvSYr2N9kRrdMHRkAUqsDG6Op2Yysq+Uc8N6NI6nDeyCF+H30bmbFK
V8IeX4lD0JStdafO5ObQZ0iZF3S9woheKB378X3qETS1ffGT7KdL8h8OfB/jKM+NhoTjZONrEAlY
elCTMQxT1LHMyo4cnbub7OHuWOAcx18MHYBUFGcyUIHgE5SsYrmWr6UBJk/x3500hHueWCs35kzZ
2702s/TmUVrFusUmstDi0ORcPAHYVPNe2hi/Mu0t0pUNDha0T4mxXE1HfFhJEXOQz6KNqWsfrWXm
a5Bx6mbolWVYyalTocu3I/axLdsYQs2WRfqHou9TNWqXFm1i1tn6LSSPhGrqtodkMG+VnBCknBc2
SSxvvBGxhOjRgigZzc5uXOOZsD8TbdjZMSpgoOs7z1cfRrV90zRKX92OPPAQMOTqOvs+qmO4QqpK
mdOVtHVxWGuG9lQSB0OmIy8RNzfBe73NQYD0yUsaVPcoSQCYBRH9UzCVHbSa5qA1WJFQy+N1r+vt
pHFnay2t0EeJeQwi7k9j3Ecz18qpHnGSm9XrDwLxEDd0x9YuQ4Ayo5sXG/sqJ01l4VyCC0ZuCr3s
boeNsXcbi8GdVj9YBf8sZ2O9YpbBcNV+VYIRRKdFKk6Ext03cn+u1x2xfHxZK0Mf3pmvT9YO4wQm
4KE0iFtg4noUHqgAU6Gr2JnA84wzuPOF+qRgtpzp+OuQX6wPvZKborBwgoDcmdtqLmZWYt5svErE
XLRyhmUtmdHdQiba8NCAg/qejka4SMpoo1GwPg7xE+YvfCHENEAhVSNIlwB85qytzXPluJdKMzdt
Qw+6Wj+hsN/I5X+LxoJLFYNqFF66bXAdGErLNDSGoB7p5XXwtGHjSwtbZ24htSMz9/26FkTqu+Yj
68WbW/d31dRpcxk+XGh1aN9iFQpr60gTn61EGBadpT6ngI23aZtjyRLYFIBZIu3VJt5CZQU+AMPQ
sAopQaka4F9huAlL46G22nBRuSQ4Kq88xTkKgYiVdJmN/d30gquhJo9VaWLWbMHgQFhQ4otHjbhl
cOh1vSTnUYtuMlKvMd3lHiaAk/TCL6fDr9amprO2Ax7+zMRuTTUJQKseLGesj0+NiZ09sAjWWPTx
2L3KoMtoHs1cHDj6r1J4AXgpDo1Nw3JUUjgjN8RKj73A0ROL9CMY+p2KVtwa0EvL+iScHB8zwAqy
uWoTnWyt3gHZn46jO7KHNwvUr4KBRC3Tg4jpz8E5RrMSzZQ4YEuiLRuE8myTVWO+KIS7znE6cMGb
yQqtuFFXru+cXBcHuKz3raWeda6dAK42de28uOj9TGaCcha10+vPNx/81l5U1Hx20J1QnMAoY7Ov
xnVZOUdl9NdVVhHVYtRODMAi/he0NB0qw9KDp0fYZFgnKMvqYD40WoszRVtFYFXdIV4pWrcyIxAd
Wrzxo3KRY63tTGMVRCUYPK04DkqeLYSgYWFEgkOzvjqG3DUmDlWKVNdDPu20EP2DrMUwqj5UrAzg
0ty7JG7L3vuiWA7sDgdGZwFkvCjGnzHxL0Zi7oE8M7fCaaXkK44Ap6jh8TaUcwZGt0zzOwMAOBrg
gBl1Cfof0J8Lkz2daLjkGe089EbyCuyFcpXKwC5Hn0WUTgcoOwSmAAT133B3LgTrtmnKWp1XDSV0
OAHcOjy6AZ1FnDGbqN3mrECpXpztftyz7nAypXQj7mjUtGATseHJ1sKn/9RF66AMcUjKnY8fdUxZ
Xb0aE5f7YWQOduHB/BmKkUls14FIJAWR2EBI4pYlnAcbO1CJmYAZ9SNL7FIl8VtjyoEaeBQDGqSp
B8/Mby+ly1CuSJpN5RefXSW8bUIPdS3w4qmMIseqW+omNCw2NmmAmADYtFsGtnXu3O5YmiGAZiz8
5tWN+kUSHLxCkhzgtsD/6EBM9oN2ddPq2S2DdUgvy6xKXS7DQQtOHHhgR0R2FjUvZk/hwBD9rohm
Kp8crVinkXUgUnPz1OcEmJUwMbJIbSrY47YJE5QM8zrBSYWx4gLM8mJaM9T2ayDai6tsmwfGD46S
zaC5VyvjctDfgFWvQcLBu/oxk/RY4jpjujlvXId+zGyuUuw3hZzr4UYzFVtqsqLqmxlrTIGxpmXX
DH8v6dFvk7W5I+bQ0vk0pg9U/e0d97Hhu5HF+FQn3YBrj9fvnNkQhbUfpk9vemJsk+o+wEPKI0Z+
WExb5sFjGx8CU7tjf1z0TQRKCOwY/ljMe/sA8IeQwT5uLNooXRrfaJknf+HrzEy5dQAE5kBuV9Go
bS1Rf4ZV/jx23cLJqbrgWKewsfZGY0sFBGRYBkD4RKEp0uPJkoZBpTLdBWiAmV1ixMOlaTBQTCzg
gHk+N90vv1BouG2PKXh4piMc7yBk+BkQIx+4oJetWWHBKJ6SLtqOjTX3PVC5WToumi7jxZuStqyv
TgtfC4YFS2Y4Cno5YzIaClgsR4xM+5X4hWdkObADj7k0JO2zwwQQM9dSpUC1ngaqQODR5omzew86
6J8oVjaO6xBne+n1xw7YTITXtuUuabb+lgHH6uIJ+T6NBnAiSRi+GcgYW/gf9FQtvF4FRtBtoogi
CyNgoaJODWe2o0crNVc3OBk2TkhRaEDnbQ5OuaBjE2HdtgpvkZh8pxhDe+4lcBWDmGxDI5RV5nAh
IYLIE4f9uU0fVDYhgRJdTSYxTHrQzEG9AZ0O1FvJ3W66kP5VRqvMEpq04NLmLai53WWCqqTIvqYa
zU8E9Tn2ncIWJBvN8xhfdx3nq8HsL7pvENb1xcasLErC8HilLoKkzdxxiXd17uc1Edj+hb3+Ro5Z
duaKLim/jIFQKACYm32qwf6uFO2Djkoge/UmBoxtqG0IKccCbAL4FxSWQ9uI2m3guwXbFPfrWYaW
CnYZ1kiZBFyV+ghbvspISbM/8Hjw0LkyxomonNuW9o78o4KJxMVjoxIB5DKz7xmOeUGHj435aqOM
wTrz7DdDc/CjMDnU1JzUU4OHnSH/rOjGmv1HuKBi7WjgXqVVpphXZmICoRqWjb9vKa4ZXNqfnYip
IuwEy8Xiba/TArxDjf1dPOKNe2uYcHthsTUNsU8puTB1zG9exfZOVuSNWDiCYKi2lVLozFTIwwdc
ivDTyFUJYR8w6rwr1KMVlmgoXXgvZbPwff/eB+6Ap6A4NnZrz8KarY3sVtr4iJrwhRLExQoCEniw
MvjJVXUL8m6XVJC9nH6Fc2ibJU26NX3/tW3JLY8wPAz6EYtkDfdvw7T5w8k9GwNO8Z4W3nUU3g55
/NQq+rG3KJIKqm/s0hve/bjgfHQBNYQNEAS28uVK+h9arGkRRkilLED3pt/6EPMc6+RA8oTWEWhJ
l6aonU1nG6e6CmGjGaYAMIguMwxyLUjSwxlaF5wA9DjbVFrFoT69h6r1GoD5YMCgMcYVMZxLkgP7
vAbl0Y9c94aI4jTRs92oDYJgaQKPwKB2YCNqbGNDINdR4CvrwIbMOWD045LNvlnrgCGirGZnppTu
M4ZYwqSKedLKMjybmEdXDV4+WOlqvML8SPNHSKlxgaazykTezDQtYx0YfQpJQkkGju0GtOF64JHC
kkxJNYXeSgkpxdNqubJh286lFqok9/uQhlklmitkd5ZQDe15SJT9+P9E0V1/Z6f35Lv6n//js//n
zywfysDz6//19y+rP7/+q+X0b19wIQjq4dp8l8Ptm7EI/5Q/9Ndv/qM//Kfvf0SrRV39z5Xa/10m
3+nf21b5/T91WgOdVuAkhoetOo6pOjSq/tm1aog/DMOxmCdrquH8qeD+pdMa2h8CyJfgvI2yqkvL
/ned1v7DFqrUOUk4tq0zXPivdK3q/KG/Na1KDeuIhZKsGpLboE8q7uf7LUi96l/+m/bf7d6sGPIa
yTIqtE0EIsPW0uxJzcavvPaZBvh4KfLE9K+SrAJv9b3HPKRWE2Vp2Ua7GxWDva1ZX2VWTT3OzrJj
Y9c06gSzjYBMQiOOpg6AnPzf8fdDXEE2KUoDSmeln//Dw375syH2n9ImuWRBWnMDdf1XVv6P1bHS
4H8Iz1CepGGT1/v7HfK7vjJpAgqXQSZfoix5MfM0XLs1b8vypQmn3i6ldNYEi+luyYqNiOyNr6sx
3LwSB5ZypgCPLppm6vMgztT3eK80Dci+ETwMXvs1McHqooR9Mglkpia4OozVA76AbtYkROihuhyZ
qjf7dozenGH4jjq/BwH/m71VxF4nt1NHHsl9B0xcqrqLNA/ffN3c61p9bQo72WTQtjsjnobxLGu+
HTN/G1A/hjo4kn8jh1R/y4nfNlXlgG8Z53XpfWlt8Fx6ajmrpNMsLHJJdq1u8WqaYw8Nr7oYZfZI
GOQt8H8Aop1wOtWZjVOAuiRsMug5uWptO/ZjRRM+ScToxFI3Y+mdZame+zEks49JFcQerc5kvuDK
fep+fdUDRL482OZdPffx7NVhcK0ewyTcRGa1ISW5UL1wnwoDYSPDHMIpZ+QYpwrBtZcWhKH139Ar
F00WPhgaZX56qd/UrKGjwr8JtdtCjJy5QHdynMTEy/ZDieU56w+83045qbP8kEclp5tSATXXrjS8
ZRYmhsI/VqTtwpTenEi9Fel4tCv/DoIy8oGFY2hV8j1NIKS2otfE9k5+pW2TuNnaGKCdwLhzlsd7
dsrD4qqO2N58SdW8zw4r3qjAgPTxvRFMzyqxFnpwDGrnZob1czHGZ+nuGyPYJk0GNAEob1GuB//I
VnNbEQF3OHoTZ81P053RgXZk3s6sLVg08Tpz4TAryiGnEcKu7EMOxodY0sLViGbrRbEl5PJaOnRs
UwVIsnyWYihShbVKozPObEig4lMJaLGV46ubtA8NLMwyMxC5cMkYNOS0yomz6r42jWMetkg6uCpF
u2k5DvjjsQ/ZheaFePek9mLVPlAP2X+5gvwteKZVmV8jW9kXEMEj+DySg5VJ5oKmQmXe9vbBB68U
e7z+gTxWwrnokfIRif4wnX+oInrXMdVhqQF/TnMLSUb3tVCsN4GyBm4wCeKNkigb4nh7D8NCTsGE
ZCGJE2Vbo5bXkb3tvfaCNqomA7Yk6z1MUYG61KFeAqQ++/YP5un3uvMPdl9/RjYGnGAE09uquCAT
aF1V4FyztqNAI3/Q9CerCeGj8eovH8MuAWjgLB2Dvik7IO5BENG2Pt04PPkZkZFGX5iiPwVJ9cRe
n4lBLX76yYbna9Zx5fjgsKfXUy2P06/YOBBmfZncyE9izVGPqqfddKt56VJ84q54dLJNkci3YiDm
ixnL9Mf3ygjfgZ89NMei0u9Gi3zrtg95RmCgdCi+T49j728DhxO3Vx60IiWBmxSPY0XIRYTjGXfe
xq+9PbO2TQoeFH7Pzcs452CX+AZMsodveSi6iDgdqIh6SsM0bf/dsuq7XvkRNM1Lbu4cY2001Zet
9p84FFqQuyoBOuqfy0yoi8aVP9LMT75a75KBFwuzBJo2tERbF/LZ84oXOsaea2ytfRidK9uAIqde
KriIXabfYwfTWxcULwyeOYqlH0M87LUGBFmfbPDCv7Flvsep+Zy69YOPsO1KnQIDkzKT/DSw5gR9
vmjrfi2N4qr1BFb1+Jo7wV1nIw+iLdrEgEKwqy4bgJ1I/APd887VV0bsLwhDefKmj5RBUr9UqOBN
fCIluVRSbgqrYfDu1PWDEPKgj+22EONOwFxn33/CJ3OtkdsIoZml/VTU9t137RcSVbec5svUSdfW
ODzAIzkrPQcAnghsKA86/5w14LlSbnmFlV7hzsnw7Oe5t3FJnwacC0Ktw4jCZpvQM2Q5Y4spfjVQ
MAOMGHALNoGKFDpqgirxj5NHQKYPn/1KOce9f/CJyDAItDOiPXRa7qskPnqGsk/ydp+24SbLWH2w
kfUlZgdsH4dpAasp+bK77aBGxzRwfoyeXa0RjCeQ3zKLV6rnHJ06PcuiJ0qhn1LpotywTtLCuaFX
s2mjGxbbF0WOz609cODngFejxzhqzlkhPUGOBR0bsGsGkHmN4eWG0ZbY1ZHExKWf0C6G99S4ykM2
Kpu0DAgyxgs9cndWH+J6u1dBcNBOhOwAQDWvSmZeNZnsXfcJKeVBNs1FaMEjzZrt8MBNQ5lh8iOE
Rd8Exb0q0XSoAiClFKld9cIAqxfBiLNOpea+AIO3Tes9O9hd9kLEdYs9c1Xb1iFp2+mCKEX8WEbl
Uo+jo9rcY0ppnLE+RZSX9Byku5TeKrcHmyD8q+nVL5VZPNkhq15lGaxQw7Cua72Yokk4fJfoJtmC
CPsEN9euXYZz2YEZlgQW5tS+ezYZDepUyc86hX/ducWTVwsygzRWlSeRRq9uGHyrpv/Rqg3zU9Bn
iWzPKc/t4GYb4bGoYVAtC/8WVsmbtMCQALGjp+PHaf277LO1L946ABediN76DFezNLptFpHSB+CB
uwPewzHJ+nNrWJhbjacstvejpu7ot5yu90jeOy8aPnErAtNvsL4JZjk8RIPCG40/R4zkI/FJoyFU
sZtADIZ39egX5EegZi51KKc+RSuMF9oFsYUrUucjZPxvxo60qI3pU5EmG40G43g4GJp+iQP/5iTV
gzFkt5J2It8onr9D1rj2zxsfLYLcXk1vZ9HKBaPxXQSJ2taydcJfkVygNUZ5PAsjBfCNna4zqd1x
6WsT/O7Yp96+N5ubaSivtHU9lnrFtUdu7kKt3gL2KgYUp2xNnQ+h11I8lHVwaSocoVnwFoJbqz3v
nEo2TAIqQoq7Lwae2lvgMBSd/UfGqM6dwGmq2nkXVTGzsxHsIzPeuU4zHGsqxRE76GghOPmNfXZp
ce0/eZRbL3OPxk1GYzvf6R6w2HOqQwrFI4C2010HLfcvPWriMQZbHghjFw2psfZZXyOwVXWqadvB
Wro1XAZL8S6GQs2janRPQOJpzLRhZZoR6cuYravqBuGak2Z4Ttuvru+MDaOWS61BbBCZtg3VgMyd
gj6mMsrHycZgvqLosbe9uZRVNvdl/hB1wyPHHXZ7Yw8xkEjaUEXvkRera6iEqCvKuIoU/410wrMy
eMDQNPeTaXWxSg2uQpj+XmTF6NIe4ePphA/GUSeMzQwFMEGULnk6xN7x2Og2iMnZhK4t2thmNQlO
TpvPMG0/le7k4VRdnMKQKlnpbwbeb1TAul2nxgSXYPhlxtWsDORN7ZKz45B2bL3PIC8OOcMUEAfK
EVc6AZhm/GFzch8rc5cFOpbultsVMt41kiEgcjS8+OWRwTyNNAUUzHGw3gUHiSUdpJSP0MbnGMmT
7XCpaJBFeDUCWmCA7QX4G0DlzIKaXJmpmPTLpw9V38hFq2uLMneZfvbuTxCrEDqiH+YN2bJLuOD5
pA3UPv1g+ypW3PXD2JN9ypS03dSEt2eF5TmzVaBiSKMnj+COFz3lCnoIxtPFCNkUgBDZM8IPKacw
govhQ5eWsBEQTfF3jzPiMeJd+li+UM4WakeCvIV6qAQXw8EbWBB/n/uF6VNl07629KJ6E8qBVR3f
PaE8YbcL13BuWYfIXNsIpIUJTLoMDqZPPDLyKTDGoRqeRa+tKj/qdzCYwGhwKWMWIKyza09KbGR/
VHCJFnpDnLKk23o5EHha+paWTrhGbWX4MYJ1VRxFV80iySnViamdZCYFd7XU81PEejp306REwo3S
jd/gp1OLnHbkUvxkmq0umC1sa1slPpqOmxZDzzaRHgnmLCD+hxJvaGP32BlkHNKhvOSmQpJAql+Y
kY91yDxfjlh9bDts57yP/eRN0+knz63QXKLarRu6AJlU7wreK7arX2Fb4MsnvG9tFbBSBGRS4FpU
CzNCYxaCY1Jdgyi2ZgXNwQzvzDtNIoTN08kPUJxaySHSltGpZJmZhRVDKofVnVHrRG9y/ZuWUGtm
BvHVrj3teTCGVZGf0txUz6VHn0A/9kf6NNlNVe8grFo6MSU+Au2TpmsSp/bNq2pzD3V9GUv0oqBq
KfLqwDcS+wsBzUhKgnU3XwrBX044BssyEM9q5lzNYizXWhAkcJ/c8O6wHceENHSMOjxMlvByTPw6
OgzizuZq0GndvB3hpeapRSiq27SThYaysLhmr9r12S2SPbg6xcBpgOOqBi1iB0CYoITznFx85s4r
3eSJslUJqxM1DciR0fvmRvj61W78jZ4XHJytAsJFhhOhIWsErOsUYMmZZ9m7X4AApwcwnZf9dx5P
tRyxz/y/xP1Z2/EVsDgliT/p6KwhLa5tsjAYptVkqznpg+Q5F25+kVX6ppjthyFfBRrvwQT2w7UQ
yGBgJyuJ1DYDzLEL0u6Qd8oLo39ClTSkrlSLwFfqRqjfsS1YVZnAB/ZWTztYEIPQuGrEp0wUF20k
OOOT8ael2bVoGMYLDgeDcIvCMUdSt0IJVPcSesdc6Wx2btDqAOqB0MvecP7v6GdaU58xGwz3OUrL
apPvPa4hc0WD8xsXyvvAYaIzOMH3L2bx6FOpRRxkmj4BfQgpIKHlnAwGQBGCvWifMOoWMjXPAFym
cTlb+zRuMLLxS41pkv+Sm6bpn8zhRWbgqfNa4H1tFWb5EJN1rNYxPlsDkEWF5BkUBoIAEC5Wwz1T
NXqEEsk0PXCwi6hkL7Qfcu8T9k67e854c3obxRq7SIi8uaJo616bXkQWH/RXkQON14j+MZo2Hjy3
Efcyqp6TOFmH0yQnCo6IyvyHcyquCFa9duFwE5n1pZX6ulLIx9A83CxM3koH0/WMBUD5EJcQzHDS
6A6ho2UfVd9Gkz8rnr7KzPFb+BRTA++etfKNwN0XpQA/XT7tmgzJaE6xf2IpxJwiJyZVbIwCTSF9
gIVuWRMNcYu+n+tG8VVZzaWC+FSRJTu5ZbJRpy2ykpNSzOkK4WHBGYKmy4E53rW9KjaplV1osMJD
jIbtdt3FLeXFaIwKIZcFx/8/7J3HkuRIlmX/ZdaFFAVTAIvZGHUjbs7MWWwgTsE5x9f3UYsikdlV
2V2LFukRmUVFZWY4gYEonr5377lw4xf1DOshq2hnVTJ+MiHbkBT5NSJvHwNwFhHFxKbI+Ow54SfQ
c9a0Jj/yiHlTiGKb8WV0xOFwHQU8+I43tRt/sr4HXbzWTBfqhNhor41ZfpjrQSK8twSkYNfEThtQ
lrUFzajeydZOxNbA6ZgzVzHDxZgXdJhCgRTF9eDne56VCF87Ow2IqJ2hMcVIbrs4vkemxhs2q29C
vAZb/OLhMi/JK2inVkfVYT4GRncMYvuoW+280fENNUiPo4LueXEcB7Z4ZW3gmY5A8780iX6N/fFr
6FgvSkGaQ1QbIwLBFrqhDsqmcHhyAlBFJWMSJUBhWfedYeXq1b3lQUfQYVnJkkoxoEkvUoaggXsT
e8xcwc2365hglK3vNmfdmG6Y72uKStjHz5OMbXadUbOY6ND1ZoHYsL5JigYPWgJdyAD0aDvEaLRs
42oRNPg0mIuGI34XZFVs/e+1ZH7qjY60XLJ6xjnPl3HcP9Ol/yRLZjtGG55YxfntqMM6aE8SuF2v
Twzh62ElZY/EdYTS2orwhMqTXAoyZqN8XLY8jWVAwrnbMzZFs1cw/w+UnnISgFSc4c5N513a+xWs
1BMhRkCKpIGMBEICS+SZDemW2cNn4ksYGTkt9OQRxOt+GsMcfs+AdtEkDjZx+g/9BxEdwLhTqH+N
l5Fz2KD8a3J21UMrrkq/QAtAvwTbIJULGsylZY0Dow0tW1URr24TPYAWmqRID92majCZa5rf72b8
T2vSY74rDswjOm/0o8/MhhXqhfb76HAwzGJ5r34levaos+NZzExnRg/GCh7NaRifQxeNqDsB3w16
fVMnvErRvgHlNyFW+OvIt691B5RYlwERLVChLZLHTrB3YbrPtokYEUijeQP5DfMHwaqLvEyYU3HP
51OOCAgA+BBqh8GuntgrXMHk2jc96nnXvh+brNjYsNSFwzbG74CpDd6iQE5lmV9dxhQ+MCgvusu2
EdyxL3k0B5Ela16Zxr4oi/tW0A+sg3rtqLTBKDEKrqS/hGzgX7UzxVjmEDqLgmfpjq6AYyf2x5wX
LWhCoic1o8T2UPivvBHVaBtffKUVm9qIKauN09xY1ZL5OPne7SD2ymYcT6a9ikNVb1AdkPDpaasg
847jjOmwpIZajtjiN4F/yX/J9pRpxZNtMurroWhZJTFj4T3gAqwW+gLIWrgNJ0xtWmTvfRRtbm7r
G6OIH9l00BIzyBWje6PEzt62kc5tkIKiNI16GekgE+eGDxiZGcuP5q1haNOjKTxtO2DbmaUteOOH
Fsbjhras628DQr9cgF+LYqhQU0VavS9y5GCU3ixkVbgypb4ftQ59X8TYOvKzt9bL7HUJs24VGVjH
Z/hFc94v2958jrsn0fp7T5a3ilCqJxrtBw0Nda0m8PoMHnYgtsbQBhIzvJc6hQxkF7DZSoQH8yBP
UILvgp6XVe3Ri0KIQyIdUO6vKWN9C0Zr23Twhcv5BVJevepnNkMW9YaTNh+kmIJrGruXJgfumKT9
JwgHcjU6Sm4X2SvH6IGKMd7ZoHEfhsGLRkJT1vMvgZhZ+ev+06q7ZsU8pk4GIOoOyzab6rWIq1ut
ozQfTMCjSUFCz9AlVJ8wvGDe8r6vcLaW+XhTGyyWuUG/YQqSH5VZd8iBXSyfpFIPYOOt1hHLsUS9
ieIiZB0Sh2zAPOklRE3aNR8/3jshcUFTxYHMmmEgnmrPlSNVxC4kA5i3LcLQU25GX2mkp0+Ow74C
zSys/oItpYe2T5ZfUnNuUsMoNtGnJCNliYAJR/5gP2vpU570D3o8f7H90QnJ7aW5a0L9DATrR16l
dGoMgLPoS6x5+EzEuG+4vVZFAeMd6/DgDe+JQYQjefaQJT2VC0p2cqa5P7ok/HIa/3NEvrhloCrR
Go3Y4z4rHXGc02ps9zr8PWafHeshvbdDbxtIKoZUP0Bn3jIjoUM0bvXaL5e9qDBwz6S8zsjnFijv
sSiYMTMPSfKhZZGl2YAP6NN0M+jTMagFytfphkQwSC97CE0PZdsRVEjmwhps97deeUiMrH0jOsC/
Kj/eTQgK75ryqsUgHOU+lHfAlkjZyL23cn9DTQKYud2PpDnI6KQZ6e0MXSITmruaDcZHofaRSd7y
BrevTM2JSB/O4NaLdUyvFTuxqM2udZuYqnzINnrPdcrwcQFzO5aILdOZhcXsNm0DCIcsghV4Mgo4
czqQDoWc3frOdY3Ykr4ndU+yaXaeDANaj9oUsd6xU4cfAWOLdK02eha4IYCtZ/DJm6jdpsiu9IKf
6Xv3KPhjzNYOoUbNQbb6m229Sqd9QffyPA71q8R4PCXDj6QxOG7CJe1+uKJrAyiOLLG4v+68bVoQ
7xC8yGDcZ+aaCqNkBjV14hkbAJHXBnsaNLmcR2gcc++yTYzbrdM6Gy082BXvcYMOImlcO0E0WKSa
nVm/y6IQ6oZUSx64MQQUqEPgi9HDk5u5SOO1LVjYmNRZO6TZUujeioX9ylEJZNgYBU/jYnLGk5YZ
8XWuEwHDaxMptNshsYlIUXe+nZqYkHJ0FkxzpgvJQUgd0T18JzT9pAg2/ilDV4I+lrqqiMnAQ5QA
e5n3fhMvB9UQdcfPJNRdHkmHwLOk/yTHAV8eLylBPm2o40/3QZngc75JLHSDWUmyVQEVL9Dkduy9
L0f6Asl4uBaJt+9dhEmlvoflgQguqB67OHkLLAoHqsa9o973jvftmxFsPA0Mj6uhmbDoAtZjiXnE
fAGD6+wNiDqVvgw7mreWI966nrVP3ss7r4KOMtQQvSqKsabXhm3YDOcQpslWzhMfyQo7UHAlu5Ug
TXELSZ6zIR5WqUvcl5W6YuF6Be+cLF8DzgLlD1ckj0mWCSZxCr2cpGbsJIY+3Jr52CB9RGQih68W
vtPKGie5Tbz+wUDr3MrsLsiCDc2CjUbbchm0RA2LOOaIW8j/DQhqwixt8C0a8JMBY/Qc+suo9G7i
IAJomOBeykYWrG2oBPnA0qWHghPyFnwU3BLSvsMY2x39iJ2ua1avWH52InEsBsjEXi7CUW19+2rv
5gaAAbgBB68U32JAGmy6ccpNsef+1ImAW/WV9dLZNjSOyemPfZJ/NKVbruuWh1uLBIOQGpkWAE2P
9mNWyf48NWTgXmJIEejKvsu2mK2vEpEWW7cP51UJ1mRpY7RKJ+ulmZhVzIQbrYeGn2rET4QuMWp0
d12QXUdN1O/7ub3x7XnZZw8zXQQw4vG6Yr8t8XJtE5dFFqnYOohpOjMEf8ljHDB17NFZsnkpDJAI
MAQZofM0ssb6cfjUzDi6XJD7S6DdxwaXNp4QF15/tgPmczMwuF3WYeStC7Lm/PiG8yCWhWuu64hL
2VspfBF2o0vPexpDJ180JTzrAkeYFqF7rKnvr0PEUXY958eZ8pLGEoHdkW5Y29nNbpNMkweQmneo
fSXWgrDfW/1UXiF13YJ2Q2aQgD5vbMPdsLuPVlFPP9BvOrmiwrqP+2F8rQbwG5Y/kRTGtqkApm8G
09qeNCU9QuvmUcpTwFdrBjgo8RsxM7bBEZWgANmA7iQTMJT2VkOh6EB3BsEUm3dYCix5w/oyb93W
xmYk9DesgumWzw+lO8mHveoU1tykV67lf4cOXRI7A17Ar0WTCl45QcxaT/qVZWtPvHg+66p+JFgP
rXXhbcPUI+Kr0yQcCRHAV8yeBq8/oSDxgf0rmXV/07qQbQGMLlDCxx+jUB5lsGVlL78zYHarriPj
2GpOwHZXhpmKA/1eqv8cxClM82lfZ2w3c3wjmmOo3NJPX7ZXmOfaB5zNBZ3wsEju61isJujJuzZs
1u5gRVsX1CH86ru4aV/sDnRiZU8Hywd+lODnXvWhRhNHdreRhb4uGyEH5Dx0vJenY16493VUFYeg
uG20yb+KqJK8EsWlqtY2FEcl7AgkWxIOBTyJjGTObmuV2ovPDhhSSWkShhNivfGR+LXGcOyF9tAI
g+Qd0LYsQbta+o9ahKw8ICjrxMjWJDups0C/NU5Iu0tbWczXD516CQ4mTK7cwGsLPhpz2+yvJSny
TN1mnA8YoXTT+e7p68OMNg6eZ/RHw4XdmdZP9GrThwSIRRg7DjyPYFymWvmDKwwf0KSwspUKj9Fk
0EVH0/WJOknyaasLLn+INQ7Bu4phS+/CATdJWT4mfg/zXtjeLvABnOlVBKBAP1AwJAtHuKRYDriK
s9mmpdKHtxVOq4U5amfT7ex9YlXvdlYzJR+ls+nrLFzZkXEeY2dJfVZY2YFY5usgljj1jetSWORY
A+9N4D9VJIkytKtooExG8yA9HM/z7N6YDCRLaknyzdf5iH63Mq48Me1NOj94we9dnFAx5CzLWhZD
fVWO/slFyK9r6Y3rRi9DgG61A22TfFgzOtYiu80jrEdRM34j3nwynXADpfM6SfU3WTOHQw8PwoZk
2wZ9YgBAhbAoZHclQWKtk5wd5tYMtPsMw58+v2Bdea705JV7gcnGOUw0KiYqyZIB5+h9ur7/Hff6
bfWqGdNjHtCMCyaf93enHR3RXGVJMu/0LLxutPQR6vZnHxBNVsdMQRBXD3l8pXGrbelqofzI7vKo
fa+tEAmnIMYYdtOnYPijCpFxZqI58mrm/NxYnpEd3EK7nRK926SxfQ+PLjlikXdXf5lznHV1oZJJ
Zl7mZvdqjdgBK2K0Q/8jS+kkjVn2pFvdQ+PKNwcxIv5MwkYGuuz2619ikUKDTRjPjDJ9TiICf4UL
Gcpu75w6JkVFGLTXwKmsMWxRjS8suuZrI3SfE+TVKFPSMQBYSl06KDjsOKEiLTPA3AHb/9mkNxs4
/rsWG7FqQH7nVGxBqbq3Q7iHEe+sE1wqkXVVdzYJ2ykTXCe7K5rqNfaDl79MXY3PrumztRmMaA+k
TZQ4nRM9qSL25Fp8SxokHpJuDZIDHJTpXsmS2JjZqe8dMxqWuXlkMgTNI0E6zj587U9RuhqHQK6K
uip3BnN7AI4H9Fo+u2VJYF6Bsl1zXWcTMHZBTzrcZq7cJG7cr/5H1JTX0UdNb+m7/b1+8qKJ/Ie4
8v8hzaX9p/b45VSyjf3VHa++/q/meOs3KRwdLzvrhWEZmNn/Kro0jd8MLPC6Z0j+3zaRT/7dHG//
hkTT9tju6S6ENxOlZlN0bfh//w++eVuayBeFLnXdRHX574gudd3gt/wqu2SSgiMUQbwu4T7bjqVk
mb/ILkmbFX0exPBQACTVZ9FiH5qHxluOmntODLHmdfaYU85EMyr1EqtoEXVQ7iHrLdowfhkbg9op
iJc2dF6aAxp8yeTdH+J36uh+GbXmkRWER+ndYZcro+nk4juswWb7onow4uButI0r8rtvB60mOsvC
nOaUDqjCsrlB3Mmb3cFmy1E5BlpH/Pk8uqpUJ1IL26egJFpifL0dJBaKmUQD5iI1EnnRrnO7b1ZW
yLeKlJFFkkm2fzm/RGYJLZXmXIuJNkuQ9Qv6Jijsa++cUR0uuGDauqrZRLnruB74IfCIoanjea76
17j3z7KyMVeTR8nnNFp+pC8A4ui6A+nI97dWyH/iKtKcD3oiw+m8CoMy27aIRbcZMFwObRoY5Arf
gPHaVdTj8Xsz1Ly6acD6Id0At+cE8voDrcoUbDIn6Fr00J062AqmJOqDxRlnoQ+0Z6fHL9h3dbv2
nOEgUzxqhWM9iMbYjzYutJRdii9ASdsuZ7HRCpx1RNQFwrupbJyjlcFvtvXgyyaic3E5frcejiNF
HxOg6P1yXsBzAA90sOG4HHnWt3eDEV2NBKAuqrFv18Iq9yPDsoX+Yg/EWwi2Sled8yI5kxBo1haj
MbevqPZEMm7sBvz0pq/yHQBXhn4959xFXjSCDi1nY9el/MixLN2VDEDAQVtDLjm5K86IEhu69xbI
wL4u53Vtp+SFTienMigI1ZUQwAsXjjslq0TWLyIkziEIlF/bGDaJiW1LuOZ5shwP7KJzaOgBbvu0
3tXaqG0bpNILmA33qd7nWwM87mLM7+dMFawce+lY2lr3vB8BA6PexXCjoR1ZVENt0scPATwTXn65
l4XnnEQ2LxOLhD1eedy9FdM4mQEl7qf6q2b8gaSMUhaoD8S+kf4USDNwbjp5YZeHoPUFu4z0KrYw
n46GzVMgeQTNWrcBEB3YIGjrxLPvHGu+Q6nmrtKyMUhIYfAXq4aXuvQyZa9UMTkKA/wP0OGF/jRQ
WGdVu1LPalXZJP2Zt1pJGDv/HvH6Wsh+xtnb0TjlBptjLoKfgdBpo/ckgmPcDgc/k7s89s9NJs9B
AjJxgLg9OLtZ7eEENKvUooAKdRQ4OlA25grK3caItx+gOUQ+HygNWUT8Hc7KtwC2IO6r5F0wiib1
CdsTFX2HnapOya/oEKBMGPdWLu2Nyz0RCHnq5nPjEBgXJrTpcvXkthgoaAIuU/WsIxa0TCSXqXeG
GaSe/fuRK8BqIFfVyH8IwOywbWgQprbjSaKVINy4o2DgPjW8+Lu2jRbJbPotjJzHBfqiLkcgamo1
asz2Meu7c8MGfJkU4itrmYqb0AkMZngoqxoanxb3LImPg/HaBjzGfhW/6yH2Ccek4+4M1SHsmLMU
8hSBIwPWKL4023mhOohgF1mMsSaQHV33lcvWwz8W4NjNry83RpfwvKqbxyTRYtHUPCrq2hUBvT72
+IsUwTmyPu++jyRrXKQ9D7r9gqgMY2VTmfupLiD3srTlNsASx9JVQ5FsJD17Goto23itsYV5ma9B
9j5T6RLXNGHOQTD8ykYkXg280NYZ6QOOPY8nxBhHs3kpKhQYboWYzbS9fT3a5sH+ebu7LTlBkuYy
XlHSmLLyNs0TqiiCOlajlHvDYIGbOa2XVY2nihNM1z03zNVknnHqGQt6ZZAtRHWonfA9YFq4QDLe
rMb6PPbymc11OPJxGmkKcJBb/NP9EuXroxHT4xYxIY8Gf02uCerN+LN0eEoc69bsuqvL5SyDmegG
xGUwJOhqZu5G1O7BCGf6mbwW5lyZXsrR5RFP4Q4y7wjS+P3noq4eaipuEWrry+vTU+f1siqyppyM
5mm0oOCzGLgjR12NHNnl0AlvRr1jL81MeRdTYuFqcNNLoekPxIF94B5nsXPLCkA9M1uY4KRgdmyZ
WCG7du1ayQN9bETmbFtNbnfhchwNB+t6PLPwMxsDeRC5D0PMrTSppYBUopbXAd4r72zm7tn0kVMT
pHIiV7NZdHr4rhdTBG+FAY8bv6svGfrw/fJoWT4yQSyIeMZvhLhVXxw3/FpLvebyXu6awD6bg4yW
TDpRLXA3YpClC1zxn6R6o88m/6rlX7jvuZN653z5uezNOX00mEW3BQt6r6ulWzf4pkkdVJrwBCdY
36rY3pWCebdvy5Mc9I+KmNXR4IvVYYLyQcYX3yZc4HzMDpkpXyV64lXGEuUJE67BhAu0gFXrntXH
n0uXAGrnrCfOTurNsQkZf6jX2uWgYNpwvXkjUdQtfb3DVR2+j22JR13w4Wwc6g7bBtRryyaOHiWk
zkXq8kK7HBAU7jWyGT3NIBGQUab6DyayY/5wIav46XiFIDxfBSnvhHA2VuBInvVEfRT1R5sMJEPJ
B5rgsPLN6aMgqTCzSFIN3LfQhyFcBQjpVZ9dfVwUW96WN98xq1dBZ7y1Y+kRrziZXFCQNnHlLSd1
a+g9xk0nfEtVNIyTcILN2NhjwMc0lq0vl0mdEM1lZ2SE/UlMCiCLVGoRqqctafc+Ea/oS8N36pB+
WQ9yBb7hc8Y1soiUgTSTTI8i8y4bixcr47tL9SIz41Qhvm4vF6+riZsBXroqa47icq5Tu1fiRRIF
uTRTQQkjCOEuZgZpWc+rqHKpSCLZHi7HMiOoWuAhevcECwlXyLc4FvUOuxxHGaHaQJYCjZYPeHkk
eoVN9OpdX5Mom1vBujXVCSrzG4yNP78OC4631OTQrqeIi5S5xXEyEY9ELT9b6wxsSNW1G+GlCJir
1RadpsBYFCVHl4R8yeWjXT5xNvFem+0eKQ4TlMulsKLg05n768vDDRU+WlYCbPg4fJYZj3sjKULj
b6mu72iDn3bUA/Pzn6baWxodGk8Nl6Y9ts2qDK5ZeRFZ8Z3kDPPAa5hgLpe0ahrCa72ry+dwQ7RR
fntzeZlHjn/W6w5fPeVJNaD5Vae6IUl1SbDRCtwV3GCbq1irtamkCFonuk9gMeFEwjn6nfZ9+YVW
4x1d27lFfMgjKjuG2HQUw6p4h22KBCPwV0VzkwjvK6m7F8ALzLx7kkz1ZN5kDQebJYQg2PVHbxPN
clkdLnd9YBhXyCohvnEq+oxkUaFCwfkGCmY4k3G30yb73bTGdn05kMsXXk66o05RGdo0LbpToVDE
6s3P/UnlNsEjNmxm/uW8aUPI3ROlOSnMW+n0wVaqQgogxskKWRmbNnszg2dX8B/VGqqWvbLUDsKK
7uMq5+07pe9xx1vaCiGmwD2EHUOhWU3tteEi5YZkhU7eRwasK0Y/d5HnIeOWUatdwZI9znVFAHIG
6ZdeAw3jeWnXIFfMHh5vk82IbK3pqsfuhilexc7x1PoexFaLkIPAG+G8ZwQNT22P0DPhrphOdKJZ
jQHJ/rxzL9syOSP5GBmZqmIo9vgjGJA94akVi5TALD0V3s+roJf9OeiyjXqcG7UPCgI0xDG+46Ds
dpFduSujJ08tyO4vf315Xmc/f8hcUmbRi+/KgvzgMmOj5pwjahi1RIaauyf/UP3jrN4CBX1e9By3
cdO/+8qrNqn9XdbbO7Vy6XH67BVkS4O3LyYGF+pedgngTg264hXg2sj/1AGjIbUKKDz5DvwOqvJT
b5dJ7TvGgt/icdjcL6vs1vU5HZdn+LIatDiJljU0BsAvJDig+6mduF0nIxM8hIdYtm1iQZsiuE6J
KN6yp3UBMCi9SDzc+AWbhaoKEKRYMfQcs3av6CgzpEcxY2QBEQOs+mPgv5WYkCGqxAAkdGNPS6hZ
JcL+nj13344z6Qjc9ZHBHzW9YI2p+d8KXfWRnJq85JzBbEJjGCWcWhI6nd/ExdB+1sXhxD19uZqo
efDBTPmBHhZMdHbonXfqQo/hZfRep1xvtYSrlpndFh6KBXmK7ehd/X/gUIlDK88rd4Zkzp3sIw61
dXnudPckJ7m73N5hSE2s0YAFJEk1de1Y/uPlUfE7Ho3eTZ40UFtTHL77quhQP9lj56ouDMg5cxGq
wj7J2WrwaFFaNwvW3YOe5TQSu3KhBdbt3x+ytHkqxvyNXO1tgSlDlQRonSDzJPJgcqhaCN+g69l8
DAZriWEkiwiCx0LNHnzMNlS6fGLDlztVo7FlQQwVZsxAvXNp6J9DtGt5asXBNcgCQVtxPyTT7eUF
rr6E/FFWscFO9rHPnkN1NYaSMdfg3TmNdk7niICEnytBhX/eNgM0cjnq73l8jsLm8jsvH/Dnt9Iu
Ac+c8ngiuLQecmmc1FEZI6OHLLQ26HsIplR7K/RlqoGS2kx1T/0ArKGil8LX8k4mbN1FsmtSwdUD
X5aDVoCYQ6s8LtmgqzpDFZ7jK0kAPy4/32cBnND6Wwhy+goYB8IlYjnVfiI0ruhXBmvhTxhJwxFi
0Nat++dC3a/hwKpWVwRz47dtp7neYQDBoWUZ65CnWWI4XNExOqKwOxZETfdsNWsTn1/MZnV52WWj
oni0qxtdFQrqTM+JGa0IUbmfVb1x2Z2gm0UfixwLXh1vxcsGuAE2ROvm7lIny4ZFPZWEq0gqzkgz
P/qIKQA779zjMqr/6avYocnEhOzn7reapistgEuO/32l6TxXpkawZkirIghI/4zUMzQlKDTyeDoA
pr2xgRqv+iGoribBqQwtoiW5cTM23Xl5X7VU0zFn1nWrExpDICRcg9qs7/HubdXHUBu3TKrak4DD
5WVzr5oilRet+Xifs8ML7nLjXxonl63bn9uJ/2CONmxpUxkIuoXCcmkZ0hD8tUuHVEhHc+wRmY4H
r7esb8Ol7Uuf3PpIYAMqXd3/7/T+d9z1utAFcDnO/7822R/fcJy/pb82fP/xbT/bvq74zcAZb3ue
eenfmvzAn157x6O3S7v1ZzfYdX5Bouq/CWFAS4VT6pi0APirv3V9xW823nhLCMfm722s+38DDPzV
iw6b4Cdw4J940y31k35p+mqGDl5Vci/9gYTah77jh6Pjb+M+/2Yj81Fmca92srQ3OrBtDgTQIXUe
h9KWq2maPOYnwUM/xteznj/2Xf9aGt1hDnl3dEeIF+hNPfdAitZDIdutVUSHPtOv5yB7tJQjk5Wg
0NItwfeMzMWHp8c/ZCxOU+yhciNZop3GVZ6JDwp7xnGWsfcK7T2vY/jU5Q3OK21lins8CXddPZx6
x7myGBJjsqNzgfR3ek7L6kD3Fcsq3VIzDhSGDgJRR+4DTr2EVcnp+43RQaqhsaEz9OqJO63bx0i3
1w30uS4rd1lT8xafWWRaE349eRetmkc635ZDkode7NDTPQUBIFYff5AdLyGsb6wkfy2DcTPZ49Lp
wu9Z1svaa1E2iW2FhcCMsp2p6zdZ4O+bWRIchYm80oiZx/vhd6sxKtfaTAfFNo66rJG+ZlcOZnDI
0ZMSB6+9CzzDr3Y0KZdx95I08yK22rUVl4famDnXbKMK78Ytk+uQgF1XqdK9fH4iCHtb2fWByB9k
13BO0/khgh3DCwbpLtFoN2R7r1pjfCTi7xy19bvj06IPi6vOTPZGiY29YuI/aXSes12WQ07AfJYD
jHXjao2ekbmSvCVY+74wjtxOh9Aad6Fh4xlvEHPQaCXvfNmrKiubjsCzFjkUs5GN4+D6D53Vb0LC
q90UCBmE2rHXHyZHBbja8jVsy48BMTkZZF+id9Yg6LZ6Zu6HInolC5OxdNBf90WFzzZ+mHrMKU52
X3fVvgn7h9Gp3oZ4vBnC9tEo5NMM8VVGtCctYIWTVb7UXX4kPXhXhJ81/kxr9l400W3KAB1nY9HZ
9mPr1k4hKUJ1wUhFekJH8fGQTfVp0JMjmIBFPEWcarfZWOMpF3g9YwSrWXMXkla/cIluqBj7zzCM
At28jUja5VomnyrAg6IfT15E88mia+w7rwmxnBTu1KGEX1Gb6mje3pLB2UsRvQc0jWhcn9wSTFhb
vNUp1C6fjOBYrkgVYACsjsOqD1M+7rwwvqKfvkfH+gZGkUZDIuiUJ481HEH6aUtk5ggp4fuxIzXB
wLH5fwWgAYQ4A0rJsAFrc0vPO2/n7WQL2mD+mQIHNiqdRU1/BQ68sGgLVZV1V/v11o+qYM17+4wm
FPpfoizBSfyNqBn7oHmeNQTQzSj3GR2bMPaiRe4QilAjdOjEtxFna5f8Rkxk3nKUAckQyOYyEFVO
Tz2X3JomvIEQqUJtTnvHLQ89VuuFk9H4bSUPwUgGSlg8yEGe7VYAUpiOiL3vTE1tnRiAMrxPyIQ0
h2M9xdvAnclQStlQJ+ntlKkdvOrDBrex9kI6zF3p6wfQOk825lKiy+2VKLW3ngjf0GOTHg6euUk7
21k0tL02eNRTKEEEZowT5UegzukYvCSiK19HbUrW6KAn9m7DncgHwD/g7OjJQ6wyUGt5uHA2ulc8
zDH8Kobo2Vb9Wz55QP3IElkLtDv4PwokV36OTVQTG/CdmHJCNhxtSMiJIAV7Ke1qN/S0I43cfq7T
Ym34qMrw0FOdAFq8yVsMd5kTW9hVwHNlE+q6ViNqBcewavnET2RwjfdxnpxNy/sqPCYUWQPSr88q
E1hHi9ppYjRUoixYB572Uvi9uxN59uz2/l3Weq8sjG8N+yuCqIlpCiNHLgnd/p6BeUP1ZVNbZ/lr
qzEnckxcQuSFwCogk8CynZheM4F2Q43tsQ+HbU6fYjEO7DxlQ0Agyd6Q7b0SSmPR0qXwYkxrPlOR
3DDe//0C5783p/6XX/U7VtD/DjiQKgz/deGyQMI8f/1at6iv/1mxaK7zm0Uj1JUe02BKA4Oi4WfJ
ornebwboH0nxaXjy15pFd/kmvs0Df2N5pHKYf69ZdPs3JAc6PCFdOARe6vLfqVl+X7HYNj8cKJBn
GCYwd5pOfxhTd0YU6LT2icDRCNAlGE6W3T6o5s0v5+OflEZM438pjP76a3TYSLZroRbU+Ti/1tnT
XKFtmqdm22naoUNw5FohoXrwtSk+cMka82KiffPnv9T4p7/VFvxG2zU5nX/4rQkfTfeNucGgyHQk
JS6H6fYLJcDBnogc8aK9lLhWg7Das9lBK8yybZ8CxE9cAbHIqokWSPdoAIAzMuMt6tOV7kU/0Pjc
+JO478sPXU+evTY44/TbaSq502n2baM9/fkHUbuQfxCPfp493FsWFbQlHVQNvz97AuCbTPyy2aa4
MXPp79xQe/3zX6GkD//pd7jQlHQ2RAYjdPX3v+gVdIjOwFHGZgvN4AuMyYoaHNeAMdLi2/YEzIOj
BaohXf6gp7TySQXRE16xoRcdLcZtZdNu5o6ZJYKbanqoDGtTOsSBE7pTECqKB66PCAeBkj7ad0Z8
b6YbdaaZj0cQUuNVLYutTGAwtp69+i8+nLrQ/+kE6rRoUGUISSv19x8utGxkS7JqtjJ1Tm2helAK
SrIxZXwuU/POLeLPxHVOJpexSMnQiIfrviX7UZJbb1HLIvupQV9FWnllpN3GTSA36dnRyrtr1LI7
UoLIkjr1IDAWqV29RhhA3GQ8QAQlFXW4Cb34VQz56c8/Fk/6P/lYxBqzTgjTQRH++4/FTNN0Uodr
ZpAJNSGTWtgN7OVEzglYw+6k2eWa7VSO4J6xaGpeG5l5C38i9sOTaQl92ZLFiiS3X//5gf1+V83T
Rh6EMNRTJ3Hd8Lb7/XEJNiJFYsbAjdFmC/fQTUT9lOeGpkhKPiut3MWf/0Lzj8vY5TeahsXmTm3z
3D/cvbLVsynOQ3JoMGdmBqlb4hU/xgP5Y/dDiMFwEq+Bfte1tNXZUszkZKbewZzNnVakjzKKHvA0
wRwmJZfGrNsXN22UUrUyvi2yle/HQCvsHdbEZLIQq3R7wm82XuAdmDA9JWQKLiw7WfV290IR9/Ff
fLjf52z8PJ02siVTQK0XlvmHu3fQGWqhYsJg6bbnmgqlqIVc/gdpZ7YcKZZt2y/CDNiwgVd38FYu
ufpQvGCSIkTf93z9HeR5ifDQleyea1VWZVUZmeCw2c1ac465N0lic2HPkWPa+BuTF9mrKWIHkg4t
Zx/V4TbFKu1mdT6txRwfciMFkEFVWMBKSOQPtDf4wovE1XI4ArSFFKzfPzrD8XEPSDQFdnLADoZ8
oIH49vVvoit0MXaXN6Yxi7LMqdLgX3+PEZOk9DRNlHqL0SAg6gimZQ65h/bQc65RQMWwcRX5Nfdv
t6k3wJdM7QEyiLQVt62LqyG7V0askKo4hwboDi122LEhCAlnDnfqHLp9Yvz0Z2ywccp2p0BKytE7
iEkgob+i5gRIa5hC2rpkh67Vv9oALprGBJDbwLtk3lGlsul1wnjMax/kbJ1fz5Z2RXA8H5DzQNVo
cDV43+whg+vRao+QYZFL0uWfNftnP9m/UxgukOTZuJnYcIT9WJpoq/roDqwsu8Ech3DWvAKSNT2p
WvBB4gn3Zgcd1pZPZli5pQZCVxKcIjcUYT46DsMhbsPORxvRZ/Jnokgsp3kDTXsat3PcvyZZ2K5F
S8QKdfvUAgBVCRuRzki8fE7SoqpskwwqEKZPgH50WrvxbA9NCDfLejcRNRNlDyCzAF6kkBPnzjTy
0JZoASfemL8SNugvbCv6FXfxjza6UnuO+0Bd1oZTcKbSnsZY+VnEzqmRxSF3oJjXyySajuUjOeW6
HH4h3pSlfy9rsWlSGj3AZhB8ml5sZTfJWYbECkZUMVbosZp1UpYqhyCTJiatpJitvXJvkEUI3HVk
MCQEmAE0owUbLFm03TEjJmVlgKshqhc5TxPe+mn+JLFC+UVmr1GZEIJ8ow8c4EkFy9fjQGV5Vtst
uNVjS4rgerCK/VhWWKOEtDd9+Zgrzw4oCiLiHU/W3UnRFw+vk++mnpJ5piaIJhCvVL7CQAOsZ+5I
DYYPVLyOvfOeZM6pUIl08DtPA8o76tpNuGQp2pYnomchST0sfHraETCUZXhNNV3bQa/uNEX7H2bn
/7U+5SzrwZ/L4PLNmQabMMPSNOCJF/NykXV2Su++ZmKA3VMMOeRCeRARPbYi5RNJjXNQ3pUj7pSK
xpY1RXd5GhJXTHIGW5uSSO9gV+Q6jffEWNdT8UOzADzMIaGunGXzOD9lKStKvgjHcxNvMikJY3f2
FUr8nWG/NI3hrNouvgrYcwJXtldSpC8jXiozCzSQAX3h0hNHSkRPOG/pq3fCoYoQvurhwKG5YR0D
T1GuRgA6gyh2VhS/5Eq7kUr1riscUslBPFlB8ruLB7y3HHhaRX+pB57pRMFGi+ZdlEQfDvkW2IdJ
vME/cddJuUOIHCX+jTZSAY92iuNcJ5LW8uC/mJmDfQsteWcFdG8K6kh1UK2cNH3H4XOHgHuLg/uu
M/HuTGX3SHGMotjKSPXtwL5gbmZ7XeJnXWV19/jNLLrM/P+8UIvGtGHwbnVxwfacAnU05yatt5VR
PmfDdJfEyhprnNbktLkSBXc6xgiF1M6GZ607pwHRHc1xShWDeQjiaFEBmEih0t/f3NlnCzLMUUNj
Mabmal/cmSqKWgNwX2/1mXTUsCQKDejSuhvQCBI7v1XmadMGGGnYwazSxboii+Sn4vyoiJJcA3bi
kfffsEM/eVqGrqrCsSnSin/uyZ8bs01Vv4SnYZ3xO3IWTyFNcPgxZuOMcu7XNw/hk4Vb6qowLU1X
l+7C8pD+3FM7lcK5Hq5KoBbvhQGYmeD6g9oot50uD6lIHv1SI5ee473It19f/JMfy7UtKtuAwpeN
w9/XJoAlTsdoYNNA5Ewr+0eFdwAN7MoYwmmlG5Bnvr6g9skrl1BAlkXd1HS2fX9f0Rw471YJIEzd
Kn83KCLUJjzXMaaduZWeg6g/HtFqBcyS5TiTXrLFBeOy+P1uNf6GLPlm3/TpExAAeNGV6pZ+uW2S
ld0TAs4Q7JuDmuO+ZGeIeQmxBRy4afPNr9f//RSlbhjYo2zHYOBf/Hocw7L1/bzelqb6kjidFw8F
KZp0NQFYzyb5LFr6PAxUe7LwrR2jXUn03/rrmxDLS72YD6SO2pxuh2lb0rwccBp067FWqm0CpIRF
f0GbdD220J1RlNpaYEZfJ6m+ryQ5Yla665r4yYrz15wgFBegpQX0glQIdeQkO6n7crFfVpSSEzt9
NhCN6aYT444bEDUU6gpIq5zrfjWn7VlEk7Udg3TTRnR/q1QZV0JhCrZ57V//yM/HGVZAlQ6Q9e+p
XgIjsfMA3khQGvdWyKQ/5tp9JaTb9Ff43ZFlDBHcrDJ8N9TuzDr6IEENQAr32nC+LsBqfnNLy7r5
z2N3JC1c8t4sVP9/j3wK/bFZk6nF6SO+a51hS+biufL1PZCdl6GlBwNJb0Sy8s11lzF1eV1hkYvD
y14KTMtw+GN+maQSsOCbMKlm56BXxXMFxerrp61/smegdWaw/zQNU/Dvv68xjFE0qOVUbTMEbV1P
5h3P0lLwbVMsoKFLTADVX/rEa0r8FXQAC0QBCZyQBQR8nOUNtMSTcMTPf5fAJRIcTMttlk3z+PWt
fvY0/rzTiy8QDfWoE9pQbScbf0SgeVOQXn19iU8OtlIwjzOjSMDdl4WYQMZd6s9DtVUT5doutMA1
YG2tq9Aiq1MSKhQxuaWZ2H99WeOzheSP61oXq2nghPnIMa7aBvliwpZwle1iqRu3VIGv2h49foNO
FjWfdoMz/b2W5nVDMw4VccQhXxc44YbOG8LophfIGAiO5RRZpbVn2gkcMKx5Wafc1lToaMdVCKfS
eM15ca/ghmus+D0KAr4oA6Gc9G86M3vSWzaN5doupttEw6Crjc2pyljl/WJaqG4vXz+Bz9YWQxNs
WpEkU6u8qHTgYc5VUKFMbAozVjqeBlFdm3F4+/VlPvuQ/7zMxYecdLSoZNdXW6pIdySwVphy7sf5
qetTLxoJrJokEL2OztbX1/1sXP153YuPrEAlFbFRZgLp+3NOjWz0vX7yN1YZ7/183IR2/c0D/XQW
/W83ZJlU8jTtYkgRU6WHRkpuXIFUWTebQ9GGD8PE2djeakdMpZyT8xsE8KdAFj/GQWyTpNyhU8JB
YQZ3X//+fyq17F75dHFrGSyf0PKXF/PHTJbLTh/n0kIqbpg78KerplU5XSfVddrmt5AV79ra31mx
j35J/A5NjgCg6ZDusxu3T1UceCUs2yKEUYevau2MhiuM6h454P3UMHTr0LhGXfmcIXhmpXpfhk6l
xsfaOH/9S/6pyf33SyymXRUXGTvzi7pGTAdr1MeM+bLUfvKJPZuws0o934QBSuK52nVK+J43vmfO
9Toxp5/0qQC7kHIK9FG9Egs2pNG/mbf+p3x7sVRQIASsJSW3hlXj7wdcREzxSZmXWJ15WEMmb0Ly
EDn/NtZaAdpY01S2rYJEGWc+K6Jk1MO+szUObraNOaqOVK+enQ3MDTaP+J3yqu+JDRE0uapN0qsc
F/vGx6TD0VkrKOOiPH7C+RmvodLkq77u16Zf/FS65j6Pa6C5Nf9vYKj7CCKA2lNjGFusKQ6y1jYx
Xq0yerU14z3WoYXiSB+Qtov2UNXaT9PMFv0WfxjLFFmjfJKxYa6KIEWrWuwtNO+rHk9FNRFls6ga
iDMlzcfcI2Sj4BKXwJ4pDyX1JkvnUxpM+gYszDFuVa9n4ltMXMnG9DMX/NExB/HpDr5TbJ22JzQg
e/HJ0Cq7/CGMZxOmwYD0X/IkqyIedhkk7HksT6qkktWnCzdpp/fVfWk4LJs1myNgOunYAipLN6YJ
Uc7XSXKzt7SUSU2rMs7RAq9S2XwEpunhFyAkE8AcZoI8vtZJU4tz+WZpJRawnnfV7VIlvMsHmtEO
0xJ+tx/ZLHuIqfzAiFSoVTcJ8vL6lHw/q9uzvq+DgR+cQkXGMIStRB38GFY79qXK2WMj1DeiQ4yZ
3w1p8eHP4oZp0K1q/c0ylcAlToQIx9J8tIk8zJsnbXZ0mqLVCyJXXicZa72fXCuqdWwBSKwtdNMw
kvHOCusomsBYGZV9nVH6b3zlLejlG4nVKEgNqGUBg6Kwu5eEH5/U+UfQBNc6YeNRk1wL4nOoA65j
/UdaWSQqUb32sqR/qUzoZxF4SuS2Kyv8pRmEWNH7vNYUKJXffNqfbDBgYPH50JXD1KlerA6j41eg
SkWJSRlnc6F7U6yw3csIO5zvtCY+q1l/Et0TdeF724zPr22S0UbhE/rmRpYLXXzMhIlotmaRwMf2
72Kn48e5cDJ1KreYvRFrWtaRY+CxqG/L2iTVETt1/1KQ5DABDilp8ivjj2/uYJkuLu+AooPtSPa8
y3n67+nEsq1RASRWbvXBvA3t+GdBukLZGg9aj98VKhFutjsRlb9IwfnmpGV8cq4jFUWH0k56imHK
i2sbdZhOCeXFbTFXujsmHJ8pyNSQ7tWz2o0vWPs/CsSywJ8/ooggrco5ppKCUfM6qUkGH2dtvOhN
i169TxwvDc2eJs9QI0cO7ibQFhjhE3c067vCxP1CKWPjN9pjqhOsPOnwaNLuw1bKexIjxNGX4s5X
+/pgNMiNcnQk+DSv6ooypKaYewbSNlJ9xKu+1/bltK1i40S8IGxRYAL2UkH85s189nSEzuLDIkrP
aXE//7mSEqKYTA6A9G1TZldIYH7VKskNgrSguCl+yqr+kZn4g00addP8Yw7kQQkQkiLvdcpjNOKM
idLwLeWhfXOS+OzGTJXNGzE5LI7a8tf/WOKNoRJW21mAvAEwY42tVmV3HaM+GtWbgTSIbx7EJztG
W6rLAowEjmrnxYInmrIkuA1AuhLY+1lLvRq6i+WI73pwy9bs8ktgSeXsbxsaBuaL592GDlkqdV9s
VbK8QXHAPE0eE3jMSaIQjxU8zlhUOgGAJJmNU1bvrVo/Gsm3K/xnXyRiVrZ0JoHs4p8dVBKnjhgJ
4ylrlEh+ZG/qsYaQcjCb7DyF+XkqJly9RF8v4IVvBt3nF6exuhzJpbQu3m2C95kiOpD2uEGQFgbj
UZfFdWVmXo9YrzAwYDnpR65k97jdvrn4J3t2G+2CoDWOwuKf7lg30WUZbafcpqY8o4VP1gahXVTv
j6VVHBXDuheVvI9D9ef/4kejmJC2LjWL0/HFCDMHehWKoZVbC5e+ZqhPUUpAMuYdGQl0hAWU5EqD
AoRgs06S56+v/l8//mLc0Tkz7SUiipL+f1LUPz6nhK1KY+Zg/pzBfKIIJldROd1Q/jz3NbV1o8HX
ozaPsrl3Auw6RGKW/QbW9Woy6XqNSh/R+7mdYI6tW+u9kWoCc4NEwV6kT+QUwE6u5rMjB2yUuzJ0
9A1pL9SUNXNflTpAt755sQw2ZAu0JDett5DqNEGWbG3M2F/PEgxUqT1nEFYdDFn1/DT6zq5sg41I
+letqe+txHxzkvYFu1G8bu3p4163FCanG5F00FKHhkipDGuNOzvsJIqJCVzvc7R9iX3ou8fAMvZE
9ZUk9M6I1KueADS6wwjNJm4oHx0XD+pz3/q/TFV4ETmDbh9V91+/BfHJ4FuqfehmqL7olnHx9Zsp
xDtnBICaWYFGaa19aipD2YS4HvF0gDIu09JV4mwzJ/4Wio3ulqm5j8sM8zZRy+hHiUo27aNatvXa
rpW92YJp0VTzDVrVdlba4qTT9Qxa1hO16zgbDM5NZNY7aSU3nJdex3LZypaQHm3aIZHxFkwYlBV8
hYA5yV5B8ZUzJDSwuJ1FZMXXv/+z046zUC5sgOEGDOKLgmMbmBHZtyUpr1H21kU6nKAYS2n9SJcG
FF5LY7SKrlVj+lnasLKxJN+Vqn8V4q1gKgagN62hRCrf3NZ/fY+/Pw7U5qgA2J9I0uvVi3JBmsK+
qGeT+Siz2PE24hqA1aJPVM9TQyE00Iy3aiAzUjNR5OmMxnwooMLSTPGyyf/AcHEys+KpH+j+Tg+Y
BN7msbmPDW0jbUD4RcejVBN7qzfDywzs6ND37YsGoXA1PlVTB0Ui7Rz3m4f975K27PaEkFR4hcOM
8vcKisAmqKzOyKnuttvMhH0UFUW9zgA0JnW0hI7Hz9hL4IvzzLWUU3TYM5pQgjy3qXiKDBSJFOu+
edj/VQouHrYG6kd1eNoO4veLs3vRyarFcpJDS3NwmPlQ5NlQaPBo21Bj8Kv7oKCpPq3ZrH9XOPlv
O/PXxUneQ9Zv0NUBfsRI/PuZoOUi3HiJGbYPaVfSYJkmj3iTAX0nNM/VDMqvqcwrsG+P7VIYsIdv
mkr/lG4ubuDi11eU2cJsgenVSXcAEL4q8XI34KzKzF/JEEMe5OGvB8I/4+DvS152/exeT0OrStgA
EyQaIzVKchZccqy/vsyC0Pl7a7NcRzN0i1WG6U1eHDMCNZOdiHm2LXp5m9hobYx5rGp3MJXRywzp
2v74bA/mQ9xOTyAxXzEz7YjUcuNq6yiDN6fF46IRzpW73shevrm9T588bDoNAZTOgeDiHKDPdidt
LWbnlSoH3ERXDRRb5BzbJgSS4QMNiBSvdxwIv0Ay4h1TgVtDz5zS4BgmxcZorrK82TjN2zc39un7
YQ9GIiT4Nph8f4/JEr4KyoSg2FalcoDFflsCGJ0jCYG22huipIF8mHJzrTXRQ9VWe6eJX4rmdpRI
y6kBfnM3/5xal7f4x91cPKZYUaIwpF+zDSLa7A4bYTmeKBl7oX8oJukKKR6pFJyRLR7I79yEEbll
Ubmtjl/fyKejCWgBkjBaU2iZ/n4qQW6BmU7I0ertt3ACE9GIXat5RXCdaoTXI0a2EAd8fc3lt/0z
O/xxTfH3NVstz6yhtzD2OxigbVAGfQdiQ0d+3/1/XuriY/FVv6J2RSBRowJoHTgLQCTQ+jv92wbY
ov395FeZsHA43xl0Z/7+VYIIg0oiGNnOI6vXaLduXI+HukXeWr2KSLsxivkEr8TIklUcXilZ9R5V
05HAHiJGJFWv7EXtg1+jZW7E/MLmem3FwYPST8emrb47kOrL3v+fd7CI2JhGdMeyL9birGajh4IV
4PBs7ka93I4zRsyk2ZRkBy+TyIA5qgcwTYau1Vv7MvS9CQ+nlunrss3/+2zT0D/HOdj8bi34piYs
xnQdlQMEnnhlKnBbfd8THYW2rvtm1f10lvnj9i+GrTUkfadnDCECd68X8UeDjVY79n2+I0PaC9r5
f/OdMOMawjSZvy7b6PFE4ymNfZKtJuWw6JFL27gmff0AyvgK+a6b0Xcrkvi72X55D/+8J9rGNAxV
KjuXo6pB14T+iR8a4SVfSZl5wGG1oLuaF9yqKNx02W6bPxaLRtSF+//nL3UZIuDSNNNGo3Fxghxn
MxnLnFlKAUictr7n80YDqF6UBL9ZsT+ZFEwTYpuJRkGzOUP9/fkEegE3KQ6ZnhuJ3M3kvCh2IbzY
RLG+q7t/shQg36ZptagidPWyQ2tQfIEzz+CfOphN5DiwdUvXNA4Ifi33omJtrTIP99o6z6eVYmRX
VYjXOEgnwo+t+7Svv6lXfHdDF9NUZxDtoI7MwlVEZFEqWa6bDcrKu69f51IA+Xc80dCx2YdzNND4
A38/5p6TZa7EHI2WoATcymgj8+JmVGh0tCbesQYVCbpPbSsyg+gI/qO39F3DilRW5i4wqgdF3Pt9
HW2GqX/WShObf0Otv9RI2AW9u+j1Z2zKMl1pOHekftNW9o0++y4+H6QKM/kcVUo/K5to03Zi31vh
o5IGbj+aJ8OpChjIJln32OsWBVU73eeJ5akizTeF0A+aWd8g3XkMif1UAQalIr4uOx1YuHGMhH9b
ZA8UG5l9YGQ3VRZ5QZeeIPPaqxzQETUYavbwwbM6eoDmAKC8JIXDUF8zXQdTXIRbHRAVtn2xl6P6
VsZHQtDLLZgWNEIdvqCyuS4ApPgTGuVusu8n1INeqeZXwzDBlbWEIJfphMN0OiVNeJqHtjyGAazo
Lg3hLBW/6iFGoRzeZwIDF5FEhDB2UiVgbvwtt5oe/xSKGd721W1q4uuaKvDfrbPhyy4APdTbUEnf
bTNaNvLEpBlocOsc/JIvMEz0hpeTr2Alg9cqVBOssQA9WItzGQIiFWn9Vo2a7hIiW607wiHNut2b
jabAHSyeIx90Qw5ywG7on8tRI26kBkTum5spea4GCDRSvRdakIKMjV/GkayjnhpvwxFj5Uz4oTjS
NDkBSBD9wEqTakh4Mn9xjRoW+qFCPDEEwbFzfred+VF1d5Zie0D/KQuMYD5kNxbuPBpeX0jUsUVk
uq0/7rp53PWGfGu1J7/ivtsk3fojB5bOdq4jn1ZwNPfTuhww3cMPIrnCf8sJoJL6h6+M46kR6puT
yceYTWg+GYdOKX6XiX/d9vFr6ldvyk6b+nPdKoTcyJ9WFL2EwwNMCDT7OZcLIocOmgWtKyEm2Nf2
nZUwVrgsYI8Kd17zEEsTHgj/Q4VrruTtfaT412aUQWYt+xetpCnRRfXkTh0SzCkxD8w96FDRWoiS
HkDJO3J8tF8EbTG5GMQn8mWspoRGK4Ej9MwMNkbzQBsmMMK7qTLuyfhtJcZ/7H8ArB1tPw4qfMKi
NQ4qpQhU6IRitOekTt45JsSbTGO8VBn6F7UHOp5GL1jortQmQnAKUsxJUsSamIItMh66cOaEhkxR
tcP3chEd96m5VirjRma0nqEN5EPt8r+B1dB6W3G2vicgLVn3xJ846GnomSM7UPJnqcQ1POzhqc27
86RNnjolYCdUyDlzvp5Ghv/gQIE2s3TYV5F/VbT2/SDGu1xgkjXkC6SPfiTJgwFlOtB3CzwUg2Xe
DGX+nlscoxW4tQ6hB62dvOd5cZAVLIOJM6Y7581jIcW2Nd+7FDQtpX7svTQ/u+H0n/xK+HQig5wD
cdcsku/kPaxz8LYmsketHX6ggUQVWWXaWta3ffCjRJW7CqpxZwb2geLjY9TckQCI6tyy1yRtIuVO
GQJjltwrTr+VLRIvTp3XbOxonqZpt66T8IZgvIOFr7vs1fwkovyosZS6+qSOcK27c1df15J4E9rS
MWUh1WUW35XZxLBESWJDa9nM6cCjjgn1VYPpVClUNhyQmjBXauhP1qbRDAV+/1nHPL3uH8ROdhVJ
WV1zDOzGsxJSedPXFLquO9oAdpJ5S8y4iqib0D8rBbhvYk/U4LDhSFoV+p5c6ati4CMm5uesxjrR
EYVyPZgMoeo3buYTXx+2ZhBOK8xk/f9MHnqQvBZMoPgzXXUun/nvZ4XpEyZd3SN/E2/0SYiIYS4W
9Uvv5lJ7owF5IycFhnHp7HVfexLtmJwGx7Mq9aGwm3RTckqzHPkOueYu43TPlk8ww0y8GMwrVoSw
HlIxZxjDsxCLuHoDFLREFbdqmv5cRo2zSSbwnaU+e62lr0pwf8xWeLHDBHtyuGSp1v2mb2Dvd5Ld
rO0A8o/o3i6zzDga1UoWOYljDjthk05jGG1by35sqoXTqAE60XvLpSIYQChdKRVxP0HBn6vK4jhb
HbHaAyHWGgG0Au+6EMl7EATk/jS1Rz9/2A6ZRu4FKdjQ3w3yDURGGm4B8AXaPYXWVtM4mTrqQYkM
yNgOOh9WaJzHU5ucpiyBYZXC95wSErQ6pyJqZeYD92kVLxHuxJFJv9pIqt4gN6PRqwQoK5IiTyCe
a1Iowe9X08es1cO2yWieZ5M572yd5nUrrF+1krL8WHxZFBypYvdPsW/8BHbwDIsZH5M55atsoMem
N17L8At4fmGQv2dB91hK/kTKXKRnfHyi/G05rj0ungl1vCkGie11PJU5qSRNUD9iUkbkmIOAtqfI
2TTG8rm53ShPZGieG206xUV8pSeoIbX81jEngNEO01WtL+Fn08nSpO1JJYQXiLpNl4RFIR5HVh0h
pWrwaDSvhWOEXk4Hgvo/OWDGEwjEeBeLEIx9+Vt1WJF6jQmZFKwSJui61fV9yuLU+/ot5FpGMGsl
u8bow1LQGoSiZIYpfBa6jGZlm7yi5ifKaRbaRhPxSfZASImLSXd4f1ZDqYBLdbSfoyB0L2obxvQ7
UuUQe4KjeE2Tot5zmmmLkOCtJ74XQEXdu+Xsi/0QzUek+tOVBAsLKpUSp61uaO0hJ63r2zhsNyLG
tZlm3IydWFcDf1NiJY/T1FLWqO3f8IL3QoRse4YVvrxlhSVmZIKK+VTYylkODZGbS97KxIUTXfJF
UTeuhfqS5T7MHfSjriWTG1nxSXRpeas2cQKyUp3XQJSf67Z+ao1sFwX5Ve9nT0rELNIU2VEbmoeg
YXOVjJVHvrSbDuYuyyK+prmPNrVPmrxjxQ9WV3wMfCxr1ZzqK+jh3TZTicSL5sgjMbLfoua48pX0
yjIz9TB3Ry0PiTMghC+n6bM2c+e3TEMCqeoV7ofCxY7eYojoH0LytFBxbXHasVAbmdyo6biCUaQs
WjmDbARosEKAuLXC4sPJxvt09glfmgAsj6znRpntOHAJcsA1giC7cdPMpbaNMOp5tVVezdqyjMgp
APJe/844pq0HAZ92/LBIBLrG9YMGx0+SnRHx3VlVesDgMYe86y4C9sYiZml4x5WmW8s5fanL97RJ
lLUfAVbT9fGokRi3WirKRZ+eDRtbLHPuD31IW3YZUN1nsnlMu2o8J2RrHeo9uwx5KyNAA8mc/nIq
0ntZpj9MM+83nXpsWduA601nMwYjBJFWdxMswPSfyYmQY3fwzfhjbIwB8tGHWcrwOs2zU6ta6wzl
jooRcz93Ef0d+sVxWmpE50hYqDYElfi/1o/h0ujGm9oDxJi6azosnYS7PKNDJRYi1dzRebT45tCP
9IciHks888he5oZUYpQs567wyc9gw9vO4B7RvB0jREArJ8lPMvTpDVgfwvHvS3IAPBn/UodGEhNN
hTEIxwnx0cGpk8OQ9QfdHIh8C5RHOvwxPhU0bYivfwfRud6pxrnsPxTr1o+PWeLOs0tMFDppvQO0
dq7Kh9x/nphTxS/BZ+mTQyaKp8m5yYb7QIJ/ggeWTau4fNfHemXpJg6whNZX4Gr4tIKYxtvw04+u
sF9JAfplxtk6W54WZCe7y/dT3u6jhawqrW2q7uOmOeEmcwU9qryxj6zy16ACVijED4UDtVnXr5QR
iqP+mMwl8VztQcLICKNkm8puj333JoC0abVIBmjlj7cjXM2gDTexEVMZ1k+aCE9gV3dNXFwpGoFZ
DDY64jRM9L2mnLs+9DgOby1OXZRXCPm2Dqk+7f/L8FYPpeYcm2I6FIaChe+D5RQgrbIxastVWFHt
dmBXOHpGROY7CXNk1HtwR0CJB8BJ4x0bOoQc8j7qsUvnrZuxzyFdYeeT8eULY9P1y7S30TVzl0zh
lR80D61zb3XVh9L7uB/FTWAG920/nzRYzmrqr4XVH+05PRhVeJ9Y8bVFdgDHHm+CW7PE3yWZeXIm
skhtcUV+FIetDKCNoj8K0R+7Wv/ltO1LTtgQW5sTtsKyb04i9ImJTFESgfCJujtDVgSjlpvQ0K8J
/yQ+bd/ykZlJcNubzQ500S6Q9l0iqlOsmz/yNtuD8DgEhv8y19mPlI9Vy4JHxRbPKh5J/TFrTglc
7gj7RTGNBz8kz50109fVJ4woBwLMH9BiWEw8hufEe0K+Phxf3dem2FbJfOsXyq5tOmZNQMMToeCF
Tc4H1TeKw36kv5eq7RJS43W6fT05sztFwWnqwuMchbcU71jKfHRJNyPRXv0AW0NRNiIbV/Fsb5MQ
HJBRen2GV0LMq4q5cISlHKXWsQJM34NJtS0LPQXZEHiqdKv3iNNa1wsSqErXqvHb1A+FWQEtk3t6
ujTAYuKwle0CyMEeCw7dAMitPBIVbZCNhDgeDc5iKmKyJjZoAHrs69UxKVl7nTS/D23j3BPqPGde
hUajI15mGErUXdYmTecD9AZ3nKYHw6FqP259p/SyTgVAi+QId5pvAZKTb0GVb9VxBGhgbbNO9xol
2ZMK6bVIiJKCSG3S7YSluDkVNvp7rqlwk0NA7pNkGu3WkOtJLwsOtbUkg0HBY0GoqcYaJAp1oetE
OURi61rT4oPEba+LfB8X+rFO9jiDDw6JPY1S72h7bH0rvxOCtHNO1jVpL0Oj7OyJK7IbI+Ce1Q4h
vxF7A/5Kkae7PJpuZMlWksWWZrsJbFH1Gh2NObOYzxpZlYBIonYvk24H3HNdavnObMRmwodZTlQ+
tNDt+kPn7LquXS/xNT49MFt5VWeCMCkBcKhAzQx4z9ygnvRiYFAOsFRnJPy2qdxhYiWt9Z2Mqw3A
G0+9ssmCnTowVYPh0krZZsg71mY4H+qagw00fCrjOCUVF6vdqu/fQzYHCdflQXsR+ACVHnyrcK4t
X5rBcunEe3ML2DGaPboTZ/4pG11029HXXUnOlzJkV7Hx0vCx+7z0iLBHvQ92liXWNoWKxJ+9gjvK
IjKFT6Qprjmxr/TgZbI1N7N2ViO3NVnaJdtnHwyv3ZJEoqXrQr9LQZSyr1b2Nvkmk549+b0Pch+Q
U0tLuZ8OWUqEAU+tM5g3QnBhUDp1W4HENQIWxWjJBnWuxIbAu1UcSLrlAbWCyMUuDYnWJNJohj0z
H3rcbIpUvarzfCwCbb6NE8fVZp48JM68JOfFqlY+efWKT+Vo0l+R2ns5QOU6q3hm1hYN00uW1Wd1
E0PcCdRrJhpqPq1bZzNaCtPrcn3PPxhwQuLibGO7AxOCLMSBjnMXIoEJMhg9ewFCCQI64dhIaVVy
ne3e7Zz8aKOhd7gWpDMOLZIY7QTqXsvWsOHIre2istjYSrrpGBRz5WJnIQJZXxsI8DK3898n0S7j
geWOuh6mVH+60/JXeyTKF693gAueAGMtPvbC4VaJ4PuPBnCHBTXlqEoqrft/mDuT5biRLku/S++R
5pgBs+5aRAAxc6YoURsYRVGYZ8AxPH1/kLI0RDLFyqzNv0lLSSRBIBw+3HvOd9LPeR9t4sncNcSx
9yVVFz31CMcDcV55KcG2AsSYyq0hMCR4c0Dza3g1LuksrXxGAfEQAISyzrfR9c4GOCo93mi1gFtk
HKoWeLUAdzU2t1kLQ1pKA4G68CIiykc0iATVnNJwvolrMjBBifSG3JppfK/mZFdp6r6zODVU4+Ps
WFcD2sEY3lA1JMsw2Cgol1uDrS2RfSkoNFVshKho5+HO71nw6P0EXbxtVHs1TA6N4cJTF8oc90di
zymbsx3pJ6saZzuB6j3hUypK58xI2Vjh7nYDYh7J89bJEiJGx1CZLd0UhzgR1otiGS1tAKkLPFUx
TZvR1oGCbOQ0HETwMjr9LaOTnYWzmQKVbL3KZ6vo5QOvZh97EoZiyLzuV07sK9K6MZVHPCgHNU92
lWbv22Y+tWl8zGlohf2SqL0Yyqd1T251ocResbESKhlzvdGiGgVwepBNeTeMnLrSVKD7z9bzRFK3
TcE4GcHZace6FIBaOCkq4043YlTLH6vIuUz7wYtQ3odBsE9EscsKZ0Mm314bDD/TbkDaOlSgQYX4
7pBd1CI6Epdx5IwDZlfdO06+k90XeGPbSuZXSmresNHdx5SjpYz9KuWt6Itd0HpdVm0C9hipXR+z
dNpXsPms56QeLgWPLWQtHCqa42OzIRPsikO2cEc2S8RkXUGlWAXSJw0esdunth7u546sZ7w7RTts
eyPz9bb2DeBbTWYgJiVpkZVKTSC/6bfK1K8GTvR9326lHvtaV266rtokeOX0crhMJs7tydDftk3V
bMhEqQ4//tOk4Lwdkd5Jtaw3eI3aQ+xGdJ2W//vxxyhaUhB+/Pnsn7/+w9nfff0xUzH/+QMnTQyI
ar7/+es///i+N/756xfaOLEB+ll7CmTy6IbpcPz6fz/+c/Z3VRBjSPv6z01H0UFNGkJev3+fMQ9L
BsP3P//tzzn7EkOb9zBw293Z3/90ubMf9e1KX//y6/fEWS32EyqtH3/19f++fR118K4MO3QEGaud
FZ1qw3yArNsT66l0J61vblodw21dEVRVBd3LpMh7baBC/0Y355VeDi1QJK44r/AbamfKowzighXT
z9nKBf7oxqQVl2bCzh0Cmc1Mhbxg5eCNcLTyw5xfanVBgSHw3/gtXulQLhQtHWKV7dBWO+skq6Bl
82BCbBbK4NTEwGScibPBY8P+Yay7QwrgZwJ5ExrDrnCTNy7/WudsgZXYGtUlFsfl338SXBrkN4KZ
QW4ymNbeIVID3NvFrJj/vN9MI1RAxkDbr+vn0rUoIZq2LZkLZdsfIF+wE2MiAdDMAXga2w2dzbc+
3dfuzIQrg5Rm0TDbi3Lj5zsrrSHpbC45hP3GJbk9CBymbkjsYU0qq7WuZmsjNSjgbFAGOdzGpXOy
09Fv5KdZn954zq9JupYW9H//OufogJL4Zg5sPGjki8eqRn5aY0dKi8suqPa9Royru8itqdZJeiZA
3d2q3f1+qL3S9P/lVzgbaS2k/iYfaBEPQ32lB1dR8ki6FvqnZlNrGHHG7vD7C7520w5cqgUQh5aO
9+zXz0BAl9CqrCu3QZP7KPBXlpAwpbL3CVRUG/5o3NOpnhv0fJGNuaF1WN8s+y0T/ysiHa6OscIx
dBLjnWUi+GkoFBwBigJ2yZYEFpdaC8WOunafRJOdkr64681spTvzh2wJPP79E/ir0VgXDo4FhEEa
3hbhno3CqWoBUjZ0xLMx83uTPB2A6Ozt1HRNOFHIWukRB0SpIzN3Lakt6UIyV1OH9uFSHCKy9W6e
Ow4UVLJyI7nuCzLtswIVbZ4CAu2iN3QaS6f8TC/x0++rirM5sVIKXmCbR2W3zn6RnINXfUO79YpS
YdGBMCpcF7LA+aAIZwvKbMybYE7dsbAoA1zqiuERZPfGhV7R6GC7xBaoomY27K9i858+9txymygY
mAGctKEFBW8pNW5K2qZ1Gx453rwh9nj1csAAie5jNnfOJUEzh5smNdBMAtdaj9nFVBaeO73jABmi
Zvz9uHrlGboa3mkoJIaBWP9s2m7ibJ60iFe5nNm1zgHljWxl9i+Nadz8/kqvDAgA4sw/LsgNrCdn
VxqzYhYVL8Z2jAEj5HS9NOD9/7trnIkqQm2EXuUik0lwxmU0Q7CYvTH/Lr/m2bjmNpDhmDhnWIXO
pgAMX+xOpVJsO1c8OGX8WVbGLhKTeOOFf/WDQSGyuJSAVrhnj0vSFxyFxXUKe36QOYz60rlc4HuA
RP7VLf241NlTs41Q1maF6KXKHMKCU+kNDmlFefjPpwQe2Y/rLOP+p9dIGSYdXDK3JAzzRtj6jZJH
b0kaXx1lJrw0HYaNa2pnj62frMZyg0UoRaxyH2g7vJn/5pPB1eci37GZfM5Uk5UzOShUuI16mKml
Tl5QmBt1euZA+8Y6+8pyg2gbvxDUSZNbOptDhXSLjAkCrducfYkm6c0YuI3oCKUzt627us1Ps/uW
aePVgWcjZ9bZz6p/kTWT65VZjAfyBefqrp7pdS/mLD3zEynf8Ca9diksWbqlMSg4PC4f5k8DYso0
IDypxcCb3UtXoVASqigcofct4XS/nxpe2bO4y54J6KIN+Mc+f2+HLjPJ7Sy2Q/aQ9+oRaPOtPYfX
afiGqO21CWIh5tuGuXhh/7I/U5vSCsmWQqCYn4pReS6pDeR2/Ia/6rXL4G4CfovLlc/qbGzQKiL4
nb7UVrehK5bjum5IRtebt+wLr41B5iAVVyKbL0y1v35GNdHTSlFwnbZdLDiUV7mWFdyV2UDGXANO
KzuGIib/ksu3NeVA64WyhTT0rdbnO6fGsK7ax8GUHuSPN17Fr/6F89nYJdH1qxwU6O/ZlDK33Ux2
J4O1p7I+wyUMAdxD1rQrc6NQukSxCQ7RRF4FDD8EOdY+knayUhITcQIqqmydds7KqPPVrLnbtKw8
9teHHor1qIeHglqHYqe7Bs3EUvF1jGrz+1H5V3cIVsSfb+BsY9tGrem0C94qlFhV2NjSuNW2hvZ5
1DEKESOpGY1vaM0by/7yXP7y3Ez8n0LHY0tM1K+fqqLlvVXWvHl65KycmZIj2BqFjvtYfrFRZ//+
Ll8bq+yfvl/tbIHJJ+BOVcLVjF7j1cZO29srnv/vr/L6PenUttkkY4A+G6lFlHatM/IoR3NaLfSo
UUTb0DjBdSAgwX5j6L02dwHk+H61s/lEIolKqpKrmeaXiV43gXlbU3mItDfu6vVnh4NHW6yjgFV+
/aQCSVMnr6iqOcrkK8WNcEvYDPW/upsfVzl7jzI5i9a2NNLL1EcckHD3CSceibMz/pe3czbeK+z+
ctK5kEQy7eTPmfZo1tob4+3VkYDBTae6JPB2np2VWLQdyRy/bGjarTJ80S04LsD1FXVEQue+MeG/
OhJ+XO2cPoR5JO7bgauFRuuPoYvqDU6pA6K+d974mF6/MfYDuHooNZ0PBqsWlS6sielOf+wjGBvv
o4flXSI35I1H+OqwW3Yef17pbEBAknSEpM29nWzNi4eDU/YeetU37ufVRwdsk/00izIAll8Hd1vo
cVD0jIauvFnWF1govl4/RG3+ry5kYLFQ+c9fXNChMdmFZbP6Z+HgVaVDNZPudMRuKn/jCPLXjwi2
s0qNYLF9otM4m1nbhAMddIdiGyj2ZgFmt4C/O6ySgdfYxT/eIHIxeFuC6e4rAPnX5ye1KlJ7jYl1
uRiCoQeZVdtIjS6VNNrm+klrjwVw39/Ps38dGlyUUp8lhKmBsjibkdLZzTBE4b8t09kXNlF62WXe
Dm8MwFdKPlzGZHWylnQijlq/3purIoG1cz4ym3zKzs9LFGYAqOOP4oTgJXD3I1uMlCabnbVvlJte
vUPKBIAihGBsar9euoaiZYY1r1mnLPhnvPO49fJh9P/Fg7S4COZMByfL2Vw4GKUShihQtmGAvIy+
30wrTIFE/PvLvPokTVAkrk7hCEL22ZNMUy1wA5mx2GsdUiZ6nQoW9/m2bC4KfStk5M3Uzewv4n1Z
//NbVKlVMlVRs8Wde3bpRCuzNEoIfCkn0OKlcuKTBgJcvDEFf62w/7qfwUKBLsAABI6n8PzYJ2ZD
aePUybd1mAuUYsY6kxWd67G8UgRCDMxPF8ZMqjKFSwmWiIqYEbdELFao47VEQ/CMj7yL5+dYx6Of
Ole6273PWp5La7xlYfrrrMcvy87TRWMMpfG8hh0WMos718i3faLdGjeGWXl0La41cnp+/8kvT/f8
qeAv0ZAzGItn6Wx6pb2d6Zmt5+Cb8TA4JjccK+YbK/pfDwiqqaKwoTgOaoHt5K8vS+ckeFm6Od9q
7sRb+n6qTcQrH3OBbHeqfQ0tS2EUn35/Z8sPPbuzXy56dmeUW9BUojTiDA4wH/aBbg7IZFGucAxx
65iE4Pbx95d8ZWLHU8i7ynhe0trODlwIG4UmLcklq2ZNXMg2MOdtROBgFqM9mNu35r9lu3p+i5rB
OrLk71E1OdvOTm5LXo3I8+0w56tWtTeIbFYCNLY51z6m1bVNeAKRhP1kA2V+69z32t3+fPWzKbC3
qnSm7ghRXB/WVYwZQY5+jG4lxFOS5ta3eWKJqglfyutv9/UtLO65xCYbh1F39sf/2r6Ul0/5S/t/
fwm4+Row9/17/utvU3G40o+vusdeVObnP+iXn/ufEZzD9krQUeLp/318zt1TEf4cnvPje75F6BDt
Z1CY5vWmIgU4aDGq/xn65/xBqAeuUkzKZP8ts2JBkHX0//6Prv6BXUVbyIYLKot0me8BOrr4A1aA
9fVUiA0QKMg/CdD5ViD4MY5/hP4tI+yn4o7R4mJ2BtvZFqCq98ZQ0FeWuDTUYqGU2Cj7Gi2MARwX
wSUBpAj5B8NGjSbaHbrU6Sh6c+FkFDlZmd3wTlFbY6epne7pJJw9F6UeeaThpr5Wo/hIJUd5PSgS
VEDE2I2zdHxDlItOYxy8LOzIFp4IkQvzQnqlBnxmKEqyBqW8zBVk66NObYI2Qr2uxh55qRWJuyYk
IgutrwWtXaDwGGp+79qBtS4vMgNrsTH0BHLrw2VZmxFqS20mdUB8AqFxJNN7WneJe9BlY/kB6guO
VMnOtYqN7Hl/u9aAvR5L4xqx8k5XKC6MCzuwsggr1rK43elxQvRPaF7lgdET4IoBIUBX41u57A5q
nZmem7iPIpPTpowhyYadY/KLlhdwHdxNbTfP46A8aVORg90asRwItfYcPboPIjQdSda8n1UjxNtI
Xik5LSndzJSKTkNES7nEDjZW/whV5iozlc84jMZtWeAICRuNbZjJJGvjlEOAiZWAaZj6IDA9vIEs
uX1yVbHd2RRVfyvr7CGt68pzZUHcWK/WmyzNOfzhCaFWYxswKQds55Fy13UZEHxaOhfzqEo/nguD
8npL+gRUXeThlg1AthPaox7kz66ub/ICzugg6ITZ1nQR9IgEq9G6JP2b0HjRKRuAHpdDX9d7CCpP
VhO9A33pB0V9rRbquKGBOa96YvuWfAOM4JWKDj3KlQ2WqhJNvR6tU/SWqzhySFtvzOIic5HXlyGR
4+5oueTKNsq2KKx0E2V9sDYCG4dHaCTboWhOs0EBMAkNakloSr0sQVRa17wCTkj4TF5YA7mLzbRW
9YXQo4maQW6nn2WQgDdsh+lDa+AK1bvJ2LvY9NZJHKBJInFkGDrh1Z2D34jRQMtb178tPP9oKv6f
zbJ/+1X/iROtwS7s7+fY00sLwLX8ZZpdvuPbDKsxw1psL12QFTqHR+bRbxOsZv/BGYU9NXVy4DPU
4r/PsIrm/GFygKZlzTaPToHDtPxnrqrCHAuXgP4BtSo0E4b+j6ZYdtO/7BWcr7oEeHY01Sh3MPjP
Vuu46abQnO1ghYRzyU6vAP/NmAApKCkrR8TNomOTXh6w1bS68To0k8ekC619ZZLDaHtahGJuru2n
GTfYysprZZNF0Z1WgxXNjNLepCRbNHGf7utWXNJzQNejlbhcAwgVNYjHcUAMq3TGqYWctZdWctWW
rrXRq5g0IaKUVrLdo41SfSmG95CBHORF0YgFxbrQCAdbA2p0NjEH5CX0yvAmAZFT4H8NZd9eT1qC
ocfVRtrULo4fJzMOWir3Nu+Y1mBNdB4HQXgSgQ0pkl33ILSWbZma6etYd29d8OcdcstdXEgLBy8h
R2n9To3AMleZCrSrGwJfYD3h5BBQyNlglh7JM9kNU3dbR7Gxipy9nrJqdWWnrFJNbz1RkVkdFOS3
BLFMNlMOEzQXH6eqs65jp4GumOakRzKxbxQNuq2j5IfcSeUJHhQRN3Z4SJXu00wMwXZSb7LWkX6P
SJfok1urKPN9kmxZXdKbRlMehyYlT0w4106lvTO7Pj81pXKjsQDFjuUpDaRXbY4u3Vp9b/O55RXy
2YJJi1yifjfh+0PiW2U8+5rfEoruMK7CFDJaSqRJ3vmmGPJ9I2qctq7kynHzTunDbD1EGlYCgN0G
AKud3mGaynI8pZns841WPSNICLAJ5oXXeZZz5yQL3FGKwCuVdDeUVr9uB83x4bmoIhGbNkIc6krL
50xmMYMpvYd31tOqJFoFZjBs7UJvjrlproMyVg6DzC5xiaYrgdKRr20iCbAzMJ60UFMQecbBupbJ
JzcTPuXe9AEdvlpGFyCOFMXAqAQH4x5fIn4Ju9kl+XhMJucUEmJ6XSXmyRRldpKkX7HWSS+Zg+5i
sIElWz0yltSujOvIBQgDJgyYYIZeIiOkROuOlt4veZnYLeoC1M+kzr602peom1qPCJF03ZvWrhxJ
rY3i9r0+X4IL7jZu5trrdoTumirFoQahmWYuKXWgwEUrviA79GQTpKT5DOW6yDDmah1QPBUUQJaF
DASn8Ew1fFZ0TKemXbt+Wiiul1hEmImp31rKxFsuaW+U+TW1yIM+Zeh9ISpvjUmw4cJ8papx4ocL
v9rqFRYl1/VahRaD3WH5r1Lz0cY+nffDJunzCDk7qWhhBZlZGbt1NU1sLahmXrRuxWtpzpsUh0Vg
pxtAG4/tV3pKHu8W+vwSQ3tVtnKvI7wcm+EzsjnMbHP1ji5E4s8axLzeQOFICR85tzM+NvwcVMMT
CpGUXWCdRx+LYb6dcTYn3fyQZIggekdGa0XDSpC3yPbN2dkno/GxINHqgKzzYPaHOmRDk4U+pK9w
pemDtbV0467Up/uwao9N6YI1hmQ62OO0ccwPeWyo0IHTFVBsQE0s5ms4De+6OpPHWXY0rWz5rIVw
l5uaSlPOPdhmtW00ayUjHeNnlI24AUfF4w0Y/ZaAGWyjkd7Zu6ZxD43h7Ga+A5p2+dhZxrBtau0O
vkCU5g+TeafN9Ix5cfUOufmYkwmgd8ToOEQAm2m1kgUxTxikK7xU8alzSk9rKEc4hPeMWDbc2GxW
jUNOMak3p7CR9S5xbFpFYbRvtDRaN1HyQR2w5uEj+wjupiLHTX6mCLsRZUuDrDt2ofJsV+nJkuWR
6skR4ejBVkRKgqH7kgCJkDu3MS4rPHl1OgqgZQouhBmAYFDhauIc+rGvjG47tTisK9s+CcbROMZE
+gYELY/OeENN8P3QGQUS63xXaioBJ3Wa7mHP4Zh3PmFBQS1VquOJEMkbEZtsn4xCWyCMsAi72YsW
L6cSIJvW9M+Grseea2YpvH73usuM4TpoBkhaYeC1UW14cTjtmhD9gkOMwrLWXPdtihUhkmT9LpWB
2tA2qklIspLYW3vEMMZc+pAWVrVp4QNmcbxtyxFBdTm9aL1zM7XdVVA4N7pM8g9GDZWhHd1oF6JN
Bj4QElPcV3ubT21s40ssVYBvSg4cCBwUP78Qg/65cQeCZ5Wo3VCiuVWcvMVQZpUAO9KLZu76bdPZ
Oa6WfdhPvINN/SimzJP4mP2hR5xeyKvOTD8FDIrULvJPY7ueHcyOTfEJLQVJwEhdWKy74RCmz1UE
t6Cd4mr5gB6zytU9uBuw61v3SXHx0xXRmK+74FiVhbtbbLpFB09yPedRdZnbvEMmdQ3DUQovTral
LHWvtlp14+bKRf9OxwWJLQExLVGb4WVsQZkYKhxZcfZsNvCA1dw6UBa/QhpY+05sDqsZYv+uBJzr
KDof/Uz4Ra6Od10SEDanDZtZqea1CV896hCltuMdyesfMGg2HilYwR1v4tpIS8vv+/6DrhL1zuq0
c+N7WiCG74TFtZPhvtJbEBFDSYZbpx460IVG8l61Jox0YUrVhGLnoBvDJvsUNCrbowB5vxg08pn3
yuhoJ9PsfTuXuIeJvlznk3iIRHYbzViF8xT/TTvyIXOyeinbtPTTJMd7NrOAGgkiX6DOOqvj3h5t
jDN60nhDle0p7IUo64BuFzabhLALt2pokc6VlMeyRaTc9jtnGLm7oA/w3pQvBpPSykTCudHw7q/H
aFrLuDtiM7KcyVrZQYYMrHwoeudo8ORXpZn2Xl0nH7tuul9eJSI7X9iGfS5dvI7oKPZohFYNbfG1
zc9fGXYPgB3HdZXWiyfNforEY+WWezcCVaJPySOEErLdMZKYTrPXA8uLbc0fwEMQJPZZQdzM6S8x
1oM1b+oQM1oCE6tT032F2QfzmYF7ZmiOAxhhvdX9lm0Iib6qXwj1i2OqHrMiZvVG/azOmL9mOBY2
mznLadyNXnQnAxDemprR7DUBs4mRr53YuDK1qOU56HLdzdkTdo6doofaysbl1TjdbdAhtW6SroWq
UN+ZrftoJvVNG+nZTmsnnLgDa5XpBCfTaFIyOZ61xTFhpwOztJ2fXHwZLD8Nhg9M5Eo21Gsrdz+G
0qHXhcqmFLd6bncrUVXYbIvLqFHi3dRNX5Di1CtTluopHtR3AWiMTQOGNa2qK6yyxtHugZyq3brO
9R2cKuYdOCbNIHdWkTwl0px8MMHM8E7be5UQ17jxbt1suNCNrMDyixHNaoyHEPk2Z37yhjgAbus6
dvEZ4V7Jmi/6KGGBBe46jeVlVuMqT6phNSgg24CqOOsgJ1Z2E9kOltU2vkkqY63anHBbUVl4O9O9
aBq8C03OlgzsNT6yvRvr91UdnEIILWt33bkJxs/uvpqgO3RWdZBttdGUytwJHkshTSzQ1U3WRx9i
58CnqBKNV1+MsXvNavchwHqxsmN2MGWEP2nAeWzM2lM9pc9G3V10Ta+uqinxxki0Pm1O4YEKuUC8
vOuQkfQYq4b2AkS3sZlG7UXLxrXes/1iMTjNbYARzThqFC1Wmlq/V4ryptLzj6YZaFsldziVV811
v5Qpm/KLNb5vgmDEtJd2m7ocAYNCFW+bxk/Tvl0Pgj8RYgD9ApsWdhhdSdYAW9U1zpcHkY7PyIna
gxqkX2Snr7pcMs8LFWewUBk7dfPZDXPnOLjWMXdGAhqSCibBZnCyp6iz3LVmVs942D5nJTBVQOsT
iWaXVii2sVOKVW8HYtfL7qNtF4VHveqoS6Nel6xaW/QoLxDNeqydQWd/6jDCxcP4cWqhPelp+wix
ICCurMvNJ6018YbGi9e0hzBsWcmlUFH+5kZs+lFOmMXk3oaKEfulDBrKLaZPM+umbCeIMuX0OQG/
3ya6h5U08OIid/holccGS45dXTuCiGcOVV4aRcY2cmp1XdClBeGXrAMtcTbLkcZD48Qy05P5Z1Ts
m0r9MRQ1Dxz3FDtXe2XaBWgN0V9oYr5uaqorcdnWxBtWd2aX2/As3HtZuwD5NBgERjddk3dv+qVW
HG2MbxYmG7AcytxypEmArlkGqcohG+MpiWh9z3d6K+7CnlpN1MN7dXV4iUHCBiO70FRV9YUWXgXj
cB9rweNgugdYBNpKD5z3CF+xxjvs2zrKdgADWNgSQjICQjsonFGxo6glO6ZGncVnnT04RfgclD0b
IYe1WmbuvrSTj7YJX0qXX4RItxAUGv+xdVlOxwSkRi8ueJ1LokvNd2HQriaJ0SZ3pdyIQrvs3Yql
ouye3Tz+mKh0N7Mrkl4QGrFtWTfKcDmUFUxw3DeJfXTELUGeH/KpDPdm3ycbDdQuQH6KVaSRiuJT
kpBQqQDNw/8SIOa1+bhSg5N2iP0FOfsqU9yXImKJQZFV+Eb0qNZz6WMBvypzZCWBqx06o9QuaGjM
bD792IjDVZQSA+KM+eA7CZ46raeJxwyPMGDEQBsTN5FbUe5FA2sBmSKwhfr5ZEPxOYZKfcrb+tMU
2OWFQQTxfdnB77JN3RcJOgm7FPs5l8V1jIGiGlqqprxGgy6nrdNRlQDy+1BEypK7+1It3EiJV4+t
SneKi3HcT0Y07WUQVV4yRdW6ZSHj3LnLEWr7TRvEV9W6Fr28NpuAuFLqElt5YSrZFbiFo0J6697q
4hqFWGStkibxRy2xL4DNYEnunoYMCQJVHWq44zsFVD1OluQQy9U0EYFdF/ftCIxNCT8pSUrtrqEy
yu6kSKBPwAS81QnMHtx52pKseWlFWDmhoWJiNrJtyu/v2WY4ojxLT0v3eZWxVq5qducUQu0P7otm
J9eFbmHMk+Y2rxs/0e33YeaIlRe5J/Z7T7Eefo5GNimmIJhUL4xtUFk3NUZp31rIET0eJ52US19G
1vusGPR1Re1qQ5E8vhiNQoEvNVNtDVmIpjhrqINEMYNVvXX0HQX4z6LmWDKIztkQM3vZpXIXhNax
iwTRojnMF0g2hyyq73pKp+s2YEun9VhG4+wlJQvPn3ByH5sBRMART8xNSLRvocnLPqmNYx7KVVf0
1SqdzOdONcC9uspzTZLFSslyzqiRA44YUV4U0+KfuyvVUDmGBzZAMoOPo7ofrBKohyYO9lC46yhu
NkWAFx/8tntMqia4Y89c9F6Yt8kpUWbNy8rp/RiGH9lhPXeOtA6cWL2pxeDaluBkCobHoGKzxxB4
11hh5AfYSvNmHLejNpDmJiYQLlNZ7nUKT2SdaxuO9c8N0Z2nZBrw0Q/qap7wdLlK4F2IkAlTD83b
hhI69QWIZjp213rEhadVQHVL90BZa1sV1n7uKt0bdVyZrbqlOsN2MeGFzvqu2UwCl7vec1Jo2q1O
/jwjazKprwN1aKdmT1BngAGKc0IyeuClyLsJKrBjbv5UQUkZFn5erVefaZIc4f+bnFtV6u16aPyL
gvHrDbdfenJ/Wy3+5av+rgn4n1hS/ta7+21d+fpJyWLlOYqflLbtfykvf//u7108ZP4Uky1bJazw
5y6e+wcwc/JcKDCjK6aP973IrOt/LN091abui9ro6z/9WWPWtT9MsEq0dShOL/159x/VmPnyn9vR
P9p4Z+39VDWzJINUubMQCV8K9s9eA7D2qM6ac2cnObPSaDXhRZn2SrwvbPYV7oyPmlD49rZ2C8pe
mqsYh3DOPrCz+zj3dXtJCItyNIv83mrkuAZlsXWMhigF1Y7Y6GkAL0mQWbPPKg5NOJTXhMxMydol
vPtWEsi2r4DDjhCLaxtX46DlXq5kmHub6aULIFxqVntfF9lHOo3OWikFuzt7CIiJKxGh5IQlTXR1
1lKdGnK6OGBoenoROGrr5a6hXonJgpYOCnA3SE1fu5Rd1s0Mq2NlNlYD2kEZngPSNu44KxQ3sBfR
S05R2LwoEIy2EyT8Hb+zSg3SvJjS4rEtGqZMmQqrXEo0MaTYdngQjWFtLCdPL4c8dI5Rnnafxhjg
/1D0+NaKbricOEYfRzHJzZDXE1J/XRL2VZpXUDg/B8ksb5kb402b1/ZRm2RzUff1sytnxQuAdF3V
sgGSOcwpwEQ04mFhJPZ6rMwcdTQnZEcP3Oe5gCHk66xV97YeshvphUm7Tg0o8yNwjcAN5A6KA9Ah
Thq1e2BgOPdBH3gjhQ3IlsLeyTBKr83YzHfs3fqN0SsqnAgpKNTT4JOVW+/iJJ0psFMGxW6Ubwb6
s6RCDcrOyN37hMcKglCal70pgo2s1WkX5fUTNLD7Mghir1MVGghRdp+ldv5id/MLKarzhkZo79Nc
cHwC78srY4rKu7GAtpIRkv4J2Vzg21n3EiTqc4HWap04UJoGpstPpKNWF3ygxcqekVyrJgQ6q3TD
m7hpS39YkCs2JpKdNbErsmJywCUaNycrwTJA/yBJyxr/xST6P5sh//ar/gOnSLQHLhLz33Xe7uO8
bBT6b93Lz9Pj9+/8NjuqdNpQr6FucEwcmFg4/rsFp2oGPTgXAeSiZcd8zHz8p8hBcf4ADIHOCqUD
9oVl6vzRgqOl5y6KU5Q6tPQ0dlf/aH786lX5IXNAfGFb5JvAMuZnYdk7b8GNNt2gDtrCMezy4eAW
vblNLGVNDUi5LUwK8BmYXqBE4H1rMXFKB7pWjvl+aUDNRn09J09mS+7rlMRXQ0R5fxiqF3BilDDR
6R/p3Lde0x+wd55gt25salFHEqXDdRRo1wgMTpU9hITCR3dE7Y3rPG4JXJEdOorhdpaVdTUFyach
+lDHhIuolPaFmeXLEZMTsaST3Lsh8JOyAJ+zb4Y42lccdPw4QKchXfpvgYB72BT6Oznv6LzEiAnD
/aRScMhmhBRsyg5wA4O1ECgYnKJalaR3XbQKvbe5X8ciy26Vnm5kH02NZxp15ilFAKlkAPfQC2PV
AWfdKZNzLQJIjFQLg6XI9tDH8xe1chzsduZxNKjpjOFYHKiWTiBt4KSYNQl5Qr6vsvRJ4UnuJXuj
LoO6mjN7GQl1JgOJg9OpT85EbRJRJ8XSAryo0IIbczKuwkCUF0Ir4g2Paz1KGPiqXOp0Its7GRxW
TWocd+P0aOjWrhU60LQZclPtUh6JIhJ1y1QlDdqxj6yBwF6GFLFhJt8pDaiIUaWrKMz3dRv8f/LO
ZDluJOvSr1LWe5RhHha9+GMeOVOiuIFpoOBwxzwDT98flFn9i0EV2dWrNutFpVVapjIQCMD9+r3n
fAculh8+oGIc8FJ9pE770wPIy4b3XscO5LyJP8npU9BFKIqjBidz0yqyNItumrm8Vb3JUfgfRg57
ml6gAbWSYcbUfdKaziabJnicxEgUYxVfQWEh9BCfMSONxoGQE2GT6qLvRtNzsOMgQRChvsppFohu
clbkntx2bfYzLuhwFtJX69oga6mA+8XkQl9MeSU+a9f1wGBIdsbDaDTjntHlNml8bRVl68DQ9Psx
aXZjku553PVbXXMfk16nnzNgxxGyQD0ypSYaRvDyVivXdIOsJ5GhSw8gXHuukGvACuHKmzASpG4J
zmpy+xn6InbZECKgg/GyY4dm9c+KHijSM0fCZW1ybCllQF0Bm3YLY1PdThgrAg2qftLIs6bDr0Cp
YWF3sj63muccyzDRl01RiHXlh5zJSyoGx4Zo4u4Sb4RhGOWkyIOFZTSo3Vg64CJttrzoQq5cJqLj
BDvexxeNd5wmVSMBwGq2nmxc2I1LfYi/D1mudjiRs+toiE5o4u1tpEyaLCGZrbZmqKMmnE/Ejd5N
+mDeTkG7NVhGdqnMiqNy3HYzOiZdjaHvGLwb+kPEYGOZGQ09OZGOe9V30z7Pf9JKM3cVk7hrrUvc
peHWG88oxxtIgdW+tR0ymoaXoRLBOanBtMhkOkao9RfKiOqNpPt0EvNfytx4yc1JgUvpzkVb1yev
G/W71o3vZUVviGaMWAZkWxBAyoBiAdukmMFWYPmmMd7To34OrfhsVO1w9N3pXq94ejDsmIepAssV
9N6SEXO+HzQuUi9Me9clknz1tmLMoYffFGBkxsTJk9m3ywDJw4qwT5KaBYO5TJ6qNCL70p2f2Iza
r5VpejI2QBCxO5mfGkrrdVfq/TqRJ58/fYhcnj13aE4ygGnLEMSEVAfcIRrlg8XkY0UN56+i8j5k
THqFC9zZGsMI0rEe8lu94vjX6N61G1X+ujNMxqc5mlgrAOeObEisbanGDWIs+OQB6q7aDzeZ4Z80
rbOue1RhkzTNdZKFj2Njxac+smEMlZDfI9PoNj4kTXppDa0WLZ32QNyXbpWV+0m5wymyZxhAbANj
DsrsnqMkoOYM5mGYUICrRIfuh7HsYHhp+inu403plNRNNdONnlRwBke6djB8/5nDRgNMBw7oWPfl
2p17e7UqZz9cjpPOA92pLPsUFExCktY5wc4l9iDixZ85sbA1XZg6wNQdo5m2I4zgU+/Ae4fMAuTY
bE4GbypUcI9R8CTDDUFRyL+ATC4q+AB3PFPWJtHKYtHXNEojZjiDHzqQrf3nJkHrr8WDuUY+xXh7
CJ297aY7SYzcMZn/Eohpk/eme25HBsyq8q9Lz06PmWU9gpXrTk5oMHEi1btJRX6Macgf9XKlkcGb
OXV16yh/Y9Gr3HO7v5eKfF9ZzOWtKsYVRwdgqcj1F9kMqnZakTANCvN9bNX2Eo7TkkCvaOfbLKOd
4zR8WYcUW6isW5EC0DTUyc7kuG3E8LM1xyt7QpZo0OOuAAqvqoLJVTY1/bVjlFDA5h0NEjLNrY4A
TrrQq5ZR9EYaxSFRKGC0hp8mxmiy5g7zGgft1yLozmoqpvXQcxd8nd6h6dx5mc9E3f7s+DI5hyJJ
qc6jb3WMG07U2ckgM5z6wPo6MkW8su7wIiiwruWGswAvcl3vi47xKe5ktc/kQyE/lyWoUACczq1H
+trSHRHT1BOhhjBY7lluxiMkN9LUYXV5dfpcZFa9j/Xytgl66+gjD2zZnKup/pzY9k3qyWkFsTVZ
d9oMLRMjKaI+K489nnElMHtA5ryHS/gQxEo/ZOmYLbupkIvYJle5ruQZzd1zCJOyk8Ow8Pz+STc/
lcrZusakLzVBRArim/1gmjMzCuiXUMycS05Oy0mwRUzmwJORWAhTM0r70aHRIlAERlp07nR+al5A
37G1tUFz+Cg6FAt61W27xmRM68Aco4q9V2YULFJUkBuhDLg+VXiQ+pcmHaKl5qhyFcZpekSj2hBH
ptWb0nLXorGAIwcMn/pgbMDYupiDctQY9mT8aM0StYjuWau2ntpNoSIEpMxR5+MtTWHLr5dmDYWi
OamcJmjrFcsu19ghWsrHX9DFSJ213rvr414/tgy7FjTKcTxJoumTDSdDusGkjxXKaDaAbrc9QtlF
w2+80vI4IxQitdcRUO5tlLXuMvc6nk+Ui/TWIVVX0xcKGIa/lLNcR7+yO/MzG+J0UClqHXMWJWoQ
hWk/miZL3BcfANuhca0HYToajN4UPhlahcyunlwfrCr90002IW0fWrll1N2ssp4p/0TSat6P/Xko
BqKaq2zvFdrjqNQEppwGoN/k16HME4jVFfL7TNho4pGXZcD9rfAKHNjOyhAwuUJtYOWdal8DWx7S
dzRjE2hlF9kr0qnahZRFe5xkqa0qgzpPhU2+1JPa3TFiq7d1NJB1qzfxEbgYDKw2HdgsovAQWQ4k
MdFqBAoPLWhL31w6aGwWuTGG26Gcm2+GliMjyTUiAcruZBmGvhta86j6lp4IzUEuQETAB4f+jnzX
HGnMcaisq57VYGGhdTrXHtXLPD7ZI9OoOIkGd7khx51p3gQleRdOA/0I78d94ZAfUHbbjGqTGQ91
jxFuXCGuy3Q8F6P5GCY5HMVsqVsvWaCY3Rnr2HDvCYM8OzW6NyamK4XYYDnaVbsQmrvLfH5zV+9p
VFYxSp6QiIm2OZZBNB7sGEFSZspF0SUd2Y3uyUWqA+nVPUJrPg9d61+DZ+cOGDd6pjFBts+uZM3C
7HCYCJ7kUAjksTdBjVaEGO9VFxFsRKU3ReZ9hrFiUbshr4/R7EzFhIro0B9Z5kC6RJxNGnd2IjW0
cXGbR+JWi79adt7T6/Z+GL25a2bYoppOhYOsNq/rp6bP93qqDLIq2EFlNqyiqO1Ig4IL7E5L/Jsd
0BjTgP+YPTSkxR0ioocP5hgc1KBZrANTQIJCHJxsZ09wmbmvSqDK3VSfgixF7JIWSAaAVdZrIImt
SZoLVbOYAk5NQzWebFI+4y5YZBbQ3awYUTSnEeFwIjtZmTatavnomSOHnjR2YBBGG05lV7ZRbtlC
Aq/YJGORrY0sganl1vKYxMyiotNeZuVhAM7LofPRMOmPYX0vgakPQq1YSOYtFUywhu4mG1lDPKOh
YUzRLaOCeRS28jKHhjf0ZrwF9n+w6mFOyMK2T3UAQ3Oe0mmcrLgLealCitVmQV7Mj7QnAkZjMrpB
Hv09daITz1tcGqyikHCyilAWs1ALW59FbfFaFelXLbbWeGvWJhIGBs7gz3rHe1ZRxJyttJdur33v
B7FPcvVzDJ2aAev0gmvrGLQrJE3pshTEwWVGh4JuWvWKf+DPmjkHYfxvrYe/XSj/yNr0hoWsqf/n
//hFb3l1isdVS6OARmPACeoNtWjSEbNUTtkdIyKKpb/zSmcVD5NOjk1yqqr2WXVwqbE4gYiP7kGM
0k7XN0MHUjubiwByNEZk2iuA5f4CSVm/HGLBWXjgeBQVbCe/rnfu5Pwf22b+/2y90//592ru7dfp
6z/umyoufm8pcaD/l6DbsmdtNlQd4rxcD5s4Xe2/FN38E2RKnk+6EvsYDfVXnhk8tkSPwf3yCN6w
sdv9q9lu/NNkscKDQ8sdThc+x1++pcsf8b///venkK7Wq2a7ZxIUCouJOQDNpFlwfmGbbIQFyKKK
AEpXnCKmeRPzUzdc6I1dgb7sea3Gqt8p2BcrJy3m47Rl3Jsew7QStnLL/msIWa3pFA2fB5mGN9qk
MU3LPuPqBdpLnVLmEIMBFbosOT1Y2mHYSTPgDbfgg9YA9gkXS5LH1EDWO8w48lwdzayOF73DuDnr
5E03Dmeih5ZFQTpiVW7SevyktJBsimY8cYQ9lRPCKse2VmkSzNaYmCmge8OwDp1ZKU9NGWW7ckD/
KytSvrwmuPKL5kuLQ4Sp+8CiBDwvKuL80CEr6XVqYWJVaDMEdQDrDGZHaTnVufAcyL0BMltEmmoc
Hztt2mjBzgv0fiugp+AHJNrSAs7OEmsPzDAzJzHOdVEgReUEdGojb8Noec3oe+OJTTbs6YmjzLbo
DQzogxsdN4usD6UJmEaYyKCv0iggWtRFbOh/4TK31MF7wwkfVQNSPxvdcATo7VuHmDL+S5m0xE9k
yQBFpOlN1O1KO1m5Q94qt0I11aOiTaIxbvfSTYioi1OPO90WYWQs0GXn8eY/XzX+bRf51TTuz2vL
/4ONZhOX2jsLwv3X9kf8j/+qvn6Lv/6+JPz6Y391mB0HS4YLcs12CPnTHZt38n8vCTbGOjrIwa8+
8eyv+5eNzvwnhx+8oIEBno9/zjry95JguP/UiVaG4kbDGnO39x/1ly2+zm9uUJYq5n94TALPcG3o
Qpfxg1NCapXda6TWBM6zGzrOscule6SfNu2NyXZ3Xh0IttXJu+pELM6OnROshLD1CnT4tJeT9iNC
I7aTjSnXhWMeR4DGHir1mzGy4xvssptpCuyv9LwArutRDaatESedF5cmTLoqMwQxWBT0s0wQtfhu
9005g71RgzGAI7TzNROza790+pvffqg/bcmvfbB/ffMZ6MXobQ4+nHv4v/sI8wp1YJnBcLH7QqN6
8FlK0I7ejF5UbKqCcglKlrHPYihLcyA6aoS52MFvJgAmbszoazZ3cosxl1sxYZSlVVWdqHb8ZYmZ
9SZ2oTYSc/IB7Gyei/53JfHrsj2KCJ4w6BZv8QWJispJxVG+LDnNWg3hEVmc7od2GleWIsAMFRNh
LQkqvffv1+XW4fGoMSUxURG6sBl+OeV/s102UsvDxI5zqM/EOfQEYQCB7DeGh5RA9rsG8tH7H8h8
5eKL2h6zaeLELeg0pDi+/n2UIXKiA4nFKwuZ7zsNNPktVIp2Udhh9sFNfbMx8km4VTkpkWcczFvt
6w9zBl86tfSpp8NBHHS0UOesHm9DXLC4K3L3xiRJgllrrj/anNt1zjBW07mnsDefWmno12QDodux
sFYU+F/6tIg/eF7f/u6Qv7hKj5EVh4ZLO7zlO6HbhCR10SaWexeU+9FN84MNMGiZWhWWiai8ykNf
fhDbeRFHPT9wOHmhU8JwxI1m+Re3piv0NghK3hO8gaY9fA76jNOM1aYPnk24ptXaN4b/JSo0+56Y
8s8hjFOMFOQ/IflK7sqRw3LqlGrz62/bDhm05Rkg1T8osf/wE5L1CaIJuzLutzd8OSqfQLSk2tM3
UqiVyzQ/8Wa8BPQWV3rA6Qgyu37b9mtwxts4sbLbVtMJManpfRtZH5DZFxp3zUvh5A+1RKL0/uNs
vhY6cB8B0tk0J/h2zBp5qF8/Yso2BtMxQMBHVns0e42OJ2p6lH6CyspGLZrzdoHsIPKRL/CSx130
EOrpY6aNcuP2Rn1lz3/JmbZzUKhSRsmob42spazorVlRTHQiTDKLMBix7vp0w8B7/O6VZYJzT3kb
W+kjGVxteaw5qr7/7Qxmr6/fVh4R3N6MUQ3OOewmr79d7upF4I5IrLvaeXCG+16L6h8q7Fe4ZNaR
IoxeGfULZ1izEuqZof6nrAy1BznWHyA7rD9cieNifQQKElhQoy/WDbOIC+LjfEi1A/tGEBymRg8O
stcfWDYFarSZrTUTQzRn7sdnz3adXENCc0+T1DahsNE/KUvdSMIZRjOwnnqib0Y/4eg8yY3tTv3e
HDGJi6yeDgQFdDcD5t9NHWkp1vCFTgLVzvPdYR0oOS7RUhrLylDRPrHND276r6/yai+wTQLjmF4D
Wg08k9PBqy1srEnsI040xbzlNKuRB2xPwuoudKPpaNehdq/V/UsTlPYOdgJ2bs1e9J7R7YU9VSd/
aOiYW8LD2pNe2/5+NA2CsMpwPw7SvuNc/dH1upyLLh8SsCEew/O54KB+eX29cWilE5sGzvthus2D
Qh4MhdikltNCxUV41XWK8Sft2904NA8BOZ7HLjaNrZlNhEBMcway+yVvu2AD0wz9dmx8rci9uDdC
p9x0OHriWHi7erQg60wMyVODY3aa2MW5zhXyN9sNr72oui48ZK9t0hC6RDLVPm2U+JxbeowHkV9w
mI3njfKno+yzeo0419lUlSCivcz6h4iuC+kMfkFKG/kNg1U3y0YIicFxJGCVWLSNkUL+F6b7qSPN
60T79HvqIWZHUerQsPZ/FLoW3wu/19eZCvYZX/3eRw+Y6/19lPng9bEkffB6vinzZjMx8HaCqw2L
7ePipagzJ3f0mJaHn6X2ntzRla0/xxQtedp13zrA0kvD6dNj1BnZkqqIomi0rvXCXxtp/JKkmnOX
a5a1/+CyLt5VApcdhpLgH5FXcGHBxaox1m6rIzfFEj+VAV4UPrylSbNLLOznvuyrrYnLcJGTHTJN
NO+bxWyvf+ninPlz2317/3Iuttj5asBBUXIg7uBGXV5NEcgGpWseL9PCwB2GxJxbRnhmtZETcQFK
+952uBbe/9ALUiMvg4v7m13BQdPCjP9N6eGDHUeqKpgGG9FtOMFDccnSW5tBZD1aWveV0ZPcCfhC
e8yhx2D+Fz64hItS+K9LmC+A5YSl6bK2IJOUJzUs4mX81RDRWY2F/tB7JZ23JuhOBISvDVegCPWi
B8/sdqIjR+yD8vLiAeUSLBvZlg5GzaYmv9w/ascjOHlE529p/Y/QYuUM8vZHYv5LEPWqs/V7E+Ri
G54/yKFBA9DJdiio7Is3QYyxUZiVJM7Hk8T1qk+tHtLIRC5dNWQu6QFlTf3d6sIPmEl/+IJwvl1g
lXw6IJR5bfytfu71ftRZy7TFEAKQ+vUNsYlCEp2/6/u/54Wmcn6kUB/5lOmzQGkuOl5/VhK6xP7B
GkGdHY1LOhrDjdM7ksCIz3raPdlDaZ7LWto7hvjZgsoSArRJF1Tzw/G5NTWk3yL5Jswi3feGNdxG
i5KwVBfT/dmuBzGHvnm7MiceReVdcCI/fRtUcbAsjNi6VUmjtjWZdDkdzAgz8rGnBBwjgrXyatdk
zIejqqeFUUb+lUxJ17Y0Uu1QovK6Ab/HXb0KhaWeMaAvi5ykbtWQo+SroT2qtL1R1BnkTqj2trRY
ik2ix5d5rk3rMCqTp9q1h4UvnG5jkhrsU0ldOYk7XWlFMn3wi16ciLjLts3/HN5Zm7bTG3BTgypG
1gCT4ikwF3o93HoIDq3O/0TSoVwHeqX+45fE5omlwLX5Tb03z1CMqHDIBEWMUXaPXts/dmn7qPP/
339+3r4iINt5SOlGor31L7+YjKVdZALsb2NIzjkGAUguoaEZjJFFE67BehNkmV/ZMcOf9z/5zQrM
LaXF7ni6xcvJq/L6wY1btHadmgEKQPCrAOuZiKfwilnpsIwDpPk9qUtj43+0AL7Zh+gDmEBXZ/q2
yZH14nOn0U1UZRK/1IymjUEONZ2bFMlOaUV6BGzhIvTFqZMqVmKMLjiNqqDbNEORbCk3jfUg6g+O
e8YfbgV7IpsQqRTskZe1EgNH9FbklC+rOksPRM2sysqviP0cg8VEJiF6Pn2f6GVyFgI80egBQp6i
kijZPHe2cQjuL5rCY9x7tyPoJsaoKKh9M+527/9kF/qwebGxocCZZFXDKWEvv1hQU3Po/RIL5bJz
XHVs065aRPhQX7R0UaE+ujLinqj0RqEoVHqNyTQddix/5RKdxve1EDgOq4BEOBKyjx4q7OXomfkp
nrAwx5pr7lCKLSjoW/5VF9WQ3kYfVCFv32Nus+4AWiHiZgbavX7o0jQp2gB79aKsxkdj6vZx/WsK
2Dzyx9KltD9YN97uBC4sQc5JeFUpeZyLh82QvQ+MBLSCmoZfb7HPm/x/8xa7LuvTr16BryPfe/21
mgLTueu0RDb5KKrHqP08jpRNfVFl5zpatx6O7Ej31VH3UvXRDsR/+7eDCc+ES9MAISzPL1/08uHt
mwYLs0FbjV3mMC9UqR4fPv6Kb385njmbozVZBuyqs3j39z01cZy4bkpbQ24dWYcGnWdARyIPb1LL
zo7kJf94/1l/+8thzeK8NXdmqab9i1vqCC3GGRwEixrh+kIr9H5pOz3thQ+X4LnwfX0DWYDRIxsc
qwmGufwk/PtjnEu0gPQpsvus6v4qBzVvvBaitzfvf68/fJo/dxNdGIQkAlyWoGmfl2NYD7itnLG/
aVOGFLTYxFD6cLxQf7z/aebb1ZYe0IyAo95lZbPn2/xbKcQRMY5t0SB01ElbnBWFaUi4rltInNcI
OG4rNzc2AHzRsegDvJY4+Za4hLnVYXWqzZyugZddexI1Q+cV37veOukNKAjQP2eryFYD0I8NMyX3
Lm+Yj75/9W83R66YXj6jYMrUN0EQ4VhnoTdiVYalgudfg+SRxhMQeswHe13E6UqPGMgoy7pLXBS5
73/6ZZ+FN4sCHcITxTqwzzeLh1VOmKdDFqtOtuHWG/Xvv4q2zIU7LIN+W2hRuNEr815X+rS3BcLT
3lbfiraxbuy68z/4Ld88OfSEGTMytISN/rbpplIZINEONKzO7RU3g6hO+lxr4ow90ckPTrFvtkQO
JzZUQ7qfPKPOJddWm1TV2XzaArXQDc2Ehi3nU4FQwlL3PU5Y7N/+RzfcfHM24kO52T5DF0oiaoPX
D2tbyE5zK3QKY+3YX/K+qImslPIU5OA0Ur0XYH7owPjgbb6bZG3XEvmB8IOnsqmKU9nl9THOHkaX
WYg5Rbc+0os2jDfFINxzOkDfgx770YzA+NNFM1diCf71qF4ecobWqn03QureiqIkXqC/HQLkgpaV
68ugKcXKHQpvU8iWyOARypZ1r4xKftCJe7NacufmACCm2mwFb8pIXUqfMwJRvX2YirMMh1tfz0gC
CHz5QQ1yOcWy6H7xYTPyDK6k9aYwBhyo57JE7Tkhndq3PwcQVHbkbieTGcyUOpCdWHTuGtW/dKIW
y5QGzkF6nTgGdXOum66lzaPCpTk1MDjSstkJXWQ3hWEeI36oG5YWD6gV8cMyB0rYBeOzoRXtpq5H
cBxZce0qU78SRagfKlpUtsgw4qP4uRcTzSrOacZhkqQTf7AYzJXJq12Cx5KJBSYR1OD0Xee16reF
dGymqrDjfn42yV6mlicVNu1WA2dfxMLGfihSYxOpjCgZg4YkB1xxk5FmldWJujXH+KZogg+iV8xf
tfLlRc3HBkTODkv85QtTR32foSXn2UODup+dcqHvPvsk7W7ha/gLmnlXtL8BGsSuD+1GGCcCuEXW
3pitc2tbwbUTtfoubod86cUiv2O9fYqzWl0l8D86GX7u3CqFCZT39zj5mpUjreyaThoDdDf4xqTe
vKWbItBKLWJHdru0Biqj6f2uGJPwKe4j8xtPbb9Lq4407ebeLoP2btC0r83UZ6s6DG1GHWLZFxT7
RUSc8SzcWaTUS1eYbQE2dUw42JyLFeKr4no0vR9ZaejHRAuXxSxrIjXWXjsh0mQ/za1t3HH8rYvs
0dPOCTrrfUXs16pnvkXPvv4SWiDJdBWbO+mF50I051R42s0gsf3PUyeEfHSW8TaczbBc0ELxT1bR
yUPj69euVlQ/Vn3ZH6fARX1YJcFxlm3YtSwXmqODh9eeWhhdtx2sj9tpiH56AMpkPs2C33aj8FDB
S3EVaK0+WkzSHzZNQvyvY0l/rzvF5z5t8SYPOQmEdhcd/E4S9j3z0omEqU6G0T4SzKw/YHt3dloO
PbQe1fgoaiQjY2veNlnzUg6Vc1+YxNaaYL8WyFLEosWweBCO5hxkoLxFaBnaWtKtuDGtPF5MWf4j
jZp8n5cIGXQaUFd1kZ+ssj4S/43jwHXsc+Lk6sQiXKytxDxnSaI9pNmTWxEnTnKtdfYLkhMzz9mo
jnBpAqJD1OXu1WRY2pmWw0ZFpr+sjVLfAjn0z3hMHmSVwz1W/kvbSHdvw3URapZhMeFbtJnsT0RB
r83Jcq6RWpIF4rXlc4RfCH/PsdOrG00khCrHvUVABMC2WnAW0rtO7E3gKquczhe9YRzwqbC+a2Us
Hogt40kd4vwIJqXExlF011Y87EOiH5YIV6ZjN1k+EjDfuCaP54sVjMPGCyt5rJJx1Wk6FuxWlZ+y
6lEg8AOEFbtnn2DODbSAalcmxFv7RhhhnU3UtUrqZyfN8utAuT9dR+S3Td1j4miu63mcV2T6Ty+N
g7OvJvQ8EGfI+8waoz4L+EpeLoNt3ebe3pr0Xad74z1m2nrGWiw5poXncPTVJhHVsyaC5JAiGFpE
5dmKjwwbuhsIE91NWiXIxhP4qpMP8gq3kbrRZ5hV3WONfH9xfFOZoMHCEoTQil4GO9BFrV5TuA6y
9cj1Nax9REY9QvASdSoJiyCMPtyC3hZmfN58LvA4dRFgcNnADPup0F2Tora26PEFrU6Xq6NCsbD2
Bkr31ogCIDqw+V8NZAsLpI+nwIk/dQ6Y4EzLvr7/9d8cjbgcalQEIkSLMvqcb89vW4PvhbOXi81X
OTW+5CQBx1YnSNYr5E3Kz/ee0p/e/8jL8ozFloYjajWdFg7hfxcfmVd9Unmhoy3ABBCAEdqkHpud
daD0gCNhrtvCHNZTPDy+/7GXPzQfS1XI2J6pI7KISwWL9LV4cho+doJs26c+C/5cj/t0ze+y7u79
D3vTrefTAmyhDJipNhh3zjfht/saJrHZ1kIPQem1+TEwWFViAzaq3qbjKgNsA+GkMba5TxVsWrQm
NUPGH+z7l7/tfA0Y8gJEAAhYqL1fXwPcqTYcrfTvbV8pR6ytVi1tHEorw6YS6FT1Ufv6TUn560N5
uImNQ7MUOBe/LnGYTW4OlJSdRnM1lOmpzSXslhx2NFvuUjhqo0cWjBkRpd+yuDiQp5vcf3D7L2vK
+SoY7fLo0nB6ey4eYNQUjt/y1d1JrkevAtvNyQTFTcXYvFLbNNAq6DZdegK2lG3gaMRnEbZiwY5/
32d9u5law1nlfuh+cDA0/nRt/Byz/hMhyZt+cBzHoT/m9t9n9qrw2xu3V+uyah9y3z/rgSqP0Gp+
1KmRP8Ly8OtqPzFPEoWmfdakMYEYBaH0/h27PK7ON2xWRJChQEbi2zOTVhlSKytMr74voFmjM5gc
fXyE2CZ3JKWTcDwMK0rM6z5o/0Y+/9tZy2V9On84NTndGXAz8wDy9YOqsEDEed5izu0ZPefQrNZR
Htgf3HgbBSv/od9rTn5i8KAWX5XjBuKoizeirnxbinzigzKLpUcWh9wL7lxPfTXVPtT1F0uVAgfc
KM9kor2IRI6LJDK/0B/73ojsa1C3V5wt3Q2YCaDF4ZPlYEeudX1f9WF0BnWyyMLOuqq0QyWmn1GS
Z3MPvtzMEtBtzNlzleCK2RQi7xdmlHl7Yo7QyTl5v0cX/hho5gtHaMrXUKAxDYx8dpDCTjC37USQ
RZza/dIJtVniD9s2mcorg+PbmZ910eXRj8Qz612dvkhTT9dkG1VLRpjfDdXIrTEZq8YmOVpk2Tls
+p9aVnQHDGpPYRy2O7stjiQ7fWkga56A3W5DRCORj/IOKXAGIqjE2uZHJzedjjmBNx06qGMjwi8V
Pmt2KXNkXXUhKFRbP30qdPulGosnx8mDfSVt5BRarG0Z1F6xWq6xdBbrwncB2SV3QJcQFltSLfU4
3E2Gv+vKKdl0LS2ZBmMVVpScAnvALsgzdGUHcqtLb990BKagxcLq5pb3g24/xDHa4l3Qm0j1NOM2
LkYcwwEcKv9kDF6+zhWBPaPvf3PL6K6urB/uBJywDGpyBIvHQQZrOx6DnZleOXGBRIMZ49R5y0qX
wOcNRy5B6LJ76AOk2A62FXh92v+TWDptALAK7FWIBDJNmd0lvbV3zqL/JJwkBYnj84d7V6BipDZ2
C33l2cgOgraJob6p7TTFUAFtYS28stoNOv08IQhPjwy8J00d3icF1W4oKhBSmJoHi9BPpyAEI2vC
7aSBrk1NbIVT4QxItBO5BdL8tUnl09yJ32RZtE3iKF3XpoeeusfnJQctOJUi+snBIsO9lH/pujEm
s7nL11ZUfgny8LMNkHqLUhXHtaoWc779VTvtmrL/YoZ2faohoVUQTBYTfi6kBLee/zUbp25HIdFj
2Vw4Rjijl8OftTWLuiQpPyUPZDkUUCcD+NCuw6GijmhZZqW9SDw42nreLpyug3+WVAO8bMIDnIn8
jz53lkV2rWRMtCIiiVUTG591yYAHe9jZ7LxkI7LkgOIMipMlr9LR2E25wCVkwb6aME8sAgtHjTNz
n+zyfnT17dwowN6yqGdnac3BbMlr+JBwUOzpZ8a5fq+p7rbK1bXbU8TnvLZxY3nLEPjh2rLP5Fus
+TIxNxk6dhbssdIdYg5zDVCkaZodK22xdVXxWESoRSoj2TiOeESdw1wuHrTlN7s3sX9mUGbNOHN2
YaNdKak3G9/RYHAp/PtyurF5k/1KibsxG268on4JsYTfJ5H93LOOJZxcn6Ks33RN/0PDMbR1pMnF
T9U6ljCFA/Bxy7Hsi1UyQNhuvURt+5yqu0UlIKyVUTQvskw8pEpiWKnQHFet+NKVNa7YXOLTISJA
6u22rlxt607DuExQ7d+QrSHWQCJeTKFDbbDC6tYb26dyLL6LFlR7GKpuUXVGerbjTar0fNs5Sod3
bJcPEB92g0F7hBEvKBMPYyLiGn8BVFQ/GO21y/xwObaEZvZ91C8kd9QmE/h/MXZeS44i0bp+IiLw
5rbkvVS2q26I6ukZvE9I4On3B+rp6ul9zolzQwjSkCAJMtf6zYMpE4+FshHsui5W0UtRvtXInKIo
Y/i7JBybh0wwe43D19iC7q43sF06m/RJVzxpAhZca6M2G+fGQutSFHOQbHxAfgEQJouZteofCh4r
69phhYkI4oNW989IKm0CHb43URGQ+C1ycXa3rjr1rUvB3iDOah1HO7GOIhVo9Khetx8yc+s5jfgu
g3KyS97qiPB/53V+DKFbv1o8tpZZ7L5ZmbL1mZqpvusTg8CdrRhs1ISG6hlBNKTmeoxCosn4UyWk
/Z6MKOH5GJRsm7SSRyOYyL2ad+hC1Ey1UO12AQH7xSD8mi9ZKMtUTNNqV3YbJC4AfjXoKxvTpjJL
lJZTL0L+GeZ4ZTrlY12yCjei4HneBLXFSiBwYAMm3hkluyRiuqT/k6IXe/F1j5BDGBzmvQxMwGUk
sAVosk52+GiUN56y8pRBqDOnPdOC79GE0D+gvaMhaBjuNoqann9cGbxBzICVrrbp1nXi8M3LMUZp
8Qs4xaMevBX5uB7zAON48hlPASBMPet+NE1ebg2hy6M2beZP0m7k0es8tCMCu88eotws1l8lQRj0
x7nOfOxeMR3jcUOO4fW3Y1915r6VuUch6vNQiH77Rzdz5T+OFaN4ALuZ7nPLWxajWeyYZIjDvPFy
bOI1lFvLh3HefhXNn+CIX9F/L+HBKCFrPZnFhJNEDVkGaxcCBLpXLodCN4/z5l7uIvwIKdFfz8fk
r1ItlWTGA8RBEvSqErXM/wpVHmNJZIlbkXTJnrdFvta03HvTInsXa2b+lxKj1JgEgO4ysD57yRt6
7Qae/mZUsAunPvywQT6v9s2b4+XuTqJDsLbtVL41SnmY+3A7TTzYQ+PfBq80d0bz4bqj6T9LTVr7
tOIP64+Gs3fwY//mNPy37Th4rRCGP5sCWdP5eBgZ+moo1GA77xqVcjPywLzZdW/fqgAAxdQadEi0
HSOMBaJszL8pQoC89k9ZVfWP8ehWpyasHiWE8SeVbMdT0kckAGMv2oVVHT4BaRlOee5ca6iZxQKd
JyQH4tTbzpVjq7ROSdcCbaPp3AkYUSyD0s5gftLdcqNVX/R/nLgv/g4cW4KEqfMne/ILDBXsFSAK
ofTY2sESza7yY0Sd0dWC8u8hC14I8GRvdp/nAF6Fe+wjplxdppkoo/bBKwqw3+duQzixXmANn2gw
jCj7O8kV9QG0KGLd3RSOmTxGDloA0ijyH7a+n7uPK7V+cLLRerK6BhseHbOeAt22M+9/ItB9qr6b
XrOf++cRe2tAybypPq4JtYaAV+3BoGfWF67DqBAvgHXuV+ghQWZXqFqNHjYINSJUV59pylbDUGCb
JDU/mKoKF+CUm+c2b06KX0/qBcwV/TrPX+I2kuAybBClsZq/+I4CSUk06mYuVXo1XsdRFKzdqXIG
b2BjGj7B6GnXyU11B4pHLOa2vdaYsJT5qnGLzl4kstdnPxre50KBzNI10LL93JJAS/fEK+Fh3ps3
tfsyDL0PcZJhjG277RDCuM09odH0mtlKd57LUBhiZuPD6ZjbxRKFaHtU/PsFRA5abQ2qn9v7IKrW
XIW9Ua/nyrgn1ZuApdzPC6jddNemnraYK9sxUTzVN8B5TpdnJFF/QjH+R2HnJvhcDB6cNGbqG4og
P6KImt03ZFCyIxjMCi4njk6/1bGS0MG5Y6p+P6oUt7jGc2Bu8tXDXIMpZ3Z0YwTqHu7FSoH+UZJ8
/tbh/ePc8LdeqwzQnUKeZpJpzeAUe5z1f3U3FXU4FI1xg3D0dLKv65h3f2uMiGi9zXO+v6nVV+nX
QOeCefN1LTl8/oVD1HyaPv/s/j6Yr9pfJVIbz22hFttGhIjr6tUuyAPj5JSVcZKVjaFD5wJAEQJB
KaV0QrQT0CrVRI3VRNPXG8GUZ6NILB0aB6s/FIP+ba36EZqvTYbs5lfJXNzqxsaram1/76LCHW2n
a+XRGZpuWHrTqed6KuJUywZOxSKW7TTb/9X3XEcZg3evrnkdDAkA1y5N26M+GYzNu4rfGqhUIb7c
qdUZcF+PaikiIuWUF2dCfQHAzSR9qESIaH979ccqP6agk29ztTgwbphuhceORFi4qCr70S1S93Df
bfzguVI8/TA3mLuM4/olN1HJuXfpI3ThhMTZ597mTZCH30SvZj/7MGT3PsohvNe4DyuxPwINccP7
WVD1+h60pbG/d1lnwQ+/qIefu1Xf/s38S/ysTJoS/cOkYu766zK9EjEQ4ZDj+DmoFMOUkRjz7mtU
UqR4fRD93d3r9CGrWYh06GVNd2quSFSgeFDsSO7uA9OUoSJon9U/2xDPapBccbPf+lUskvcVC5L7
sflG2dXIyof49/ar7xSDtId0dBEOmu90ZyDsgRiMuiXNS4ax1Vw0CEATAUefvisrI2kUaBKW0Lwf
G2QU80HJ7n3ev0FRkSx1u+hnn6yglYcGYPzm67oRVwQpLGN7cz+PbdUJ/hlSQ/f13+tuHZw0TAOq
631sMmXGnyWN2FTzuSH81YvIqsvf+u2DpEU4oUk39/ElOhGJQQnCDeu+n/eTxCjvqyHxWMRPvy5b
cTUEM0rr536DdPDC7rtJCWm6Bw2GRMB4Zb++99mqGVBNMQg87f4da6BC7M1AUq5/js014uWAhOd6
vmZdg0wi1GsrkCfJeDlvhLnKtepghCLcRWXd3sbaEmeNVf681w2i3qCGXS9avHxOei03tl1LxKJ8
wzuZ/91lzb/xIqe+JX3W3AaLbKjqDRvSuNjCzLtTjXt7+W/pfTfpLPdkZTgETk2zaTMfCvgmvrqc
D6Hnv1HdsV+VHiReW+3qm0eo9sSydKNMZ5/r55kTnY3cWc99+ftaWoQiDN1EYy11T8LS7/32St/c
4qpzT1O/89nn9vMhPzJ/O/uvhnObuVYXOM5pqvV1KJu6/9XwflyaIemqoMV+AKdO9EZublSXNzTh
3bMmMB/5dcirfRQ940/PicgySHkjp4MMfKCM514Rq8IqtEOY5i/zZWsFQZgyQB4GsudComi/qWpV
0C93frpCi4cbyutZjnUAN8YdXPskVP+3a9JarL3wpPj3W6mKe42fX9K0q/rKb7eqw5yMzKny81uV
U41pd75zflD/45tteuoq5q+yiT9IWutrbI7cjVaF9q1Vi0+QngYSEu9+H0Q7hOLHFeq0zntcZ6ds
1I1zgbKi4Dl6dE1FXYy9bWx9V3irzMfiySzVWz8o6aH3RgnNCHKglQjlvdfHesE8HsJ2pKVPg1s8
hprLc6IZ9RMWCP5yGJJ4X+p29BYa3sIQZfChJ9JeI5Stb+ZdxdpYiPYQFPuWmUg+qk1Ckt+V/jsQ
sSOQheJZuk5yjNE1WhS6F1xihwSs1aFSWPRjfQ2dors4PRP7eUxtQA4yEn1wwnIqeSIw8Yg7k7WO
4p4AEfIfD10krVdXS9MlTt7jtcP2ctOLJN61WTbCPy/7Ywp3Csnc6eO8z5ry5ydDT9+ELYbN16H5
U1RDZH+YK8/NjMaCdROiXX7vi2x1f/ytzXyCJE2qIwCxr+P3bub9rxbzblWZEl0vlQXFfKqvNvP5
7mdBRRZnxVT/+Gr8Z+2vvjGtINjZpfuvS5ybVV7MxX9dSubkPCEDLV7+dlv+OP1cW2mdZpc47var
7c+Ln27f15Dm4qp2nspRcXHsme7c17DmT/d2ztgkK9PsnZ/FUzf36nMXv41hHNyDlPvfjvz67v4c
dNmbNcxK01/9cc6vPu/nyEsN2MvQ//hfl/Pru5x7yKPa3hXJa91FV4QOi3etRgvBwebhmsVZtu2G
YdjZVdqfR7NlhgoU+bXMle+iHbp/uMDCbsy/Q1SAEQAs9JeokPmKNap6yqOm2pc+Ed7eNQWoK5xT
hF7Ij7EJDk0VyX+Qd9wgYGF+YtDN384zxaPpAtaBYhAfPLM0jyOy7Ku2qsfnvGdeHbSG+CFI9XXT
ycMwfHXDLvzmEcZexpiFXTItcLc5eNUtYYDuMhfMVVj0vPwc8cTyNJsfVo4amGH5w/MYDeZqiALz
OJ9Yoga0tnqJ1P80rHmAwg4J/HLOeIgPlbC7D4WE58IUQqDlwCWSHKn282XbY4I2P1oyLxlJCZTL
HOtvDdOtIer+me6bO93AIVcNxGekPMM/GXe9xMKwMDVxnW9+4yXFe9EH1/tdMhGYrJLoLyUkOZEh
w/VUG6JaR1XuHZrA9g4OiYp15+TyqZ009+pqjP7SXMSVpxFP3ys5A7IOvBehdqTV5GBW3jdD2Rcp
1ovGjkBmvFNRKlLtPD/nWhTsRg8sCZJOmCMmsn911aZctl2zdUNNu2S4IC6Smmdsnoy8RH0fdqtT
C1y9LLiurJGEViT7xIqYEj71mld/pkU8rpraeg5HJkcJsoYnTUYoNXW8RfPOHLZikGhVdo6yt3lg
73lhfQCcB76juOG505ToGOfKFquqmDlQl7+PTvWOJ1z5t6iNhSPVdANoMd1hjZ6R9NWbk+Um8jEy
y71qgx8aMRBexY7ZnywdW5geCcM1atgG5HnfOOGXYZ6ivlrxToyWgRer26xNtNesMfe9ZrxgqFTu
+R8kT+Cb0mU2Vhso2eNjXpHSiKHLnfZF4j/rSLEAQIjwkctZjrZp/YrykMfNyZsHb7C3bgTH3e0E
rgwieenQbHqpcdQJsqF8Knvxl9JlOLEpXnPKsdHhRWuUqzbA4rMeiifhDtUFotCwDgyl3ZjepoY/
HZATIvr6bndp/pb31SQqiEpgFReYCuooSzAwBWdeYV/7ZJIEw3f3w4WAqrV+9Vyg5LfWpNPtjWlD
MAnZQtc6mHBQTwauwafBRpjYMk7zEXBgP3Ins5nZckiV+d9ahJqUWWThIdetAnM5zz3VzHzWBhoy
t7S7CpzGFm3DTFKroTmip9x/IykVxc67HfT1X0gCvwyV073o+OYpJRqRCM/Gp7bs41M1669E0I9S
d4SGgPHWG7YvEQEywrh6ecxaNKgtS5Gnwi575gPPbk40zkRD4i2BD74qk6baKEyHHrGpjOBmLEaS
pm9VhmIWlDtrW8SF91Yn0a2UinoLczjoJvBZyy8GRPnieNdX44k0MYgGHRm4SkgFP0kCoacUwLtA
QX+vq4P8i9Cx+9BHWvwW6sCGisT53mgIvfiVnq4Iu4LFd5A5tbFyIy+ZaReeEsqyrXxt6XRqeAU+
ZaPxHiwwUExuskXDXPe3wrH97xX67lVSwQizEuBvtjCubt+b2xJja4KnOmL1UbzVzfBHNeTJOfeQ
9hm1JANsYyao/SGZMd+iEocUtBGDYp1NN0soTDzqzk8PaUdevih5+hLPX6e5GB/hQi6qIfXeYYkr
DzYqx0/jiNIxFFy+wxZYSZlktyDzyvcRfyPcZKKaCJqJ9FldyQe8cfZxhYGLUeNjaK16MB3rGFT/
LlRiC1+78VwXZYbIdS2ukPbcnV5gyG0JvGUxOn1jPoUi2GDuWdY6j84QviUsej/8uHYXxMDLo/Gf
40RCv6Wi8HeYyGE8lXfdNRjqfJ+rBZQ5dI+WqlDQp3eZETZoLSxVJxX7JLbyve9MaPGgvtqtfVQC
oz/qajAcrSE1Du3wovP3vXgVAdUSmft9lRfRBR77qtaNpRLIlWZl2XvVO95mLMp8bUy7ohxv3UiI
csyHYqsZTbNN2i7FODLwbwph6mJU35R+qJ/nTTo82yNTQnfInEOJ5RPuYyGP3YQoG2JIlujXfVcV
y0p1uq0gl4oQflmc8OFbtswMsUspjSPJJrdFltlFAsXHokD6b/x08FIKjFcIL7xwcjRyATgQbyux
rKmz0lynbWBejRYIrmbnq8go+oNe6/JQ9oo8NGHyHhT2t5IMUGubYCvJ2T3qqhs/xsQt+TlfM3ik
uxGVyH1lZ+j7aor9SN6G2YANU7Yba+cx18sn3R/Hi+wI/QzKe0JiAEqF4QYlOThFPBaxtRjtuFyb
0NbXTNrHTeMFWJHionbuDJY30hi/GwAMF6Y5Ohe0ldB0zCtS1Xn+zWrK5sZzn/zmWzXdO8Sqy6Wq
ldyqTNfvu7hg7DoSxsHEu8funGefVV9rxF+PBkmXq5GoFyCEZS5WYgjDZ7LS5S1DhNoKNP+RNwda
51aylJGjPir+s+rE4hKmen+2AoU4cXVhrOZO4bF10GoRra0UpVjZgtOpPLyGlDTYE5o9p4hbv0cl
P/iyro6lnxcgWE8xqVqQj1b33MfRc9dWE3Gzfh+styG2zA84gNoKoo3YW37ZAKE2eAiVbrYH2mms
kOQNHmKwuuuYp/yqshXnMG/6OIcMFr1GeLVltqwvY4X6xlAhMek3F6Z02aZx8YJEgKd7BLr4bOE/
9I5IcLeShB128y6TDzMb2iWyJsp1NLR1i6PCNxxzUKcMLEyjN1zjuBtT310RmrYechsVYPwX9NMk
0XayC1yRW4uki5lp5UETxrB0SXR+pmS826pzVo7rY+PZgxxDHNja96keLS2viVZW4NtHwhQEojTC
jLlf13yrOBgKMEh7jOsNxCPVnRgx220QeTg1Rhk/Wn0DaNnQ9YuLd9qD1iIpHQ3lB571BhMWcpWE
ep+5mXBhwyzbwcpPNvhlmkef9BqU80nmPTa0ndU06ZoXMomWIPoE0I2+u11u0HNQDgTYw7NL/pSM
r1s+1F6u4MaHt+pYDXg7JQgt9bInB+TUxbkwzmKwzMMMXw3a9lB7DdfuTo83J8xfCLZjJtxqGL+l
YJ71BKh8nqBmLeRaNZJh07p69oHDSDJ6uKZmebAeQxkfEMYECSrEWn6vehNN3dSsz6pThp89f2pm
dcG2QTEYRy112zg9ogYJQk+4yqnnMj0oohHb3GGW72Q+2F7VWtROhVBIrEHGNjG2BkRQ7ZMQ0fLY
Eo9KA/W8qLTu7Kda8RwRKyV25fSXzMaAIysUdc97NH/AwyXZRm6IGIaOnaGiNzDfChK5Chn7qjTP
iV+tVRzM8E9CGSSOUQZpYsvbyIpXJa/BkgeWK8iQIbndFj3wBdHY0Ih5dq6r+gPA5viatOW4JoKp
f5qZ8z2NkkuQ+MNTbH1Kvc8fHZ+ZghvWmBCaQfEYOyTubQI+mEYKMDAmliBSSfcNMiTSTYaDJTVM
wnxbHmJCwevCiz7dsitOWZx4y4xsr2aM+VIqnbIvMWkiEOrn+YMdmBbJqMFetKBNllI4zaWpS0xO
UeZdhm0vVhAzY8IBBsLCAdgWG2FQXree+sPtiHDbuX31daI25iR9oiJ4tUqF4l0Hbxc3Y/+U5ADE
tBHssCwHYxE0NWbZEDEuYRd9Fo2BIYJAJ8P0OiTxcwfbm7o2NjjV/iiG0Dr6AO8wSzTbU1V09QJX
ivGAaaLBo3kwtzI0xNVPFGuBAXzx4DQDk6vp6ZTGirEQFVahCyah3nIIyVmNml0/+Vl6VmQeEFbB
2dZJSJ1pKssDxdcvA5PAJx9vP6lm7rPdG2tiDe1SR5b/YWCmskNDLFlp8ei9D15+y3W46o5iDycw
G9UDDkFIBWpucIWxeSkRWL+Yo+ouYl6qUA7Gv+2cGI7jDEdcyPk6mjFdiXVQ1P2pR4R5aRQ+9qPl
Fe7qPtfTbQfE+JvQyVmPoDjXtWImB75o9PkY+KD232OvEFehFvKEStGZb57ZOOJqHySAbqBZh8/Q
bEF5l6dEDeIT5Frz1uqtsxgjF6xXneoHpX43ePS+64vCQ/6/8IEWV7IYVqWjJx/E4hh8XZ0hbPsr
3Xv18Sz9bkXI0apOO6xTe5BM4xIddDLv6aTzmyWkauz70o4EVashYmVGxl5XgKegyog7tO58dK1X
vTIbgR8decFVESGrDG0UK6sHtVDlLmrUeyDXxosXaTUxCxIcGjwNJzEfgcEJF7dHDZWF1tj1mO6g
3KpGNgAEE/yc2e6hxbZ7RMZZA0yfcuSumJKoU9foXqGzX3X7cSpWvKHbf+0mJHo2vPnXXp3Ivc8c
5bfN17G6AIqFVCNyxLGQe0nGFV0eW5PkIWyAKxij2b0vWYBk6tawfXuP3oeyRNRXuQ4yGFdRajmX
WOuwu7evZugrO+SktoqEXz3a4pwD8A8KTTtogKiWallgIyx7AhS9umrjEU3mRtasYFvwKFE6LMIA
a3cV1bmjh9tBrZub1Az3NRy3c85/cVepeIo3zRXkYHdKO9Zobpa1m7htfBRtJkJvrNivhuPARjKQ
l87H+GSWoNdiUSD0UAGIylDaOwSVg10k5g/vvgXOPvXPoTP4H1q+Uzq8AHSBRbCPedIqNfublffx
tnLd9ggdzhWoPvBx3sRR1a0tcmNT8jTFE4ZpR9ke4bkx0yjToD3O+yngkrTEzaSC0UmB4Zvr0Oj+
rqOa3cLMeE9LYkiaZzVw42JxbKbNvDtvQNiXS0U18bXpvY3uqS3QnKwBjcMmaCSfwkaKhyyI8WhS
yxF43TSnQrAOD14gN4k9tOJ+0Mfi8NiIYZVBSTxFXjLsDLwRH4wSCbeHWPbWycnk2mpH/1qAViot
1tiiUo0Dgg7GYf4kUj9fF3H8z7znOZn58/hU7c+6v47pTIGqh7k48dSD77bl1kc6++exr+55qf4/
uqlDBh9rEtvRufH/7+nn/ueuPQH/K1KS3f91qH+MJbemKchc26xsb5kGA4Zjv0Y5F/x2dfP+/6nv
+xDqctHrBtoDvzr4o6u56W/ndFNkBKWEfl8O+SUybeO7qcTyQTPT6mYVAeuxzB5WVjKkH5qvkCSs
je8CIfIFqofxGaSWZM1eK4u5qR7+AKuufCR5XqxC0JAHlpfqVSbEqeYKofAOSSC819Z00CzRQ3OL
9VHy7Hvlx1yBeWrwwJ8yfSpm28RKjuteVMobofbtXEMjLrAweeNdxsBRmPsCLh8zJ/nu4PDlu1DN
Ihijua0ZxyQu/HMJ2vM+ugAL83Qcw3fiRPHa1WS490OZP+aOQaRguvQqE8+jXiQvZmYmW80OjA2i
vO6LFrXXuYLbINWCUWV/E57f780hM3jh2877yMRzvjd6i7+8Agv4nOCNewoVZohz0zh55uFTfgZW
nqxEhV9DGxMCbJTUup9cS7CTVAnZs75iGUdodDuSzn6K8uj73IOhVn9n0SCeNCJRO9PxjPXIbP/N
Sfi5Td9LVgfg4BxHuUzCQ4dcVkCfWWN++qyNpgrBAEIzVWq8tBP06dFzw8tgunAEEZY9yNf3KuQF
NjbY9Tn8pW5ATZjvTk1bL3xSyrx5gakXbMNCdTbCEuMLevK3uW8CmoSqo9K66XHR7PH8cVZJPw7v
vh8u5xrSAduHBWl/Dkxw4WiAZUve9EtHj4ZvnadjSRwo33yANGuvqLVtyOsLA5XkDFbQ+8QUghwr
EdMzxjYhUBXcb4M09D4VR98bkd295i7wt8Yuyo3sk/gb+P7VXKEq4Qyb/FqO2GUol7DIDHBjg/uZ
WPkr86r42WqJU3huD1pHjtqHLS5zOTDtcBWoIj40TRw/Zr4gKz43jPzkAQKkezNCfuSqzFgLTAV6
ifFF2344kZmsLbeTu7Svq+c+DV/mcg+YKex1YV/yaFSOQiNShhqV94mQPAwy33krbLvZ1JmOEnuu
aK++p+zmCq7d96i4Fe4JHopzVqMKOO50X/hiLqk/ti9E5KytExoG8+Yme8+Yc84tvUC0y7bvoqNV
9e7RdZWnMnPPeVlnT1mupE/VmKNE5KG4Ne9CgfUPQi9/zHv3jc2yLK7G7nBvlYTRPvBQeFT1zsKP
L/dvuc/sqpz6jJSm3iZRjGVSbfw8hasAoVJKJntTDWL0AP91Qyzn3udjpv+IL0X0OLcxm7xbtYk5
4hDDAB0YMLc2+utryBbGTinA4Fqr+gOPC/FW1Dwf+jx9kgAKHqEEEZ/PxFsphugQT7Zt824Wox2j
VTZ4xakUN47qIS24qTXJ77c2f3QTkb0q2AJeGhv37KnnrgUpSzYZv+qpDeCWctmIXO7mNonQXjKl
aq+NhTQQy+np6SXeIDeXp7zOJQg+GkHYwP+hMoM1jwzxlmpGuigLlRn6dN7KsjZBXBRPlT90jy0R
6LmRDYPgEGRo48+NHBwxVyMmofw8aBR0zLUrAU5vLq3NCxOR8lWamnGp/PFjrtS3RNDRrlIxnadN
iHbuUhS4Lc+7vp2/CLjqV6tGuhrtyof5sG4XOS9qVhrRZyT1kbz3vxv4rOppxM7kZEVOicEN1zGX
zgVf9eZPA9aXC5zGnOVXQar1wDjm/XYAupzGCZrnXwfvHyuFeFyZ6ruvhpMOA+Gv6Jyg+XQMphEl
g9cS3pyG1HRFdMjaYZVkGuyar2Zh1mRbrUzev0Z+74lYqLWCN8d07o8mVmsiKBwP4t4NbEntwU0I
qOUaWokBqYRsWqLmur/2taJ5JzSMotdYLk09U4+2N4QnQjg2k2/TP2OGBAAcuxtWv+oHaksBjWp/
q/Xt8GYW8ZK4qfPS68HeKMrioSlFuFSxfHuorUBc5o0va3GRZh5u6ja3/ixIEl3D/MVS/iwoXNgy
MWNazL0QeBeXuSuzKRQATwUhwekc87H5k4Y86wrzQ6bp/y0IybysUBxCN+i/BV4cw9OI4wzG9n+6
qgbgbaHrt8uv7ucqea22kE/xxPmjYAwnBXxgLng2M9K58ryJ8R1dFKWo/yxQalzsoR5oq6/K8yei
djx70NVb/1Gg9hA8Kt+t/izQBLgfra5YO07XMW/mYUC4RcFT07j3U8HXTfRTeDqitMW94KvFoDqs
6OoJLvTfrgCgES5pwB99VZ4/NRMB2xiN8c8CWcsfjo1x0h8NElATZGNwd5zOEOXQpAIrBBDHA+AG
ljddeUqf3mQEMTu1RXyT+Kys+BmHNy/GOdBjAXfFRa1c+Y3wrlJgpihZylyJ6tUrWWTWFVcdsfJY
Wl7zLGlxrqq0qwyjbuWZ+XhNWRespGbJa0BMlLOF3VVW/PvSSmmuUh9G6rnVFZ85lbPJ8goSVqM/
M7tKLTBWMMGSqxzJ9spAiThbYlFaoJWgl3gkCce/KAHBQs9MvAtsd3clhWlfSHN409msS064iGsL
DHjhikI9Rb0EXRqinuMPl6CBLIFLkoRi18frFKLdRda8kfkXiYvXmSmlQ33JM1IEfoqahJRNsZZx
nl/SQJRrjFFSzqZCN1P6+JI3Tr1OqyG8wHZt1p45KOe0qto1foTemSrdmrCxc5bpKNdpoFlnGTv9
2gvAqgRZPFIa6udA1Ora9yLC25i6rFPf6uFNuvpaeqnkE3l4Q3oRsRliNsTTX5FJAAYU9mR88+JV
r3L17I/O51zmAJI+pi6P7GGqiixNuE8VFwvmaVdrcaUjvGcu56YImzVr2eJJMJf2ructFWJjG/js
2j5Ma6xzMJWboqfdQe09+4W1MgSoJkM3ftolUVQ9JFId77ssVSdKm5eevLZyXvIq/cdSR+s018V3
8pNVaXOey2JHvIoyDi9zmaGUj2NYqlutiJKNSJ18XZYg8sFA2TzJwwaVRNuzhgcf/bOHAvPBdaqR
9Pq9gpHXeEYY3QFUzr/VIyXkI4pbO1dxz3M/8yYYRtxFEdnH6LPCE2qudz/ZfQvp4C+yAu5mrl7M
5+a1C5tKqTK+jrI9RQhZLDIZZZ/Sch9LhDifiyjs92WqxqtkOl6N4dJN7PhbMwGhuCh4dV7mvGvt
Yxiq6aeumc5KImuzUxBCf7EDZBWndrYxxrCWsG8bCt++qagITy6k6edQYhXYKUZ9SWEknEcEY5Ku
S5fSVL2D5cj2ajLtgBqml9+DGH8J1y5eCifptpYAPqbm4fDmhcyF5wqdVmNGOw7nAq7lCTaNtejr
vPyeD6jE5R35Hmn0aFV7RMfR3X+WavFtblnUQQ21vJW3IE9RFUjw9kjd1P/EO2SuUKKWsZSpJ8n8
8MLDXgq8cijKE3mv6jR/SgjrH3HE/OPwffdX1bBiTWfnCcy76Vig6PQxfYp+fWqaEbxO4RGO4Hiq
1VmPu9t/6llcC1FoZfN1/H6eX6NpKr1dGzhjMQNR6OBePA9j3kwVfRxFUwv+02+FvzqYj2mouSwV
o1PuV/XnWIrRGA42gij3yo9Nrl4Gpyhu6rRJtZH0up0d8zz5myTtZOBoktiqBHGitNk1BniBwE0R
PWJVskQUckVci4CgKoJHo1UEUr3YJ6pKiJ3rdKxEIm0ZI+9Ifk59QSqllyzDfChiWnDqPeOHxRri
SnJR37Zjgo2LM/pPulXtFEQvNxl4CgBGUac8+IlclpAo8YONX3pMaNd9lP/lZZ67V8ewP+eRbuxw
Ib/VIALUVDuCKyEcVOIRyGywkDBk84wwf6ouBauVj44pUVKjyzkahdy2UfU/jJ3ZbuPItm1/5aLe
Yx/2DXBqP0hUL7lPN/lC2E4n+zYY7L7+DLrqnluZu1B5gYIgl9O2RAWjWWvOMU+DgNsfZ/10G3Uy
iAjtu8HvBbjZdu6iRDfoepHmTp4FwraG7mKuikOSNN2myBqd6RSkQUpQxy4UJMyZIdG2jpFnG5XU
+dbTxHg/9IJExrq8CEVBvZum4U43b5O8eBmVFV8L368fVTeiCC6Tu8+vkngnvhNkbN1IfRpvZ2/K
b/TmI4VOeGnz+GGYbHHIhYyuy87Igizy9ZeoH4/FuMjOyAc9GAKNqdVEMnAjNOYab29DEWAVa954
8/nQUeG4wtV6FY929eJW9iMiglXNHt1IpX0t2U2itHW9o9BIMKUDNu3nsLaedWfeAtB8bEYUjlTB
k5BdZJgZmE6T6pA1g7NhrT3GdBFJ+kHpgGmn9zY1dpTVIOqQBDugsNQkLfKFWBqI5MPQarczqAj8
ZHmDZ64zX2KoQYFlU0Ctm6WFjVwCvxtdntoDHmVjCX1HI38xycT74qoH33KyqzR2u+NYUh2qltz7
1tp5mYivat9O7zRRf6nMND83yXUz3sdunzzjIga0Ko+jjTGgq6LvYFPAey+VRH2YwT0PVnPWvG0Z
pfVzYaTaIe2vaRdGFyLgyTSkf/eYcZo6eTPR7VAl8ZZ6GhbL1hQ7eyyaoMykvC2of+5bFdb4//Gt
KTW5a0uhoJWsyeGQaOTwmkOAZHB8iuj3QYpY+1YUfVhF/qH7sw6UXDhrPw0ABObnYnJJR6ZJfuib
0F43yMQ2isrH5hM+VVBvwKhz1y5N6ILqfWFV0W3TdWRtV/3d8n9yxa2n2eolpSh/EZSuVsmkxNbO
7K9DrWvnvK4tvFwrESMvqYsa3GbEjt2tbX5LLDxmQb1a6bgar02ay1oyVW9eNDirHsrAsfbkoy+y
6kp2iIhkFeJAbosiIDkVn5fgDD320Z3uusXRjV25s5woPtPX8g5h2akddM+VXLrf7eAxezhtehTD
7J1CxEvrsIPGzS5D7dvYKPZR0oxgfyh7TJhxX7W8eZy9scfF7purJi8JKY39rc4EZ4h5nw25++Im
4komaZ+stDnckxl9dOlzPjD+q3UJzIhGbZTvE1MN51Ir8320PMO8lNP7HfKDiIqjiOiPrNEuD2cx
1Ne2lnWHsFIDgDPT3Y8th/lcyga/ezrcVPCR8B2QjdhbSXpNdwY0BpIIRFD8RWtmn6hlw3yswshf
c+gH4Up7KsQmsOsQwLFDMDLqP9m0lpAHvsQcDS0l65O5uP0S6P7n0aCQ5Hq5d7RglqyavpD7dPTe
q748d+yTL6bWNutu4RaV3csQNwe9agDmdV/LDJ3kZPv99R/7ZHWtWIxvoobM2ILoksBvZ3OTdb48
RFrdbXOZvGDRHu76+lxXTvqCEFDfGzY7XBtdxFecXouf0OGs6HqU2QzjjhgaZ40gotuxw37S6Q7c
NbH7XEgs9exVOs79hbaZMncCN1/ZD2GO4lyX2hNZr+I0WDjojYK4BXMQj07LIO0zi9y7qXoSU20/
uonxYruIPzV/0ZIIM7DR9ex6M7bvm0W8H/rpxXUxaNFKvVLCuhqHwjj7DmlYUy/pAU/GZUL37cTG
VyBY2bZQoTqEw9CtuQzFXhsyKL91Ge9dXUtwKPTmuc1tHor0DtxafGkBLN4X8jS6sn/Q2+oAFNUk
S5p5D4Po9eeDXzRnrzP80+gk6RYLN1T7OWluBAeIwMUfd3Bdzp9e9V1U6TfVJ0QjhMYbqLjw1rlK
6ZRborPvPx+Srngi7+JskOWBDxIVWNfK+WujFw+dpojSTAz3ACK425hxEu30T3x84d2WPDuYU1Me
Pa1P7ywdCXhMQtxL0mvvHAW8t3bIrkbPDJHtm9+j2Cq2IEmtYAnKuRtF8U1z0KrLRc2SD+U32cbT
rhjaB2q2Gmqr+KJhyT6wMc6P41KTZGHWD+AZcdH58ovVxvbWrrk34gw9kKnZBDk65gXuhXgTLqS+
LlIJSiLUnUQZEnXb0c69AUnRidTcFo6cg8aTBn5OIhyIsyzeJUoQAGf+c52O9mZxuXotHcdRGPQB
Bnt8S8ZvrdK7g6tSwlnxfpqxnz1ZRo1dA9DFBuHntluUGH3spxu0QtAglHE0sja/HG1Hyo1BixQh
FkuplkVXbZmlZ6aNg57pHhLc0F193kokaX+R04CVb3ErUEWE5cbpoJbiulCxd3SyVAXRFDb3mZ3u
8zY0br10lEFss7Flq3yT4II8TtKRtPjQByFkzQgIHteK8waWlysBI/25Ms1+XeVldtcnCdC5Ltq4
lNv2ChdW4JP2NmbefT7b1ZVvEOu8cEg9asAPejkgbcvCmxjpq1Kkrao8PybUp7PJjF5sfZvQW3rO
2sYldhYK11xRJQ17rT+x87ZXeWmbd0015ruoGeXR66JhD/K7W5XUHFdGkhSPet+FR12r0/WQ1tih
yuEdJhCHfv+70nsKi3mzk7zMja2G6ADXgaadJ72nur0yk6y6xIa5oXc3oMNrytUY+fN2cI176EPR
CX9+uvMioAFZolNltKb2ZiQTJJh6BMheoqjX9rWzz1NiBynw5IEpiOcjFAdaN/I4hFpugB66vJGF
d+wSRZVb9vFeGAKQiEzzw7Cc8GJNe/CQOm4WzOJ9r4626x8tz4xuO0fVj6ZBOIVHIYPJaBLCeSks
9y7G05fFX13UhesWLsWWrPZF0mvgASYTK61bJGVeiaBHDkOAlTm7+OVrG5fNl9Ts212lwWX7fIgt
qX+zxT4z8xWXxzbZsYpyOy83LwvdGKQWEpjPe/nzS+J6CSSO8xNq5fxFOm1Ae8m+j2v3OPvwhTpR
J6tKJDmlQTwkQo3FU0+Jtx9a+0O6SZDjRApEL2s20BowyMnFHT789QlaH6RG445cAomviod8ECn8
m1lhWPPmZVW2D5/PSvihdkT5IXXje3PRvNK5FQEKShQ0jf7gDMOJw4t/nVnJHcNMbbrQb29LKJCz
ofDRpqF75ohgHZQo0oAartz7qmoOJPh8Qwid3LkWDTjLMGw+li654/TrXckCqBtx9a6/sEWSLt92
utDwi1G8cAs+a7NDFlfTd09Qo4WebPaxKM6vfUq2OcoLIbmuXZvpQRTjC65b7ZgmrXqfTu1kDYdQ
wT+ce1M/ZYAxdlEb3luLwHeAkHxCvb/uDVWdp3BelZVj3yeTGK8tezrUE5lokUQQUfWRcQEGRQbj
KNwDTZUu8cPXNDKijcmqC+yv1W9smrorN1LDmwzT65zwwF3NCF7nIKyuu+bBweC/raNabpVmIYgf
7DKYEu0h/kzf4LTiBaBUF0qjE55w8ohgiFzthX4YBS2/ejRVk++GTFw6Y842Jb6klzSvNpxcp/eo
GYzVHE3NrRHGEGhGO935FZCAMXazx1Cp8ei2bFMKFl7DgJrZMckWg2s/GwMFPcV8fqa5ZlzGsUfl
gwJ7Rh7y2BMxuc1rTEoFSTyBXpjqkDlI34CNu3zG8Ibivvui5PDKpnq4BuzmBtQBvB0NrY3RiewO
VAzR52FMNSMqi3dqgObV5wP8WHUGao5QjcUAOFK9k9hrEAvlYj9rHdKwyMLljUplA7hwQGfN/7PN
4atiF01RL4QIlruPorfENlVdtqfB2YQSTe3yEAoXNG6v2ZvYH9W9IjyjRUlwRcFz2WTpF3dIn0hJ
pYwx6d3GrS3C/eKQbKLKMk9sR+wVQWrNySfF+yBcj9PMaOvc1L1N/9pvuuQ5rVp2ac3YraVpTNvU
8DvQHQnZP150+XwYRPksSejZGEnbwn+sp6dILFOFVV8sf8yu7Sw0t0YXuRevYzFj8zOfrbqrNgo6
EEpAbwyGMoy/cKp8rjqj3JA8ba+HtqkfJWGHgc+iu6o742WWYXIdWnNy7aho3A9T+5osWukyjeW5
Nmt/FQ2obqIqXYYfMp5CimE/lTPetLG6Itsx3YsUkUnUw7NsYt0JmoG7d5K3pn2vJuwtht/Yt6z0
+RLzau0x05B1QhHU6ssbWkDTLZnTAWhYZGWZ496ApQly1Ym7Utc3QubVJWUK17X4wO4SqRyLzsby
RuNkC9gu+E/Wn1Jlrc7FwUq4qJ7NnjF1jPF2SeqZ7AhCVYscNNbD+NRpJjQjk/xVx52zsyL3vVPc
UDMCzm22IK3CaNwSN4nZzZxQvA+vpla7923RF6vCHPAEs4S9YGmI0VG9oMl6jzKciLqF26PEO3Yh
ubYKhM39VukIAex6bDeVb37hgo6roqmIWupfUbGEUN4S93qxVh1R83xpRnPmhRLoWLg2LWvCia78
CfMbZgH/ah4ryfq94Fe7mrSpDHYTfeLpBgHCoVqiv5RRoAJfVNE0yNYyxjZTW5H+xrmKFaxSL5hD
vkUdaukma9nSWpwhirS9azQtPFDauxrLYYAGA6hW4IlYWWwbTgWGv0SXqAai8UKOSXgH5Xs7+aP4
NpxUPN3YTGGPwK3hoqXZxuyj5kHEQ3hjVvM97Yt001Mbvkqn3VjFCvxoMtwWWmG/iHmqSa5E85tp
Zbst+1adQRwTBZzSKPcfiLLwrzU7yld5SNOA1Wcd6noEKa1cTYpZZzD6JjBQFRwluyvmnny6M3t6
rJooQD2HBtJGd7YfmppNSTT7TPJiMldjao8BajJzpzRV3bih8T7mw/ScGsnBy/IepVk6PSdEKEKp
jMFIOpw4PtWZs4UyHJwm5B6amn2TfCRxlz1nIg23uEI1oId+ta7sVsKK6zHwUTDCBVXadywa0Q2+
oZ1VcuAYdfUShz32rP4FoTknpEq8WUAKAj8Mq61t4HdJ7K+EVLoHnRjplSJI/L6lWAN4Zlwgc20L
xLApv4oK9xOxI90Okuq31mqTJ3OgRq3UU6UW6lmKmD+VsXry9NHblRXwnaoQ2RqFs7PvhEdGCK6N
neJv3pXxLdMAbWdf7jS9mq9lYz1INioVH/NXyjCnoXIDN6yak7CpI+kJVcFh1J4+od5tDEthNuV7
ODrVSSSVE+S6iE7jbGgrS0TpVtL9vx6yDpxs3yzTqve+IPrduvY/pOeu5vw9b8Z4gTDH90XP1Oy3
E0aOSDsZ6t51K6C2Uw+Ze5lmOVhTUGrUy1Br3U1kJt9nwwmK8TF2qQ8Wbtzd5jYWfzXjvu060ER6
rnYNmakbj07Ypg4z6n9e4d2Ro14HbY/CqVJZuQUsQa9GNDgm5v7a9lN970zZyNHb/+Kohl6CsneZ
NhrHep6f8M5i0wYgc4rM5lGwKqwLDyVF5U3iOpWedZSePq/hRwdZ5lDbEb29rqT1mCUF4o20ajim
PHpgdN5EZ1z61ruJ6uZzP5ocR0vfK3eMTp8PptsiX/Lrc2m31pVpJB/j0LQgx8dFZDPSo6mtUxU7
9c3ng0611jREfeWGSJbcyNtCzQsvrdCaXRhjUnBqS9yEKH12NH4UiL/A6GL10nX52m/VqhOPrjY5
934yZw9lcjSz+bWLYpO126QW3SQ3RRNXG2wl8iZzh+dImcm2E0qtETfN1+y1Tk3bukGB82lGHHQz
xeZ4M4Rvo60UNhaWId1EV8RJGCRxxVUemnr7WW9JypZu39L3EylTJ86ZZK1HwA1aJy0usQol7Kp0
PiWOc12A1MB2UtBRztXhc3fM8LhkndmdSrODw4hfikNURSlbJu/O6Dj7aoHyTRiLTFW/FVSQg7Zr
dGYlUa8z6DbtnOwEXgi2cPauIZkZo85gn0uTcqTjFuXWTZ3hbA3b2maX0WoGkJwp3eRtHq6p1bp3
fpyhm6CdhJSd+pU2EaCcE3FI4FXBkajUTiIt94ODt8o2LyCEdMB0bnqCmcZ5bvReNME7zkZnOyPK
33K4zs4GhfDB4CbEsBBuIt7xraIFuk62s9l63POd/TC0ztNo+OOmzllJihmbfkTGJ4SGl8jhleQc
Ag5OB3KLHfUWN2W47+32Cp94eZ9PoPqMHu9IWU1vbM5xZvjNJUsaBiyhkvR45L2sYuuVFgSYGAQK
0F+SD9wXIVYZLYYDtmiGVOg/QAPDJcY2pNGM4i3p2msYrfX3GJmx0YbRLRrsNCiyemO0onstKSev
OYqlNzJ0ifNqvBujuZ/9EZOIdK27xq3fICHuGmGH+0rPX70Cj5hAUncX3asF6y3DWJ0b2JIHBLzW
Fks+kjdRsXlUFvgVhG5EUTwOJf6tqVeLBk8rV34GAly22bc8Nt8SMzHPcQKK3pWs224bNnvPiefA
82W29XWaHez+QQOZVHus8ku/CIhcT+oHtlzw7UPjWA5T807y7jcTBtNL6TbuCvtptc7DsN2lrUwu
4ZzhzcMS0VuxuymgocC8Uquloby2NMenbTr4ZzuWSEeQ30tfrLW4NTAhtuMW6JZBeqg5Il8EZkf0
iH0T96LdJVR1VpwAOsvGT+B5PaLupiWguEtaCiqArg0l+Lw4B3gqkseWqtFKNTCKVuFJVol/rGQX
nT4fbHghO3p28aXuS/qe3eSfpqT2T/ryTKoZTVyrl1umc2NVj08zmIBjj0aPRdOMHvIKzbJWEK2J
jn68g3yNz8Nq2c9kytt7VTad4BVbgaEX7JsFehgrtfJz543vkcQ9E/oWrlka8nPHAMlR3tP88Tu5
IQNtxh/kwPdJrGsUMzGGjWyDheOk/BHtfqHfyNFPD86EYh0xWnyV2SKnuuOejMafaDM6VeCZo7tV
HbNWy0ZgLVomTcNQ5tFi99oI7vpSwi6IXMukQym/Gqo4pdKM7u0UAZtyc7GZupiWf6hPW0TgNkRt
fKbsYEF7EtRIRUdPNmmp1rbHDpBZprvLOEsd4j78gvybkVmXLl5C7ds8uESK0Va1NRggs9aCjioa
mhVpNe54Sx9m657roWOpjfQP2QEJTPNy3GtyTQeKcZMYOtgdHFea+5JFpTjBvDr0EYaKseG2pnHU
b/oiWu7F5Tga8+EpgIJea20dGX9YWgfFrJpQI+AS+kXww39iuMnONOm1W4Zju9Auf2T9TtoEV8Iu
ITMvc9EgCwrXsQUE2we9MHV/0N3/6we0sPz3f/P1O9m0LTEQ3U9f/vuhKvjvv5ef+d9/8+NP/PuS
vLeVrL53//ivdh/V1WvxIX/+Rz/8Zv76n68ueO1ef/gCHGvSTbfqo53uPqTKu89XEX1Uy7/8//3m
//n4/C0PU/3x+2/vlSq75bdFSVX+9ue3Dt9+/83nsv7XX3/9n99bXv/vv+0+2gIY688/8PEqu99/
0+1/EXAGmn0JlgKSzAc4MIh+/83+l7ekhFHNNTXN0m2Nv1FWbRfzLX6G1Er+vU6NxfaWpEnJSsm3
LPdfBJFDEDBtSPL8vP3b/31dN3+gmf/4vLgMf37911RO46fho+kklJFBZfG6yNiyzZ+Gz+yGdMu6
OWHV7rY+eqZ42zsuQtBa9YEkLsBbm6nkhDjRi+fYC6oDoNJneS/StYNZoDNNDcnQzp2L2YTJ3tLT
+KwLnZO4XxvMJnzpopTdKYRM2RxJLIlWHXSD023E/Kto259jUJY35GrE32i2bVP4t4wf7wd3kFkK
Pol4hdp9FZASSW7lwa59lhf17BnsyufJzU6TIWTgd2F/DqNqOLNeaKveTXsa7ck+6fzzp0FTq6rp
OmzkGVx1DmkntHa1boNZWFDGRhV7sENb7+wA5z8370W9h15TEQkTwexM2HCGRrGLe9RSfxlff/O5
ucvb+At5m7dpGgQ/aYZBzgDnoJ9iFqB7d1bfYmv368E+NXUj2s1YFd9ajB27JOn6dW6xh4ukOCXs
ClGdcgD83LGp0G2vOwKSzbIYL+BlEEb601ViaUAcVXFO7fnaqw12w4UYb1KwXYFTOzkI5bEscHQR
bmiHhAdCZDgoLxSBlmjxW23vSusAKyy67oulsFqF9smf6EE3lfZR95H+0qXUHEzWuv0wRoG9ICck
FUyaN/3g08/NRcq8z5rbG11/knl5qgfkvAQC2YGlLOc0Ipta2XkUPcveceiOpTqWW74cywnnAka0
qzgpvRMScQyEs1obZi0Omek8qUSDJUBKhHngdrxCjc8mqMvFOpysDBV8/+cDZ+/dP39Qnxm+P39Q
S1gpUeGuswSv/TgeO879snbSisTq7s/dJQmX/PkEZ7gn9ppaqqlFalxax80xy7HX1pZSC9ppk6Vl
fC04QsEnr6qrZlJAHftJu9PCxrz00rmIVIAeXMZAQhUeKXyVHEqDttRECNTKS6R+cjNz3rpIdoJf
vLWf6O/LGGRcWwa9ftvCUvfTrVYP9TD3QqbrXDPbvWVymFqhabliIxDu4ka3T+7YurvRwmy6QpHn
BVGB3EaPTecoZFeva9QPmLuTxqdkU2E94GZxPOO5mOLwShvo+o2Q0c4+OuB/fuk/pyosL901iFg1
ND6aBV7/46fSaxXKvUmk69ovAtHgk+2tNH8cKrrF5eCdEIz7K9/WE9z5dXSyR6JRC0zN//wymKv/
4y52meAJzoLWbxK9+uPLkPiFO6VBxaBU6KOE672VNeVQbQfrS/q/wMpPgONEhtcOVO9TnNRoSz2X
bs0tdXR2lJ7lHz+ffeoqPp9xAsH61hP01AuFuqJNGuDNfD7UgDFNsgj+6q38zWBwiTLkytrkHpif
UWF/CeiQpeNORq3j+xb1tOnGrD915p3ME/34+YVaburPZ3NFHjHbh2mfLGPk/z0AmrBPU+rLVZMk
3vZzrcg5DIihPZUWSGvCqH4xj/7dQOCOZ93TefXEef00EGrVmd6UUUx0e6TdIkLWDUktgJOfbaJe
13Bipd+KVvcPRSisnWN917B1/fMw+DncZBmN7A6MZSJnDFg/T+bjrCknN5EawnK3t3MTveNN0gOj
dChHdZYGU8xoIBJSIVtqAW6M6eUXL2F5nz9OU5am2fiIPdptGlEfP45EaPWFGunDrrM8t08xlv3g
sxicpPlKz7GCeJV8c1Lg+pNPAQbM0woT663VlBT5kvqefOTx4tgUjJoI9ejA8WNV+Cr7xW73by6V
pbkmGXsu0aO24y7D8C/DDGqN4Rn1mK9jqh+BLkz30nJeORpyGSOqOTdu7wdWp6xzXNy3lR7/Ijf+
80r8eKUYJ/xp2+aYqHs/T+gAHbISnAJAmXaP0zy5H+N6HVva44JGe3HS0ljLZmjQrcovYJgNwFjC
ONg2Z09wWGeOvOU2Q8CEuRALakdblmguI95o4Ygom1mWoBBb0pV07jTZUnwnVP1g2LIDd791OFk+
u72jViEYp83ngl70gI3R/zwZWGXwec/WldG6goARSF2f0/DodPL0iwHzU8AJY9Yl+cMki1PnKmj2
T1NXF+pjlZSUz4cE67h8JTXU20Z14tIdw4JdOa12bkskWdZEc1xBgIhAU5+AN6y8Nm7WJpaMhRQ1
B6M0iaSifSFPfU642T+/UGNZYH/8vFx2SR71e24zD5XtjyMmo/pcdeFUrb30GDfuTGS4PxAaKF3t
ynS7C06N/mCr/IgQQm5IMkBUUppfdH06zVSZjm6P9sooon7LahVdtM48whiGQtLl2pp2m/+LHcPf
XFjNpBrH0gRwyPr59c6TZsUj6/gfOzucmsnOGQxCRMxG8R7856FDm7bovfK2//7PF+unhKPlQ9WY
CtmssiBZ9ER/vFYOXLY0tdTyoSqfTvQgMB6bIqJzpooHXjJ3PeqpX0w+xn+uHa7OLW1xmmA1tuxl
mfzLTd3h+CPTmz8bu4b2hkZ6FcXtCpWuQ98+LraVHd99ciNT0cGvNDmYt6LfqR5/zkprCbMwCptK
cjK/1VDTLqNqi2uV0R4lVbC713Bt0WHNf/Gy/+ZiuZy9DZcFhECon6eiBnKBU4aEIJiFlmP3BZbr
JDmplo0dUPeJ9zPM+F/tuf5jx+BoS1I7ey6ma4OnP14q5eK3nbmEK7SwTNb6i2oURCO6b34cBYnn
uvSzKn1FwW7t5VEWWAn47iUUx/SgM5deDgEhvZ9k9OZDpmV5IUekIHgHPy7+Y7EjJHXdpiSULM3g
lcCT9s9DzGEs8Rp/uCMdQ9dI0rLJReKmdH8aZSkfT0cUo7dKLfaNk2fdtmNW77xEbOH1s957cUgs
CI4wKi+XXiA9wY1812+tEX1tNDcG9beNZsKKtuw5DxxBPMoc+tGmr2MvIFP5HMe2QweymLdJmd/U
nZmubcdrkIv2AFoiqkAzx1gb8pVZ6f6FffWh18t8Ky3xYddBDwtvIxxhrecqO2V+dwfkzLuTxAIx
xXgrSGnkQx6qVBwzPYGFTE10hbSt29C071AxPLZkRzbl3J3o9uQrR5MojHU88IIwlTCRJ10993Ca
Nn1Ffg95ll4w1LO5Jh1qhQhvpmFfr6Q/fClbJElmHX/I2twSFqmv6JRw5orwYtEA+A7TxNq5KY4V
nHqAlja+j4yvFmdaSV4o5f0tR7l6Q35uuWFi7tbAAJ0ANGagjXNxMA0qjx4n8yD3XyNtJB6HVS/o
Ncc+amG2jy0cXFUpshV5O89GQlWOyFN7lVJS1dPykPNnW5qVJ2vWb0Zh1fflOr8MUORv3RB8WWSa
MgAH82RqfQS/z5EbcDzbeCy2qkpuqtTFjoFedIVJn6gZi66d1OtjXxXjOlW30hnUutYtNE5tqHYo
Nwzq8pralCkV+qiuFUtgwakRfJHwx6e0mN7GGG3EgKwQU0U68NEyebmv7YRFG8zQBhkoeo5+Pnpx
mZCCbZtb+YeGxzDE1ZhTNkfZvcItSUkNe9RmKsV7NoznsKvG60jPoZdUeOOa6Y0YCYrdOiqqPEcl
CxV1kS+AMZtX6EAXbR09jq587UI2bhPppAjr1WZE+nGQY3KtPM3BUsjOnD0hxRa2NSvZSu9YA19o
NWubNUtqWByfkiRL1277nNHV2Urhf1NOU1yPdVes0Pxk4IkyFaReWdOVPraRflRhRjCVb374+dJz
82nrZuVJnbwOdSXa1tuq7fVL5PMLunK8NTq7QlHQvMU1zoAFxzFrH449lUFiZPk6z+JsSx6vWhW5
9dREi/1QhfGa9vvaYOwdBhugzBINm3eBVtpya89FS/veXg6rck/nfo1GxEH+yFG+KOv3KOXaA/tq
VgZA73XpOQ6h5H621bnax8SGRaOidmMpfk2CfHo9QSZbR2P5XkzN3o9SGBd6AbdYKVC93OVIBrUt
EA+y3PJ+JmxrttC3ymTdtJm16boCCZ26HdoEDzfziQ8hZaM2toyNfbPwuWd93tVudq+KWdvEcWEG
+aEwKFMJGhc71FyHNhsXupHX7xN6rpBGBjz0sZnQHfKJl1F9tZZgz2d9+Fa4eEVJTiEabaNz+Kf9
5UIHZaSNRvxIcKe3cp2qDdjnFUcme8BuGklTuJIt8BgSYW0vNjBSohWok3uzhNLkpUJfz7pRBUWc
6ztRDA+x9R52GLJa5xu1QkranvbQMCNhW/Fi7KwZ1Em80SIB7QTsvguAwd9nTDC7NHM1rMwvmk7T
y0zLN4e3ZqBe2Ni+NQZFB0G/Dae1h9p5w2YTdQDcefgtgZPoGmNUzzYhUI8qDs+pwB1HKYcQLXPa
DmRdAkZOSVazmmZVaJj+Q7375lOBIJwyCiThgCunvGn97KiS/IH4jSSOXgoEKquydyuGmVh5pYZT
GWTdioCWOLHyIOXIuyFmvSHCB2lCZ+WPIUTnNK7N59bkiWDgFn5/pk6e7Kuqe++WmaLi9pyj7pCN
bbIS45AF7EJslMg15irCYJJ6UGerc77aUhWL6f9rHH+P06xZZ1mCQFo6WK4KWKqTFISoDoSoaghg
oA2TfDKKF8+ncVXV1o1Tq2ZNzyDfgk6ZzmjlDxjayApW2rjqbJgpRp7cSaT+Yen5G6e1n7t0cq/5
fJkHAfqNMWVJ186eQWvq+CBeFv7VbZ1XqCvB/mxFZa3aMTFJ84HxOvTa02xM7srQCXa1yPcKbdGv
8vxOOHEI55l6yyyye61r+zUWhq9FUk4oxfuHJr6OH9jkfRT0025HaZ9JONpLO9FBsDYG3Svw/lU7
M5zyDrllUcERpUO80qkBcaLwI4zyrhE4c0TM7GgRwI7MLZBW/tTbt6Y/ggfTisDKLVSeoJVbAsh6
hUjT8un8Jhk0+dbO7gHQghvGb7RKcbJsChW9x2Y7rEQPa6dyv9pIRb1Y9lQJQX0i7IgNoz3KyqYZ
m6JTKa+xnxhUBfNvFqkFUAE0iorCAd6dvKI2AKGjaOVhmFxhn7Jf4gh7Al38g68r6NVpC7AxumKp
PBC9gzDL+h+azqu5VSyNor+IKvKBV0BCwbZsOfuFcrrkDIfw62fhrnkYlX2757YtweELe68d+9YU
vyWEsQdFbfzZby6WWd2C0LNuSDb7pAuwgnHMu4As6lPR9fZND1ONY6q89iSBtzo/F95eX9O7m6ZU
XrE9P20yQQKGU/41sTdcIxhyFxfOrAFGwG3ZmRsIY0K4acy216TUvLU0D1XTpEcmhrdaYZV7W1RV
kCv2Dcu8OtQ6ZqhrLUIjVr+rDnOCS702Q+WHJyEML6lRyy2t4ncOf85Z8anV6kXXWA0lsg8Ti7Dp
rvqElSqPQFlwroB98EAEd80AdKnZ4Z+ZdpE2dnuC95wdSjWiv1Sx18TcX+ItNjkrFj00W0XuSIf9
Xljge9MMtgObjDjojIq5kfVnC5n3weRWukG67Hpiu0bVRUcOUH/qyr9ikAA9ge15xSKNHWA2VJVd
0TP7da4UqLerhpQwGcAtz6SIu9tPWYxW+aBgDTeMmwax+ztPvGKH/osyopVg9TLuBZs+k1Jwszls
qZT8f5n07RpjOsUFNl+6D3F+mrKy+upk/VjRcHqqgyS2GNm6c2axej7VTfFWGdpjnqsw1uowjgkH
QNRkHFCuHFHv/KamfrAK5TPun2dUU7CWDkuzcLwtkMJAa+3KIna2xaTi6dY9AaXBkEBDlTkGHcBQ
7i6JOebV/GzDkPY3BVtHELMVi+iqqSocW1wpiz0c2pkreKnc5F5vEYZkXP+thqGnsqZw6B3Xg5V3
QQBRY3TXl4OOKImqN/4eDFsLjAzDTtxeqkIlb9CJbqjTPrIJVo3dN7dGPL2jAtOYLRXHuGvHQNbU
ppjJ/VnymfYbiDC1qTvRe7frK8Hbh6mxVU+bh3+Eyn+5uL8oUZHcTcSGTJ9RmefhnJO8OpsDi8jR
3o0GCmcFyqLSJLu5geHZqmSnTcljR9K80xS+nRGVVFqNAgfSxa8i1CediDmcWcYZnlWMBdAOJ8j/
ongv3YTqqoLSQ4DMrTHrYQlW7Vb00bu13RIFCj4O0yrMUwVDohUjuNeHezmWMQRq+1q5sXNFU/5s
puTWVNQdug6ViGirYLScoOuc6gzZijrJazsK7alJDxyyxNflxnLVdCYA6IDJlK/v8X+D6wOxFKym
FZ0E2nC3TsJMM4JyMYZHZa78HgLKIS4sndUaKRlGBgM1n9XLpr4Z4THHci1u7M6OvJzDpGQK6Wdq
+Q/qsz8XJXdHcqjbu6wvJL4F7A200ATv9VVYY03v7hn66jjilHiHLnY/8b9Z7RBnK+vTZJpfs6Zc
DLwBttZhnMBhY7Skrk/YCyyOea0f/sWtb6vZb89prfZ3VW7R1lAP6iNINMKqa129ybXpQFdyj8XT
a9onK4sTz4bpjy8prMhitrPlPJXaBzOxrUL7dDUTpu6LIQVaUGofWR1RMav+OBCIVxjKdUmTW8Nm
m6F2RbDYzerXBAo1lu6GLvBez4RhRB7jA5VO+tBSVyFqIPcnGl5pSnLgyihR1N6De0bBMUUnaWxR
7aV2gn1Mv4Zmj4K+DjEYfHRZa3AdLWKfG7XPKPxpy0uz4N8ZhQ08sM8U9HbTOeotrqqNz4G03ADm
AKa3XuOjyz0t9SSYxpzEPQssxRLVr2kX7e1Fvya6hmYXjzX8fFPXwGY1fj2oP0ltPNTwnwOsliRD
a2t8QFcLfw5aYGRhM2tMPx8RsUiiKydQ1nbaeGZMhOfYitpXMFbl1peqzh3O0Qi7Z2bMfo1zKHKr
WzofGCMIhbbdN1E76U2mAmNYTcI/++oVEs4zd0YBjVV9T4XzZY5WgDv+zeSdLanEklLp/TzK8J5H
d5MypDs1ve8p/Zl/1we8h2S2LH4cv9JbLl37MYJtSpvmYRhAAo6AWJ3BBA7qxENAY5Qec+LGV8Cc
hWu+YsO/bRuhe5XepRykVrwzDcTsrXa7RIJ0blM7auoGgSMxu4Rv5VVa3/O0vKQpAGjUxAnDzRRV
Y5sDK6xIGC310aNQUE+KTrSkogHVGZWXnk0M0RhrFx9HqT4BKjnV2uT6dlwmnqon/6qUqDOlXl8Q
RKAvLTGz6O61McoQuUoJIRR6ON3diWcu6OFev9OrnA5die2gouiz69VXpesyfis+2155h8WZoWoE
tq4Yu9Lg2uGci2rzNXeTb6HwvvK8vltES+E7FmxJY1qPaEtAyjEYznXDT60wWHRJfTQedbElChf2
o/FfegdY5kQlSNTgoxFxCrkBM6hfbaqzsoeajRcD19tnKm95dNtywsIYRfGxqWdswxpjoCxr/aR2
TxVAdLyxwaokH4pS4r3QbeTABrQ2ZKAji5/uWJv2tS3JEygo9ZuDa+IapOvkzcung4jPpBGylIuT
fb0MYC+FpvkFFmknZ6AU6+JxYad8sFO2D4tA1Nj2Kah5DplyyTEz5HPyamI7C0vobfttFLMDmdqx
sV1vndFEf4xAPODUhEXP3Ia/3zPG1AkXEieCpM258SL5kNv6dNDzXPhTBVIHqDrPImfFcWrR0xYV
IbhNtM3MFXlvykNiJWowkzx/jo6pMPuTIcH99XKHK8ClBXZ01G7y2EvzpDC1ZV+cfrT68Bt1VEtm
pF7GyeQyTV47EGb8RoDO2JBghjcj0m4L8Vvn7U65rgxLwybSUdkx1RgdSyUAF9y/7RDf6DaD50yi
9uZifMhreUpqG/nrUB8nIMq5tdSUSlpxVtsSa0rDZaRUse1hs4sw49f/QAfMp8S2g9ihXVh69Gpz
Yr4j1xroJ3mfi+ilZbINf50nDQbJzEuKW1PjQgFHWwXUcIdBtU0P2Pi4d6oBW8VCpkI5uUfctLf5
2H/Pk+EDK7bpIjTCFUcdiV/a35vRxk8Q2j7iw/HgLLymAD5CpcmMYJyUZWf/OISdeC3JRPs+N0D+
A4484vzElSWSG1aKb8rcuYFqYpFzrPjqtKaDCrwKIkTyiAe+FvxBHqkImR9lKaHJPXYIKXi4zTPt
TKenXq4QSMgMCVDULXRm5hnOSN4xU5apc2hQ5U2BixP/yAZRCAiCaE/FZDKX2NpOt/sh1BEcr4g+
DCMh103v6XftH/AMkTdV/FpjhiGbVMxidlJfNbfDbOZBBS1Q3ZE5+4GvnYNIOy72EiIG5BiIXpJ1
uB3rInSkOLPL+qKmif20yV+aCrdXWfDpjHyERoLYm81kYrU30wcLZdpfq6rDRKl3DSnDSNW0niK7
0f2ZQ0q4dRX0wjlmTvPFzOAYDxVzFIExCp0JD1EFA0LbKfmua4FqGhZvSIT+MrUYvBejQ73Hobjo
WeZFNWNyNA80es1YUp0ipyny5x7aj5HTCVvAATGf0jt0jEj1tNlDmRNgutbTbBNftE6A+vK11/ct
PYcLyK8CPegnc6PsErOh8I1Wx9M6NMVM/woLYpGKU8VrqEhlpLIXiLn2c6tDvI0+XTWUHaE7j+Qy
xqdUBysfo6SEQ0PBN8v1Bej1v8E2X5mPhIOlf7g63g7TtYljkdw+UlN8lqMuz5Pyp4glukgGd2IC
mDu1CdkawDh7PUG/Zf5ypraMEvnQUOvoF5WOtVjQDRuWTsvTvoxT/VBV7Gu5PMBtZQRbjSaFo3XV
U36TpO+PhMpjnjGvaRX9KstUe12Bz93SYUUpo0N+8HDCaEehQ0yapzK3KAxcDsBG0JV0It4l2OC4
2ZkHmCN7UmHv5nm8TkRXha7WPhHOXp1o9WDhL8Wua6xtmj5E/mKOZ5lWOD4xmftaQXJ4mioXG0qq
LhgiFWW5y6J0RwpEwwJQWXfWQgEzLcLlUuPCHKYe9wnjSXR+IOYY8yjuda5w6i71VXFEc5zT965K
kpu46nf20Ib6DJSQiOOEk4TM2Vx5xZFrt0/jgtqpWM0HgRc1YNK/YsjHaja/IvDB90/uyLFuAe7P
xjE1Cv4k7t7oKTPflgkohrZ7bjtY7FNCtZ4Mt2ukfBk9bpEO+PU6AMtRp6zDDhHhfYkBJ6ETPRTC
AG6WHJiJt/Tjw3NLN9ZYU38StcSQIeUeOAAHnk6coN7qGMNeXdNVT13GtDCugwYCv5eNIAoHl6bS
jcJCtRsevOgZnCi7ZR2TQ3jnniqEfjc0wys+6R/d0qVvG4rF1UF2JGLSAIZDemMsoKK15E4p+0fQ
O5Cv0Tdl67Nh1beuXvDxR8Z6t9agBeIaKuQ0aXunN+96oUFBKHEiZhPwBIyrPfvO5rtaluTgeDkM
adLt0UxZ3uJpss0Di2Qlr8B/czPOlHoqc91KkwhnIBKulYRvpK59qMnxxtbfZ7MlJB7Cs1fxAe2L
ar0M1TaRdJXvgVqhLRHkrWXteOVYEOYut4KJXCC8JAXP4la+qbdREfHgjVmjlDlTAdXlUmnm0aeW
AWKdX4a1iP1k4iCiKWfBD8fAyEzVoy29KjmjHqstsG0UtN6wF1kisXLMNxgUlQJ0omKGOy+fmWVh
gOmsJVRVTXhyLckr4j/VVsODYrJ+gy5GJ1EWhNPnpupjz14ZlOkEqRhcv84EfMrGZrDDjev66ddS
rj81n4DfbhTC1mFSm5opQlZrPurrFIKdARxBLgluxqMZ4f0rJFeFHpNluOL66EDjecMQZTh9P/Wo
WpkJahG3U4YLxqZGqngAN6SCKUvFNgIPB6ZxeY2bZa9OWn2Q+ezsltptmMCCS4oSohjJHQ7zgmmi
gFQWZjaZkgobdwQ4/S1jizoU6vQFMz0O02Q9GTrX1CLM1p9rU9mRYvJDY8VpjU2iA7IeZu78w/a3
fFxiCx8sz6oeLtYmgspZpODRR6a8SN2fQOL48O3nHdNc57hozXVsgSh3WMk71360BvHNQ4RJgkyW
s9DjH3fqniUAgWOqKyeUgR6zNCAgzS+JKYwl61fToS5Oope+y356RfkwCF4C444Jyu5RNAuy2fk1
eCNRPZmDte4TBzkMzzlsMw6tN3JqnXRCg+B0jUEXVC1/bfaZZMk44sve1yrWTGmWZ21N4A+TWosA
5LNq6RJ0GEQ2V9w0pn6U1uYT8CLu36W8GzVkQE7j80C/2vQifsOVKuHvZnKfJFhFOdUwyCX/4im5
Fu22mgaqvXciXWPj0f92inZLvGq7nxTjOW2HU7uq5EfwARV6C20dGVSUrD/Fcie6suVKH3n0lRru
WRV3iN28ciNRDxS/8dawzXpLXRDz4EuQHQaas2ly9oXVDL4UrCw6d7EDrTOfh3mkyiTIo+FRvdE3
SbH7XfvNxz/aPwvTiKjJtmGoASczv2+MrtkbiRJWmEFo6hg6dgRce0Nt3TTzvFe72L3BoOkGWsuP
Xs2vcgCzRYBp7Osj+rCSW8UnsWWvwsPrluGnUJqXMmow02Yx5H3AkRdVP87uj2gbfo/oidHOI5qM
eh9N2hVrxtsYcTI3vAdMG08L163F50VQj+pllar7OPnv1PkD55fh29rGO3SjQIL6Kyx+8vmzYlGs
dapvuApu2hEjk7Z8mwtJ6Taz+8YxXwbduiPyxT6xyDhG3A1+ViN0zLPDLLKYFLwSK9FWqnY42kt7
4MAo+0ueTP8cg0OqVgiBjqbhakEGVBC0E9f+OmDQDGyEMROAmgRLhbfw6lcaWPt1AWs/bbA7kfV+
SkQylrQ8DzhbsJf1ZK3WoJADt1d3s82o00kuro3Bhk8VA6w27aFbK55qwcdrM+exwdSfWO60S0Q3
+tkWtphGBMPKRKhYvI2rSijVzcTzrAHPRkVcqTur7F+jkLSLj15TptDEFO/ruQRFkCYbQKZ83Gym
gcm4y59KxhBzHvm21bwYuSh91y55BNTK5ocQk5d/6Z1LUdRw2CgLEhksvyGtItiZtmyPbcYyH+UT
16c97i131nYRsysKmg5gYl/tBkONcG2Vr0xczVAXMcNRQs53Gg24H9U/BTPjQ8/Q2Js2vLbeNPt1
YMmijEAlGIlnNZfeoMiLsBURLILhJdkQBW0DkHZZ6Z/QL0aCYaCL6y7lCodbyzBEvlkTZ74UihWo
SvZjr2wPrGYiurcpz8yCKBVJbyoEzfEasy1lLYcvSj83JXuqYsBWoU/ELm/mKRN1CutGfINY7BMQ
var0DXx9fOjfS18cUXLXOF9phcYsSEhR8yyDIIQiyshWYlg8TEgviuqebXTrO6XF9qk3/02ADHZF
ASd0tA967R7Heep2XcLUiszbnnYWLJn09FM5TZW/SPA+oIdYYkSeZSrCa+qeBU6/7NtcOcVRx+wC
AshSZGTEM8wSRn7hOAhy1xK+Wq8l7x1XZY80QOD8YxRwyEzmwDG5bZbyavbDN9YfQFKRu7LiVN5i
2pLScV5GJbo4FTicAStdib9ihwySikp3CT+YYxvM1Mi+CJOUV4vhJuFxmypNfaCvPBNMdscwcdks
v6vPe0p0GWSHZfye2SZXzLCm5UcbOEU6ncZhni0WbrS2nWFsu+xbvYjhKakFZNS1favX8SXKjLND
YH3m6q9iWZjF6fWL7bbTsa1zzVewtU8zDvV2tR6nCN8Rad90bSmZZXVyVKXiemwjqVHEEeH27bw5
pnRbPXHTpf4gM26Xuuj3cda/MoJ+MDr9MjMbJ1HyJTLjOYg4jH080BQCM3VCGbk7xqBu6PQTW8L6
27ayE4IAbnUhiCnlxuvSLTZneJQUnlXBU3yVubtj8PH+ibnJX+j6AJSROaQ2Ei2/mj2ldfSw2O1n
2lXUlWTLeTY+DtRHI2o9U39gdWd7iPzpm6p55qvcDJJkfbOWklapdr5lRTNuxZJoDfenlUNgaf1r
10cQqVITTo5W7HSge0HURuCYdbAiCRjQh4Kg20DSiGegg/1CHqiL47R4jXoQHlCJOnp/f22f1HJF
OpgRFyRbBH2OdaNq9pPmKm+oz06NxOTTWRzMVc+AnZx4ys8SH37dE8Cs2qSPMaqTxXxbcsnI9kkW
VCfseNHO55gVeDv9mnF6bj4w5LJPUVxi1Yx7YnRkF0T6grFwWb3cGX/BniBlyNyrnjE1M4ryqI0y
R2YxhBDVU0Bz5WOmd79OHKsBG4JdJ8wwqRg69D381DLncqsZ9yIjO7jgU8J4tmwGkhmPaMif7ro+
CNKjPa5Ue6dPn1aulztVqc9aQTKxS5qDVy8ZHIDhQUZ1HfR8VnslMg+gUwu/X/5am3iLhFk4dkyy
oDpzW8UhGli6R0294pD8sCqC+/rquS/zgK7D4DiOzgt6aTy4vH9OSu1BXgl1Pzspb9SECxBFvgh2
AoyKypkH5cRxSDswb1lDmSOPYG4AgQIjVEsQfG31EPWsnDSt/bQbBol1hUDNssjhSw28tbW2eCCr
v7GPS1Ydh5w1Z1wS7DI2j5ktd02GzKOkEYjoABTt2kXikDHrpdKwKftm1oWOeiNp86yFp8aopD95
pUuPqQKPhTxlOAi4cO0fmpkOyBa3VlXeo4ND1aPTqnaLRw8QJqMI3UQF1zHYh1VlVwLZ56mKIGU0
hCbqzK2wBjJ/E6LaFcaRyLUPqELQnbX108KBHXXfjsukqtkiqft8uUEeMwd0nbEPSo9Jv7I8x92i
7nMWh610b8ZoaHhSo3k1lfIun8XZiOvHrGef7zJ08AbwSxbjkoNpp/DzUtqFxij2YLG8zAAuWeDp
NPjRaimBeOQoe/jvNUTNmTIOc5P5mtW3LxKr/i5ReJypfr7ygMDl68lYgixoflJzCWoqLHYX1gtV
YQL/SCUOZrGO81gwYGhIHsoRkeS5lngwYkpP46QhqE2i5Oi7MEfGv6+j7sEm0dhjIr1XkOHzJl96
CKmeTfzTrq8/lwEPe1xwjhUZPBCb9CiewXnQYY7RGKRJJt9dXxq3CzRJyuX1pSkcdP3Ok55+97l2
1aZ64GgZuOR0xp/1bIRsj3+TJMp8xZ7eCL/jb+HZ3tNP7u0q+7zC3qFUE8a1WRTfjoAjFVX/JtXx
eZ0yZBAvyDbr0qWJkPhtlL26Fumu7qtqNza0w2N0o0fMzAy2R51jHgp3ocYxsBe3vfASZ7Hh96h0
nONHCUMANQsFSjsMX/FGjEUWxuX6IyQjoW4QJohLUGR9dmMn04lCXOX5NUB3KUA3Zupn7OZEGyra
75Rj5LQmfYbYFP+Dn7TifUEQZ7oVhxiP02xZor2Y67dFy35VrO6dAE4ctxUaxaL7x6zHlsW1VbNT
PlP/QZrmPlbtfe0gUiA0jQEL209PHav3UVQPpib3tsyAcbWsD/KC29EiUFlqz6vjkLVrjGe7IUtW
oqjQSGbDuYUEb6RTB/RR4KDQf9VoGd7ylQyBXR+ZUNMUEwwR509ax4G0xpcxK97anPKBvcFTk68K
GiSExzM2OOYxTGwpLxJbxKGVvRtiAVdq5x9iRlKSMtFjxvCiOg1LHw7vQBccmyWRKj0BKn5laR1/
B2MFKCczxVaR+41eHDoj/baq+98a9SbQtTYYLKRwo5G9SqNY7mF2d3I+R4M2e24isgCC82u3WuSj
RxX0WrtET4iQQCcLg6rdCAhDNbZb5B+cizctxzS1ZuN9LJnSi3wN81Y+YnmFo2xICUCTO6BSej7H
/kGdm/0CBJ6Ar7wInHr8jVxwZTaCnmPvGKGa9pyQSMkCfVneiZk4q4W4cfhhbue01IM4E++joTfh
2Cwn1bFCbf5xatOCskAS6mqOYeXWbaCuG0zbwBcsheMpPXW97MorfDqqv+Xbxe7DTJ0PTjKUBK5H
bS2HPdxL1Z+T1vSnJuoCCM+DP4/KFnQ1f2lJtG08ls9JtW1/RV7pM1bb89xc/AwIADg9JvZZL+8X
+VCrG+gvgkuCC+NbG9oXtfhK7bn3DVuOnHgLEgZghovGXqqs0dhlSAZqDenUCPZz2+AxiEvPGqSI
EEcOSvnWCBeLDzWzalLdiZrfuUZzjF39S9GG/NRDDruv7Eq9h7L4UGsaocxOcrPABHycrfVpLK2C
FZhqotqcTmXfKZAZ8CYkU3b5y3aykCLx9rLmKcv+1HZMbOfIuIzJ9JirEHSrVXlXk+GhLpJwtcD1
GmvOpgu3U2Ql7d2adzdgliZWlu67E9kkE6QNsjyamn2nUel1bcJkHGQgqJ6jzvyJuS7KYkswI3Us
IsU62YaxWlWMwEv7MpuG8FLtQVOYjZrxsgXdtf0LvOQ7bIcETWXLHXrl/KGv4z0L67PKWvmcEP/p
p2pG/bq+Ki0jMzVZYj5yJFoRbm9YWuuvoCyfM+WR+MIbOSTU65BOLAcEqwoNihNf3FbrpPh1igQD
O/m1mDNSBRA7LyPTfLkA8l1F3yCaWwmrthySaS3JoMqcL7NYPopRu511DIski732kwtkklW+P8XZ
cUj1r06sQQNs8GA7yrlumbDCvzV8LEyflopNTiBsIy4uvo4MhTtl2nHhIwesbkihTn0O0AS69reU
HPCtKC4Cnw5ncKZ6lGID2AxO0nuUn9GOAeFxNXJQWZeZkvhE7jcxoY2UIPOcCwr+beaaGkFmMeO0
+A1h5gjgsZqSoQNvnYE5CNjPtRhvq3m4RemN3sUsvUq4IbEgNYJ7mL+ziTFf3qqEmFzGtT1Yk3gY
xoaqb2MoqV2314b10imdek6XcvQEE3nqyuhUNrMIopS9etPuyJJmZqxBt0Pt6D5m0ce85MOpPJRd
d1TT+Kkd3KvBI8mrB5f5KmuPjpRQUOCoBRbrvjLKc6MPRw391ZItF8eU+yjqF3i/cXt0FeZmQ269
lgz/vRyY1WlQivzQutvagWdfCfoQsqrxrOktKhVRJf9ywEL2+MbYkuARLAnnaaZUk1P5b3IBwKoZ
xkkd3YlnluS9VUN7380t2BEg3RWheruU0MpgobQiJZKOL2FG2yhWzL4MYbJrRd/zup7GpUxgw8zg
cXAEH8YlFLyzv06nXcECeGm09kCplf46GqA7Mfcbp79vAQ8DliyRipNErZz1mLxqtY75qHPcoQ3s
j3tT2P1toybh1Dfa/bi9/PfnhrhvxAhOz3Bwu5jSYulMWFxWZ4d4BWVVbsAfawP+uIOC59TW07AV
wjpQQZGTKfSyvmtqWh8tWVzISHwLKzXeK5LpHweQonOrwdmEjXTLuW3c/b0MgmGRY8aMvVkE3TTj
czVFlL1x0l/mNJ3RChrNFQ16YxLdZMxOfFYI+33BivZZQ8m5+/uuQLwnIyAd06D6EBjKpxxmGQ9w
8y5lVvLkTBAoWava4d8/TM24OmbWrV6ZLkVtZz0O9lo/QiBhj2s9xg2P5rLN7/IsDSp8pVfDIOAb
aNnZjAF2qlpSHKO+hoZN0ntYoc9ArGrN991j2bENndLFSwZBZb0k1Ttj8Cc5tSIYm8jdjwp7S7at
ia9z/B957jPe/nO5I1fL9qtF0HfVNvO533aafy/5tLDdBANFxCfhj5sjU53M7mbZXv6+/XspR/NW
FSsrL3VkNphBGCkt9+QOeJm9P/NY2yqsoUX03UCOe9DfbdvKH4DAdA8WaQ5hNmH70t8XXb2sA6NU
9Pxvc2MSw56142kiq/stVakcnUGi0+iT+4XKccfv3e9tayrOFgnN6E2br6ky87sWZ8dzr3Vf4/Yd
oGI3mIkqh6E80TWL5KVkr3CWtQPAlvSzB/Ta2z/5e2n73jwTq/qKOvdHRcVG6hlDGs2xjZe2SKtg
YPV3XzRTH9q9+hzFa+FL6KmU+l29NxkKbEOLl9qJ0ZhhovMBHraLB6loXd1LxUDhwvTAvJgXodUu
mUdsP2mCKmYZ/w8ItJPOgP87/jiJwQjZYnAh9PYpXZL6Ttsievsx8yt3dM9lB64oRp0JBXsvWI5e
/176nFzRGVLbqBbDdSYAstOdlBzUwcIapZjvRRXiBFw+MAkq+wov639/nFPfCRRjlqI+dFqh36cL
wyh3XkFSo4gOVpd7Cn3W4ButyQWDEYOoONE9OzVcRSW3hpcmTxAvEKjNoxgSvohvWvBDb250cjBo
HdW6LV6ypgJ0jXHmCkzljEkQ9GKpsFARc3Ms7Gnfbhh2RURin4zGzIoQMlvNkpRnAlIaNKETKbD9
q2ZV7j/mtN2EgWlSSx4BmpDnrSzwMA+B28zt6ZK39i/DCliCZt97kwa6/u9Oo96yHhmeFKY2Poqs
bC51M+//ko2JyGLN9/fl34uRm5jRlwLTAxG74Ry9KomjP9LlJ886kWQMlqNLXUO8IZJakjGBe3ma
OuNoVpckmX7MVo/PjpzHnYB0fmrq4RuWXhbmPdUhmAFDv1nGp5Jg1s2jQikv4NXqXb2czMnKbvR5
CEth3vc8Ue/BPYFP1OP+YI7T+IgyEPi6vi9MF9b89kJqcvLfV1U9/dQqtgO71zJPEGzyhTcLXSln
67U0Mu0kh5kI5cqI7wsmiGzHPyf0Mz+qC29IY6zzaCNLDG1NlSGO2Ozwdw7rwilPMa4xr1MLc19h
/t4paXwXd9K64vaM71Hw/8JWlndTMri72E0IeJrKswAug4VR2vQTIqRSLUNloX9LZ4nitVaj8O9w
mLZTYZ34EFm97zUUOZbKgB13RvcA8DD35ez2J3AB6Euz7kWvLERMLgV9XafpG4gpIimSdgoVG3C/
SJ13SFTl3up12rdm6Ukka/qzsX2VtOk+whNwH9Pus6tu3gVEuBC5vbl3BdrDfoEikjvsEcdhAj7O
+uv692II81VBHXv++w4fEbdznAQZR99//wIuhjV0lO8+Mtik8tS+I1D6L3PZjIr+YqeKcyDB+7eB
sq2U9XfZJCNr6zR9HpJ5YyDIa6fEs0fcan8m5cYInC6bqQ4YDMGyM75Uk42CKGABA4tDpZIjYm/N
mWSVZr2TC5sZ1a0/iFXqAreY5a7NzH+F7hZBIlko+taMuiMaCipd0dk+XjCIVU3EhJ2l3b7n+c4s
17hrVKneVtuLnjOrgpHLl+ZUJXssesZ/37rlWO3ZaxJ4sTFS5NokrLSr4iStzXQlmiumNLh+FFih
YtDdVh3xO3/UjhknxqOOEBpOocv6bTMly0VPz3//ioSlROQhKhUuh9p+ZXb6St5Q/1U79VOtnTOW
ALe2MUISNlvtYAgFJp2IyFdAaLRbLaY6f6ccmgn0FN3ebdAxN8lVH6D1Q8W3D2nnbrgGIye0iHyo
YjkzKCcsNt5yY//7ciIcKddmA09kgv5szLWXUizagcCdOdBqanIt0pRdVaIpbgpLeyHFiJOWczM3
KLEqNQ/dXlxZTGS4wNgdViXj0t4V7IoKVsepRZa31O3HhTHNHeq/WzfqmpDz2vRJmRrvrTk7TSpP
BDlMh4K4wl1eK8nOUN/VrBvv7gdujDubZ07gNN1XNuhKqKz97P+l8CYTnjmLcCMWRONRuPOL4bbV
IS8wWGt68YwgRJmU+0xZTK+qyL3ikELtR8O5Myps2i633/04ai9KbzHfHdhgL2JEItMn7alkpT9p
lMT1pP+aeIJ3iW2oZ9Tw6rlg3dFrZnknlbn0MvKipjwjbGRGb/c/rs6ruW1lzaK/CFVoZLySBHNS
Di8oybaQc6MRfv0s6NbUnZoXlWX7+FAk0PjC3ms7miN2FQz38+8X6NonwqxHoorhcxpo5LaTSt9F
3vKUQwvH9Ja5P/WjIL2RwbrOrlKLLaJQQSZyNP1rcdbs5iG5pXbGA8QmWdVs2D4b2qlWurfq8jwM
Wh11ugGR5GHyyp2pDxfqVZjVzhCkaJMvmWvx0XHOmahzh16kL20mwdx64iOPQKZruosOjzWvO6JF
HBIZBjirSfKpfP1QjbW99+a6uzZqqFnrTNlzPCyjtFzY17JHZ6tp41vJaOSbsPr//GL5Ha1iCJpE
WDUw9ontjAZwj7rLf84Bo/XYzxCro5WU85ADR8GZ5yovWv2S9X2Hn6HJwidE8tuJpqCu32sob6eO
bnrt1PX0Plr6QWEXjVEhzZg6veHSpu5bHzEaoAsYL9S3424GZU04ZgYoQiw3scztp1GM9pMljpbd
aY9Z575a2MboIN0n00kKBjbsIgpiXO/Y9D66lNlnoqJn6RjyVkt8cFyFT79fcKs8gJS2TvCaPPSF
EYLs/1c8/laQv7+HZNJFcPCvUaJ+wM2JGzHJij8Edu+dLMm2sh3k1iSZfnDs5DVelMW+4F3mIRKe
EylccxsbQCecpQFQHBfXTJffhqj4WBdkwe+XcGLPDpiWBHVzuI1T65AySBPkT4191yDwBH5lnIRw
Y+jertpHTtquS+Z67JcKuSeBNn4SWtlfOP9sDAzHWJfnoVf0IezRrnEUi4uPRieEG/OZzt0+bvlY
AnYu3T7vymmTIEAnhEEcnDzzX4ounQ9ln3yXdnWBYD+sdKXEzfA0ltcxA4xUTlc8sP5uGmfWX6Wh
ExzXT+vQS3gCuk10+K0say0ebyksAW62gf9xzwzQQR9/B/Igr94ARjgSSxQ4sqMDcOOW9fwkaYQw
+UxtTQm2wJBIdt8rEVv7QkM521V6dZFtU13sptnqVjMdf78TWX/09Ty7TM0TIxr3/hs/obna04h4
20h8lx3AzCLRTsW9LeCL+1kP73n59vf3fMUjY1CLKXlaeFt53YhTn0p+SbvyVRtTubNYaJ1/v1SO
Ux0HXkEcew353DeNvK1FmGmdpl4KVE+2QMvqjSdg/1EAos/aEN1oHtAMce3X4dit6n4q33h72IdX
02cCqY+7NC8PoRpYhjoskwdncYc5lY0IVrrPC7uzYqL3SeNjoKdQzFZypEKAv6JLomcpMEMZxxcX
AlnRDclH2eKu0EWJWFMvdlIM3r41nO6p1g3u2Kw3NnaNQEirvOKc1BbpQ6T4NYN3lrOTuWTMmPE2
6UbMNOVQ3ObuFOKcfDUbrN25mj47E3NXVDvTIbZH68Gp/ZcE2yrkgdnHzNw717fC9xFNCJvF42w7
w4WZ8XWSCXb13hngCIbuPxSJ5ZY8WOOEoe0dIRKSjVylW0RstKsqYfjVzfpqssLm0PVYxVsvx8kq
TANCu00kXjT/s3Kb7fcYJVfeFcl6vNH3WGDvpWtFF9EQfz4veY0Vuoxt7OTuiRjAmFGNPzP95803
Jdt6fzL7W8ZG6uYuESND339VdXgVU1Z/2kLxIPc863G0cpAj+TSdCROYoQHYxi6aELCQdqbvIrgl
22ogHPH3V9B51C3252dsaMOxahh3ug4BSe1y7nWzMZyL9j1MMuvaMALc2476iVK++50F/P6+GnR7
F8cOnuepbNjJIWfSK/bSXEMANFD5lB1Gvf/9I21QfqCDTMHZ7hpHCyHeLxlFW06Y31+BC1U7SAyv
XR1Np/9+mVX9f7/tMpsmsofe85+/AkozqP2mW/33pf2+UmdZk8QxYpvfP+gTikEhpvQ0NCEJWrP6
FDD81xkGK5Y9WbKLnDk+ha2czr3TsuLHzYMCanqYYWU/FHOzqZo+voVS1cl6/qoa2TxEBn8+EtZ0
IwJh/fsX7Xiwl8A8OC6ukR09IHRrM743LOrP1fIlKV1Ecf/9vkAB6Dv5TcMM/yU8ong9oM4P0me6
OaquRpmLAmuO5wAc319dWM9xgv1W8RjdJsZw8CzrA50MZn0LbYqn6+46tbDGk5vB5cwp7dvZqiFP
ZMvwgFBC8ykdH+woeuiNWD132viZsKKQZNce0mYb8UC7uLb/zrpd28VjIGvXuvhOGu2AGnlry9j0
rKvXtZVp+yIfxfNkKHxvLJCbwkIZN+bOdqirM/3NUoqltGVZCat34J0nputzKEe4UfQd+0hKBOVO
K0gmkd9VmA+PZUrkBd6Wg27kXrAuCJFeo9xJ8PFo/UmvqBZ9DzG0nswEDcIVO/tjS7tdZJD/+A4h
1R7D7WvoIjWBHwJhN6FwHYb6mLXRve6witci1jYGc7+46edTjbGu0JMtaQ71Sh+hMLRuDBy19m6N
MwORqbSV785vns060DbZD6btkTHbj6mz0LZyOa5sGb3WRS4488cNgVloKF2ZbcxobFj8tyMthbOV
1uhjwCEKF4TSWjKPW2N8NdY5Wpx2S3WDFD3GW66x0E7zYx4nFSMwzFxEjt97UZzijillYRRdUBvN
voyyb7fv7gUuaQ2me2Q2bwkO4Qe9Ky7SVxfPbty1cphZ8QjDD6FVBwKiWkACaJV6srQnHPvI0hWq
LX146ZcVitUhAzKoozZdPtTndLaPbE9nwj+jbmnW1zpJv880jvcIst4yPWOirg9PVsUepRUE8600
X5f7keojGs92iooJC6p3SmaeWDYhiUaby2AmBRmJYA5ROnlrq+K1mT3mEjrqtIaAiC7Rz6UTRY9N
w2KXRPBlnHRiDn0jQgpJjPCGo0cABg+/CrrjZAUc3cvVaa7CWKpN6JAvRRejB00l/jX2zrGRko3w
Xs9VUR7mpmSlDe8qcPX63hVIorVIXsKu/VN1yZeGvXHdR0O5t2PbogGPPATLI+j/1vkmew+zgoKk
raahxX+WGpss2aIAbmhsij8A8U99TXIfrkW60SjE1hAjCygyrsbZ8Pae9+Oo6R8PeEYGhv2v/moK
731kSoYXitl7S+ZBrg/JBspyviQ98TSyZsxaTUpL7PAq9Y8ogp6BU+DeszBBO198gv6cUHgOwShm
ivyoHdcIisIDgpVAa/q/Ta/XDyxP+Qen6YTyY02Z5GEGaNgTNXN3XK6gUiMQrmndQ5+j3iyVfWq5
/VHbRja4hWEqoNx7Md7tnnWJaCBpZmJCM44oZHEqv3iD8TCSOrCbkuYD0HG6NgXQEUsSC41Gt9qE
/bY0PO8KO5HdY+/g6TL8rVHrf3zJSIPVMP3VkEPVJNoU632xnSPiHltxjfkgA62I07UHVAS3BTyF
3u6+sgYcITJ2NC/zW2tUu65YvI+vqrTzPTpDH5FRbQV+Xz7Zg90diL+8ZqqBqKLqcdMRVKK7GatA
5qmbOrc4F9WTMEIoxoOzqcLx3ZL9yVfFbmirgwK5y5agEGhAVEviAcbUEA1B6qP+0r1hgkegaQ/R
wZJxsUu0lENXjTOwtPgnxC51RDJVbvoOwzBo8EDFunnIdOQdNG0BAzpzGw3EvPYSW29uPsfjrLEf
dbZG1aKgiY0+cEaF+VWnyU/sbW35F6W0nTMWbOrkkDAYCu9NLcLF9WMje2NjQrd6nbxnLaQqfoK0
gWPd73D++a/TALk4KvF6eYOzdvz+09dpzzr/ZDmW3EcdBuCKHTh3Ng/xRJPoRJ11nUfzUUTxIR+Q
FggBd2J0KT9ImNUBBhDlUk4ovG3fPnnh8IVoJkO9az3UZr2OhgiktiVxIRjs7HCVhMQMebe81ZIg
J7gOsdjW7ZFfTaOBTMpsiPQySJxnGZ4uKi8EgPiWYbx7HGOcGFSXTgKytuCCcOlJuEkm/ANTJE9S
2pcJiOvF6NU2nUQQGf2r8k3mgQQ+OlYNJqKprmSgWhvh2uPWKA3I/kWC43EZ6auK3VAOpXrTDWxy
nVzSIbO4W3Nc4PGgnkBbiVeuR6HkRNkxVnVzZnn3Lid1mspQ22qy/vLYxTQlZ93yTCRMlBeM25Q9
dhsh8Rtonj+KLH3IYnxoPdnj1ATfBF+zwKm9igiH/jscUF4XU3lia76bhu7J9JIjuQ/FRtlWs53k
EacpitKJyTOMEP9EyMBzVrjv1RSDElXPddfESF1slES5y5pI1g/ePBvBrLGNUkX9k4d5kKbEa2dC
GRx0m0abcBu2GC0YCe2LEuIAy2JqumlZjtDmVIl7k4OrcE82xBJmi44idYA6GILQJeSxK0LDCeUa
WJqm49a1DVwM1pJ/JPDBcizT3Gs8lXB6RhHNQNkERhPmJ5H8nUyUOBqODlVqHkmWBht4bB/VrPOd
cy84eTfJIMyTD8UYiQimfnyZ28meEMJRMJc+PU6LqLWQrFQtFPXI81szqJ3oLY/R0EbeS0IE82Zk
dsZtEo6HMuJDoRzrRralVax9tjnlZOrjDLYy819iM3e61vEYXtITpa4DPD5G/A31lsffY9e0dLSk
imL4D4CHIQKD1aozkGERgN488ZoGQXDcB4loDlk1RNyLgsF4DsJHG94qu2nfOqN8znvrKe411tnQ
54NSIxGiiG5xIWaeZNOpL1Ew2yk7dG+Sl9Iq6gv1qI2PkQhJDTuVhm0Rre6yLP0mao6SA8IO4I4+
pOSvvmt9rh8agUFPksy59qOEFUDJIDMnDEkt/bFJsuC9crxACvTxtjF++4l4zKS8Khsgf2SOny2s
4z7zzb0bi0/nyQCLdndHH9WDA8uInpQnj3iYkZtv3MZ+0IiuHYvZZi0LoiI5G/WcHUlN2yNdSIi0
waVCKPriqMdeGff6HTbLvv6STqvdeBjjvrRhAcTzio0ebUHdOjtU5yjf7iBdjQ2yZU6K8LWWw2lq
XOsIJ7pZF6L7w630V2XvmSfbINcAHEcDAAWY19ccESdWuXUaqp6bocMBbDDsJZ+SrXUWzL6bbwTa
5o3l9Tp34WjjWiMaiLg9o9Teig7vf2t103q0wgX7xDpI2Yxo8Tr6m97osdN03TnpEzKXnF5hllM/
itPglKNlqk0FQEBn+z5E6Nm1bkncMY/ESO3mUn8abI4pJwy9BQbkBgmmePz81Gum1+K9EWszQ1aG
MtvcaQjzfGdEkQxhDEVaua2y0jrVVvolNB6fYHvmiRbF0t+lAeYitW5hGr/iiCYjc4Hz6BYZiV22
5+hHSOawFLIwq2k2Rq9paxU+OMnKA93LoEDQNJER126TyUlQQsVHspNQ8mGMWNP8/qlnD+lFy4Y5
8Ywv5IJipcr+pk+xiwELhKADATwfAi9lF6npaINH9Tjk3JlOMYkV1ZEHuyDxX3x7zZOqpjhGFBh/
qdxGypyq1yEkIbYglDev1KfXyXULzTdipbOmvWp4IWjOw8I6IP0hSWoEjodM/KPuPyBFLsZJfmYi
sJmIKONUdvCJWqNGmIa4E2zazDlMMFOhyJ5UyfyE/gXRXeK/p572I0uyq9LEAz8D9ZosPWNfp97H
5GS0XMWjsyS7TRG5NFOWH1ozvym/+2G4+xJzemJGDMNtc2rrSjs3DuiJvP4Alr1X9rz3lQ+/w+7F
uqipPPTxUdWz3HZFdcwTwP79lOxgSYstFoAC+x5CkQw9kBs7Xwkqww1RHww+1AtJemx/I7NFk8Bs
o49i+zwjYo3qFgtMm8M4nqqv3MTAOWD3H2Cg1DEE7ZcZWX45IUyctKNXHrTGEzvLrciaJgB2csVD
g2dEoa08yTl7h70n6DxYZPrT3K6MxuajFBUeObxzTOnnjfE5Q+7jWYgo2cv4jGLv0qny1mgOVhan
fqGG2YaaZPPmety2fHJBOb5AzhoWXt8XOgHj0UrUd6Th4NVdZJSJyQHOCXnIldMCTAi7jb7UxIZd
mw9u6X14XYEysbslhWR8X8hwV2kuO4xc/3TGvzpz5VQ4b6nA/mr63ndb1Ruwu79sq+eh6RetbPTs
iUEecBuyPBiwhM2Eplg4KjtSvaVWmAR9Tk8AFFbAbu8hz9p1uqgOB2muEyd6snEQI+cCJEhWDX4x
3lqJRHEKCVsczMHeVhTNuQv1xIrQubaq3fU5N+A84XdAeoqnMMVJIjEuqShGui3dHzF7x6nPn/ra
wMrS2Vfy406CqSIW6AhMHJBvwDvO2Tnxfm17tk2rlIccCAy6Q82mxvdR+hpVj3W+srZK0MT0WdUE
kV0HeMmfNA+HHfYytu8o+lpms1RuOnwCgYTJMKGWVAkSLGaHTqqGjVcg+cfwW/hQRzQCWKEAnbCu
bPj0PxIf/szYp19aTwBSBF2Q0HvekeyFpWDgFjR0KkFBXc/fdLhyFYYz/32bHx0GvUS38oGsPXT6
Gu5bO/kaJL6TLDnGXfspG/oVV+sQpebZHwg/5BpDnKub+OrLMzf3zu2rD6PHucUW9Z54+ZdPHupK
SNSyPWk8LSJ3dhXfxdgco6w/d1YvV2OnLlAwqJGXNBzNCiyNKPtIqLcIN8pqSsOfZB73WczZ5Blc
LPiMoYuvXLd+G3zrEhL+tIqFxUE5nntlRVtr6Jaz+Y8bJ4Gqz7P2pLeMigzCAbMYUfmYPdYE0ORm
eJwVsE67r547230tOsQ+80jpurzqJpcvDkCEgnFS8ofx+BLFa0B90qrXeqStaawXrZd4DivGJYY+
kD9Mni/pBDvQIayMIlkhgFnJkf2HZ5SP8TQNxIolR8jhQWMdfOqkiE93oyNi2E9yfhVFW251npN4
98ziYWJfx50f1A2JfNNygECGSSkVrJXZ6iXsPjQMNc56mHYw2HQy3dCpvmgxzk9GaCtfGvC8ObHP
PVhLs4Rr6OpUaVPDZJJYHjTUWDsvliblitK2XcuoZvDs1oTOokVtmv6rjrU3pgLNNqxGnZ2r+ddx
n1HsAxzo+ZQwXohgOS1K2GOgw6N23eOdW2xUJSrd2Or2jFNv6In+LnqbCKLEtjTtJRAQiaOryO0M
ofTMBUZGUmpe575/Rt8BMM0tn11RnPM4vEUNzyNX/zbjHzciQLFvGZ7HBdE3rIGBkLyzvR7WRXod
jP4Mx+LF1AnnHJbQG5fbCcPRMp/x/2gtJs60xe9GgJUJt9ZgQelBn2Mn5wqHy14kDyYeIGYLw86b
9G/Lkc8jboeZ3iRlZqxZ1WMcwU7J4hjVbglhQ2+Lb0/r/P1Q2gYnofjWElYzGWvmjT3xk/qD9Zcx
TL0KTVxEYdqu+oLG0WVPw6Xk8zZUA88bKtBSe4xLHoJodKrApB1YCTGD8k4wI6p1IbUEjXD4bug4
FAjXUqvatYMQufWNuvGYl+qiGmuvFaRe5P7Bc5md18NH0eo3A5nkBrnkFZzF3ewnEoLqZ4vYonUC
R4R2uQxqW2F1dDRqQwEH0PAIT1KgQ9adw5LSKZFqSdPY/jVgMQYEZyNDz1Eu95Pd7CgzjRn5iSva
a+KAFCPidT/lVO/UkBNe5tpfi+lzQcyYDrNpZ0TJSPH4PEflX4wqDEdThfksFxQ47PclgC4L1hfF
WP7Pnu0vkctnmjpYDEQ2wy09h8SAc7Ti5HFo/vDqthBCuOo1xrSrouA2I3kRnEdoX3OaIjIbwfcH
tTB5913Sphp3hzvPx9txz3XtZy4fMwiWu8FCXOwNCfNUSZdXa+lDioRg8iRDAkcRiDmRs1Wad7cu
/7AsqDe2ip/IKPuJAJNzCCWBnGOyH73IPHRwVtLOfWv77LNGvzex0NwUrnERE8vmHpXNcEmw7A4D
ICH4Sn7QVqBvPGRK+ogeOMGODWIOIuRUh1Q88XPn29ZaL7kRK0Xo1uw8GoYdB20PpSH2ktckLLOT
rOx66yfwQfXBZZrY3AjiVSszKqYgm7kgc+I8hhBHxwSApCTVkw1ozT+/1wh/Kn0ZXxq74CMJeR4n
4bCBpsfGZsoJ8AuDceaeo2A4ENfMPknz2Blm/ZteVNEZNRUIK6oXSIMEWCJWGQ1r1bAqb13t7qA8
OCKzXtCUHad4n/hr039NmEgF4EzKVbXwehr/I26R3dI4MMoe7X+o+OeVy9N1w92+RWG01me93mp1
3a2dmWHn7GMsV2yTAE4I/mrrf1k66oikusNebzCLo5gGbgvREvtewBkPLwfRaR4WCRw0nvX4sPaG
UPsGF9I6c0NM1vp59oxHsnPNVeT4uxhNBS/bHdAUmWqJIyBuGykiHsF4jdiHo8/xrIvdDW+FSSHf
F2jeMYNgys6YBUwJo63G8/8iegIL07QnutHyWFTTM4O/mpmocQa9+1GXE+vt9lCLSd2rVjsO4tJw
7+SdZ6/lrMO2W27Xjtyso96bgS16njd9/BrpR3LxXoaRq7/Nm+XqvZKd/WrHYNJk57bIkXXYlVni
XfD4qJXAmRRQfL1WctDh0E5b25nfI8tgsuCEW9Xbj66I0PZF5VkVoEA9XR1nTT9pXnstyXYktJX9
cUriXK8zpU4GLBkTJfaEtZmAnvheOPp3qOipOa6O3AJoQa3+Ivrq0dCN6lyoaE9vXqwYAdxEk37Z
ZsNmTJMLFucBe0K9vFrJoPOYIVUIpB/pXKxEJ7OQu8I/JqI81b5bkj652wLESD4P3GQ1tgIwFixT
e3oZXE8e8COEqNTWKTSYTWdQ5PV5xEHtpNbG7u2Lg7sAuGbFHNl5bl/IK1z8PN4IvLo46z1KIK1X
XGrRGLS+zXZ3BHkeuYBPiizfp7kkj1Fu2y67po1nXDJM+iSwZ2iPkalgbjceEId5CN3HT2ISbPaP
WxBgQRlbI6Uk97Zhs6gcGVoyMuE8zWzS3GTLyEWD3NV0NCfkfNK77dDT3u1Z+ynTKqgMkJ48bFL8
d+6yRIhPhfchSy05tB3IL1A+K0OLoIO6KOzN2L+gho9ZLPNJMxLdGg4+Cd0psXwWOu+cp5cPs6Xi
te55MxUsfu46ZhjhRg1Nd4+eHUOFuVXkK4WzvE74pOxSr0GLdW8VbPkgTBZpkXaUkiC6cQyilh9S
17EgpEKbj01noi81dp4rowfPo11sEkqslGf9FzLG2xj1NLnqARx1e4hN76QtVS9g9HmrsJivNDnc
/THJg7mz9niR+mvCpZU2TNaVhOQdkZksLPEzzchrhK3Wo6ZLnqr1OdIlQyIHmrDPpMGQ66yK/jqd
E8LAA5licb9vKtl+IwdhOJeywJpPluXZxx4rtReVd+GbbwtQmoAnS/DUMS13XMtrTMTU2ubLbpZi
r7rstfMi/Z0KkPB2P7y3jtFfaeOHc+lTmedt9spSV79k3ugd/QUgZA1Ppl1/FQP2z7H9C6nGRhrQ
LbHobDt0sJckxEVnq383cqGdrbi5AIx2dmkXs1Woaw5vIwv0jCPYn3BhuDOWsSxBOkMY7n16rxTL
m7gjnilF2bsRNVt2oj0v5aMuZXYoM7WR7HTobMEOoZqdd+NkVIFOUBfnyjqOCN7pRqAMUDxPVd7+
M0tVYisZ4oWlhGMSol/g6f5zAuukawqeQZbW7nUP5wSqksAfqOyUZT3VibVLLNffNmOy8xk71lNl
33JIHU/cW4Bju/dWQ8mcMzAlxBGlpF/9Gzn2DZ3RhS0Em8CB/qDXeoSR5cj5GrJGbiKbTSioAZC7
31nfvNbKv5jq2631a4fZmaj34t0B3UY7NtC/WpViz93MX2bEZMFKtiCVprUhCYRF83o0YAifMvs1
lk56tKPKWTdgV9YSfxlJylApqjTHIQrIY4IRNWGNIWxXebUIkq4NxoljRJ8idyPi+MFO0ycw5M6u
dRB6jhgicslA043wVjdt++YMXbzh7aTuzOqT1iza1pqU3Nh6GiK4CIuzxiIOnpCzH41azqGpC4z5
3LEd2lWGe6ta/zpEDISFmsxToqz5ANCE+TBoG6gLEagy2T6P0qL+lFm6G27+bJYHVVUfQ64HQgzG
FQuzsdF/UZc2tZ0Cz4JRacNxBQoWT9Ou7nCWREVzz/y+eoVS+RlthAk4kzYIASxD5qgmOBSvY+z6
2Ay5ouizv50I7pRcmuuYozIWpOk4RnwRAM7X0h3WxpE8LJqLCUSYg4lDsuNHhZfcEpvCwW5FtObh
/Y+A9M+wSe+ZqMrtxDICjmrzLJi8IXLI13APDpHOjo0agLbHNMC7+IFGxc5cZjyyIHHaZzdcoAIT
NgUIANBlOiT508aWk4VrHbCFZmTb0Wqfnfyf1wzWjblaj8wymXOegwgAL4Pu3RHOnm0zaYgi/Vvr
Pims/SKl4SgpKPMw8nGa2VXFNiWvmQOH93SQn2MkXkqbrOWe1jfP3LOGHy0CaNp07EvHiFE19RCI
SHYUnI0bu/tEsoJDHDX+ZhjU3x6YT2AU+StC2xHsD7eXobKXmRQoKHnrMMflOdb5vqkGhZeVijma
8r3s81vqeHrQ1ovUClkJiOc+40AxO96hBN0K1XG91cv0MICXKuwuxB3jPNdDv2G//0kj8ifqKWHn
zpFb3Zh2bdeAvhnhTZjsLVxpX8cuAScxvlmLvrFr/D+hU/2zFrGFa0GvbZmB6K2uGO3ApqD++anm
9knNJcZ0xit1Dn8aHk4CIfAHnT5Wwd6bV4Kno6tr24qNo2NZdyLTKr1JdrZFie7VnwXaqjUkp5qb
hiDrL3Tyf5CsbtsJFKnOD6u3wlsZhNPy4POeR0t8EK39VzTWMfFteVHjrqyjR9clW3RObxpdx6YM
UxhoRjIG6HQvNfx3rhpbgxvB4iIS2jPIGX89a+PWazGpDIost1rfYtE5o0HB6MyCC417wSgMIrNC
iWDK8ofQXsY+EqmAZ/6Eyvyr9JcW3pxi+bF1WtDecedbm3LA7N1q4q+fIaDVPbT5jTmPSxrscEgR
A/j/0uIRX8JnZuYd451TNbCk9fIp3TcYBZkigQIbaQ4sarxRdy6AbxVi16adj5AsdNY85HCU2XtI
Ti4adijnAHJ+Rg0Jr1kM2RpJ+7Ob6O8WqxcED9bNyVMe3mzJ0xiUKbaUmPyIadyBhFkRhYx+5hab
S6b6T+Xu4WInW9Fmf8hrZKXc9EgpZrcNfGk3LABpsD0o+gzH4/XUmUDRM3rgHlCI5ljoK8rpRc/0
k0LDPDOY38U+ljQDKEuEvBtRXfKXpdcJeygWeU3X1oPm/WnIpwKgic8skvwOpSbYlycCwLEhQR9q
+2Wka7nbtBioT+O31vEeiYfYzpMXHwxZ30oUJoq/t3ZDtqQRwAKnargD0/iT5/7IRTgjD6FHhwY4
cBikgNE8/xWIcHcOY05w0YpwSe+9i4Yiw2jVyfAJYfCS5jZjFdkmA0I4H2u9o9UbXcUcvyTSmLn7
pdsPqFqPhTu+TQlyvgrrxSphtcLevGlBZKP92MVus4miFOigA5UCOTUwygzS37II693FG0daouGl
JyzHskx/OE4V6+DAllwDaT+Yu9jCalomwLW6nMbexP3ck+5sD5CrQxohaPyLDk59d4BrSxwyPMZD
4tbxWLhohA0Sho4q2tD++4GUvERHYYUJzZ9cj8gCaKZXredNbJCOAxh68cWIv7VqS3ZAFf+gN+3l
kN3dnLJRoTgZhwlJYsTSFkX3JsKWcp7GfO/2+1r4GbsBc9XVGXilrNeJWIfsQN7vBxpSLISJlJss
J9QqJornVIXW3UEplAy4gqRp/g1rJlz4eS+mCLX9MOM/M92C3OapHB4YY8m2OnloCJ3U+Juxx+2j
aM/UZly5TCAPkwm5kP3O0Y+EvTbd2KYvqPiZxFOY5te+RjFb89pLcs7h2JufptU8TP1gBCWe0vtM
7B/MjENcmvMxn209sMhednBfS6E/12HUU67Hw3Yam68m6op9grzQabjOKau/zZCcAn3R6nfljZVt
c5yT6ssHZIw7vdx5sf8P2/z7DO40Tc0/k25Oe3eCpSS4DgaVeawA5o1wpofWUKDDGBFUjZ2dOrs4
hNdOz70HY5hPQ2tHFxtrV4DRNd+0dd6f6tp+hA/dPVoL5GdyWx6Hs2JMPjhLy4y4gKLzXNk+rB9h
WVtPlEagC708tRVZaxrGwbLkJMF7UOwq27J3I2VKTSD6HKFhISc72tbx4pWneNqNDY5v3xvmzdAp
e1Mbmk8/3Z1so3R3ChdzoHG5r0xtqZis44K0I9fBOAHyBTaB2XEtEzT5Uq93QPX9FcLj8jp0+AC7
I++bv9Y0gz9nFramqENib6p9UdhPnPps4Nlx2FarH0rUyyvPEdDzwHllIXuqqkyOjUkLpiP4Wlkw
QPvY+Gx5kYHSGeJqIhEnoaGzMubMvtZomcOkVpuZupHP5BpnXXhykuw17cZjWmQMnAqQsIAdiNZI
nnOPxeGYFt+QzLajUrtsKh4TJOterO39nFlEb4/VzWugK/nxenC4tWFM4aT2h2kLZA0s8MgMu7Tg
uzjjT5dbl7SFs62QDbZhmezCMH8YKhB2OvfBRiTePxHV58GKTZjU+cE2q68KPPjaY1KNO4/lt4v6
wZDijxsaA8isjHGI3CaidpGGKyMYexd8Yx39eFn5lM9sydplqW5S6tij/+rHyXdo/w97Z7LcOJZl
219Jizm8AFxcNGUVOWALUiRF9c0EJskl9H2P0fuN93v1JbWgiIx098iMqHyjN0izqrB0V0M6CNx7
zzl7r00UjtBQ1zkDT0WmRuT7tCFKF9Yb4hsAlkV8mhDXmYmzNMaKhoGSWkVBX4OR0CWwANhUF0kW
CvVYC5Y2DtsgXSqVprRJqBMOzEPvjze9EeISCl4cH83uFKcwNYN1QGDS1uIAT5CdufJQ3Tamhhh/
tM19H+Mar7XhqOblBaRE1DnoU1tGxn8coWX8LiKOiEbLsk0xBxESAjaHOn+Tl0ZXplM+B+UZp6lb
h/t4NJzpZURpvcAWf5GTdHRSI9O5YFZVrbXJfOGY0LkjD/8VZchNU2j5Y6OgVIp1m6H0LLMi+ebC
gC/DboIZRWlo3yuFylMe3shKUa/B0pqsyVV+FKoBkIooEcz+GTLSlLbxGBvnzKdfm+UQg6C33MtI
5ExykGYXCBgXQTZcKkabLXNVK10mWvVlYa1/yYYNG0xRvk449sIY46veQxFXOqN19PBGrv/44onf
xbZZKmdeC8S30A1T/BgQLbixUeMoaOeM0pyDday1l7fOvrYZ1oP6AfevQsyZqtVY1EgeCuFsMqS0
HDDHfRWDKBEM9NDC+ZtYCajEyMpb6mXoVlVMYIYP0UgNjV1UEM4RDTRNRY1QbdnmRbEqASZdybbE
MK0NWyc1jAuRJ4QAk1CP7MZ3bu1RWaHpta/Kdig3NoDsP8lf05zfRX5bNFBUVej6HGRpGj/cPWgW
QbQIpLqkeeGoyU3tnJNZHzVK8CAZe9Mv9JnrpczkCywzj1USvPf1gDgopFxXk7CkdZVRJimAkdeo
qUfWpmw8xaBbcAH5uKpaiTaV3uFnhPQEXwyl6j4gcsbFKF9fBSb/0Wvwb0YOYiQm3ebAyeJFVNlr
XfWPQJlnMGCtr4aqL/HuMslp9eiudzQ0fQ05bmljrhy1brfTmGu3jaKZm1meuPbRsC8MweYqCj2/
SSL/hqqd4o8mz0EEKkAplr5FaBX+HrZVQg0DjF+BqHgy+4VVEtKhzT/Y9rDMiihRd4j+5wQbTDxF
XMO8A0+TNkCORq9RL+knT7uhkxxG8qxfltTJczRzx/QBcuDU+vSoCw5/qa2/wv11LiUyV4dMhKMX
jPuU8Ae31MhulmJwUAL7z7kRfOhdZ28GG1pWnSCy82fCe6aTX/4ZyJrERgxxuQP1oigatjtNO1Uq
Z7EKQhN8ldmv5H7GN5YCQOpoEUHgtW0I8N8+Dx4wH5AH+SmQDHCAub6ORIKNG3Nm0AcwcPAbaIfP
/wyZqR1SR70eEyt44s2BKG9ZVUV/59WFueoTWECfAetl3nkXefNCJM9JRwHlEvoVbhnjOC/AVjmS
j8hViwo5wlRv9IKHc+1buvragi5ZGqV1FMS0npgCoYfX60sm5PaqD+QeOZ280IoJRbZZZ+eg09H4
tMarlfcWB3tmMeM80KOt/lWMg7ZtOnVYddDJrqbqDWLqgfszJbQgm4667hdrp0QsAE4Q1FteBldp
pz6EeRjDdgFvFMyihWo+OjPfg24JKfNom+je1IEBZi2q23gqZ+hkUdOHhD4ONqR8UllC4mg4lUMl
b6YRKXSsEKJIy2WhB6p+Z9Yw50c016spgLkoxVTvIJpl57oDGl3gKF5VVqRS5HYS5T6GQc/oGa34
fYwfoIw3n4vff7wN/+m/5+dfQhbrv/4Xf37Li7HinNT88Me/3uYp//df88/89j3f/8Rfj+FbBV7w
o/nD79q+56eX9L3+8Zu++828+q/vbvXSvHz3hzmlohmv2vdqvH6v26T5fBf8O+bv/N9+8S/vn7/l
dizef/7pLW+zZv5tfphnP/36pd3Xn38yiaD8j29//a9fm9//zz+tovA1b5vwx594f6mbn38yxBeD
gFt8UkLXdJRKrJf9++dXtC+WJQxhEdLJ3tQEP/+k6V8s1cRmK03syLjkeOGa3z1/Sf3iqIx/8KTa
lulIof30t3f03Qf39w/yL1mbngnRbeqff/phFxOClUYTQhim1GhOGz/kNTOk9+jOC31hK+ZJTuq8
1fI/clMAJup5DKX7zSX59Q18+4L6DyGtv7wielnLpuUpGeZ/f+gQTE0jW6J5cEQ00m/saaziYFya
bfSRiSSkuc1oCt5uXOGOAO6zmFIy4DolTUhi86+Fns9TRPNUTwPmYg3Wvj9uRmf06Jb7H8qc1/LH
b/mHrFTeMUoCZz4kaVJwYvpho7NVpSzRVvJuHOsksGb5jnEaeAd//DIwpL4PNOUWEJpKRLFtQU3Q
eMnvL00dOyGNT9AocUa/utXCfk1ooKfcNTPHUVVUBne4U5cdqvmGuRNubnYIJt9OlO9bpdy2OrL4
RiRfFRPKjQy8veNMcu76wG33M5ajkSG9o+aXykg/Kw/y1PXSrZGhKqD7fEhlWS+dYcPcvWQXa4k3
aq8ksyJophxDCkEchaHY9MwbZ1nqRM0p5DG0CiRFqIp60MweYVIUc7PZ6iCSFiFzCifTG9AJxM5P
GX2JPImjo18SBhDkcGN6ylAYUfCrvegNGom2jh2sxWgJkXuVz2OKC76JcTobbOSbyKN9Iqo5QEeQ
9sJwrE+m0DUL1BBAIEjqUXcRLZK9qpo7JDoDmFJGapGNxcDONO8NVNmq9OKrFPzL1sHJZ87cD5n7
6WWlH5wcjRJJCRwzaMq0HeNT1nRocT40KkVNgatBH9xT+q3rwEEWY4RM8nRW38zCeFZP3pXeJfdt
kz03I20nhKQ082b+XxCZwTZIMRD756wmdIaxzEWoY+3sgY5HIFCWNihNPYg2ZogwYFAUtoc6X8Zl
zKhJTUFDI0/G9ciks0a5nNu0DGRG7dyDnll4sjgZXoGFjENl20ow4UF8DnUPz/8o7n1Pvjha8pWg
oWhppOcG7OreiRXptvDU6yk3jkFRZzTnrSOj82tbjwiHVJWngNF1ZE2CMEBCSnFbaaAioL+qSuZ6
SBGkUihXdaZYhLoZ4UI0sf+UKIR3CQ8Kfj3qYGmJHuk027tnxmJemA5AZzl/m1QMVBox2YGYHtW7
YAzW7EX+U5j6jdtw7Oad8+No859VM/SvVCnkOc7a18+/TqiH5mnF4H6+JjPNVaVO7bEysFGQ/9Qv
GnXA0sCEZxxz5IpxtK7K8usY2hjpp3E+lOaubspTnhaCuStrTDkNt3T8HsTn4XzMV5GiD+vJvJQY
MqHSsOOXMr8tRrKKVmmq+NuKzXuhY/NjfYpRA4Q2hRoyus9lLeDy0lJDTwGVOidFPiLk3qyJWC0J
d2e/xlDUcU6ecvWeIHgGXAxyqsw/pILHz1PCD3uQJ20oykUY8H122jMUoz+AFWhNJB79OIxHKG4/
cIilyy4GS0Go/KquaKJUAVk3SlL3dM/iDz9FqzDOUEATyVFgkTCnkT8uSZ1uVKCeocb4VgfLPWaw
60K8dS48WxvxBgOEeFjQZeERl0QpfF6tpjBuZJxXy8/FGO/zS5414GG4hnpGrJi0+3ylIODBbQeS
DvUEb5IOCxEBqXX/ea3j0Dy1MdTwAu1QOIQf87/X0XYy4JGRIZfMb4JDHFlXGD95bZbbz5fuc65E
nNDe7iJtq9kYvZvKuVQsJ1mOFdmSc0NfCK4Z+u5frmKVcnUo3vPV599HzSuu+PfPd/vLXxStDk2a
Uk7BD+aVq8xuP8rMOmHTOUUaF82o+JgHdbw3Yu/e0NpTOX/u+QSonA2yLgZYbaynn9etGg5cdnJ4
xfxGA/U+sbRLw+zuioG01MA2Vp8fRl7e+YX3zL/m1Zc0e8WUWSuqggRrlrIjPiZ2WfrehiG350f5
oAtyAVGPDaibSFM31WLpEGuzKmhWIqLE6YfYAPGVobyw/HAvm+yD2XxrJwaEbgcUxVIzeddl0FzQ
0snW9nzLC2CVnNg3ukZv3q9eqKHslaIwLlcM0nPNIF1iz+UK9DR6LCU9g3aefXC8qN5axyDENBX4
Od0ADtv5Nu9NzMzRpxGjIe+gAcfG00INcDuwErJ/JlwRaQ8PHPKv+gzbHwf6RbKqg8hwYdIxljSv
2xQjBF2rHudldUVC6sEvQkzY1Zp88ENXkYCpJIfc0qQb13iriEdDw56KJzBtnUvjFuYo0B9z7tlk
4wHKKbKXUNas6EQFajX/nCH5KAqaZw7GIsj2LkEWHEZIjFnloXMTF8A9/ULulTEvNkPFVfi8xEGh
f036fmdU/abu0m7r29x2gAmfwPYcorAuGdBy6wZINBGzoAXsdQKMsB0Pw5aRL5nQZD0svTv440yD
a/sVQhoiuTw8+O3IdhqESDGFQqReCVU9UXafC4lnckjS7e4xVwhycILrz9/y+XJBpF6HZnNtzCsA
ALsTfFKOR7gEQrslwS009qLn85cx8iFFqvdzdGdcEBI1GUyw27h9zeI7+KrY3kbKkgGiEmO4rVYg
D5iyiGKidA6KUe60KniPCrIWUy29zMfBpruf4b1t35Aasss0wfXn31IjMp5W4fNMiB1EYvsb1Xqk
C2evdDjRIPDQZ/GZ++iITEz1y3mZzH2iehs5XvVVSYafZP1B1Y/Pt7sYBi1fDWpPFl7TP0eV+tTV
DnEGpJTwvNIj9VvyzlG3bFISjl0jGg006wi6CBgFBOMk59pv32JY3PMQSUXI8WzGin+j9JTcaCr3
tP5wfWYascrzwOlUZcMmb7RyC76hWlU1EQGcRkYCmvtwkev6ofHJT47wGi6IZtuYPP3LqEXS0wuY
zTDg6Gha470+4KdoWQlXOq3AJRSqy4JC/NA+w/5/UFXwdKUabnVSJZnfzewUMoBYJ1gsx1Ldtgi0
8prpHmDjVWcHxj4N3g00K1NSdlsOWBiXqfiw4HEwHUS51+x5D6i7a1M01aGfMdNWguLXg0FHlC0f
xXzVPxcua37Oci15G5j+zAuxTiHLXcH9OVFpL8M7AgtevJzMoyCWYjcm2K/i+XvwYCnLzyUeF8ii
7nrHbcNmi/wedfKABEoSc7zVA+W27XS0HDbeO9Rt+r4M/N1syx00vTwimsMK0KLGThNu7HnHiNTs
UZsM4H+t7qzK4ckQ7JO89zVOQrLXIF4rOpNmwRNJfHaNoIHL68BxiCH4uJiBrv1Q8ZZWEmrbsq37
G9szhgNS+RdrQp1i1CFeWY1IP5/DqAHCP6ieJnrkS6iEBGaFSciZkpFyQp7fIRSNcUj1+oFF/NB0
pQTs1uHlqjfwfaoj7QWkuIov6PYS8TM1T2jBtqZ/3Xeke/lV8DF4JUOKYbhDzoRBuOl3eQJ+t4f4
N8pb9GSIrNkSUHbNzTyT7qD3tdVrbzmUXxtbjy+SYLykaFSWzrSl3WDtK/JWo3jE9Fn6rqmySosW
24fQqou2ljeihAmK3Ro6RBvcks8+shVwhnUqTpStIjR8OC1SXm3lxHC8IrBlKlyIQ3krOfxuUC+v
yBLHVzjRnVJVhlRVeGxm/opKyCPQlCcFgcCWeCmEVKT0diQb0MSG+h623M0O8XGYaFBBsnDtYooP
C5U2WWTjtafGLql8yz5FVeL5CIBJo94LyUQsJ4HFGYAENDrex/h9knDJ0o5bN0AexdkLUJQAFBRb
/lGdxy8EGSU3Ths+zsbyFXKogqBNEP84T2Krv1C96Q4EdbuO8Q/Sji9SV8+q/uSxlaxtbGTXGs17
YliWWdgFNEsCqGBRt51x7KbEawk1BOvAvN74GLEr1QpOdFSt4zQxrC0LFT6lXR6n2NyYg/MM7aTf
OabOzLTlwguGyn60bas6YtI4B1PrwDuyYOiv+5Fldapwqyp6Qa+UIKyd43Dw6awh28OMYI4eljSd
yA7fJY0hN5pJ2H3KPVqrInxyQuPBbsMPCF3WpTGdqJo0hgYqcmGDkspCo7kW+WAtNREq2Eabjy4M
rjMzds0Em0ddi/fez9qzFvQ3SmS5RUA4rlbJ5gJLig9mWqAAL7RkoxAo4vpZX+4V69GZj/W6IKy1
tjX7hgXvIraYyebQURgURrspHvUTy/M2nNoThxTQm6ZHBmC7HZhwXdDABMrFrJomPxWEI8lJYgbp
Gmk6HEK/NjejgaqGwv4YxWK8jcq3yPNQAhjOVUcr/ehsvXlwE/QDBqWKgHjLy89QyZhNY3xhcfRW
3Ee4pEXjWlp87wPl3ZZpsjLTmHNDaSCR9XK5Cn1HcSVNBlT9zU4tcZmltXdvjrG9U+fZQ5+RHJRZ
B1VnjN7ZMYBrLXpSPAUKmocC3vbsfK33/aVRMLGDybADD9xedvN/BKDwvTkMpx7WH0XzrE0JPPMi
yZnrIGM7jGrR7Q2n4VjVtftSN9q9DUIMWZ9lLnNiTIdJj3e1SMY9PeNFiBp5b9oDrhySpgEfWl3u
ZkO3l/2YX3SDI5ZMu7olkkXtwqlVdd+HKZGRHiM2IR/T0j9WiCmhIduLblROfZ+wWvb3wuchBP9B
7ndcurkGad/oDvDgNzzlthsBRCicfARcPGmXyeCEp7L+qKva3tf1By4WPEglbk9SIBAWmBiKIT+N
mUPUbce+42R3n92Qf7cY/6TFyFCFYRItpn/eZzy+JC/jy18u2ipM/vv//N86nv90HX7137/tPP72
i35pP9JG/GLAO9fhLxEgo9I2/LX9SN/vi20aDHisH9uQ9CxNqUodyZuhoTWd+5+/tiH5kjBVfiN9
PAewi238K23IHyaRjo6RywAta5kMk3RNVb/vfNGVqhI9U6s7EzE/I4WL1DBXRQ0lQYXu4JibOC22
UT5efnPd/kEzkn/q9y23zxemmWrqUGwcYes/9D9pjupEEIjmLkChjlsQOAse6GozoA8LMapSylG3
aOla6TncK5mNAbBelXM/KOzQXcz5UItUMH9w5LYH+1eTHWsQCawHKbyxcR2EhZvp3TUH13UStSDT
GwSxwBqHACAS3Zv8VUvldkyh9PryKk3i27x4DWxQumV6MPJpXafmbTRiiNHKg2KBhxCYH4Z8h+J5
pSLHDHwK3sh86nG1WeG1NJxbtWG/EiX7A0P4lZ9Fh8AotmqdnByOqKMRvnQBe5Oea29lKy67yr71
0wShc/EUgjeoaCjN+SMTrwD4gDLywezOKSqkgDytOZKbMe3KrIbrzuTsnHXo+qPKPvWJdVtI/N/o
rOYXrBvIsj2K0Frpd3FlX/YOUAbo6sGqRjBm6CaOP2OVRgeLoY0SI4agbzkgvY50RC/MHEGbYyMh
6RdK2xsoAmtB4i2ueyBtEFRAitDRspolDdzzDPKEqClWVl9AuPXW0xQ/g44YGxxrZR0sRUIuwoBe
fCLVd9DuVINJCGG4BSp7cl6UJWyEk0ztiwLOm0JyZxWvNC9eWcLRiM4yVyjqs2FXMLPCIX/QbGVt
5qhhvRObu4XRHxDc6k/uT40HjBp29PNsnjdwkuL8oDIKkNI2eDh+bAmXaJFbGL/VXU/flzaBOiAk
w6folOO6DOWV0ccf5rAGnHipR+FtZ/og7uHho2KKE+tE7AjS+mSVxdm2aKxNWCr73BgfprB+9Lke
nDXoJBfkzNKqwrya4dGq/fcA5a0MUaen+hX8ESJEsEV4JH+UeAEJujvhvuaMfZgKEHvWK5spqk5u
sMg80HHa03nmyrUr4I2L2V46e+JJFA8WQ4N1nIcpz6NVDtSqLptdRiUzaO21iitx6Qt5UOj8oZBZ
VWF5ToIOK5XcwrCgakyeLWa9cSIPZY1YLJ17Tknu9mxAaStJWmFzQwH+lMgKMySsaV26DT0hziqu
Y6bnVCfhKUFJKobLoixvHJ9M00S58LTwPIHYQtUiHP2uq/yNhpeG4uFs8QgPgXGK9WpjGcOx898M
i3s/Tc8+LeoqyJaJE69K4iELDRwiiUZ2hlGgssnV8vb/L7eDJhxGRYgOhCl/mBB0cVWlWW/WdxVa
dSagtxEcboJkm7FYo0h5nOjx5mTF9NpwGQ5yjV/42PREXVf5NVm1uUEAq4RMOJbbqowOoQ0yjeN/
ESHHK/RjgT2ds9DZ9JRbg8zpkGiNYip3reDyq9nKRqKoaMMFjdSdHCSe7u6YDtluRECIfm+dlEzS
M5Pho0m0EkuTAIrOEx5ZI6HgzzElsJlvvaTae0O0ElX0qm+MQaWCyV2Sbx/VIFqVWX9f2dGqaAXv
b1jnhD3PTVNYERsSZbbCZ3FlPDKqOt6eDh0tmtVh/jiKM5kH4LmwoqHeZkBzgPfKo04CbZMtm6IG
EtldpnNhiVAK9eKFXk3rKEFZFJwjrT+mjo6wlv50o9GGYfzkkf6T5w66i3sq80uvL9w8/uqAJJgk
Q+sBUKD9VjGNEWRl8tnsoei7WA6P5AUiyqYGyc0dcJpt5CnnP74XPuUVP64MzKM0jf3SsYA5fb9l
RpaZwt0s6jvTB0ZkPrYgwTRfQuSTy9rIXKDBGyEyuoTSVZivBXW9TSwPtD/S8qjYNgqRwwPXdb6D
SEbUZbwr4EBYKJ6b/aBMJ6PSydvJXSbnsFCrTWUYrmeChHIMV6seOv8Kn+JiyNsHNC87XYi70gvf
5geMyBtaY/WmMvGhjwTlETVliYfKcf5kNPfD+PJzeRRomIStEm2AL+37i2AQzmmZ8dTcZbpxN6+H
UOe3vd6uRkbwi8GL/mxB/ocvaEgpeASZYYofH0ClEkrRc14wcqIy0nzDnH8lmgJ30UVTyjvAcBji
5KHC1T6wJwzxA23ajdnSyO883Nhetv7jG2GeEn+3RQjJSkDhychQqoaw57PVNyougczGEn3X3/WE
Y0xRuVOcuYrAD24abpmZh86GrIQEK00M3IuGG+mSUvemb+SykHKT8ihOvNVGeaigxkWw6W3Fuci8
dUNur+9/ZRVYE/Z1QFbwOGTZOSIxq2QF1ztUbk571Lv8jFufjQTzmqwejInA6lJSZOt3RlSxMy9B
poHFHtuHtI1OKWEEgUyXACQOVWkS3ed/ZeC47Yiytcf2qBKszNQSo8pLzclEN4fLOuIlOQ4mcbvO
J2aEI0aJkkw2potM5YYM9Jk33mt876L0iic/FVcG38QEhN1GV25r1TwMIrgoQKv/yT0x32PfPoiC
Y7FhAxXTVU2TmKu/v/4QsYwwCLj+piLcqje2AsDx52f8LxVD/zsxxT/9rv8P1RRzCfLPq5zTS/dS
1y9/2dXJS/b128pm/rlfihrFkl/olEqTR1ESQiTm89MvoorPL1G4mA5lipDaZ+3yN3WFjRRDBzJp
EXFkC2t+ZP6mrrC/8ARZNKwsZn8mq+q/IK7QtO/FDiCBEMYx0tcgNtgoG9T53vnm2axzvZRaz+FA
oUyoGTyZbl6cHILli0UmD0SbpLjn2LDxsRvjeurIqyK4nKQIWim4vZJT3L2amuvEB4hYOA+CfLYD
0KbMrnyCgdTga9Of4Fks+EmVwHVFAXdlvWD2NiANNAQQ1M/Aizps8vEmk/upWlbCZfiRHsvwGZYF
VonEJwZmixiWudlWJcXVvrc4581/15wmGjIWZ6t8uLCTDcoB33QhdCjaI/tK3VMcVHemcVnLnYjW
dnrVNZcqzVp08DFxpFb1bE9vvr33wk2NpiTr3drcGclRVHeVTmIO7cXnPj3WPKUDprzXuj1Zmtup
jwKKjHkuDcACCAH2ljyTnWM6yqKbU8zIjtrI7mYKKaScvYxf//28oV6ivqZY+aOH7gZqHwq77B88
db/99N/7CQ4rns2DRL8c/vffnry50yBtKTGwWBT13Pm/yZpoGti2Q9OAJ0VaCEf5ob/3EyxVV2eQ
sGnQozCsf+XJE78r7NkVDYPfp6NqYqzzKd/95skzdRSZfhZOd2NRXjpACkZ9z2n9Kqq0t0hRH3pr
eoukuGBsskGyhS7BshbsIQ91ggFsHG8w0mxJEVm3Qh61lKzZqNYJ2TmGU3ANZgaQbUGGeL+VcyIh
4F3kujTltUAnOjFyZRcNgBBaZ0n82K51xpuxiq+cPrsnJ2DhYK4gt7wcn+1cXmS2dzuGEVw+U4HF
PAkwBfUDGEy8o/l7F2PtjSLGtLJxAIogqeUZD03F7ThiEftWMQHvaM/rD1pvX7ZgSCHD72zNus0t
5Va1nUsP72Nmh27ZJm5rK241pE9pGr1muYMMInlDkIKfQAejlsb5+0jAz0Im0P9OBFywDpjVbTx4
G1RC82QeR7bq6fCuCJYvq+vG0m5wILAyDfFTOkeDQ/8dwmA3egG9QdxLXWqefW24MSx+tNIoFWQt
Vj3a+YXZK3fgiHtiUIrWvjT4e6BglHh6c00mn4u7BW+hdZ+H02vMgLg2iivYqRSSJXJeglYMw3Od
gt9Lo1IsegY9JRmbetTeK5O+RxP2off5daJxCYvBu8H2djQTzJoTtdvQjekafAmkrpy8TiN6NtQ5
KRhyYRx/8rvCBLk1Y6YuSq90iz5CCQ1oGMv7DuAC1FgLkYTFq+Am75Vi3xAvJhu+Qil/irBv6DpW
Ri9kLIIEiLwzZaI1rF2WiD0dJtHk0i+LId2106uZCJ2EcCRuwqrPtp8fBl+H613xCU91eR/500Mv
vPWoKjjbCHSISHQIFA2BBXC+Xn2TswvbHgyELjpmOj7Ra601b1WnPSnyNmmKY45pqaOVX9hnQt2e
MrysM1ju3S/nQZq9iRzwgp6dvk8p1UtiTC8VlGfTgkI+5Bc1uEFmrox/Zd9s+8YYN0M0PjiRODSp
sY8VgOqtf+biLto6otDAHSOF8tEGVB35dOMbkgiKEdp0UjMTLLHe6Gx5cz57USb2SiJUKpN+1WGQ
LTXF1RDVdkl5H2tyJ638PlGbKw95zwh7SMvZWXq4vgn+NG24ouuDJ0uZbgJQqo2dnP0cbsGcoY6/
kH5TcZN3RYdrg2ZIYET7NGmZqAK00D3PVWMsZ4FxcBgGLTzIKhAqK8Zq3SnWuIPYpJQgvuocb20z
WLZE4HrcWW1ZvTMncDGsr8NNMOoHLeTDI1XhKtRWAD34MLpqbdXs/DaEiahqtp1Vbu+arD8EDc2L
tvUuRQQtlSf/SYmQ5qGVGOT4oWv1ttPR8keJq4KnJgP1ySvU574t1jBwD6DYrjBy4RruAbDlLcC/
sjqUvfFWdGJfMxxpHLkrYBTPb5RG03LsrR1+zY+YIbKVWLsqaQ9p4T8aSLQNJ3gdVXmrCUR3nfHa
heOdF9BAmj1lTO6IkLyu4+GGoYkro9QdbW4xxQheld7el7MhXR+e896GQ6hc9iUJibp+YYgj1I7b
iOI3lrByfLCGY7ofCv1C2spq1IKtRdX+zUb1D3u5vzuHs+JLSSdXZ5eztLl0+2bFF4YaSr8fJljT
SLClKS69sniMNOAKNvhB/sVv/ZAdKJxB4mcHrweZi9gnStF89ObmT97Nj4XivP9Ix6HXrnE0hSX6
/buBmNGXZVWpd2jmKAVT7j+Igzi7lEURS7fsFKCxyaHON0HtXeLyeE41/6LAAZxX4ir12nOvassG
fua/jzY0SjlI/PNSYlO9Z2/BX7Zt+JK9fFtJzD/2ayUhtS+zD0q1bEHTn+PM3ysJaXxBmiZVbinN
FMxQOEL9WknILxbJNRYgI7xKUqUT/NuBRv/CyYjdlXMDjWqDyvxfOdBo31eZyMBRas81hBTMKnT+
//v7ybNyQSjn5C8HiYffyY0n4ibwadrDGVfsJtdwA1b1SzBv3opQzmlqHD4VR20ORzLVJ237zSX8
R88bZ7rvnjjekyW4Ugb+Dw5ZNiet799ThLzbMhMopiyZF0aSfGQaE5CsEcFWb/zNHK1MwsVWRLTS
8sB2th18yLXavVRte5oiMCqFb9TL1ItKZMErXQH4S3MtXLCiP8baHm5mtlXyxncHkd7H4fhk+mPg
mj1w85Q4DGOOdjXr/Gvmg49gyEyHsJ8aBK7iZPuRspR2CkC77S8Zua2c4KV3fLQWpo5FJ3JwQIP9
LItGrP1yjy36sQzGu1F4xDX63aFRsUcTgSm3hFpukH7USTXu6xE+dmr2+2DSN6MyeRQnwALYG0Lk
0bighmalBvatFeuAx6jN+tnQA7PFoQG37xwTMgh+Tuid09pjzJ6l3nsEC3KKr3vD7aLOXsEDvDDJ
fDiCK8Ym6vQ4G9OLulc0+uWQdweCArDjOfBIOgLGgutE+qMbdqmy9avyGsVVtvc/g1BEj5MpoZ8T
Tl1K0ALuV9VvoSqNNFhoVFUDRz7WP0bCYrrEbDxeJX34kMdWum7t/pwW6cFKyI9Ukgm+g8roH/Jy
brTLEsX2Chh0vLXGFAiQjbKtIkG2H+4L/HdLsKbDCgh9vAKrcaGLFtldj+xEtucgYffzhizeTFFC
3p1PHxJ8ODCxej2O41uYeS8EFvKKrjKol0aAxrW0IBIa8VVBSjaSY6da+WP8mjfDWtapnO1tjLuM
+HrMjfuMFNZzX3BW1USuIHcZ99LOa6h4KIAhcMMjtrHeTA63mZ+eIzE9o4dzEKuAfpvDWkJYQGD5
p4VZiA4qpnaDKQeVo93Bezf8NVFiAsuTSS6znu0lsM0VoC+HKYoZmF99KEvOYM0UDGtYqHN+YqJH
a4IsukUryuuqHFe6HcTr3hT+GgYeNnAV7EWG7VWHqOW13H91yhHRj3GpsY2h02/qG6anqAuGseBd
a+mqtQAYIVzorXtb5m+DSSB2Icd2x0TRfrRa8Y4JP1sxU8qX6bRWRfwSkhy98a3mNY2ZDrZNdZN2
wXPu9AfGTxlykumIwRJc2VBe8epZcU0cya3RUBfJrnnU/MEtZvkJE6l1N6fGRH3rasRFcvVfCHkq
dp2ID4pXnvsWcglIoufGVG8nu3o3pla9HGCFwSxN7R6GL4fT5aTCnhiq/Sg4IXXe5BLl3hJTSTVQ
tkaxChF+pTrsI5T3V96cBW12rG6N18B8syx6AK7XkcuiNjH4FifkM846JEhT8j4K47UhnQ0FBB3B
iAGyIuyv+FCvZTa81wkYFSCxmABNca2oLwNIqiQXH60+HUfULZukm/lRAR+4ybNQFqDkWRfwKKgd
mu+DgbqaqXBS3vaOoMnrIIpQ6dI0Bpgsg/EUMAin2cPjHIEAuJirHv6HvPPajRxZu+wTsRH05G16
K2VKqZRKN0TJkUHvTTz9v1h9/sHpwcwAB3MzwNw0uoGqlpQiIz6z99oYvIOA5ENVo+MVFbWAbkmQ
VVXJT9vwA9BL38qxuvtT8tWUOZxF3BSDCTlRsWzuK9ZpCfGSnZNcEhPz8ECIpmIS0kQWY04z+45g
sDG0GWIobuTIJ9E3NpsztA9xhWVB2kZrbiSRMSuhn6E6VQTwZO8TK8yNEb4xl2b3IWziAjg9F5ml
ZxtkKxxlwEBAJRW2SzKqqb78TJJ21fpybTjItzw7LjeIBJNtnAQHu62Q64AYfO364Yc46m1sRnLW
535LgSalnuwX00yf+348I9MtF7WH8qaYnQOjG+NFmM6hwraQNifP0OFi9TtpFXs7xhKkZQRy4hlY
oqhTSAMBFo18gKbVsU2ejZ6ZHmAZtr1qTS+wyRAyVTWdYhAYy2GC+kmLtJNaheiKOL/96MXvbTPM
JgMNfmbUrnUS5MBUDXLv9VCFLKCa2s0Mi/caNe+ysuvnsNYWUhT7UuMQHSv4uTkIxcnC6NH7j2XH
Ss4FGNVDjOvEjzXcCFthh1USO5MEPM65uxzSvpvlmGxvoas0KKIqMs+Akdon1wr26ONg5hLciKyO
nWsHGk4Jmd+Dnp1TmUB7xy9dPsrJO4LU3tfhU57IX2Q02EuAI3vCndk5wSYZQDvVJvE3PVigk6vn
MFfHbtr7OhZivl8/YIkP9DheJgCt4ty9yKK8+jHsD4sgo5WhultoaN1a2OE+6f2r27YdMsB54FAk
K5TT4UmvIv81QPOZJtmvLqnKK9oohEp4IIEabUubq73pPpSHMp54D9K9AjZTJjTjTFrk7MgXz0CR
qhvZN4lT+4LQmyV+tzek4MVL6vXiQmrswRGpYLbQvmluA15FtW/4CBaEBfevEweARQr4NhmgP5Y2
YCAQ+qecCJzINLbwRRI0fKS2S59mD1HjURk9NgoPx00pHGjKDAqWdlJPG1/TTuQEPts+sSzkSNhK
qfUw4ugdWayWxdpOhjUEpltScxQkBG3IGg1fWnRgsWuPQ9nM67VRx/sMwtyzhyKEFHR0AZOy4lVC
YoDmn4dRe0eHD6zfBBEXG8Otp+IAAuN66GbBrhJDU8pE24RB9IBlukDB3kvC78BosLEFmID/1ZQd
TbmFsEKKx7Zzr4bkpKp788anyYPoJVf4ZqRGZsGXW6JBt00SLpBdmohPwExUEPEgh1qp8nbFyOHl
t6DVpnq6U8xBwouHVZD23tbOXkiw5M4h0goCwQyaUGPRH4t4PMGT5y7Qa/JDvPpQp9qvJu3TE39f
X8k4g3ISFI9ppJN1lDH0hQooH5xZJt1HUDjyst1WTm8xkTGdLTrH53hCBRcLYPH4BYM1mB6A+h7x
U5k+AYozIyxgMXq4zgBQHfThpvFWbYhhJrSfsrF4wzB+baxIbF37bGE9OWt2+turJQegqS3irMv2
g+8tagcVezQCOfQ00k25okRZPDf42RrHgveueeAKCQ9fKmIdMaTL+txUE9KWTptjCMvwKgd1Ykdd
kJzZ/q7tfmLPxQvQ6Apdg+dOp9JJdzU1Kv0z7aXfOn87a2rdGFeaIxLkEIV8cIc0OiRO3GAs0hV+
NMbzf/7T1ZJNz7w1X1UpGQ2+p+QKO7qkHlSnoBumB4h0b/i+EVgO+jqosfvpqRNclC9O+wYjxjEf
R5j7kS1XXpVF5zw05E6FQIQjD8iZypK94ml46PCaQtJPtjYPM+AnglgzTduLsAZlXMqHbLBYuIXe
DkciVu9YR5dbB8+MGpiGRS920GpnAtcJ3XGR0Y/9zZ6YShbRwbGachNqDsHAgQsCawovI3kjq3EK
f0IH+Y/o8a9XvrEjdUmupDLl+o+xiM7lgG2gwV4NHMa0xb6SUKAMHfI5GFXwmX8C5ixB3gJOBZlE
+T5CFWaMQNX/GF0K5IjbFCqTiHY5AwgQJpkiThIIVOHapyQzKNE8b6dRi8RQOioFkU4RqBKZcslv
6G9vk03Gn1Z3wyLOMRZkqSiPkco3ZLLeBumKp9YXZImNJFBF0HZkTAJokirFC9MOv0RBBE8dWAuD
R30feqBWtUy99KWoXohYXsGXVKsR4P5jOBS/g5LPSrlX0YEYMmq3OeuzngrgpbHPQnQpAmqVOxnm
kbaQpij+kQaMIq9MxKayclIeMlDDPJ58vMycNuSiEMGlqJQbkLspwzY4k4sEdgXU+7vNfGflJMyC
qXuzlRS9v0v8CdYbqP5lzNImFl7+vOfjAIDqRj5jktjYaiFFDRC5I8qTEp+t+6y3lnyLxWdhpvuy
G6qLNubaMSvxeua+OrRDbNwGkwlqKPEg4fDLj43Vb1DakCoArGuXumO8GWX/qVSjP5DXAZ44Hsqt
ifoomEpnXcepu42zvN7kqJSPEGhtoF3wHI1RAMqgLtQ1nvBQT38NIvO3DDMnZKmQ09qgzNcYcphT
VqQB151QR+9XNUSsi9XYn3whz1Vhjw+uCacmEfo9hwZxdL1Zv1VNzrEetK/Y8H4CYuG3TB/9vWpx
p465SuGVocAiaAIabOle6jH+1P94F8ZqIEMC147p5QixQZA99m6OJtcYnuqkWAk7eubZ0bdGyo0K
UenQV0gNpzE7tHr/2wHkuE8rgFEiEPYRI1C5S4V7Snr7HOttfWgp49cmVupNXyaf3NrNvq/H96hy
ohuITOWXH56KMbxOaPZZ2VwUCfY+H8yas6GCKVRFXFB1cHA7oA8+zO31KMozuul021IMbYvMddca
EYCrGGhxVRb2XWnBZyzZcij3wU+78pxE3mcqB6blXozHsOw3Lallzjzv48QytmXfA5UHObg17Ok5
UEW3GzHnAacrF7C5xKEdncfE17I5CYNkd4SeunTch06zfhL3yRRyoMCSdxQC3WMWDMu8GyVnjEMU
DZ9KYvqrpAKlNObmejIuToRmyDTyTyaLxroOCSWwbTcCwlSiccrGr6qiAwf0yqxxFl3YTr4Dt4UM
EOfjs4M0kgTObCPjxjzzVi0miC3xkBlvsP/kCkJnCQHzIY11h+BQwlN7lIM1IJZZL50NamlqIZhC
B1BYVsrfoHBfAYAA7UJ+UU68tV1ZkVTdPk8OIKxilou6maSjomAoZH/x69wGfGplO4YJy8Aw3xOp
j/vQMd9bPQYXXd2mLuClD+rX0CXwuDSrK/fBDLVS2tKiGl7jJu85qnhpEpPSn4ucEsSpox1QQ37q
n7yogjWiX3YWtA/bJDeeHQRAyRCd8NKkK1HLfK0TWM3Y33G2vQ8IOCDJLk2SfdhDP5JjtnNyl0u9
s7t1h5F3E+e5ucFE9Eszis8EJ8BZQKvuqRIrRJmM/02CajJ94YIEWzhqTNeVk+NGgks4ZNmvQjKv
1oCu2j6J5CLu4YxXROplzTe4R8FtmRBEqA5szrR9gvLQcKdhnQQZ1YeYkZxDOsKUz9IjFq9NMY5w
x3qS0Oht2G7AQh0ZZp8tkZXIGBuJrwVqtwH4MjeCV37ep75vXuy4jncNJ6Ma/bMdGC8yyV8UYi4z
I8CymzrGa9GZjEvuutF4CuLkrakZyFeCHKIwZK4Qeyu2A+0mCIhgNEXzwnWagys5K05WKttSke41
6psKtACvSLombJauvq0/tCl0N0bXjNAEmU1FkdscqlBF6zFUYpVMusTLROCYVfv3RtBNJTabnqEl
LV31AsaN7//K3RpFjdYxgUng15khkxPq8QrE0ipO0O2aUfiWdSRPIZVZddA+uSKCQ1uHV8dMv2UI
Ckynh1xI28bsW4x0M0O3Vm2BCV4EyxdHjN2x44AborWjukPhUsLHqsq2XZvO7cvwwx3UwAkb2fAP
4FL9/EG3Koh3zK7GOaqFhFRkutwfy7A23jlCaWMTW/BbwSRByU1Frd5dUbpXz38BDPeiF6xXUVYh
VQSjS2Ge73FnUQH7t6QznqVSEP3G4Ao7dMimS8c2knQJwKedx9Y1s77dpMsXAdDvjoUZxpGEorY7
mVMJoIDRo+wT+9AI2PW2DJ0DeQf7SCt3o+P46xk4twpE/g6EM9unY8/zRCEiTe/mq67edJi74WQz
1lp3EoSP42qkT+ThW0NQhywL9WhmT72TQp0dKnIjNaMBTmiTRmt8h2Fn72LMTsHYywX5di4x5BwV
DSCZiuQrjP7XYjCNVZs1HJgm/nrwRkHo08b37h5i1OPQaM2ywDSOhq4Sj1rS/3A27dysT8+FNLZt
PKQwjUgx4OGiH2XaWstho+lEHRdV5h5bx1xOUYXuIwpvUqT1ihe+WVgNfG9bDPdO6BdiZMGYFfGX
5xCN1SAxqS2NcjikXm513LBds0lcta77fNzx7L9KX625DsqN685dbO1eJ8tZKxKtl4SH0i1ZY7BM
ujjAiu4+6S3r9CqiHoLKBfk8IEZI2GO2ZTP3TfbLunZCjbgOazvVakC73UygRaOt48vqCGWM093A
040ZZ6UbTG+EUTRA/q56TSaahE4uJGZKCsOlyQYxr7PyEOgiOncwNIjjI+C19P31JOW+iCWBYBnY
MKt+y3zr3mMqCrqmfSSmkXGCry8tTOQMO+iVDFCrzCnmZJnfxA+QmCRYYIU9o2vPGti6QkGV+bkN
QCYaQrs6jv4wppBMO1PtApLG2rY5Jgr1uSBHcdHNvi1qdXsdNrx6TlF/xBFS64bY9ry6NhGJYvDV
bErDoWVqD8GXTfHLYDMEhJf9wre9sTLrNnnjU9wFhJw4/k8biktOQOPCnPw3rZjahSC8eVcEVy+K
4zXeUJD5tbWq7YwK0X8UiDDWhpk8yqE+DG1/chQ31yw9wAPirXJW1FAGymLV03rDTCB0xmSelwdZ
TkQSF03uwruAX7dKHQ0vovR/1R1Iv+kA//05ccezXxHHN1gXt6tYtUMpoQgMbl1dbKo/zIiI4BdN
zG83Cp7kXpPbqrTHImPskXqvZccZO1gnJrTHxozak5YP57gkqiABes2n/NXwluh2wfIMhqQo03Vq
z2NbHLghDQb36G9R71ybaLWOP2CylJ204NmY7DuHMg33ZHcLmTx1gt9LriscWgluKBdaoTKeIKip
gi4fG+d3aPgvCfwJo2n3Q+M9inp4YkfzRDrkuIwTwkH5Uhj08/S5jNz06GpzHkFDEswUfDmGsWW6
FkC2deqlHQAYDlpaUQyXrBSMhwbH1xrYhUddKRnVGsWbnjD0EfFITkcZdivbW06p4I0IHwNBaFJ7
jmV570v3pZ50ASiHkVoQFvXRnJx33fN3pGZ9DASsEZ3Tn4bWHJdKt64sf2woq9zVjhE/OaO2cjz7
V2Bb9bERKKqoCRxmqmRSHlTGMFFlAYX3QN8VYNY1O4A0me7oexlRl0r4iLb7ayxabdU5aNQsaH3r
fLBee8twDmS0f3M1uuu2L67uZOOWLq5aEXATOz+VBAbasoXPHQa9helAMem2RNd3HIcuWwFoy7VW
HI00ILnRjKadE2CaZZp+ZOpMIEP2KHzy4j2Q/sLJ32Mgal5nfJail6uR2WXkZAx7uNwn+aO11TvG
JXbvLbt8k59L6hp7d3YpSf067Awt3adaB2s+Z01g2PU2qZpNERD0pRwveTQvedYm2zIr4Dw70UdL
b0xMIMmrlrnz/BhcZhZs+CXfMIZbxIfAyyx12B+RI4lpusdGcg5G04f8P48zXNIDDW4noyZmI217
dzd4DA3SpjsAWr5bVkjM0+hcErWzcGJdOj2ijgnc7RCIq1l2+hlU/hZq/ZPHu76uxcCV6W3bIL7m
KAtIHEbAzrB35omRMWDV1qbyc4/RqHjQAzeEqwlA3Woy9gNtuPizC/yP9Km3/w95YLqNOeff1qYz
cewfSLB929Vd+b9Q0/3rb/63ls77y/MNeBXWv3x2/66lY99sORiAUDX8Q0tn/4W+FHwna2dLn4Wu
/2P1bFl/8a5ZyNYAiPm+I/z/aPXM6/mPRS//H3vuLnENMiRFXmHwpf5dWlEyva0LLXVealv/6lRx
tmP7Rg/VEJ+TWatA8m+IP9i8etGZOJKfqCIeGnjXJpxXTelBH4t0A3WarSpUFDmGRKYdLNGqTcFw
uXGMWRVCLUfFeq7VgxuU+jYcjZVEuYNryLg6DTAJo/W8vRb5iDkmalYb87Cwu4ghq7bNLA+/a51V
myLn6m3I3e4ndm5s7vfGtjLGaNdE7kOOGWMMm+nEz3sqk+RmqezUsCwhJ40whobeE7ljhxLwEvr+
RLJmztLKXKeCVMAyjpg+WFdRPmWRnsC5Sj7swDzGE0tuKNye9C9U8OzoGY2hqSqfsyncN4Q66r15
1TvrKel0fWU45OREererMzLhrCm6dEN5sZGsh2n80RXpu3JNWiB1mTxwTV4a7c1GMKRzAUfq8MvD
OPi0G8Jg4KuzOIzOQxLvArJDhDJgFoE7d/JtPKm1UYUv7CpiM34rQh+jeOnt2Wr8jnQUQV36w87b
8Yd1F+TPsbAepGJpr5n1/o/ZUd+bEBAmAtIYDJG9U1rOITCKM/ns9iqrkg+peze2HzvgVQ9xND0L
g+92bJyHwNIOWFGchdvav8ycvbgOwKYBzKDZM0L6XbMMoBomwJ8x+hF59M5S6dEtHqXOwj8yBvgu
ql4D+xZE7LFGZeV9l7APXF29g2O/dQ6EeV358DLcnyD0fkXSfKvy9CcwSrEiq+8GnJcIineqZgd2
GSlnmdN+Zvo5cvBzZmzJVn7H/MyKv0JJVm+dvJCdRRVZyfJR57Ed/cc2yT6wc3gUTvkF2JxYTC2x
lXU8PkQWSgXsDg9xT7Kh1c1x0pQfbUgSFcHS4JpJHYxLtiWxM9WHxmGXGjx0sg+YrmlM8HKNtWWS
Ay72JtwXDliHICNgoRoZkA7yk6EUdj8jvQJdptQ0jas/WtdiRCHHTPi96b2HynTFrtQiIPWq3hMp
VGB2yFcRsCgiUdZw/7BQzESaCfT5yhrM1yLb2k08bXtCcRtscYyKwqVGqs66NyQU0WEn3VAtybeH
yoS61TSj50rVzcoREOxT6+q7Gmz3J8ucV9Ezqgbu+0+uRT91Jb+7nSzB1LCGoS6A5D4TYsyMT7sJ
jacUk1joWg3v1fybi3q06SPgmyi/QEUA8tGqj8EGFMabI7Ff6Xw8sjp5Mv3BI3m1N26S54tG4M0K
hf846OGeqFAihmq4oNW9gMZ6oNtE+hKNu4x2hSMLGWnfn9sU/gkqFIK4mbczSIpjgfJqus9MlW1f
aGxey+ktupkN2pQ615gve7x0WMfQNeQQRaInvyDSeeCPp5BHFiE+xKxHXSv4XAk4uAdaOi2Rfagw
AnqVXyU61YC6Y8xvTU+tZ8sv0O8chQ5hx565jxpvp2ZHVhk5F9f7TecDbl4D2lR63N1haV0HNAp4
dow9oqRrQlfWW/u2Da5xFYrd0DhPwlUug2zyGuZwicq9G3z4IHfEKbaabdtS1jnksCwrnalqfnMc
sNj1VB3zGIa26/BlSllcYDzT+ZylPfkbHp6LF7PXrksd0DcrPJo6dhUtoXeTfvetPsV8G9zIMfkg
xmrl9s027+Y0hZhfhFsQZgJW8/DngaHFWNNy3ClkrppOul/loaqNq+g4JOUFucOZG2cJa2KmPBWr
dqQcbZ0zGbjkFgxsCn2D+RxWPGYmnAGz1dDP4ydGd0u36w6kI0PyJjdrVbTdd+Ow+KfhW/sZOAev
uNgF35VW5BfyrYZ1Rd4NUojFGBWnyuoh0cO7mQML6ql8Ax43pAutRyRgQvIq2uJ5BEoBHBin96iK
96pRdyicm4QyCsfhPWi5KqaBUFO39dEjIMORbX6ybb6C59A5qYKEYS4qhDWAxGOMhFqIkNuKwRU2
Cckb3rKWRYUQNXvRMqhGZU5k+0DS2NiBmQpfG7ubDm3eLCFyIpvRRnxsqb+AF0jadL1uxJnlLLef
ILPMS7HgkqfmTv6tMcqLrgP4d7IXmEhfM2yrAlzCeQJD04YFE8azuaOakiWwOX1hjohdO3vlGtAk
mDWjHysuWtmdAbTAt2VJsKxGo2cxh2axrVHAMwJ5iKYU5Hw/KywNaKFm2hLT5s5+XnzqCyOrm8XA
lHyy9EfCix0WsLxhOvOs4q45E3JWWa4m1rSrvlYvstGfHBbasG+TjR2OZDoilrYIpllSUWDk/lVn
3kkfHqwmWjdj+55F82PWu8/MzwMdUnGe5daSGIsOWxf6z3zh2DWubq1egssk4NWsf4THNgW70FKv
3RtLARbpZDotRDcNO0Znm6ASPjyP59aoR9zd0cF0S04U/jZWgGADVGYDyDwPeGQyny0AdOc31hJv
+tB+OoZi1Mv3Ks2OlzafFuOUP7s1o4pIAYgOrf7RJc6QLh6GSZ6+5tnEbn9iIWw7G1tAw9ZkRpXe
N5tRtHRJ1jM6I8w6zu0PG1Aorj83r98qaEkJj25UBr8tJ/oJ7ClesE6it9evUV98uGXfrtFG+Is0
so/MtfbG/FgLZe/7zr0FiQpZtOWPTZPmpJskH6PJvinm2sosPhzD/92EOFYN3906aHZY4vMgt8Rw
5NF0D2T8o+rovS+mF9t9Q0s/rtN8uvv9cB7n5LJYmzOgOXOHJEOMM2yKKD3xqJ2qjP8pFeYDxSwU
fbpx/qqqZ3hXYLBzxktfv3W+0Wz91juGIHvaJLkLTd3BP8hlCcwYG1STL6VCkS1u7AqD3WhtAj1s
Hp3OO3EDu3tNZ2aQOka3DQTPojdhIK5EIRde3MbrBl40dfLIE1IQugJ4d2cncsfOSd8zJl6SpVju
K0zr4+ilO6vst2mgguOMSNWDcGKZyy8BJeSDDyiPbJBl7kBvMCJ7LQUmrIHrkxG792CWFIkxULpQ
O4iwfPaz/N0zrWsHgbQiEKloILaj2APqiULH7doGeHzwbRnDSp+FYLYCq5CkzgNoJpvUvHbHJYri
JPKYfvObqGwOEmdaG21MFqGmsQ+jtsqZulThPvQNYogc84c16Q9i8X1Y11uYPjC/Oiz2vl3TpKLd
GRzDPJQB8Ug/+PNhChrWuJaltivkVK+cKl7Z5A+sUDTbyDFe9IiVcKusa2J/NRYB9TBFzR2STibc
Tx1nRNhzVuVkbyNWasFbOLfEXPd194j/cj2mJY+UTlUIfIbicdci51F9/qyAL4w2YaK6CRRI7qaQ
HXFsyw/mw82yjgsS/Vq2UWS0tEAYucjjEeVcvBv7ceQrue2CMo9wHWsWNLkftUM0UHrIVMqBzHx/
0XratyCMhj1gwtiVSaqfvttD/dbHhE00H67l3vyMvCct+qLp+Qohaf3NlZya9HMwmIfIgd9tHPkr
tjyQqOQ8fxzzC2z0+2TA8/PiTZsmyxZG/kLvO0gdk8kEMWfZg8MFkY2jfdtFvPcGpOiPoM6+CP9p
N6TLQTzMsnde3uVAsGplEmlR3IYo/NJCDlx+uzeozO92Sd6BzFljDWPzNg6YCpLsrc2Cd53fvUJ5
tRShw4sEbW5MsD3wJbCrM6/XcduCcH2z0cZ6sRj3efOkJSH5CmjMtWreL9j1Z89TsnXs/mLI2dsi
/GbBjWvbyVc6hj/TiJOgDb+g6PLjYQMK9KuRciZUbfyTRSSUiLrbtRGfSuUIe7l/ZeB7md8rhrSL
wPE4EGTkczmQT97kqlrsCjf46NU4LCrb5SSoeHiBHpVD/iHCwVr13wEA5FWqxT9/Pmwt7fcEEYI0
GyhLS8lG0H3pCMnEZ/nLoDXwUS+l+wxv6NJHq9XZc3kumrsU8VHZ86/BoeyA+8R7jLBmGeJGCgcu
iXyiWRQONEwohLdhyl9KjtAVZmREEQ65sp0p4o2YCK/I76lhqV0JjGdrYG+Kxa7PVXiwop6mU4/f
q9OgyEwpNEquuELK04z1IqLchjzCYorji5SAZCu53XfEfAbLWMvVNoiYQjOSfmbR6TfHvj1VI8nt
rZZeKAislUD8X5uYnH2GXAtTG5E/Q5lVhjx2rv5Q5qwsa9+9hQT9edF7K9ni8a6dZx4pH8oXYI9P
qzojBF2ryjW3lEwZN3kGwBjxTNhSYNsIaltocetSEPI1htZnUw3o0rj9WQCMd1vyfE80Q4it6lWR
lKca6SxSgOYNmuybG1EYe/E9JHcM1zclY1X9TPqq8GjpOuZ2FAV80vq2C3+XBncc5bIDSNa/IQ9d
urIQHMebOB742GT/VrnzgyzCtZGSylepu40kbIIkF/fFezzikPPjZsm8Y5skEBwEtXaf401Pmrd8
pN7zHGJ+TA0jWTU+VQap2lVIE44HnWvSBkpjY8BbG82V7Q+yy8I1N9AT7uQGw7JyqN4keWNLVKKY
7Xr+UQmS/OgNIIWCecYB7/ZlttX85xI01oK9R8vWU1xF7G4Cx30b7WHYSjd5H4rpzcbK4+TBtJz7
+n4IcpRGWOnT+hkZ0m8JWFP2eO1mgbCM5jvalB/KTd9CLT+lCMGWY0tyWxQwvpWc2l6rFWTIs7Eh
QeE58+qfTLpb3dJ+TTUHQWtVRIQ3X2QTQFE3w6+iTN67Rj9Prfldz4GdZMj0a1xdxCGk7tUNeV5M
4oGJH4ioUgEQp+co9yWqbKqoKPBuym1JXC/9e+jkxcKSJuxDtlt2v1UfFI21xHA8wBrnBYshjfll
i1xKT+HEtQjLUZNYJeQybWh5xptklYJi3P+5yfOQ7LWpiF5CLIRZZP845BvGvd6j1DAqxpPjNm7B
7OYo3bSCgnIgNWGboiO3vFBbegr9Z9bzB8P6V8EFuaSTI4lxCl/9yKfFyik2p1I/lZpYux1XfESI
Q1g/0w/h03Nveqo/tijLLZ1CDk1mJR1rJY2RtCxQQJHLQeACrDGbx9EGdNqtK/wdWynYUnqHXrO8
1X8+OP3fWvb/kazwfzNe/X/Q+2/g7/0/OHZe1Md3IhucyP9u1/nzl/4embrmX7ppzAYb3cAzbHgY
b/42/tv2X4w88fIYOK/w38xMkH+5dQCdcRPpvjBcV/w9F/1v+7Hp/qV7OFl833P+5Uz+D4z/WLf+
6fx3STFw55mpbhD1wJfy/idvjJMWFiYPDIkR3lpIfsMB+86lsEYEQj0Lj77nwZXzUrnyKopsHYnz
ZIUEjdLV7y1ANsQsAxPt6fXSkiYLhhW4GfbCO2ZK+SKVHvIUAyRZz5ZXht51/OOOH+Vris95rSXj
IRVOtkRBgSBPr14j2xrJSqBFVMHUEmWGzyG3vGTbkrXEbuJ31bcmHP8YtmCX4k4xSOXOCg31X3RJ
85b7XJvmE9W8YmPjzyhw3k4OWNbVBSsNJH9+kE3bjAh7xNhr30vgoIwu2sZ817bc2GzVvBigV2o2
7paBR7Rs/TFYERngLGi1vn364SWozIng97DC9vApSaB6AlxInD0byoVuR+W5s4d3r9XDrYzajld1
xf7FOVpjM+4Msm8lk8yjQzAkLYj3mvtxf6S0JmidXPHAGw/BwbAzRMJ++FAVGAI0G7xA6HFX9+FH
DubjpawiBq0OxldBX0m7joaoSZDoE79TvevY8xjFHGPLBV9Sy+DussmMOSdxUUTfSncf7dFCGtZO
b2B72MW1evpQSuZBZLSNvUZNl4lg54yAMXUilODaldF2rqJjzy/evN4aDq0Ay9nlQ/Fm1L5aunpQ
HIlU8k4CtfDCrK+0udozwi+MVbaVHk0ATohCzE7ZpyAz4rPXIwoh7lktabrLk7DaJ19LA+rOoNzH
JhdxWzONeR9Sv1unddau2l45sOZQw0qyfjZlyTckp+gSYHq+DVqRHrtWA2Ys+qMC8noZRuSbnLfv
WM/KXaZ6Rg+TUa2bp7Ly+HhKviP4v7ukRq+t9VP5xMK93lSdBu3bZtlfVtOzZ6Y/Zjl+GCLdx2ET
PbCdD5lqLs3SYxBXE/fbj+pS52j8PXZ5FWrqIQnj567jx427fs2garjaCpPQkBQX6iMFGMJMl1Y2
6E9thc5xsvWNmFvbCM0KinQcFfjG9KWquqP0CxtNrqw3UEUXWqme4jTTn5qiP9QFuOHQRuoTY+uh
Tp/WDRiea8AgEnUToqmsEdu+oROaVOCs+WR3gGh/MfDQDxO+5hl/bZSjfTCM2tjM7H44PWBiJ2wp
zjCBsPaixy7r9qMPRg3aPfKmiF15UZf23W49BFfhuyKh8BNbFEgrhsKjuW7H6AMIaL9twwDhDJHt
vdHvkFns9a52V0kivibCTGudEwRvAAWfqrbmlOuvhqOt45Y1chgQvOG5KQPOwsx3Gu6LykRtPGXk
LFYYEMowTdGzinvRTjei12nEoBZDjkgeOifDJp2X2e/QTh9V0UdH+p1mIzKkwH65GUyJegflqRkF
Fso7GK+liY+6tza6G/SnNHkB/7NHAR/DScrFpnOti7U1isrDc5GrNVP3F8up/H0zL5WYvBjyZISv
QM9mL5dSBxHY+7rA7eh6HfOIlnSzIXmqXONTGDktPsbupeOdxiq031TQqJV8KdKouIuGkQqBHkP3
Xxyd2W7byBZFv6iA4ky+itQsWXY8+4VI4pjzXCwOX99LDVw00o1cJ5bJqjPsvfYEqbFJiPt1FMQ5
N/1tjcO6M9QIbtItMaVAWjzE3fLb9tjGwjw7Mha/cYIMWwQfNA5OwlYjba5x0137aeGIZx5ot4kO
wQQt8M1422Ut1R7R5bLzscJhFtlVrLmY9yuPZmQ93zNIN3pt2pPEeng0VEZ8RF6u59XKGdWWmjTo
Pv2g2MXz48TPefNtz4gDagRG8OqYj5viCkuTfIdw0tbXYlRPeeL96wn9Zb6n3oUTLPsx4FRu0KCN
EGlTx+0jguftqCNH06ltnBqpZ0GxiBEBgwSMTGE/s2q62ZMZb/VKDkHJ5LcM2HEEyHqmUtD3mIiy
SWGERk1p5SJsRPD8WuH1WuyNNVjMtpltboJezHuRia8kq/LDhFK/bUhTL1rEYWtmwoMGW3UgGoLd
AUr22QGwzEmwH4IOYT7xnkcYxRWJIxn1u4ntD+un+xyIs+0O8R9GWLLAMVThIWQHGIHbgFy3lC+O
kmcvF8NF8/G0+HO2k4XJM805qkV8SxQzJWv14u3g4RxDn8KlVQ7fskAcD0rdRVy4fg2qfVSp/5WR
Q1jOklu4M9rzRM/+EJvlUQG0iJVlvCQWh1WQUtpj2PprFoX+4D4bd0pn7b722vV5WgPiB8z9EiQk
+cxegF7DCEJjIe49rcRz2h9mHxYw9hL2XQTR41Al/bYVE8oPgkzizv3oHHSZOBSxv4nHdVSYAZIX
JMr0TSu2cmIteeMYwS94yjIFMxNeOK/A2NCL1r3qt/ZAQ57mwx7//HyCmPImzGnY0ju0G92awbEZ
0UZ57cDNZOG7qy2XNWJLHrWTmRQa5YlcW+7UamvEPijO+0AfSjuNQTqxdkHatQE1UO9tQz3SSp0K
yJOnbChfaEQ9/j8E2a4M9tnX5M/pq0/vgruHXWiKMjrjc++Tvo1WHb9MWng70rmjKYcykM/5z1L0
xhmaqfEU39d/He++aL4KkeVnFZvfc5oYTFxpHbMJrd7ik/4jqr/cHciUs5LsZmO8OLlNkmnesRVF
sqalFTYjf2qVm2hehYVgMBXp2eMwj5Xjb2n8LrXrqGga1houxbzPJs+4f+uEdcflT5B63FDe8pQ6
WCuqggdqqhBxBegKL00Nc76NCcjOjZPX89fIK8iiHX6SvLSKE21RCUu0PmWc540jm0M/LGGt++LX
MHqhubTJ2ZHmetF2O17cr95VxnUUej8VWQN9xnpqEF1uCURGfZMRwTQil2rwgjZzwWqkvkqBaQtA
JHLRvLkwDG7rfnk0ZsYqA4E8PZHbBHJXIxpU7iK8H0QVSzxhjT/AlS5s+1SJ9oMxu7dfZ4c1rrCH
c9WTXNxa00FlSR1Zs/l7sAijn2P7WDc164RstLcwBKPmpyxLf+tnpgaKsR612Xp7UgNfUqf/U+b9
QzZqb8fn+m1V8Xs/IVOrx2erm1HFtc0PM04zwiB3rh00wuVIzr1OsuMSgJFkfotRNJ4jT9EDgucj
9KGZGyZTrFhaHIRR5yZQZovur9/Vl6ElI8cxqH9SMV5Q9lwLw0aWvDMIlTxMgY3uJ0+hgtottJlu
2I7IH8IEeVbqCRdD9rIxS2ohJsP4UxiiGm0VvGTe41Cb1TXARglIM+4Oc4OFLEhRDPz/9aeFhIGA
BBrBhmDjBnH2yEwCyKh1xMhqfvhYSUJde59UNt7WnZgFJ25hbHvbgP7FOBckI9eFNVVhg3l0P/M+
MskrAZw28FeH0nqpfmu0blsOuh4uuUUquiN3IL2hc87J3vSb6anliFksnCYSRslt8LBI19ZoQteN
OaqsWF5knjeYg3USor9+zRfECwudQeT5LGxFMWbIEoyz1gjPR5+QRKuLj2a5Anv/w8KpD7kgOBkm
TgxvYjeVIUQLBnbNaY4rJe7EBwsWQD3ibZyraKbRnsD0nXsJ8VffxYN45Qs4OH2wqdv20HXszKfe
/rtaCzm9GZvjfgDrpxy2uV0zMUMqnA89GMj1chfOORli7PSycdc4WPEl1ZBMyBWJvRmve1UeqM2X
kPm/G065217zdESq5+sHWZgEO4pfntCEZvTzElpaMRlFM7dBUtAeVtg1gblQcnieCOcCJb/B8S6k
ynciX5n5zEH10Nvjes5YQjQ5yxeg+nsXX4Q7+OlpsvzlwU4N/+LAykEf3z65gb4tHvp83WNnndLh
GrjcPaTc1ludVXHY2AQyLS3nxFCX1YGrWr10hnf2lSYRVigW++bicUcs8OylY+3H+pvhi/Pw/z+w
2+yMGjpbglisaf5mWEOuuUyTnVNPL00ePNWW0d088KS3/3/VG/BX0kzZmwVudVL1MN2a7wY/xYNW
xOkx+H1rakxkZEFhLNaKnDWMtOsSOLuR7W/Iq1IefIVmhwwRQrNN898IJuBSJTSEsW2Ra6at8won
eJPjztoaQ0UOhoMyx267ExJsveME+gSBVN26vr7Jjmw4WuEHsbSomRtEwjbj0i3R9jkS5hK/5tF3
nwZrNU6DjXJDli7zpuCG//eQd9PWQeN6Nixx9OfU39e0NCePxqvyghY1NUqGuIyflsZddxIfT8Sr
/G7gLz4ClX5q2uC7LGJ7OyTEuJreKM+5SLZ1h0xPEA1al0Ls0w4QT5w1Tym8Lnb83Wdsw7scW+ai
45qGQ0rHsZpJRgC59+ET5XyTC0M/0yLJ3oMDxCa+GhHokPp+v6z1RwHh5RK7yHo6QMWtUMTbQLgi
eqrfYwRW2677vYDhjZy6+ka+T7J14qDbHl0PfXn2QOI8moSiRJ+roBpN6yGtK2NXEBsdMqmPKoHp
dJ4BIktxUHNTYGyKkZ4KfSS8SVBDzHh/pfELxcwmWZC8s15FjtK+JMQmPMAyKsQME9QYk53dr0Yo
y7i4WIX9w5Ih2WP7OZUoHDeVQ0DtWC+HemWknKORpN8dztR8LgRpwtJN8roj0pgJM00oP2MPrVYX
ovf5W7oJYeIZPgSXl3qrvNg59HV80na97UYUOr7OnqXNILw0uh1GqTLCQpNBTLSIQR6qj7xN8Ibh
v4TAM2/IO6WFmQkgdgH8BMAehJ0/cbfASB7JAEmc6SFjnbcxFqveBcZ7XhKIy+Nf7BYsf2TNL5j+
iCRDmUttuUvYLmOyy7k4bY80rMLh/Pqws+4ViWj6PvZVhFPICf3R+lXbRAD66/irzwJFYJbhhmNM
QFsc+C9+TaXW3ckAy93FaAfyd1KukWtQ/7dG2++wGJ1JMw62WT7tlbvOD4bTmdC9qPiCzDc2aEBw
lqQu+ApJ9B5eEBX2sQm6QjIcrt8UJHOg9a7Y+aLnYZDtl1r6d99/1w7Ngjukn5X70QykbTf1+HIP
+kAlGjNbXYjyyjSjGv1Exp//UsPBcNzgoU+G+ib8/ThO/LU6+PRtlb0KqvsDNp3+wtr47M3V2wh6
+D7BZ8LDMbDcfcDPTNYT4qsH0lrGmQtUeclJVV2wtcWidoRm/5KkmD3VR1QQDIC6+eAXxt2U+ags
xlyDW3Zh0ErqSl0go5cKBK377cxEGLO2MaI+vj9VXodbwF7b148JT9zJbYyD37ACy+QFTkB2DiS7
oFIsjzlCmzEwKBSM7q/N2c5cKv3dMzkhPJjcr/G+p1KlhasLwX0rlyh7ICvKiYpV6Cj3zefFYh08
+Qjm0FGkSI+Qhns/SYKVbErEniHNzjNhg7hOUUHAZvBtm59TLuY74IXhADlpoTNgRlpdPZEs84dY
h5XbxwCMoKir0ja42LK9mF0FmbzN93VBOcIdgkuDblNhQUHH0Fohio74l8+dHiqd7PO5XY5dkx4D
N/au5AWRP5nQcnXjtsoXcjxM4JhjSYVRBUb/7Ds9NufBDa0734OqkDzhdQqo6sWfjIHUCavzEz7f
B2+w9GNu+6Hj0+RZMPA8pgO3NdXPOB2YuWdwBPH6YilSe3u2gTuzd+it6jbO9RkYUNF7pBvR1vAB
4y2wngUGiFvh2AvKDaxHHIt7JDUHX9cPxQyW1ES/GTLnb8PVGs5jZt+Z7wnH6IOXBB9j4opzIv1d
XMT+KW8MYKL3X8UoS40Fq7TXaV54Ir9L8a+//1jWGmOuquM/hfIQXWOUQEC4vHkxctNuhhuiEKOu
TBs489y/SKOSsFBWHiaAAclZbLe0insfgmyYJMObyZYGV3gfDcYoo7Lg5XH7mIxULnI9LC96ZWxj
IPXAa4ZvcL0ZKevBOoc0tAblvkjszTQRAzdP5XT1Tumox48yA9nRxgGTEkx/lQlsYrk/7atjREs2
nxGbITiAzaylSPdeiimppM9IV2pUUY/upp9fV7vCUyXxybSmDSbRwdJop2m6cW2YGp05vRerhU1p
oHVWwJKmbqgJCUJXhrsH2sVyE3cB22IVgPshJXtLjUBD69eKLcyW0xS7voNJjk4PsgsJ4Gb2Xjtk
OAXLuPUC8yGQTKwU5Soq/g338rrDLDRvD5LFOlS5QWP3LV2nO8ukuNn9M+IGDEGsCiM9NC82cpAq
bdl74uat8+m7ctd+h7MZiYOE5gDDisTNaiH48NbMd4VEb2BEL/X6hHeN6AG3/Wh0TVLErHElY4EG
/fZjWsiUKOz9Q8CctBCf5mAneysQpO357jGJYVKUppdFQLFQgojkJlnV7tt9sxbYB6jnTrogmq+1
6z+p8J4bkzZizPB/ryXxQcJyrnLI151yaFn51vcJuAZbVedZLV+JMJhHpmm1s2am+U3TqEvcof3h
7KwXO9ilDka/Mh59FuDTeKrFdICfekob0tS9HEGv5+r5aZQZtoOl4PTJGBWSPVs9BPnK8FMnPy4c
8DB3k2I3Bai5OIDuWYE2jyr2v9OEmgWViHVhuMI8JB//aeWg31x6/DsSOYszMH7GyfsZF3o9FxJc
/lg718zN/gYyJrBoNN9awL2XNfaO/N72ClKN1XLjaes9hRpyjsE2znnyt11pEijg0x2+zl/KTPUx
dY12N+YtebltBrlKJDgah9wgA0s0OzEwOCKBOg9bPzlkKxV1Fozfqbn+6yCbMtxoj1NDk1fjVq6R
ZGxLi/ZjGPStT+Of1oR8jJ6ATWjr0VoZQMCs7tALtUTWknohlrhosJlD3u/gKJ+Ojr6Cf0iTDfHH
sJz624Bqbef0jJFT2/kxHetvS61JL4l7yXWnvZkV/K0RLlGQ6Dd0KS1a3atnHEfKlciG+IJbNV+f
Ysutww55delkzp5SFt8ZsTE1NM1tDR/fTwVjHV1cG9OSD5UkQiT2/gTB64T+T3VQS2uFVzxZ7ajx
0g8kHMPRavr3TM0kJrCj18kZ7hBK0BKBktNvkyz/w7n/ew3ubxrmpTbxl50xWBDVJlGHSCHi3OI5
DOwN7dp4SZ0n6WcfiC6Y+WQUkVb/CeF2nrZy1pHLA3kpzOG49PHRkxT4JZba+wy2jJaCvLiFydPU
w8LqZIl/ykAmXDve8GItzbTLPZt4wIrgE3I4fDMGXjMZYjOvSCgRCUarP72sU/pqAwsg6nnfO26H
nto9+CsadmNFMYRqju77a5nb32tLK5dP1UxKok1NMPBUevMT+aLzUXVoM6042w/wlsIyUTj+5evc
FvqA9vOMuD3jjfnlyNp8SGjoEWN1B0BUJjPb6WusGXKIeQg1qt2Q7TmG56Tgtgl4fIIAyHa2Emhp
MCSZvoeybXZyPWidvbsENsMXSPOtrokI9nMmKr3Q246Mwj3JiRbdS0x6WoVhR6AmLBcsgWag/hBU
MeLGvhrzzrF4O0TLJTrPRWSiF2dsFuBgBTPQKVbiNaN7zmUqS9Nsf7JarnsvqF/WNvOOUE/SvRH3
VJIDHn63ByJbdD91xi0yMJmBeU+8XxogbqrpcOK+VudxIvxH96dOmyyjmPESRtevMEfwrMfFafbT
V8epbFBy3WWZ1Ckr5TtSueeBnxvZX7tylM9VkYJyipnYi0vMYooRc+5Fnms8W2bqU9z3XKsz1zjJ
oZvhjqdKhTXt/aI6+gEWTEC8w0EqBC3UhUejdTpSoCERMJzoIxvrN3Jd9p4HvyTtR/VoBZLkswns
PlpTxg5Yjz/rKtlPmfjgFYus4ImlPHQidejSft75NC/RGEv09mX+mcsormdrh5lCEn1MLowyabl8
j1cs+ArKetp6kooOGlw4tPk7Gxm5KRW+fjZDNPRlHuYKWYjND5sm/LvS/HXqkkSiDGlTovNjYS/I
+hrx7KXTu79YBxhHX+voHTNzRBvoFJe57055UP4eV489HOAZvN7o4ObEipp8mW/OEqF5f8bQzmR9
RTHLMlD7DF2XlpgdbRlU7xXlZBYgdBAJkpnURk4hhjkUKz/C0SqCi3EfZpbtiDU/LR9r0visZbJ2
0kuXYxYkb8sAnsDq/U0pnb0XY4lr3ekXmhBKjGxoH8rEpq8jzy6yZc8139fbGUbPLunHV8NX5BrH
jnle1bxc8A70wfCvFDCPyvQXzEsztCT6ZMu0mv08aGT1mUl0X4U3tLkZJbq1vjcoOoccTU1WnNBh
Evw8jpwxvnHt7htfOx/bMA3mA386NKGCnyxWfqph0iNMt/wYMfDjCFCgCuHCd6jTDnew13lY3Vc0
+veTaDQZIuZ/7OLkVf4XNM6fmogfuG+22NRcy01t3rTqCaeWR3tlm65r98W1lpsLQAXnMgE0sae3
MraWEHsTvgiTOdNSoS+pU+vfHesCYdtN9sJ1/84Z33BtdQ+KuUbaY8lVnvMAMIFb0GEtzEgRnaKA
2wI0GeM5mIS8/1rdSr+UjIvaCsZEDbkMS/79+elFe5ml+ShRVp/1hzbvyUwNIZDjgLXJ61CFBawE
WUu9QnPCFu/z1MiVTYatPhxJNzGbcgnLCqFgWbHBrb3qhYPjiVP3WKiZMHXtwaRKzN+MffN9JZcv
Wepmp2Lxxt4q4+pjbVr3LK29A2nPVHIdgVZVOhRwroHMAD2/OW776bXdu38P9QHHhGA/Fid8MwSG
ZySX1WmitpVrnuqRkC37YNpkUHfBigyI5KGuw8TCIDTfJmBIva75Jm07Dv1+wu7tpkfRg78Ud/qX
5tOzI38wxx1olXddEzJNBHBeMldmKTD+8j2G79B4QNLcShd15Zy127r0zHDE1u0ABFonAhRIK6/c
Xu4TY8gfUhM+X51hUNcTdpPRb85N/SkSf70qarXWaYzrUSLG2JIPB+XGKN5Rj2B2ZWIGr8v/Uzus
rjy/IqfFTA+OXLeeNzqX0o7/wHIptr0V5CH/KyXVqh9Ead3koaXSZ1VDWbhzIVh3H1Ybyzag0jMj
OvORvUIgeuOQrP3V9zQRXbbPphI2Zml/1E5wbTvztbfjneotiD1NsMMLgNIejacmQQ7IfKlJVriv
+YeBWxC+Y1kw/LKTdmeU6K86f+2jdhYfjEoaRqhHGljw7kEPjod1hBenT/lgOxu8JYHcjpUf1kvD
sDv16Pn5hJpchVNc8Hjn8GACk+GTKoKb5XXvJNjv/Na5Lqlv8+11XhRwGhm5Ki4BG7jgfkF6RIj/
Yq9xKFNWt2bDuDaQAV6wSj0VHhPGZFmBfVcD1QzFQtFWpGShsGPmrY6xB5eLL34odfaSr9NfcrPQ
ul06FuzXru6fl9mi80jLEi6TWUekgx7kmyQfHMcPNla/AEnYsbEH72Hf4nbXB1UKpoG2yu4xwNdk
sO5NF/oQtv+TCXKMiBjTDVMinNBwxguvhyqhiknG9aN0P/PeaU9J3l9d4fus1MxsOyXA0wqV/xKE
yVDAoJ5LFUDQ1Op45QP2Dypes4Pb1wE6Px0ccLufvGnszqhAv9B+EgRjr+Cf7rthX8QsQ6uFLFPj
hweSiYD+RjBZUZuzAKqAfzyKRfyaciQ9lp1cVtrJaIL8dRe3IFp4UUZMVQLVYk2CXTZVzgMCu6aG
YwmtB8mi4e3ovwu0srODxLg8KMGYqEU+xaSgR3suAFk2FsoScybGntzB7JaTU1gszqs7Eok3WRIl
b9zdhc13RKXjnRtNwJFRd+wu4gekAzRa3fBZKdzdfgMkZ/ALLoyJ6C3jSuIetCz4YpEdcxk7Jngl
juCrx4WRczWftFPDvxhEyYYbkgaxfLuiLx4JuIs59IC5QbDiU2ckdo6HNuHLIKmBFGBv8qG78Q0+
phS4Z895Sdt/pu7/qHQlgnpEWD62l2ow+mhMcnibmizXAX14XY4d6VMV1p9VMB4k0Hwqk1taAgKS
jqJoGBiBuvoNlSmkJ+ZLVmOTquDVHzjMGTYhCEEPTNfDo91I8yIKMSJ7GugZK1hzhd4PU/s65+0S
Mk4NYE/GX6vJ7xaEFYey++Vac3zurBlAzz8KwXtWMtUuPDXdAI4QY4zaxD8Zhf+JcKc5tUJfO7sr
9g3/edtBP440eBgbUw3d0SC3vAULVkE7Ljs8IQuu0vJaZwhUHZxXYWvqR6uc7GMXuFEeANKRCKyn
dkVyvHhA0FmDusK9Ob18DLwB5+lQmjuT0x2nq3tqjQFWWBGmc52/GzNopM7ZI4Si7dER+x/7Ogce
Ba5zTAPsX2UWQOpv6qfZaQB2mgaxwzIkkbfmQ3fAyJaru/ABgf+EYHm26uGcJhZ7aA0hZlrOeiHs
gcflX4FOSjTw8vP+LcjFbx/PL9BUiGiDj3xlccefbuhwY43rS61B6HV3axrBOg0DYswukBIQDusv
N7lzaNo/FWpZRm1Md5w7C1vKDoiU9a4ZERBO6LAnwERI0YCEDB2vZSAtSzxCEYEJpxAmNgBfjoux
fpYBLpEMtpxX5ZQHPbH27n3wPl8N5td2mNzFWq3XZDt0gG6UJmCS46E7K8FTVYvsYym8RyNLfotY
nxJHA4wYbcn1xWSUcE2ALgjG6yXuCMXxX2t8qite3JPSCi3dgE8ktXHGtYyZ3ZgI+LiCCyJgRdWo
R0IoaxLaCrapNPKYFZkIxA6JyyfZFZFC2XQcFuqyVVkIvud7cSrqKKjNLxUYh36q8SLdbBFPl0qO
xWHR81tKevs5H+X7kHmfsh0wD3+mVTZsrdr4x+P1YtrjRUiMd33H/s6nbqnl8KlrcqoBTTwiq8Jj
0rBVVMEYIaL9Mabit1TBqzPzY1gNlno5jfEmwbUd3xXblbTMq4NHZxHmY5EvxnaYHBLkcSdQeVYP
i1999/on8auFrWiZ7oqyeTA74HQehhJSLg/O+Aa9iCgWYNy0OvzwUla5UVKZz4BAsrd+RMhNOnJ2
bVf8xGoIFGPLDV8s39H6r1v3PjxqujFmKJRdG6NP4SEywpS1NimuikeVAayGdRg1pv3lu5gOQNOu
9coQY3Iw1QhYxgVuwnDo/Wo3IJmDNzuc/BTTBq69vVvlkbrL67OpUXvWHHsL7o8CxXIcNXAmHQ/P
dV2Me3trDL37jJ2F39GwNJAPjo9GuZ2HjWDYdOZiOBhd4t/BHCxLZ2OiFvsIaJfuesE0Q9S+YC3i
XW5ZOvlj8Kj8L+K0iTgBN0s4O0ejSvAwDWoKILegK8+rqTv3M4OvsldbE8XHo2cNR+VPu7ryrjHM
zQfHPABU+5GlMHdlsrzSPY1bH4F82IpsR2V88ruYFo0StLJQi7RoBW7Ig85jBZBw7ktWSTEaJX4h
Dd0dOzMgYXt1AbnYA3tk2oGzzyahYr+06Zq7JzstrBNr78fJYjCbqcU+LwUAHgcteYHesUPH1ZiB
QX9o4AbGlqwOpBMCiXQWdYg/2b7lBzz4CSbrjXPfsqRy/Ov3RO7g9XyretnTldGTsJSaCVShDLLj
n0DEazh3OVwxzNNZjFndzN1xA51NMqA2vi1zrpFl0WdNgKbNtoEvRNmeJMY5XpefucdXs65ngbxJ
yrU6T3LdAVJgQjUbFh15DkilB8xLyirm4vjv2g4MeyKTtwAJEBl68C5hX0FE8sgJDCdCuQnRwlAK
kdh8YJ+LCJS9QIpWfmNJTWsMHH410OG10wOFLMqGrFaHcurdPR3Ptx0sr+Oycqwjj/IrMkTSzNgL
/7XycbqwWuv/jLLeKG54bvbsBvBRsKHa0Zbgo5gNIvqSpX0ul51QWKA8TP4M4xh0qHZFVsMMRrj0
YgIxhpfD/baaEVi6i9XGVCSPVS6U4T6Z/2atOijOUVC6Su+DjHRy5X3DjiC7BPvIwXnGbDC+LFgm
EmApWEYJrqf7AhGtQ9urmb1kWcBLVNww0w4MIMq/5simxeEmGgWunGLygv0EGiuS473SBPVGPvEg
N0lBB1ANal8MGLSZ5XDhjDxTelzmTamTb39MXil2doV7F6vGXCuQ09oTSk2gQv5mbgk8R6/ByD89
wLDZZy1izxE0RUYUwDm2gr89vN3tYJ8yt58uSc7MRDVBE42a8FSou7fV7yg9q/h56ex557HJt/Nr
m7B/WEqz4Zy7i5qr8Ry3AT99/kMWsMTVGPBNjwg2hcBqo+VshG49Y7D3ntqlbcPRb9+CWpPXGTkj
y8xcUeRIDz5Tn/cnQyafa1Y1jBq9AVlvPpyC2A6HAq6hoabvkTY1jPO+/NL3qKkBVvOS4SyuS2YL
S4IiVDsO2IAkTv7M0jrzFba+UzgPC2b2ILcx71iFIEHyrRsrubNy733AW4ESEj908WpVDegAJw1B
qFcHCQ6vShED+II/kzVzJsqXJMUDU06UiUaLbo/aeltMzacfoHUfYCtthuDNSdqEamfhNc2XEHnT
hDzaN0+un4/bVtsWy96x4dyQ+2BJx0tVNxhYELjtC7aH9A6MhUpFMeKM33ioMQjxuh7tAU2RkVEP
BvnznUJ0VJn1idDwuvYuRBJvjobmBqEz+XJ0/KEN1NFzKi5Vp62j66x0PPYlCWrgaTY3el9MHT+z
9TFfR+fXkHDqMxZHW4jinOm7efACYCADBrg80SjnguVkl/F58sXwbtT/2tWZtpNkIN267bkqfCB8
XXJHpP14k/NovpQW03qv/5fHYJRbeJAhcV+vLd5fnEi8C8qQ54V3YDui3spj4IkqmZ9iQC4wUbDn
1CSGkLxAyrfwB8IGiOlCpP5iy7Ldw6nOIpVdZaIwGOJ334+D86a5jPmSzRcz1/o5hVZZEkb2ap7h
aKPKX1Oa3+CpnfJT2bGoXVc0H55aP926QhpdAh90CJkq42U46FYACrB/1+v6BFmkPuv5X56NEGFp
tHNCyaNyrdJD0AAvD4oP4Zavi814L0MEWiTWg06K57QhTon5jzwFGERf/Zj1hq/7PWu4nBbU2eVd
+0sPPDd4pJdtv5IV0S7PSb1shbQhjC4EESYMEkJZ0MaO8W+/NOAqdd12amZ/16vup1iAUqPOeinW
GdSJxdkyTo9mzILBnLO72lZdC208Tw6SkJkot2gs4r30J8z8s/VRzKRYzHb74sK42Qi/eSVSQp9M
zJGtzrtDhwICZvJKW1WnO9dfVlSyBS750ltegWEkRvXPaTP3tAr1xxboj6dl/s3WcSDpdHD3gTS+
FL7MtVPlKTWCG/VfeSmZ0bBiRT9dSL687T/GgXKwKfGP2NXbrMFwma4orf2M6Cr4cXJhumQ6qdxN
q/OS5HiicVr3VJ89aAxUFnBUIWU49vtoiQMM64akDYEnyis3hoCKFTvC2hT4rSHuxJNX4Qr2HuYk
W0M/L/s3k9Hw3jXBOaPLQJpWgL60Z0FUS9d0+1U0/wq/uqIwQEQLnpPaMiA3pn60IEYDp3Ii5m5/
WG4OWz2g5g9Ysm5EZwK4sGPqMEipzeD5ocjJf/cd/RZwRkd4fZaLrIFJLBVAa2lWv810RAVOnbFh
ysbpyf0DMNPayJkVrxRxHDIdJzJWosaiaKsPQ9z9yVlUnksa1NkdnkTSD7wn2XyY5j65GoRjzCPC
Cx+wPiKb9Hl0Cc7SOBgalCg+hpCrg3it4M0CtC+ZclXZuU+nZjOP7SN2T+DFqpZHjVUzYQmA0jzd
4nx5Q1YmaRYXtIYUF6uf2Z+Wsby4midKDUSJFwKJbkI902fVWRV4SVWN4Blr0a9qbMwNKscSb49C
e8K/ral66BG+YCbnBuuB3Szsi2n++wgsA6XNPfFNIkcyS+97UumWELnXCgHTnigDQrq+Rmtw9kJx
Nq/BH4snB3kMWBkg7/EpMZyfYTDeZPDPN9nWGG6zrVBzbGzB1mmR1e9xEdc0FvKYmO6jqZoMJ73z
ApukQ2jEHHMB3LRfPcH7k5a3MZOha6dya/pTvKdm4O4Foohxmok/mNodHkd3XwEZsV0C3DAmepbZ
ngQSnigROdhZvknH5Hwr19YO+zp7yfy7C1Vz4/YszCZzIK+vfTYG1vH87mY7pXnxwBHYW5m9Ccas
iJzJ+6mq4suQmUHJpdwQCRr7ghSUaTtmYCvuUmefadB6RzL5rm2E2sj+I+u8llxVtiz6RUTgE17l
vcpv80JsC2TiSezX90B1u8+J2y8KqYykogS5cq05x0Q8+xXdJEokixJflJu6T997X/9OJXsV1yn/
Sh22J883VyW8h51ZfRsWGJAilHoLXM8BgcyOSbuAy9sdMKTkXbmwVP0EMXYe6dcsJ2l7yXgzGKsG
AT7HLLYZanZAivMIHUtcIEWr1ZZ2X/3slzMUj3yj7dD/glLyPZsx4/sJQquaogwnmAWkBfUvlvBD
zhwNqYn+vtgdsqwan/ivMtEhydGafjk1+UoMqJI7ElSanSmOqGA4dbU45GL6hvXYX9WF+1oVIeQe
7X0LuGBHmnlyAOXkidgh65yhd0Gdhum8IwsxNBW90pBg+VZNb0bvqHWLE2Q9mjStO/1lblIuVCLY
D/OM5UHpbxH51czNaJFnBppz1bUvGaJc9BDwgBFpneYxWICBw0eeAJ9ufBI/sLp+tUsmo5D406Ob
kJFAgsOOPfxTwSaPCQGsANaoi6BRSmK2DQlIfWmijjNCgmEY/OonPKV0P/oeLXSFbsLpI5x2AbEr
KdhBT75YCqNM5iMScTsHaw9TWk2eyMHTZbfpqo2vSajPZzSxUtJ5sjzmOw4iUKZxXxwZl/ucYXOX
oJywGXMj435Bx9Jcnbb9xdjaJLpbbZ3q0rbhnwJq9Ha2gS2vGOR881TQb7B/n1ogFK9j3VzbDiuT
yirGhyn60NGbwTw4EBDbyv9dU6ev/WywwUBiFBl+a3T4T6V3Ia0QH3H7Rw3JMTCjo6IlaiRYCyH+
r5pEr60ObYlblt5VgbREkbGpgEwujcVs5+Rq2ul0AGac22JFSgyCogWIVWOPB6dfra0aXxl+ZF3s
osl5SgP6XjmqBqXdACncqRPYETH0I5Wcq7MaxRccYUysTZcs1KngQx4mbwaZpBsx4i7IUuvVyxyA
7xHv0RMKrXOXqINXjQmpiRyOcB6emiEIrkGYbELnaPRZ/wyy1n0bF8tWyRgDbRCpNLJ4RYCRHy2H
feqAVunVLQDfu5FNPoD2fyRiir5PDA0xg9AbYR7YsInaZESCXGM4XcB7g+pHBY7ZaKbs99y7fKRQ
ubPxjH52OmxuJhgFYbjusTGG24TJ7sBsDu6RG1NpFDLdsG9mxNEtnUjIDWthKg87d/F3tFh1bWG8
I/IM7tJlEO8k/cVvRpfAjSwHFys2fV+GRxoZWNWF1777pHm1jHQgTQ+M2pICHXNXCeSEWcrAX9KA
skDSWw4uj9yhaqznYZOPtMNpfVgvR4F4PfX+pKBz8GoSBNQ+DWH3ljYx/XVXfdWlbd6G9HfaUot/
Z5JAFU2h64VJeUe03OYa3hsmtzwpzkXih4iUpy/BqFGtlPa+yXtKyXxfWx32NkqiJjm2St/CYbqA
f33XfXjOzsogdEGySouyzFfsve5VS+7oYg/t0xYhZl5tUNh/BTS7JX5snxkML7Ke9idRYFInf60x
fWlwBm0B3TOKpFtbJTNuKzbeFxGNLwjLAiuGIO77P5U9/S2D/oOxDhjt6EfZaIyBZe8wxqatS3Et
Fsl9lpfVRk+1ceYw/WR2rva9S8fKbALMeoJSfyx+p3B3z1md/BVV9pNdb743ZX6qHA+zj33hBPkR
DMj6HCXjdeuoF2jFNJ2GY4+0ISjpVldd/wL9ALLvoP4GohlXtWzN56q6RcmAMSnw+6vxXnh9fY3y
9Evb+uIZRWJJCwQDzTwij5F2vaRNzWecxAMyJ0HpO6TBwcJSi7fSPtFUtU8JmCxnWR7tE2j/B2Jl
P7e5dUrz3qLcdP733vK1x8OAo7AriuCDeDTssh4JvrVGFsSFIt8RQIguK6vsS8mAd/T0tMfihMpy
dCpm46Taldqh3TKP7hdzbmAlAyE6d5kW50pIcYYR4R9UAbaZRvwgg1Oj8Ru3Nfo6L0q4ilkR3A5Y
E/JMy8jFzB+9B1UYEYCTG2hvW4AQqdjaUSjPjxsnytXnvcfDYLbeUoM9QVzWBRr0nBEspRQ4Wz6m
aaq5pDzuksqFciHDI2G67nT0QYInpVHt9MBhHJPZ3VLJ0aju7OasmotnDefBmZ1DOAQUgzlDTlem
mA46DDngbC6VqFO9agxR71KHRnaYmC6wAXYHUcG5tdwUMRM17AEV20birBKR06RPAGroBrqynz6h
Ec4OreHXlzoSpyKeaBYC4anwL2L/1nLiIqJMxuSR8ncNyrozV62eOICtQwaflfvecehQJERx4SMy
cQ5FivzYFuiAV46HV6ONQoNgwsE4O8vRfBzXx70+wjqcWANGueU/9bhJRuc619grPOTEDIIaPnoA
/OPIJAHAyxFrCjs+4H9aj0MXnh2IjlWGHYL4OVkk0bnKA02xMWxag0yZuvgV4IPAPkjJh8iezrY0
TyY2hVO4q3wFXsu2nu0oEEe/++VKJGV0BX656H/3QT1cbXCAmB/MfD3M43PY0pBjyxDjQ3Kwj8zD
3Y1Y78JOPodpZ5y6brGjoXrEG+YSEzys3SKvt6rnoynpIZplzJiOSeZQE/ANqHkNuz9fFxHM9lGn
68m2TkNEqR9mU71LqmbYBnwcgR+OELhscopHRasBR1N7QGBeR1GKVbJzdtNobV2l9cEs1HCy25i0
lWHgX162NGWixmQDsbgnApIc13bMliTrcBG0xJYtZ99fQcLVFgH3B1TEJdDTrk8DjMFjzKjGi7uQ
sW99TXREtzfox9PnveWhnT8lpjUfvcqoT85yky+/3NgJ9CO7Ygc1R/pUFXN7ohpITHVGMvuRumZM
4gFZv8Ky1BaTUJ9CPodK0JPIOMzM9adWI65QilCE3Lc49FRSdsrlXJid9ayBpE9+G97KsHkTSCLO
IvYW1Bk1T8/sNKguVdO7b81Yxov6UJwycY2j7hyAd76brUXo5kwkQD+TzVQYtPPKUAavEZqxOh9p
BVbTjk7xLvTjscbmlHxUZPBQNOuD0SvnVYwBMqyy/m26tLwrlOJc9mhCJZ3vPM0F8Bo7+TLHMzxy
Iis32ai6HXHGNqLUSaA9dJccCmVD5bZSuUHRwCfFCZqDNITxdQo/HgbjwK2xJPpjsIfoENEdKOXN
AMKW+t90AKp9Rl1DCwxKPi1BeShwjJDXNnyozLJ3cABudPTHDcLd+gWs1ksRke8T5W7+2i/qc6J1
JoBadvw+jfNXHVnjtpF1ejJkSz8ddsuGd07YyhwhDPG48FdGIe9tRHZV4nD1d8WVQWyzz/OSxQm1
FN5NiwWhV7gKGL1HbJgJeUISbUmuo97dU9r4hmbY22dg8Xbqmbhs62gqYkcZ4R1zAYuvkiWRh4hF
EScewmA07kspSYQg4xV0cC/Kh4xiBydf1ttKV78s2yXlOkNqYDaFe2rn+akQXbu3yvJnomEd+RYR
FMQfEO8RA1/SiYyPTmaIZ69BTA3EkJxjPjNOGN1S57fA48ZBJxq5EIQtpqQncxJujKGetnmMftcU
EkyEl8wJBSyduMot1XPaetE5hvDpNh1Re3wk1kkc7ie7lGqdE7N2IKANJq8nxWE2R2MVpAFtbpyC
qC53UO0JghYbTKbQ1fyf9M3sZ2E7+WWKzZdy7pCEBr0kL9p0rkFs73zR/+JZtzhH49XU2T881PzC
qqozYTM0l7uko6lyNUJVnlKGp5839RREpyoZ/xJYSvdfFheHSdGmdrpp5WiK86YqmQ+7yQ4nG4mY
wy1LnX7XE8Z1+rwJEu+U2gwuUxS+OyG/TszWjw5aJMBWhU0R/D1iSLE2c/ztlX3Q0rVObKPA0WaD
zg581E+Fhd2bEYTB8Bslm8Y2SYGZeMRCldClUjs50/JMzm0gfrH48ymJKpPR3wK/81hP0bizWLMd
cLd27/39XLvthAZtRVzKuqFqOPtJ45wf99z/u5fE0XPiz8M+zNU3BoTuTvoObqvlRps/jCHzT01C
H6M0JwM3pyEYEm+sOHGAIvF7KwUCIKvwC3lDU61DR+8CcXf8zDo3XTdeHCuZLo97Yxth++fTuDYH
Jvmo15i7Ap295FNWYhw0kXNjsaZ7TmbkNreIFWjhCCGiGn+UMwVZlSisC5Xvf9709mgfjcw6pAXJ
uYkGXuhKxEB9Dx3YAma5Ynq6z7XVXiVxV/AlRbHT0/CfX3eXJ4JaFLPyk9jBnufsIQaI6Mmwc6mD
AzNYZmZJcPnnpoH+eJnqYzEVyVUjd0pzIfcRlEldUwJUTpAvCrLo8s+Nzrzo4o5AYSzmlb79dTL1
WaZTeBl9dp+ZN/0Mqxk9bAG3pAtnrrkaTbUKi+6k3AxGxowqa55+4S9ahU5rcETtK23O6JCNUXBJ
lqeKserWxQgMqe+jc4oZpo1TAlGdlyqa4yuo2hvqveSYjEy8guUvZHKaXh8Po4NyaZgkyfjVz9xu
jRu0BKc/Ql6xGfCFFkEOY51fcO0CCsbL98G+rtqYTm09YWI1dplGuGy6ujuFhBUcCqRTNyvX5bYH
mvga5SVTEJqJhsimb7OeYdZ68ju96rPLTKtOMJxhV3WPZdPLn3Qr4UqXdvpujjA+6sZwtn5tEOOR
pOZeRal1BjKFQqpP4KVEIXFklBqJ69obOu7NpUJGtsJOvXC+dxYy9B+5LJGcLhnJVvdb1nqLPFL8
KgxO6dqoyJyr269hY6HjqlP5bEHOXk6A9zQiAl4zp5XzxL90YE3zFrlZ77mHxh7VPdCEeXZedUBx
lZ+d4KUS4jvxoP0KgYpsjW9Bp261YXh/54pLiOzNX8ZysW69cXrLR/TI8ZivWWX519RlQC9RmUfV
xsg6m3baIA2A5UB9+GbUWbNCFtX9dqhU9bRYH5KyvdZxD8YyE0xcKrQkJltykjfye2V1qDrxafRe
jgx4dsRa2EiXjdD5KJcMMV5OsUixsxKpcD+UQ+e+5zjCUrO8DxOdIVP7Ijg8voscg5Z25MXXx++S
NHLqIYW9qElb77l8evwQkJX0yXHmt0dGmRVl+IVMF8vH8oQEuE6ovhy9/fxZAzir1wjz8HhC38nZ
aHSWc/nMN3Ptc4kC4TmVfNDAOT6+OjGQf2I69fJ4Bh80BY4mSUTG8v5FTTxNGRf8m5eXS2fT5WLA
0PnxXYSw9HDojl8eLyfm6uoOUYM9uNEfTKQePyQH13nyAuvpP++BrTDFjfj8Ztwn8aHRRvr5/iWU
pU1MG/jweLm5D1DzIKa7PJ5pEMkd5F2CgZUj/fn+wjp9llDJH49KDdkeWTxbuOUn3NHMD3KwGOUu
f4snarkF92fsHw+pQwRUujA4P17LE95TLWz786CD5siCof1IgljDN83RdPEMoA76y9Sj03k8HH1M
1o9D8njIcLzchnPrfh5X22UYnwY9tsHld6OGaVlVtp/PbxS4der4o8ql82zxf3n8jA2I+TI5mIEf
7z/PpXXICqTUXdkhgBCtc7HszNtUCG7YpKnfJLK6a+bR9YspOUrz2H08HjlE6VWBwS486PiBpL97
7Sh2paYNE2SF/e7X8VPqeCTjhLHzDuHlGCe/lU7F/fFtx0+e86ZxPx/5sfmc0vW8O4lpvzOJJnB9
nj6/B1T9ZZiD7vMRgOxXqCzt50/ms3i1WXM+v1cP4xtGifzzkZyyd2DG8vMNGCCoPHOMP7/nV/As
hym8+QtIN3dK4pbjZB/2znjHjBCTHlrVGDh56NKNB/Gi92Y5/jGUbp+kCp/R4p8yp0JrMoeHWdvG
zTJSpvRJbx4aL9Z3pq6afcdiLTMDVEpWTjJd3NR3+PPzGTj50XQXjgqXoXVTN+19NssADoxxtK0P
WgHWPY26bMPAK9r4C7tD+jdRMCnXfpQekhpTNKi0S5mH70bMWD4wVYgMtEYyXnmSnKZwfnHLvtwG
bI65TAdHzEbjnXm8e3QK8UGquXvLCuUd5lz+fDx63MjBlzuvRi1MOMN4dsuRyiJkr+Qyqo+r0jwZ
sXfCdWHe4laYN0f26TUv7vmAyMPB5MrWdxsCtWJDEOLcGfjjU6JnVlUl6GL63jKkSYO19bDap557
s5B/DtZkkw8H/9qNSVnoGb7OOHgZRbDqJqGmFUgDZ9V0bronBM29zcnk7x18ocQ28LCZPefmBnem
RsM1UYCHFJEBqwKDEgUOdgoAbADKlevfGmXtQ7SZpJ3X4cFI/O/O8lb8tPNuj3uPG49DlNMNPWqq
WPpnJSSmHgdXierncZwav49OCYUjfGz39vhSrJn5tmYDcDrl3akGOVZL4A69nDlG3J26azMIMxzU
WNhXpYupoJxwtIS2n+zSCWxS36UawzLpk33TDnclyMJpTYmOPX5p6fZcg+VdPj4Lj3sqoLXm0ZTf
PB7a8fCLuZV9GK1U3JiHX8rB7A4zRW3oxsh0MZnf7cjE19rNJ+mp8jjokjmoxJUWQv4IXczsiHAp
3OzoNo7JuM7FvNeZHZACX3lUMwAOxqoJLhOVvvVsqFIfHSG+GX0NsWlGV5XMBCt93izmCwoLtTPx
TVHNdHvmr5DQ+ipHkhr88UNIFF3HZlcmGLOyEL330CQXEoJIR0yMQ4VfYtKkMdhWSYxxP3pX9rZs
pS8gd5O9DtF+CEDBa6o+9jMBjM+evCgJxyZujBWbsddM1z/63IWwLrNdmIP0JXep86G9dOE+is2T
zMHOovlcwZ06i/kZywZhc9K9xfRbmMiNtzlnmILkKeAiH+Un08qLE/ToiSXk/x7D7CpO/zyM3W6c
mTQXoVpVchz//aP28vufX3w8VQtrED3k8lRowzDA9aSH/u+v/dfzPn7h8QSsuZRV//Xtf7/s5323
yHiuf37s369g8wlpzv9+tX+e/nHPQp7TnP/9Vzxe+vG9x83nX/Hf7+ffr/x5nP75jcef+fmSjy/+
64//fJ3/dxw+n+2/f/jzGU1wIlNvIQYyQF5BgTiCL4v3UBieO7rZ53/djOETIfPLmPrP0KTg1U0M
+nP+m1Z0d2qsTmGtwuxW1WQyRyns+zL4gI4oiF+7+76ozpU7VWfQzuxrMCvliKxEme/0HFfnfrkh
9rs851X8l9Zmv/OrZYuZGX/TZSNGppXYGYX9JRK5exaKGOgQWyB4a8q0yclOCK6YNXwfElaJqs1T
2Bj2hX1tuG5rbJFD3OFJXGbu6KdJe0DMAZL7EmQiPs8EW57DqmL6EEpEsKYlt2VoeKvAs7LL46Zw
ohpTQ52tM1QQZzk4jHqogTb+st0kKQY7S4ErpArSDzW2ECdQ4l/NBukImpOd3ZL7MrVutiUvnbaX
3E9TJ7EB8q5pBJzqilFxsQQkVkbEWlmfCbv+gssYefGoxqMRGDR7rJ+ZZ4jTwHX9PsvxgL+W7ENP
7WbXLNZA0HH8kAvYOfqtTeUReiz6rHzCipyiVcz019Z1zONUXZEAOAcMjFul61cslgrh4tlDBQqi
v8g+EnVvaJWu3Tn4RaoLPcrGBFctcOUmbOauYYp6Si7vNpiUsU1s96Pw0CoUnbm3bfvFFUGxdODe
67zI957B0NcI67Vog2qrTANXey0uQQxSMKLuGD0CGGlXXTrb/8A81p7sLvytGa9RHSwzHcXwG/p7
1UBMcAEhr0vn2i/7+cBAmlb3F2bxgaRLMhQEBtKe/u2lqbO17Q6OF+w0DCLZXQKY2k4Byny6YPjZ
mGow8evWiAnQ5/fdmzuXahfSKF+IItemQ3MWer/MoR8IknTfAzZAJ80CXi/rZGbjdhsrfT3LxEme
2h4phbDC8pgifxnq8HnwLfXaCuTdA/YZUpmZlSHKwdXnHDNMiFHYbs3YMw9tO7HitQPhSdmfqXHb
LdQ99H79fKQqdZ7iWdBenmmrRcYe1ORrHBdireC2vePixshqrEHvWEQdI7d3Y/3NXb405NUOS/nN
zTcURyTz9h8ANUO0sbW/N+mPOgPUHawc/dWKhnORNfGTjV1SDEm3t6mcgkA9IbAZ92T1+nvXYCPX
EAEkE+8lW8BDOFC/F41kyIXc/pCa8e6fMzzKffqjs6QTLMcTQcnr2L3Ty+7eRMnGmpkSVi/mPk61
kBiVd3QLKJtZhz7dn/jHVrRtI7/j0mzncj3LNGBpNyxONQSiS2DPDDHniGMDn/nIma/asMO/yNCQ
iYEj85IzLRhBuxMjHjMWMabJ3gdj+icvsOBE0bx09/HvTTC/N8pKz4bvXvzE2qYt3mgZxumpzdrX
qsPp4nPEENWbqDBBFSyS7zXO+7UwOiY/jfpaNBXmgpDZdqA7bPgAU7XrvqTE5OwjXz0ltfBWrY5b
8G10FNEZepMifrHb9B2dPBlpklTHbBegVh9E42MF9tDTu/poJV56V0vXGmcysajvJnB6FO1OR4PO
vzAPwg2ocZQPzdRzHhRX/PBL1JL11jTlfC6qDkOYCYwtc5Kd05OPS9f+T9/I7+SmfgG9RdxrsJYw
Q9YWNDoT5/1eG8/RED41LVrexQvXY1RfUXD81AWv1IAcOg6wPIKld+BxsGZrQrZvsVFMfPrq6qIS
cpBHs3xDPIgM2I5/hnFEkeZPv+rUhUpWWy+gAurL2LrXNK44pr7EVoczbJ/55V8sOM2tTefmVohW
7Zui4lKqbRdFMa+k6Y/z8V7EZXIJFPTPdMg9EE0DBAYruiey/qocdPLC87moVM1BE1W6qMHBldBO
3PaB/xG26avyMdO7tk3nMHRfCpFoOFc2XcgRMaJciPUIJaccNElchN4FkJnd4eDnsuKsg6SxsPbV
K92Sl9C4QP7jav5pV7/nEquxrg7eVOp1ocZd3+K8w5QtrmFFY62etFi3aX8yMRRsJScDsjOMI6Mw
ht3Y+SRCC+OiAEqiTyD43CLOdttYzVNDv+HAWGALdXLNaFOQSTLaZ8djTjRM3wvCQewKgHmcC/vc
8rGmsxwndHSJhPWi9zADozJ18yVJwl2RVcZZg8ZdRcpgK5ylek8+zdV3n3pfjCy07nmEixw4CBQY
DfdjUl+DI/3p4mUGPS/7pN8GJeg/+lZM/9yZuZOHfiKyj6MvAbfD5mHzPv42O5TCYSQMjtuXbm6a
TRqnlOkprWlhZ3rTS66CyAOH5waEvhHCKpyleQfwu7eTvH+CtZCjRZiTXdCGR9XE03H2WXUap/e2
nRISNcih96nGowZxhgEBmn/q8Fr63XBQtOxI9RL+sXWcq+hx2Kuh7VBBmRegrvLgc5lza8s+DDNN
WlGCZCqbQxaXT/FYVcfcI3EvArU8mOZm8H0Sp6Poq990I1hK80eoBrQjI+m2Jfg5lbTtoQrMC8SV
LYl2UIFHd0nkYpfoVvTZRkGeD5R21E4/ES2W67SQzrrLf+FJZv0iMluGyOFixa4mbZnpkQgeF2+B
Gst90DtvYwFtNVbephaAhKs6y3ey/V7ooTzT5U8oBfQ6qWXzNxYUW45pHvMRxaLpIschW6Z6mtju
Hb25bZm0WwxKDSdDKpojVasCdePU5YMFJ6D4o5OF9umOI12i8XsnBLKtmi6sdLWkeBMxTNQSiN3Y
odHO+AcUXeVvZUqaoYKoYSrrA8vCdxB58T5LOIu64dQ4kdwLYOgAxzu8Whk6ysbw12Hqv6Pwzs7x
TPectPFm3YQkn84dLTFt+2icvbxDRPiMKmaxicyY6CX2QansHU2fGtQJ+xzwQ3BPXW9DlnO6ywJ9
lc6ijzVItQHDSG4SEKvYmNOt6V1xu0bjZGzFUIS4ukGQO7G/zPriF/ShX02ziJ/JiP1hltgjlPNe
YxKgqWpAtELoE0QqXncpgkEXecG6HvDZOn5Z7SsmHSMQvreqk++aGfPayyqFMh43J+bZV8trU9qm
4HpyLxu2OUeg7rNily1Vh/S2RgEArsKLu1dULCqdUWpMpK+AYD4g6KE73mMWlaUjdu7c/4gHh2Am
SH24qMN86+AY9GS6j6bqOa1hfgi3fiJduzhPxYjUl15g2zPhH2kZ9jlU9NmYibypuAjmv6dmMg52
7u9nSAxgNgNiBzHycpAls8H8QLuPDldUbd3O7E5+FVd7eDDPjMz81Txn3+al5vWdDzREL7NNisrQ
C8ixDVcIHfo3X7Xfe2GVKGeX8DemghPmgRle+Ot40dNI1jB5jaZVNvvIIO3LnFuiKX3r4GErguFO
IYH18Q9ZdzWW7OamJqd77dNgA3h+p/CufiOMeW9BZ7WnHvfDgMGzXMSWU6isXdW02cV7C7waa6Kv
SFlvjHpDv6GIu2E/ukTsujTM08x3NqmhClRxyHgXoarbYxQytPFuDyGCd1QlA3188q/xyLY2gD2C
S0K3Mnag9W5EXPyKeqLgOz94y+riN8lEf+SiWxJeYjC+ZkVI82Rbaua6KreH1TzgrEXVtRmsLt4Y
ASph2jW3oRqR/8IWzuwiOI6DaWw41XXLcsHgk4Sk3ILBNuLJ2gZdo85kwZwdc7yXbcWYMFtqAiM9
eLV3iuT0uuyhd6Yc6s1EwK6fkz4S2Z5FhV2V66K4owBbMMzEWIAfvSRIZSZ3wCcJbon6Z1ZbIy+n
relAiZwizhUYlvXGMKtgD36Yya7VLrPBYvHVTaRhuPmWBK5irwq6egVgdtsykVp9HdxSbJMsf7VC
hiomRdGltMu1A/h0TFhABKaKdV0Ew9Vx+6d6kfQnDV5ft3OPXTUfLJAiBJMmwXnwh9cRLtWKfqN/
rkwm0eAvX1PNNNdGVW0G/YuRx7s6y6ItiuxxQeVDBSR/mbr92usOtWzS4V3r63btezGRehEurC7c
2kVRv3NVBuQK3MR10XWY/vwUFc0VnqizQch0DSUFQFMtfnoXA3DaICAXxa9a00TCgI/fc6jvLEVt
4/zwY5mutJ48dneYbrQgU7bMv2llLg6CPxFyyUMVL5Hislrx3lGjDiyBXedeoiH50ivPuBIXwVQx
D81NX00NvKmPuSBNK+p9ZuhOJG6lK75Xk0y3XgT/nNHeQlea7auIgH7073U4omnqIQx0/nBkwf4z
1mw1pqggcLqDaucvtLdQ5cSMKSvZhWN+kTnacG+2j9XM+u0vO6Uag0HTxhHK2cFcmybG4tl3fg6W
IExqjgB62HrHGUzgjqv5hGq0Z6JnGFlZPzChhgDHQjTTbXgeNM4ZKNTZSwH4I6tMeUqVHDEvBf2z
Rq7URtHwilCFzyArD5vE6EXL/ThIJpsd1qmcv5xWgwnjyN7RwmqA3vClMu6eENhhLWteezGWR6aW
/hYLkPPdZ71o88B7oq39EkRdTmhfdK9xYMbGlL4VyARWrkiiYwRMDpWxDVkTm0LwQb/L3PY+fRF0
FvOFSumLNGE7pM74rtrC37k49hwZFEcfMcS5Urs8EBPdDhsBbqSyvV3kdxR9+pSM+XPf0NOwRF+d
CgeOpxe82D2BMU2kustAP4U0JsfZQtwSJywu+YFp5MGI3B4oRcHmvhDDZVNDezw7aNM88Ecxpp0y
wqwVO8ZNN6SGT+TC9H08Hew52GlrPDhirI+DA9sHFBsxjY38SkDeyPalZ+rhEg1q2CdLOnAPqMiS
9KTSiBZE2lwzEdQ7KB8M1AgO75FW9GUFaidFByzZ/I4KwaAdRQiPKAZrZreCaHYU0nTyR+ScgtDQ
QkDr4flmCh/ON4B9EpQAhU5hsFUfuCDaVnIwrXc3l9FuBH63as9GMH83TKsiB0C8K+IDx0Vp1kRI
MwN4lAOYtrUf6JdSzF+8AoenxxvFTXQrc/OPghRHOBd4oTTGMD6BfjLn+k4jE3/X4LyhcwKhtnQU
54yEYyOFV0zLfOMmrBkUetEWViIQHritbOrcKydHuCknF+wDqIVIqk1lOeA10e6GXPFXCPaAUhW4
LuqatVBvClAyO6UqQiDtVh/rCfk0Kis6Hq2N+gPV29lO5h2nhL5asJXXtqJpVBTUKDPEQHuG/MvE
Pg7neps2+mqApd8YXvqn1qragr4qMXpggCkqG75SDJ0avt2uJL04D+pD6Y16K+3GpfnSh/s8Qulp
jbCb28j/KnNqRvQ4m2n2JU4H6ZzbHlED/dKtWXPFFfob7uAn0jP0m64XrIoXSSof4s30YL0UQbGf
VH7Li6C9YIOfV3nrQI8N/Pvc2UCXEUuptseXgzZWxd9HDygz0tQCA9sGtYe1olq8aRPrfFYuM/Oc
vAurN5hhDljThgFrSzvSh8wIHkya8sBJ8Zyn0TvEXWcbzfNbWXnEjiUw1R0H4SAJ2yteoIRAXTqo
5X21cbrsjPac9ELD+tHYzXGeCVdMJ7IlIuK2DK3iMyu6CxrLGjbs+qH+cAoOVr4Hd5g28hlLSbpb
IzKaNkHXRs8I1TkzO83wPK83RY/lJUrQlyQqP0GbM88swoc0iqOtmMuj7Px8MzXRs+E4P+oOwMGM
0BsfApzQ5A9bl+hsQlFay5OSs4UAuTt2TWfsbITSseH1O8CnpHtW830YIzTzTbPwFAxno4WAJtua
32N027tZtt/C8tLEyI2K2ZmR6g/ZESm2taGEBXiAgGLfx+U7FRBq/Kn9zgJYPWmbsx5Sx9Ujt2bX
MsI6GDF8csejy9iwprosvE8tol2y8UKQXpq0Q+1fQgjQ264nkSB1S4p64X9kqro60pe3iv/6/5B2
JstxZNeW/RVZjstV3l1vzEoaRB8BBBAg0ZCcuJFM0Pu+ue7+9bUOpFcvMweqMqsJTZlkUiQQEX7v
OWuvbXqzdWcSNcGLPRyxRnhsZjQbAcyLAwLUbeIhd+t8go8Vu52dP7qXYUV/5Yd5BBYsyovIPiQe
5MCUGAWf1s6NtLVxSGi6hUvcUFJAsaZIslwbI1+/cNNYTOrLwjm1b4RMWInCCLmiEzv10jni2XQu
25Eb7SbF0CW3XXsfgQHhKYN+n2oPJCDwEdV3j5HL3aceY8x4JSYcF6OV9omV1U37kqesmSzVLJfS
JOkAF7yn7S3blgtKtozqYt/04cIZnIK0v8acGF85Y52mYP6BhIUjseeeskn2uWMb3LGbWt/8ktaB
vNTP0NHq1jkYJ4NpfWNZRdNMAVHx8auapkx2dtSkFxphljfTAjfFivmpsYzic2GZp4//aLbB3UJW
2tuPX9W/rQVdILr1Wp6/q36t6SXfUg2bX2z5xwnAaDMiNbyuRjy/Ooa6H1xnuC9ZzXNKzV5nFtJh
nL/Fa2A82Kb5u8kY763x4X2Sgs+Rj59k9Zjth8jJTx8/65XwfH07jNcBnvnFWZrNGPJ80wajwnEK
XyIKBRWimc9oWcIXHuZFbJ7x29SfltjTrMh4aa90QuXe+lIOU3COyGJyQaUdJyZuue96fLKkMFD7
YPFC9ksawgWSBEEwf4Ta50Mly7CNDf5jmq8vS9TZr5kFNNlnbcXwi3MGh6d8G8Q5vq2C55Yz8bmU
mhP1QWUzHHqFxDyoRn5Jw1uvCPBBLnbe/HTpF1Y8wb4x7rPQl+qLwYbk1TSJBRh0Kfb197QA3lSj
RibPKDtLEudTaRrfecKHm6RFt2SM3kPvKT4bmPZyWGrtY8Pz66D8+3HqzR3jyrvYa7v9XLvmmxNy
5akrn4+EDjnkxxloyjl7oGenqyWfDsHQN5+xMl+ovDLPXkkM1VnC5FQFqMv6vDXe5uyhtsZXGEzj
1uM1/LT2PM+j8N3kfMmemRMhL4uWNDchXsWd421R3ziW1fuq0v4pDvLiMKV1eGQQCW/Wg/2O3D7X
masVh++U55SaQfl86mjjlE165SRnoAN4JRkDNwYfjEP4EEpy1YtuZtiyd0gjVgc4CZMW0e6UMJ61
dfRYEVr64kQJLoqQQaPnYJsaBpt84+hzcEGH2vVIwOpG04qd2fOl80T9a+VYbWviaHO6HCedgONO
U3hwOQu8RdV4tGwdn9wF71aicxIaZjbvDSCOtz6wvqTM2TOSLie9uN5zD4N36FC+7XOjm3fk2IDB
FGRsWJUbG7T/SOxpocETt3jkrZRFZgnB4spPKe+awzNv02aLi4P9+njfph689w54+nvhTtEjvltW
DXwwnmkwesXfQNUH93mcVt76NAbT98ZnO1O13R3Ap3kP+WQyIuOW2E2reywRQpJcALkC8ZxOLfGD
zI3La8/7mZcwPiRrOjmp2ise5j/X3FKbaoJIcwqmncYM9GQaiz7QNJq8pEP5y2ss//em44gYVuE3
O8Ds7ge88ysPL03eIFjRSYDKZ1q/amgxozCsHyALh6DjaTtoIY4SN3i208cldXaanOdr7xrDLTNd
PnwHHL10eyEFKNPHqs1eYhrdXrp1Hh476JNZLe8cQOIrjVTDc7Ht1vHOqIz2uoQDIwunuVPlbN3j
02irxnoMsbgRFGtvHz9MOa0XBGRjQIv6zSvN6k7bTHN0QwQps2tqeiS/hKl4N7uOeyWEj61riKqD
6/mU3OXS1Y14iDGeiTV6vtkOR2ormDiSpdG1HoYfFd7kuflCmOcbSBHOe1VU57m/WEjWtz2P+11c
4JdMav+s0uMyMqtLZCw9R86tUyNrvky9TTGj1LlzHimg5So06PEwQg3pkUW66rkG5UwYOMumN3aC
BTVx7vOUFPKGD/RlCl1yws0+Vj091c2+4UCzrZr63M76yiQUQmihyGkBpbD5KJ6IOnDmYhzSMMwa
+IyY3aW8DxNugC2vyhNAO3/XaQ2Q/GN5i1atmNagyApD+/cm4yigAuwqeWQ/EvoZUVNpBIx6NC9y
8LSSUDF7qearMU+U89VPExJ0aijUfHasQ38yQTmOnka625TcJUJGkzRmOXsXnNvTL3rSxZHeV5cB
OeBJUDy5lcdxjsOJCgfeVMxnyhAgqbT6XZ77vxRbhqtr8RX1XegPIl183K+ARaw9ucjDAwe+Cfbd
qavNlnpLEhfEvO22E9fEoeRAY5r5j7iNT3W39reWvGAS8QCcM3LIGco4eo/74KkO6v53P6BuBAtO
tAv7pTrH6bThgRKx3y1l2UMkOAKa2YdL+CPtJlbWJg81o5zcB7CpV52xiXtAaRa8sL121vorgUDn
aW3U95nJe7BUDTaggdUBeMzB8QbuNyta3bDZ8hxKqb6d7Ks3XZKGCMiU+jFo5DvjClzUDaCxrtUZ
bGLrUtx6merPZuthZFV+iFbNKW7WPO6NHhM0NqyYmqma+7gXHteUIoMI9+lFF015ZnZc3ZdzaR1z
NZUPKuItXiwl7yc/PrBx5Jjm8b1xI2/jjAYlpyU3JDNsuBP19Cp4vn/nuSsRnQEmJaIJ/QGGFYTc
b9HxgLr7YDObcoiGq5sb5zK3463PrG8TlmOzn6fld0b0WKknmrAg13+t0teEuy7atzTRO8QeyZih
qvRol9q0gHfc/rI3zvH4l0lmbsocEwyXXB5UOdv8Ztl1FhNh7g5X3uj20aDFt+jt/hRKhUmL1lSq
YQ5ZgKYpXG2U2zx0VjXt2d69WnVYIm5g0JU1VKlzeklPKScdKrlRK9fG79hjm4ZAY2+yQgW8fWwH
q+bsMY8MMSkejtDaMCRr68fOFSIbRBs5AlaagBKHbZGFwT7Jpk3NXPxSMuMueIlzDZuQ5fSm/egy
z2S1reCgesrxkCPlg0eHM3JqhNaPxODYJPH0QPq9p1JkYBEy4hTxm19cmcnRKmqufZNLA8zQbSi7
c16tHkQNhUcOthA6fVKstHu8KftuyD8FYaPpKDg4JgrFHPsceweqldoSUaKTY1rJ58dE9hakze0T
kZKv6EonvudImN2SeAfsvHH8Q0fqjSxSXFd/q8byVqPy6f/xm+X89rfmX//6/Ps/fvOdwA8dy7IA
SC1lupZj8/M/v39Kq1h+9f/oE/miRRW3/ZbmrdlndDq49zhbih0Xq+CAr4VS4ik4uZpsL3fsA5+j
Mpoj898F0/3/5Y/jSsnpX/48QHuubdnKVZbtBX/+8zSenYelVfFAQU2KpES+wTDcO+wfV15Tn6LQ
VrfGzHMeO48sFLmWZg2fCCJHHnHce6PxiiY/u0Sz8WqmF7eteUxUdPji5t3AjjHgMNQp6uYfRcSM
gB3ars/6Jz/KrlgtCz4mCb1OERVuodF/6xgDt8MvXhzfhxrLa6HKF3/Uj+XM7cIaq8cq4B1fZnji
IvNT1On5kBn0pUbjV2D+UYqYq0tlus+Fqsy7Iu7enMFZUG32d67DBNlqHxlpt7xaGDz7WA62qowR
uAL2XnP12bC4k6ZM3nZdrL6a5esU9xbRB05dTrXcwipjtNgpZ2/ZTITsxv3ksa/TBXRBqEvMb2X1
pTXGC6AbBQukOvbEVD4tdbX3Oe202WJyemFoURS3cl1dQnsrYwgxpvfIVnxKcJDSqIe8qhj5zjgE
cyKjrGfME7LXba3TVyda631K+g3ipPY4f/X7IBt5azacYpRXnpSkOWIj+RaBENLx2P/EiPVY+P6M
X6gzD5Oj95EqMM+0PF69xXmCqT+7cc8lpITiaVS4c8rwZi/e2wSAeSic+Jw4uWKNY+UH7hSfq9w9
u+aAKjjKv/ksj/Cq4q6TsC5hHAZoCqO257W/mChNJHaq3VCpB1XPrIRcfd/NBYWw9FPkpcrPszwZ
McpvWOvE2//88nbNv766A1BOy/VCZZm2yd3qz69uGMXIqoKEz96A2CfrP/4U3fIJHdhxjvrmPObK
P7d8CBeED48drZtIX8ZD5yfbpuy+kt/9NJnhnWGQtjab6YH28/sRMoqdojVsfR0hoMF9wwmq3Ljs
dLcWE1eSkBgC3Rgom+U08TxGastapA/58xxb1q6ZlLcbJfntGS7B08Dn1IAplSNZBh8U/WgJzBw+
vhJSGx2/1//+4Ok/+pB/1gzA0zgZ/vKP//z/6afm/+f//L7/PL7XD9/L9/5//am1+p9//kf+3//9
p9t9H77/6R/2FfPr5Wl850v93hMv/q8eZ/mV/68/+bf3j9/leWne//HbT/SGg/xucVr/uY/a4Vv+
P//4+//7v5O/wD9+e2YxVL6jWPhrjbX8Z/+qsfa8v3uBa4fKU/zoBT6foP+usbb/7nIOQ2TnBFYA
ff6HGmv7736olOu7gXKUpTw+5vt6HJJ//Oaov1NjZ4amEzqm57mm99t//fH+9G3872/rn54n4V9e
4cq1As8nJsNvJfXY3p9f4S0WOm2qKNwvHYrLfqHOZrV5qNCwYTxGWXWwovlqV5bBWwCEuJib+N7q
Jk3oPCJDuhiMv0hx+l3JjW6CaihtXAKk435vbds4/eGL++8//R//tLa83/74tJE/LXe6gHOTCszw
r0+/JlgZLmQ0FnkqCo4G3dYcPIGAOs6+ZWtj9Cvjr5PSVNMxHd6QUKruLS45XqRy9i5YqezAm7fK
1PmpW9KXFkfb3mh5HlhjSpuBrp6zsPFeMjeHkKN8Zd61jJ5PTARvXHvsDaOO+Pqf/1IfHyJ/+kt5
AY90hkCErazQt/7yLcgDcwnGBo5FjyP6cT1Q11Dr4ls8q+KYLU53n7GzRyXoWAT+mM2hi4tKAsPp
G2oJOjbwmKCR7G19nhu4dC0Pqyj/njlM7VdUmQ9JYUTbhkqBjc7H6hTYHHXMYAlvXmq8sUceARtB
C+d5vlPDyrFpaA5hAolJp7JFal+79slUM/nnerpremasY5WWO2slw2uWjPDxmvippZ7pRpgwXrbz
bm7AVJFIW/4yPmBJ/OoXyE7/81dOkUf5ywvC81Ft80bh6IFrx3LkuPSH41DDMNHqQrs/INKQbtqE
fWRJZVOM7106vk5TUscPpe6tveM3yWfwlma7+GXwhQj910LXy3umMHRNRXdMDDXeB2jpCUrcW2VB
oNjjK2bVBLzjpdzjA+MGZBJFso3PcU9jGg26LuLW0KnS4zr2J/b9LFq5zA8UmU0ZKecwFkl4dDfY
DJXUgpUwH3EVWUF/cfT0ko/znoclGUibUUNtzixPpuZripOm8E70DXTbkQUS+IsuCec3Phca/p3i
blANg74g/vO49s70iN8Mn+DIVKmClQQoeah4IjCa2OMeJajR6telXfepWmbaY5MK1wOb8JH4x4QY
dRu0Hu60goQ6017ekvZOqdnG9hf3J2OU19GA+z1T714iQrE2zjY4DrqduVyVJpnaMsUhldPIkCDF
S5Y79XvDPYW+TR9QKVxNTKzT1fNU/2lM9DeKgKcdEClOst7x4d7ZoBopzm60lRsjoK1tAsStkflW
yfjLTfonZUQ7xIv4AAL3aJspy2Hew8FK5U/lf1qHDmsyH8F75me0lFrspElYQFqolXXO6ra7sbLN
A4gghXZYcXVCt4fVjhdo/QuvdcoKKFmAMb8pk4V6NSFzClpReNS+uYM6OEbR+FktyIWMGNPQkD+H
GXhZwUqU3es2HugLRywAcRATsOHL07XwinlFn3fafo0zSM8kj/aOhy9Nm727czNOuslC8wp1WvOT
nxrqzOHpQsfnJQJOerJzOo0aa9EnTqUTZNTKh/RqcpEfaZlG1LufTPUZdhe/YmG8wn84uH/Y/ys2
elzH9YlP5VuKXTXT0XzimNMeqnRCqRLf+YIp8QnS3RvVuR9YGeVY2zc4bvQx8TVhF5Nq2D7JLqBx
9kwaMg3YRpqr/anv/YRjaUD+tUzPqxzR49A5ls7AJpzI42YNDe9SJAlrTX/hrygqEiz2EK7j+C1S
Jq9NBs4X4m3ZiUTEOfYH/1qhtCzXhjLQIc0e1rqM7rqCebPfMS6ciXKYS05hA6CjRT1Vxudyxz10
Ruk6ohs62C3BHYWElwnIxmaVcyAQCjuXAeGWQXEo+f2PI0AK20F/3ymMJ3hHznUQ13dZOeeXHLbM
SBEgtw2tCxhkCVYDLrddgXW5Ik3Ez5LtqWe5uLf+s+9Eb03nBA9a8fmwTn55yFc24W4ZUZmV4sgL
A14eltGmZ1LXP9GzzA+om6bzqIPPo9OPp2hw3kK8I3d29dr6INbFwOi2aD2ATBvPqK0bwHmeGjtn
MjBlOvBqfZPe7AmdYl323DSZTk3UrgKbx0eytldmQLeudr6Ng/dioA3fd0lSnNKWP2KmMCSUk2CP
TvCFMpiBztyIveh9yt3hOE5FjNCfSsneWu58lBe7KHHUYWDRvC0BRY2G1gpkOBCRVEkHQ8dt2aKB
C4QhhkoA2EFgwebaC2nzxj0Kj4wqMjbuKuaz5MOsrwuk4sZDGsdmzT2Y7vxSY+NAP0PXiL+qAyP9
nwGVY5D7Lv8vQMyuj5EMGPE7uQRkrVSFnIKyXjHdm/z32XAbKSO9kA0A8/YbfecXyz3nre5gNfQQ
OEb/yzaZkSVNfwLUsE4VF75t6PO7W7WXPlD92G64NbO487AxV6SKAOlY7Phl832ewh2l4ihWUpx4
xmQhs8Wnxh5guTbz8Cun4mZjJLRBk6bTx4bGD4TwICH5gMWRbwZuQ5YiR5TNMH0RRqdInx2X4WNJ
Dt0gfrcvE8JSPfUB22xaqvtEfujJwlOz4pysVev72XTNi8eQEhPFTyyfEQtKChYmhyT7qju8xON4
yqgzZm9nv+Rztz7VxSyT6+SHv3rxjnneconbhMRHGjuHTKzlqbT2BO7VdBx1mx2nfrQt0a2FYboJ
upUBZadNusbz9XHmQ/sBOjDhOpJ/aBhZgW+9KDRubs/SmPn+fb/EwXUM3S/DGM8npfkt6+rxv39Y
Kn+TIT8/IPcnuGYhhIBM/EWhm/tsAcrtqX7KDkm3us+r3+XntUO7SmGvdx5mXgMDs1pSZuqJoozm
ubB6ro02Jog2nlkV8pBQFAocF/w/ZTzsVoNABeKf6Jq7pPsUnTz4yPz5OOe8TbgRFw9B0OJo9bpz
LAH2rg/umZP/jJ2Qj9ElflXQS9fWck+0Z8SU4HgiOf7O66y6y86mKKryEDuZb3o/+5r6et3230bK
bXsPb8RCzoFb+yEfi/YSO3Z7+fhfHz9MKc4XPgZflAqai192HmZEINfJNDNi89m2dZP0NGdBeGoG
xSd8AIKJWQJlXJg6b5LM1WA2b5g5XsK6vnRrmFxw4+tDUqQE4aOvSmOQDzigKDyHl48fkL94lzoB
BkzXBV60bdddaPZ476BT3yC33gOKaR+rbOpfEEL7bUENVzIyi55K54452txwKAJ7GjYcQsmpMfer
Nc7dOLHwWbZMnBKb5jxYNFYV14EBLYUN5N6pv2u33dwkKBQg7kZFhMW8+rPOyTrSAd6WsBMGRvkI
E9B96CHtWoI7Bp7BXRnSAdO0s0kxs2xp+oUCSpxDKHhAH+R92fOvh7Xqb47Blm6m12go1/uMLaJJ
YeihY53B29C7YyZlb0qLDSMze8DwOP2ayC0bMnHhkp6hL+W8tCFltx6ike9q0mUMe1R7oymXtIvM
TPFhgKmE93bEsqh2nOCUWvjrmchyMlIMueFtGztydp7JKqNnS5alfJhZ5BA2ZeHpfZ2V9jbr+er5
RkA/GI4FBHXBrp6RHhkrUg6owz3HvmfXGs/EZcqTxzzgrmwd6O7iq2Jry+le/5BA/y6vI+zszC23
aRL9vjISjjWz4V6mxECbv88pmw+nlgoY8PctBqDLyM3yWnXUApIaBX+FCdnTQ3QXLWn/4FtQMqyh
Oujrgmw4bUom6qVNZbFs9sNMbzUTGVtm3INMu33G3hTyMv/+mITLTLyS6biWOfksE3NDZud8hBlM
xsNjJXP1RSbs8cDkzWbo3tnVjS8h7U6wONyxzM/cdDSw27jFRKmQHHkXlPLUmmfvHU3NDDh7vV24
98zKvmaMeq+ZzStwRs1KNe0LdX7c66wZI20w0xyURdsp8L+zQ3Wf1rT7SrSrKObg5RtmqvjUGvWr
zzDzwUbmsllAd4H0459lEhjIZ2BbC79FhidbjIR1RiR7jUU2HIHsOhrZegzB08oShKZAdW1kL5JG
rx1rkkb2JYhFTxYLlFE2KZqVCiILVrwsWRzZtpCLp1ue/Usum5hKdjLTrFF4ik/bqunP1dSJkqwI
rkHj/spjTSku651B9jyJbHwqVj8Aw0+W7IJ696GU3dAsWyKbdRGfjJNsj7itgrizUPJls2TJjmk4
udbBlL2Tlg2UySoqXqYjBnZu+LKlylhXLbK3KmWDlX3sslhqebLdamXPxTAXkIHNFx+rHE1kGwZx
wdBeNmQE3RKQHrZmi+zPRhZphWzUSlZrWnZsuWzb1mXHPnNi4sUermMhh9yACRobuqTZJ7Kxs8Cz
ZIPXyC5Py1YvY71HlKk4Uo12C1irwzexA5xlGzixFsxkP2jJpjCTnSG1PseVJSI1imwTWSumH7EX
2TR66REOmCuDT6qJMxYfc4SdmD6bVlie6a5gBjqW39Difwn5ThDFW+qABos22tmaMV/T32JLUyLO
l3dHzIsOeNmLdrIh1bIrXeSHlfUplyaDvzEb1Vl2q7NsWQFWqjuTxWtssIHVsov1ZTX78UPEopaQ
jvUohyTZ4GasclfZ6cY1213YvTswWtn50iAfXxfWwFxUP/WyF6aO1nqpWRVr2RkXsj1OPvbILJQH
2SzPsmNeWTY77Jxl9zzKFjqUfbTHYjouDQsRfIiJnZ31INtrgNK3WvbZgWy2Hdlxa9l2t6y9fdl/
Y6T/5ctGnOgv9+KFLbkr+3KAcetGdkFtPNmmu6zV7enkypZ9kH17Lpv3jhW8L7v4Rrbylezne9nU
Y3Ugki/be1f2+Lxz7lrZ7E+s+CPZ9dP3TgeM7P9XQIBAiAAlbEAplMAELsDkXdiBSCiCbLy1QhVw
Eg7PgZAGlEraVP5AH0zCIVAXsjw7wiZEQApwsDMKBbiFQgiGXliGQagGNBUe6nBIhwzkAYvTl5iR
0VspNASWpvVI4r4/2MJKYLc+KqEntHAUWoiKBbQiEcYCOp5SReEuAD/nC0/uZNMLlcEWZzcLpzEK
seELuzEKxeEKz0HgC7IDxIPvyrxJhfooZp+vl/LCU6/rL8t6S+p6eIbgCh9ahwtkSaN7puYXv4k5
5NjpKQAw8YQ0WYQ5Icj5WQuFUoKjtMKleNNJC6eSCLFSC7syCsWyqm+eUC2F8C2BkC6VMC/WB/0i
GAw4zCBcjBZCBlfM65I98L0x3mphaFyhaXzhaqCgIGxAbUJhbhahb2CZkh1fO9ycfEZSK4qSSWgd
V7idRQieRFieHKhnErrH86U6bDhEwv3kQgANwgLFk/eQCh3kCidUAQzlQg4tIESesESZUEUpBwND
OCP0LTE13a8+AFLwQSIJk8ROl5knlFIpvBLp5ZXZAgzTIDTTLFxTJoSTK6xTLtQTYJe700JClcJE
0a4mDRJwUgDcEFOgU6swVCMwVSRUFUUFP3igwFm5EFeBsFerUFi98FiJkFmLMFqG0FqVcFulEFzm
fFk+iK4YtssSyqsE9xopDxf6yxMOzOAZXQoZ5gkjNgGLkQvfjEKPDcKR+UKUWUKeUSyQnyLhzRhJ
5W+pMGit0GgfP0vK6fdESLWPn1wQYwnDVvHGH4Vqc8HbCBvPr5MQb1rYN8Ik+jXi/XxphIyz5B/n
D1pOuLnhjSve8hYJTwfEHXAWBcwjLXNqhbpzhL+zAPE+fpUjbJ6AFjvo1fUtF3KPGG9x/viPerA+
RHKKjxRIvwDk7+NXhUIB5sIDToCBoxCCyD1+VCCDibCDLhAhyWGuz+z9tPCFFaBhU0G/Z8IeVkCI
ttCIhXCJDYDiLKQiKZSRYxSn2gaMEUY8Ba1+5JTJ0I+y6G0OqrgZTXPemV4Es1hJVYuwkb5QkozI
ovMCOEmngXvJfJzSaIWFqxTCchDWUgl1aQh/GQmJOZGmVASlWWIah6CAYqTscpty66Ihwj4MQnQG
wnZSHoaEH9yzFu6zFwI0FRZ0FCqUkD9JNl7TthCjnFrQw7A8peaJ3eNKeLTL84cmaK8lwGkm5Okk
DGr0QaN694PQqb1wqnBlC5Mf2FUi6VCs4KxxAtc6COHqCetqA72OQr9y/2luBUDsGkLGahDZRFjZ
nG8p6Vj4Wc5sxbkWphaPd7yN6nsT2DYR6tYGvx19YMXgg8gVNncWSpfemcdFuF0msdOBhSnmEZje
GC1sIZRvfrGE+fWF/vWSdwMYmJoHmAvhg2PX+b4CDOdCDiPLP2fCEhMFPC1CFzvCGRsAx/UEeUwS
GBsgMHIiVHIofDI918vuEAq1zNDnyZ7PvdDMzeDhtUdvFnh6F48Qz/Eo7DMQdCY0tClcNCEmDg/W
91KIaRd0ehCG2g57hyzZVBN0JVdN4MXeRGyMG6GvDTDsTHjssYtfmYM8sXetTygO3v0PdpuJXCA0
N19rgzoNCO9SWO9RqG9QyQc8a0wkhAhfhA1f1EMNKk6LxNe+QNPHdx3psc2w1HushC7nxIwOTohz
kNmHGgS9Fha9FShd6PRROPVFiPUUdD0YvlpCsucg7UT4gNGEcl9X7mwV4HsuBDziwC9Y85pdJXT8
6sHJU0js7hth5ysg+gaYnkGnPhjg9bVw9rUQ97Ow9/AVAFpe+h4Tot3JwTMRUn9ZjiwtaIQRhr8W
mF+o/tlhTswnznCl2I0IF+w/zAqUkeQBOkkGGJIRAKXW21pyAyYJa4kRSJ7AkGRBY3K7Zwt2QeTE
3p1deYpM4RAPNvm3MCD55Fy7fODbJakFAmXRHv0Zf1Z6nDtaRtkREbXFUUihKjlI1BzWcx344NBM
T6jwmTcoRflo8WhOMhfnzh3md6ZVD2g22oMVBoQa1zcahD7Vjtltm6X37qYmuFskkWH6xY+QiAar
3UbyCt8GDmZMtJRkOSzrJZNsxywpDzx+xo5TIw8STQbE/EiDSC6k9u/pwmo3piRGasmOaEmRcPOg
9YyG5ojSb55bg+RNcoInWhIoBdTytkdzX8COoPhoD63EVSS3EkiCBcbUzpyzRbCFxOoOhxxgoGRe
6M75Ek4LCinJw1Cow8FFIjJEZVbbRaax0sEmKZqEOE0juRqNCDhgp7txCX9J8maTm7NGGcKRmsfH
RNvURIiSrE4jqR2yRuBvC8v0ipbH+7HqAS40XzvmEbbkfvRHAkjnT9rKhws72kcVhvmRHE58FyHZ
uzChbKGb7wDfqrPiE7OQlNEyTi+055lH5RmvmMDXewgn3k6STkKq9upIXskkuGQ4j0pyTBh6XT6M
yDZ1jHYVYadQUk+gGp8GyUH5BKJcSUY1kpHSkpaaus+zpKcaYlTGR55KklWlooZRslaJ/Csl+auF
RxEP81ByWR9nIIuo1iCZLbxLG14d0xOxUbYVkuyqOWZoyXrNkvqqiH+ZkgNzfa5BimgYaaiC2kDS
YnyrLpbkx2LkmUnEPiymTHJjes4Pi1HttkvIrBpeHZ3bNd163cqF2fbKDRAeltG8u81Vfe9NLG3m
ZmzOXusxCMZxsUkHIikkgogKhMF7yclFT7nedx+5OGp7SMnNkpcbJTnnSYaulTRdQ6zOkHwdUR+G
+JK5a+ZXDk/doydpPFhECvwkoWdIVI/InivZPUdSfJBCm1ZyfSNCl1Pnlu+zYT3ETk30LzUPacVc
ufZJBUYFdyeCggEaf8kNEujbLvPQ7Bzd/kyIFmrJGLaSNgwkd9gSQJx6koghkcSVaKIjGUVP0ooI
6naW5Bd9gowjgUYlyUas8lhpe9YQ40DucSEAqSQJ2Vf6WLUFZ1dJSVL1fDCN+RMSLkTUBCnjfP3M
DomHoWQsF0lbzsQuU8lfMqbGokAkU40ugRkymp2kNSmd4hAQ6GsgSU7uaisBStZA7KQsSXvakvtM
CYASuPX3U/llkmQodY902+DtlMxoOZIeZflw7CVPakmytJSMaWw1wTGT3OkqCVRLsqioDpc9+Rry
qTlJ1VUyqynh1TkZsJ6TZtUZM9g1eLDLot4aknj1JfuKZB77LWlYJbnYqDY/hwHIZVRmpzGmcyAa
qZWf18e+nDim4aMe1tnbl7AuG7onLsygGND1+4qVu+RybRK6iHaweZHZzQnvxiEp3lnyvDH98jtT
m7dCsr6NpH4zLolKcsCBJIKxGdBpQEi4JCw8ERo2JD2MpOsnNQQPja05QdBKQX9ZB2RF5ngifJxL
Crl0jefOSV7jWDeHfmbOZbgJ4eKGgbykmBVx5kVyzWQi9dFzHzxJPAeSfQ4lBe0948or7jkBkY6e
mM8YGlQH7nu5swlRD4Spi5RUdUi8Gnf/rpC8dWx3D5EksDVRbFcy2Z6kszkxWMz8+7MhyW3ewd0x
I8yNB3fZhxcndL3PLcjz4jXs5xRtYyugkE8gPP1IhhMRn9mVIVwlNT4RH+fP/4ro7NXIs6+J5MsD
guZcCJujkuw59RV7H43sKVQ53rnk0+RVHSoCn7Jrya57tIR7XWuctPNzdEm3T+ty0pJ3XzJjM0gC
viMKvywN7SiS2aRp7UYrMoNRgvNsK44u4R5fEvVDwErFDXVPvHv6nkvuXksCP5QsfsN9noABxduS
0y8I7LeS3IeSXHdRpvYlof5O0v0VMX9mtXrPg7/j6I4DgCLGz5mPFcATPwAdPvzHKAOoOg2fWyQC
rodNoBOvgPYtFBHsBo+hWAdC9AOteAg6MRIUzoslhoIRVQGsSPzEGfaLFotBIj4D2t1pnABSM8R1
oDDBqmsiBgRXXAg2UgRD7AiOMihGy/qrQibJ9V0swgGU6WTIZ1xF1js0D8rOh+0Y416oITpAAZ4W
sTLAtI57U0wN+Hd44KzYG5DSVBwqMDpEqB3oDdhO4nqwC6wPgfgfejFBrCghStQQjOXZ3hnrt1qs
EQ4XDT4gsWvgk+CwWJ06cUwYYpuYGrwTuYuBohQXxSRWCoWeYhZPBS7YaV+/t+grQlkQe2K0YBbt
U+AqlgvxXXgf5gtxYGRiw6A8vd/SXNjvfXFlJEgzUrFn+Gg0ViCcE8fM+o7XaSumjU6cG6OO3J01
+xtQTPRabX0cYwQdiDoArZ44ioGzMasbxeURjSOz/Z/eHNFE4BC1hzb9YYD9dOIBYd2Qwxm7r9Rb
8KBLXaI9og1BH5KJR6RCKBIKoTvXDBY5qXxvWfaeFx18qQlpQz5O5s7pKJJGUZJ8uEqQlnQ8sU9T
eIvjYr7X+OFOqNsfibFTZYnypBD3SSAWlAEdClYW78x4mW5HBg4nhTSF/BzbYvGoIFbGb4hZRQwr
jOjV3hTrCo6o5ZyHBCCmITkELqw15Nh4C6P2COuyPlIluHOYGlPgp5/WAlKDolTEOlX0K7UYwNvA
y+wbXjm1cSDsTADxbqS2BF2MFnFMh0GGZypKYJHKxNhlfNHMpCKcWWC0OLNUn/wzG4/26mKm6UVR
o3mZYKwZPdQ1yr3xoXENRGkTitymF81NKcKbGPMNRc0c3lDhGG7E+B1nt0hyONdL2AVxjiUKHdbu
fAOQ6tjqGIhkpxbdDhIqFrPJvhURj2M3t8bRRG1LJD19JzrENblqEfhoUfmUIvVJRe+ziuinw/jT
iPonEAlQKDqgUcRAJYYgzovDdraK5oQ+cfRwT+ofTuwo/p28orAMhaIbykQ85IiCyDMPsV7VfevL
kbxEMtqKsAgaeL9iMOoAtHdl4n+qU7TohWiOSAV81niPRhEgjRBqjFqQInXYkQLRJBXwzYjj2i8h
BqUsRqVkp5liNcxpXzRL5YdwCfOSKQqmXKbSvWiZahE0DaJqMkXaVGJvskXjlIjQqUVqSt+zfZW+
v39hyx6qHTfXP3kY8trKaDyMLFricUUVIo3irXvPpqG3/jdR57XcOLIt0S9CBFDwr/SeFEXZF4TM
CB4omIL7+rvQcSPOC2emp6PVogigdu7MlcCk/n0lOjvP/gyaGiBONTN6Ss0QKthe3/2MpbJmQFXT
MJRCrGo0lgq+2g5acyooCSbQmnhLRUlsSLbSDT/DfvjP6oBgQRPdGEM1d/yA/zIZTI7E0h80P1FM
2mfnoQanReyKrzQjtuLEOakZujU/aZfBZNGr3lHmGlDnoOJrWzX7aUZ28RhzgFvGaLrgvJwZ7KWU
eLIBDo0Av6xW0fPVLVkQ1+u2ZxPuz3SwGRMWGeJOQCLayhkhFsMSy2eoGGW779qUaceA7tiwjjlA
G7P8k+iLSnMqHhrgybDvPKc+wLJkRpdVNEcnqXlq4ug4oqvCV4D5L3jWbrIZfebCQAtmGBqCdbKu
4aMRuhk4JkYckjAizXjVbIapzTzFvJn5avqMWpMJtTAJveYQ3mlyKOn07aY4WQpZjUtfyEccVGDb
KmbJMGtIIhsmOoawtnO7D4W3LF1m8Fs3I+AiwmI8FuIZDQfXLjkwbmwqBMCj6+C9S4gQys7gok4o
dXdF9QkGjVNXZN+dZs7/ZsnFdWNn2+lBv9WJUnGSuxa1024DwRY+D8ObXXXH0s26M1iR+to0EUme
xNn2FQ4KporutVFL7rkqqC4EujYWyYQlwv2HYPMyg86N4/jvl5JT6vdg9oqYS1c4zwbghm3J+iOk
ahZsrHmDekJ6iHOG047kbo1fr8Af7jUKpB+HV57u5DrHZN/TheD26CqBabirGrzriuLOt9CW6TMH
4icnYHYajHLfCEi1WtREt607ajyWQe05SWcykHpbKIMBsU8cE17Zb+zqp4MCSObeOw/o3ksrjzGq
l81jpN2ZP58MESNMeXFwOLHuSReYuGC20tMBB4s18YxHtGJAiaaX/IayA1UzQxQpyChnqGI14xUx
eZdkfLLJW7YZyWxwP8mKWRx14x+ckWU3rEZges0BXNOrnDGOPTxHHyXbDV1cB9yqElTYpTPDH7sZ
A2nBg5QzGJJKyxdzRkWqSb9rfq5vc1ZXIQ/GVAYBYsxc5z6jJnGp2ed2xk8mM4jSnZGUzO0/yK9I
fek1naGVFkfRRSGOEIHSR9JWzwK+ZTiDLsfprMehsYeC+K4FtUXUcDwYAxIknJ19Cy1zZJm4bVBO
iqFH6taBOlhDszHNbhfaln61PeEeWNZ/uwbJAOlhiWno3VR98dYW8uhTwMKoLRbxlDJFTPFBhBSe
UXWccIOCS2ozE01jRkViToKvM0f2fhnhchCh2dBQB8mR153xofRkxQt3RopOM1w0nTGj+QwcrWb0
aDlDSDH94zyYX+SMKG1nWKmGOR/IJD8WIivR0Z+hpjp002HGnJb/gKcz+nSAgdpWwFCnGYsaw0et
ZlBqT+famuLxT/6q3nzpiw6oagBd1Zsxq5rL8zUsxVs7I1gT4GKUMWl/rgTP6sygVnxmf3JGt/Yz
xFXNLx7JuHF2iEjSB/tObv93hU8Clw1yiYZ0UcyY2GQGxhIqWTQzQra38PUGMDzHGS871PGZjvNk
xs5yQL51M5L2fy8jlFpvxtXyLjt7v81pameVUAzla5oSHWJBER9ZMsTHjgrL1egEI4YBC5dCnPxJ
cwTvEoyIGqbprjPQm1rvTpjE5genVR30EFdnl2TuqnStYTkZxMOyTq5o64T+VHNfcVk+tkSF1soH
sROEGLgxF+2NJjxUfLbWXUVKrJ7RLdzEboUaqp1wcVPA0rRWnsEJilZr9Mox+Gjt8rc3ED4ikIab
QNeNRW0UyKHhJlbts54oBAcLyTlPWgZmD5gKjpwlJY1Uhrjp0dML/J8zjs5p/pou/KkUBQiTK+4G
Q86q0OWhonZ1qc8ZOFV98vfPl2UVof0k04s90ssAHQMlMjHuteVUeyno08rjRq60MYrPbisk1Xvj
Fj0iWqiy44mYFOV1mJCUN4XZye+qJM5uaF9u7tr/JR5G9jDWV0FDQUOJoZniLao4oSE810D07inx
w8Z8NgxOZWMjYENEDTwi6eQ/ikVVAZZYH4b/RFZeuhjcRXdFa0VeNs1+Z7HL2NR+kFD+mL+xFqjP
VW3cNY3WiyIonTcrjs5VNmIK7nTtNEKo5I1TUJBYlq8Mt6m2RK7kJs+Sw1RNd00P64tpFldqo40b
pNrKlQd9RKSXlQYNLcp79NA0w9PUmqwaoPsj/09zbVCPr9OIzz3DEN9PgGOpNMFWMkLQkb0UASRA
23DORjtvzgq6LUYMU8fY55Sjekq0ofbi+/W/7Na5+U3k7LEMnIBXRztW2NuQyN7KyyGv6ibz6GRg
BHaMpt8UkZetw6FCjqbCbZV4dU6FVfJU91a+0YhJH7SGnYAKSsD5fR2twrL3VzrFBLusGXMMCLQ5
lB0DFcLw1yB6cdTi6iZ9M3i2Ij6cuDuRts1LBTt87xlUnfP2GRZCH7VwLcHTuTVyjC9enECJG/3x
Htl4GrDSX6vUf6/8Cl+DqENulxQ/6f2QEoJLQzrOr0QWe3op008vKp2XqNeiS1foPyZ0OHPIzdcg
K8WKN34p2jaFJab8U+CY2CeMAYKNM41rVHussjaFGkiU/pa/MPBfi/9LYkXnwcHSUib0ZSrBGkI5
/BaCbdqqGy171/ohmxbDAo/VJHQCE5Q61VafIG1m+XackhWMyWDhlxhN3PTdc57xsQ7M9i+1Pl4h
CPS7DjG37puYSLKrHWhTqzta32QdAYYLKcqbBBsPhHcjBOymIxNQRIctacBA5tMzFfR5cLB62qU8
fwT8wr2TgjBzWnLW4gKkIOHAHM+iqzLPUgrYv2Glrew2fTMDo9pyiTinei4Csrrn2kKUL3ZpgiG7
6RQDWAhZPjGbik5Pj+ZeJx0IAnOuFrSsZa4hT8n8Mo7uNqJlgSC+aSwYgpeQ5vuTL4aXiYtnX5o9
YXoPcH/QZVRpRFCASdcG4AGtE4RRdYh4V87KeKXGq9jnVv0GYUdsCC9Ac8m14VbV3I4VnvEDxNEA
s03P4xhplwkL1LWiiEhLOIWXI7B/e44Za8XULnDlxyRnL1HrrVKZxfdJ6j1x6oE2MtdEkyA/NmXG
WiN/e/F9bTpEqbinQ0UvDd0M/17+tTRAGB/m9oSG+zPXJAdV/IH+pinxA4eD223d1n3N67i/2qNV
n8eunZ3YS1HV0adMcUNHXQX4q+dcPHCvXAhNhZ+T4e9xmQZY/LxgE3eOeapEve6AhywscGnfPlUT
ZjC3oNoOLQ/+fIsps81QuslGp1zObfv6dUioWXaoLkmSDxPHOta8vltPBlOLqk3niF/pRiYEsAY9
LUsr9spDw4psHfsvmadHj1R657IEKySl8+H2WYFkGqOh91G4GlhpH60ISLuBMd/IUJCEYAJrNOmg
CsJT7PC1KjW+QTQHhCMyk9bzerzJzJ+3+MfRRtBnKCILOxnpjWOOv6hzZ/ZP+tOaoNgLQLzo0iP/
YrLontFzYio2SgcrIiU0WVu/6BGOgKhvQATj1aYEQGyxe8szRhJQvBWq5xskMnWJwbu+oJHS4hhR
d5pMsngJLQXQCTv6orbsvcgamB9B8CK0BmmAJBHLf262UZ1TodyUq1A61pHqZVLZEeXytllbG6sK
+0XQiunR8iuJ4x8Il5crl2FrZekYLSnXRZ6uo1fD61+VYenPtZv/TD2erUoV2ZUu+3ci7VuXZfC9
qbHYo3PbF/Ty0HHaD26s1cqcWmomIPdtLRW9kvdBipW+TpO2Mu+GRomUMdoEhnvvKS1CscwDMW6a
TksuYX1oI07zVcgWbRpYK1HmIrc8igAWDUF/drKAHQrbsMjg2VqnaplS1v3Rhvgk1AiMgIvS1MlH
NHpLtMoO+w8XgbeZ3OJodI04Za2sCbsWcm00VbfqMX2erDaQwC5CsVumPHPupZbY9xC/46YYTU4h
QltE+aSfYzx2S2Oy6j33NswwnReR+lT4FMJwC06IFA+AuXVZ07iITEGTNR3Ca6vEIqhjK65j2950
jZefY/ukWH4naRh/saGYuLJ646pHXXzIzXzaFNPaliWeE5GydZrUTxFilsqm4WFTprqV+EX9PjKJ
hzvywfP0qHjT4NEYHsXzSYVczGUoY75ThpP29u/FsCq4eRMmAm2Aoa4lylkHdUUw2KTnKB009OSE
EziB9/i9VLTO99hByPrsPdm/qCRrzjCDtp0RqAMBf7wIho+FYpQhTTLNZx632mHCCnH2K5psYz+7
5/MLDqyVLkT6SfnifuJZydXWfSONBYceQCKtYR5u7tG5FO3cS0NCuzfGfdyxzB/DFOx4impfioqr
Y5AC2s1UrLp+1wyxvIBud5dAYK395NMxW48eJ5cheuktbAKUtUPiGvJ9M3g5qFk9ok1EEiGqiZZk
g3+kskS8Vuk19Bt9N3X4Xow4uExOn10DYntPfT72TDAGrY0DjsEW8ubWonymSJ3hze5hoDdLrFLx
c6Trb/FoQmXASQe2lE7FMrS5fRXF3kAYYEyjfDIIuielpu5Jlu8lg8nOMcmW4YgYD60T/nEOjdcZ
cL9tlpN7qiMXroPPZiSeW9zyjKLOhE3bKcrjcxGMTL6gaJ86YwifQlALzJJtf+39mGjf5GG8qSa3
O7fmk13CqQxxL+vc5jFbROMB8aeB6OM+ZBnZXBWLgLnloEwlN72oCKmwgLv9e0ktxhjFvEoovD+M
mV0+CpWkT1qp1qMkS+5VVUCmqirXYx96T0HGJRUE8mTRuXj39SECBlWUF73TrVcV9OsEgPjBdRN+
8K2eY5+FkmSn4w2DGTojIchjwcoojmp9zQbX2TmWyKFesgt0g+JJCjNigcdxBNFWHCtvLvKz+WZq
7ICbNhx4bgSyPEpkMjaqhr0qLFecCwg+tUcVEyfvlLtJyxTxZcfZUUIe4nxJp7A1sWLE2rnMSXa9
5gT+Rem9OPO5iFNqQTZSDGuuXLHPQtfBzOl/6CngfrgvDhZXtrFaqnU79hTA8EllbHXqTylsnV5N
0P1n6iAgJKt9jNHhMvXmeBmF99WMhglsNiz26YiJrJ+4cPOSiGqs5f2VbXR3LSbLQ1fQjK0e9/k5
CvRPk/Qi2T/qBLOCMqKk3riVtI9mOno3UgHbcqKUKS5pOMqwZuD818U+ZZI9dgabuiaOp53TxGqr
XOPCbbX4rHQXfNqkrk1fufuEUOZCjZW9qRwQBrkX+tfQIS0YtfJYS0bpzlEDyuXwG5RtsB6ERmFj
RTYVCfAtBnmJ7BJiEV15xagdCc1uhilgxjULRquSMOukymhrZeEb4VW+Q804m4XNPhD6wa2J0mkZ
WKb+GY/BDn2t+8oz28aBRWspHkMudIerIVByma6qUmMZOBJoMDF6J2PDLyr7zSmTnT+Wq6HpH13n
jxdhtM1tVN6LgkZ56Kt8WBeysA8O7dfYh/1qb9U5n9R6cM647vhKTo+hoLEtAPhDtIszXSfQxWBg
j3pzH0r+skjBP5gQnk2OgYthikpGjdJblyhhlkmtQNm3zUmkdbWPY26lwag2VinYexX5DWZsotK/
PqSuZMicsyXUinJB86XPunhdq68mRF4WRXUh4+pd5q5nkmvwUazZ22uQtoLON/cSdHLdWg44ubA2
FrrgnET9E/xGxotPr4hQ3pmZr6am9KvwLLVgun7z0Ym/QwK1i8rR5LPpNek+Uv3s4yheTdbDi5JY
29UT+toebAyj2TQTAlvnOltPit5Ln1sa0MH0RCfZqgFa5vyvradFpyEuWWdxLsFekG0Kt20PMUGW
czi/NLRg2ja2D2XVDWUR3bn0Jp3eJBNw/TjbFbolw+N0F6mdnDFEk67ULIw1tfcEjQUDkUq75QDP
gjKZudOybF98FOrV2BNdSv1TVSJNROVHorfOxe3qkcs08w+B1AgKV/pzXhti2TiUq/17CTsSc+BS
87h8tztRbvrcguHLPozyv6HG8ZZo3zRTLQxnZOBmGd1LsL981p5yP9AJ4lpnp3DEhwH7iAtOWbs8
Ch5dEUmqBIJ75U2PlJLdZ6GXOcS+AdgG6ay126j2qRtwVXs8Z+2gvnVk2ENSCHuSNngxMPQ07Oks
ne+xz0F9gVZ9Qcc21o6dQAQKePvkpFvnloFy0bbBDaK0gsfFDiv17WGLS26TOnUDaau2nqz2ZYgS
CCO5Fnw6kc9VHMbJi4p5sAlq4+CcWcWihohzwogIJNMW75mvbqOlJfesq9N7qGWfFLlZWyS5q5mX
EKfe2Ek2JGroUvOwsT64NvUV76KxqURYMEB34kVxc9xxI7EfDuPIfBuFJl+zY6hE8VI2T12scxSN
gnNp62rlmIiQo6FH7xzooBz26jnCOr9xs6y5mMr+qt1AA9DXDVdnYFNk+HBmAUAggbkldxa9Dj41
/0r449kpaJkARYczs+kuU1JprzhKcfyhRSMHwZMeCrmivoFbMk+LOLCJvEdT/JowA2WRhhSZ5dVe
NDK/xAPqXy7BS+nmKQzQtstC5Ee9KakqLLub5dO/ppK7520aQjAfPlasyjT+8yfXO/FNnFA9srM0
NHa5vCxM6tEutGrbF6ey8YdaFQ50hjDDScpniULTVr2+E/UUHghFyFOnOeZc7jBTvzT/9u9F73KB
C3pPZNkik3hqdDQJpUcROZIZuYvKdsYaCioIBwqjbX6Rjb/rRjM/2+R7N5BynZ0ej68j3pwtJKlw
XTGVclDlfi5jwXKmqm5kzHdKuhbl5QjMk8WyLBbMY0Zu+VujQdtJ+UmtO9XGh9GdTpw9oCJyLdJc
TL8zd8NNEhgviplqr3Uif0jP3bqScuC0Z1Es+9I91JaJFdSchc2iufjptLBj1VGT6NEhLcZpWQWN
C4rgb+oMe28aOFB6qc/4OyGMleuH3qLpnWpdmoyNeuWyd+K0DPu3sIHLwi0YB2f4rvxNVLGtMptJ
HDzXdHa51eNeCZ0Dzpt2adQw0ecubt/2wCH3V0FjxZ4tUHm33HTLPTTGgWvK6+iLEbpwRWpGYG+U
oYgeVHseFX5N2HMUppCyFyczs0Di8tlikiXQaFvt81jC4/XzElhz3HlzR2B1Lx3n2S5UBCNwfG0H
3YEM2PEbPBYpxSxdBjob8tou83uT5D9ANz2eIVayq1WHCo3nBK9IfdGq6p3cm7mTpkwvqAZX6qah
WKLGbXSnbx9ta1F5HevRCoJxdczB3RzrBAWARc5WSzPt4MVKOzjzS+XTH9/PEXEs4acJ6MwpQJxs
Y+Ec9ACfT0d5H9KhdrHbLrjw/3LKe5dePECSDDzzMrlpRf14+9GIoT3+ezGYC2kRw6GiSy7utIyp
+QNnbZnYjCSbifPAzujcd3ZMMgXlk7Ygh+P2VO7sEgdGVqj23iYNAek+L7fUqsMpxJJGAWQ60YzY
LYiYtg9BMc7K0Ew5Z6baR44nGv/RyBLfoN+is+isMe0xW7EarDbl5JmI47a5H8R4ywaEkyHiiWGU
7nisHVztduU+T6WWnRKjf6Xjoaavg49WYdgvOmtZ6lzr/38R83/WGj2IldJ2Ze7y8PgXetQi9EWP
IoGG9T+4hGXejN6n76ltKW+dBys74XtZlFK+6baxCySe3JqlH6qPvySYx2ZTU7TmhOFvBmtyodir
ujlEpSBHG0IxQUT2yVq7jwK5PbVivtcRbHYz4iIxILvA57O5RUhAyG381gqxY65ZDmnwN/EnL9um
SFcM5+t/vwWVCnNmlf+XvlYTlGozqtjhSMUD5J6anjprFRtAgjb9klpKCaiOQOsgH0mfv44sN5mm
PCofNLko6ZwcSJovvAKb7CicXRB6m0oLfmY/mpWmpyIPPrwyvDpzTEcb8nVskb8sHf8tNqY14Uny
S+NYg0WYPpSqqNSuun2MYoRcS910xOU2sPRfdHxoLjFSQcHDCm/Ksmmjd0KAV1NUH5ykOeiEnCSr
ddvaOxE7n13lv6jaOSPsHRqqxBP0W86C27FGxdJd4y/y2meCVR8FWxYUjRn3oD0CV94HnQakDrid
YdKZkBmYsnvDXndsk7CTvrjcIri3Epg3X63AOEdj/0CvRUJ0f70qGPahLeRC5j2zPgh5vpar1lbh
8G8dAHvX+lTdk9s7X2aHFlJT3gwrLMpwtxFio+1zNcw8boWcY99zI9tTlMDiDQXEH05aGH13E1fU
VJAwrAvo4IgAC7sSuFTem7r5ztKsW/c28Wsj2HOFhovAiX8EiCBrkG+j9IetbVlzn4H7YkScvAYv
vJqhdu37yYMULTE6iK/E7T8itGtGIu4CPEUOo2e9xR2Ld7wYfIFZbavRjDZlMP5QN27uXVY4K8cq
UtZODWf9obv1iNQbbt1XJ1NYz1OpH7p0tMAJJO9tQkqdGifOh6AeVyphhWSzcyXtZ9zTVP7nOwlb
gcK/GY4bsdDmVJMyqiR6XD5PegQgZj2SsX1iYGRBxd71wwBKsDIHFQAD11/ZicLALAlgp1O4ijOV
zcocH6kYriV/koKJ4J0yumrmhtSS1XW4jgvjU7YH1+IEHYaSNwf1m70P1C5aOWj6itiAx+pNC9VK
5+mwkIyDBnW7M/PzlheUoxrZL1oPoWJn/AO/9kVokMcBv8p8zRoLyNkEqzGJOPzNv6BbHtZOC2tU
wIWV/RujO9wu8Aj+y+P83YaJQOrkyKdwmeo+RlnBUa3GAVWOL0OaPY9IAxXLGFXRcs9YJeLwTYyI
Q5SU4WacO+T3aVU+A9R4Bq5A91p/7nUMT7gi33ios79AkBj/dGWe4Ee8WNawx6q1tbGX/vsjIsms
HRfZPcE+P/LPSmMDQ+j6L7Lrwwh2yjPDB07vx2h2f5lwt2xL5zJkNjSKeGaeNqyGaHqS0VzOqLtr
yhWY60pavmwegtNv0FR3dizA+JwmWhTvRjV+xhPGYWG6H8LQjpkFAr3o90MVfMiKKnq9AIbg5zdB
tngB3QOks/kmQGrnnkFwf/x2OGdyNBV7q8u3qcOCKacAYDm1JuXw5neSiS9N9b8ytu6chplYq4fH
MI+Y1nEH1bydaSsAuMPRrNNLYwcNKELto2/cvW+GHixKm3xNSGlGnzBmSUg6RbZpQuOLP0/5/zHv
/Qfc5m4it6PXr/1qvkUnIWT4yH+BDHDjqbz2KD6uQpfbprfJPK5UcAwI98/QnyB/WAAB02Om2S+O
of0GsvhUoqRKQCD7GdCO0sOANcuR9ndRFg8z+iRQcMRA+hJI6zeIujcKoCkXaMl8NpcQiR0RdM/A
uq/NjDlW6LBC3OEjDZy/CFgBAy9Y2x4cNI+vVRSNCVu29mgP/qvVzglnBs2yBoaRMddNyiuWEUey
OPOvXNa/cchKdrT6bdd7V+8ymQQcCpJ9sMELULATkz7y2MIbUmwhXFyWm93sod6pSZ48ToyLf39s
lIi9blZ4tZ0Wy0NR/k7yqctLCHlp9VcO408Z7/3MqBfKJ/AcuM1ZAXiBKRYux9BlfC4Olvfc1vYi
0ttqtq3+ETW+ctS50wJES6bQP9p6laTlZsiLCyihd6gbeBLUOvFGBJ+IvX69VYa7GWKXcVPHOcv5
u9hTtnXMS42sfbtNGqpSbR1niHnTbLjVIGa1AE4Hglj0Xtcf9H6tcPKudWayxHGuNeG1wMv2deqd
LJiICXtDKdj1jy+i5Q7im+V786r16uLo7FkShyyPmx1ZcFHBVHfIdKxJZCn2pcdTqbQbOLhe9tEG
8dOUsx2opl8SdQgGdhKtof5QVipeUCm/a0p3l8M8W2ftXLPgoxM0pAEAiWBu8m8RXvVFmkcD/uLo
URhwLulJJmO31djNemMGmyo4VC7sFUlA02vIzTuSB4LKD4aVfyU5t/U2W09Cf9i1dUYYKI0gXNBI
my7w4d/nQkzepULXdgCIXskbjQs4sV9TtzPqpF2aVgHRnKX4AgPdV7Lm4UXNSm8+/6Z6f3AHMCfJ
+BHq5gXWTLvw2D8PPVtCSyf7NZCYkwlmtfFTGtzK/0EcliXdC0Wm7zK7/TSL+oU2i29nxLJg4tRq
RPys0Y45+M1f4Ppf+oTzvnZXeta+sDe4+bm81kn55sYXyG2rpEz5Z/Zu4kl+xfh1rV3iv3AkW719
liRH2jrgNph8RrKD9hAdsxiUm5HeUz4ySjG9WG3z7JGZWdnyxY56ON7OmkzhYzBdsuTdVVgEW8PW
vHPs+ab8CFWy4sIen2Wyqs0I09vwSYAyJDq8rbLic8rzGkTpoC/dot4nIAOqrPO4wvxnzkwv6GQ8
X0yfx4/LzBvoz601kiczHg1Gm0CbfuwovaX5tIVN8+knxoswIIKhADkNI5UPK2kB5fdpnBiT7OGj
FjafjSx475/ogXlUvv1rYuZaxJ3J/TXdDpX549hXM0r2Zlj86CH2zL6p6QQIxwPmfUIyJRr5WHBO
1n0LClNLbRxKhybEf549AD9DX1v4xfClA93Uuw9kEgyCnvVbVq9TWD9xn3rYuXFubS5Et3iowX2d
gu4VqebTGPVDY4w7icq9sBw0y5KDYhP/2WbOoSrKnjqPskoxX0G1+RE2izhGZeREsjCn4SsS9s7v
AMuUInyKQtAmOn/DVLsaqv0cNfARulZ9BtqpM3GjBQK8nxvLa876wGm1d/LT9I0S+l9kMUU6rlMw
C/BJdoV1NPRsK/P4h4AAZ0Lth1X4U7sVXvM5RD7pJP8u+bRoPGAmPSQSUeM5xp2j3OzNQJAEA9rA
AcNcGnbh1R+am1MnM49l7+reh8hdNCu/e0SmsxJiPDkwoFhbidfG4a2vYQtIx8e7iaDV4K/oAeeg
9XBJhvpEkXDM0oJAP4iRhBiJYNndvCCAfGl2+1VXhPdN/XvCRDZV8k9pHLX7CZc4q48thkruVnUK
JCKWi3jI3wrf+kkK+9fQnLPOzWQY+0vNOM2HRrtVib00Y4uIZirPBCCXdSePZEMOlqpe+mr4Du1q
oxLydXMfsdOW/IBaDvw2u9ncQm3BKXDPiu6MYHyPM8LLTphRpAPJA2nHmtqQ34bTNMz/6sojImhi
qmS4aHiSUwn4ruMtxRxO5lKnXCrrsm3dGhx9+4FbszYskVGBBxo0rqH757XHgdSU37ZdUG6smwsG
EH7iab3vfehwFWZsVhkSnLn8SWE29YCV6M4l/jq2jDSt2/0Y7lY1Joc0zf/LsNdQBM+FobvwhdR/
vsy5LhPtmvTGKio8LmEQCwtd/UY6JhGqJr7Y9kFy8atdQ7CrUEScDBHi3KalpY5IqGsGP3lH/Rqz
Dx0dB3Z9kd7Hgm+DIPdIDl5/jF73Fwl+H+xzPoyZR2lYOyyKJJKLfuKd6TPnGGUg4vHQTPNtYv7K
g6+I1WrPfURcNJjs3zb48zruTRMGD/LixLxqZbMDJKIYWj21T8NjSElb5gOZa5mbv1qToUIOaw0f
2sKsy3e/HCkg/GfcnPRFYjUAj6foKVDVHUP9wBvOl+rxJqG2p60+zj/t78CUlynwvnz3lZ3CR1v6
XAPwvZDA+4WpZRFWTZ0segLnMr7Y0+xC168ZmaKVCF22NwD5WVZZHq5BW1Po+PwHzo8gz5ZRyTra
8zD84BnyhHGMW/0b+PU9GGscc0wKVZTvsRBAR470buZJPZXcEiKnv2uyeRUeD0hqWrB0vJmaj9lo
7SThc1ANeIdz/6TxZCL5cxDl+AqibtPP3YIJmAeAlJatXqqJL22M3WuL80O3e2IeRussEj3/GDCp
tx2Yh654l1qZLJllwCkb7Y4EN1eqkEf8G9+RTYozVwE8NE5TXZt9ZpF7dtz/ZDJAJs7/qsG8ExN/
V6p7pGl1C21y5wFYfG3XaViH4Ny+Apy51XH+GHu8ODD6tW7kQzHarwWaXNC+JjK6CE74obMllFqF
zs3BV0vEx0I0ya3/igkXa9o9sJX8pzsQA73Yu3gq4Eojf0icRfosGtlskmjVBC7fIlkYGqUdU/wk
XLyB8t2M+GiWdkJ6swWT5EcLgXFrQbI85rgyGEsIjNheGY+a6TUNslfyymP40Pjbt8K/g8VK8K+z
HQ29lcQriq96pUZuB6PXsltXLOt+Y+AtbtJtdMEFmY9Yh8vyWtgRhAd1gAQPCxAnOPA8Mpqcod3X
xvM+BpE+kznCPWirvSucm5ew9MFHBvSppwWB205nt3ju4QmA7Su+XKv97IDhF1F2at3hPPX+Rbnj
ztB7AGjmE2/mMYU9g5LWvqdR9XCy9ham+8Z8IPdeOSL8CJ9GSxK5PEcC65Rmf87ENBI1n7YXlAvJ
J8OvqCpkUZtBjAH7cLVV+VVmGCOxLVJ/WG8Ni8vELpIR1yRZ88y0z41tckty0OBFswdoSPduOwSY
BUnidiZAwdClh7V8IXDyVpdJMSeYjpbgp9C0sIfyRNuMNnAcu60p2TDjLYaauygcGpwJIFT9Nqub
5ZiShMEio3T1BoHyNTDsa1L3CxJkRxYVp2GoSNwF6X9YR/XYWPulh5Th7h0wp//H3pksN66kWfpd
eo80dzjGLWeRlESJmjcwDSEAjnkenr4/RJlVZ2W1VVrve5HKiGtxb0gk4cP5z/lOjLdoisoLkdgP
7INnmyhj0+uz6MS18qa9tcSR9EGM6jzDSwtksScZtEoWbgp/ZexxqW/ns4CBBAXiYlKEmxTPI3FN
TigHl3r0kdQ4RNsz6v57UrHhNR1rlfcYl/yyz04epxlX5RbOuAQIakNnTUDQUqnZgB3oHJ0xJiqE
4TYgij9k9nWsxy/MLSfbJITQ2noFZmpaeWV857NCTU6tULcUFpFokyZYUNvlIxy2MOwGspgCuzst
7qxUMINZ9dyn1I3b9aRYC0enOBaD9yswYbFmszUJjYt7EjBjGtteV0YNWFzuHAU0qVaI/ai5DM3o
VgijdybnxvrvPy0GdlknOIU1uRrACm90IpFZa5km0uxwNZZoLSZBEq9O8maK5sbHkzM56Wfts5E2
VfY7T/IFeQgMwNeQeHfJkB9tlwK60t0P6VOUUqpYLYNkqCEyOFJh8cxLGPGAWU+dyyKeRuom9ihi
nN4Gkb6qzHvE2He2ZPgC9mmnw+JO5+1nFjLYMfruQwakD4MqWHsO6sFNVE5nGUDt65T+E9XGg5UO
H7EIdkW/DMRqVW2CGIdwj9UEbPoqVpwIotj77oqDk7f4JZpHSW7M8XeLdXk2Olzp7ata/FaDId+S
bj4UZrCts/hdFNaTlxlftklFbS4uTlE9tOVCrWJ+2sh96EzeljndzjDdHUfc/eyN7arlphtFMqON
uCFq3hzjv9JQuY4S61vxrnrz8GVJ7zHK5SVwaP9zokud/BRNeA/6iR4Hn0d0tqw3rIRDiH0BE9MA
1WBYVX0Y7kYgbusy3U+Zv0Gq2pXeyHZQLYU9UcEwvX5KA4e1ArYUuGKSP0Lfd0P3XJM54mLXXPK+
2+Yc3af2ftDEY8fqmIXpFlpbvJ4RXckJAQoo21cH5zTJcSApI8Yx2JIKGeIsxwTgXWbsmU5FaCHG
pRXND4aQ9cRdoMnTo597O/pTrtqanracdJ+SrjjHodhlKvyEF7rqPcrLvPe6a16SiBlnGYIvMNzg
RcNpKlPxWy4cDJUxGbW76urLE+GVd/qX3tss/7Jmn82hiI4D8AksSvCfHZw0IRft8VJcoK/cRrN8
ADnyWjfizm+tS5e8B0Z2Cpv2NBag/hOmzbEcHzQ7kuOwZbYMu6cZHzk34mcfAT/Nx++EMcoq4L+K
7UShxmSPmZ4J4YrklxKzg+NWhyTgaCuCV7/Vt30TnDLG64ZGGkFAM5X17UfGZSKyZKbpLY8ux2j1
HJNG0LZxnrX+dYcBPfWLocUf0UL6zZaXAwWbJdK+0IyhUfqrl9jcTilbGugsIur1+Fsc2Ndf4c68
xhBSp07u+6ZHKp62vY0W4TximDmm5p8mim7srD75Uj8oJqwjVEcrGC/5SC6MWxNdRKj1JSCkomDp
a4rxd5moKC/7pojiAPKKQ1Ua1Tu7blpQIeRz4Umelf7uDPdZ6+Kzs9RtNPTLe/BZEQotgF0NOByk
YwSsb6wkuFfRQNOCFs1+42qQgKGof23XeJ0Jr6TluBvBDhlzcEVoeASb/A6oWlTZuU3kaxyiWhqG
evOjO7jDr0Pt3Jtt9wyoqViljoATGRxds3P2nbNw2Dw++f5Yp5c8/imbpVe8KaZzLLUmTxzt8oQK
jRQ9hIGa+s3tilDYNO792q2fscP96WijpTXIEOeyb3c0MxQf2p2Zsf9hP2DKV1kYzB0HD/7cDyeD
6dCOw3oDq6CMEQ6ThHO7rZ/mngB4OsBBkxFtEhn12NlX1IXGQfc9U23X5R4EQqhIsqfRC6rDqMJ1
WeC7FDXF3RKlfB2CxuTa39dRva9jMEdp1lHNqA7a4mPjS2wBfGCPf79kWWr+x69k66fbIsA4Vcuh
PrIbVMch5MzZ8q2shV/P6yHjaefEOLpElbCSj9XGMiLjZC5f8DYEp4a9cK0mumyxpHWnekz6099f
oW+CqTNnUk1jyhZTtO7R+rCA1ZyaclH4QlNPO4Ipn9JkGRK+QVHyVJG5cKtT2JfVKUhTgvT/5/cV
dKKNF0EHauR4cSb7EsWAwNP+7HXJ/SCDV7HUlQZy1TNuw3jcQHYuZnelkn3RkH2Y9WCszJmFysGW
JTQGK5ngD3bdn8EIzzoe35WVdYB/3WQ9dRP+7bm9t6GYk5PBJeTj1UKyaqP7ANKPrRJ6g6uGcLOD
aXFpri/SJNjRzXdORvEahtEnWVmU2Fq8dKb/4rbAonz7igcrxTpEVNcU+WsG0pGhM0FJ01+83pG8
1c1XAGBi49dxwr3O+VNaR7yS4oATN0ESAJkKz8xLnC/boIulwJa40tUveRqxHTL1kHvzVUBJjSWc
pw4OSi7XVmvdJFI3m0lbWxDrdOgZ9m6aW9q0Mh5aazZ+sNR98cFpOLoUOzwj3aGNSuAdvUQy6pdj
ewm7zWX2mCvKkthKONl94YG/Qpl/GxTURehWH04GUWbqnshdY9AeBNSpnI0w9TFIYb61Rq5qWmKf
Z/SIfBTTGGN+N1V38Si7BOQ7dutt63gngRUhArsKKeShsgrmL8R5NZFfyObvZcNzu7Br4gZQHd+S
n5tISbl4xNackSS6MVX4BYGbHhoDCXTG/0O+PDgFo79xCGnv/r6vUnRkbr30LMv8WiQzssIRZoYH
IQRGSRv9RL5Y0KDGocKnPyuKnwxuojBEcbyayKvsBdY0nUtv0zCbqcfqFRX9zqpujcB2ScjTYszm
Sa6Isw1xT/yVy4DQ9egWD5/GhhpV6QZHYY8vgBerlW4QCWP/JW+cp3IY3mUaPANsSbemUeyjlpdv
7jgDqhHIN2ouQhXj6QhFxAi6jzr8481QDaWvX6smdzfOiNV24GRI264Dmwr0ESOnG3KrKHOR+Z4q
ixMMtOrEytcB7IeNUddvqeCHKwkNd+9pMoEB1aeoKNEKmva3MAa9kb3YtSYlwXY2U1Y8hLdlQXyE
Ckd4dtvB9wcOqgYt1267ccs/Gg4gN20CJ2XGa4lqHwdyayGcc1ljW6yq+NAhjawF6QqCiCHhIxqh
kK9vg2i+OPmzjsDPzeMu6DGcJWlJkJ1XYcMGn20EfBz8e/2ubQc8pSmMoTKov8sw2Q5VeAKG5ByT
asvF9VUPPddfsL6YgJIbbHxPEiPTeoh3o2a2mhDZhv1z0ClBL4ucR+EwTBFBtrNMTaXSrKYV+Gwk
VVzBdKFHZ8/SJ1LP1yaDkQ5JAT604P7mpkzmYpfhK54hD6Bl7hfv2DeX7H6w4YD2Xfrtt1d2CIxV
DvFpPDESNGA2If14rnXQZnEzkMsC08kcHl28ZaK9TAFYuMnCYGUgQ6W+idqPjPqAXkVGg8Vl9Odd
34odggk1DrZPAqPJa7SAW2PKYcBgqnzHfrF2lIyfVfdOpLs5zMsJHhvUXo9wHqMU2hYa0Ba4cHI0
/fnbLbTY6TGf11bGVcnCldGvmkmFO6+5AM5hOq1Ta11w1NgYuGU4NGegYLBN0ESWrDE6NbsRI+8q
yStzhzshvEPbw5LlhtQm+AXm7pCuWtXNezOe9Y1rRM/NXFi3qRZkP4U6YVBj/czouidnsh0rih+s
hQEyIrJtp+6veOEBZRTJRobTlxEl/ftUHOomh8zGWFZRTLxS9C8cjGQal9zKi4R8tta5NZ2g38tT
kecfEyPek9PZ31pXOGIN7nS9i+uaOjO3aNadaZIk9YJw76uugn/ApsqupzalsBjOxF3KqVvmSz9O
fltqkx7zJMMIuvzWGbTcOK3z8L+WfqH/X8T0b4qYJD1H/0MR06HIf7r6s6F16W+t01KW9/df+Y8S
JsNT/5DKchU9Xq4Fzt79zxYmw/P/QTYI46IS0rVdT9IxA0Bl6VqS7j8s6eLgkcwLbFco+Z81TNL8
h+8pHwFYOL5S4Dv/X2qYrP9aw2Tbtild13FIuHqKmhKxFJH9U4+N5akujRLH2fnYIro22VoVYSCm
kANx6tE/5CGiRRkvoIxdr4tzENSn3g8OJHDx6N63Qj+UnIc6QoExZr0IV/rk97d9/uBX3paHyhZk
KD19oQ9gS676tRv6d4D6jyijqyAFKZ4FzMDmd8sft1lSf2FJ27v1vEz3d/RDMot7ie0OvmO0zV17
Z2fpgx/HWwCouzb6U4//phTJ+28viLJ5v2BoWCwu+M/c//qCxG4zmK1FqVo81WSgahfOUo+TSJR3
XBTNH7BQSEuD9Ti1gi5cGu8uwq40m0JzZ2jYAJLp+tVOyJmNfXEf5aTFTPRgLez3dC5svDbEBjFO
RQ8xAwQAiq25J1QznyYh791gTA+E+txVYlX1I7112JKHo4qKs5K/Kpt6kpzykupuOJmwHibZUJk+
+UiaVgAIZRrv8iI2HwEOttsoQvAKnJ7LM7i9fQ3FCP9ybm8LUunAvSdckD1Gcl3CNIE7t5mswFqD
x+rWYZ/rk6iRE9vOkY9ASmIgQ4Z/WwXCxwpPuIER7x3fy7mBdEs8svWPlVDzMSC0uqmrcgcZC/Pf
SPEImEbGDW5fLdXSzNWA69/Pcv6MYjoQTAdAfe3HCdCyXt7TUv1jj8aHcgL5CZX8LXzzc9s+GdXZ
sMg0/dOz+n/p9bJ4jv6p14uPv7Idx2Rb4KMvTctbWib/6ePf0DmYRSHqIoOoEtPZRxHR1cJlC+8n
o5vdiPV4Krh0NGbx7pkD+7bOPvyOIEc6lI8+vOCbnAV7FkN48nMa0lP3uUk7cOyNxbW4pYOiquc/
gDNogo699k6SSJ/Mxr/iobC2MvOrlRuaTHtC5zEOaJAi40gUzGy3JRUqu3JGBKi8nAFwnO0KtGnk
xcIGzIIk4OTZtPqfX5F/aTr7+4q4tqTpjWeA/1tWnn9+RSKvMnvcOtHe0CFP5xCCgVdNuDfsZmd4
3rTmlOfvSSy09LdIh3sE2pFg6oxKtYM+ke6LTq4a3LWkPzn5tSN1GD0mZ1wdrTx3llzSis+1IYMt
XBT/ZvC+vUkER6bwx9FBsv2ffyD53x5ofgZL0N/iCtun7Oxf3mKnGB3sMNreKQKXZK1AqNbhTTAA
10yUtaEESx1wfbQb5BFz3Y3MMJPxMKaaeRnMf9pyx2JHOvqNmIM8y9a88wUkGEwhzb9pfTTtZW/5
r59HSynftITy+X5d5f3Lcpw3BcC1msKUjEh4qYgxJFG2j+PqnsP9vAcG0J8kjk+af5ZfUh7MGdcd
gYIgt5wy7aWUEjMkrdv2iJmf87GtwffnBp1bNIvuTGJrywTODZk2LOYY+OnpcuslG+A/wPVAvwmh
nkREU+z83jXD6+AQw4jSstkrt3/UwW/IXRbfX/okZlzQsr1hBqy3ZdFDzRSPnNdEYT6bEDIo6gyP
muH9RI/LKHGCzKM4liW5HohH3roO05l5G60HWjcH7qNv4ex9Cce9lkGCkjjSE5rq8Rrp4bmO4aoa
MdEF56fMgGbI5o1W4w2R4LNHK3GRpE/aBcs0EGYM9Pjc/JltmL1OZW5i116Qa7DXMsRfnQGcimE0
WdWaYOeZV0+DPrPmddlHX6HHTaNxjXDj85nmKPkVNbDoM4bYRW4/NGRizxSUXsgy3nqxJQ/gRQOG
8yRgDetTVOR8+ni4kSp9J+FGt4pTxusWtuVKZ6W+uITU9fhWxR0DQ43LwkjUV13p375wP6m32UYA
cdbVfF+22XwEQryZXNXfJ011b1XiE7P1Au9heGwSkbSGEK9RP3Ipw56jCNHdOn5Lm7Qan4DBGJyv
m49SI2GMEPo8w3cwDpqcqtsv7N5Evj3i2nWP84BwtMY158l2idXGV8IEm57VCB4ISVncW2IjgD6t
tIqLba9D71zR5bLziMxwtQvX5twvGPt0OEHiPVmz+Gyb6Io9tT4S+1AX5gftjtjZbaSnBxGil8yO
eQy4VRHLeagCDKdEtN6aXj4ScqGFkAezbey9ZRnZI+hBTULvPoseBPmRnd/mdx6CapthPLNakfBz
VunN1NGDg0k/t0nZtqQ2pnFkfGZTGEH9WSFw5eHZ/iE6l+w9UW1HLYZ1x7RzXTqGe7IdP9t1PXOa
ekbknBb5p3fih8pFE7O7cNppAim6TX+QI5pNG9ryJmir3wBb/lQCBipvijp4s8WAc3F8K8uyX0P+
PzrmsG9UTp6cEmqu7VgY7PSrr21vMwGIXgvSdpQlYlpTHop67tMQFkGS9ht7mdhiZpn8fecnX1Nv
7GoVNJu59T/HZHgwffsUtHm8y9x3iW2HpNNEPAJfYZAX4kCrFJD9gr2Ynqc5Eg9JTM2AzAmr4BkF
tOrfknTaGXb6nce4XLDZaP6J5qZF0QdWmGlLqh3qRsCQs0o63JFYmxWZEiOdHyzgjFvHby5mVl6k
QfTcsa1rz+VlP40ivTE63np36o4DXlQ+QCHaTH2tJATZqaR6pKqPYXLIZBufJm5bK3qLLIQy6yce
KeKqOvkGlcDZGnm2TkP9imXoIgfTW0UYjrGYUheG/HjBRET8ALLRNH3UwfSQFO5zmUX3ntvfRTPk
Yrcu3wk+fo4DlUWVD4jTFRBwmpZLIM0hcHW2NZHDQ0xX4gYSCfdIGyJsYNGwW5d74pMMo8IQDpWy
dvDiUV6pQexsoMWuBycYaeSduO01UfFHaBqU/nDXr1RbUv0nnltTG3dwIS54qB2m34KUDhExj/4F
qcMHVyHGOm5W3MYTulWQhx1RnSVcq4IjpHC19QP0AFHSBGByKERp9CD6KLQ5n17rygucVe6Gt5UD
oyTvyhbAu/UxpXvHal+JbFJxprFo2POjbcJvGkT4IYfxmikx7DubKVbk0msUM8vmntKyNkDr5CDK
cbOEtJMH0XYU7sm0zCMplxgYKfromAMtLBctG0PwZvAGaq+nLcCJByNyf1oHW0iVtVu6KUPoAQN9
rcEAgx6ngE/nBG/0PNbHQGm6nI2s44AkbuFM3qi8J7NZl/mma/UvMHRa7wskh3xcd13LaXgW12Rs
L0bnzft6xqch+qJYWWAnV1p32yFo9xaFt7gWoK3yrb+IwX6LaBtbyYmRby3czzBvzwDjvkjsD2gY
TPqR9SkHTFH/Vdo8pXC+VkQTPxB31wRwfhqcjokIztrvH8PchI7qLE6VGmNSjYHRtiByhYgIJSH6
AE4DnXYfeYFdMeGovUWgYOAw8pqaIPQriXgS3hpZOsCFtn6Nbjz6It30UoOkY7mdhf/pQYkJUPNT
4XwlDAqZ2JvEc/gTJgstrDGaa8Ar0ivhIXr078RnmbshsEcRZS0tc5+IpBTjuKRTz6NzHhQPXwFN
gfN8jWZVqi9LpU+0amwyY/hVbvOkneJMW3zHszDcpw5SWL24NlzM8J0pLr35EweMaC07PDtm91lD
Dhia8LeOT9Uw4c+itW8wsT9jwx0ThxF02/FGg5eppvKG69s4iWc6Jf3V2BvXFKPIOnf6Hw1X66HH
W2Bl/noesK30Ujz7GcPUGXbneih+xxTqrhfjf9ZOx9qbJWuVLmzVJFshn5bMiqtj5SQ/NpSYSGfX
Zjoot/pC93ySWXzMzY6DvMKMLADNus5r8OvPE97RFmMdtSBYu0T+K4z6ZipmBkL80a2DpmcU0VIn
ZcCLs0myFCCgFtZ3zfOEDzN8NFSGFpgzRnQ4l2FzRTsvtoHYV9zpdj3VOBAJ61s//KbY7X1szYwi
Ivh/tbDaY85IozL1sA+G8tfJ9SeKwTriQV7bI3twmWCYcC3A4ALVO8wfG5qCPJdvwcVAPO1Kw9+2
OFuMHq0vc4Z36gZem6RnPgVk0ZqCW1dEr9Vi7IteAYpRw9UKKOiluCTFxAmiPdC6N1DG2rMDm2wD
pl3gl0+ijRK+3oROR7ZlenErNPgwpl8Rx5u0kEFb+m4vVBWDVAr8jRRsnZbvWGvYNR+tx+88HFc7
Ec9PYirxM3FpEUiro4FK2Vv+qTWnaFtXR4NcYV37nBSLnZuzXna6wndpUFBDBTPoqv6GbejRceY/
Oonjna66w2BA97Xq0whVZu218LnrzgQLkQ6fRqwZLpvyqUpq4PQNYSo7WMuFaFvWAjKJQaVH3r1G
igj93wpzA07slL52cF7NsCLYo8JHd7DqFRW5fNSLRw+NXubdrYN5Z+34HG5a7GAr7n83ONkPSTwh
odoXn+TXvktp/rRNkunNfJ18BoIocHzCKxzHtmtvkPT6Te2xq1RGeVjesNHL753CxNstbgAdWUxQ
aoLX9bfyarTgduDzN447gqGPeTCcRsqskCUjZmMxaGlBpWRzM8uayiM5KWwj+EHB5BKuzkM68OKn
OTM2zmySxbMvRdsosOxqM5RdtalpbD5kIRdYx7yt4jjlROe+OOFMK+866QM43BWfRXtermz5NjQk
k7WIewcVVG1DVDsEUwYvbN2XEY95rL4yExhNnQaMVgnol+4W9xsNd3O/s/tSw/5yPm3E1+2iMStL
i7WTNrwNJJUGA9t5/yoGHnWa02gEccdr0jIumcn/UW7BLOkYu+mzUTQ/XJeesXJNAGHibU4bAjH9
OnulbofzJ4iJYpTYhdjszMq8lI15OxQWfsG+oWxTJfnGwnO16sb2Ds/qF7GmdJONZFyzuP6zrj0q
zObY/YhNzgdy55XVn76xDzlG9h0tmhFvfsKgpakvdmP8po78mMkdSjjJ4ZC/dXh0VqZTIVQAVZbV
W2Ilv96ESlAnzbnl3BQ3SwFLALTTL19Srn087QMM7eiHUScX+HJrKKx+KvVutXsgDv+WU61sUTy2
SO07Kj2/kxqzl5HdTQ44E7/Gwhx2HUVx1rxPoPN1MyXLIK2J+Hifyp3OOo/v86x9QI67FvojTBWT
s2666kkeLcbhVvzhdupj9ru943c/TiQ/wHK+UdHDRNHYZR72MCb6Y2N9ppDCR37ErKrpR7GCbSY4
tPlM8PPKHtf4p0CKhTZunkbvG3ISqyq1H6iPg9btzhQHm8lmtltrTczzRNwn2LVZH+5k5KRrWlEa
LzT3gRvdCpdSV1XVF2qDbiRnFYR0+ZXSmrpPvRdOa0zh4ExDcfEws/Evt8H8NSbFViYTJb1YYHt2
5bXB3XyK2R/6iBD1sp4MXIHhfOLkA1ztFXS92ZIobZSd4yjLmLjx9vc5nBqghKsADcrS3KgkJYeh
Kim3K91mY7TxL9e/z7yl0yjn+lfJYVhDUb5zrXyHqgoPa8KZTo3AJmUGqflf63KpooT1uTDGG2Vy
ysTsjBkc722VDL+FO750WfTKvfvc03eCk1c8YkiiWoqIf5LGTxjCrqOCX5zZOPrUwEQ+grFRWEQZ
qO62FrMVECOEOhI1CeBDTKDjtIuNCqsYEVHmfd7GcL6yGD+k7Iu3akoe8Mj3W4rGaPKyYSmWXUSe
wwUsODAV50XvXRrfMcNu+uS+xMuwoclzXNep8x1bwIcJYq9mZjArbmYbFouTdruJwTqLp3TSY+GU
O4bDL7C2MmL89p3pMKGNidtUUfyQ6f4JB7O1qVPzxmuta+SZYCRExDiEs0NW8hRkmfXMgBUxUd1l
3YiwYR4nVEQueTDJZYZ9wQGxZyb3gWk8C5eHLo8nruPQFic8FtBV70tShWsfSA9NT9nsU5Vqye0U
tYem0jc8pvfo7V8JrVeYah5dr7kPrezG4y1giHTKsnaAJIO5J4TiaFa3rbwmE+BKxvxfhbYOs4aG
4whubLlPTsg28gdv5nBjjySSk+Qhv7qVA2ZyQKW1DID/1I/w9/V8jOYkeBzy8KuGClaGdJiEBtwT
LnlGGP/2pmYQFnTIpG33OplOehhgamLv/mlqxRpTYqKjf/Lgc5nOvIS73E84YMZqg+ymL/P+yEp7
xgP01adM49iWroUtnbV2sodsbl+IyuNkNYFeSedquvaXtJpNPH+TL6SXuA2MtTvFvwaNit3cgbYZ
i2+dRO/mQFfQMBaHDNejwLjcZe4hAOaVoJSNeXZnS+95wKCaZp+tGiko86JfiNx7z6NmNEpu3LZY
2SEXjHiyXiF2vAXjs5NleIiM9GHu4KaaTBBdXO6ZvRua9oxN5pgMIVuwZ1M086cwy9+oY6RcdQMF
Qvk7Gz5jNm25PLekIfMAojD1T0wqefoK/jE+lrNpQUYc+MxEoL1XtJ//6e0EasFQXQlvPtCLelVj
PALKHc2tae8ax/pyYtDhWMjPUcxWW7kNSRJU4Ikrixcm6zhXX0VOA0wjzrVFiMM0vwMP12CSJ8f4
9e9fbaTjMZ1wCXSKJhg9vCc1sVmcaOQFMInwIGM3BLF+KaRDQVc3YacmdVJxxu3S/q1tKV6bIKXP
bXPQDd2yinKVgu7pcUrrjepZ+dPsjNGIIMqADzt0/3iCP5Kp5CHygNZHU0Lnk/mmXfFet96X6j3q
ECSLZr8zp+EXaT9edaglCCQerxdZ0KFVd1NWUmTInH5lZjyGrt8/+Mw0Y7BlJjD4vEahzxckZwT0
euqdTZBjLZ7s5n10i3OoF37pdFYJq7NKF1wWrpmNwIFeywdrm3poRsFUooFTETFpMOROI2kn5MWr
Q0rb7DC6DSBtdp2DUoOfzx1wQZSNEzKoBRIax9j4PWvnL4Wontr18PRI9576gvn/HEx3Xqv8A3yC
C6hsSA/1li6w1xrGhROMn1bZ+hvAMs+pys4VTLiG5pH1ICUhYDGtXf+ewe2hSSYqC4cPIQAvWMJ8
yUdOXpJeQJ/O70NFjwf3DAz1eunfdBmOKSt+iRs+wXUbZtsuxYcLcqvctTMwpNySF+5v6jjXuTzb
ItqL0bMeOmpzNt7snny3YEhid8YLDEmuGrN7ZTlUuzosuqc5kJdETp9e60HnwHvwSDYULegXwF90
zbJ54qG8UJ7EuxJAIgCPHVEbQFUi/nP9Wli43aPcx6DXATIrJ37cIKHWAqWmO5DxTA+OB5R4KDCf
rQE//cz5ogUUEWqcQOIngRjll1CDXeA+zoGfc0hFzLSi82wDWlfsKdmqnsoiNw4+5am0D2XrVlXG
J/vuKowyWNTsPrKzrBt34Ri7ZGNZIW/pS9HnNAY0mgWGc+49ffU2QcpgLLNtfzsyEEU2scFNOxw6
XMAmYTAOfwAwQQbXZrhKAHFqr6UQJJT6ONEIGjt++eVzSUdhaMUjCoOHDXWKTxH5znM/TeiZ6RA9
A0NdCEixOiuHLo/ovtIMmgY5+FzxhvkB19F0yIgiHlSijYfUIPrlNqbzE7DfGNN//ElZ28OF1skw
Gom7j8LY0WfTvcSeuGdpyb6FZ2D6roKjU09INK4Ep1IVj0kk0hOsc5bzyqE0b8pBjyW2f2zQypFa
0lu5fPn7q6jCJc0d0OHKx5QxBNjrCYTXBm/KHTXNzk7QR7ZqskdVUAhFNWF6//eLS1yYKzme4brJ
Dr1hdisnG+Rj2c41ngb9G4cFlE1lvHehnZ/7sWddm3VDpjbmQ8X6eCsjef37u79fJjuCxRn+0gAK
hJhXkuekq04oC8wFBWzjKly+NOWVnrLkIAavecqn5NMcyhK3kzHfaNivK6adwUPa0W3lJstHm58l
sO3iigbJZE1EeutnpqbAvEhpa6ZI0qBjeoXfhnVBeOCESR9gYdezdrgD8vToxLyHqDhsjckr14zU
+mMSPjpg3c1rnZPfzpJBbKtEUWUSckjjNFdvvMEl3kOhYOib2cUgZPo4C+OxALuzzjMToE5RpG+u
dn7imuZUmmvd9WzzMWqqxthKUrzB3BAfr9XJrc0PZi9g8md5y94o7qFAkzxs5rs+oqTUNUd98Kap
X8+uwqiUtliR4jo4SkRuF/DniTClfwMDieNVRHfykhPq8yq6W0JKXgtHokF+LX10tiIwN3D3GUyM
8hF6XIvRJptaQAA4hUnJrlujDY4tPjLpDs0+pWKQQjWE6NFuLnw2g01KvYUlo+ToR51H6OjgF+Kt
9IDKOKFlHzsX4GWTRbQoOKyXXKu9Q11NN9UCHMd+QALLLp9knatnTh0r22/GO3OmoC2kSXhN44Zx
19u0LxQqPwwUR+IlsvmwCO8we/58JywLBlc0oZFQKQ8BKdr3MzpaF47FnZ1Vv6R4qdkwYbkinnLE
00BkKZ0/C0pgTmOS3QzY30921d5Rn1PdpTmASjdM8RRyTgbnJB9DCjqXR44kU3eL+Y3FdERBJ22X
HVmlbgyd5VA+uSSpLH3k+F/to6qbT25UtRvon0So82i8hUa2nzyqhgrP8o9hjlu+HijgMajsux2Z
sk4omGQTuqPXmsE7YtbRj7mTlvDGtxP9sUCy6WRDt+nvcO2/eHVkPJFX/sNrXZzmoXhpHce+scbZ
vSh2khvlseuTLgjLQHz5afc+uzUZeTeg3mqmgJKJgnGEisEYzkMD9wp0SNquAnBt6YRDjiD5RJeV
b2TGYYqhHf79QvXKNzFBdxb5MVJKP/glj4DkA1wsUOrB0RCnLbFKE/qFmMwee2D+1div+9B7B/vR
Agh91qNvYkYg7Vcj08rYPdvBoM6NNrt14NEyqrFC/W/2zmRHbmTLtr9yUXNe0IxGIzmoQXnfRoRH
q9CEUBNi3/f8+reYVcCTlIUU3vzhAoLyQhHuTifNjp2z99qr3krwVTSleAiR8WdjDVVHsqgPUCil
Z7ZrPIOKApQllwzu+7lEhOtFVvfA3eFR71V08NATbvN4Tu4bayDwJhtQLQh1jowoPZXgZYa5j3b2
2F6MjAGxKYxtL9V0A2FON+1ukFn0Q99r1cAmTOCncVwjC86G3O4Ts+DV/UZw/tprIZ6JM6vZ/ak0
/djX22oIMxhwpdgzr+G8iG3wYLTiRyeqbyVNo52yhh7JVqRPca2eJEjjOpOPZtUbe875R7JMrgwe
7pMCLrcBbjOMy2ZDtvy8A5Cma733CubHbeNiFRlL66R4vS5lAqq43XaOzIo7Fcld1XjRY8FmrCYi
slHKXSzXpv1RlMOqZ6bA6QERaKJL9C8EDYH9604WMRxkf0Itob3j1Og+5wbuKOzbM9bXB567mulU
J4F1W0C9muhzQb9iH/ax3Bdx8+Aju8feNqhNPLSPwk9u3ZyeTi23P6Fr4jWdBvIafBaYwHnSlnVf
twijA/IY8GVyYoToOpJ4tpEtzSTFAIrXj49Vde0N6iqezSFL6Mh0JaDpbk8O8snSQ7i1TMbIfTTd
5rxhYOZt48aB4UFvv+nN82B2LRUuyNcAC6Fn0Rqu7I9U0qwmG3oJY8ALVUcXDsqv2jCRPhY9bTep
rUsyp4x41QD9Jss+p6PeJHXofTR1/KziwHvzanMiKWRk6O0n0y7tgDcEjQs4tu33s9ThY5XSKo6D
NrlkfV5vKhUfejXUl6Y0MamALJ4V7ArdESSnO7qfVZCCj26TQ2tkhCr1KnvDeENgiAtgAsAUTrLA
vMvKRH2M5YQattoUReKTnz5a57j0vHUMepU5Y9NclQpSJkL7jnKYaZ4XfZrnQ49kl0g4kZwDkf8o
oTSvolLDrquGXdP15Qcf921OhHodWvVYcqeAqJvnq618Wqf0jUTpyb2Qpv/gWCH9RWTOtKLnK21W
rPgW6wkqeYjGjTpEQdQfvYEEJJbZ4dYyg25FxfhsrJLrYBgXPyN9Qzv4xN3ppOqMDDuWMo6kS1Rw
C57bw38xOw7J88awiarm0SLSd4Wst9swVChWTewEG03LkRrW/ZZ5yUeStlSZKF9XPM7HTAb2fvBG
IqJG/zyF7Gt9xkGFyGN1cnzvSOx4Qb/NuOms37kOypiqH3Ys3v4GDDa2qlLTLLC8F3cc7nuv3de1
0x28kfhRTCsl5mpzH7RTdV+Efrw2OFyIeuz3Vuyiy+8HjIZow4/TRK9adN6XMmy3prQop0ifX4Oy
Rx6MZRH4+3fBQNemu3lIynnvgZzWZr6r0/FozsWTq5svWxANPkciuFIG5mAfHfEBE0i8akq2oAFk
6i5kFaYvGGQ7WNJUFmWZ7pDWBud+QgUcUF/xEOFoE9BaVN3EN6dGfur3FEhqhEsxsTLVYd8eaIXy
CJobCWoRXsibbAvavCoShPZYV5+Q3w3d//eBvvQhFpRbUQndx7FuerSSJXoE+EJZExw1R4hjaAS0
DEMq4cCBtGCjFIi8tE9u1mCeOlXX66ELrt1IJB7u4RJFzV70Xnhg3rOtkZnvVYaZ2A7odQdlcaxw
0uBSzA+0sD9LRzbn0ES3gH5gIaFVT1rh63TsZbfedoj6XhO7OeJPhWMc0NMfSg7GAe1INuyFtADb
OW3vMidnHJLBlc/EjhW5fMwtYON5x8DOrTr5mJnTrk9luI9Gw90QV/rJANv05AB5UGFiXhp6Jsel
Dh6+C684VQkJc/YAv3/Kd1yds1Hk/qbOaDXAUdoRIYLcKYzvJ9pxq8ormjtA0OkqGdqZPC/Ct8Mc
EdOi+Xai4hB0Mzyr4YC6+tuoaLia5r2iUez2IMYzbJZ0efOT7htyqbT7o68i5gWxdaqwuhCQ+MCI
iZBne1EisY4XskP0X7jTql8muqYKTmE2vv5oU4UjR0l7o0qvoD2wiO5L/pnwGCHLhGUI5HPyXvTT
nrlJBy6RbYbp0jyBUQinxfw0ZSHiOYSZjpq7g81hEfZIiMkjjW5NwYyzKVEYFzZM/rqFelvn9meY
fe82vpANrUP/Yjn5q2GSz8LcYmneQC7g/JkQxKcYre3MzNj5DZrybnB+1BKvKOKsu2HmoEyzgGBN
7twP1qH+SAXqbJTjo92PHkyXtnVPM8Ly4cg3vYXwMWJZJWoxEziL2ZlWlsy+NxQ0cYvWcpiaGw6R
pQNN76q1JAFe2NbBuoEw7RlCFYAlKULKx9DvD0U9E+6R0+Lw3KXHFzA9MJdUE5Z/Jw4EdX8MKDko
euT1PXPiAgnGCxli9I69XUseJ5FDO2fwnwPEq/2IgqDnid4s89+kkoS64NzvsR/hznp34/Fzllyt
qH4vydZahRZMvMoCc1d08b0mYSTxP9PDfItM8mIn5wnC84iUw8apV4IZoip+qlIQDbFed4KiQGB1
PPlZ9zyOQPm8sXq38XyvYj/dDR0KTvILm0Md9QBSgGFDwoFwUMRQBjy6rgHHp1SU4YsPYoCuinse
pISanZXfXeSfNPNa8L2W/FS7mLD78bn6K8so8wEd2tHG86PwGkaFOs1II2ggZ2fg5/EJsNsij8BI
P9rGnqIOuDyH1ktdcpPaYpiumBrCJxw5N+2/G2Y4XAnLI4GKBaJHmUV64taHIJGa1ZEbjMkIqUbg
SOhEGexiRfAdxtsT6BXO2y0k2M4/DqELQNNJ31XPCE1gIADHSmrXoQXmq9rxvlffPTO7DS2TniRx
3yr/TaYm3oCmsrfC8G8TvgdGhYzaYqBobe1dHAb7AAmZ6ihzfEhm8cBsE4Y6VCUIbeWRIPOnogc+
EC1fSJoTbpIIDIuGK947u5m4gdV7UgT1do4ZglAMYocOcAx7sGUw3gcN2YhlJ4GP2Fj9Uw+zHrvG
Rts20R/2LegQt7F+4v9YgIGh5rJSyjPiwLHDsnPq7RkxAD2J0AgeLXNEgpLkYAuqcxdYD1EZAxt1
AvolJDCsOKDMKzpMbPB9Mp+5QY6x1Y0YlHvwo66xp6M4R82x6Zhr2rVT3a2DqWZko/tHj3YmnXZ/
07sh+1VHGWhRwjhl9zVtUJxGDYqMKn5nikFykW5fUAbT5QdE68zdpypTz45LbJBhfTNpABoc77aM
1q7oST8iy6fmSTiP0vVjhiV2aeWgGbTzO8t7TL0sZSUyPxUaBVKM+cWqyWcA5o98uFa09E1rVyJw
Q5Kzqsz4rjGagTpBHXVORRzO8kT8wKOeFfCK6dPUhJC5nE9TgbuG6Ee6POIHLaTPQyfk1sGzevYe
ADTdbGw3n0bXIObagTUTammu4HM618hsTlVDvAq/siEUpWNmCXICNIW/Ac28S8KYvohlH5bj80Wo
+aUZipHyEqddhEWuTJovpY7N+8oxeEjcke550nIkgQFD2kf23SUb/tYs6jweR6TXNIOQaPp70zK+
dSbluXZwKUppIthrBLpsIb47g3wsU01XA043iBYcpCOF1kZWbBaxGS5R6/NwDSEB9bUPkTzqqG4J
O3Rw922EEO0WIz0N9Lmtr0FHyyv0biz/1iFSZvhkE4BtExJ6ZDbB21Ko6SLT4Bo1UBfaMb4v6/aj
ENV7Yom7RKJnMUe1NUtOFUajvgk4AuvWrTlYv4MQHp+ZoPucr/ZuTpLhPFXYVU2Mwy6Oyq3HYPKU
D+aSdozZFZnkA/z6T40eiGbrK9RAUeLcz17yCFy2uk+jU8dgbG0SUkkSTaNXrWkjAivbr0VYz/ti
8N4mxxSXUpbzbpC4nD20SLPZVttOEYqci+wUt9bXKGRGFhig7h0mzqe+g61cYtcEN/Ap4fnZoRZ/
imQgd1Bi5x2j3MF1TyUnXtvtpzfUXOtQFvu/RMr/31zzB3ONlOonNffmS/vlf2w0d1+yj//8j5c8
aj++/+u/6i9f/7VlIP+l/fjFaPPXj/+30cbW/16OFSDlhUefwdaYaYaPpv3P/7DFv23LErZjKVdb
kG7+r81G6n/jv6Gjw09SlyiNdrwpusWBI+W/OdtaEuKYUI6nPPn/YrMRi8gcg1tQ5IshyLHwk7iS
o5dpMu9zneXd/ayq15I+tRMbxGzEMa41HJvoXtDrefbNUpQm8wR8NgShNPZIG+gWrAQN1cegZfSU
9m2/Yxp5SxluHn66ntRwyzv4FxXNQxHlbYOx6FcDxH+/McU2w0c0tet5iyD9JwMEvU9Qy75Hmwk3
/VqjDDoIpC8PkCjuaYo/Grb7BtDnTKZCiMQ4eTSqQJ3/+U38qtD/n/fANfHAVXhI9H97DxV5BKkG
ELjJMT+WLQcvXdChiPr9UEdfZyMUR4a/NqaIPPmDAeR/e2nbY59VlqWk+bv/o6sZ/ZEuzktXiD2m
jnxdy6ZynjgX9fN0ZnmgiCy7m+NV0R8+trD+dlN4pq0UPgs+tnbUb2L/GlFQ48SSOEIacPFUwVIi
f8emctA1BbTg4LDyydzZNLzFFYru4eJFIDIgn2wcxFv//C0sz8Fv9yjKDWk5PBHLA/H714Dj1EqG
iXTEwRQuFgB1Z5fxdPSqRlyjvECK0e6D3Iro/S1SBXPANQTvmsPH/Ie78u/fiqfwQKA6FcJVpski
8fNN2fvguXCqNOgpYKrpwcSNk9XV3RyqXa4TQmJb4uJMq3uBLJ/94Tr8asFY7kZPETstXf4nXMtZ
vrWfnoiC8efkuKRd1GqCJFRbXwfdmOBmAEIOwNHv/vmyL36yX1cGasnFcMZTKEjb/s2e4gfSLXPA
T+jTFHaMoWh2sV1+66T5KvtF3OBVp39+RbFcvt9fEtshy5oHSN6Uy+X/6ROG/eCQRk57RlgTpaB0
MaWFHkcJ4hP9xkWOYiWPPXl9WwwGl8KqsD4Ucg+0jVYSai1pwAH+5/ck/5erDsncc02Xb5w39duz
kBahVc5LcAviOmffdkZzHiq6BmhDOYLkMeK4ckQUHLBIVclNw+Q8Jm7zKiwreswm+uEeK+YDyT3l
2vaQxUHxM8+wLNCxGiElW6xMggzd+oCHJbVnVJFOTlgFYe8bm3/+zx/H+tujrU1EkDRrbZeVH5/m
r5e4lnalgY7UmxKv2HpwkkMSajqh3ZJQixUTOd74JZOj9RaG82evfEfoHu07Nw056OgD4QTADbR8
TWHbriKRfUGigufMcUHDds59paUETNJ4J8Fus+oHGwKBab96HqmTnHaWZAO0OTXaknWPMX0bwpK/
Wv4SZY5s6p8/rPrb5qa5h1g5NBxM22Us9OuH7aZJMHNOyYehEw0yB/c2U+BiNwPm4QRu55/H5W9z
1W7tjBPJ19qO6tMo59esGsOnMUcg0GjyebGCIzFP3Wdrab8l+akOPlHJib0306VN+uBgolgPqjA9
ykI+G5PZ3dV9VAIL1t068gJ/owe1D4VGZEZS4UpEE4o7xp8LhLkDA8QAJCyHcIfmlYn+7MUvop6+
cxo6OUlRfOrM6C5LZ/WH28H9/YHTpoVhlwa+B1/Z/OsC/vTA2WUezVkScPKegOGUDKgZUPJpHPo1
W6EgCrUAV8iSHIM/PFfW35YXXtpSLGrKVLiMf99jVNoGytGU5MKOi108hR/2bN5bJv7dkqiSIe/D
LcwzvSeaa1yLiZykLMH6As6EYGYHhUhrp97eIIZ805dabbG3z4wwS7HK5nG+C0LWESkz4nQzF4lr
Fe4qirp2CUubxPCimR2BC8kDWDlGj4yE5pSsEnWMUqZ74MvOpctuQis22+XuMG1APag/3KB/39lo
j2kUQzyRls3Gtnw/P11/zb4XaXdqeeqs/hp3T8KBNBKpSu2Sxjfhzmp0ADawVY2MZpdHXbRpshQP
awj/9p+fFvH3bwTmJE8KEVWecngqf30zDQGYMVCWaROPgrSkKH2kH1Y90L1o3hDiQAAAQ7J2Oziw
ZWF8AFBMjnYYfO7JLFpFnLBSspt30qZ/ir7Y/cPW+7d1WCspaZt4VKrcr/by7n+6VJOjoqqH0LVJ
rPSoU8n+ILhJk5BBV+8Bhfvnq+H+faHkQiBFW2ogS1F6/Pp6UHcKoh5YhLFh3peRcfQYkdIQMbpb
bgL4CklPXffEU51il05DlqPW7K2FPyHoCloeMoGwSw6967zSSNugjsFea4nqCrevTYtraMjyWuX+
MYQZcSVFx2J6Nn2i3eVDPYdOYw/aWs++bSA1jDExucOyBQXXgVCLvAy7O3SkWzoy5m2IxqPvq+TV
KhQasFasM7iE94PUj+0yA+hFrQFphPmK7WV+AS+KUbzB3xtHWrGRRZeW+Lx3xl/sguB6RRbAq/eY
RrBb7NUU3FVOitk3WvRIs1m+O71cI0CfHsQ4XOiL5k/KJI2+BaZmJfytFXi5ffni6HGgLy67J71s
EHNs9vTXEzjmtd9dTCfFaqmC7EhXdM98p76xdW3bICzPSBRQcBKM8oevVUq+tl9KDGoaJSzOTZag
wvh9xcu0NOYhxN9X1omx0yUEoX6UULINB+lvLrGDucHJ8XCVpjQ38dNI2pz9koFpyF0fivaaSGeR
k0O0Mxwij3wGEg+trcJv1niKc8hdOfLdh2Hsvf0/35O/WaCpAHnzLBNKKwpQKrLlw/30DCjXc0Uk
omFD61fdl5mi+owf21aZF9FhzTeA4Rxdu/luYF9Dd+2Ilyb7aoGHwxAGWHYimmTbtVVwGkW1DcpS
HMHnoSkubXs7TVVyRB+UHeLwez65xqVxB2Otx47G05zWW+mOcp8UXfOnVRD78N++FdZAxF0eOwFV
tfzN2429Rrk9aZmblODkYx215M66sfngSjrXDCbt1xEyLosgoJ6RGDm0SgECmRA5JeGiuhnuMIxb
K200d7OwGVYp612PcX0QbowKz4TlC4+H85IE5VghUcw7/wmOLBpCZXyNAWlulE9fkji8ewSFzGDH
aeO100OwPCAeENDITNAFjOm6jKYPXCQnx2j8tSQCpEJZP8bWau79t96qXtVQiZVr+x8qxdJVB3Rw
FrNS5iIGHixmiV71w8Wtu+7JXl7m1B9wbg6OMKGT+61aeT6u2KxYqx57lCzSmzU39yFaiG2B8XBT
07rlu0XGuzOU6x7sPn9zsxS9p17UTv70nHmNd3U685wghYm7cdp28eRyGfMb6GmXTAFz2ISmvRnQ
bSGcjn4EBqDeJSmQJF6u4pBe/SZ8JrouIt+DyFHGWBuAX2IL+gaupg32R9OOTd8nI8jvuuC5qqr5
jult0rY0+Lx5yc1RcO1rHuA28fO1MVbzluE6ncnG8laZCwnIlyTLTLUkiYgucUKoREGSSsw06GDg
iHfJ4sZVe8JWHCES1QORR9NOWpWgMefzVmv7ezgsXzYuKAd0/qYVCR7WCqzEgMoGw8q05XZuQTyL
nCZks89nhDQgKrZJb5WnXhI6RFie5S8KokDXBw0VsFYdi5EKzXVv621UAfJtYg8ViMArlT6zDuO3
dKEJzAbIWRPnaQ60rBks4nuy4pHfc+fOJVazhrtOJO/OIbLz7xjg0e+bcbNKFZqnXndb6JRXDtGK
brzxIyN9iYBvQEmZtUpo/8AUQ6lsU3yZfolvOMPHXKIOQbhO3HlLRnkpq4sVYGmMGRAfbLx4ItAo
h7LdyISLzVgTL4mibgyogXSiMW+uJ0lSNuF+xGXWj56FbiCR/Q9jGp+Gqj+rOC02pN0+umHVr4p+
kFS/8xc8Bv5Bp8kr2O9bpuREm7PuNmM5H/twvtUmWQgiopGK7uWEaGzdU9WsVNyH+87vPw+TN5PW
V8bbImJ+DXgWki9j3SI6F4sTDEzyhM9BH6wpztaAC5O1bqByhhjxq7D0N7Rg19lIyF2dO/26GEPU
t/A0m3ZkWNzjtQzzbVHZ/CxZUNxMNo7vWD4lAdb4JcxALb8kx+p/IIag2njlgNoswQOphIEDuk4u
bdY6INb5wwrk09Sbnxwyq7Y0tbt7khVzcr2rCaVFG2H+aAjs7PWPEpfSuisZlBN0uwkUNKRuxDhc
s87W4PZwWJp4x5nLYz/H+VXl29iBGt1w7BKZ1SzgDm/dI6wjesU7uqN3dUPKu945xZ31o4iSN6My
2GzgxWFwXY8pvhDqjRrSGGu8vOXIKUBM7sO86Q7EsGNUEbLe1LWLB7Yv37o5J0rIRi2MIfFbnRxS
KmmePDSvni6PEU3oXPOYVNaSzxJy/bxOHOclsiVYGvyEAq3afu4xWfEt6XbjszGDCoE23cwgu1AO
yob9UoEOxqwffRlt72UoYQOmpV3yCOZoETMRHGTfPe8KZk+rzu/gzI0ZBrGuvVS6fTVy+d3JmucW
1TWjRXdbFVWFogVPPBtvvGhNUE4NFjhf9zQZdN91ciezIFgnNij/qOyOrjKCQw9Hs3VIwbXBbWGG
oTWlZiipFSNSz58hxD5ALcFMhy2VJftce2W8S+v+1eisjuBgCrrU4xJYSJPXoMZOBSC2VnTYjWN+
IUxZNEbitVV6NZhJA+SbAVSKf2STTs49VPL31gy3mZHsJmmfOWRkqwlMxLpoCKrv8cjOdv5mF7g3
Zend4sG+i0fSEH3ynSre3tpSQFlCtgh0q+c0Dt6bxQBWFk29kklGRu4IsZfpOezNjY7ILZvM5I5F
L98vDr9s9j/XjZtsdINQyW+/kalBUGBPDAUKlG0q22uVgKA0WtLmRPY8xykzuoSPmvrzGX8M6Q4g
KYg5CmaMg9YkQLtGOl9gLldiu1jEw7FdjQtCz5xdQsbhaxo0wOyU6KGkvaU9CoPIjz8YhH4HGYjf
tL4xuJi21hwSJ9TzfpklhdBinIHZ2jji27C97uLkToKugSfYmR90CzHcT0nwpQTa1jXu26qlBUI6
Qr9hjss1JVNkwAy6TojwILLAjfLPQcbpurBrUmODlkl2U9T7IOspLR0XauLsXI1aINVEmTrMhCiP
LbhkMO+NmVhEyI2P3aBBuUFOIlpRrPtGo6Gvea7t5LXIbhajmdIvEAKDWnLiAdv2lK8drIlRPmyA
FBzGMfvRdYjkLeF14NXTjVVCYDfdAgujUx8gMd1p13wlXp5l8U3XXN2kfQIC4UAjzmP++ERSiOT+
R8xkEFfvdXAWLAFPTvmkFhIx5QTiw41hJo5W9+zMsI1LPIUTLbEuUWQONsxta746w03v45Zf7Hsp
fiWoWWZySlqwMdw4YkDTFsNqS6Hmgi1djbmEy0rg4tryPlJOxyOspSxbBPuSaELDZcmxGSwjnWYS
P3o2iH2St3xIXErxpealcc9azPwxWgkQrCs4/9Hah2uwru1X6fmfJse+HyvzdfkXiUTsgWjHWUOT
fLeB7zXZqecjABavAcLbDT8KkRwW7hqIf49tZh5xoNnbYNmP6uFp6LxvdqCWeXt8H/Tsf+LJwSrD
rknMS1PE71kze2tg68OmxpSBeuqJSIvXEUEqBPBmM+Tzt7qzhlVkd28oMTvjSDLr1zGqMka2En1J
IvYaR8+IuBVzAjIbMGDXErXwoD+DxiGFJZbAF4NhN8EAWaV1zDUmt7eym8PUIOyKupHMP3XwefgC
NSCCNFExsyV+c4x0bSRwyEzEmo3XvDh5w8kvk/WSHuYd0EPdSbRf57/+wGPx0iiR7f/6ryYsQxaJ
gP4H9FB89TExLYGAGJ6gYRuC5EQXZT6xONtEIgZVsKsWrRsYcnFp5+aZGYdxySMSUoOJhmq7lIJF
vw2ksPdBQVYBgijZERU9agljALchyg/9bHKd1oTTjGvEK3rS4321Mgd7uFRBQ5kTfKIa+iFEEx11
VmUHC7HhLmpkj1PDiUmgnwBZonTbONWYbn1K8KvfOu+RiwqN4be5jS0ScoraIojSILOUgnVDQqMk
iMjG28GBKzJYqYrOyk4hgvF48OtdJgdj54T3gRF98dzEOdeGhfahcj4Qnblnq5izk0em9yFOcGTN
FIDbZITZYwAujLXcEAOPWsRNnR0qtycfg9PFfR2XRGWdRU+NPemnCqjrNhAp+aG1+9kGibh32oOK
hfVAzIK68wW0iwp+jpOV4a6GQNcNPFKzzi4xeqor6NX86tULKFMPetdD10LnNuwLGIkRKKSzNUlC
Nc3ykgzdUSW8GgBYlvqANHPS7SFRppm7L3mIVxwZyNwjNZLA06MRUkZh6KQt6cT6IbeqexVyc9eL
yT1whnlvdCLYGcEt8MaPZhwcIizm8Vk2XbAGpAP5qIODFRTmZWhQtaiA/980iX4GzBJjASZrVAbx
jWNEu66ztLm1mX9hNPaMWYnAE+wPz3Uz7NJgGL7oNDxjZIf7o9yvihgY8AroGX2kLVOLQAk7xxrB
Nya9KfTvvOmQh3N/GjrXRY1Si7UThuuI0LqzqGayEpxUr2UUgsIAatXLUzcVajviEThYnKLWDUvS
fmSBt4Oc/IC8/ow1FI2hlb3IgoNO0g/vgbDOno7IECzj91hAn2w0VILEZuHNhtBfT2mxC+O23CYd
2tzQjtRWN/PR1UvMTkfmsTWUZyPo3/0mPbsxW1GbsPuZc07LAic3cqAfiY3rpUybrcHDvI0ZylHC
DqSAC8aC5hS8mpwTEjFALjhi6BYHYXXTC0o+Qpzn4TAjEj56y83cFjQfg6xxbz19vjVJAYQLZol9
Y5LZsYf4Xxrtu/dNrVHNlLo7BlJyjJMIq01xZxRdf6BPOVJ/ljgvRq+91HUSHYcq35Mfitg8FClj
S3YQUYEbcMzAwxBMdCe3/E0NWhwblBR7knaaZyPsidvxsV3blQuMa4C9D93+zgnRaPSsU48xFfFO
h6Og/R3Y5yFA0OPoGcEMPp0HXVqgGDtfPzqtxegtIXdotIb8rIHEIMB1MC/X9b73LbEd8jjbVRXH
wLrAiOOVkXiuinxfOhmaKbsptwVWmcc8Kycc8XC5qiLbUbh5ny2OHnM2f0m94FZLoyKPPAWRUyYE
5hKgWLte/0YiCQ6e9pR1wAgS0mCeOXsSOeAap8wO7gGCeGtTa+NSeQ00gZ5yqPfkdQKJmKFgvtAh
Ug+hc+5hcq1NYjxuczE52xQ9eMUG/oL+alkuk4uha7qdI2JF1HvXqrKtDVradJeM6HI1r4Vht7EO
U7Izmu80LeqLGqOT2fT62Da6WMN4xwpFkXaZepcIdG0Pt2LCcdTlJAv0ZCSMSSuvs8FGizHDuTBQ
stauBSFI2rX9MAOc7iZOSpGfc5CN4jODAmddJrXBqIZvk9zQgyCAnOsX3uIQ7ZQjZ8SjclbIZc3v
YNrDx2n2SNZ1vOgF9V/0ItIOcZAX0A4xpxPV4KFtJx8b1viNkhlZKyqH3eCIwtu6ZnAUdkakn1TJ
NZ6i9Io6Gut7n5irNu3tExaBbjsVutpWWQX8yW12nU2CZosV/pud+1fUxRlhzb6zzwO8DRAleQwK
9mKiOqgs3BLQELgjICtRfD/4DSV52RydJcob6MAF9zSVQo0HyAhjvMihvTHqIcJUOrlfdETpjUPl
oWl1snQd4t3yu7Yo7OGIjkLdp3O3ZAbpbFu1UXw3WMWdhMJxyqTvbuYoiQn5rBHBqm7blaAx/XA5
HttwMPm1ms6lY+1ddtPtkLSAfqLhsVUcd/DHGJcpyL6h63gEeN3fTxt/kMklCQGtcMj9WhS0eboB
1GKpHag7XHIWmUG5X3yQUw/5rPDaZ0l6mJj6Jx0i0AR76cGLymqXy7RaS8UWqIwUZwk9wW1TypGk
DvFYVK7zkkREjUJY5iwxlfdpZetTV3nhZba+FMFc7IopZdbUu0irVQyKwqS+qntxMEYSjstc1Q9U
WybkOxo4boC8WuUmUgPKlEsSSGJUJOd1lgtKEdiR95XqW1bSgO20sG8haW6rIcPpkckEJXhPLrjb
kZBiq9I+LgLAc2XIYduFlb0x2WH22hFfOZfXfNOh3uHrBy3ZMZBRiGFRoq4hL9RL1OxzI52ighdk
f5roIe48b36JNDGujmjbM6LQCdxRPy6JQWzFFk8qPeBDVXCLNJ0VEGJGgzCiTt9ZLfnPwOVIeyTl
se6xfyCsEwQne8PD1OXDA5nIEObi+NmLjsE8mY9O1bWkH9bw8O0OckreDVvPcT08mO2jX6dsX9D1
th7scEIJBtbrsVL7ngowseOHefwMbudFIprchKL8Cp4guWKWNErO0QQIVhcGbAtcOr6ryiTb2dAS
+AwxGCo4f0c9ZdW9E0yYjTvCfxN/GHdiIOWcFvalImv18tffCgxIrUayE4BtuupcFeTguGwPLqLO
2QaKPdR0u/E8RCCdgYotz0BrD801f6tcLPIRutTQJQxjbirrEIwx4GnqtrVtZoCxvPwhn2h322XN
Z+QmZyePjl00l1evGHbF+EZP+VKTLH4/NyHCxEjWO7dOl9O8Z5wMxI+bCIn9GU2+eylgfa0tW9Bz
E9PWtnBe4RZh8CgCsWYGaJ7llMExT9xiiwL8axkMySWil2EZHjYcItresZKekDvr7/jO9pLqZI7z
8Ni7PgV27YKSARzhue0zKeTrEc/BVlcTbJ3JhZGHR2btJti3E98QD1akb5PrRpeZZABu4U1O5XUq
Sq4/4Vb7YFzyTm2yYeISA4G9wPHYJEZoESCl4p7SWA2sTaUDGJfoQXTxYfis+ueAp/9BN158mxoP
JlUdxy8GMgU9W99d5TZbhixoWRuVAWsIOWrS9d9Enqt3EJ2r12k8FXEwnHozdPdFqR4Ve95ziDKi
63q59RaChYn48t4m5zkt/w9757XdNhJt2x+66IFQSPeROUoiFSz7BcNyQM5AIXz9mcXuvrbVfds/
cF40FCgSBIEKe681l+lSpm/tx36wdkNeRyd4/pApi8l6kLiRUaKDrRJkUFWDqdFQZQvjCt6iOSHU
J0yx3PqTb10L+QwcKTolfffssFd+1mpCmVNjHvYOzFmN30G9R5Pf5PWFfshXNtUEmzciQiEkNq0I
PsAhPOFcgcNC1xB0jWqUSZ34KoxBKwo92w6NNg7ZEdzm7Gtbvz0Vemc9lfCKlZA3OGQZsBTS/qKj
nAHx5WwWuXjwp6Wt+NCwCwQi+eJmqK5zLA/3RS3mexHKTdCM9rFVwEhCqB8CX3Qbp4/ZWQ8yO8pR
ZMcRchApR8Wh7MV4N7det9NaItpTaxtlrrE2MgID4mKUm8RCB45DlZAeGZAv3+HqoVTjbCq9IZ4v
mToIaNGLX9jpKmNHy9UBoVebeu1+woa5GIreurCyfRFmq8yRLEGDoN0gDHroQza2PH3IbQMDiDKa
tm9IrWSlIKNzoa267nGKxs/4IRCvex3+zHrMWXWQDD3WWPtxJIpDGlXeFkPz5yGY05Um7eFBIxlg
m3hpciwzCIi4Y9j4EOZHK/vALjW8n83hS0Ru95HV43Rhoi8uJnUmWT+ADHt14mCgciOo4RfQZm0/
2JPa91EOrBEyUZlsDPksLeHbu6qkURxpeXdfF1SqBA7fTc+igUpvjqaF1A8sVM26oAx8oLMLZy7P
Fbo3xt2XZheFLF+JGQsNnLzbDjdKShogmg4gAz0lnxHtUsOkIjH3B/MovTDaU+8if8CzjOs0YhiC
Mo18rXiwyK7qCuYpfKDbsDHuSYELjnND7gi7u21nezBTBtmsZT+gt6G/TxNbbx46z/mMlaTcedhc
tzaLxrVs0pdBTRTaTGGZFWhwF9mPgXvuvchH7E43OHLm8+2Lqv9sksquDwUEhbDW4WpDj937nbUf
qf1lC9ITqsPtC/7B+uCHg7Eg/FBuaVE8tGBrvuusRWidxF+6xgU55hbDo2OENbgFxz9GdeFj9SKa
hARw+RjQMaa7kcZfbE5DgynhezGGD42flh/1hi4lbIfuAbNzRu0hmffROAx3Y4GOmbai+wIU4W2e
Yl6TXg40eOo91Fd7OiHPNvyStT21+pmwy/pQQqndWl3XXXCfYpelFPMpnpLj7YhbBw8T7gvs9B7u
0HHorzKN/Q2TFSEQZFafJpAqsEtoRBFEjFdciPZrQ/Pu9u+WFTyzp4hePQuQL4tueZ/Tfd9lmMp2
MTfP/e0Pt4eEUfSCjU5+b8n70Dqr+0qVmzQSsNVPwIHF2hOVYMPNC1ue9DeC2/16O6zbAdqki93O
0kS2NMX24ZObw1gaPNFdbm8xj9v6cHvbUTkUa7zQ5nOIY5myeCu+kct9O2J13nx1AifRIwmvs/EO
XdG0Jx8z3zl63T3cTj5I0fKj+lyL9IWtvEN9PRyBOakvlLFODDDwutjyjwjj+ULq59e8YjEdNWof
cHvg7Q8//uX2nUd+0rocYQ3dfrw9wZ/PdXv0jyf888/MFvPkHX880+27n17j9jBLjO7CmVvkE7fD
uv3ydpi37/58eDlrlCAa9/HHk/14yPu3k7jeLujddv+vR6Xe8J//QR0zwftPEs+PI6984iMXP577
9hRpK7ODoVXgnzl7t8P6cRw/v5/bnzOTXGq/2L4/rJ/ejjXqBv5MQe3v10/mp8f8eAWl/MnSmiWH
+th+/P7d0cCqNRi+7Xb94+38dHA//q91OhYpZvbhx69u373/PDt0Iqv/kwiHABItZIk8yQhcbZLf
1bThGPzXOYSWJzFcc5C2q5b++C5tqIp0JNLQUuLHaCa4cBqH3dB+L1uXBTIFcxJZCvtEnKUyrOn1
fdbK+RBGFFlLvJK/E1n8i3aGyAYQDRbaUTRe73QK2djVDppw2mJ1cm/UXnPyHEi9OoUJ08U5Zehg
ui3WT3HzHEbzKXPTb2UOSblx872bd1ga2lQuNeEQSTvQ64sBvtd+fY6lD+Oe0xhBp67NqFjeFBb/
a3f4nd1B+QIIXfky/t/wW/kPu8NjXISfq7L59nOYCKVhfvysnAyGLv7QfWQvaCzRJ6Na+9vjgPnp
D9s3EHf4tqfjaUDZ8XeUyB+oqniwjwDOQKmgxNR/eRyMPwzHoVviq68oRmH9/31sD3+Kedp3P/9s
JUAe86u8xENMjGyM/RgGBwdZ1LvrMU9ju44brdgO83wXUJ+SDaFLbTRtK6mtSxdFkt/4pEA0LHXH
DA7F6FWP9G+OrSdWI41Q5aeqNXs50v0trX4FrOjUhraKmGa1lomNFwwFiw9n55TZ90IbeYraXkYI
h7QxIL5oJKfTRQIsnexUwp2cjWxdxQPlsxJtQo2t3svsLbJ8WpD5siWfdIxxr+LAbZuZ7V56rTUq
DbO7z5tHylqLtMo/eSPKQDpHyzxW7j6N7PXc27fNm+shctQ8coN1yM+hXBXhl8QBoIh5D9EvRBts
+7jLww0ehE0nrmyYLhYtKHrdu4TSuOn2QMazkzoY4ECbTLF2yByUJGS1yLJpt689TqQdruwZL3rs
bSZo3vHIrrcQF9uuXp2sfCz8mX4k1UwBCaAbigf1XJriybTZJ1SbO9Dx+KbXBQSN1DcuYUAVfnrr
6pzqakbkZr8qiKRmhCrc54nNuHXFib3yAB7qHeK2FdV61WTf63CwysjejeJq2ewfol1tzEczCp7o
8pE93hjsUaQAxh4RkDmOSxTokByE2KlP1+sfOrBSZSB2ObWfJA9Xc9Ojv5himslm9xpDLiST9ESZ
iR7yUH1s+7dSf0tVE8HITjr9yci66j7qIipDHKU6cr0idBm4iNbYS6EJJBrlA3EbD9N0Vb9SH436
x0mKbaiLrdGCZuZgKEVgRKNIWIdfiRO9+EH7qh4vNYDaQntNNQTCdXdWec8ERaKN4DMl13LtJSgU
NBa7KX7IKchYv7yxT93hy0cx4yxj/Zr116K86lx76oOAarBWF4QOBN12tWVBvcPeoprbOiQdwtk7
qvvEFMDYDHfjwngSXA5DW29dsY1de6+umF4D1T1yDYPaApHGSLBRnZExMdeOx8/+3mm+qpdvCnsL
tWZpyIyiO75jFXzG9R6iRilQdwyYVO1ikTekvLli6VYmkqpr2Cvdr71DNfDQGc5dkchz3RefxJyf
2sDZ9aP7ZMTRcYKaI+CXJajmuSZSOmDlwDUB0JLixlpdH1OenXGqIqzb9B2Gb6itTRNsLQKvIPfg
OORfQAEtplI76Fq2ZSpeFrazcbr8NHuFtbC68czAtYnxQ3QBfXV26nXh3tFv3NoNnwrvEjD6uk+9
jfrU1Ccad8G6Nq3tgHB+YPCowTZNpoQt7lHnQpnO5+BTvHAzHSHiWjJoIBndZ5qzKY38RBgq9Jho
M4Wgag3u7XDRc3P0sIoqXSXCFo+kHixIPFo1OmxgipmG0GBZcL3Hlb0shbbm3sfJxKqW08K1w4+0
yIgFulpTv5rL6AjnfBOFd1Mq97mb00Xw9omoNzGDOwS4Xl/GDmuNEgkWBXV06z0cTTJWSflO3E9B
X/XbMYeN1u4Ymb+2Aft0BuST4+enMC+nbQ7CCs4JWD8/B9DK//jsbxalG0F1x/NuwRBf5U5UcJU2
MFgxCRNruMzKPtoYJs36AfxEE4G28qeyWMkQ+BvxbZpR1Lg+qnvTC7oFm+SdWQ9vcrb2lUHh4/bY
wKDGY4TxU1ykD0imwd35TbQx8X+3hJ4XuWEtPI9SpE2BdhnG5rlEKwsZGXK4avN3QchQDwtzGPGp
S1c8FIxNsL7NnWwh5hs0SFcVzZy8wmXgjpQSgScgGeJN3o6zs2H+YLyNeigvWQ25T/EWBlkA2QZY
kmnmOTOGeKfZ0TnUg4+WRw/Eilo60TYx9jYttLKH7eTALvNnZ+UR3LM1NcRW8MDYbxRbvHvxph6C
74OkqBBZpraN4d/JrLUUiRu9Ev7kHnAUGrxglVBg4NQwAmv9/MWYO2dN9vyHSTKnhSTW0Qc21xSW
atxmvNroA7MSqyoSuxKeTtaQM5BmX0BD72E7LucieK2ykH7NeNIRHbg5Sif9GEA01cz5N6vK92L5
P2dxPD+GwM+Bj/LdLK7F+KPoqJfbQHM3U82QywjigvhzGU1m0jGzCYqIfMOutApcuNGszX9a9fy1
svh5JWHY/7aSsGzEw6ZBGA4qy18VuFbuSMpOabk1fLHN/epQBVBP+gqPJLnxt/mY+SsLPqfVVzWP
jq27mRMBlLIxz6mVfBa28ZLk5kWr4NVq0Qhn8UKVzFjYNhnVVtsrnMc3c6s5sIRsw7pvZ2K5GaC5
bd2kfnCBaNE0otns3sW9AGNEaoSZLHXaWDoUT1YLGQlRpF8yKIazdpBMBPOUUdrgZHGiSDhdG63Y
6qi2U+k9IX/Iq3qpf+gyjyYmOg+ueyGcfUE0C+xJVxafBkYlp+UCl/w/A11lOhsASfvCCI+VDI/0
5dfNKJbUkHYwMZbqZzcNj7r3OTYMHNrBOhmvAHYJhgKmhj8vnty9zN7gaK2a/i20mP7mgkZ//uCA
lRiM66AWXUwHLiAj9RzsN7ZBkJ0GiJPVUD7S+f+uETtwWyoY2qGxDtRp73ykwDVXbTav7bQ/hRrK
l4YeaVP7dwVNVuyLa5JSv0PimzGXdxMpkwjNy3HLrAG1QZ/OdLwXKCGQ84kZ8b/7NHRcWp4CFRYd
0ACxDAN/K+b5RS2kalpWajYbM2bjGD6VHazVW2lYHfRoHhi/1ZmyWf+5ArVLSzWmeGtzsprb4mNp
g4EUb7AlgYDbm5DE1f++Yt95Om73jGM4NDQNblgu3F+vVzlGbZbbU7kdgglyP5KQUkYVA3q25nAi
LX7779d7b+G7vSBudp/XAi+ImvvXF9RbfKCEJZVbp3Tv+hi6Dppc1xO7gQwKXVgXMRssQ5tVyLSh
Jr8i1bZo5paski//fSz2O7fmX8fiYZVEIoWPWllKfpLL+21IQGbsIBtQtFu13GAlOqXVw9BR1O3R
yMRMiR6rBOegxY9ZpB3m9KRbHSVblBymzYTmLe3s0lJtLL29X36dCta8AyQHpld1VUZfGowbzqCR
yp0SnnCoMveudrw9zZW7QGsOnvUBctyuGZ193YEYMD3rHAIK57bTTICzLKpa5gZzEujB8zVxcNuW
+2Qelg01e0LxuGXCI9eINdaPlX9Qi+cQdLvkLajV9n+fsn/5+ISuM8CixGfDRILKr6cMZyPBvnAN
tmoUGLm+1RIvd7V1zYI2hCerVoBGe/VYZ53mqnxwCJfVBuc33lOhxtGfbBp8dL8exzvnHqVxUG4G
H11KevyMZoqEPFR9bAu8azO+DWCyy+SLGtMKh1GFG9BkVPE0Z9deUknCLHjlFMyf+rz6GOnw/KlE
p9YaPP4+Hs+OykBv3yiRrrrpUDlv8JqIkmZLgPGj7nBct+5d0OTrkqFUvVmcjKzA00+93b/89zm3
/u0yxWFOALntsny8ubF/ukwLiM2R1EtSG1hKZ2RbJVEFSHZcCLSPCHkZSobsbSZqVg1+wbYPX4ll
XIlRacMZAZs3BlfXz9cjim81Zo6J2Km5kPR0NgWsrE2xGT2c3Pm2fa0FeOkJtw7c1gFSCSHkK/XC
GGBQnyGi9gSSEPkbc9l7u9/tXvTZTOLcMnCdind2qgGXcip6Jm8ufLXLwwC7dXDolZ3aYDKlDAUu
WAK82Q73hFJFfn407TcvZWMYvS086vyJ0a2G4Ko32Slj15IqSRk39O22qa7qNlG71ixt116+r6bg
MEp3o9tnU1CW9Oy9+ms0snSofnfbmFQ+3l2u5OI5WClvviL3Zq376SO0Ko1mAK2E7Zhkby2J0JNA
o62v46aH6RE5+5IQTPYQC5fNLXMO93Nvf7NS417k7MUSptFJWxMMvTJ7ujtWdgIadpsoS9SN8+CS
jJxv/vu6uw3Fv95j6qAdm/XMjf+g3tTPB53VltOECEjUrlNtq0dNrjwH9U4udmqqwPUK0EyuZmMV
wCap3BTBJa1uyJ2wfuEX3w3g6TThstt77WMGvd45e/fcn/FzENSMTyx+2N0mgkm/vfbIpdSIq+on
QxqdgyZ6UbfXNBNVj7aUcA+nYyB12PTP1i5yKVvwUD2y0dq6m46LNDT4XUlge9m+qhHwv8/IzWb0
jzPiWoJEXMZAXPa/npGMUSGFxlpu1VlQWzC1FVIDi434X43YtI3jRcwmamA4aBpy57JiqaoA6i0q
pF3yrEYcD6udkPjG2Cf/5hDflVb/vI9cjE6WhS3deG9LtKuqayaDQ6xIjldbQGbiJWdcjdNq319x
FtW+cxqzUxIjwFNrY/b5ln0cx081H+GtBGMz9bBKUmBMNqYM9GvAtOv/Ptb3htI/B3HddZFw2JZO
8/rX00mvsQBgyl1hRce5s65l2xOPyzKyYXPLAmsIp52pD2SEbw1PW1tdsbCC/qymtbS7I8RqZdV/
+Tr/t8L7mwqvYbD6+f9XePfN5+Ln4u7t4X8Wdx3rD8twBVVc3cF+iInk7+KuoOqLURiTPcwG06KY
+/+Ku5b/B/GDRDh7Dj1YoJQ/irum/QfVYC5hijusMxymgnfF3P8q7t6YED/ds8qyLHwADTrdBo7g
vSdyHu0ytUkLYsyIL2VnEqo4giFpZhrrgdN96y1/XHVNf8aqrGLikhrMnMkS2HPh8cvhDCr/pGGO
Xc4I5RaI4hZRh19QaTHqRjsJp42X7JHFojS0N102T9T1TpLgLuISPX/lDhh+iiaLfzM8/9MTCdqH
NTTgINzhEIDeLYEync4uOEl95StGrxWZ7X03aZjiswB1lT30EC4xBJhExmN7n4szuxhw0LoVvgiE
n2NYNgfNdYmWMXpviSTFOOp29tg1gEm0EuutG2eSdqhrbEWQEVYfIRHCXodmlH0QIQ4Y84Yg2Huy
yfcURTJrzFdUtpsHFvXdTDFoZk0Y9561yGQzbGjy4wAIvCH5zZkw/uEOZd9CVrlpWJQrwS2oTc5P
ExWA6rLsOeurIaspSzllf7ZKNnWEwQ6HDmPrJrVwfgE2bO7pOewL55iDw3Vnbz6D5bKQ71GskEhC
NvEYUQysmIXIoHJ/s8h5P38AM3Bonau5A3qODgzz1wPFklRqEViDFWoYNOpNHNyVTnfNBq6QbDSe
LNc7VaL3Dq0fYWjwCMSr8+lDYvpyX9j9uK0oFa7DPrbX5FZWbUJJIc7ag+9kT3FlyWU0TuFvDvr9
UpuDBvzAjajKGmT4wpP65ezKeqKLWQTGCnV+m5ZfDNJrgSm0ku52t1Vkf9vmkiF5Fg6IWfGro53W
dwOu2ZVpTpzTHE7i1KjUkmDZt8N4iEfnEDkdVVk/35l0ZvcdUkupGdV9LO2PbaY/e/hWn1ypFApr
DFaOVjVffemvM9efj5nSKllBhu/VjbdO5Pd7UplBpSWWRmsmxJXsZb/ZcvzLh6fs/roPdFxxKd5v
leOG3hFXvrkyu+EugnT8JMbk5Gr1USq6tdlSSO7sRd8QJxSGM+dhDkk2sSkdaxaQ/BGqLdrKfY2U
vAqfGpgRZ9/qzHVRXPXE/fbT8PyvpSg+ll/GPRt2BBwXB3YG6Rzv+Vg2mUUd/SNj5US4/oouKFd6
UDcYHlo0JWnHrBtY+PVK7T5CPLM1pQH5ssGqAug7v0t8+5X+qXb0QoC2/31sNOj+eXCCQBKdMhl1
ADbfv15TVZZ0HTtvezW6GiL+Kn+RVdmti7TW1r6OKE4OpwJJ8o7afEO1VCZ7dxTPKYd2jgezw5Ge
hTsc9N66pVKG8SPZOIpN3prTqkKe+cGb0cEOtlcfW5RRhQ8HGeUmFt8Ki6eYHYIshHE0E5LlzQKa
NQrD9VwZ3lb4csDykqZHuSLBtj4JTQ/5GP1yX4zla9pldElIATCmdqUzPh8tyncQWfr4Uvf1d0M6
5jP1lj290J2gcHUsVUUYwxbtat9Uwc2Q0H205Ol4Iauu2g+VnVLQppFE/6cc0o9Z3pUX0jwID8UQ
FTWVd+1Q19IMMj4DB9XQ9tB1mHSXHVEWfy89cpxihUmWBHYgvCIlOpAkRhRtdtBGQgx8Red2Klps
I75N12J/6029uY0q95KPBKFE+lBvBA6JNU9mkYrnwJit5CMg22aR7Ht0+PtoyjuKNgK7jz9ejC6l
7xI2/d72AjIym67BJyLMTYTGALqkOLdGYu8C1T64fdeL9oB50n3o8/aYeZIAeUieUHQIiggS7uhp
O9d2v0nJ3yhHKa4ke7sMeQ9yRI9PO/AUa0H3oTYAE7CFC+76zTT1+SbXR3PjhURxd6pBKoKm2HJN
o8koTXEqRyK+8CIdoWcGi6HX4sMgUZtms4lWh2vocwi0yW3JfevSvCeP2UBDympe31k1WqKq1bsP
dmzu8sL1XlUJU/dDBFG2Zh9nrflExLq+CnnNlew1chuylLBnr97OQw3WsgmrzWMUaOXJ1gKmFdIJ
OsMadjFmWbNOdDZx8utkto+00KyPIQVyz+yNQ5HFHAPS2AMpAPqqdjj03NFRq86F9+jE2jofsPgs
BqKQ0Cf1ggYTNlszxOuaavsgktlrALx0ORQGm0VJ5LAMCkl1qJi3ldlpgK6hxUuvcah1Jvq9C5Xw
7ND4DOz+MnAVnQqggJdSFvZ5xsuHpQ3D36C/ZCzBz5kySkbmo2aXuF0j46LXpn3fEYx5V6dvZvDV
qer4PKgb27S7fht1YLEJmZ3ITjeIKR6gGQR66xysIbTY1KX9OaBF/Zsh5v0Ig2RAtfQNYXgICFgp
/TrCFBMdz9hwgGKbpynQ3avI8ZLg2AOaPM6H0luXpuViCbXGC6LqM8HLlyyCJU7SO8FeoH1nrXwQ
7pRgp+QGxtaKjt6fTi22YV/Oj7rbiXNSTO3v5pl3tQJLHbnJ5hKcG3sjEFy/HnnV4M1Rc/HKCHvV
Swv3uU2zNIjMK8uC8b4XVrJCjhCsWyRp6jbH0RBBYICCv0Fc5y4EUj1AVm21mT1SjJLJfB7p5a1n
Nq9oa6eXeJT1ViMtaadBqVrTYZZbQsl+s7/jfP/jU7BMSlY2O2ULPhoX+K/vhU1qA541LNdDlEN8
8fGllo34ECFTfPKpdtbJLJ/sQA7EEWsvEZuMnV0TxwMg+nHEzGhEVOSiwCa+LDD3c91+S+CjwsfJ
YKiR7EtmerlygxC9EE67ldMbclNkOQjYwapo8jLm6H24sgrSJY2mv4OJvG3j2jyURnzXV25AIg94
KMT4i26W+UELh0fkjOfEmqJVJaaJ6hG3kBG8lJYKOPFIti2T8jAi5gBbyZWA3/bK8qx98MAxGRPk
nAZryJlzy6yTxzUROi6/qz+GXq5vs7BAKzp/TgJ7xAdRw4nrUi84tHR2Ax0D8818yKVhHQZMEXJo
w4MIhuj044vv5f4+9EwcOPze6HPEE6arFuXJodWZBca2ot1ZWdYaGL9ptckuTqx2YWtkjpFPsrV6
011m9TgcoIe9EYLnrLvcJb2u1wji6QFh931ELsC4N9rIPLpSPFdMh7sW650sY+xT6Z67RRyCQCcy
UB870maZrDTMc8Tb0BmNjOFkRherhNYdYxC4eR57Knh/Gh+r+ehjtj9PdTkeO8kaCQVAwY5wm0Wx
ONcwlwmKQsl9HksALiwfWo63pSOJB9Ovcp3UFVIMkK8bC5Lu3pIJj0Gly+cJDPo1tSVpxYREgKYg
Hrs0xjORnvYOW/Yn2UT2VRNfetzGwp+1yzTo2XM4eMeU0AVyzJ1qW0pTrn0k14DIJ/PQNTMwH9Oa
l1zll2BEiFMMQK+TsDTgAtTE1YxaBVCfqzVovxiN9bkbCNCjPhVDieekRletk+WRDtN1KNmVoYk7
gZn/2pI0sKvHyt42QfYNNhIlJcCaYKHMN6ed7LVICCJywvyTwaMW6ZBReDaK3QQBrB6RO0vXOvL0
7Trxz3VWIdUDkLg26GSNhi53osrM9YynTjONpZ/E7aZK5HMn8VX2BWVWwCqhIR6LeMDNZVwaGRFm
0Yf7SoxQ3EVeH7q0PI1m3bKRjFSPuP+QYDgdfYGLndwkPH0kDGBjXSUi+cQw1HEG86e4N1SKjEMu
rqR8nDXuupdlTxdzUU5muO9kfSfLxDmWU+scQzmpSbHZ9Qnsh7nQnwNa3NR0RXcc7MBa2rIGNmCT
KFuPuyGKPgRzQsO7n9g/gTQqDCfecI2ROCWIkscKOTa9SiKbUSfvXEAHdE5jujaSWNTAnOXWBIOT
ZWG4C8f6KRqTdBMSxdhSkztS+FukoMOx0fuxijkvrWVM/sKqKd0ETNaKkfUiVaq2MZCImwzVp6br
j8VkfilIJwOCMtCBhYvDzId/hV7rRDhZC3O09xWLS/Rse/gCmIhIQ/uLZGO1pOL/ybQCUP2drbOp
iz+nnoYShKgPdWYEr2Vu8nrqTyzQXquRpm7mJgyZQzRi7y8nLK8pqcXA5tcAHLDLe/XXMitIelCc
OyPEApnBvCaVQmU+oGzC4VRGO0NSAWkC9N2BOybLuIU4OfqFuwhawgdocCBJ1+FT8KAW/lFfD9+R
ksVLuw3wFmlYTbWa6O2JLCIq5vkuzldk0xFHQZthwW5yB0mredC62qLIOyarNA4Ap5f+HTE7mzAZ
s4tpMjLSNHphEDIvrklCtJZ9EGWe3/esXVYTqKVV3IXFKUCQc3KmNFs1xKEiZ7OZkqWTg7quNTLs
VnUlqieAPs5TkvT32mBUB1YFh1QHQIaSYjy3tglRBF9d67bXIJ7rfUOGJcFOdAr6lmgjumzzoYOr
hKR82NcIqgZHM6/Roy7rx8EZq4MZG+nKxv9ig++4VlX7We9C64XjfW2m+Dknb/xQwVUC/sFqPqMb
vckSHwKIaB1yfkV+mAq6DiIOCLMpKx1hPOm5WSFPyVB8zpGy7Cxidy6JfzBpcB2rSqNlob4jRVVi
kCAh3DdS6+SBKDjdvnMlmdJl5e1Znn0WTUl4habCScEzJieCwT/mTTVtB7skU8FsYky7yyy2xrUV
Vs19mGQ9FDmS7VPg72fSFnSkU265CDKsar3hrVgreN2CwQS0Fm/sYJqhtovq2V3aOzoD1R4Q0aPd
1/aZ1UmIy6l/mzrXOKOn162ZPMy0yc5MzDg/0ZvhOOCmx7t3nOdyOIap5+8b6eJ2DS5Di1KwDdv7
uWyWtR7W2w6k/Klv5V9fyKwITrffpR3OqEyPCEBONXudpOBWWl0y+KTBhvpT/QAbu1kiLPI0LXmJ
6jAnhEZnISqzatkrYcSUvREheomHhkoGXs9DTFgf/w/NkK2OtW4HA451IJJtkgfuKSy9bDUGyifW
ILx0R2Jt0gYunR416BHN6lXqM05TuwnWPo0rQvAmbUs5rL9r2+nsJvZ07u3gGLdDe0omcCHS2JfW
LBd6liQMxVp44tkfHcYiwDH5OSwSAn645pQKfkbbIEExxGI8tQRCxvN8bxiNfKiZcfBsP0R2QP5o
1dbnZu4O4ZQp5Qn7EsttO3aXMw3K4WA5s7hrbfGJTOXkjBkdlI9dmogiK+axkaAhR8hiXduat4ta
NCKDH+N3JRiyiLTmSxpSxdR7+5qkQ7oTufcFcJlFF9i6Unwbdo7UNNKvLGdB8z8m0b3+5heN9pkc
+SdCBMOvJSgzCh4idurXrs+5r4MaMq9guRojflgqYPiWxF3SF6OFg4HiWo4IXtgQ0QeoUuhhVj0u
xlZUAN6UOqxtza8kXIH8jj8yrVL2rPP9GBBkmEfWh4Q10WNgZ/dDC2BWtPEH1+XTd6cM28kkvhnR
xIg0mN/nXoojsiy2ElwmgrTHinE31gcXbstXE2YowSu6XBq13m6JuXE1y9v5Og5usGM75B94J40s
PBPg3LTfNffQJNPK9DqSS3AqTpZVXGuwHDsE9/ieqoa9DuEtWkeYaVulLhDqZ6gYch20ttL5TY9G
I5iPRTbT/kRT0HSE0zZMeSrF8i5IQALUhG7uDSAHIh6JRxvia8iVTsRuAPEhQLpD1gY9wybYqCCq
M3XNV13xJ6Yxmb4Iu9ywj41QzOKWZdUQYaGqP/jcopkXvUrX0Zfc2sHFwIyakhqyGg3ZX1rwASso
KgX0OKInZzFOy24sjUPHKhxDzzGbnPArshgKSpHxnQ7ORdh1+DFhkb0U7iAPwphfC5O4y2Gs/P0E
0+o8pUiWkanqz+zJwVN5bfqtsZ41Ak9wghGio4/tc9c73evMWIxTTZYP0GAT1gq5u8811z/PvLG1
Sdyx5nT2erAG/cRk1Ozx6oi9MXrZKUzZH0mLJcLsts39BAF2je3Hu0IZISDNju2XFIffwgfV8lk4
wbWp4L/0Zj09iqlalS31MtI/Tr6LfXSR2zh3Qjl8Ea7/BVEeKqXKF6u8AGZsw4h9BradrYTS5Qpk
3Gx5yvkOQZZFDl4qjo5TXTMtSjcCOuo+DGtIKSzet20aN/c9ehBuQFte2ddRfp/NYlV51G/sziZW
OCyAxul+9io8PNR62BmfbGF/TERffnFC6zxDvfqesW/xoeD5lBwXhvVSBhEZXra3dxBKkGOGCpFE
YuO7Z0FXM0mlKmEPnxGNPLllZn+OOhku7Hgc2a5QGUMF3n+QPpO+SAmyi9NJ8ZmpARnE0j3WBRo7
TdPdS0doC6wWOJd6GOPPDif4E4ofElGCZy8Sl2dH6xMU8ol2THQ2ELRYBBlJTnFI41DfDy7LPQNf
WBbl7TqKELtm7dRuRpWZ5nYaLjFKOsmQSfjx7kS/pdNXeVyOqzQiTNXo+hqrXUUr0+5Ar5jTC2tD
FsTWkxEExU5Jjk46a51lCUGccLMiOMU6je05Nxa62aHGn71ebvMk+cboQqK5n07LrICbCuXsG1HH
9GyBxyznuCZTHZ3hsoWAyComv5ee0W3dhFZHE04Ma/B+ximytl1vjavW97s7OySUnTJHt6qCBEN7
X3zxeTubMKitZdVU+jIoXB8Tlwv5Td71lFMueXo0Z6d8GAzGiFAx1Rq7zfidS3iPpZ+KCeeAn9b1
3jTFp6ZS0a2m9ijH3iYi9+8v7DanTUto2uLH71oXhKPttnJdd6M4sXP764urvpNCxOyl/4et81hu
nEmX6BNVBLzZ0ntSEiVK2iBk4U0VPJ7+HqonZjZ3w5DYPdP8SaJQlV/mSc3A1xlqB+3Sh4F5KO9/
8++nvwfXKPjfuHV/oJGO+h65NICQzHoPoMAi16R5+HuQHqKcwEjjJPIp5rUu+sq4laAAMDGWpnGo
//vgBIIZkmXvJkpz4Yrm6dIIqThONXvdasLcdoAUUXE9uW0N0zz9PUSZ/5L000qrnAKcUeUd/h7C
Lo9XHeizmV6kaq/p5d5JDXdDqn86GIGaDqrQu1nMh0d1R07k1z0HRBr3MZ3yDULE/ZHGL0TZys9X
RlMlh6Kx811tcQYtnXJncAHuOLxms4isw8oXnJMIKG+BoHsPBjANTYruMv3RsUGK/P1G0qO/OAU7
fDRUufp7LnABJ7UJn70YhX9iaatOZbStgoyEqUdfD1AcnufjJxmItNj2LtXDoeXg80+co9bDEcT+
ZbnbhJFjkygKu8voDLc0e/bdfjc240hrZpU/g+z6iEbdPf79WeJyl9R1u97//WHgC4CpHKy3GTvI
ncyo0PG9UDtn8E9zy6ZEMTam899DJnvO2opZQsbkh6MGf80hYo0m61/T2n1T2MzPfSLa899PrZGv
YM5BsUsRf9gJkkITwDU5ejrGGgSJ96ClnvsQOPqzOQ7+3uc6N0RTnXTRkoSP9GQ7QBfbuSUxElxy
bOgKYhgeda0LrQWYJQvtqQa1Dg8tN04Zh9steEG1mao8A4BEwV7LduVVb8SDSwT6V6MmkIG09iWY
xsw05YXXOoujVVc46mDQpL1HEq1pbVRPpXTtN+Gf7btHUdkcvExJZrk39AFOGjYTOdbkVsvvgI11
w+UX3j0nhdMlS7RWhoxsaQLT0BY4+eQqHcdvgZy0ciFHUwuU/XDToA+rDzVa5gds9n8P0u1JCQxO
tK/sGQ4ze1f3WbuSXOYusX5imUW9VLZBtH9MTkP3XY+aOjIDNTbG4C+9iuSNWarwlrp0oCk++UM7
WOHNyard6JblY0QO+oqlfv73t4Yp8teN0z67WqnNXXfa0dUu1vrIXC0F6o/cDYJn3FNS0B+Z5Wan
lKyAbJV2LsHY85/GftmRCDXzuI//apw8Ij6m/pCjmz+kHu3nIVjH3d9z//5AZvuw8WtedPEKJKeZ
uVa/nTRT8U/G87Q7J61BPaelnuhOPCQpA4baB3c5MFIpYmbXdh6Hq6gZdjnJRnCd5mc+NS8Oxtww
Rg+sjZVWaNuoRqsKJ39mSJMNRQHaCXoyyg3dxJ2u7SyAWTryxbaf449/zK24JvzgP1ZF/9ywLjNC
KJ01MWk2oMa+MKcVu6N0EZUFlAI3+VF98lonFRTJBAyMzg7Gy08ouifLKoM7IAaLYZl8VnpC8Mlz
GnIe2sJSGLfsKn6xhzheCaUZzNuYsli2E80CM6T11zag2ilnbWVJup+C/BRo7KOi79pOGATE7Kw7
Zp0+B7kZ4ussLXQQmsmbm5IR4yqeJYXa1rb+OrTwXotwNIHtddQboHKuMuKqqHf1URTtr141nHA6
a9V6ejRLIlpFq7x+K6jdxKdGcMw/BYX5pqfh0ZZjd0rsMxN/QOeD+DZr7yQp03XoHPl0QjVP9AiO
G7jirWMXn1Hkii26bxhrjKQotjLv3falX5RzNpDNPGUDtMAfmpytmi8ANDKaaJP82nfxT93LJx+F
8COZ2mYmXTp1sAbyqXNDmKwwPjPMy5fMyTtKE2x5Am+LrYH7zEBRJ9sbp17UqWUvMnA7ayXKZC9G
m8LkXKcgZCr1PZ0dyRqJb1g28Glz3dGXk1QnmnTqHTMFlExqsVXpiblH/bXdYmvgzInNjrauYvzU
Q4xdOs0Si5wuVUXRkRHQVOGAhG6pmaQuGI3L26aDMOd+MdCPXOTRjKULLlhkM/PUS7rV9tQ8hE9B
IcUsb6mlNNOTr1oQxMhFU3Cecis/G9VFgvlx/RqAneV+cNZ913Jz3dbuDXno1tvE/1zz2yqyh9Rs
gfOJNwevBwVr/h2wxp2utBYGo6sod78agX/VHSLS0vXR7fQDKZs31XXiKCKTuxvdDnjnZlUXr7O0
+wJUyPoI2cHW03mZmQeNcRk4mAC9eSS0ENMnmiVwT10oJ4qjmNfdAc/OS0NucGYzTLu37RRF/Bvp
6pvEY8Ur4U5DDegXglvrMpbudH1R5vY5HBNIKQavJJ22wZiviHJ95ECdHII5iElBu6X9Cj7vYC61
kresKZq9aTY7IBoEZ/rh1ckJAaLoHLPIVXDs2ztmvYzn6B9Ppt++pDHMybF7s3SfnUC4ljQ08wV5
ia36VJONxvutPr3SxmUZGA+dS6cmCOnBCeex4PabuYQley18NHrjseTwiYUjBy0dNM8Rt1XRwfXy
g3UpDWzi2a9mxmuPVT6yEzI33JxCNwGxb5ZHYfDlmULGem35wcWA8rdKBNKk62/CzttZLiosqYSG
8N0saTVYOqOxcus2uKNaTngT4R3SZD9Lc/WOaeMRISwurRMEjz1wrhDl9q3VDGJ8rCxG7LxU09Av
g7Klw9fQZxz9WjbOUTxjKnsgUrKHsDqRemLtS82+3hSV+5X47oMtmVhmTrhhZABGKoTYG8e31u7e
W7N6S9LiDG94U1OjRyCkvlYYjf2BmGvok5TIas6K03c30efSdkEzH9JQf2hElh2ssjoF2ZMnzG4m
JMknWWn6vNWoMKc5cXAfSoeGaR8QDfZk0g9uuek02BCEEgpbHUK9ZHEM+OoEmRPdWzmeDM4jSU2e
LXdCA89gSlCxjl/UwDtlWh9aretLTUuS2TC2ManC7pTyFYGG0VE767wCDXLW6GPrkW1fGg/aIc/V
LwryrKNQhYb1doLSK4eFVffrNHHCve3lj7aq4P5AYYqqBknUjn7IQXkzshSwrKX/5K7KKt4HZAXm
IjF3HbdTnEazMYHiOIArT1Ab3NS6MjpKt3e4t3lHvviBf8vkMroX8w4Y52WYLmWgvjwxlrO26QPG
kP2qrvBrtXmRLyKeW9RFNy0D985utsdVHHknu3jOI/2CWCeOU0wNQRDf+G54szyv1NxzhpiiWUne
lMhDAsdaGsXM6CvqPp3gQOu7XHT2T9rjnUaVWfZNNOCc10PA4JSG38HkMSjMCeR0QIex0Wmrigto
Meb9L/3vOEz6ZJ+nBGX09k3Oc82j9tluXgXwKySXEvKzxKgUahsrMt6i8N6c42zQlrK5Y4lhEaLo
sEwBHVI1rB3DT2606LB2hj+haN+R46uj7cRz3VMduelwrfEuzOMGCIgpyrUWEWYysuBZMoYpa+c6
xf5LWkOFNkZJZXv3YriQXR2tg76eXHtqwx0DEqQJimwBjetZWvhLRg4xygrQLtBE75GNQd6gelHN
uES5PRSCslE6bGk+7SjaNgAzAq/j5e8cJ9zGPucibtiqwkJAybo3S/eWxDsftdVTCOjmEFEmrRfU
DTkY6oAEBotRp0Ic5iEM46hbtkAgF8TkCEBtDZwXxECNx6DABCLgCBFQWpWovlgbigsYsrcCuaCU
I0q9BTydpFuc2gyCpgXVa/vjFOjolZKNSiPbC2b/L21KtlR1X1Id5Q1bOhs6h7cvrAjFWQMDB42j
F3OLlW31V8fjHwqKdyadkJdD7ZW+AboR8DoyNShN5yT7mE6dStsmnTNSn2CF4F1rTiaJajdBUK5Y
o+t5ZKef9iS+rTxSq2mCWtPBRTXYyM8JwC0z0FoLu7G2AvYHw5S9bOqjZoi9wmoQQo7zrEFbCvu3
z0kBOIKzsp86nwpVzdRNtlVML5Kg1jZARzGU/QSKzagxGTVEqk/NMY6GLo0VDiASIYXf4l2Rt7Iz
c6QdJ9sG9lNn2TjUovDGCPMl7dHZojD6yAbtpmMCqjLEZQ4pJvmH4tGSdYPa2aT73INa5pvR2Z6Q
OyYHLubf5xpqzXlqR472MJuJy+V8AjFV9neldwy+0/uxXk/E0TUQ4ydkMy3pBXYT+jxBbkr48DMn
qh2AxDpdCYE+o9twUcbRa6ryc+/SqnJv8R5tMs/DxY/oYnUa+EhlHcq9N4ySs8fEBf2/36OuknsI
fne8V3XtbfXRs+ki/tCYJBBQ+/flq1un7k7XwhD+YcerLsZ2nyRVu+9q9z8/uQ6QA94xArcl361g
soI94fRgj+wyZGxHMBRg98/zkEp6XzE1rQYwQErIXWIactfdXae9oFRr0EySDbbUd23t6bu/n/4e
CnfgEGAlv8Lc5HlLx0Ds+vNeRWrdYBKP8qMRmvfxmK5Oki6OxWiG89EL5Cali+o6jtYuc5njdVCE
YiIum7D4FFNerWqlR495f9S6muxBYSdXKhrSRVJUMeuSXq/C2tFX5dT1e2I4GrETwHhNlwNH/0nd
iQ5Y6rHfZdcwMBTagbK/bKmNMV81Vz1n/jisMa0/Cc38zQ053YOwzNzCeJXoSJZJTeWtRPLdlPF3
MKjsMhLaZYbl/7l+nHXLBraKpqMaS1aTpn0ml3gOhHMLohNF1a8M8TlpWBS56unB0H9CPXtLU/EA
h4AtR30ckn4lHBYzV9yie4d9kkKn7ajYzUpmLdyqWs8dZiiw9IeM7apyY4xkzbzonY+4706dZR7T
pPzohPtsJWwWm/DQMk92VN0Q5eCixa/DvE6VG8vLv1ig5k05/FZ0THKeGV3iQ3Mn1++bJlPM7GC4
iIEwCDydQE8enFztmyjaDvmPiOxd0T5OuIaLclgmBYfbTFvHtbkThXfLI/dWbTo1/NIQzaY7A9KM
/aVL5UspsIy09oXQOobZyEDhZE+BVaD5KT69nnMzt/lfMwrQgO1ZU5nPfmVQHJ4cpStWUexfGFN9
FYJyypB2g7YCTu7tK4OG8NK7ZYH97boSHEK1qd3ot0iIlvl9/tgE5lIUTB+yCsNkXgxfDNk2dRk8
Oy0pqqJpUzK3d3aGIoM0PGSTduJDhNdfN3sh8n2XvlHccukK9AlZ3xrNfLDz8FQiNU8XWYY7PgMc
ddZpsPpVVWLqmnzu93nxWbKhp679LdD3Tiuf2HJ6M6khLPGO/aZFPgu94EWGkq7V+9tRt/WL8N56
z2O7jFHBDD/iXF95iTzYTnE9ikC7OiJmZOevPJjZCEQzSb9Pq9XfpRAX1bPfTGHKGQNQnRwMowBb
j7bJ6J6TOYMsm4W+uYWDOmqxTmtCw9MFyZBokLshiV7qsTmXw1tJ2Wda1Jd6wMfc9e1zoyVnfCWr
3AeTmAd88+1MXb2oXBuSb5LEd49NRK6m3KeMfj26zH4UXQwrEw+0pdGgMYTSJfO41izrtfY5M7LG
3EEAIX6Ub8BvF2wtpyY3L7gGHr1i+kwcH4+R85UBX8+VB36v3dUcIuJIzzct3A3NGxoSmsk6NN0V
1S+rMra9ZWEYa0vjO+0MiE7yIS20i2NYP34uPvXSutZ5/FYZwTJrqRoS+qvVuJLzVnPTRLt3Lblz
/ZWRTacyqB/dAiJKuYlj7ysxWRHT9F58Qi9qW2c0/oySw08IuavxV6HevGeV/2CI8KdCZqFGoD/Y
6zRqfl1wZRwxi33Yt+9FOBQc+ZuPNCxPbo35Wg9fIvhZSeI8Dlp2a8fXxBMnhmAYRLRxVozW1TMZ
XVhN8mzowU5pIPpk8c7MczNkVzb8a8dVD1lf7IaUQ709fNKQoo36C8bV39pH2Zmc7IO+z7mpYdl0
0tfYYiVh/hcQb86fusYk9j36zbxup9dIUS3lBntC2HBqTPzotpGLeRS99ahfmBC4YO/PuqYSM9Zb
JRSs4zvQpqQDYmZqCXgT7i86GTm0He93RHGdzGSAQhw3DHGumQcTUEvyiEpywN9N3yLKsAVsPcLj
kKG5t4QRnhTzZXKUuQwAKsCQPgVWMGIdYwlxjHEufW2PJ/0TMsVTT2Ele28Gu/ckaOQAJp7EAnsT
zJxagORJ/RlvIdVLvv3NDWFPo+fMf2wgW8xIHPCi6+pNG7tDRruGSEBURe7GD7SFm5bPurFKY+My
jR1OyAkwPnNuiPdMsTeAcynjKNaCS9FzUHABPfS8w9NA+n6kWjw66PmAjas7UMn2HifFhWg/Lx2g
ZONsg9I7V1yGS2/hB+nPOKCwJ6I+2BWpfo5XGAXPWh6/GGV9S/knHb3fDqOakyZd0wu3bVvr6E39
Y89h1WlUtZhsrGrs7FYNxBI+NjAe+Mv2ON6o30iiW10+pyFTzwoBF0Wuf1TUyK0Sk0K/AvNG6zrt
rLHBSpj2Mda5RJ2C8Lxh+TXQGrWuJQgEQMkAX8sP5Y7nXNmPk2tfAlJc0o9WjYH5wI/qdxyX11r/
qQrzYJecD9oIAcWQ4dfk62dPXu8swEJdPNY0O1Wv6T1/3RliF/X6Q4Trqu2GDXOpkx33R1dh0scF
BHXqHYTsB0BkDtZOxZcPnTv0nE/XwECt+UAYCtO6WBJu58isrBnjJ0oW3kr3pahImtYF9fMMpLDt
bcVY79xOPPvsxgJDP2EgZsgYNKsxo7Sg/PbS+uwIde7GBttuuZA6F2AZegQW42MRcUtrwYuEjvPS
juEVH3eQvej19FLev8JGQg3NoAN70BBpPT6F6Hcc8P/2Rghb5M718Z+JCwM9HMMHu4739cRr0wXd
BSqVvJWMN8aIvhNuSD7CASTYk+5wOY2O/+Om3bWcaA7LrZ88tkaOWuzakYIujOhRDNcm60sVnYD2
vsCcLH33RSk9nBUx2610mHVleZWdxVzBeekF4rAm+K7768imUyqVl67troXrYJY2Hzs//+U6Pozq
d3C8Y0+ryhQQoqJdjdYrGKitbxBzr/ZRZMHn1ZsN5XZUP6DZzeFKvLZdtx75YqRa/sZuycECT4uA
HaE5lM2Lws64tG1uLrZ7KKHs9mCGMste0Sr1YlPglQh9h1vyIOQAQCcJn1JvaQmfCqTbOLgXnLgR
naz1S+z0j6xmVF8EFxca0qxJkAvGKd061CmQdydFVYSPSaN9ajG1aeHS9/inkV3aOXYNwvrDAUs3
I07qUDz6XfSuaRbdxgxdTPL3hcoyGJNM0SZMToWesCuOtZslsmgBSR8mCytUSzEW/jjxFrgvWuB9
CLM64Yr6zBrWcGJcw8hFpjip4f0C1dLKRzJpD0KUZGOA55J85cCSACWFtvvqRnCAEAiXYZOdZW5+
FwNL1Ug5Nc6g4RphVPLGwWS/AHnK1Yimqr7G1SwUFUy/NK18D9H9UDiJp9FvN7A2PjScEChZfExx
9jlkzn6YKIIqiaLDu2oQCDJvTaVTOYsN9Dcnbn7Nbrw21cirLzqHpSB97CliZgOKAOa23+H979WR
6BmYuEDDCd+VbWlSKVSdKl9uZNDCPuZfjjXM2Hr77bXs2fQJX12HuaXJmMvUXLjOpH5cyf7Zjba8
Ppaa1P3N6cOFcrKO8uZralIawVJqaoZGRiB1nEXUV1/M9UBOWfgF/axm2qa2OCwZ8zCHmKFgr3Wz
+iyUp81UQfYPq4DZ85+hKzHM0RuXNfmaWd5lax2MSGmzJYN5kc6ivHjFwsdnEXHLsM619BAiw/y3
4DYKCY16Z/47J6qJkBYz4sHNUc+nx7zA2epYj2jRbGppYZE5bwrDJvrgfHSGtvEpzlArSL6f+K2e
Ix9SfKz2jE0py5HHhBwU/UpMqTN8t4qiiKYZT5rvzSLbO3aB+51M6HpDfpvwDgQqzYDsY/9DnWcI
nlLJJjAwabL61RwuMFP7xJ26CJ3mo6nyj8Conw3mtSJNVqCAh1mDAY8z/gQdLMM0OGRyYdSSrvPm
riQwrbHHn8ZR7Gxy48WF2DyD2XhgeV8Mfnc1aGmhbpKdrZBb5uXzYKgvBKrOjktl1yAAdBM2WAPS
uTnxPlXMOTSw2XPOq3sJ8tlx/ccx8s9ILu/tWkzGgy/FF+r9t8zjL0PL1p5h7QFjljMNmAojk3Qm
VUFdaY1i5DbiFRr8jhnu2fClzQWD/JobuCvLd2dg/BgF8j0pfOZbJBehS5dGcIkGVoSmAtQRdR+t
cEKuuvqDW0buaW+OgWZPew/yQfJAcRjRvUn8dCOBm37YZxZfyroaNhRm72zu453WvBi5/cIR6hq5
9x7J6dg29pWL+aH0n8fM+O4ld6wsa94QYga9/fDxENCrjbyrguknYN3ic+TUy12Ly0uxKFv2TBoM
V+Nw3A01bz11S+bcCosvdrhbWpZQtL76lHGPibu39WguZTMjdOPaXzTTfe0ypk5B1b1NE1kSrXsI
Qt4xzBaIqNrS1IlhBYn+PGrWe8bYw4nSixDTF/2xz3LSry1NSOx4nuR9mdD8v+4ONn1+9exP/pPK
qNtKnf7ZYzSV1BTfaYisc7j474lcY+QJZyIf3mty4JjaRmN8AqO1o+BqrmT3GXHqNy3WJj3vzqPp
7sfYuNIGs3QiRur8C4KuY7upnzryPbxrxVbq6WPOfMKL9n7DUuiX0Ttkh99M4pnp1JNX26eOCYXZ
5OeLku51lMkr6sFpMtXCi08Md29BXp2JWF3owX22ibdqYboPSvcD+9NvwrGvHsMnLDVzp2fU4Jjh
J3mR54FNBm4/nJA1m+qGG8MCV9YBcMK7kVFXpuvdLg1oZQr0XR11qywWNYo9GwiteyPhesy0fvcT
9+ZTlmG6TJfw8z/q+zfZApY8MxSjM6zdqe99jEY13uMHIBLExjEvCXhwirseA8klWelByKwMS41x
vK/Dd5SvQOagxfyDAp4dke2ZxsGLxtOQ4Y2rb8Y2oKgYCRH6P2w7clsRAjUBBye60jHYz/w2YVka
L53tMqGPGzUjODrOBov2V8ux0MVsNae44zNV2rNWh19xGlDfbsNnMqb+uzDhrgXhQ9Ymb31DQiH0
qQzOqArNCU1qNJ0zxiCzNJYE76x6OU6UbiqjPqVXvL6vuXIR+KP+OdC0fZdtaInHUuAdfI9A5TgR
qXLOk7JwrfXLibB357+22g2gwCITwS4HzRjYu8o2L3RDHGKAz0PckHaAhVY1+5ivTDstBmibPSGs
Bphh7Kh1Gkar2Bu3w9QuNQuWnPRemzo7dSJfQeLw8/Gtxd8/cxwCnJ57DtP211eSQ4OBBbR/cpsc
YynftJRCgC4rN4K5q5E4jPUzXc1K8oFu9zXK4pdeHpzsAcfl7FtLJYZNBdLGn7St8NiV1fU9x+0X
9FCi2rvZ5e7A9wemeUJnN+XTD8ga60PMlyyVJpMuTNa9d56sfp2EnHSzSvsGREjZB8PNHETn3/+t
JZOlcuR7D1V+5ufuC1mCvR6BDMXIy2Q/izdNITc+NjcQNzjW645ZcOcuxB0IUlYNdstyy1Dszekl
mQP5bpNqpinoZoz6d9p2z6k08fq+MSq8umyhwTiRF052WErWOrOanHm5qIp3VxffubCfvSDd15G1
sBk94Ut/ModD7oGAnwxvhZ9r7fcal6a79KP4UlnOs4NV4R6yh4E0OssEaifBoce+8H6s1v+xH5tQ
/9CLjI7aipb3PrnZYXw1SfneB+0erFZMhLZ4a2zuOJZKT7k37C27fS/xwPYarZf+vexSmfKaMCj3
A/0xsZrvbpw+pNI/ydEsCn2419MSxrO7fN1bxnasSU+ESf/ZSm2X5/Ea1fGmF9oP7nEKOoL0QqiG
/T4za91x3xqrxRYdrIwQMbWw30bL/7UZsrnPjkO8KJgkFpdaPmrfpt21aB6ZNfOkd0ipZvWJSEP6
rLCsD1BHLXj3o8EOPZXtqaqdtePXv56mrikFPRPNALGtdoPZ/SKG3QWk5FGU+LrT5FFvARqIgMOX
XoxohuUaY+KWRvVnWPpMiQHJ6+lvzyhIUwCqSWBFXn+0qR20u/IJT/9TKZpt8+//gkMdLbWm/4JZ
s23QLJmnzJBnLxBUnyzRsXexXwstetRIbsxYEuZZQgqKwG+uswj3+U9bUBbJtIH1jlxD2Gclo2Vw
IPnERqKj59YMcRcNdM7cnxhE/N3irptNXfXR3F9ryBDl79mEYa5rXGD7lwufoznQTjljCaUiXt0y
jAJzViPctdp9O4kX0mKrTm8ppcd6uouN8d1pxALbMJ9uiFPLHZ2DZtyl03uFWKAzZ5ImX6/aFPgK
03TZGBoNJeX4QoImoB9rYqDwpoddvat+CaGGD/WiuNMru8EonlqZ0LDD3tu2p2ibJp53iUBmpnX+
M/ZSJ/Kr1gbwbVKc2K1q31OLoas11uHo1dVqi1NMqO1kXiULEYlTCLoYgnCO70yT59HCfCL8oVhM
mWZurbJHsG2tldUGOTS1tFsSTgLc41m3QaU7GpZM/pstBmBu/1YYH0YOti7UOm/GEPGsh+I0ZHdf
tmU9WwwzmE0YqN15cctdb4kQ98VlTA+yHmxDaW/tVLSgU+vPNn21pAHNCMk1tUSxIaBzpH8Hb0kT
fEh/OPiKQ3UxnjM926rRfoyGek/tpzNik2CHvaUsDsqL53HL6XAdOIjVTfegXOtdw0piDfSjTK7b
LvWKwSpIjInnKB5DcRm2Qn1PNA7MgXtczUA/9on+4lPRNRfYZJ/dijlVKjt7aefideD7tjb6+y2p
1DetXTxSNngV6J2u0xPfFpQBmepJi6bfOKK7TEU5Bv9wW094iSJjl4/WEQTpczuY7zRQbhgE0R0W
vPUpsOWifGuD6ayF4gaSVFF9OHdQR1TIzSFTkzmjXwD9vEshv1rM2ZO423atPBQov9S5sPMq2pIx
wrSsHP+WgCmdCTHkS1wBBK3CszLcNztND7VsnpQIvnIYtA4Fhylk7fUYRHikmHxXMKtndwV5Lrms
ujx9ydiZmZCLdFuvEPaZxCWV4jIhK3oM48c2CpqHqaHBml7IV+9JjclP65SkTQ3ideZULjnppItu
dFqSa+5vT3sCXodNQk/s319xiEug/rI+exJPSTDp87rnq5DUId8/+8poq74X39Bgi9DRKZQjrCTR
pHPBSf8L+aKcSeyLWCDUfQI0JTtR/b3cjeXnNzNwOJ3RfrQoA4SwZm2IxHunDo3tZXn2i+KMG2yg
nYXCgyp3WSM12YpNjXhvjlp58GL1nwf9/mup24zNJ3Iigc6l55sLyo8n3a4oLcIUC2C4XnUccw6F
jbEnbOljx/uWHv8e2PSFsHB7CpwZF57RYk5GpsiJ1N4M+zNqfhf1G4I1ODVQG8HWeRGUQ5y8qS51
QqJlRveeS8Xs/TnKeZKqsQ+cKF+UJ8t55UTdzlBK7G0u9v1kOd2GyPy/3/6e+nvQ7n/jf3/t7zkf
jW5mK0AQXhKAc7g/2GU8LWkm5dz73+fQf8N7ECk8/H/PETFJ5irXwVMGNhU6YYvZaaR7s70n+fQO
OY6ZD3/y98dS7+19pAEhEKbw5nFQ1yduZ3R4uTHY/jGuT38PzMcHWiELEKnK7OSyJya8phqOuRgH
CdTa1GD/ahT23jL7+ThgEMa+Twe1hUf+/qDR6o4igF3q/puoRbBNu5js9v1Xkztx2/HykjaO6OXl
BYARptS4CKbw6KLEHns40P9+glf8n18DCrEWPuVyc2rM83DdMlkhPWWZgLNUhGb193vYAS7jBoqp
AoRnYpTerrXHizTdu29GNNaydrkh//u9UmDAya1lIdlSfdJSbW0b/AMhraJLXUwh5DJkx3ZyvPvo
yWPHxrF/n9wfcmaAW5OuQpSxVq1I7gmSSjkDESvWw0Vs6d028aCtFxBQ4KxUJzfV2kPM63s0JgZl
0tXd7b9flapOvlnt7+m2DK7gSTmBe3GGyUX3WvQ6ExvK5gcifma6ioy+PsPEaeCq0lQKA6g+/z0M
QTjtLK04lpWvDj12j3VVuO+dlxHCiqxJHf79CBBvZblhuB8rPz41U//EhiUjkcRvf08l8fSfn3yv
OZTKOzfKUOskkeaZzL55/vuplhJ/kkGkmEZGxJHM3UOzd1dRm/WrSHONG91bwH56dtfJ/dexW+bU
Pd+aWFMnNkPF7O/pYtDStZ9nxarpCnFy+uGrjJoS2a7TKAZx86vVpc2W2z02tvuvIqMG3bAwRqTe
sLFap3iOW2E9GfEXMg+HPWgIz673xgzbffr7Y4zRm94qcnLCqlj1Zq2v2DNrlRg/lHEn42ly2gVF
z93fr3jDmukD56DF5lE3zh6nRDgkCbnRzps+iojMSdPUcP6n9NRVrjb3/MjaOsnEmE31rMCBH+6n
rGAgit7RJSyUXhWlW1c09hOimbY1SUdREBvZT+P9gZ5DQwzF02REN1SfZJX+H0fntRwpskXRLyIC
SOxreV+lkilJL4SklnCJNwl8/Szm5d7pnh61DGQes/faVpHucKiEy0GLHAjdADQzj+b9/1+aZj23
rvwLOFdEmhEttLHLehaBhn9GVGT7/38lko7VuY3psysQDEvMiazuomI9yOnuWV6xj1wvO4qIsPE+
y1ANTf4OtsFL2JjtRVDMXYwmjzddDfjVgjxJOq7YuzkaNTcUMVqRgMNkpK/K8hIOnZCGz9i3cA+4
XJxDYAzuQfTi3GRGtzfcGggM9tnL7f9/jMcIVMv8m/idu/Mgruh8wjnGEAU8H69aZ0ax6VKtOuvt
UN9cLAMgYPHIMtRaiKxVH6h2s10v6xTZMb+k8z17/PfPI7OvQx9ZG1va3hLHXvGVgjxCfez8Y+KG
2qYpjReqEbGJc29a8BpyuFmorNNJjZ+pzhKECch98pR9+v/3c1rKBdHGBbl1YfMUA1wpc2IwXaQO
T0Q8snQSisVMKeGul0b0rctg02TmWQG4OMTsM2/Ar/BVtSEZBRSqcWoylyxGDOeaizHEluUadKFC
A23rB0ka544DYNOEaXvULUqv//+nRUF7dLyUVxYeg0NldXaGc2hN4+n/X/hzLLVbVexI6yzZjPOH
/v/j2+FkHn3xndtWhrdx/n3F5IHKMqClTY2DLwZ1LVtoUbqFqdlkQzK6IzO80vvruTsjjfDVDKyB
1AkcjHl3ZAD73mJMOad3hcsgrKCRWexCany7grsgG8KMXGmTLO1k4NH3v3BYf1UWykOEmQy99V8c
FoTFDUMIPLT8+fGxRizMkYGitDyWgZG5dMbirgbwDGN8Jkn7L8xM1ImD9cFakixvbMnVr6OCT3N4
Sgd+lBnznQVeQ/4lFz1oikeXsfeSKdmIqaQkSqy3gXIKhc/3SFAnU3frCpWdGohbrdY1jqsmveFj
vOUug60pd+B7FE9Zi1p+FJxmepj/k2Z29wVVrmJ5PfYvXgy/Eff8qxE4/8rqkNXBb0bNTCzuJxfE
54iItbB/csf/0pC2LUbfvQX9XvgM1PXhlE/B3m5QmmfDK1qSh+rcj1gPztKpNnaPnSA+G4l/n5r4
qZfVhguapU+l//gh4jbjxqnqpJylNay7hWfWN0cPniv/3LMzK1m4oWDPVm7uFUx20mcMICu04zvi
kYEjRUy13eRZn6caQ9rbyLCTdzkGm6oNv52MyZZUFFsCRoHnM8QscAatWhPLvG5+lkQs5n55tFJI
aPnAdCIJ7mHb3v1EW3VFvZFF/QVU5aCcYtPqahe2xUOrpg+zSxmKN8OLrfvbAhQfx8KVVFbisF1y
1Czr2tvZi58ZF2Sa+LimdSGyDUubqzcdRFsTlpLTGzdIdYNzzCbAzrW1W+e3qepvlgFqYUqODKcu
ONtXhoNWFeN/Hb4W4n2UW+ipq3Csj0YZPIVmiewgeVNmdBz5ySr2220Ery3zOJOQmBSG8RZFxO9J
4zlAZ4PMT74WTnSNu5xphY7+QrG4jhG1LrrJ/x0ot9JRu+lj/lsx/OOYOIWQcqd5upXnq6SbmkU8
jV+5zXKjDVsCDDBdlCmZkyTQgR1yJ59hg76ukRpoWnuDckjOHb4Wl02CLxiZpyJKl66uzkWS1PvM
Ci+xX2Q8gOZnwe2/KHrbW/TotAu9epZXZqnsXvBZTOanrnhQ4PnSgxrpvxZTQzq1mwr/KfEd+bRI
Xck2k41fWCx6nelT2xHRQAjm1iIQcsjLz6KKSbwV3iMMmhtK32vpDA9rnF7oVGTpXQEq/jN94w4y
6ptIChM0LnpDCsfSHv/CIFhyHF+1sL7IWxF3b2Pd7+OuvMRqfO36MF5M4yPLjM/WHqdFwlMi6Y10
Wz1ZmaKPVP2GR2HPPfcbOuW09LVP0wVrZ9AfJjgoiO6GANL2r8LuBLtt9O6JDd4Nvt8qTOh3SrTR
pGO4TIkZlRmhjaz24tio+sIqpyca9Jek81+Uj0oIlgeungjvSt8z6zNLVL6d+ZrrzAJdIiZdv9Bw
CDZnrteLG9TGwcQ9sS2BnSxVUJ4MnS3KvQhpwFXFXs2S54YIxJQiu/cZKw5svhyNZyrRORM43hYq
53iT1DVdGD5h5f1zS+efl2AyZEEa10jFEq38x3TXPIc4O7zaGPEvL+I+r06ap55JeeixXsY2kQ9u
Tq41yxswaYG7c43qoY05sy3uH1ZMbYf8jMGtRmSAzSnctQUsX8K5VmH9Shj2cyoF8xT6Bcw2kVoV
JgWrznICn3f33Hsb1rvxtvKakX11s64wb0yAoZsi3BPR+lNlbrAcBosRrf0c4U49DDR4QaCpVdxU
n0ImD8fe5Ln3HutktVvJQQ7RrxSkuftAtZfzBKSmZCHYtg60n4n+n4uTOb2y2LdkRrrOnOykM9HJ
Ui/YtO9gsT6apvo1lWMRshKR0psA02Fhu0gmky/bqnd1nH2rwbiVZv3hDtzvYZSerbD9cOu2Xgd2
v0iSlOWHO2wE0bmLWE35NqqHTRW08aWQYMjizq/I9aBrzMXziG86RDEQshUmyQQdezsStKL8U44s
HbPcLkpzIDs+i+L/ZwO6apaJp5+kAnARBdAT2ZavcUIhlxxn8eWq9TEQkHCkM0KzPYSbTE8zCi/W
puh+iZWSKe1pUI4YPzTMbIFMl5kAVQARhzeBc0EZRbN2klXnevyIc02s0xZtGhkyFi8GmcvxRfjy
CxlchMJQ3EmLFstocs+6JFUybdqXEWhaW3C/ysp+4PNaCLeCPUQIJgYm48vTiBZBOJe5nHstJuho
Gvf//6KOI4T63CpooxDyMffJ5mCLzEs/ybY8NIk8WjHHASO5dlFOvYS9gSSpkC55JPUurpoPpJJR
wfqzc7QKgJZ8b7yRxGf56+i8J438Hn2kYZBH7pWbh0uC6Vi4ddGBpTMTS2MbzJ6lAbbWMsKSsjC6
6aPT/uLe+h1AzWQFbm+7Ow4a68ap1hymRWor/ekEkgiVWYZSUrMQHQbacA9KRRSkcvb89bB10HfW
1vDqYTRDCXiLEkWsaNIOOwCnBPml6QE2OxOFSrsp7lCzltbFc9KtJKVbs+OaaJFmGTgIxqUZPDAD
cly6CqSGhiuqY3Xz7IkRQn8M/m/+frN3KtY8cnKDP2s8kcz3U3VEFKtet9ZGjLA7NjKCvSVvC5Nf
1AJW8q7ZZAo3ZJoMOjufCXMDyI6p3xHgPlwD49cAOcvDxFpC87W3FBrHkdSfaxrr+clqiSbPtRFz
eRqwckZiG/mesSRnKmWJHDhXzd60wSXR6xFHbrcbCVRdIRw4iyEADuVgwvWTfM7f8R0UEY7cFa78
l6f2E7um6TWQUq7KJnhvIhcvlluqbalJb2XWDfuWepd2AxJou5hXmBjAkj/MTHxYjVhPrwmsrTPh
94h8B0qfRbiaQxD5ckx0pueTiy1pxBU0iv4jJtZkHlLIN8hAi3x+zYqDLcVbWRIpGyvMTgMsVgZa
YI8GN5sL1Qhjh5vuEGvrq7HT3VXWk1cuWNaXUY5YheoRncZXZo763XBL8qofmlnwLYIL2ST6p5ym
iqOB1l0U06oemgNqygX3CTsaWn8s4fnRhX5ljN20h5nPgJxk8EVZFD6qCq6Mzk2J5EofsUo72rkm
vJHUrmMcGtl27OB7hVsfn1xKtYSZ/2pQJLP0kuOq0sf3usJDJJrvWO/sJ2cWUZVDKGlyqWWkq5fL
EesDu+KRUYeyDwEmwxVYUerbV9UIjgZYykhmYCv09DRoOMSph2B4x+2H5u6c2mb3CW7omkltxwZY
+/Br5a91m5Jwkjjs80ochMntjJfoURr+j+WraQn1Y+PUgIfjtv3lClmGZniODBvRUx0NyymrQQxa
0lmV0ML7ygM3a/ZPsclQyA4/w6kLVsCVB+y7wYmz/hZGmjg6tCArCV5pFYzjr5rST2l23THwjbNp
2caqHWEjFIFTP4e1hWoIdm1k8YwZoCqnsP8X6+HzAMDLV45ae4jxsa01a1fFamOM6AqGauMnwDnj
2t4NRQVqElFGM/B9x9TDbPc1EEVEAluYbIn2fM8b/b1vyJ37P+Q8S+x7KIBNMRx7aW3qvL4jaZep
Y7eMvP63lc5AmgN4gNqO8dm4e9ev1CHrw++uifWl2ieE36SZ+22L5lj13S7Woz/M/ORFe8EKESYz
bwn+uU7qtRNwvdm+K58sXSWwLbOl2ekfVTfpd2ip5BGSneL/iJorX+UpInTnqbWc6BmVFaxcHH9t
82o3ZBVbzWfcuEjL+mujLP40Bw9HLj6aRlrjLCKUq7HCN5NgNyJj5Vnwh804sW41IFcnc/U9clS5
bPLUXwVp8ajHyUJMJL5KJnytpJ/Hp/MgJj3aAU9+sduESICxPOo1ieoc+mCE0+eIuvpSIaCSUvtn
atGzZWvbLikfnFb3KG7NVR9mt7jtL56YTaulTRYao3fRtBeZ/8uq6mx/8kmGDAAWwjTVyvZjcdT4
5vBcunKtYXBfJTVXcc8SDIOPm6NxQP+wZOUYraeGIhkp7yvKuCOpzb/o3Pt1bln8wTpgghJG5FQX
1iPA8s2G6i3TocWkg+LjmSBjihIbVlFF/dJ/eNxy3L/44Ic5O66CRzHpCzFW8UG1cXiMOgRQKfVb
YGrkfY2Tdpcplx6Or21iO+aungbeX4qFUJuGzYQ1lX7EKa4RxpOlIyJ3LbA9EcVEP1rlrJzb3AQZ
E2PKapEj7IVVfVLhTUuP/N59lEtMPpmilhc5TmsvuA9jRuNkJZQZUJHevYKhlcFivQPQsRVZRcXh
Hyc4M10CHDItX9Jc67HPXWwTC9MnPqNPMjiPqimTWzEkf4lRfVeWt+2GIWM8iaRN9SzalGaMMLws
CzzHtWWh8AIexDuUpYEsbnovjQ7CVQCPfRoaGu+vagL3whCCJEnrPXAw09esstPsLGgaFr5iZpaD
Mmmj+KvVWXKy5Af6pMMaCYlVwBfBrVA3QEeoBqIWxbzQjplTR1sgVneBe3VdB8NfU/owOFlI6VNl
r1KvvrStBkhFK++UmCxAtOg4pPoP2gREWmE7E11g6uDGbQpa0c9ehh+myujXIcYtsKS5nXENGDLZ
sfevBDNDz8CWMKzkqh/NatMi612PRtntTKVsdkPNp8NYa1cTw2h349aSgfHeJ+52DHd5WFUftFnu
UitlcI1dLdhVeAcyjRS7onCrmzaa+ZZzg1fPxkAfOn9x6SVrlwHGoveYX6iMOm7UCn9L/h2YHCNh
QtPRzUjnhbNo1xf0OWHiYvVrYoBRxKswzl6CoyJujFqO2RE7L+Gn9kX3um3RIXzmWuLc1vTNZJYc
gk78RHeqUFrVjPmKq9P7I0F6+tWo5YMIbbl3OAM2QJ5xmbKjATeWmPssE+WGDc0jLFqoUGEvXuyB
/WEXtXROhcCNFNgvjT2MBzjHP8NYqL1q2nPRbIM8/Ii75CksmxcbJ24Caz0ZkoMtvI9oCt/xDGOQ
tRP+OlW/eHavZo/jQjnoIrwKy1yDDrEPqXtq2VnwG6EqkwK1FDj2Vsj+Ma2PQPpw3tI8jXqywTh2
Bt2yjYShrcww/pa+dmlhiOTAm8wgclcwjmHbee0GbzhUz8bbtsIpb03enNjfYIy3exqHGvHBvKIP
JtBoDPiqRTuXlrZa6mYQg+mfxk1piEslsA+60Ys9em/eMPnsEBpuHt3bBll/rvVt6asO/DMPbDiN
6XoKqFCIRgUY4/sY3TwEQ4bzExbBW+6k51Rne1sUsAzs1t1001gutJWTuLeEsSPWcExpdpCvWHPW
vFaAHVqUq3HQnWwMKm1A59BIdwtem2s7G4q1FaHDn6z0MjS4rch73U2zG5BTHEzrD7QoG5wBushR
y95afq6BCWzAwq0VCnKYIEOizFkJs8lwg8I3ZPoCH1A7mMmAdjau2u0oqzfUamwNDaJYmYuWB8Pr
cKoSyBVzqtIk5ZgNJlLuUv2eZUTQ605GrHaue+tkvr5sl+wlwm7zpd4Sa8sRlutqJrSNyJfyY2CR
3yo986DPNoe05vq3fTQ5+xCBHw7jo617zAmqemTWaM73SHcC97zEpK2vvKak2XSiJy+DQyyMSS4R
4q2I0MhPxO0Q90cfTf/rfnRVtKr9mVMa+ctmNOJjnz1ziHAUhPBw0G7hSprtOb7HyE+Gm/kWIY5l
NifoPEF0lqXojkVE48A8HF9qeEMctRPZD6bqMpT1xkz1TT22t7wxKiyJ6b7NPdzFub0yXIdgVIjr
iy6uH0m5SbIe5ZdPe6X5wH7YLC89xYg6rTTiXxsU6c0EnHMQZr3p2XEtIpddgLDLneFrxWZkcEs1
FaBu6dPp2Kl0H2UWIw/Pj08mqIRIBURexrO2keWx6oxzXSXPvRvxiTtT+4H7yQdbuA2bOFpN3ZVr
xj+EGilKpEAsnAexXa960jwUPgEoWW9RaKwx6L1K6TRLNwBtlPfuIUuLcqcxavUs3jQqw5BVLu6H
LN84GcxZj/+4nATdXgAbyg4JEYzHOWc5FAZQohFEjzN2NxxGyX4sMtC0tg1hFc96Wjgfua//lVXO
3jruaY3mO8S7+3YMQsCtu4Vbxj/J9NRQsUFl+iykRbNpqTdbJPHKqxCpBIMHhLuMfgbLfGSypF9t
s00wc2vyVYQnbGGJ8DMtRvzVRkkCkhlXPLywS/VmhuO01d6KH/FEwDEmvs59hpztrPUEjlZdJC6I
QIdyi5l+n/vhNvEIsGOqgdkYQz23T25smOfxEMG/ib2aUSHnpZCafieg55+W+CbQl1AAymAZawUp
tM94b43qZSw8fYuyw2R7lb3yhMBV7hsHGXZeUMkoti3RQu8N7exjF7wUQ+miLLaPTl7fMfJhrtdp
PkZxqo3kO3G4VPNGq5Y9tE7OFJWv6rgj3IwGPTJiMORu85qWyPma9HO0KV4xiZ1y67MMbkZcfDBa
zQ9ErP66bgZig1UgxS/PY9Wv2ToTu+BWK4dvlz653tIz6Dgk2bJpoNDvIRcRGYM1iQJnFriz/qq0
Cwpba4GBYO/pAToLABcr2TVwJoPCWmdjfmG8jk6odf7poX3BFGGc4tI45yO+7ySsglUkzpWaWIYg
HNjoPBi1mufh4rnRsbg0oPz8cWoOk39oS6H2Rqe+lcrMQ4MDIgnLVR70I/JkY9zi0zNQFRoDjiUY
QU6TGAgy7WbFJfgonOzNJAONqATjSZnDya7xfgRq/hEHI+ypkTIQPVgj6Mec3v2Udom3g0Vh7qZr
z5BP2jiee9eHl/Kowh7ha1CleO9dZBfzsfNsdgbFToLpRZjxTjbVsdUib8+iEE0gCj3P23IMvAE6
XGs1gry+q3nvI2NrVAz8LOBPB4/nv4z7YB06wy0iTQ8bKb4vVX0HTUsZwtmwK9PkLQ2Tjs+dUy4m
vGeCWrIOhwbX4oATDLj5eQj7fe2SUPtRJ3q6twtycuHekQqO8tPwn9DiveRVB+Y1RftdrgwqohVy
0GxD7Y6yhwN3cGqmj7zzgT4tQgERE7cq+Dtj7HdTWJ1M7BQLu+FmbyLHXldudUaTs9RcnJPSZmmE
h5xth48AiVnod6ZJ/4TW52cS8Yno9y/C3X0kfP4c6QZCpouHFpuQfC2DediDOJKZLUCX9GhgUobA
NX1wdHQgKjWK86rc9ozbjBbJTZuks4VxekP4NW3YRe5VNZzCsBPbwofdBYtsRwlxqbU7hsqXHt/F
qyhbGM4+T58dGG8EW47LkoeJURPLfpQ5hSvOLVsN34iyvdW4DEfgn3i9G9Jy2S8Wqi50fej3OD1x
8M4ue1+2R15e5pRx9AvPkZVIp0GyFMmG+vKqR4RUs6zmXYGTojrUMC7fFuGaRPUW3q6uvaepHj7w
YT5P7G3oaVHNQ/fRvHK4FJZB49mrla8Y3oep/dd66d2Pf72k/pqapH8OiERE4LWySoOtg9vcmdN9
4FU6jinD9sHT9rl14cDqtxrrD6oxdh0I4TbQeIf1/30AtqvCr740eAsbCCrHuHSjq8YmmAwNdEiZ
9VaG9i9qUzpJ03uMRrKZQrA1NVyOfaNs64lVV8Hg7AdxGET3AL1vbV10eKBjX/wxxBgPkcjB8AdF
Ql0AQFG1z4NjleuKfIadPWjTyokhNQUCD4OVG9CzjbpfR7VFoBy1viyKddtpYjXaOAksuBguY4LQ
qw7RNN2SqNb2rXHyO1jJysueCxcdE+HpfuWFVxUHeHMcFy4xRs0sQdjb2cnJL/TgRLrGlcEag1QB
48v21RpfymPQlNgPxEKdYz7AsiyGtzSw/RNm4qZkKDTmQYG8yWNxUw0uoq7u3+jWeGFQmAVdcvcj
76WEe7MYFIVJMKcu1iRiuxgppkH8FKG5lRND7KI2tyq3rnXGkZjRRA5TFlMNwySaCA3xE/nnSC5j
271QZBcr5XRvJRMR6AQrK2yQjEeQ4tqmAJsMJXhRN/6ZdOS1M5ku66aJK1IPfgMrru4SXh4I63fH
So018FG8Nhp0KdiCoKByF5B64l+1qMPL3qwJBsvWZoI0Nilow4wgYTDCfnHpW8T81uRwB5pmrEy9
WnfS6E891BueEoNId6YaWK2Padle2kCjym4B2ncaRVvW5yujSd56qv2ln3mYKUO7xZs8PRdK0D4F
ZIDbVXcP8+4oCpckDjb7sOlWXspyi2/YIlIZ919ePWjW57GC/xGacqcw3NPLfIlsSNawPjN4c8zq
o+zLE4zBJUtXJM49xV0MLDGAg9qjjWchxxm3bApqYt0DcIy4pN1oAXMd2v4GIIv9wwbPaczp6Khp
J8rS30onV8vCgoaVhyzHAI+/x5XfbdOf2AdSj1nvpXVRB+IkPpk91dXE/EEXO7BaBmVziUPVsj+j
DPb7NJ2idAIrD+6kUbhyJ3c4BWGxB9ke7UYxobHTYaErvZ7LUY9zITxpGtAPNbJgynA2LjtUOjH7
iqUJvWmRuBjJoiHj7SaiBg48EvGCzRftOiJFfIXJSK2UpB0OyFxtXVn/DPD1sP+S30BOACyD7tlN
AYUTqo3GOnptzeongnixyp34wNo3QdII4YD9rraYPLlOlcKx3Po+2RaPIsSebXtUSqMj9FUT+n/1
EN6bLHpUbuOt+yk/14X/7gRNuAwZzDZlg49M8cwZZiG3pY1PDBpquupqfS1HeR6ZpC5R3HPj+yxV
EZAqSLXburIg3fnqrejKDyIvqmNqduPaT25prJ0zCY5mzMt0X/WZt0TXQwVZ8E+BWaavfto8WeiL
kf5w8w4zMx4z2C1GmLqZaMuZNY0oCrJwVfdxtWcqHuTaJjPGYO54GKjCnlv2RvXD7nw+NAza98aY
J/JQPeL0EHrJgdSPjt+5WXxWy6KOL6qHaZCyHnTtdjd1SXRWnfsXWqbHnWn9sRcAIxQFIIn9NV4q
eqpa89cRWUAraMsclfQ/tQbjpzJPk44PRcjvfpxzHtZ9r62g2FzLed2BIvkZu9zTMCTnPjL3sDGW
hN/erKym5kW9alTmlzYkG9V5cy3w0ub4wPSNxWnXkEIUD2pHAtNVaxzo3dJeWeCBl2xIdznhz3lD
axx2DxVHsG7tg97ypabappMvOMnXWmRtc3AQGUIHOKWHhuE606pD4jQ7whb2uRe2a+iSTvoy9PGp
9oqXKfRurnIfxOq8QRWkr+kOMlknYwn9hGUhmRDUztbB84KLNKsn8PRHfSz3/dB8pzSFLdo0aswf
qITWttDrZ0cylzWxGOWn+c/Nn2GbRafGheSPpybV438uSrjIlQjsdcTNfvrZOfxFzfheleIFMCoa
DigRnRhfBlxPDXP2LqVEyac32zde/CSqFmNe/ZLtscuN8RmF4ZPuh6+kElz66T0V1ckz8mujfdTC
PzlOdtdl/idMg/ClntdYLnWMXgHjZXbHiYpumjsenRJHnKWvEtTV6PCehil4B7XS4qSNu/T/76Kc
kWd2Q3iPc6wxuevpJo3go5r1iznALKzjHd+VM5Gi2xzzhJY/0EOsOFKu0KpBMd6hwu3yWh0sHPRB
gXGJBCDT779Tt9rPnwfKprOPBWIgHwSZGqD94r1pbUZl1S6Sxc8gWOZ7BcKoFqwErr2R9e5UnLOs
2JPVBO47unoFAzAHK2iuvBdgrU+DJ9a9EUMjx12sw7pT4Y+M6Kwtc+la9jH0HYARXPs2n2yT2imY
BdQIml7e/YwQOX5Ctt9ehYMIOXXzp2wyT8jlIid5lqF2UpZjEs0nGWMnt6xieQ2R5eLH8jaYJgQl
fOnGiH8gOlQxY21+RFHLl9d3BsBd9SxNXK1lYr3MSAglhqP2y6lwjBzvpnilMIKk9Go+PHhwQqXw
8D15atXn6sJF8+kO2iEr8/PEbCueIhQx7ceUiUvp3fi+HNPIuRi5f2tM9dPTLOVTf1SgFlqcRd5s
7e7uTs2g1w4Z+fZLBxlUbvGUhAOqpFVFB1XqHclv5avZTzfLJYXMjjcNZo+oLffFixTyRYXNbrKM
t87ai6z8S+eyYhS7hKEpK0/fZ7WU2vsIzULjXYN8OEdiBEFA+rqR6fPGcUlpzsKzhNg4z9FZiOP2
pdKORw2wQjksK+bYC5EHOSvIlmEAKtLUhE+t76sEFee0L6cAZ4KMlhXBuloWyKVZfUyS2Vnup86+
VT2nJK/WfuhH4zAXIaKIP9ryq+t69GEeQmcgL9TS+g9RHJ92jD6FFWiaWoThUXtGrr7rZm9jFlR3
u7jDaL4UybCh27/VmjxldnYPUZC2yUqIhM1q2N+Bzdq12JYdEGHTPo/CYJ3uPmLLPPRefxvs/Amu
xWeABA01yoI4ji096Q6G+ZxBD9ciYSJtYZphD5bQjKAucYh8CSlP5r/Oc8sPjPK5L/b1ZGzdsbiN
WvVi+eI8y1rxNvj70vMX4HBGDySg3vx0lv0cauosvLXLF1SL5rXOmUta/XLomltfl6xxMrRDJiml
hvGQRrVrURR3zROrsxXuoE+z5V4O8uCvnOdrQwYUv5ioTGkvc/HEoH+h6vzSSuMWa/le48UY+/Zs
afEp4MWDrkaPgOBCmvcsQhIlYTdb8SaujXNqoLyGppJznriZz86/+IlYQDLqD6B50vhGx1Kz30ol
QOHWOyhJZ3pmpFlLr+XbEShMJ2Rq+Exo529C0oudBFQ+smyh9V0ieuQmNyB7oYXge5AqBHV8ap44
Kh8DaR1PGNVdZkTOp0ayF5buOvlABI+MET878kK2BHyf2ZrNw+fXkK9PT4atStwrx+6zaRt7D1KX
YTor8HmoEVf2KDhrsWOk4kxK3D7rwZfq8bnO74Xu/XkEiSfBkC6NSKeIom51ZEc++WpMzJtXj6eW
9JU9wzdiVaP6iTAhDNR1mm/T+DVhJbiO/N5cNpbciHR2eJg12e2OoOxiLdX7tbvoWCEtJ79698IS
Ow8pZivbKB5OwrK6TBA5MSVVb2Xm3ItBu0LES1PaihQs4aIeB5Cl7ww8zr2viDLiAzXdr2nCm6gy
3n8GNo0LtEbr7gTRaktIltzshquWUDkDdz+N11S1+rrUalw+nfloJ/OqGyAnKF7KTZB11cJQdAtF
B7m9abrnyJi+xpLULr3HVJAF1M9Ddpn/PwHMpQr0eXq2wWLE1aB1NnKVxluaTKJ1T/w1Ll0AX5wG
/oD31Ba+ve5j7T1K4Z7ZVnQ02TDI+kSgJCIS+dQ5tsPzO0E5nnS1R7DEz8GMyYvpJly8lmR9nX4Z
FQYXZK+AF2KSwv0i6O+m2dz1QXRLwj1dKNwb0fS/jK3vJGJp0yjOZveseEJWpdCY2LdIuwVj8GiM
Fxj3wsNYMKYK3W8FcnURV/DhzQr+uNvYuMnBzBbxcOwKJ3kwRdv2Vvtau/URwLdaWoIOpIkng8Un
YR9F4n1FeJkWdjfNUtoiBLBW32SGvZmwXeCrQPLNnK075PqF/nBL+7N1jQ/6VtCwaVIdvO4myZJd
OGV1G9Ko3JRN8ST8mY/qQW7NDP/DE/2/mbb6pNt7nag26kAmq6QP/Jq4xs5Bm11gDr2iRrvn1UT7
7QR/I5D4ZCrBx5X0kkPyj1QvvINkhqLvp3ZV71PQAt6hZatgVM393jYo/XwLghXpYOueYus2tLM3
soNeVYbeRhh0gVUNURWCAAELRk2ifVycsrg/BDFiAcWyZlFjocKlVRMaxo92TU4SS80IBEMSPtwK
sq7pwK6GHgX3dBX4CHMp4Qsj+7ON+Ld1gnDrWYTDF11/b+x0PJCq8Kf4SMukJeW5sZJzOHEMWDpT
cIf8Eu6F8DMruMUYbN/Zt+TLJmn+Y+zMthtHsiz7K7niuZGFwQADalXmgzhPEklRg/sLltxdjtEw
z1/fG4zorIjsjuh64RI1kBQIwuzee84+P4I8RT+sOd/NWMuRs9WPhBLb675k5a3qgsST5BxRp2wb
io1F1QRipWFCWuO+VpxQzr42ZAKHPbliezjWFBFMN61HZm3BHi8oNOPop60J58H96mpmvZv36vgd
wRyXctWxb92XePAfhhipX0bv+qxHkPlTpFdMKK7tXTjX6hujhudm7f2J8jQAs7i1UOgfzdS49bjK
6MvgUW1KLiVuq5GAoMTKHvW13vn9Kqw5cIr9Y21nK0SaLREAAbVjV+1IlKB+zn/Q11tAjvmoGydY
NlGas4lkEoaVOV2PTDRCZYHVqdRX3vhhBfrhqZi8mPBUH9M5FsEAKQp6QYTiFoQ5fG7EiHH9Zit0
Lmt/I+Gigsl/IQ/Z2ERqYafGpTfgKTZFv4ZdAHsH1dGKVZy1Xk3ug61xzYuc5Nzop6EMZ1alCSFw
YYv85jlVRjycrDeQwhIoOgP+Yy7IFKeZszANLjbCSNZW2mWXuv1IKFoWbVhVK1nizM4dxkRWr70i
7t9b1mBvhYk2Pku+k7gQfqCsO3ABmrfggY75m1iDoGU4Q1eXOSvyONREoLhtw0EFzb8KE0s9AZIB
sZPRpvcdRmqOE42ruB0W6BaX6NnKY1hwASJ8/KudOi9ulx0Jpi5eTbt9xUbGudq78UnPFKGITOPb
UZhLmmnZQyuhjETCebKYC25Eg/K6LckZH5/GmLzuOBEBnPWenh/aIVz93ljDFke8R2v/aLW1tc6C
D5Zea9nRRnjXU/Uu9Jw8gl5tRUhy1Gg66Uol5teybPB9eyvMb90x3Fhhw5QhNN+dpn5TgglxMKpT
oQG2arvcZIiDSz4yY3OjG0a41IpknY98HO6WPAKI9fgH+Y/mok+8biUL/6hnRLqMjaG9DpLBjNEW
zTHZFYyiF6qQ57YSNwXDcbyGHUtWrbmMg/ui3GHfWrWtk2wHTWwCQwcTJJjYomq27RT2xmA/8XiX
AEMDFe8LSJdv5ZzBRXA9LYXGRXXljM+I0WExBD7L7ggmK3VZ45Jb2LkXGuCNaq5lzSRHTMN7rI8o
+tlby4YIMMr1Jy7SN8gCFz/1ilWWcvKM4yUpsITXgzoDKXqLFHFFcERr3HUPgZIs6yYcIx+NgtOh
7pvEEzXxcRD5unC1L4HnxQszSaGeNAO0H4fC1SlOhSrIuoL33cx69lIkX3AUfM7VBjqrjUR4GbXu
Y4b+5GEYIvIzqlNqut9cY/iZ6u9S1cw++rXj0UPsTn2WsSR24AtasEn0q/Ztj3pxwLMRDIht0lnq
X3WoqYhgVP6jDUE7skbw/uEZmQr9xa8ysl4qCgX6INpzNkenR+oFBdqZjv8xtcunqjs2CS2jPk53
oLVEuXX7ek3C2+PcvSiZJI7t1Sjtk6q5dvskh6H1nPL8ND9g6Q/LUGqEi1YX2pzHMnPw+mKGaBv9
MHXBCsXUa+UZPyPniv3qPdK4iBcQEdk1ms+d7r4hPGP2U0QwAnzYbR36QkRPcLrT6SKdA/axm6F7
31oF29ESJ+ANp9iaMJ989UacI0QQelL/0MP4o7TMtcj8Fz9EAJtD2GULeYnt4hshTqiPiuYT1dOz
VrnLGr3EWFbngiCskg4auhsGrHn7VUzqNIzOYzXzcxIdfA++pOgT+v3sRpibVXH2rWnrq/LcC0aQ
4GGJou073TTORJV+guVXyzj67vKSzHoO4hlQxvces/zhR4Kji7W1vKop3cKCeDCr7IhUZYf6Ddab
uWw9fMNeO+NKOD8bPYmXxEuBesiKHTkbV8LQSIPvc+3CUBawhfMWAN3y4mkJavUZBsQLfqsj432G
b+OtGFtaFtqi1pBiOvqbbmCe0JPpq1Z9ovFbjFG7FUb6OtIO878aAU3GzKbmCcyYJiBIO8epWBVE
9aUKYZM1EdeddtPN+8zBOcoqfTJDmlOSJcyoyYD8OuruOYvVp5vY39scq2uMhD2LD13YVRu9LL73
LZ20NLSvdhiQBmC/BKp4kxFjv8Jj3q/ENa/tT5UkLygu3rNy5zbJW47zh/Gr/pGVxSLt/BvaOZdg
zOkzL+rHtEDOP+bBT1i6284T8FOAUlTu9GI1DukRt5QV44FyI0eDSfOUZr/L6VxWBhON7jIg/bSb
5Io7sF2OUfjSZy4ezQmtwPhZQ8tSmQlOWYu2gWk+1d2M80GkHVKNdOzaH5BGbpw0fMkTttSF8l/C
RHxasJYN19+4oPxaHS206LAOJVF79kygBRzsIfdagjIMnCCV9+4F2RdQX1FcrEaCwRA1vYUhSov5
sUIoxR776NzlAhILZ1j0A6PLyPNPdvDDM5ky2XeYnTNsRzgjKwAG5A2ZMz3DMx7KN9Dyz62NYM8A
8a/oSjfIg3ABlHzgGNf4iAQLnXovU1xBAsrSiAphVnVReORvoLqPQ0oZLyPU6xrrJJZT4tRz61kE
4YtCpZJGfNpU47aLyqsZrvGXQXKj/DAwbyF6aGM2RUIgGDXK4J0PyHVok5Nlp4JTgSOQOt5VQ4Ye
6fiuwio/yDxZa5B2O8FnEETcY5Q2K1XPSksbYFwYc9zZPesN3QlgrtdqHqYYQq47mXyFbLxwQ57R
8uGYTNO46mzIem3MKDWoPjICORdkB/5spbcxYvPLmJjvIi9fyiRcdvyDC6vHzJTGGygXRyTKBpKm
6EtIu43X1nPMNHNnBswFY907UlVeh7BFGqFl0JjslyHY23H0JZPZp9TD70067o26eApk/7ws61k9
xo4WJxnHJvPR97c1YpwG6QXwqYde4g+sLaBrnh+hvQq3LOZ4wrTiosC+EwJlPxiFCBlOsFYCIh0d
DKzSYgXoG9oVzivXlVdaT+cgYCDreSj4Y062rq+3KitfvKFeRBIkqVnOjiWPfYmnQZmxrMc42Ia5
fNM89SXqlKQzyr/ac3QZyxslAsPW0N71hB17A8RQZJ9eNWMrWOFZ5F6ycsSgiBZYVltHWxmGBgI8
O/VRK8ldiGgWgNYJ9eFtysw3OZSXmNZiSbqCHjs0W8rCeNDsOe/aWrBqvBcJYbbOiO4lReNlWsZP
hDYUS/DVBLPCBzcyDx0yzi6m9Tnm7xE5MCjvz05g4x+rgiusCwwNTIK8Xu7HAllJ1FOaPnRRfc4D
7Vs46oxYjLO0p7NnJwfNWYlcPcVFfBrq5KnrdbAZ2bqAFTVa47UxQIM07rcpRgAXRsE+6aunyqbG
rtLpKALIDG2fPwc6cDxzFeTOjyloe1Bu2CRDSQ1Ww7aCZoDe5AoL7NQp56cnzMckE69m0L26vXZE
WLlCfrXSiuJmMyw3RX/rBAQvWrxp0ZwpthCw9e1HL3eiV5dR76+6FmyZTrNkctaWLEdkyLYm79jI
CR8JRmOHZGLG66FwZlSaaIr+3XSr43Kn5xWap25r5nsu9FevY8Nf1QwT2upYxMVTOWO0ogiKfw0D
OieOA39W+mJ67s8mtr9WkXbz8m9JiORXpNcg785h5G/9wbrQ51+rYVqi5FnZVrsM65mTW7OrI8cg
/TSq6BM8QgBp0v7K5HUjzGlFq/tWEKgtDm6hziYuoYceMpLdYYas8nFJ2iDa4e4z1LzZqeW8F648
+DJbu8gSEWHuUzvf9NRNIQr9oS4ucTE+lSqHuNCHLCMLn3F6qQWMOzibp1NCw9/x4veQiPYHVeur
CYcc508DxpKxy5VPfPlgm6A4bbFX+XixHHnoE7p6DTEI9eTexCgeU8O5xY6+cUPxQjTLt9gSmIi6
VwZNbNQERMBOs7dsqzdmU15b/vmh4NIpXP3RoYozm9ny7J0qKCnwlhQpf1ry3gJQaSxEuny0VKFO
siV2Qkpq8InBjHdG5YvWrSm5QmkvYyduZR6++DEDVllYYCN4o4ZuRzsKdbC86AQ5vaDowTRRCTC/
6Bkhx9D+8BsGemn5LMNmE2bIuri0FUs7aj8niOZbbahfw9wyF0WHoMcu4eC1sbZx4ug2VdAD28kl
m8mZNnXvP5kyqHZkym3LLKV776dqzUT1Go+YqAYmV0TjxNahQmRhFr3xTeSG+yCKcOfrjb9khCh4
2Vq5KbuNpYl4GaVleBNhGz6h0j7d77mgD57VmW7z0bIn+2QVP/tuCG5OLRswRWRf3O82Pk7rGgwR
l680uMkGF0cmCVkEZq9HHlnGQntGsKlTQdjNPu5r7pb1uKlC4MLN9MUJ2nIv/nXjcU1bjQoyoOa9
+wr5zn//7P6rWF9Ri3VzXjRMid/+NBgjvvnf9+8/bkPwNgPM+hiHAb3hqtjbtssNgz8iv+WrX2Ws
aloB8hmlXAHuZYY/z7/X+A2FQop0ozSHfH+/cQkc2w0k6849E5qoIcSYPbls1R6H/W83v34PuDE6
kn57//79W7/+xf0+u4F0CfKYAzK42PN//6P741oRWropB67PbmQQ7OJ6pqPPaQxeqSL1xTCsHzTR
1zLPyFIYTXerA0KA1+kxjH1quwqpeYlnr6MsW3Te0IFOwgbjNNURigxSrJQBs/u9pvA6VGZcHFK0
/QuYxqDKn+XIJ5q5ZczKN3eD2XvEELXoLokdneZ42WTaRbnBuPRDD/Ef+QFL2aK5j+u8Xrd0W6/E
YnzXinFv9X2C6IQulUdw2iEiVuWoQo9Rs6atUMrGh57M0kMTF0jm+OOIPD76jWS8TM6az3eFI4zr
ajm+kWPYLce50TQyVtxEGNI2YVtj+Zy4TgY0Y2pIcMVEQWQyc0MDS3yRcTA7mgv67DTUiY5L0Y9u
ip75bCGdchXIWQLaWhGEKDSHMoD2k9jZeixMJHgzdxWNw7hL26Ff0qJBeeFh3hgi9RzVuHOaghaU
Uct0WXLRObKjFpwxlVmaj6BhMUQZ5XsijeIoSWE4uiORhBo1RUCy0BmxnvE4MGeV9ijf65Jumf02
gPc9s4fSNh6aOiri3D1lmUPBX8MwnQOfyVAT9ToZGGy7lhE8Dk34A34hU0gxbDkvyfWLGPakTaOf
wX15qwIXM2YqHagMzYylY8bZTXuvMyMKMT2iboLbxTsSEZPEIVjVInQX9kzzqEayUXtbHvSmczYa
8bL7Qhj+wQukuy57O90zDNmC9IgOsWWqpVuR9e31bkDyAROsMUYIhqSf7W3quB8xYo2xOfKGHQvP
KF7JG6JCCfN4VxMsoRmKU2WmvTiK0QdKCr+w0yPMQfRI/WhgbMMaYydTtnXZRrw75odi3twRF3at
tMq51X6xHOs8vLa1Zt+kRAPYEEGldP2JXVnzEvjag16s9IS+yRAxhc5FGGC6wQZQ0cVhX1hXaGdA
s/qGk29Dw1ZnrchfrB8w9bWTkVve9NAkFl9G4t2hqhxp6dsWQzlCcYruwSoc5zh4CK9NL5EbvU9B
yInCRW86aIvITDJkCUw6/LxO1qpi6GxPARs23Y2vjnVPMol/KilIdXbBHlCvE2liDPazn0+sR5Yy
EA5wd8KwvQnDOTeIZPLnVqTmeZLd6v7DuIneOLeCIxzbL1E22R+SyTyntRMzmaUlmhoEzPmMVC90
rr/RXuGTRQTzqQ/i4IWUg2zh1IXc3e8yoNYwVAlnNbImU3rk5K65yXgo3f7RnXJCabl2PeAzGr+G
bNS5ZozXzozfkOnz1rjD+N4XYB8dgrHMgIBb10b8gp+jSouL3+X6obf0E/2C7pBocXe4f8UUnCsZ
8ugiiq2Xmlycl9h5U+yRksm02GMRMcrW9UfaMWSO0G08JtLOicQpbYL1LLmresq4yh8Xwkyz5/uj
xHD07ve0glgwjXJopfVAeDR8V8/3r7I6T3/9StM0sZQSEf1o5856dFCIWi5TM/CuKUtx1r9K6nQv
7C9aoOIfs2hxJAfjDU82pgtL33ZGbp66eRw85pPicqIRwm5POeIHBDO4Mm4CpjFgKcP4og1UfwA0
bVIyTI9GjvfqVEZ1aUX4VuVOedBsmCzhDGaZ4uTXbxVmZS97tvDgHFAbL4UcjcP9xrbG7CC6jRv0
7AMCNPZe1pZPaOP6rRYQJ9xrZrEgEst6ycyRrwI9OtOBbhkuAVGhk40JyHgJQ0krPJXp2ogZEdlD
rK/6EOdQSF961WmoHOy0gXA+heXsOWA2nh17r4lvvtuFh7bColTN756UFM9NS/lmIbtZDKmA+4aN
9DvmAX9BxV4evC6dF+CLH6bJSbd7PhqNjDHTVWJr1TN6uHZWrUI60WsZgjunOylZ65d0jiKf7ced
7txyEs4etI6eVULaqa1FEG0pFwJvqp9MnDrb3Oa9iGggqSC66MJ0NhVBHTurcx6F0IazE++iaDjL
ajLfW8UOMWjqbtGWAFJT4QXgWUi4Fmg61rrPfD6wu3QbFbb+qlv4tpiiTIdyEPqmJkODIGhbX5NQ
qjOG1DWN/10z2DBgU3IB317iskpXtpuQ0sROEQZl6x9q1cIl90waWYEXlmvchxiqPb/YhOzx37y+
WSfSap8Nl8jQYsDOe/820mpiiy2ahKJM36p+jDdTpoJ1GU987GLigpg/XLQ+Hb5ntfvrF8Hvv5M5
5qPq/O7SNnO0g48DBA/dt64bHDS9CFYe1Lz5mclfqyrLhi3Ky2lbdoN2DhrW/UoV4zeEs4t8QpmD
Dv1nU2vVo1DW3o4ycRpcZoMdaUyLEnvEss9LWHCEkm2wYQ/LSgdAHjE/D/pZuSzAxdQV4z7dcixo
MKm791OtXAka1B8524feK75pwI4pJ+e+k0On1qVHe3OaQZBiRBs4nglaeVHR7sw+sKisFeFYe2mJ
CfEGhLkFQ2VCFDul4/9qmm3QEqg63+vCmPDUKqclwIuh61L1a192yHmKsjoaEZ5T2z22eG5h81rw
w5l6T11ErqvqreVkEKTbaWvsJCaWDXdaQPtA8DPnxU0dQwC0iEs3V+0PLxp/jK2m3nOXnk2mBdaV
XbrFJTHRTnPPmZauv85coa0yX6NDQgHlVEH3rbX7zTirsPoOV1dp9QcmKPpJGTo3dm6c7ndHaeE8
MgLElFN8bHzGHF1ePds1jtaRLv39nj6h11KJxqbY9mnRIRbRmSQQbauSfdGE8aKwnJvvlIg9sRDg
d4PhfL8LxyJcMRkDzsYUqSbpB8e8VgDsrebEQa4GIpG7wfT9Ddz6dA6m6cki02/QVGd0QVKBw9Tq
deHhqDCLMlz5MZC3AXTTEe+pWrOPKqxhByyKKGrehIXfGS4jW7YQ7K0fPNtHl0dy17Lv7GxnTkW2
tJ3S/YpYHKJN7dykWTaYanS8Qp4dbzseFfXDNhri9tM3LRB/rjCPuK7ehr7sDmZmI9CcLO0Nzf+c
7Y4ki+Zj8D4A5TV1ziMrcIoLMv9nQAnBu/BVuTUGlz3pHF1Xs7QDCQx1DkO4JS6yvIbM4a4ZcS7r
Wvjh8v69+w0GF8Ytukj38fwrAUKCnTBcev4058rZvUzFHj6biCDQB+GmZs9dHoKaaQjlKyUwU1BU
KEHz4kDaP8UCu1VfeocyAOTuZ4pLokm7IJvUtExFbZ3bzB7pWmJr4VPistgZgaA4Hd4skPYrSW/0
bAKLOCeSVh6W0QfRC/cHu7LmrdNzk+I/ck5OOyx1G4jAEBfWG5dSGpH8E49+r7WvaBvHYK5G++Aj
bFzGrCab0iqqtZ1t4fQaAjAZI5KSVaw16XGk573sJbk5hUfzomdWs27INV5D5ZTnADskr5ZxHZuL
0s4UCALXOMh+IjpXtRUJ5kCgmQWgwu1QQFfokNexiUfZHycdwgPHzctktG5QFH+LzDA4NeP408hk
ehIV1SxqoLXtot6J83h89mvUxNqoLlZLoPWo5A4HH9fgSnY6Vxwav2GPsi+2aJj1MFacyNLWXTDk
jwweph3doGfARM0ZGIIFQIbZwtSKd4+t4BdfG59CPwG902Bvqvu22XmNhKzQjeOS+ozg5FZmW2Oy
ig31840QzhaocaaYIRvQZyAX5Y/3p4KJBiNbhtb6vvE0vfZb3OKfYIubHpqSqqepy+jdFOrQWl1x
kT6N5Rrf7bZEzqSXo3X2alYTqawDsxoaLA5gzCbsv+ty9LfoHD6sTA0n3AAkDitzHaQEjBaW/qo1
fbBNfP+UDMw3yVh9LH4oyEs+s+yrxeaInHTtHNorSL/JZwv6qI0xldQ9LMxRVvWT5YW7Jlz6LmGA
D5Eeb7TGJUWOsJogx+okWjZKdlO5r0FLhihjz3pjT7DIx945MlJSK40U0E1v2CuqwxcpZP5cDH2+
wuOa7YZ07owwih/ZPJhWiqs8BtbSB8reuuXQwb7QxAorCfVo71snKluyruDcLVKPGG0w81stKmAl
tsZ46itnM1XleG6NPRBddNY0ccyWONG0RMuVpyMunrkwgRJDh6oabkPYI3IKRbiuqmY9iY7oN50d
sqMns8s5Hx/nKUumWy/mLO0sOkaFIZB8SCHnQkQ0G1HW4FjX6kNVIXOt08xdTmNvbNme0MB3o6cq
rLhE6bOVN8HnIisvAgGMGFLSqz0OFVE8mUViWlTXK8MzoiWIdFoRoF6W5ZjI1ZCFw8nKE7ARZMyw
ltjy4iXeSeVsk82iIDR7QiGaDcOGIXh8tPy+RvQwS/XBn7xZcNHMwkxPsqlTdGPMo0qZyn1tuxgE
JmvvReLaAOc43W+k9JIDqHBxGChN25YCQqBmXDge/Hkd2c1Sz/HTNMrlo0h4kZLFsXCi6rninOtm
3U9eacgc4DctWVXjVYod5IOVrVP5us86yrYGo0yTxT2ajnSN78hY9bcfhM1bj377Wie0iFa5qMMv
MCO/GAAcFqCWolVfhtnNmkCqmLE5bUaHRLvCLQ+j0XzrfPxvec2CqeYbwaVD6xLeHI0EjkAPsdQm
Tr1hJAuiwFP6ayQbeWLk654cmapFozpvCZ+wOlKEVEfNUu4qdAgbI+souw4eoxOdVcSer6p5h+vj
/pj3G1GYX5kBF4SOcOkFck0QRnpI40lDsE5p2g+RcyAHZz0hLVgFWt0vq7bmQ9fpwwHzKlSSYqP1
TnLKzDWxRa+VpV7Z9UQ3PZfug8wxZPco41rPors+tdHF60NzY0dmfxhVvsfMDd28NCQ+wHRCW2ex
szbcaRfHg3+CIvol6KwBwlJT72iByLfQHE8EaMwi0AmJqJEdSzwQ7Jymy/2mEK1D7zp8bHoRXXL8
2EyXztHYqrNlL1XgWDurDb52o6VO9xtETlgSyBTDA446ntidYZ3FVNFYLNXWafxXjmJyZJcEEpYt
ykOODLefyuwxSfNhE0I6WkxGEZ4joU87p+Ks65yLwdn9GiMLXkC6YYaGT2edZFgaygGwslANyHdX
8XS4lzboUcQjlkW0xWQ9BqM4RAF6VDMfGC8iM34qv+U0Ak9VTby6YwFASmwr2BTSaHbtQJoFh5RO
etKsvEZ/bnGyrS1/6DcWiZfrIqvelVQhTtAKjWQYP9pNyb4yefBFEjwGvXjVSSFaGYNG+2owyke0
Qck+HDeJYZk7kdGRRTtRbbKoM1e5k3znHFN7QZ+YHvKLrxEM2w64evVu4uookr2YUEfXoeUsyIFD
oiHLeIPD1d6buhmvQHyoJQA3k+GlN75bVfwC8bHbDYM2cyN6bJ44F1rALyc7nd4HkRTsacZ66UtF
DKYLwADte4ldtj3QtzMuk7S9fV8V16Aj4tUcB2fjBe4JF01/1Aat3hHUg2nO8jWI2Vw8C7cLtuhJ
kkWJZ1vLtf6i6vLFjCB0pVjr19JiCRhNxNB4S7BZGiApstjaj11SQHjTh9em8x46lutlw6ZmNbCm
njVRlIsi9BjsyuoTR1Z/9Z0RJUMUFdNTPbTrdmLHlKWCyhBXRUO81sp05RcHeewThjLSjtpVG0Mz
of+zBy8qH2TVVesIK3RQhPUeYcXkRbseMumDrp0gvB9Uz27M7HOIhuJd8zGNIvKaI5lieMVIWRZo
AfRL6ak5D9Gvn6Iqpb2b5JByesJPuty9ko5C6BCzb9gaJiI0R3pHQtmZ5DGLQBhnhccJNW41PmZZ
bFwsRp4QGNKjQcqPVWrG0S7zd+Ci0SZo8w0SMIJUO+NU6jWHCBzpBS/fk10/tQFg/LqBYT/W3VPg
PCkHAewQC1waPtQTVJHNSpvjdMHSaAeDblKujveLmte0h76cwPnOO4Qym7MXqNe2YE+eGzWqo/R+
gHmMD/c7Q1uQQKWLtT5AdaUGPEScz7vIruUuVdb3zsctVrrGqnXQQ8eMHxa9q4Ub9qzlCc2v95Aq
VPtzFG5YGQ0SLgAIBg2WXaaQZPQqnh6iwYreNcE2SYs5w/FnZNcuC5ZspbXvQl9kU+btU7DKv/bq
NC/zds7UnUwQXQibIeuiQuJ9KphozdibyWycbxXUMrO1jsMMf7IS61J2/VenpLOQhyJY0QpG7WLR
dIh3eUvqQDHv3MhQXzA0nJZuV2ZLhQAaa8LSjzVYSuEQrrWeM1gRWN/22YLhYY8N3UO0We9kPEar
DOdtHB8VnbsLtUcI4ETmKyQKrGxMY4i8H71jnxekKTazUC9p9oM+qYPuoby7r89EZW96aVl0LCoW
1ygZNk1XQGYc+34nXQYCtS8LVGZO9s7KcbSYZzP9Sw/6vKhbTLMXjiRTOTI764CqiBFRggpAS21U
M5Vp72jMnY24ah+tRsOZlRYBpRoZlNif65XnNOSYKqjaodlhJ9KWCe23fa5ysGcvcgo24LvKc9M2
ES1ZdR0oqyD8EV5cJnTR/SxZj6rADhs2I/qtEkZq7OfBou2St2ZI6AZWwOMiAJVpzugmxU1GjxZ3
W69Q59Ex2gUV+7uIGhSjPFNJgEFPntZdmD/nu8gNb0GAGrv2fdp+pdh1fgQWa6RfoaUqx6YUNsCm
ygPqYQMaunF2zcLdtygd113qWssyzuJVQ4L7HjEJtoquEUAxyVJobfQkQzg90iSMzz3T08GklhoC
YHvAdJ7ybGh33bx+NEO3d4uKBrsPQLl0dZJC5rfQjSdnS7zSekqD5mCoj/sWppe3qQcmbQ5qQ6bP
tnVGuZZ9Zm0YwiP/9tWPuADWO+reM4AOSHYy3xVs7gw5Yk2YcOgzQqm5HpO/6GczEH87RC5xUrjx
12DFw5UoPbTYCHaWjpF7TwE736OIgnXVmeGxh1yCYXK0KRA8gLRzw1t6VEO9kfonrds5OuV2i8d3
iVJhPIzHISy8sz5+8vkY8WAUJ1eGzoH2Ig40m1DTBqjEipEfpisa0AEAlnYXV4z+733EoGBQU2ft
FwutsOMP2Sk0ieP49caQw3Jo0AtN9vioKq/dOZ5rnAJP/1A97gzBaBwSVSN5Z3J/Z1QgwkyGE08F
lTjrLU1bA8s7ABtCru/bLXZgzS52ELS4AZHMUcAYh8FIs9OY6jxoEaF1cLfRm0kK5HmZtuRbWxbj
0XSGi6mR5oo2vlrIshCPDF7FY2vBBSfhlc4HfJZNPRHu46R9ec5mitGkrujehuP92oapzrZk9PDL
3/7jn//1H9+H/ww+c4gPzHWy+p//xf3vOTkTURA2/3b3n7ecVpa6/82/fuePf/HPU/SdllX+s/nL
39p85o8f6rP+91+aX82/Hpln/+3VLT+ajz/cWWUgVcdL+1mN188aae/9VfB/zL/5P/3h3z7vj3Ib
i89//PI9bzPq9esnURnZL7/9aPfjH7+YunE/UL8ep/nxf/vh/A/84xeEDmlUFFH2Wf9ff/WJ6vof
v+BE+bujI1vRDVd3HKE7v/yt/7z/xHD+7pmeZbqe4Qpb6tYvf8MF3oTzs/6djbLwXEcQpyil5Ed1
3s4/En93DFt6nqdbruM5/PEv/+e//8O7+N/v6t8yNr15xNaZv/7lb8Wv7/X8z2kmOinBVVu6fP/7
xzXKAn7J+F99o/lFS3V4RKAa7eOWvqEdu+XT747Fb8/2P3l0+cdHd/uYPHgk0ceq7iaG8mwCRUB6
/V8/uv0nr50D+vvXHmTW2EdVOB57Fhi69VmzMqs02Toyrpd//RTGnx2f+bl/d3x0tIGBb8x8iRwa
86oBqsGwJjJhQaE1xG3XEXwdu0T0xcZ7blvmT8MQ45EaHgdymmf61dWBYzy4yPD0Xz+Kf/gk/v6o
mvqf/OPzi/3di5KBqlwZFSREJOHw3pWevZwSlotaZTYO4rpb22yj4dZQwxblqH9MecD0L3ZEs7TS
sXvsuRrffM9DcJWHNnB9UMuo2fNmILHEJ5Vp4JzciNr1bn99HP/sMHIa//4V4z4PtaCtURyjzIBi
52sLhZxl/dePPr/h/6+T2Pzjo6NByhPplt3RtMv4e+rmSFlImEAjQq6vCHFQ/PXzGH924Lkk/P7f
yJkuKKT1PJHZeF98QRC8DZru1nJQYSskOko0F5Lv16bySTttqh4b0TAYP//6+f/shJ9f1u/ed7PD
DKKN89MTLcCg1T5QiPz1Q//JG+R4f3xohnUJfXneIGzuCweXvzL8/89R+5NX7fzbJaYxvCZSAa9a
oL8d9qMOmWX716/6T95459+uL4H/vzk7r+ZGlW6B/iKqoMmvipaQw4w99tgv1ERybuKvv4up++DD
Z0lVfvWZg6DpxO691wpzJ+KD9aRH1CX/bihkGZpfQP6v3Pq5Vpl/912D20PmO4z+7pSPjwUU24rM
tMt3Lua++UGftebWendpn42CbypFd0qTcu044UOlN78KdbyRpMqUIECNOLo1hnItqZSFe7CihpR8
IGfT4hymeJckHGffQ7zTNPg7jfFlCqB3gKpkS3Zlnjn39PPf399i0iRIQHn6Atha+j0wf1x+9vnF
f/Toi8kgdzuiiI5Tnzg0J1e1tEI0jk7dKt9NMX9vDjlltgC6JOYCo+ZMdH/5d888j754Hj7gVdtt
fcdLNEQj2B4D6VzpKGceSV880hST22BTzuElubMLKkiYMfz59ofhI/uowPbqj597hsVUZ+lk2Cqm
dDy7tAgAJxV57WVbf+6N64v5TbptY1klVycnOdxHIWVJgDV+Xb71M/OAvpi94lYX01Tbtke26XE0
qmcdG43B+f2nLi8WM1jXpyQgR75NPkJ1nwo0pob7hTQa73OXX8xiJNf0fChw+ZzsnRvRNQk5lT0U
aDWw7i7/xJnZTCxmMzf1a10tI9sL5C8c4QTnktUUfm/sfnf5B868AbGYzhrkxoRdTIvPTwJ2jbLv
lCFdVW75uetbi85ZDyWxTKssT5EyantcW/oe76hOPlnSHC4/wtl5c9FFG191IH00xanO9YkkvsAk
a5i8pmldlYKKEtMtqWS0bejEsA1qQZJonisHPqDc26FTjIfKJ+/FZ7uw82fAnz2FbkAMr60eVL3P
vKIvQQNZnPD4VChSNM132wkJOId2l5/g3EuY//5uVpWAs1GjoHiClwAwlkAlkI2SCorLlz8zE4nF
JBerlegJR1lemFukDNrZdyeSHAr6X/GwPo4zmTx06iu7hnM9djHtKVhd877kWUzfLVFctL/srvwq
chWwbxkcLz/RmWn7X09412DN1LkVuS4myf9QrjQnN9ZSIXb9uasv+pMW5QlH1FxdGqQLjgFsXZAk
m8sX1+ae/9FSt5jzAl1KBQ5EeiLJiIwIjhF3pKtk5ZatevhaTH7/Oleh3xJnQQdIYSGfCngtCEP3
TuTcu/iurwycM61oLqbHBG8U8vc8PakVoCIDefcxlKrzudnRXMyOUexGJKqRxxl0GL+lQex30A3j
FGfkaFxpy7lTfdCW5mJ61K0xgTxU8gRuDGisJ+gZYOoElG7lJgd9OTUdZA73uqQCLWxv+rkcg7B9
JZ4TeI23dqqJY6907d/LN/RvSH10Q4vpNJOl0uk6muqwDpK3PODwEclIW/wRdpW+8Z/m9F620WER
dbvOh+hluKhPbKPWnylNGI6GPjV/rIKEMrRdSohSCpQmRvJWN18kxzocq5bJDMxx9C+QjvzvuVUb
x7DsNMjjLrGjyw+izX39gwf59535boRRYNA7bhlYcJbWJkzNzPYIAJfW96x6GrR994yy43MRAW3R
DdGeAx/rGW4Rp9Q73zGmzRRTwn75Sc50cm3RDYmVyLCueBAQCzqHDaQcmtDTrozmM7OdtuiAeaaQ
3Bi4pleIMd+T1ZiuIvNf8hxJBrXjXFkgzjyEuVggTELQpdTy4tTbEzVwGajN/Oly+/zba33wps35
N9+9ab46fDKBWT3lZtyau5/aiiSlNYj99Z9u9XI63enrH98e+1W4pVxtJVaPv3+3Vx7rzLpnLtYK
Ixh02yUicQpQ5oi02uaKw4GbuPLqxZlObM5T8LtHc8qqMsMWw22/HjbprtozI+yMrb3TNpw4b6he
XfWHbt/t61te3ia40inml/9Riy7WD4aOPSocap9qeA8q/F7qxG/IIl9V0+/LL+1MtzMXa0g+DqFV
mfO5mYRhaaQPWRH/MKFMOb35/9HdsyEl7czkaizGZd6DY5X0Oo6GyNwGClXtO6vUjpU/KTemIqrv
qe36J23UFI7PjJSdBCgfqY38u9ov9nkFW+Ly857pKMZiEJPaIXU8YcVJ9DpyN4pQyzb5oolu97nr
L4Yx+VFVJ4syOZl5CzCY8Pd+4oxw21IHs738E2demTH//V1fDEynVlOdn0jr2RNHtvffsHhw+2tf
CvNw/aDTGYspItAcF6JgkZy6WhprfEBb8ObWlZF07uLz39/dfOuojRoZWTLT4DhsTIV1Wysg6S83
zbmrL6YBq1Sh2HdcvbS+DRalNhB7Ll/5XL9ZTAApH09YVrlyq3D2mRpUoQZUmkBqgop++SfOvdfF
YFdVJSGRgJ8wkRloM5mH5RqMDNmR1Sd/YjHaw6myC4qtklNvjhsqJtc64nNZP/Tt5/bs+mKkd45p
WY2TYk8PbtF64FjIYcRiHcjF5nIrnXnF+nIAm5baWHGbnxynIFtDu+Hs85OXXoxdf6DoSYVxdAry
svwhEIQiiG6NK33zzOvVF8MWVFJA1mnoeBRiaOuZDJunFNylzqs1p4debp1zP7IYu2YaNWxOSrZY
1vhAKcmjH5Gh2ZrGN8Xpuis/cuYVaIsnUV0SBwhP2J7rI/4iPzZVy/DKtc+MM23xAHGdFG4ASQub
S0NWbF7cBIXYaqzu+8stdO4H5od6NwGJbAIH0ARor/3iSw/GpFI4zk6b7HMflP/WwHfXt4UWj5zf
onEXOMPIJGKOCOLbyzc/d/IPpuZ/X4LvLh5Sy0qugIJvi2lBtN1taNX7YfQ3ndndlZRXG+Ofy790
rpkWk9FYoCpoOTn0InmaTOI4RrOBOHHzuasv5qGp7bE5dbaFNMPHuQEOcgO0UWwG4uGfm7DV5UwU
66VGNRts04YdZwFjF/EzefLKtXDmmRZSFxORIssRoQrPMKkmlT7Vd2oUoacTurvcRmeGsrqYjahx
B/THdOql9m+KpO/7Vt3ynb3iCO2TTbQYx0kCXVXteMegzX8IsuxfSTSMnkilKq/8wnyvH/RXdW67
d/3VcNVmmmJ+IY2/jg5EBpKVavK1dbKVBdlpl1vq3K8shnQPO7EIBZFHiB8GqjmAzoh5j327LUNn
2yq+cuVbdu47Hz2O/t/HaQg9xJoVxSdOFw+lYe+ztDuMY72mTgZ2B8S8Umx7fRqudIFzR4Kq+O8P
BnPWVaKl8Ymv+pPRiM1EbWibIMdrsdlBUpAhTBYj2IfUy11uzHPdejHwpd921O7no0cGzF1G1W2c
yZu8UK5Mv/M7+agJFyN/bBP0pxGXD7RDIe9L5fnybf9bIP73wsJdjPcMbmdBliX3vTJ3rBibaPv1
AQjKqqFUX12l+/hKn/74CaBT/Ped2CMS0znn3tPS+5bMSeVKlOtfHOGjJ1gMeK2OqRoOeALn1r6n
/nkTVxugoAHyu1+UcmwoYyDIt9a3EEqufA2dbbXFFIDFJQFszG9W2+Srtc62QB5XyRrSzVpfw1LZ
ICzeXn5D59ptMRdQz67YVlGMhKbLRzPonoax+fa5S88/+W6agYtQO2bPK6Hw505a9V9Mi8WV1/3h
eKBbLfpVK3SHPMRUeFoOmjBWpUmOG0qaQlLm84nb5ycWPUr2nRjNbJSeUuZvRReeGNnplSnkw1bn
2otOlZmUAyAek14SZG+WG/4kDejKTudcyyz6jqiN3jZpeK9p2jWy47WrA1CqXi43ynyV/xkN3Pii
u1B8orVkFBEPAxifaqCuNGq1VWWlhVfu/1zTLHoN4sfSrkeftN6c40jgU7YbX7n5uXU/uvnFQpEb
lUq2lSs9wZHFTiqk++paumYp8vzS99A1fbncSud+aLFASLNxrZqSZ3qnouMA6Di6qDM4ZySp6w+p
QUluprZU3F/+uTNN5ix+LqR8u9Qbq/SqdgzXbVDunORzoUnm1cXKAxKVMi6KxzyUyd6kBXN5wfZz
971YdZrQ0MjNTvGXhi14ZpF3K7vh7j91dXdx465SDpZDnMqbrEzbiQoxpdUV0efu3V3c+1CVQ0pN
FgNh+hGLY6u8Xr7rM8OXDL//TJolh5RBFFHOKKjzOEwFfJVmDPVtTcHMlWGgfbyB4Z0upjZhuJpt
K4HpVVIjo51g5gO44OBoOYAsIscYf/fZoL76SAWhR7sCTEsfgfbPgZ8BHVL0OxFO1n7szGI9iEms
jdqFTyYRXO3BrU5gHGZ3HvVW000cBY6zUnuDysswdPah1RvHESTZrR2TdU9ZDEWYUxb8SCUEVg09
wR5ALPUPPQqEr6YrSJN2c4vSaKV6HLrB3NWGicp1ZKMXdRNcIRUPi6SQdOe35ZwQHY2HZkwkRvK6
3dSOP3gFn8Wk+9cU8cYwDbPYmY51NaRHzla0G2YbchSTEldMJsd7hI/KH9Dwz2bR9a9DSWEgIAd9
DaBB7Pzeoi5mtBJ3FVdVeVJgyW5CE+VDI0d96wQaRTL20N7Zsq06hFOJfSe1snlkq5iAUDW4/SzL
t9IsqADKu7tAfYNUesBFgaW5N8194yIJn6p0Kle6aflYJoK/IO2CO2Mi9gs3ktK5oZ0oxrSo2ifB
E8EVM8BjnrTFlxCYm7buMF9hWBC99aMJnGAL7SJ6qpK0LlY6ZVvUsJr1sNWzkPSmTi21dWYZw6aX
lrIm+VxdUYkP1jZMYzjrxtTMR+Vu8qnDV+Haiw4e9Qi9dDMqvSak1oeD6npnt4248i1wZn1a5rYq
g0TRGyelN4bjM5VB+W5QrL8TBfdrHSfileX73CCd5/13OxuliXMjLu3CG/QOamADui/AlLuOW0BY
n5sHFss4zGXZqTH1j/bUq7A7ObathgSRWFFdy/8701bO/HTvngLYjd1TVNx6lQCjnhip6xm1lF8b
YTgn2Y/y5+VHObc8LVZ0e9CtCD5y6RUF5Bu0VRsqxP9+7tqLJd2xFHdMIo33baFfbFpAsPVgRJvL
V5/75AcbBnvxnkfqSswGZYCnGayncGLjgyY0+AlxKTZRiTNI4tnUXYBBsh6eL//oudnZXrz6YJSw
J5pSeD6a+rtAgiSxhlZnAkvVQxdUsCV1rHEblbe1tonQWKBJuvBazzvzuuxFt8g41M6wtpd4XPOn
WrduRtzSlx/t3KUXPaHSKXHmJKn0+lJ7I5LyG7jRlVd1ZkjOSfPvO3MD60RaqKy9qnLvJypXFIyq
XfjZyy+2WFNiTyBq1N4rgCiuoXqB2WCyHWHiBr3/uWnFXuxYaJqCozieYQqEscXTqW5dYOYPhOXq
/efewGLbUpgFeS+xJjxXhtnOsifOTAvV3V2++pmXsMwoLuUgIaBIvspC4x4p4I7C3Jsk1q5M7ucu
v9i2WJbfWW4UCs+OUdxY4t4s2V3jkr1892d65zKzuB/UimxrX/MUH2yQs63R437uyosRnWuTVqtE
2jy9VLVVWU85st/avtJtzt33YsBilJTTqIWNZ5tJvibfxGXmEOHh8r3P9/jBHGgtxqzjDCJwCHB5
FSDpVR4GfyiIpfrS/E0x8JUgy7knWAzeLCW3ns+M2ssiFdQ7y6lTaL8v37+Ye8dHD7AYui3fwCBQ
aHwZ1MVmtGl8ieHia5s2E5yuwpoFESBbI6UqEEy22amx+ujOcdPh1kxIVlGSBHuqIIM1DNHltdRY
vPF/9Acliqk4K6dqpVSw4FZstGFyGa18S8i23ClkuWxNdy4TMEZwWC3xA9ACVf94+cnOtdpiugi0
Sg8yepYH2itCuwiSJIewvvnc1RczRdlPGe/eEF49xQ+lX/7MLUVe6bEf56TAMFxsAmsxdLWL5Msb
kOlSbl9K46VglPwZ9Jn4xPb2bhjz7t7MMTf6VfULGBvldQYoLiWajA11P+JPM5TVWmkK0IEhwk0q
nbqnEikI4tNowPTes7vOE/WPCwBlhWUIgo4aq4e27vU1nsZpzVRIIYwUUwGMGVkkrtMgebncfP8m
7Q+63TI9Lm9dTO3q1HjKUN2Zpkj7mbKtUVJbO/ohk0L5Ijl6/GvVNilsqZ40t1rtqm+1X9qnVIfg
aycUhjotyNZAk8leqwvz1WTw3ZZEjXaUe+rH3B39nVYW6MHJsqKLA2d5lRNgi6CBKKnzkYOVNm/X
FcgtL9Oifj8FI6DQooXyl/QCwpRw2OYX5CdasssPjlkZ1AGnkIaqJD5SB1s+OBD3n5Ok1r28H4N7
0if0gxORaqrpOQ5vBygAYpN4Tdm1upGkuc2qSPzZY50crDDIb5PY8W8gfLWIrtGsF8A7wBZG5nNS
RQ2vpsc0EmdVvnchE297daRQsmhaJHoWFqYXo63RNyUQreLDIB1brqCPVw5hdiq5tUh91gY+ri6/
tzODaplxCNA1zzSokV7XdL860dyavnNz+dJnli9zsQrgC2UWAiPmGWX7VWkGzJnZrs+iL5cvf27f
uEwiA+3WpGVT6ojtOqrTksg+BWY/fs/iCGyoYmolLtAZTlApKjaNvMzdb7Hm2mJ7+QbONd3893ff
Ez5TYp25du+VAPYp0N1KVNafu/RigXBrOhrZ/r3n6kW8K3K+ulRfu1b08uGL0ZxlEj7HBqoax6N/
jClZ3GhDEqxHK/gDi+La9tH+F3X6n+mA31i8fB2/8ZTIzD2CroSKPKjSfSySqp+L7kX10Eoz9yZB
3Qv/kj3CNIwKLhTR+qtKEwELoxSvjlrp7a0Rd/h8DbVMYL27JakcQYAoGNNznP1WAZQN2By0nv9F
mHdIbzkmpp56PDZRj+Gna+v8Bk8k8VVY29BjYAPZeVJtsEfpj1RTFJDr+3EiFtQre9BpmL6yqT04
VaveUbtvHHownuBMc+SrFrLjWKNuvKrNL1mCfChrBcgv1XR3I7vWu9qN5VMSRM53vwqCdI281E1v
7AzyX2KZxaaGfPZix9TpNyqB5DzU7y0j/NqRyABUZfwKgDtdd8CwMKEBg+Mxld0Az4syyx47jA8x
nAXQv6EVOmhJGTz9MGt2aGOm1QgUc1WF+rR3EoFVCT/NblLMDAA9EAQ8HO7GhPiCwbrc5WN6DFug
SZHT/jH1ghzSYLyTCnVVYEmQ91kadrY8f+mN+FnpB6h+UY2ltlYwsqfhG7W6pBq67fdI83EsZqAA
tJ5kgLy0UmIubQFWwHrUUnEKByNemShfT7Wwb80q4SgnwUVot06ww+d96Eat2HSkA23J1f7m5Oqb
EnMbmKBZEexkz5wdrtWCBwT4Y28zw1JWqHvjnWiqp3gIfrdl8tclJ5Kj1yc11nKo5eqp7YJvWT/u
MyPCH2yOBJeMQV8LR56oS8CBVNVM3YPPN3Ts7yZZ5sc4TTnKbP1+elKj2Wdg+qdczzmACqtNgTfa
7RokXG77JGJrC21v44YKeyJAHSL6kuUGXJQhhYsZBQoMMXSfs3YSsqFcw2icdTnhrkdpngFFXoe5
fpQj2FXf7R/k6GT7HpxqNRntnegwyGSKO6xrtX114andODYePn06KkRIdnkSjEhDU4zm0rpJA/et
t5FOJAWHjE363ZVASl3rLZqiV4Bjya6aQnYcejBgum7yTVv6mLtFepcN2kvi+M9qhkzW7LeFozfY
sv29ZZCrQGgh3JlpPq31rA2wytTWxhaZjaMOapaGCl5Bc7yyBNkMVh9jm+p0NFbu3zQzkVdX0CDC
+sUp04PZUo/RxfWtlMUJhNptHYX3Y0SIM0uHQ5kPXtfpX2GzelOq/xnq9KdwguBA5VSJQEN+dSpc
PgYUAiP9DbTw1XTVE214LFzoFXZomJsSac6h9dtHN+kQeARjshK5fzLL4odV2Hf6hC+siIpfcY9I
BZIDb89x85tMZyvWpf5LYdEhi0mgkBHSXiNkpVrFNSD8imOcTEBhUh5h3oVAHLZvRAQEujVBuwTi
p5pZj0js9iEB3qa17qiBP/mxn//KcC1srRLhMjU3v+ooL3dxlVUc0Ku3cYCByw31eiXA/q5KTbVW
Guz9LFfqTR7Fr2VKRyoiE20eBVMo/6jSSSN743b6W6j1T25b7v1m2M1l2SieU6orTRd8rtIfsPZF
W7cFgdvEQHj1thw2kNuolO7hRsRoMpyXxlCKl0zJdZSEpo+Bxv1mTgCY9dqPf7RREUJtFOq+62Lm
1oLenSRFQqwaQ5XOCrpWRbAlpu4VZk9uIK4RekSDQtUPnlujDVbU5vzpavHACgbY1c+CbUO0e2WC
yBntweALI3sps+a2HTLoncAEgVDb38zQ+JVpLcgXn/wCPbDJazYQdI22a0AlTH/7kDjMsIbe7HPO
Z1gmlL/ySSpFvabS1H3QlHLc9oF6H4/wzbIk37h1jXEgIS9MTpOy0Xybwo3sninwEWc9oSwTnw0M
MVKZW5WliWJnaoTbldILdQ1x6BavQbnKG+TvcM6KVdrJ74pSP6txhe+ifSjFpCBMLes1sf14PWTg
+Oy4esKEZO5VW/9VDuNzYEuqzaFMrkBEsy+Rb3GWbmCvGBvTRBBS186jROhYNy1gnxCejNFiagq+
JiTIO64ZwGuyxo1VGK9GO7ygdKU5Sv1YgYuD1KG9EkIBIF/xD4vYfBp99y2v+jcfppfhq5gdFIEO
JRKvka+U5Gn1b1OglVu/j5vtAIn3oCcBJBnrqIFDDVDE6BZkJrVBtjaqGS3HQxWmdV/ouIOtgtpp
eL18Arr3MuPy1P5jy62dteok2WZkJ8/SnG7hSdqrKMj7rTMMf6i9KLeio2xtUlFomA7WylK+2WbV
ryBt/WXBoUCk7b3OLY1V7HYqVscqo9Q8Ls3bEeXthrwX5OUOoLkKTNaYgFGP+NpgseXrObxXlMTa
cVKLC0+0u8lP/iJ8IqYB0TKv7Bs202AfJheAS+OZuvoEBIabGcSRheGUI5FYZXrxfZymcGcZHCd0
WDi2Vm2C2BsBrZgCaKxk47APszyG8sy5wUwWWxV1LteTovyUqYrAtGmzdTYY6P0qCxvYNPA9F8py
p5vqlzxAH58VBEI44Pni5zHyRrXesCEK9pnMdPp1Izcs1NEbhx+sW3U/bHRQ8anMBLyCbODnkrlj
pFNyN/SyfSDAYniKpPULygHvkXYwRzTNDT6XOwIl5ANVEUjFbrzlPAkjiGnVm6kVgIT9rygfPCOM
ylu1L+6rKUNsVsiDOXtXQktimPetn7luDQfBVvqW/67NKgAbhq9tsSEam63iR8mm1jTWZtG0IIQN
8aVsnBjfjAYJrFfBUJNs8dLCVJ0XsGBTdUfQSyvgTJtcibIT3pMOblgICdL4Vsm/WZaiQCTMmCMc
HlgtOyv+0uLZVO1GWwW1rxyhGe8pVWQx14u3pO2atVvxSiVpSUnzBVDvU2Om6ySA3+3L362DMAZa
aE4hbqUOe1FLin9a1qfe1tdlK++iJNpIPNdmGT8F9alni5qq/V5VEDVOvuGVVHfmWkHtpfZzMvKb
FDcyJyAPepMck1xsy8E5jmHu+TW4edGfUlnvYwP5D6ISvoC+G7I89WP9hkJ9Hkzj2sEhXAk72Jgq
cy7LFfQ3CyMBzEg2ccGtUFAZOsE6VeqXvI93gJRu2KAA1fEfCjXDZTJsi8J6jXoLScSvhinM1qIH
OG8k5lDZGUzJbRe0p0mYyqrwQYy31pciTtb2qOsrHacT+qlvLTjZralaGyueukOaRpsyKG+T0t2M
iv5G+mgIVqhBvDL8CYM4h6DKFlWoHuy3laK7aEGaTTXXdcaSj3j2uhlLE5KgqBRy03J2KSJrF0RI
HCu/gqLODsisUIXjrFASKIxk7T6FfBT2Dad6be5JNldwbb/EeuivTKdgRTIaiKgZZEBj3kFExY3R
vZj1i+gA0qJsLUIdGWSaghYS45ivUh9bSYGxFyGbCaW7SiGDQClyKgEgvDT3gMecfds02t5tlFOb
J+FfP3DSW1So6RGIZLJy4+y2je1gZ2pIe0F331jIMmDLVjd1CqgwnDoDiHgHt93XFG3ry6HZ5mWK
UZfyt1gwLor8R+JShdMQV4hi53byw21vhOpKR6K8kp12bJnvIWr8YzC/9jqcSDSUP3R8BtoY1dhj
aZHA0CumGxpMGJW246i1cDssZHp9MG0o68QMdDYWWboOpWmzqDMJVwQltqg9io0a4tQuS7zUTWkE
r07RN0+VPtqEFwJnldWl/JHDe79XVeH8pF+Cu3J4pKlSggMBweleJxRzihUdxHkcksfoOg1T6lTp
gMakHq0JRQVf3JnROmQW4N845PXWVhnoNwB9ALQESc13GtR6an9zs/RhOjblj6QcXAqjIA/eNdqY
79pKpFgBpRadklSd5EMiOd8hIIL37MqX9MffuraxCBraQqE5K77vUlyZJl8RSs9sZeufCZ9otrGI
GoIM71yN3Jcj7CRogeys3exKkPjMnS+LGOzJtUi2DbUjmHBznjBIhsvkF78wrtAEPjzt4xN9/uF3
8QsW4wnFzNB4QT+Oq7zyvSmpT0ItH7XYPTIbFCvX8ndBYF4JsX78RM6ybrsDVzmaNj8Ymn8qbGtj
6PXx0+WIyblrLyImIB9b9H6EHzn2Z37TV6H2Jnt1ffnq55pqEVPvY53UD4UoWWn8CRp4eTHcVX9c
tWxdZ96gRTxu1L5d/rEP40q8l0WXHZuBaSXP/aMVKuZqzDjvBLFfbD939UWPHRO0nVbh157PMqKW
6rGMhitHJ2dufFn4GsH3jPLBcI4ZgxmEYw5ILtGbTw01Z1n4Ojay6A0DqUVTP5vRUz/8/VSDLEte
i0Ko0qD+3htN5Whb4a1xFRbx4VEMSLS5s74bYb0VRUFQgHLV2aBlFfpqi8xwOayE+NtpAKmR0V5+
iDms9kG4TZ1fybtfCtRMcHgBdREe10NXschkw5aY2fdp0K7EW8+MMHUxwnzOxPjKyyvPsrM1EuM9
tK+14dSby08w5xh89ASLIWZoWaQAn6q8uluPt7VYR/FmGm5Q71y+/pnOOaPu/tNCqAmlZFniJDj3
FCPapr55pWeea5nFkMqdhG6DPsMDlrjrWfgm2MXW9PiZG4eG998bn2o5x3aCmqu7uyIe1kEnr0xr
H7cJpcn/vXQSQ9pMoD56pobGCIAALIFpvFIldO7i84t+1yUdDpcitkuVN+lEBArStpzwSl85d+lF
cFlznc5poHhhWM/NDedbIesvXyaXG/zj12kvc367lojkDEvxONrvV1U1thuKH8qVkaXhlQPycz8x
P9i7tglrnchD2FWkIgEODTnLJlh5UoPP9UjbXYzVIMkn6ciC6w/RLvKjQ0S1lg1U+XILfTxWbXcx
VjNUpjGhAS7vP0qwe4b/p4i/GkrER93Xyz9xroUWw3VquiD3oWbxrR7fWW6zT5r4yXKGh09dfplC
HBhRJlxflAhSG6x6j+xiV3n0+/LFz3TPZQpxOw1TOKmkECfBhAVqV0Xh9vKVP66U0GxnMdW4Zttm
wkrRQMBgvLHz0ILRBAL6q6qF6R0beOIZPtLUqsqng1IgiIFx3+2KtBqe61pV663qtN1LpLbTN5/o
x+byfZ15W8vD3z71lVQzXHFMyWltokfuazUCcPvc1RcziRyNwcgCXxw1R2593wXzqGKElp+8+cVs
0iZRF9WaEEeHhI8oFetJylXQXJtkP16a7eUxpdrqaYB8yTja2VtjBGvM2SPO9t64tnKe6W5L4EUa
207QRvyAVAn4+FVyE8vx9XLTkzt9brAvulzdIpdqq9E/oJAW3/Eoa1uhuMohHroAnUmILa2WxTau
RblTpe0OK2KW8oA3E0ta34xerbnjneIaHextAllfkhoudd8Nk9eZbvyQNRpCLy2Rm8adom1nBfar
mdjtnUl4eB1mChK7AovfIBLcyZ1OJCYR/VHgBt/Vkq9zJU/vE12iPRG4QEwKIvccbmIMGt10HVeG
vbVsZ1br9KktVlVnaH8wno2/2gkpRe02EVEZGeKMl9V9mTnlJnccPrbSZGrVDTNp99RZnXhQtDp5
As1VIfwzivHNQBVPBNRpSdSI0vzg99S0REM1/pCZgXk8dNSfOWcFbPbQa/nIyv+oYiJKPloQ68UA
39i1ZXBD6QTp+qnIDmpO5yMYNh8zNBPq5aQAjx66+ZaTovqRJIN2o0KVI7ECQjVh72bfWgomnHiy
fxpzBWA1yXZXEb/dOpPSbkhhqdiNdIQ7lTGKfiPHjLeJ1Se34IWmV8NO64Oj5HjRmjwC7CFsX+NO
JWC/cMaKFW1dPYSV7W9qkbcccvuBfxeOkUsDa9RSpsQzm8aIrFWEVu7eLkr7raky69Y20/qNCnBq
EvFtz1RxYlNm3/ycnLD7Jdw024ukDjcVItynEWfCRpswmJFNV90OhTQfkjCc1rQ/XmfqvL+FaT1t
a0SZzQaRDrFEwEf0JrXRtU1SCtTsre1vB8UP/iW7rxuHsL2jsZGvFG6iciL1mz6icuuryL/D8xSs
aw03tmnPpxnA1r8jrIvWolbs55BOtRnGNrobHJ0MKk6xu31vyJrADcdzDu6OfVdSZESSvYpzMxCe
zDVUzn7RrkQw+eQs12WF3t3glIxdf/ijVVV3TcK687209HAVNY2zx3dDLIcc/W0Vxc+5q4pnTF1o
3/P2CZdk9mD4cc7lyf5wTA7Ha0wztwkaoy3j4r6r43FDMjl1l/V8QoXIsDqVWk1Ups6GzSQ5FTSc
Bzdpf9IK8thnNQdR2LNvECEou77KlGdTyOG+sEcck27uk9hZhrgcAJbnyojVHGV8VqxtAPv5RmRN
so4au0XBkJmPuILcu6jTDa8JksAz8LLAb4hSIAuGu2o6jpodURPTpehni3IkX8f8xHNMyNUbLHcE
CieU/i13SD4LSVd68SvXPcw2VrYSUbxz/F5/kWXj3kGY8jlbiYL7ps+rLRGRdoWg2D26rZXvOZIJ
T6pF2oI7DfF+SMZiFU3kSYxVbt+niQ5eShnK7FkLA+XRVozUWKsEHlPMoo5133e2QWpxO3xXVAmB
3K5Jw6qBe40kBG0qupfXuJwFDoR/dwZVR+uWUuWN0/BFrgxdQsQvarZpRwXSSvOnbJ30cbQvelPu
x8oZt+3Yi3vUINlfSsvDte765jFoeL5aWkjWBiffieT/ODuv3baVLQw/EQH2ckt1yS127Ni5IewU
9t6GfPrzKVfePKYICAGCHQF7SE5ZM7PWX3D/iuy+vqdKCyujJKEwSFmxQ5hm2FDNqDCZVPqdrmVw
qHB/38oGAS32bHmDnHWByZ1p4AllIJQpZLwThS/ttLIe11YPnkGMZbAfG7n6wKEHmoWaDm81F+m3
3o7aR9nXMa0D3H/jyJ14UPo4PoY9lb4gUX50Y9k8WE4tdp5EGcnVM+x9G80PT5h+gvBTOm+FzIm9
GqHquF5i/63iwX6Hy4n8f6EE20DnJmRpibPDl3XfO/pJpxZ+qjT8vkWqmTvLUKRN0ILfoGYJUaas
qx12OKh9MpBuZGY/gnOJMgDtsU6ljgWdepmbEvF+46GB7xXgRbe1VOumzRUkvbTCHp5HfUjeJSuQ
qUTJ1EXLknJjYdXbzCzCQ4UV1YGtqN6TSIDlI8hNwwWvTfvR8WL7D0gt3CQoR7zLOHfvsqSnVoV3
99kTKTtYmUaNv6qUXQxfBes9W/4eVxhurXREv/Y6Spxr3FLOYUU3VjIeWvs+lSDRaIn+2jRdtG2L
xnhrgTRsiq7pnmM0C18A9+QHL6AbgAZqW8TJpBo5IEQddSpLHYB8XJu6aK+EGEOrPXtpqVKOwLZR
2YleSddBksVupMJbwR6IBGc24OaK5qgn8/sYKPdRlGZ7v6NOUHaBtstrTCFtTMwxafd/qZrXrlO9
LzZDXakEWSc8KYjA4LiGtJzCQQEfGJAluUFVRUuK9MlvBzCHXvqjsoNXVbLDvV5H6S5Dlww2so5H
nYaDnMBK4Xc1pP0OphVnbPQDQNRS0MNhaFUoteyCbi7RleMlg0gNkIeLcQcOASOluWjBxoTKo5rr
v0BdPPgFslBUfV1jLHDkMDj1Bh1OZJU9qAebO9ROghKAqV6Hwy6F+s2QqxlK6QouzoBWdrXMnTlo
MW4e2qR6jCrMr3UfkB2n437tx2JkP3BqFpLfrovM3AlHlW/NiqgQavXOHECZtVb85EjxeFfVjgQf
3YxcNUbL0GCXwOyuee1Tan9Awh8Cj7JpjGSR62j2dx+vkg3ydu9Ol75EebXDNOMjw73PJYax82p+
zxFh/IOIQ+nqkv0jGqgXdwGEKBCKphuMdbNJY8uB2pNVFGubjxhTaqMTqdvXLDQlVNWN72l/Y63/
hrHEkxo51h74/sHv1VtbUdmFsIY7VSlvxHnmJQdeuKdYouxzhx5y4JytAAMNa4gxLJkYWW+TZM9z
oko/SilpkIwssxWmvzkoJkDEVEFydzxbXnRjjdXW8OpVBcBSNklAlRgQRWZ470vmKyWgN9HZP4Ra
vCqmku49oxs2+BgTAocxzF2llP+UZh2szbMnZk4Ucwi9d4UunPfYVCmo5RTDrM58CDG5XAd6+Qgq
/jUOtGKt+xTqdanlcUSpLVCtelX1xodjyPkOrXScQNuQxEOBRkld3zuqHrpZ1AFtwVtngB3lEnGQ
NSL2c6Dr+coMGGYTK1hmCopkaGhZKAeFMPkz4yFMwz9d1GeuZIFDE6XAI3Es7go1atcahLOVUdnA
xQe1xOE9zA+siPg+kAoF5yKscR0l+JsM3l878k0AAwqbWkehEZebc6HQeg56nLcLE23H0fuhd8mT
qXNyFLJaHoxz8VFV4nLDlHsv2sRbm1Y3ngEYjwEcmXUPrGEFQrRxQWT9KXGeWwU41rtlLpmrsAAv
pQmndbui1zFiwiotyLuXQpf7jdICCIlCtdpLQVzuiRechSP1r4GN/NFj8FD6kDFDLwCO2yLnvum9
pLKdulYPoU6S/OdB5tkt+QAXtHSIK3XaUD2V+3UH+R0QeYcrMEdBs1Xlc4UBme/IuvUT0e662KbS
4wBVxmybHEiovQuNAmdqw2QcxZOuWR8SvG5Xx4B6g5+msrUHgGV9xbYiEuVBoc5/LMAprJLQOVtI
Ruaqd1QS8bmQXMkZP6QRuycFAp4LDq/keB3+TbSKlI7pv6PSgPmhA4xN7cYIF1h7cIuhxroTy7T1
aJ5dyzzjjbJ9CniarW8g3mxEzQ0ilAdji0RM/icIHdiGGBLfEIP7vcrGsS2UCJxOpD7VRgfIvh3h
MKpN/yfvVY4JVk29GxifsfXTpP6Ot8NNXhQt1FHwaDl2SCelan/Y4XgXYWGDd3UY35atJj2lVpA/
4b0tPdU2Ez1MdA9HP/vJ0tXgzgIgADBwCLcB7qCjb6g33rmUGufhtujBvrYAufBPM5MtJTm+vZX2
4UgxuI7qD+QeqnVSNk8FJi4bmKzfRlW1z7WmWx9Dq3XZ1+rBt6ize133gjG24oqo+xlScXEpiSj8
v55zkq02WhmUuaE73fVYd4IYuh+jkYph3xD+Df9bltUtfE6RHuLe+7ADy2QfAI9Q+hH7ITelVVxL
z7aaPalxwIbTsv7arMo3ArNV10zzmL/qD445yQEbG8yj++SjKOo7kUqcKD0ZRUepgnbbeLhbSw08
Tjt/qvP4BI3WWYPoylYBAGHwBgDchkq6Qf3bgy0q/9SAxoAwF/dDHbcryUP20siAUTglbr81Rz23
U3rCbSaiFXhV4JJNelt13bjNMFBtMYA6wEWRV77htxu9Tn87YxEgN2akWJNFKlERFa/O98w11xnI
xVXuuUURdysA5um6y0adEMS2L6nyTeFk6UbY5O8dbSwOlufFO/bocB0IqFgOOn5uHWqv0shM9juD
D1CxzrTwj3bRUOxXmEVFLmc57sO69y687GFECnBDpZvjpjbcR3qvQiNosHCXEgnwnhQ+qB0g9szS
bPTikWt2egO6WtieIrNG5rhVul2Bad8m7QLrGGjauDXqtFxhHGvvBitqXEXHmVuSrDcfnXvcVdLX
JhcOeBK8XXHfOrTA9HbCKKt1WgG4VQouYHWa2ytFV3xA2kqzEqV9C/TMdEccjVzcNEmhBwTNONO2
LTD1Fc61DX9BO60dvfqm5/Wb1eGFmuVt+JaEabQzPHSTA3DzD+QsupWn4Tqfd3pL/Cs9nOEA16ml
0DZFOuDii4TObigsDKzA4+4SFaEesKBi09qDszGHinQKecG4IrYa2Zs3omTW2CPGoh2nCM4cB0vu
Xvsxf7IFOIS+q+SHtGgqNnSswqpKqlxcScUmqyPUJbOie9QCELJ4M7FJ2oApEo8jX6yT99DrUdoN
OXdGs6j7N08d5W3eh+xbnOZZbGkEyAprhHwsmp2mGMIdvGHbDP1wUiP/d9b2/aY5D2/mNfFtBMrp
RScBfCi4f7lKFBabPhLAVROgeTECHw7W2Ws85l/6XFddJfdLzMuL6EnuLRtIjPw0jD1eKgWHbw01
Yo68tuSidy72gAEqNxysDkV+NsYsHNO1qcQfkYjezLMYcN0o1nNX9Q9V1TarQmjKhtX2gkYwdX+V
ZISXgABIopwGG9079IPxY7TxzRqDPgDkE6bbSrLVG6WXLZADZYAllo+BQh/ifbhPbENC3CM6gwmL
ECPCMa0ByviFjQCqrCtPKHxq0AeHEddQod5Hct/cmkHOJssNFv1CT8W9cyU36NsfhSbkbt0KSTyH
nRW+yuaQ7qMMmzJIRuGdXCHIlhWbJtqFkvzDkgvWV5y1N8JOtFUmzGRnw5rDa13qV4nAbNDx1eIm
E7W3lYwxR3mtSXaIXudbZAXMXWgbmKMFPYh3WTU2MvqE6y6yqjsUsRvubQm6AMmQUPTSTXur4F2+
bs2eSMchYmtX540NBeMzDiawdkWZq9/6RtZA79SY0VeFD2ppVKOTlGbafd149baSLSzeCRCHRPbk
Fdfk814sNesubeI9cghcLc2Ra0w9pKdoKOIfUhJ7rP0w25oB4B0PFeeTzpxfFwaevmmKLaoxnHEx
Y9LtdCcgsRb5AFVtW+9Wqp9oazaodh2HcvFoB2Dh3RydghdhZSF5mHCE25/YdyNHo41fdHhVRnVw
JFHtPNrNoB2lJC+53vr5D/affmX0qiAaVEHwLtREuc91gGWeU/ZAGNXw2GWZBSi3r023qVN1X2ph
czCNEmhibHXl7Zgl2Tc9c/J1BuPnEUaRchMa2A0orWn0HOyM+E6VVI1/R80RY9R4PRi+8ifqhvxb
JJGwMu1zskUAozdYlptQdvD1cUIp3JpNhBF16A07AjnSpzHJKr2wA05hY3YctDABxR/phXF2APLW
eu5EC2oxX5NeKABMqoEWsFin8+ziZKXOnReMR9m6kzi22ZF4yPrfvjP89e3uJYteLieAZ5LLU+mM
Lh5Mx088pF1Ca5uRoyujZntd05O0fgfh0LFKvzyRNnkKTenWUMfXy03P1CPsSUo/70gFeJpUnPR4
jDajZsNCVav4vjJJslx+xFzHnB/9qYSn9Q7nppaibxbIeOtVu1SNF5A/c02ff//UdFsGjWh9mhbV
feGFmyrOrkND2ZO6YI0JplyfK1Nj+IiuApbeZE6vK6lNhS7iGpLpiGvwKS/uJFMjU0g+q/tzVW9P
dS7sjFsNOeDiZOvAg8/mAlWxudz0zFyZih7Ell/jbxiVQIkfzwyPHhx1JxbW61zjk4noZ3lC7SAs
MW/8EbVirUcp++ev6978/NBP88Qq9Qr6CbFASbnG5fHOOmMIpT+XWz+/4v8DMixrMguB4pk1ZTHn
II+jvNPNPCQvXUGjpKavPg8YHC8s1n/4oK+eNJmVmexxx7BL7xBVNYarbaz4e6HpeeVyW6DwTirS
ejBku7E5OXMhgqrRcYdw+kesWNiemgEXpZFKEXBmadzYII9+c65EgwqPFJDEpox3+6JqwUy/TEXe
BSwpaziXC2sg60X0VsOdtn632vvlbp9Z/FON974p9FpqFfVYxfKul4NfYaJFCzFrZjYak6J67Ngt
nDjazhJKBkNIMvVDa5dUf+danxQKNce34sFr9aOjQFxx1NRY4U90tg8ij3lV50wl3H278AbdVsZj
5mFXanIdkBa6Zqbbp4rs0QgoNR7N8Via6T1Fl0dbijeXX3qmX/TJPmcoQ547Q6seG1W4VW/CMhKk
kZbEeebefBJiotpr+uLMYCR//mSWnJ2LJSTMTOnXUv8bYCLZVwxwNs4Bv4bsB1bC0nqQQ/up7uxC
clMytqTUGiu7DjE01QMpFIXzpBTSUedTZF0/o1/2dHkM5r5kMjdlVRNQRxAuiyzEokcNPS1nB6v+
kCeFO5jawhf8E5/+IpRNFUGGeqDOao+oigGhTlahSaZHSvxilVqkpo24OQfrTLy2YpBHV0m99neI
OhSLEWpp7gf5LWlge437cERy0M83tYGO2+U+mJuH598/bRci4PJbRLV6NKzIzbJvrfYnCZcUs2ei
oj7ZLSilS0PqGOpRVrxmGwcke51U7e6Vrjc2aYjh+JULdbJZWC0EQ0pT6tFSFHgGHMlrTfp9XQ9N
5nvYG1laqCUWOiBAWulF999FvqSBOdP9U4/IcRidAor/eBy9xLW9YtV3T1W/CAI5z+SvZt4kyqBe
3XaVjiF8IcVQPfVOO2LrKm6U2kkeqBur34I0EnBEATygpAsDzVTD4QaeQq9su6FHwMbqa/y3JQUz
81yB1Zs5SKz08ZocnMBJwhRPmZ/2d8gQ+H/6IkGzLnf69C7zz9VTrzCLW61Q+61qS9G66IquWnFj
peYiitjeG17Ubvym0UdqVQbF2oyKXtcWPhe7UDtUmRp0WyXp4oOT6NzvKbJ4CweMuZ6fREgcHsk1
oJtxzCBQ6dS7zzdHI1mKkjNTf2pzWapq4QyqrRzB+jaHyuhJdcumsulC4R3twVgK9PbMCE+WmIfl
ma+g13Mka058Me9aX/pOOeiG+z0ESvM2GKSl7XCuyyarDE6njBZiqx1rUu6W1rhBNa6KeIk2Mdf8
ZKGVWlrVZdTLx9EffyYxNFNYvjvJG5eixNwDJicd3RyEleuWejwXmqFmUjg0d1Rb1pcDxdyQT7YT
kIlaVA6ainfMD7t/xIwZrZWnMP52ufnziH6xlqdyMZpVwNBMaD6AxlupdznEnqtanvpWOMJSRwWQ
x3EgnU1OBk2RhR12pku0SfzxG9XqrAq6imEnv9UGIU0zSH+jtryPnKsEVBVral5h+1mjSx0wQweI
k2tVxr2SCWdhe/zaH4jWz3Pp0/6IXoNlD5Y3HMUQ3fnhfU0i1q3HeJN5xlav9A029QdFHW/ReV4h
j0S57R1VioXHz8zYqXOrl0lqQiGT1Q1cbCPV5rtB4duSLGt33dBPlnSdFqT3KPsdU2HdmSS6i3Ip
As7MV22ynLlhxU4Q0LQdZe0mZ5fbNKJfMm6a65nJWva7AgpmnsvHyNZOmtc/4WZ51NX0+3X9MlnL
fQ3Owc40cQRjv87EsE1zZyGRM3PqnPq1mmnWZ6xlcZSy4KbDahZJCFycZS1xFSH/qYtm6dw5s/v/
EwP7NHc7W4+rmn31mFMl6zy//gn8xL+RrB5BjqHys0fHkOr1mESVsXHiNHhE2LW/bmZN9WSatKWs
2URQiYR907doNXlL9L1/0/+LUDjVkZFzihgRheMjInLxCmCQRX2v1IDYWN64jgLkNV21acXjAFD/
/GXt2kF/+vso1elWGU2PTDcgjFGPZNibejCsrCYHYKmP1e6MMH+xkF67zZtAP+SVYf41yyzeQ8JX
bqXUH27TSgpQNEml5r6JEvPD9GTrWQnr4Z1v1QQaAbbz3NtWt0Mmwfnlj5p65RY2ZVOBQVNKtMC7
M1+0db3a++kH8Wvh29ekpjR0Kf4b7uJArq0O981TNZx6vXQL+1X4Sy//dZ6a1ichoQd6WidIE5/a
rm3eMFkpKrcMdetWwxrrDpcEsbVkKz5UXh3syiC21iUKX9cIJ/LwScQAkzWYHhDfk1b693pZPHdd
9QQKNnevCBm0PwkZhZyPY2PZ4jRW0b40tGMYXbVBa+o0vz/Az6sjwaiUVkvxuuzqQ2UNS/aOXwZq
Wj8fLT+FidgG/QlgWZwAX7iN+qFFV2VmaHmy/XvQmOGvm+LUgLSuw5+p/n65r7+MoTQ8Obx3tWwM
4JvFSSmkgxipqJdFfVPFxe9sqDYJmcOFQZ170GT7p0ioYQrHpDnTABznF0jwVZsCKpMNpAzyBdLt
3FPOI/NpBNDCQ3a/QXq4gLc+aOgSeWhZ1CuKcnjq7C/32ZdnMfpssrQRgMgsv+vQtBsAFBfFsa8B
sCJXFS8l++eeMFneZWFFtiS34iTHRyGdwtp2leTUU9u//AVzE3W6gs+H97Kuad+7qUCMF9fO08nS
la2Ku1lFw8L8SEDvkWq+/Mb/3K/+b6fS1Gn9g8nfqm3IRC0Mc4Mi176Rxr03pIcCiFgKOxyivKqK
45AaYLqiJ817WXjyufb31ZMnq1rt9D4xFdZef6QA/VDe9bt8Zz16W+BBuxGjFsCobrRJdiCFd5ef
OTM+06IJcGQ/G0dDnCzxoxlu7OR5od3zAH/1LZPlPsqB2mDiTIRyqVSvEaFwX5ND6ubu/ffN4yF0
P5Jtdi/c3c3bO6yB1Q2iTe77w9ku5mx/GmHrGm6ltb250mjHmoSF3gJK3vl0riffD+1tF/2+/KVf
nmqZLpNAoIA3ieKBD3V8Y4UWJ8QEPJQWNsB/J++vunESAaouY/vIaL1b66vX1u3dcO2tAFn/jh78
vdG5wx1Q/FP4zCS5r2+6d32brvMtluqbaEPqYqO60vraLpwEC7tCcM+zz5MFRlB3Mpc4/1/f2OjD
SZQA4+d4Ndp5p/HeesoepI/01loBZN4aR/VG3V+Vl+Yxk5hRlp2Iaon3T7SXEqRyqi3EjJlVNM0W
i2hM7DDg/Qu8s4abZlw42s11zDTX2AVdhn4DDSPZ/teBbXWb39brbuP8rb/bp/wpX7jgzH3AeZf7
tJs1kqkP7I/iFFVvXrNT+4fLi2Ou3UkUEODOQAbSbhyWqxpkoAA0frnpGRNldZquQ95LsmuTtqU9
+ldryTX2+cp3pdUfdmB6qdnYrurGa0QXV2CFFlakep7sX6zIqa60mcVGV+sMSbcdVtmhONg7f9/u
kjWci026Q9B23a8Faw/tyX22KXb9whjNToZJLEgCM5UlnyeXlQsKdB1tzQMOHAdOUS4+WHzk5Z6d
G7TJMg90vxIA9sVpgNxSH5ulGvpcu5NV3qLLK4yaAasrctFBuvaqp8tvPHOKMScLeyiVsJBl3jjQ
zvpayMG9Cu4pGejTyw/4d039YtSnmbzIa1VpjHn37pf/gu6Xe55wILvuwr23+wlW3PU3iJSu2rX4
qx0N6IvH/iZyi9t6IcR8XVzX1Ck1N26jwC7q8zceGtXtN+ONtTVX2Tpbg8PcWbfevXFMf9vbcpvt
lqRr/im6fPXZk7gAhEqzRd0LoLFAFCDYqBY4sy5E6DnyDmMLgQPTXz38URmS2HZdax2Ej4IYDDVn
rSMKtw1Lr7vVQh0ALBJW/FdinH2a+10qe9mNivTTyk/TYk3mPeGYq6VrtUKA2sXIIbzOW1OdKvAY
bYasUaCJkx/eSsp7ZW6r4PfliTEzp6d52HS0s8zMFQJn0L6mqX/nxYsc8bm2J50vo+RIRUJlvcN+
ey0e+tv4WT0M9/HBOsZvyTF8ggRx+TPOTX4xztOErOqliTlGPKrywnVImRPWyab2f5JzcdPAWdjO
5kL2NDMbSkYyhoOMsdEm/6sl7AYoC7rDMyqOj4gd3tWHchthE2h8E8duw0Q5RbvLH6jMdeb59087
XAhqPwJvIk7avfFafddf5NvkCfGcbfMS/rZeQBsqC1TrmQOhNgnTnAXMdFBbQgWTDgKOhYopjke9
Zy58yz/Nqy9GayrILWctBaLzFoQ0+7bdxK50Y5x3BP4Mm2GFVgB/okOzhhPkWm69MdZgpzl6167i
JlhZ5qti3xzbX85PNBl+eY57DlirYONdt4NMqfJaR3kwq3jB1PpRkjXqlxr+WjeBKDgZxiIE0JkM
DGO3le67G+OEYu+zfSOO5QNT5xjek39aiLgz4zjFB2moBwDcPQdcRVv7UCW9olul6FIuzMjzfPhq
FCfbbOt12FnlRCUwxfvuO2qyTya7uf1q7/N7MM5LGiUzM38KFipF3/ueTpeRLd5pPqJ+OIFe/oa5
Lpruu7IdZGVJ00j0ugGYeaF9G9Dmv9z6zItPQUKqKjsK2h7c2KIYS5wMSdilm8zcbjqFCXleZBr4
NtD287CSN+1teASUfPBuJIf7J3WbnXyjrjNu2kmzHh4vf9BMd00BRCFKGhgb8EG9abuS/JxK7/mw
kI+a66zJSRsjarLXFbMpk++C8ZdIF+fpTFZCP3/Np8gJFCYoApWg3a/0o7pB8HMbraVHVJI2+U16
iPbhNrq1DuXG3nibyx019zHn3z89spTalqo1HVVJqAek2REmwkLTc764+iQ8y6YvNeZ5ViGg+hq+
+3fqERzFFvecO2sj3eYH/yF4rO6yo7d0Y5hZ6PpkoSdo7mZWxNC0K6RW75W1cSq24uBso3uxN9eQ
Sm+V44A3bnY77NN7c1/RnQsdeV6JXwSZ/5NNTFUPCWSe/aqufiputP7+8zZ2OcHefoTH7UfubkP3
MVhzZUpcsXJ2JudH2f0LhYMUzN/Ty7dk9XL5VebyavokWKC81FWlRceLe+1+OBYHxx15areS76uN
9+vyU2ZmzrSC2WtYfjQB6zozWMTBR5gmC4eXuZYntxfhF8kYGeeIARSyJ3uQxL+ve+dJx8BgHS3E
L1hg8l5UT172ernduUvLtGxp6WmHCgsNx26KZua92DbrfgP1eA1xYxOv+m2/Du6Kv/GB5OY7UrCP
KrPwnGC8cu+ZljPrwGw9uOwMhxZtUang7rCwOcycWKe1SmRFaknzGY4EDR4NZYq6xtoyfogqTCpG
eWmTnrlZTsuW/RBJgx3QhcGN2Jo74zXea3v/aN+EB3lbHtqDsYIwtL48YDNTbCrkGWoCPfuWSBvm
wMtxxNj0uvR+XdvnZ34KqVAQw1w1BlafbblC/2YkH9c1PImnwsYhIRAMsRkgUIzb53Ub2r/8y6cX
NobBNrWcF07Vnep/t4tuYUxnduF/l5NPDfuwifO44YVR+OnFUbZ/BdFCimZuACcrGcoVDPWBdy6K
7kZX+nvU0K9CT2jqtIxsZJLhIBpO9gQjJe3dUG7H/vtVQzhV5BztPu1GhR7pTeiIfnAoM7Gw+c10
9lSUU0oDNclTprSC3rKnYVaA/Pzzda89OfJoPSXFzhPipDYkxXPtt9LY120j/64fn+ZIZksQJiw6
Gw+FaAW386mWkofLrz3XJdOVSEmpFDYhpcqqZzOO91kf4tBxlYQb82S6Hnukxu2OXhlsdEasNBoP
g5zraDQX/ULsnZnm/3b4T71TpIA1JL859479JjAUUbwlXtxMvFUmu6ydgE9UMxy7ivJb0D0VCIzL
1q+2W1pFc68+XaEUobsWcBPtm96x1uN6E2r+0vV0pnX5fIT+1DEwSoSJ5WmLubZz8HPnBrDO5vKs
mWvanjSdy2FG9bw5SYia/Y7yLHhMkjK+Ltj+04z79OJdasGbQJ/kVCplg7GAKSObhm7B5Xef2avl
6UI14yDPRt497WDD9kBr4MUi01WIoNiUQfTTTrJhe/lZ/2bKFyfeqVbv0KCMUQkkqakPu+pIilyi
pj16LqopR18OVmRRsRbCucm6t3VjYVHPPvY8bp968GxbV+lDExD6232KI0RSQ0hITaSWsCeJrLso
dXbJcEj8v77aLKQo/oXRrz52sthlcupVHsfBCW6uI62UNFC8faQOCiIUgVT+CFv8dvs0lUPYvIBc
kNk39TffUWCYohlBrsjRw24fylJ/zBtFetMGVGk3ZWf2d3YoxEI4nQl5svrfznEQXZA9G4UFw48e
FNl6xCz81qrMhW6YWxuToKHqcDIquVXQpIJIbYZHs7UX9q+5qTuJF+koOZBY8rNDIdKCOpRqb+h2
aQBNNG+5wJjRwjHq6y5SpurADbpj0PErlJfCdyTQV0p3o2XjVQsQWd3/9n+F6oyix7pykvNQ/ubA
SV0ndvBTd3pc5GsBzKCq5fXlBfh1BFemoqloS5eohTDWWX6LPDP6DHBT0z9D+/dy+zMdNVVORbBW
kypjUE5RKSO7oCCR8ZF1SxKlX08lTAT/21ORhg+7UpXViVLxbZIHJMOz58svfu7s/1+rijONgtlY
drmC21Ikym/Cbxw3V5Qz259St2Sma001f1WO8nL5aXMfcu6+T/FItgrEdDzcY/vRW4tG/46a7MJU
nWv6/PunpiPcAO2uSqqTNuh/Szke9rUfid117z2JaIi4ehkwA+WUZLjZaXHBFRXFp4WTy8zknKIZ
ReA1RuIQKZyseOqK2kdOIfwmp8GTYwx/Ln/BzASdghZzrbSlymIBRFqb7/vAHg8o/Em3jtcvQdzn
RmASlUQdsJ2mjoxXzSDfxZ6VHpxcrteXP2Cm9Sl0sSnCDq++RjnZsnrryQnXr/rH5aa/DqfKFLc4
xsJm+mgyTd9bXrUOFIojwd1ovNXQ5C8/Y2adTRGMZ9E2GjPkUxujDWZEEupNjXEySuVdQ0MFa0WJ
+gd2opcfN/dJk2WdV7HnK/hYn0QvbtHgCF1VSQ6xKXZVHzw6srlklz0zr+zJis7sXmhhZijILw4n
326f0lT97QTDVfktxZ6sar/OijZIeuWEWO2mD7yVQnXuchfNTajJmo5wdkvM3qlOuRLd5K29D6p2
IcE51ynqf2NRNwxpi/IondKoK3Uon5o42LXIjF5+85l4McUCFl2Aq3GN1E4Y5j3K+mnUIgVpdqck
zeV9gMzNwnfMdNFUFwF30xqLsUo5ebX6LLzoxmmNhfXw7+b3xcYzxfjVUmQjVCvJQCU5skRqi7Sj
0qnmu1k0aCUZott1niyj/zUMv2GSytD7vGYjpwhdjshFbmrTGa/blqzJaimGKmO8Mk4i/dngVDNL
uOV4jF8erpmlP8X4kfuNarjrmFvF+r4yEdcU2MyGGf6xUcRRwSgFNapwqag8N2iTJYNvFer5educ
Gq98iy31ET/ZceFT5tqerJmuUeyh0Kvm1A/eHbKk3y0QFZd7aa7pyZqpJUsO5B4DliBEkBUq5TAu
Ya/n1svkJJ6bieE4JW8thyUiVZ1sdqvAw7sLLqt3bMxFYNnMup9C+UwdUlpfcmGFmPY9i03F9SLx
w7ftpczvzJdMIX1aP4R6JUr6X0j4LL4NkY05XolI6XWnqCm0D9oq50ClaNBmK05lMLp+Zm4vD/BM
55jnrerzAa3ya2ziGYUYW7jUaAyYNcG9VmdXvvpkEcedqelSTud3mYq+n6O8gY1K3csvPzM7p7A+
2RdhWbR0vB5LnWuoBWc0u3283PjcqJ4f+qlnqJKyVJG5PNWejulNoDsw+Nv4FNRFskHLdukINTcC
k9XbFI5UtqJr4F13Ko6fhef6BdJ8jiIvcSjnHqH+91MaRwtbuWT+yHJ4Mjt5WxT9XVnZm8s9NTcM
k5WM1UGKLiLNd+W90b2cpf6va3hydu1wumxtbqQkm1Fh9mwxPAgVj+6rWp/i9CzLR49h1BQEjJ2N
HMfbXPMWzgIzPTIF4FWdondmJeRTHSt/NUsgXB2E1UK4n5mYxmTJKjFa+gFSnSApTHtlpTX4lhCp
dyPp21VaV/7CYWDuIyZLV29iA5fbrjq16Am7pCEyzt/DVXY1CBie5+qn5eV0ql34AvdbxcJV2Ua5
/6+f6QsTZ2Zzn0J/tKzwUC6xMQsakW0f/VVsv6J3jatvukE0uap/XjeFJmsXOGM9FqZZnrLEltaF
7DQbZxiV9eXWZ5btVBaoG4KqsFFQPPnWa52lblechv7lctsz2GRlCvUJTadvkHhWTl1fpwefRYvX
Z4xkfWxggmt4er01bWn4W6eDdBeN7bjCMBd0odI3wYNmdvrDoMIHgQ0Z/I+zM2mSE9ei8C8iQkJC
wBbIqahyTa7B3hDtCcQkBGL89e9kr9y8IjOiVt1td5Cg4Uq6Ovd8zY2BMdPe4pYdNGU13Cv4/fdh
6k8kDwwfqR+2nVfwIIWHUnqliz/OolK+hntlnlAWb0b31M7uAS4yQcHYzi7MIW8e2vKnSR/V0Ed5
r35qXVw5+HzYI/jNVUBSnRRdSTPnxPz5MZnUEho4fAUWjPgud8uHc46ydWqvBlZ+zqhxT3kNd0eb
1PgsGwzyy0//+PXZOrc3Dqz20txC2etEzDPY5ta+N3kdDZBOXZkRG93C/i8rBvsbSRwqTvbkwnjP
1pn4yQYCO4kZmZ8I/tSoTGrgP9IuvYkYk/q5sV0QMlwwwa9psD8MkWjGdeiyHA1Xdfi8eoPb7OG4
D+OD2XA48rAlyrruylXI+a7m/05L+JlVDLO9Tg0aZIjT5AjvaI3cBQ8duD+TZTQEHKk4pWzU70nZ
8hNIsP3Py9242cbn0fNX7NQGxzRtWew0tjYvdzM8NWHELMCywe9NNewt6/TerzoncFGEk8N4Sqk9
Ew5cluHKs7v8FlttvIp9uB6h0yITdqom57H1xQF3CftEuwddX+P3bY3X1b6lgBc/qgB8dkqxV5+q
YScT/Kv3mfCK3lttW/K+NskIVvQpV/AHxw1Q5d7BpfzK0z8Wj+Hxq1ghmdflDqLeSdiNbmCmUipr
7+UeoMy8n+x5V4qaokowM+XJARrgQXkZpXs/7QsTDPZShgS4sgZoAguOvl2Rg62L4sUU6KPI6lpn
389demU12Ag76zQeCs07C6gANIV2mqAsLbjwF7S7MlI+THtRts7kCfgr1XXpsBNV9p5MMvSTb8Lr
Dxouuk7zcnk4bn3CaleUeF2fwHKanWBd/5oRDzdqzrWjwNazV+FkAvgiSz2bnVxjYEOQ4Yawpdm1
uvkPn46d0GqgOLwjfaEBzZJ9dc/86tA0zj+faBQGGtt/A4UFqK+B1TIqfiQYGhRm8Du6ONcuQD6O
Q3j8efv1Vxwill+X2ChgD6F69zYdkvprxbLGD7yZ6CefwkkqnHvTWKC3waYIJ7+mCRK/9ICAEdc8
Tv7Ne/1fFMZbrHrelG3KPZhfx4k7zhMobtKFP3DRyTlKutSBd6jd/oHCofghUpB/gtGlzb722+QW
xvDD0V5awFlHAqf/0u1vvGb67fmteze67RTCZ4wHSmQ8lBU1d+Mk5D9TaxX/9BksDSzXmb6nAttW
ubj1HJRO38Rkzv0x1B0Ge0DZMgUE26AbkSQaZS2038H6UjyOvaleYete3YIGSSKc7Ys3TqriOGSg
pBTwMo94mYOMllsoo5FneFZFqzdj106skNPf201jg1gyOTct/F13NuHwm2tG/zDiw/edtJNwXnKY
m3QGZTd2BwiScSrYEpv6SS8sZ3DHLlEAugzuXd37/n60iA1DewPQcTGzULlqjHPVqUeUx3u7Vi1j
GkLgArEZ8G/lHDZNVTcnGHBYEBd18hF+DrIORG3D+6qehvbKWvfhEoDOXU29jCMiA7h+RrGQd9a0
/xTT/F6Rax6BHy5iePz5Z/8awT4ob6aQIzxmcvOH5mkII9K44+RblifR5Tm49QXnaf/XTwxkKTjy
WnYMLc8fahc6oHN/D2LPNdX1RvxYq5TLTuGaxJpZ7LnpV1Nj2Annmm5qq31WK3C7pK2TY98Yz1P+
G6vELin4ux7Gn67hV/bUG+U2cP//bwNVpTNNS1eymNtldWtpyXYt6INwd6+hL7WH6djm1BxRITOd
VEfGh8yv3KiVTfXd6S397rV0vvF9n+0vd9jGN6+LcswAIZrsAd+1Lei55gb5YOCqxFt1LYG/9QOr
RvU9B7W6xcRim9hRV7322S/q5WGCS67LX/DhgssoW7Vo0SULLi9VG2cpdR+taWwfJlbL00SRrA8q
KZPIUfya3OjDXTDm0Hr9oqQzORVzrLxxd3bJ6dK4LEVYsNde5rt2lBAI6d3lT9sY7Ov6PCnB1GIZ
BqRbl/I7rkKy98Gm15TCG3N1XaI3KN7kLYJjbNVJDFDMfZ2rn8Jl1+xyN5pqbZiWwQCkNinAUjg6
49Ysq0cH+1rl7wAAWQ7cZUMkhwye8hp8w8SI+XOyKrou2ms0LAkb5M8A7zMpfNE9/00TaX0fWQ12
xyL9Pw4tms8cMzH8VkF1TPhcy8TYMaOANwIbqV98v51Pgwak5vIw2OqoVVCFzz73vQrDIE/moJC/
ix60mPHP5YdvjbHVgNal9GZcPbG4o22HfDhMhwEYta5Mzo3Zv1baw8aupR1ONlDngerhihoSJAes
TtsJNDePlz9ho33WYvpkgmk3QIIQFngvhQfSTP0KmO6V1MtG+6z19OmUAxfGsFAKDGYY2vA7gxKc
Kw//2P2L0bWM3m8EyVKmSewEVgA4andXo4BiXz06b/q74GB07fwudLqQ/jCxOPEIe6iTvWc7lNCD
YKeeahgJA7j5XIO1F7QvckSVyrXi163OWw3tpM2FWpyEoPy41GEmxqMHzBy4n+7XqWuvJF43osS/
FdZ/7RgIdUc6lxU2IuURR/mDVnbIaxvOqV+s4aWq+ueiOX5unKwO8fWAIttUIgvIsywJRm94gB7y
KU3b/kos2Borq7UuLWBuhW9p4ym5KygYNVdefOu5qyUu9+veFcTX8eAjsQgXvH/omD5cbpSN5dNe
zf9aLw0pSmeMweSy050LZ+CvXZe3rxV4gbfTBEWfb+rqcPnXNqbqWqyfIvpS0wBsb/fiT9MWP2lm
zs53nxQArRX7fVcxnYwGufDhGbzGwL/G0N7ogrVev3Sg7Gr7DhAFz0SS2Ie5WqLLbbL16PP0+2sG
VMAmjqlIZ7DsezvM5uSXnZFrPrcb3bsW7IvEeF3TFTqmqFg378R7X9j9lACq9+vy228EiX83un+/
vRBl51SljpflixG7li9fVWMfacI+2TyrWetVxAXGT4IwQSSIOnWUIQd/+d23Wn41X2GWCPBOWdux
54/zC1CZ8lgKBsLh5cdvDfbVtJWl5EXpGRaXAFE/U+nnd4r7LM5aTLorIWfrN1bTF+DKxXMLfALr
6RdHJzcy9e88Wb9e/oSNFloL96HiaD3FlQ1noGrcVQvMkuXkqStdu/HyZJVSmblTKQi1bdiTaLh6
gmoUd93IdjUuED/XxWsBf64lLWEKasctFL5hbxSEynrUV1p/q3lWUze1WwaUK57e8fY5q+wnTcbP
xfy1XB8+Ych1sJxDkTmEBWchBTruc516/pq/pqyV5HDJZ3jrMhvmYwanx30zEefKbmyrTVbzVVmM
d6aZ7VjrvN0blKrvHV9e8wjfGjKrKSt5DiqyLUQsZ7x6DbdUY7k3ooBY+HLjbP3AatIS8Cus1m6h
izzvhH2G7HQVpuTadvI8tD/I360v1cDsyqoWF7WxGN3uMObqzRj/Dvz4ndVkTaDm7rcYmx+f+Ray
vmBr5jIFhNJGYzlVfeoUK/ctGzP4PFfXzFg+7m2yvmXLptzphwzN5af/LLBfEdd4C/Z5vPx/S4E9
9t9RWkF/0o9Ng3IwoAZPQzdMe507XEeFl6WH3Pezl8Z1h/kJNM/lCTezfh+iyGjiEcg5DEROHJoi
2lWQydQlgJZjjbKOduSIXsB39ydhMv/gdaz9XkHPC+SgBpowd72lD5DEStTuch9sNNDa3tMIDrca
IlisU1998Xoxobak55+KEmStfZ2HhlqLhSjh4WvB7+bDV0Hn5FpV2MeLO1lfLUKzkABgZrF4IEXo
esBqWmPgWrBP6a5lxDbaZ32tCFxrUZsx47EzLadxco5SfU5SQPzzT/4V58CETlKYfPC4zG/dOQ0g
rTxapL1iSf3xwYWs7YWRS4UFXVbxuM55IIYhmHB1lWcAsU3ATj8U2g9AobgSsj+OSmStz7eZbWNN
xI9l+YtufnAuwAP+dnmEbnXyKuLNFLMm5WgmbWn4S3FKgl7rRybne/jd/rn8I1vdvNqnGEfbAnYL
PCblspvLCfeQ/unyozfaZn2fp3lWLTncwGMNG3uX/rCyESmMa9LZraev9iiVlTepTTvn326uQa3p
eljQ+NfWs412WYvygRoVLqr/eFyxc2Wk+Q77/6fPtctq+HuDKpY0xcyqenMExBbIen+4s8Ag/mRo
W630AA7SOsFyH5v6zqu/8uxzcinirRZ5EL2R0knw5h1I504DyxGmQzL0+8sN8/GZiKwrsXppLRMl
jRNn5XdVAe89wJ2y/kn9DKq4zy2962qsltcalx6dHaP29d4IdwdwuL9rSyBGL3/ExrhcK/CpMzh2
7zgsrsb8xne9356jfxH3mrP/1uNXw97HhbheqsFG6vneFgw8ZeDDr7m3bj18tbT7KGFi2Dk78dJD
jACcTAMb50z3V4Llxpxaa+mh86osG3zweM6dXy0Rp152n2z18xf9taR48EYq89zFgjiCyKobeKXq
/Aub8yuxeGNork1zc8FJmglkk4G8eRz48ljW1o/aF6dZN2F3JjdeHj1bv7OaunlHAXVH7g31sc4c
1ZLfQMj0oOwpCyw11WGhrCvJ643VZY1YS30XtXtqdOIxXbzX2XcUjCiHLPLmsoxawPl2l79oq9NX
q1gvUpzyEmxEecGAP2hnKxz0tSTZx7t2slbVm6kdtbB5H5vBnGzDTqwZ4evB3+1JP+kxeZuSa0fK
jaoUshbYly0MILNMuLGDde1UaLPsqqISOx9WMUdCcnihGdEfi7yy7wB3o5HL8u4IgelwM1s9ewFC
SXzqLETWUnzPEwX2BPkQo5grsJJvbfUHaq8rQ3Cjw9ZifMfLyeJOxRBP+RiN2CmBehJdHgsb8UWc
x+Jfs3Qp3bn1Xby3qb1TPo8Hz7Wwdb2WkdqYPGslvpgKWG95SOQMDs6fmTvAe34ZioOeafV9nkhx
sFEj/rn5I87N99e31KbITSLkEA99CWXC3TCTqG1/+eztclttdcMqEthdM0jUPA9x601fKmTt2vRz
bmVE2P99dQtwbKKchMWpaPpwGRr3JrH64fnyi28ElrUyfACmXqEQGVti/TUjt/lYHQgHygSF/Zd/
4F/ZxQcnULEKKaAyNHaeSR4XvuhDZAezUzZw+87RML7HBX0SspzWke4K66C6oYSVVP6aFLSNTDsU
j4mDaJoPvAUlEXJy/BkWuxxZHDG28+uQ6/qUOi0BIUSdmS4VfJmZq3YziOT7xhk5jI4qyFlciOFq
BEtcwFivS9uQU+fVX8YOUUhq8q1yyfe8mcne5cktuO7owKIgx0pPv5e0WcLK169jlUCIwZo04DyB
S52N4uFpAL74SkOhPz9qp9XeXrVZnei04LFIli+i7G/MVZ+pjdG5LlsoyCIXXBLzOFEJjBTn40z8
w6feel22MFTCkjDa4LGkzW0GfXjQD5/zOyJrI1K7apJx6DCpQNYSQb6MQGP69ePlF99aIdbVBKMi
YzY2qYOzVNHueQ24fKDg+R0ySze3Pbg3Ye5q/ykTJH0wVmPtUyOtiKCs8cWbAH7vCqqeLr/MVged
//yv8KQtnog6yZy4FL0ImShlIBJ9pWhl80tXwWnKNM7tBusuAQYwHJ3FPKoqq54KM9h3ufAt2LPm
c3rnlcw9VJXr7aWQxQ3IGvpOW+ViBbIq6it7s62AswpntjfVllVayLW4/al3syIQS/+8tDKyHXOt
UHCrPVcxp/Pg1zGODo/5UN5BKvQ1KYefn+uq1TRtBHd62voImCW1d76blhGqLvLo8tM31ty1+tLz
edbzhCJfnaI6pC0q/7Yvk3QHvOt05ap4o23WCkzY8AwC3is8dmd2Xxb97Thco9Zsvf15qf9rGCuV
UKf10TZw9cYIJkgpW3ATqqYr02Rjy7BW9vnM414pqypePInpmDbDjpMiuztftx4Z7Bf2yvXMtWzR
VkOdv/Kvr6ndpPdGC5NSuGU86X6v2k/m1NYYXKMSRMleoA9g+ptmMprP/5TX1tytflhN+Ll1y6Yy
pMY1ax54UG0RKwnUNO0uD9KthllNYZcKlbsNpjDWFRZ6MwPWdcLF6Oeevpq7tJQuczARYg+nz3do
a/W3c83A/vLTN8LPWnmWFGWuTIqWV+nw21IqIpO4Kc/DZ56vpDQ3mmetNytHSURXmTrOi+6Ngqmn
OQ7nl19/69mrhIIZUbDnNAhsKCBu97IpgV+x6vFzOcC11qz2YW7vQb6MinOgXGESrYoBVvnXElIb
bb9WlKG2x/FJlSDXC5KVcr+4TRsR/5h9MvysRWRtN+gEpjQ8tngW9OnvtPyeXkXFbhxe1+BNAt12
Vwm8/Blo3Hd5wMFP5/l3SgHmKiPiXlMzbUzetZa0wY58cunkxglETJ0Sx8QHPr27londQO6RtYct
sTtjFsvlceNVgSlV0JJDAz52P8CXX5GgzF+FC66PX4eXx+xWt68m9NlXbuIt8lTYYD/Tss0DxeTR
MZJCpX6twGlrYqyW5bovlWILgrXv0VtuutvekQ+X33/j0Wv1Xc4ET2BY48bUBo1w8ENaVJ+6Vydr
zV1ZT4UNpCvwh0U97dwKl/iVdpsrcXpr47dW3c3YzQLrndXxXBVD6NNsgmeWryKF+oWwTz0nyKYC
/CxmpRQVic3wUArPuU0bL78XpoMQl2KDcCV0bYzrtYYg8f3OEXQUcT/XwYTgQlDBp83z5U7aGGRr
E0DPqfKRnZ8+l3BoYXfF/CV3n7X5HLWGrIUEphoLWU54fjFAm+w0gT3/uvzmG8OLnP/8r21G50OX
M9V4suhlCKe8U25Nx089eq2LzHKVjvVAYC/H6I928XDlMrhXhu5GPFy7Cdfu7OT1iOMT7q0f694J
NRDafe5/IZLeZ9V8b83i6+c+Y9VCA+q/4KKAMhZEwhhEuZNH+ZVHb+wo/702/6vxZdulnd/DTctu
XuvxiwP2jU6fJHmDjCC6/PYb437tNKxUniQzadzYzcr7amFJANdUUITZJyfW2nHYKupEWRUMtRIL
FWy9F8zjGJTWNeL0VhOtIis3vaUSruHXlbUQBWTv0pGntK4PuEw9WJW4kqE7d+YH6Y+1pnGmDRLG
IEnEuhiiVOtDWV6jA2/0wFrOOElHg9CDHaXTFTCxPOnKCaRzZbe39fDVmaem9SAzKxFxIsuHysu+
DMuggyTTV/ZkW+1yDnh/jdC2avOpZGgXOZShU/SHwrKvTOGtR58/6a9Hd+nIpWzwaNbeVPxbg4P+
5SG/EYzXakaWeEOVVqSKJ/5L8WfW++GS/VlQ6/+556/PN6OeC0MVi0X3JO2j0F6w6KfpmpXiVpfa
/22XEgaTdW+5oBx6SdAMvxIsVKiBu/zuWw9f7YbIAlObpC+auKB6CJpFZlGZe/2+IfzKAX/rF1YT
luQjHbtEkbhheRoIRn6nKv3FJL125/DvhvqDubrWMxpZscZRuop9h6l7l/PsoHLbnIpciMixATlx
ulyecKutv/rKzNHclUURNMYkh6rw3Eg6fRl5AykBDIJP7JGZ1AtU27Jf41yCP+76clfyjDzXHiWv
S1aZH4JaDQMZgbQvQ+2nT0BI0XeZFwks+nP+Bk8+cvDKhN5boz/vi7mz0tDPSvIVLBaUeE61514r
ydloYLIafi5vfQm3TRFbuHhtBwjzujC9RqvcmJRrM9temDHt4IGEjeyPyn0ZnSv+MhuVt7iW/O+o
zvKuTGTqVjFsSdneBt3gznSu/9QoiD5ciEWrXTlmJQ43Q0/CnHSdHc6JY8Kz5cq1G9Ot08dauWe4
23d9XzVxqfTwq1WwDjeNWY5NP/5eLE36wLLsWoetT8j92NFpgLtyr53d5dm3EZnWWlncytSjcgoS
j2XpYrF0l0cnK/Jo8dp87xXVp+hO9v/RI9067xM5W0ssWhew2Yq/OkvzNXOya6poSv5tsv+bhfiN
8wj6K3zXXBXu5FRwolSU7XKpzSOZmZ/cL0PmfkMmbAJJkJlq2de0mfaZ1Sdl6GZikgFTnOCSx7jg
sNS1LYOmrvGXcJLqQ6nrY86LYie89nnRkwhGu7Ag3FH9jVOaAje2kCeCa26CkbV2JP2l3fVF9jD6
iQN5G46Q0i1+92UrUKPmV7dNCeEgrnjyXWa6r0wuT0Zb33rSZhARNw+O1//yW8eOdN8ugcF9ZtiP
+RiAJEEjTZx3O3FlgB15Gek6iRA+b0QHWKkzVWVk+FJHZqruMp19hWzsFX6xVoCa/iHIOnoqsoKE
zBG/wJwkASnkHbc5BVlwQU1j5qVI+PtT0PcqHuX8KPxS7oAAi+268I58cNVB0PIp5zbA22Y5JU1n
QgAHf9b1woMKokmqpyVQGRZ8lJEP+4yN3okXer7z+gE0NJjrRWKZYErOdXrCfQPG9cIPS9s+oPr9
V9+UKTyG05/YNv8ZFzjasb763tKiPUjX1UFJl/ZIK9x1taMa9mVpygCe8lVoN/28c6qlglFReUO5
gd/ScC5gT/lR1yyGpO6hJEu/X+ZFBRxW3AGbCyfIHQgPSaF+Zs343hc4BBoYT+5kiX+rR++OFYJF
qEr/jaoVflfJPIbD3l3i4IKgXLJpD9GwFamhkrssJaj9mTsaqB45KG24D0yKq6Oygx+QP6nnIsn3
PQct069dGmgLHVHbA65YkA2IYLzrBGpBAoLxqdjDLnIORF++d07ziy7jW8UMGnO5MU3+BXXQb3TA
JSDUbzCbkE/TfMbjkOFP2lYi8AjF8M3FM4qqfvjDjHy5xIWh533HFeBj7ah7e5LIxSUlitF7wgJ4
bLiB0XLfW9aBN+zsXT4+sdT5o6oe2G1ygqH80zjkQzjy5a6e1bM/Du9D34H/WqXzzp9yaJpl9SpG
NAzctKM57U+oSvvRyvyRD+SIfaaFimqb7jSqcyCEtd5FOeeBP6TkJLs0DRNo4CIGfffeLbMTWIwv
Zdq1kS+VCTPW3cMBIQ8qYFUCZ6HIxTnpPZbVW9Kdc06NuyMLPTQgAQbUtE1AM/rSyxbSQ2sJpgHt
7XrWc9XN5IZIlIXymuF8by/+jhlkeYiBpZLJrb2su/xUlHI4QFGlvrpNB+poWTpBZZPmmKrJDlKG
qiLRKLWrtVNEaarAh66bLkK1OwihPM13HEKzAK4RP3i1/BxbDxa1qqx3Cq64XPrfZmWOxDNukMzZ
HMET/9dUOmrHneHG1sVb5s6PdZ7cpKicxD1TdW/jVXaO2/mhl80nWcgjyIpPkM/ecm/8RltDg8pL
brtOtKE95PfK7u4S1p+G2bMjXvT9HmwXAhwQUD290W5gDT3QRE2OtOP0AKxHCVs4QQ4q614TOY5x
gYKhY9mPULWiqauukEE2jvuJaBIgIQZ/OnZaaO9is+ZheSoBjYB22g48FyqOxMkBpildFsD74b6F
yWow48IpENN8GOwOuQLm3XmUdqEYKAuoJsOxrsQrhmJ3WHCXT1TtR0gCkH2SjE3QyVSHwAKlqKzj
9s3kcVBMcW2NYhf1xVqc/L2Y22MDv8uvNUfXknTcQ2xq7YbSODsPO7FCDQBftTwePFwhVU43fhUF
PfkueTCie/asxoRE9icXN+RB2qdvyWTXIb7tZabek2/DrVOlagyHdLkvYe0eCse5q5j4Tisb6bv6
12Rlt7VbnKy04wFQjLCvJeJHUxXlDrEOQ270AC7Kk3cc6HQIEKE+2s3gImYwOzRN5h0hBKBBp+Wy
5+PgBF3bfbGzpo54pn50qdUGlimeCxTSBTBfAmGyz//ohPEAo+05L3u1b4shhRuF/cqq9sUteRLM
nvttGfg7bs/aIG/be7dD0r1vpz+Q/RRh7svfU2a7+2rmEu4c83CfD8kS5DDQ3jWU66Bp/Xvby2Jp
rHrXTUuB+hlc93KvdqLFAnnZ7fN9Irpb1s7+jdM5/Ngn3hg17nRKZHabU/W6+OqepNjDFGL+XXTT
b4sPP2AS++wQ00bU5DfGy39M0moONEvO0E5vZy/pjCsg9mCN5T9DUX1vRPqPttouMGQ81J3eydz+
NSzmS0LSN1P1X2nW1kEDAigjMNwlCzOoaqEWxqMdORaMZnqf5NEwuK8oK5DhPMsbR1o0yKypjrD8
Ap1bq/fMQ6xwOoSZ2dhffCxfu7ar5aHMsKwO+XTD6AQ5P8XFVC17HpRcpEGeiq8i5Y9KkWWvZJFF
4CILOLwmMzJuWM2cJX+yrOYFOuU81HYK6xSWt7iDAj3YlXE2L6/w38RyKeyXYuI3/rA8jtR9nlLh
hkZVSCMVdRbZBW7ffZOOgRlaFQzaUjDznoBsHb2bZrJoKNKmhvfrcs+gHbMlGfYYL/7BQvllyLzy
l1XADWny8F86rd3ALQU9TW463EGCPoWkx3olET0CjaCwa1vPirMRa6VU2HCmDsTz2qsfUEoIER/F
5dno1zHNCRbMKjtJPKYdq0c3cfx9pzN7l/mmOrIBLpZTLX5iUX5jtHpwpQXENaDwQSb9wK6nN7gs
vGR9wSKI6pLIHezHBSZK4IgUD3Rsfs5krA+KqvquaMwc9m5/1q/Bo042WR24cvQeqrI1xwE7iLD1
GHko2jwJK081N/YI0CpqxO8Qv1C83Mkvdjo+yUK/8CYrbsClh48Oq/mNh6kZpaytcFKb+I4iVwdo
iXhNPO+cNyopiVE1lT60bqNO8DGaH+QI4Agua2p4WvTzY+kn3ROYH05QkKw+LTXvfxa1day7qbtF
ztHGTqUZ9p1Zyt81fIVh6Ifain0Lh4xQLUb9RGEmZAjZ0N5Z4Fm9ZXUPN8S0oPfNaLkP6ZD6bzjt
vQ7WuDyIZHCSECobfSC9mk8sm7F6iua1d9WRuP28Rw4drMPJtr+oQoEIPaHl4M2z3Pq+DfKfVZO9
6s4loZMzPve0GrCNFCRagCYJvGl6rJDIDEHWep1UpQJsc+aTDVl9NFuSHjMDImvtev3uX4dnrpUM
FfbFU2P4HYVd+nEcvN+wVnN2bb/800q4Mxi/xF5Mw/2fGdrvoRl/EaTJMZCaZC+gQttxTbzzS4kw
sUZxyhZvCZKe1GGN3fM+8YyzrzX1Qnh0mhtlzdWdVacOIFQp8lcpiAuz6ziHfJyx4MGOZtc2Qgad
Zcmoy2h7rC1Fvzd69G+FPcCH1kIxuMvS8rYWI31xuik9omjTQxqbOl/cqQJdHJ7Nkba98p+q9OGH
WLR980a140Pq5LqBbgb/T22wn2m5mDGl6Z+SIYOvi6SJ/aTH51ZpF5qykaGQFWyjIKPae3a1hHKk
U5i45e9s1HYIu870JvfED16MC7Ytld5R3ne/cllY98y0yNwP76pix7ItbyY1MydIMPDUfm5bGMmU
Oj9MSYVF2qINtq0TDM9oXhxzmRSRr6bvucXr0GPKjWpkWqEYa8rjNJcWgNMOi1Sa6zs/B1Tcs3mF
v0BY8yErgl9i5gZDMo9Bwi29G6qWhjbsylGx5rQ7Wwk4lXfdOwrwHptKZchCjNjNlgPOV9iK75XB
qMj4+I8Lb5koXaYHSPqxfTPmgWvMAYQoWIy1MJHuzLPp0wxLaoXTdgnFmsz1c0FwnEmV1e08Ncpb
5ugu6Pz2SUhX3aXTjAXIdn7ynPk7y7hTBEfGDKgdbEbGZpQBT6x3UrU/Zx9vDJfNrzQHsMSF7GKf
LZAt+H2BW73UmyIHJTFwC0l+q8xj2HC7+P9LOu+7GfvtnnZqRxL8dlZ03zzfVoAepn+qoXf2+BRY
AjrlqVWoezAmhcektrIoKzv6mKNgP5w7bF8r2y1id/AMCQ2AUtGcw+Q/ITa2qTnOQ5495Y/gVMBN
pJhR5NxIGGwvuQwXy9P3rRhl5CGQ3k1JQ6D00lioFfsfZ9e1IynPbZ8IyWRzS6hAVVfnNDeoZ3ra
YEw2Jjz9WfVdzc9pqqS+GWlKagOO23uvICM5N/bOghiXrxtWe4cNO4H90XDT9tiqPMeacCw1L2Db
J8rvITQRNRUhmxypok1RmUcCdbzIBqFyk6nxqzQtG5fJVEat42Bp9+0rYpZ263is2FRT7Z3cEnst
ta3ez2TxWZeV2M1JbvoQ7cLHKPk4NgOk4iwinSD1rF8opY63ytZxvZ1xF7Dxga+9Eo+NZbo+r8c6
dHWoTJSFDUiMV6QBEcNem5IiKO3xkZOahcJMO5/A2hsDakHGa5Bqy7yy9CtUOyCm3xl3KcPB1FH3
zjawK7u4qBoj6sO9mSPYz+RL4yX38GJ5hGY8qHElf3Jd+8MpzkQz2CPhBkCgcjGDhFkCOQCleqTj
slr99lA2DUao0GKvAniYCg9EDq1x9soz0ztuaiSuc6jo5znHod1rX03f/IKa3bSVLq7nQ0puOtkW
G5jNfY0EPsdE/C7NpPcbvWIhSqfdp+u5KqTocb/t8+IEJ9I5qAqOcW1lFUyI/wONELkxbAZTdmJZ
gdbWRaSsGmVvqDr5bpLqG9XX3W3pNlC6ngyI+NRNmI5lFTm1aQUlYedJxF9IR5vaz4YGGVuS2h89
E9kuMwTfdC20TCBVlkWgrWjbzjGHG9PstV0roLdWQ2cC/Az62uYDf7Rmh+wcR9LIo3RC9CfzrQYX
VSg6WelNMY4NQnscYTrOrE1tku65dKCaFHjAa/ml3opNUhcQcSNuclMhnfLLJAWCIKk8GmRtlRxH
WFr+toZePcMuZghcMeE4t1la+cNYjW+gahobA934qHdlGeaj6jYlSbM3mGplx5y0zkOjZfTQte20
JclsP/CkTY/CJvlurvL6Cy4IGXRmITUMoR6viGFglQUlpxaYnBLDUhKxo8iYbqEZRKM5x8abFshf
KFbUcZ8DJo1MoBOIqXLNXdqPKHl3thHztCs9X3U5AjglKasBG0xmPZi84ZrdybfZT+S0Fql3CA0m
0MXLaDxo2KGdOelwu2HXNJ6/zz6i+UUONBnzbCKjxI1l6F+Z66QI37uPqcp+56YLWQT5pOflrS7B
ZEJge6Wy9W26GA9dpItV4gIWh/00Jg7J91NdlzdJK/vAK6vuSnJ3rdsWKf++0XtdtdKLZQ4qd5bd
lUVxpbC+8vZL7DC1haUnjePGFbc/Jtd7K2roQnJmX6sm/FcI/SaPuYQQS9cG8rXvcNlVxf2cufyt
6LkbZWleBppe1KHhNhMuAXqdgYDXTnGpJrHpuc193LSzyITv7FaCRYT7vnnWhJtFhYQXI1OA8w9V
idGjB8KbCtuBhuu0fpX/s9LtS/A8ojjWGkgKHsq2fCYuOzQzUnSXM9VrbS/qftWctKVVYqrixhoa
1A7FRILLTX+bBDeMJfI555ZDqs6bD8i4BjRrB7/ujNvGdXfI8v2obIyHnL/rn+w0oPaN5ozCiFVy
6w1zmJW3sKSAxw0KDOLt8oes9dFiZVk69CgrJAQOVqv9ynTjj7TplRX1LbwBr7/YiOBhR/gII4G4
ITdNcZfi+pi7kTzL+tVWqOrxylisLa/FjpTrwGMlGe8xhZA4tyb2JgFi6jzjmtTj2mAvtgY9kSV0
U5z5YMNeJG+QnTNz6xEbYQjr6R8h+wxjCVueuJklDYGrhqaNUalrx9zqH5Ft/mVozcflsf4WhoBH
nAfqn/mU87pozFrNh5k3BpJ9WrknFUtenS6rNp1bzgC51saVTW9lYi31YUFZSWRjoUibcvvGwqV5
SrTPy9/h4X2/2e2WGGaDzImojZnG8Fu2NkOdDXE2dz2SJSnuFGq6dVm9yRBTArBbiisggpVZttQs
bS2SurRw9FgMZ4EzC4bsdX5KR+398kettb9Y7PaMqwprOfqrLbfDnKoAqq5/GnnNNGGt/cVCh6Rr
y5lwvNiimhdD04U/uDUtQ63sh7uffcJiwXeWtKbO69wYEQHfa14OwdxG65FMGq4pp31fgsUcXiz2
qk3gIy1dL25LshuRaJhhVmoXiLRYGwEfF0wVxOpacqPbY47U+48U1fDcxR4AUzx98MasPoy4sOwz
mja49hN+f7nnVnaYJd6ZpJpA4Ah1Qol8Cy44h0R/bEoSOUhzXn6CvvaIxeJvR55pUHUlseupcmcL
GN+asJbaMNVakTNa/FTZ43TOcCKb0llibySF2FZKbyClrNUQRtZ4LFRZ3JSmzF460dKny6+29maL
IZ0E0O9DXsJy0O4QfZV7l+Wdj7TbfjDtK1vGyuw3F8NXZMChVDky65mYb0ilwpZMt4nm7i5/wlrz
CwRTjnuC1dhTdZis+qF3hvehqHeQf/jh9Dj33D8b92TnGmvszECFp8g286CeUtWh8uC2X9Ws/bn8
DeeN5ptddQn9HlBQsB2ijBiM7PwWot1eBIOD7ArGa2XPXmK/qSFmnjAgaryKkkdoGpcwQ65h1Bdk
tj7sW0InIFXgsRc04zDnflen15x71j5ssfOxSnBv0nQSqz5hyNO2v3HTvxLjrBypSyQ4cmiGKh2D
IPAmAGd7SIbFFW5cuDX7jrgy/Ct9t0RP23RyrEZ1JDYSA9k8Vpwyr7xhHMVpS+6KTrtvOhRzbLgb
XJ4KK1+1xFR7NqT6qBJw6TNIiCtwirZR6dJssq9aFHqQiroGwlgZnCW+GndtlSTjRGPpDrj9W1vP
NTaXv2Kt6cWqaZnqXWEYNC4nuNNDS70PNFfJK62vLPkleNeY+qaa657GOLhBrkVCrv7boEB9+d3X
Wj9/0z8rvoZXOHiaBN2SqFtFuzckpQBEm50rU2pthBdrIq8mwowZ0cw4OaNvm9576iGTpJIt7I5S
gfTgz75jERI0XpaiCNp4sTGaVujptNsXMhXIaTvXfC7WhnlxfMAr2xnrydJjbp/VPNkTSsnXLtYr
V5ilJmnDhIAmOlZe3XvvsjS2VdWXAEoiiiocGQjYNSVyuibBc56Y3+zAS/wupGaUQOmSxmnePo9W
sUV1aU+zDhCd8PJwrPTVEsbLYKisobRBYprOgSbYpmjZlSNw7eUXRyDktQuwwgYS5zpM0bp073Hk
DTvlz7Z5Jb5ce8T5938WhQ21UA2MWhzi4HeGjeAlmFWJ3Mx2D8iHDpD+5V5aWXxLqVKd4SQkk8R+
y1Q46mNkq2zDq2ti6mvNL9Z2oyhDWq3EeTQDUAOoAwBFynyDK170s/dfLG7PhDydTYfqgNJFfIYo
uZCeUcgCXW5+bRIt1rSB5G3hDAZuQrpW7XvKz2cRirc/a32xnCHVMM8T0ukxQinUlhV/EJZ3pWPW
3nwRBdbT2Tpq4iSuBvOlaV3UaYzyR4RUw1giejs4BOqgQWDWDG5AFcr9hIW9ec1udmXyL2GXDiMM
IFkAukgtQ97ARET7S/UC8ivXFBRXzoQlu8hu4b0OXVIsLyleM6HingJCO9ANqp37Sc3PPxrgJc2o
QNHI1GwMQgqQRZDP9S+gBq4p7q+M8JJjpEoYjqFi68YeF6EjxRYuSD+bmEuSEcsdlTW4D2HZpmFX
jHEOHMPlLlnZEZZo6EZNVS4K6sZA05abHMjvne6U/BlAv+pKoPrfkfXN4bIERU/QOlJUz2mMyv+T
ysChydvUvtEbZv71NJK/zsRrb/Uk8WAe5DVRzzXcP73GCwZhjDGZJdk0VtXfETcHOs4Z03mnCeLc
W9aMuhogP6+aSa5lw74fR33pEuZ5Y1kYHcC/RTo2vyRVxqmv5HzNqe77DteXLmFwssFNyqv1GIZu
cS3GN8rdjQEM9eXx1M9b4XedvdjESkpa2alej8tCPUDq98mQYzQBkbHrR5c/mJlqgq6q5UYoiMl5
mWncAaVFAQzN2islk+970PgP8vzPYelSty3KbtBju+2eiGFEKKpfUcP4vmlYkP7vOcyhamY2RUYO
5QQkM8Q/rgSla6NC/7fdfsC2AJ7adADUQETgRt1Xk2349qS2l8dl7QGLGEU0da1RyJKAqgYkqb0z
UKYmzpUV9v0GrS8lSmnjeIkcbX6YSx7UeRrpQxLOZg2U89/Lr7/2hPNn/TOk/ZB7lttYHLofObRz
cr9NR78Au7Rmjz97wnnE/3lChmq3nGQyH4jVboheAwTbBdT9Sopr9721IVjEJlCg5Vo66XPMZbZt
WeUbwDFSTQsuf8Ba84vYxJqh41b3KH6OtnUUhtf7gOW9zKP9dbn9b6e+Tpdihx3WGYi/GryvRdwO
IXAwl9v9voKHhhdz38ItwuMSDfdBF9X7/IEd1JMelqHYpBvlO+GwqfZe3D1ZR3pot0Cbhpef/G2P
4cGLNTGVnlfzJu0PM8DDHCpu8GAAcPVHwr1o/jyX/5lR7jQZejEm8AxxUJtRsN9pzdAo3Q14KpvL
X/CfQ8f/223xjMW6MHLBRrPHM7Sd2kxBsiVRGhSRuQNwZLgBgSScg+NwrE/yJHblvfGa37KNuDJy
a/23WDLg4ZfJ0LVmbMGW78CBKJZ+N/MJaGbLvOZWgVQb+uu7b1ysm5w6M0TSU3FgaUPMYISyskJl
1vB5DgEy39R1+pQ6AFxCCDDpgDDwADUEGBQuwg7MUAEStZ1gzvl0q6d5cywqSIRElaMBzoLs5ZCG
Sa1NscL/4wHKJ8D1DZ4KjUJLPpGfGwADlgYg5UXtq8yhm9yR9naE63CYYcWFhevBCI83JJp13TtQ
ZCzisvHIqdATClyXVt6Nbud+mWU6HVpVm28TTfnGMoV1xyw3PdgmQNicKdMXk5feE8Nqoo611nAG
qtNda43as4vgKypQYDg0koyxZHnl+Yg9IJiVAeC3RaEJQfeUZ0+dWQGXNhOZgxYDLGyht+me8hFc
h7azh7vcNrWPRGvdo9EoHWDVgoWGYciXGYbP0UAd/pmVloasV6me+9FWJz6m0Cxzk2bnZaX9SjvU
gPIS9vG6YDLO1cSKsHZaHrqDqHY6RLABI6nlUbPmpI7YyJKtaDL10FRaEhlN5dz26K0bMgPUSJzU
eLAGu4V1AhwcfX3MxNuUCM+HPWUO0KeubcE8A7y2IAxkB4hyktEgQGNq3h6W20NkDJ0djb1rnkrZ
W9GsVZ3pz0WbvKY9QzK1AZ5yB+4A8Ku9TVC7r+k0RklRDTeaYeZPNUA6/ExbEAeza14hy1/v6lp6
v4nHpgL5IMv0AYkHqXgetOHKsl2Z0UucSimmelQ9dryS18HZF43hFCDX6trf41R0usSpzNIAzhXz
O+Y5zHbC2YFljV9C3MSfs4zs5rKaPyzTzN/S3tBCoMdaF7bJxTWxg5WvWwqvceDn5FgJVNqo+0m0
9kxqeYbo6O/Le97KObTEHwy1LRsFl0kI1zb+pN0DqHi54RUDXYD0/nfDxkkALUCv4LARM7vBn4rR
ynGTgkqmnzmsfOyIDXIE7MhNO4LLov0BvehYtk3rzzJ7BexkZ2ou+50RCPf6Xjk9gW417HoBAphO
5ehffs2V7nUX57zNRkCIh8qMG45FLeb8dwd/DT/r3CtXspUOdhcRvDsw7EMdzhREQL7RvV1V2Vhr
eJGDKIxWJOPoyQPvAA2/NdWV8HOl3aVaa1NxwLZ5gXYVoqq+kUNQJVK7Mi3OYcg3x89SgLWFJJih
nRerCvMyEgBk3nABRndY8Z+do0sVVrcu5jJFIuDA2/ssewQOGgLADz+aLUsZVqA0HJvCgehgeaem
Dx0WlU54uem1bj9P0H/iG8VSWYEwil1MgIP3IvIruc6VCb5kpqaY1i50d3Gb8ODxW2g7xPtbPhVX
xnPttRfhhGiNsqIcry2H7KVgBAkrdmUi2ucl8t1cWczwVHPHDHV6eRhklz0BK5sd66TQcVTV2o56
zQySpu4oEC51I8760niY9c5767g+hpMFbaPBbngAWrq8VS3MdGHrZII1l0BWVauR8JqJFkyNcDY6
5E+DupiqJ2ijauCEDtlepgwmMhnttqr1JMgSNggZTtVFvZfRDQAKgIPDgtwvh9zYGyrh21yJ8iaz
MnnfDa061EkKdgQyHRHIGOxkuo0dc13REMHOcHLtTttMRgPSpDeQaGgqMLMIJfcZIOoRAZEi1D15
7bK0Mkr2YpT4lBa1qQPA1jN9r8v5iarsGo18re3FJb4vOWhiI06Qsb0p0hdj+nN5QaxM3CUUUYAI
oFKe84M7eCFlcguGc5Q011Jla6+9uK6A/NVUTDvDT/XulLXNPiU/yg7rdIlXs7gFogQbJShWtj/M
MyAP19AXzvdL4r+l8s8uUetUEHBZsUs09wCgg+vXJPvc/NlZtbQyHwpoeYCTjs05S4LOAnBTv9Ly
ynsvQWkJQBjeIMzsIGfnUXTml1XRXdrWhy7XHy/Pl5UBXYLSaph7pwNMoCAnYE5RLmYzsjL1I7EC
hN2L6TLqoANrbdnEmWcxXB6kHniqNZ4sD+y52dWbKzow3n+XzW92vSUoDdG8qxf9cAawjqC39l5V
TtsauW47GFie9nuQvhXio77w/AoUXBAz86R8M6dB3kGLWd2wEvNDa0z+UKWGva0KCRaVPUO7AzH7
V9Z5FHF6LV4qdmYeOCMxSt/WU+9Fs+EVvpU9ye8hBt4Fo67np8q1QPJJWfU+Gq7so6SurK3o8vKm
T5406wMciGOtykiBppWNv4rCCiDSHFsz3+vdEJlmC4qvAYbOs3RhCOpUYan+jqzZViyGjn5g5sxv
UZLGzfeG1ngcLHlSQPcRjgLG4TPvj2eaYd6/ue0YamO2BcU0mqkeVrhm1Q2fttBpfmR1Bd4b93nx
W8G8ZuK3Cd8n6t2YkdSCoF4rxw2uX+GIfXpuwqkHs7yuAqPKwDPk7nai7d4bGZjvRjb7vWNuuKS3
xvBOTO0Ah+JgdtN9y7zITdvnzpy27pA9O4a5L1otdnkJvafBrywXFz8t9ObhN1ij+Y3K311wAm0O
Co+IIa0ugLed/8yVee/OA0gBw07UduxCrQiWwQ/mVETT7D4YVCtxwxgewWR4AmU1ght9VNSvcB0I
NWhK5dnYoqCFMj7hW6v8IMLwBShgegJLI+1UGYBxlH6DX2VtB5TPUTXe5NYHGwv/TAAy691oHIwc
JIw0LoUWzeapncqAjHd9wf3WeYczpw9aELBTkw+Xqmo45bi90e0ICyDauPtZnF3urUCcOyPfZGAL
jcZJa9vQ0CyfmulN4za7VhkRx43YgsFz5SSQ1WGBoj04rEPkpccpjYd+2OSgZkZAkrfmV2YSsLhf
mvqj5sd6ZIEEKSA/lNANyE+u0G+m373w9ddxANcW0hYnU/pWbNzou9p8mQ7AtGRg+KP7AmWlgf6p
D/xLb/tDAgdHspWJBhZaBV4ukgOxlx0ha5+Cg9JExHwtZ9+wg+SlzU42j+pk19ym5RY62qOHZEZQ
PznlrniACkNbg2kVoHl8nA4q5t5qTiOu62lQa48yjZ1myyHUKYP5UUujsbyH9EEI9nTiBlVzKsGB
He6rFijvMLVI1DccpCyxnyGn3r24r66n7bACsjIPYdy1sbacjS9u7zMrPbkOeMtvPf5N7dv0LqsQ
A70Y426KbSvkvY0aNoAEr9OXxsY30o2/JHLeQvAMjh7j3gRT1nd1awPBxFK7z/IWFWPpJ6Xp24hi
6MZljq+XL2R4TOeb5FZ3Gn8u9Qhq/REXw9aRYfneOYEOKL/+B9opAi62c5puTKcKmspF7uC9m+O8
8Qt3X1QP0AnxQP8BMW0CVc76sHp0k0/oqSR3/bhv2CMpj7O18dw6EMZTYp6M9jYbHt1i11e3kmaY
8YFW+J04SZjJg7NPtqJ4G8WxAv2pze5R5S4gipB6PtdunRnyiYHngVsXThniu828s7wgVX5jbE0w
5KZIPvSVL6qjN4QiLvUNJxve9Ftt/K3UFowx/snr0Hy0LYiJ78gHqlKtHpUfYxUyHrSOb320Xwn2
ujbUMhgyB/gUz/3Eu+XjBkbfhXYne9BK3ph26klEnfuxB+0wUC9gtZfq2PZHOQYp23AaALyiOa9O
utEz7ivrwSFBYt3MYAo6M6h0uwq+YWkLUuAdmyNVxwT8YLAiXSx7x/Ztih8aHG7B4PrlEwoDuiyB
HEqwyW4rZPPd7AQ2JjeZT+WRgmKtHKRyADcxwlyLXNheGtiYoS4Djbp0eq35r8a5T4Y2RNgSQxkW
1jgVpPrz25oYe0pAOyqUT+ouKEFrRhpnKv5qLTxRPzoXogPJgxiRJDL+Eii/9J9k1P0xha+pbgYe
0n+dSm81E4hP97UeBIJkqGLwg57+HYCxH2gbKuN9NHclOCyF8WomMhpA8CMtFFJAxm8LGdLhzkbB
jqbPEuRZfX4XEGem9U0JSpXQn136Ii3LR8X22FsPgyzCxHppS3Db95JsGbKVvBkDuzq1VR40KkF+
usabFUjo31rI1XCQEAWuEmJE94McKPjke9pvwfaa+ERGESd/QCA2U7swqIafoUwD1pLQzp56AtFW
je4qSFAmeHFLOyY25h4J5jmDus8AMrsMnf7BVceC5FHedyFIpWGCajVAPyn0nKrxFgSwcMIq9LQP
p0Uwl0CKp9yaEtO02IC6B3o9B7nrAQnJEPzHDB6Atcci4Bp9Oy2hjBAp8IB7cDqtEWhlCRFZ3Xww
OQ+ovBtTOJFkFnJ8yI05kwjqZFviYpPZLJ4dDPM8tT6xmm3nPYJefpjANLWg1UltqFyQg+iMrWTq
XjoO4JSq8If86KrhpgKL1ShI6MHHW9re1gIfwG+5sTMxjKDePzppBy4dZw8imUKt+3KnKuqR5C2t
tyyHqyE2ERNywNIkgdHRrYNkIwIadAkQ8eRtJs1+whQGoySoyC8KTRObfmX0LRVsS3ARa9SDqe5t
7zevNb+fwJO0h6jXnuVAIavJIqlz/GGOTdeNOveejG7IyDEhxdGsyoNZ2LvRQR6pTcwvohcRA0my
715EuUdSM2ypQqFHu08syDCN9a0ojx4Ssgz7G1inbXHHEQAhSjCwc43lsdKTAGLkCX0BuxKVickC
uzyy6LS1bOpLzyTILRt7iyNqolBJeWfcUmdZjAcup0fCIfOEkPKs4mRYAabTUbhJBBbCNsnPOkzW
vWtglFtoAEEuy8+L+t7WXzUsgRQaJn371ef0rjd4oJd1wPKbbriHUAgY8K3vztA4KvpfA4BUUqWx
l7Z3yVjd5bX1VlKwIFuZ3WVucZSGRFUXBGAlP/OufuuhkAHFqRNNxKElYzQL4zMHodGBkBUsQbDh
t6n+xjJ1w0u2hTxSWHbJVz8qGIPQNvbaRIMks7ez0+lPL3r0VnlnNvpJhx6Rgt0pNhJxcC26J4U0
Qw5HYd9mVu2Dwo56Cp3fPcjYhUnpfDEbai5zr4wNTdG7cL4tN7Xj/sEfptuRaPaG12W3pfPUn0TC
Qd33sITrZm58SSuwkQn4oYVZILPO5C6H46A/fJk9OMjnuz/TyU5RhDy5noy+rkNz13Q/HQ+CHxZe
BTypLCzBzEdECzSD4O1naygau1qhRXmDYyGHaBrGwBk22ii/LOzeuW0hO9xVuwwCKkFedGC2wuAE
j/s7DswIoIklfJZBR4Gw/zgtkoawlLFwpejMEFpFL0QvO2z99B6S6z0EfZBtHmbM3Lqv4CWvFyUO
s/RAa6MOK1M9AHwAKzYvUVu42Js3mEUvsDdmUd0AWVLp5t+UQcqmTdPuuQWDN8wr0YdajjCQOSJ5
K5QJZ3o3JX6Sg0MPfusfU2enceyYP+UDgoPWwfYzQgOkVmkXegLvSnmBiJj3Ofal7jAiJQORMqSP
XShDNZN9bAp2a4Pta5pQJyuKBhdhZW0m9FhIe0hE4c7wmdA54tiYmmYOUVU4MBtmUGYBv5tG18ug
bzqElU1QlKraAyhwP2HNKyPZ9LY4DnzcjdC62lm95x7qjrgNPORdOPJU2PZysJc3cuaxeXa0AAPD
irzhfPonKIc2GQATc12HWYvLVeI5iMFyI78fapB/VWO3dzkpH8w22TBw7IMspwgFu6nfeZpKj7Ze
YwbhWi92rZ3TsJ9Zt7fmwn21JSBUrdbRYzu2ZzIvo3uQsdmBjzWuMdIpznWf2m3voere9VEPscmD
JqgV19RLt1BhSt9T02NP+UDM54ZqOHKrIWe6z/vR2UhhWQApshy6oxYo2KZWOjcW5BcgENQU2H3K
VPuNbHD9R9POmSnHkhDQJdAcGniP40uoMNXs4WOSXRklYAAErs7t33XTZTdZY5BdI7rxPW1tcYsT
ar6jXjFtW8g5nQCErU6NR91HoTr2MILxX3yoCmI1uGiMEHapasd4vXyFX0n5/Ec5+Se7wXTlSRfs
tcNoHAftpU6iuv91uemV7MASilliNXJjRtNpeqc7b6X2s4zwUl5VF8J0ZqnBjd46ThqkWE50+PzZ
Ky+SdvPcWd6o5UmcdPw4J/KVEu3tctNr6Zhlshn4f0M3IPnAFOIxTVRPesKe6i7fDAMu35cfsjKa
S2MNrnUj6BK9RCmQBqX2JCsPJcoryeFz3uW7LMmic8xOZhOqNfgCbWg3VHp92HttHVeCQbuKo3rE
JwRfl79kpWhhLYpEw2wMSlrIi0Fvqg45iqlRahufc2qYR0jk2J9mhWUFnJR5JQu0MluX5DSFhT1W
DpKTRrtx0/fE+wkwClmsRUadkZkR1yDI1nsQxPD6XkOIhLQI9B0+LnfVyqAvCWhGQ+cUG56EGMgc
dtPWbKtAFy+XG1+ZtuYC22JozqwXFNTWetq486adIHoRFXxzufW1Sq+5yPEBbKE1yOTJQwIpMSjf
wuHs0QGh9Si7TZUemR5cftDK3F16bzAdVrDYMjB3PXpbM7HPkSRRY3GLEPtOdO6VhOjaUCwWeSUU
ROycVB7arAaAHjpGuMbP5bWM6MocXRKxTNg1VooiamRZfUo1LQbt9Ark8Fw6+GZxm4vFbdgVzheU
ROKxqFksmFbvZWaTrVd2OsQOkXiyWGkGRFVV7JgQ47s8LmsdtljmFhNsyBpUPoczR6ZA4n5uOgAT
r3zVfxzB7z5rUQqGeZnZsrZkBwpt9RRpuHr6CyZw+pTgHlSdvbWhytZ1aqPzJD1ppINKDSpfiFZB
zYpnWrrbvMGtxmVN8YeMySTDzvG8DxcSAju3kshhQbQD6SBzzl5lqdQHADj1uyhxcPuNVmQ34Of0
YaVVGqQQXfXccRy3JwBGmr3V6tmVw2WlG//Dsv5zilOLw4RLpC0KQizoBY7xLnCRab48SCuL5z8+
7z+tp+No94PnQKVMDyXETzLnTsteSfFkW9foM2sfsNgl3cyFKnGle/GAhGyndZC++Qsxlsvvv9L4
Et0/VaqautTwYoZLkM+Q3XVH80aY858ftb8kqNpKCNQhgW3S5uYwNQ9Mbw6yuUJoWVnzSwJhOhao
P1W0OwBaDl55f0676fnu8pvrK0O7ZAsmBeTikEMXh4IJa5e7wvxdVuA/oPBgbtxxcJ8Bc3MjTH/o
iU2qc7VdLToPdVkgsJ4Eqb0PllUGUpMKUCBof3LPDAzcYsoAgqSkvTIDvwdl63TJoOg1J9daBaE8
YICA8tq2eQBo2LPzDtlEuHWGznRlx1jp7v9HpLALexpycNR1OcEJpgmb4doZtDYNz0fsP8sIwr8p
4zZY/J7KXhMbjjeVYb+bk7hGTvp2MA1vWQQ1SoMhpTANB92WPAL8a7i1m6yCBPz4Z6p0ZMRrcNWv
lBe/7Sg8bLGzyiSxcKY2w4ExDDyFK+Czcqfi9fLE/Lav0PpiP6gLpYGqQYdDrXXiZRAz9Irb/lxM
gV3JT4ba8KzzUfjPeOiT9BJaEwCmsyHoaQpOvXsl3Fh5/WVh1CmtGlmU6aw6Ark8c9NDIi4f7i73
zUrPL+uilt4ZQ8rQOIqLTzkboWNzDcq81vRiiuIii21ghsqIM+9NAL6q5Ec3E3T2uaf+6eyuRw1z
cNAyHBOG6gPYPm94utwf34aoaPr8Mf803UDHzLUdCb5Jlv6qJnWiaZEgr1wc06qILj9DP8dB/y+Q
wEMW8VFmNnlnNV17SFnmPLuoE7f+UGYQM6Tcg8lm0VmRWWhTJPAGWzr+H2dntuSozjXtKyJCSIDE
KeC5XKNr6DohqicQgxBiFFf/p9+j/flvtyP6bEdHbJcNQiytlfmkFyZlCcx6Z9N81RUEelyv+5e3
Pb7LRdHUUs/hQp4p/sOw4qMXN0BfzvyWl+zqb714tLOy9xw4+fRhGKWfuMyvd+HiNxtF8+zOQKt2
lyM4+HdpuglxRy3ZBEWNfaBue+DISbYtWG1vvKCuLciLfcAqMhRAVpDDDDOe7eaN5/6ThpWGl8cm
4JzH0GlgKGHmieZFBGyPn93iFlzZAC6PTQGhNnOKjBwC355A7VpZ1Z266lam+pXLcnlsgmK2op6P
1gomynsF7FdCFkxE/77W/3gUwIW52ATqOu/1nMO/pYMumiTHRPFZ12zN7Gl2OHJK5gQ2g7//rWvX
6WJbQI5ShpEIWFxn1UDZfY59Hw31jefk2lU6//t/NgaiiV+VHdhPNgjvmqZ8RB7DPxWsuEgX+8EM
sUvWC4BPsj53V1DAh0eAAvkeWp5bptRrX//iMa8pbIs94ooPEKsnkPNEpm1ubGfXPvriCV8mtwl0
h2/vhnAHzT74+Iu4yT67dlMvHtomBfjMBC6iMtwQEw8QtxFQ4EVGFK9/XzVXdvzLmnjGdBEhOKQ8
oDjbNDDys4J/sGXEz6H/lKFMw8vK2NEQ+nN4dg/u5CT+yOOqvVF3XPv25/LtP8syrD0npBbvq7xC
MwiLtETPG3hXODyKOAvk879dpIvHOAjRV5F6QXkzZkFcwhUWE2OnlxSU15Xyoce8VZyfV80f3o2X
OI2OugV8JTj0EMfln4ue4e2Aw4PfB7ZmVTTPjXpdco5AcTGxOJv8lQfM8sofZudf2gi4WRdPuh/a
RiiwSA6LzRNAWHdG2IMz8vXfL+WVwvoyJm9Bvh9ftDOjS8U2QyM3/dwmtG++ukCtWh/ZI3//O1ce
nP8ZzP6zMrgIS4L3xowEk/MwNYtp9r2kt1zoVx76y6C8hiqv9glDkp2eNn7ZvKQ+v9Hq59c+++KR
x93W1u+DCThsaX+6PfjNMV1UB4Z039EVElDFt8XrwjL2NdSOkNidVWsUQ9hDx2ZMtRhGehh0gv6H
IAi+7G1QTCsIGNNjBugQiTjiDlYKc884XJh8LQYx15sq7cU9pE4dRs3QQbeDsjBfjwK0cuodKwDj
vzBRTr95rUmfRY6DP9J+gFOoWoziEJQFZv0MNx5hQ9LzLjxr1hYXA+jaBw11bDCLFm4/vSGKC+Zf
kzdPTtkhfQK6j8Tpm2pvnUY/hyOI622vT7qGRkB33IKH06RvIxvNrgFFJcZ52cEWCP1VqwlJKCLn
t74uy5+8oMM6AHN83wdh8HsRGtK1EHDKDZD2GrRPbY+B5lDWLU1zQOoF+wL7+CwSrdNljySO1kZe
zTsdTaNUL/+0CC+DsjqkuZSYW7kHgHVrDP799m252Uq6ssIvnc26V0OJnds9IOS6Txrp/yJihCq7
gGPq71//zy1lGl6SWKqiJ+XAsBeIUL50LEMoD5dbbYYncC6BZcHc10C0Y9yfOXXov52GL+EsyB9q
FpWiP1HU3TuF8KYMoW/5+y+68mz9r3fzn13BWNe4vvbnA2FtFgemA4SzHm88udc+/PItsTTYvgZ8
+BIgy6AJNk7eb/7+va/c68v5Hy0CyBXoMh8QjnMAgN4mgYd8H0/ZG8XjlRfp5SCQ5Q7mpgwbWlu3
X6i73KM/Wb3251n8yOb831C04tIynwZkqqtybA/10B0qQ94zaX///RJd+wUXVWRHPOrI3kN2KZp8
YO5D6IjZ7nY2qY+sovlGw+DaX6H/t+AAXKed5IzTAmIFIInqIgzN2/2oWyQUObRY/f23XFtJFzWl
2waOO51v9yLrdQkDKqlZ8vePvraSLt4ukwg1TdvBPbA8aCDDgvom6DFHm6vhRov4yiW6bBH3tkUi
ROV6B46wi40NhxMrxuGuhvw6oeEc3GjmXvkhl23MWjKR4ZK7Bwv2u2qCQwtRWmpvGd+uffxFZVnU
vt/o8wNhAPKXBpFB7ei/Bf5N48m1P3C+fP/ZilqKDl8orXso03cvmCIHpzbpvf79Ll85d17yX4rU
bYjL8OJpF4LR8gAe/mIlXWdtGBwyz5zTe0pzErYe+kgam/78+9+99qPOC/o/P6puXccRme9CbY2s
wrZfBbAN4sR3Y5e69vEXz3hupsDN2xkp1PkQgUIKixQS21h24+OvPHaXbJjKReTMmX+OCRp0W4MP
0avO+S1cyJ+fCxGK/3ttMmTLklFjwZbFBKnbDwniQ4OTC/olf7/4f/76IrxYspSbzmHnJcsz5BIV
XUzd8MaVufbdLxYrKOjISB1T7zBL78FYgUT0EtF+EPUoG3z7+9f/880V4fnf/7N25CwQ6toZ3Nwe
kY0jEqMg9aqKf1qZIrxYmTlNoR/M8OnjoiA2bBLivY3+rZVz7btfLEyKUCU/BJTtUBd5cehVmT6p
qutiZx79G+27a3/i4s1jUx6o4Ax3g9Ct2tBwHFYt8TC+oTdZjtfu8sVrp1s635fL7B0U0pyQqYbQ
GvfM2IrPQu+/3+Q/T8mouEQO5dDj+ibj3sF1Bm/nGqQn5sJkn0o2+Xc1psOTY9xgb83Ux3NpBKxQ
XNEoDHPQ+mSuD42fssgj3fKathCOt0FZIw9znm8AWv98PhXivKP+ZxXS3kktDWpcZv1ILHwixQbc
pEiOv24hlK/9hYt9oGrcEa06/IW2z94HO7pw4WTQZzYcsj4nG55K5x/rXSEutgSY07kLiLZ/6MuR
rKqWavg8yuLGm/7KkhQXu4LkAxYkI+1BI98jmrkgG/Q439u66m78hSucayEuNgWf1rrHh7vg2Hd6
UxO1JCZA3UghMErCtAK4aDZ0VyB1MpmCFGGUBHFUZs7Z898X7JVNVVzsG6ls5BBodFX7GkEbEDHA
2FWVt/Kfr336xb7BmAJ4YppRTlY0A5a1e2pbfqNUPa+n/7+VJMTFhhHYyTJdcoR3T9CQt+HWK+Re
peZ54ui6VOK3JfbGke3an7rYOApXUkuNxJtnMVB7MoHMNgP30zhZWHAokgZFhvW3MLLcENBdW3oX
ZayYqdPwEAVOLhbE9/DdCIdW694CWf/vYPWHi3cJOMpA/EC/ofUOAw/ErpN+/eESVTwIV3Z7v1js
qwujmQ2NPLSthbXALerwXuW5OVZlyJ8KRMtuLSJ4Iqj06Y07emW1XMKRRFViELKI9uA7IHcXLGHu
rSCPK3fwEn+khK4K1DvewQnso9f37qowYBxwyP9TyX+0rtyMjp/8/Zm6cvMuYUgOy1Ls8Zi69hV5
sPW4pkzuSvuPj+z/rKn/2cLV5BeQGqPdDFUwDKECXBPiI1nq71/+ykvyf227/3w6d6RnkRB/LlOq
8cAtoqiSUvj+CmGLdh+iUrpF3b3youAXm4MyOm2RnIujGnm0sPeMcAAVs4oq8V525Y0d9tqautgl
yr6vTeuO7qEundjoCa3GW67pPx9CkLH9f1+lDaHMKIYTTirkAXNbyO1bGAfafFU2OQQuhCBw26Ye
En//7XQr+OW24AVDd67hz7INuRuGyZujJQjpR8eGWxOTK6v3kjDSEYTCOaL2DqE7je+LEu469bp0
Pyo/e//7GmPen33UVFySRtQy+kwvejlMbpCvKutmb22weDvlA4AxjgU84kVZHYJyyr71soAexfL6
2+iYcJWqdoTVzozwdUA8cVKLHHesRvQsQlWH+TNE+NeubErzMPgBAtVdadwHBG/Md8sE+UPmpA7O
7rU9Ikws3J6D4dcjKdMTy8dhQ2cjNzVK3QR8lS4ellqcgrA5GwONhoGMOHvhQtfq0RyBcW4Fx2SZ
zzvLCdIOyTToN3euUzcusq48VtNgEnVOX4dV1z5q6PtNrAOQIwDLAso698y0R084h8+lg36ibuly
71kx3iN/dPwlwsx9s4No0IaW7vPgTq2AQRXxHqA+VSPMfiXsD5XLHzGHHRB1XBWgTxr3o2ep3tAa
mfXSK6ZkQYTRsz+7tUQeaKBmpMgJJ1vJDvHRAqG3EabwZewhPO6QgyJ2jj6roybMoesEwS6ZMIJ6
TRUUiTku9QbADvksTd2UEeIkaKI91jy5YDnG9cSTSjUv2E1/YeicbRQxb25B5T1AjxBLG4RQBkBW
gQNfrSqn0/fTIpoEIQGxTPNdk+W7IXfiBbTMHXLZ9KtHG7vK9VDEDAynuAq6NKmqclnz1vnulI6z
Chfwmge/OTEHnYvQsGeAVFaQvtHI0Q2i0cvpl9+Z36ZqlhcS6nKLP7nsM4I5wUBEuREFPTrz8OWn
lYgHPb7QRRya2XslYblsgE2/MxR8JITiqmgs9LGTMJ+zagNe0NMsLWzdNuujKkQ/oKyrTz0bL0Ye
VYqzxQzHC9NQhYbd/chDWKM16bbclXnizqW468euGWIuNX23avb3o1Vj3FU0NhYhvUHlK5xwZ7hZ
ZclPbmOdDUBTD3NB/E/GtV6rpeqTtIQ7pwXZKypSmKZwnYbYCyukF45hsKkqM8U5ZyD4TDpHiC+4
F7A5zk6F+HrptNWK+GpcC9vA7T2n7kaJAO7f3IyYuxHEpYKmtiUZrKlpboK4S9sKh5Gy3WazrvdE
NWbH8A5dIfwWNUE7Bm9u74426i1FcmCHvCzTMLpNU5lGxugGmu2m7Z5R3oikruvw4KtKrJih1bEU
cnwUKvwYW3R+nVKb2HUN7MLsFcGlLFFTcXLbcuW45b7J3dd5rpp4KsvfTV2RE0MILAz3Ik1GFvy2
jdo7XfopYCyBuSrgESY91TGToPmybJ3l2a+G492MsdPJDeFMEkWFYZ1VW48RfEdY/Iq23hKtvqGX
dOxGltgcaDekwShrAWgLYCQXRw8OSriCvuZAvvQkfCxzWyVmslude/Va2xn2YGa3zHTQC2fD0aYN
XPb6i9QzrOfdi8v53UKzD8QbbpDlBzqZk0e5UnuMfmDl7chdn7pIv2nuPFnBSFXvBubvjFYkYjxL
4HF6z7I5RNgn4nGzogKawXmGHvuI4mwn0uXZZf0D74M3RsU5BQ6WVfeJ5AgC5sXvaYTNnM1bR7IH
jzsvDfNm2MfTI5Sbj8jGXqdu9gg7WJlMHC0c4+bHWrB9WaktQs/XKaJxmzrdmMVixoT9Jsphst3y
ANE5Ov1ZqPIzc8tXiakb8qUfsb5Xy4T/paG7ZZQnCShcVGCzgmUaEl5LsLjrdF2P7T0YYj8Ran+Q
NacRkIVrS8ogmonJY867NCryAOKh3sI1WYYJsdN3TWYQ+OZjo8yeyQ42WiR74hqcqMiO3eIi2Vvx
xxn1Xb3U745n0dYpzXtgnVeQEz9crY+zwK5YsnXO/c9Uq/vCRyAOYt9/1dS+FLN70rTCsdzDuuVI
u9SNecxC/p75du2E/l3jgxLUZe43BxKvmFmnilu4H3MB6kZot8LpENvcJWZUz6LmG+R9AXvlBFu8
aHdUOffIgH2ki373QySbKjL9wNwPstigvUfP/5AT+97UyCPTen6spu7RLcKncv5C2E0dta14nGCY
z6nejkV1BwsBcBDZXRDOCEvHr7A1ROkiC15rrz36lXhFuvxRTJisYgwVdwqpvrb03kM6njkQ4idn
7DBxeq/c3Esa4b+Qdvg9z8Epw84ha7BQG5HCA6rvMKOHeM6bHhpPPCOC48CVepnUMEdFdw5dbkHv
GR5KVr/mjguGhlgjYhMk+fSjU/3dUiN+xjFZlBP1kS7kFzwpj8GkjmxRuxZvYDADMDL39Jrgm+Xw
8CB/3TykdNzOUEvlTB5D375ntKcxoE8bHSK3tG7lj2FsH1yl7ut0rO5orrBNNEO6d63P733G+33g
5+3ay9mIgfLSroMMlu/BVC/d2L71skR3bl7u3ZwCFNHoAyLTD4jVegdYEDnOMgQvouyefDw+FpyV
lfqux4A9Celi9ZcwWU+ZoOsO/bLtzPl9HXRVlAYjwAdV8eYumBT0ZW+30D3Xm6JHMG0d2AJvAdiV
R8YXAAeCIUKT5qgX+eJbZPYyRX4FNVYeySwiAWtZRT6nD4T1L7rLtq7TAgzaqpM5e+MBt9r7FAs6
LJIecd1T3b+Pgd6nXglUpvYxHtdGxoz7G9MbtAoNLrRTFcBqLk/OiMRZSQDIJAqiy+oBFskTeq7v
1hanAWphy+Gjr8t1j5TUhdXffNUU+JP1h63bx4VDFscgeZCjPjYL2j1w4yNDNZRdBMv30c/aVTGA
PMGCYTN7OBItZYVkdLudOrVFGs0vQLgS7Ot0zSh8ugXgIqNP8oM865T1smthh5Bwb5dQD2xoQUgc
ljNAINiBxJjvvFQdZnfBxfTZs6f4yjjOLxR7NcYm7asu5UeYLaeMUedhID7H8gIYwqn9Rw9Ui4y1
d2GLHbc1KP1EUdwhgmJZqRCpc6i78GIvXsvJPpqF7+uq3k2zfO2kAGgic+8DLIZsdmGJRQKN1u1n
s5hXDnEnJALbsXW+6QkovdZBHchUthKlHvYuECys7Ta5ng5zVm2rLDiyjMPNG5o9YrMP6G6fymF8
GjEcAw4jr1bNQCXao5DZDTlbp918aEj1aop2XyhQhPJcp5/V5Ew/jejUN22y9TDYOoI3t8Nkyrkv
i3Cj/GCdwvgKOfb73KRwLyOaHPwcPJxGhQvQB3zLs0Ge8o7UO4H5AHqTU7p2tWIri9BZSBQK/34m
IBn4Z8s7hP00KWjHI0eEAQoQsS8798WZfXeH+HgvCiynj1nWmUdXF0ucUg/y2wJrfgSrPpEdmeMq
hyQjnVoHXmr6wyVi2M6VxkmQATWLwNM8XobpLSUtj4TuviFCE6CnmoIEZCoY1M98G+n04AXhWa+K
VCUAL6GCcbC8vGLBK1RX98RLt4TNsEQ0AUAk0PpFTBq42nW4y5rm28ImsxK5+Uoz8Qv5WDMuGQwm
QjlL1PdURCKdsPkT76A5Zustn58MAn8jLx/efVa+DQxLZsTDFGZgugzIhO4JndY1HER4sEd+B/k4
VpYOvjlhfUJWURXjdBBGeRU8MleyQ5q57APHHT2gUCw37hjg1g3wC1XqFfbYJao8il/WZt8Q8Lwq
9YiuYAeDdrNyIYJZhnylXbENxHIX1uGKlLjXMCpFqPVWi0ZKQtdFfOjW8FtsQ8z5orpyUUJ2CctY
PIILpIL69+QuatU3w94f9Saw9s2flk1Ip3c/yPpYOPa1GIO7cIBMvQnundA9DuUCQAzdhLl7hNL4
ldepn6DeOwhmkGPt49fYqtlQ1abJNGCTE3BNRG1eIaopIO99ijxv/1zAlH0FQQ7SqFnlEPCm/FWe
Lw/T0pVRifsTI6Qni84nUpny7yGrvujUYmed7GqYtPutWYIGZmtZJNNUBOt5MTyBvifYwTjv/Zq7
3ImW3Mt2unX6rcX8cMO7ud9ZJ+OJ6eCZCSnDu9dvS/VI4N36NRMPJCGLe7QWNQnWniDZqww6f04m
Z8DJUA9m64i+vUt5bQ5j6dQJIgB6nMDCZTMQyROU8HRfW/xojT0wnoQHNsZkiw3qZv+l4E1zT2H5
2iAxutpyKMK3DsmwyY5Fk7RADW9BfrYbBBIiVnyQ54awCM1pGQA/qX0hXsrZ1i9ZX85xP8EUWYHc
mYiuahLRUPLqL17+knpTtwpS1Xyk7cIPwVT5S5xXE/1E4zyN855a5Or0fA093ggiztij2dyn5sQJ
6DSsoOTIuUsSjW4Nni+MorU/jEdJ5z4Z+3Y6sgEQAVR67NSivL9HpaPXrTXLN5yugge8dfI0GtsR
6JNRLnsxAHrR0QHcqo7QGMfpbtsjW/wO9axKfDMNEWgWIg5cj5rIGUJ/1aMO3I2w2bwMuF7enM37
QeG+Zk5pXqw31DDLo3OEyPuu7+8Q+VY+SMwgtoUqmrte9ApnJNG7axeL6BFlBVgegytASaJ5vvO9
FhSWfmG73JXAVsmKyhPA9TUylUewDSUsbK7u+NGSHJYqRI0RCMP8DCerMWUrGch6X4x+ivS0sjyH
kGADpXraV1NQJdkMjoRJgcx2O4y0ACkO1kKDSLPgjLT2Jtu9yVSaVRm24ykEKcxvhglAbum8dHWN
ROfZhI8j5xYp6OmSQGQagNeDtqgPz8Cz5TJ/9TOIJh1e9hvs22nE4F9bZUJn95wG0MTxdkGovYDn
htbiGUC84SVreor6KSe45KM6TNksv1cDA26j0noDfkXZJI0roIjBUxc8hoTRBawfxAbC2KjxcTko
P8MZIQSiJ7BLHJcB6Lb0vK/mQGOofnLiGhKeiOWz+zJVvf+B0g0KPh0OKAty3Xz4rAOMCPtEt1iK
xxexx376MAMn3HrOm8yycoVU388cSJV10NTITZr0fVXUr2ziGzoCbiHnGHdlOyGTL54RwYGXZq0e
nA5ICm92zx0Mb0rQxm5jTIhAL5q/oIJHsl3Pj9zp202gBnfXaHMkFQNijPtJb4yAW73yUaqwCawf
icsE7lxcN0Fzrxxgv2gGzyntCrwREc4TQSYWm4acGhl+AcJt4sDzs9UQlD36IsZE5QQZK3oqoOOo
AmR2uEBsNu0HYb9MiScT4C3bTU2Sc7RcEAr2CJT7tPW67sfQyfysnQ/Wo10AtKiq+5zMn5LiNIej
YZx2NZ6ToZcxIMDYTBVGmVY43+rRTiBNNQhb5OM9JVmfyNQ8iSzbktp1E+Q+lxABpg/glSW9PCMw
/BUm3yeUd4cUgJMM1QOobtmrKqHnVzBSRJ1MPzsm17C/rv2qWtlxejeDcyJD+c12C05K2kfjTTbd
uIVK/CPImqRroVZZSLJgcBEpL30IAGGIOENxs/TLHfh9H6yyXyW323aRh7ktnwI+PVUWp3XtnIvx
FpoR0C6APxSPfmoWmEWG8TTU6fRgcC7J4krBxA5MuVox0Xpo/Kijk4kj2tNiXQWFunc5/YlTiPMd
M/cpUUVV3lXGW+KQWbWeQkue8P5r944/jbtmDPiDrpphiyEtHm381shRNIx9mY5PQSWDBNv+j9Gd
N4Mz7XIP5clot8ucI90FnDKn/jUp8hSQYOOTAICZYUGtHRRH4/htomUIdkP+TsbqHr2IvV3MdmYt
5v/jUK984v6aSLXxZrm2unyUGuQVUlAbVzK7d728TlC+gaaFpYiQ1h3peZ0wr0azcUTLuTI9mH+l
n0bpgE4zU427cbMON8Tt7zpUIqtR4Q29FDg4u2eYbmtKEstWwEOfjzQOJEoYujjusg6Zbl5tWntH
3mR8lav2DQLVMJoFPxouPjOJ552lpo1GRzVP0wTlq1dKP4KixEeQZwfqVjh9guMlozNPEL2nVU2K
HRhKpy4ANDDNvuoAsPkZnUNoKtGM0vrNqdsf3pinx346w618b+uPNcJItFg3jfeEGLuX0PWGaPLq
B8AoY6D4sMCCCbArv8VtGLbUYIfIq04CqiN3xHofQ4V89glgnXgYLftZCDvtqBcE6AtKHoA/5Imo
Tkvs7X4L0MI0ewC1jKPX3Dk4yu3HGegvPH3qzSehdzBZnR4ksWhUVnP/riSDxQKFDfovvXNshrq8
x+tPbXnqAiw3nAFaLhmdAbuWKMZ4CZzOjaaBeAAYlihkCgEuWF9oPBYDHRHNR703RC+AJQebESA/
gcibQ9gv/mnwZCqipaPpva/LxYvDzLM/iroavtVNzX8PCNL5gstRmZgjhfk8D9KnFLjRbTDqNFGs
Ch66tmo34A95J1/2zRHdruo4ssJJOA9SiJqhL4hG0xMgPnFk5VHfkuW0WD1AtT5SuXKlI22c50Gb
rWdSOgmKdu91pj6amNK3v800VYnH+PxRDm31wpAcDNIdjqsPgO/kCF2QTnnXOEP7inoDPQeo87A+
clJ/Eda4HnpXdfljkYMG79DIHZtNi24Iax8CWKG2pJucXwrH/dj4dUijhpNsRyfHbFwj5s+8wQ5F
YDhaIbmdvVSAmuwcw0QPrqDyxmRMMw9ddd/n5GxYHopE+o5v7zsnLVYp6VFjzOBGvThBux1QhL2h
7dLKpOzaemN9WZwUFR2JGuiOnwBCG+ukMVUA1ljgrfEbSRK4xrnzcrgsY0eGgDYS1F/4Sn2VvnGM
EtauMgHwCxp+tx5AEhXV2pufZlNazBtp+qsreftVG52jxY06KAHpFU9VRe0GlWmGliZgXcCY6eJQ
NwZtq67GcQQEeIu3itfKbM2qARlKIPnbqCaIjRuk3x7KxvW3E0K+Yt617lEMprzTeEV9b2aILmne
eA/dXMzwIyh1tP054svpgF8NerExFXSMCNfBALAEwqPEq27Vzmx8tJBCxZ6EVoFwYJqAIhYb2nXh
0Zsc+zW5BsebslDnTBHrmDWABs1TK0K68iY+BvGQCnCcQoM3rC1VewAElT62bZ0mOba7qGoVbaIg
DfpdOXDzEwMQvbODcV5Q6C2bXKHgnGq1vKLGFx8jg9EMQkxU8SEYnMnQ1yJpcyfbALVE9v0yAMZV
+fMJixfI8Y7kz0uhdRl3+Abrks4ZjzIiIOB3i2I4oJ/sfCAPgX+MC5sT6ekJA6eOKuyjdBpWjvHz
Rw1v9E8KeSwuYK6fJ8FCHP5mHuedRHUnu2VX8mK+r1xAJOJhCsUH17DGL9LavZu17bvslPmhNZFA
SI7Lhqf1tCHaCRKFjsJapB4IlTqojikU/iiOqZBrTohYpcg12fpTNt7luettpcLbgUiCyhGn503O
5vlu5im4qUJI+uqSYfpCvJP6SlHF4L8MZGBF0I0vA/7iZiwtX6veoKdbVb5493KTbzrhokVAVLjN
oQV5r2Re7p1WL6dyJq0bDabrB+DHuDunuw512XMDW4GLeLxCqsijXdgmzqiLIaJz6r+hvzV91ty+
ioXZL7jp2LueyS/QW6qkzx3BY0anEHA9geAmp8U5YSocBBBOvuccjPHmVQmmRpUgcCf7OTmF/EbS
2Ty0btmfbAs3RZRP/XdaZ+1aACm28ruyWnc9bZHyVQjA9GD8DJqQf1Z2wuSwc7SVq07BnfogAjn2
LxRtTAC9jCPzVd4rdHfnenwJ4YFCb+ncGIEXEGakEAijaDZOHKDjCaMIUKGzdoY8aULl7lKAvrFu
cSHQqkqBzPOqc32I8VSEyZTzGgp3jgeCkMKubU0ds0m1WI8VLG6qYA+pxrYRO6kGsBr6LqQWuxUf
WJSNcv6OvdAeBQ6X6zEcvgsXVNnaALCuSQMlbd46NvFLDnBTkzHJEvwLEt1F+QjOZP1RsMm7J1Xv
HEQORByeNvrgpBUKlb6bH/Ma0DGECvkI1AhJgUmk42TPXZmNMekNXeEhO814I2/9lP4Ec/mwiPqj
bVt0skd0/UKY3WJTuZuybx7nDoOhkW19IDQztqCdLYEUldO3cXY2ZY1CK6232J5B6xEMrORmRJeh
vHeEHo6lzpdNiV5KjLbGk9OGdQLl3wembatOOgeCXxEt3iCTfBpUHFbNpzd3vzwPZfSYghwHGcoC
UjTAhmFQoS3E10JpcG4zhZO+1xfoq4IpYauwxnEfXNZalypRRCGVoKrgO56Q90HzO2LgjD2Lk5i/
mBVClMBgzJG5TsYZCEcKeY+P06oexdqyYJeXQFaaDIK9bPA+09JXkVQI1BIdP7ho6eKkB9vrMJOf
VTDieJCjzVUv4WeGYyBOH/+Ps/NojhtG0/AfWlYRIAmQ185RWbKlC8u2LOac+ev36TnN9lpWlW/j
mplWN0mAH95I2maCBG7JgY+3CB1Bl5DDb2WWTguSNJKlFYZMxtVLT/DcHBoXA1zXr1ibP6HkiCPx
4Dsyd9dLKnErl9dDUObRYp67ZhGFpGRm5hAuzKL+NfJWRdBN0GPNTgMSRmxYW3eU7CV+vyP269nT
Rbg17YCI8cneZ0Hy4Obt2Q7kGefIz7pFAiYE8yIH/+Xkd0ebYpuQANym3qTIJnfc3eBuHkLvziKp
Yi+abtop1I4LA3PXsrLy+yYIvVPH4LOWoZFsdQhMawv7jkDvVSPwMAT1SCJ1Jk+ULGcL3w6CRR7x
CbbyyM8RekkKRrSaTbnpvLle2POlS5T3JK/YdTPRYw0nrSAwm2aVGdCzTpa/c1jnfN/PJjzaMMF9
gI1P4GIkffYrOm3cRarVO8nrt/jBuqMaY+8p8Bt/7ZoV0Y12+6KrEZYEgUGcRr8mz1CbWMCEFxTP
kFfZZfDqRbVPJ4P2PwOKNc8K97ad026vvP4wV9ojGjCofvN/TchYtmkg5ICOjE9062bkGlZ2F29E
UkdsmTPhtpHQm0Y4pFiTXLgkWTZe85Y/pGOjdtNsPnZuotexE3vnxrUAZx1qzTr1nE9xuzOL0drn
+fjNr5BMQfF2K/gQZxVJp2QKAJSNJPHesjKHla6B8CKvzNZiLJ9kEplABam/cHmC12Ekm1UeFvm6
kRVtdFbqcmyuzxrn+ybhYLsY/ca+5y22sqPMWyZ0iu0LOiDWkJkQH6U7LqCST/FcwFqbPJWyk/7S
LfwG+aeRHlur6EijQZwQ27PeqTB+K8P6QPKk2pbEvj5XpQ53KgsknGngrMp6kMvYZKW13kg5aVhu
8ecNSwyir1Uw0U9mkTo8eyWk5TSMayI/wIpKhzNElP4iagCHnmju3TCy1qyk/NGbYQdVU//kFhmL
RrsC+MZ8pfb+gmRpa1lYxS/lC3tVxSTaNk36IJPuGfeFvYigzpZTqIuVKkcIfbqklqnfAaiPqHsC
XLkdYOXadiyux6xhdxlQnjkcJbhm/OIXp9WTM+ff58G+HEOtDkjAc++w8L25bbIuLdfY+Y7drmOv
BAFqIP0h2OdVn0EQyGT01iOxqwSQZKeZJJV9IIP2p6HxQhJDHi/ZCuOD6duc+01yA3io82Xjjt8Y
yAuC0OkgKLQz0OHT3ApiOngVFrdVPIdgTawrfw4h8EXpbKXdnn1TRCvyrgTLiak3K4Vm6Zo/GImK
82Qk3V3ECWPZCOQvoE8vmcECtxUFIz7RiiUCyZsiJ/Y/NcHCis479XU487/UH/0Y2Lc0DqZbS8YW
h06KWtIJyqqqLRPah1tdNiUnhrZvV05b1MvRBAdxOGyy71x2CBVwYivMfjuhfFnPOv+Z+RHRx6V+
k55uT62X9TdUue+jLMlWsdF9aFnypCgerJzE3Uo2+7LuzyELjVcH9o2UDQX+SuYveQHTnNkiXM1t
8Bz29rmTU7GcmwB82rZ/Dyo/zjZfbxgJ9W67jZtmxzz3iO/0eeODqDxnYZIvpzkxFonj/OJS/FQp
K9p1OYBHUfarzOetHyRLYSe/41yBDVakaM7E2Q5ZD7E3yndPTOuoLcn/7sdwm9jlDYlR/E1KFI3O
uTcD/5gOWbZM6U3aqHGUK8UwcCyKDOZFsMhtMX1MVvsRjvOpmpmh7NxtkQuUVjLSDxeJ37DwLcd1
04vDhSzoyCDuLMgXxuCINZ8gbwunUZspp92mz3zO9DNzuYFFcWtSeFBsMJHwXrUaZE/sH/VIHHfM
iLbSySxOTJjFMcKPs1EQ10+EqsynKCj0rqntcMswSzK2Z9M9kYTNDy1lfzLnwT1ETto+TknWHaqC
KYz5yScePakGfaijzi2XTeWmb5Q/2r+Nrm5J7S4QDeAh420+VU28JNMF72zJ886LENW8ObTvuZdk
hMZqO3hjbdSbaUgz/zEG1gfsiqN0R4vr/NbmPpxD7zTd3hOySldZXHdbTGTTAj613SCl+RWHjj4O
0qH7rzPlWaeZeVJZI9/duMrvgb4aAuVjVEC1lf2E5qUHbSrGdZ241VrR+LkTQD17GfvTImEqXAGY
eXQUFT53uLFypFa+Jpi+Ginvq5Ll3BfBFvtju9FY/7dDXFrvY93Ph6iOw9vZIHwarILg0TayXmfe
Bb8idwo/utqCcGmHcj0Ohtx1o0vMsZHbj2PI3m7qDDAvR+Sy8CrZIwTrRsY70QTLrNFhuaJ50oCh
o/owrwcL5gNhAFnNWVQhitD8R3JpI+KfQdv4TcZGe1F27tygJsZ5LDBQFKUb3NSGRzS0jpqNaBr5
WuWlT51gQ9KXV1fkG8bl/ABxnMaLy2YJzFY5NAAYNZZbtO+AVGNvWxQiksZjmxNquazurGlhitLl
IYhyRp50Cg5WLpw3w9cT4e+OMZ0RuIhl1nrhoxdBwZG/8+GFWfvBUzotAJSJIaGcBdLTNhdeJIF2
0wFXXUiutB2T7x/Uvbmx3Kz7rjJSsFOrGTYtuNuTlwT5RscWMr4wis9e7yaPI1P2Gf89Yelja+/i
uomW2MDzbTq4xgm9b7xFk0CaalisLF6YVmk3NGU407SaEH7dAkcZ8N+Osnf9UMgXVSloyaaGcTqj
MfAuIPqYse2AbmQXZAfrNissAvRs/H3vaXCHZk7XtCj328BiUBLgFqtBEp+8aJNQ7wN/8PZ21pA3
XNvNeoo7NorUrF6k7sv7VoZyX9he92KPw3iXaFB13Ytm01EyyYgLukY3eGlvKSYrmPP7cK3KqgKD
K9AQDZ3q9yYvdtqzrPi9m5Lm2FumOCVCNE+ZS8foyDO6jqdC7ooxr1dNR/mmN7e7pi8uLoY4WxIp
EC6NlFwz1EbTI1Mi2kTil9sdmUGAy1OglwqE4KZMeMEsKm2FlBNn4W5G7zQuAo1y0bFMflWUyTtV
jxIoIgg2noiNkzv5DuCi0cZPylHdoQ+jeusy8O8pER2WUYDqiJCm4UZdTMzW5Mtt1LXOo8z8YN1P
Sb1WTpsz5pf1G0prwWvBy26cKZRrTifppgMbpkWlj3nzkIqfoxsiFdvwqQSDQB/cKqU9dC42NtKK
HxE75VlOnLlZ6sExB9ugD3Xy79B6NWzDLsU0A6+5rpB0l4jWUytXR/0y6wlvJkiAnhAZkGQwDg79
z022Cl27XFq1AQIVOH29SgK7dxasUMbn2TbZ1jhn/HApTDyFHshOSbsYVS2cHBH3TcZSBOjTIYTq
bj16obuhFr1c5lnMASHxov3MqjvlZIE/WPQ2MMhg4YtiYtXhG9JDk0TTygspNOR40yAFQHZuR27y
6iGzOJLGrZY9OSJLEr0juG6KWiv+fYmID38CGrHThlMd3nNyTm7GLIu9ldIBxQJ001Jj4gz7Me5q
8tw5LufDQMNLbSDuSZJuq9mvjp5d2IeOftOto+uCNiMISEFQyUnYiCQXug2j20hzTDc9p93LxBuf
pybAOkO6SHaOfLP7OcnYWeLhFUuZwnbD+PmUIPdA4ygFAY0velbTPU4Ts4ZMBdkO3srq9cq1a9Yw
Ub8G/8UQ5cvYL9nDBVg3I25QJBd41HqPshTRSGtsKz++j71+yyNCwwJThlE2u8oyn2vDXCeQc4Wa
N0VQrjNXHTQCwDlIVlbSH4IECjtt127qIDgsD2kfbbwOYGtKTlVIYD7N2mtm32Dj1owxY2zdeC2b
tDYN7IQRUx3P8Z1FIjIhWFy3KTqUsbk3bKqelI5uCZdm+Q0cdgILW4dh3SRlehcOlFBk5iP6vIfJ
hPko2zu+LeNXXd54BoU5OorsPQ266arLOncTxd5NhimGogBHrYe67fYpFPLSN8IX4M9tEkXnpHKG
pY88zqJySNqZWBSm/60f2o1pUS0yDsBa8IlrbskZWW+w920sBzMMoYcWDjrX2ilmX+Sfy9Iunl0H
fc5gGeJQB02wMZNesKV4CWfIxH2+RE3eBaLvD/QFDiwvGb64qSX8ldtP1TtOIXF00thyTmFejiN4
CWpg+A/6GXReOWuUi2LBwDYsyjboli0iZuiD0v3lXdJVfGsuyU0jioTgkaSkRCrVW0vrdNOWgX3I
7NbaS6n1Msv8S40vNTaBA4hnpgnvwwxBSyjgJdNqErCxyh13PdFHS7ANm56bsSQrDbGrxQHmNFXZ
wHs2sUBm4+RJttNb6YQAVRcRHbJ19exbXflIsd14U83IEeqi9vYRI/uhp2vk0GQhYkrw77UQDNt9
5tivENXdPnA1+nZDpz8h15ujdi4wCiGz9bKuQ2tP4rgJgmhPmwa87NamEj4jk4c3LlvOsx2X7rri
TC0gSKduO0epYiayZwhYlYbLKZL9VpYmY6Ya5bwThKKgruRctIBkqPv7FE/Mu8fCu48jUUMsq+wU
dRINiuqTH2k06oeskN3R8zLqBlLdFitZBJlFAVirGfNcI9WLrG7slaoD1qDOZ+PsJJZG9kKw4ZQL
qmXS4OxCOCyibp4PHubve61Le0UyZLv25+xFCohtCNI7z00eSt1Ae7h0Zp+t2EHFnauy3tTIndnn
u5mNoC8ORgSRtBjnaXwA3Uq2UzSnODPp4/J5d68HZP+rwWdfTXPouMYb3Vvea2a4VNIuznnEAaCR
SXJ0K/KtqB+h1yfMgBU5WEkSHFrjJrea+rfL6xkFUOdv7TIt95bdxGrRIbAh28ePburUzTdIjYvF
4Lb+WxuS8Tr7aguK79GZkcfDMyrN+F3KmRqaqMUgQObYKrG64BDm+qMOmwe+W0zvRf4WeUUG2Jt6
p4kH5LayGsVlsBC5rAwuO8ZtPb2AMd1Fth4OmUfXW990xW6ujergzhc/qnI5GoVuwJRnd+sgGdL1
mAw0LdGquYvnnmzDIW9BnT3Ks9yOfi1ClBF3zSFvbOS7UgbhE/tIhSpgqvaiCMTBa/mynJSrdTTk
5UuXNxRvimk8+IEq9sZE01bvOZuMowFBXjJdorN8AqpHau8yxXqmmd1kyUX0MTv+PRLw/rZKxvxj
kmi5krhVy6Gah1WtHXeb5/ThuSFWk5wJdKmaDKFOGNBXYhF4ZEW0xMzmQPnOFKhHo4saFP4O8lgH
qp9s+2XXxZysi1IummSihS+hTqltmmrp9J0DoGlbQAxzBdt+MZSPAUVGhaYLaMBJcjnHer9outDA
3MlvJlfmh1o69X5UU3+ymxJJApDLI3QgYtHyEmYwp9nOsDu1MPrBP3hOFt7pdHaxS9V62YOVvdSh
2z3o2jZ3pnDjc/kLPFhtJG7YhVsDeFA+bp1q+MUHpwtGqufKo0NWDIwSjSdNDLNvWCGEBs1kBBw5
fNVKJ8ehQLuViOws7Kl9bOMBWUA5iIfgMpQ7dMWAR7LCnUk8Iw3cFLJ6MObmNQqne5Xr+zJT29kb
gSnS9JCgmxZz+Uz3XniBiG4akrFxVFoFdT+muc6FDXV0oWI5aYi1aryD1Yg7pxsEKJb/MVTeJuMy
LbqAB0qbFzSztegXHB5SI3xib4c0gu7rE7rXQsF83zWWcw68bF63NlJAlVGJY41MNZY973LXQORY
OjumvmwF5xvuLNU+Bv3oo2lkE/czusASPT7p0vodZPljbyTHgJImU0GWzDB9l50OGn9u75Vw1KpL
x3BHAr6Fq9/IL/4h6M5oVFQrlQLRlbyn+3EjMrV2LqlSspQxfeXpq9kC1kYGgIeG31tMETRBEMNa
Scm66R4N2MqFH7fhprNkuq4mynKz3NUrMCxrIazgR9W1HTBGGS6GOPfXqHPhwVm2VUdx3WC5I0WP
BhtICXsw9C04rtODi6If+05JbrseI0nDkT+9mnk+HdEGZ8u+vhBuNS17eQI5mzSOv+kdLwBV1Oik
cswtQgXlZSUjzufldR7I2NnpBnlChQtrx2mA2PPcumuFRoqMwoCL6Z59hOwoTQPj1IV+tMkCFwk7
BOUiipJvsm0rQAjrxWiinQ2mfKCc8lscoXmpxPTeyPaHY9LJx0SL6QB5z5o5Re11mfPWlll/H+vs
yS9oeWsie1EUPRJSSQegDG5mY+IVQCzpTTvW+ToZSbSJTG6DE5r9Qg2evZ4uo1fQ4EBUMYLJmmHn
UIatsUCR8OGnNk8easUVGs+ZQSH2F22DunZIohs/Jq8D/zRKpd6qaG6LmKaQiaGKiNyFGOv73A4e
o8G/MQznLeyox0vIluhj/yRLn+pj9m5+IULQi4/Iwe9wcltH3zLK35S2gSw/+T4n1St7UgWeVNub
wh+bE0l6KaP78ECLU7iWiT/upMWwwnF7vOWJfKVoYx1O6qmhMzC31ZNVOzfezL7BAkUNmkzHesr3
baD2qDYeZa5PSEkuTcwgrl0CkyvHJl4lY/yKNG2HutFaycGhDTzsb+KmggpgUth4ngleGg372Zpp
K6pHpG5JzdkGGFUadFy23EUK8QrO2W69rq3xV0XTJyqJMXxjnTbbWHUf6MCpN3FfJvKKIabCW8N2
hg1yl3ghOcEtMst+5kF4dhWPWWqOjwJuytch/HGjHoxifkJx7K9hL1aqE+iShUtUGwzD4DkvtZmf
/RYZdFnwFX2RhhtcYZdWr/z3hcdbVkkw80MD3ov+rd0ltFMPbbz0ZPg4BOYhEGobCirFpfEsW4T7
FE8opAg2+NdSz9mPkjbJYbbXHJHZ2BIcOm2hn8MJfX/q8sL2kekg3OdflXub4VNDVjMyV6TlncK/
5+NKmFpzY3bmC5dlWMbC+U7j6Tb0mh2+LGhTe4/+8VJHOX2n0wytaV9SXzgHLrO6Ty2hh0ZxLrYF
JN4BYpmxo0EGfCmfPSKUfYaMBIod75s6eptVMtH0lScs/PTD7NAd9KYFDFlRO1skt3rCGGJaAI9B
1eDBScMDy/y9Fv12FOPlhY5EmZccBiAVrHIHmWOKFHUdSwUFXnF+LkvSxxopCBSY8PkUzLbpZNVL
JAWkFxQjAHeXGec4plI2SbhZtnuLJL8FH1Pf6h55G4mU/dk0aODzBwf6JeyI4rcbYx+6EjQh80y0
Il27yTMqBavM9X6ikBG7yKfysazQ6BM/dOgHrnHj6XI9e/KbUcXgv35XHDzKyhcJKO4+K4FexGTN
myYyYe7K6rcS2WAvMi/1b405Yr0HwBeNlaKLZmxrWfKdY9w2NUiaiMf2jLviYchieFkPyg/Z10uc
yeKths/aSyvND7Uv3khYYkKYfblyTR5mSecnwQFMxF1hoEYqoRs2Y2VWG8DzbzGlrQ0DX1vO50sZ
llchPpJ6urfG8rfl2Svb4AEz55o81lA+TYbYuMibttPQiAP4innK58k5zIKJlHYJfy+JbVsDFFpU
u03dWqD3lWVzCbZ7rHSxr7LpPs2hCBufuc4acbFFRneTCetgcCpaIyn8TQ4YB8EgeOpq+6c0QP0S
wvMWnR6njUzYTUyjfQ2pxlhJuPBlWFcSZQ5lcsrF4hk6zY8JcodyXCDWxvesLXEDsOnjE+h7spw0
ewUsEGPcCCVdonvbgDCsunAellmSJqRiwC5hqwgQ7gblwcutPbTShLuCMCB3lmrbwj9tDOwNkS9u
Kef4KWYXdlNT9tiZtQFEgsTOK0PxEZbDBeHG+Bp4Q7As46BeByNu2Wp0QdA6AOQASnJpmwLVJxW8
9wOVXLJrtkne3U3pqO4GfD2LjI5Y6oNr6mGQ4289bAZPhd1ZB9OMFYn9nLgdaZwCTF4TE42hBrma
RoxrqnKmha58Aj/UTdFHNojAfC6s8d4E4j2opPnukr5v0GocTuQRG4DTCJNHP11TN3kkHz2gls4q
2MRocC1c9cRe+ZB69kNoFjQWjzjcCPf63Unn+1RW8Qok/XYU1ksGLrKBefnIg5khNmNdI72PiuKR
g9Vd4ooTiTb1omBLXBRTtwlqIuAUuPhCxm3PzalfccZxD0qkU24ilqbgDDmb812cFIARZXTiSHFu
a3NaNbbcI9j50MNAMmXxGwIVSX7P66yK6sfQa8tFVjAniyHaIfcj/zxzjmbXv4OiX2xBgQ3OEjxo
A4Zel+Nz0PNT42I7KfusHJ7YRIEjGOdZua+6gX2m6x3IpjHg5lGkBoZ5is3xPs8Yd01qsKduPBhJ
n0M+g7kL7R2ikPEoN+BeBj8GwG5p/jT1u4i61/xyB6UPEYUxWU72fUQHyGKQ7U6wSJb1bDzKwrxt
tXhCePJElRbEu5jQnrYUEsNYiaI6zrM8TTM1qUF0IKrklI+5wPykdx1YDxb3s1AXjX96EKF1mNh8
CQ5CEtANR7Oi+GvOM5RpQEd2SQu3rKLHuJ3fsUc+NTbtrDofbzpf/WqU90y3I3O+V9wElM0stW+e
4zQAONEX98xNrWWymi7vrUzrYJlYkOUyh3dyO+eQzAZiynbI0d4Tzus8VEgiNv1oDzsj1mKRW6p5
UYku6UKKMXmhqkL2Rvq5OdGqXDhOtibCmbNtg0a9RQ34AqXRnJSKxa3yzfzDqIsOXIlxGrPy5U+P
pUhP6ayTO8nb/5eRzdWDGBi2nDEz3pu+6zdBOUDnZTxgdpGrtdHT34pZDlC4ScJzZ+FqNo0cI7XC
z77vK6fbN6i4NzoigR6uXdMwTJXlQVl1lq+Bo/MQ1++iuRmLi9GYeQXAOXqYYdcu6uxg01elRW20
Nd40poaejW0cW7NJBeciTiaHPzF9iClilrFFdiziUhz+x7IygqO4Q0cmWfCk8YCg6D5wqj25/i9/
T0r4JL5CXQUcJTqpUu0SpjRlnkKA5dCr2WTBF1kfn336JQPkv7I+ojmu87ib+XTchUHefY8H7M9/
/+afpHuoq2QjfG4YW01aHCi3H44qrt0DzWwcl2K8+U2Gr1F1hflFTvYnmRXO5Qf+1w/BxGrGU1r5
B9u8SIXdJUw19q7oi3i4P18ndV2mRahgI3TKLxisau31FDUPwxcf/UkClLpOh58R3YqB23C0s8H/
iXEne2XDDZ5TlSXYxQtX0g9KwsEj0aI4fl13jV4T9WJsque/36nPft1VRApNDVFcBbN3CMt2ekpA
C3C++9UXASx/zpNR1lVKSspnSuly7eBw0FGhnDrTdNlRL/z3b//nW6+uG5WkTOuYlvv5GEhHcvSZ
9yUuyc4efvz98z/5/tcB8jVlWZJOLggQN4X6TMZV4VcboTj590je/+2PXGWm5UM40wFrTEeF3Hav
BrxknZEyQVk5hIerwi9uxie3Wl5tJ1GjshxPgntA8IjIHqpk0fbgqn//FZ99+tV24imQzwJK6wBM
c8ywr+Z6/CIx5pO7fJ0bz8uKj2ZdHFNe/auqZvLj8B0sTSbEL+7BJ10m4LP/dxOxO83EPE3uIU6F
tXWDod23sWdujZRWX0/k7rkl83BF4oC1qT3DWpmkoGxGvx8wJOWwkpZPa/PfL+VnT91VNlJgFG3f
5el8rElDBBISKMPSMVgoD+V0lN3//a98dlWvVn4xF0Fa0Rh2MDr/6IKu9DL7zsH4i6zB/4Te//+U
MSWv1n5RORD7TuEdbLCUXW5MGXISjZG/tp0JLa6pTkk35g9+Gqo1EhkCmY2qPZcIMwC6URm6Go4m
oFthGw6u/wtDxLTMRYk6L8mKccv0G5+A7kz69XJBvpMxsXKk3dRfdXd88khfh3UHSFbi2qd6PbPi
A7nRByrhnv7p4ourtRjPqdUTDUOB0ujteryolk+AsLD+KUFOXbf12n4dGq0xErB0ESK64zius6LU
K6MMnce//4LP3l3yKo6qtyyCShQCnrAF5YRMnzobPx4iwh6vrm+Q5+VG2SpKceRS4QBSHJA5+8Uf
v/yRPzxc1+Ht0gWPKi7lDalj3NcdzvjM9L8XtrKXeQ4g6KnS36pK1uCvdLVjE/gqqvTPo41zHZ4n
qjb2izzJj5eQk+bZgFFtdI1meOR0X3wxGPx5bTrXYXhtNI64Z0t9wDJXH3ACCfou8fbStm1/sT7/
/CfAqP/vhhdZpvLi2bvAaN23EkB74+EKWtqKw/jfb9In29h17LoXlchJCp5xbf+amucSYBmDceR8
8Tr77Adc7ZLhaNg6aHhtRt6Nn+4D+4GomX/75ldbY4c3xFGNqw+C9Cc7erTII+qt8+D/U7y3+s+S
+q+Jteg1Zg1eXsdCoIvVxGmgG8ba9Y8X/mpl0thD3PDogIOBxCIlXrQunjeRLOB4/ukCXcegI6XC
W04+2IHhe5mUWxzSS+GCvH9xgT7Zea/zz/3J93F5cG/RYZ2mOIY8+bfqOnVd3NgUNmLTvmOc7/vH
6uKZS7H6/9tluZqBEoENrCy58B0KrvaCsgdoIOaT0l+8Nj5ZUtfR5xgRXao3R0STrYZfSBetAwjl
PMXey99/wSeLyrzckP96MoO5Lk0jVvogtXtXhRaQursSttj9/eP/vHkq82rNqsilErgM5mOMEGdI
j1b6OKtbNI8Qyr///ic+u0RXa7cYhOtRieAerIr0lHeSwyCLqAz2vkjy/uzRvBprovYymRXcYzyK
q2EmQ9p2tv/21a/XLbJCq8YDfCBTbOEb3oL+8gWI7Co3Pv7+F/58e53rigotch+3Crc3VfotcIeX
ItK3s09wzd8//88Xx7mOgcelxjCAYPZQSIRV0sWtFUOO/NuHX81MGeDMLEpLH8Bj8K+VUYrkCRLs
3z798jz915PfGLGEYpHuoTah2dDEDs6/Bcw71+HvOZRsbeFDPdgShtN4LUx0P/6pS754lf/5kXeu
498nG2tK13P0MuI3Z1TQM9/98jYJvgqA/+yuXq3a0PG7OAjZMqNguvV0s3O79ot7+tkDebVaB3MY
vIzX04ER9QCmiO+0/K378P3fburVYo1bL+6yIHcPFe6ryfFWemy+2Mo+uyhXi5UctUb0dcTzUiCG
UuPgrpty7L5YSH+OLHauk9pbrM+57vRwTFI5v6q+iO7poTVXBmDK9wuk+QOArT8oOaMP/vu1+uQp
cq9gCNElmFzNgR648mZOKfkhUkCGR+y7X5SvffabrtavU1WttOkLPWbet2QebxUO45ncQY0B70Lk
ZM1XjYifnD2d6/D2y0ZxYdncg2mU46rvxnEZxeQChv6A1/ZierVNlW5jaQT3fR7mR9Jno1NQwRkN
fUysgCHS72OAzoiUjm7Zm3O3nlLbw2Oq8lM9RN46pXl425sEjI1TCNOeEwX19xvxyZN1HQsv/Mi1
g6jXB89zzNsYAxk6Sn/c/P3TP7vNl7/6X/ucFYVNIu04P2ILz1KYHvmtdMXCrh7//vmfrGj3arMY
oogZZQT6Rf83wpI5mz4S5EDkXwFNn/2Bqy1DUv3WISibjqP+FaFk4RA4hV92FF6W7/8/WDru1Y7R
GGNGjaaYjk2a3BsTMWbdvXYJ1SVNMA7QMGxwybhftpB9dq+vdhECsOuYpIX8GCbFAEsLs6YRhHwR
Xf/Jp18Hn8MAVqLBanUYkcJuKhW4u8nqmi8+Xf6nlPkPF+s667zys8kRbt0fJf0jK8eKCM0lPXAi
A2w0fteNMsiPBHdcZUgISMszLnWIs6j3KZzpm2fP4ZFw9Hmc5TZz0reZlIdzow1rS2c5XjZmle4Y
5UgJCCk09XjxKUGlRlZJ5bRKm6REo2AVNxiCxlPhm8F2kKX76qEOI0shSZ4SRUiC8tALR7RDbOIh
IX8PG8etUpXwMWNGqPSYePkujp8tizQYn3zDKH8KS74SsNu+oBiz8mWNPR9tWT/MHxWhgCfCKswb
wnf7pe3iq5w6Mz11NmGVDXTvopFjQkYuRcjkzYpXQnBLvHn0hvudEe8U6R87ktV/iYy4Gt0mWGDk
jNDDlO/EfFy0K02BRbtI9l1uvHWayIi+0OOG9BXxOEvjm99X9ppghPyjyH22ztooSNH1xlviF/l3
Ns3Z0Z8K0jk7LiLOiBH74mT8wPocw9knuMxQDa8yDwJ0hqVbS+y5q8zEHNq1prtM53B4hGl8S1Xn
7Sepm7MdDhKDt8pWRt7l+3qO6PSY0EJqjiTY3hSRWmX2HjppsMLr2mJkR7ojgjlZN1b7H5KYkW0o
7IwALZkfUpQHBTRko3DI9g062WyevNtwKsC9sWOZJDzFKP5iC43bYBOljiyDdKf0h52odmU5jd0v
0oFQPOTsMQLN0q53YVFN3+LA1hjoLGeviNSAPZXVxmgRji8KRA6b2XS8B9vGMrxwQ7u5TQxIPruu
/Ns+JcNxqGnKJjAvu0Fn+L3Vw7SniSl/wccpNsWQNA8VLOcWjclQYkFLx58JKey4dUqXAAYbOayU
VrKmcGx+I9XggxCW4s6pA/yXEZGNi4jgiLXSTr/GteVyNKwxwUz+vLFt8yKFc0g7nIxR/y9nZ9Ik
p65E4V9EBCABYltV1ETP3W63vVHYz27mQSAx/fp3uKu+ukURUTtHh4MCgVJS5snvPEUQhT2YdVe/
itKBca0Dmw6MROz8Rj/RgL7NjBfwvHe6H0UCQmSVesDgVK11rNLmI4dW/Szrij/R3rLLw0Ti/nEE
CGEX1fOADxJfSZe3d31qJXsjgjqWmRwlAQUpPUht+baDSEOiEDo2GTDdqXyKWZH/ANy0P2VOb6O9
VtntFt3S6PCvEkCc0/aX6wigLtGunxboDyol3Cp5D0frJKPWIQeNgAF4APfzym5BLKgV+mp2fupb
bxLfTwkgJ0TgCZTs8Lfr7bzfAZf6kiKJDERr0ewUJuiu9l7BJjEOfsPTajMC/gy+VQV+XV7V7ylP
3orahL+STKM6A72z9SBhKVLktCIIhuPGe0KQ/Q65yIQ+m7iNHqeidnYdLKzxMifXhBIMhhbOHfVF
vGtbcJZ2NIvQ5XN9ZbQW1hbd8wAGP0pyUDFCP4L7k0hG84A9HSS3yGSdFBS5W58mw6GLI37k0q6f
iw544Os/vrBqOtrmC5zPKc8IRUYl/YlNMArbUO1AmXr96gubCmf++5dNheQUaq449s41ep/v0aYN
EdssSCsLTDcOUOzu+u8sPIWe/zCmOd/f0jJsC74BJhzdk+C/lB83XV331pBYfWmFhMdZeNAXV1H7
kBP7G8ovzsoWe+H2dXuNrpnQQuqgnwruX3s3i3bCRLO7yg/X739hg+1pO6MiJk48jQI9W1V/Nqux
OkqZQTMMJKDtEtCo0DRhGh698ee0rdIUl6or0wZlKsNFGmRgH6kBZBh1k7OdeSF68o6ZqVa+36Wt
jLZRSpzaYnD9wYwuHUx9dzoBYP98fdwWrq2bXlRl4ZZTmqJ0Ca7N3vLRtaVsZDRvu7p2rgJarMO6
Z4+QN8kjPM/RPNbcNij/EYiM1kTKcUC+MQOM30JzHCjjEARev/E5NFzY3bnapO5br2/dHGXIArTO
Cj2aBOp4rtAWByNhgiX/+s9YS6c1XS0C/YbbmimiRzECkZdaZbvDpm3ckUISwIZHCqiHioJJAIW0
NVx0mbMRIsJUKeeIIjlIMl5MPlKIgmDAjj7yzsoAA4fiPxBmGW8dtKAejQJWNmmDBmYjcXgQScjV
AIJIpkesyd2G9uXsHgADT9rUCY50tDlB5g5OtJeUd63rtmi79PnbxFn3WIxCHE1IcN8Uet5fRruF
H2vKgKDwIdor6soH0R9pL9MTydbtwAeLWwMAeCP5zT1bQtJZpiesqviOGx9YIXitBBIZ7jDHsW8/
Ni0ILZUxBZndlmfsZzI4WQzGNgF38L0tSzim5GLYV2h9OniF4icLVcqTy73sZEQFrtqUXvaQxlC9
qtyPfsuJpf6mhtjkr8ys7EShe0RnGG5fEo+BQc6reJ9UFFZFXjGAtjHl7yb6ePaFUibwKzjxKjgA
YI+ZmW9oQ492Xlw4z3Frty8ROj2CrKt9MPea8rty/U/DgqTanjtrDDTRo/QG4jK6nsClm7uVpd+b
4MmUZOuYUXEaWe1+T0av+SW4Gb97rMOCnEbYpIzmY5zP+UPwmPa5o9DU3qZ/Ab6xjnncF8eS+sOp
LFqQiQkrnzI7GQHHkuOuaYkVmIM9voKDhfdtjdAyJ9glAl6OYtr1j3YhZOh5cjlllppQQgcWAl9r
HDtsOzh9f1P5w9HT5AmyCqhd9ggZ1mM53RfT/67f9cL6Y2oLBHpYGih8SBlS8sb4C5KEg7dSkV0I
Fqa2GIAhXXCR5+4ZWaSf8PzL0e4J5xSc1yAvTP5mibESlS4/A3VmQ6YvWw1f+GnR+WDIxSDiRpCj
KrRaoH9gZYm+/GKpo0XrVo5w/o5ygCy6ZNuM/jbJ1wLdHDf/G0+pvgUbkOpEMhz4cuSKdnS00Yv6
0Dv9WfHkeP39kqXB0UL2pCoHEM+iD6Fc9cPaBJcC6lt+ZGVfo0W6hA+NEIDBDr6BJF+MGt7GVIP3
6o2W+d03GfpdWOm6L71B6d51h+ZARxA+gwpcXHkA4K78FScj6D/eUBmbhJfpPWdeFKD1LkUca70f
PpqB71qL54eeef5njW7Tv1I2RqCczjtlBun+J6O0CAQh/l0MMNkGGDvv9frzLz3+/Pcv30ZkTpT4
OUY4Sj6a9tPCwQhdSrdde/5gvlzbdyo25GinRekEek+ONje1qen36xe35hl46dsg/7469Kjg9sCi
KEwmYTw5+ZgXYF611cGN0f49gDqwl12Tn8EJqg5mUard0M49dx0z/lf5rVqpJCwNoBYgJnROVUU9
Ty4vrzfcZ6fCHx4AOF2JEkuzS4sS1uDaNdyU6pAmGfImNlBOOY5Bu+ujuHR1bY/IgLzhk13ys+iK
EWYG0g5SUlS3BR6qBR4U5gqZ+BM9z5gou6s2aQm6ifly071TLe5w2IoDudZWoTuicsZJ/x267+D6
tRcCD51j9pdPF+thRfIu52e0r4JfMMg3L3OQGhchztdkZX5cXgAo1ULPyDg02PPwCPKcN+62hnSb
oxMGDEizeLv+IAsv+J885JcHAeBD1XmTVKEAIOzRA9t6N2XZbbUoSudf/XJ19ND62B5l/DxCLjEO
7Xbof5sA612/9/lFXpjhVJvhrHeGqpJZFSqB7sHMmmAGV4GqswGzBhx85Fu2KjXIc+HzYmU2Lw2X
NpvBY7WI70112FASxrVxttx6ZaVZCBRUn8iSGGoafHou4+Y5Hsg3ZTQBKcjh+mAtpEqQ/fr3u1Bs
UC1yxFXY2J+8yo8xGttEAceQimw6D6LoBIYFrie3pbMSghcmCdGmtxICIM1yTmFUFpZNUdflvY+2
400JUvX3DJv87fVnWxg6os10h5d5Yg/eEOZedFR99DZWFhCOnnnToRD05X8P3eTnKUP2FTuYYazO
LqDg2CavbEyX7l2b5OifgqGf70KWXCHZ7eZ3jesfXfQKXR+apXcw/+yXGdghw937ZHZJz+MjzeAs
2AG97yqyrbmxFscXZsV/9PzghvFJ2ENoAOUI27wj3FSjlUm+9ADaJIc7johAxIHflBVvSSZ2LVjN
vIc8OHu7PkRLd6/NaSsbcicCPuTsJT36nh0KOCONXq5ffOn2tVndj8hU1EU8hsyj+aaH3eGmbFS1
kbG5dVP0lV3/mYWlQlftZw4Q9FWOBuQkd0Kb9y9iSn+5I05yDX8VFft2/WcWhkoX7/fgrwJD3uIU
xapDQ7FbAsHq+qUXBsrW5vA0ZpnP54WoLJN3aDWPCoTRiqdoRXZWwsTST2jTmKpugP0UEvkjvC0r
qGnrSv0Q8YwwwaH2+mMsjdD821/mW5bZk3QJPlfAMR6EWwdSicNtl9amcl2gWBE7og+jVD1WYC+w
yXu+7dLz03y5a8uhieU3PoTldMpe4PWDyp6JRvrrV5/j/YV1+p8k1ZerN1Xp9LJNOcBJHbgCEPqz
Xdv9qD20hHqw2QIuZk0ttTAPbG0uM8Mb4SyATb8PZPwG1oTNnxYIu11tkQTuMGWHVsck/rj+XEvv
WpvbEo2zzRTh/AJ/7yeJZP1uSs21PpylQdOWa2zEbKn4UIcueiGPIokf3JacpQfbBuUei8l8410D
0SIAKNefZmEh0vXfE2iPvT0HWuq17hM0B7CDSoyYbzs/dj6v/8bCDNTl/y18KUd4Lo1h77gvfiSf
UcJ7cafkrJRYOQ8tPYY2yacMnsYELB90o6bqIcrB+hgIEJ+cNNWNI6XNcSPvCreanDRU/HvTHqb2
xYpP1wdo6e61OQ63WNg0cIG3DoiKtOFfM6K+H92mVKG6fjyXNXJ8Lu687OHXprqk3khbvLEMzffe
0D9df4ilt6wt2dITLoiBMT/LHK5hzAZuqhL+EDAAWiE18IqVgLg0WNpk7101CjgMuWcy5EEUkf/l
oJo6BniItz2HNr8LuA9OVQF38Cj/bqufgxcfHKAKu2ZtT74QQP7Zqn8JjGbCbPRBRfzc+I8ghezN
tguu3/rC0Ohq8tpVKjdbQiHZRUO+y8DEzzK27zxn5UOdl+ULMV2Xk3c8i0WmJD1jO9m9sthFizS1
xkfSEBCfSYQO5rg0E3Tcub9ueyRtYttiRK0SyNpzKT+Ii+SNa6KmtCYoXRowbU4LCFFon+AM71pT
j252YwCa34M928x5vf4AC29br7S2nWOOJsPc9pL8ro7M74MAHuH6tZduf/7NL18SsGUlMyc0gvQy
fpNJ9wLU8x/a8ZXLe/Mnf+l1a1PabEzAKH1cP+tmM0mQTHcddrb7ivLitetRoW4JLA79Hl4AmfLz
LQwh0dyF/t6f4HOQF7vBwZIb0kTTF0e5wfLKR4jZvONQDOmjHCDVIOA9PThZW2+lgq7QSPn0WIGX
cWrgxQZHzbg+sqGIXvyiMY9A1VaPABCzOzoABjZlDtzIWpff+4VFA18MGfrYumY/1arfs4T535B6
LUCw8rsATpj9IYkawLogtgpalDjgYwJdD3afdglTuoRuEbTiAC0l7ZmDo/UqGEhnbTKqo+ECFEXn
IrND+mRPZa9CGFZx1E99oLFpIU9+RNXWjxNoDHtRfiuTvvnOe8s7VuDY7WAjjrY8a5r9MEFRLoeM
7SZIY/YULjQrs/9yACa63BFeVbksWk7OLRTGZgsMmHuyQdOxm3QlNF7+3gjTvrcaDbycNQSpl2nk
G/ignJgkwB3CG2Xlk7v8DFQvrKSqAu+dJRx8UsAJSpAV5QgOar4p1MoytbBX1Osr8G8wKSw/ce6j
jRliZ6J2GY/tH1hABlCI1QAQFmyor0/QpcmvbefGAuBKRzb+mal6hE63hDyn6fObojHRmxAEbOmm
oojIGaQ5ODFNNdiqU/YJJdobjIjOs5fMbJ91W0UHEK1/RxsO7q8BMkUdtmzcMfnW42muD9PCd+Vr
QX7qAN6AhAspz2zy4YdDjXuwMuReVgDg3vYTWqSnDC45o7JkiK3isAVXvQRfwoMHmVDOSq/o5ZdN
dMEuuiUF5zjdh4R45L4A0HMLh9Jy5WX/06T932BM9OaHYpIFau2mDOmBH5Lj8Fqd5SPIvcd0Z2zB
L9xOW3s/3rn7/IgU36N5LA/qCLe2lU956R1pc3+A56cBs8w6hAk9YOuW8ZoY5FyJfH/9BS2Mnq+t
NVmDhpciFzJshuFQIYcBl4eVd790afvfH+441gzMYbcKaU/eqFc8wx11JTN8OZoQX9ssWl3fVwJt
wwBG+acaNFuQp4HiCTySn2L3eH1oFpK4xNfCCHO8lgFZC7mTBOzfcVM40rB4NngqgT8VKnml4PfA
vtswAq/CgmJWpVj58csRmegNFCkrE2SURAstVGuHJfwk4SJcpu43DxnRT+CgssP1p1z6IS28oN+s
oFA747Sbo4cT4tS2fh4B8ivFsLJ8+Re3M4RpYUbKHJtX5mGBdADX3fqlw469GZe7DHI1uBW08KLt
cnpuYGTyv7pAW8L1J1v4/vQmiikaO+IDTB+mDvV3ogYPqIe7w0rwXPo6mPZ5o2l6Kkd4LcA2h79J
bC8gwkmCEnl/EJlG0Fz5u1GRk0I9BC6t7fv1h1qotBJd4C/8xPWKeqxCy8t2XmEbQdfD5WuEB++s
wWb5phxiWOQVKQ8A03Y3ttkWQTNResglEWtSwIUZyLS5kQqw4dEhaoZO2c1WVmByA0tsbtQIGHtF
8yxoCrCIrj/0QhDUe9a7tMlKNGOiuGh62x5aFWwYQbCNVgLV0uW1KZARJHdcZOTOWOvfXJODF41T
dET722Ks3sYAirNt99IhoPTaYqc8V+2cuG5vHJx5Yn85jdgJFNUNvIPCmKbdCaoxdmcR0FQN0a+d
1xZYCWCo/vs34IOB+j5gnGhzE5D7HqhXQXxWA7Ta7hMPFrZQkNmx95SjxCXbbKUStBCadLnplNq2
FZu2f7YNLrYcWrA7ICOtAPuWEe5r9prudOl3tDWwiPtSUQL0XQzK/sMUwRDQqmDmSjtj2He04SsB
aWHO6PpWoKBBKzPxHXSxAl53yDIYW5V59gK6IIjMeYc6i626ldzc0lNpa2TC2iKH414VIkkb9gm8
D0f2x57dpAvn5bZ5qQUBsB0qRzILVc66QlZRAS/l3hv9WoviwrzUda1mDmsW2KyZSAkB282iHSB3
Z98yV9alhfXB1aZ91QIgk3mVGdYORK2wH+2kvG1PqgtbcdZg1jQjvWzYZG3QwgKQvCLuSrxaWFB1
YesYd3E6ThVmvNk5D0UsRWiI8aOGN8CBWfBVIImf72ug1g7dUMW3zUZd5UpskMSFNzQhT8o9T1BW
Szz11PnD/xzprdRnL36zlq+L46CPbYClrPqwhAlKpvJtnzxEQ7xj2S0vBj+gvfPJS3143JpVmHLa
Hj0DDTgl3BZWXszS7c8T/0soVkbk2tzvu7AFEmCT2t1p7ODQOA2/ItWtHEgufrV4gvm3v/xG6VmJ
53vljFl8KKJPbBBuWUdwYS3Gj30Dx+FM4OYlWruxAZRQEcCS8YZQgavPj/PltmvLFynAnB1U5CDb
eGkGim6cC7QmTL4q1+o4FyMGfkWL5CWqJ5Hftn1Iwc3s4jsLqkEn+3P9ES5vvXB1+9/PIPoc+uuY
ZSF8Us45kdZdZ/Typ+FY/X2T+h/Yrm8BXqxhRG37m368r6RYG7+l165Fcy7h6Z1bsg8L8ULVm9/V
K1Fwaci0GA7b5Rpg/7YLQVrKjmpWvmKRUCcumr/Xx23h1v8jPJPmKNwWt27Gr67514/t225d15zB
tN1C/QkrXJ+Qd1BNfwFK85EUa3qqpfvWZjPvYnDy3aEKZZEGowBs3/FfbxsSbRLz2s9LN2b+uamh
MC+SI+wed7ddWpvG+egPBbLrVViDZJwp+wBU+IponMwf+n9yIZavK8wY/D3rdOxgl4hWe4pGxxYW
X6MCtB1k9W3sNWzXldKDTVaJSmlWJu0hikUUZBEwvrFdW0c/qtrQ9p0J/qE+D8ZGIouuDP6GfFC/
GUkMb24Tm+QYBsknFufe36GBiwtqZ8Weu8RHV7/j3Zsmrw9tTpJHVWfWBtB1gL7h+7SN0SNw2zDq
kcTHfp2lcIZ0WAkbl4j+7YZ6JYQvLBNUiyM5ET5vU4KUUma/c4CF/cE8WdQ8wPRpZSFdmNW6vq0x
CEvgriZD4Zawf3I2sP3cdMXazFuaGlrQKKB+VXaVS0zpBi3T/mEs1qQpC5fWdWx5I1ETajMkpHzb
h5GHqdA4kaiV2bEwLrp4Dd8SLMIYb/Fa2z3Punsvqd8NZHdu+mp07ZoA3tlxTdy8N+YtHNCaAnan
SbwSNS6eHyyfaFEjJqLs8qmUoOLBoSn9lN1nXz8T2wAv+yZWCn5DCx9VUygLsGUZ2vSHcqyNNfGV
aP2PuOhC9NCFa2TMRIvgIcM2mPbNqTslYXUmodvf5+Wm+MZ2YuduuqA9dQ/j6/Ct+0Z/mzAh+Rs9
GicevL9ff0UXN894QG1i99weM9vAp+ulICL8NSsbVEE4p/QbLkrYOnyMaq1OuPQpa/McppuwRrYQ
Q2Ij3+f+iExNH1x/iqVLa9sBlTt+F6GnIZwGDxSh4jQJub/t0trcbidryryokSEsb5tAmkXxVBJB
bpshuqgNICHsXXOk02EXdkwd9wN90Ws1X9uZ7/HCJ6br2miKCjxRI8JeQY8ERQ0fYAO72DsgNgsY
wIOnbcVwCPxBkoDn/6sB8kXnQsCEsSGTQHfjkSYeKpVvldpxfzwQ9pal+aEYvsOXJxhYvevE97SL
z37cHgnF2urc9d0rp3BfQzYOrjpN/isW5xq9PUgbgMywA9LbiuWedtETR0q1LGoU1wRsPEosd+Fk
PXT0mAjIQ8zAhbch7MY22QBTheZ7BecYjn/yd+D6Gd1V4jM1H2rTwqWf4YvbFuAB0P1UnmfPsj4L
POfIkYRh3VsffTrV9OzBt8YBRimL4D0JWy108Gf+HZf1vus/a7a3hn4/yyJN+qein3BtPKHjPTDz
fOePDAiKTSy+oRvnfbZX6D3YHINNscuS+wTQHqRU6x72VXVQskOfn4dRbEr6bk7HLHnLKrHtox/i
PTYg04LT+w7il4rA9rZpgD03tkPewkHGhgkRqry83sAUeed2B/jDUyU2sILcplOgzNd8RthwCbjg
H0F29QibA763itcIVhyjc2cW96X9altvjoH/Y8BZyTigAgz7U3j1QDeOOrg5/LJTa48tyMaon2sm
mw36/4vUw1vbo1aAvHrUb4h9aMwBGJ8wcU9VAod6AuwO5Nq7xOt3cDR0kfGy6nuvB1MIXlrR0whj
jQIJz4YKuMIg8ZkXW3At4rjfpFD7WL9b575xXeAJYLwBY7M+cWA+WKKV0txHOFZZ6be6foOjM+xX
+10d5wAGlHAXgLmIh03VD1rsk9IIaNttGxPAiTsBlUfR3/HhJ9LK0Hu8CDuofA9tNnv4l2z6/FsP
2hGcQFMHFkf9pjAfZtvTcsPjPcw8N8bwk/VPjgnXdgpvk97b2KSHWxBMRmAjUk33EgiI/L7+Q/ND
DtbiB5y+S3RAGX+t5K+ZIu8KC9pulwKqdz3Q/COEujRbtQ12mje+l8M4JWyJEoG0mAlmkSoeRtj9
7GA2lAZyTAkELo4Hs2sxQqHKjV2JKji+m376NgD5fwBtZC3fuLA5sLX11YqiDH4ZbhcOAn09RrqB
UyugHfbm+vP+c0S/9Lza2sqY4NRwccI2YF27bWhGgylBOqsnBJblWUysdNtlUF6DDwTJzQQyRGKT
5HdiW9EJWcr4UA612qjJyV8jlNZ2BvGsY1FymCD2XfQ8TE7/zUonGfRuJ+8rVcAoFOjYXecKcpJe
a8BQldQPsamaR/iDkncexei5jger/HRayR9b201hldR36Nn04Tpmw2cM2xiv3vH5W7YqKKqdWMK0
8ntq+r2/g995dfIyQErIRNo7exz6U4d+3GSTw3uh2ZQmjAvTlMSPeQ87rkyWsN5wcz8oIjAtrK5q
n6LEVI+MQ1O9stFYeo3zmvkl1TCZNporvLmk6Q6wNACtNIwm2w5VUrPjyqtcWGe0TYQLZ6PYjHBo
rhKgVStIpQKL35WNtYbQXljfdWktvgjSiNrvwj42E8x514AOqF8rGSxsJHW0dZGizxj9yhLGky4w
QhON7/22MR6FUxYzrgTWV3Gxlq1cehR9P2EPvungoBdSYfPAak2y5Zz5K5Nq4VF0IW0VNyOBfS/2
E1U23HtWnm39KRm20suabYZIEqRoq/t102vXFbVZbhVl2YEXZYHFAukzkDeuOHeOXMtfLYyVpUXE
lgrBajAoQ6H69BgLk8P6uvZu+2p1qvbIRrj6lQNkMfazJN+k92GQ1+sjs3TjWmhzTQOu0Wh+Oef2
E/Peub9W+ptj74WYqYtonRiyvYqmWCMUS9ABL/mrE8UgHY3GD8uEM+pt969NaC8jhj+RDiVA64H4
D363IlRYGhftCOCNHZyKbbxQIu1j0TT3pgOLvtvuWTsDVFDulXaNe/brH0P6Ktc6yRbipy6UrVjW
Z5VCqtbI1LlxYevFi6e0HW7Lfuhq2Z7DmcqZcwdDc2QwD2+wQxbD99xcE+Rdrsxbvi6XhamxDdM+
A9buXIlTibTsYWTutE3Trj1YkzL21ggzVxspl4dJzdKnRJHdTS9FxzOziMF9O8Ua3znxhpc1kFl/
b7uytjtJUfWUvEhkmIHrsUXNn0FFbtx47tf1sliDWTREkQxdNAq2Cr5PVXnjkMxz48t6TD2WwoQg
7UJWxIdsMA9+Eq18SwuHeR00kcFgzk3KSoY+/Ae2sW3Be8vw42OWE5AwR/nH71LYFiI/vCGlWCuH
L0xqXS1ZgVGTKBdjJdjHGJUbg39ef8VzFepCsNNFkoZoBLTQcRe6SIZsVB9MUzAFyWMmbgtzprYW
W+g7rrsWd14XMHkcMpxC/ly/9ctjwnRRJDYSBQpI+O5ztwOsvbblQdhVsfKeL4ckpmsgE9d1cj/H
wCDUiR4SQlgM/rx+40uX1pZc0GKMQRpIqpV2tRPjcz14kEPfOCranHVHx0GTsafCQcU74COPJnBp
t933/DxfZhW870aagDAU2uzVNQDi+O2Pz9cvvXAwYzqQuTELAbqPo8KIA75YGKpHpPblHdy+21MZ
ux3QeYCJNknENo0NdzUT1W2QdkwBJVDeBWhYdN6ET9d6Q5Y+Ln11diJWUu5DDEchLijzDjJzEIm2
1x/38haD+doa7dJyHDniB15SAw9i6LiS/wnH2rpDt/Ku/tm//XdiM12vaLv12NoeUyGhCkAnWoHl
5LXxiQgUCE2nq/dWO5jgL8noTXowUp8ULZ+8ZLADM4q9I2CHwxYdY8V2sugUdJBp7xMjKn9fH4GF
OaALzBWsVmK3naKQxM2PKhqPsB4Hv8MXb9evv/D+dImuMYwJ4zb2zW3cYGs+FSOK46Nx0z6I6UI8
+JzGecnmhXHkvyYreaTOtFJGuRyQmS62IzhGS9PEjXvxiygk2KbZTmXThkSPcDLelXDWvD5CC9+g
LqcTqhMVuq8RPjtH3cHpOTBKmgdw2e62OFmvHAAW3oMuaFWmB8Ytq/1z0TzVTbGLFAuu3//SFzQv
0F+iUQQf1FEwRCNYY4ZDORu/OB88LVYOXksTSId7p1nUwgMS7xhFQLozh0k9VKNTB52dlWd76pu7
1kd3YAE7Y3g7uvGuBzEQbbUlOougXNkQ4vbfMzaZ4YCz9UE60oazfTHeNrC6xNUlcdrYwPqGSAfs
RFzvzYGtnCCWRlZbQmyEYA/GUv7ZndBXQKs2qDLv99SuqZyXPvH5d7+8uVaaCZw9sdtHHVdt+zSl
OzTxHhyHPiUEUZC6/a/au83Agbnzl/nl18oCRudlQrE99v407K0tf8b9LUHGZq62SFhubzUVIwgy
Xjilj8y48bra8uBF5dQXHa5bzCDg4hP+zDfMGdywdn5zOSrgithdOI1pAHpHALPSwICg97bLa3s9
gvpQm0W4fEMarNLfugzZ/dVcJt7XfxY0m+lCrZRYDB5zuLjir+V4B/5wn65ItBZwikzXaEHoG9V5
C+NcAouboMk96ylp1PRkx1b87taU/kR3JdzK/bh4ykfD25px3T2YLC2PDUXyZyMaz9mA52pgtTTL
Q4Ta2GtjYWa6FqdH9Ik5D6xL+1MTowuJpoMtZxTYbaRaNAn8+xOfGCx64WzdhcIHSxuO7g7sFega
YuRiOMDAa+EAHDN4Xc1HBD99ccZpC36J163thC7GAlxciwWj60xuA2p2mLcol0B/Z276GqA0KJjP
SV62qBjwHof1tX3R0sNoU7YgtGlK14YHbQQYSOrLB0CQ0y18tm9Zv/FA2ty1OuiDYHgzhYiXzTPz
3eHQtAMayNGPIH/CxXl6qoeZz45WFfb3pnnnaNNaOAmLxrTm5xxm1DWFQwHKerHbr+x2Lu4U8Eja
tG5ay0LiXQA+UvtmvKmaJIe3/BidXfRAHZw2XesMWvghXbY1iJkm5HZwDxwbEL0sP9rU0iQowKUf
LVh410dr4ZPTNVxOm2P60XHC8mPx+0T67C6STHwkQ5RWqIyIInChdy1RCW3d5Jbdls10oJgfD60g
Dc3Dyiicfd5aU5C3ef5swLV57+eRWJHMXkxO43e0yTqmZkMSWo9hZsmDb4DFVZSRgWIm/+0yBKqK
G2ueaRe3dvgpbeqqKSqMFhiOM4X/7lNX2xMgiclaB8PCRNWFX7Hye0MMIz46YaB5QTF72zTc/ZFa
EimX61/C0hNowYCQKZGOh8GKBnS6A0BUHyb0Ch6uX33pCbRIgKU2FcbYqLDgPRDrnGc90lwGv59o
Mb5e/40FE1amq65Qk8wsNjADIOA2NNp2301pvDWJDQpnvUsTcR5SskEP/4FgNlmxiyXoqYVfw/Xf
XxpBLTQMFY/Lvmr4GZ2c1kYlOJ2UWCivX/yf9evCkq8LswYCd6miSYbQ6ieSbDp3GLcCveW7PB/I
h5NbbCdReTnkSWMHltMDw8/kSI7GxCPgMnuzgpLB2cyuPFRtmo7Qbf6ZjlBgWxyeDvUo0NjqICMc
wN6dbbuu8PZ5lA8H23fNF1BxZajgwBkMPOjQFPvQR1N5iNF8/TvjaoJtRFfuzMbI0cIuIYdQhlLb
Ehi0jyih1g8Fgu5zhCXvzs0MemrgpfF9SHl0FzvT7DJYNu4Bfl/tZgC5LQli0Zh3bjugvo6lQz0X
gDOfOiuC01uNDqEPKTt/L1NmPE4Vr9f6lhfiha5OU1YGiP8g8hAtZWGugKrOIX+DvxD8E5jamGa5
Rmda+FR0oZrBm0rYFiabqxy4I4jaPcSuzD+vfytLV9fiXsvdakS7wwzsg5jKs1xQqy21ViRbmMq6
RM2PWrj8QQB1jotvjffamEHS/7ntxucH+nI8MdyCcJgXDeHEnO6Qzm3EseU2N15di3C1QUjRR0kU
qpHuPIEk/rTGjFgacS282YwMkZebxtk3GHRELrKCazKNpUtr+5kmMpqaJnEU1p0MamhVcr6Ga13Y
YuggtSae2DCkHg0Hbv4YZPGEei04FgDkOxlbK6UvTCpdcWZMkwS2l+NsLlP4xwC3PvBp07Qy2hCv
ep6iamW1/8eI/EKE1NVnfSumaQSNJZzV7kEFqAICYcxMtUk9m59hgtO8e2TwP/OKjz/pUKGV2Oi8
l3iAEqqJW7VPS2T8hfBhNuz1GewtjESITzGU46PZZOQvtykBj1pUEnSGTD4WPKEQgoHtaoaAcTgP
8ehjnpHM67qtYB03b1ucdaqY5XTmOBHWh9hudoGr0HtZJDTfXZ92CzNaVzt4XVG2/YDqcecda/6c
Da/TWjFz4evVTeOnuDGnusToU1uVm6ToHhz4bt9431qcYzkXoJ14WTgULoeKu4pOpiXToBzGbOUE
s3T/85B9iUhulYAhqRr0nBB2zmProcjdtR3X0rDPv/nl2k2OSpZIDONcRqPagO6axxvfScsXj8ag
wFx/t0vTTwsf8GuS3GiLMaRV5O1dk+VoHovS1yovpnNR9xlKC8g4X/+xpSfSdkBu31QWfA76UMR8
I/P7gaAtGQfY/3N2JUty6kr0ixQhgUBoC9TQVT1PbntD2G2beZKYxNe/U1715TVVEb25Ea/vuxRo
SKUyz3D+6St3lSXWxOEA09PexXTP4PcIUhU+n+S1ULA5Jfb0K4XZus/5JX+ylalfok16IA8H7sJD
MY37P2lKjpmOuguzsvbs02x9mPoWXudTPHbAa0xw5hLNhvNLdbiVOViiTCabFNrjTX5MLNSdqtaX
6r0svsY795a233ElnUnYAmvWqp9ikvwm1fAYidc07ZHzWf3m/FSvjc9iazAbAkOiAYFzasXOzoeQ
dPKLj15kAeD+RC5PwDbvrYoDSeptLALrsvPvvTb4izygSEcgeAmKD7yZA5aAyMysoGt+fu3pi71M
8rExnpX18I5vAhvqi3HZh0P562tPX25eVFobpQcItLneNRjnf4a83KGUdklJcGVOl8CTuZkYVKoQ
HNIJyraOdIuXiIB/fSE6rD3+FDU+bCloaEDjAu4Rh7iwDkXOgi67ZE+1MqtLUEnuknYw6RQdoobD
+WzcFPWT2za7L407XZxiuUcsZXpsqbr5TVALpd4VtfIvjsrpkz6MChQQB0T6IkdrEfalg/Gbybvw
3msDvtijse31sH/mGeQbp01Wu/f2kDycH5K1Ry/2aC+AcIcLDTlwZ7BuGLBt2KjsUoRcSXuX+JGc
pBB9z0x0EPS1MX9l7gawakyi6cKYW/9a159koksgSZO5VVTrKDuy3mVXTWV0CA0xO8iKETDhzHkE
SonCsq56iXhbBzUq6BtdwGrPssDOlTD0uaZaVbVPnCbbV7P+lpjYDhKbvELfs7uyG+H6RU6v0Ttn
PgwXSySh2EmRDfZ5HPG/bQbsucPVQx3b9VXmFsnxZBEQjq22wCpwoHSg7Z9JBqC5qIZffIxV4GTS
ebM7cCbytgP1O7NdX2ROEfZZVYNc0IFeOFoURc+WW+4G/ycRNB2v/Gzw/swwGAQYH63goPZk488J
qwJcFCHoCUZkMCWg3+D81j6a/TDfRtn0UKT1tMuI+lvSvgABwwNOXlfR1rFBa4yFySGdIt2gGtyh
DJIe4ns+HabxsZTaeZwIgXXu4EHl1h9zI0BTIKO9d8o6d3xnluZF57oEB0yPxg5asFM1EpKWtGE7
EOdORcQ+edc6qDUoYPCfeRrD3GQG1P07UKuZ5/dOKt5q0bEgyXL5RirTomBRuD9U1/W5L/t0BM8f
kj2d1PAlAROBx6he1pYtthEShRAqwP2zV1PXl00LR4wkokEJLSsPJsCi1nvqQR007HU8fs97jVnM
aOt3ZQlHY0iKpm86degN4517VAWyqSwzcNs1MVPh3CbjO8yd1Y5oOe1BeXN2gOcnV6XFxT4rZrUZ
JNUhcch0BfTtfIW+v4BpaR3dzriqxD48BFx9DXqUDjtum9FX9kC2ZUQbPxfGPOCW0fgAfE5bEG3q
7eBoO7C0/c2GvmHglB7cOx10VmTcRnD1mmVA+0hdQyEE8ipObgVwwdW4gQEHvkE3htCdk0LiZZ96
7pgEquTGhJCPgaWSZExk26rJZL5lFpFQLayi4joy9nw1D9QFoIXV7jcxVskOHpL1I8oD3pF2vdw0
DfZtkiXwVy5S1/6lXVHtZeIWDw60GfDvZ7s5ofatwYdU1LjRiY7CcariQ5Qp+8ntp+4BItnebQ8b
x6C3CnuvBugt+pUF20QfYj0A6DNT8gd4K1hFKJiTHFtsna3IsgD1+HLvaOX5rvTkoxOJ5p21sFEP
XSOioOyc95Mp3LXomuIKaks9/6ctchdFSu0i7RWbRIBfmVtlsmmKNH9lYshnaP9F2UEMdrZFcug9
T6DXvipcL7+Lwczc1/ngwiq6truNtlVzZUfc3iXEg1OyFRXzq1dW9Q1vSROURZHwkMDZMoBVUB44
U1TfjFP/4AHBclDMLreWAyWfsRghydRbKYs3Y1mCx420ej/PSXpA5aWB8+uI4J7nP2JP72FTejuN
aKuMrek2JCXNweOk26XdmKHFCV5PPSX6yiLCCZxWeAFzayfsIrfBoDbPSS5SzAARfmbym2jk0U6d
DEWxiV9k4kH/JXLaIKnLx3bsux2DYWwoBnBPh7T4hkEZX3Loox8Y9m44CfOWxCDilP0IJYzJ+1ZA
x8Cf+oz+6uuWvkrLukEdbAiIqNMQEnKTTzN0gSaE1O1Y5eXBoSgCp5C8hQBm6gZD1rYP4zyov15u
8G9FHl+LOYNJlO7zt/Pn2ucnj1ii9MoJ7WUDmMyhwEWbXpeQZWfszurcCyfP54mKWOL0pOwo79NT
4U+rfcWmyZdMvzfO9Hz+/deev7i22CPMEyHtmIPfB4ccMUrue46K9pAMudTZPj3q/49OIRfZUNeW
TpLApvjQ9r86F07AjGzgUevHBhX75tL9YkVRSSxlBTUgI0WpnfToCC/aeb1lwdDYoz7xwJBRKUul
j8M6fZGzSq4nWw87qIPLcFBqfDw/lms5zjLdbnndo1uOm1TKvjeRDePijHyJg2PRZWWvbrPeAlOs
ROfb3vVdu4FL+At6rhfu+Z+/OySg/ptVmooUypEJ8HTt7D1xhujp676OLmBu7H84hv9fBZBN++8P
EKXbfKiZOqqsL5+U7bq3IzpIDbqfxjzOyMEH31KdvdMtw2ms6lFvK8uS39spsgDFZ3NznblqOOCk
oHc1t9NHNG0jHrLc2D9jl9ZN2PM5hgt0QnMeMJKN+7FtrZfayWkVeMxr4VzczgEYU9NTo7mB7+IQ
gx0qraaDzoimiRv05dDvi6Z1UbgpneHRdsr4oYE8TJCJE02OthBB9r1SujhoExwZfqtpum1gkrEl
vMIlDvXDH8XseD9S2ZevQ+XobwW+/Hckm/oVZHACYQ27CFU3wbBmQOoDlV9Kw5EiLCcxKQ82wEnX
3iSaIzWZcwu7Hn4N/9bS8y2rz6awnAbhbUwH9cpKWbILHUei9aMh44a3Ycr9Cw+nHNqAdRFUZtDX
zJ1axI0Knmx+KqGTNZTKfvGihD6mfWKeC2Gx0FJeusfB92aLocX5mw9/KnQMobjC5U451nRf5vOT
KNxvo22Gg7Aj6U9KGr+Cy/SRxjYJrbi/ojLJwaeLrDByQQ+OMBD4nwUBhCQBgxfs8W0u0wKUogp2
kll9W1DnrXbgt8JH8gCvLrVx5fhIE5H4U0nVVsSZfcNypwqZBDGurZoQvE0W4tYjcP1Bj4wyWiLg
Rz9ct7DCFg7WYCITUC9zD+mVLusNUlflE9NggGf7G6nAPI1Jd5O4M7kmg1ecUqbbmXtmV2Vp5Jcl
ktzYlgak2swgD1ciwH8z+DQe+5CweNz2LdroIAz8rkzj4Ixy/n0g+TN3VeozOOoGo0wP6cTFm5oS
YGe0g+RUgOhaDQ6U/GHpmSLLddJbiLzZV27q3RctugFRTaKd66HlkKTsNy7T5Y9MJPFBFmmxa0pU
mJD5Tt5dStj8ZGlMzVS75Bq4svJ2rni9P0HBdpTGf7IS8hdxl91OEb9DVRC9cUkeki4XfsrjHJg+
jstJ7Kiwc+J8F7c6gX1SKXZa0wGef1g3nuVAChvgCOh8g1g+HBrY2m/g0j3h1ctHW7s3mA6N64Gp
b9BBQhkVj/52klR1c3vaGzTQ70VOCx8iQvxA6h7UvolG73lbxlsjoZqNq7L5OdDpTZOkuTKFB3fl
ucx8wxPoJZWT3DC7rfHzoudB1rMGytSteiCOjS4wgChB5w5gmwwgWLeIvfuEEyR6EuzxnnEdGt4h
VZ4mB/Q791uVw300Sgfbn4f51a5RZDS2iR9NKcjGlu18gIdtGdrI+ndK1uzotDMLW6f4poeR7KwK
1dwkrYunDCEIVQMX//ASNA4QOk6UiD91Gz0SSP/srcYDy7MAb1gYT0OgM64D5jSvJmq/u3nr7uFr
1PvgIJaBsnB/c5xG3AAzXV3Z+RRjbtppoxRPAUERLd0B39sGMncEbnSOvp5axl8Rp9utW/dFWE2k
PN0KeegocLyrCBYxAhCTbcWYXzkmvu9cnbWgECCE5HB1Pa1+uz5AmSq98WqVob3l8V9jkmNdtkMe
cEAFUH6t1SaeTXXT2+n4s2qaeQtlveKQIG+bwXi25hvk0tmD5lNvBaVbuJPfxazHnrfsXWV6GfYn
CQAixr+nfkxALXwzcKdlgDAuAgtW9FtvaL0rNSjybjxZ3EHbPIeEDTLmUWUdfNonR+VBZlLniY+q
qPYO3HZvYcCJVlMNqgo01LvsaWIWVKlKmdfIW70otJs5ee2QlW4SsKICeBh1PqJRt+s45tN2J/JH
wxS5Dvp5TDSMvSz6XM5W6hNq2fvBEeSndpMJ9mvGsp9L5TRQ0eATT4JKe93edlnRbBIPwCCf1aS6
rrVLtxzHZwW7djDBJY+He7tzYVprC1fEQW1lQJoO0Wiw6bWsVCCy2L5LklL+oGJiv76Sf9BlNR33
Bz6bNC+PY3s7dyfzgq9Z+dFl4TxTXc1mnY/HMe4CMZXwt8Wtiv2A9AcAWd++9vqLVJSkCoiYKCqO
ADbsxlKbYEBov1Ce/zxPp8saep+WEtJhaX8EYkXsypGMz20qmw3L+2Sf1n27/dpHLKpzMOOqpAd1
h2MW43ZVye+OHsoLd4G1bzjlbh8qf8mYx6xqy+YIZ5V3O+evY6MOohje5sR88fUXZTrpRHlm4NV6
BNULZqwdyh3D76+NjPXft4dSp0eFZsWRzC0u5jYB2CV1LvWkP7/H0GVXcmqc0oiElUcw+0M1R3sV
JTcN+eK0LoUMSJZA5rCi5bEXJsyc/o665gI6dy3zXqwYr6riAVomeHRDdgTG5DnQKeeHfG1QFgsm
1WAzzmYqj7kCm5WKa2B0n5STfammi9j43xnNRVGib1SC5kPENSxztqi77M6/+cpSX/avYwhKQnUD
soMy/jFBjJmbeygnBrV7iR6yNjSLxotFqOiHeCyPA+V/3ZaBnOOK36PoL9wF156/uAuaUTAkUh5o
yk7dokxj8udI59FxaNz8a1e2fxfhD+GgsYSBNwlgGNrYu7ERKKpML+eHf2VNLgnLTMqqcwYQT0oN
tmdFgbkrPejdnH/66U75yVVw2TaKJY+6eUyhvKh/Relfq7efATNHsm3uVDOEHq38Ts+b8z+2MhFL
6nJSR62UZYyVNKkosOzKbEpa0O2Y0/hrO3jZTLJyQG57LxmhFz35LtR29Nc8gOmykcT6qDAGteFj
BjR3jMKaZX9thulpuD4sHq/OCAoKNgI97+Efw1ooCNVWc2HQPy/5ULoIPNxixq2buTjSCB3ZjjpP
cZwdIyt/InCCqzRuvudnd2WhLunK9lzyAlKGMLGRKQ3bGrLAhmeXqAFrT18cWYAXF5mOBYgqXAcR
BIVgoh6ef/G1ZbmIP3lDVRJr0HYc9PRd5e0sGsG381K1aO3NF+EnrqFtKjsDWjJkmAMVqRjXPKhr
fOHlEQwWxSKUVJuozPB0132K4hcdbdP5Unvz08iPZy/qRKozkehqzKiTmaexYFDQsbZJW/ytPPL9
/Ouv/cQi0UxtCLmrGNTAZGpin/T2vcXpvtTuELLYubAFPp0BfMfpxz9ssJTUPMnbEcomMwTA7OlY
x+79+fc/DcX/xU88erF3057pFG1F0AKZfuoyugUu7VHH8w5m97eEiYPnQHP2/G+tfcbp7x8+w8td
0yiD3xqs+7ZoN1r1F474tScvsodC2mOexNZwTC19MvqI2m3TquJCvm+tPX6xd3Myuvk4Kw1ivuxu
HEDV0XobChoMKIF9m1JBg75/mGja5KEZXOhKZNJTd3HbOblPUfEDVLCKXZQo8qLbxRVBPQpNJyts
hjH/mSLPvxtoB6UN9LTq5KR2jsqD27rpgZe6FCgROpf8idfW6yJWaHhzuSZ3h6OdopSNqPE2j9HP
YQC3TZXbr83zImCAwgNuGHbA0YlvRXVIvsbXR/3wv+tnTqGxbEO05ZjDJLXq/sKw6MIG+zSCMrkk
sFpR5wHh7oAV1sFJpvSj6ejaP780Gkv2qTcwJ24Z3nps/0zWd32JoLiyKJcGKtDoLhq7g8oVes++
jL515PX8C68skaVlGhNUeWjnK2hwWnUDBAC8gkDBA7UPmvLwCCubWn1tpSyp7VzEEpe3HjM6/WyG
39pc0tBaG5xFQGgVSF6TjQc35Car8yBJ6gvBYO3Ji1gglYIdjwtGLm9x/xnSDbXUV3I/rMLF3rQT
y1PUOZF9u/eJPXjThQlde+XFfpRpFEV9iuf27K5hLxG9ZH62sm2Wzi9J2rSgdCrQHeGj8yLzUhxN
Ax27IbWcr60QsTjCYSVMRJ8ishcjvE3Ydxr9Or/K1959cXDrQtiGmao4pnKO9wlJUZ0lCf0FmCK7
xIVYGXhx2mEfDryKJ2SUBUPOJ/VBRGyXmC+qVC89X2z4tFeED+AP5z+s8jWFI2AqdkP5eH50/tX5
PskLlu4uqS0rd1DYQKzsoXDhlf0OzfB8MwNCjZ5PDKAKGojjJs1ZEXBI728bM6Shw8vmirEZLQyr
qcI5JpPPKwoV0wjeUUECGF5AhctvYU9krs6/62k0P3vVxV63qnqc0RI+KRt4QK94xVRt6sbpD3Gm
kqeyb5yH8z+0Np2Lrc+qsQTXApePQkfzntqjdcibrgvPP33tMxa7v854Je0Z8Ry2f5DQbArus7bl
+wwepkElk0syEysZn1hEAyeCd6drYEFeztluSEjkU6UP09Bez1U1w59q4v445Rfy49PZ/MnkLF1i
QIvgBWovkHuM62wbMzFhFw/299hO69uuQ2OrjTsIrqa07J6IG5ELC3hlNJf2MYa4CSr0+MoqrSAe
awKL0bskE3t0DL+WNLiLCDIlBTqAFuAOfZ9ArElxyN57Tl/ejJrrC/pHK0tuaSbjToBvleWM06aL
N+g/btHy+tpBtnSMYSZLS5VMCN68mIMIu2gfaVD6z6/mtRc//f1D6KtlP8MH4PR0a3xOpbmu2fB8
/tHsH2Pzs0W12PFla8Us5yjAR41KjqSJo2s7wl7vpthBPhvPRwgSlVdoRiIycspfK6X0L68QaYSO
N28ACsxK4OWkE/c3kQ3vojF2o+u2BTGoTaYp5Ah1OwEt+mMvc/TTdRLvqJjZ4GP8veuhAyTXn2Ld
3LvoEm2yrm3fM+R4TUDoMF5NEdQQKQwX/BGyUtdZZ8h1ZZS9jXNoE7NJdQ+mL8X93Dv0RzXBfTNs
UyFyf2IEys5dbb4ntVT3XZPClLetx1eIpwmCTm/tfasz6gXNDKW2eR4VlIMB39vHY5zF/uTJcsO1
Nd1C5aTZJ+Aw/QSwsH9C5U0eK9om9wYxMRzLeUKBAObnRRRXd5HpPDT3AFck2kQ3tYXiVtwOkwbg
zBZ+06PPW1VZvitBnw8So35WcaMfIGPM4KzoNT/50LabKLP7LfTJ001hddGuqnN57zUdOU5e2+1r
R/OrfrAbuM+ji1lQlm+nbubfkjaJf6JGiNZdDIt0BV1zH/iLaKsHiA2wMVJbo9DEQZe2Dhkggts4
hRKvC2uR5xSIbtiJAmFoZRzzOVoy24zWbDbRmKoQ2lfOJoua4ok2sL03Dk2CGH1p/DDJrvrsVIip
lQrgvJC+JBGrAYy0rXuZCmsroO0dVrFim4I0zcamw1sGsPTOru06nEqIyEBpS9/TqcwO2ZRkd3Bq
lBsPXlgh2Mtt6GX9j9EbOxg6RxqBvLZ/e6ou3ro8an83dGyB6wMLE51G+Cid3xcrGc1SscRK8zgT
HqoETawemCN3TZU8t8Ulr9PP+dMMtN7/bunBuMZNKUUdaKSA0XKivc0IVsBBzqPYsdKmIRKGZBt7
fXUr2JDdW4OYdxI4hAeVOd6NW9T96/lvXQvvi6MYHWEVWS3i4qChME4n6FMQeZMk+nYw3oWL2+fj
Kf55zn4IYabPhip3CDr5yUDDCfTkLYdByh7dm/pC3eKfpu//RzLxr+Lw4Tfyto9ILlUE/WcOiXm3
dR7tqbEaP5oDY9J2k6oZ2rwTAW6hcoq/EWDoynH3vZnv+fDYasn2LnPdF9uGwbHg6KaPBS1fOiPV
bVo20Qbo2fkC8OrzzEEsO7eQlWicGKzqg+7S8YdnGrkD83n8BQRs/9BD7/vRSYiE72DTJW/n53lt
DhaRXjJLe20ejwf4j+9Ll4dux2+AJf/SKSWWraGxaphH4mY4MAk6NwjcBgxzVezPv/y/gflsdhcp
HepGRUGcejh4sc5vClPmkHRHgWgL3Gz/dwAaJeysqnsEYcd+i2bXfHMy5W4mPuQHnA/evge1c5tQ
yTeAbeaBSOBbHQsChOVU2r/Pv+XaEC+2tfT6XpdTORxwZpvA5QPEEfIuhxxPqy5EprWFs8iU2kiW
yTzV+jAwrPLGG9+i3jxCT+/RjGQPiNoQpLNziT33uUQRA4H9v4GKwWestiNwoqPIGUwAhSGdbEbU
gP967VyOQeR21d/OeLHw44zl32EVK+7HuG6e+5jnezdhHjTIBO3D3nhtC3FSrv6kHThsnmcXD2Mq
xxuLZ/q7ZUq9gXA8f+9dMb/D9LgnF9bO5/mTWPa17CR2kUFZ6hBz277rBgK9hrlo3s/P+YoIr1h2
slrguzDvWPhdDsJFD9umoIun31zXR+LZW2vQzn6aCfCD3ntnVxei9ue4WhSSFgshcZWy+0y2B17w
96SJAjgIbceh2tq99T5HkM8HHxg2GF0JGklpdQCmpk14/ps/PzLEsv81uIklDaH9QWhg6GbXhxZh
Nrkh0FMXfuH0FZ9s92UfzGlgPkFjwEqHzH4wrnhpprqBaVsx+WkOSvkwJdvz37L2S6dV8+HYKJUp
ZB5F7SFxm2TX4hryxPIh29cnC2dj4TZS2tNw4Qr3+cC5S11CEEs0jMB4e+gHgDBPOosFD6CxOMsL
y+LzCOQu67pKi0yUta0Ohbpq55e5lL7dXJr2zx8OGsZ/h8pYM1IgR/UHQNk2bRQjUQUwsZ2LS3im
z4dHLDXQNXEqQzXKDTmgoc8lvP9gMmiRW9N28d5Fld8/P+crEeFfWvZhzh3lzXkxjlhddQPwWHvo
5vxLl2Xxz1Lxw6PTrGEJeOzDSaWKb3LTYYCYA5+UORuDpIjIy9c+YXEeTrZbUvS0+wMwze4WFL7q
jrEyuUDGX5vpxUE20aF00sJVh6rL+h2uW3UYc5LC0rn+mka/WLaIa0ilMt6r7jBb2b1Iuhtt5LZh
+vf58Vk5J5fUw7Fv81QbhKiuxHUoA/EIFrsw2YqKx8ihvyZHPs5ef0Hg8PPKjFiyEFmbDp5N0+7g
AUBx21VZct/Vs4BfhmWu4Sbd7iq3UX/tjqvnSHD5xYNtMUuRVxaR5VB9SFBsCC34wPsRTuavDKC7
bCYPbYxkpovVISV9E9ZlXvl1xe/bClZmPP0l3TQPc3nJ7PXz6QKT67+hBYjVltRUtAd4J+VBmcI0
ynXim1mb12IW3wEMvi6zS82Bz1e3KxdHJ81tZgqGTxO2fHVG6wpXdxhSOe6Fw2vt+afw9iEG4HJb
MM2oOrgVMfBHLXgalmqMQzu3IcF0fn4+P7fcZbcZtZd4hIeGOqCuvwGOfYcrFgTn+aYwj0wVl/oS
n4dKd6mQXarCcTXx2oMNeZyASgk1sdi6P/8Naw9fXEkYbVNQUjERrkmqW7txk0coM3oXQvHaNFj/
nYZKwXRn5jhsEw5CLRnobwWmYWDgnPK111/G4E5Lq+wojo9iiEMxZl5QxMmlVbQyOMtGqhPLfpAE
gwPzsitSEEhjfa3f6S77qP1guY6UVnvQfXtXp/mzcuuvDfqylerlgFMjGLYH0xYgLgzKnwv6rZTT
pSRkJVIsW6qmADGDFchwWpQUvVTfRiPIrDVUylKaXLWQ1On4pWNwbQpOf/+4kZOMQKcIObbqk++w
cr4SI0zOvrR4llLhumkkmRnmABSryh9RX/VZVF9yC1p788XaH5ImpU5P1IFQiT5EFxb5pVNnZVst
W6vU0l3P6gGBR6rXWIDkBbZBiUrdhV31eRLoLhXCy0mA3jtW6kBVf9cKPlyxOj5W0LvZZkmch+eH
f2UZLfutfeyBj5rjwIHzGlzw4HpI7tGcJ39Ty4ZlisNyej/VpI62VVupC2fqytAtO7BNUXhFlUfq
oNlD636T7HtZPJ//nrVHL860pkE2yBuGxH/WbA8RALB7gHUPhUovNWlW1tSyBZuBe+zBD1kdepru
aznfz0X95/zbrz369FUfNhobpxZ8fkeh/tnvsx70UJjjXsK1rj389PcPD8+gVJZlicaCFfXoizIn
viXLS4J0awO/OMNAWy8HliEe0bz9OSXkpqYwElLeJT/0tecvdjIxg+BKYruJoXqwBHQkRghXOal7
YU2u5BFicYi5Y5QzYmN0OPoUfg0e5ICyPkcd2ofUiD9p7wIkY+1DFtkqxNxsMVpFdyCZgQJErKtx
I2Pod5paWW/n19HKbyxbpH0Z9VnHkRSZSjS7rDR8I4eUbe20iC/4uq6Ep2U3NEFNU8lelQfLKe/I
5OlrqPhAnGAsf8YgN13IjP51Jf+/AAI+2X8XLaFp3FqKqwPk/at91Y7evp0t0NfsSfX51vDRsjcn
uwn0r6LhnQ2pt4mTaLzu3Kb+QVsiD3lcg+BZZZn1G9rj9KH17CqYrAr824nbD7ws46MHov+705gp
9rVoKCTFOzuyTgaqPd3WaA8FHNRHP/PcKIbla6NubMENnBpYtc+hIzH4imV6P4Js+4fzFBAQeJi9
wRYRbptCD/RqrBMv8g119S6NQISCD6eRzywfzbuQk41Kce/Ox8Rj7hUkDPIdlwxSwU2qx5cy5nNY
uZ3YDF5TP40Nm+5jasqNHBsSwr0PvndizAO70fOhIm33PU6yEaE78vwpLVCAzpRuXlzUkkIOBQ5Y
5TF65BDpvHBLXgksyy4ODHUTK2kydcgSld7nlpdv+kpbFy6VKxtzqTxvKBt5aWEtuwba7nyc6w2F
G+hLmvXZdawifqDEXNI9XvmxZXMcuIHBrrRbHCAxU2+B+MrfDZokNJBWnW/czINSKOvG3de26Wn7
fojI1FjgzHZCXKUttLbdg6z/Vl8ssS2NF+xq5gNYUhg2t3DuJkHMW8NIiYpy3u3TkbIL37DiHeQu
bRj0OFgc8E9xVZfedkqJP7D2OBblJgK70iSHOZnuFfYnipc6zR/HaN6m/VNftBcSyLUpWxwMQsSj
PcEK4gBQXvGrrkx3FzUgQjsk68JEtu4rzIlAEzk/Zf8KWJ8FpMU5URUW93INNY+sRVk2zvmMrj7k
OYGoiO6yqEvvhhqaIdAC9fawM5iOmki1M8xKgIOGd/f51/h0y1lieR3lDJ1nhDF5qGaCTX0Q8yWp
9E+PDjx5cY4X8FL1ply24HshCsJG2Kp0UMVP59/703QTT19MlpnkjFO8jw6z/Ck7UMS9B8u1NtKV
Pivih0rzC/O09kOLaYprq4bY5RgdEqsLJif2Y+cWYoEuHA6G7j3VF75nbR4Whzl0e/qyxyI7Qrk8
Dz0B4nXtvpwfq5VnL2vYrNFeY0Xo1Q6QleJOCwFWeWH5rEzy8k5d0BPIbASEquzcZJv3jnymUJO3
YIKs3s+//coELO/WVlzwUk2FPMCasYZoTgVXYk1/mrGBani8czPnpez0pezz02wExlqnv3+IpGRw
PME5TjT4OUN9rH9JC34YSxLSbv5KzwI/sQjW0JVNWdOhgVXKWyOvh7z1i/ShKn6dH6+1KTmtgg9f
4GSitr0GO0OhcWs0fYAH3r3XweL8a89f7OsOTiiVl3cnwyb+GsMOxU86eZIoMhda+WtTsNjavWcP
NacYHzrfafrG23Y3ZH+gCLA9/wFr22GxoxtIOcaIpdGBobd9O+tx3hCKtsLXnr7YyG4FMS/pZfJA
BINGWnHlTenj+UevDMzyim0BmoPCW5cfC7TawQjzKTzfywySEMUlntk/dMH/nUqWWN6o4dWCZiSs
VI42baMbL+v6yB8aeD7WczLvbKAzQwIXipe505BksHsKbQggJe8UcYYrVQ3zpoOh41v1P86urElO
lgv/IqsURPRWe5t2tiyTSXJDZRXcd8Vf/z39Xs1HxraqbycpGoEDh8OzKFGcqwoqaKlPrWPFigX2
44A63cEqN/04dxVuEzkc7frA27qrvPtogK4bC79PmJcGFrQuKxd+H3bFoaGnefdkMzh87XhazQ9W
UELhrGu6HjC65TZ5UM6NiMAOBC1WxiGdygjsbia+7IA/djcW1Eo8cyMc6sFf0trrxDkYIICiSxkm
YNRB/Ydu/MBKPJgX1ok105SgZhYvPHd3I1R0zhJ2CPvri3at9Uu29WY76pK2h3wLtiPg1eDf7RQL
JIHyLaDopZX3lquxXVej79jIpcWZLc84Ijj4MVP54gbfc3dLN3ht/C9/f/MBlSwHMVNoaDeWPe0A
1YC2ZYDnDVs6N5mrYuUae4Y/A5rXNdCvrTx9pLiVCV18vj78K703L/Ctor2AqBKEd4Fuzjo7Sus/
NN2qua4Mv3l3d112QVolwRlKT6i5zunjksmwp+mONLDCKOqNr1jZ+czLOy3mVIoKE5ykwOVY5MG1
9L3g5WvqbJWm137CWEmy8UBkVL5/hhhUuuvyEbYZXrZYcM7juYwGCV3e61OyEhEmuJm4ydKnyAvO
WfeFkHtJb7k9ExAV/n+hIjHiinAs1EV7BdCjjHywe6JO13u9NtXGJtcJlRGedm5sQe/N7n9n40M5
/Cjl18zbQiusDYyx0wWWDcMXGwczL/0He/bODewWrvd+rWnjzC+cDlqOI/HPnPSQyBqcryPt/9zW
thG9xJ8t4QA+GbfNTKOpL6pXkTr+7+ut/5cWvrPFmWWLhDolsRBeccBn+og6Tv3SQ1tr30N2H1pb
y5SfRaCbk3BJ8lk5k38AKGIAF5rAJmeo6F02EKjMo9KxL8Hgf2KZlT8kTgBAM3z46p1t29wGPHua
vkFblhyyOu0tqGOBZB7yfnYeLV9bn6E7vtzXgdM++hIiuUHaJpBt48uhQ+IP/aJ+PrhNmz2SRehP
xVRlUINaeHaU3Lb37jC99jojn8ZhUvuO2fAHnqbm6+KjrBbKyffTcK5LiFpWkCq9J0kzPwk2ofrT
N/Z+nlF765Zg/jl7cC6GLSdz7uslCaKMpjY0ntxvvgtXSwD52lc22Ch/LGQ+8yHn+0riIgiDcntf
dLa+C/Sk7iYK5uAEJ40IKQJu9rZOTouTlMCVTPWd6hbrBFGoFLc9PtR7XI69e9ej/UkLF0pLndPe
u3kCjrlyLpI3tJ0wHgVly9HNfXEASo88+Jrxbnd9Aaws3X+gvqJhoq6r4DxBkD3JwG2CAPP1plcO
B9MvsRlk6S4NIJv+SFikyw5VQJf9zRZhbdTc1n7BOP3HOQEsnjpuDNmIE/Hk3pXjsedb18+VsTE9
DVNA+mss3zmeCQRVy74D1nqatoiaa52//P3NyQ81EO73PTbUSn/v9RdaQIjZ/XR96Nd6fvn7m7az
ahhaJoU4Qz3xK2TQ4nomG24ya902duoxA/B6VpN/FuLVZmOULvUuAbr3esfXWjc26UGyggWJdmOS
Dj9soDDCpWfPQgbDbcej6YIIB5SxLi1s1U2RPwwe+Qk28caLydqgGzt1qfoysVFdBE14gGSdKINd
ofsbo8m0Pexrh0qHouMqvUurr2X+Z7HK2wbFNDsEEwQV/mb2z2k9e2HlTtPODpqbuKCEm66GTj3r
zgV56Bx0NcTd0/k7DES2ANYrC8a0MqwatxsruLec/YtDpztCbpCIYT8MWynuyqyaBob9wpzA8lpk
Ju6yQOyyLe5VkmwxLd4HymNwjEjlU50tKeS2YzJ06ojtP7jTngs1UQbktkz6NkLhrjtkjV/e+zlz
DmBHWgeHDzyEHVNxDIrFOXjMp9Aqb8AUgJVXsS8hCAFMf7mJflgbZSPo26ZcYB8Ll0JcyaHxdNEW
alhRhHXqP18P/JXrtWsEfhuUUOLuILIFHVu85wshP+WEyF+e79AjlIbmjwF0a58hV+g/LNVU9hsb
zsr0mjSUeRypCtIlwBUPD19pDX9zfhM0AnNrpIXWVLPedZg4D7lzELyTB2F3B6/rXgORbSmkrE2N
sevkkP534YXmn0fxUzs15MYhK5ltbPYrabnprZiktpr6qXZjATVT8J0/dL5+qILgMOnpTi9blq4r
k2D6C4LZYkF0bkEQ92KMcn+B3GhGy40sYa11I0uAej6TE7ziYjwlHvK5OAKrsDE+K9c6alzrPFhZ
jwt0P8++HnBvAfa5Qs4QUdmMuwKpwsb+vDLHprNg1gAbyxI6xHDdmneQ1E/CguS/AVf8cz361r7D
2IWQ1lfwtcUuSgZcijoFX4Ucws0hjCX/CMV213/lfe4FLovGNiKEm+Yl8GZnr8pPdQeF2qC3VAiO
B5xJmyNKbJENamaSZ0lYNlsV37XRM7aWRC8jtFWRsSQpeaJ58ESFurN5tr/+VWvLy4jydOnrrAxK
pCyk3PkaSTumaqscvta4Ed1ekg+kcjv/PFiQPoYrAsRx4PF1U89NtfKkH2YMd4uERQR70J8+BOl8
d73plTE3dcr5Yk/5qDHmboPxaO+t/NGeft3WthHPknDJ+qHHfJL+uASwbAPXpNPTbQ8EpkglzfoW
Ig9ucAbRFvY0tq4j+Jsse1bQBC4P9SZ9Ym2MjGhIQaCdlpmKM+kpbqXOiXagQLMtzuLK0jEZftVA
8JjCMQVDGUTK746pyw/XZ2Blu/iP0/nmekFsNTuZTP2zjbzuo+cny7nhgt73XWOf/HQSGxvG2icY
qz9op3LwYaNyLvwiqvWyLwJnI2pXPsFU+WXBrJkWdnB2x5cU15cB2WPuPVZ4kLg+Rit9/y/hezNG
sFIbljYl+IEWjGkBba5b7zCOEQBgWo1+M12OSwbdZ1jP6E8S7pEbofvfbvxOScgkEXIJULcNclwM
1rL90Udx+iGZJHwfnFzeA6XK77qmDEI9Qco5kLWHE9tu+lC6YtlDSp7tEKHukVmWfUrTvL4bJC/w
FIniHlz3yqgn3Il1Mbz4LYMKLKH1brSaEprgsCAfS8QBY/YS5YGfwdHb9XYaRqmPcIUQp0qJ4Hs2
JLBLUl0B+NNNU2XqLIIk1SyZDvwzRCH8O6LAnIFXlN7IEVYWwj/MGVxnC3h0BeeqgEODIx+69MYC
hcmaYVADszsKS8Mu7ee7EnIQJ0g00Y2NcCX5M/ljtXBRrE4anNb1eOeS8k/+WjErKufmqICk2hj8
lV3QJJFZ0BjgNnSxY+YMz8sCn25hw3CAeB9umlyTPNYHTV5nQLWdp4zAIKPfB1m9URJf6zr5/ypL
iqfeMfNh+AxsMrj/5SPo2cd+yDcCca15I7HQFVIgq0TPIc8GgK3clZ065XIrtXD+u8K+F+jG9iqy
xU5zUgHlUjcsgozB8DSN+gBJqyXmZTFGThKQx4m1M1gBennNxrGPrSEXhxbmYS8VLOqPC+2bn8GE
2mVGp3ZftJzshszt713lCZBcRthfJUJmIbxcPThGVQL6SGV3rny4UMG+ZDhOFyX0oK/du5Ej0wUK
UAWnKpvGzzVeBY6Vbdkf4HQJy+Le9v5AMF882nVaHCCzEHxOFkdEQVXRY5M51Q4+x1CFgwFK3HYC
1dM+KMMEJnKR64PtAVWW9IHDVSOJun7OY8gN+HC9H6xjPsHshvYA0WZJl54FWj1K3KzuYGz2GX6J
1tkvUVZMshoCr7BT2cGL2/1B5xmOG1nq1sfZU+IrmeChzaXNXqD9nT/Nl4f0FNaUjw612xMs7+T9
4jHY0QVWQ48XcdFP04Ka95TWU+j7UEadU2d+7Vzifr1oIzx6iQT+LIE6/smXGlpugzc+Ye8F2gma
fY9WMFQfed7D8LJu+uWz77pLuROtDRgoPECOoqHLR1croFIbhzwWjiBnrvOfVlMLJ5w8p34k1CpO
6exXX5AtVA8QcMyLkGf1tB/GTkZ8cKDOXzTLXU4sseuEle4sEgwPvLKCLpT2FBy6JOf3beoUUQaN
6d1szfCJqCtc4l2V7f28mOCyPifFiaZOHXc0TXdKw1ZPwJkLVmxYPiCIDGFmKxkJbMN3/VAkEYwP
oNDet80+KConYoNqHq1S2PdJ5X9RwoJkpOO78j7nA8RaJHz4qo77Z80Hbz8twIT1eUe3am/vgwfB
trmE6JvDfOF6avuym+OkTB1gtVj/mFP4A5a93T8yv0ru/SG7rIqU3QfZkpxL2UGaJRv0fTIIf5ek
jdx7Se1uPJetZC//cOSp7SfTiIcLVGBDRvKI5n9sWNpmzsv1XXNl7zFZ8pY1O301wYc3K5dXryw+
uUv1BKmIT7c1b2QwQT31WeXAk3TIXwuUrnjzSMatjW2t75dBezNZHfCVKYO27lkVr53iYVt8kVvu
Cu/z+Ak3me56saDZlbmo2vvFk0rUk9PC8KNU+hswuWPouM3O9qt901f73k3v/EZsTPnKGvyHtcqD
vGjBUwzOgtQypmTMXqsAOjeVbOFSISXqDkNew0PEt2DDp6AYUok0v2sdAiGInrNvwFyP+4oqsXH8
rSU2xvFRjQUn/oBxHkWxy+0AbiVbUO33p/AfNqvN8mWiBRxY8CwcOoBdVK6CAyPfyDne7/k/9FXY
s7aBw3GvoIpFLgD0wtkiKr1fx/yHrAoaucwEblznKZ36PTSw5j3kl7FFadgfIU9wjzbT07mzWu8M
LmK3BS9eGzFj0ZOA113resG5pW1I+nyXLF+g2hXdEq//sFd7NswtnEuCc151yYsYevbAaJn9TmDY
tbG+1z7gMldvolZkNozYJ7xB9NmLcuRpgc5iFmxZpK+1bty17XlwJk6lOGd8hJtpHkogxmp/q5Ly
fqrsmXhhP8lEVfmNjsVopx8UbGNOVZupj5CUCSI2zfzIhbclarq2xIy8cFCdK+cCF/tKuk3EoWNy
1ycwZAozi1qnyYaAW5JDynAIvN9tSbeGcC1ojHDPbH/EOwDuMYuGMFzryWkvW7guXV9hK62bKGKP
4iZZJXiHhijcLoElaygY7DmvN74y+yaOOC2shpHL7FcoTYD+FcoMqEya3Ni8cZoBTGrPi8tpLAue
HDOxZLt2zPVhTBe68RNrw2OE94JXLpItGvW0he454fvOKQ/XB2et6cugvQk8LZxycGdcwLxgP2Id
g7C2ieBaa/vy9zdtp3a5OFWAbs+JOKI0/lhU7rfbum1EdGJlSuFZDq+Ki9wnpP3gtcFG05dB/fde
5PnGvU4ieWuCESetv5RhAOiZsr3Isx+TdOOleG09GhEs1VJWxEcEQz8dZoLeKHdBw/YQGtyY07Uv
MGK1STNc7GxUtxjYWRw3oSr4SMWnRt64Hk2wMOWl00m4SQJpA0daVlv60MBp7e763P5XYnhnBkyc
sE86h+UK7xF4D7UiblnkEfZ6dEchJLZbUv6jGdz2nrWsh1KhJyJ4wsBwsHHhl2gJdaxwtzhlcBDf
Ld5s7653yn9/VXAjyi1iSzlP8KRSTTPtaiv3PzCoHP3qBpbCq4RUTxRyijB/hqDPxk+urBOTwuu3
HSzmGMhcaUf2PUF5bYE147KF/V05tUwlZZ0rK9doH9sihK9IpiCzuUQZaSLsky9zA/vJ60N3Cff3
pvPy9zfbgBsk9dz4mM66BsNTq9+8K52Ng2NlqZvwaE0KRqwFWguituoyqqtm/LCksvlRQ68SQO1W
bqEkVn7JhMpB6KwRM6nTWJf1Xd67nxWzksgD/6Gy4St501CZoKmp6WCmp9IlniTsXbxx/inbZN4Y
q5V5YMYSzuVI2szr03jMx19a4FkghYzq9Y6vrFUTLNWCk8ybcVpiXe1JBz3XKgtd0m7pp6w0b+LU
aVclAahruIG7tDmyInX2c9YsJ2vZTHBW5tdEqhMXYnFT56PeST5XHnSBIODtn0sy3TZCJg6bwdXR
n3KU7SWMUf2mvnco/WLNcES9aQZMMHYzUoc5oA6D2t7hLfrrSOxQ3CbCRTwTjF2jghHMl6fusmwO
kydj4Vu/r3d8ZeBN/HWlu9m1ZjwLQ4Tn1Yd9eyJlTJr0pXCnjbvq2k9c/v5mBxKIXLuyMZ1seZVw
RWCtFzZwgvJUsVEtX4ktE3et02LxQLEGDiNo9w7efFqoCF8fn7WmL39/0/lFBEq2EDONnc6qIHbf
/a0m9nq97ZUzwKTFZlpNWQn80BmkwHLPljE/eSne48vMcXazWrDTYUYO139sJYg98v8f4g/d1E7D
5cEZDroR583HYKHfYO2jN0JgbZqNxEqNpdMgD0FiRXlkg7iha/0jkRrBTLaEflbygH9o5EXepR3H
Jho0p4rGrM7qMBPHhFSRmAMYc8+3TTszph02vqIf9YijgHYJPHadnyhabGBiVu6QzMieJw5PXjCr
UiBKJpqGlqrnrwo+P3hltXpo8PoZfxi7UsfQ+Gt+Eqb7jdewlfXGjCVQqgRWvTxbYtGO8hkPBfVd
R0p26JmCNRCZg1NXZu3nm9YbNc47yHcF6ZQDPdFrcsr1PIdF0hyXfHq+rX1jV3HzYQ4aG+0DVx7K
pkUV7mthb9FfVhazifqREBQYqINo6TM3LKofk/8jYfd+upU5rUSjCYVts4ZJ6solHjPrG5PjT2jz
vhZabcz0SveZcQfBy0mZUI3mUdnfXSzlyvoTSzw4Ycv99eFfiUQTEtvlbGr9VumYWzx/9sgUkDBj
goZeufS71M6zL60o2avKJ+pv7DArg2ZCZSEh4EtqYf1ONi74ej7YUDxNytsWrAmVVWVtQdMtpTGe
4B91e3H+y38C9bshhnLZOd7Jw02wrOcOLuyWExonwwzLNjEUUcHgUn19OtZavwzZm2OKsXzOitIB
C2Zwkigp8IpYtNkW5mRlxzKBsiOXSzEuo4rTmt1Dzijb4UFq6aeIqg+kUC8gZ4JLCoPqja9Zm2hj
h5Qz0ZClWFS8QENvxM4UIQX9uIiSHK4P10p8mIjXxZJZ7VqYDA857B7TMN77LF3CMZHNsbA7sREl
awNnnImWlWTQZy0XaFu/1GUZtdm35KIc/5zZj87wpGGec9sHGQHfkEEtE9jhZzH+YAW4Ek2x6/oy
UmDVXP+FlRVmwlHHNoCvQwaTC1qkER3KQ6Bu8uOCSM9lj3mzeJ0pTbgAHwAOVBrryAbSrpLJt+v9
fn8tMZM7h2djqhB52DS4G/bZ52qAruHWU937g8LMDC5RA4MTvIsLsC6KB6dQy11GpbWxSte6bpzX
FbQpx5z5Rdw6bejw7z2kPhv71/VxWeu6sTS9rCyrvracuBN49lXkPPFko9/vr3pmZmkVo34+wLc5
roP2BCmi2M2sY1Ha9+VAH5tu2E263VuZPl3/kpVhMmsD2ErtbkoCGJY3SZTlPFrApHYKvrHw15o3
Vid8TSyua8zC1NF9AGKJT1GtGRJ9W2WAmQ/cNky/4erkV3HNRX1GWqb2Q+fq3fXRWZlnM5PlftZm
I1wqobDe9IcOJnJ4D9PqpmoqM3PZugvUICaq4x5ZmMKbV+f93dbtWeu7EQDALLRuXvMi5p7X7yCj
bkVJ27obE0vWZtYIAQdlHoeBmB1Pc58e3BQE5waqcVHbDNmXrB6Tv1qxP0HrOedklvTc+DndW+Mo
dlXG5wg2M+5J13j3E9RSKJLW/p3HpNqphXi/i6TuoHOU81D7hX5mGnqzhQ/pR9jtJbtuzIPP1yd4
5StMkoxr24NvzeBGOo3/wPv8Syqso4aXw/XmV+bAPPv73mtrDrFxoEfaQyPojzlXv683vdZz+v/7
Pvf9LABAsYwFqmx99V3KKWrV39saN9aOw/GiCZtseDbX/U+rdsS5I8yCrgW7jdvPTIpJ33aVLxLf
iUEmtcOp039gKRxsLM6VYTcz+NrFOxxeKfCquXjHls13FbKu20bmsm2/OW7tgnhB3V2WvXge8sfA
/arKr7c1beyVlu49PPGJIrYW8AYjK6dWRK3F7sJyqZ0Pt/2IcbNs22R0fOQ7UBDzwg7mcVL2cBDZ
soZeGXkzUR8z3YjCqtrYpflFAsdV+r6RRfbpeu/XmjcytZHbS9aPgY7zYWIHiSeAQ9+wLZ/QlZAy
szSgBJlbFkLHHmhiMBwJR9WG/vznet/XWjemVyduCpYv+l57vwY9hsL97YstgZqVgTELBgvJhQq8
EcJwXqYPNZDAe1v0y0Y8Xbr47/WLmWyhAnOa27DxBbn17PW/+q47AHEcdv3ndihRg/l1fYTev1gw
s26QL17VU42wJTDYEmqI8r6KJvcHI6/Xf2CFx8PoZfjeRG8nIa7DlKvjsuX9rsapdWAo4h6QV+WR
UkB75rOfQ/ixUJChcOQBWanaOAtWEjuTQ5SDcdA6tQYXyoU9nQVTnQKO8vREs/KQ0mCvkQRo5+P1
L11bbMYGznJWZi5nTVyW/CI5D6ee3pruKxxtu9t+wTj/G0h5ohinvfMyQ1bBBfDu6He19zgFndr4
ibVFbUR7kE+Obfl5C8wY+zbY+nsxbGn1riw1k0Hk89YRYrLKmE+ffIgXZopHqebhnJKNmFnpvEkk
skp/zJcE1tGQGwYflu7mYMsQfGUlEWMP71na90Uu21h0Iv2kOff2gZWxQ8WCMFnS+eDJpj/PKdA7
VV07N9VgmG3MxqKpLNrGLeNsouFcqtDuNsJy7Xsuk/Q2KqF6xTUE+OLO+6osO/QrCZTWkxwB4V30
rqyrfZv9vL5s16blEjBvfsulw8y4nJDwZcljGeSvsuy26p4rQWdScqUYYCQvWn7mEIdHGVq8Jta3
691ea5r+f7ebqW25N6Utju36GUC952Rsv2RJc7je/NqoGNsFlS50wSB9cqb812x/SLd8yde6bWwS
ngcktc/QrtPd+f3TlDzaWxiAtaaN5ajzgqTJMOk4qTVguE0EYFHUkI1lsrI/mCyrHBrVXcN7DZXO
x44/l5d3DP+79L9cH++VzpscqyQP1DTrQcfVxU8NpawyZGyjfH3ZBd45rE2SVZpnxWCRUcfF/JIS
GJSOv/OpgJbiJ9vfMkdYWS8m08qxXO7hYtzGfaL/tG7zNyi3EEBrQ3P5+5sApb6YyqIvvDNR/DTQ
8qez5I9ZpW/Lf/8DKb9pHubnnZcNMLlVFJK6Mpuq54AxDdYWb37cNrlGrEqAAVuc8zpm8ERQoJHW
AdRp8ttqicx0firK2SF2WwOFW3WfhcjPLJDP13u+tuqNcG1rB5jMusdGbBO6a2rpRZyJZJc7Zbnj
9dYUr60eM3Tbsg6Ih+ePSuovqOC8LOwmd0h4El2OmDfTWxXOQFOYIsbKl4+TTRJICjh1eH14Vpam
yS1owA4sKw+bQlL+qcbvWT4CP//3etsrQ2/a7BUatMOyLr0LJl2EMtF/XWf6nOYjCT2rOV3/kbUP
uPz4m9HxhlaDwCO9c917LCxlHRzylPZR48BU7/pPvD+3rmnn5PAaBCYQUeBVA7+gsoSoR1qnW/j3
90fJNe2bBi/lTgJG+Zk3gIhkyc7O7qX32llbG9v7I+Salk1sAPPF8bF59sQL/TIL+ZzsZrEFt15r
3pgA1QxBsrhOGfvBY8BeRPKjYzftOu4/Pk1i6u0uQ9O5+4WOz5X+lLYvt83pZa7fLJtgGNJ2Al/2
3Kb8uXKyzxSSHdebXhsQY69MeY5TJLCRVEKVr/yZg9ilv1xv+j9wxr8HoWti27t64DDoLnQclAP7
ltskDWlneR+yYlIRpCjSXQpZ2icGW9Bdm9YCzAP+tICkHPF5mXeWz0YIZyvnmCJnjOATCpbvTJo9
G1m2cwaVPNG2r3+MhcA/0BL/oFpIefpEfa88370DrKY9pMybYvD8yqgjlgV7LtKH6ZglkVhsH9aZ
eDvwypxFFlRhQ91kcFfo2u7DFCTDnqu6Bplf8pBCVCTiuiVRNyzyiP8RvFBLlmFu996pVdKSSCD6
EjpiLthtMLtqwhpmQiEhdF7CwK+eXdp+yAv9S3jO9B18tPl3zR1nCjVebfdDDqpaA9GwyHY7sCav
z8Da5BrHieBFouosb2JISvlhUAsO72yq9imVGxX0td3GOEkqXAjJolLvXDJRgaUCPrwV2Plte5kJ
7ac+zC5GJbHfy/oxc8GOTK3P14dmpeMmsF9UnYO3DDQNIymyn+28OmVq2eKFrwy8qQ3elxf9+qat
4kZ5T3gz/BFUzX3nsl/XO7/WvLGLOcxSvdvnHlYuRLeCv3bwC8+0ty0aUwa8AxPBhqPHEKe9Z+/A
lQf1kuVBpEVKjtf7vzb4l7+/2c/qxkdWVjhVPNayePIzsGvDTjjLxp72frXMNR23vNJenMbtq7hI
ycXjwukO1TAP0JwY59/zYCGz0lzd5V3Of9/2QeT/P0gHpF2ywK/jZGxEiLdJ+ICSLeDT2mgZUZxR
LVCpF3Us8uDT4DaPVHcbJYWV49y04MKjeC5ojYV08WHUyevSqp2jP6h+I599/yrkmmD/xEOCyStW
xzMwNlCs9fN0hxfyCUxxN7njvgbD2a7b23Csrgn+zyDP5IqiavAkw+/dQh+bqu7Dmc0b07wSdyaQ
fwr8UQK1g+zHk3clgZwFG7/0Sm+ExdpomWHdwg2hVZZ7lj2Y15Kk7Q7OHjpqrLGKSj66e5J26afr
S3btWy5/fxuDXl4qq8O3LLDGnZ2XAN5GCfTJb2vdiHB4ApLBVcgTaVLpsGRT8ERIPz6lzJk3yrkr
YWHC92EG2A7LwtyzB9b0oO1TTrfUu9eaNsIZfKB28UrOzsrTWWglUx2qct4oD6w1boRz0HtgNZQw
DXddlLthXGSFhVPfpgoO4Pn/TyvkFEgzNJ0T+9XwIyvlsfQJCXV549ZtQsWzxIdFU8JdQLWm6jBa
MgnZxaXppmVjQsVBFWVT6uDc9LPXyWXgWX7t4LV+vfGVgTfB4sUMf95kmdIY8Cn+qxfJUkBFTPc3
9t2IXmU7fjMrHGoNlHZhmO26h15xFbmE3voTRswOMBem3oR1OSwQceRt2I4/vc2r19r4XP7+dkcY
OpkThtYXPOjl5blNttKhtZaNS0bmKDYMNnHPmTXtZn+OpnZLtHxlGzOB4R7qyant4LrbTDKNFAqc
KVf3pU22uDtrP2CEa1m0kmjeVDHrphAmZWFNIdamtkoaa0NjxGuu+rlnkN84d247R61OHdxTxHC4
ZclTEz6WDtJGenvB6MMaIHSHUkbOqIfdba0b0wrfUYeO2QBqad/fF9Cl7IotvOn7o07NaWXS52B9
DRdwShVmEJbOYPVBxRYnaOUdknrGrGri5HbpjHZsSfUy01zdd03+pwe6YkzGU90Ue6vOIcs9nJS6
beukJrAMql5pQsDfjN1cPjtjDQ1U+f36TLxv2gUDTaPshpuuYri8krPo9VNDJ+dFjN64m4kNcTKt
vM8JZTwkHat/JkrOMqTYPTpAgxrbSW868/H0///7h8KdFq+q1DnnqffNCZCw0px2h9HBs971z1xZ
FSYLrdVBYGk7cM5dpofIXxogtqD5Eo5k8wnp/RyMmmS0IncDCtX2Ks7Tttrlak4++2IB8K/v1F0J
2/p9nbF5I+F7/6JCTezcMotigbQQHpVqlR/aPJeQgfS8CMjDEa/hlRXZHsRNihJogttG0NjjiS/8
0k5qO6Z47YNI0zkohoMt04395nLW/VvxoSagLnMkUXBudM5eYhe4SbDx11CCvYmxhHxt6pYbA7e2
EMwELREcGkGVHdfJD+gbhUEL4ABMh64P0toaMDaHRDdLAQ0neq4r6wPMA87EhjhKlv6YS5TLE38j
Xt7f+qkJkur8HotqxFJLB/LJgwtQNquNe9dK0ya/YQb/BocBplmSpb+HD1L6AGDvVpa21roR6KjM
2vDCraoY5koebEjGb92Q3XQjpSaPYaFDq3hqteh5862YpH/08+CBFOO4IzOYjzfNsImSamc4BdO+
o+eBU4jncxGNaQobivwv8GVHELS3DpqVhWrCG5nlQsvH95tYQi+GBSy2SHvILLHxHWszcfn7m5RN
OjA5ZSklZycdqhNeHZ2wdO3gxtaN872fYCELjjq8/+gMO9fvIvhwffjJJbt5Z58wGQwTJNcsOCHB
g/HsHuv7TEVNF7J7fiqiZF+eyFN2J54g3NM+Vof5oXgaNsica9NhRDaDWSxcjtwmDuSPkf7oIRrn
3wYmpq6RydVAy2ICsKZqX35JkoFFaii/0Cm5Md0y0XHTWPv94sxl3CrAZjLnYNXj6fqErIyLyWFY
iqQPgBIHt66nYU0e6xxMBtDqbmv9ss++WaW8XXgpUbiKpe4/cZHc42HzMCXZBn92rfPGxYsnaafy
ji/x7Pt7FC2jNs1PBd0ClaycBiYoLrA75sPIxoG+jBvsvAKBnBOvDl3Pyfewy0gfG08H++tDtRLQ
Jj7OTvLWn2YYJTdpe0yd8S4jycYcr32HEc3jnMOHRAxApAXNs4LAAXXSKnJm8bEZ7b3Hg60sbe0b
jMN5CnTbLQXFD83LByKnFzJvgd7XptqI367VaoaOTQPAfhfq+aStIoTq8sY6/Q+h8c62RI0QHuYS
qTnp7FhB+0Tuc7hBvCR7mErvijFMfvsqrB+r5/kx3/+Ps+tajpTntk9ElSTyLdDB3Q5te4Jnbih/
E0gSSCCSnv4sz5UPv2mqfGtXAa2wtbX3CtmD2TiqV37SEggn5pDIycc7FflJu3NJfk7D5zbGEgGH
YqVKO3irneFtiEvUzdTZUelvlLHWvnuxqSvoSI0Zx8NbTIXOz6UboCG80VZau88spbThHl9xZ8bB
ZpkaFn0DZL0Gu+ePs287D0E5tM/2pNw76bOihLxb7n+ZGka+EavmF2iT158cwbcf/y5y5UDEUlPj
R1L+k5qnuoNmy8a8r6TKS6yaZQbp+JYi56khu0L+R4ZnM6MgVW35m/zT1P5gNbPFhne9rqei9rAP
Ge/yaMjF/J8PFdFvADW452by4UlshbNjYhP8ziAp9wtEyaQuZHfr2LLfl2VAZCKH4FkGTP10C4mx
tkbgsyO3T72kn0oLdCIizpLLbuMGsRI8ltrjSgy18CqYPkpbo3ic7qbB3ZjMtUcvgodOdTP3fW3j
9ohu7eyON9qkG8XotdlcRI4szdx8cjp6mlrfzBCI8Ng3z6+CWIghiDyIQsvdp06IJTAuaCcBSwIc
puDf//Wg6soskVx/9MqWXoLiDG+tmghuw1IhPAKb28SWTu86UXy5/vyPYab2/wDjqA473bQQNofE
b9KEtkbTfISYYudb5Rg3/GvlZkdCKAbQqT6ZxS6hcjW0d1qb4cwAoDBxhx7P3siPV67vS5lriOHO
dtDY5lyk99IJ94OeIt//EoZzokl1rPuNhbtyci8hc6zxpg4ICJCiZ7ETlQVzWhOJlp9UAxAR/Vxu
vJS7tome0TLDndERfhkFndrNdvZj9PuN/GMt6V/i5nrSy9CqR3qyQxHN1neY9kXSnSK3aaIeHmaq
8nZAhuyBookAk4+88UY4IRALDxAFPgU9brMyjFGWy6cnLrZsfNYGdxEVpryzU2i50JMeMxIJC9or
ZeU+QzD1VohK7gq1ZYC9En/+1SLfHSZgzssabn9IXroe/OYQ4gZOsUkRWdm8S+CdF0KB3gmhqwZZ
joiSObKnPp7QQ7m+d9ce/7YH3n18bZl+nLhBwRAi2FEzdhCkL2/ScVMja2Uelvg7e+7dagoI9MPL
r9TXEZ1+2eYnSqZRm3+uA2STxU2BMjNayA5wEengPVB4xI0UTGE/F5mXAr9dbfXakiI9pQ5us7Rq
2zjv6s8Ree2l1YCfjTwIc5+eXA8mBh14yShUPmICtqpeazO8SBcGahFlE2POIW44mjfJrDP4l2zR
MVZOyKXjgLQMbLWt2Zw15IFYDwJq8AAHgp1yt3by2hsWOxl9sYbU8Bc5jcUEPaLqt+r5wzCFD9Oc
lxtH5MoeXnIw+jpr84pw1LjtwNqXIWFobuf5Rk798R5gS+ymWzeqCJkg53LK7Kjxm0NV1ofKRwWm
Ks9TrzfS64+nmi1RnBIXNBHAjuPUs/w+DcaHYM5hZ5odrseKtZ/x9vd3sQKORmEGA5P6TKu6mpIC
FKIEHusQIQzq6UJHZu9YFYxb17a1X7PY1WQOWzUTF7mXHXRR5aTfNPrTmTttCXp8POlsieykVQES
aIpUvWrMd9ttvqF9tL8+VGvf/vbKd0MlGaF2y0EiBpY8dvlL6uN0r7fIoGtPX2zpMpewrhCMnXg+
77pxhg572eIisBWT1iZ6cdOHIYFFewpxZ0IB0vX8qKuamHl/izGMHLrVxFz7FYt9zWaYAzi49p8D
C/BOU3TZXtS8T1LSio1pWJvhRfqOS9c4jJ7EPhsU2xGZmcgFOHPjcrDyA5YwxopNOegsNTn3mWK3
gCi1h9HncxJmjG6kiCs/YAlnzIvWdw1UkyCLjyZpRqtD6pVP19fov7vX/14k2RLNCKugRmW520L8
J4PgrGpauhNU2zikdQXmjAXDjr9IUoM/Xa6aSE65ONXjmD+5dT3xqK7GcZ92ln3jhD2iM+iXX8Ro
RhVNpqp/+n5fPWRhyst49iznAGcUeWbT4P+9/vkfZ+ksWISHWlVhNXUWO7UDfDuc+dWp+fCSwkDr
rJquTuBNNA3RDNbOpxJp9j8Ays7vGNqq9CQNvKwJKcunQEM+WqlAbgTwt2//aEYWYSPUHOmAwkEx
E1BZ2y4K/R4SRs9F8TnhDbbEUGpm5fjonJyJ9u8nWNOqIY+vT8jaWl1EjaDyAg3KTA1JEvWKBPLV
egNSX3/22lZbxIqxqDgq87mCliiI3j28aO4GlZvnWWm6cY9Z+/xFrGjbANW6EmWEMCyb26m3STyH
g7UxOCs/YImYTCWtCdeWOOdtc5phkBbNHZxUeviGXB+hlaWzxEjiilcN2mAfyqZ+JTacJ/xgOMmc
/G6gYXT9HStDtMRJ6jnozIRAdBZquBu74lTm6f76o9fGZ7Gb7dH4fTlBIGxyn0b1yps/U/Xr+qPX
vvrtle/OYltLF2clrtkKWsZ2ae2rIb353KPfXvnu0ekQirHTwAeHWTHct0VjYHCUik+uGfv/P72y
4Y4soHJyniYQHOw8iKBA+7Xx043DZeWYXyro9thGTLJJnwtfnhzZCkAisfwFrvEQBlbgQJDD9XFa
m93F9oUWjLBkAD1X3zIPjmfKyEh9kZ7cwMmsTfFi79aVSuEgBN8t9EGOddndOZbYferTl8BIXmrb
8owtz3kvjlmQfqlLdhps+fK5xy/u37Z2+jAPMlSip8r8nMk41CgBVXU8Byr7fv0dK/O8BEjORHl1
ELwV3WkdHESYu0loU3V2NBRcPC8vvlipF14+97LFRga81gsr12eneSjlE1cFiwxzdNwP2Xin2qxJ
4GG95Rr0ceWRLjOwNrRL1lLSnaeUw/eI2A5unYQQdixqv9zPMq8OthUK8HnskfGd6qb+8frv/HhJ
02VmVlWQn65DeD+1pd7XoL7HRAdfu25LAnnt+W+T+T60aA5Ja135J2/4OfQ6O+ii8Y6GuVs9849X
BV3mTzSzmZOHIOwX+Ut1Ft3Puskiyc+d3lgJa7/g7e/vfsHMgFdTvQHhuJ6/CFP/YQOtokyln0qW
4O31/5/vkN7y3Ao/QDLYm/HfnZ5jYj108+/rM/xxUKHLVCks64AGRjqnwfGe4ZJ0qJwt+aq1sV+k
Sk0xGNJMDEITvEoyX4c7Kd3nug2f8ymF6m29qX+8NgmLyGsMrNt6WMnCN0k0SVjA7tCVbbXzrWAL
vbw2TovgO1ru2FhZ5p/G3EINeIgFlPA/NQXLrCloiqmAfY1/ghPhTeHZx5Sx1+uPXhmYZb7EwAMU
dAq9E2fOXtnWzof53AAnw889frF93xShqQ37Heifje3XrnF5TMLZg/UplGmuv2Jl3JdeEKwLvLQU
rTkxJHpQ3Dm607j73KMXW9dOczYMeWdOrkiHExuaN/of21ow/1o0/3vNof7bL3oXGVI28rpXFFrS
RSa8yLdE/b1ggXkVQMCSpKsD9V8zwpA3Uv3k8NhB1kYj4xsJQWUAXh+gdMf+VIw6O7ea6XfIiEMT
q0AxZ+Nm/3ZYffSBi8yrJm5YTyOaB6SpJ8ikZuONqXrv2KD5egHgbksXYG0RLuJA29ruJKVAVQvu
SRGl/LvLmsM0zRvzuBJnlgYGvPDbqQSW/uQOz5b3B6rukPP+WRkaocv4qasZ9Rfbv+iLimhByAmu
Zj8hRX+fD+OZNsBJfWotLhMwmD0zpXMbz1f5vdHzUwaJ3+uPXhn+JS2FZo3yfGrsE5qV1o9ck+Fc
ud5wZnk1/PncKxZxwKp04zo94q8zpr99Wt+6UlmR1GQjzqygAai3yLfSrKsA8ArVOSBUHSA3U56a
jk/ljtWivOszOJVHRoQlgE0dJJ9i1zjDWQWa7lK/0SJu2tJ6c9Cp/G/S0W2QzKVn3hgoFR8jo1n5
CM9NOSRBSDKRyN5Uca35/KkbJV3i9TMgvArGvenETHB2rOCON1tY0LXJXazLuuAoUKl6hnap/Z3p
EbpKRX1n+/Tb9Zn915n/IEgssfnD1KTVBK/ak9XXbZJJ3h7HoGaXtsuzIy7ffULqtP8WGpTsIuin
1nEt2LSnOGhuUBULH3FO6p3NQZAf38AFrUXE3vcBxhg1Yzd16nQbl4yVMLBE8Lc1qzMxjd25kpfK
t2PhWDtCbzMpd6m75Z++Nt5vf38X1CGLVkhCQ3KC26GO57zJI8Hgn2sYjGCvD/lKWF7SXgrSpE0L
ZMqJOywK2ns2KrRCH615Y5zWfsIi7FvCtvy88cmpYd3jlMJEc+DZnvTix/XvX5mHJftlEKp15YBQ
qTvnqQyG35Da/q8cyd504SMr9Ma9fiUxWNIpppnl8G/K2AliM0XEe9uOGSRxNyZhZZCWTIomm6G5
mrvTicsfqZFxYM3wSG42TpOVIVpSJyDfH3SV03Znh9j3KRSau8b7pnR/rKChoLNmq6C4NkaLFMS3
tcjHmpGTG9TgydYWP6C5ZTai8trTFwvJrYwQXGGiIfP6i7bpgxy28Hkre2BplwFZihnuBc18akWz
b2sR58O3sWM3jti42K59++LGkHIYLZO31SMaeDJ3TuNHYMptLM21r18E5ckUvUXIUJ5r+YBCymGG
L4Dq2x2I8Lvre2zlDUuKBOrBPRAHAT2BuAZFPQjNdBcQf/YWPHCvv2FliS4NH1A/Jw185lB0cBDx
9fjoNOyOZe1NNuY/etF+cokuKRN0crt2rNLiDBNfExXImeMw48PnluiSKpGHLCNNZjqQPeTBLYP9
1GzJUK1NweIkQKNVqgG9mfNQhPdG1TFs3Msom2EUCt2G65OwEoWWAtBuYRsypnhH3Ta3YUDuA688
Tm77qWo6dRYbuHTcgFFpTydgtbt9Tgp9VNSzd1kp+7iCzfjGRWNlsy0JE3WLpMwvvALKrKRKlN/w
2Dj5Fp1q7emLrWx0n6aSsTfkBAMuxuYm1mhNf3IfLPaybJkH7zuMEaZgP7q4QcMcs9GPjSh3nbVx
JK9stiU5QlVv9iqemk7Qc3fOQDGKe98duqMFMazETKXZuc7cfi46LekSOstGKlmDwwf9+l3ZFC8T
2uzRaNiO5tbh+spdmZT/URT2yrEoXDadTEpvMSenhrPL9UevbIqlnDAhVhPoBkoMsKb/Klvolrf2
XYr2xPXHr335Yl97Fg2g990XZ2ple6ODc8usjS9fe/Tb398lj7RyrLax5wkrtXosQ7V7U2P63Fcv
tjKxoNVT12Y6wYU9Sjs/8YMwuf7otcW5uL7XHNAnOsniTNhj4D5bUkVli8Z4pqJMD7vrL1mb1MUm
7kOuVJ3i+/MQwDP5zMdqp7j55OgsNnEDo+LQS7FkdGibRLeAAGhZNBthdGValyQIt5uFhpEYrAEH
Jxls51C61uci55IEIcE161JVF+cGJ6Q1+l8CR2509VZY5HSpAwyJDTvjmd+fZT4mRSn0LbJeJw6r
cO939MZofu8V/d+S5gowg4JtzPTaaL2dp+82AUoPApQHdzzZHg8PdgNHBl7JLcvVlXX0z2/i3dOL
HpJeeS4wYM1fgbN+Dg/WJr/pXy/pg8vwkvYAfLHvzN1MTirzW2+XNkhZhjSsYpma8aFLZ/7XBWry
4NdgWZc9GY7zLNxbPvbTF7B9QuiE1gY+m2EY+W0PE19rcI/VNGSvI6jnO1Nb9KZEY+exK2ixV/CI
OQZ86jSk9qs2gkAwPLd8N481EGiHynC6p8oCrcvxrJ22qZcwTv3L2KZsB1v28ij9Yqfd+tcMD8u9
y4PsAq3YCbTB0GtT3F7D8jBOk3jJ2EQOJSRuYqU5bSKjpvTsDGP2nQRdeOQqpEnfc7OHZHeagIQ4
J9Q03iFMlfdUa9v/zgjUdwobtqpqHO240KU6UBKUUKGjwY3kwZDMzHQS9WFq7Ww96juLSMRtkjob
C2ulTbZkjBh0pooi7YpzZSz/MPS0fbItVT9K4H7OXGJALdawpIGExE07hVtK5mvreREe4epi5Snj
xbmg4UPrkwvZDIrBxwXaf9Wwd4sZHtCQsNdQTgQBI3YyFc9Nt6uHOTJFDv+vLvK9z+7KRYTUVs68
2gohbDu5ILGKojl4M3DY16P7Sq68pH30rENeLKfppKbsa+fnZyXl86Sa+8mpP3ehW9I/oMNFmyzF
xu91foFdNepQg5NtJIErc7zkfhQmp7aaWA89Z5AWUOVqEhs0yo2FuxKzlhyP2RCI7JlsPFeQJfrC
c2XBAdktBgF9WN5vhPu1l7z9/d1aYtBNGDEi4yk1hpyCks0HHIjDjqu+3Mic/H9siw/i45LrkVcN
REg6Jz15dJbVziOtdRm6MD1qJCeXEQBLgBT9vNpPga3+cuDZyU1nhdNvIyUgAb4TTsDVsV7+scd5
eoG4uu6Ok2mcMupnXbzMcBL++QbBO091UFXwcfYC+K2hZGvJHiRH14Wr8NAS50JKy9/PDWNHiHvL
nWe37DYzerrUZeNddECLM8ea/yrtatp3lZ1dfCfI9uPsiUQ5xHrxXdK8VgMSHU+TsI/efv6lTmW5
G4ZJf8vB4ZBoYTooPHdF1d0DDgBGxOyLQ0HbeRfmsCJzXFYhLBTlD+5itUy9SPepREk14pZXHwpm
4HQyV/NDwKvpAHUQ/meEvfCDgurIhXS6PPG+aHe24mFkrNQ617PjPFIL9phRUw7i1JRZhxxVjfdw
fYRAaY5G2Z6Oqdh7s64eLJCtdmPmiFtv7psfEwD+ByJE/pfNHbu1efut1O5w6PL5hlXd3TBDEhdc
JpKUlpEJcGL5XgVZButKKhLTBPeZ3916qayjlJgXNrlewpV+bmQv40E1xXEkExC6UD49UVY1ezgJ
8ph7xOzdrLmFfKiI2kwcaW5uIDB55G5/AxdzGkEJ7Tesfe/ySX3tWl7sbc9toxJYlERAojpCe8rC
gcmeha11ZA02idrKyQ8iDy8ifDPc9sMXuND8ItSt93UnnShQDFiFuXi0uA9GSS3muMzqb4AxFLCV
UWdS+WXs1CA7FSjpAi874zVQVoAgZRXGQs6/qJAHw9o/OnN/eJm6+G9K8Zj1G5R/XWCIihvGHJZ4
IeljNlivOgSyALV4k6TNOMbSeID7Um4iy3mDkefqwRXGSTJLkgd3gHWLMwNK3hTufp6ah3ms21sS
8F8mrZ5UX19qhYp5zyf8u2Sv9iBvrcb+4qBS9VQS97WlTEVUcRUPbg0CNEGvZa5t/y9p+YPtQfzK
ZsCoF6QF9duCSltvivAE6bMGCGorTuf6zWXdUwk44M/KgMvWzPUNGBTWceSDH2kR/p1msKqdrHny
awuatLCClFLfem72Grr8abIl6mb6K3A936re/Q16HI9m0t3S2v89kayMXNKGcV5oPI04fTz35OD1
gYnqIC1j1+G3KawGE+qAF9YWALY0Hv1VzU2sHWuIXEFKZDzqPq/nG9epnqwRpY+Kfx+ELGPat/tM
hXeCmwuZ5Y9amLsOZtpRkw2n2sYkB051a+eoyAQVYbvQ6dtk8OGjwWu3TeBYcA9Q8H+B6z5B3PGL
zByoIfqXzPTQKiT2nTekZVRC+guaveFNDw2gVjcPrFZPTJs7j5cnmQb4hf18LEyAfsv0RSn7rOtw
l+r2Lijnr6zE8UMkPOGFk50cr37Muulo5UiiUmfPwfCA4jKJ3a7ZM6mgadQBWKzJ366kL/DQhg+j
V9mxHbRYvkN11/pNeyQ+2mq+O6ZRhtJrpNpyiHvGHkgWwvGmNLdtGvZ7L5y7hPR2Apn9ZxH4SS3q
NhqxnhDT6I7rzOxKIn6LXNyylNxjqUI/c4Rrn3Gc75lIkzQN9yH8IaKGykPaZmhvsEswty9QIoWH
ewACZCftxHdgbzuxYDc7ze9GVa+w9TlUrQud4QJZvQtnHOgUH00LbWLtwRdp3rklcl+txzEiXOwY
JC8vjkvSuBTysc5yL6kn4sZ+OR+l2/xSNv/PaKSlo+zzGBXz19SmX0ubd1HRUgtmktNrSVOA+EQG
meNyyNBaQn0mICkyzWx+CGl+IxEpnLx0YwXz5yNPwQBOm/SukOHRHoy5QQt8vvPrmkec6Usq5wfL
DudoJN43aWEBiTocL2p2o5nNF4uEdyQMMerzrk71s7bZz0pZ9nMHtaVXUduYH4gIRR0ri8gZ1RnI
419TNT2lHjuUMACUVp/d9G360mOBRMWs7iYESJwk01+L8DsvY19HStHBZOlhDpGLjyjStJ57lqn3
5IhJ7OmQ0Yh6zddiFjSqlCGRVlzsg5H+oK111xf03OBSERcu3XtgrN4ypzI7WiBu68zfSYMrKuzI
HxQ1beKK7CbrwqTIUBESCguxknB0hiLLawVya2CsH31Lbwcn+G1odpmMc4OA81+lJNYY2IVB334L
e/8HgSDKzkn7Q+6UX0NoeaEawQ5OMImoI/0D6HEkrkr3xpaA97vtfNQ4naNatcPBRw8zsqG6GfHZ
vmddDu9ZcJxzZV5TZ3xWJCwTNds3bdtdIEXMorToXtAVA9wOAJfYFt5LJcwNUoo88gdyS0IEPY/0
JHHbatzrkv+xuzKIPTnqOEd7Kur78A9tbR5VnnXn+QA9BeY2sNLfpQVrrYEAWN+XwfPg5o/wkH1s
XXxblqIbISGrJW3RxGXB7XPLQek0k9aJ4elDhtUSlVlmQ2o7/88dHBWZDif8HFhjjMF3okaYRyhE
whmsr19Y4ZRfLLBW4yYfHwCPeHGNxBVluGmwriZWVIjSCi5rtMCqlriBDaSCSCCDGLYw6Xfd4nBt
g0pgpYqvLGzvs7G54yVOtLZ5yiXf0QFXt2HMI1mYY5m7/rESGv7HrvfqF+4XX48HIUor6gCrifVs
MzgAZmkUSLqjIn0SgA2N2MCxQwqKUk9zrz2ukq6F8qRsCRyIadeAbtI3kSNZH5XpABuVUJo9Fs8U
DVDknSwH+Euojg0hidGJf5yRXEjl/PYGsGBzi0XDaOkY4K36zUf8iynzc9Bi88m8sSM+OChJ4CDJ
DTi9OhAH5VJIRhv7m8zpf43jnWXXPNcDlk+dwyJp6o+s8nBlDoEusfMYSqgqwoXGjjNcOkf4KEfQ
zTwTArdJnjp/8k4jaeztu6zpswhmi0h1ql7sBgk9q9ny+H2hZhoVqQ52HQw4d7D6va9T9YvNIYxC
EY0jPxTyj+PS0U3UCN4Y1rgsntOy3fujd6DIX6N6hEGl7+9z0X+He8KL4n4Fn0pzN+jxu4R6lvLw
84mVPlFHBDFy9K9BEP4o7WKMU6iRNx7oF2PQYaJKYeFcb/uIqPDVTN1dLZAEp/Zt6QGA2GokG4V2
4xQFgb0H+QTYxEkXKtsw4FCPdUqrM7xnsTgC0R0yMMAfmE+9Mco7hEtdZZgjVSpY9Zae9au2g1wk
MDNu06StMe45itQpsIdO80DMoHnk1m0JHvSUvlFqwd0tJXEIJOYLYmIPWYCIW6T4wC35/ZQAxIj8
AIzP5jCXRjwCySrumGMXT5Wus7tK2c1zrhxxqCy3eHIobtPoBnkyjYXlgyPiVCS8cBOo7wPL5C2x
S5RFbCQsB2HZ/aV0wvG3V2WhTPKG9SrOkYkdaUvbG66sDCNGgVA4+yhkjpEkqf9gGwSajEvObwyd
R/cZ6v6yjsG86L4Vbw6KygRQjuLGGmikW6yJJNc0r5La8UoRBWk6/KKd6e9TZUDWm4U3Xgy+9Lur
dPjr+r3540sbzpX/f2kbfARKSXoEHs/ajzkHa7ZOpLfVXvr4Wk6WTErauYYAsTOdujY4wYLgsWUu
ctnm5DZmQ2Xg45szWTpi1IXoy7l0UJdGlGwDaNKgxHh9cNYevSgkArsvZJHx+QS7mXik1jEnW2Ib
a+O+uCxXRTCGsoZYlayKvxNug3Kqn5nXJte//OPH06VYAZk16zrYOZ6nof6ukHI3FjuqnB0/9/hF
RUqTHF4RPoOqjaceq6I4Vtp+SGX6uS4GXZTqmYW0Ff5h+Zlwr9t3rXSS0FLeRjH94zVJlzoDkL/P
/Kpxc/QK20T0P3l9X1a4TslpY9msDP5SasDuod/RqQbtI+5+Kypc8Oe6+DF5fMsExl97w1s5712p
pbByHgLnkp/bKePPhVtLgYyW5QeCKHcUuGTsYQ6p9qaExXFApnQPDaXsEFb4nS3sEb50ztAeMyHp
kbSdemBKDV9DgPMvZa+nILbToL+EQ97TKEyzfIhU7gzFnjZvmfhc+ZEXuGU0w6gqKe2hTCBWVl2y
npmd3zrO0SW2jYPCHtiBz0F1WxRDtQ8DgPCdabQjlNDFHuwV0BhtSe6E1/YiDuGNsQugaWF6Jwl8
K+kyJu6BV83OxvWLY2CmKoEv7BBxWo7HmWXTvhe63PEpg7hl1U2nECnrpRxyZ+9MXO1ZMfwouSmO
jp02L2nJm8No50isattBebatEwEnryRz7OYUopKeEDTmIjuDII2e+uwhh9jYzlFBh4KujaRmSuW+
D4st85GPS68kfAs67+YQQo6eRLEb/shcPY1D9QAf9W/wGdiBtnJCt/+oiHr61HZdakfwzPFNq9A+
GonzOvpZMqIOEBEN1aPrL1gpjC+FIwqI2QvII+RnHuQwRU1PgV1dRj0dcGV7LNDHhi7AQaXe6/XX
rS3/t7+/GzokQIKBg4zwU+fDq8Id/rmQ/2gpJt9ff8VKkFjKSWTelAcoGOXo0VpgvaD4tyNYTJFB
aQQWs9743/X3fLwKKLH//0/h04gpr5oReYNzkw8lixqWPRHRQaO7+lrjrgHVofmTgWkRtlneBhLA
yPE0Ol+Qm8Q+eQjLLTzbx4clJYugrQYLZ1qNh08hbKFTB9ncJ2H0S1WJwsxemVILCHox+qjrNME+
yKatjfjxh5NwMQWZr2hlIbxAuiUIbsaizqNAOFuKwmtPX4x5hsOGWwI4M7+ZkTdrfy+bnm3su7WH
L8Y8LatiZDMBqqNok2pqd5OTbZySa49etGvqwOR5SDvYdfGB7HM+/G5gnLu7vur/SUD9bxmfLAln
cwAiipvZ0HWA7NpeFUF1UvmoIWbkBxGgqfRvb5UM5c25DHSEijVFngzeBwx3ZsZe9JQ6N7bd0LPr
K+eFOQ6uYdc/7eONT4LlfCkbwtJ5BQlUXtb3CAP6zISxbrt0emQ85J/KoEiwmDlnDgjhgHueW3Jx
+KXQKHWaaWN4V+ZuaVszz7mhHZgXJ52aRFpDXPNm49EfQzXIkklUu2SE3oeAvBr6GyVzbmZ/fELb
4SHkRWK1zpZYzcpPWNKKgJZks3aFBJ/TgfJHnv906i1Trn/4gw9W35J/LU0oLI2y85k8ypsH+Ls8
2CS58Zr4gR5zXNzP4sYboq6PTnMexfTPs/f9uXp+Lg/pxij+y2Q/+oK31ffuBEO6VOjOwxf0vQ3a
QIai30m3db3LSD4nTUBUBIE5+1Z1kBWQZZk/9LKufwvt8g2Mlos3ffAFS96ly6twQEsQY8B1YpdP
yjF7Nf25volWZm+piOHN0sDfA2gYGGQ/Dto5iJJ0Gxt07cMXQ4eiiSUG1BLPAVwK3Yuvb1Fav/7Z
a3v/7ZXvZqWYPD20M2KeI/2/df5Gua36ixUIiOKlYmNsVnbQkm6ZFW4J7Rd4PqnwOYMme4GKS4vC
RUFuB+7vrv+StUFanGkSpQh/gl7r2UbT+ndY8fy7jc5JEc35GGyM1sok/7ucvBstHAmhq3tMBFx0
AHgoho3b38q3L1lttUJTt4FR9fkt6Pv+Sdb3wtlSK157+GJgSNVUbo423KnmRsRj1o27rgqqhGlK
Nhbo2rgsTpCq7Kd8sGHdHqrm4f84u67lSHUt+kVUCQQIXqEj7TD2zHjCCzXpIBFFUICvv6vP0xyu
cVf51eWiQWFra+8V+s58Ie4tDN7W269OjbmEMNXCEdiV9Z5Hqr5GQ36pm/Cft1fN1puvzvwcIckn
Be5ly9w9jj3oNhN8HW8My+uZLlnzzyRVixeqUl5aNafL8seP7no0fev8Y4WiOei6N5LcjY9Yk9Ec
F969qsPymQYz7uZhQce59qPDu4ZorQEQ25jVVLXyEmrhnaVAZ7To0PJ839NXsa3jSsgS3skXtFer
ROb1BGOX/NYMbI3MdVX9tWFhdGU6zl0Y5QXei+j0t0B4N06TrUdf//7Xoz0byQkq+C1Ok/6xH5eP
BdCPNwZlIyqHqy0LJZyaMwu5tMj7NKMuW1UnzWsQ8KIbK2ZrZa427Oy4U90aqFtB3BKtgDyRfbrU
et/Afwzwu6I0NyLm1pesti/vZgrNMYkzt+q7fyIGvMNUiOnR79AlgCn6cuODNsLE2kkH2keF6mFc
eCGLfI5b+jgtZZZH/vPbq3TjM9aEvYgDCl93dQeIzDcdOw9wikhU9d3M/Ze3f2BjNa15dpGi0Ecv
cb6jYKXQ6dX1bl7qG4PzL6TqlcxnTeuamNZyqmwHIJrOYSM4NGnkweuWonXwwBiHcXMcOruhtiBx
TmU6cmjdqKovYLbbzSfn347J0jWpjbr4roIlzsPV1Xb39rdvDe7173/tJHcCOKmDk8dliu9LsByN
n87BXRe8T/OOrIlhhV8YHx696tJObZkCePV5bpYOuB7nBkZra/JWoQCWGJ0oHCsvCvRNv/UObT0f
3jc2q0igwrgGNInJi+w/1eW3pnzgCL1AHNxYGltjvwoEChRyMDwR3N2+Cn44mpFTIHC6otZa7jyY
3tyIA1tDtIoDtp6krjS+Y4Yb6jLHKenlDRz6Rna5Ns0RLKI1v5poqcq4Tx4U5PY6cOgvKOvCuK4s
nNRt+/HGeG3EmTVHLA/Gegnwa5egJyfHZ2gIDwOD3RTsht6e8Y2RWnPE0KUfxgEYpEvf2icYGwBm
Nj+979HXEfxro/nGCb3cdzAJ3XwAUi3x2lueeFtvvdrDYoFhpXXnq0Vw1R8KxX+pWbxPhRygh/++
d5BrQA4EyCh5iVr0MLYmsQBtQFA3uJXBbuyDNSkM7rCRbMuhv1hKL4KIOy927vqKH5yQ34gSG+t0
TQxbRlAYy6VsL17cpG0H/jbpngYqPxFvep79/Nfbk7xBQSBrYhhIHhQFvVFdaqGeYu7DMA9363iK
drUZzlc5lNm3h4o2zzq/dcxvTf9qezt0RDlczAgjqFHvFRQWk8IHWPTtT9qanFWSXg6ER6XTGCA3
A/Oo2YJycVXNO+s60ec8Fu/jOZA1Y8zATDOGwHd7KSa6d0dyYjY8c0HfV19cc8Sg5MJK3MbUhY5z
BGPHAQhbGBru3x6kjSlYk8N4q7FLlqW5CLmkTWuPdXGrArb16NXmBpsA1AioEFyk5mcq3D0fuy/v
e+vV1vYbvhjtjg2YqtMRAOoDW/wbIk//erS8kvWsnXMcQS2ZWixK6JKrXVXWVRpzbO8QktDpoBz3
bupac2JsphnrGT1VBgDaqKyKMyFjtO/jYTqCLLRAg75wfnL4lSZFHIh73yiV1mjFfSStp75opyxP
8DYAnpHl5DxVOVyAwrk+9KUl+4AzeVhABkkGK8LngJH3ofPRYPxvWFS1jgDsjTHjNaAgrdnb8hb7
auOYo6u0ABaAjW4W11wW55MX82ThsB2iN064GO/32rysgkUlXBvyGiYhCliUg1miXQ78SG91DTQ5
7PU0c45Vzrs9r4Z3FVfhgHa9CP119PVi7sjYuOwMymSSD48lv7GAXx0pPHh1ptK5yLnoCTtPJTnA
jOsQ5BPQM7ca669uPTx+tfUCaEFB7UEGZ1Y3zg6Lzz3G4Xjj3V+Nq3j4avOFeiTcDIadA/rcu48i
6iFA/LTAe+3tzf3qROP514/6a9CXUJdCAJiVcUKCu3ywDm4QgLN+IUQtUHyPxn+QstVpD+CWSgY1
RzcSna0PW+0MW13NunN8WDXPp3DCDZrTp0Dm+9C0h7e/bWveVzvEhIBNT2xhZ9Ifev1TLDaRxce3
n/065QMDt94hkd+2Q9SjQ4Spp4nXBTJIR2aKYxT2A/r8jOkhrYHalkAuWyj9gvEH/67ChNWfioPm
6SBunWyo5LuAQeCrrzYQ0bJGDMOl2vW7ek8asFy6IrrFZbrulv8LCXj6aheFzA9DasHNQCtY7muv
rj95LfjhMw+X54mw9olrO7xLHh6/threOeRTU09BmTXorz1aKJ78owM4bTHCohsQra3lsUpZ/Dqs
ckZndh6U90PO9ed8GH7GYXGj+LTx+PU1JMZ50jLb9WAm+94BQvrBkQdTlXold2/soa2fWE24mAyc
oRZSZ02Idk03oFwA/CE/6JjJG/FhI7itZSqcYAQ3K+qCc0vcaV/koTmOZixv0Hy3PmAVOlkhYjQF
TJNBykAD292XRyBSdRKx5pb3w9ZPXP/+V4BzPW1J6VXsHMoX7jzFgGTa/pYO4MaeWF9J9ORFk3KL
JiuW3v0Iebt8H4TS7oe+BKR9oBQSd0Z/fjvkbE3FKmL60QQihy7ZGVar5Z0spE2K7mbfZCMer68k
WKiKK4qn122EzuxjDpsVJ5IJNvfbr781EasdrXMfhm/IuzJugjCJugjiLUEAvcp3iZ+76An8d6an
BSZkuV81sDE2QMPmyt55UBC9cTPYeP31xYNKPfikX2S2mOBojapSpRYw4aroVsjbWExrfQc9l6Vo
JZVZPC/u3st19KEB7rYCzr2XJVT7G3Jq/LA/vj0fr1ccEWJXOwOsN7K0cmLnpgaUP4H1uPjZx513
MuEQPkFGdHxSSGmyMpD2qWkYeEmRtd6laHy4EnZgQ6RTzqpDaYb6qKshvPu3eNf4wXvHfJWciPjK
DgvDOptbbwDjxnj87Hdl9BA5/fSeKz9GYbWres/P57n1JajtxD/NdBDHNp+7n7Kep69NN02IpmCu
vT3mW4tolZFUHGUp0nl1VsyhODLo9V/4lTsC9sstd4+NKPHvTeuveOcDZglszFwipHoLPOwIOUnJ
o9O7PmAt+UD9sQoouPRZRKo9yE7nhZbn0X0Xp9wN17IPA0Qk8rYO4BtWS7rPfXga+SWUA95++Y2h
WQs/zAreiE1TtJl1G/es837IaO23u/c9fXWWgcDqNiN4pWfWe5AE8Jx2L43X3cgmtt59tVnn0WcO
C0F9jbq83ZuQDfuSObdKgxvrcq3vAHpJ4XPitdk4gUUOv0WSAbjrn9Ezm99TXcbUrvYZzlxwhTyn
y8xcLQ82QkOro1x+fnvwN2Knt9pYhJcNKhSsy0bLHhZa/OO6Od9NFVg+fKxYOpNovhE3t2ZifY4t
Adq4rC0zYgJ2UJ1kiaV2eecqWh1iRV8AtjRrSAnH8aOcoefR9x/eHqONE34tRiA5D4pBwgygd8Dj
KM0S7KY5h+lWKH8AY3h436+sclKfwM1LtGN4rgw4olT9tP30EtPmoz/c0szZmIF/D7S/QhwgeMXo
karNplLWKZj3IGmb4l2demiWrvbxHMjYX3jeZHKIyH2pS+cUFPEtu7mtSVjtYzGWoN0NpstE72pA
XYsqLZxK70C39RLu3pLtvY72K5e1tSCBN+RNadjYZjXME55RK8r3GnWKS6Wsc5xZvUxJ74Dhu0Sd
/vH2xG/EkDW5o8fi8qgBiQZiJHtHDujwtCfa3Cr8vi4rjXlZbXFN1OT64G5ltBvt4zJGekhIqWWY
BNpDKZXmzceau+rB9EGQNEJ396AzFb8driKWjiQAZaosRP00OZ35IYzvhTujoP5x46a0UUlZ00Nc
Ao+rvAraLCghd6jBUd0PweAkBlL/9wGZ+gc9tOW+ACuMQQO2jG/87lYlYs0ccUU4CpjMdxnMlPXX
rqjdu6Bk4AYUYnFkMnlTm4REh5k/jubBIaAYEH+KDoAqtE/AsM4fmVzMjTP23xX2yspb00yU2xfG
ia5HCZvCPonCij0ttot2rnGhmUtEn8wVtfsYlOpjUbkyGXvYFkoLTn6gr6cPPFNTHZe3fFg3dhxZ
BSSFfEWjRldkyumTtj1cJRaMfzeGN7546/nXI+nvaCRbo+ohL7IRvtAwNp+X4UuIzOXojxCEdnXL
bwHOX/8lUCf/+0sMuVGEy2yVlSV1D2SBQkVM2PRYd3RCSduKw9s7+fXfCde8iYnm+B6QQjMSXIrh
ztNjOs9XruPL28/fiBRry00ZDhrgxa7IXCzSCr52fn4W5F3NWTdccyQCigKbdvB009X3nNhzB43K
t1984+BZ0yKGiVW6NG2R2ep7AJEgbd4FgsJLr4KbLMOiHeMeQ+7YswM8dyma57dfemu01/mKa2pj
Z7x07P6p86e4e3H9dy79VbLSNHMdQ6GjyIL+3MOfdfhSanBdg+9vv/nrwx2sWaBiIPC8DDGTFmew
tvxYt7fK3luPXgUFakD/UbYpsooUO/i8pKGQydtv/fp4B2vmJ2UxA8UYjx5B2TBjm/jdN97+fPvh
W+993bJ/BRtkm83YxnWReX4x7UKo1+1krd776tdP+uvpXRT1TQhLBsjZ+x9wpNyB2X1Wov/89su/
HleCNbcMRJyqYdQUWZfbz4U3eQ/DDBo/XYRMFc7G3ds/s3EgBmvqjEJbeILms3MeDFWZ5UOfae7V
jwP0dA796E6HuonqPVyRnMTtBr4ry845Q0VBnuYaKhlh0MSnG++y9c2rjQ2djyKXBS8ySYvwTxQb
cjfEEVKPctAAcudDdA6DWUB7CT+MaB5DvQKKeI5ol0OLUgpukpWoSwzSrJ5jPuoz3Klu4SP/PTn+
/7AO4lVsoGOEZQQ5lAx6CnICDwgueamWbfA7FH2YimaIDj3Ji2NbQMkpLWPYtsFcai5S7oroXjgO
2oAjgeJHR7sTdcCyHCQdvgRDOcImvB1q2H+y+gy2st6zqK+/V3VY300jbmcPdVS5X3zDTVLVTp6A
Dh8dYuvSc08h5kCp4x4Y/m8v2m78JsdRf7R+BEWqoSKsgkrMEJyX3EF9SowUtmPT+JPBDgeaKAMZ
zgzVtJ3lFCCyzqCLj0zM7mo7kO9SNxTHdKy7Dwx6GAfd3XUVZIWyATT/6ujOQb2DsYCFoXgESYDZ
escqBLc1YV2bJwJeLy8TqVXaoZt/0dCpSfDf+UVBbOZRVos4qjFvofIfl05ahsZ/hpwdO5Ze43ya
qQXIWAzFmYIMu/OLcL7rnAaAZn9SF9IO3q+3l91WmFgFZmi5Nhb+F3VmbHgkcXOCjtuNFb2xoNcc
KbnUDqBJZZ0Rv3so8uoeWlJfhtKH9uO4f9fbr0kgnM0C5yyqZEEgOrCFl/z70vXNjXvKxtisWSAk
rvpIt1DmdQv2ofWWH5rrG+fh61WIYG261cKHoTKcI35OSu5YH/XH1p9jNBws3+UsH3ZDQd9XhwjW
hqWRzG1ODK2yWnCWlDQsdzTv9Y1UZ+MUW/NBYCbSFHlgS3yKp59GDaGbBV6wVUf9w9uzvLWQ6H8P
GzjXdDXGqc7AfIcGUccnfSjC8PccWfeuDLxbPabXwVYupL3/+0ONn8O4I8KKbWFmw1NoY9RHt2H5
B4hnlbvIpXWUelU5Zwtl4ifUH9XjQER0Y7ltDeQqxBrIx7lNSHgG7RHEhpBBjMVCVfgAIlJ46+De
WtOr/e4VavR0bXjGAtxrWKnKndOW7MaBuvEJa3ZdHgVKQ6GlyBrHC5LCjE9zpF96N3gXwcAN1rS6
oJzzNlx6njkmrs6AawRQXbX9+5by2kmrlswENBxwIcgfmu65IQ9xeaOktjUy17//lTD5MNdx+Yi7
JZjfPyJ4s0LoJf82GM+9kUxuTOyadcQ4SmlxjXe3jnNAOnDs7C247+v1ioCt9p/nslEWSpdZBQU8
DhUgl1zQ2mUf64Lmn6US811N3OYFWCm09seoeVcPBF6R/x0z5k5QhhijMjOUDsk0FihGsjBqd7Tq
xdd3xZa1M1bUEWCKW1Zkc+4cixDiTlhPPwmxD2oYb5VqtwLL2htLRg4F5iIX8OGFmzpfFCSnFNMS
WthxAYVfEuwln0uIljlBqZPQ9IBHsKUMb5TUN46bNXcJDox9QH0HI1kEbg8xtFGefa56mwDt1Jwq
DUsDt5f0y9uDurHY11AADbY7FBJ9gUiGMf0iYxgm8Pad37K6kPXMgdK21kVW2Dp1td675Mc0AiVZ
tfsYPJS3P2FjO615UrYunV4R7NcWWR+U0X9SMb8PvhasrbqkgpsW2qe4UkZGnBj3HYh4TLfwnddx
eCVTD1eRZoBzO7LHUGQj9SSSRghXXtPtZBmGajeRyEkIt1OiCAzZ3x6rjelem3dFlRjgd4XpBpIJ
5Ux1MAhBuZD7tx+/tXhXR5YccaYsETZPByW4mP3yWieJ4PjkQUzOAC319q9sfMSaFOTaQXdVi18J
5DcKl0YXCoqK3TLF2rppriGLEkafnjtEIssHD8/+XtbeXQRyUNmIJKfV92b65DlT0lrIjM1q7/jq
EgLi+r5vu47sX4dP68XUcu6JjI/NaQZOgCu8hHsLbr81dNe87a/HW1fMgk89tnud76HkcPDRMHLK
Wzfjja24BjbqacgNMVheI/xRRtMcCiJupOFbj77+/a83h0qng9vqIjIA8UAmMnDvrUISv3NJrc5N
OaE+CnFSgRjinNxuOTQk2HGIJL89q1unSrA6H4fAH1kcYKdz7zcYYLt4gKVbY1IXNV9eNPeQdP3E
G9w/i29v/+LWcK0yVMY8JuaoFpmO7PJRLaieJD7sNm9E9tdVBdxgTf4JIWVMKAtEFnu/Y7dK/Vmf
ulZCebPaQwsdZGqxrzVEpB3yky7DuxrmwRp+Z3L4sQE2LjJif0zDF3OT6b8xXGvyD4MsnxIlFm5V
+A9wNUkhQnUDY4Spu87ya3F+tXaZO3QV5OngLOsE8bd4tPMzMUY8154Jl5QEVfML0oXFkHi9X04p
PB+jsxd3gJqWPiQpDw5wetCWGqb+cze1w4JCTbnsECiWJ+R1wQKH1TK4g4pVdS5UJe8iG7lXpV4R
qARasuNHMYyhkzSMNb8ar5r2tmZ1mCxF6J1sp/MjL73lJzTAm8emjVR5lelsD34s+ZhO8QJ9+D6H
rUZswFpNtUdfJgrp8Kb1is8wrdM7DBawsQGA2P0Yemnb8uk4Th1aoVjrx7CmLIktVCSXwYt+MxzW
e2RZ7W4OHKMTynJxN4LedYnZDIHTGkz5K0mDplIZ7+z5gf60yAZaii3UMxcYN6YRbi+ZiGj7a+Cy
uYMJHEHpvgrvUIVhzyofwz+5HxaXHpnwP42W+sQiwEEjATHQJdbggJSl2kPJzLgp67t+T3keLokb
j/mjh5OlhKhQWECzUxXqHnhg+SEMGW6Z/WTiP752vYe2cf+ppA+omOcUiRKwGfDKkMLJOhzSRWoN
XX1Hm8SLAvcLxJXpLxVBoD6Ft4L9EC2e/tP5LMoUhGbOA+3pQXEbayja8uE4OCMQUX7AHypZmN1M
Og0DqyCAoKeBA8dTziIATp0xfBYW3k2gzcvvftC1hxzFj69AsU31DriuCrWKtjmV+Vj9jCPOJsi5
+ijgQSWO0p1bQbm1mgKyJ6H00omapk8cI5snNE91KmG0sQtN1Y6pHPiIP85SwANDA+A354v67AxG
fe7QBtsNdK7PWKXQMBFuR/ukmdxlDyrd/ATaZ/PB9zn/LRCrz6RDpTT1oCieItUZ3R28B7hOF6zp
r2IuTVrMcH9LHehzPrp1bs+T241Z5FT1A/yqJ4h2qhYLBvcnzHkjojGhIJLIpDGEC2iBdeoHCord
EU4gMfTEw9GFgts8lo9dYcSnueirXSSAz04ijjFNOmUGbDZ01NPYq/2kDQdzn8c84BB4bn3QqZy8
AWDJcjPvrdvQNIKjOdIxYE9ODNJKn5aqtj+lXeBoVUzDnwFnX5u0cIBrk7gLihMrIfw6BfALhbhz
AU+Aluj8IFA0QscYQlx8CcpPTRyxu6Kqhw9lCIpBOkLfWhzmhssfk7x2fJtqUv8Eg0JF1o0YOQRV
6Gc+bu372JX5Rw89w3OVF+13URh9Klv3Wzm27eOkG32qcGg+zZ3jfxjAl3gcZoecKJTh93Ya6VmO
dXfg2Fa7dirtzq9ocNId7Ix9OXqPouHkXDlCp14zoU/j6nkHrYzwwergqI1Tk0PetMGDIHr4HVWt
AS8syD9Kn8w4+718D3vo5Yj3jL4tOWp+wdiI+8br4fjRRl3qK77DJWAX0QGaeH6XuR22TOKreDrm
VEOsLmQtT/lodbyj2lylqpXca+J+7GUBeWVIUh0iwcwB+C+zy+fJZ7Cu8eYqGeA1Aw01o/aRGB+s
EOpP50bBqfDkP3189YSbx8ac8l70e7S1UZy2vjkZGN1UkCdvoyegC7yHxnX8f/rcVkdn4fbcD14P
3Xd0wO+MKuSfGNLlL9FM1cUHUOki0G8/sqAv91NswOeoZxTxul5CXM2494CA1ljeNUmlCxs/1IZD
77HNK2gko2R2wsUjeqb+TD75ASUnv2wW/I+cmq9O3smdkyvnIE297EnBfXaAonmwC0kE9X80XZOI
4oJSUs+/iGZ09koGhZf4A+DWB2sGoExnRP9vrqjJ59ja6h5qM/xoI51/cbFU7zlSTNw2u/5BznME
PUCcqirvnV2k5uIwFUTuYbNQPUin7dN+ZP4eMyy+yqgk2RxSdchD1d8tQQFkQFXaMJ2iQexmoDB2
i5TgFk2juFeUIPaQ3KVP2otBDql4fwTHkx2EZMvZAaprp9xyTOaCdj/wm5AjlmOMSjSvg+8xd6qn
wC8Yls0Mq+3B7ctPfj2GVRLybkxV2TtZ1PbqY1e6/ZmzoTg0OakOQViwtPPH+KVAtesZ5howURgt
fJTw8AMLrXM/e01xEaNxEiTeJQT4GJu+aL6UZWqFgjq/z8ZfM/OczIXnIhT7CyhKqrL4YgxaODYg
/t7Csvl+hLLxxa1YB+MIDXV/yAp/jmvTPBQTD2Fb0PV/oJMgHjy/E9982VUZDggPp2jhHucqcM8o
9QFa7k/TKQTo+UHxcv7RBr09DGHV77gpm2PkkOA77UsAWB05w14kgPrv/RQp9Z338MOITOl0u6XI
2Z8SRuKAai3wf4CK5YOtWoBtJeR2n1w7xQ9DtwB9LLvihUQccrNDPUXPKGHaS72w4Lvy9fJimgph
VKBm1/AwfvGEHyw7AeoSHLZ6VmaFV5dfGbhXsCTm5uCB9rePwf7eVxAs2RPHCc7KofyYcwfS+o71
ySEOqwXyz97vUos+HZoC/bwo7rNwGZ1f0OY38FWeF9CMYUOCRgvEO0EnkCDZTRgBWOVBIUEi7MsO
QuFL7X1c4CNxaAs7oeBVyEMhW/7Fr2mUNQTmFrw15Q4oy/6AitVw9Cl1ob/Q9IeygwuhRDbzeBU8
h9i8GlJYInb3RgurDnwMqg8w/JO7CHE6m+FlDomBoUf9Qi9OUlMYKqQ9rs8wzBJaJjGHL+CMw2pv
xDhfMMMSvnVoWV46cT1nkU3Mj+7oIELS0KSW2eLZFtG0y1XsYmAg7Z0o7cImQFXkHmYn5lfn5MtF
uny4eAXFeEDB834Shfvswej+W+B5+QcobcQeNp8ZvV+NGBfQOKU9hqMMTzPvw0efjAqDFo2nYRrY
GXZoNcJLgTw9dKN6NzDt/lZFNT42pMbe9Iwf750RxhlECvW1D6ZrVAiqej+iHkZSl9TFHSchOyDh
KJ8Z1PTqvbVD5x/6ikH+xhPd3iNziwYoTp7GUpSSoX1rLxLYYj/V0G0xuykw8qv2qxbSFwheEOgP
OvphnJFkBsGAALuYCYem6LvlN8Q2i4eGQ3CeTTDdAsCnxMmKKqPd17UQD7HglYQPrdsckWINgD92
YS+SyZlNfIFRQuookfYAqO4m3gdpDfWlUy3boks9l3uwY6k0tah+mKA4SImsKlk6KEnslrDx0rxi
1ZFaLR6KPox/CI/kvwGN6Hascpxd41H1tAAXeYpmdzl0C5FTIunsPXaBK+6pj2vQwkr9xZsm4P+s
u8CShXswcfBt47gpQdT/2pYm+ujCVyRrvXr4VJRTN2MUSn6sZiZ2k/L7D3hpdlHExO0OeTJ7IZ6z
dHvZavF1ETlukmHgNPsYjV7I4w0LzHcWSLgr0qIb6kr3z6R0+DDnurt+v3LuXFoiQ0drD7VFQMcC
nKMc7deSLd0xmNHRgLgm3VO/JceY8PbC4pnvOMLhbmoq9Dt6HEpJXLhT4lWiewxDayFzC+kQ2Lr5
BtoAkISgf2QzVXe1qD7FtPB3XeG6sKEYC+yESAZJBNL654Ib+AkRVAWRAdYQ4iXUax5hpeQc4W8P
GUjf9dBtnlm5R83K/zwNbtq3KuOQMzz1kxN/dZpCQjWnL5enwkr2te5DmxKX0eOgYbyLwr14Zv0E
CZyY228W2Sf8J7hY9orH80sYLX4LPf15+Y3MyOqE4Dbw3a9M+82CVxwmFKfwo1NTekcmd35uRtOC
6+V6z6hvkIw3QdnvqhA+CnyGDQMu12GYjlHl3AfQnX+gOsI0DfZEA35kdOweHJDmH+K4Go+O8qEy
jz1Hn8sJErk8hBBBPzrdPav18gWLwd8X2CcHCgH806L6OcMtCy4lA0BPkRxGSCwbux9xYbtTdsx3
vp3Zi9Fq/oD2O/kgfF+f69gUuwE3EzSNqi7FVdPLHLh5PHReU+8aAq+JAdeJFNwQmcoKwinNQiho
jXHonyANaD4P0PZ5gBdF84xLcbzzrD9f8rhQewRefkB/HNZ6Vb68CEiZwAirzC9VqOKvqF0ClhSE
McCBVZ/Ffjk8UTg3HCG0lmdl3Pk7x7HgccPB5MzHpfjGuDN+7NsWnk8xpc1pWnArHqULF6lgcH8y
LiHmT2JvYmk0dsMnLVpzoZ6nH5ENhXECHwKoR8PLcEqJwU20DimchObBiWBEwJDdWl6F1dWYQR+5
GBrYWANO6UhIH6ZQ73cfI3PNF7F/XgILSWenN+OvqaXFTzW1uA0oNXcvMhJXIFcZGPwemJ97LAp+
Z6Ef9yhsCVAsd3Jknm5smn2uAYvBvf56vXV1D2+nEatAxNrOO2KLKW170eJ/AaQuC9m9hMqTyNgi
hWSudcUAg7C85XBKwbXsd1MTC6+Uti6PI2uWHolNR1+w/pYXy4IOKJJ4sHnKEIh7XLhVnvbONF0G
DXRD1PLhbONAIfoaeXQs/tFTkykTrZcugyr0fO7bwiAANNDdGGfwtuao8+BancsvjWy9xGP9QJPc
JwMIO30dprAh6n7o2nWTCCE9FbDQunigLO5LHDNjMoVq+VD7i/uhhv5tqpoSeHrUgeEjIvSjLcUA
DQDagmQ+XC1ROlXes6n0T2jO+o/EdaMfI6InGsZKPdRGQ6xU5aY7xHzgYTLMCzKLCCYJdNe4kANP
vKJ0kfQRt08rxRzU/iG3hKq2gGBCn+NE9sQCnVfWYo5SFdvle1hHFig/d9CHIB6XKtUot5CEhBrC
rl4IGz9cKlKw4+uzLvogUaGs0Nbi5Ki7sjnJyp9/oK8Nq7YwhtPwTCEX5bNSHiJdNyfVjvMvaikr
EgsWAaCWbr0PLLzILOweDoNyYROKIHDgbJy/5hYJEOIkCthF3Ht3YDarvXBHqRJvUeEJCnkhjshy
HB+RtHYpB4IaZrglxhW0uw8tHKg4riTwHknpmNMfHKs0RVYL2ykD/GXps/5cOz1sqiCAwe9q9HpO
0FStTzXx1DNcamxG4Vf+qV8gEJsa+DrtSRd+jSyMLRiILwdqmLtjsUePKEy7V8OMZjxzPqCyN1WV
/xHdkf9xdmbNkepaFv4rN847txFiEB19+oEcyUyn5+H4hShX+YCYxIzg1/eCqlN2cQvT4QhHRjIm
BklIW2t/i6A0A9ieen5xpaWC71Qe84fQSHQYDkThHqYn9QPim/4qsdBKiw7xp6qpMP3Qtt0hU2Us
Hd3Q+RrDQ37yM41tMeTO1wnSblYtrbK/bUvjPpy+PL6NangmOaTEKENCp4IIQeMjATzr6IVecvVa
Zg09A/qOOFUQd/lf6D43A5qIOujgBvDwAODrAuK6Zp1wzd7UGLa7EA0hmgTfDrfgJcxMWKOvBEZT
ILDb4qWGS5+A8jy07nLPoFdctPq9FVopQgIG2tBSQDeVhAacNGqQBj0EkGGUlRSnhCn+Ht0rbWvX
SrRH7ZYQRJcwpYxo/RhE3LyFz0uCPlJILfiI9+qaVRZQYZUMzmFpmSvDZ9atkXfCRXSKPZqwmTvD
FQQS27rg1yaxxLMC++tHQOvNvYQhzCvicGydFbpiOAi99ds6Hfq+gRpswEBuoKLyOv/BKpL6kCFd
5D6ItOSuaPXspbc06VqNjPZw4+SbHG7qx7q3yI0B7BL4Naxw07xL9mqIhPimFuREDUM/F6kZrGlV
B5fEz3vQiyUaLTuPzwzq1GAtYj9+RpX2zh1mVNZQTKTCyc0Cw3Hbio4J7S3Un7jcAvyfbSKk8SJQ
B0OBJkOvERljr2YWe46CsOHZTyXd6ZGlr2ON53/ZGEtv4T8NkIGB925eKPk2akOOQTurIaXu4BsX
Ft06r3n9othBfR0XFjuqJuv2gQprW7CwdMRODBtxcdQXFey6ml3SWOGHgnRW6aBPHmxjX7EeOBi+
+87qzBtY2RmrpE0Q9wtAOAmcBHaO6ioIa+8WHt7V3zxIkxslyeMrDLmDVRvp2YMlVb5HhBK2Hglp
NhHib1uvqcpdkoM07oDWbxx0XkQE488MRrWxaKCWSDD+4U2fw0OLhDsrN/keea+4cZLZt6lMsnXi
o65nsA3ZsTgFuDHxK3NjhoZ63zd6QdAyIsi1shLKriiJ0ktVZOSYqIQeVJW2K4zyFDfAY9lSYCz3
GfgQBwNZDWcfbpfGqjeL1DWBrbvoPMtEn0f6DbBVirouBMgLSZYzGKyjt1PkLHGbFnmkrUnVv0QH
kxuD5+06jv3kWy4sFdkKfaTfs9xkmxSBnHVVVrAE7Hr/CkEoNdrFKtTGWlkpW7U2PWcIuBKHyhpG
QqHW9mvVCMm6DULr0YNW9oJAObzjbVUpKxgy6M6APlproKV0p8JkpgbMbRlvOsbUnZrzZpfBNWrH
c4V1q0xiqhM1sXc0MFyeIa9KH1uJbrHMNf/ZS4L6jre2j0ickl3UNRmadx9ZNswkF1nY1Ld4uwUY
6UP92CIUc7IwOC4cGIGmFYKKMkXHLNX2lSEyt23hGlFoiHrb1Pa2BiMY/QGQ8aI20BnGdQVDQDjT
wgc7sm88KwtuzabymcO0qL5Nu0KqZ1pk+a6yIZqqPRN2VLpJ4HupW+kdrKjyrajy5MQIROApohBX
Bliwdwrmqy8zRbddw1L4Fm5RYEvCOg1uzFGKR5KmwIxk7S4vGbSa8BHeZXZLbgoEcR/SqFZXLAFY
J1F6PHKF6vAjsproFWmPHNCqkMGDuS9PZYr+lVUH9D40+u4aUeraSSG2WsPu0bvAWI7vNNb027jQ
610RedoLRJj9rq4LBF07lrmyhA0TRlzhTdjk/slX0C2lg/czXt7KQ9hq8opzJd1KPO9gR1lixltb
t9BAwrIWXdYMAz1k36DEhgUyZTbo4FovyKGsgeqsavOvRIWr85UOnCmAX1rqPZA2zY+W0KMnRGCQ
9YAAZGYguwiWZFuK98yT0VEzQ0VubH1FItY8ES8y7zg1CuRDQ2Hwgoij8QWPz79nahr4eNqxdanZ
db1HudDvQ6LDIY1lAX1Qddkcs7yAbiSl6oPXw/o2QkKTaaKnB2E9E/sSziHHqFX7iyBKlS3NIs3t
PC35u45V85hGOgDnGtyf3bKn8DhDPaZ7O+rMO8EMeSvkIB2SkfLY1GpyX5Y5lLMDx+MaeTnt3uxk
9M1XmwTWUD3r0WeFjAznsOt442cFv7Kztv5LF1q0B9Kf/I08uHZlUKQ9fjzzODPFPGWo9ugA5wCJ
8AMp1UMt22uVl69m0y9IVWdm6szJTGoPuy/wwzH5X5lo9CxmeJcFgpIL06b272fq9Mn8uM0JLY1a
geauKOsVvAzNkyJ5d+hKknQO5FX8L0RQzPtCsxLTUSLuLaFnZ/6v/2DtgUajoo+FGWKpbzENtLWJ
tqApmDv1ZPoxAe2j0To5zMqDQ2cWVxQ9q0897ClbT2G0DC3oow+ZdjUESw3MrmCk/bmiNMVXYI6/
gLcspnsJLPNMXYF3O8S92UJJmhGr6JMp8oJYag5wsw8afoTuZUzlSnYIcSntBRqjck1RhRdu01yx
muhiFFvJREAKyG4iO7lFkBgGnhjmlyXyFTp+1QeK1JwijfNHm1rJKwWka0lQMvPwp4gLX9UaEEAg
KGG23a8ZqAhrBWDphX9s7uwThReGuCYsA6AnATsaHdmMroxWLjG4Zh7QFE4UpEVkp9ZwchvGU7eJ
EC6tEYl7KcSS8H3u+if1Hb6yDHyOElVDr76ZSgh8CVlKWZk799BAvlOsZAgT90GLh14SuULgfisy
ZeG2z7SxdPjJd6e2bYVmHWY9D0n+ra8IHIRfcN0LJ5+7bvrryVteKYmZZ/yQMjgMF7a1RpZt/rkq
PQXcceSsGlWMK7cRrYBwty++xZaxoOIZntpvdBZTvpQf8zgLLVx57WWnIE5dzMR9oQF+SGIm41Mt
3hTFwTOMMhjI+AcTM6Z2Ue9IcxMW2QK+akYROEVxMOmVPPS84IBE5lPKkXqqV/kzsj6+xp5/JUlw
Bkjg+uP/ZKZ6TbkcEUx8aC19KKrqpsTkiM3uSxkiXB8TitlyS7YOjO7Jzce/NlOqppwOr0VnSyCu
eFAwjFRSZE2wZqFMzZ16UolFHkJZhSDuQST6iw9H6JVtpwvKrZmapk0qMUdrpilFFxw0W3USYp5Z
9RSix/zxTZk7+6Qeh7AD5y0vEAPyDpW48HUMAvWlbI+52zKpx6kiKxgN4+QZMx3wyjYdaRbkX3PX
rf3aRGS1Tho9xF3RMx+yEoa47F0ddQsN0FzBnLyYtTTEZCeiq4cy3GsIEdR9uzbIvYcQUm5/yt+C
GNrkldyaImmhMQkOWfLsc1jgxQj8qgv8ITJc6m9aoimWg5qWXosUpR0TMWwfYJx7rjupHGvMWWA8
i7YaMwH9iipWt7YCxFpjYaP7YbBi83HJmnn4ZPJihpLBbATjiltHRuHCVddbpRac3j8++8zzn8I6
pN/BAj20/YPXYtjXgNpwkAh67eAsRxd+YqYQTIkdWecj6bvNFZeEcMxWojq7ViJoKpjCiqPeJfUt
cEvqQldwxGP97nkN/+i7F6oU0OjUkiKLtUi0g83435piZAhqZtmhBQ9u7enWDgI3H9OcyGpAl+oL
VDX5Bj5K0ona7FJRLYg57Rv4YcH3soapuYGAES+LU8ZBpdXoAd6ibiAL3dEtWjh6YtxELIRNdnOA
OEuCxamf8pC/Ild33ZF01zUUAp8ebuqsMpKFmqUNFfR3/+ekwRFMD+ESL+mhjTs1XoEwzDDjUHe1
A480MHibvlsJj4cnD9k7bmIXyQW3fGNPkqC8jwDHWSkQexwEciWv4Pcq16ismiNNv1mVJpAUisZf
ssqLtjBVCI5dW0WfLM+TxswO+8iG473i9inyuHBPmvCSdmSJjjDWi9/dmEmLZioWsimziB4Y9HSX
Xd1FLuifmNqGbBeeFqhIJQLcK8zggEsjY4qhQof0uRw6NUDcoFsiSkT3Ek5iR19oqguYEztGEhNr
TmgH5oL+daaDMzY374opfEx9ODojr1mYTXtj6jkkpRB6cMdOAm0dq6Aqf1zBZwYsU/xIX9UUGGJM
TkRI3SW+CuKSWqGPCeGZTf/CFP2+6Nqdhqjtx78306BMASMyVwwEixTP9aqXGPPRIoct99ePzz3T
kkxZIZz1voEIuecmujQPRkvFNZQ3+R5mOv6+xfSOE+cNXXgz/r4Dp9uT1wpmJyCMbHsP+t3GwES5
da9S4wuSiF56oV0RC2/4yM4WOiczjfzUbNXQEkhTtFZBglD0Snz5xNV4CV4x90Smnaq4ZoqQquc2
Sq+ufMGa2zwUmKKrYfH7uQcz/PS70pyhjQiJhwcTIOQZ+H4C82JoblqOrC6OMDUSXxd+aaY4T/Eh
iaBK4TEQFuA3f8PBCRhUzNdqV1ypWvgFc9xXENl8QfLmJ0cJU6iIjpxUphqW51o0fA5N72tLocGy
28/1G6dkkTKQZmEBcuimOmZnqmRQACAsSncfP5iZZkaddMCQ0mbEhTA8VxZ7uLs5dfZMk0c0OQuv
oblyO6kkFK+hHg5dnpshJKFF5NiZnwOj6FO8COQJVQGDXtyZmLtmrAoIBKEwyJdo/7+vFvrUZb60
zcZDqM5z44iha4IwDUzSDkjn/PLxrf/9rdGnoBENlim8SZjn9hJqdz2CqUrSe0s4w98/WN0e1r+r
cX7REKTNUs/tipcCInlPQ0zzSiBU/fHVz92dSY22GobJMoHWD/ypHBqXPnYD5VNlXp+CRiLkWEIO
ESmuAiLEWpAgW1dIa3FIx5esDOca70knw1IhqJbDxDnmrQVmmZM7SMQuAN8+kia4SX0ng0Jr87lb
NelwtH4S9gbp0ELIWxvYITv/xsnL5849qb8hZgVtZF5BW8kNN+qLtfTta5vbC++4mTI6pUVw8FsN
UaL6QneCKbZuFYlg/fGVzxTQKSWih3GxWkJo4FaiclmZPwVar69SzlAXPLBVPv6VmWI6pUVUqioE
curxbivTC6QE+FD2a9dNvGj9OHeHJvUskx6U7VAUHNIWXE+tu66zJePQuWufVLFUT4UFrQ8E3+VT
nBBkB5SnWFq3H9+ZuQsf1r9rIOw4h9QQ7vCAsGg7NTS2PrH/+typJ5XLrzMeKRW6lIToG8zpbQqL
LxTIuVIzqUsNiWQYDVm6jN0G4klW9TY1b0E8W6irM+3C1EEZZgqGkWZoF6oCPmC0+AoLgkskhFzA
enOnee1jRItPvRr1qZ9yCEvPvO7RQqe15gLRsEFW2sKIeubZTokP6PqkIfN924VOuHRzLTScTumr
hQufeQZT3EOfGpXhW7hwkMlWqR47EXJe8pVolzoNMwV/CsqjCebRKWb1XZiJwLEPeTLCaT4ZLNP/
gychSGPQyPNcBhm2DiE77ZcIfzOlZ2peGxHe8wjZXq5XnEBncGgKLXtZAAwlVzrMRYpsyXBv7hlM
ai/0QrbZ6QZzAV48aEq3axP/BhDSa6NUt5+qxVPARNebHKiqEl03NT0jSenIwiVawNwDntRiiZQq
s0vR9muii++kobC1T4vk0evRHn189XM/MXkx6mo/vONRSJNeW6lp7wwsTZj5fO69MmVHhB7kzTnB
zfFglwbf7VUM6SHnS3HRmaufoiGsSJpCFAyjf998zg1421pdHq4KgRSfj+/PTBMxNbSFcBhTM/Cq
c1uq3SRVcTDUeGFMMXfqYXT+7s2i562FeUIMwUogZSH0CfULmFwUC23bTMmfchqqOIESWcdo1WfI
MCy+2FG1jrSzFt59fGPmzj88kndXT+qEQqFXeC6CFDsDBabWr0TcbmqVLBTNuV+Y1F3omQY9v8Zc
ZjWAsuHKwxK8KYX6eNz5wo/MlaDJOzhGVk+CjGKMXhKtuA/avn/0jRgwg9Di9udGMFOBRldUdtoj
GweWMkGwMlgTfvXN1nz4+EHMFaNJDW70oGeFjm6zaKoISq82gK0zowsvsbmzTwamFTRjuQahgWsE
oL0ZOUI4RSe/fnzpMzd/iq0whZbKMu/ABmz43i4fGbRGZmyvPz77TPmZUits1hOT1QKdcu3Vsm40
o8PEzKUmFyYm504/qb6orqqa5ZAMpmryAvgwQ+J4VVxyz4yevV58jkqlG8PPv6tnLEN2R0hTNNDi
bMR3Mbm22r8+vkFzt39ShdW2yBU1w6kV/YaYF2p2VxkLKf4zxWbqt1VnxEt4byqQEtvnJLRLp1SK
Je3I3MknddaDEr8K7KFNNvJ4LSsfIAdZKgst/txznbx0o4RAIKeFips0fNVybx1ULzkXjhIulPq5
y59U2Lzk1NPqGrOQvhkcYDOBJImwXprDnrv8SYWV6BAGvoHL9+ABLpLYaZvbrLxPi6Uw6Az6Wp8i
J8zUUFQk+nmu6sGlVAHf6qTxwF9pVoZsVXhvqmvYHIdf66QF3DNOAihPy8jNAyW/7pvW2HB4tO4s
Rc8W5gBmyvEUVcEjDXwKgn+5jh97dq15F7l8/biKzKBv9CkNSurIdC45GpEkQhKlk1a2cl0ktoE8
15ZlV6XwdBcpN9ajSAdVfEEi82hCuF5HzH5MLM281XOjWegxzDzbqRbPF3akhcOdN/UeWlXAFWL1
IWXNTgTF/uN/eO5eTtoEr5F505gCXXNkrgU97NjhUti3S7SdmbI/dZIaUgVMuP9gyFtGyVqYALJ7
UWQuMNfmzj5pGCw7SEzmx+iKF7FYpVKqK5OVcqFhmLs1k4YhTtKq7y0UhbBVrtWgeY4L47rytc+1
xlPxnVX5Fu8hr3dpgjxrqMdDwTEzYn3y6iftAqjqgQDpCN2EznRVTFk6foO0RGZ8rmxOVXWYz1ea
BNQYkANqIHbxZrzRRUsOqZ/XT1bZL/k5zTyFqfufAaWzsCsMSysrKB3oBo5VYFGH6dbzp2rAVGOn
AaOo+hYKUSnCZhVDs+B4qoY89ChZcpubqcdTCyyIaBEu7BTLJZ6+8kIMfMHlUCPdyZSHj/+JmZow
zuq/6zWYOmZDlNi2XSrSq8Q3EJNZisfMPYDhJ9+dOrY8ED5NZrmWzTYF8RxN1nuQXBbK6dyVT+qw
bYMpXqHYu7SqnnhTIcu2KxfOTeaufVKFG8VIdRIjFyBrLG8fsZSAIhDT1BEZJrWRekd2kWUBwFE6
3JYKPBuMfJ+qYdWsEGNHOjRHZhyQdAmRF2kvzYVGd648THoEFVRgaa2gZalTm1/DdE08xLVpXhRa
pt4gDcq6+lSpmCp8JBgmisx1y4X1y7o0BhCt3Hx86jEc959yAX2q7/FYbyTgAMF9FkTrUwcG3AoC
TAVpM6JzgpwFr7XSqVumS7aLKk/FyxGJYHWcKZcKIM53PjRO0Jri8lwtKP1NqXtgESjgE1QKyDOl
TqKtqjR063eAayVWRG/KVPKnsE69m8oj1uBSP8z7Btk5gvfMRrXB04nBkELUXFWR8wtKRVe2yYqH
Kd94tRc9VhVTDxGx7X2Z5+qVX+T+nYwaZLLG3No31OaIh/R55QgVo3SZqYeSM9NFJpL6aGR5Hzhq
3ebPRpgEwHA0vn0Tl7Q7myUyU5sosS66Pg+vrELV7pRY6WHPlPjnEJOr0ZoEkKD1lOn6Si9DhLzS
Vlm3fZ7vcf+yVQqj+WbLi8ykTpLU/KqzYGWOZPGuXTdVDjNiIwna54rYSLFNEl3fCjnI40kc96fO
AgQJSXvy3BZNtA2Qkvv08VOeKajTWWPCgPdJasOCgI6ckCqHVNByLaLgaAbsc8Oq6TyxIJpdIKkK
hrmGvAlgTkcY3wZVGjmxvcQRnvs3Js1AXRmNXvmd5bZBdV0ofEXlc2eTU1wujPjn2pnJyxYmhD5L
YcblJtACVdYr0KwrgSybj5/CTBM5lcQC1ZTmPdJTXAz72w1D4hZ8eU19/bmzD0Hbd+07KGVhbceW
7XZNtNEq6Ub0cxxhfap4bSzN4JB+o3NpmNlOIrMVQimT7hqVLQUch6v8TTOkDY/83dXHvennOfre
qPRtbjtpqOgnEg75qrZQ1npRap5D86g5iDZdQgzPPO2pIja24xBJ8SDU+arpxgVZi0Ze5OAYfu6B
TF64KQtomhrokvsl0DddwGJwKtolC/SZujA1rCPgzIhMxjg70j2gtTWO4OJcN1m9arNgIRY5hER+
91Am9c20WVTBQNZG1m5lbXMzKPdqHoYgLokaYDkgR4KkkAsd0bmnMXmZwu049RsgxNyiaemlYQIj
RusMQe1Q2Avv67lR4VRLGsHjL+mVxHIDzJJgiF0wExyXRl6qJsforC20Y1ancuXxLrhEEjEgaGXe
pmAPlsx74EUPpG3DWLTQZs40CFPxaQfeXIbgE97rWVVvSMrKs0Fo8rlew1R3ireiF3ItZa6RAS6f
yCeFhgvt5EzhG/tp72rrgCZrVZYw16rYCmm9q5hfxhnS1aPPFYapQRwpTFJ4dormwOT2E2YLyhuT
IfMeWIMke/1U/RwLybt/QgW5rGhy/BNIYlqZmXrdx+3Cg52pOFMzuAqcl4BqHC09uoJPPbxaEdYR
9Tq2C/+r6Em1S0QcLki0ZyrOVEopTarUgJWhJSAphuV+DPwirMoQXAPvhy28u+ae+OTNCGNYw/Nr
NDd91F8bZrcmlomYKZBpclFzM1MdptJJ3yJApzDO3Da0r9K6uFTz5uFTz3qqnAy7EiI2FqDAZumZ
UomkYnXzuVMPZeBdMfLbuGo9yN/dpOoukfgMibS98GTn2qup1ZlZw5BOK3zmhj3S3VYxq4pV3Hbh
HrgHf9WZZnSyUhVwgEIlW1Jzc6sGFd3mnPSOAlzmWmcm/fbx/zlTzKa2aF3SGHnVYPzYVOoRr84I
UfmOg5Xk/z3+wH99lf/tvwpMJnW+SMv//R8sfxVZV3AfWQO/Lv7vnUjw9z/DMT/3meyyexXnL8lr
Od3pl2Nw3h+/u/5SffllYZNWvIJe5bXobl7LOq7G8+MKhz3/vxv/9Tqe5a7LXv/846uo02o4m89F
+sePTe63P//QhnjZf70//4+Nwz/w5x/3Ka9ev/3rtvpSvZb/cdzrl7L68w/FNP9tWyq1LVu3NdAx
8Vja12ELsbR/Q0MGmpFlaLZmD5OpqSiq4M8/LPJvakCEb1INsh8cUYp6WE/Yv22qGRggYWBHAB2x
/vjn4n55PG+P619pnVwJnlbln3/QSURZNxnOrtomoaDj2JRN869A5StSIJKM15yKCxhv03uJxOl1
FvQ2kspM7b7Vc22d9IW9G7eCB0++b4WSg37fGsfRj62/O3Y81bjz744loJr5UG75TZYfxw8Wx3mG
SNk/y7bskDY/fEzWhT7Ijj92VMoT8Hxy7+t9cXr7iDP7/SKH0uEoor2d2/TRz+LkRE0gqJRhMe9S
ddO2gbXTzFx/1KzqW5RW7aUvweQNgo2winAb9W33jGHoKsUw8BHUF9B7wEH0HNXqAQXxeu/Ydbl3
HL+Zme0dQaQxCyBPsGVcjgCfPDRgBkWd6m90C95cVUFDf83anhxlTKx8S3RGjuNyYNaXCFKoL1nE
w30X6ukp7ANxioePwJPWCtgKfTXZMC6OHyYvxCnKIqV0xq/Z3vbb6DRuiyU4KX4gYRzqd81W0p6B
+IIhsJ957AxtSLPtpZRgkBgw0SQ7UdLywVZz5aqKRbSLlEA4IN2IM9DG4uwpET4scFUN2FY6VdVC
a4UEExM2crkP3FBVnYlf9WcfYIhbIjigSI3nbwtZGJBdZ+2FjymTPEm8tRqoRnMD9WMJhzWAhIzy
BuYD1Q3+j2YPC+ABLoR148dQVxybh747Lpq95t98dNB4otho9hSgRbeVVABfyevu2LLo/ce4LtMs
+W7DuK7Rs/sfz5zRcxc2ex02iJegtge3nqcYuxKAjFWhm8GtLDsCI8dSrgEQqXZ5VNEjIRqwNxYQ
uYzk/AwbJIAjWC9uNEDnVoYSBY9RbKVOCxDzMUtzdS002FaEbRk+jN/in98AC+Xf1719swAk24dx
YG5IXPAVAUx2By5kDW+iYblNAc31Icvcg/NYr5EZDNxy2Qa3Fsic+x5dqr0vVXaTlXDAbWAf9i2Q
7abKg+S58joE7nSFXwDJ6J18GulrDybPW1Hr8MTNPCQbUfiSOCj0YosZDHEGkk6cVcgEz4CaiXOO
KK8j7SLbjhsK1gUE9QZblKACjy/Pvlo1BnFe/KyFmFJfZTZ4qsNiCj+0YCWsXjnQWjyjeuIf+rlY
pHpxXfYuoX1y7I0K8Gc90skxTIGTAiBKVBva9kh2GlZ+3w6/4hczS4K9lRh8IwLFXNWNErKdoXxV
qkReRJZHz4m0VyyEo/EDDJBiBxgXRBgc5lexQ4ysc4Cl7K7s3pDfP5DTjiNAtnhb40uGJJKi33k6
dgVjaiV1rdvFwIleC09ojtYVyVdIP/cyrOUjJB1nK813UJEAYzd8oNXzjsbQjoyLydiYvC3jAV56
fcodqyDhqWpIchEUurXG66Z/8j31ZJaa+Q20wVs4LPDHBCaBG9XwwpPoh5wqG1nV465N2p9CPRGP
716FP942798uZNL5AfYOQDwdmD2IvE28sKbBK4skvA4QqHqFz13scjsKY0ezeXZQwIA9VJhai53x
63R5uuu75f/4Oj0W7BfwuysJRDDt1XvwO29yo5OXIHuF98B+I5ierDzReRsE1ul5/MCYXEcblkSn
NK6+r080ARTuuBUGW8lKIntjM+73dtjPI97Wwx4C0PbxiOXfyNPiIoc897ZjReQAG95eo9NYnDwz
CNeGWWVffMRNfOQEPgCNx12debCzKFj2pTkCxBp9gf6w3FZcsD3cP8oHRUkQ/4LNSV/dSr9PrxSz
Mm5AFLpA6K1+6gwj2PemqW+IVdVPKYZQTlKUwWVilP4e2Hok8RcEaE3kGj83XtmtElWVJ8Cou1tg
eBFWxfoSYLaNinwAN4fd0mMPXs+4vrYB2euqUNt5gHQ+k+qy7aT15HUpLFbrQt+Mq0FAdmGuzu99
m1XHSkdc1mt9/ky1JeIBGe3X3mIfKH2WRdHi6ZRR9HBQFH/t3vchZSU8iPm3kEQUQji8ukCg65+h
wDNBsdfQZ8g8elMDa9b4ontWY9tcKSBFn/qyozeBrzx2qLBb0goQfGMvOhUgRZ2SrPjxbVynsOQq
Snt/P1k/7itrUwInPRz7tjk086uCFrjjvznduE4tw10GXphl6GIDBlUL/GdinKKCwfFA9P4TEl8v
Ecw3vxmecZWbuvo47qoF+o9dm157t6uwYuubUOhVmCXkEbxQsQGXNVgXQeXroCJjyj1Lr1jduqiS
2zbUQ9gn45sKNTrcvuvgx7dft073A6RmKyOBI37dT7CSHLSi1lcstdWT0vXvP+yMuPAYLNzJ+rd9
Iy9TT+OiaYhTJRNvz6MO6aJvu7wdO66DEcGl1sZyPx46bhzXTw9LbPVGiTRAsUS09TDYv8PLE7Rt
Roons6u4wyvWvvhZddFHsFp1wqiClBJEX2guQBQz7OKGwMp0hUmuexLK8FILVO3+51Jv+/Sew+VW
a5LwkgxLw7ZxScOb6m3P/9dx/fALP8/y9ns+fmFc+rnt7feGbW9LP6/MSGOE+4FYdkLCgwuW+ToS
vzWxTizdvxjXjd/ePkC9wwY/hlyMyB/7/W7nQHreQsxvYiILphalFMNdm5pEt4dBz68VWQZc0YKC
Kt94qN5WfcGumRUCdh55zWqs0egSfK1Tyq7R9eEX+c/1DOsBCvuxvul5uxK51g1diK8SasN3+4/r
qW+BcfGFF/aNXcV97aByk5P3s9R+/zasU/sy34Tc1MHdLlXsOBTqcfP4MZa28du4I96OumMCZVaD
t4Yq8P3kjHjpClNamCmDOcJtHkeZkzZ2esyHTjHyBdVdoFI4+A6Lasri6wpcmHEJ+C0DuQV+Bnhw
Alyj8dxXMSxJOuMY51V52WotjKE4PF1yI1iFnimfE3STwan+Zw/T+OYZhxJUOaQH0sipiIlO1tvy
srnbr/Gn8SkOg11NGxhSjE6fYgaArYU2iH1T/JgYCoQEubYZB4aC7OJaU+7GhSjat0am3GXcFLe8
+wKJw9ErQ//ChDVGsPq5CBw4LjgE737canOruAaRca3ifWP04JhSPfb3ZaZqJ2P4Rod147dx3dtW
kcHK722/8VvL2xuS9vzUQuGysnRNbjEFWF5Gvf/jY9wgAHPFoPCfdeMuPV6yq3FDZsQS2s3hOJgX
/TjNuPe4ox11S85RIBmgKogxLDNEK3CTAYvU8c5Dp4syDOgnwT7f7kMDIWnlJSqjTYUOI3UUsAzX
RID8qSAF4Kx1tX4ev7HGlmf2PK6AQgi76sO2DjLjdYQE/e/7j+vG/Xvey3Pztfl+1rdz/Xr+7z8K
VOnfVtWdI5mU18nw0Vg3gQqY+PcHNTwt9Hve1vgsia6y8KTDagzpb8V1VMXGra00/rrUhb7zYTdx
m/ZmeDRzDR4Pw1ZJpHE7HKB7Yfn9AAxzcUDbO+BaIS1miFEodlSDaA7k3bjoJ3m91mIi9uqwNfD+
2TqGO962juGOcas67Dw5lkRqeg96R+L2mfzbg3/DFQin6fcPxW++9VlE3HHVuLFmceOGWvF3QsoU
VGKtX0sQbfGfJCKttyH1181QXcOmRM6K1hmXOexij1ZpZBsDWf/PpaWsCi+gT33vrX0/FztPwrzE
gzPObZPTAEAvubH9SrkcV0nY8qD1yIJ1C4dIt4CLEdwO63QbDF4qBhH2ZY7E0ktr+AavDh9WNUiU
fNsgI1u/yDGDPu72tn48CZDUzbsNGKD1DgXmOj5zT++PgBijSxmhCoWZuFIV82vVWfKp+z/Krmw5
Uh1YfhERIAESr/S+u9u7X4jxLEisYl++/ibqOW6Pz7l34r4QVKlgPHa3lqqszBb6QMxyhpULstwX
8CqewB3cXWIh/rJiQHv3y/fAssBuAq5PFLpsCgjvlKj+lNrlBag8QX+av1dDx+dZEJSbOm2OUT/E
g99noj+Eedkf9B10/KqNW1bQ3DIrZ6uDJzPtggg9kfSSmAk7eLkE8bLniW1tdOmBRaO7YKjN3Je8
8fxSyvQbS/sdOEKqEES/oHtuY/KDDUMExR3nSLBrP+CYnWEPygdkfqAiXowm576bDGAiBX2ix8BP
maIdVrTgtf9JkHucZ+B1n434PuxvF1fIas+ny83XQoLItPrQZ8SzFh643esLuM43WVCuU9LTZ1Bh
5PNB2c4GWHv6XLt8HxBPXZpk6MAAH+zwfYmfFDsxNsZ7/CjIT39c+FgCERS19S6vEmutB0qvRQ4H
BK+r68KG1NBDoqpgdVsK9ep5M28r40esdukIkJ1CwaOtN+hOgnTPx2Vs1bBLQWqdpjVZUxqqwr+N
Xm0mkFJyg3HjRJ19Gt1uDs304kAnS7tqTFE7s+4P2sIH8re/zU2oHEUmeNI/fDoEWZY3MJJUqw6n
sPI9oiZaKOve3dAMGmYJiGFeU5rRGU4Xwy4f0uzZAmG69udBkG8GEUUL7J3FK80r7BZdyzuBPt09
W3b9CPpk8epgC7OMPTSvZgbLkOaZSFv8oOitYYfqJXiZaS4f63ypt4Y2xNAmQ+/wbMHFh5FMYWH7
KSyUywJ0H3+pkVBdJfi8tFgWNmCAz4K0GcuM+7Uvp6ddptBVQd9Tge8Ls02+1xeDj9GyGJLav/ls
UQ+g6sVR9RqTJYm5xzfP+XhKx34xdbwzqXdAI7xdQjfhXhjjsAUjKo4u0wWduTPAo/vjzeVK9F8P
BQF7Esnta5igbrx0zYrPtA8d29bcKbxiaXq8BwFvlW5As+A9FK5hLlyqkHOdTDXa5TquuZhrMxoy
ZOxyVfvabCCjdmpNG9y/iI3FmD+EzvVB7Unddh1EEbsLPfk9MtNsl7o4FjZ2DzrhKUkFwDTWwj99
5uSL/zef4SC3fM2GfXkOnIHDzoF6BbrHwtcmTuOnqm2NhUVEsyMQuj4AEt3OEyc2oa8ebkyrcX/8
GRqzArJRUyh6TNq57PtuxUvBkBtpxZFPl8LEgcs0IYAlE3F0nSIFMnMa0HbH+2Ntm/bGKEli+toH
whFxLI24nlExZItPzxUGYauEI1NfQMj+RMf6bWSe+RS5WNPtFNtXbZaqs1fQucsgXYLRCiSuaNTt
gtU1OAnEjCRtCa0HjIZG8cIc0ZyAObOeRFzNOHV+NkGDdB/YZO9BVi4PyrVedNZZu5A924HcQJ4Y
6L8heWZf7AG0mH5R8+xoQX7CVxZ2e4xMzR/TRd/dRkmBLd+XASMw8w1kTfnWGyGFA9GUIdqCSwlU
SyDPiwhHUnyodqBLrHZhqiqk9HA35nGO2c6b31z6TofpCG3qi1mzahcEVrVCXlyifNdw4EsZXeS5
lC/oyBt8OQ7jIe7C4MkbToJBm8UMnGAH3oZspk3ipfacuWYKaSqMQvBu16LTEcSB0SvUCr/FoByf
h27Qbz2Rp4+1SHZl0g5v2g+FhX5LbFD9/oef4dS7lQaF/vyUsOxdL15oU2ctdb5SD9wSmzdfM9Zr
BUlQozIplK1FvsTiZyItDfN28T7MwHRSNEXZcqVHQ2gUDdfoEt3Eh1GiXF/QA/i6ikXY2xl6aCk/
9E426ct3xWuR2eNMCjfYtTg7QI08wJcdZO7oN7dXEUnqZQUdndeC2AdAAZp7bgvv+vg4hX15PG0M
MDHBTxmyag44q2TBITPxUaCgU19klDK61T7sBKxTNULOYIoYMlbPnJEFSw4NpBNrHmUPYUV/mLYJ
AunAeS+NctFGSDFpn+NayDGwR6/J/wjLnJe4wzbZF8rwzvZwGXsPcHzLywx0IFK5dGgj7k2vCKbB
YqpOBO3fWgDcPyET0wGPoTJlcwK2eE5QUPxzzxU6rTTMXtAfToYSdyWltW8+Li6UEUDwNdk1Jg2k
3sIFrWW1vbkKtLn4iWzpYpTO7zNKXIG7iorqoI8ht7OLjOxk4Q0WsJzTmeU2oE8q+N+jrEbkom48
o97ko8TWFAzW0VyS9KXopbVxQL4APYumOtHpbvLntjusr7FxZMcnu4l3aO4mjyPJvTuIye7KTtFH
Gg/8bhorTP5prJos2+4eciyqQBIYxabqVLTTdxEq/9e7CQNwvbuN3u5CNKjuYlKVq7+k4jXA/fPq
bVLOOEDoDjc91KLtLwdDAYK/JBrM8kdcZ2NlL5jylqUYjEPCizuokOGMMFlXF7OCEWtWM6D5mXvo
INb2x3gUg426Y+VmyLhxoKlAu83g5Z9eowf0u6RL7Hmdd7WPc0k0i/LReHVIdslVaWGfvA8HqA/5
ZUjvepIVb10AhdGkzsx7U4z9IsPX+1AoM9oQmRWAFAl6iJGxW1hdVN7TNIsm5ZHwbXqjiJk5vRF7
3/jCqYDWmqEgfdkV6Xc0Dq6KvhsAb0+DxWiwbmslbnCnI5LS7Y5JFEV+rT+u08ezh3zVnunPbFcM
yndomCybj5FbYE6aZA5lpGyWdbQ6e30OJq9eoAfJE/eka8hcerxaat9HRN1DBtTqgwumk/LsgL1n
SYIA6iOTqX0yYekSou/RnOlyV/hhZygTnXWg9hkeDhLjtIvQA7d3pbpqBp11cMgY9dYuxEKvYk3Y
oxg3rXZ6ZVOYGXdWEUKG5A+/jtCD05O3RfC2MJbTkx+vvfn1k0T219d+WSpv/+bHaysv/8vxj/8r
1eSgQZbjTO86LvJNXwl+a1eaESbM4Hs8ZHMLeKcc/J0FyoMmaoQQnkuhKwKzcKB94ZSQMc5HFKR8
PfwlMAIxIptdw3UQNBV/v+gWrl+pTf1K8PqfEkLTpYyQApE2yAr8Okiao9ppz9gBsh5rNxr4gmXY
mb2fIKMI2YjpCT0OyEgDBeskXo0QTD9eh3+/xUIJ2y/L1Fnk4UJhmapRrm1KwG7zIp3rW32pjCTY
peFCG9BEBxHkLfgWNkwjwuTezkgWUim8Truut0Ejkf0Cq8YygFTrAbKuw1KhYOAzFP4P2qcvDsqa
va9vecf2CsxmG1fU4rfvFii8+vcbtM9Tjvc31CuAM3+kwVCKNG1sPR2LAStDvx7/mw5C6mYx9u89
9KCo6aNPIfNdu3cOWJ/OuZMGCnp+9i/aCm83RmZ7j1p5tY4Z5NC1qS+tenCzsbhog0jkjWyGxVqb
wsqcQxg5Z21BKqu9b2XwK06wqSatoY4oaNvX4uIwGAtQkBg7XTi8FggT7omlaJN4doujunToNcGi
gLSqkWz14pN6SE/GKjHner3J/zS9wUvnNVNLYI2cA03ye42o0BcVp3dhW6qjtgKkYBZQwXYhwDBB
MKLSvcXn1kBnAB6CWjHqKfodcAcSUP5QDOUesqzDm/bbQ2xv0QrGH2quvvppZ2IZgLbWrLPMMPjb
Cqbl6T+vYATfIkCkXKjDOK6DBOef2ws0ukHjKWvVmwrAuIIWJXdntjIrfSotXK/3buA4u5YpEDAI
14YIzDR0DdBD10vpqFXUycRH8bNYtdA1uyai1WRy7HAXOvsX5MDM5waEXHRuEGS2v0ejNs3PHg4C
Gr+g8Qz6DvrTjyVE3Dc3/w0K0f0zqOM1JuIW5pndYzRWF/TnQxgklo8QsV2wNh1fiJVgxy7B0ULD
cnjxurGfWFsgzO111zBjZO0BqkfQi5yKC8hdQBQZCpDX+pj26YvOs3ypaNyCvyRrvpi3N+MULK9V
jNtLSd/ua/DhnLy+Puq6ZCq7M9hIu2e7dIqFHSX13jNib2+Eg1gY0H16qWh5lBUS/I3eo2WARV4C
nNR9S9XFyXaQWeuIuUVOYHiBHka6roYS9YLJ1GEEUKa9glKynwdDgZ1ln97ddsrhkD62qjeh6jxt
lSGsAhXEFOlWHaIv9bStFm7+2HS5ub35b7H6ndctueHk1/dFaOmcVaMoZ8iXxhdsBq15XzneAu1s
0UVfSCrfQHEx7LQVdBa/C+IXbehnBAsIeu3QoX/zfXlPn8V/A7k6uiki/1QbIAATeigQAGREp5Xx
S0407uMqRUuqegNfZ7rF0igOaMwLD301pLMYqc25UzlZNdfO/xrWA7VyXqvKVjs959XeqQHxLvTu
MQHGZVnNScDFSpsQWLQOZtBfrvNtHJs/IcUU7tsSMtiD5chZ0PdON4+8JpzTQuXzrhzcdRE1zxKJ
1UWOFnfQ643eybE7a6Lgps88s6Ot9kGHyDtFAzrfwNG50hbktJoJawdsU9cqnK/yvIKkeuDZZy4g
uTn9jJAWypZm7IqFnrjRgCjOKGTPXOiz3+uI0k5QwMmSfKPNgrl82001B21aFCrtBURrVtAXzPbK
7uc1cjFHF7rVRzSuYam3hNlBW92oZ4I3mTvXQ5VhvnmK2+vBC8dZGIZinQ9ZOw/73rpAh6+dg4nG
uoTx0M776S6afHnAycHQSUGGrjmcwCVK6Ym4cwTByWW6VFN9SfuRUr7T1ijNBerY3g5aPOxuNNpX
PXVAJW5ctspIV+CHDXdQf3KhThyc66SvDhqyVpMs3givDHxIakMMaroYaXCOoa170NYtQkPe9FMf
79ARMoSyIXRLITX7JwCMWJU41MGPL25tgm5GHFA10cZtytTzox4Lmh+3yVLfFfahrXjpHqfvN3TA
4z1FrW6LrDTAMFDIPJhWDrAMT3qUnoTEL9WJnhpht35aF/m3Iq3vvMQOfrn1e5sNUDg0LLVAezz5
UdXWW+Z62WsYu+EM6nJ0qwh22cSg6C8kETtErGYH6VT5JrPiM48zOs7F5NMDGb93BTJMrWlM6X1w
aM6yloSrW5Woz5Jl7rUHfArOHPqh3z9ukjC6eqJ/bqah2mInQ7TxzjUTfjBEBfGwrkSVq3GMEolO
OD0LCM55UQcgDO+YPMvIcSZhQ8izNzVYtiuoLs8NM54Ex5F6wOxTnqPhlBh8VQCytr/Nfwy/jSWy
SWjb1NmIFtGCGwv0loabDjqRD4iHNpXdvAO2nkLFEuctx/aqLWTW6KIocYyDbqOvI9DfC5VGyLEe
0qZhRzew1SwuGNkYPMeiyz1np5AX35XTRZu3S1mYq44mYnNzNRCXWlEA08cnq6yaFfacC+wDxZEg
IXDXo5J9xyFmj4TtyFYtsw0IwvCoXYrCNWd62J4CZS8i5DVD1EGLaMVlAv1W9J6uoqQct1aaZfsk
rq1lY5X48NhoGK2cgD0XzPnej072ExTdPkPDHrhFw2FtFGX/HhvAUpAGOrgD6rM+b/PyPof4qUeI
e04qXkAftJELs4ljaHRikMqanQLDW+pB7UITiAHpUqU22jTMpNs5oYPyQRdDgnTsksckoslhLFQ2
Vw7wuMuiMtOFhDzuTiQ40JhQ4EISaLrVTn1B8+tvMzYJ5LBVhvPPLUabmG7dFRqFjW0cCMLQlAbJ
GCGjlx5NrqcAVJ6ndroriISyZKyGhR7o4rxfQzHd8JE5ZbM4kJhWoGz6QggOrz17Vi0JdhBGrmYZ
CkhFakfj05iZJj64JLroS2g8NkER3Bmof15qJ+t31lC+3cZpafNFp3oy1z5iVt943kfYKDAAzFYJ
GhmGLlTfQFDvzj2X5HvZmexoWUM3wycl/f4fEdDytZadsl8okr+XEFtxSKuSR21FEOK+WdMYdhrI
+kyRuWUsbtY0NjVy/ExxntglUJG9a4CZu37figT15x6b8msyUAOPs6rdBTYAe4FKj0NtGU8Or2Zl
ObYPgVG1F9PKNkmSG0925vT7giaW301RkerYKipAdK5Hk0hUIO9TQBcrQAj0q0meJHdWjQ7wj9Rj
27X5qgyg8qR9UUjTVR3GkQ8JcrrvR3JpUgbdWMh/JIvWRbbF6nh10RekLI69yp1FjZZwRwNXygqH
VCFr1JGnXebVmQxOvmoJshlBGGEJcw1kfkmc3SnaZoDCGt0pEhvtublvocJy0js9ABbRfgo1meGt
WoXeiLXMTbLAca3ygS5NflYAl1l58JOlXKJYXdePTuIBsm81475XlrVjhg9FZ2wSjfkVzAP5N88d
20dwS5TbNuSf/HZPo0M+5u9pmNILFp+ZmVDvQddxch7MPNmpi7aigL1YbRBcqz4EJVZIjxb5Vg+2
Ye3NcRZOVtqU1K1XoMInc/02dyiHLSMG8x0eVMvWyiMUTCEkMQalszdtFPlLZrl+F9TiHd+9MzhE
w0ebYgFTJKVLU+YFlC+By0CuflWha/oHS2jqYwpu7oMxNFaNGIY1UEjtJRl54+uQKEYtB4nYt6Qz
8BdpBcBrJP0bH46WgvuymWRQMLQ4tfHxoV9bFClwnaHlqeRNgkwJwpDNnUWN6hLXJN6qCkpHwCnV
F+1TrLIw6SeQKZpC9MBI2denesNaDyAaMe4dt/WzccZ7L4WoYHO7QXozPVMzJAvUupCVY7SudvoS
pA7EKB3z22gY1S6DcJCCajSpduZ00SHatLMaz+nb28OfntHv6YfyLwwzls6v/vH7YliH0P0DHDSQ
qf/6fVWlWYkupd0rabN0maLz0qfTfsKaLvpOiQTLujTrSylZtNE+OW0qOtAsQoGj8SpQONHI184m
lvyQEsr2cctwBMpDHEZd6/TlriUJufr6j7v/f1xHyiWYVceVhsw4AAT7YGCaGKld8qjN0I7iHZkA
NdqM7T76ZOrRW/Dt2TpHJ/2X4JsZViX+ocSA5HNvsT3P8/zEh3idTglWfQEagM5AykpXzpRvTUYv
O7mMzmxiFu9lPBg+MMr1GX0aZK1iHCIFt2OcCyj1o751f8SBX+Gv/cONG8NPkz7aKgtTsqsqdC/3
SfYC6gtjYYjeWmkz69mDkbPsnBHkhYDOO4IPNn2RSV6thdGg1UCb0Tj6bhcMhy5qhyea/YzSMXvp
oHy6ozafPtl4NToN5DznZrXVo4NtzDzIzQEwavY4TuAn0C8zUxku9U9wNW3vAToI2bnxsuJStc4x
DYWzcJxIbhoA6+YlBNkBmFDBnYwmjGxcyHd8OV4lz+k9BbEdFHUtsaycqHzj7N0Aqc/7lweDxvpL
KwBxp/rC588/EksuYUjHQuWI2PwrAc9IMWsanps+uT12JU+2xe1lJSJ3WIbJvGmbYGe4NNiJtjhD
hcFeaUv767RhpX+z0U2Duj4qMeuus9PN4EY44wk7T2eMNJbPgrHa0BZUFkXhqrvcbWZhmQwX7cry
vl22RlbPtakHbOLdQw4agMHpIYbmnH0lxkdt6UsfWArNXciqtID8LiKCviVI0LJV3gTjoo8AlcQm
U8xKs072DnBxz70E7I6nwyOKWeGmiNClLFpozk0ViXFGwMM711/i61def5Vlna9su9yFjUnANBKm
q8gbq5MNSM31As134tuJk3waEFOIfoJNT+jgTLnvYJd10T+j0B/Xhg2gL15c7OqPu1KPaBs5Rw7l
LM6+98oD4HsKNCD7W5vu3Zc8gDZvPjmAqKWy99qTYzk63FIGNQkLYHgC2xc8g0odjg9PYRS82Zj7
T9pq6lNi5/wxJUF6Npk4AdRiPJEGmtumactZCQHUJzQpyZWLQm7VAZ16QQNOdsFcHZ0r/EFEbDr3
RoRLIUA2AT3eYqd9qfJWOSiMVkGk2p0RGM3OyIcWja+EK/TW/mPru1sMCKmxO5suOPYdBUrYpLX6
9fUQJ5C82EIi61Ej+jSGT9/ZAqxePWSz1vGgcNgLUai+xYFxygILYzRie2DZJwsM3jO3xA6KTqa+
mHXonDJbnSdE73YoHcn8uoWCMURH/S9hUVEP/rU7zhwDexdXpTjpS9aX8ZEPd9pANhBFbdStn/KG
jJtshFa4r0eYnKAttoWi8PSohw/TjtfRATNOdOkr5id5l0D1GJZy4xToCDnNRtFFX9IEAJoR/VXY
Xvzjs5XAXl7xGTQKxCErhx9V0NLH2FVcW0pGEGg2xk8WED1Xq0oJeYzj4NNYi6aoOVKv6TxU7rh1
RGRu9V3d9eP1TvvQh0l9s0sA0G+SYsscrrY0twKAeViTJf713rLRp5hGUKNhQNRteDEMG3DpJHvC
A/TjGUNwbLp0XBhAVV3yVMm5nYn6MXMK5gcdUBF9K39GOE9+dzILH2fQXvqRhAhAK6fu6bL0WRym
Ido7mn0Kae93sGz8At8Gf8m83PNtZaWPObrE5gFHM9L/XdD9V+cupwD34vCISRWTKYa/FHRjNxBZ
B9HhRwFqJ18vvZ1qCjSZR8lWp697A52qyjSTrV569Wgqq9+jppX8Hr09q0eJ028akqvzfz2vX6cf
EARFfgcsCcMuK3qUWGoB/fc/2wfcBpB7HIYhmnBNYvHI6/Y2kdUM5+XuUZXgSAs9t3u0cWhvUG82
DHKybanAKinHbc+gbK9NZArNBQ/pgEkSo27IAKUv6uIA5dH82XHyWTEUyapxam8R1sJdo/enWDkt
cR+b0bnog+BQgz6KA3NwH3WOs65Cs1iFdcQewXF1kWiVWoeOsNe0L7ZmlWevjgFovsQ292DTjOzA
fwoxNIhePaWV+6Sz3B+haZX9DmWQZrmGcq9/zjtlzNExyQ42R1vy3ErQOxXlza72BPZ0zRDyAwHA
60Drjr+TdLy4+FK+m7T4yaCv80pV2kBXKxif0bWGlkjXbR97hiaM1CPNPUhwQCDQIElhGnW74IWw
T1lmtEvU5sUxKJW56hu73rudzdbgIfMgKsfSLYWm0oZ1nbnjRZGvBxfNgJ7M5arpFTuqyDEWLh/G
O4LKPABGXXPJojyZQ3K0fqhKgrM8ybonTFzUb9LeepHgvQMmszPe2Di+4H9SfscG4MDGgv10unQJ
FUKxDVG0WRcd/jutnSWnIR+Kc6aK9z6i1qsV2ua8Cq1iG1dohLSSztf+tK/ZqgTMetmHzHwVobMW
CRcPXXPq8eXejB4IFRRapdEpVckZIDPxd7toQH4WNz+Hgodgy2rUowyScEkcg+7qIgsPPHTSRWIW
4XMMSujOG5ufRhwtmwZSa24ekfWAM80sp3FzSfOALmljtjuGgjImxFAtm1Ko+yqNMF0Kmr47xbi0
VFnv4lwmMxYrvgOsENxo00WbLo7k2IM4Yq59FrO60te3ZhrhVgddb73pcVqP2S6Wn16jg7msuxkz
82RDDK+a951ZHgNTkm3jZmQZAkD/AOw9aG8MO/tJxWs3ivF7hoV51peZeSbFmK2NyOZr2wjJnSE4
vnoFK94rSMrpZzLOfzXEzB9VasfLBh+9nUPRmW1YGUMVXfRIR5cmlsUo3WI2vJd69zFd6LRL0f6y
Ge/RhPDbdfMD83SvrS4gaIpIZHV9x//q0y/R/0LfJi8pBQjRldyZA4UUPjRtUR3rlN8RIxIP2uU6
9bYCVO1kTi4O0UA0UEpzpQcjh6eobKIYoE2PDMjHuSubmVE1q/p2gfa6I03G+uTWRn1fC7kLkxhp
LFANrQvLoYt2ymqhdTryW+JVp4LS5p404aewZgDoP/WeacyGtUKaLvU6FNJJwct976CMqi/aTOMB
fz/HyeZIH9G7wMrDu0hu0ZqLfKV2GZ3zRk2v/u0bXXzRATIsFnoUuwz1F54S5Bn+3KBzYLY4Gg5Q
WsWX07K+8qwUNEvHPMrII+qfKMYsMddCdnLkKxd5t3MxLeSj563QtvnbmsZu1jSmI+tpWe//iPz3
czoSKsNgkPjnX/h4Dgot5aorIYwQtAHKKUHTobzi7c2qRfmeu8NRe/QFLEzDyogSUBH8OVC5CU4B
OlHMeWpCJDnbitgBmGgq0+ELDnRnGay1pS92JZ0VJopyZjmii1EM582s9fiwEpkFSkXG0QPYeCc2
yGAraXSWWeSdtEvfGRLlmiYcDawY/wwgu1UuszQcjqDjXtjQe7gLp13rkBZq7sZGAVBr5twLKzJ3
2D/E/pBCVxx53gdp8Z9jTcRjabXdcsgCa2sFsXO0bSrQvBJWG5V33gLZKHRv1c6FqVTdxypbxamb
P7tZF+0hzeD52uzRDYFZy6mXZZ+p52EkcmZYWzdXzdFIsnSOnBQBBCZ38TXvnPwYlovRqoBeqAyw
0GdmvWhTNMGuhnH85pC884e4rRfITPPHRpELRbH1e9qihNLnQGUBeOyuEyher/4jAtnNfA7uSLIC
ls5ajqpGUYOk6QFnYLVIlZk+YS37AaxW8JOQ16ZuqrsEncX2OmAlCK9t5SB7kzh3XZJb2wiZkgVw
T86LqYyl6J30u2UkvyPw05vbqelswVyUryplVzORxtiCT90nSKk3s6TEWZkoQGgBf5AG73ZXAH4g
mnAvh37fm2ERIkUg/dqo0A9aQa8mHjryK7TsI9LM8XuJ3l6/BSrjGbIb2Qyb0vhhaKU1D/CfuUuk
Vy8zdDEdHJEO674GUHaQrdgFvZOvc57zA9KNyTIqQQmAvxhIGcCrPR/C1K2W2IOPB1oMgCeRnILq
zhhe4h5rgOo95MyD8tADAuRrP6g7xzkVPcKmiasv+k9hZlw4fj3NYMaQ4W218zsshlxyGnu/sLTH
zzZ+hSBRKF9D0B0sEpeLfR0V5TGx4mAWokHv3QLzCAj3vktoV81GUMYCd+2RbQW1O/ywpHiO8/SY
urH7PU2Sn5nRlQ+sKP4mz0mdL01umKqgj2ITC+k007GBOP0TCVL3scWSJh8egQX2LqX9xGmDiRd0
GVun9dC8lsTFayoj5btG3ZzarqDnnlig1oB/UrNrwekpAIWaUdXHG30Q0aasnM+mHnXzeldIdfZG
nuwDS3ZLUfbqkpRxOeuR7XiFSOlZ6q4fMOAphxW/Kld9A0EcfzbQ4jlLOyvdoPjzq64rc2eYFYo3
jRreBMsuFRiD7svJL9AXNg9tOry1kOAN8lNnIvWuT/R5PJrLbszDmT7v67wAClz9QRLlQF+Q2fXK
yc3MLxwarVjSYmeJxnHUKnlW/k6ms86aA7jT7lmUhdggmX2HLlTYQZh3+7B3GlQl+ujrgA5xlYtH
dGDtlf0i5f0jGNjudO+C7mxAl3uyn1wG+tfOQrEEFBO8m6P50jxwVhcLZk6HIcg3gAJE9j9qic5V
Ejq/GC8uUcCNFxAKOLM4Kq27Ec3qmP8t5OI+HpcBEOn6cfzmro+7Tmj/KmV7GekQnho76NZM9tmp
QoebD3Ga7KUsZb3kzE1XRlllL4K5r01gd3eyGOW9h7ZZ7R486EiAPAEUP9ND2YDTn03KYG9DbfZZ
5mubBumLlysXCpGAfWizN4Z7QOBO0UQIlJXBkUVO8RB2dbLrLNrOtT/MwhMg+8UDrYd55o2WbyZq
adc1tuDYye/Rmvb5cvOZrO4Wdl5SX4fcBrSJPpRuAdggm2ddNcx7kiZnr8i8BbYbJhZK2a5klBb7
sBjyTYxt4TYFcmFH8QVd06hpwBGSWkszbDmao8Z0MaRRf0kSL5gpnkFguc4Dv7es5sUUFZhuo4F+
I8FUA1b5z1JVywEKVcIfnRV30Oni0yHwmziUoW/mKMIErP7ehPKetmMW/WoBptjoillfoS4QNPHZ
nKppUAXfBpjfznoMFZ3rGJ2a4j/GdBXu3895cSnmbZeRK5DNs6WLlhVPrHV/B+DpdJsrAXzk1CMN
indjaXcJ9KB9fCIbyByGG2zjw18AC29EkMtX5EIsTBR9fAStKBRfQW2zBIksu+clqtgS1Cw/I3eG
bz/7UVqF6Y8kMy7cGvNVjc3Atg9BlxQW2G8WJBle8yLcSS+pD5UZ0xVDJs9H4jP8hYaWNLPpL0PV
rzmKy8+sidW84M14okwN65EStaFBYy9jIxE7MKXIZSIqa0dLSx7MukgWAH3Fz7RLnsAD0PwEymXZ
xLb4NsTg7VDuIO6A0cNMU2RiHZYtPTMRCxyLifPOujdsmdHMmGS0O0jdBOn2qttN9UmwsvYHPQBE
0O872xp68Bvko28OjnvXdvVrqbz+peXDsGSZjVzjBMSqLXtuNsb/0PZlTbLiSLO/CDNWgV6T3Pfa
T/ULdlYQOwghxK+/jrL6UJPTPdNjn90XDClCgsrKBCnC3YM+q1w2R1BsWQhtRvZFVNBXhiIv3eom
HduT4LF8bKOue5BV9mRPXhQFz7eQ3oMozdRE8A6RTyP5XnpSnJFPwEdRgxc7g6RGpnxkmhli+b/B
Vkr0SwOSUxfd5Zc+27Z5skGuwDnk2QA6Z+zTjVtzPBnM3FhyS4jnjAxkYUKt9I8urh9SfDtQVtNY
ZRmKSELAtj4op4+/daMFYn/M3BdzPN8WBkb2HQ/q16hznbe6s8atKMpkpZuU9iI0DPzSblb8WbKM
yX+p7kL+7d1HHAcBYhv8QIua/0aysOQIlgJpjGdJSwvYJscJVTP2F1MW2Z7LNloDsVw9RxWWJa5d
+D9q4ALjDj/i2VcBWrxT2RnLArizunyumyRf1JVDZvfChCKVnjoHxnx/852m9iauKo86O7xxJcpR
gLCX54cOEd+fbWftB1Flf3S8d0PWpeXVzVp7W2HfgWrXVnqNAdwOiVHFfxSgQsRYlOtBvfQzREGB
0xiBm7CnJ0HtFezZRwlae8rOJxC8es4kkr/TE0TbfrdUNt7bpnFAufy3okCAzN1vlMBndaBhYAJO
Z0Ja5Q5Gh/BN5AJO6D87SO0uM1Rpr99yL1oAYpZtABTjh8CUgEfr01YgHdlNh5uldBUNdafMOTKR
o4IKa+EBSUrGk8a5aDiMPrvDxNw1pfQU1CM64m6B1oU2kOh7LMD74Mm3bCw6g14cLKPxj11G+hWH
tMYLpErixbQL+lnUR4gxeD/0oMJgGOSnYm062PPrQTyL8bNMAufFz2ss9fOLbdfJDyEn9WuOX0kT
VyFRAMOAaP7V78j4hVodD8GU9R5NlQGZnjFy6lLX2IIKb+4yM0tOHuACa3eUxp4m7msSIaCWA2Rz
RIiOHoAPTddGMcrnEvBsvCul+hmBPNW5+IIAjwe8R5++yIyinA1tPwYhEM5ug7BtbX4PUhop0EKq
q81tdhuUTleatk23K0W2IZ/NCJXXUTA43/QuLVYlgJ3sdezir2CcW0fpZOl+rFOKxS6ijDzCWpYP
Q7x1pxhk46Cws9coeotBQl5qMe03X+rcW0oT+E3DsMiXuv/FJxZdJ7ph3SKesg281J+6GyetrrGb
fUENjwjyaIDLc26/QcYwOusufdBNWuRrBN7T412/y207FIVsV6V6zISjDskkgIgMCPD809l80H1Z
3NfbrDziCRX02LeZT2U2AY7zyDtaU/LWJ8DT2kFJjvaU2tVWJUzv2NKnuB34zi4y5y0b6RpJOvJk
Dn7y0CbyKZ8o5pXL6dYqMrI0RttZGQJ6QKD5lFuJ+PtS/2qtQJVbqgJxa2prQepdZKmNV3e/vGlr
NoAGuEYYh6ALTSO1Tg3wn49R9cNRvnHkVPknvcBNrDXzzeZ0W/PaAelGROftfongNJYzGdTdpJlC
PY0nQFdjqYZdZrwEYyg51mlSPHlj+rl/xK5vKL3iafL3REHfXfuYK/AHiw5yD5lIVq6+I1bUOyz9
g6V0enNLRg//gCIZFwXKG5y6LKleUGR2pfeZqhT1rkB8OJSZLZ7UkNSbOnDStU4URlmBagOZS48Z
PrK3Mr3WpqVegT57voFggPVylqNjmGusjf19EQnjFPQdtpdp13zxuuwaT7HOPq33pCi9d4kqtACK
U3ZpIuhiU4PzDYup+5iXqCoUAKvyo7PXbsZ/lWBSvpfVI4LBFSQK/jwxjPuez6YS6IV08dmnbDr/
3YR0gE45APsy5Yh8hFunr1PJkTKymRWvtbWHCENTqW+BvygV9uoR/p0hiIrdGcUfsqPwKgbtNe6/
i6Jd8byzvheVMFGqBcLFORZJAAKSYJ0zSV+Krn/WHm3BsGFl+UtX581GBCXbWbloHsUUfNMePrhf
tderU41n2rKbKH/tdJAmqLpmUljLwEoU9vUkRadPnDAXfvpSDOzs2Hlz1S+fCi0MqK/6azzZ5lbn
xJ9av8ehsHm//M9ZH2rq2qaf8ugBClsBboPMDyoUg5F/r6LjeAY3YnNQzyPdt4YlxY4VwCRR6vbL
vkrJQRMj9FksImyAXDColymPDGDJ+miN2h0ewO4SkjCITRwaFAdB9tx8zvyMrlBGAxQOt0vXJCoR
FZ6gxRpknE4aN10FfaIGdHgGUaMDwZP11Xfpaxlk9kW3zHhAYdn0OWOI2likjPZ4brfLuPS9d4h/
/PABlHuoKTfO2dgPiwL89bOiRoMYxPCQdD2HtID44UGp9r1FZA3YhV69pY5gIWvza6Ziea5SCKKw
IKjOLUU9mdSSfNdid1pgD7lSoumfBtscjzkTf1ij3T+ppkQhy66P14Qiq1DjXfeDEr5w8NltMys1
tk3UfVMtdOAKt6jxecTOUlq0/Wrh117atf/mKjfaQGyk3JCmFg8JqU85oLzveeEsdV7J7KBLpGSV
XFFd9EEaSbobBkYOUQkuij7g9QmEYtVAbm1iIU+s7f6XRAVSSDyBPUy/JFUEoU3HbA+Br7oLUmJ4
lQqmVo43NOs2i9xLi6dTKKMmWAcSiIIFCERQbRKZ/xhE5sUBDO6rBcAM6upU5SLy6xobHrWuzOAt
8cr+WxCgoF4jW75KR5FuCGSnQzwB5BslhC1aN+m/x1BmaeMGouDCee5Ll/7yeuMBm+Jth+z8Uvlg
LKjMDrvO6haySFBVxu3ooRr4sCWBsUcJxnJlKRCqco7iSkBXv42lGNY9cHHrKhLYgZfdxa6B3+MA
HX4TmbwGSLb+RMoJMRufhnGUBGswdrt9DliM1hKAw5+iA6Uae9AW8uMQJ+mDPqCGjHUwMkD4pq7M
MNqQFYG3qr3KOklfgX8g6y9DUF8bUtbPAN4+Wy3NL+Axmy+VYb1WseWjQmvNT8prryACANJfpCm2
cD9TU5RHk8WPFKoxu9gvmAuZl8o9GghA09WYkOJdEkSNa2G2a900FLkENbaHxO7lWZBuWMRGWb67
RsqWrSmSg03FCTDNAPhnqIhFE5IyoThrQJvO6iTeFEp+9GtjhiAmwjWTi25DbewPw6/KZR+pF2RG
ykuTpy9YnfCzGlL8kkZp7aXk/asZ4EkNaHixQZDkB9678qEIeuc0DP7Wy92EhRDUQkDPBQR9Mpoq
kg/94Pv7esy+IccIDwmxnh1l0CW7tRkUcRcKmgyLaCj7VY3I8iuWMWIF6D1ea1OTOISGqG8sdiX0
mdeM1iqUHTfAwCROebid+q7ANgkrriCUU28W4wUV2EaYyHMtE7ovubo2KvUuQdFtsPtcudT5UUkL
K7y0+yZdr7+OHYqD2VXQrlv2PoIM+T3FTkeJlP+S7pMMfPnCs4Qem2iEMkmTg1aRCZBIUjzSIeEX
bU3JikWNn/O1MER9Lacz37WuBR76B92ljX3Fi42UThzqJsBNxdmw2m8ZUsIV973nNjP7neSkDXXT
Z/GIyFv2NTVK8gxtYflYiCrMp1ZdQQ+CxSh3NJiDcRynA9BkH2d55vSbPiFf567Zbfal0CtBagNX
/z3SJ/wAFO+vJqqD/dDwdBeIiEJwYii2zLXik2SMb5LWyc5IJaq1UzvNBTVs/RUtoDIlZXyleDNv
q6IqDtAj7vYJfv5bwarg6EApdW0rc7wMTVetIoA/HsWYQXraleZznT+0rQfUQTAWD9C1Tre927a7
NKbdRTHBEPfK23c7Kk9mg186ihnthFXyP9JWOCGQesXVQdp1CyCVuUUFlCxsKht0O0RRdxbBbNIz
pleGbMLAd6yvBBsL22zJz6AuniysIUKOqOBVOsYKOlf1LxeksgTPwve4xx3KJKuuXsnEtlXdOcBP
aZPZgdwMHrAyph8gtkAS+830+DebFOmvEhVZeQL5JvyYrwS553c/ceqw6S3+COUxsW7yrjoGQ3ug
KXKCUWzwKxhGIiw5MgFNNYRJ1eY/zQTbLFpiTYLCF+Ua9MLqMI6Od7KBI1kmVFpfXKlOiIEESFRS
C4/sNTdJ85Ul3riSgdnsEab0H0suf4JbgQclsvbYEXPyUHCRHhwWQ8mv6NW5oNP2xfO+pVYdg5bR
qa2VdGJDYiyRwBp+EEDpfqeAyS2sslCPqnAlEOatuW7LXrwhPIEECTzYtHAOmqp4sCWvgAPgW9OP
850/UrKzxrQ64n+ZbZTZkQsFs33J5MQYH1K6VTZTx7IGHH9gNHr2XJdf/XbYZ9C9kI5E5R+ke+Oh
y08MAnwbZJC7lQZ3xfgsl0SyBgXEAP0SEDYHUiToztrKRbAQ0DR9Ns2+fDSjCiHTzjt4bZ+HjtvL
nRBWvBoDq3wHEeMnsi7DtaGgdlRO8oNNz1wvo4saRNwQhVTii6IoFNSzXm2GPisfY1tSxCsF/05o
CzFPYf00kLJoTOa/NKY7riwrew9UWy+r0qHXYjpAvkcu7BRf1IgYtrFAIMhajq1fr5KopVftSClx
N0Hq0sXcB3EF8Fs8PFimWbRb7g3kGtzmvk2WE2sTA9XQy/FNGXGyCqq6PBkxAoDgDGL93Dv5kab0
D1RhoyfmYH+d8KfRcVhojzYEayk0dNpo79PAOtUgqIQj9LUBPYEoPs25vSv7XF3q6cC2pSrKNTbH
bFtjp7B0ibDfIHf61WmH4RfycyOQylioYLfdGnmx4B2tVhKxbzwu83jco7BamLiG9zDgObI1lZEu
84ZYLySN/W2UGSVEGkv8Xq38CzAz+XIMOBZcZq2OYwT0SIE6WuuUOAOk6bJqHZjKP1aNED1E/cST
V/nFVvfNB4sHf7rwwEZczQf8C6sRiIJw/oayU3xR+i577SHqvuwLz7lmNMEWFVgI4Lk3qTOCIgBC
AvA9EIKUdiMXI+tOsnWwBUSE6qlAnmkByZdhp/uswiGLfuxAKjaCa+ow/ydyUaiCEHZRHDzGDlbJ
zDa/moah9kCejnvXANNkEUE7makpNNEYEgvB7IvBWf4uzQSAdcCBJuBygAB4sgcqvYcGgUPCbAja
FQGG3ksYEpJxwY5mPZQ7Npb4PdSmsUTNdxupPRo9Kl8+xiQ+gRsdJ+CpGwiwZGITWW31gHgaKMlG
U4LH1kGUhmDVBEpt+0IqlZ4GxDUQCunal6yugjPN3Gd8f8jzqMDmgdjMn/oz/qRFN1PBGuzilk2P
BLCWn9GGtOHRuau/6wZJEnNV+TJb+n47XjOoNC4cqxvATHDG660PWmIbOw+AvZhctAG7BSiwGVCY
Q08t0yw0vRIL4EnDYKB+cxQi/zjLnTpbQbnFWxhM8g55WPjcTvEkwvcqN/s1JPMhXeJB9cUwQe0u
UKPvpA/4GtCdANPKgXLZyWsJXgBF+tA1RoafPx6LWMH6D9Y4QHoNn8zOaz3/Qfd1QbW3Mz5uqzSw
oXUIZpfICbLwAwQZzBKKbY06I+vkXE2lPJTUSuKHBHe9Ub7Ktwa2lo0dj2CjqSmEcAGCddl7povX
NJCbtLbBxUnd9x6kvlPS/1BOhUSrUPWaBgjc1izz9zziWItNZ1YGcb5bp27rQ+efkeVV616wboWw
KVIUNZiQ0sjfoyzJ/kAxgUlvzehe8bxHScc0ip+ARWErN22jCzHxpWDZV2yukIAXLcD7wsOrZWrq
g6Q2ULUeRXQAvDaY7MEn+1IuDZnbV4c/MpeD2GgSCLtF+IAhuATlZJO2OUqO2RL8DQtV/uoR8QA3
8/IlQ2HJB31oElACsdoSays2P/raTggkbOxmN+Ste/OTlnVGQo8cs8qj6xraw0vhW+6+Y4i0UGhY
P1sJ4Y+Sy4UJEdxn1+9XNDONh2mhHgluvTlArB4RIIhuTa8uijBVMl0Xdo0SsGWPChg15P83EHjM
kYutvgdRWqFygJR7/NYYdszu8OBBpytUNB83Ho2CQ9Yar0laZY8SDElXtPw5VqpFSZwApKfOOtex
0T5TR3phD41qPGHRRBWWaGP1CM1EXXT2KoCqQN2KzmVKfljjmL7FRdrumJkgI0Tj7I2ALbNyJWdb
bQUjAvI5iVsDvQIrykxA5TYznszANR/x/gCMBd2D34O3mFRkQbDRPPgoox3WvedsPYfnS2iUETCm
Mg45SKDHwAMnLwVCCahfEZhLxPVhVaa1qSu83o3M9xBimSR0ABNd6bE27eNNbdVidRsrADrD2x5x
vskZKzy+rkYg47U16xH7c1GL89YETAsvLDWYa+1cyhz5zcGFosh0XTPOylUrEBi7jR2GaOkjob3R
zk7f2cs2CaKbNSdcQD2raLa3sUwi8dYjJaT/hGxMjBAZ1myDYjxbz6f9pYf0/bpgY30MsgPQJ+zZ
4GFvmfLZsPz+uWiHV7Co6Klyy2Hb9CBvGs4gL6KDGirrKbhDBiO3vs762oyQ9rh19RArOLtINkdm
DampFDtmAM2TfSADedFzlC3LoahWsk2AynSFX0os8Zi/BHw6P8QxiN9gvX0vEZz6WtcJykFUjncp
Ii/dsiHYd91YXIWXvQgzi9/AR7b3KGEBxWs6xG9t1nVrxNrVWlsBHuAhcoR0r62V2z4VvOqvMQuc
V/GVN0W8tZPKXNbSa6FHRtolB291w1MkOVHTAiKLtEZ1kFXq+X+e5tOpaxWNHX5y+HTqFla9zhTC
B7H3GIGE+Urw5z1RFzDegcavDr5tD1Fe7XXL8KR7Qd2pR91KxxIqRKX8rlst/mjQt1mDdGuTvI4t
RFSCATk6PWvajc46AjJlmRLDuajI/Di4xs43ZHyZu7Hgr/d5FL9op7k/d4W1ShQyxXeGKk7NRROB
LTA7axfEI7DXgUqq/H25qMeG0Wst6wV8+DWTnXoPRhItxw6gZmWV5sm0Ee4CdnoZQEkO/Pc2CdlE
gteHZiqKos9yxwvw8y7xDvdR/0T3Wb/P8qqgq6EHoeTOoJ21VQoj/mQF2SdGCltyRCUQe73Nynmw
yPkI4J4AqRgBFjWWe4iRfhxSLBX2+XTQZ7Nh9psNd37/wGWefgQgPlvo+edxujn7zFf6By53U81j
//Yu//Zq8x3MLnfT83gC5t2Z7640TzPfzN00s8v/9nn87TT/+Up6mL5Lq1fNWiTscf4TdP/c/NtL
/K3LbLj7IP73qeY/426q+QP7n652dwf/09j//Ln87VT/+U4h79BOBVerEAIhWNqx6WeoD/+h/cmE
VBRGlXnwMerWFm5W3Wa5tW8DPg37yyvoTj3V51F/f0fzVWcfE3nncTVbPs/0f70+NjPYeks3xep8
vuJt1tt15ut+7v2/Xvd2xc9/ib56Bw6E18h+PV91vqu7vrl5f6N/O0QbPt36PIW25NO//K5PG/5B
3z9w+d+nAqZeLBUq/CxcFOU8iyHxVy0Q8aFuJv0kGeCWHMgdWIHR8kKzCaKlEfDK3uQcRf14S7Gi
nMzacVAxMHEArxxBUm/3doWaTUttjvuV6+b0BMwvGHS6qx9pfmgoVoG1XdsbWzn+0kVSKQTvL0Sa
AdDLqVzbrZibruumS7qBswfBcH3qDWNmhHOhN9v/GDh3zaXgoshJIbjP868R46hxj+oDYVkU2QY5
KcSjzKJ6BCpz6zZld4bYUvloIPpy9Gh31Tbt1eCXu6akHZaghZeP2s3OUEosQbBlr13syMQSqcTS
FLNqh7yugOFyU4AFp4towz+8uh30V9+zIwRR/+LKVEF5yY6+xaWDCFwZyNMIJJZaEGh/nHQbxSaT
cMjph3k2uL9diGvApRrgUsmPYXqsPmg/+nsWr8mSdeWCvGvVYLQ4bYosgD7VB0QJIYE+tz85ZUFw
AvpSbT6NAfL0T/dPvZBuzoNwcEwJEWDIaKLKGzn3FvPP+iyHfGzfl+J0148FEVtifYrv0N2AoUuO
fRZDreHPObSHPtTY3kIFivSbuU+fJbnfb0GD/HnXryepeXBo65HstVF3+blcF6aSuwZ4e2AmkSdE
IScPH5EflqSlt35t1P36bD4AXkcOujlqATx9GiCZErXpx1g9jLssWjKn7VDzrBjWgAD0IUtHmy6g
r8evi8ZCkARFjQx8awGhRtiODOuUVt1VxmZ3ba3a3/t98Ky75n7Ibz17RRdgrwFXfSgAR14TN+5D
NY3Ufbdr6JnmTn2dwI/V7TraYNbjl6Jq+UbTdPUZdKAePvi6d9RdiPDRenGz3c41Z1ezdyE6D7RD
t6RQ/U6Qw92bnePkKLHRFHxvNAbBeWSY7b+cd5bTmqF2j7q2Hw6dZZNFzPtiyVPngzudGYIGiG6A
HT0fnJpDChzRfN31yeWeea3tcRqAjv3J1TEiqYdrIjbkCxYoysxQOA0xa9cBUZrnATkkEygCFSLN
P4oK6kCTmO3skRDLQkkCWYT27g70kxUAn691pz9VCwX/1UMAZFn9xgZB0+hQkhiZoykCiF/KI0MW
FbLYkMXTB9QGKVBXrutvonm1rlYx+XXIht38ALWQK6iecEjH1fxhUihYs65NlwmqjiQhkIIl4CBF
upQRbR9qqdoH3WdNfQKkbpQcQox2rdvafDfPYKYXLqJ41xMuj73p9UcqkSFe6HaKgiiHwD5XohrK
5c2A4BPwAIMvviXQl0bi3u5R3SGul/MMokw/5rrrS6b5Ivt8101MZmwMe3gQv6uEfnqvfFQRbaMx
RAzB+vSGub12kAI83Hx0+9PI20tGRswMY4CeQjD8oL5vIGNa5OxNghe2Kadic/qQ/z5Tuqjc3Nbm
Xma3EXf9uokddL8B8v8LlyIYFwh8gjVFQWIuXGac5kMZ8Y+mG3cLAZjIURt1/21sDzZOGI/tuJqH
IaoeLfu6scKblr4LwiFoUBJigK7DGEDAVrMyfP7uKFHE+6705bFMS2xMGW9QIDtvdpmTB+aj9BA7
MIegDLVPOzlmmqqgKJDRAlk3xCHPuitI7CrEYlRCHoRbZhFSm6AawuCPW7zmrAvIrPZFnxWoA2qP
TJzmfhul246F7UG7CK7UBKh2YQ21t/Fx26D4oXM+IKyHvwSo7yUzoDV7MzOXQqry99W0N58uOVQG
UjK42nwDSVvyY8/d29U+9Zd5A3QM6uLJ0d6NOWs2iFObT1QUEKo0IvLDhqJuIgr5LehKGbYg9V+j
377M8cc7X+l/aXGZvEG1hthCCkBwiKPllCOcVMZbB3pN8mZuCENEEkiHj74KxKpqaCByPY24Ddbz
yGQK6jVJsOCTpYWOmbXUM5Ih2WqX+yHT3KDWMtSUwQhtrbxmmdu+P5ALMOvlKuAoY4B/HflBEvBE
rKz5mpAUuh4ezy9Nm6H2L4oZrj3wXJ61r5Zr+Vdfsx89pGkAfTDs1lj4Fl5JmjPAIcALMkyG5gQj
Nh3oqmmrZhtoqx8A6KCtemwlkIc0qePSNowwT+giT75oJ0l3xOsRgW+An5qb2tpMYvDaWlQQdm5d
AJq4hRoCVCzcKOcXCJWAwTOdzYa5L5msQHBYG5KCraD99EGi1sPNAO7GjxEZvlFKJFHnAfoSdzPp
SyionaDeBCbWzvO18+mmgL7ipwawJsd36xVRgOMxMqTv4EFBkdl8j/EBIFnIUMhACuu98SyArGr1
pCoJfp6R5ciEx9Y7ytb7SH6a0SnORxMFEPGFnYbrWcuubHcD4r3/bNZosKGNYRiQ2MbicefJwNtY
UQ9mNvBZC+iH9Udms/gtqcdd3CDa3wXp+Fw1VThMwmjgz1VnW0C5PZ68QFrE2pmg3Jm20sxu8Kdg
Sm3VU4KVJ4/aylzz05SlKpEoxhxBV/1ASiFHhoFWQND74tFEOZOdCBKyht48eTVGdtbv4dkjB/Bz
VzPfWyfcQ0kHF+pUctGOXrPR6+QxZc7B9cvwbq0MUiVW4KNpOgcv/bB+9GkL4+0nixrw+lnclupI
+Gydij9lU/lGJ8+houPyfWdKQ55/N5EUjU/6MJb+DuTo+kQM1LPDRNWWWwF71AcKgEedAYunW9C2
sE+N2x2c3kUtskIVw6YQssdDFgNG/P4f/SLvwkkCf1NBig71yjpzX3fCP2kXZUfyTIJxMw+wyZht
8QQFq14PAJXZCzsUZ7n53K47Zpe6qpLbJA7kHS+JQuJT34UPGD7KtkfeQvvqA1DT+RLYJrl2p+lH
I6jDATWXnox8aaaQ9K4El08qbu2QSRS+1X0DELdHoKJ+0EnvVXc1lQupoMI8+VOXBDp9nbUEq8ip
WWPT9+h4X7RNu7speKS0AGWnMyN3r4roHdoh8kDjWB5UNACFrk/1AY93w0DVrN8O917Nb4v20c2o
6uJmoduQOmMr2xv725yzT1GlKgrn0Xper1Uf93GbQrfrwn82ZRtv7lwIN/FGjelL4rUQ9RbU3Qe9
wYAdHE2c6sPc1nbtqc0+pLI+PHWbzJ43k3ZFQkKFVgydEe2k59Bn8yVR+chwwr+8mvbEHjWB6iCQ
iabNh4sPgcFlOljZSjd7mqCvd4ZLH4z+QkKDYn1niGT+I0G+ZXffXw37pC6sQ1u2OUGxNkwyBE+2
quU5tuMO4KTCX1PsLB9QMqddRO0od7qpD5kIHk23T4+61aSp9SC8YVmilt2lmlrUjeMHEDPnIQ1U
OE5CeNtI8ZGFVHRQGaDFVwv0bxZC42XET8SG2J8ePl14cBO55qwATqlpQ8B75EPrm8kTiADAVUZP
+uCkpAOCyIv2+dQXcABVx9FA6bipiWy9uJSxvW9c+jHA7gFh8FDrQ3eBilas/LGHbOzkD+xteewr
/9fsD2og4F0EBSYmh6ZvVBj3idrq5tjVAmA0wkLdNILceSzr1yLLP64GVaQG4Uvi75y8y4C6qRwE
bYKpdAC0RFP8ZWm8hMR6ddJ9rPIAIp7b7s4BUQ6VgOAQTYO0l27qg8NIChxNFS/vDHMTleHcdeIR
YARfHStAFT7lxCjEFiDZNKBKjgfg47KTfFwjC4/COAFLHkwWLFJVF/9m1WNdFPzTvrkTxE96PMj9
9+O1RwJx2pvHfIXf19fGeQ6AgqHlCxA6RSGhtZdAwytrUcViQUDeOQVGtwIzI4aQgCe/t10a79MJ
Y73Q3oIwP1SJM1z1oYNq6qmOOGTtO3UtCUgeRRoVG31PkJhGwSevPd5aAdJo3PCGRaY/jt9WfXfF
X1hzhMQ+jRXTWDl9dKWZeVvkqmMwnHJQb7K63QMuCG0pAGAfhyTM2ZTwn3oqM6V7MpS/tOnm1EZi
lTcBW81jYlnlC9XHH/NoA8SM/z/OM197+O/3I/rRDB0PCmVN7jnHitubPrW9XRc5WG/lfe8cVYNp
sPTKnWNOnHQ/gAKMyizOUXdJbb35aPcGpJyV1VFwSaYh2lPPrZvGgNpUyyaG4FOXNWqlO7X5dkXt
PoCEtAL5ql2wgGUfT+laAeezqF1HbVFxa4VCrMwNEdRw96wpPEC38czvYrzyUMAKbaqf79qOWI4K
VnXTdduPdU00sB2ifMYZP5D4Eog8WA9V50Dr+M8+czKgFCuYOa196y+hvINiyZMLKph/6W2v3unx
uksPsPD1WeKbAlmUabw2yL4IjsRWxjotBvA5ZH0EVqI5jpZXH/+qqQ3aRUHVmrQjqLX/3VfPlLP4
q0+giNaSp9pwjFCfuQCt3M7Kqa/ODe9Jn/0DP5RkMoAKRjAzyFd32li6aQPGa5QMgNlpHae79KFN
+vhTGe4c0II8ciDbVsQny49BPkN+2XULYJwH1wGAOX1ypu6oENleYS8d6qbXgHoPjSQDAOaxerMt
BOERBYLg6OSMFf1tjhFrmmvqJ08xyEpvOGT42bpYx6DCBSlQemRT1f4jjwgKusxNkEN2fQxBk43B
6c0aQ6zsISWud4RE+HAdIZPiKUccIIKmrpGLA2cGVLAbZi/9vsbDa0hJdhyDjwF6lD4ETn4bqlt6
/OBl6coHlGZZB02OWKdQm8pizkMNotVK1IiTuZ6H6i5TX2S4XVhXhN9ctEFhggWU2cp9baufIvas
PULDzgNETfdmmpgnS3QBC6s3Ba7YQzeZlOiMk0WGbef4lKGQdqH2mWH/unm6IGsBne5Wob7mfDN5
DK3vFLCYGhj2g+7PO9qFDUp8bG5TzTejzfoGUz+/3cg8XfVm0czflakdQzABGztn2k8GzOi3gPqD
t2VgS7+YOy01Aner94vaHZhveEK0/uYzTzEb5r55GtQSTBcjfqeodT+8IoT2BkKl8dxVyttUwq23
XdHmz1Dy+2YD+Pj9Xx0GhoIXbYywjJYCUiZ4Mg6EvLQYoJkQZ0ma4nPTnZraWVu189zU1ruxFQE8
vQPGOpTCc05FBjzQEAVfgG+1on1sQS4dJB6ofLW1oRCmSd0TYrvOSXvzoVtmrSMPVfcrrzx3n0Di
6QAmKf5VjYGSyWCGVi1ExNCLOubDASEhbVWTiz7Th5aDJHWz3LcJ65w96b+jYCoBL3ry09PpNoJI
AlToZp+qGHLtcdYXoEHj4IxWYmyHBgH7Ee+RsPeaMvh/rL1Zc9s6Ey36i1hFgvOrJGoeLI+JX1jJ
TjbBeQAn8NefhaZjOU72d++pOi8sotEAZZkige7Va/2bZVZ+ABq4QugzzvODACJqmbqhsaRBwsv8
IO66GGurwtUsJZeGqvVBogJQKaSrJlij5MXnYQcRcv+t19b75jpBGuCEArwX7DrLL12eTAujjMOX
rgMcyehL+RLWsb3wW1G8hC5Ejcsy8qGiILSFZqNmtzNR0YS0gb83IBA112lbSRLOTYOoHsBW86F5
66W6uv+/Y7MsipfugC15q6o/zQ7wGLOJDawVfPfkKLYTpM+AYpfIGR6GqA7INgJyOa3mbjUk70sj
aNQMFgq6At9gTeA1WrUFfYoXpCjb/crS5FmgxOCq9zW7DHmdLche5L21ynXAyH0F6kX5M5Zmxpdw
qltIJQFSB7hW+hXVbWIhIj88Aws43VdaeyV7xPJ6nYWWjcAYLhKLdt1ZgBO14Nl8iV9Nnow/himC
XAEea9e+aqct1E/qrW7l0T22g8DQO4XzI35lLfhPyBP0ZvLqJKCFeVtZg28SlU9QjF6BwiJDDdS7
/DwZUWqQBVK62QloPPdS1Jq21CIbb7P3s6hAqJRs8fvZrXc+S8by1BUgx4oj58qxet3hXjTPdEAR
u3W2kxCa0NAlXnzqoKZMwmtV5d6OfG8e4HlHJMwG5rTPonuQ+xUPRpMlQagD9l8KFI4lWlUt7d7N
/mnHZDlZcnyNoF0aTE360UOoFMn/9CCeqCyJl3nMIWwVaSj4KEC1uQG7TY5fkabzS0hSZ9x3V7YO
TrBZx4zT5sS9yZ5FqG/QYvvggzO0W/mqg3r9zMOPJmtOUqsaFIWoPc2HYWpu5IDHg2hOrVJ9Zz0C
vmbtV/cSwMTd4GlsPU6V9owI1uxhouhnkUsQDzkJSqIK5IcNRaYOhdpvSD0bBzDrtvfgUZRncJ9v
zQIfe6mXslzbkg0r8qWDqWffQGFnHKhVd/GEmsp+Cz53cYfN5bKfGqQlQ0jFkmZ7KxCHK01ERybR
yieXFSsqgQY9KrbDkFNZUZWzx1xj4TmOfkKB4jLjRq89xKGUAVj3SweVMqDFpQN3dH2v2eoArHmO
pwhOga21GEoKuu85no3IFKgeclc17f91WkSQmG5QDou611qO11g9r0H2ZSOHk9nY1qNwofg5hW2x
vgmGT8DdQju4hhKxdLdk/6wpTi5FYo6HTHJrMYGFY0WO1HGbis6iVGyS96k+uaXeRfONXMQbUK6w
ZNXm9qptneLOrjJsNK002TSszVaCxdhp6hkK5zsdKuZW832ocn/Nen2CFIHbXNMxF1eytX4/LUdt
hNSk6vhPm67GosIPpak3HxqSNWJYdnI0VpR4vBFEz2nLD3lMDvWidTgMT5S1nLtn7ug/z+f0pmVC
8HbmnO7Kzln3ZffkxSuQXy5sNmanQfY9D1INpZ5u8UczVVXGxYAIXda3G2q9u7aqFrlRh3c7zUgt
spPHuz/ZLSWQ9O5PlyRX/9WpQcBUKdZqOpRV6ASib6bFzUZnij/zxEofNLbkY3vgJUS9/tu41htQ
FESeQ1pDSmtI3aCs048+txlbEK9tkI36Ab0EZ1/X9nn+PqgJ1iuUReMLuP1FyLLNbmTyChdZgPeh
c5N6PtkQ8f0WRk29MNigB6LFk43YBSph/gCgvr9EgBYDwwrtS0VWLqI6P1oWeELJiwa5UQ/2BdX7
56BWpKe3VIkRG2PgWwXK3apUQkMKSoGLtHLGE7UjyOOse4lUItk05fPREVXXAZ5W7jyauhETNpBZ
RPwN2GsTxEPJTwuZt51WSPOODlPbuyt3EFFwszUor0MKEfKveaFb2Bb30WpQwmF0QLQafKsNYt7F
GILBUQmHcSc1oYv4Sg4fzF1vrEFnmy/JdpsDMTngnoTrznNQh1MY/olFWGqqS3Xv1wMKKFtPkzV8
7sCa4x+kXvvdbfLax8+gsjrcfD7bgkEJlDDvYq4mK1Fn7VoXUfzShVUOZCK1Vzok7kcTuaqBACvb
80Dyep/rNv3vc8my/eLHibH3GF+4ji3u6ZAYpbWJjLB707VpS5Aiscm3dp2etfd9n/t3fc5VjApa
MkM0WJtQh/fcRuAKufjCePN2UY5zV2Ir89n7dj0aoav5ySat0b8bMT+1usp4iXP+Mqaxex0HLPfq
1OQ7alLpjj+5B1ShiRPV8OSJH10T40ANcuJgpkcto/UYq7ofssM73KQ9UFONjWKwZQfpvJUh8Muh
EeSDCuS3S92mUpdyEcQ9kZvRlvwaNqjzU3PoqLw6DrhM7qvMlh4W60jnAFkAp3/H8/7cTJk8kIkO
FVidNu6UMpA5wg2RR3DJJ/DTbYAHUs2t9/VoJW69Nsre2dJWIqVXHJ3SARyO4ao1DGNB2xSy0baE
zm6224hPNprAQtZvoXtlF3AUgAIyBL6wD6RhKBZ1d42eHWY6MZS7vhGGlbIJbJuBIrOHuOBaQ/3k
ulEJ0imt8jXKDNJ1rbKpt14ZsX9GAwgapPTiJeqU3OATTJ6a1Fsh5Tj33mDyBKdHlpbPYz91zFOp
3nTCnQxtQ0S3UEUETaPnqQJTV2iA0d/rDfs57NgrBJmKC3V2LVuAJI891nnj30vGN2TmOYT4zAF1
uCOLneex1MWu0Kt0Rb12JLQg8iHlS83Qrd8uME85up8ugGTihwvEnvDWoDIF6hVlLu3R5ukSTYRd
qJnbAPRJgy2ztN+DwNM7dqGEVrQdx99rFHJMDPynEIKz1gMrHZBalOnTqEEjWjkAQOmC7CIyL7eR
kAfk32sDm2A/tL5kU26vIe6C28oGa3025uCHUZiVXoFdbgeyFRBeAb1tsbnZ/bgZ1jWAkohzQRzs
01BqagSmVGNRpwu9qPeJ5X0S42ayu6ipFp3Sp6CDU3YIVNFpkwCC1arDrZtscor4ahoQCKKOz1PM
81QNEsWIQq9M1jjH22HoerHvK0CX3u0R0EhHcwTR3urXKUoO+0l88CnbeNykrf+9j6CVDa5kdmq0
NTVADc1RgoHl+Gyv8w3ZyUJnrRozpIKdsLa5mSMISoLTDknW3yb9MN/N/tukEQSx+kLEnrtkqJxS
ewragNih52zGMX0l0+3waf+BQuEvEP0CnlaNBL6MQa16RLRYNW++rpqt5vHrvAOi3nk/09fDCoAm
75CYeY2QTtE8iAwFfLo2oRglr13wCNfuo3RQmQ7Cmn8hYec9GXh+IoZnhMcpaZoDMwGEhH6R+YDv
fFhwrdV/aO2FdL7UGLtmb2NCQwuPIoqbw5SWMjAGuZR5iV0xItqvLZ7Pix4kLpdG9KDz0CPsvng+
vQoX3A/gi5TLTIDL0R1kuUJGJbkAejzuHE9qG+aK8uoZfo2dD+qwTB90y4o8TMbD3dgL9uXTIKNt
NLCtWuW1bcB74Enm7qzBlzlUJ7CARH1Q465TuzCf02Y8Z9LL/knNFJWUWL3dg1+zQY0pPLimm8/N
0J8pfvY3j/c5/tMDRWzeskAV8Mrr0ifwUkDuWUEYukBHduvZlqJBARh/JEBFyXVnP4Jja4Y55JUJ
qCfUMNbmCPaqDny7m8os+mVZWmxPSIikiOdJaXy7okkl0JI0KWEoUNjpzpN2huyCBKIlgBZjraK7
w12k18UR2gbYgUCcbG6ihl5ciTfWgAmxEzCsKBPZlalJ9OJIU7zPQyYIei7dRDPwNYO+3wHoEYVX
IPmIjpPD0otQQnod58U/HfTGeev7r3LSw1WGjdbsYbd6v+AA6fhA2q0dkaCA6j2eCjoAcSmrzEAH
ZOQkxU9vRhs82JC51LB1odFI2tQLBs4H9UKOnFU5TgivyTy/5BW4RBvF99bVyQhA1Z8djaNhL6E6
IkTU5hFp7+MuVh1RUllHZoKH+DQiVJWXQhcPb/GdwXTz9YgENendrcJe6t/a9AVKofk/iPTpy9iX
09kAvumIAnZQhL05FH0cNJkGPJ+WeBvZdmtbb92DI0PbXSFckq4LECkCZWTEc3esMfcQ4+8B/RD0
KjOU3u0yhiJ2+ssAsw5MoP9fuhFMHzc7uHECK0v5y1/8HWVnsV8C2SjARVaC3iNLG/xKVUyS2roX
NQukjW0I2iF24VfGuLCcvIVkbG2+CGRemhZBSAQHzrzpqgWxbIJnBZRWGvgOqWlB4v1/DqoNC+C8
Qp4QpCpBf6sOGngqAS+EfkY7/bKpjgQyZVCEGQB70p1Agt24Mrz6mAgpr1wditEORFWC3V216ADA
vxULLDqVxc87/dIhV0wtUDqCjwPIPkgiR4ebKRmb/DD0+lcy0cHp/HLn6aydR4q44buisX9Coqc7
gPsTMkbdmPYQBy27JYjQbeSYhgrxdmWkHvKks9md2laU/ywyXQdeJh2P2DIZQT31w4KwlsaA6hus
y9FDbfKhMzqAJQ28BenxZgZ9LwCcVde9DWgEJLbrSb+kzIWUkdb6Lp7JGsM31zVhIOvIWyWpKR9F
zxFHtf0r04Hl4mMF9lDH0A7UOQ26joJKCK1Tr+fZ9Rai1eGSej28ak6OdL+hslg+2uCCfoAcQNk0
TbcsG+1SD+AWI8/SRnV2LQt9R/OwBj8dYQ8yoF4mumFvoN4VbJj4RMBxJHcJq/Y0LXkACQnCPq2+
p1ZcgIgSW876SLMhZtWBxL6WoNFyoDdqQQ/PNnpswybOnkIUsyLhEYMmCkqk2wE38s4Eje4JVdl4
NDdR9ViDHGOhD1BmK/GlhQj4RJALEis9SsZtFxUAXKiYKrbTxjKOeQ1WPDRzVnJzATRDesJLCXwt
lYViG81yV0mbGMsszH9z5C5EAMI6X+tFDRVglYLTVAouVKm5DDEgvx/bM5mo0xEgsNF9a1iTB3U4
HYicaDzZbpMYdgeMbt6dya4LbYAkDTSzUK9vHJuuLrYVD6/hpFmg/iJKqyhnILIywJE6hck/Od7l
IFdRPVz4OIUWTLp2oB28ICO4m+FOp7MrqCuLoOuQloI89cr3X3jZysstBCA1C2UBYaxtKXBAHbGw
Rghhi2aFB6x5Rx0ZE8h5l8YLCDKyvVuWBR58PttYeeefqxa6BrkdQ1AhnKal3rjJSzt45cKd8vBb
7dXnYUBAfjFOrxU2fPhWyxYVJH39M7XyZ3tIi9dOw78W9cvyCfuBfMWLTFy7vkRAwLKNk8fHaSsj
t9vXuj9ApJf9ceVytD5e2VZX1nh1rmSJOEuZvSJp//HKfZc+J1WuL5PC6i9TXKxBYgY27snSNlYp
tW/mgPvc71IGMuzGC0Dx7x9R89/vkUc3NuaQ6HcpCM2WrqirL7boXhRoG+P/BbURMp1T+k0zNP0l
6t10xfCjv4uyUNugfjvZx2kiTmObTIHtT+Wjy0MQRnPL+A4hjbePYeBjaGEUfe9MBAE/fQw5+X98
jNjyyt8+RoOFzcnEOnnZjfg91wPkK5CEyB9BBVtezRaPFdWyfB0HYPkKVxZnMmG1JVa+MLsNNWk4
n4BVomZrjvNw1HW7YqmGojAANeYgRXYnK171JrcfwtLIr9hJAZjQ2g/QE7Af+kgFYSCCdCBbE0UK
9au4rkBy/ACEUX51wrfhkARDPjG2EU2wOv3YtdbbQaizFPB3R+uBLlUtJ+4nxFYyE4FT1QNyHqj2
GPpOB0vlinQdLAPRBaRApiPYYKGpp/9DZqiLQipGeZFODXkVk5THqtavWLeEy7iqwIcpB6s59opB
hQ6s7Xusj0EGHYP+cXfrgDQCvPV3bzk2QdmGW8h1dksT8bMdJe+yFNxXYJjwQIYKnDX1gvPa31Hi
L2cT5Hg90Ms6YRjMwIFp4HwRhoO3KWOjMVek924oIzQVvA0Ju0sXNfF0Rr0MLG6LVvXWLbAz3dBC
dR0kYZeJm4+MWGpVSzr6I1HYUp9q3fqUp/7u+fs4CAzPnpXZmCgkAywsHGwZpC04lGgJOK8GyTjG
FXRC1GKRUuV0mL2t1kSVL1Lzt4MvNRnICqvfgTvbxNJMgBRi+Qpg16rK/PRFxk2FUj/YiZs2jX0w
WdTZbPekYhjzQvmq7Dd/g1k/sXwb8AxD7GVUjO10aFOGapGhixFug+3WGym/3G0ngB1ot1hkOT9H
Bl5cbTug0kK64xffD6PVaOZsT9kdt7ybJilePnkNbqJyi/sMO/irhn9aZzpIXHixa628giPBqYRZ
B1OM11riX0ppjZ5hz0bptdHU3Gtm6eYDWHYCDe8baKbY3VHLsF8jpRqWGVjOMY4iIqVjA9mXAtB0
Lg7U22b2XoK24j6KuEVzkLmHtOiR55iDpjQRBwMeKc0XOS9TKFh1/KGSdQ36HQCVajPmDyWI+0HW
4i2nEeyzy9rsoWkYhu66tpy33hTbahpKpr+NVx7U6aLALrChSYPagcZtK/WniJnA3C2t+og/Rcyc
5brNmyP1TiozTr3IjsOZg9/81ku/Jmpyl30c+zdn+q3hqZYeh0MRu+OycHztUYvkH2dyZG+24f3s
k5+WQMt9FM24EUVqHvjogXRH3bTAQdzLapQPdt+ah6qTGVQNcXM2oPs2sXv5YKebOfzlPyTgAp36
cnD0oHJcBIhAYnKYBGcHyVpnBUl4c0G2W8ffmoglsHpB427dZjE5q5ZDIftTh6Hmz/DGXbWeCYkv
zeAXOuRl9oj6VReIx18mOgOvm78Ep3wWlKSXScYqEaBNcTxQoP3uHXOA3TPn+81syii+XSF3y7cr
uDawW4o1zl+yiGcBjbg5O1r+EA35TtPAsonqpWRR52OybqHyCS05j+3aSa/Pusr0ajz3D3oHiIHK
9OJNK+4FYk6QWaih26o8qCMX1s5ADdk8COXF3UpA3EwaU3iGHGm70DK/+tpWSEfaLOeHPOyrF+iR
zfZGQqUIgkRWUKdN/bXCWtUwyvLeLEKwFeUSSGNl79VwVEBFt+E1JFcfIqd7hshFuYL2Xvow6Ai3
0BnZBmWTykZn/2/8tBLhhUIH1/Q4cmPpmxPo9tUTzd5MvWy/WIzLg9SBWSZrmuXGchzwRKm4Cf2K
oJtAgu1DhEcDQd66EYmxIaGLyTXPtlHq92k+pnexYD/ITF5e7OmbwrLkF+Wl++7GzIGHKTXrAWvN
4mDYeAggH28/kK3kfDWiyPFq2qb9kECoeeUCdb0hDxpgSYQ7lQDsA9nUgN4Be+scB/BYFAPElwZg
7eYvgEs3u7BvWMBV6MuF3W7tj/YS26JX5f83+zBlUJ+twwUfeXdOi8Fbp6wvg7Lg+RNoDM0tdCn9
JQ/b/GngDYqW3chdaD6ayRQiKFGBHpOcDRN8Pn0+nKkzrZLpPgUJWYSl0wCdrVUeleyRdUN8Hdx2
2Pap4+kIwzntvsLLMlsMRhTuLHNj2EL0P6hDK0F3dcjZ2O5nd8j2QW8GIlRAT9VgYZmq8WzFZffS
rpzRGl50TbQQnBqzBTWjqlMMkxpkYFUvVEkriCuglIWa+QgFs8geHpCZ9q9e55zIjG8XDEURQO5V
2mBKDypoOYRgttTrGvI1tGS7TjPs726vW0RHMrmIESGBFsCH1zC9bW8v33AMVFHvBwfq46TAgs4J
Mi/zu5oGMsSgY5AhHS2wu2MPaQzrXmXZ8m5s7+MpXLcdjy5k6nQPese8+UF9ZLoNutl+H9SOU30w
uuEH+f/fDoo7oMXA9oCP1gkPcVJ3vPhJBKhHJQaz/i6b6KAlWG0+FGFbPhZp+K+hVl2128QLD4vJ
E+gEzbnp/N6k3pszIlbidGsOKSrOjCyqV762Cy1VWTya3nSHVkR1xv1fW6ZbFIshc+p7QELY0s45
u3rMkGvISjdHEMH1+0FALMd3PXFBfNlcaQBMPE01hDRkWTffvZrvhAG87aIEnBv8BBAKzc3vUN7h
XxzmsmWKdNs8Za8p2ke3eJtymABY6gb7bUqUlB8j3LtxK4YvWsl6UDPiTKIGbwGdg+FLIXBNOhuU
7a9+pTmBJtYHYelybHO+Jm2wEGGVk+OC4qIGcXJAzaZrIBQORU5SCiPNsCpn7undTtJiDgIYeBmn
CdaCJ6+AbPACJ1aI988CUh3zyceu/+GjA/Cz76fYXEed2a345Ia72PflFxdy1t1QVs/CKJNTBobo
xQhdjy/kFseptgNHMHQ2LXdRsd7fJikLNxzFiisUJltBPFT4X1fZ1K3MMoPuB7Vla3WgFbGsYISo
EHRBnSkwdXcDLNOP0JbRjnjrAbpqL3T2br+ZyD7ZxuxPFPdkshVgZIQdb9VoR3YyUef/p/3T/LjH
P3ye3+enz+kTouN97oHZax9VbWtDcyzckL8OPYhsJesuXZGC970ePKQuiuR7Y7phGgDbjvhP04Fk
RA2YfcwpgdBL4kIVJsFT+s+pbpb36ebhCSh9nTGHQrhSQ7BKW91Folr6hpetyUbaCR2YT89Dpi/M
noEXG69S04qMHVKj+owbG7zMWtjC604uWOaf4tp8ewEn1ZvbDCNTbn5bdiewhjhP6S+3qR3/mO13
NxpehhH+xQ7ufnPCxhgKTJe2sqFJb9buNRaxdQXac0D9MG70Uj9mLZgtyFNYZrt1HNMDVyLDpkT5
N1MMqkPegOuWfKRmO4tGAE3HkGOZfdQVwL5sf7iCvprdsyGcjqCNuCNvmnb08dwy5+SQLsb96AK1
YoVavs2gg/msV0hJhG4YnagJqr9Nk7fxgwZFuodcmiupalzTzGSoehLlgprTZJhbkDHrc282cgBh
xqLYUi9NySG4caKmmlJm4OSjKQvQ62Rd1J7sKAQtiuYjWMGXjOIm6iCaHDBxyMEdKZbSRdUETbw4
WlPTSPlwYDo0i/qaF48R8kYPVjaHUsihqUH5fBsuRK0vfbcLjNaESmGU+NexRqkaU2qh1dCDdsJt
ATTuerA//OkxeO2hGfGq/+QB5BTC4irl8Zc5XOzfV2NsQh8ea5acBUDiIKTimBaOk6Ld7xNtTUT6
s23uB6k+SPbrBiywdqEZG7u2kJVgYDVFOq0+utREymRuEsKGMDV8sGfTDVPzPqhWaTDyejdRi1zf
BzKUIxx5hFLqhJWXLksPkB90HwANdh9cxp5RxtWcQBLrQrK89gLEt8eAOltX808SIatWdZKpKLJz
6WYMrLQYncZ2EqCkvlnTcE8XBnaizfd5tBoEKY0N4P3xHZl0r8eiCsTPG/oEY+91Bw494AX10hwM
ObhCZ/2VTEOloYJocNMtfQSoa9d7mzk6ACC/PhFIf6D6pd2TpdVzqD5N38Mk7ncUgBMgyN1MdVfN
AbwhNtszXrRX6qSbDNlYiL4n/Eo3GE9blH38PlzkVbXiDgN9c5F6uxjvAWB3vV3r1/mjzZLiMcc6
yRzT8RLVJu5xm1lLm3GxpU4gpKetCaKEJQ14H47nVQ4SV+kGnlMmZ9N8INAEw0toBUjvBPYd8N2n
NZLKzTDG30GD+83poO8DohF/l3OoMbpZZrxiIPXTQFlp3spOAJopVpqesJ2tIPiGVsst0uKGgl6I
K/LC9iKsmmztgbVggAzSly6NTbCdZshgqMxiq6RclB3IWvbB/rs/coYn5je826F0eQSENQVSQUX+
PsUAKzeulmaMhMat40OwsKFIoDuAVbOI8Qzv+xJcGkN4hYpXeHUMZFmwPPY3PWRsr+AIQMzfQenX
4PlH8mBhYtyN3bdJ2nayzHzuKPrwn6E7OMnSVuzAjZqSfGkOmtKuG2j2qSvUPUPwtoN6d9ij6E3t
7PBcciDjF7U7ajZMX3Gwwj7F2Hlg2fKnG70qehsK2n7e/tWtVrMRkPndTe1j5tnIThfVOkvcLkqz
dT0Ylft0AHACwmSbdkrTA3TBskNuaNZGAoVw4UMJGHtpeA9diNB1zezyK4v515gP1c86gd5d6o58
YY6AQDe8/Nn59Vep8eJrXhcJpHFS90Ey/JgrjWcXCFS8XaU2xo9Xcaw4CZAHa0B//Fqb+htrDJSm
hwMwW8QR88EMbciZVuZvNhqkKDi8yFgC/OoFGWJvDxCJKfc2UjYQ5rGtB7JF4ks7WP39YOB14NuQ
HW4mcGHd/CF9BUij0LFKbYzmOh9e+naCaGlp3dlydPamWqw6wG6sjVQmSGNP4oJk+wi06+/GWTye
jKbyTAJrPwrP+1Gm+lEHy8ntxHWM2eL/OvnNp0x8+Ry39SutkWm1TAtl2UNsXoT6juyD71246QH7
kE1fuwiyA7fwLoWBld1iEDu3nGhNlQdyeK4iKFVAKsJYxcgzQnIumc5mKPQlOdj+c9rW1pIXKFZv
RJQtxaRH6ym2rbMGxO18MHzGj76wgj4PEd6iDnIZILe0LPAjW5OtR/3fSrfjCMJ0nbj0A+hCWjsd
12Uh8P3VpYYApJB7LBrlF7DnupCotLV9p5qMrWt/dF8qkNccbA/qfVxpRxv55C47AQr/ydUKMGFV
Pytpaq/qxEurtxMD/LipgCCIbSC7WBiZ8Vx7bbvinbAugwFtgbSJ8z0SBmB0CCc/qBhUERIjLJZZ
BfKdSMnTFeqs84D2BpAHbd1A0i8ZdSP4bx9ypEOSgO2EK+/bZHTG829F0frYbplH2nL2JZ/umDYd
SYYsTZi8U320w6S+huFuUZvT977/NQ58KGC5H63XBrIMCxAf8Qduht5aesDYDKAxPLHEj4OuFsZz
qXXf8nKEmnkMHjys6v4B3bO5GNUgjf0aBPDteEJBTwJmTU1/nsZxHgRZ1XlQUyKgBbiJFvbpIa5t
bZlNQ7JEzCk9ROEIknbqacNEvp1S15TqCKDY+bQ3RyTQClVWWWooBI8NCK9DCyw++iEYNLRcNPea
lVTLshL8VebDxbVR67Xoh2+98NqfKJn6l3u29+xmJniYvdG6pK6eQvdJ8D2+2eqUSpMFwvLcB5aI
lziMNpPKH9FhKKUPbA1H3Ti1MxPp4tQe9wZloD74vHdzj8s9tVodivOt9KcNQYLKETrlfYOI3owQ
UvAhULL83SYcMFCQKDU5k9/4PpZQRzQf+f3nfHaDNbqXtkfwb6A8RXe11S3C0lv6I1jSgblRQZrC
AiiwtB1QlSl0tDrQoBDaTsHNNiX+2dBea2y797HnV9gl69qI7zBazc1xyJ2LHPIElbuxj3ABiJNi
daAOMNmFC9Mu+OaDN1bLq0Zm/enmbLuK2DutHj64Qcg9DkY7b8AF/gKCGP8kyso2Fy3iATvfDF8q
xsKzFNi3rAC/XzsmGMhmF9RcTYskDjU8XWS+Ap4Ioga359PIsgpk1gE9mFqyW7KzzkXW5qtBOVNP
mCEDt9AFAIKJmJ0/Pfxo9pyZBsgWUZau2A4dRY8YsQJ1mXSqE/HhrYuMg5FYQPUBm6GGkAbeBz/e
GyVfkaMdGygPMivX3DFrmG3zDKastg1k2iy+yKscchOGYd3F6VRv7bjNdoVpy8sEIUhoxCX11xFy
j64WaT+9od46JXNfWzcflzQod5J6O2QGmEf8Tl5MTDkPynXnRE8Eq2i3iBE586AQuLY7P5EBg0Lf
IleVCo6qVKBDNdZLBK38k2kNBnA1amsPrg0O+iuUHoCQ8c0PuyYwl4iqBt4cIZ/F+2C9jIcN9NEg
b4x0zgWY4fGSp0N9Yg4U6gXLHYjvgAJFjxu5L339Si1HmegMvCXZtnNUeYIaSpNQR6FF6VqvAL9z
w6Z4m8XPsnbFOkRSY8ML46CwsNEcUwZCwtulkFvCpwGCZkuzjTLZhkkizgKkCoHnDXFAv6hS/az0
uHiAkhs7UqsJ/fZU1B14/9BHB7/Wh8AB4iJISv/NhsrVa1hq3vxbRFVtcaom80L+9FMEebwIIj7U
wW2iIRR3JmSLTzQPgsOg35BugiATKFUqxX9lpPG/YkjcO7uHeLcIwVpPduHY7tJoDHZoomJ8Ygnf
tNIzvmaDASXropEbckuRQs8MbOybqWf7/5p2Ylq1cAbQcNG0eTgUe5NggY3WmVtUDYZBbk/tmljI
qJkgtv6hyVWTKMv0pg6DW284ICihF/9GeC089dAU2osUfyU1LY5oeel4KERQvYmtOCJ5BVyiauoJ
sIdC0fRTEymD+JRWbTo3Iznop6jSfs4zIeNxTqLiG7UiYdvnvtWf3WmantpCtBcNOmLUxw2T3zWZ
f6a+EcjFu0aa4AzAFcGoUV+xwNqGIFh5irVJA6ZIrqkv75lx74AwkMZ1dtc8yDZeUl81RfGjk/9b
4c7bDAmw7l1Y9A9DXqSg5cr6g6PInQAbNrcJsypo6YAvanZBNU1t2vaVWkmRMWAAY2NNzd4AhrtI
/TO1aFCBBfoCAYL+QE2a0vW6q5smj1LRnmR9k95rKmpbVNzaYIHRQ+6GV7sRtftnckFShp+hQbG7
DWhzoW9QCAAEhZqEDl0ei3mSKK/7nQno8gIMEz5S2ZWzSGofaObKsrQF02wOkS3hr6xuCu+qrAzv
UC2ZbWPIGy108qkZyuyKqjtTLx3IWe4LP3LuZqe0wcOlwT0wz5v6YErS7TTa3gbdrlWoyxgJKGz9
tLBXKLgChsSPdHaw8eW8rwXyIQZam9of3v5jLLOgcxEEr1p9k3RZv3VQLfQQcfsHT6b8n0L3kTlw
y6ccdGl/c0gb98mXZTU74MXbbyuJTZeaIcNm6d4Fj8widqBpXxhRdXIzzXxhYj2FefxS1WN9HuMI
OG1l7oqBb1IAx9dIRpkvt0FvTazWE0Sypqk8zG/Gkfn4jcS8RHkf5JE+HLoQgDfeS6j8oqNR71Y6
g8y7e8aGJzZHf0UWnzGsc9Ky3IRZATU82/Ih65qJwBYseRI5loJxG7U/SsSqNGZZ/wqksSpXJl/t
FkGNDPhs7LQ7bA+x/N4bVYNiOzU8hNjNPHzy9OYJKY8+SDKs9huFhXAUPkI0Fl6X/4e1L9uRW1e2
/JWD89xCa6KGRt9+yHmurNnlF8HlsjVTI0VJX9+LodqlsrfP3WigAUMQg0EqK52SyIhYa7niQi1X
B5vC2KbN0hgM1HeoXuHJ994wBFy+YgUqptTQj/G+1/ON7oPBNAaFNWIBAMJ3CoKSWaBVwQ1yj7y9
B64o7AU619S/CvlA/QG43Vam5Y9HGpipga0aWI39Q5XFw8FVsIqq9fiFqTNqhk6A+zToTsYIrW2w
cICfsSrkidzIY9TCYtsKkMXuUXwklh7LK2Q8B23CBgRZUixiQ5dXo/PKC2pfNFSzInXqyLLA77NU
4qR/jbDC1L8FISA4zDP7u9t4zZFeTqKO/Qtk0LZthDf9sjbDbgMmvXo1L/XUAEdm7ZFMEjR9G92z
UCSN8GiTOP3XICv3IN7RfhjMOEG4dHxpwCywdIH3vwFvlrZjQu92gJeialMNchlwi4le7cc+Km7G
wOaLdODROVOo1DRGebSEJNDU+rCzhvFmlcv8wC1wKc4kMygLha6PJlywq+r8QB0Zfl7rIrOR4zcD
KLkKfThXYEh7Fj9LaYjn0OxDcOSCFc2vfOu5Af/XJjFkvyEnsLa+jzGdyn42vtthtpMVj29FZUX3
Zm6hMD7TQV9VJ/F91hT1CU+cF+oco6g8g6L6zHsnO1lDmq2gjAuBRdX0Bd6ACzqlQ6AleISpnqFP
0eNCuFMJ9ThrMnbsFSVx2a09uNUlQ/3oou18/UtU99qqqEy+p2aKjAXUMeVjaqgtGOpsFxGYYb4E
SdWjtkL39m7kJUegTp0llkMLkTbN05iH0VnXBh8EuigDgJBsu9IKLzwUqqncGuWmh1V0RrwSmmhh
jWQYqrBWoLKJDtT8cDPUbCgWAzcaFRWM9SuQHWDYKotvvoOYuoqYJ3otUWklvEvv8+IERJyz+vBA
SgIQgETKpaM8ghaU8uQBTaLiW1i9z0EeGhTnwEUEjmQ8kPS7Fsm09VgBA9IXlXEHKL1xlzX+pkaU
8oY88jixUHHg9wtEp8Cz6ybOuMDTZtiTs20Bk90MNWquMJRG1GpOhCPrtV3IMV+WjrbpO/ZiQlNr
n4KOadEqZhg2BuWRmhCpsR6ZaN6bYT/EmxhQ5VVfNc6u5BAMo726g7961xQyXtFGnnqpSbv12dlu
ZXBEUCdZUFartVtQBSe828S1p6FIOReHxra8o46qrSk7lgag5OqRYaUBZKfUWT308XZADdA00zzg
9zkRKYIq4SqNsOwxMxS6RXmXXv0Ub7R+dG+rgMOEGoJjb3pfZ1OXOJBEsHO5DNtMJEs3yptVorXp
ZmqX4ag4y2NrP7WNAC/fquAXmqLInfQ69AL7QzUY9XbT/BkgtiCp6w9ZfMxDmZ6w2nk/jF6CYp/f
21FRdse8PpKdRrSBb4FGVSeqGeviqmLzsQsgGOwCS2kFmrkgG1Md+O8vlhxFUeuZBoTOEEZHGhWV
dlGc349sYA99gzKZIb4RjcYeyGJp4x70EeLaKFNn6dUiKYV7JA+OjMSqbqCEVmu1gxUVoJJNBQ4p
GhpBSvYAMJa/oCYgscblH67kWpW4xihxqZGF90XGgJQeq/zYqkPcW2iLIcpRMzTmRzqj7sIWPciJ
rR68jR9jQnKnfvIsxxJ8Pr+fUr9Wd9UaUlrx1s7CdEW64ftcocNK/E5WZq3Ls0AB/pllWbrKdNM6
9k7xowlScTKkeD+EiS1OZHM88OsxOztS56g8BNgaEEf7cKGeHgg6UDqDVy3Xbuc01di50VEfqpfm
A1luI81AJkpT0UFrQVGpvKhFrjRwjNpp4JTR+muuefpf5yL7xxXnucy/rkgzm5xbR2Cx8fjEw6hK
gbylCl7vo4ntjvmYtHiszL1YTnxuUi8S4lFm1mebafLcm02wx6vt0JoJKnbINp16KFDZJ4ZxIBsd
uFMCz6wOgBmApPQ5arGDAG9X4w6PGsrvvUR7LtuqeOWW9+zhh/AKKujpBPWk08kvXXrQu0+Qyjio
bq5G/sMU/999IAEGlBf4u9dMMHaqesdeENFDHmXRpoZO7cQOYblQdilLnV1a/MlPpvcQj6b1/KdB
gWfWEzvE3wf1SWk9h5YdnyQH+FLkWn+lQxu7GbQyl7NlRCDu6sRqQZ5GSvRVV2yWvDS2Row9qiON
4dPQTCy1oCqCacrOAFeH3qughLqCiuldqyAytmkAIliy2chQLurW5aAG5eW6A6Z+H7hN9jRo45ZX
JopalV23Un+2y7B4t7tgbNtXqK97YgX2kB/22f9Xe1EBv0bZqynxpbJXoLyEJvMwJcsq0NaehF8/
zPmzrDOrbce8fjnnzyRSmIjCxt5mTooJO3zJQrs/kmmyR8siAKKMcm6jFqSnyCof5ksLPHC2VRUN
y3maOug+T00dg5FNU9NEOqicr8Ixl6MBhGDjjAgMZihJuWSl4yy1usmBA+iDy9SDJ9SwB67lMVc2
8qvNAAqKqCDZ0gzTWJrgYxYJdh8AmtSkHwcsT6eZZtM8ZxWnW7xv3CN1og7sLmGZOHWA8a/63MWK
Wy1kppUHXnzlYCM1q0weeKZ3RTaAqks1abnCeIhcmwzSI9kcDwQHKAq/oc7JTc3rIBW+mW3c/DlP
qw3e52lpkK8hmJXIJsU+CssgmrYDozV10qH9mDZosFUYSqyq+lZj+7LFyo7WM16IOghq0nqGmo7X
SQCRkJqYm9QLLBvul/Tkhdj1dEAQb4N+/Oa32BKFrt6dQCiONR61XWWkMzrEAYdEbFpvaWgAlnW8
NtQQas8zBAUI/q2uvvvNPs386SJD5scL1+NygxBHt+/d8N60O/2rCyFWP2Dx91wk3bLuE+8Cwd/2
BBoPwAmHwv9mVGdyYFAlXhYuOOWrvizPHDoiK+pwIAGUA3BfF9XKqWR89qMwv0Qjag+Q2oq/O+ZD
VxrjNwug9BV0bLlaNgdbpIgRe2gg3Il37vA11+1mEadWeOXcsS/UgS0AsBWqQwPEbuooNfAvByZw
FH11cI0I1IpMlUD1jbwjm2wZquyGbrirEBncWKEmb4IsMm+MWr9t1KI2QSqJWrLVoo0GxnwoAgPQ
ErqueUBUZU+glhnoQk2oO7MDyM+nTvInOx0GpJYOLHZ2v9vVtGCH1g6F0e4++X/gZ9JRi44A5Eyd
vw0Hehf5Y11OH2/G25AbSiL5cSyz7TytiZr6c+LJZaU1/dlxkNDpUZN/0wV4XQNoFt81qY+y3wKK
DX3t86VhG+Wz29SA8ck6++p5qAKQkn/3U5AncUf8FDZfpWnuQj/0DsmgBLuUrFmWvhX8ROoMZdxZ
+trHb8DoVY+2EMM6wqPxVOm8OBrIrm5Gz8aiEuQDizD32u+WGS61Mct/goP7SbDBfva1HsF9RN4v
jqbr+8IGdN/Fnuw24V63lK1ufB3sbi8dI/upu+NBDH71FUWbEOgC+6ErmkUku/FeN3myDewqPVRu
k97YXhSuDL+TX1FJvx3KNPuhD9EXkSXDUyf7AbtPg598Q9gn3NnF2u3c4tkVCAcqV6sd97HrRceq
jtmyDBMBCmzWHGPPGO/bxrgHTwf7Co1mqDkFdnuCflh5B5q2V7Ljj0FUpqvkmYO27rZuIhRSx95K
8wGuAwFmeNFyHp8rI8Jm37K615qtnSTm31FcA5ks5WA2zrAFhjJaJ2bKrwC/8GsRAOCFgEOJeD3L
rwa017xFmeMTj9kNmYDh0pCZlr4VLXqt2IVam2ykKvrAf7V2a3pZvEDYWB4s9d6bOgKgBcaguFIr
coLinJvReR6UFXjrD1EMEs+PiTgSxivcTMlGoxIRLKjfJyYfNzKaRe7V34nsbVR8nGUqhmObLzhT
lG8T8dt0JB86fGqXfTgeG9S6CsM7QMJmwRyweBSZdZlqFkZIYyA4kGyoxiHkZnMGQOOJOsnkRMbZ
tLp3/wYV7kiTheyo1R5bEh2FXdRfitg27kwEzU5/sHcV/2xPzPYLy5p3/woFQEtir8Dv5osfJOZd
HwJNNUWyeNA17/yuSIKcXAfcoFSTQFC1HPwLbd2CeyKwr/hiiscOkky7FhDuTTtYxpcRD95QuNEr
XmGgT2lS7TQINt5ApdoDUQYAyWokcrrFY69GNgUCQ6FTTiPJgQUAgdFICxUVNyKB6Lj710i6pu6i
RJFGssjTvzQoPiIHrPSAvQjXeVjbd6gQTzb4z/BPMo3BNwzx6p3VWCXyApEFtXChQ4/aAr2qZabf
IV20GUp3DIFJjNbg6DK+JzaQhaiYTZ7YqMuVb0rzppChtu3Grj04VTuckGeH+LhbVHcVHvOA53X8
BcuIhyBFce8iuhtFDcaw0i2Vqoj90mg6X/7ps43C+ttnC0v902eLNQ0iuwr7RdCtqG/yZWNF7WEC
Z6kmqubbA8G+GlO7A46k2ZcyTeUCkVVQyFG4zqvdam3FYAyYjA7Stmuvj7QF0tgcu9bW3fQQM1tG
fYBvnYxNEeMdHbLTqFS8enXgQnc3TQixc7fst1bv8oOGkpCzdER/pjM6iKQAQ1ngOKu5o6qC17jR
g0Veu/3GSkJr77lldOcNCtI2gOoXlScnQDzLZ/IYbMtEftN6BPpHLqHHHh56PEqsOa3/KcY/nZLT
CCdKAbhJzDayj7DtBxvdgOAucz1gUIJsXamy4sZq2oXRojKwQ1nQg8NQIm2n4xdyC3TQnLKyRASu
w14jjtv20iq3LgSWTw3/k1uPO3/LUYoIGStXPNZ5vgWUG3k93Hkbk0XjNldNmZXLBLohzymv9ENq
OpAd10b9RWf9jyHxvSsSzf0N2LSBWFf+luE7y0a4yFypaXPBt+Q/JO77tAXixrsxB7Id1Npg2N14
qBlbIrsY72lrS81ST5L9tPFVvUBsxJ+aiGXG+6TSkYmugC71qHA1jFm3MIyOrX3u6ydG1a54SXTO
BvCM6/sVoU5zDFvEabLRbE8AmYBeIgdR9QkCnYG5CUuAygu3lxvqp4Pmxt8SpzS3PTcFMCw4xDzs
zkVTFYDyZwwMMp7TL8gYF827j+UIsSybBtlf5U0dwg178F9CaSEtkbyF1ro4CxmgmBD6Usu2gESj
TFHNj9Q9TrHyajdgfGsXHkKT/YKMteqhMw+VMvuicm9me2mYoP6YeoW1MkoUGvZYGTC8xo8N3Wi4
haJzm9q45+g08u5LK0ugcIa4OR2Qo8okQrp/tVvwC3Hw+pPl00hqj2lsQLN8SXPNYyAkhFC8Opi5
a63tPnOyC+jB2o0OLvBLaQTWWRePhir3ogOZ6WyMpLV0koGvY6xUXOxBAu80hvmSXFKyDT6vod8T
2et5hjrWH7E7iUDT5wm+0KBKdvDVgc7ClLUcTAoOjNjP+WuytmNto3xXeTHXhtJ5M+zIh0w2K/4a
TVPObfKhZlHkzF7OPY7hFivDgaBkLZEwkjx+PySIRtbAy6Od9V4FwqHwx2TLqIfcWe0Wmy7XflIE
8lOQMo1jqPxEIE9vUc1+wt7xczTzt+AmDfZY+KjF2hOqoK2zqYEfUFrRAKX4ITlXQ8bBvSS0W4DQ
zGXVRiZiPFm4AGMkf+vDdI0iRY7ajxjCNSyIfoikei1Cp/1SD8jba06k32HB44F7stHx/1ike7y0
OrDg1EDzu+nawcsV9wPj+C4SOZymU80S2sGosabiaQUkkeqhgyNRmTWAFq/HbrCNTYD2QIfxgsLL
W4h11vfeWPongAXrJdk1AfLFoo6qmzSwxqvPeqxf1IAIXAHIGBXsaANf/OAVkNOVOn8Mi7Fe9GDk
O9FhkFp+0tVhtlFTSNEsWWZuihEF4ZI358YJi0cfVbB3jRcsdbOOUNeyqh2ePbK+LR4ReUV5Yynu
yDEssguqpLwbatVJ/dbzapgmgV4daFWzCPehmrNQG1o8iOSemtnIxhVqgewtNVuvRHoQAe4NNYc4
aLAbq72VpS4KrtB4j+yGtaReZOK1Q1WA3oJ6PaeLz22LFSr16r1Z3yBkcEudWLrGi5IN+i7XNGsE
23JaA5BRH1osDhBKytPgjN9WcKYzTZZfwJctd6ZRsHFhVkGHAPwAJngjx8YwhzKzOqNDCFWAQxDj
MDf/5DcPoxHkQsPm5v/7VPMlf5vqt08wX+M3P+pwGyn2nXEfRBBZ1qASUizodD6A+IOtCqvsFxBK
yI5zhxuDkr4q8r+GUHvu9tSMc5POfr9A1iIjabhgOfzvp4mqjw9GV6FPMhnnq5LRqSu7WDi2cTuK
GHs39SHmIdScXOiUhpRl8gzlzWqvWXFxbSENyZAKOnHF2EmHcmCoAtGCcjmY1rtN0lmSbjSIGp0H
dQegNlo0m1qkwEp8jKURRYJqud41z7N91IHdHjM8ieiqc8cAeh3pyPTCvQgrcxF1zjotY385XfFj
YkSpANwGh7eka2eCY5dcGclqmooGR+Ilc2V0M02VCaNcR7FWTS6+5l8skBBtwTAhDo7QxWE6c7Pu
/ewPNnLpPdvNcGNjHB34x9lsc9Q086zUMdsqsIQuExt3POjd/Luyc8FNFYFJnZoBS/07YUJCW6bm
TaQ8Ksir7aKWdUvqrGzPvysQb8krqZ+nQVJAKRAgHkS+UCLKRcNvPMu6gCaleitHdtEcvXyzhXuJ
XJxwWLwgaU5unIGbydeDvVv3j1SQTmXooapFRyRgss8m8iB7Xo03QJkv9AEbgowlVxDo2bdJnLgX
PJDW1KKDNoLNObPat24IU2T6WlTklX7VLD0nAIuBm4fHOrPVfr5yXtqPszQx3m101mW28xJFQ7bQ
i9x9mXrDrW7496kQ6S1jLL0F77VzatrxSCaIQ6S3LQrxbwI8y6Ca14dLcuu62whkTFfyokNbN7vU
KuSZWn2cpLc1L54Ll4NJQ81Mpr4BZ4WjmeF+tnWFVS+9RE+35EIdmcgBuigA4iEbzRlVkBMNWztd
zVcNXWFt0x4M1PN8oZWZe9foUa9lePjASTF6R9tpb2kY/Umoi6igVFp+mt2oQMObTB9h/hNS7Cgl
2L8us4kH9bX33eg0fzLhBvHCAE0iMKn4wsi3cepgoWmO++mvqswAZaQm6KrIhQ7+CA6QxmiM6a+i
Sd3Oh+henovlfFm95d5Oq1C3Pv+lXd1pB92TX+YvDgFS8P6LbD9/up4z/6YIX2iu6f/Q70sVdR1u
puZY2gcwbEgFppF714RIglbk/bekaR/MLE8fEkg2HlxdR4WuskPPztKK9jJiHY7iT6/ZtKAy2nt5
aT8KEN2Rk+6YxrJ19PocW0xbaazIFwICfPddbzzJduBnqVpO6Y8b1IqAObnyjfva6eurB9Kr1kuN
ezJ1Bqi9wjyMj2Tru7Dc5XGhL6cBzAzve2MTCGGAiRMlelhXd8meJgcnbnpAVMRYUJMG+PixaI7R
35KpGxFKzPqu3tLkQJvkp8TiP6iTPq4WG0ekcMOb6eqtJVFtFjtrmsxzU3nR7fJC/nTwk+RbkbrG
iVo9lofbwDU70IngDxq1PrxFpcqKOslUQCJzYddBf6BmOpbWzo0RrCMX+ggSyDh9vCeD5kLjxa9G
fUcfALQe+iEUPbaS2FPJ+FmPre52tF1xLUf5Fkjf/wJp92ENRcBhF/ZoRkJbgXQLNZqJ75/KOocC
HxDUX8BTaIMSN2+PZRejdM28ncwdFPhEVYEvBDGa5fuOGxRqu6lOb67NT5H6OHa8XHwq1LOSBmLi
hnWn4WOXYfBM+etQ56+iEcVDiSTbTjSQ+EGU1n9QDpTaxhrw1W6+aghyviYMBZCptH+mVnbTZoP5
IpJ2gB6oyW8dK+62XmX2h6ByUsQpUh2sgXb/kA5QxuUQ6PyuhkOj1P4ZY7ibIxiMn2iwCawMP41M
ByRB4chjTwOzhZECfJZF/RM0KsDlDPvsJhX6PPNdpBERUJvcHGDvyQ3oiPfZBuU2zxYn3wMiOoDk
8QCab8A7tEU+vOVuhOpS33yG7HCFokQj3zV9mz5VnX1ySyN6BZ4nW5Yoj74I19TPhTEgtWYN8evH
SJlBjIJGFk6Ism3L0ldakiBBFPLsic546KTTmfyD7U9+oW7oeG6W2ac8m+ZYwxHMYLtPWb0px8aG
e42Nzp7Sa1OviyzZmmkVYCYfOTpyplmyqtmRvU+yBR+R2L2UXVluHdAPPJt5OfFZOZlnrFPLq/eo
QoI4b1ZMfFZYS8OetCDQNn3tSfl7iJMBpYYyBTYU4FE2S2muVe38MnJ88GBXUfof2nKZiEUQi+Do
p5AdQalMWlzykSHhYsgVdSBPWFxiaAhaq2TsV6ihCo6zWzCwaDOEmbvsbaA5JQo1jiLvuodImnwN
lrJ+MzVHELHZTo2PZLrdg5DGCALX7ESddJAuCMMA6rqlFs3Wp8b7bLYh32cLLS3cdIK3iHh5Zrog
zizID52kZ9QXajV61uwSP6+X1KQDgrwg5gybi135KNhUHg0IxJa2khIh2x/mmDzUgF/n+NNVrAra
r2UH7slosMt7LTWOxM0QQJ10lwJrte7VTQGNvljFouVNBdHue1uORx3ir2s8HN1j1ITRsvVG+9Sk
hfWkgy59oq0TvDiAhbJchaia+0JuQVbZJ0MPt55ZdADVO690xzQNhCsqxCxuW11vj23YeSs9TONX
kZ+LyvK/diloV8d2jA96nvF7NZD667SAho6JciErTp19mmEepzGdtxABnyhq5SuypXLZ2X50TT3D
gJjrCJZRqxghopy++zIosgjIMfKVgeRpB4ZecH/Y+qqnMwtbVcmFh3ABzqZedWZF31jbQ8XdA0xI
HUCKKcJtg4LeLWttJGUFnkQtlhHg93fHrY/nzG3lIrWu+NKm/4yoHVaNg6Ar/V9mUZfcQllOaXBd
ma+zrxm4diGmKL+aY68vRZpIaOmFctc6nbbTkem8kYCEL5GXG1+qvj8Rh7bPwd4ZF/KrXmWQgwT+
QpNJ/sABvQd0G2dhXUI2FI/kBy0R77a5l864rjdryWswA9l4UAKikR/oIwdOlp2cqv42fWL1pzgl
yL7II4/EDooFyaOfl6ei0PyHBIRPBzxR1F0oh6/Knul4W5hRZB8cF1Qpv9pHJDIWhdFUOzz++jMW
/P15ZI6EPrRdbFOzjBeV3ifDgnrcKB4XbcWibSEH6Jpp0EHwfBXUUs3Z5qbZsENtW33bqUMDYn1k
L2CjJnXMtqJxm00VmN2Sqtyo3g174FvXdoI91bfNds1Nxq2O2uFFRjSts7KVb9W3yK01ay7w9Ag1
w7zhKdPWsToLneH9jGx/6kVhKehzUCu5TfDrOXhIHWya0S0f65q/WYgyvsVVs0EgTn418iBdoX5q
uAjPQ2TPKJoNz1xnafJRWwRebpw8YkSgQDG1GSJyWOeEBzLRwVVRZDpDmgJaruUIIVoUr24SVwCt
rAB3VMRFNhAAQP/Gcs4I5BQXXz1+uTBfzLHVd4nN8EgutT7d27qGt0SVQgO9a0IbYjpG8hbgrvBM
h30r/ShZGYzlFz/VvWM0Fs26F1wA6w28ONQ83+wm/zkUXfvgRXG7DYIi34c5g1Kamow8RguK63HD
viG0n6wCd+QrV/eGHSgEqUadDj7n1TpwmbmmpgR47855d7AttnXyHOXiQ3s/8gDQ/jTO98hpAGAI
hYdbKIO82yr3rAXJnkfO+k+aFYGFV63qHFUq3uWRvkLJotTuEV3DtyDjsFwR9j9F6mqHXK+JVxjE
nECkWN9GCMZMNmpSB6rb25211FwQIHR2Zz4CBt4dbLNU3NQewoc1pCHmpgMCRXyv1jmxQlRIe46/
TBXDOKRan5ymDu9d1manbkiDJTF6O3/ZRWFlp8JS8kyIwK/B5ZtBlLBc4LY1XsG3IVDzb2ZXVzgD
uF7wH5GxuLvXvRqEQ+pRO0Tvvl0ERmPLFNFdZIC8WgRIZGFvOH61dSjz9GJ4hlzMu50KMcCROdnJ
f+RJsA61ERiDtk13toyjDZIcyOt5I56LyJWD3QagkDTLdkaat1/II2pje5tAnG+BxVa+nKjnW03v
t39sE/E88mVAyTDP35kOqOEip4H6GX2lov7cpF5E/OWevv8qln/r/W3s7NypqSpPE9sxHA9yQNIV
UujVsUcEYMNrw7rnKAmDzDEf34rgpuxl8MMaq58W87xHkRnYWYZ9cEIVeD2NEXmprfkApBLdb/pg
19tEiwrEntQaSKgFj1SHzB+tpa5/mzHTM666BJnEPq8g7mMDeS2dvIFA8SDekdizHzQZsDbv8kdb
b3T8TmUNbprc2mQMxcVxWpVngOD5GmVP1VPtGt8J2qg53/HYSt/mMXo8RistYC/CwX8modZQYVxt
5qbf9NUG8sjRJnPD8MQGQK9Y/0zV70XRQZouCoaLZ3vyZApsZOIqML416eRg9fd6byyQLahQIYJb
osAKE2FhuzyRDE2umkw1qdfqgO2kXuwVzUfq/dPY1ImQucg5CFQ1fsEyAetKCNCaVe8dK6Fjqans
snZAGDC0L5XwCuunSF3vDnq0KzDchvltFCoAg4hPYOpm9ncODPEKtBr2jVZC9W/Q3PQxzIp6DSWp
8QzIV3ZwytTZjmVhXa2kZMuOOdFLZ/K7PCvsnwD2o77RF29R9ddwNxIo3+hSE0T+eFeAH8FHKMbP
T6ztAlQP9E90+5PdtLmzdct6Uh/yBzO/Att95BzCSLMgUV5G7ZaJCGS4IwSJ5g6jtCH4oV3BYAMm
qhJV+wiuLCoWyyM126F4bxL0EG+Hz73Dr03qTXTAw/7j2GJEjU7F8xWobU+scfneVwssVCNCkc2r
8uhMbTool6AY+T5J3fhkYPFJfAaJkD8CVkRXR/b2nT6mFyJDsLi0tigbTTbkNeTjD6D0wivWtpMX
mc3BglefwUutXD/mAn/F5MWb0tkIr7HWiFCiQLiv9efYAjcc7uvglkcN+Ljx8D8DI4McVNBFCLpI
6zyiVBziiI111xZNuywM3n9JfOtb57vpD7NqMVzloVhWYaukp2+OD6HVPmQ6BNlC3NNhA24UOSBN
0hnxOTC0b5kW2NOCskuN/FQk0TdaptEGwQPKdeFZXXqgxZpv4zcIMHy5JjYv4vUSfZCdtRqvCsX8
Rfa2F4B2KLstveXsSnbIdGZ4MfjVAoS94xagmfzZhbw4N7zoNQ8Ag3bBxXZJskhePACoUWrQRq8J
pAGYDu4N042D7a8jUyMerzy3njlWNmdQMPEzVr38jB1IsmO99uRZcXy0kngTmnl1n2VJd3VSFwUt
EsqgPWIuyzrQ9R31ah1rT2HofZ169cF5awD+OGJxhF2LY2uQvESEjHzpAOK6DZNcu6FWXPnO6t//
+p//539/7/9X+KO4oow0LPi/uMivRczb5r/+7ej//lc5mfdv//Vv2/csjzEbHBbMB/uI43jo//7t
DklweBv/I2rBNwY1IvPebormvjVXECDI3xIehMCmhRVCt769s3zFqgAk/V2bDoDhCuG+IXWO9Dn/
3mmraR8byig9ArGyTWmFJRnrdig1Y9nFGaN86xGvHORS7UU0VPF2UhlM4/aXNnDElwiFMPMyI0lZ
skI2JodACJiJ6BCmwWcbOVd5ttLxGz9AnhjVs+rAeN6fLXXok7beFHjogZHpr96sFl9App/vWKdj
xc5yp0Y9ktdNLjSWnGkCqCnoi//+q7fNv3/1jmM7+GUxhhy0Y//61YMer9Bk4zr3rYyHHZLAIaqm
jHGd21r1UqdImqjlhByBg648u76ShwPME6DaOsrE/uxV80A75JH3aR6pK5oNqxcQK9YOjDXRSxbX
5iqxUnl2IYl5rErwZAzITT2NIH3G1+u8KVfwT6PGW7nqAZRGwmw40W1m1MONiBLrYNsmnrmANLj/
8Lv0rd+/HFtH1Bffjo3SEIc57NcvR3pp5aF0nt9Pi3SnZMDlF/YTMhTFLRRlu1tA9R/pcRg3XNvQ
I4+aygvlWvx2KKFVbEb+N8SAxdphOQdrGh5MEW8g1sBY+8UU9dlVa0S8FO94ohfPTCshGVRKuA6F
fWzca6QV9RWF9hsk7Nl9odj0K3Dbgu4gDY5kA2VYum1L8D9SLw2o437DFC8/omZQra1jG7g9K18i
OJXsR5eDtT/ggDz2ATgzLJnWyyYAijBq76Fdz+5/87WNa+OYew/KHb8t7UlhzhTMP6hOkp8buxDo
JImgB5a/+smw4x+19POHVh0QKSxrloAADI08drpFB+jhIfdL/mAKo95oxlisqZdGS5lNowuQ995M
8Ua7NPW1abfpJ3L5rnXVU9loN9RRmXr0D78I2//lF8F03TPwj0Ex2wUM2bXU7fTpSYUnizmASia8
Z3hFQT5O7y/SAL0y4Qzj6snwG/MbLcJsretPIQv6ixb5WKJpNaQgk/RMqrKTSiyJx07ysHRa+2VZ
Llql9hajCBDaO1UCcZm0OtIg6qDmf7RNk4V6GmybxkOVzWB52c6Vo3HUbc840pndp1a14PGAaisk
ivSd7SX7uftvPpPBrsX2H549vz721ZcJAijH1h3PN0FE5zu/fplpVOtGluvBnds3A1Kxub/4v5S9
13Lb2Na2e0WoQg6nzJRIKluWT1B2dxs5Z1z9/2BQ3fTn1dW19wkKMwKiSGDOMd6gwV941CPFA/Sd
ads+9fKPQrW2staVHnUdwtIbzAGFW4RnSSOWLtzjvjw05BmW52y9PF1/OUAyOvcd5m10kGo8Pgg6
aSHhtGDO13WiIe+qq9mT5iXRSoIt0qBmymcD2ZmIKAGy7orZ5eu4LNGy8b30yQbn8t+fiuf8z1fM
MB3VcjQdyV3VNH77VFhRmUHepvazil3u2VgMM5A2SYCwLS63ooka2HG8GcunyJ7TzS/SywWGBiKX
LHXo50GMdZGSF2ll35nAwY12u2nqWEGLO2vWAgUsLOQ5sEIO7q0FMRgHe6crnfdbr8YGneaoWDcO
S2io9GNEMSIlOEixW+oGF4ZSOBn/Uyf9yiXUdO289JO6qXFZapvKR73Ie6+cYDZfeAzjK6IHMUpd
dnWUlqjCY8uvseGS1l96e2bTYJBreqew05evwPSNr1O5i/VmPuQWQJWlXi1Gm2cEQUVUU9jxI9jv
Asa33FXfeOOLvhBISojIpG7ZKS2lpW2YcFBKW8JyWISFQY6886D5R8y9y0vXRsjMz61/72bO1zTv
2mepKnh1bVJyGDspSoOWQqFSte///R3Rrf/56Xj4bXga5gKeZbILX9p/eQ5NnsrrbjKq5zDUlqhz
/h43dfQjHwAd+qOtPpL5iYDnAQBGXy/8UaKIQX7f/yhJK+3wTUUlw7Gj1/870qt7lQ3MdPIyJYLj
ihaLPcQ1MSnkaqXoRvM2LLv5pQ8dVEWCfBctxnploRRnZGKBmi5FdhjtwXUWlZulmNWIj1auNR6k
CNHoc0opYoW8jYCabV2Db7kwgiJfb7bRbLe/UK9hi7MyqusrcYhA1XxMTahuV+q1lSEkgROYdqVe
4zZXPPiG9Qv1ugzGZtsNWXe9hFxngpgD7ltPnA9dd7onW/eCh6SH/zpC4vkwOh2ncFXNTiAUnFct
qI5+WGofqIq0O56p/l66xTH65yW5rqF1wTv17CCk3jbb77dpjWAmArwMl2nLrggIxZenpjNncKNY
N05VH76iuW6CzyFaVzvNcWrICEArcNaoX0R/snzKV9lc+W9JP+sbXxnThxxs6KErev0oM1ktGcDb
TIOaBc9eOUJOxier98e1jmkcwWm4ye5ykHqrbqdtYxndWrPnzzppkH4jowxVNa5zuNEeE6vmwQ2I
oORml31DAP5OnCHbuL23xtn7AMRor2NnCuFPYJ/qtLV2GCMC9ppuGNyBm31zo+au8fM3yAzJg8rj
8GliY4TnBQbXVtG/kucKsLMLitcimxtsAsp+L0W7Srtj0wMclyImzMZj06i7uDOKJyLs2qZQU+dZ
r4r0Qa2cvTaNzrNUjZHfbnzdn3fGUqebVYNzx7W7P6T5RS/zowRrMQ1C3TC1jxIwCiVDttS1owM2
ulchhLNYcpFu+1By7SmqLYJ6RXM0/Lr62evJdyOeXTivjb9mm24+VprR7M20UcADzcg1wOLclVFX
PP/bPGlyHLOy2hOw6LdVjyVeHpXP5cJGAQaJS/JCRMmVAtPGJs35SVEnBwvjAOlrzzyl3KgiJz9O
X92i2MxTMb3FCQQNt7I1ci3s2FndmhA0Cl6ki7ihlZYbiEXj3VC3NRm4oR+ScxMX1brRVO8JfdJw
b7hlhONMMZ0Sneg8kETnxdZJFNhF6P6AU7VNs8D8GXTefd+SkZHhwAG8JzMIoz2Apnn3309CzSDY
/H9fmJaquw4LCUNnZ2W67u+7RxU3zcKJwmafdol512HTuyZDD3JksIKvUeYhPQXg03VqGErmGMGU
oJ7Mu7NDA43ET5SHXz2USTEZseyLRqzvLSMfId3ywsrvg5DtjhQLCznYJh5UxNQi3lJjW94Rqf4B
yCH+mZUXHtZ8E/LAIBLsux+LxOeaHXn3bPppu8vUqjq1ae/ckbwZ9m1tzo9wIoMNH6H+vszTt370
c54/59EVFNZsgvhledGCkH8cym39BYDr2Q2S4k432dEt27IO5ZegO8/KWw3f/SK9pFqKU1fNB1iH
36VeqqRRDlNf+RuN1+36egWpbJYpG23sV12eB3up++VirtPuuylu7n+py/o8O7VqtbGGCp83GSKX
siBd7PW0zn6tkz6KVReL91DPRuF/7xoLWNZirurtecJVx0BFfSyFsYF7mgYvyk3zDSwb3TrF6OPf
V4nmI0/VKf29lAu3CNZtoEW8VaZt6jc2bkZzMq0RLo0Ojt1mL04XOufZ9B9sM6S0VHWpr62aVrXQ
6Lcy4qaBea+Y2c9bj8FSfyI+66CLZiY8pxlJANw5tg72pjKHt0yEYDFk4c46Sw8zrZIDMSkCP0uj
1BmJuWXLGD5er5R50y6bpnlznSPiTRPP8YNT76MmQaFpGac3br7VPM3ZXmco/OrJwFfuNqmjzdEG
glW5l1nNufQvURrcuZZqFWtoOCjBl/50SNXrddrAN09YJrxLd5lnJJ22ahGwu5OiH7rmgpYHT7Xc
ghyqAB57ausnGRW4gXKoS/4ncldSZ+jAgMkxXaR/ZEaQ4n0t3MhnM43+N6NoopOLJtNDXfU7PTTN
ZwTWzGdjRoIGHXdv29pWmK9HnL9xSsiepAu5PQPqCC6Aka4XWz02273Xo+KJx3Y6pOlunM3oaCp6
+SWd/YOG5vd3kEfNxm4L/R63v/FZ6fsfWuUn38EjBNirttrFDbzkgbeCvZKG3B5/9pWjPEV+kZzm
pk03cgEiUvfuAiMq+umCRBby0SP/CrlI6r8WsDNRPRzTfVoO3r4xlfIrlrfrSa39nZ42ULo8wqdK
ez/EFTG/jk34mqdLfNSQC4XbyEfGjl9dlWOkVmufh5ivBfmTtGp21G9sVtx7KYaKB44Aw8PrVDXf
4Yq90cX1OvUFIfpo5+tsoKVY5bX6AJXocO3bjvAikegudn5j/CGzOaWj7DG3tNasfrUXXSEWnBn3
0natyUEgZyBNrrfqKm1+x1oBi4Plzo2UdQ3kfeD6DQ5CxEE+73mJRcQEyfdyH12hmifDzD/vebDd
B2B8+fWel6/DDk5xsZWrphbI0dlxyGAtF1gOct/EeYbrff3XPcugsVH+556DpEYom3j3Q5uPu0FJ
rH1Xe8eSmDjcj64koar0BTSR5XRKuxq4GLHIMnKsgyctrlLAEspT7JSuPVvA1LHlBrglLfnYZeAA
knHnR+57YoQYuEqdiqxfeJLTa23Z6+oKiIufK8kmjHgBGMlL3FTgqGvUlWB5pi/wndKXKsMJbvCe
pAPJOmOrQmHYSrFUE/2ZwdJRhuC8426GcMh3Ute4JGm6aI0F4XQs+nT9OYx5m7AlH97hmx7pffqC
L3j7MGn2/tYjq6aOP7MrDjJXN7femU8EI+yqLO+lnwytgxEbJHVsjlKXj+pwmsz4Y67m7ugaVboh
ohLvzXa07tQkz87BWDdrArd+Xh7dpMBWRs2zVRqW01/hvEtzp/k5pfMfrFz1L25BUC+u/RwsJoJT
c2OyoNPb4Gn00W/Iez37pmsuORoGAVRjhdHq32PLQAC7nbNnufI4FdZdHI/2EUmufenayHros3Pf
xuFfxqBXpCcUROVs1zpHvDV2ZhlosFiwqp2SylurPrlGpdlWJoT4lOzmdzdQL0jXLmkHdkvuyIcc
k6ALI734U+mCPyocFb/ao5qszWHyXxp04TbIn6vArefPa8OeLe9+u27UBe4TOGToKmE4fAGdB7FQ
I5P3f66HNS48mqIpd95UohyM6vCuhnu/8VOsK/Jec0CK9dp3CDErv9ebD6+B4hqi1nRQ2UN88Uz7
rsqWWWtPW7szBiPG2GsPeZQQQ5WRxAD8sJpefE8r7xxMXLcyIMv3sx6734B0pxhTDM0ReKz7Onv2
o7TPdkwsRauGS1gSFoNVhM/wcqXMCxDYMZ1XfnbtcVTDZFfptf/Nr3fXgYbbb/VuLu40lZ0l5lpf
rzcCWm2l5HxwCY5EZ5246bpYJgQwcFdEXf5ldsPpoEPB3GVt130k5bSSDooBLwbPrOwe0ZPq2XMx
fZFLNRakyYZVw2NA7vFkozy3kQbFanYeT833zsXv3UUicB8mo/JemPznl2siLVVt5tBNSZ2Qaceb
tLp+XAWGxivyzMGzreAM4S/mnTKijsm0s4H7aGc72I9zWR9Q/5++zAX+BssHnWTwmRGey872rHhA
X2J9NfNKeiNI/FZNKOdH5PEORZBg13NNOJF1suAss4+0SRksAgzSoAXOizJiire8TWsltp7L5eCm
rO0qI1a28vqMvJ4G94/QHpvrC7XMonlfoLexlkHSqwc1N7GcPEvJHjsPtfuB13BR6HuWudodzIWV
Qzb6LTUV5SkJynvN74P30Sn4cCBZXWMAda0BL1CzcSutdhakG4WQ+VE2/SC4fqalq16ktMyok718
y5cZkYVC0Ji4gVVx3b9JmmmIzxtg7BOYL/fUWT2r074a9cPgdA/60gDHBPLGL83KWB546NvHuYzx
jgIP4Z58S//7dApt3C3m8c9A+zaYASK7XZ+x+fSMZB06Ybt2eUfuK0M1kzU2aHu9d41LA877ea7V
8Gxk6sNn51wh0D522eZa1tmnw4yqWhwmlsmaHP8/NX5KIy99JiVFoC30/urslDa9c7Ot3jZ8zeRC
jVn80ZWttgUBqm7BGRoo4Njxexoo9jZTvAJDCYrVgBSyHyblSYqjoR/AfrCKKnzrJZ/LbTHlyXsQ
1kQQFzMdFtLJOyrl7r5W/c/WOB2TDUop01Fae9X5bhZh/SBDlWA7GypI4bQqHxGXfJPrZLlZ3clN
Zcv8UDX//aakNWPXLzeloKzHYiGp9v40qydBV11xVksxJ/G08tnJXEm60uVK3/0FkRUoPoGtpZMj
JN7bRNdOMme0dLKybN5UbbCd5nENHCB+If86vxmgTJMWVp6U1KFgiYYKspRczTgas5pcS2k5nYyg
GB6lzW+9B3Ry3Acp6YH6UiHpdi2BZnrvRke7SFseZD+00Iquar1Y2QfEJM3hfL2EWqcrfhv+STR5
ETasV7k3kYhdbs7vCrjCWureS2vOe36lZSbxUWnFd5nfVArCrQvUN9vx0nWmnlu7To6EpIvX2Xbi
faKo2kaKQaq2Z7f2vzqqHfEtxh8wmFD5kUa15VKF0Xh3eaMUr2PSF7s8JjQmrYNvZKdm4ol2Hdui
T+Cmr9I1y5EIJkDGwn25aNgN/Ral9ZSsFxN5MJ/vQN2m9dBcUgNJ7zTJtA15reZiVfhrkgznNA7J
bU4ope+ulVXo0YQdwGOc9eZRD/IJK6ZlDpUEbGZkX+shPKITiDBV4ucvmjdklyoKLyrW2wUgrZkN
m2Zg47G0WlHT3vsTSA8c34sXqcNg5puFw/pJqiJvwKx52QhNMsGkgRbWi4anL+NHDciCH2KqJkUZ
oZe7MOnVZ6nRQtZ6k5UmO2kLp2R47Prp2l16DCNGs11pJQcpumHbI5jdP8/O+A2JivYk1a0CnIgv
aH8nxaCpTBD+wHSlKIeh1l+NNk3PciVvBtYc8faCKsCNykG1Nmjeb/iipI+DOapbQ+36LU+aape3
hbORgX2hKc/DX9e/tqm8eTNB8gQOwyxzbOgPSRrv9XDKX6S7lZMQ0dVZ/7x9NzDZA1nvXoLPyxqe
FjzYYI2jCoq6jmE8Js6CiFTcu1uVnCWjswNBM56ldK1C6J5w/TjuIbJ9Dkdf2wCyOfVrGMbHsByd
bWqCL55Anz32sZtdD37jLkLn/p3XFcg7ZA0yU+OYf/YzvG7YdQ6GWl5YRpshCbQzeaT2DAIn2yRj
Gv7hH9uhyv64tatm/5/tMp5Xc8bmLy12RJedTUVo9r5r4cSKK/GtKOIVtyKQfWQfls7Qg+jM8vvt
1ipjG+BQm9pTx6NL5PihMbSfkoqx3RBppLq295KKYdV2nhAAf25ZhUovP3bepgGd0CAbvN3Vu0TX
3vouap8806ueUiP9IhnoMg7cnVOW3q7j1UkqZDXZ0Jkg9xX7m75NqtTZKWTbkiRRWJJ9/7uLaNsk
Y1htkKAYt9NQJNPK8fJH9MbiowATrnUCT7DHttlcTZXw2iUxW44oD9uqy4eGgGk4m0DlcgDr6G0Z
b9KKtQ/Gouipp8kQ7MaAOF2pDKjYaXqhnsPE22pEpR+N5TDBOn8MsvLHpNfJnZSk3u30z6FSJwfV
VsbNxKbtwTLQGI0Qhb2fnKZ/tZKu2bZV2OyGpWgqmnO04yBaS2thxt5DVZt30ihVZd9vPEPVnqSE
TwWymFNW3ON9/OtsqraLgtp+wqG2fVaSc6fnw5O22A4PGakrz2/VlbRJnR0o2MdEAwGhpb/Uecm5
rTv91MfZ5TbQnkZ1JcXfBhq5RTqKQfAwBsIU8+eVZECc5f6h0F03veSsEyA7a4SwAuegKLl+n/uD
/T9nrPB3muODumiJHhFJI0qxoH9Jyw1Vb52k1I2KdY8g/XcpyQGo7bSOcRjeG9mAQG7vBs898dRl
sEzjR62y/LqjTd8kqN0uM7ahZZ2GQQmf7RBwQprjvTZ/0eVPipGT3Zih7SI9yMcnh7iu71PDUM5S
mgb4a+OgfZFS7Qz9qS7ceZ8SsT5FQYiT23JI/jmzIq/bt0n1IT1SrfrsIcUpTdeWWcbYgZkt0o+A
72esIlceKrWXoUq9B3VpyJaGwgREhhAj9Nhi8B4g+X2OgGX2cy51YPJWeuyX1KChzeaTiercrDfP
2ZIedHi0H5qSMIp0kLphEeFQwKBdBzWFYj453i53zrY1ru1EjwAp5uZFDoM3Yn+Ed+Wux8iEDT0N
obsADKelxYQ3NBqE1KSftALqee1xQzqIok3u2VgR2O69CNp4GtrWK2mQ8tKq+MEfYK3gvYZ4eOTe
oL/czgJlCjflUqcEtJqJ92vrrd9YWCdMJn6Ew1B9EJwdVwP//gv5Dv25Igsg9TXez4TNmvKgjlH1
EbJNysbS/tJ3LHiQvmPLvdTfhue4Q9zXQCIfWx2liBn/lHc2EggPL2f1UidnUiet0m/o6/D3Vtcb
PscWtV+vvSHU98psQE5pQ8RJUMC+I/G7lapbvZwVdhucO9ds9p6VzK9m6p8VxPH/XE6AKg1yghnz
tcapcdC8WgD7/Ce6uAvvlFp7TH32EJH85+S08WZMMtxpIEDC/9ReDtJgzHp45/09wuUvvVwh+A6G
CeRWjXmjF2O7H9xKe+VfqeyHNMg3UkwbEH4WYZuVFJsxYZvGSiGoI71bG4q+G4Y4JmfPUA9k0ari
l3evtIb2KhPXcUVgdSmGNhN7ObF2nwgv+pyT+4iwz7YM9fHiLaD8ZMSaT7WCTQ/bgBSS35rGO0o9
SIklWbnWvNR8V+ycaK2SV/BLKuO9LpuPyTLSx4D45+u/DFK0Sd3khW6fc+xsFSVOWCttggC0E7+Y
TSQnw7zhjWUfbMO2dpmi5/sJbCXxcV6+UjQak53V8vKVYouP4XrOwuppmlLzTk89ZY38yvRVRaxk
3XdWdiLk0r+DBREHc+kVlqYCzcMbv3ouYpkIrWQno1eklwz+t16GAgY71+yQaEjSv5vKWWYo2+7z
slL87bL0atKh2FXKoG0mXceY/p9DbKDDVKrnW02m8R5fgYVY17VVnqQBVf/8Aum0O6kIan7NM37L
vGfecOexD9lUWbvEVK2vfd1s0gUrEDuIhwdl655iFBgfxh6r4SuIgJF+HSdvadV+jtT87DpSOqT/
jKz0zLiOFJQB1m5PU9EeIjTivzf5fkQo5meNA9yqKnv7zYIdvy36ITrXlZLc18qo7zzLLl6ItJDb
cnrzj27uVjIqKaaPLpyj95Zg/AY0R3gJTb+80yzid5DPkue48cN1kKXVj2hwYVeTOUt83qhK2Xyd
I69CK6EJH5Bp649uXXyw6M821WgSi8LwBJ2Vyf3GghMsWxf9XAwGEtgmH3mmOWu/sKJHrfX1g+sm
9qEwNJJE4F6xxxzGD9MusI/g3Yox9geCYpdOs7yLX2nFaw90d12izX/QvKJ4VUlVQbPy5nVphuXr
MA3qQ4tLGb+74lV6WKN7COYpfZQqu/aadey64VH6z0Fv7atMSzfSShC/vSBL9CSXkio3HDdYXHRP
UmpDwwPnj3+AzB1FtbKz8TJFkpGbsQOjAHxWfpO+Y5HVlyyyYFpGioGJRZS9Erq69GlefDMisIkm
Uhp3teuCaZsBU2NT/W3yJ1T0OpMvBRr6X0v1h3RXNDABo8vCXorwoZ2iHT4Ko6sOOFo1O6nGP3DT
mnEGhjnTj4UeVluZtFesu4If46udt1BhDPMIdiN5TgoTvwwTUGXj9PjCFL3Pq7DiXU00+blsye6H
Uw+5Ih+StR3U3QH1HIUE6VL+/zj4OtVytX+dQAtw34vbAtWDhSndwqiFR/4WI/Bz7rTSWkl9ro3z
pgwG49qtzsdfurVu+ms3m8XSUWWdfJ4iseIlifhnlLTeqnE0dMrb2XxXcbzM0WH9oqpe+GDbVbia
l4co64N+74GJ3krRrixrlRAoOEnRN976wG6/hEZtXsYsSEhjMllvW5D4OqTF4n5lZ1P3ByzSjarn
BCcAFNzHmud9Mw1cnLAsU58RSeh3Y9Iq975XdfeQKt2dEZXKUzwhtBTCrfxm9d1Fl/FzgvzKENV/
ljnS8KPTDigj4vlZ+l5+ccqpOyIfOx1iv2kfsklBzRMLgC8kiP7K8Kn/GagHSze4j0rT39zUHXGB
4LenLOSOOK60PYjc7q4NZ1wS+xyHczT3XtXlQcHuffyh2A0assTE8GnrD4mh+odJqYNN2+jGWx61
7qGsCEJIcQLKcUiUJL4WMRc0DrrXJNfiEPArzbAc2qhFbL6l6ki23Mhz3q8UWyseKdrFtbNDuvpQ
YWB2bbXroD04RISuY8PCYZ2Xhlh8LWNLm+xJM2nYri13Baw+w65J6a+tmQWBq3NV1N+WVs8ro0Og
KdO1NfV8ZR/0Gq7hS+ucxv6eFDsg6GXm2iERghWvcW21NBxWLR2hX+kcRqqxV1v0C6XIu03bz10D
XXgZm4/DvNctH7OCZWat18c9tklQJKbm2Lhle/Cn/A3Pj3FcwW5qznLg3/t5FhsPTjOPp997SLcQ
qtmKRF66l2JTYu6ZhxZmJYttW2bq7tmb2zVwTf+Bl6/hIEpgR7sqQHRQKqWfHIIi/uFEILqkJI22
gu5blw27eBl/6xqnxKLSmFzYrU7OWl191XOsBG9zNzgi3ruhdddEPm886ebHcN0qNCo2MrGW8fBZ
RbA2M9iN97eL+QWy/5VSPCZsyH+5PtDpBnGRPN5K39vFHD05Wm5Tnm71XaBkd2jGfpEr3+aOct1d
ExjTrnM4L76jQdFabA7koEQ4HIQe7rTTwub4uzpNQ6tdSVlHov6fU4tUGroJUH0NJduoACxO11Pp
2papsgpbfLCk5T+ma9Nor/sBqYXlktMyjx107IqkbE6KC7Xf07da7LI2Q3/SGzTvWAV8y6VoW4nD
vikszqrlBV9qvJOkXhtd41jVKsvYYZq/ag0UDLsBZgi60HzLiAZIfZJ543EOR0g5Mjl2GORIYDgR
A2FBq5EKkEPZxt6pXg5SbFur2qk+BE2pG6qKJDU5/nKl6qpJZCp2zrHTOuckbTadZ8z3vIRNYmNL
g+07/ZbAF++VJGedLR2lRYuwS1t6h8vYW72ceb72OUyK17F1YN2ZBVqHP6q02U+TrpyANKSumZ3l
MJkRQjHLQc6kLiJhtAF/WK9/a0DiF+LPMlY6x0q/n9SyuPutXnrIUNLk/q5muXy94r9dTMZqtfeD
AOISmSP0mw7+tFMXW7Kb8bUYZJdiXJYC58a1Xt3WUrz1GYxAXaueMuz1xolXlmZFGLnWwdEps3Q/
hEH6JfKTJ4Fyz40f87Vof+3hAQL97x6+UrWbaW6RZfRQ7vO6luBVG+QnXXW2poHH5a3KSWNIybfy
bUStJ93BKKozsPTsJPXXzs6kOps+w0nK6rr2EY1nEOUmSvkjsROPdF/tHLCDKVbVZLWP18oyb/aD
ri8CitQVy6Gp02jLHlvdyDTXBs3BtyFBxXZWF/uUxVNlVCZ1naZ+t77VxW7oONdyIZ4ptyZNQ8Zw
JSOl8pd2KTcNHPTfpvvXjuNyB9IiB5nR1tzPuluRXx0vdunj5vhXYycA8WPjkXEZV2UwlecRFzQy
O0Wl3ldgwlUjpCgtnd/o3SZoazhN/Jd3UmnX9iLGPxnxJqnRHDSG5rmKVJ4leuQcXS8hXDLUyZPu
fpU2qakQej44RB7XtzrbQj8/ymGxaIlVP4dgBZ6LZ+kuh9TwWLarrnO9htSZoRpD1sffXi/c4YCz
PRiYLEvPBOPSc0Ps4xDCvq78Qhv47rocpUX6ROPYgoPs0U9deksDnCVtV/QGUj1Zqt8VVtI3r36G
0aZVYUHlucFLZkXjh5aBFa2trCUPXWEGlQYAJHKcp6cKMisLx+ARATuM0RSYTwlb59WQmdOfEFzX
gL+HYJV2A1gjwwOzZELkTaPuVfFJ4vVGDWXeQfJWTZP4qCzrLjgDxdYYp/G1bABxRjaK1pqbHK8z
YTBIcMVHaK3j55dm+cWfM8QL2/LesHTyuM6UlmSH/i7LmRyaqCkOZmMgshIEZ/ufA6E1OKcjj7Us
cvW96jYf0nir/63vPFbhgm371zluQ8PE7e/wwtrK3Ld6ObvVzaUbnSLkapc7+O1Ktzq5mWRG8tTF
/eufrm5uRvvKzhG4CazmjCAjBtFOYOxGN2u2dTyDm82ePAcClVK07muZ648lticPKonU16bT5tXs
tOl9P2Te6+x3zYa4i8NnQKvZDPbOYPm/1Zeit3hYzgoQHJkp7msNv4bwuzRaSHQ8+/xcWHOf6sQq
sT8K+KnjeczRX2QkyUCBZZCynCJPPNyBaF3w1qP3lvn466bjcJESFKqXLFeHh2spNAlsuePjtWQ7
h2wu1CcpeQkREhu+bm4476peQNcb2vlBDjpA2G3uGyoQBeryyvxsqEFUYnXguttWtTobZu3SgpjB
KuAJdbjNUMHPfYiDcJ+nESbQ/8wMKdXb5gboSw/zO2gGmblF88d+bAHdPJqFEx8m04HR0ZdAS5aD
QVTknGH5rPvsRliVUtcZwd6o55HlKSXpG0emvqrtCJoothqPHWYlsTKe1GgaNhmRrR+oX1Sa/aNG
4WqjJpl+MpTSuUw9aTVpqGB54penfvSDBXdqxt07U9z91LTFXYZIOuJbt9PYAoJLWreZ13GgF3et
ZuOZMyr+ESl1Ys4QmWyrLl/DPi3ImOX1keBe+ZqxwNnXWNBupDWD1HOuh+wLwei0XXfDvHK7qHku
l6Qq6g7zynJwT+sDDzFumAnI+Xe5etdo/nw9JPnwa/GHMtsZAptKcE9UCDz4cubPRfhLURp+q0uX
fqWbY/0oQ7S53fJssQ41cKAxDMl4TFm4dUK1ho0WxU+aVYNAr5rqR9Pbr96oGq9JN5qHxDH9XVr2
/ruSIXkIlAa7SqT+8n5qL7GaGeeRbOe6qsf8YYxCtdkHAQyQHJQXPPTBP2pNgkdbo/uP+nJg11Rd
hoVAEhPu34KBZZHeDLg10CjdeEX/Rfg6vpM55BDaESDwYAcdDFxaaM54CiMhZhrTN6MsUbgjkY4b
Sxfvox5EuN9b4SWGP30pqhCtxca3iURQvDWESzEzW6BPBuYntwbFtqqzAnDTgRWxdvPG+WoEPhqn
Ye3c2xD63ofuh71U+3ivHLslOEiWoFqBYA4OGhwzlGcGBVdCWzlB2jO3Q5CR+FkapE5aLY1tLiLJ
9AEOW63R/lop2ew8eC0Icdcxox/qlD43VaW8lkC7Ds1s6ru0ypWvuaWspcOEs+2mqxLzJCP9HKiO
WB4g7/+caSr53U8J9tZKedslxkNsW/oDEclhF2QKyv3/1MlZHYfVegln7CZv6uHusDPqp9Hli8lY
OVh1ql+84lUKRsEDYpUB+juOhfOnU09dsmXdnW5NmDOb26hqGR8YZb9qJt/ZS4Pcig/2AeuMAHHn
xY3WgQKrdE34ZcJr+aEvtWBFQp+Acz1Pe6dqnK10c31SBLbp8d5dWv9/j7L6qHrrMD1RDL1/RBSk
f4SNAMXewJ+UTNLpVt9FOYnieXbZDtJNGpJUVU+EWPGQ/3s4fy9k63ZYQlyO8UC2mwj74NrvqqV+
FTGL2NvD93X+UoIG2WzNLb84jWJveg98nRGE7bHBqeUAMst4sMrmczSf6FfQwz+NoPuL6YLzVV9L
lLecRRIitHBPiXyM9G6SXNLQ9liXp4m60VMNMHDjnicNNSNRgol7fR+okXuWktQvVdLLm0N/f038
6nkB4M+0w5dy0v0nJXsGJBy+yGHGCmUTV2O0kyJw0cW+tJr2VTwjKOd2p0ZrpwdrzhCQI+u+dkEC
HqUxcsZph/tpvpVWfCb/H1vntdwqk67hK6KKHE5BWbacvbz+E2pFmtw0mavfD3hmPDW1Tyh1g2RZ
Eh3e7w3TtazIv9jOqhInnRke13Zy60JpAdXWnh+2lhODMcTtXcz2pjJ3a85rsdrYDxBKdwWE9Ghr
fuXEfgZMbO1pvaZttC7asmR1z5/QJBrzi+9jl2dqBAiy5F1eNL1cNxPT27y2ti7dNN+xZyzut+tb
frJH4pmZddYrfGhET4OwAfB5sQAxBeJ2mGIm8RVmeiOWhiXgxOgji6dZd1k92uk9dSl9xxsan7CT
MlnYhoybT5MaJORKM4/mcibnShtw5+4/ks4JHvOLy2Dz5KGpLOaZamtRekcbdP3ge4F7sOviQ2ZS
g6TvapGgPHmiHHvGgDN9CmIGdwNt0D8+QLfd4YxqmLaFttyebtsjzYFu1EiM00yXrzXTxpLYZLma
jQYR+BOzNFAsyBlT8qjHpIy2sb3zaxMUN1+Z5CdvepqDdUUUYKmZ8PeRns/1xTLVEr2ZKepKZOsX
7v8phMb2q8ba6lnqVnJO/PJ7MCQ/RJYExzg1glMea2BbbIeZJVN+Rcubk87F0V3ZDH47nTMl+V/x
rfBT4kFtJ5yxcXmUjRUcBHLjPIZ93hivvWX8EximH+owwnZ2H4N2al6oLApE+gzxZ0z6aBi5e0AJ
KrJeOuJy0Orrj0GgYztMnZDoa4EAiELEHtKzh+BLTu2OSsd+HHvmZb3IrhO0xVDU3X0PHJ+A2P/O
nQprx8bq9kltNAfZaWU42hBMzWKI8HOD6JR+N9x++dE1/ZHcsHO7OA+WVPo1aOG2MjkN+yBVVWik
89+4/6EqXE/Z+/7BgpbPov2Ou9cxC6pvQwmZxJQ9Erj62YStFo6KUGdT+5ZUeeSohmml6Yj9EfaP
ovrAb+dg8clUAWFVk9f+0Vkm7Bz7HTVAc4FyzO6EkIXQzgYgA00bI3OpCghWzj9mai4QvllTBmkt
Ii74jrp3Lysm2Lkk5KWR+S11YVYvCXU7J8cbfKr7I2zRH9pYVa99/LfBuvLYqPZNAx1lnbDc5ASA
VKar0ctUMHks3g5bkRt8TP6TpcENBXgBiuT4p8gSdTNmixCi4rUfBuPN8i4DDMpIi8WrgS5kV6Mo
3k2MASCe9plY35u9TJda6CTg5OVt7MhaMZDI7JecL4NC73BM4ZNe0uQcNN3eMwkti2tFNIU9PvVG
qlh8ds0xdTH7Gob+EerHzlbzCAvZvhi1r4V6mpYw7foXb6kpWM71suvjSl1ENp5VDzcXixNKs9DX
tV4/jSMas9quIL7C68Iummp/6hFdICkTdT0pTQNu6Gns3nwPmjNpFaJv3GPXp3jWpXrkwoAUSJ5P
y4KOwSZ6IzTiyriwLfejsddYusfqDIYd2qQCweLQL1kg0GU2TWrum7lpL32OYfHD9rBB91aE/3Vu
MXU6qtodjq3en2sJ0AU7kmdtr2Jspz9fICGbI4vNsJyW8YjYo0JlaKuQiOUJ/frSXkSQmgen1x90
UzYXiOQLd1jqE1PA/njXzpBMenP+w1zlIpNZgqdWrC7OrAxCZr/k4pqImqskiqVH9kvh/34mR+V7
5rOBI+Q6DSvzp+l6LyLuQ5Oa3jmxepw5s+GXbPl6RLA8StvFOFPimUoFvq5Wc9oheFBFnuLbSeCh
K16rdGn2RQ8RWfV/Sg+vAIi6HnaFUu4XLfUfBhWfy8XXXmKMNeM5vRpW/1Y5XX3AMeB7VxXa3otb
vjwM1XDdGO51VwyU8ClUG2390qbDP4myOxzEUveYuxRU5Ngf4kFVEe83v5bldAxSPpBS4pVgls5w
39R8WEYhXsuRur7ZsHWJxTHPysMCoHxyRXtXljWWGnn9Nko9EmsmA/lwxLOQVURFMz90dXynJGru
nJtRN4ZHGRsfqekB1bTqqrPfiPplGPYoF52LZmoCzD63z4VAXK665q8w6jokC9bS1V/cMbJwsjMi
gduCoMLkqass44Qzpkp6Z4fzaO21L3oh3htbT8PAmtj6+uUt9dzkoKwRX88EbqoKyrNpsEjI/fyj
U8ES9rk/R157J7si9N3ZDUVQEbRcSv9QU+659VAWVdJ2t8rpQXOxAcDECB1WJ3S84Nr+DUw/C8Xg
fFh1giILyOlB6MFpLPAa8NtLrc1/Ag/fGSf47owlsXvWeK6oPIWpoFzM5DxFswOdrzYDPwKGnk7s
vAqqa7hIFGVzzcaOMdif7AOm9WbYrwl7VmG8F4Wc4K6qO3v2g10mBzzrc8SpYsyu22EQTnalOnot
SoXuCDkhNN7hxc8RWIAshaWrhX2n/maW8+6M8y9ldtTAUvsOMvZVokL0ZnBE2/WbHfrjby0hf3uv
Kl6x83VuE9N92KlCnWTSlo/lDA9PS/sn0S+h3ZfFvmRRtzMRZmFGk5GsY4xwaUs36g0STRtTWBhx
+PlJlX5yRxxEjMuGlV6XoHTOMSu1i0hz45KNFgrNtFqudZaPpwrz0Tuo4dbREGK+H9IyYTGLrBV6
THMYRgLJqDUZe5nl3mPZJek+UfdNj6zHFi7FVILX0KyzJK4a8sVSTDejlQUZdblO3dyGEu8I4by6
VkBM1yKat7Y9DZqLz3eV+W8dRftIeU6Py3WKt2cPDciaiULBmlr/tjTsnIxmqD+0hppokHfTWTq2
s0Py2oYdw+XH5KD0IQjb/UBW3EFOhvsAT5W0rV5YH0xgJJoh1fqY3L4nO1PoZNo5+NaDi3wkGBGE
DOvjB3g6G7a8GT6MIB7CEpbUR+BgQeIsvvpIaoYI/MOaDyRkE2a2WCslmnUh6Mu84fsWAEh48W5r
ZmIxb5WGimhKP5YulxG6JBtOd9IdGntikrXtS+qyJ44Te7gRTT3eWv7X6+SrA4Qz9spMQDsZlEgt
C8+5Z60NohQ8aovSXrucj2y0o8HlXWLtkWOhO414k2LG0CfWioLiogE1CtpvQnKVO9lG5EIZP+i6
1hJY0P7wh4ISM5r8faPXL9R05sOAjn8HU8iNSKGxwsGwiofGGb1wFrm1z4GAQ8sZjmadB2QBZ+Nh
kbchb+ZT32bxbeF/0TL3Ds7iW5HG4hEgtQ/xgmHKUpr+gAUxTlrV8ujaMxN2reYIIAF2HY65FKbY
yepD1keIGbqDtYYP9lUW2eQTP7hjX5+DhYRDLNXIPpDLP3Vf4+9fL8eGNKz9LIN3yMG7Xo0Zwhfu
/3iB8Ts3vuBfceGGEPTZLbC1PXcf52kSxgVAa6vwnxA8PGQZkiER461jjMWjq+U3cx26kwLgyi17
tevx7NPwP2LiFggfAATwQIydqA9KL9TLmkIk00OXxe7zKANAdac8tL0lw7EG1KiDxN/lBC+FLZXl
fZtKdzf7arhYjuveZ8Igqjpf4C20wGWGzYBasYR+8OrsrrIaSLrW3Ywl1H5w5uyKtqM5svB3eGcP
+BU1J2POb0Jr42vHrYopi/xle0tPAJJwTgMWEGmaASHPnrHvurg+1okoIjt7a12jeUzmyQxB1P5h
9KbCPIr5UjnhMA8yTNtEe3Bl298md9LCinL9fStGEeGVyj+uB5cUy/uqBubJO/UI2g25oYf4Uyuc
3yqH4FrPMHCExmsuxAzS1438hrzxwE9iunUt1Ubiy4JLEvskFZb+PQbKxyHRinDw9QcbQGdvufMc
Gp126YL6TQjXu6s67Y+a+KImx7DubdlU+3bOf7cW/B2FmS+JFY91r7K7YhinUMtmL5xw9+6Y9z2k
52Ggu+WFAN14P8ekdogBpXQfx4QdyXInPO2PPdnj1Y6hb00yjdJ+cqJW8DvppVleNDEgAbUARuep
PvvzgCO/Xzd3eP3cdMWWyoIqYhFFZmJ1D1mWFZko3auaApIUJhZPhhraIyLbfTppSNYasZxKp2ih
VsrXrq2fNB3CG8a27dFr2+8Gwe+RpQybO6zg5gvsh6WfUMktydlPSAtZMdF+SPM9Nqys4BNj3uns
PmSQigsaJZ3q1fJP21pw5VgW7Lgp0FCQbxwt00TqRx98L+LKDjtvAOvAHmUq8GRt3QdKpdNtgmSI
V0h7KPzk3cMkYj8FJimCotgvU+KyGR74gIZBHNwk1vfCK94J4ph2DZDZHqtDfV+ksAlrLbktpSnv
qgkfmjZmiipd2wo9rJgOWkaGd1dmXSTi9AgGV1xyLC9d3XSvrPHvCJnrsA/OHi3D0I6SGymM58cC
AsdYZuKpZT+bOBSaLZ+6iUBX0jUtO1Zdmaz02dlJK5mOpXSNXQbBJhQ+No7ZQyImh+VNO0QlDMmd
4+VPaSCuruOrfYc1JXXrUj8MyPFOi6cHKH4brNhyiZRmyMtDj+Hy0rs1NjoZHuj4GB/iWd+3nq9C
5MrFIQ4cRpJYJHvcVb4b2K7um74dX4wSWKhEfdOYJhE7QUBWoIXhThNn047QtRe+Kh+Mxf8B/Fkc
hIbD/GztvAKOTAIoB1vfUyQJKIykzLiE5jOJ9xR8Bp1rpMENhNTeqWhgSXHAxBTROE4QsMPr7rkp
kHBZFAIDav5qgkFfTPYc6qyk7Z5IHsafn9gsjFeRFU8k0y/RoBvxvWit765NHX4Z5CXrc3GuZoZr
W4POVVPNkN7VY5eJ9PRK5uXOIP0pahoDJ5I6RjoXw1PK20tnVpC8pgIvtaQJY4wNj7rGnmVoHPV5
cBZYEHZdEkniOk9xkC8HNJqY0OcIUvtFY6c+lRlEgKA5EzXXX6ZRDJft0dchce3+UmZQp9DUMFN7
wO3w249zVfhHvlx5sQpdXlzwrkO31LcZk82LaJgYspJNW4AuKdpeze8oBvTFdGwoMGLpdAW98EOg
/pswAnXJm+pd+SUASmWP6rSkJVvkAFWzX8zYgfbzZbR6PIS9lgxK1yjL0HGqkA/BPg/aGkQlj9O8
VBdmkYpN0BTvnb5+d1NYAd2Q1Lw+UEtLvmVp15GW1il7KT++bAeWr6xD0/zmALsfYk1Xl6VX+NSM
zlExHF6UnsNdTFmWho2qX7O8+9V2Vf/5WW2Pto8pXRw8h+d48UOAR3GM1xS4bZ+xPfLX5hqJxfe9
U7KaeNMc3CkeL27yhqhJMtDtDSy22V1QlQ287N2qksqIWr3Jz123UHBfdsaYPxlakJEizT9G8c3B
/g0nCFbwbRvHEYPU+gYaAuvbW64xXGBdGaX5HJdhqsfxcSma09g2GCtUpJFl6Xns0CVqLNagwU7W
ZXsHmHlQF/aWN8p2Ep94y1+i7WFrpJLtb2yFaQeJEqsQ5N+vdRWwtRpt8BqCYC4QHcyLQGMeSQ8d
W/PTX4qf4C4+n2yMd9NgOj67Y9pkzxA/mIrz9l1Jc6ovaj1sze1gY+bBz3z9Kv+/0zEB0P919egF
7WEeBeBidTQkYeSD+53NSR+1Nm5Me1ezMRip8tPQlAFFHS5IJLm7tZ9hUjyHKlDwM4XXQLnjMMD4
O8y/BV7uVAAnQ+vu4qJPz4VWYqP80BPPdejT4amK5V3OOHDBnZZkIln+wMYpAShvkWn1ZDsu5kOL
JzNwuObvvVxpIcRoyglJtjzHTVkxdi/lwRiTJ4+qWFy+kHf8pnTfOg4rTKA7TnmZEuzZlDKvs0Gk
xBEhgvfSK+7hYPDhS5b1a7DJILH9rhKElMN41mo359bx55uYMUJyPK1l1QTOGGDe0AzFJdYFfrid
xrIKMdaVj+aMF4zmhAtV51CbIGn5lhnmQWK/YLtXSZlfgnr5zZdNLgSk1bM9VmTamVm3SymRmWMX
3EaxWEdAZYlqLMrYQuwc1dYPeomocWAbFYlCZmFfJPWDk1FxrusKs+zqiNB+2VGFCbgKo1VrwlGS
bAnTX/IPWP/qGleZHRFFWu1abWnucowzLKPW3iXD7MGblH8uyAN5IrOOmrSzdL+mXBy9pSPzubNf
PE/UR26B6hSDo7/XVYxjQqb96GNbRthCDjBGRXHTdPY9bTDsZZGKH4lM30CSIpJv7e9DIp4wIvT+
lAI8jXnBrDT3oYhZvlRJ1oRKJy7Jbt2fIPM+WABjlKd3/Qmw5JnSIBqXvkFoBVqyq5M2P5s4Pe+8
0l5OuAcux4XSwQ6WprVbtK7ds3zc1XLMjnqz4h0BiFQF0tqJ3r1B9CcmTAzPFXoSK6vT77EmXZTg
FBPMl1zq9SpeSfe65S7P7ah/71rjoxq7BldgBJNU+6nDkJGQ+VmAD9BY7fA6zZ9ElpeIW/OZQWrf
zWVxbUo5Xp0VvZuh+o6Wak7BoLQ3Imf3IrCAVFHs7eK+2E9JlrzBFPwpCHi5t5WpvVq6o2Fbr497
vy9hNjp1eijU5H9X4Ncq8OHWt/F8BfhMdoWNndJABfmEE/bOx0H5RxuMVuTlnvHADsA6K5m2xxbt
2Utqd6jeqYT/Udh2OkH2WxEEynrasJ6CupCr5799CqxBPFlNDLShiepXIf9gK5BSI01luCg3eIFt
HB+S1EMw3Cxk2yz58gDE8Hs2u/Myi+5lbDv/qcfYIq3gMxPwqo448DIcbfXvgjd72WreObW0Ivxq
f57ertw6t/Z22C7/evZX3//7Ettpd4m3cT42S+2cgHyi/ljDRD8f1iMxo1t7e7TNN0Oqc9HW/q+H
X+e/Lt/6tsP/9G2vs/XNRlftLF1OIXu7ogihBEsm1fWh7rGEAU79d6812CwI1vOFBmV3Tw7Sv9qf
T/08ipkyoOZohyQXzWU7yHWaHe0a87Gtbbfzv9u4xrKKHLK7ejaTZ8fQuR380oogESXPW58sXUb3
zB6PW9920NGm6+kY3312lW7+mDCMfT2pIzHtbOOi/dm3najaRVHfWT1G1xf/7Mu0do3O1s9ffew4
I0ykrYfaLox96svk6EgsfmutcW66tPVbXAYpU9/U/VC+8U5a+OpHpE2XJRbl3iX446meF7ZPyRxi
EF5/T2FcHDOC104URlAto04k3GpnmMGwG1QBlhJX9249tHd2Vhx95tgrCXoskZa8OKMcO+Zs+a8V
VolHzF3eKlV4N+SH+l5j28Wwkrj3YzdlrPD1+3zqLpihlFdSMwVRFhC5YVEteyswXMIGSvzj6uWH
8Kwk4oMOXgD076tO6d/xW6t2YnSrvb4Yj5Sbe7aYvYzwfp2iNm2qo61qKj06hkyGiVCOpfcuHwb9
rfFGCKNdvqopQJIKclmIfkmsj0z+ttq+ZacMobFPnPdltOWuRDv3XKSYFMip/gmWP1+3LpWY/S0o
yvPW2g4IhZNDi/R7t12/9XW9+RY4g7rbWkNaL1SYpvuumwN4ap3Y1WU+PlcirpDBpuNeS8bxeetL
axa7kKNuWysgDe+aNuUfbGj+dcEyYRELKgkHZX2N7VCaf9PREU/bywSSNHadyLDw64Khx2bd1lRx
3voa7tu7TotvQUsNf653E+rdR2MpdcLz8vng+ckKTzBsb32Jkz6VFRXUrcupB1i3Rf1rG9e3rnRc
5kiXhnncmtnc1s8zqPjnK1REz5oQlTbO60ZyhQ76mMnMO2Ut4yuWLf8m3X5e0i6sz43421f//14H
xF9Bh7TMw/Z6XxcORvoyUY1jZ1OOEQ5O9T2WgfbZmlb/nCadwq1vOwy1XpPVziHJNOic5rysnk9I
c/5z4utiI1+8kzT1x6+u7dFcxPX9V5+flX/0QLH6UWkQ+qrN7muTkrEgJPPz0Vefq3WQCFRw2a7Q
qDB9XlYlTXHSTMgwnYnbbyZtQgj0sntLAIL2MWuGw9Y0RF3iQt6ju/ac9k3E8UryWbHC9eJ0FOUp
EwJS9docRS9J6oRnglUTey/hvllBAb+ttkGY16ZNUf1ktjD3u7F336ZKjSehsWLbzhZTm586Jedd
YqOVHzqi2mPFosTNQed0zRCYpBXuqzdUbMEC8b61nNLIX9Y6wdZK/dh9tWwHl6SufNq66j5hNVHK
5W5rwpiyI7LTvjf4POzMqQlenXTQsARLtb0TBP6rwdLopFcs6rZmjdUL/msscraLLYaLRxQM1+1k
DKPj9ZvJz3qIxtnivpLyUV9fNO9Y7nZBUN1tFxIHyppu7kkkITAs3PpGZp69aHGhCtjfB6kcENEw
5U3bxLbNTb7pxcCdaxmnG5CLRJZrLievaA/CGwq4n0l6rHALeU3GJylVeQg0AlmLcfW9HLH5X+WS
FpqUfQ0r603LB9CpQv/WJzmz+1yVb44xzazzGeUIayhYi1vedUmRO3trc9Amii1B/I4NK9b3E6ar
QW8ft1YjR/XqWWdGx3TvkiHnwQq6eKYZIN/KsYCtYvHWTiBZRUNJChmNeTKqxIsENYEV5fOiAabL
Pi3s/gCMtWJjPsv58mXurSqyzTI5BebOXVWo7prDsB3M4mTZ2oNVqW+9qRGB4TfzA28aG456Aq8u
2LtoFrLIjOJxlLgSqaGJhyCuWfWPrhoe47jRX0kQ2xg3obKD+KUE18ob1uq61vD5zAbsovWwPRLr
GsOt7fukSorPLmOK0wtR189ZW/ySrm+dWuzjb8LBH25miXstm/KDtXf7y7fFbZhK4w/29oc8aB02
Sw/tvIQsyCtq2F0HXcLJw8DEfSpZ+deiUmGCJ/2bnbXnFCLvL6PEGE57LIgPeDbd+qoMvTrUBjht
pWXV3h8zSdE7/cairzkOPkIG0QUCX+i8e7SHWgEEuOkvJX7oyeIeg9ZY2fmVv5t1MMIqEzWBtT6g
rQ4z1l3MpyUbq9exz1Z1YSEuW7No8BuFNHGH8t59jPuZOlQ/Nmg1rOkxVfaqL8vaA6zg7NQ2eIQ4
WnUiZgXz9MJVJ0A/tbdXWTk7c+uZpT9/fqEGSYFiBwlqn2kU+ilqFWFmdingjRva5hNpX8/Jwghk
MdQektisSdmtYH1phnwzvY54lrJ6ctitvQ2Lbzx1rXnYzmF9Glx7smvDyf3dMzi/2cILXkqJLTbW
9G+DY82k1xJ+up6bMIIDayZNcG3p+C0+NwPI/doaKBY/VyRgbq1ZlfK5DfKDiKXz1tUNIZdVedzO
9YGjP3mxOn22pN08deNC4FuuY2thnvKmWG7leuj08bpknQlcQ0v27XAYfM3Fy8h0b5NpeOx55zIE
0cEzYOu01jOZwxwzz+W1NJV700eDs/HcLXs7TQcMa9f2dmo7UMAkXmW4bY3Plyqb1qGoWgOjlqM4
jUMJLNkKgop8RwkEQziHbc16/QMUAVyevdKeqVpAJ6I5dSZXL76+nHsxv342tzOGksMldfJbWQwf
dp3V5xLE6zYMzb8OOGB6e/Kcmuh/Tox6MN2bvJWvazvLM6yQaIcmhECOtcj6KmkHGDSZGYYBdpw8
WLk/HcSAmNIo9OSBOwmRgDss892aHbL1bdf5RHI8bE2/sR9R3IEyrM//6l+aFvsi5Wr4MiaKpVxs
7MQcCxSnHKqsqyAYI7EcC0kRee1LbUZPjIAS6Bxu91o61ZuMG3HbWkEwxyu1kiTg9eTYZdpRG92M
jXTVv+puZd67+O3DGOkgvXBFAy2VzfHL1hCKGhM+0cvd1jQ6qByI8Yrj1pRzlZ3jMYA5vD4TG8/y
YRnTzz+8dbnOHKWqSJ63llOOQKwjnihbMyVzee/aKxC9Pl24jrygxXDDrVmYnvOokOBure39dYl5
KtxSPW7vvVx5XpOTaeTYre97JRbNpiH3W1MS6sxPk3TrrRm4JTZIGUZQ67Xbq6Xx8FhIIF4Ky5TW
HKPSI61p1cWlWACQPDeM1XbdnnSXylBC6N6bN9VzmCWJ9wMC8VXxiCwo7qfWWf6CW7zPIKHfZY9c
hKK8eCFfl6mepWFINp68weAoTrJ240tnLeIax1p6og5ZnWpMPB/MMnsvsGf73c3esz2Tk+z58ndV
1i5Rp/l0MSRhon4G+wbsJ/19phDfguCzMTASP7sVU5XBxEmSKyXSYzYtr+5SWSF2nNA3ZOHed0tf
EzPfGPy8uVOHonzYDprrFg+goSTZxj88HB6jIUeB7o8N9bSkGSBcQT1HQ6fjsdmjYgm66QpZfjmr
tvlJXJ12doxyfnX6hp/d9GiQw/xO3tGvavEjCvT3wyzjg3DFn6Yv84c0S/GtLTztgExff5dOZrBo
7Q6Gb7pvwj1SEiu+WcsyHiwtzfa+VlwTLfjFcl2/2Cr9Y6f1z34SNuWdxjsZMEapsvkE1mA0Nqms
wIEJ8UMgrPyfkSJRMTs+VKSGYqXHjZ03U7AzBeWlBiLAc10fQeQzSn6EDXdVRugC7sRUCYxvzZIE
Jyeg8gnxvdg3AntM24OsRGzMsW2H+M75x0f1fRsr49nS2wtC9CakCpUc9BpEzMHuEuBlAu/VWZsr
z3qYpn9Mkgasp7pz/dNc9tgfThCUVQTOqJ0MjboamqbmgHbexB4kti6/oHrotwIEbIe/krur3GrN
b1zOTI9YbLrJ96b01ctiMmnTZT54FO4hd3sCxJSDZk/ibgqyX3NF2Nk04p1LxNnfBRmM7MyAFC6y
0J1BdE8Ub42jQ1LrJXEqUPlU+ruk0q13mJ8/RyeTf21cMKkF/Un7vkH8LQDra4k5xNj1oY5J3ZnE
rJHcECN9bGCpbK3t0DidcUA4Dzi2XrEdYmnCdJmCa4xY5RkbFQPaX3aCG7HPXEz5B8PWX2ZKq/vA
pNa9NR2MFG9lFtxvrWENuB8txNiTO9xtXRbqgyPx8c2u9cmDDwarg+UJgWhtbV3GGlffdOSJb09Y
Z5+zxczM2iU91Ua8un3K/mWOobTaqXzaWmTBJPvCj4muWE9O7GyoV3eXrRWYRv+SagUMAW+YP/tM
vPnPQ1C5qGh4wnZgUXLg1iDWb31C4mvzPm8IVN9OsqrOHnuT6sN6UlsP0wjwpyEaOG9XAHWPl7jG
BerrJRO/uGC+mn++5zId6ygN5pc5A+6YHcN8aWMiiSolLkUpmOnqLvvrdi6+0qydnj3hPhfjb0kW
5SuYZjRbzkQkQGW9ykn+EjlGE9s5IFo9wpwyOMEYtV9dgxwxbQjG/XZtZZnJpSEeItrOjjqVHmKP
nWNsPzLfS8gwai4vgWAFgRQtfd4OmKPU+yaP633+nz5zTomlbgLMu10zfZ6TCZZXHOD9bR8LkVov
ft1bL/miMejDaTlvzUwL+rOxQA/ZLjFG13phApu9Mv28vmopI0+4tJ7c9elNog7Q3WMM0dG2NVrv
PW+HPGsZ7dpxOntJ5j13eKPfpkxDZm5CQKvtBHU0SRDH7WIQQfGElxx7mrirIli/7Z4PaNpDbP7X
66n+b11q8R5lP8Qo4gqe0dKZREu1/Wdz6+tstVMG89nWIjywPi4NBLvPphnzrKU8xhA3HrauyVoo
5/WZHllmk7xsffMSX4yKG2NrqU4bTp2jaq7gj26HwZ0fJOSQ+88uVJAkyYxBaHlV+uj53OYd3lnu
bNohtV0qxdaYPG+HQBdHvbaW29aaYr+9pco/1maR5tHSriiwarxwO1unzPKFYwKdtXl2+OqzgvxP
oOtMeoNsn4wUVdkfj0y/qdWftwO/Ixw8BqrVX32xPb6pVJ/ucPTRn4n0zu6U4X58XZCzT8F5o22P
X30+MUHd9Pmi7TBiWIGNUORM7nxnptljNwXljTmwvFFCvwyIIC5bi4A6Vw+3h0Ehno3O7s7/1bc9
zWnrn6qLk50hmxKST+U9bQdfgRJ6CAJQqNMndQ2SLrUYNe5yNKovKovlS5xL4LUgS49bX5lWYJUZ
FHNR1TKam1gP+e3H5+1i2yIbscal2LKh/0idGJqCYXaf9Kl6UYt87gAK7/F7VS91jsmtLbQ40pGD
kvUwXr3eHvgAOCmgT+0opMKUMlz1os8qe2gz/7yd3LrI9zEA79vgbMyjvM32dHWVGPg+R+uttUd5
CSbVwwqak/JeJXJfyb2mj3LXtp7aGU6yQDyKibjWLO9+yJFoZEOcr7E/e/KTvrVWXKOHH+5iOdw7
Q4Jju6AmhS7hZ9xnB0dgeJA77HRqVgCBNJrTlLq/F7+CwabO+pCgnNAEnG59MHcda5CoZfVRBeR6
mGW4wBKOplRDSBozm2/VPvgxqOttOOi6Nl5gTLwZykuPCRMCALcOJR2S8jCYV33Ba64zNIviAuok
XzsWk/nOvovBBvbCTlr6reyLMyGw2l3TS+Sxw+ifywEBnGW9Zf/H2Hkt16pr6/qJqCKH256zs4ft
G2pEcs48/f4QYy28feY8tW8oFIDeQQip6Q9VFzL9s5kng/ZMWt9+GhNDQbVdOhHvqAkmatkqSYca
ztRK7nGwRJ2Y5dsBNwAnb6NVPfKNZDJ8ldsHxa+c+0mEb4DEYA6FDu/R0y56Fco7CYvIVRa8juP4
zIrQJqiVfJeZtX1uE23Ax2jaXTZDhwK8qRVnRMu+gbDocX+q211u+fgnqqp7a9NfnMY/IbeirdB9
7taWrrFym0nKJWGsmhi9/KDFnLkrkvFsIDjr+YBEEgmrs0iFkzdEh0rpylPZuOUW27ZuU1mWd4nt
ctzItfrN6/EPADHVbL0RioY85g8G8I+HQtVfpDAoDglqjRdkEsGV8E3ZxpVVX/IsI0qidvC3Rnft
FUN7AUhwaEoEGesyWqdlvneS3jmm2lBsYsYNTK10f6XhYrMu2+ZgFBMi0GuUrd6Z0Q6A8A+kmr5P
Jn4HnVXyNXerXQOHa9aosxHBo92YlQRcL6rrs8IWnQTgWmhJMGNvNL72mgnbRv5RROoAr04vzx1A
g6M0BTy06kGMqJVpWM0QhWbUsA4S+wizpBGSEUFXyy9q8r01pVscw/NFHGUdhw+gl/+MtlacWH+T
+RJGJZpr8mnICuVRh+Gh0+xZ7jXLLgJ/YxVrLfWDS5MW3snrGWEkCu/v4Gdr6J05cnvd1HrzhJCV
1aJJYQUvGGQywIyIoZpFWe59c/hh67J96e2oXhMKrH1CoTPYAU8j1pZM6+i1Po4QHmQaJcUsKCun
SMk3iADpuguDX1WS404b6Ae+5W0EYgV5q3LHDf1TxljE9IThWX3AlKMujHsCI+oqBF22ccPqybEr
OGZ2heuSrGVHv6QfDCV9PXZttc4bYgJleo+mqXxpg0C51NPG0jGKsyBhxunKVz13qzcg9XxFZYYi
WQ19r1FtvSiy14CydkHm/ZJYeUCJIUBRiFDGz9bo8tcaWXM+2ocmxT7KsuE0qR5rIHIPPdVheHz1
KoA84wMzknrNumeR6zfshJMVbgAvcSj7XN4yJgj1ZoBcfNc7BNhLtRlYFfYeEVbh81kXIJRcuQGH
r4eXHuTlysfHDls/fA8iGQ6PXhO8HmNvZzqT+mzR/vJsN0GgTAPeaKsxIAY9BXjo7v0RizQVwvyq
UaAy1b87SIMBsN9t5QDnK02LqLOFw2AtrxGazrZy1oBQbiQMWBRZQj4SvRjPc1lYyO2noRgee9+s
LoQak/XYDIiiJfUd7OVHIs3VykBP/ugMKihQ1TWOlmmfJLd1TlLk2idjwukUYfO9sp1LHtDN6pVE
NxYXxWFEYQnrwo8OIOq+aJoPvA80OMGmt5XyaLh2eBVdLILH2UQg9mL1KbbsM/iHgVF273IHu4+e
WTvRDQ/4UhhuVa1xV1UGiSIJCwIVtaez6pYbh8IuspURmfUe6HoGKM4xAN3wMdhBZj5ZKYtSaobm
FtKxT7nR2ER5MmUTheE+H2p935aF8xY7z3CZGrl2f45muYHzzrfUmSAy0s9Aa9epkXgnFSPutVrI
1YaZunNoAZ7tDXCg4E5YkpJcJm8NhHvLyAh6yPqGMePV6Y3uPu7QKLJIISYTbWvde04TyTwvm6LL
rDlpMvI/miUUsXI0bobL2NHpDHCMdgLQs3Ccneu5ztp3UF9T6PrWTJlXquzxKrq6dh7LkGVTRh+/
4lTdpl40nPDLPjQIRT0ooffbmByioOpc0C0WjZHZGR/iaTOJ5+hpr1xkvawfurYebnU49dyknNyr
H8qAoW5Rxvvcs2R/HVs8RjBhR6lm/tG0MSMPI3iNYhWdQz27N7Te3PVpwPx72rj2dXQaeGi1Em6r
5iG2qujkMz04xa4VbLQMAgBs7OBsmPqD6mmwN5yeFoXNWgfiivheuO2k8mHEGI7AHpOzZhI4U5KD
wICZ04o0VGFgiboxeV2BwPzvRmpYL8Lf/pA52GVoPpJabg5So0+cmjALfg0WsufTQoA0qlvVxU4R
wy04EpjwOXCsvRY01uB1AzNOl2MJjVwQlD7SULNzpQ/3sj/2UDtcc9OjSrMepiQyBcO61XlYemwD
NLP8GF5Jg/TkqIAucvTsDCLj0A0wUoAr3Rq9eZBq/J9SPYw2KuZ141pg5vyJwG+AP9ta3ZDCKRjt
Wx8rCkPBJrlzWJo7hVXxOgI3esFrA7Rh9t3vgvhFTnGJcepfdubSuEWUwJpCBeWoMtOJaVCWYytX
sRn4hAGwcqSNK2qjAe4xqBRbCbCnC1JgKFP9JE6DW9xzUHrpMQlzuuy+sTYY5QIPYUkBEFw2rjMU
0wIrM3kvzLVOl3ftFCi9JUABqQFYFVVcD8kR9xoSYD1Eo//qIwWH+Ohu8Nx8Y1k9BPcJbwRAexMp
PF30f2MJ9a3yD/Oa+lx3yb7sSz6ToAIjCytZOYIkVMPjLMuj5b9naa59Q0IeRc7+UY084xB30uNI
EGCit8r7Qp+MB8IPudEOodP7rNZvnHB0jn5g3EKW0taxiqxSLacI/2kgxs2zravDRYnD515mlor3
NjKKPpThyaSpcNG1iSquBxTodVaA8JKy2ZkseIPlys1ZOCIe/jSdpTwB27WRxpYGJgI6/bQy4erT
uK02WWw697AArDt5eB5B8N1rgBHM1Kt2RRh9yxkYIF8ZAK3MWUwVyTFWE8Z8GH+HqSTto8b2GT9p
MfAXY5N6jbYu8qw9wI7Inhu9rA49bJG1SKqRVYE3Lg18+qTqynCZ/1M35kbNvV+DKQ37LIzHM8If
9+0I2Fu3zejOQ8rlzquUkpVhpDCt1oq3RmkW+xwauObBzpAiJOYSft7E1LA7pIItn0XGzFtZY59s
mUXfacQ56MU3SYJBNmCx76n5jGlZfUwmzEw+4ep8EBZH3boLJtxoqQ3yEWCEPyFJxWZQg1dJ0txt
+N8skS+qJ9NrV55yj/vq1NDpVkkWsxVAz0oFOa2Uhbdxd4OsMTD0n8MKpID71FdevPOg85q1Breo
658QKkfdEM+7WVdDYIQEbijRmTDYoYWS9yS4IQoaN4Yk2f8Y7Mo7gcsyxi2DVX6J2BVvtFHAJTuI
3WgkggQLi7/XlRloX7tWURDKpf0wQQoZyyanrAVu7VV4PbirSFKmOAK5HlisLasq75aUbiLZw5ny
l952oJinG1dNZxR7Cz7RVCJ53Aqoosjsx2RIDqJmYNXcGWQRvb/H19NJRC3Fl4eVaeEYL35lhNY0
C7AIn02ufnuvkvdCYcRy1pDcuyMYzp/N9Px6PbAOKWrUYg1YbCJx/8VuyBSZJS2M70QySYq9n0sq
/jPTb0rBfXp4ZxzEJcXPwPHUD4oOcZK22GJA/UscF/ceHPPpMc5PWGQKvFTqsupiTKTRJa/P1WaP
1AqeTIA+ZuyvaA3Qblmh7oe438pq+V3ggcWmA0bdlPDriKciOZIUnYkZUWHF9PF2tRWL3jPOy5e9
jxbm4tapfJ6oiYToro6qJ/Hszci+64j77MZSo1s3ugC9PYbuLG9lp9hi+lf7aLYtDw3ssAqEuvI2
4nGJpyH2csVmWVfsilZg+KrLunKzcrI2PeHr6IA+E7vTBiICbUPaF3gs07d00QgQAZgzFp/6uP20
K462cKQAiWxr6WneHeMWNJQZHMT1+qoiRl1twjr6NvbqSdy5+S5BLV1lRjxsxL0WdyWqM+b/tYL4
yoQBEM9EHCH2RN7cHERabLQYx5Cq8YFoIvrYNY/iwc9NU9yapTWIkpLI56oAw74Rt0L8SLUtuT+1
l6lrIuiMco3iRz3ZhiB3Od9fPbXaEeCVtksYDdDqnpQirWHa+rt0hOhcq8OjOnUd4rOdhKa1H70R
JDB2fCsZOidKuBV6QkaUZv/PhT/9BrGL7RVkd9VX55rz00NNJgVpoqkb0QWI73uD3PjBBJDVP8Zw
eeebO8MpPr01n0AVX++gxjJeFsCaHKud5qfKuA1t/0NqEnm73GE6wZNq2VC6l85Fbu8TTCx34re0
bnEXm6O8Q6OxHddV4l/qTpWAeUz90PRaiyPF3r/mOU0+IhzgRxvREtow3jGEYeoyNQS1R9pJh2O9
NJ+pglmMVNBVDL694SBacN8Y3WFIDaYlxTa1OoyP7Alc+a/XNbP46PpghZ1UA64wAVKWtjeGV1ud
AIxaZpaTvA3d29Qti5YkkkteRvRn6pEMdbS2rlV0YFbie8uT6CNFfbFZ3tZPTXTeFeVj4XQHp9LX
oiXMh2ArsJde64oFAtEXMmGv9ih0H5c3fGnLIk8kvakVym27qwDp7X0r2IkyXTR2UWM5/msTFGnx
1MTefIxIz7tfykXyS97cbPPCNP92PdjKscAf60cPrtwqBh6TxYDcWhOE8/ThUB2Ipp7KRHVQd/hQ
sE7PuEA88c5UMQa17tKxfrAYGzA/vKhELEY5W9VQJ1JAKV3ZnI0JqzpiHp92drPT9ZGhRKXKG9nL
iN20CMysWODdCd7BkE52kfrYlRsvyO+spPj04MVVRTuYX6clLTKXZrK0FVEl6+L60GI/KBqj2JRT
dy321Aj6kh7CeRJ3X5wkA884gFmh2bUutPq1eEtgtZMrdj/ldrb2lhqIKIl5y4Br8BZS3bspuBQ+
N6wJpfhIHBxqSDjhG/pIfQla4O7ImGzFPRYb8djDaXiCUC5z5CH+kQ7qyQm1ZCeP/TnScwTKnOYg
OhmFXruGs5ujnrvxM2/+Amj1L0j5yVGcUDx5sUdPX09sGDPofo2dc49ZnD1jlt3IfHLxPNulokUs
nYGsyNaR45bfp9a9smkHiPfLXcwTi540mj4ziZ0YG9eALiRIJfAC3sAla4zEHeRHRRXW1qCcaOii
9IqxnXXMxGALvG6xH2zrOADMYT13Dz0SjeLAXCc4hs2jq3kWFShexpqbqsydMFzqW6lF2k6cX/wu
1wz6Y63ejVpa72RdexBPdXm0Yi9tmp+hNgSrPstQ+odC/neCtnQckvj2i/Q8sGN6muNIw/QBjP9W
ScwUdn6ddlcE2fUD0LTiJFg7XdAUJ9rCn9xPkvn5iiex9DHLg+ED/TuGnqkPTrkxIEgji2FpOJxk
vAQ2PfgGhcBtzi0TT0Y0a08m9mgAD3axbRf/RpSJzdKjL09ybtBTf7/chKVU7Ikq//9TMVbrYS9d
xfskRgrix4jkPBZf0mJvzhwDbD8Y0CLMIAa6UmMeZDwWRRVx2XnIJXZx2ORVm3dZ1/4Lq58/lOJ3
fhplzMfmqb0GFnBhQRB7DD70YvzK4giha/GajBlyMGtv0D/QWiGe7LfRIat8X96K6vOuO31BA8Ag
jRfP4zjRUsWIbtksecOYsOSgoBSpABObBmHi7yybGSUp0p/GsvOvz8ceJs61z9B1a9mvgKfvTFap
xjV6vRmLUD9s8UP08qTaqnwUN1sM6sTecu+XPBaC0Lz2IIAslcXVl+RyrNhbHuNSsJzvy7FB+tIg
1EEfRp8pOs4GIEB6EGnx5nHHI6bxU/n848dcyVaB1MmfhpHiEc4tb/zuQbQ/iuYaoKQLaHp6Bn7T
ILkhWso/74qj564KUE51sPN485UK4sEUWaZwXzghguAhSpeCZQ4oCsRmqSeSnfuzU8r0OP/6qSXP
ZI/lnZnHM3NjFrmOmjasn/z3vRN7cy2x+zUtDprP+qnW1wt8PUpSWNiozWdlRGpW9CvL6EEc+095
SxVROo+zxe6yEc9jSYo9cdy/nvXTdEbUFhW/XOqf8r6c9cuVvKnDx2iubHwYfdMrjoczaxXFOM9V
xQsvNoRSIGdCI2LyPoXZls2SNyZ4gkK/o05Ra+zOlUR3K06+VP1UInZd3QMhxBL83KLFy7K88V9e
quUFWl40kbccJo7417wvh/3T6efXdUwncn8WgvbrNzYObQxrp7Gw+HAtm3kmu6Q/xSr+qfqXvHk+
MZ12voI4z5c68xW6yLkoUvdHbhx/LboGMQcVe8s3WvQhS1LsLQOypfKXvC9JUc9tEQxofyolkghR
ZkLk4+Vk7Z3hrWjC867IFemRUDbT6qRIdqqTPS3dO2AqaONLWhonGrlIi56fsZBHRMlIDHsOHbme
UY9r0T0Q/UeStUIZ+C9dbe40TJkYguhdsnyEhIn420Y8SbFZuluRFE3BEpP+pc7SDJa8L01oOU3v
VTEhCxumVyeP+qax1Hhci/lvBMCAcFHUP3t1F+zmN17clGUzd6tLWtyuf02KguXVFUmPQMrf7luk
v5xB5I1JBHZCiXiNls5+HljP5eL5LEdWeJUweUuOBoERbYqQfJo5LtXEsWIjBgZLUux9qSc60SXv
0x8XJV8O6ZxC2o7aFVTgfQmVAtcAUYNIuaaA5Jg+XDmOePWT6LrcJEqSg7gzedSmyWGUrVWVWMZB
POHlic7v/qdg5qehwlJV7ImHH2QtEb250hzkSi1ET7QwQCZFRSu7G52c5RjUXJThJl7ROU4pWkA/
qmH1Jl7kv1GtUva2WGezdFKxOJimyTFCIhiWOKQ1sSkrVitXS9o1PAn9M99Y5ZPusDUaGJDRIS+R
D0NVvL2uumfB2TZYAAhktGvEXRXPpUygMqlF9pyH8EwEn1ydHvBYI7pTz/HML7df3NRPj2ieus53
XcxZxO78mgcsTo6OPmzFXRaXXTbiByxJcWO/5M2zOlHylcy51BTFy19SfV9dm1jrrbAxxCrOS93X
Jgv7vYYQ4FaFMUsS6hkCpNkRn0lKDZW1M81CpmcqdRxgnmoU4d1Uek+BkuyV6RxyVCbX3Cvrlag1
Nkl/kMZc38htAkiv67JVFfCqi42T2PradAB4KmCKLnFk7+TAN9ItkkEYLjOz3xKVBDU8WMdK9ao7
OFmsNSMaC/E8sXAvCuVL7PbPE6L90UMG9hH+TblBNa5HlYOkyEsQPEoilifKHhWI0Czix9CxUBbU
m+sQooVgAVvYqazt7x3DHe/jovoJ3/HQ6kr+2qc6rlqx+5HmDMlLfOBPrieDFE+q59YZje8O0XpW
dl2PBQelRh2n61ZeVZbfyhFML1Py/EWVY3ONog7wqgDZLjmbbAF0QsljahToN8kyUkYhi0xVDo4b
I8bi1k8lhJIwE+hwFPAjZV9lZn4bh6i4iT2xSbLMQvcsTREWJghvZKG3yQvkh9yhe9dZPNvX8iTl
l8iFhh0JShybKQC8sl1mbmEWonotQ/jUXIxEZRQMN3WSgQly6o75cJXZJ5AaLK85BNtrVL+Gdgju
u2kD0SW4d+XoA1lN6Siy8gSTbnQXUeXKED7TDFZrLO++Qg37XmYl9D6WFGU99L3HDIKC0HSAVsUm
9zLFUhQP2dXQdc1NiRrnbpw2ZQJsz6Rtwa6mxlLgq0m8VnILV7SO1Rl9wGyu71V0YdzfQxSMtzkF
mgPlX4s2txxfBIZzh8pMsC78eoXuqba1FEPfDEOVovEGmD7TFP1kWkCdgbUqG9VUo3qFFTwyGDiA
546fXwqodpdq2ixJ2uc+yoihdkgbmXDTcvWUjnqsrRVdU05ikw3efzKztpDWgwPL3fFjgs2IGjy3
LoBR2+zb96hL3zSW0sGFQ/fn3dLhM4NMBK2QFajEtONvlju/+Wmkvg9VBFoBQZxnr0+AXaODdTcq
rCUbQ2ScCzttT2ob1oc4DrMbj0CB8l/Lj1Uv0biSWL/KWvtcohp0tYPorjOLCuqrVD6GLQtHFmKP
W5EUBSyFviC/nm7LftVi3LEapuqhEmPKF4Llmo5jBZssS4J2S5+x+XSwkX5Y8aifxanKSlduluMf
IIfh1Jkgi7bjg1Nsll9Qe9Ef3x+j+bylNtZ3VVNvUxlZm7WLxXLrJU8YFY4E7bOKubKpnyFaVI9w
z9sboeOjSGG0Wz9iWgcZKukRa5pqiDxLy78eFNnPso0eF66BALWh/RCxmHYlGHQX9NPaS9kRVs5j
1E5EgYWSxREZzAg0G7dC1aV6j9imshZJcXuSWJ4+VRaYsOn+mH0P0KWYBnrh3uz/zH8njlJ3b2Yl
nLPp/qE6DSIvGRz86WkzfaejnCJ2xabwRhjuS1q0tr5GQvJTpigWJQ3kjk13B3AGBJ7XrcB1YamQ
F3RKavlWlp5/aM3OQ+PdLz7yfCfKw84vd7GKalMxShYBa8nGLZx44LHyAu/STJsuQvfE1tz9p4K2
jbGTefVcM9xCYQjPeZ/gYThtxJ7I05llY9lgoqgWKkGF3+C/VBSHzLWXo5sec8D/yyGx3YGvkJX9
19PUTYbI7UN/y2Wigesvv07UFhcZslytLnE98ShYdtSNGgYsipTXYNqkCExcRXJwXRQLA7eDvC6H
BNen4lxGuXy1VBJ7OOid+fA1rCNzcGgTVfHzwsETY5Ckk/VqAMVHWUqUfjlUJMWFa1RHDxZC4POh
4mqfjkhUfdvkADS+Fky/ashDyI4PY2a+xdiTglwa7fhcD0V8tvsAwImC8maTsM4os1qxjTJfeZJz
v7vYavkj9RX5qTMz+Un1y1tDB3tjbRqmC6KDfP1aDf0vq6zVswm05NVOOBWLOfk1Rs3gNSikb/CR
vTtRqOfe1c1C816UgRTexhDqHtOpZl++Rp2iPytukL0o0VFU4ZuTPMlVBf3y5pfxcGk9Jb720wZx
P7Vb6VHJrlmNK/ps0HhTUtSBaMpCjmv/lqMO91Kb2CXMpfg1cUp0tBWtXouk1lbdQcM1dZPrBor4
K9No2kdsrJAuMnp1G0CofK1abBFk+Hr7iV/5ChQs35iJqx96LDPvc7N/BkLTvBv599Gu7G+GZNen
JA+QTjLV5r0aAVLIlpHeI6KDlq7f/vEss34HsqVuxhAXcbNynxXAZ2jY1h14T/ZCv96OWMPCF/5P
FrTIv4Vf8lTDAhWbjJe8c8otfm05CnNW9pxIhnmq4mZAc7vNnlUY049Yv69EoQSM7RkExjeYvPJV
ZJluxfqC3eV7kexRkzgqzhCtRbIMbf1+ZJVOpMQZm06+ymi9qTCiz94wgkvIDF87l2jFQIsuXVTY
zPRK0D1sNmDxkPVEWnZbuJ11EiVt7TpbXekM2h1uJ6NLz4NgTPDaykW7huMTnETSCmQTmELQnkXS
xIgIH0jVvYjkKA3fbb75N5Ea2uSe/jq910LwPW7vHfygkx7ipJavgQuN2Hexq+rS4h6gzxbZifYh
d+qXKKzlM2CF7kFVa16VEFX5IrIvooLIRxdxl0tlchNZYqOjchSYEBjKRsVwNcM9NjG9B1E9hI52
n+oPVZXt7MYuMCwst8iY52dzsLJz0ECWm8SC87Mks6mawkZmVh42odMiOm4G1Z2vWFiBD8YzCmHx
u2wUzhbdzPwgknB0gNSr2Wuu90hSai1Ygqma0g7uCk0/UDVpj7uyXAMUL+J3UNTJHjq+tVNZ+3g3
De2c2pLxpPuJdc0jA4DFVK0e5N8DaMkjnzblyrBOwY2IPXvajErsrongVeB3/5O3VBF7hlT/LlpV
2f/T8WoNAKYxw7uyH6tbLxXApTMb6TtQXTpfot+p7L7ofWe+VlaPPlCqZpfE10yUjYsYRFw3fmsL
+0FU7bX4Ugaa81ZWqbyxy9C4xrmDAUtZopaCLuwLdKSfEuJX2zBb28CGLnLOS2X34fdGASBmaHZ1
5+iNd5JMK9oHsS8/oapSrsTprfFNzp3qZ8O6ETAiPUSHcdAOxGxzVHdz48Ex0RzndbcQtlTSVZSU
Gcq4aFRdcvrUi5n7m9ZVw1OJOPnfgrmOKM6XXHgkgJ+R8d/IoyeHG1Hug3u8iLOFlk2mWUAnLCz9
OCdFseooUb/j1Q7mmp6iPhh6ZOxls4O7vZzCsPSzCbz8ZPmGtI2VTMWWqrMOBnjfI1431UXRdGtn
RslwP+DjsmlruXrhbZSB/tjWB2PnB7R5pD+V82x3EUPSPjN2D09mnek/4SQiFqnTz9P6eGmTyIKk
4o3bsijKW6jW5UHXiu4U2LWBu6+bY0vQWOhjAVal44OZqebIYrmt+x56/UsU6NJvCaTlfKEkVZCK
y4xfQ9x99yXJelPMKkHtWBmffBNtcIYo3h0UanufTKLisuTG5zYOjT3hgPjOhgoExrkyiJ/RkZnu
6L/TAX9APpR+qR4+yKCTGGEzCI88W/+doIysNu2zhzVHVT+2DZhldIqrZ6dmTti0hXIHbqMBnoPD
Erwra0NwzXUPqqrhQdVbk6SBHOMWpzTJWexZVskSIBII1yZC1gX/mkfF6pznNHbelCGUrnrrONwD
5HtLPy5PItloKM+lVtgc1bBFmEphXHZscqBuWWU7Lx6E9FXR+fK1LXL3JSjHd9Xw1JtIjRMC3FKN
O1HVUaxzoBjuvUj5rbev4zx+1DPVfXFH1hIzo3rKNct6cfe9m1jvIZ/Kfd3L9d6qO+8jU/dlV5of
OYgsLHOK8tB5XfaGzd26NQL7kXnkBZOH7Fa6EuL5HuSNpvWV1Zw3FQQZK844605Mln6P2NHAS4Tw
mhZov4XdoYGYmm95zctSodJKbVOYjbHrsBS8NdOGhjFsKryRNyIpCliwzW7ViNsWltVnwE5c2WsK
0A0Yjq6I3WU3bdqYSPGebUm7plYxPhIFeGvyYPgYggnoUcPnQAcKyb1YfQvHbvjoy8BY91N+MOX/
7/o2kktLfdd2OQ/wtHXl2Qi+/ef8S/6/nf9/1xfXVYsO5rajb/XUCNcdE/aHvBvKB9XS1b055SGX
UT6IgpTJ75wnqiAUWT3kU96XY/lyImclOftQ5ZsoNsbEtnSKSt7RMpK/eTL20U6q75ZqorAPHWdV
lvANvPxOSmoDwiScr14pO29r8a5vWnRsNkmvZHdi0+s8r6x9VVdKVWxVP5IvXgERj05KJFBoly/1
tBFJU5Mg3c/ppNi0TNfQevxPqchfkuIIkYe23TkNALQtWfOZlnRMpzf29l3O7freYv+BIpnzHsFn
olHl6dFx4ZKqvfU4mK3zXUOAjmih090Zto3haITeShbLAauvsIkhHh+rXNppqjN+Q5Gh2zecVQie
vkLLOopr+AlwvraojStO2M7NbRQWuqZzY15xp3LXXsCNGLgOaNpOrer+pJY+mt2T4Y5w1JnNdQw/
g5zL5EsUiE2LVvfWBmQFE721jnqs54jr1O5DYkXSAwLRzUY9ONiIReOIpouGdgwi5Ja+YggCLybs
y71UJO2eyR+y+NqfQq8/kBjpvgUhTvBRU7d3QdUqBzmsk6Pbx/rN91Q8MaR8fI39+A+gw+QPB/vY
wZ8kXUcdC+vfB/xk9lrfeLciq6qHbNpoMsNDP0MucaqgqRMVqQKyYdT5TYnhxSOZLG87J2tuor6o
hsHTFtPIAQM0xGmiyZMdyDxesm304CHWga9aFd8jOoRBhIExmtbI/Q4ftPJmeE20L6DWXKMEUoXW
6+PFskEWw443z1bSBccMKeOzowfGkbBHdnKGsTslRd8fJTnIz4mWYezjtsElqlwknjrLvkT5gNdr
SZAkaCJ3F9a1jAODXO5sJ+shuiK6jABUe8/6RL6NQ6t5cFF7QjcY7CA9Dmigom2fxgarH8yd++fA
QB650Vdt4xOU8jL5pWINeu33svba2zZa3uiefsN7pl0VwdBfXXyokKBO400x+AFKWOjH8W2C8OHG
44+osrcufmRvrF5X6NoEE9d+DJ7Akv4JTHn8IUXaDwK/0MsNj0C5Z6u7pObj7Hb6vp3OYIf4d4AD
y7F46JlQmQMinUBMfmTgEtVG/+6ANWAKmHRntFH7+xIj9UmNf0R0rbw6xtAghcwbwMwoPySVgpAM
4n39LUSthUF5f0h1KXh2Jce6WQpsWmEE7+stlDvD7Q5t3A1vusncSVG8ZzvjTVGGNEM2QO7fAgCA
Wy/v2oM4Sg2jY6l1yim1lG5DLDE7wQgKmapOyGDDwZDDrVdzlj4giCiqiL1PmeZUIjK/lizV+0To
E3KB5TwiryhseGgs4K0THANvRl5j5VhLzWuDgeWpd+UE+QpuSYLeNnHLDqbHlETRztkOdYbP5ZRU
9QHSkm5kR5F041JZwU4MV5g8QJIzLSYF00ZNffyecn3Iz70TFThYsCc2Sx2xJ/JwGqd2pQJR6lLQ
WP+H40YEo3II6v/r3CL56dIWPgJHRkKrT3nLIeL6fZCPpyR+qwbff6bPdVdZaBlH1YVb0abak+xY
7l7rfGk9pjxmy8nCe7PIDiIlDtI156luEudqGNIB6aLx5jQVlMI6rb+1vVWstM7yvtee9AyhyPml
K8outekO0AFfe0qqBlRAlLdJwj8EM+5QBwl/FEEZ8tmp6rfJ7n4dGU1+Jc59lhFxv0IUKK6pUvg7
5EzHVaTLxXUpEKUMsP7W07HkyWprLTevQGRwbp7OIA4RFZdka/bWyupK1iz/e5Evp5b6CL6Q6r7G
YFQRzJwuspxAJONOPrD4FZ42didZl6b3MCDCOhTHF6n1oZCo1r2OkuN9bE69r5KBMNB9e86D6Yul
UmwfLEIFV0vGuCSUkfqfk1MeTt3dNZg2Ig8IprLFF41VkKl0KRD1RF5RyslO73AFEMna1NJtgCzM
pgkHwvtF+SOAuOBkcvmueAP0tzYfXq2cSXs5VO5TOqbtBqhY+6A2IWqYVp/c2RqiKiEibtfBaLtD
BqoWBccAzD62VUcjdtAEmXrxzpKDWxrLxS5hrnsvo7VLxIDodWyUEoH1LHnh1/lrYt72t8hEAcUY
df0DT9E3t4rNn7nhnmQCmR5KOPCaojJiKP2S5bWJfB9BBhY0mj/94FzcNM1+alX4XdKJUtNbAqAH
NWQYLW5YOlILBpKeyZh0L27ZVWiaM4EQpb3l52c/gQooSlMsPC9uO1YrURrGfoLnJZpyonSozfhW
SvpHNJ2JFY/0Li6LJ1EW6jYxJ4SWGJMHd3ktS7cQJyH2PWMM7sSe2MiJ9z6qcnFcssQebqj+JsTH
Zz5qKZWtxNqHLEStRJ5V+chN2hW8U8RB10u95Tpyl1wrPTNP7qhSdwxxpYKJ9NRHTs4SkcviiRIr
Z8dulLMMjwrOeqDs4xGpGFEgNr2NatBamuqUkjQUu+UYxZV+5mOOst1/T/OpimGFcMjEyZeztdh0
rFtryDfzeUWxG4dc4lPN0ZSkNXZY+uZ/2DqTrcaBLYt+kdZSEwpJU0vusDGQ9Ey0SEjU96H262vL
+aryDWriZWwDtqzmxr3n7GNJDyPY+ue1scUiiIP1v37x+sTff3l9g3GhhztPiJe/j1nXd/Dvn89e
xi4YOr1+7GIV/L+f6d+r//N3je8igtvw9z2sW+F677/e7Prm/r6n6zN//2lfF3cpYFes4ntbufqp
Wl92fUEoWto817vXZ64383XzX+8KtwfdMP72mAjdav24o9ogTm3qbrssafyWAIsowWoWdeWnXXUz
DD00jYN+lHG47B2v/4Msdw5ywIp68jWYGdGRQpJH4cEH88b+GOfquy1Cb0fNdHJBmCaNmQSGnFeU
rfclNSKy036jtZzIAc0KcPiuR4+xI93KbbMX1pkHTHjPohu8zcBhB9djfmrDBnFx/2xEE38Mmx9E
7Owy6N3ZSfFfNqieaOhsc7pblTA/42o8a0w954pIxBkEQ70O/CqNoUOG3/eAj5hlqpedEs14aFWm
3espS96aPKP7JjwJahHi5daHxmnAJpVnt38fMwhx2SzVWBz//VZEJy8oWpBL5KZq99cn8KB9qgXH
VaMGrJzLY9c8drkY70cKIeW0sNBLluTjgmQEeFnKG4metZqQFRJyiD1oegeyg5o2E1ZT4aE3tPPL
YEwkgK03cx4+tCM+/qI6OdFoo/rnpqJb7OMxm3ZmBWvs+lgJgWG/kLJGw/R/H+sXCgmQpua+IUWv
cu3wrlhvwFF4tdPcKwmuKVdwcSZqmPtlvUlyqz64szNvrj9yBrHuU2gUGIa6vw/9e7yT4jWxlXVz
fcjVGhMu2bQQF9pV2+tj1xvLDE3GRDAbry/5rycg5llz9/cfXx+2zYr57lyVx+s/vj4WxuNGesoK
1NwysV7f5PXJJNPLky0BEK4P2bTVL46jBWMUpw9Vva0wBN8rw0gemJn/TEkTHkfDugVEnp8nwqru
rzfuAusfrJW9+/dYPg8lIW6Q+TNdSzUsjaFF5nV/k9mZfU+z3/77u30it0sVkn4Uq44ULZdFW5iT
MbTYtbv/+zMJSc2urXLho/Pl+bi2zdNaPKede7d4VAfD0jAranpx73mZdmcnp2j9wUrS/9xMdvve
07W8mUW+Lgvx+5D+hzDj3+umDMpRvnDqvf4hR68k2RXJPYF3/aWu5uDvHrXUSYTWWG2gInd3VVtE
D4Im2YOZVo91GE2n68uuN5Rk5oZYoPpw/fH6WgPKemA3KMevv3V9DEdFjiUhu2UNN/meHnn3eWl5
93C5lxvL6j+isIUSsj5uOsVAklS6CVMX5//1ZRAwj0zu49vrK6j87vXEsE7Jwv5XzYk6aJEn7zGL
OvckiDVbI3bJMpgW5/76hKGAe+o1w5nrj9cnAKaIS5NTMJK8oUGOjRWjZMvyh4TzbzbY53+vjemd
EmbWOfvcbNKdO6OYAGcZP9S4IQLiWbKt5UBG8x3VhDvLsyCHw295APWcPAjV4Q21MvoHE/1Q18oJ
FVqzTK431C4LaVmkeZrLRLVRR8ThaYSFhCupLwQ8/J9764/w9V5LRZYf2Roe+rs1WiUkHPrmeo+4
5oL59Y1aXUL9KmG83rvejFeh5HrDohbh5PVB0LX93jOZeE8pwJdqfor/Cq9WnbdO2d2+6eZCm0Wx
il2ND/9uqJGxOlx/Lq6uh0EUr2I1HvWrk6Zd3wLZRDiP5NV/ZDeA3aBB0hSAu3tzvTEbNS0EHLUr
f+P/7pq595VkJgyMrgT7eH16GBYcote7KdgZkP9ZypgDcD5DOyh7f7eYOxNBksEZSV3JCPG6Ff8+
DezltHZl9rBPiDvAYYZ9QWy12dKw2PV/5l58h9Ai8qrZT8R/BbbxGJHreFP1w5vDZj0lxIHtlCE+
4ll422lV1Wb8mco7ccYpttfP+29rX+9dvwFmWPFWRGwrjZS0k96bQZtF4qAIaruRVlUfJYuErEnb
jab3+1HI55xPbdsTDn1MHTrfMLuA0VKTuwDpF80O0hYT82pKK1fFtbN+Wdd7BdCGbQMWhOvuYNx0
kC2iRjLosmpIfFk+nf9rw2BRZrtJrwOh6Bi+phUh/X4abk1sf4ki1raWfa7GdrrpYjn+vbFEMt2E
5rrlivmjMMzmBstvc+OVDdDx693S9QZje717jV693rveZE7YoHbyoGGs2vlqjWOprQaDDkXH/7tj
1Z5THpMCEMDqEV0/5vXm+oH//dgXFmQZg9zMcPUwLatG8bo5qqvn9HpXLTS8ysKZg3/fzHU//ffj
9Z5njMRbYeDl5F3BCeTGWmV//27sXsT7XtinbNXeX/eD602y/jgy4tgtSXe+PlSHNuEOkUs1co01
GK6JBlIb+H6HqvqVG11L+qhV4gFbXWN/7zq9OR4zIF+Y5NmmKx+iEcQYXG+uP6YJFGIj0X5aSsrx
RDCk2iydM5CKoqXTyXGrwCKmS1XTvIkKonVj8qkD3W1YxZh6uKf38+3l05NRr2Bd6hFyYysC57DS
z4zOt2Yx4BvNbouqiTcwyhiULnV8lmhhbqOw95m3d5txLi6FwSWi9Bo78KCsnvRG+ZwyakbodBbr
pj+CG1iXtov+gPvePCwjCULSJZPWeVWtKneCIQwq9n4gi6WLdokiiFKUG20omI8gEwy44HLSSO+E
aUh/NmZtG2qKWJjB3MH+B0+3PFsiP5Z1Tf+OSKKkE+/N2JBZOOc78EvJ1sboV6n+HEetvuHiiDM5
rqqgw5AR92fAr+hJUka6ms7oNUppquCl8oGyJbuxWTOilYUKlxYFw2l/qc2RfGO3C2oQFZ1Lr3GY
fjqHDeMOHlEp/P4yeOdozlI/IWArLFMdrikRpYlBu3rQAd9aKXR8QjOb4ScNcWTrKKn8abHdfQjr
RqvVQZkxGwEOXSIkW1rEeMW7UaCLGV88d21dEgRJPdZ9O1y613OLYcCOceSxzPaWNmME1tD796O2
p6JYfOaPHxTP8dad8e/XmsxgEyHTcRdqT4E3xwWPhnyTDx6V3nzI3IcJBNKBiad+RkxLeoZLAoNe
8kXXuHTxzPcRwGA3cnWytnoBcwrXU6z9qJBsmXa6XfcgM5XqNo+XPzZP+mXHhbJhka054aUy+6+m
gI5kcoj6xjgQ1jSPzBtjh8QcPRUBDdFzlXUk4Ep8Yji4g5x2giUwhS+ZnvtSrUgRWMubyVSvIdeL
AMrrhlxm8kELRjgu/0s2XgITYhl8VDkzRC/7tm+0XRF14cMMcX1p3N91TqpepEef86DtlMtCcDSG
YC0AB2nFJ7RyO9uLvzU4rJtqIpvYmJY3r6FhQQPS0P44RCTCNbKSo2XQyfNS/QHigutbcx6E8fA0
G+6OIFzkIzFSLE3oTFtZIWnZV9YY/W5ppj6Y47zeae5LrJXlxk6LcNvmJf2ZodzZUqvOS8wfHBWd
wcQw7qIpVaAp52Ovf7Lyj31vdoZt3z52GVGtLXld9PO30qvfDTWAZwGQ5FqEHqvhBUWuBewojX1S
PIsN1aDhL/BXNx6BqRs1T8UmdeKDLTR9M4Dskql4ASTWCESSYL5y6qNGD8qU9BUXYqhu9AfDimye
m18jb/gMo6YF6lR9p8vbYmbA1/L4C3FuEXTmMxGKzwN6SaYu0FLHkwcydZ1tqKl3A3pt09w7tMwQ
AcvQ/KF9A8JEvqejfakmhva5dxYmLyuM8dbSqf45p6fbgdRhVXfncOkJkC3nPfG8knTZMj7Mv0nO
pl/9lJX9h9ETKK+r+V6kVP79suJ6KxqBRKMz6BOcoUsgkz2aYcCGEfuE31Y9QLD0c2AjbdqaUGDN
0o71RJEVC6Px1Z5trwe5Q8OfSIGTVe/awg4fyDZUW0Y7qT81zrOcisAqe04EGhjaPH8j4z4PDI+B
d9eqZNN1xSt6UUyOijX0lCXkJaHelC1BwmtOLMroadtp+Qsw/wfQae6mex0kBLomyfDdj0c3Mb8r
LfsuEvOrayzCAlvI/DprKDrc+3Ls551bMCxIDLTsbo6OKJ6jN4Mu6FQA+xvn6lFPm0uzNqrKeR3E
/rE6h+iFkTccI5XtBrGBe9duJ02uduf6bojTTVJJuiWrULeJpmNlcFEo0AhJ4H2wXjhryshPjWNb
JHcOQoxNnVeXIqt+Css5No387BIWXpO4j928CISeHxCq0A8KFXktY4iv3h1vFGlmEajqoEGBvu2t
FCLPOGSB1EijNzU1bzS7nILQ0r5cyEZxOCBET6ytIFTKVI7cz1P7RMwbY+hC7OkC7O2FTmZcPpeT
vhOkeu/cWKIfRrOS2OxmWvXm6VV6M/hR7K4MsV+DFUMbz1/mReUB/JmnuF2+qkm+mtX8MEjfLGSz
k9F0u4DmzCTkuY78SUPK2wqMtVt1cAYrk4ma6I5ZGCLTlvsx0QI3Iev+fU7qDy/Kn2TdnyeJplEf
X2KVHzo0ONnEPpGqbgeSDTTNcI4BByJoA4zW5naQ1azAtTawWo5PqPJ2fmi6aqSJO8OMgw8NNIDs
isj+mNX0QTZ1sXFy7blzAdmoxHzviuxrBKdnNdM7/rI/yHbRxVr7ZUiOvSieZmzkfq5Xv+oeeHkC
h2nIUFSzPR4FIWL7ijEAmj+L3lG37BlAAlPrjlHfP5BpRIagS398VM6fTnSgKbjCkrFN1HspQP4C
UN5oYiTyUi/BNuVnU5UPGWiejbGM9lZ43n6S3vG96AD0QRs6VpOt4O1niOVn5BExOZqksZ8Ixagu
+IaR8Dlg002OyDqks0NXWNlfeqHOmT6+9bwpln6vCSIMSJ/5i9dqJ858j4jL6k3fO2z66GKQTF/Z
5l6l42Gqwl136MZy17FZOEmw8md2OG2Y7SXU/yMoYKe+JHSpDoo8Nb0jWGzyzlkF67O3MuYp5W5M
OHpHN/yT50QoZ+jTyql9lb06m566793cJ8/hoVbRh12wbsRCRnTDmL87eOrhk1aDz2iGlAdB9OfC
vsFEAGx8SdnQGiMVzbR1LR2Bcb8XrDOOHqvlqrgQPdpSByQ6vSoOl/5VKprKS+5OGzg8d3k6dZvG
gQioCwRHVhE9VTL/U6up3RQqH4PG60mMxHTYxvpx0L1fjkUROceQs8toOFkdVXbdhx+94rhbenMn
gXk73XBr0b2DnJIFIO6kljMNbUJQominQO6+wiBE6BTRQrPoHbaDxUZ22IxEniyc0I0i6E3Hw/Dv
upshHYugeOwKGFFDpuk704LZ0LXJLwLgVQjbngscleSD961PfX82AJGxGrMPbqieNDGD3fT6D6Eg
jc9agu6l/2g7bxcNIEW7hIxiL/OCnBZBy4AjRxgflLrGwUMR1ojUbyI6Ar2uF3Sss0OxDO6RkMlX
JwHewxW8H+pvQ1EbzyOHZwVfJ03OQqtImBthKKbsLk3yy+D0E+BOQtVEfs+SNOcoqX4IGY03wugZ
K1nPYecSVFL+NiDXuUuLS8IgESxMXPI5y9s+ak6SYjFS5WXwGBqSLwLq6hYD0Qu19ovL0MK3ozUr
wpy+ZpsVQOYO08X1uNTIOcjcfk0Y5GouCZBKOziqzWtmNhwdoy/bRb+zh2KiGM+zjXCpwWSObiNK
fgb62epkVyshy57gvU3js12NW8O0JworQjMSB7aD7O+1caqPiZbdWxEFOZm0pWmXe4vOVNMsIwVt
POwxaVudLAIaQs8yjn7Dt4KdmqHZi42GI4CdRvuh6feZVNkxlNZEMrBiWnkpajBmIO7FJkdte1js
qA06iJjemPrpYt+2vYc2tf9jazdELZ8TgllLmtAAH9HeZfUWK+N9Ogix08vmHcjCTV8uEJ+rFdH8
0QiCqyfPwKxfxc+1cKiE0EC5NAk2jR5Rd1YJmEkk6KW7R7RkEw3pjH4qMffIGVeI/Zn2ICCHcSaz
XZo7Yc1Ppi7PTcoRGLOFM0GoBFPJP7YTDkGuIA4X29iQ+0ROH8t0g3LmOUeRuiEXpNkWBtuJKPEL
TgxkIwvrdYlXSc1rC95+1SDzrdo2H3rIm9mdNGMnCTzaeLb2KCqxGwDcriepagMHFSvUjIB6v9Ll
SP/IOLFp1gl04PsQW79Nqc270ByAJWMhhWjI8jTPwdtREdoee3+l4R2gMCE2Mca/Qo2vkhhGUmb9
WFKVGznR7rehJnHepIVogxc09YfE1U2ock6QkXK60Tz2Esc2P2m4/CFDuT4NGVNrk8H9TFRRZhq/
APYVAVIZDJSWEehZZa+/sE3oEQemyWDfzfbChktrTNPBMQaXOiCtfVBzHfQU9ZYaDThqddIS9raq
FZsur5/TvMSOJG8AYwZLRf08Ko9UX5oUG5nH+5HEcaidy0UiYa/F92x4X3WxpAFCtprdtH9wyvHd
6cYvSKKHZZ59aRof1ZTY0JJHEL2YL8KpteGTjKXPHESvxeOQOQ9952LLSIvbwe0ZoDQ6g2zvPbUV
ifaF9RSqX73QQXXDECVBjMQd3QmDKS5vc1uchSE5dCNFnhNzjFZ37mpWHUNVjkGc6PcEjjybA6mY
Xl/uonj+FYf2gBbQeWCgQoBLGsJsXt5c75crNUQi5sriK9TkK5VSYFNggq+LgtSsghmKLTHnm6Ht
mTfEe60ub8v8GWyex7AzPLBP+m0dW9spNViJDQYvNZNyq5nS8t2bLgLYSdMP7QLZ4F6P5qR0tmOj
v2l5zqilN/fhBHNvCgnDy8GgNU7vR4P6ihuk97Z1pL7oypwCY3Q2NlUlq6/xTs+OVNI21OGclKrE
841qkPwb8hByT/NDtLllYxm+66bfsxO/xcwp57kvfG2ADZh65nx05tdKJPk2NPe5YCBd4kPFgxpt
JTkwlejfsjJaO9Ss/MOUb82Trc8FgVlJa9BpJa9O26eYSGeZPU8TV2+bVO9dPVJyDFIxJuwYD8eE
RHuOB0P5uw7JyMji+qKieGcRJLLz5ulUZ+bvXMOwG6eQ31feUKO+UCQ9MxCvdhoalU3DEb/1NIe1
ocehNI7dpZx3HhTgeabdjp6rCcIsgs5WYQtscCLkTLXSDu9fHtILSZLvKszPuqMBNU9rkoVCm9FT
0h1iABsbREvOpq3M79ECO5U/G9Ip91FlfDiGdnCWif6Jh5rHqr+rCtQpvO5veDOfVNTjrjHjywJy
GLJvlvmkwUIhWO7amAjX+4mrKYcihsPyE0kM0u/hh3zLS+gRsZxwjjIIOi8G58UzptPcAiOBM0eW
vNXeDa34LPmyQKI8JJln7rU1cjmu53Nu61Dfk7LfJQnrNJ3av67HF45RZCCI6tfTody20bzn95iC
9xHg2/hIrNBzZphaQALW/gUjabgZmxD10Lc3vTau9Upv+8kpeqpNhKn2guKM6GqsE6c881imcooK
LQpejk1EtvR6mxZ5zbsuzY/GQEtVoJmgYfurYuNtytF60PKMlqGw3gbmlkY0DgHpPytPxYvOsS2e
okUejJwCXUSE8nF2ogKAtMca1jVhtza9hdAYkjANq3svjh7qP5x4QyY/I87KKR4ecsFKTbb4adKR
WBShv8UtQQ2zWZEHNT4BIM13aLjuU2c4M1bA6KflF5FHKmAReB5XcutsPRqfUel+On330unsmJn9
QvbFoynLQETkFBIBDAWcINn5pms5WrB1oRA/dJb+1iv7t+YM9JVRunUW2XWpTjMm5frvLImFY2I4
Nv0la+CAcwJABrfCm433cF28ulp0XiAVgtQ+Z6ZcaNx1X3Uz7RpHe8mJJN44sTX6Y0XhrduoGUL2
FqqYvqw8rOJC39giv6lC9bsUWCjifgFKifyp7R+dXJysQna+qfXUVCXyex1A9ZRqWiDWfN7eM7ZY
wYmiT6uvuIgPgCtu2iTe6Zn9HbstfaqWKSBJqkQpJntzri+ZJFC0bfJjPRCZ2uv1FlX4Z2Z0yEVN
ErrtZJtmDJ5Thf4tLAEH21vewqmP75ykRCQ8nkvNgO8kjXiD6TEcrV+hwkIRhj9LqT2ZRAlNsoqf
tOwDZmJpL6avRTpqrNG8zLDHAksZX06vjqaXPFYjk3UcgN8qXDd2nH/MxvCalfiqSVuAflXxmZPx
MmfjbZUizwujT0qIT4JV441TDTu7nj/6evXl6VzItcJDEbhUsMdN1HbU5munctozxYsDa6Y1qycm
AfAm3YT4w7NJpMi68lzkxClV9q/CHQUTdO19icaz3oCQ9spbk1O4cNy9qirXL0Ygd6XaJmPyluSt
8H8au/6yrfx3WNdoLc3qoYDWqJyCk4tsSVuyFXi801KO25D8eFROeLWN+oTP6NHUBsTpOH9xWRzm
ESxhTDZomuo09fpyYG9Ec74IK9CZqcLgivCClKOv+2qZUpISk2y3RM4JB+WnFM1Hvix3A5wvxmry
liPkVWbQ2rQ+8MoKDaYb7c029Z2xR3CskRaVLhfMSzdQa5d9Y1tbG7wB1x+DPMrcd02OrmHRhwOZ
DlD0kYFPbg9knQ9VW96vyaF549BP2VhUdOzF5a2Vv/QiCwhQvW9j9RYPjMDXXXCZiZhCWKLvIsmO
gn/isuThno74W+ioC53buxBQPqsEfGh5Y2xJITrlonhUsfleTFKw0Ispa/FTuR6UJ6G4MJbJ41Uq
EOk0ZWge1wdWY4+Ear/VKv1i9fuEC1QdweaTqbyEAb6XN7s+t3X4TnmAHiOmRAlp1J81BjmtQdhK
P9vZ1i3MAyoj2nrpbFEyNBH5kNq5cmrtwlrzdSro7S69syMvuwwqW46s6SdvVyygaBaRZ4eyvS0r
jQEBf2DrZtoX697NjBdCJKF7mBYN32QBspKQrGhyo5shGVk0Qk5gtq/5dWoTWzzb+7krjBstZ4LV
4ERgEuGwUHNjHXuGsZ9nrzlij0s27UwG02RYxS9t7oDGO1m3v/749zEw9CnHZZeHgYOFAxB/bXKt
UoSNO0VFlsGa/jS9uSIBxk2AhXSm2W+8+Vg5WNIxOX1I+siGQH/qWL124PPsFoNCtRchnT4g9ixt
Xpa87fYDFXo7cg0bWhqQiXokX/izV/nq7OLqs2jjURiDt3fCH4fMTn/OjU90ZFxrOuRuqS4ico7z
d60HqFpZlPZyNP6EpctBQ4VdhOFvKxW9T4vIDcAGCM8C4qyXfCbJacltbpJxLdli7RQ7aPhC5yv2
zK+hQ749cxIO+/AIiRlAOh0r5ZmvXgb0297Vs3bbrP8uWScwlkQ+NUK+99wX+HlgD0uSJZbSH+b0
vOjyV1Hf1akYNmk+PpYR0+fcdY9tLWhpOneZiZvccb/byQbiHzX3s50/pOvowNMK2oZTexJ6NPpd
a3FEeKTA4yq7IR+jDJqomZjhq4DieuSwto7lIAjUsVm9HawoFsAmUHboEiKB4dQwUTPLgdAYtdvU
ru/adHibijVocUqHfWgVP2OydLcK0kZEe1u3WSlbkccFdraYD1jW1ov1t2R2br3ox+wsZrIteWgu
C846cUtOj+ljMb6EVgJdyGWNFkdWtMFivZkULIepmnzXS1k7O/a4Yaa6TxPdeM08ztawY1nd0mKZ
CvKhjOQkerovchAX1thPUi9eu8LNt1orEoQW0RuMESzsrrnHzaT7CD04Da6iQ4fYITqHNKl6f217
bgcTs7rJd2yu09ZFIxjSzrI9Qab8lnmymIXtdFd+Ljj5i5FWZTgwXAGhgsWdifuoJtZwGrlLbpm7
fialgaNpeDJygIC6BfJlqGpkVTSs7Po7SxvYL+V4yGf6zEZue0dTHFWh+s0cMZjqFppPjpN99jT5
uNpU2qZE9NDlVXyM0mEtoM13G4vLhm5lBO5kau/1omCwYtq/q3X0FH40dFh8I9OoXdW5o2eJTLa9
ibAG9hQjD6Fkrywrmp29ju9kuAz463w0KvXWK20o6TNjD7km1vQNHb9k6UfmZewwkBGyfRtDqaC8
20xt1j80ZKYHHfFGK5D/RF/+NrIbP+/p20wQNYyRtia1VH1MhwbiB1eEuBGh3/SJfqtGfVdQU25m
B+d0spBYLvQ7rxbWXuh9s4MQeVya1NnIrNzGJoEtS8TFIYpEdxrpt2cuAvc0m15kichUV89Mzfj+
ywXpDx3ZMOnSm7yirc66FU5tKoleGXawGKBINGVyVg7z06alaV9bk4YpFh5k7hXbRVlcjMfuDUTP
trTX+rPCGrcMRzvjTJon1UspF+vgmBVqZlHNN6JbZ0ItchriN9DwOVlLXZuTJ453YytidgttFBiw
OxqBHGgss6T9UuRt4TtGGfogV0q0nLhe69Qnsq0EALUeknf5xL/IZg5hK29tXwix5ik0Z1ukr0qy
bUNDyUOaZAiYOOyx+by0kk/c2PxL/ER0YiLJaY2RjHSHV9uzERZnxRnU53SKqgedFgp7VLkJ+Va2
cdaB++5alnv8b6OedwSNDEydqbIcZj1b6daVn0bDQbBwJ164IGK1F+WeYbEFI2bnDbdVTHgLXtlP
XQr1qzDD7ZDOr9aI63JwhucuxOuJDKjdlwTRcIpWd1Oy8CLtR5ASRFsn+l1bsg8ct7+JmKHSOPRM
wCjRTNtc1t/wm9lEc3o/6L1G+LSLA2Zwid0oMSY0NXpakw6dSdhIT8JmyZ5sh+DWOJBw/de3Ylac
bqbSPAIqqRbKCpt9TtTG9xTZn7r5M0zLN+gZwi0AhdvN/dJJHTJOSB86/AS+xW8LU+70HAcFI0Po
NR0mE/oe2jhcRmbMkhSfNB62Xay9e61wt73REriWZNUtkz9nmy8u6XiCmQ5jL183qHRY52DupWJl
XbsH7CN8mBhZwGX7mFrhfCNDndkGSx9RIslxomraabDg0SE/Ki3Xd617D+OCwlCfX4bJOCydTld4
ap/VwEREjso3o7Lzp9EzKBTzhXcf3cades8lIzLrxxySe5fVPotgrorDMCE1YjnQTwygY0+jZj+0
+MbvIvJItIowa8KdgrHTvttqeLcicr3y8Dbr0VaK/nt0aejXKS141JVPiqYAeW8e3N9S0vywnoeQ
5WEKvWGLQedTW91rsTOfJofogiJNHzRRQ8+3Z3a5pa42FVKUwBhY8zkrE7+ryz+6Nf5Wg07FIseD
wblnv0K3xyr/jXaD9Erop8x7WRmbTvuLT5SyV8Up7Rc738cgcBEbBpmWHgqdQOc2tO6bzktvqo59
22qCiI28mWsPeSBDcKPx7G2sxvFSu1sL9WzgToK0jf5znqs7rrApVbC1ETX2ubYq0YHUuzldDbuK
dQehbQjkl/o7xWTFUiF9NHUv9OOG1mtc2Qn3aJzkUdXflRJnrvZFr3380KID01cdtJO4DB1jtmUq
vxxnZbMIlkZth7Bu4Fsx9GUfeUt3l6w3Nt23AiXtzfUhmTdEGdF5qDPJp+3WCJpwOhTIH9HkmpxL
CVZ3NQ+KfzvMQd1wHg5r4yntk5T9QH/twEsEhmk6fmQdXCntQCzea5TEApcbPe2qK8ZtG7KQKUZ8
EOmmnarm2Ezd0+DUy95MrWQ7tPllQjLG7JjpnNXmzZ6Dh2Bjt8/gCE/MapnEUcJxjsWlD6aC7vDW
arv+MtTur7xkg5ZLvilqo70oT9VkeO9cLvpuDZNFMd6AOnbXhjNNftqMKp5+j70BRdxhLJ/2xosl
URbW3UfdQHLB0UUpVGy91rkrmIgF9SI6n6J1G2IdHBixwsxZgzbGP2k7B6EcFPGFN1nbTzvA3ygX
w4u3RLeRZK3CsmyXmXXsj1pGP8YYbwzyByhypj+ccoFHOe69YbUPTZ/RhpHRSz4z/xRclyII0q02
/0zkB6ehZVwS2xoCVRbRTstJRmgM98ex0WgW6mVSQ7gRYJB9Z9Z9p5s5P1vLt5jcQ2sRk53+OJId
dCnyr2bCW6s7itpPI8SonKPTaNXPbYaYQrFzmd0TPo6T16LwicJ4GyYtFI/e3Die+FodJxTi0Ek6
z7T80HTOJsrrnPnLdojk0UPyc4NR8dlYY8ajWmPaXrEBHPHd5Zgt8RFVNF93U+gCtUnzJ08ypzYd
MopggdzIar4bLKYHtgjf43sUKJxV/HBctr2JdH9ob+c+y/fIMo7zEN4RF4L1hV5EZkxIdRz+ZjTP
r0Vp/2mX6VaI/o4qFWxxfMpCXsHeqSEI6naZ6Nm71+qMOcqdTGNBOdsVdE6sQ2OrozGRg15Mj9q8
GLc9WiATHfCuSg5FS4mrPOuPmVn9ppTdq1aphT5XxsWA7WbizGwQPbVufFLM0ui5fZpCqbNBWGwa
u/NOU8oLuqXyPRGztyQPOWQGP+JcX7V7sEpHNJNcyjPdxN9ff+SSOLFwskic1v5Edv+Ziey3auOF
vd/cjw3fi0gILyRvfSeX7iOyaEKm6WqnT5mgWf/D2Jktt41sa/pVKuq6cQ7moePsHdGcJZISRcmS
rRuEZMuY5xlP31+mXJalqvbusA0zEwkQxJDIXOsf8HjSCzdYmkiUEWEgY2txmvu63wB8ooe9jNv4
E9f/7DzXZe2tAuIFhGkJ+jeeulAGplVW8DI247nRnZcybR/cqbklC+Ev9VhBJ9/BOMtDUarymQ6Y
mkDvkEdVcA22TSDZWB64iy6bK6b8Kllnxzf2CKU9a/7gLqscnJjIZuUt9HxmaukK252LfrQRf7ic
jGnr8ATlQbHN6Lh9W/lsdNF3xM1yIs/VuC1UYG3Q38P6JXeaB3ymiEbnxXVlbjSfNyd9OurK3i4z
e9SP82c9ccGmj+vOjYDUqWaJLwO801LYzygTADtf++boLyQ03XU4e8cRSNoq15BGAHodVSqYXi+8
HK1ZW8RReCwLBddKIzvYsNWSvMq27WSpa2BzFqOLYdnl9lYbxgC1sbLCgqU66+wYhTUe/8S8rJmU
BjA6cXcMIV57VUsPv53K+CUsKiE61V4YucLvxpXTtIniMLxlEiY80KbhXptDb09kYzk2eI+7VqSt
Rye/C8v6ZHQYQSBTzWFEqyED6+oSLYfvbR3thKlQRbp8GU0qxlVGckBT7wb4N6J/Y0nGaiSJMWLu
BHJqW7VKuR7K63ZWtX2e9ZshV4JVlTAoK5tdkWuMW4kJR3nE1RvztRvOxyijA/LDKl+rZXsZuBi3
Byq2CyCONE9p1l6qQFfuP6djva77hiFAG5wUjUH/kBffAhJ6VYwZpRco0UqZ9Ce7ra5Ntd1lXjqt
W43xbtomNvEgA7JQiiKLP5zawHguzX1g0GviE+iQDvvugXEoTAuae++94JHyRPDLrNx7MijbERs4
OC17g0lpGDCMGAP9GsLKdTio19HQgfbQLsogzTYa4QE7s0+j7gkoD8PRssJIcQLrWtb6QzNGdyAs
GY6iQ2W1PUSN3L7KZ+PWN+KzSZ+ycZ1um9Tz1iu1S583OWTRZVeQIMOach3HRCNx7IyjeqFXo7EC
RknJDRjslOBimoyoOVzuqAi3U69tnLZlVEKw0cOzYFEq6cEc629+3H9LGnIV8bzQqnNadR0PDZQ/
v/ish/a3aLReur5Ar19fGWpabhG/J182IaxQMWu3w2dCsiTsy7wmeKZcG8V8F1rOfeyMO1U3LqqQ
oarS6gfkd6B7mGB0Ol6IVuN2i8N3zVTWlVrywkAaovfMjVXxhlWH5zpHNjB5Ng0TH7bkgqDuje0Q
iUvb4mH2vVU9zeY2bLVPHj6sVeV9CTuBiI/CgzIApABohwtENh6sDN/TQifAnbmfVFTcOr+4RvCo
B3nV31Y9sZg2gAxbOPYR4hiGdn55ziAyLLx5OuSdt4pmCxclmpAxORjopJBmdTeWW58NK3uqG7zK
FNVBax9AmtrfeSbhZcODVmC5t0OrMWCzVnS5ZKDRSACGa35KMOiEboK8mGXUT7narRRQqhWuoWOk
X9uag2couoExMfeu9HfilUde4GHOE2thhjncdKg+fmXdVEZzZdWjuyTXyLQb07qFUhmntLObdQ6m
Z3BBPo7tXu/IBgekU2rlK0oOWD0SW10MNQqS4FJ1h0s7kC9PU415qXNBCJ6+MdJK3mvzttO6+0wl
BIYqkmCkbxWI3Y1nMyhhoDjAVhFpQPSkImQn1GAiOMDo128eK1fbdLV56BwHPZQSZ8iEPhtBC6cg
oNm1x6E026NWRN2RAMRMWm9QdsBHhkWjlONF1pjlOTaV5My0WnyWFUUD/xGdIl6bto8WpB8G2rK2
1Gb7YzUNlbFfY2tYXcsq4ADkISzzy9tO4iGI6cfdcW3NTXkmDlOdgYvdliriHbLKwN71qvLU3WsD
0SrFwHTD0Yartx0RSIelP+jKhWwH2Hq8GSvs68Ve5QJuyS6EUEnamiOTdY3dtEsQdhYyLn/VpZG7
1BD1uZYt0O6aQLvEBLStZLg2x/7HgrndjWvmw+WHepOxAVI6Awmtv9prlY2KhXkgT6pfvVWnWKtd
BSCM5E5lfVpMWE+F1om5yKbUK/8U4+l5V/kAp4pyaC9l0faKRHjAzetojLs7rw7SvV4RS8yDoePN
0bo3eCAsU+g37TJ3xuOg0vnKTafaa5YBYL0LWYxTL95CbDBXrzsO/OGAVyFBM/G1dYrqXKK9NpVf
5XrlA1kX8yi/aYiwbJx9NyAgQfOhq7Id02llKYsRzNPj4OmfskrhOFT12qi05lbuR2NLQhl1dZA7
snJAfVXu+Ru5to2t5QSmF1ZNWtzIhZVW9SapebSQygrDZWcXaF0MWbOUq0E0Fzd8YbSr8WCmFxdt
smgOQV2R1HrbT9JMI/OBfEuQQt+0rRFdE2IPN8UwpidS8AI5UJY3SNQ5qyKI+nOCpOaqQVXhdqor
e+nDvrlj7FUvg8FO71uibzx31vAQzujZOanlfM5HK1+kSlc8mnX5gqksdMk6f3D7OPs6ljm0wdj4
ls8A2VO3+N6OjCgycipkOIplr5Z0HLN68kdGNIv6QLQKSG6GCo1px8APsCZmuNPTei62IbmQFxIR
e6Odq29p7dw4IPyfoyH+4uZh/aQyJ2D01nhfdHK3iyROp01UBlijeFp1g5k8upqpQxckDJdlXZCU
UCpnhcFPX1U3coUWaA6dhF+uZVGuqCOCQ3GQKgx32NVruzIY1zYQs5UstmIHhaO76350UdT7+R14
PRfAp8mjWUNVhMu5dtSNYmioEIs2cv8eOcHtWFn966HKFXnjd9u8Iaclm8j9j4oKzr8PyfcXFXg2
GOm7uU+wiyQFeo1bULbrKivGErQMjzxmyrpVxvgWEYNoWWtW+5ilypVulUNAjvhmdv3we5VZTwC8
vYfB1l0skFtos4OTElXxqr2SF8be0Qd3w+S15/nPdPLiRv958PvPVoGUS2itYQ9wgeZkvsmd0v4y
2nqxDIJhPntaVGw8O0NuJ2v6S9D97hbXZv8aW9NmZVSJeg+iMEYwKTxVanLOZ12/MsoMoQXDHkhN
kAvskrC64sYhURQUyVXC1GlroLVwTBIz3XYVKilpToIrS4bpmFhGuzVyUAW5SfK/M7XsqHWTvkXZ
Jjhqnm5veVCcQ5JABCjocHnKLnNAJ9sSav/OsOLwhtEIQzrNsb8G6SW6Eva3lnn4ommD6SybRtas
EJX5q+nYNx+aGtCczyoe39u+teh9u+QW9FR8wPtsO/hom6K2TDhD1hHw3PZVOYTrAbvQVVmrZP38
4SbTG5yVY39e69E83MgF9rLO0kBOYiOLmmin9TBxA6O0tiVdG8bdMbFsVH2CCz2qxtftwpigsqv7
9SVJ8G8zbn4IVRHpB+t/aksP2Rt4SswG3V2BiwoYywEyMLyEGwNV4RWgnXEt64bC9W8Y3YPRR3GT
nBDtZJ0zGKthQp5JlobQz66QKNvJktwR/DRvF+OeB5yZfciFZVo+xs08Q2914DlrUrm2ftH9bEf+
Y6UjbXctq0rPzZF0q3dFjYX6mKbtStUH0BUEUNqNEptcO+wgwzVsRPiYypwQy9Kba4fXAkAAUUls
Mlm+lpuqRoCPOO5rS1lEOJ9Qk1i87UKuKKygvbZJqaM57SIDMzTXmj+pOxm4z5WUg+DG/H9UBpat
7hSNEL/cUDaUC7kCHirpYLHxPJfAxxPPvgjEBLQKa+OqJ/5zHWQVsBZUAx+JGjYkeazipJcIVVgz
fJyiI+FoOPlLrhfeTRRAvPEq4umyPnO8W+Q+1FtPDHerClqMEna0z4t9UaIKZU24TftTXq1lfRcy
Ixq68oEsjoM40Yi9akzqMrOwnNXCQdk3DnfTQn5sJ5xL87FHytxS9rKqjhPWyvLrR1n7tr73IK6l
mfL9Q70sfqizdFe7yKpkPbjEUPG9mvahPv1YqGpzE3X81tkEL56FjvVZiyEfqGVSPpK0+2aZpf2k
OPl9q2nthWkb5tbV4nDtZQaqH2jA35uFRvoMhkeuu/SngYYuU51GDzheYmpMhwkqQ1k3xrR3Udny
p9hYgQqn/8vHq6mqspepRNSza/TPgdWoIEgLlxn7oFwODztd65EVVUndL9TBCHZ+ljO1bqF2uXr2
VHraF/zJlTOC2cU+15EZjJwZQMLYbaqsTB96lSTapKTaRoHC9Wj7S3aQrbuHvg7KS62q040KQeyi
6ILs3p2mC4KR+ZM2GAWsJ9/fZ2Efn30z+C6/btZdrmA1FtdOkfVXfkCWYRQbiOMAQUlOKwYbmNuB
uUVO8jlGkvQoF0Y+dsfK7IDXWi4SBwqz9AqA5NHQI3NcyDZwOcVHYNpw4Mz9j+LPXcjmWVk+ZFla
7N52nRrAgk2lb9ddBTVgHOcLdFu8K1nKEwhoTo/svSzGNSgW4KkXg9tcOSQE24uGCAjoMDVaFpVS
P0w9edU4N6svzkzeOhrT5qlIswdgHsNXLJqPHePRl6a3oWTlAQ72xbwoXGgCC4WJvAhHewH8lmwE
IeMGpqDbZ/DEW3jKQlyucCoU5nStXERYS29l8W1FkioZPsjgLHvC3dfRvdJjI24gSH1w7bDyNk0J
xHcY7eYiNLpLWZIL2cQS7WSxEuwicwiIl7XOTTSqykXuwuvKYKkzS+8RUdAhX60isVq2qRVfXaYp
MdHasmjDa/UrU3rl8nUTXUuXtR5Y16+NuU5XGs4SVm05NxCG2MnP73jdfvCzmjuL72iAFOzHsh02
yxYc9jlIsvzsiylHpNZgdX7WuU3XrhJCYEB3kISDuaKfatV1D5Ue1we4LA/Mia07FVoVemP2qWwc
JGVj8OQON+JBrrRQtV+BAyl3aglOsO2Ncps74F3T1gg+RX7hrMsecQQ9HuFRQe/EPKeH6jZm9t2c
grLxikB52ZBf81/yniGpUbfWXca+1gBkk8NoGeGqjFMIRCAFbolmrkf2dTIsw7qda5/AqaMzw4Rk
x9wcUXfDbOOFXOsYZDqn1vEPpOcRGI2i9Kps7PrKAbFGCr2Onisnu6zz2LqvjdKBUxEgBzJn0UOp
EEAQDZz3W5JLbQiqu+EzeJHXLW16rGU5NfqJ3BIRd6dK74YUhhICntFN7PvoRmltQYokdbbDZOv7
mHcEcJisI6MdFwf6t3Y7ZapzZXJ+1k6SGDdFiv1dpCrO3Sgki9DjXVSV6W6bzp+nRSY8GDpn0o6k
OlMCl6huiaocBP+xFIvXdm1tFnhbKD+2kGvaacIheTB9LAght5PjXoNI7M620YW3pY1mRYTQ21oW
5YIGpmN3Z0b2ggWE8NBbA1lHA80kHEgEZLjwvc7EmbYP9nae1schHLJ1kqXtvR7FX+Wl1ozvkTWE
32LuVYLpE0YXYhsXqaK9KbZJHWIKdWw297Mh0geD/2Lmr9vkXqotdDf7sU1lg0tJ0nwPpcrba+3k
7Ul5kt8adBISVZwHm4R3Q40bNqtyuerjRwbBxkrpok06VlmHSYEJjw9X3UXDr0flGR/1KUCEYWGp
LstcVLwt2jTCABjU690MkXbdjTiuN9FoHIpcT9aRFSsPkOSvB+7Cb1bUn8xmMB7gLeSkxZu/NfWz
7loOXc1wPJVe9KPph72as4rHelElhBGf9Do3Pql+Xd4F/S+FqH/Selt/XaN5v6z5uE3plcO2qX1A
KHPV4yzeqCPvWBj/JERVcy0/JhqCAJFYlF6MwqR7raLbta8TMV+TH3M0aBU8Vd/XyjLK8PXlbBCy
9iblMreCPZQRc5uSKr4kK69cynqI7wRPZaWWjS66yKI1ST8vX8hWna111k42aGSt/CgXlWuRK3O6
eFGinPGjvVwzacFj59XhfqKfPwU8Grt0JDCnZVV+8nMtP8lPjELvW5Kpl2/1ox9oO9cgcS83fd8W
tOmPti3avQs0Djpkh93gKBcWQp/cR5m5dqoM7ZK2g/stP761aSbSHR/byNW2aiHW0mMsEwEzDO4U
xN/3ed6qxKfFR10B8SU/yUUT8O4CnhQu3up63Z2q41s5sedkE2fomMmNoTii1PRhP4QrSdI0jU13
5ZIj+2UfDJycZT6NKviaEq4Wcn29F50QMshPgRrmpyqdHDjivrHyJj37dcWu7RHwe6stDcNZkWk1
VnJDuUBaOT81u1q0lBXNAD7MZsixhaeR4TTzMJNuPGKGUC1kESpTsW0MlJZkUTehjCpwNQ+yGNnR
ihekfld6un5KMvNOVg8R2q2tiYdcPOXTQ6OR6mUK4VzItYqlXuOkOd9glG3eNvn8umsvNbv9EHcl
ekpsRMZjWqMrxHxUHJaWoiZYWIpxNeCr9KD7OJP8/WhNcbQMw8INmaTx4e1o5S4TjjZrEGiuYOlv
pRJ6xuti0xYBuGghlv6qji701N+KVRPCRPOA0Mi1csU8pvTsspyq+ZdUS/OdLE1ZtaerhOKTamsv
ZqwLLTCKTmi7jauGePZ6bJwJKFOYLX2ECq4KhkJYJ/kW6Yca+SzZ+nVDxwjBTleu8PWITpbSRCfw
ZgFTi+Emwf/igID8vlNG90HV+frJG2Eded6p6pNPjajOPXg2dUI6ve0S92FsjXhJID46yLWtHeOJ
MSX3gQZ6ujWx2BkHxX2oIY1t8joeN3IrXR8IR3ZxfOUpqXc/xwf5la7SqweUXskAiq/y45hEbp0r
W1mckunLjO8sGlZNedcE/lp+pdeSG9NmnK+7PtXvTVhjSeQe29Qg46GqkIsxsjrilO0ch8oi9xJr
tg8u1LydptREbujn6lEBw/C2yTzPE50oEvsWr1bDgnUS9rdB2PW3GC0ROkwBh/oBRSRvMJAZpqe3
FlrnfxpiIz3K9rieNFujh2gpi7XYocjiin3JbYY6s5Zoinhbz7C2bTfV12MO354BAFD7WuFpVRHJ
7Aw7+BbedGFffMPDKQMnGAivARO27dy6EP2H+JNlN8+eoeTfEl8H/mJXnw3dqtYtyoQHopH2sZy1
Cg8kz3mMlWolm1YueT59UN3znOINN6kRbxKrHs5z6fUL+X02JMW0t6snvwSqqFQjgzElsfYNpMp1
EdnuA8CBo2zaxvqX3lXhIOq2xkER0ZG/ofCHaukwj/rrNyTMoV5/Q5ExppK/oYY19CnKq2fgu/3G
rxJzk6rJvAMckK10hD0+yWJfJ/lKD1X9k9k2P9bOXmD8UlQTvdqRNMo2sJ3JkxhKfK/ik75SJ7W+
Agw/XFRa0uyQTUZHVInSlYNu3udp6h+AQJvf3WbfpMr80lZ0E4iQxxDK2Xr2/PqqIZ5ZdAguDEb+
NGRVuEUvK0P+Lh3KA5E5LKPEpw/FDpFnbIbNdsk8gNZVNUywI7CB9tvMvko1Y+2PSnQgbeQuU+Ku
a1lfuTpYIIjO+cGwinXRDlhGBB1bGF6E8Ys3uq87GC4Mx8RVSxP2eo6jHkwTLKgoVXEAiqeop9eV
fR1q67ruUSQQK2QTudbr9WJPAgEV/ZgEFUpgm7QOrKNJfPNoi4Ushulg72fMJWVJ1ssWWkb+iKSP
gzJ1HkN9F9sOBR5HoZVtQlxvllKAHabrpxKh/9soADDZaOAspBC6MzefbM9Nbkmnh6/1ZeosO01v
HlHbgG3ef0NtnHcY8JeboDT9XYB00NYN0/w2GUhytIrafzMGdYkAdPekotq0QsZRu0I6FQe0Lo02
Y6U097WqfQrqZEBSB6OsKfcerBgPlVhzkkNXVgMeIMaEav8UnJhjQMbOgxto5cPB0Fv7xhILUwe3
aBU3UxzZQlGsOwLB3MP/A2tZm0l9oc8MK97ad00TbdSWKZusk5v1ISj8KeqyrSzKFWpUvyBbb12+
NXNAUjlNkV1D3rRv0spvrt1eWb41QFmGoVk8fX3bTWM41badIfXJjeSKrovGVZKGPpQLdiTrtDYf
MbuOsgtZ7Avf3uRRCRpCxRvHC6wHlyndfvAAAchiM03hGqUadSeLTlJ8akl3nSBT+bcw1DdN21kP
5RRAYPPO2hibR1IXSPAH6ndgWOo2rkumNLJOLqIobw5wrqAt01adC2Pjz3V50fb5F7DAUM89X19p
qhufhym3Tqb+3BFbgDiDXcUFMmZQXsXKoi6Ss2pG6kolO7SWda8r/PKLMenaXpaQUrROXv4sm8ua
yNLUCwatv+4nTgsVVESrrGun7yGSts2XAA7V6z6YXADXruYvkF/cZe2RmY5J/WuiA4rQe719K/n+
a0n2VSMqF2/r+neln9vJTu5nS7kdOafhVh/IVYsO8GfL1+8T64Tgzj9s540B6MdguAiGKTnCbEyO
VuKfu2zqd8ixJMe3evnpta4aSZgNIBto/lad1/T0C1lu5v5rGgDMx5/h6GdWcZSf5KKpJjRV9LTD
QOyvFb6mRuMvZdOJdoUaZJfxgA/l627e9tA3yrTWYqHdJ/YvF3JfDAr6xZ9//Pe//+fr+L+Dl+JU
pFNQ5H/AVjwV6Gk1//rT1v78o3ytvvj2rz8d0I2e7ZmubqgqJFJLs1n/9ekc5QGttf+Vq23ox2Pp
fVVj3bIfR3+EryCmXv2qrlr1kwWu+9MEAY3PcrJGXMwbr3U7gSkO9OKLL4bMoRhGZ2JADc3sziP0
d5nIsXau9z0vGOC1solcuFnlLvMavG+1UKLBY6CCSUC6CeLEvKpny3hdZLN2ZdK1XpIb5lyjlmRe
gcovt4oWdIu3dnIFOTcMNIsIyeQyIihq5bsqd4ejlWfjUX4yfn4SLVBOyRnGgTsNmZocfV27aKOu
uCkjoLS+Of1S8nL1wgq9afP7M2847868xTTINlUDJodl835xnQ9nPiE81+qjArp5IrgHX74L4AJj
ilBrgnbZaTut8CIYVqKub6qLsO3v5hbplsrwlAtk0zW65HwA+VFlX4uoubSHxGSu8VcL1TOCZamS
rXX0DGamWHSNFixTaD3rqiWl0QVjcSU/pc0ZJedlgLTPQr6KDMFW6NCIvOrCVj/JFSozxdPvT4Pm
/cNpsFTT4f4jKG3b6vsb0BnHEkVutbuas9rijnBgCqTA3q5UHbPoogP8iRcJN4BbIbEg1/DorczR
qA62qHqrl1uUKVEsuSIsUeiICsQXfn/I5vtnxlIdzdVclysHgYwO3TbfH7Ix+JqW91F85YPZV25n
36mX7RREj7XGENGbHh01Ayfn+SoIt9fqJu0nVqv/VB0gzfHaWgWv92jCN/rZuonR5LAiQpaqBWzI
Jc3veNEn3VoXKYZ1U9gocLLJVeUYfJyVAB0f+WkSdSRTwnMeaDh+ik9v7fICasLvT4qhv7+Opuup
GmZJjmHQn0Bzct+fFJQ6R/x4rATvuVoFWQD/fezncFuCPb6AH+qch3lAGnCqs69Dl5z61Kzv31r4
ijmvx05Hrybwy8tJB08QjWNaLHHFfEYzJzhMRhHeWmqGebZYK4tyAeD9ecJn7xCaanj7tn0+IIW4
TDTtWR32v/+5urjGb/0mP48fabiObrvIiKH48uEeyHw9m7rADnZtxwsYe4PlMPV9uO5SzTtCC0By
vW6ua7FI5qC5lvU9GLLcSkkJEtKYLpk7TZcF2OKFEegGiDUgEsTueZ//Un5bLzN1+GH8/pdY7x9A
jt0xDdvmB3E/O7rhfrhwkTWBJw4i51uNnfTRFr3E0KnpFS474jMqEg15VlFTra0Jh0TgY/QavVj8
qI5rD/nSqvGPCiCLVcb9gfDW2Nx4kVMj5ULd6NsWsHa1D2EX/1Uuu/prldYdLljhfQVt6DoClXOv
6vdp0nafDMib5wROiax1uzY+aj5UZ1lMNZK7o6Fg4iG2seBArYO0qRER6ax7MF/pcnbydC/X5kXy
y/7H8pf9K4Z6MXQ1hG9fw33Z91tEg5r+SBbs9yfaM97dMuJE25rK+9Yx6T4M1fxwy3Ru7jJxDvIX
IrMDulWcP3mGg8zjpFpI6kAwRrVTnuO31UOBPHOT55ev7cKmQ7EAPePL0JzrA+FlePkJL77MnjrM
e0Vl7woeg/zo+6b4yI382qq07Je+Yv5XBaV3gXaese7ddn5qeaAa8nIzRlUbNdO7iy4z3TvL105y
fUa0hcydXsIo9+2rGpn1ZdO785PfJHc8pvkdY5EPO0yBQZ15CwF4Xo4p+smzNZ56xwkP3VAeZSmw
kLH+Ud+f8JtHCbQvc3/RGyjQArczVr751oRNWzN/3VRXzHo1M0/aFTFosxAJI6w0ovGs+tXdNGoa
RpM9MW23Fb8lUD47znrqLPWLigvJDtCi/Vq0p+gqh0t/a7iYlUWFlWHczNb/tFexeW2gySJvjf9+
Nwxr5LDsa1FOdRSE7Yfiv7cvxdVT9tL8j9jqZ6v32/z7rsj4+9smx+hrXTQgmj62erdfvv3H0a2e
2qd3hXXeRu10073U0/ml6dL2r+GkaPn/u/KPF7mXu6l8+defX4sOeAZ7Qy8q//PHKjH81FSegZ/D
VbH/HyvFmfjXn0Cigz/2YnH7f85/2+7lqWnZhWb+l2nqhk5/bDuGq9N9DS+va4z/cg2XDprXomqg
9fTnHzlCjOG//tT1/7Isz3EZ8DqWR//No9rAGXxdpVmWwVjYAQRqgtf986/f/2M4/Xrh/nl4LfrO
t7eEw7vB1Bx6O9fEwVJzVNEl/Dq6nqKJ8XWr7kMUWxMXUZH8OQkASNjPWnMGjfUf3sLvx5R//74P
XUxMYkIDwKju3VgnbW5iKpqttQAJJ/AJXvn8y9X48Wt/nTz847fZmq6qDopHnvrhzTGrMQBZkk57
5J4ZR0MqK3NQdWjAYOprTvp/+HGuGAr+7Ww6GpkqR2PAqHFBfz2bzcADnVmcTQOZnxrSkZ19j5hP
29oyxpW3Zc4FYG41oe1ZZTUEG1DRyqOAWCUdYyC4SwYaASYPuBbkZCMg6JM8s0KBUDhgql3CZBcl
yzr4SLSpZ2Qsl559xDtoKf6Rm1kqgqAJ+r+zCLGTDG0I3aAkBnmqIuUrWBR5E+GFgLjVYCHS+9iU
6DP0cGHBptvNtoNgE4/nLj3MHOaEBFqjnAVXVigXkhPjbQ2YAICvqGIv6fQovlLBVmXIHxPw0OzE
KR/B868D46ypCDH5j3ohVzW+tRBfH3Kwv7/UHwYJrzfyL6f+w2Qlti0kvhxxI/Odnr2pjWfN5nb2
zoOLZSX6Kj1igb//Tk375wtuYkZik6DnWX5/wfEC84bSmlRyoxb2tSjDacYKD7slchILfnMDaaHr
v/Rq9dIg71iPh8BPiIpOCz28FNeYXn4ZV1wH5FVNLoKacv25wmgJxHDW0+rgQkab4Gv2ZJcMwAdu
kC/bAJHmStiaE+RIScLy4OaRsh4Jw+Rw3otQBw9rwn/BLyZHE2w6xz2Wxnw0kYdGLYjJwwKX0mWE
IHlkYz1acBPwvWJL25k3sSAq4rHdwR6KuNrJJDS/1P08c32JCYtt4cxtFQf0GKjJCGUfn9sgMR9H
NV3NYbtNzAYq0yPQskXPyxuYNjIU5yR9bNG48frzDD3dQUwvheJpE0TKOm1ZthnqCO2i1rQlBlIi
gbcUBKg5UdYFpByzNlfiRPj6o7hPDcYTBEEW4TY4AZbccDer6lmcTzTkBuVga3CfuDF/f9kN0Sn+
/TF/u+qi2/ml08ScMvcLnLT3Fnka8fvsslr7cMfF1SRivsrFT+Eu4DBdH+pts01KnlCet5qgMk9F
hUtahXSPUMvhqjzoerYZNcRGdS5/Crm6qHkmH8XZD6Z6i4DyDv3WXcvtJLqWIa/Xv/9N//z4vP2k
Dz1lUBupFwWqus8w3IYvhO8C6tgQkgVurIm6FRJYi9RX/sPXig7x72eSlyATa53Q94evbfBX8AJ0
3JBmQ4AUXniJ7XQ0mtvf/zo5cv34PZ7L8wuTEQ7oxzl8pSt+ZyWltic3shDPqrhqxXQO4tuuQE5o
eLRQkLIUjOuwJI9EjfCkqhdnxT2XJcYu9I3IhZYNolyI+eeoLJcm1oE85rxelx4PJcYZK660DXF/
gJtB2niZKM/xnhilfDTUms4ZTnNuwCbjK6w+XUXi2SjQsnhs0N34/Y823kcBGDyoUChsomaeTviC
QOn72xRx0JC5rD7ufTpCbsUquUggdovHb8ysRQPrSpyGKFsl8PMMjp7D4ffHRitfBg64vKh+FK8B
0dG3PI+iG8CiwKmTndsjwcyjqXTIN6Ur8ZMbhEEKxGV//zs+3pryZ7imRowXwzwi9u9/Rq7UmsfT
Nu7x4iRIl+MkkIM8O6Mp5wWwJc1nc/oP4wbt48BBfqfHF+oEH/EoEqf2lyc8R+ifZw4BOhAM4Jpy
IUgJk53XdnyCEQPAEasMbgeecYs1Fe9ClRedjR1vyJ2Cgq24ur8/D7Yq3ia/3sXiqFymwfwxTHTP
xZn65aimSq0KXMCH/YxYJaK5C4T1oMr6a0ermSpwK1In3s3iTVQRVRGDDSEhr+Yx4re8L3y6U/oP
0T8vxBEOmFmKvlb2q9wBTpiv+oZXAx2r6MyIAV+kBi8QTAyyOpM7yoT+Fl29kfPaSi7bDCG+2oUO
Vu7aYCv25ig8S7DIRl2TXzfO2UqMf0TPTq/Wuw6SxjlCkOVavCy6KmdM8pgEhzaO4ZYiDpUZkBA5
LLrBWnnU9NvcB0nPC0Mc+AQnTuwamymowAwm4k7clJOCEje3rKGlqwA9UFoLCYECXHjQ6EsxqqpX
TOG39AFbyBkL0WOrtBJXc+T2BTNTo4Pt5zT0eFvi7QqBZWXP2TKk68bkZReZ1bqz4b7yvmKgAcV9
lQ8cVYqtT3Q58X4VBzXophzEiUytHYJTHY19UThXhlaCuL9lIr2MOanyirWM2mzk1nj3BjhJKLm+
EVdKvGf1ETrOj9NmE3NEvDic8GCl+2rqgx8c5wi1l1FBFhqpx8BcMbqFq37ZIBrUkHsuPQQdC21j
lPW2R3EExMtawZoxz3AjAblXknSevOHBifkfgy+uGHoDMHFVbEvOE0ch7h36JnGymNBVFcwWjlcO
ZRmiYhkmBh4Ms+SIVgxfWrDSNWM8f7qIsRxHjWQ1qY/iAokeB8lIuG/a8v8yd2bLbWNZl34iVGAe
bvpCHEVasiw7nS7dMCxXGSQIEPP49P0tOKvLppVS93/VEelITcRwzj573mt56JnJf3TIwDkwVRRu
tSprTeeA9YAER+CWOkyDjtVN4WbLjrKy2T5xnVMMEywjm3JO5ArH/T8nIDPhRmHexF7QvkLZC0iR
wWaM6bKgl21h4aeEzfssN2jcYD953gbiM1ygpfRagbaKQSOoo1UDJtx3iBI2g1k9lixdPT2hNO0R
UAiOFgLmKc2EJwZ81kov7gWP2rZjBFsHK++rPYo+6LB4uhQOE2lPEM7RV7GgukkngbsMc4YY/Mdj
clmGLCNu11bie6jiteTrnPgAMSAKrKPOpraKushCDgBezbFC0k16rkGgJUO3mJIb4DMXZmytFU9w
Yje6ahRiyi40/l6Aw8dHO9M45bq0rD5K14/ZRx3lIcCnIBgJPIeZJrQ9vyJ7umYebHkafhx9vY6s
YGgjLX75SLbxbnL8G683/zwXpDPMwxaGhWXJkEMdM+gNzjKtVTedNS1upTKfSueD/H2FNFI6IVvk
O/de++8Ozp8DvFVx46xja7ZNcvTGIr7VqzDAAo5LvE5As5XcyusZzv6tXre2/VvJyImBm3P/rm2e
aNGGa4wqIBLNT+R6yaQHwR0Y2tJGUiRAiJrNw3haG671WY6pnM0OtGrU0aE83uoZpdcCvDVJqHSg
PjtbRRYGJ/yGe9nENFpGicd8QiFj1/cKnYjQ8BW0kS3P2+Pxdj3MbLyPFqPnXpdDtYLRDi4qlFR1
2LZ0WNNFvTU563Iwbo3MWsYnTpS1rarvOkdynG0n2RZHk4If4ETnp3i6POawN3h99L5FZUeZTTKa
s1p7905trxU1FgEaBndE+yT1JZugEy/zPRX2QvutZ05saw0KPMfMvZHaI05ZSRvak3tXhcYK4JT5
gdJhWYDqHlcWPT9PnS8Vl2y14/qkl7rLwoze9ya9DAeGKBR3WcPHMa83R+ZYzT54z6T2rZcAiNCl
qzIJb8AaoHsTdDXf2jt98RgCzQEr4MoIbQrMKHJvouWYIt/0eLh498mYPBvwgMjX8ngh+V3yR4LJ
pg3YJeGLjgD1iwNrQgRxEdoT1FB5u1EAa9OCzoVmW1EiU0QONhuetAzyAspudyBbhybRFD0o9tPk
69xrgxTkKHA+THwACaZ4vEyh7JtfHHIGOfQ481JHfYuPz+qO/N+vwEervNsYlq7m8Cdw/ssB8daz
6ypAgXDVH6Gewr3YZai3+GHKCucPBuIWOABbxe+2Wa2YrF61EfbQmdaK7eRzDecDcGfezqPDXRpP
UlXgrR7zrSzXBZMH3uoGFPuDHLdjtZFRvHBKUkAC8ga7h+TKzuQorO68CXxn4Qy4xyMNqcW97t0i
vYr0FENqmQv8CZ2azMGiEIZVTbmSlYEyYT0Rj5xSJJzf5RNWPbEWYGmRR8C9HOsNiQEPuogDs1Vg
+rT5ZwxWmsarFkXQ0pBw8t6lgMBoJY7nbKmdbmlw8FqTX8VraQ8t7uxu8rq2+vxZ1XnhMdyv+1lz
0HHtZkUOObnAJy3n2VduVkY3Zt+2Tr9XICmHU/bPtHcuhBOdAkwSqCtpaalSRaOXQ7ZMz19l4mjF
B+j7nX4r/RHRmGSETzGg3wow8vM76ejUfZJDjQ+rBZYPduIgDs2jHQB12z3SWAizCUuLohpubA+i
FHZVx6PCTOqPJEdaEdmfCYGf6vaNVbCug1w5mz+tgnNV9mzppgd+wev3UuFHc0Go1BzxjMznmPGd
s9hbhueesO1cA5wc2itQdF/fiN+yK5FJY1yI62+5VFgxQL/6u3HhX3r/QMZd1lb6TLJ4JDqRbdLi
eKU9n4cWPKc37m3/5mtz78gCkpGsDsWHKyGIDxQ5xtAY9orn5QoPwF/F42x1uomcVvrkoFZ0mA0D
3cHev/4E7ktPEJFXUgxC6Opd5Zba4VK5yZlJkzpkvfFeo3P+DhRzM/w6RyTHPRla97hPCIewPByK
hQJ3GSG8uKBol965WRJpAqD13DcAZwzPQQ3WzLPFVIhrPTdltjpRCOUn9J5iazzqJ6vu8FhEO36d
4+PC/9yRPjshkD1WC76zzvj2+nsqCv31tLmeaXuhZ1Lkc/zrUKsJR6rLVBv3dn+56dzHM6sKMR2N
eu0yJeKz+PHrd/w9jOKOru+ScqC2Myfkfw6jyPlnjQkB494avG0MsA1LFrAAxslfv36n4IU99EyQ
SWiJc0nZh1cS7Dg0mwVNP+5b1voSgQlNng9IOae+zY7xujz52pWCAdCQ/lWzjdeQTmBQvW15cLdd
SRMrnfrKlRsega/pbhhrgVqJvW29zQgycnH0thA6bGzMNd30D8WQPdQYV0u32GgBfaakQHqeUyv6
vqUiGfqXB97ar9ul1nnSpHqWPryzqWVGAyLB4/ag8jhttshsdBRf+0jUcMpxa7xFXd+BSbTUr+aH
VKaARBEc8fN+odkIy3Ne6wwfCnNyEMN5m6zzbi+a4OyQ2NcX2rtOJKEqPAswUZ8ji6K4XujQOuRD
3MGEPJyM8Eb+4LxIA/O//vPlbALlAbGcNy/hJbJvSsNbtD7kazlIuE710S84JiB25sW3ml9xzFSY
qME5dI5QFRv2B1g3l9oo9uvcMw0Q+sCS5ta52IB8VOIA+YxtILrOc4fCLgGLO3UzutfKsdrlqdv1
gNrpgug6oBa8jeGDjDYCeMhenE7uFtKjTXgK7utjcH+M3Q+ZSTwYlOEGBvk3ztzvKRVoHlxKS+g1
ooBZbH9KJHTwleVA44779LDrj7y59VyOX7LTZ8kGyOCLzn6r8POCPdE92Z6QRFngzT0rP91zTGOQ
+sNs3CvZJdcWwynf9EKEQlSk3NOZYodCifhC6SB3GLF+q0pw1QSinBhPIT1Dtt7l8F8dSEasev9c
HEfi8W+XAIIyNWWn9o08KGnVo+mRRf5xIorKX5yJQzi3ae9trThYB7V9I/NHH+S2YZzGyvo1rIXs
fUxxJW0fwUi4RX02kAkUd82RkRKmjR2DWlf6+IbIv6Rb7MChBEgUSJHr6lXOAI7SnhAMe8Mm04jo
dVWOVKIyOM16SD0/0irNAVYccY1H6wEMCcdsBaLQsncfadVZhvPppy4F6C30mKCHGNOdvuq/VdZX
vujqG2NIZzVCys2FMFXmYE7iOGgQZtetx+6cAXb7rCKiW347ySLdukW9Tjn+OSwSPXqDZonFAFyE
1AJVxzeyY1f9Ln/t7E/LoeX6Sb6gOfbKeDzgLBA+ul69cpt3pGi0METyimpD4MjgKLhRpCgxU6Rw
IgDX1xURnTwKeqlm5wqPtT2/9xmgKyhvfXx9637PLroUcAMfI4MFAkf+10c9+umBUtWh34vkWXTO
aAFtGBPPCzqfHl6/m/uSvfv5dlcrY4Pta0F1CDUg3mgczmGyEnxKw5Tek9IwlBJVM8xITdvJjwBH
ZZkCVHidjBRXs8MhV9rPq4JbuZ826b+mfufGIOiwdocnRUpT/xHEuGJgBOA9oXUM6d9lT5597Iit
iXmUsFQW8Fg91eyEYz15p2T+KX9tQYD3+qs7KidfOxeckCAkC25avnNVqTH9MIFZuqQfpafbjGD6
UoSLcacovW6+QZWl1JQqmSqA5u9OEyMciKni+zwgY4Oz7lpP+oOuJe/EklDUk79nNyS5EgYSCD5T
rKBHcUDr2ZYbeIknyGRy1vmYfXj9hYIXRQfpUQrYwTu9SoaPVVsCmtwPe5sOfrl7poLt4mMaAU7q
oslRnWWFuuFrPHadOelznUhg4Zfgk5PUa5cygcwP8WfPsnPSHIr7j+dtzw5N7WE1dS5wfFh8ywVX
xL4Z/EeDUKjGneRUtSJ1Nvy19AksBKsen0D6scK+6doVMIYp2T75HnIw8uQbjeELyNrf5ekPdSCX
U/Xh4vMU3aNmpCqUS5W/6YGoDjfgnFuV6ugKF7w4gGHwV84CBeKgwHBIMyieMT/HEb4ghA1vJwBF
ffxSv+VjvBSOgAlsOlSZLYznXBb8ScNYLkQ7gCWOe7dxtAgRRUnaJaRPU1XNAIhzn+HJeUOI3esi
s2yWZwUWwYCNq3zdlmVGTWZHRkUgUL1zQGtW5k51WqXOJMnl9Ed+BG4e88Ug8E1A8lzJfyX2JMDK
Vow8KpILeP5S+6w8nf4/RRadWuF9ApXmlH4O68M2PTw1wHQaSXPzoek/zPlig3ybsvEEmwrBla9X
L4Gqq6+Lt21JF10fWHwDG/fcxVW4NmpFVtPRH8fj3gKWKQlI5nKzegQYCNVznrydMu96EAoGVfXu
SOnasCjndST4SgoffD8xJhlb+YIW14WyPyZJ+omJtQosQaI01W2MomIVPyojLKWg872+GP+0uIIS
i0qNBSRxrIAoW/bD4JCTOGFvmcCl+tF0C+brPAq1c/J3oCZOck6PpYqtpDigZ1L2pvBQucXHiiSp
0rFSLlKkXXjeqtqotJ+qI/ODWf6tNqUj4PRVGiFnpPqDCvmhTVopZJ4ypRBMzRj0j3dpWq2UU1Ui
UuZNt5Jjpae2E29X5SFM0dR0+Llr/0iPKxVNhc+g8bgk+5ZmP5Lpc6WP/I0WwAMJzdpeGD1kwrv6
47w7MDnBsSufxsu7Nq1XSllqdXTfBtdDpRgFyEwg3tjuh8RLt8p6RhY5RYqOvLk6PpT9ouXwxqZa
oB4IbDMoFqzQFJkLs3HfKZZoGm2qUldqIJAKxSwoPad8n3oElHAmQeKSves88lK7SI4NZekLgM5D
9U8VLdSGoMxMOLrLYJsKBLu0meq1SYK7N0ZKmR472LATyrBW6QNo7HN3gippPvumToWpfVJyCwUV
sMTqt1BxU5r/FNDxpxLRiUIXtVNpfydFUNk2ZRUR3LkHY6RGJ5GUddS7qTOG7giAjpacY4kxvLzp
4VEP4tDzHsG32VGIocCQ0ekg91iyJ4tZTSzTyNceO52DTX0q36gVWy/ZFc+DA9RkQJiMw1Vf1rk8
MyuUKFAFT6CGqUptE9pZvCjqHDp96I/EmLWJ8h9lKDgLrEv2rPjG6PI3dMHLqsC3YDC36U4zr9Nw
zBq63VQ24/5MDhn8XtVGRsqFalNRipjeErZndkNQWK8rIieSD/abIgo8irCElajdKx/NSDO/CB2y
LwZsvXNFznDfqUwgjatMclpVK7iuVioftZS9VE6nRNDS0yUHc26cqt6phqcsPBGOcoL/CXqIIStr
p34cxT06TaAEz20j4Cms9VmVXWan3qsAWX/Stzpkf+kTvFIfzEiViRIgXeWv6IjruaRKKDbCfvZP
7ZoKD0o2wsC0kQZSF0NLBTMmjaY8qhS5apZSXnP9kskYpdq60N2dCipFeAaoR0lpj6Kym72fBMs0
RMiBNZ4zshwKlXNtMuZV/ThbiN6/7RtejtMUjzDPUa5CfuUsHWyyl9xXRwMdruSlTxbPr2FOROGp
zq6cNCMna9WtQMIB5HMJQzNHPAXFPGZu3CKuoOiNRpEOyjlDEAR1f+BEqPSibjsok1Zx1GxkC2Um
4eGc0/4q91IkMg/2ekjttQp72hYdqKYkyU/AqY2QL3y4+DfiOdCa9v64eMxyl1+A8mk/NegCjsNc
3MFeaL9BCp6NJOwbW6UnXQyCsvsRtQMyLRm85SoFy9+0RMDEg2QBW/HHRF7x0m304vxdS6ePqkwy
Eg7m6eiD/j1CgJc8zbq+DO4LP9125/GjxdUnFlkPrkBaJcaKqmADloncWb3I4cj/i6/SSTItMiln
y7ud9XzwGIvCgJVUapqUwDL0vFsTeruGoZ6+OG8tO90SuzLeQVqQomrRcxn0OYhsW9WpHOJdBgJw
4S62DfeovQR78FNFSiXMvFuVVFik0qIWQMvJJcQt4RkOrCkDtjd8eMztdxmYkyrU5nW6zGgoa7LT
bTLRCRWzg/aP0hQVVRXg7PK8nTUvrZNyaoxgnV3a+V1z6fviKUCKzmb8fLwEtyHWQ2XeWSdDlT6A
oHKBhTkxtsYUbU2gVLPqLmqdm+pSbSTj+kTOk6nHICWDpEBFW5hT1Rg9qqOxsysN1tnZNd15e0qA
roB+U+We2ZLgpRxBJsT6Z+RKL0DWHdkS9ezJ8Kh63EI+5uBNtbEDO734/Q4r/d72zbUKHmWdLQ9j
MC9dUdt3sjtG6lCHvVOKG3UHsBvMvyT9idIs/kmCtwdv2qWXkImrBgKm83ZNG/xadVFVUWWi1fch
kzgXNDiqjHmvLtByzSVGan5qUcqoWatDAFTfHLKhwoMgbGvHcMfiqPtIZ0FD/RBGNxNKTxUanWIV
hv4T/swGsa821DFSpF3vn+GiqLFJXR5aYTkCEhyDnkVvArftuEpymlJxx+ZKMb6BzgsZIjlxcs2k
muzh7hQCiU1jVTdVsxqUdVJB0yYTUUw7Rt3t/ZQclm7wOFmfzLy4CTtKZ7gW9cFaw/a3LE7B7dDy
2uN4dyreMhfOS9YiUrd2FNFpNYdtP4UGx34YTScdsFWYbCIYmgqeiBDU1eI+oazlBMRkiSLaO6Rd
1fopjaHiMUZDbKXSPTpcUmsqZV6o0uncCGdN8baMv3SrlGh2bkEGBpcLR0Y/Ox3qN6xv8FLSAONH
9Yvm1iCc03k/vdHB6bqTU3Rgy6EzgFSz6GZWp4f2h3yKzJYSB6rRq71M+YSE6oG6FMidyFbz/m7w
dLFoFSBW4kl1nuScBtaj2m3QdvSDVulXOaUyVd35K9DS2nWKafKUZa+kwZWkKQNjm+fW/khLE7WX
2fc3ySf9UNiKzEcCQrikmbiYe7N09lUfzSnOqVBYPkDldCOlVFIddzmNiJkenfQET6wl1nKrqiyD
pAwFpzYe/lVHJLUrms2qtVxCK3jL+XopGwvEHu33AQ17+BwI109LnZge0/MVXerNuV8evisYB4OY
zmWjcOnAojJDQvl1/+ZqqPFHtoyZKlwGbx5rvOoNPJ7GE/6ebe5b0/tAetJk4WZ306NAyx5d4moj
myXtjV2V1Zazq35dKdQTgMo+UKVh+m5o2jdOk/vSafI1w+ggej5Z/V8X5JRkJ3NqBhaEEEbHRQGa
zHjiEPLQLqNQdxh8khLVMgrmFFWdIZsI2X9aHtS6QuOmcnoSISsgrUx5WVGPehaU5mgEIdiheXvI
smdfRf7UWOEyIJGzE4SmJSbR26vDU+oryqg/IysFAfihyN549ZeKYYFDWpBdsSMzuCq65vB5dDC6
TupiNyO9cMqBINmB0hw1t2A9vy4Ib93wys2NM5f8issNmZBi07/xn4RcVUOSGarpvH6/l+KMn1/Q
/nVrHdvP/SZwprmoSVbI5ZgrE6R0TU6++vW7zemCay/+59tJ0n46WszCMx8GMK2K2HExzoXjFurp
qrSB1cbjwa2gxVUOG2GxlJp0TXT+Hkd3Ki5T7JdulSFRZC+n9fUnvBrV/XEQAwZGmAFyNelzteOB
0We2ebKmvec+T2O6Ui3PseP9LOKjqm6wjlJeUzI/7mFwAbmh9RcoT1czt8jIpVELIckc/gqbrOM6
8WO/4sdcUPkzWE+YYJwHe3zn3207LjoroEWGMqJ92MmAu7W/gBtwoQKfpn6UTpMgKFn/+hvbL4qA
7zLcE5Do4d+ve0JpJgUDIpxAMaL0ineiekXhPOf1t5p8uF64Ms4rvU4cZyuJfnF+3w8h3XXwmOfe
VtlMd/DXcQ5ldPDlVHRzmQUS6LUSnnG5hV4Dysc3zor1QgMueT8Ukm0qB/hbA+5UZ75zqZBeWYip
2RmwNChOmHNKHoi5d+Zxq2BfykNFSHk12km1fCkUNIFOlGVTAgbjR1sjFc0b3C057FNF7INfK8dA
USYdZeTl5bdVI4PifEzuAj+VnVL4qW8VSChEUdyIt41tleZTRzZABzihfJDEhORc8YAae5hbgmAb
E4jXL6dsKtKt2hh4HvUVeed0e+iyOcyWtpSyS8ZVHxMyPmpuB+tPTpwchjSler0amyoptl05Q/nK
uqny4/qkfqbfwcsACTlNTz62X2UYd27y5ZITsdicGzkTT2gqm3chVQIP9tzsq9dXiETUhk8lxZwf
PezQk80rnE7OGwp4rgj8pjGY3vJ8JnrAnbg6j0nUXeKs5zzK0ZFVVBbKdkghKt3Fzqg7Xr1Oivsd
aiDzvuCL+dG8q9B8LDJoS6AIhTu9njdU0ZF/bLEdXIb9wi1UA5h6shR2k+PST2O4GS4EBwoT2+zW
Cj5jBJxTs3n9/L2o8X96wavjFw8t7GAnd9qn0P2BQ79A5Z+gPQ+ZeVYl701f48XKXGhGNuVfWO0o
v/564K00MC9tzYH3ynFxBnMb7nZa3EjHhs3S8w0640DgpGqgOkMXtlB7b120lzL8NLs01BouJ3cj
RabeBEF7qd6I13QjA6VCwetLZL20RqHF6HzoMA4dzoPSP5mN9OKht4xoAlnsUb6HInH1tCnPY+KH
D4TdSrUrHSn/gOOiHVQTkE68kuaSW/Vkv/5kL60lXrlDAcL1wXm49hU504exzAe6ZQrQAj8a790j
sOP12oLPvduzlS6HcfCauQE6IVeo8l0VnleqSI9uulL3Rny0N1uVhcqUQgmMnWH37fXnZK1kya8O
km8y1xO5juPaYIlc7fq5A3kvyKY9QJzrwatufI82kObbqf9XaLB7WbOujHptW816PD1D57U3sK5l
Ab1D9s1q63XR/9n0lDQSbxWJtchEm42f4QEGjbvfjGG5Drp2nfrvQ1IwPbsTOfXajz/UqqZCP3UM
qpXv1qvuBEkReFNTBBGvbYq7ZtcAwE8JBEYAV9krp17Z5D6t/AII0jcbYrMqgScoave3ldjF4IGN
yu6T3uJs/2iZSeDgjd1woeqW/plEpgwCLqYCG2VHDBe0EEzzu9x66IRrGn9rXOjlp2Y9HYeNHrIG
Fjoq63XL/42acNsiEmeipcw/BVG/kcDZ1On1J4nzcO4t/vHpuF75Vb3SG+tTB5I4rtttLqBFw3oN
R86fKUQN1pHjzJ905/MO8k+aUcxF1VYEWdNCVxwu/WZeUxJMrnfaHeTidOljRldDRP1SvUW2Be9y
pQfjgQlLrenPePxjJNnG6pQszCl6iE7Vsj58IFbaWhQWs2OzjqeIGVBGxoYaqkciSHi/9LVt9KQn
kl3HsgTOAGggy5Ynu4F+CwdKv56NAsXz7uCVN5HTfdJWT463LcZB9M+r8HK+u7T9p4DIwPPYFrbi
MvWPHvFcxwSMZe/njos03enSlTEAV3Og86deG/2HSzguHF7Uh6nDCur1lI+bI4tCPXHLWMXWBTeI
5iyQHtfuGdtqA7/KJw+Z+eDxMv3X8+SsksuPx+7TA6x5p93Rdu7VsJn1iySs1qekWV/O4RcoPR8c
omFjEjRuvRLrVGad7rL8vNPHJGEj/bqHon/M4Tp26QwvH6ghk4lB9upxo0eozcPN4EbUkyqc13oN
DpBKUds884A3aNZugeuAJDj8Q19ttQa5FSzOzboM4JWKW+iuaE1E5p3cfCgJnjq+Jh/DjNxan2Ry
4kZ38xE3C1FLksudZEg7pv/npb9txukBwKwl/mls+F8uNj3Rw0C191GHDJeLxou9zynyrIo522oV
fPKqA23JWxpb79oxuC/L9HtVIWZtcC+RPLru9ph9Sc+fXD0566PfnP1+I4FLDrwVp+TARoBTQDqT
pHHQb7R3Ywr6Dm3Rebc0ITxRC7cBkUb9MSLb413SXajd8s+7Mod5HH3jj18cg+70cmMcmfGB+LiP
eOsJUu3TXQzpQZcgxXnN0a3Wklk7GfdZ1KxPTXqnN9eKCNYrYlEh4iimDzoobvXsFOnOoH9QjwX4
dp3AwaQ2A/wTt+cl+Nq79QDaOjN0gxgEw8PBxoBZR7xa5nM4/1J/KrFfLrzp8KyD3A3nnfRWdzRu
UoAjrfNutBL6vKu5GOAop2E42/kT03mnp07ah8JjMDcAkAjVMCCZUQYDEiJ27CrSf/1Gf94iHC4i
qZe0SKDqQHWYtVnRAe8Kq1TjPMSfPX+c9aI9WA/63GH4EMDzGsCP7nobaUPC5oVBMkSyRDAHdYyY
ixBX1fmpFOrVDA+aFUQY1ipQCGtmJrkjZxF+UWpe57u06TcmT2H3JUMItFuhm6U1M0Q9RI3Xh4kk
pbnQvbTbbpLeeVa3nIrxgXwGw+ffnLRYjWE967zBddAQ8zvrKXSVQ9nOT+aMiDaKScuW2cF9YqIV
1qZZb71Ls5KejVM0HX8hxaAjZMPU1Wbt2kWbS/9KHYVZN6uoc+1v86rfvI+4fHwhEIg/aL8HVJrU
mut9iUaIR7hkwdKoOTMfUD3V0qF1XjYgAe/UTfaesag5Et3p7shc/cUnt0QgQMito+j16Z1W94IP
6WfeVmp+RElKf5fpie6ydtny5xJKNxr3jjdspI5D9n3oEarJu9eOnJJxE9Mrah5JwdvPZolbmoHW
WRw3gHuR4kf7ncEzSRBYOiwOLDx4W3vgF9f1VK5bz9v2yQkpM2kg47EgRKQRvCdF5GXfpR+m7N8T
HaXHI+4R7bPlg59yOOAJ7eulXiBDfmdLgKyC9Hg3tsOmabt9zR0gPNpm7U435rUvtr+asNOc41kZ
mRVHol5JvganWes8SSnIlsNO+NWLmsepdd4V6ceJ81GwJXrhC2UfiQn9vQu5ENpO6TIZs3Po35+m
850Ms54pDfqHijx4HA0rY4CIsTvfWRwaiWFnlNC9JKBVI7YJzTx0DcXm3Wz2wMguG/BlsIdawMqt
1iMVl4PzVcKflM07Z36pAHFK434T9cobAtRqtp/ianooR++dGeLwsucmdqjpSJ1GQb5wnb3jbyAM
Dc7ZWke6tNM7v/O3k3c3BEJg9k9n4BZcuNXi70Ee3veh86VrJzQN6UnQQ9Z6Nz1kE3BUsJw+Qg+x
zkN/ibcoAJKJBsADgG4YWGmk1zlODxc+JzOpZZeRH6ZucVj0O9HQpaG39D7pcGqFY8e7h8Lpx19z
5TRD3TABimU4tw9lkd5dTDxRFGNqwJgBVe1IFxjeltaJ2Pk2jb/ordt+2Fg8hXYhZ6ckPrLl0qyy
xBGE8FJlEl/9jbwelyMhcT8U0PqxBUlprux6Lak/or4lbNInl1O601nUC0o5AF6/k2FLp24DB+Qi
m57N4lvRA9mGi3+bDM42wcHR2w15dC81k6H05nZPuEostLp5P1A2sorTdyuL7r3MJQ9z/hYC9YS+
DCaPfgxOYHG+s2mZdrqP+naEiUW2zEWGyh7W+YGuBV5yGj/5BSDB+WenHjadzhdLw3UMfBbdVC7s
sRweZBBlgvzjAUE097E/7qPT6bamSUqBKTOEN9OQ3IUTHpo77qVwZO910vHIVibenwS46Lv9sQru
O1CB+hFcPhQ+SxbXyZ3OTYKByM7CcuwXOjsOsNzR6X2F5UFh+7jo2hfthU5QOXQbXXg+kPgjFpzb
MiND5G57q90YkbM99slO5ifpL3c+zcTmCWPcT3sZxxwQlqxs1zXoSXJKdE1C5FVWfE9q751EAuqm
/fzxk7N9D0D8QzPi13AamySDbhqzhi4KYYp1jPQOmzna44MOvC7VIFYSjbzg8l29Op7a2WMXcbGO
ESCpZ8hwti525XSmoy35oz6gYvhzCt83Rf+v/MJQ+dMxP+y9JrjN1dFyB8XgV72knswiVunqbpnK
VcEqyXiDXb6UpepwdAZKA+bpa9mHW6N0t+2BKb3Iep/eT6izYHDv9WpNRF2O3Ze3X6TZXWkld2eM
kjTvvCKIgJx217e35MjvFT6lBMrynOR8yRu5HCaK+V8V3ejZCheESnnaMmEaU4YRQFhW4Ef2j0bo
/bPnzXu7vndivB3MUj60i64BTbHt8+UR4kYj6NINvD74V+QTu2zvB5R7PHjNjcopofKYAH45HqBg
sqDVazzabSLD2p3KkFS6NWXQwVrfIX46AC5s+La5DM8+A9twlCYJuCRFBKVMnbR7o0sZlWPY7HCT
NXG4q/2RoAxmO4Zulx5JMZqhSBJBbsG5l9mekB+ZCKX9cO7vZNpC3kza/pgVay//NuIia3Ei97yL
nf6xiuDSQMgzD8fcaMg3jZ+tiPxWm+J6hvuooSTlw1+LmapyivPdlyM2ojOI02rq/oXzJSq9L2bc
P7YN7cQY3AP75RtQ49gncz2WqICLC3ybD1vl+XLZA1d1Zk+Gz3ri+cq20ezLA8GZ/y3xOziY4uMf
9ZRtSBD4nrtNNNqMcMkt0mlycVlbFLlp3vhgicnmK5w4wk4vDyRpxs9R7345T5gKP1k4p/pBlym8
h/PR+WwMFGUhIAJzMwOa5KYxk+92RssHRrOVhA/HcTXCRm6RCI+H42Nt3uaZuzCn94poK3wtqV0I
ZjeuOTwOsCSQWF4ex89jm4xknE/v20v+TeGIT9+2DIaHXmIMdOcj1OkAcC1V1iZDVoeNAqgua+nZ
fJL2knbWX+emu4W0ZSMtJY2lK+lAR3i9MrEyQUcoV08ZVOQBOc4LfZZG+8kCv8LJzM/m0H6NjuGN
NKOV95+ABrhRzJ55/lbab+i8e+aKAUxapXBZyy2fgmGjEE5GoPXGDdwhjAAzXZmGN+fqSGrkX45x
3tft+K0BAd1q7c1krM1kfJyjy/bh1D7AZUg2vbypPf+LqaQElkKOrPQXFHzfdZrlbYCo/QUI24c+
L1aJC9t2VmerwZrW8n7zGkC56sslwS1N4o/o0K3l2P2NAuLKOJ5oCfxWTnA0JX/KcZa/1QbtY+4y
EmtuUi5f5CALBtmd/J9LnXwtLtODdpRO4U3srRU9h7edGxPWj58dLntuw+Vgfz53/n0WDo8QHW7i
S8yKxqswKP88juZDUpI9HbtF3XYLT7ESuyT701k02J3atTI0/SHWuCIeHTZav5RRAvv6u1N1Gwc6
1MVknGelnmXBVoGUoi6pMQprewjJPjeRZ3+eBniwsTfHEH+I5MLsVxkbAsF+L39lOGJaFHFf/g2d
QIpQNJ+iY7Yr+HHgd2vybmw2oTxRW0V4oeXwhwc5rlodyZGKGceiZQQJpofY2coLkGeet+PGm8zP
xyz8MiXTQ3S+3I0E2bLcmUaCgKbyaK8ZH6zO2pd1stOWDu0hXUjgi3qkC4hE44kAFzj1xvXvla8o
HX/rBcADAywgsZXvl+H9+C3j1RK6pjT3h6lYP8vqeRF6mUUJDRxHAsIK5z1myKsl+pQXRblzL13Q
lc369UTcC8OsQMCEJAp9ekLpGb+qgA1qrAu6I7rFveCT0RND1llV+56GkmNF/hIoGqEvWH6F/afy
oGo8B8n0m40wxdSXoAYnta4FjIGpBKAavWZa1UekvHhn/VFYq/CL7x3nzmSNqGpW0/KZ11RHAHZL
VVc1GqmybBrRp7mTp7KgIH9ScxnNwLcU5EMCPt1Bs2IWfVCvr8ZLLdy+Ca6LKqwe+PpX2f2Alvp8
Gqtp7tNQ+WTuO5geVeiAkHMhFJuUjiTqC6/fWVh+v6VDmSwEe0iVI0r9v6ZDD+PUHa0MBUxSPwED
CwJMTcukbboyspwsUcdIswWjs76nUZ8ueFXAkuiDdwjXAUWxNqbNlQKN8uA5/E/zjBFNPCrXqf/u
zdrwS9MTAIL+95mVJv8pDX7x88vJCykO4+GPQ7yuaHsd6IFW4a5wOBSMatLcrCIC9UjVIL3RX7g4
F2G40ISdxgM0W5jwhzUua5m8q3qSL+azfkp/5eZHRwWBc/AcdKDgUqccf0wU5c//F/Vg7e91UhrV
ajsOnQ8M1V7twuQHZdcdsLS2w7wXdUMmBwDcYfAhn99GD5zG8/xf3jGQzlCO6iJCRJxoALD4lGqp
0BMtVDV9uz4+P8HvT4iICunHZUrt1zWH5y0+D3bDcOqB6bR5kuP56HbLDiAidQKQQxD+0XA0FpdH
zcbiywmvT66H280jFa9LrvL0vz0QWJS2xXCVZ/pXR8bOQFX2h+DHGLKmZYN6LiRruvH1O9kv7k5k
UhsGg5Y5i6t3B5c+gLIW50AC5uBldbDAwlu2YkaqaMNblYJjF9kbmJdFCatApFOQyCvhZJS5xkY4
DQCJeRSQHGohrz+i5b6wGsBJAkWM/NCsc1XVaDMAhk1yZDOi5Jms0HgROaQ/V94nJmoM87wSVpq+
xpBWzBaaxtfS380P8hfk6cOPDbhCYL369n/9LZDqt5/xWe+/dqfL93xGU/071Na/vZKe5/986P8P
SFbgDn7as98gWT+f/t1cvmY/g7HOn/gLjNWM/qEZYc91vIBDZrF/f4GxmvY/VFSj8BthIYII1fAf
MFbnHw6dGS6jN5FPe3xIA9dfYKzhP2hhoGvetYMg8lwAw/5fwFh/FS7DBjMU5GX/WitxzzGf0nwA
LQimwwHgktHZ/rQIf4nLz0iov5qf/176Sl4LSCEPuXEZdk0STDen0nqkcf/9qXbTxes3+Ltn141/
shF0jjpmacNinY9pAFkgnk15Or8FBfF3j6+7/nT1vCvMsQQ5e0eTEigpNXxcbS6a8KGPlv+zF7hS
OuNhPPmHyW93o2nsmOBeUfh9o+Quq/JfFfrfxb9qdgL0uiM/NnZ02NDGt2WIBZYpeHkDEkdZfyJL
kvntsCDTdjn/z97mGiIuaqpDkMBGv2OM6q428RqS4MvrC/U3e3ENJ2i1VnsJMDO7Mgjo6W+A+/lg
Hxtvlfhj/D+TJvPKPo/FaejGumx3VWEGHxKovLdh6ppvtCD9naxetT4M4ZQQHw3tLpv6FfQRD2Vk
f399cX7tHPjvVl9bSTsr0jqDwNaKjvG/DFCrF2FSwdLkg0u+gyg+Xp6SunowYGKb3r1+z1/7R/9z
Ty+6cs8Gc3KCmnGtnT0W5U0Vt7vBtL6Nx2gfhcXX3rBuIU396BZ09r1+w5fXD5/g19N4Aobd/9+c
XVtz2ziz/EWs4h3Eq24WZceJ7djJ5oWV3WxIgjeAIAiSv/60fOqrUrCGWKVXPYDQYGZwmZ7uXAfD
qSIJb1CRo82X6SzOvOK856T0Qby8w68uoj2vwwEMZ506ERm/ZFw8CER+h8sg3m3JyoHcslCuka84
X/J4yeFhJA+rDmRtE0Bo05C9jQlQVAp32y3XMweYwKt+3mK22ISzFkTTGConw8kbcezdCtRzoYwW
eWxF8uHjZYlNDu9EjT0DQ786BQKsTnToxJ2ncAS6Pntb2BtJzJ+H3kdWGU4i8j+1TvB59IMR95Z5
ZdENgoj/uXHsGlGJZnivnrNwOKG1mZ4ZKNGqo6oT2jr3PajveD98CXr+E4W9LRisXhftoreDHx1W
Ha7/Q5tLGLHL8VYSlX6LtEDoJ428fIxZcHCi5At0Zn73Ecd1jHcrf/fjj0X0HMwXPl4OuFRllTuc
QlfyPfdRKQOz3gOuVg+ZBmZIqDT243ZlB/rYNf4DwtFzkmnp4mtl3EKRRceA4bCiuMk1QEv653+p
HUoq5TbDyW2owJu5F6PXbXb+UhqsGtfX5mPvi8y+xIGOrJwreN/CyVPHh18CGOmt8KKX6+PbDGTs
/n6NS4fOiTzlZTYDRNOGGjTSo1f9uj7+xykNl+U/TRTmeV4sZO5PDf8FLfvDUgNNvLzOYlrxJ9sH
jOgZmPTDypn6k3IBNMhy1EBx0hibh7xt0+v/wWIjExLZcd7poMR/APbic6RL4PiW2zyIGNEQFbya
s8gbTl0eoVglvjQxhTcF/39bwuXkY5UDy8yJsUOCZKNyoCjYnzxc2KF5sck7smJ3i2Oa7zkldbPF
i9v+FHUV6EWbtxk0eoC1rmxTtpmfl/siTfB+npwu5/1pKkKy110l7lShqv1NK0qMwOW+D22vCXYB
QQ6KwstOMf94fWiLP1LD4XXMhUygs34ivP3Gc/2trSjaxqoG6Iy1xhmLcd57dy+M009VNaI3Zjjx
Rn9NWn5iM+AM1+dvWVdqbAZaaagf8mQ40bF4KNSCBlkw0Tb5SkK2DH++Sl6uK1Q9UAXgOKpBt6xB
NdL/Syv22Mfdmm6e7QOGyxeEni9NOKPRqpSftAc6FuG2wX2ON6UV17eYPzGOgQoSR9PAcnmi/d0M
Xma/q1aO/7bJG14f+WzC1uj3JyEf6uq5kuiHKtci1uKZyfmjF17Tnt+3CrCJnyIhQYw2p37Id0tf
fM2dZiVT2uZ/ttjFJya8OziML/2pa8hZZzn8a+DDHXS7v113TttfMHYrt/DRCdAPyArK+Vyy7oFB
0prF/pvq69ebPkGMvzCCLq9v2gqC8kXwuWBQOGZQc5UNRbchWX5f/4jFg8yHvigm9QAqQOTlIPhR
zN0T6/rD9aEtS0CM/NNpKDNUSY7Nqs3BUsnA8vZcOisnbdvgxmbLgySSyTlvOstjmeebPAflhRz3
16dus4qRehJIFrc5x+pi6r9EWxJQWET/3DS2SWc566lnwJ30JzbgDJhM8d+SF7vrY1usEhspJwlz
UoqayROZ/buBePt5aiEUMq4khXNa+e+tEL7xZ1DFknt4tqthFhI8Z3n0oM+toHx6KXpU5T3+6bZ/
cY65i9jlCVDOnOAoMqlOuJtKuyhF8W6k7BCiGP94/SuWNY7PNrz4iuPzUtZ91J8y5f0e3fmbrv+6
PrIlN5h6fzSHnukksQqSA8JJOXqjVMygozp+LvtqJQBs0zcSUC47d5gGDwHQgog0ql/mUd524nnv
J7iwjF5oiLIk0jP6X36Dy6VG0lF8xYfOrviRDxmBCw3bpZkyR5xK50tTAsCnd2x8neo3Mf2ogjUa
I5t1jABugLPPlxJnwgkk3SDyrVAf5v7b9fW1DP6uknhhH+zrSsYKiW2uO/D/HKN+7QZuG9mIX0lR
w6c9Ro4130Wi3tTR0/U5G2WT/93tUXL90925aGfVzZk4Ja0GfU25x430S74Aq9sBy8FRFszIoaxB
Kv3CVXAAUmwfErKBrOPx+gwsucnsl3HHwM1jYGJPNQmnvd+PufrBFYz5BkEY8nr9I5bQeycnvVga
Cu1hEjMYcOn5RqEcq2IPICb0SCTZ7vonbP/jvHYXn2ikm0ycUnHqS7GLesC3cDYa1W2PPJCX+3P4
SiLlDX4iThCqGrpTpF/H/N/rM7cZx9iQ3SWWbgcIzSmUzYMIq2OQOGhvmFG9u+0JPzoXiC6NEyoI
v7cd6U+DCMlGzRT0RGiPvD5/W3QYQY0HAQ2uVNzEXDo10C0BXGIU5Xh3fXTLuobGfQCvwTRDBxoM
746bOPuXeT+q5bZiACRh/7SL44+TLjqY3o3oPqy7w+BMK3FlsUpoBHbFILVGCAJ7ALFv4UG8uZpX
Lu02k5wd6cLVKxnEeuKxACDL23TLX5Hst23z5bq9bfM+f/RicE/nihQC9pbgshmhJYLezJU9xuLo
Jk0fqFrzwC1hknJ8FeIeqibonqYbl6iVD9gMYwSpq5CxeBCJU5aBLgzQGy0+zaReufjaLGPEqQhb
SNrOcBYK8fM+rx4mqVauRbahjfgsmRYtiwNMXLQgVGtAq9pyNa2MbjOLEaBeNWsCBjGkxtB7nFkC
xL/7VVK94o5nj/7g6BAYEUomWSy5wiNnMI0k2SrX8QGG8QKOphdCf6Hvr60A/+N9eNtCBEbU9tC3
rRQ0ek5D7O2SUP4t/GFtkc+T/ujPmGGbCXSPzhrHzzx4A3EA+klm/lqjtzHQ2Q+vlD8CSO1ti/LG
p5rACGahPCfuk1Kcup6fcogT1at2ssRbYITyzM6F1BBDe7l7Vzg1dFTc+xCsQ7SMVypsFtd6B0hd
ZIumL6mnKg8hDS4mdNjFNehOG+dwPRfZRjfiGW9iirAcd4FB1xRaoWRoPvsoRW1A7OSEtyWNd0Ls
i7+g0a2UTYMUp7F03E1Jxycyhy+QHRc3uqsZ3GiEAZNlhWVYWIjmg0ruCHiEd7fZyAju3iMiCxou
TrFXgdPOTXbY07xNgf6s6x+weJHJMhiqZZpIgWgTdDz5oktJ5z0yNuQbR6wpuFny31kB+HLTwXNr
5Y8LjhBialx/B1CtKO/aBXRqK2tg8SSz6j8ucg5QNcdGX0GxEbvnhsTdHRmDl+tGsvwBs/SfSZ6J
qh3EaZbFF0f0P0nfrKUky9zf6UIuHFQ1sx8yaCqecLncDhoytXWIjvbbZm5yDziZJPHCkCQAkAfX
ovd5EOPKvmPznPMfuph4pjjLZ8qwq03BHdTOSfeY4OHAB6HedavbLHNejYsPAL1BNRsQWdJxd3h4
giIDqJBYd+PwRvqZHK/3czRNnXQk0YJIwgr9Dbwv92iYLv+9/hcsjuMbhwpWFizK6pmfdDgtz044
FQ9ySaIbRzdST+JntCmYECdexf84kXxC68mNu/A7VvHC+CCViNEwViP1x/RvXiYPY1/PK+Fqsco7
OdfF2GVRO1DwglPqKf63QrcC9xW/cWwj17ijirswxqpy0UA0cNIgNNr7gSeXp5uW1ITouKwuipZ3
uNIn8dGv8q+kCG7bbk0cHLQYdOtTJHt/ao8q4d/mOrnrpPPtppmfsX+X8VQ6QT17HQIWdYXHJYpO
UBVdeRez5AJT+LsLRJ0XXg6jNM19BLbNDn1zPRqcFAQlr8/ecg59f2K5cJoiqGIHRIn9CUT3lXhc
QLYi0HbXon0NWFOojNd5DlbWfGJotbv+SYufmnicGOA+tLoW+FdobBu6MPVl8Hzb0Oecd/FvBmcp
ebW0oJHLBXr88Z5O9Y0XSBNv045lHTj9gjODi97k+Adrf0Pc5rb4MsE2kuc1qwguYbJtvuNlYB+y
7O26TSxOBCzpHzahqq0h7KpxVg6mNEhAMk+a6DT04mWZ1UrSty2pkTLrsJmADyT4hp9/KVv9uQWp
xvXpe+cxPrhcmM0VdShlN5Y4hSiZ7Rx/TpUs4DYgESyLV6ecXrTHTyC2fdEROB6A/77t5fgdWHTh
SyrnQZ3UyEilFr817eSO9YG+7fz8zlJ9MbjDWD+M8lySJFBUEeCUrxEIQcCSlbi2rPq7NS8+kFBH
U7/H2aoR8xtwbve8p5Bx0X9343Bb0eG9K+biEyzwp2bkeP3O5h4Ku81SDmkRJ2LlTeX9HPvfhQcc
+k/HxSEibJfz00EZTym0GvbtWCQAWGZ6j0ZldmYnno6t36htPCWPQGcfKAOrXrzQLfqg75eI7ZuS
/kDT5i4YlkenRCmplWjabn95nXxwg+WvZCZHsKZsO4rOeS7v5hncCx49XHfd8+b40R8wNs1wmiOi
W7wKsVKBaJLgjzx4+q9zG1MNVVzNVvZO23eM63cpfK/3zqdRSmrQ1oNJtXXuwNz7qeodyB8x9MyW
TrziWLaPnR3uYtVDL4vDMcBuipfuBNDv5FByZ7eM2PuGIUWr/zdF2cpZ+OO0EppIMOHkgwp6V5wc
Udz3hfg8Uuev62tz3hE+WpvzJy/+hloGr80Jhp5dF9LFBIok7pdB5jdtRJCE+nP4OunHGM/0/JRU
6g1E1E/+uLbHfRzZoQmFcfQc6AHsIScai0992X9tWPjqoDHToWsv37ZPGOl8kjU0s9R5y8hcEHoU
NGXa3SnqfxnqtUcQ29oaV3DpV5VHe2wZw1TeAfmd1hC5ub62lqFNNExXyoRMA55646Xau1X3OEZi
5eJncZvECOlpkQNjUGc7zSOaEgOwGuh2Am9CvhLKtqkboTwkqGbRBVMP8W4QeGqf5GsFb9vUjcB1
oADLkwSB24v+Sy+dLeX6sQMz0G1GP3/2IqASPgf+EmCbDpT7WoTuwxJXKxuNxR0TI1Y7OiJXjw0/
1VnyY6y7Y1GgXX9iX7sufLs+e5txjHgdJl+z6nxIGmV2F5S9AFdycZwWsuI3tr9gHMKiqBMNq3o8
Z505BKJuAr2f1NBjaBv3KanW1WY/TmuJEblehuaysMeWU8g21aN6jEO+cmy3mcgI2CYQ6CbNBT91
InhIcrEFj/5rkIWfr6+AxfNNzOYYTWMAihYEbcTzXe9HYAHJSXS4PvrH1xwwj//pnSGf4mEsfGQ0
rr6OoJofhwIUfuJuAmEhBFTmlR3LYiQTv4lzqhdA/JSDD659mZP8c8WDu7pxV86ktuHP7nURZAWI
NQogPQQwMdWvppEgLw22MnKDlWuIxU1NBCdRPktAX4HxS3Wfq+lZj/oNr3Nn0pb99ZWwrbMRzMSp
x649P907UwF1E3/XgKD0+tDng+EHe7qJ/2IxrWenx5tf7/RnAYfpgYElwCmcpx59JV7nHXNe7ob8
NtxcaILCdDaAASWacfPH23fbq6eucY4SmsVCyDXgpeW4RYyAbqWKZJYjrTLQ+tSxc2Rj+YNk4CLS
y3fqLDFuPOXuuv1s3mVEeFz6IIZQWH2nlRA4LZ+pW38VcbGyLVti0ASLgX2mHWmJg4v08p1b5d8H
HBghxfMpD5wnLx9vixETN5aDVBRsEbinMw3xIw/MtNC0bv7RpLntMSw0oWNl7YCzppP8lIHkSefR
j0h7zUoEWsIjNiJcu5D/WwpgAZe+G8H16sZQW6YQzFh78LGEuAkVo5MfZgUP+UmGoOcDdqYfguck
ZEe29Cs7hcVnTcyYBltnjOSEB1Rd3sllTr2GgENT5btEU3Ct+NWDKLyV1z2bwYydu6gjsmTYnE7Q
VPkUqul0Fp2/Hg82UxmbNvA34IOqE5iqqEEDWCxg2Kz2tOefAh0UK/nQEnSxEeDZBI70gUz8RECc
TKIFFJjyMOdrd1Db8EZMtyET4RACPIZOsQNRzS/cdRKUApeVg43F/CZ+bCHj4CQdbKTa6N5pmkfI
LByvm98y9cjYs/EED41ZQfFuW3rfg5z+9ovxYY7BEHF9fNvUjbM2yM8UMPlI3zGNiu0CJtcNaLbX
xAJsoxuB3ENLrJ5d1p9GbzqhoPPFR8P+bRM/G+ziFBDMyglEjD0h77DzO1SCLxhghRWvt5n9/Icu
Rq9pu4wVSvUnUUyQ2Mn2bMqeRxK93jZ5I14lQgdyDQ5uUHp+9bL8Dqint9uGNuPV9/0WIOf+hEIC
GJUDALWT/W1DG1HKElSMlxBFswrlj0cyBOAXC4I1uJbFV8zuUR9yXP4kO5q2vtjhanZaRLhyLbOs
pvlqrcG9I6APRVMPiONALjsaOCCmW2visuzp5rt1wcsQ+KGRpv3kfw+59zSjVWGTE3Inc/ctcpi+
MViNPEYdDrLtWiPP+M4dujn+HRzy7fraWkxkguWmvolxcEMGZgNIwtpy60OBswpWgtWyiZhouXoQ
S1sPObKYN79B6vVLUoLCKnc/o3i24ve2P2AkMs/tqmnwkQ9QfP1VBcVRD8VD5ceH6/axeGd4/mcX
CaEHPCKbHTyE0+AsLAiG5iRa8U5DlfF/SF5w/f45ti+Y8IE5Pd9Xq+rvpBsYyFp1sPGWHiAi15dg
Gh8hccD7x4yN3q6eIfmLJrNDpEJ1d/3/WSoMoQmx83ATp+jUFScosd712vkZK+hddPqeCQaqN6h9
du4PEXafzuiypQu/X/+uzTOMTAiGCz9sRlzmcv+pyL52OQEr0NPorj34WGIzNNIhCRX12Ij9M2/H
n0sLQkCaVc9gdzwsAfuHCLK2kdr8z0iONPfmqufwPxqru7GkOznF28lbe86zDW+EPoGuQE9j+F+U
HWIUnzOePGtPrES/ZRVMIF4BSlIAWgHGcp18G4PQnAXVXabEfezf+GJrQu+SpMiEhwyG93/Qyfkq
CO5QMOPbWuc1BDXDZiVQLYYyZcnzyOcdbVFYxWPWg5R6r6oy5Y5aqcRZ8oAJuitpUatAANNUlsN2
Is1hjsOVo55taCMNZO7ISC4RgWqC+KBkWwLChOtRZjPK+ZMX2QvnpNZfJnhPTZYjgTRqG0LdO1q5
bNombsRw40d5y53z0lLwp7mNo7cgeruNtyQ0UXYUtHIDb5Eh0BO87WMflJV8JfPa3N6IWTwz12ha
RN1/ETQOfzRkXH74YCIa38IaZ73ZDYN+ZQUsecgsQEfA/eS+L2haFhMqcfW/Vc1+ZnH32YnUdyXI
8/WFtiyFSfjAwL/WgoiNpqEDXvzoEENg7/rINhcyElAWTBlYPLDIlLMvgyYpXSAnEmQrzv8O5/jg
3coECxYUJIthRvFo6Af7MmEpOAYfmjB7mDsfnP3zkw+97SrTnwR0CYdieSmi8j5c8sdMYkdkydP1
v2kxoIknzMJ68BcPNSvijvsqUg+glFgZ2uJtJhoPO6zKOol/2IAFn0LpqvD80+R5b6Tqd7fN/vzp
izgnQ6nqqMciJYTmOJzPLwMAArd5wDsN48XgeVFQrYuwO3G32NZgG38eAxZ/y2a9cgaxxMi7QM/F
B9D81vh0IvzkBG2w8We5o0n+kLntXQRcAMpx++tWOt+dP3I1I1/haaycZw/1pYaASU673vDkFd2c
b2pPcQmRhLhnWxlCR6Pvw2wlAdhW3ziIlFkPeOEIuN4MYnxSsCOO8ug2IJ+IGm6rHrwr9l3Yb1At
z6nCu7se8WeGACsfC4h/XreaLTKMBNCVPeT6JGqVrY6D34XrKgDONTRybxreBO55AfoSCapDIE5P
mlcZogESbIDObYHxrkp1YZrJ4RN46lHpHv2luMcN09lVTbmq7PqxQ5ngOi8otN9HuJdNePt2eJFW
9U7H2aYfZvTbVbeVVUyMHd6hmQYDKs4HZBCvkgfVDnTZbr6JwN6/sgreO3z0g+Aw4XZtFOSsLWl3
6pdxuasVr98WACtAAinYNs/KcE8gxptvJjTEPgCeyyEZFUZ/Ow4BSSSA3ptaxuGWZFTuedEtYIsm
EMb262YztBOuMw3193rqgt3kBgK0muO/TVhUdzW04dIeuI1NGS/qDW+B+b6pp8zdOMUw7VDwn0DM
mRU7krTlsadOfb8ofwEl+NDt5tzNt1MDCks6l13qSOCJHE9N0D3p1YH1tdhO9Qgm77qfwbBe5Vsx
gNFb1t1wnMOu2YBnC2o9uH5t5ZidpXbyf/Jkafdg4ILQOXikt8TpfUj9NS7EIIoSinVghc1n/r1v
VXOMwqZ/9Iua7Qs1DaD1HaGIw7tig1LYDLk97u+bIKufWggF3PsRkVCtFt1+ggrWoaLFG5MF3/Y+
tMtF6Gegc+UvbYOeTVdCAcMNzwS0PsTcQ3Clb5CEu19JEgbbqOjzXddByFK2EbmbGUhex2SBoGwG
TlMA++8jEgX7QIS/8iQBTKKn5ePEPfncyLD8zlvK76a88z+JCJItbY0vE3dyTqIsq3v0NtM7loRf
/Xn8nQlGtjqAQH1AwQYyCYcfOgftURyk81sNpRe0YjX6NQ5w3u5pvYCVFsTWJXPPEswk3ztjIXc5
9dmKm1oOIyYcDsS6JSCheNBx1F0d0G0EDeuIrVTaPx48MCFX0YK6a+21NO1ivvHKHdgtNlSvQG4+
zqKBSSzH2KSTUXZxSpDhoHOJY74H0qoVu9hGP++sF2kuHDKnJg0jaShcuUsU6KigiFbflICw1H+O
Xqoxy6FOFKdgdlb7vMjyZwIut2PBu2qlkPHxLhmYYKcpIk5cEx6njcOKNHKG5tg6YCoDofqyjbPw
NjYRMBb/+VeocPwQF/QoZVASSCJnrzIHmhQ3PgaYgOJWSB423tKeNFohW8g6OK770JbdyiX0HX75
UZI2TjBSLy1BBbw6dZUjX9yqdE9J4PhpOLbQmsh7et90gDt6ivh/gSY3uGc5mf/yhBp/zgXhOwhP
rIH5LfVmE8RZTnqEgAweP+ex20oQyy+dt4PC1aaY2HYum41AfAJ1sHKMsj2WmZjOmnZtTyt8T9Ub
55t6TOpN++K/uN1G/OWcIEbu3pQGcOv700XAKDqMZY8PcYic9NFnGRRb1J9vitTwP21FkE6O8TpB
U5cVyVMTtf4zXgGjlSzzcRiFZlNRC2Z+mscYXauf/fjdbX4OlG94+eums5rZp+DlVV+POafpUP6U
Z3XpfI1G9OPcG5qw+IxpTuPsXASACqN/3w/YQyHwd33aHw8emHhE2grGiwXs930b7yHoG2d3CV9j
Q7ClXv9PdylpkmjpDXG6SL7J479j/fu2WRuPFGGm3AC0UHE6YA2hPFx9CXlU70gkVxz9Y2cJTFou
4uBhqHXCCGk9u2vGbMsYv5davii2ErQW25hYxBlyScLLoyhVvsRxNUTHgO7A43CTgUw4Yt7GZRgt
OkozrQ884/cRelB6GT1fH95iHpOSy0vQVOVWGF5xfWDjfXiGSCs0utwEFAiS83cv9mw9Mp4ADRSl
xQx6zgo6bpskJL84+ASozg50FNC6qYu1JgtLEJhUXb1PmNcqitU+y3igNa07uFqCQWRw1prrbBYz
Nlc5s0COZ5UJ138awtc6r1JPPC9tf9s5JDF2P62B/o1aFaVt8EuIYpM5dFuGr9eX2+arRhznoWDe
UkJgcvZAWA0qfHdPvXDtfmUb3QhmThyUHxRGrxai98PiJ1sXuXQlEmyjG1uWgxdk6Wu46lRED51i
37olXLG5ZWgTmTiERVjIBkmi61rx05nzcdxqySA2eJPZTWxiNWghp9GL0hI410NUly3US8jaudhy
YApMSOJSJHHpFg7Oe9WProAS2+htygCs7UhFQfWNQTC2qdp/Eupv4t5PVVxtReWsHGpttjMiPKmh
PQO9hCiFanu4mca4g7wVRKVvs9w50C/yBxVxxzwIKqQ6Z0mxacIxBO0yIF+/bxv//K8uxkcTN0EX
dx+mbYLKJwAF+Sq7mSVRmFjFuvPQ1dvVkMzS+R5Xic3UgOJ+Ibu+Lm/0KyOcZ3Q3aPTDufArWB1H
0smn+9sMY8ayV011iwp/KjL2ugj3RTRrHmNJ0sQI5KYt6ooX45KWiiN3anQPL3TX0HYtD1k+YMIQ
42DkA1mSOS3GZKspmvnmRv2QZbJyprCNf356vXCaqunHRTTFkg7nQjZkRXN8QSTJAah1tnLItYSV
iUBsKzb5ASNTGqv4U9w2e0ndlaEtjmkCEOeCR6iHLlOKJxfoUkEtBkpi6GKChDVfeey2zf5suQsL
LZlThX02YfagXd7omX6Np9tAY4GJPWzxYJfkeP9Kp4gX+0K00LsL8aZdaSfZXXd+ywKbJEVziN6V
MhpU2hbkC4hNduXEnsfsNnLtIDa2eHQr08KBpECqXLBODfW+LbKVjGBbWyMjQIvVk9jbdYonR4gk
hz8Zze8Wlzxmc/v9unFsa2tkhg74kNwtKT7h9Q8JRMg7aGlfH9pid1MyKPM5al/SUSnqCTsiizSJ
ll2ulhWvtAxvIhnx2qtkORZj6k3f2vpzGPobJ/py09RNKGMHhs+JeJlKFzBGuwCne0ofltXbncXo
Jh8eC2e8NwMQA5fR+lmgb/VO9slw2xXGJLuru6CZgsJVqe4J2flJVe0DvcZcbJu6kQtqheNByUaV
yqg6OKK5z7W3cm6zLej5kxdpJmbhVCZdPqZAX9yhcyUtSIykv6aFZxveiNMxEHkYiW5MRSPrTdj8
g8rTqfHE23WXsRnGiFWhJ1HPKkaWIeHdMEA8TufP14e2pAGT2C6hY8KzEt44hR3wo0U84w3wreq/
AsOQrBjfNn1jG48m5g2966m0iSIOpvE6h+hcMu2u/wPL6CZkrxEM1PHQ7kzL1nlemD6UVfz3bUMb
2zcBK8oUuUyl4wJNGk5OyVKvLKnFY0wgXcTbUeGiotIBd4cpyg9SofWxXuNDsw1//v3C3yUr5kk7
2JfCHpLsxBFH0KT8nFAfum4Z2/jnxbgY36tZhp5NrlIalSAVTLbBuOvbfH99dItThkY4tUM9RAmq
QqkTHwFAaal3V1ZAw7K13ibb9I2A8ts6hB6TRg4u/bGHHAuf4JNlgCISSk9j/HL9f9hc09gAJwgY
uR1VKmUL6Ir74FC3a0x9tqGNmGIqpMXSZENKK75FQezgQsjvplmbKLhsCfjsd+GQ9iRu3yAAFN+H
E46vt41uxFQcC4I9xBnSGVISOzcJQUQxdfPKxm0xiwl7I8XIFItK7H6Qa66T4FDl5dNtEz8764XL
B26Y6EDDLHqI7wIqH0CWe7g+tMUdTZ65LmzO+hqOTN1q2Qro3oQBJLdVtBKsNqOcf7+Y+VKNmRfo
YkjjH8m4D7obhzWilOAaSXkNogdvdLYRYSkkbV+vG+TsDP8t7KAJ4M8ZU8JIGeNVJa3I96UBiFQO
n5lY8HS/7DIZbyChsvInbKY3QjQIp9EtatgmHyK+y6aSp+7oeEc+3pqLAyNUmymG3FNNZNqz6DUU
/aeh0D9AlrF2iaUfG8uEjNW8FuDJnocU3aBHiI+OmyqJdtRDHdypXiBUO21nXd0JN7gNBBeY6DBf
6oCCHFGmU+OnlaoeSQD1+W5NLckCwg5MiFhREFaOeTOkIoEcqeiBwP8ad/7WxbOLR1+4627qCWru
dbVx3XYlCA0F3//hz9F48qfTOVMAlZ6CDWmosp3M48MkBJ5i+qNchn0RBakql02WiIc2EyvftHif
iSWLh6RPWD3INE9G6N2WEEyHbPltJGCBCSSLwKLgZwOWKQMApa/iPdio9tcD1DZxI/b1PIPHLWYS
OE4/PLpOne1E3ww7UrVrGiDnYv0HOcAkdqNOi7otCH9Al8iCkwZ+/Wcrk7rAPXgU/j5g2RhvAoFq
wcrOZPlPZgmXgi88g4yaSKPgd95Um05wVBxua1oJzIJtLGOZlQyjj6TvdkMGcPOQuGu1AEvCNDFv
7txp9E5wLPWSfAMPfbVp6LAVMXsShbhLnP5hCt2b8HWByVvXgALbScZapq0D9XElVLx1GbuNCyQw
AXCVA6nuuEdIQMTA3URxovdJqW4TNIQW958xDiTPPDCS9GkNhRanIynowg9F3ENAOtC/GEWqXDyA
fHimVrzKsvmaoDhde125gKk5TeL+3uHsYR7XLrW2oY2EFSRBAlqHDkPPya6G7JcPkcab4tuEv+Ep
FBsU4FxpoL97S7jNgHdaijXeINvEjQOJOyVQGXATxIJHd1k87WQhdtcnbhvaSExz051lNRaRNl2e
f/fdugBPTe3+fdvoxlbeqc4B0TSCWHgMWL36mE9ryG/LxE0kBOuLPKd5Df73xh92YZdPew/saStm
sW2pJhSCn5vmggXgwg54vClAazEBbjnc8Owuo6caurTi78krD+Esb7v1m+iIUjdRmbkTA8TLQ5kp
a2v91silcVZObrZilgmSQFxlmQS8JiXiOxuc1M/9+5rzo/SBuGmaFy2SIzjYv4N+6VOk1EahqhIk
00qE2NbrvItcHKqLsln6MSzJcewUZIC6TB2DzGmeb3I0s1VzBsWNgv5YfIyCeDOVdMPK37eNbASI
O5ShALRxPMq5pgfwc3k7dNm1K+cCy1nU7O8AWKgneZSPxykc8DII0gIv24TxQxbXGy+Wp7L+PKz1
IFn2a7PJo0ukB0FI2L1uwZ4TCXYALPvJj9jX65ayjW8Ee6219AF/Go9lP39t/ODANXnmDs1XPOjj
8X0TYEkdSG5wCVtFmaKgeq8eFUerE3hQjrf8Ad8EWQaQgQv1ROGYixp3nSOf/RrCFb2oV67E543m
v0c031TrbbJidOqJqOMwRI+l/xktT/ehJ7aZXikZ20xk7HB9w1s5t8F4dGq+9VixOxef0KO3kkJs
8z9/9iKGvULMDjDr6kgBq3brFE1WG1U/cLIy/Y9zhG/CK1XvNWMYz+PRRbWvliztXL0Cl7ENbYRx
VINoseg0Ai0R917r7UFOsbvuNpaLkG+yynGUnfyiEOMxaNovIpKvopJ72ZyjOe/Etgv9n5PXFDt+
RtOJ+rZSoG9qLtIQ+HqpuvFYLNMh8fhn4S0r6dTmR0Yoj02FxwTAPuGo3ic/z+ttEaLfLOq/XzfZ
x2nPN5FdwE2MeNobx2Mcz4dp5Fs1/xgj3FAd56TjYQ+MNhyrWOnXs6y9ifQi7f9R92XNcdvqtn/l
VN6ZA5AEh1sn+4FTU91qSZblKS8sWbY5AOAIcMCvv4tO9tlJn93Wva77cquSSmy12CCGD9+wvrVI
3Q0Vn/NlMnEJ/08NxU8VrO1LlNc0EtDAcCx9W+q06hxQJw0mHUbvtR6RKytxCfOy5qboByLm3K0X
K90aedy48VKoXXz58VJc+4KLMw1Fmhn94HLOTWUlq/Vxbl+cyn7laFyb+f3v/2IwSKA6pI7xcG01
YJLnwCLQ9Mfj/vfhrn2J5ipGug0+x6NJ/wVE+JFBk8PeODCEL+H0Wph4xeBdagWPeoCCBciE8gZ5
jkha7blAUXkk7Hmk5JVb59ocXWTUBjRfsXFtsYUaEut+SOxqe8Ve71Hav7lvLmWCG0bKmeLfPHQq
9KeNbzt3jmfr1g7svHTb1Mw/lwuwL3FetRsiZa9wxBzjZh2Bdqpg5YdevVbqvLIQlzivVm4TeHIr
7NLSvpu8JZqGN9p34B+9hqy+9g37PvvLVh3aLrSnbl+GzU8aOPycTZEfkqgcXisGXzlq/v7Vf/kK
op2maxYsh0T6b1udnKrppNfX8JPXHn9xkjsX+UyKomq+WhxNvCaapxePvpa9vvb0i6M80nC2uGxw
JZi7djaQSB+jFS1JPz7N155+cT0Le+7s2bJ0bnlebBwn8tgazYt85SBcMRaXbHNkGDdI7sKK9gNb
48Hy36LtKduoeVPJ/qalwcuPX+Pa91yc5bBsPE5LvEYYjp/9wHoMF3O2w+EWujIx0/0rftK1vXpx
PfsCikedwNeA558Gb3x7jgb/vAZff/wWVx5/ifIStDIeAbVQ7jpdNLN7wT7W87FtXnHFrqz1Jcmc
KiuPqRU7KZBFNNXjzocQl9Nrp+yKPb3Ed5Heq8apDXRe7CIdgdimWHLXTn88N9cGf3GGq4B74HZE
jFB6XgdYfffkm/B+csP6la16bfj7F//FSOzBv7+MGD66WA+rsQ4LXMifG/vFEaa+ba++5yH8sIdP
o1slSlcrkJ+vkRRemxvn70N3tKPQ6u/ovLd8kpVBb5+h0jegV5K+pupwpd/f9uy/f0eoTADkKhoP
h0nvq1CYob+v+lAXMaOzKN6KhjZB3vNxqQ5eYA/ozeysgWSVT8oqK8AVsCbS67k6cov7FeBz4VpE
ilfuT7ps7GKamcA9OC9iwl0oXvRKH6sJMTC0HD//1DJeKkPO3GKFhCxrbnr5ybjOLWvRV2l+rlRh
s4sZnjvHrXybT3kzCCS6+s9gSDovQf1zB+gSQGOMHHgAUHjeeIECP3b5wt0mdRfy2kV15QCxC+PY
kbJeDXTT8nWG5Kvrmh553vK1m+TK0y/RM3oeukkNmPzFs1dgwFsWacp+DolvXxJeadRooPqGsRes
+kjUcuOM1uHHu+bawC/8m9muTTW7xZhru0xcOB8gvP+pzKV9ic0J4SBTqrBjZutN3WgRhwyFgR8P
+4oLe0lyRZZesBqkETmj9rPQb1s23SDrk5V8zoLaQQHwNbD/Fet1yWQ1Y0HR7yx03oRuewohgPUV
EgfBErV0+jldDPt/EFbOzJvbdp1yrx3SkvMNRutV2YorK3yJ8QxmEoxNOE05DSFjtjDrhmPikh+v
w5WHXyI8a1kyyNUtU86JTpcARURTjsEri3wlHXAJ8fRKR1eyGGHU2+pg2gJeh9fejuh5iZuyuA0M
68Bc5d4JQn6OhxbN83+/R8CgQSRwdt8DFihM1F2nnoeG/1wXqH2J+2waWXFK2ikvsd43dTNUt+WG
O6cr5uWVU3dlv15KHOtwAT0v+PoBYXhXV2UUlv2B69ectCvrfQkpo0iREEXYlActOE+Xdnop5v61
ZrIrbvIlu5pTQzVb9DbYAxoZM+99s4CfVCTgRai65x/v1yuz41544vASrNYM+Ioi9N9XtvcF6j3v
fRdS2j/3/ItbplQ97VuD59N1PbJOH0ALe7T1zyGc7EtMmbfyrmNgf8pLiqXttQWRm5J/bsHl/8qZ
u2JYL4nVpOfaI1mcKa8XLiOXNS82+i5cezjwZor9NuzQ4O793GpcwsyUs5ix7t0JgjEoVO+2b7YS
Crjljxfjyma9ZFcrBjDz+OCEzIOyruE4V9Bv08Nr/ty1p+9b7C8eeTU6HZrTMVOttiDvZRLZjz+X
+7lUM/U6qwFjAQYe1uJQeC1IDL1Xkp5XDoBz4YyTbq29TZkpd5ffOVrT1BxV9U+WYi7xZmwFsARE
BVMu0LEv21twiPjrKwO/Nt0XJ7chFe89H88eiMfuWrS3wDu3X/NVrpieS3BZE+qAOLae8tGzeB8J
0c2g0+inW7/ZmhtaV8UZnWvVz6EZ7EusmQ3u26Cf1JRPTnMISvvsOK81GF9Z4EtQWcj6YasH+BJG
yC52VXdXBNuDBG3DKybuykJcosqG0YeIo4I/wV11UPOclK19+KkD+z+gY1SgjUzg0aBsP4raSeQq
XyG5uDbqi9NagMTAzM6MGbfC6lwQr84cYXmvDPyKp3IJEdtR3CB0JS3cIOuuLIePkEb9UGrkUeeA
Hu3O+zC1/KMMVPBzp8G+OMZGuuFIh6HNwWxE7EgHmrNIMo+/tkOvbaOLcI9ZW9sw0be5bTfHdrI/
+uOSVc329OOVvnLeLoFWUtnjUPBhyjeZuoMVAQJ1opuM8a1RML+W+vyOdvo3me5LjFXVTOE0UDnk
pQUOLfFlrcbHsocCbK/ibgvPJT0JlyTEfVcGT5y2KUhQk0LoxO8/b5LfBpabNAASb69qdVx58Utc
VseprhGBrjkyAT2PLEc1VtJww8B+7Y7SxN1UUfXEgkK8hgMNvpNe/5tp+B9wLTmgN5CHfd6iT9N9
glZzdQxWwdQtou2if7v41G6eppLXtRMRe9xEE7Uo2wsaMeZhWBHs0zSqqADLcnvjVoJgmZyg8x9l
VSzhLsGj6+O0rTvebxJz8zt6nnVwEAF1ghRkUAwtFFSq4LabhlZlnIC+PaXLQIZvqJWBWo64qumg
iVmEYKYqmYVE+4J+i3gjJWof1FFlmRfVVAbZ1rXkpa6sbkXqVDte7kC3AxxFo9SQgkZtRkbdOjpl
YnpkcyFu17ndWwh1z9/MCrqXqF4ag14OMukNYrfT0H1xCC0VHlPtAYV26r4+obVBBCcJpv/trZ6X
snsLouxN52i0DtpbvQ1ijr1ZICysBjDGP/S8L8qHwjQTT3mHJp2Yl2HrxeDy3yl2SS/dRPDBnU/w
cntzQHWtRgi5m6XfQbXjO3HoFGiemLvSWSOmx7l5B43V+VMNqnhy0zJpIJaoe1Sy0GurIcJR9Oj5
nsBz7sfrwkwQecpr28wDTZY4FXbA8IXF4LKIDi5YbTrBQQ9mttpt49perTppRNf0CRLrlYyCALnw
uBwKz78RoSH9IXA6Wh0qGk5eEmLiiqiCJ7WljSiaImHaM10cVEHd5xpAoaKPZshtlscJIO0g05sq
AAHonaBNgJ4d53gYNnXL2MLsaFB170flSOvPBDSygGw0vrltOlRik8KWNn1rawGR+GKpOx25YSt6
YFUtoOdqzXz6wV87n3x1rH6uY6tpQ5OIyW/cbGvHKohg2EEiyFZjirhrOzR6Me5PdspY7dlxKwMH
O9Rb1iKe59Fs8WqqsoqUz9D3MbYhNs/kcO4lAeHh/LQZv/KjegXWB90tLBzBw84qN+09rUzek22w
YyntqnloNVD8EViuh/ngt8sC0m0+6vbJ8gahRARQFRG5oUR093QLqxXMcQDkdl/9OhzDRAEQt6V1
40Fog65oOwQvalXRiHelfkuDlntxMHSrn8jN85oMrBuGRGosN3bPqgX6XTGHiINJQS+66C4SY7uI
m7Z0Aj+zQPsRHFtpoe+4CIkHloK2xv9vAt0oN9PmcZIR3vYfIMX61htoagonRGhB3OHki1lW71Qg
yie6uNVnQ1TPP6o+kKJPG7WKjqfLNLviTe0Vov2GCgH1UlBS2IGO0BDneMdVOSCQitq5ZFUbc/DB
9yDjVGQJ0fnfaHrbe8SdD3zxGLsNpOICso4cAGsPC2neTcKS830JtsvyUEsui292CfXVAdPhyPLL
BGWFITFIAq0xr6YZyDVJUQ4UAC/Ox0IxCE+iX39mmTTOWn0yfOTDLaxt0MQuw1Z9240cxhhFsnL7
aIVeWT96HMcy3Sr06pyl34T8IPVo84ypmS88VsoRQE9vbHLh8jMODj8wsC1OUkt/Gw5iE1KC8Zyi
3Vv2lb9Ejj+24hZZ0xKcYIFfOqkNeRUvGQwLvXNjWcvzVDF/QDF5IKhVl+wWHUO9h233aIMBccPZ
bhG7uFFVbJFxxntTgg2xnt5wawxN2kA08lONjnUWe63nqYfV6diXxSMTep03U3EQv7SqyUt7A/lt
wtwmdgAIf8/dmYyxRz07agdoEvphDebbApde5wccwpe1dA7ovArFDdM+xCtwK3zWa33mGGxzU2la
Pcu+p3VUu5ziTDSW+AiBVG6ibSb1PWumL/hK/pluTvVi96Rv33Q88ECtZTxIa4AFh/ipZcACelR1
oE0Mt5Vuieqblb8RDif93VbWRseKenSMikIMIPjuAq88y5U5GTT92kiH5Ax2a1yc/uqZ+daFIN94
qPttaquIK0stGeR/yuHcdiPFZC24u2LTQDkpGjo6OFEIpg4dVXwqwrg1fU2guoqenKj1uqmIh3ID
eGPUupTH3t3G7eRwNfcRMb6GJiqapMJscTreHkIprC22Wc3CuLICG9yScPPXI+kcet4cvqI2Cg4G
L17gFzJIZlFbpQNIT3AN1MTTp2ktQYRqu0uHp1SQGxhmZ/JBu7dpcSNLDjMYFsgYJcOEazD2gG0N
zrW0BmwKs2EqXK8xbuSVnTd+6o0e6o/+VnUsglVjTdbTEXdQqBe7SyYjKI9bJxTjoygNGW5N6aHq
ZkFt0EabIxrJbhtiil3qsQiadLC6vokc4Zd1og3Xzk2NPgjowgLEe2+RqqAxc217O1h2HRRx1bdW
cxhAkkqjDvhn8sENvPkTg8nuwS7ZD2vcLS11k43BUjzMley6tDZtR48dkwU7GFv0gBUt7hIj5qM0
qQCxoVGg7E3Ea9VbMgdwa2uGCBzYWp7Jtug5lnoGNHUeIQkLWtBFfbSmUHfYHZ673tI+CDV4krG0
KCqCy/B59idmVQlgKLPzpvQQekSQDgidw7oalk8a3sonJZypiEC1LQkI7KVXo2W4bQ/rWLjrHZRR
wNwUtL12kjag4xDPoCpaHrYCQgdRqULMKCtAf/XGate2uXcMbmtsMin0Fld0WUQ89+OqDh14G6vj
6IMHJ/FU2+J+bfptTWC46u2jAFTSigkFqivGPpLgyS5nNHC1gyeKHCTHsLWoVgknARCiZDdylOMS
DYGLk+bXainObPYAjUCzFwD7I06RiIPRttUz79fAPEgQ5XgJzmc1oktUqg10q7rvT/CTLTsd7RGw
AZxv8R7tRGA9YXyZ+I0bqkLfCtfZ5IPB9Wt9I2oCOoJJ1uyCDwL45GGA2nBElYsikbGsmR7diU4h
IA4TmucwGvNNtw6yxbQu7Bpr7Acm8/pJ1Ck1EHC69yW44TLeYccg4UX7Mq4t0FGD2spamqQGFJpF
c8Hm3wFvbEjSUFL7mahnb3tEp7rjJmZr+RzTeUWXdAsOwzquQ8hkZdofaxFVZpmsVPhcs9Na1egk
YQUEcxPehUMYbZXd0XjR2l6TZQixonCmpLcjKLox0xZz32i5Oet56MqpPAi3afWh75XBnm+3QqUU
97WE4ntNWNSXKBAduFyFmxRcbeVHiyvbj7ZOQTLCN5J8YIC+qaz22dKlYNivkLDy+dBCY29R3ckv
QYPryoadkG6dnEMI5EJ5szWtdN/ZW7kms2PuV4UJ6WzIyurCVXdLDeAB7lEjvzjQ8YHqUFv3EAub
V7ubTgps525WwETcOR40uSNDhU1yy4WaWYbSBtfHegYpDfxEoliCK4u/NROdwxOqr4uMQluFNFFb
Y5p0teeBxrj7K/D3wnGSqVOvvbgDJ7LwD4FiKHQ2vdvVh3orxPa7gKggCASNstg95B23GUy34VpC
ZFAt9s2w+O0IETjZqSyAfrd7b9neAjHeadm+Du3sgF2pNl6OiGGCrV2pj8utCa1ujOzWqW8dVhIM
gFA3k7MBvRDUZYMC8OxeeilHg3gR445RRap6x9QRBAwCO1umKoCBNa7/1a58WkEKUhUkrXpYiWgC
gEPGxK8USdnWgFpITqH7ScjR+lwMcBKjrfE7K15DkH6eCg7V9GSBE38Ln5McwEWNPW40VylXPgj7
/YIDHxCoGsIbZCA0Cmnlr5E7VmDJ7fW62se20P5TNUEj5hysFbTMaSCG8K6EbyXoocJFYj0WPQIu
iBYO84Pn+tWOKKXOh1pzAXQSl+09E5arXrTx1zIKuOt5iYSVJjlS+C6YkQCThjcgaJ32xQy1cYDa
YBqgDa1wH+PIVBEAmfYQW6hkIkCTrYApnFFkvjG6cUTMQ7hEUQA/6LGBqrsNRmXOnxk85o9BxZcw
R9QyiliIfnEPxWYv50nP40O38M46wLpP0Dv19302i3nxD6XvkSpZg6YqD0HX9QtsUjmwO16SeboL
mRv6GV30tr0Jx5G7z21ZTV9WnJFv22yBtnnBLgRF+baWSzxsTtAnUwGGkEM/Al11O2jf4wcHww/v
GdnYnbv2DoxirZ1H0hXLszL12h7myXcRf1XIHCQBSJNo0iLX1Wa8122ZCW9F0MGMAfEWqS2fxlsQ
muVmMGPQxn5d9/RdO9aGnh29Qhiqw9VSgWO5Z31cNgt2OO7Ndm+39NCsnXQCTHwRWXTZZi6X7pSM
owxF5jvtVN91ZVfwBMxBXp96tKFFTiDSJM+Tovu1BQ4t5yRH29meHKDptxvgLDb6ZJfDMH2ptmkb
3tWCT34KpQNvOSBgsL17ODBt+G2sGUYJqDx1tqjZVuPde7ZG6L+IyvRvG8L7zxSiXPbv6+Ap52RV
gx9+6jbVLXAIEZbGTDQkTMOyq9yjvxDcrKKD9lvcWWQBd3JrKEimrLak7oMVWuQZQSOC83YYeJg2
U0uGE3hXNTk0AEHxbG1cz+wUlHrIiab1CH00aAEgdG/pGFtoWWzA7mI890wHtKrkxl676a5fEaMj
eGSyzzbDF408g+craCF6mieQouPWjVSlgXKFqqoPxgzDmvROCJC3VgBUxrY30f4ugJW0k8Jxffa4
tsTqY9wdaoEErGz1g6+bIcX/gF9mdjzJsyKoafgNIRlb0tYXbMgtEgAuMywzFY8rQtEFscFaVDez
oD7jyJxslsoc0PSFHx0Y1JpHU787aoE/SjuqxOZ87SF5Ot4MnWWbGwlDhBZzqw3rLfJdOc2QfW57
PkcdH7bla7NQcC85a9M/KnCBP7fUOEhnVGtloom51Ze5agKZu15J3vEGWuexNZMChAx0QwDcadgR
pOZ9A6gCvkok3UpmP51AXB6870ewOd6InoHukiinCg4+t2z4bEXZuu8DaMDaUY8wv0majVR+jfwD
IJ4TzEq7ur9bquLsc2AGJAi2edAIgZVBhUpze61TpFJoF61Csu2VBsorparLlkCMjzd10aFTCWJj
ue/LIRlqOseTbzOwaNj9Q9sZ7xCEzmvqlVeSyJec+SPtaUfk2OcrwqsEFKRoZF7VnwWl/3xZ/1f5
tXv4IyE3/eO/8OeXrt/GuqzUxR//8dRJ/PNf++/892f+/hv/OHzt7p7l1+nyQ3/7HTz3z+9NntXz
3/6QtqpW2xv9ddwev05aqO/Pxwj3T/6f/vA/vn5/ytPWf/3tl5dOt2p/Wll37S9//ujmy2+/7IRb
//nXx//5s338v/2SdBIphxfUDP942D9/4+vzpH77xfLorzY4h11krKjNQn+nT1u+/vNHrh/uf8Vc
wpAlw0IhjlPVb79Q9qsHTl4Colw0CfvejqqdOv3nj2ziu2jkCUB/4trAFfxzbH9bnH8t1n+Adv+h
q1s1/fYL+w5i/ldWlbGQMup6wf441/HDS8xAy0NS+B7yEFuok7Ujpx4cXZpspzmU5xCJ3XJBNcNC
oURtp7JECGktB1LR2NX+naisDy2oHLdDSTgSKDpBgzZYLI7GYblnIVZFsO/wJQHSPBt8fAwPY2zK
hjoEycpH+AZ7+HOA455toZsjURCpgZz8YT1sG/QBli3SHKFJuB6g7370KIG3MKXB5EPIfEr3Mbsy
0eXHwp7SsbGiwn2z6j7qqjkhoX/n+v5dUJpD22rw9SPmq+kD6gzQ7YC7BekZn7nocniZQwzJVxkE
Y9JpNfE+D3U3pcp5qAOCJNmEi4jEKB+3wFVYdD0sGNECepH9t0BMke0zso+mg6AX1ICAvcCLs/XQ
VsgXh9vBoXcLYnEtdbb/VVeiM65SQ7R/pgqWQwg0odnQX4vcZmh/7iuWBxUmfFNZ4WikagTCje2E
Fll0L97OzXqwKRxMCYEGvB7ZxHmxSbyvQMPFEZJlRwvDFVnbzk8FVnFrl0Pp/jE+W+OlreDOw2x3
9gbxCLyLx8+8RkxvnoBOijxLJU2JhW7WF2W5ufGnTNhDtL+mbMaoH7G2ZkwDOSdQ3MjAVBpvAzYJ
Nsj+uqNSaeN/wy2EVDyyH+GYBQz7q1oPktr56JKYYGtQPWX7DAhNTt9nMJjSMmyOBg2pKHV7lpP3
IUiFxJTRlsSlQAcbVnYfaLVhhvD6+wruU2D7f2zfAiGvN/3xovsCTWCzQwfcIRymDO7qwzqK476F
90XzHUxjqeLJQeo3jAQ8jf1lCZZ6/9j3x2iVLTU0ivDr6zJlXevm+4Ze5gkZzzoKrPdzZUUIeA/7
x/ZFoWCjK70X8M9mDF79/r7KAr2wBa2bWWfCd+/2KVs2/w50L5kz4byBTKIWUATZDbN1R7rmOMz8
3AVhJEuCbsDP7TLDmSNx5UOkWT7vQ1txYCjIWvfZ2bfb9zeX24EX6wmSyuelgHrlZCIRKMSA2wHC
dunKxqjqp2xClYgvKhvBqwGIabJYeasQHk40trs5YfOU/L5/tusxm9gm+9qO62c9RIXS30+N2ty8
b2m87xTZkIcWn4SfmRBswcBBOQXtYvAwzp5p40qoBzZNWejyo+ey7+uxTzINKWoGY1oPQxZiLUM4
T27Pzw1ktL+PEEw14SzTMNRPyPrlHElFZS8HM5an1RVxgZQi2s9ipedTChKaxLaq531a6prE+2ru
g1p6TOCmk708tfew7euwr57PjsIeYaFuhfATDxPnbd4d8evjPjH7C+N2zGTVHPfXpHJMN9uDwlYB
7Bw/InxJu2A9VXDU5/rr/iYNvnBczGkfYVON6TyKZ6Qw4UM6ueVv7+ElZf6CY2jXx8qacQAeO1E/
W4Obi0l8Cw1705dPw7yeFiTvTQhPB4s+41jvvymxelZnIXYbU7T7p5R9AElCXDXu3YDNZ7HtZNEh
3U/VPhP7BpFkAoMepm1fFpy0EbMgC37uJ3ISC4MfoBMBbRLwJB98GJsANuiIJMDBDbOmKW8ojlQT
YNBQhuqLLTEBf+4wPFneoVgbu1N9lE5zRh4/b8iQuitGVbm5W37ed6rpVcJxrgMxxXx7uy00Rsda
1IoX8AXF5brELWwluD0yoKuTVWwniXmdCMYD6+ZgA+9j7lGF4uIEKGbmwm4LvzkiRZpCeiPbL4sQ
yzBgD+vSiZFgjhVspD3Js8CyVbsBd518MPw4rlO6Ch3brkn7N2Iosg4W1oYdsKz1FOBwh5Br2Adj
9n2JFx8cnBY1JpXzZsZu2T/mDeZ9X+EGwn/3L7A7lkO1JJXsHpqNB2g/RNADetRCPnfMvdufMvby
OGwTMi5TZiN3q0t+3l+bMEiezS4q7fNTJ+SZtg7QCF20/57cDWbhfZyt9QXNNOk+HW5ZfXNb2NTZ
yauyPgEVh4UrwRSzrf7HgS4nTuR5nyEe5n2w5d7ofESm+/tc0tXLlevd7a9pkzC2CjTFobq/Vsea
OzlBvnzA+Padtv95X46erk/uND/NTYLSTW7W9Wkatwf08J/adX3fwUcox/aMHg1T82PgNed9hoXC
CVjVE+D+yf72KLSiYZeDckYlrd4O+wDG3e72PJODF9s406pYHr9PrmR5KI9zo+KSNed93xZDDSlU
3Bi4lWeQYlXBJ8pNtt/Gu4WAW5VbIDkiukjX0DzYljgHVD/a/xRh+3/t057rl7Gbum/q0qn9mx/8
/5Hnu3d+Xvd8D8+f/+4o7x//w+2l7q8MPExuGDCHUebtnEZ/eL3Br17ohfAzbdsnjPgBkFB/Or32
r0jkeSQMkdtCsx4+8N9Or+X8GoYupfBS4fA6HkXT4v+F1+u43wHz/3J7A3jQnucHDgmoG3rM9y4Q
NZtpGtCsyxRxZXvqWZcYj0J2ypnv1hu1zvxk1JO9hsvtVNsaJ0Xcs1quERIFqN71lRN3vDRJT3wA
V+qYWxs52mbu3urKv+lxarZK9XHPSju2t0+oJdMTZNyqDHU/HiFBjXutYMDwj9TKyfQiF/nRb6A8
UIazf7YW6w3K5McuDJyPwkcqS1Ury0K7WDOAiZGvh1bvqWuYyUHp9oVKBwFqE1ZHX4WJ3sb17Igx
SGx3bZHTsI6FXs41l2EqwjUL+95PcIE2oABYLKRAu3uJcCMrK7bez4q8G+pyjDukk06WkVDh8kgf
L5o6sYMECH7JbSLhdt9AXYYEGLmDGLR1x9GeBPXaxrvh1Xy/hfLGRi0GdEOoGAzGdIdlkog45SN3
p7eNo0zUomqb88IhcE04BMrkljMd8g991T8tW/3A6Ar7XLrvHfahLnt+s8z2mipUmLeK8QQ1KpBN
eSoHe1Zzpxt+0I5wzv3QVW9cLQJUXiqgSyf3FPblIyrKzpOiTo0r0YNUtHLwe/byuLnLPh9jgpKw
igGi+4gmqDqTqMcGNQ/eBQjA0d+IyDywu0yVij9RVCCj1irL294a3UclATyxjuVORrb0Sww3EY6S
bsSZbeUz36oXnzMCnYziLiwN9JwL1AKrwQWeR4sPVdCRWxR14gCZvQPhN7bfr8nq2luE68hkde03
mTc3YQrwQrxCVSid0ImTAYrlwaceTLx44/bSgUPi884f5mEXQgt7TleN/MVmQRQJBU6sbv8BGrQJ
OAt9uECUpIVJ/TEcbzQykaX0YzNM/vsZpzUDjsSL9Ny8x/aU7xboyOFuRUDlWmWfu+gnPWzBSrIN
nBgHHSKTF1ASKyJpRtYOO2OxUXWTKnZn24Jl1l/dnlB4VOy+M/LYIjd9MDPeD4xkQxQgGZOzHdaP
lCSTQ4u2+VHchkU7ITpEtZfqMR0clNcKWt+CwieRms5PgpvyLQW9VWA35m3IIOk0dJlLQ4N0rXM/
EvnAOfs97FMYlDpuphWpoA5p+t6v7tum9CKx2SRt3P70v4k6s+U2ma5tHxFVzMMuoFmyJc/2DpX4
sZlpaMbm6L9L+f+qd0cVO06MBN291j0tyWDIZ2m72bOWOUM0OIy9qjyZRcyTEy+kYgdooc++XE1K
adU/qGykOXSzl7GeRjBTwlnstc5fSmkfbcajnObE3tS1zHay0L81ssevbZPo1/Vpmsfg5Ih3FwJ4
RL2zTR1GquHNDegp5mYn/nmxHRKvakbVNmUeD8HIIIZUQgT9J9r8Pxcobj/fW5U7Z+YaxPWs8lVN
jscAFv0sfZL9jb65rZVbg8zNj3nig35ZjkItcBNBT5Rq54BrpzVJMjQGTLJjpBDQbpim5sDut76h
kUg2ulvV20qf4tGEFF5KfT3685ps2mG49K2uxbOaaeXW4EIAATFmnk9DMRkw53B7RwBrLg/kcquV
T/NopReF+ikfbZ8xaQNpXrDPh9loXxnyjEdBwyPZt8mPpte/szc217zyPnVZmHuMCzal/b3gZjVu
Mr//sASwcSWNs+szPFRqP0TN2TDyZTy41B6tOWb7NptvjCupT0qUkQgyCKWpemNg/HoQfUsZaZBU
losXRBuM5jO3Ig/styk37jMaEYapqVeEiLtbs3bEaVjrMTLQjcD2rud06C+Iacqb77R/WLPVpkit
ho/DVeEUFP1lCCqXMIaTx8DDrcoTCI7FeCxQAMTCYTiCm/w0BB/7XpOGyDLkTi3du/L7NK5RcjXC
LEOlcVT0g31kqr3YiHrO955qN2g8nJvyOE36/FS3m3zGR+yUZc9/KkEO63fdd4qvKi8wMCcyNoyS
J9wavBjRGKjvmbR0wgyHVAuhtcq4aQJwTpHT+qnzOgDiTHUo1/EO1Yiz39D+LrU/HdN02Be9zB7r
oX8A6Gp3GltuGa6Ow3iz+0vGSEYfIRDCkOaZDwe9EHWePFrpSgw2bbw8/vsaqswLl2GVsQQ12+XZ
8KnqXZE7v1JON4PE8oNMhwyFQfBNi7QdDeNr0OV/Y5Opa6YHcA2S4nUgzjAqhpxGcgYsGvIXzOYm
KFDjbL3VFYf1RMxHEKaK6U2oFHO4vqTgMff/cNryhtgxT26vgD4AGpAVFqHG7Om9P1htPPnaf0wA
GiL2D2/rN0YTOpX5bSECeVRGI/aZ1f9kZjdsNMfso2Z4XpPa+RzT/HnpUf0ljuucBzHBkaTl71Rm
ySZFhQp97B+nUi4h5GO2GZzspxXauh1LoWJ/1rhdpp4cyO7jg8UAc3OktPa9sN5SdxTxWBYHt8/W
eFr0cWeVBGn5AxmRjdvsZanscxN4hyRIuigrlzIWSUAcM0fXYvChVVbiHu8ZITBRQYSe9Ncf3UMz
dBDgJKHrqxY6ltQPqWYxZWZAcrh6a1ijJN9mffOrRtnTME6fou9Pq2MZOxhkLRqrbtrUJyNJmG/e
ry4bmU2oHbM5kkk9m377YJu5FjcIRcLAN9241Or5uUxamqnKeLbXkaII3V23lEuUTGuxn4xu14JJ
nzN6jKqq8nBmHtOx8a1IS21r56KWDA3i1Le1WNBnzY22SYpPhqPWoakb+V7NUoQEBbkxC4cYba1n
1qqGrsiEeNj4mssR4y9zjLxB7kx/2KPkK/eNOybXSWMP1H39IVet8XinWnaa7lwCpi8C6q3hqlcL
f6eSrWl3y2btQndG+GpUkxdpfXuURWkektRb43GmzU3GFJxEDAjH6GKTQRJ85rVOKAuaLjRO50Cf
34A4xSGx27BIfQWapc0geco9Gcv4DPH15DsmZ1/nu5wDaj6aNSioA89adNZ/85i4Yd1qRqhstVuY
ulplU46SyzeusOnjOnuRrGs7rHo3DZFCzBGG6DrW5S5lpEyUQN5s57VHO2wyCaZ4wWyP7mEY+Q/V
YJ71+0tQPZVLNhyTxry1hHw7qkXyWSxX5a4vnnJm7Lkt6iLI1lDvh4eaAa+kiTgz+FT1sHROcPOL
PaKcr6DUmUvrGLdGs360cs7DEf1qXEiHlm5NT3nCsUDuaiQo3+JM+BdGdhCtJ6athpTiq5iluVny
OU4GutsC3/ulLspsIydRbJOZJ921FJYQYApSn/VN31YKbQDj01ESftor81YXnzFxHeqUDbvtEd7a
2cKAaU2ynT2rujEC04/ySkc3ZDSvPfusLcD5qtn+LsUvXU7+AEpeRK5aL3qnoEmn/CqSjsRtzIlR
DzdkyvSQ5CLY0l0nyBGaGeEZl9xDBRLk1l1hriCaV6yqbLq6N1mvhnlicAjKKo2ThtyA7hkE+a1d
Rffa+83WWof8YpRmd0TcqgIA6YrsulLImy/1bwMLsF9raVgvfHJTT/KjNwxzWAQS3FFLCABmIc7W
+r70yX/5gk67m+zt/cIiYcpXkvgupdL7sDAowFFwPutJLY45OS1uTRSmE8xMvs28HeGxy8b3DbDq
qvqeJDM29OIALFewnrzx6mvqryzLEyyGHQZkIkJH5lGXOP6jdEc/vo9EoXxaWvGo/Ap0leELcplR
sOXla9OlfFi1GZPYhnIMX17szL5+8OoparRguJDZBMYQTFU82AOIr87wgEGNWZQ0bXVyM7t7MzX2
O0MY9kW3JoYYl0Bgrh+hXWapQlo+Fl7BQdGPb64WfJuFdZkm85mRNi1V6GAhBY38ZQqNXlMfDCBb
dxhm1M7wF+OjckSUDInFVqiLXevmD+vIP2Nildzmq/PI5l6GSEw2DlnIlzFtD4oa+yDS5K9Q4rMJ
Cta7U58JGqWzuXOKgh4qaUor7FnyYcFol3sZpvZMOF44dJdQLyzuQC68yEqK7Txr+NXNjIp+ag+a
cN46t0WwsFjfjCa5pjMydUfvRIwQ9sFvdr6ROOHgdp+DFohD0MjuphnTp5Rt9Wk17brRHX+NAh9t
W+CvwNxL/prK7OYqs6JnmqwYcXSUpYgngfffzNbRHiRypYpaZ+rH8lCtZnfqZPEYNIlLKAt7od8x
HbrOgjrWxuVoGV0dodRfNpApI0EzZ0u4ThRksthpjX4JGv0d9XS186Svh/OM6oUSePHZjNyq+UzE
FgChvGR19mYLmuWFGx2vKcLn2lfbatFNFoMjIx+e/qGavUf8PO+m668Pk6WjWm3SIKo6dRaITPZd
0Ntx/lRZ610G0/3pkabHuVu+zNNAPEcm3oxB6pvcb/2HvrTebWZtocq2YrRLMwrxbAz1anxEfDgc
tXFao9Ze/kyrfpJdMSJiRLjhcHRo7tJfCtIKUCSrS2aW7WZdcricNNngrdkscyGPk33OilzfLn3+
RuHOyJfJHc9+SpNeZMhaVVlzBCSMSlf96m2SjuTbtUjH3VjmWydpPxmXN91664Seb3nQWS4zUqyL
1YLVe0zpY3f0V8aG9Yb/ECz9gCMlOywTupt/39JKnZnWbYWzoCnlybi/rDMDutegvzTbtV6T7WDU
WminNvwOniD0RCrfzf5K2UC02Tat7ZQ9pv7rW4N5ov8wbzKtx9hJVdyQ8hnZjJa/VCmHVO4ZExSZ
wbpLEv2kiKb1xxqpTj1QWBMfcWsnsFp3PdpijobJao6FPlxMZ7EOdfZcW7V5tjv1vjjTi+51eciU
5XSvEBHd9GA663PFvsesNNto1Ouglq90WIKoJNbqPje92gdZ96BrlMFZBm44V76KGdSOIr0sCrLG
/BvilKhBDBSnonnpi7E7Wg+Bx8NR+eVdLlZPT7pj98eaQ6+y/F+7RO+zdPgjKvaFUPb0uY4UDGIR
sGFGmW5JVrLDwkHCYf649yAtvfBegsAYjv9ejCm5tnN9s/KbMxG3CUYyhgHj7/azuR2bLrsxGB2P
PqDK4OePuttMm15QLxjSmqJysYewKbLlXGaAHobQ6pioZ2/HUCU23Xx9hXhisFVGPD769TS04VuU
eNKKNdig/Fwio+2OdccseFfc0aLJ2Jlq1SJ8JwaB+ojSZjOx4tWu/pgLha0rg6cp7X+NFhIoyahQ
q4VrZYi9iHVaR/TQKvIL7WigRgzNQP9xg/KPLyfokGIlPTHV69AIXvkQVqg7fsYqNPfmLM5b367G
weYx4M4xNf7UmB1DmM1SRLrKK2LKk02iamOvWnPaeoY669ZNrdAxWdWUkW6LJ2dO9r7PRPs6dWNi
xnJqIf3VmPItKmk2H63s0VfapzWZf7j2Zpf37kGWoG9J3R56qyNmXRE4nHTgeEt6DkyjepbGE7l0
LoOv/e9hCj5rZyYP2qZ/st36RACeHVqiWAFm0mbv5K0ZtVP6aFYnKPw6yvWcUnvyL1ZCCyOD7I9m
B2/tcm8DpzzdLNqjr8QDhdnObDIIZrMJNthNH1VmPKLE0kZxFN3KJ+9R56OJGY75+sE1m5xcyzMy
X3uzztV3M8x/VwQ/HeVgocoPD9MBdBh6PE2Eo819NGXRhKt0p1i58znIEoqHVvqHacYFs0rvsbQ4
IsAryz13e9tbWgll7DX4BNwdTnKtat6bdCJIKgcGMRZuHVKF8eSod4KTKhJvo3JCgMlVSRcWH6Y6
TMX0IIhRmHH1xUNWv/qlX2w9aQUQLwuysfnXKpPyNzV3TY11ZXYPU1KtoZyMKUyzxtyQBhghF4YY
s/woGyTnvp5Fee1e2nbutqWUkWF2DxqFWwSnHDhls8m0n1wOPsCM5mO4T6695jg3JotsGFuknRv9
1xvUL6fqXbhD89D09/22pE5219dBrNcRr9BGs2fi42juOOM2TpmxeD33os++G05rFul9Drzrikvd
Lvk+qd0vO+DhpC4WiHrfPeHtCv0pD7yVyQDDFOErKE5rPm2nWjlYFWbjcZLLn7561tVr7neb1qjW
yMb+cUJgG1tTdxO19tp4g7ymBAtGVU4GGfz+iRkm2jnPneNiDs9ZXcVja2o3y97MQ9GybbfMmg5Q
Rns67Tzt9+RCU9UL8RtVsU0Lbwwb+CBgNQ0wLZ9O0oMnwenS06uNj3LJ4tHWXRDLodlUo7mVuf3Y
+LgxpRkDJaRIF6r/tIL1zxoninDRJChgcvI0zY3c1q8i5eb5Bu0xIn0ryUP0owDHhH84zyuqYkxS
fKL9clgWO9jbWbpG4LS/XjIZG325TY5g/PHUb5Vy9SdfGsgQ1BUUoIobS39PF6WHPiiRMfcfxdr9
JF7zimM9kq7Zf9VlvCh7t1hW+psU+Ej1ZGOTOhw2iwuchP4UWJlJ9g7OKpS+w7Eyxk8AgzDvrF1p
TcWhDtIs8g3jM8FFyXjTXZWbH7U9jKFYyzJqpaSw7aq44DAsGmQovl4/F4u6aZn3qDf8uoK7vULG
LoPLWB88akbs+yBRWTasu0VngxgnTYudEu1gBbAjGo6oQNnWRkMR2+fpvEH/86dGjQFx/iV+6gG0
Jkj7D58DG5LgMpjLsElSfnAdK4jJ4JOJAR1NcP+BZFaLvKC8pY65bwx4Nl8BxLaz/9v3bbdxSyxC
VfCAkO1nVRqNqabnIX30Y7Car1qqa4dB/XV0nedH1iiA6+ADIOdY12ks9Wk6eIo37mTusUzVco/2
7wmhrB5n1SCiu0fla/rfbLY/x5r0ErwGpnK4hqD4Wmr7OykztqyGf9eqc6ZdZYEq3tEoH9DdP6Wj
ZH0lL7qU7hb+9MHVNRQjU3ZJq4Uh9kHyxsNhsjMnt0TqnzVTIGJQUaTbk07wL+tRVDtHBMey4iGZ
AvWWk2gZJWVyckd7m7vrnoY98rqgiLIVpWEOwz6vYaYt0djrkXDBxJrRu+TOeHVy3FSqnmNhNn/m
omGQMh4g9uzfZubH+sCl+hhKRnaSaSzyP/i6DlIrXntbfEB8XVqfv0tYRAg9gCpZ2F92pa9hWtAo
KAG6bdR31CqPRE3V7Xn5YzJygmYJLqSi8dAn/Cna5AZ8PofZuMb9zvPo2icHF5mGSnHVki8H2xko
3DO2UaDd6QwGw2QmBzC1TV/tavlJ4U7CZeT4B0Q6FMNwVZl/syTfqC3YhmR2I83mwzEMs6XeNI9d
j/x5te0//SyOQ/dkoWWNtbL5ELb80/EIbCiWRYx+9YjC9z1YnB+FRCsc6uWKmjrdYPKNLNuOnaX6
tYvqCHgpH9b0krrdFTvJiimWq58lv4bRNM6mTAd0x2l1HL9R4O/nstgz3edSl1VcFhW6/ooAIbvY
SomoxxyuOfVEWX41gc8QPRODJJ0iz+3V0in0MNqNawJuUXFBTB+besCHCYfPziiNMMVK1eTqTSxY
M6vykeMU/wcjVcyE3r851K561jXrZjtZtNb4NPtF/RrVj6ESChWjPrroynctZbZZDu96221Fyy1L
tXyO8r7hvqltj/kgbA15QtR9zuwUSVAnS5YYCByWy0vt1/BX4oZP4AGAQ8V6JSFtfHtHV8BQ4m5+
zsb6UGGyg7X4aBccPDiSXn2T860zq2Mwy2LjWXkXdlbEILQyNGYH451T7wuzevVt7JTlR3nXgYO5
HuBMvxW+MZ4hxpVkWPQwQLxpS2ajwAJIBTFSSP22BBRTfeY6N1uX3BpD2+Co5cLXqomkdP42PchE
UT5pqZliXrMxKeTiWFpgPYRlHmcre/LxumdjmTJSSH92Axxok1B4UdDA5OaGomxd7De3lTuu+tW1
wanMTj77ev8xWONz6s0gU3ePsV5GQc+u2PJ2SSD8a7XlaUimv0Elz0qbnoXv4BKevHXTN30ZG669
1fWOgs0fHthfVzyjqTGeXWVv3FacsTHcVFYgBG/+897zQXtLpHFVxL6Fa8mpmgkv7uASwkE78cid
Mrs5UnjoYVfX3sYV43+ASWejwk6Y7KeF3Inhe23nPpqgYJu8+itY5a7n3RJRfXWD/TM1xjkfqROl
c/Baq0Cqwali1f3BDYZN01AzOpAVtq32NTKzZPZpW5zyVY0NFt3kpTGXs+1xhtfmnRFVGMvYcmzp
f/sVwWAiBfMrCeKhomOCy3NljVtjgjbGch41qTgMfbszGHwYLprBUlXDhz763ykMoV9dJ3c2w3Wi
P5jbc92aKDlYfL0zPI8iiL26OWpB6YV42c9mX16tsbIiU0L1SS/rQ730ETZNb9bo/dTN9FxO9aty
99RFJOhg5h7UmaZOGya0ghmnX9Ninc3TY2NxCCOS7gMDlcj8bFnJi2n0xzkvYzPFjmvWez1oPxZD
7OmYyeNR/vH+w20e/CS+hs5rXcPCw6SSVGdNJjeDaQ61mZOHmP4FYXlOyMOJnLn6aVPuNVx5zoOt
9WGz+vu8xuthOTsrD85+X+/u+pKMSRBYATMqFI0nEDKZ1pBhCp429iEaNxNNnfuN++5gBZTb1qgd
FLPHQpw5OyMFeMJsQzTvjG9yqdZrub7kVnltPXL4GskvX/F5gBIUj4pRSGFObdzZcJz6zrD9b80I
0ggMpwoRyb91YVZ4KcxtfkCM+5q63vvU2gdxx7Cr8lUUrozQmR9qq+IAXtpo1Rf4uuarTqhdMkHf
NFQyovO9Fp16Xgcjtumbet00IVwDKDJ7z/nbhk7Bkzp0wwm67moJolSE9oALPdK9/prPzjfCw2az
NMbFmLoYV1Fo5nmc+P5dl0We5KfrcMneUmcAeeZbESjKjuAyulih7sXJ3OYx6g9Ei0t7QDkw4ArQ
xMYxxRApess7xuH6DRRjyk5VLBwbQ/GCCevcVDWineGU3TmKyv2AU/xopv6D4nnY5SI5KFT6a9Lu
slW74XDFNdfzyXdGugU93Vit6SH/ZDOAGftIv6w1ExttaPe0THErWF+JexcfVL/oEP9iKA/J1rz4
8+fcuOfBUiMSy7rhQ/aPNgLTAECNvuyQOegh6GvPbSEfAA8uqXAujfFdoKAsHTy8Yjw1lnXCsral
Az2gqMMFoz+qvL9WTXIfG6mHYrhLBdVzMYoOQP/HW5/KVpysfto6E1kQXrBJgZibFJ+bN0+3ph7w
OFprGpk4tu6q6aLTHls2bL2XX8BrbBZZ+toDWmI93Y0tntOVkUTMkbs/uDDV6WtSz1cfOhZZHYUv
zpBnPZAo6xK1Se7Fc9ockupzLvQ3e87/ekb+u6r+WXiwDUbOzeqhR73WxPShY69wmobwIMy4tQhx
O34HM2whKx3j1lH21OHjfDa8huzT7jrP+blZfqaE2W/OdSkoTur0tWy7XWKlTz48IMAmyPyUgC0R
nb36AD3SeBj7/G9RO98q9T/mbLy0KJTPePpIC7D7Kxma+s4hSCHyVwwz7vBj5tZJ6u5l8owaNzm/
PyQstI7hmc7chueKWH8g2PnLrMQZ1i4GpwjLxX2Hi3tJq9Oyan+AdpFBzCuTs4frCMotpvajuW8y
lqt2zMX76ir9SWbgXun6Zq7lIzTOm85+tyofV1bnxSgxvhTRAjTgx3UqYQ9F8ulhGGfw6Z5xQFkY
KPeyLM73MAdVlM+nHC3drpOdx/HySZUoYs9Kq7BtKVc0XwsioxlXQKQttsTPtAlipYiy8tYxThn3
UlnTB6V6d/B5S9hE/9id1eOC3ZPe4YWrxX6Yp2dtl7vyv1YZt9EpH2vf/2NUyR9/zYBn87v4B3i/
nfd+kPdhklLkAjjvdIoRF0m43g2Q/kyYiXQT/SPru83dnzFNfiunjrCIpsx18BGYq/x10oMLhuBV
Fmd95cEUPf5EkylmcWW1yx5R73uKe2Yx3iDVKgzmM57V8b8SsV/DM+wt+WNVkJTgKVjBPMnI8pB0
QwxPwrp6tbEUT3WLuNteCMsGTwzGyYly794a5QEmdY9Sxr+ZsmLOJIeWajInctrnfuL6dGt+QPyA
C/Ofc4r0Em2B/nDMTBzdxEUvuOQ7oP+HyXGsi9KI7ygqjZ61ydnqdLqzahxDVVGdt5JuQZtNQjDY
F4UD2uBZbfewsiktTh43dgVu2DfIxVYx7USS/Z1LtTya/y1mj8HZlXa0Zv4xISQjqgxA0FbswND+
kMBTA0rbEFgMajUZuTQXgGj1EZz+ux3rBkWjd5GzY+0V4SlLi3alw6nVeGU41whrDG3Gt6+7d2j2
n2zCryOjSpO4Ns5BGTx2I1otkIARR2hxql0N+McadkHS/nUSgBynm15md7zWSAUID7ofa+1A77dk
0V02BxGoRXDGGwyij9SFU1hDLLKL4BL7cA1nl0+Ir5Dgu6iU5GBsGjlcM8v9EcWCxGRYwl5HuGMh
a16os5fi/pBXHLlnc25OjaJHMjXAjY4B7Xlx7XJz2xnlLh3IOZl1RLgQ1I4Qa2jNYje1FIqmCsJP
40mmYEwlEXLr2e7ty+zM71VOkZ7k9GboTkic2LLQca1+YcFPQ2i6m+4WTwHkvl0PMnwPVlAQ12h7
jvYrBs1DRQ81pZRQhg7v5OcixolLL68n59Ql16Yv0JT8K2qSrv3o/OmpKYfPVVDNYS1h/yVIpjdV
JN+sxTrjYHvWgd0XHxoUUCs2rdjPKOOoCw/NZH9rU33Et5liCemeXW+66trdsT7qn7hbvppBNdQV
UHbV+phbw09SW2+BQOHCuzUJAgh7893IV9wXg7OdllHGiidnfFhKE7Zd1PbOZbnrXiVg8nYeCUnb
QGkvjTVADzpfua8sBLR3WQqNRmHzU9q7Nplv1r3BL0X5BHIcGb21RUcSbP/tfxr6vMpvcKcP1yGt
XVx2LT6c1YrINChjmZR+uMhotJeL43S/NmUo5XF/AiziBqzDM3oWb52OCngjneq7mkBg6sVgOeVe
2JbJn1a79wwOISDK+pryyjj0BZxPIVhiwLdhca93LCqh1Xd+yNp6Kq1vAmcQylEqhlXQ7MdEobw0
fy3FICA5qTyGW+RwnjjHLEQHgFdviKuRH5rCI2uvPermTLLG+lkFIwccA2uQy+90mQ0REf3PeH4P
JqF8VrcbK5Fs8442bE59Ona0cr2i6wb3tzqpxfd/10B8hCYaSZkUKFbKJSRNiGKD9mamsgVO3Ahz
oHBok+9Mdl/CWfsQzDVm+iajmFJj17Gp7yQxTUHjOKcgN3B92u4URXpT98ch6+cKim7sj/++1ozi
7ICeqYaeGtPiBxWxfURBkYECmtl8mOnlnNxbiJDBQk8l7oWWqZjzpOEeDjgLbKJNjlU5rEej5FA3
rGMNEkzdliCTuX+7SXX7MOUfMqeyqN37SDC5GkerpyDh0M+QcHT0DLrPlpTbBUoVjIEbZGV/tDTw
NoNXBzrS2Ib0H6dGROlaHwqjf2TMzRLijTs1xVTtZtqnf+/o3wtJJjPS7uLHaGt93xvmxru/5f+9
CGX9/y+RCIIMC9cPs2bWgaUc/YhCPjtk9zenEvb6+8u/P1mSXWkWPfpw+eBMdntMiKc5mt7UHv/3
Jc7ufdYX7f7uqqdJ9l/arCgx1i7UCSVFtC3w9WacEq0+vnl9sXMsBY5BxBIumJmmh5b5mJFavqtW
ZaGrWr6TDHzZAP6OvPWWrBTrsJGz5+9GTACm1DqsWRD6/17+96Wt68Xe8HLathHEbc4HcGciZQY4
NRbisSOGiGShof2aaSw2/75XOCV1zL+/+PfH9WFZMUf8+zsUsuL477v/+5JsBpbPPDwrof4EfX0i
rGi+R2RJeCGeuP/3J5JOKtY26nq/wnw7Gv/RBiHjWpgwdJzuL/b9TWTkBEGwEzrRUWsffTSxRAq8
WbWdbFTtR3YrsDVn9o9TgxIJo3x0yPgIW6zPR3l/cfNWHM3soen7jVPBd5koV5ech8U/dl4OHmz3
UeUgacodsV/W/G9S6d+rC8EhluVj0JKIddPQmaOnFZm5ybyVDmlg78gRj5HClL2lk3wqM6uI9Kr+
m6zyLFO5oSk61n1/9krvx5hGeTQGf1PN5fyQzN42/QkExddgEs2QOwBiRK9uWwdTfd260BcN3+6W
Asi/3tX0WNelNNBZS+Rz9pBuFSlTOgBJFEhniLu5gbNyS3STaED8Akelbr1AmU7RYdE8baulgOt+
D2rUzN1mNJP+jFRijV3bCFj7WbcfABj9dj74E5kS8O/9I8TlPcULsyA0GV76R9O3208RaFsSXet4
QbMSCn/udsC25dWcx+PiqK0me//gQ8qFmPABoLN0kwRBhrR3grLQXOtgaJwkBCJpe7nCwvd1BZzi
cwsQDLqBcFHjqPfRkvW5d6i1SAuYYDHsCA+9DlD9kVS5/cDRPiIwHsdN7WnNQ6r9LZKlWLYz3eTG
JDLk0rX6C6JaKlfrNsusjhCTVfcGWR38b9aFsuSZRC6mWyit2Ui2aprx5i/gINTYCoObCdmecrR+
XaVZZIGnxlkz7YO34IXqdfKS2tI/p6WHTGnV+/9qi4op60W9NUgf2qS9/iktBR/Qjp+GXpn0jcuj
JwbgTMoLzhDv1hM28WAVd1zB9uYXV6NOWqSDMcrQgURsvq/1zn+TXACQW/jvLkUu4hXdFwti1y3D
m+WbAzRsZR+6Zt071pg9I8Qc8YNiml2I2NDQXwvnoJmF/0yUQugli0u4i93uvVXixIU2PAhmuUaa
C+FSak2Y1n1+Y0Q6TbmJ6ECRKPYg13SXBpQ/k26fnXE8zGggrwhWzWietPHgEQRHI0SCiXJBQ9I8
NNcqYHC14OrK/2PvvJZj1dKs+0JNxcLDbToylfLSlrshtB3ee56+B6qKv3VokRm/rvumYp996kAC
y35rzjGpSUE88Ve5pPyKK2HeRh2lyVEKj9k40fRQUlEw95S7Jh83kmZGDsA2D/sO/w+Dg9dV1g3l
nSi1Awis9KZXREGdnDWQ30QXDUdxj6mdZNtWBRghS4wqPjin6yBo6pXsC0IrZDc4GhAkpID3nYbh
bRP5Lx9tYgBIsZHZzO4Tf7xLY+TOYY/lXE6iJw8sGkL3uNpQF0pXqhT8kvugeA3S7KKIkuLGS2L1
AgAZuI8owtEUKpApPIQNOyNpjZ3U1XxJJXiTOu0nB3bhOtXGeFU1fcz3IMsVNDX0aDXbfDSwNrOP
+fSgPu4ADlhLFNAIN5kQ1CMbMONC0lMLI4In3zSSRM1HILPLOazPylLfNGaWkjqKVENCXan7CvKF
MHuS6mZXeVqyzaokcJQAkVTDUeplmgCJrwbvPoq9njGEsBpFd631kNnujuTAxEmlVkPsG6o/6ipO
KdA0wx7PjPz48WPdSZ/hTiT7FlvF1LtchemkYKuWgds61Eh+DjaRmb8xbLGqNq3sqsVxRgFFGHAv
gJnGWXdESS1ddan2A26zgVGCfwqTSD+oQXVNTkSwrsfQ3OoBhfjcta1LszLtlaHE0WXVt7eFrR7N
gL8Bn4Fly67KzcctO7VBLwS8fFrw9DszYNte+bANm6ihOlDnB1kv7Zuy7itEFewXqE5mx4//kZFO
/fsiI/V4Qg5HF8tOeGiVUN9gzExYeMvFJVBJVoJW84jJBLoQECO7MFl3csT91EEr3FnSVTtq3nFI
elpDh50gCjp0iIPsX8DEjLac/63V1M7vlTZ4HxjcgNGto6bPrsPGXIcNqAomqOo+91/6PAgukbPj
bdTWimarB88tkA32JeIIS71Uu0Fc4sAhoqVWL8Gee3hoVftqdKmYpJ3GWnLqjNVIfZAp5aL3LTZV
VRzvysQ2NkMqbjOMGUptMJIxUnuRpF3rUbktq9raBICo8DRV9xzSP1WF66/NzvC3VkvwSOONl3yh
ds0yPnRGqsAH1cyBF5UhPmC5Z9/0MYjZnnblIxl4ju5M6Gc7DjaatS6FsaOlKPCCkjpkP/zxs3rY
GgnuzzGAKyZ8qgTqr1DpsCYPNYf7cZlvKHXKRw064iYuQ0YEue95wS2bjt7fffwViDr71hrTJ9VP
rtzA9vdNwDJdVzP1oHd2gB87DjdKVGTXDZNBE/OLebA/ddneJIDJ7jyPKuPHw6d6e4D4amzbHHZP
LIJrVdSbOENogg31R9Plfxt0/YBgqzVUUu2gph72AVmeqPD6rrdNZdW2tY8Sg+2QNiT52jQ16xAN
WD3gs4YbW9dXbaxrr0JXV1rjVtcyArNVl/X2Tdupv2xZaw/QNu0bpW2p8epoPScZFT6vDeG2XmbV
vyp7gH6oxsWDX8FU7If6j4+AEAGeYuzyomgcJW9Yh/iUIfOpRzeYD4yaI0S/zvzbIibvr3Q9w9Ha
obrqB/WhxyXhxdHwolYD/GdJaA66W1Y+mvck+dihvKi7jUfj0QwyZQdDs77Eu2nvP94/jDWVFS27
GxDqR3ugw39MvVaYxLtW6829VqNWbGz9QdTFeJPKmXWpePxHds3dhkg39oE6LYQQL9+pdRReuGqF
60Ydt37IPIbo89qKI/NXZUq/cwdnXPTitZa/zuvEfGxL+Lg9BuKbFjmT7CoghIGL7sJx2gOjGYap
QEVMlo0D7YY6bI+4v9PZsgqXFsLw2B4HNJyrRh8OhtFFdyhoEMrEkLVqBNSUfP0LbaTn1LEJvDC2
22vBcu2SATy6CArr/eOfYMCYu8Dy0qvOrC8aNQ+25IuaG2xL5m1YiYqZzh92neG9p5pQ3gf+QJLA
v//gSYm50mJJsHIZd4ja6xcKBxj5K4TszJDpNi1cdkhtFl/8z58kLb6kWbdOUXgdPvBMgd89pDvf
StSt2yky9SS3dOJQYqlmmv1VEMIvJrbaW2dm0OwNVQt2EbK7PR5cBQXChUsa6yZQfdXxkvIZ0uO7
yTa1BBf6aLQFHrRpQ9lV4DHbChfDOCgJ7Sf/G25FEbv3ZaIDY5P19qLvMnjCZvKkW5wAjBx0NUIJ
XsbeR2/OWZ6EMLPMBu3gpp60qyJOVkmcU7aUdJrr0aUPyzWGhFT0vgvMtuu3SJT/dBGnYVLYCIR2
/MkT7XOmU7sYe5zlOgPapeTVTlp09iZVBkyS0xwS0tvovuD7kDZRGrfqyKlgXh3NbJeiKgIDj9+l
7Prgp+Tnl6Dx0idZa8xtwRFPIHpzV8bt8KaalyKvu1ffjl2nyoduPdrRm8UG/4mziXup6403g32N
2ZjPZdQVT9S0rK0mFe+YzBMoFoiW+zhHNtDryS8pQJimmSy1Q+lHGVPyQfXcXgNARdUL+SvRC7FF
CGW8dR31dS95ypL6ihyvdqOFeX5pKZZ3G2EZ5SzLku+9IcoY9Ydt09Tyr0GKmU16lnCoGl+aaR2H
iOGO04E3nDL+xisH+QHJkr+RPLTXkK+8ozf9i6C3UbMJieqdS17QqAt2tqg/gLWDcOcHPvgWVQFq
DBrmMPdGqyiFuRJSkiHITbY1snpk8Z9uqOKHzpDJ7wbBwUKRH1vktnajx7uPvkKJtWZxFuwMqaHm
DhMP5xsrjFaynoOor+70Sn1FYOi/pWspC9uXOsB85A3Nzhuz+KXsNRMfm2buMy3Jb2AkXiEyfjMq
Ykt0laZTxvar7/Wv5I38HMusu+F8SuzTsU8PqhDSTm84NaCakW910aUPrYsu0SBZglnS9RypY/aQ
4NLeR4V0Oaa44cco7R5NzquoSafWIY7Fm8VWwikU5PV91gQg1SqkS26oUobxil0J6Gqv+OUzuiR1
IyUuOjzmsDUB5gJ3efXgWcFVoFWj8+8pjNnjaOhXwHGqv3mTvVMSVDYUP4d9o8s2pcTSuDIo9AAP
ta5pYulW7ivzlSOEu8jsej5aF8CbiIyD3PHl9LiT/g3U/z+j+hlEk2ycdKpfvcfv+OL+wWj6+E/+
41aX7X8ppgwkTWg6JCQNENO/3eq2/S8DEZwpkNyohilPKcv/caub/1JN0ElCKAg8bWYmKFH/QTSJ
f1m6rsi2bdBrsLmb+v+XW30yy/+vpFuTcx6e8XNGS9qafjzikT4ACMTfRIYrtiJJSu4ht3ZHbEEU
2VNNkZ67ZtT2lO/Uez0vosNI2fKOc6/sQkVWeCmFKr0BPVy4Rljdsy9SQ8y7mshQbSkRZarQNDaq
0QycOYQ+m84RkwLnhXVw6Cbi4ydIwH8QVJ+RU+qUdfI/1ntJkTVTmx5nljJpQ53UNTRIBwu2bLdu
FF4w9f7IAn6bjN5vTjgQCRi5WyebocMZrNp5j5lWYwClboAPtmw5DOj9Jv+TBYH1NCZGAVKJgoy1
ws7vwuizlfgKR57y2kmWdR25QfxgsptY8fljxw9UoPacVyUckY1BtcmkBkNw30Q/UdAkd01raZcg
p80zMRfy0hPPIANdV1di1EMdVzxespVmjfUvRUsTsS6l1PqRuCEnXVZm/eiNioOFUK+s23QStiVu
Donv9HtfakUTDu7X+32QevDA5P/qdbx+nZWNB1UdpVtbE/Irtgj3pe0LoitO32P6hF992lmghyvl
vW5U3UjTU/tfJujDn0EpiQdsYv7RBiYQr0/fSP4qq2RqRLNkj+nQNghbTT1YFI5ap0qaSbakBP0F
PHY0AIYAnoB5T32KEiYv9DeQBC27EOjDG+tn18JX53A6JzoajGi4LvEMJ5MwZNhqmqifW8ljFkSm
di4rZHrNX72aqW18ev2Z8BGHBS0q7UB3EA/t/Ni+Pf0ylt76LK6rKfHFucPIYmp4lox3H0I4NMsV
6Oft6Rt8xSjkZc8zc6O6TLWua2qnUh7dRt5W0Z+4uTXy/jia1wJd6+nbLDzHPDsXvYUa+mpRw/wi
mCMEuiqu7K5Gb8+I/v/4JF8MPQtdYJosPn8DUxu8yje4gYGh101QZ6AxInHhzGtauvx8YDNiTdPg
/To2GD2KSCtFNXiG5szAufR6ptt+akHwJ5WRyMbakVxkROW1ARIgGkIqyuci1ZceYDZEJCmYB1vV
KyBp6t1IvU+Tkyfb1s8kmU2v+YsuMPEUPz9AleNWTjO/dnpOYjM+QamKC9l+5NRjZ7vJmdF26SHm
I0PfcQyBZ9IhesN6SWt47Kzu7fu+SL2/p9vRQl82Zn25bzAauwm3qEEY+9N22n5X7S4586GXLj/r
zzGuHKNDj+8kg22syp4jva44m3W+0IzmYZfoaGNNjqKaI7hjKw8QlCv04pOt6FxUz8IXmCdeVvHE
e534YVWPma/BjRBmt6NWPHzr7euzXlwZXSnHfVg7plI9JLm+CUW7+96lp3f2qYtZKQgOiCa1k2v5
tkSjQQzcmRlrYQydJ1rCc2zVqsalE0Xd8Owmkbx3ucOTKNJwz8kQZ85ULy89O2vPBKkvNCN9+vtP
D1OGgC98DmedLgFvJ3ubgFLm6fe09IVnPVlr5A5VMNt3CRHgQM2pJ1ZJ9oMzHeAjceyLkYJ18z9+
ejtOrBoMzE639g+hssF3lv5OX6MtPpMVkUArBPyX7i+Oa3NjJZSVtUs2/goPw8bYfu8JZ108yV3A
BWjdnMLXngFJvJqsPk1gn6cvv9QJZ12cI1HXtEjmc2wsPrsKzfCK2qm3C+ygoAoZSfvT91loA/NE
55ACdmtlLvcZCJ1wexhVRSGfC9FbGNDnic4cwBuJZtMMKlMc8goFhPxk4c8POGL21B/fe4RZd0cx
Y1G6sqf9ezlQ3krfUDamZ5YcS+9n1uFz1NxJUfN+ehkEZeXuY6oV3/vdU9/51P0QtqY+bssKQB6S
LcIQpuOzsj7TA5d++PT3n64uN76KOtmoUP1YRyOnhpYHZy690Da1WefuM1XV9Jh3IvkjAgQtdZSy
uuFg9wBf8JvtctbBfahXQ5bVlYONd41cd0ON/3j6vS/9/FnPrTzf69q2qZzWF9uh8B3YF/suFVsg
CWcGh6VbzHpvUekUnXsOqKgorSLU0nX3I0ReVFRnnmGhY6nTrufT1y2aLNPclK+b1i8KZWAcDatG
3Fbj3xQzxrfe0zwjN4v11PcrRrjS/SnpnCm61z6IN+JhztxAn17HF6P4PBhXIqasTzN6QF5LxISU
E/9JH0OL6idsomNbyMrfCHDpDQywcF8VY7xpST/ZGHI3XlRDi4gxlT39pbF66xWDR7Pu8G+sbTRC
F2GVcDYaUcl8H7rBfrDrTOyk3gh/iAo98yR0jfWo2PSy3R5GtZbAzqk6nNsodgIMPBdBZXk4OqRY
OTRVW4A5SMatpfc1OuY62EA0QJQgUv0u8Dl68vAEXHhd3/8OYh1JHKd/DXJjVOiPki5llyp8j6uq
h7SGQ8OonkiYHm+n5Jin0x9rGjS+epWz7q6OnJIgXa+cMLvxgel5A0Vo8XL64gtjyTxN10A+WueC
i7PkR+4UND99U5yZ6JauPevojTqgsFGovjZyhncXGjA8kuT6ez981tXNOu2B17BfCTP9UrO7Q6a4
3xug5lG6EG3QvqRp5WhWiYVwQAtX6bJ5ZgBZeCvz5Fx/TK204cTPKc1uT5gmea7J9y49j4sWbYSi
umXpVHsgjySwqCyevve6p8b5aVSqEs7YVUyLDvk790aQXjVh+L1fPc/7rZjF7B69rzM2Kihp6NNe
vzv9q6df90XXUWbrB5/QMnyiSoW+30WRG6wIj9oopnlmBbFU3FOmSeLTW+FwrC04qGCej+rwBaxV
QdhQyVmiVCgPmhdvdBIa0YX2oX0rx2F1ATe9XakCTdvpB1xqTLPP0ldlOEJqZC4tXCJJPBd2CQfO
Z6aipatPf//p8cIq5+wmHng8AxVPg98Sx/fpH770ZdR/XppZ2ic6SqapQkoiNxdPYwkaRDvTXJcu
Pxt6MORFaFloUwnhpdWYPZe++0v44kwW88IiQJkNPm4ikHZx/uUYqYKI8jXpYSGTPDCoZ4agpd8/
W2VEuAj60M0qx0/0K+QjAKzD7ZjZ76ff/sKH/aisfvqwSdWXsj79ftgwq8i4LMMzL2bpwtY/P6tl
yuNY613lyHa/wee3Gs/WsJcuPevLeUusXNVwaWZbQ4CGkoft6bex8DXnoSiyLHHskGr1QXXNyeJg
4dgfqgTZDsLAXI29723K5eljf3rrhpBHHS4du5kE/EjvlY8+Zs9vjkXy9N4+XR1rRQ6Rz6sc9KMG
OaoGLETTcBGgFd6KTNWMBA0xwEMrgqPclqqjBSDmMPAZZ9rswgcSs8GQ0jmUHINps5zSl606dYzK
+P2tTyRmr474SyVEpcOrAyZlKs0RP0uIX2i46cro4fQ9Fhbe02He5xeY96pGHB73kEb5MtXrQ9Z6
9xyhvXG8cKn55plBdam1zYcmNc+7TPCaANPCDlWgYKa3A+tdO6rONDRlutYX897HfPWpLXhRU4LS
Zo1Ro1zxV0Ifhk2b9cO29sFmSb3i36nozBBUV9E+KtHdwxMBi2gLKB3j2D5AxRDvA1qyIxF17aZu
kTmSsEkdCU+7g3m9PaKiUxACh+NFAPb0e9OCPBv3BitUCmKQ2F0FEQKVIyt4TCfhmT6yMKqK2daK
uOi44RSuctzsZwHhYexfOXQ4c/GF7ypmQ98Q+FFt6Ew5FflcrJa2oUjf2yHEoQMz93QTXXqA2Rgo
e3iJWzOqnKiCTzOmD9TeKKcX6fb09Ze68GwMgYWA3a3PW4QTMLhbXdHXQ2uUZwaIpYM7MethBcAr
3EdWcyDzVAN9FIHMbSTEEcLeyYOGIJOM4V0UReKo9pp8peMS3GaZMDYarMkDIUbxXWsEBYrivt7Y
sTBWfiD7W3yy4X4IVflMK1x6DfMuysGrVehDcxChNUUwYokFUCOfaSgL44yYLx7KzjVIUFdo46bK
KCAlZCjX+U1n1aC5URsI4hRr5cwnXbrbrEehnYmqIRSKE+ZEfTaq5F+3/UQDkMHUmqnZorLtzP5b
uzLNnvWwwQ9yCRIq8SFmZl0oTQuMHoHb5nTz/PpZSBb45wjti8my3lrERyaAJDt5n8Jq6XL/0kjk
x9Srz3ygr3sZqYz/vI2ORzIGBc7qCN9iEhp/o1R6KMzm/vRTfN26iB745+WlvLXzIGVTIsU7S/xR
hp/fu+70OJ8Gfd0eUFlllgJ4SFRkryavhNtbZ0aepR89/f2ni9dj3adD1ahOMlqbjIoLgX1Yzr/3
y2fjQpB0Oqdd7DOSLD8WwMjk/HsbAcIC//m7wzEt81b30c+kNWZJ0ZgSWCKpcLoCme33fv6sQ9tK
7xr1gOaLqIfrjr3BpoAtd6bNf6zf/vdcrtmzDlzGtZtLEEEdZKwm9L262jfIUAHTFQx4miS8fcPZ
1UNRGAE0LAU7GiQ52m5HNLALpUpBXYklE27v957XmnVytRKph8FddeqAaFmQY0j+/Ppw+mUudL5J
bfW5oXlYFzNbCauDX2Yl0aNe29yZzSieLC2If5y+x8I4Ys06uOoBI+iJDzqkioidQkdBKNQ4u9dU
KNFaa3hbDTzuw+mbLfQca9bddXkgprz2VGcovR9Jpu/ArJ659NJzzHp8lbhlrPqG4rg+Wv8U9uYa
Zz6ouzp8VWFfdDIk/+89xaz/q8qol0RpKI6Wo5sJbCzzNaHDpy/+9dJJs2b9n0xcxR5yq3DqMnLh
llXGNiaQZI/tpP5deK10pi8tva/ZYOAq9TgUtV86+PhJw86lasOSJ8EJrOzRdHOKKGNsPf1MU4Lj
F2twzA//bMiR1sHJjUb8xXVUjHvQWKEKvr71AQDbXrvytUzTCQP09CtVy2EAp8qYbAs9b4+WJqyX
2NKj10hI1l+C4pM1eR/KbeMn4gaIQLIdhKgvmG3ZaCUxZ7CQtbAmtW/IoopDGATS3yEEUbYKCKjd
SmPZPzGdqmAPW7FrO8948hQdum1nE2dVKL4jBtjTZx596XPORqwc3GAxhF7pBEFtbBVD+ov19w40
1N+68t5Ov96Ft/sRaflpPkpLPRh9v8eFnU20Jz8wAHuZ5fr01eVptPli0DVno1ADk9kaSh+8Ul5h
n0I3us1UKQXBDv0iidLoxfZl2DZRndsQgzX3Bg48DAMvHbdFbqiPnOXHJpHJSIHRHWv1dnThFa21
JCj2IRCFc7Kdj93pV790NpYBBFVIMA8Kh6X7IdNaGAv4wQaAu+j1w14HhBk/mziSEk7MsVmvxqZ8
sYszI+nSZ5gNbnXAttEHr+SoRQhj2RvDo80J2Zl97EJ/NWfjG3aoqoYoA4ojILVo5Kj81q8Yto3C
te/QLpo/1L5Kn09/86WbTY/4qUVp1HFtAKnjIWY38exWUA5GvdAIrMNJp7nEEtpMGc7pm01T5Vdf
bTbiiSzwc5AH4yHE03XMbUUlYaSvLvTAm86zIInW2Mh3aYFsw5e98Ey7/jh+++q+sxEwBH0IVsXg
8p3fb3NCRq6Q5CYPSgAG1zMLnRNZo3O3gFjMvYorcQcw3HrToyG9rHIialxivDfoKdMLMfjGfRwQ
zUjYT/LqdSls5bKPL4idl1ajofQmXpAqfuoDv38aXFt5mhSi9qo29ewmlbLxFrc6wKgwIekzl6Kr
ofZSMG0lNAJSEEAFqQNQ8zEFzNw1+lUYu/aZCWdqQF+9htkIFeYZ+wjivg8G0fIXnLBd1UFJ6W8w
+zNvenEEmQ3/GW4sobXteADykP5yvaI+JDC6EL5J2DVWWuJLbzoREsBgE0FuaKP80dQIg0Q31g9K
bRLAVau65dhpq6zpBfqqJ1Ex5wRUiNdGruvN6Za4MFjP9Z2+IGLBQhd7KPAhXYYhBm1P1eq3XJuW
jgok7NP3WRgp5gLP1oDMAjOxOZATI0NdVUfwdYN+pj8tfNC5ulOvw2yy7zago8sa83Q6PrvqGMRo
f4fwzD0W5oQpxfnzANEpkWJnDQlKGdhz+DaVJq7rvIzu/GHs13FGRlU/2sM68RVQaaff2sI4YcxG
QLR5auGl+LpDuZcezRIcxQqcAZoukXRbL5SVN11utXQtR518bUkNYJjTd15qF7Ph0E2U2M2Ypw4i
k+/C3vohlHiXq9qmroA7nb7H0hudjYJ2khR97/nY1KUuGyCJhuXRMuuQmJQhoq6jSpn2aOUuMWFR
iOple/q2S01xNgjaLM00KxCpE/n+S8votBGpfK54IE9X+WJsmQtEbddqVa8w60NXqIRTq9GxAWRg
bBqFCDvcqxqM0zIoj24blgRdVOkGA2zuxGmKR6Et6u7cCLQwoRmzQa4h2QsOqAzVO6kBfPYxPHVb
yVemZai3Vd8Fu76BhlGVkrYJQ7wJuiXGfZvH5rYUfbRTu1R3ohiydKVZyrOCu3tjd4Z5pjstdNm5
FlVFBoduiSnFs0oCarCTEo88VEDo43Ob/6W981yNWld1rgxp0B46t1GeLahbmIRBU2bgCMph46Oq
ONqlpv22PBXdWi0n/ZPRNjKhXvCXNm7YtXshs9ddebC9IKSeboAf5ewv2shcxhpHeafD1KkPFspQ
kqgmUjdOGLISjMCM1/6QJpsodpt1qoS5h0GG+FMiqgII6ad/wdLLn41lVeuCu1U1eZ/1sbkHwCxf
p2aSHMws8L75fWdDlzeavpFblbxXIgLMLVMUu9YfSwcvQXtmTll6itkYxZgQ18BAxD7DoO/YFYAy
G2ncrvSS74kTNH02RFkNWZpjp2GIt7LyUNAGNq0NBev0Z1joonOtq0EqO5FJQ+xYspJ3q9jN7WJl
Dmrwg0DVdq+letltGpyFZ17Y0m5Bn61KfK3M1QTHpBOMgBmrqDV/u31XPhkGOXVu6of7TMAcDbpA
juFYhyWkNDV0jAy7scK2FU9pqIZnfs3CFPOhHfu04h6B3Hq6UZK/rAVkZRVb1QR2hCw9Ut5Pv9+l
jjbXwHbVkIy+W8WOEKq0cyNlYENqhx2wtsQrYchWtgWdQ+sehEUO49ZnO/VLL7XxnFp6Qc6szXWy
8cDxsp3mHfHN9aun5PcNTAA2iIhPD4CWnLJIbwBFwA6udmmmbfMWfGDQ7BTT+ztRJFVF2mYEYo/M
JgHk4xXZQiGHYw0rQqmDgV5EZ0q8C41Rm/7+0+dgAPRiQwar3sq6gBJZ4ZiFTq9MEL/fI9nNP4Q9
gl4782kW5kltNgQFQm2jHGi+IzDBGqTqBFBwJLKgfoWo3W4ku5JUmK9C/i3RaH/KnSyT9a0OaroX
Qmu2cluVZ/aZH8quL8ZjbTZWxRbJaKHQW3o5fW4VlnlhgHrQANxhKdy3LESOaJQ2o90QvDs6na2i
6iG4Cuyn1L6wv/9dB+oEa80D/IyGRhilm0CdAkzik6YTFjvm22rvMtdtTN2O4Hazy3IlI3FqVwnB
s+UY0WFWPnT+qN+oeQgHlAwhuzjT1xaGysne+vnj5pmXSVk+NE4PvGtvJl68bzSJaO40PCf3W1jN
zbXD5KdpRjnBABI1dWG1BNlBGgnAgMcnOSQYi+sGT929KKT+TBuafvxXn21qWp9abNzqIo1cv3Eg
wb2r5mC+VGB7fpxuoEsXnw2VoRYEvaqL2rH0UlwKxSWNoBrG782O2mxxBuxSzWtDwm1CAMEqL8y8
XMWFENdeGhT3p59gYXydK4ljQOJ9JLkfVqXyCoqKT9pBBgDMLGz7SicnpDzzIRaEcNpcUFzJnutV
DQ7Hsq2IbdDCbYxWZ1unQX/M2eoSTZGEZBxlsLjJAs2f/bH45s5yLjV2dVt2yW1KHBH0AghLrW1F
2I+7773E2TAFhBJxstmnjj+BbmDKsKb+QQAIGO705vQtFvqmOht9UkkPDLKe0Nqbhu2khHzAZTDG
VROW50bbpaYw6/5ZKHDE+Sy2ieClWDdUw07z9fBVp8R+T3jXuZNzZoSlW81WTGzl6sTFZMnuKiz+
eLUx3iSyR25QFsjDLg+N6ODluv+oWLm5RQ5VEJ+W9rs6k8xrNY2mWLfCjRJYynQMxdhKsvzQe8RC
uzFBj7+ikW1o6mHyzaVVXCU/Ofzf9OwejS7fNlD9Kz/83VSAod3EYadMsrK21lmB6l5wGCR4YVbq
XYSeHq1bqvCyfWsGHUxxfcVa8s9EWgHP7JLimlN/mfZrKfLEfpfn/Trox4ucUAh4kFeM5CupeQn7
du0ZkIZDcH1hpkCAmtCl+qufsdHSwQkH1Q/DJr0uN38nDeTvCMFGToFM9PGqQ28vwU3sXWmnDeJP
aPyQMm+qNF+YA+zNuN3Hk8NgOoqOk61e3wOZrEGDs1sNOYKti+yojOOj1XW7ZFRu8FVCM76I3Z+J
Kt/aOsGXVf6rz26IMlmJlIjZ+LYjqYMsSKj7fAlQPiz5Gjlc2zAUFbXbaBXcN9Z+SqTtYSVeembz
h6jzVQEiepRsKLZ7Qy62iu7USrQe7MeK+BLXKjZJdBcFLxKBu3JyE0N6h+XtVCOYTOVRdQnOAHGY
5c16kF8D4Ck5nPyiMnZFkR50uxk2egYgHgY+K8+VlBHm1F17fftSJg9l8zvpWCV4eLLHGoO/39+M
tnWNB7lYEZd4UZQNMlL4p2HOAuES6iF6Da9/IR01Xg1B/cO3X1Ib53UEmXd8I4jnVvX/JN1bErpr
K4aiTRCgBpQ68ZwBRzgzIwVBA3QTwDO5r0GdQvwdk3ht1iTJNXdlnG7gUnGctK5d/VKRObrWFXOT
kGGieDvVuiLNQycyUXgT6g50lzDVXeY+as19KsI7l8GelQ73g+fsQyi1wdyBKzSU+m4M+pvSzi4L
oJksfGDskTkIVS+EDZNt2qo4SPbPjH/Za+2l1vm3tvW3NquVDrHaJ2/dMmQaI4xAG8JPLmOfY9cO
2F8K61WigWZEd+IFu0qxnJzwdsCOAxnO7iueBpZfFf9BBRrL+lOywmmtkZFbNI8yEixyLQDSpKx/
dLLlpN9jTlK8QSRZzblZfj/lymGx32elDrBboZwAnu0oi4GVq7mSXd+BAwfbWbv1G3unjynRi4+1
KUtkNaSXxFSRmZ39oUhBLtlbY1o3Ir/LotvaStkXDTdkLRCsOwJdzY89MMAeAZQL36+BkjhMLFZC
dDxCrKrXuicMGRBYpDb7uA6ITMNfl0NlTJ5Ltbzpx/FVBmEPQLpFQzXcGsV1TdpTH8EQJofAjt9d
KT3SnrYYPy5MJbwIocuR3rxLR31bZPK25FNTD4Ck4V0Q9vxTztk4EFDoltem/jO2w62kY0Fpf/pD
ssug/gWRzFCU0MmSR9Pv7pQGWyMyhyLyN53gtZPsppv6rzGF5pFMOHPUQKCBUBevavVHTriAoGs0
+k8jgDL+6sOW1Axq4zn/MSmra5cvOkY9Bo7evdMl04PAXexcQyUAKdu19msL41NY4XPrXZUjjhU4
PgCcWxKwyYwg0MQ29r6i76nxbSJR7PXsxZKDY++RLJq8xgr1Rbn804zJ3iCfrbNUBQu9vK4t96Ie
XiaQWew7dZ0dvf5GjO1jWVyRi7GS8iupc99agZXMZwLQlYvUJOoFIiKw17WSqGtNY3QawjXADgio
PhlPHlFrlGaUckccEZTi6oaguu2YX0NCJnv5tU/I2SL9wNVI/xhI3ch3Uva7j2+rvN8AKX7yohfN
kwk5rAGo6k4XEYsJY9KnPUA/Am3YXPhC3bUEO3dpAtM93g7+H4s8K8N6J2flKY+Vqynzjszky6Hg
k1DNu4CyvIYRv41i4sEaMkJKQuW1zimmiGs1viGr851AzZ3i07obQng7o78i9GNtKpj0uoiYbW+v
Rua4jknq8D+iNYy9N3GmbPdtCB8TuEQimIJXYUsW/drX2dyZ9R9OFw+4iYjMaxy0i2ujZDVN1ttY
EQStPovOO/igKhslu20FLgeSb634iI9pa7nYmORL8Bi+U8ThulAVJy7eleY9IR7OHyI4rRUOPFou
i7NcBIx2V17CraPgV0SmXygeSX8VsBVFCJZBWHb5HNgNVFBDpN1RtlQNO5QeolgDLEgsHPgJaxUT
i3Cda4ly/d+EncmSnEwTZZ8IM2aCbULOlTUPkjaYhvoggGAIgvHp++S/bLO23pekVBZEuPu9fk9H
iGDabTkAdpvgfeYZhfq258l+c4cFfIPbdK9woXPiAfkf4OYt4cNty3BlJjE+LESswqLtsvkVBkZ5
G4vVOVdWRXiAE0t9qWjZ23Qe3OIinVBBhojymkRaEArA2AINiGWYYgzPjgM6V8BVayp5YucAkYdt
A/+/UpbxucalzpuJZyaAuytnkfQhCXSxHXzmJhIPutiGpy5bWAEO6qh9L5bm9yitU9nbD+Gizjq3
6qv2mBIlA1LV80r+1w5J1j5OFDD7nN2WPVE4AIYM13K3fJDkeL/22mnf5UyUao9kW488VY/fQ+ty
MrVwRIjP2uOr+c+Ow0dfA20lUHyLhms7OOSyy+EwWW37Ueb2wxSovWaXAn9vSFzvHRTXyB95VtON
DtVsbra/HYyc1aNe5ieUiW6/BCgX5Va+LT3rwKyvEU43Hip3JPc1mnQS9K7YOZtrWElmfaL07J+Y
gPdt3Y+pXZuXKhZqRyIP1NFMfQQrfPKqnOdrJcJbHUuijB0OOOL3Puai+JI6ts+N01hJn4+pEsBt
MQjydsnqdeumL8d1zrI2b6MgwZZYMw8yyQF37g8p7oJKG50A4laJKdGvkQtCRrE9Qvtc7JxSjwmf
jr+wK19nd0grY05AoJ/JXH3s4YRLz0q70f6a+kYmK52Hw3Zb4oj1Ctf2i6E/nK5C/DDRFJ+Lgqwa
0Z/Z3CVDmWemBy3QOwG47fIgC3MVA/nl2z0VWzfXHtbBzunXX9IsS0pwyaUwPly2MrsMTWWfSM3d
Mcb5yO7hnnUQ/GN/MEux0cWcU50hnH5qWcuf7CWgINWQMrfW/9vKdUsEoUunguQnic8mL6p96WUV
16MRJSaH+B55S3gwtc9UekWxJ/VXqgOGRbd5HYc6AtshfBoHAji5tlqvO9jkf6qdVwzre+zBcau3
mABlB3pKeBzXRREsSxX6HSFD1ATrt82hji3nxQYbcPVFR3HmdVrDocqZhO5GiDx/osyrWB5pyz4J
oYb1vLZT6KVebYlDWSn7QXQ1bX5clhGKpmduwiGeigRq99UYdhgnNyBggb+AYFsy6A8R2X7diUzF
+bdDBvb9/7aadaf0DCZB9DiDq2r7YLUqrBNrnmOdlNsWHwc9cLYAFbPlIS7s6uL4xK7MnjTXys1C
dAUy9SOO2VzfIW113e3hPOoiDfnWpr9+NZfFUVi+OvqrJ6pDLTZnbzyzPeAJs7lFA6OTXhU92j8c
KIjo01LyGI7APWsCdBNZzWpfqaW4lWMtTwL+yOtsAZ/fEcbahRefqToVTcxixM51wqrnuKxJaoxB
uey6OARIAbeK673qs/bsq5hI9NEj4fY8LexeJd5a9BlHddG1B5kvW3OMyqEh8DOzv6Pabt86jp8g
jVdTElLuZj0GEM+CjLzl6OqAFEi0gCaSQfpsABM/0VuSTSOpYCg0lNc/sKwqdpr7ibjiNd+gYuAf
cXaCPHwiFYre+sybzn0ciq5/mYzv/DZjz5L/amH5HxxbvcJT2cAKq5iM59D3+cprhI3nMHPMyed5
Psb0VtcgjyQ1C8lTlynyN4piZ4yvBXaskxfo8gORTzy1YKz3uVqX145fxLLrfH95CbNmBEtCLPJT
24bxUzAWztGEtr3v4nE4CeNQ/gSr9+gPUX8jtQF26LJMb1I7BayKjaTOnIYDsHAfHFQr9XHNV31B
HZMgUlwiXEjEtA6C4L7vuXTK1wZ82aPMC/VnsRT5zAwm+T+5YZO493LSm3xdHOOuEEeIN4gzjWuG
Q4TJ8qiyPODUl+tjFvj6uhWeOYRCdwdtR+SqroHvLFwDpGFR+0dBj5YbR1X3MJewRmqizqvyLEoB
hqppHLEngW26tEXfvI3VBJekmeFfqbC+3rmh73kxZAd9L1MDu6Jdtma7+Y/6BkasGv6sNRC3bDbA
TlritQfErcAaxytAmItuJAeFeclpQWCcEOBfe9maOsCpKDzlf87a3aqATMcymH9vUUZPacd2Wujs
1XXHnvaz/0lETZ6MxZaTk2o+7KpoE1HVwyN5uN3BTHHGrwjoY7f59t7m5zih9Vdp/W/g2HxaZA2d
hmwkC90KqU9s59wOoXcc9TgTxrgB8ujd6qCa7ZZ5wXLNsjFLemHnN+JQi6TsN4/wAPndZ5xKZVh8
uTok1GkuW1YGYIPnsZzvoGf1VElHPggDhEZnkO+n2I1TYJdrqqx1Sad8tFJHU4mbbn2b40D/iyMl
PizCwlLgsuKRl3BNpTWIpGpKUIhNNJLBK+Q5bugT280IwhwjcWgHL9xHdpm9ZiyAXv2h6HflzLfi
1U1NKRp+taO2yQxqsqSsux7kLLCdPHC3g9cN8uA2JIM1tIIV/nnYPJAdQS5dRp8u1A0sItVlsBH2
yR51BDjlfSqK7GbK1T2yEwIucMqAT6lguuDHgRaUsatpVJwB1arlxe2G+RUcMm7DXNBFk/5KO5cH
cLrn7Xvt8OSw5vRlag9IaFPCBmM54KxctR1J8ZzRpweLw56l+DCQ6maZsE/UbE+kKkz1eRb6XcHh
S8qyeC2V3FJT3THvRi6ox3L85ReT+VEvdsSmZP8EZx1Jq527hC2IKQ2LiOi/uvuxWfjl3ID0LDCH
+Q1WA7yBCkJ2H/Al04Z5j97clTdbs4hhGi/Y57RIcIri4sFUC2nb+ZinaFliR2IcNrfAD1O76PJ2
p0l+T0t4dMkczl+166ukbybS1ZuYW508JFib85Zi9ppvQF3+q5X9PnrjS5/L8DA04t2epMdsaX4h
0iA8NSvwbtx/Crqj1b8tKFc722qYnThT8+azoLMfnAiQ1Vi/GM3tqVxPHYMpsgi4bl+ryFLwIZmB
9GX8T9Vbs187ddFmFOe5AGJsLdPvWW5w/fyMNxYj/64q9B+7H7enzfFPcZZ55Pq47adTZf1+GDYH
RcR2TvOUf8twbBKvLfTTahz7dSrBScvS4ml0xFnift0rVmH3to5ylpEL8oDbgATcerwV/tKemnv2
qVp6/xSRrU+ZP39qtAIwN2Q3T3i6duW0XeFbPy4yFlxe4Xiaxpg7NwOuVec6TzjWQLt31lXGc512
rnPCSPKdC75+oSb1gFcHETju+xO7xe7Bbx1xbJpSXAlm5r4WzpK2m/R3Tm6eKL/OvC0PS8kRAqVc
7bQr/snB0s98+Oc2MhD6BlWdpr6l1irDWgDqaUCql6MLdKNaIOuJDNI023BJtITdixds8z96CGhz
uh0iN3Hycfqdsx+53m2kAxgJMe77tYPPsIREY+9UpF7sNsKf0qzW99C7BOh6tf+6SZVBOQWOwVZZ
t6f9nHfr1MznWAPX9FRBIcwW3s4tCMDIeqd4Xlgtuea8Dm+9va0fdIYgkALySua0MZ7zL+wi1p96
8NxdLavnov2uAq8/qenOjjQSpPRqM7JTjp+sq/tjceHmAlKgZY6pma4KTMKd8mXHnwtXwrtF7fbh
D40+lM6MkTG3YuDX9fyyukt9cMsiz/aoDcN/BntfCjEbJwzciSrYzeWsrrMmtHwXNy5/v63K8qef
k4Qghs7lH/EGLpHCs3fZhJFN+5U6E+6Bn0BnzmvRKQWdoI9ezUB4s7O4pBUPFmdqY7nXogiDFJw8
h9As4SEl7GTA0TJbzE6YFvAPGLqtv0hpxKexxUtUMb8Nmdo4U8YC40Ll31QlAp0caON25P7qm79O
M9r1NAYcGtBinC3zEnvx7RvxreELDMTV2sfNGh9JljJkVjdwOB2+83sTRgz7tuaXLlpgDzUlT2HI
CXLtLCf62PwWzVXaMnMhDJj+h2e3/r9wC8IxKRRblhQ1TL2sinj5rI/tB4s5+4fyWVKeQFn+Lt0h
bA7jrFR7tJVklNcXC5eV3wn16UjZE34tMAynvMYF4CHWjMIkaoj727PEyfL01sVL/8LCjdS3tm6t
KyaKOWK9ts5BmRdMENk6YbWjm6zyiBGT3d9ZbJG6hVXmLEfX5ttNrCbKHqc+qi9OP8l/YUl7sRN5
CyVu8vO/cppMGpZV+7Nq2I9Mu4Dkjp1lZROQbjlduF4c2t/2HqbpeRVAHuLL0sklkImhwEp2dIUi
ClQgslpe60F60RML1fnnujXlmex489cUtfORb37wb5m8CO5wWzyCNW8PedHPz3yboG1Ll+utjj26
iUqVKfTdFXQnDJ5dr7bsmFuRlxaiZhG+DsNH7LLue0i0+icQ7HBvcBg+uJbjfSnTZD/CMPC+p0gV
TUqwc90l3ia2cQdCJXwIrZaRbBYI8dd1+ugI+aR6bjbPJAEJOHtZZXC2mu3PHNssImKYfdiySKZB
MOv9JCVneR8v8SmHv/G3kWP9M4C/wSfI543ga4J4AU+NVq6fTenbKikjY62UdFXJ0hFZ2WCu8z8y
UjLtLcBS5IG6D0vcg4KHYM21Pf0nmU5wYZC7uZvme7An9h+LazuHusypAhb8DIerSE2g+iReFs2I
r/xqQfVVY/Y1k7zXEsN1mlr+RBFCnWmiJVW03ntrdKddTiz2PdU7xVs0Hda7+0DYEf/AJB5I031u
xupqdWEH0Xm+Y5P1YV6lbNJp5m6Bp92kquViNjjdruVmC0q//qMZs6MYrZNTx0zrpugl6vtX5FOH
Ncfa34/+1u/XJWYoSrlVyP6Xmcvq5b5u3UJApmXYmxbkYDZ3//xp/en6zlu78qHcnvq5BTEuqods
9h9sawKZRnxPtIYXu6T/reR35JQnMWkmQEyIUdynjQ5qzjsfEqIar5Mqnxl4n9yoBGkUw/UqsorS
1YVrZw28dmvWo0xA6rvV1q9+uk6t9amKApRSiZYJ5JqVaXkHKf6KymyfDz7IZ8aLixPGVwPB0evj
IwLBcWQ5OpzWI0eSOLqYJpkSHjzA92BpuIa9J6serGRpKM4RWELe4u24rgV+u1LdhtFcc8tFqGCE
Ov0IAjKY/z8ipuNF/w852/u/tHKxGLcfo7A4xXlflWnk+eNXTpDYPpp19hEIVT06tqZcb4wcX/tC
hAqMltR/oaZsb7ofrFMcUQPeg009hzT7wTtWfbP4O9kV0LYCqueHei4sNx2rNdIHh4ruVnux7R/E
bLA5riV8W2DwbESQVGCsHc/i+F9WtmuY+I3XMQdHknwOhsb+7iLtnCeIbR258i0dUTH4CGvdNi2/
2qV139y2qT5JLA0F4XNLzDU6bPPZb8Zlj3W8ZJXdC14z5dsvnJm8wFYvkrKriv+kMO3eOMuMyTTK
racRux9W6yHrTToOXv9rcY2CFd3als32jMPlE9j2e9+ZFYr6NhL15Ijpo+t0drOi0nsfRLA9rKPU
T11lT1hWCJwH/rp5lg/IQE/XLgp7qmld3PgQ43PeMUdNeyAK5766/yiI0epHH3be/eVSy39rgEa+
W6q+i3Z1uE6nsiari8o0y26OHLzvbZ1wh9uFGW8hU7onONre1wAC5JT3NOqUI7FGpcAv+NdSpXNt
cJj8iHXefUVr0wLu8LxjHHZDlIx6CR4Cf7WgWw3OL3dyaSdBeh0zlYtHv+o9zTvgDQ+ZFyFbsQP6
H0m9zItr2Ml5m39XGPdRp9gWeC5gc3yYwFuB5vqf1Kj52ULNZZYZVdXfziUtQHrx+uqa2XuIVMuN
0sOjPDtiKPYLnvNfYCZYXit0l73PaxjARG60/xbXSjzHvax7jiKj+YLnqrnoYWYsnsdezU/ZKwbN
pRpu9QrImWhn7ykLPBrIamXLoQicMiDbzLHKFDM9LEpjdfVhy3L/krlrtM98b1EnMdv0AGFmEMWL
8svEHnhq47JTu/OpWe/teTx84iM1v4t1yMqLkp0nGJ+PSLKRZQJYgIUXNYe1szmCStYo0hncUnEq
cz948DwdrXj57OwjnJl0AL+S2Q1yXvWivJKLPgzWAtrXaoYRnNzCdDVrVjhyvnS5lNpa6YuBjbLs
vEmYGyuRgu1/V9k77Kxg2HmexKcYxMaHZlMj2Ml67U65HLqBNaQlu8ohkz/hgQXnrZ8z1N4FMqGu
qJuImY3jh1ya7G1izn3frM6vParWtegDkJglINF09o3xE0tpMZ7GIpvVjkzd+jEKCXMvs7H7HUwb
OgCp5dZBNhIyYr546z+XTuCT5V5wcVF49z4tOi1M6/5jdAHsply8ykuqXnkfiOHDb4XpKk8dK+9e
BGsvfwPHy648drJMw/tWTGX86DatPdPsrasZKFKW4y8Vf1ky93/DY2KKn6ttO2pKuFPAhNFKpmoQ
T4rtgHcDRPXTlwyfI6LffywxjiHSygdwz40p6IaB1O6ahSuMkV0JzxnmQ93Rk7hBOiGonqxNwqcc
mXPFaFBN8UfZY39YnaA/GJU7c1pXjs2mhna3Lxey9fcIv7lLg6nq73wxPf9nlaI40yrAoQbR84Od
CJjBzcodojZ/+tNG/foV8Ip8STuznlTRjTer8OMvYqWXb8G8/qCn0Q4TClbnMRIiQnyFcoertsu/
x9w1JOGhBvwaljsI3ZjK30dLFn/A8B1OWtrqOR5NfbXqVnxtk1RPcxsGb7Keyh4I+Bi/iSkOXKDo
rvnV+Chu94KbLbjGvueTouaKpYzuT3puaX4qg2OeB7G8tnbl1GeSbTs7dV2gP7vIXpdrrFiIQN+7
k0/rzkaoXbfq2Fai+wjUsBJ3kHOMVrr+KBcJSRpcqfzMxIYMA5S0ARC0btc7TrFPXDfegqTr79PN
utAIAbYFY24XdfUAYssXGBHmXsHhZdYw6J0B0FRiqFftF7CQKT/VBNKRMlj34YeOF7B/RdR+iyA2
+4DviomImRmlRGs7PIeVqr5cyAt/4yxi9iQazoKuLuafQxvHf4vNWSEAOtnyUZAseRvWof23IW++
AnJrbnHNkJf5+6hJqhDQ5LNOSSDIIR0Pw/M5Sh1INnOqg3hCilsYImZex8fnexqblGQ7fquGXyVk
qkqFNzectoNsiwy86dD8iUbUAMdubJYlTL6yjWu4kdOM+e2xcfmUO+XAsO6zUe9FY5k3FWpYxHxN
DGvCeNmSeGu958pHGOKO8J8ahtS02QMLsBVQBYl0vXbkuwTqhf1x+zdZeP6JrY878boSSPF6exSi
9y9FrpznhiWvZLBsda4UTKOQmLWHEArXeWuZNoRNRcoBPsbr4lvuU9lM1aOeGFYUpmMdgntZJUyD
rB91j0fWmVchIVBE09FxWVNNcEXD51LlXD0wYzS0OcJlEj6CuSSnqdnLEDDp5rsCfqSv0ywMwgvQ
Um6VUHUfcbiY9TBgqyDqP4IENLKE0T5lhc8jHkLWyna9PYUfHf1PluKH4UQMNXKX43BT7lAEtl+u
vHekQbHgldgYXfQoJAhyS5yVT51kr6MGA04X2dEld07n/Wjg3z62mYXDhmoFYwvOCDByjEqYVdpW
8arAbjzxy5K/PZNjughrMzx6ky3FToCrOsPfED9UEHOGt7UYHgXI5Hk3ZmBIkjrT4as0cb63N2d7
GRgtnH0PdtgO+R5k42T72QcsrOZ9Zusf62kgJB6ssvnQHTxiZ7U0r1s3vAKJks+lJebLGgLDTp18
WJ9GkrA+9arixMoH67ooewWwlkW/h5jjH06wgFnMG3iw2U1ALef7c2shmb+TG6Qzn//A6uSHpSds
ihugT6ytAxBIxY8dJTIYqoL5MK69PAZ+HX+N1ey/aViEb7HbZFAtbfdH0wXVwR7c7hguQ7UXFaq6
GINf8+oyBS0YBqUEDvtMUUlzew39tXjMgRglw5g7pxwyuQeF1qVE6Wt/hOqNCAvCEjj6FjjWsw7d
Pj8y9wkWTD0kIu+CkN8M8yrjPvHsKJWWrTduD21UTR8yLM34vk5Mpfd+Zm8RszNV/myj3PuV9W74
buFjc3eFbXJ/x+3qtwwwiYzhRuZhTgkUdSIakHE5S7fB9jXFiyKrcjb6dxv5VvcWLZE8FqNWfxUq
JrOVNpNtwm3KYrrC5nRfEnc4xqd1st7G3Dao9Tnzhw+r2xZxmnwbNtu6snjMIGHcD4EZ98LJ/Le2
KHSqigmqYhfP9q0ScXOYBNL9DumP4NptG6iMlhWzVazW4muiXD5k7mRhD7Ho3fCGJit6xH4Q/QLX
2fVOdp0rAMehF/w3RjmWHj7VSSq0OoSx4FwuZkkm/OG/SymipGga9dqucv7QnMDHaBjcm+f1kdiP
tl/9qD3ZPKFw9p+Z7rYv4BjFecmd6hJEWp7rtmJyXjbO3W7nsKzD3XLxl3763fde/ZKX0WePd+mL
I1KdmW5abN9xKbVB2/yC1Lg9QhYDZijc7L03uX2xjWyhoYXVCbxW+RJJsWGsGUR8ysbJPfvazT9w
JMQfDhcd5wW4dMnzeyiWkZ3tNWB2yKg+P+d8Qft17BkqhET+A4fFs/CS++DadpVqt9dAcNRi1io2
D7fBEn2vIydCCTn5ex5L3DbLOgbt3hsdprthMF9HG+Rk1buouZHS2OPazOG0KIQ2UGC6jGZDy2Df
mrh7WbWBL48a0F+03RQny7ZRGTIuxJRuSMrLZrnuBf7w+Nj3W3vCm4gVi46i8XZaYG7fpnp5n2JR
PqGaZlfFlnu+q3JHvLbLzEsQTF1K7tn2sQGP/mEVi/1ed058RAM2TRJARno1ktiBDPLpQ2vp/jJa
zoT8GZpk7gb/IiwmqJzWGVY0roZzPGvzgmYAbKPeyn/5oLnjitlKjGS+NVkebteM/YdlWRnCoxWr
m+MH1pHh67KvgaOXcIwH89ApE+NKWePuMVjAY8rM3wg0GzX59oask8KI7kmj/9g7KDrhFVrTjKWx
7azbYDnFa2g8/+rNyLo1Et01qAv3iQlXncacoa0W01mAUHmTgWwQbmG6LjsSd+fnHNL2sWxGrBQ+
nc5ZRUX3XQDuxM65lv8s1VVf3NhdnvDwkJKG+nxyZ1qQ2c3FRZT58mlGUl7n2C2upZrL12UcCWNp
3KpkrQJ7RgXq3XgRo0wrQiMHnomw0/ycpSVOFptq1MpYAnbbEC4dE7qms5nNTpaDvuvGv7zFCm95
tHWpmZbh1GTLnSA09y3ossFej3rK5Puivf4wBtr71KFVH2n/1z17cNuJEVL/myUwRS1bdOQR8YAi
IhulYbGywfjE5To9oJfHf/rc8k4xziTrgsy+aEZmZfGviIoJg07l55eoXqqHkuT+s1hG+TeOpPUn
zssVijqnog8BabpQXzXEADMfus1d5eIJ0fEp8jqXxC9aD+EW7UdPYcfNgmsNY1nHNoyF8cQbtjLl
/pInn6flFyc9SHKr8/6VJT32Nv2PvurkEeH5bXbwict4R9lvnrK2YB0208iuCTFOUBaNFe2ZKlRn
/lV9c3VkX3gYBP45oXe5wEUsXDRKnilzXsiJRYvBLidy0WPzZRQ8I1XFy0fvWNVzz8AplVXY31DJ
Ca9FbzuwMeVcRjrLa5SHvIuDH/+K3MXARA2VhJDbF1gyx5JJy24YnKZOWy76nAbawe4mvflRz26R
A5bs2oep2oijUbniHdLOtJuapdgXVNuvRbWZQweB+Tkbmu1aUzfe9Cjmh96mvZv9WP6QW70mbeWx
OOS5ZRKQ3nrUReEktRVk+7hgZRhnwYpw2W1HF9TW0WOOzHh3Xnk0G0A5Z12hqrITmVcYOm13wCkR
xTUqiTWXR7sKrfME9vpbhTM9KAEml7wsu7R05PKqYoxhxYLHKc+YuXvNLE5hJZfbGs2+jUpSSeiP
U3wdhwL+dBNG/MFFF1e4RXS8YZYd1zYLnq1Rri4TJ1w3NHn1Y0M03EtuMufSWx7xPdUi7wqx+xQE
pf4XIICqmz8J9yleQ0N+jKfDz2pU5qfvOO6fWZfDYZZxc+X0xuftOzNc72JCJD0QybzJRHOk/lXr
YLNzGfTltVqX4Nhr2Z8rn1tz8Qb3Zx3e8SY5hv3oWdQWv7iAJdNvCK3TozPK5sy8njeojgMALpCA
xKtdUbMOzRI3J2L1t1SWanql+8AHElT5sq/8eDvQU864q7fowpK3tc/gv1z8SM0/u83KX6h2zGEr
Yys1c+3fNqOLH4C1/CLRTqz3Mgsq7tgCiliQkfcyNPJbVwZape8F/qMfq3pMxkn7V6Kb2i/fm5qT
ZxD9gGK7WNpY3ti1ZeAiB23dszOHzbqXWruPjTNzaUau9TAVUX8MQ3s8G6qumTFNbJ5IH9qe2Fpw
UoL3lw/J+lOcrELFDwhV447D199XUSswWXRWxF5bWz211paPe8kScrwzoPgQQBbMM8haLZ75xTYT
u7DI1skcbQ2OOa/94gy0n2YmaOdhbMRzQAXxs3TgKWgsxS8inpy9X2bRm9HSmlOnF15CaRB+xG3J
kDVXMETbvppZt5bkDpo2aJgyag+3Qmfvq20LXrhhgteh/J8dpM7XLx8lYUw32rkEg2JZYk7OncNY
Mc6ePeWdKmtprrW21YscpYdlC59YiY/rWi+NkwQckncRhUNkq51XbCQgKoNW/ssb5V/7Xm4gmid6
4mDZgjfm4BnW6WndZ80M3b5ft79Uk3edIJ73aBD+3mfcmkrbytIobEWqpqE7Ah3yL1OBhIpyC+4d
cR34LLZZWw9utVuNtz1W7Dp8WpyDRbKObXmU3jIdLK3HJ9YPl2dYA9tew1Wfd6LvqLsq5sFhMYm9
ZSOR8VFGeQRbSdZipepHbYU5h7yoXhfiwAn9Cv3y04iFeXlhGNejkJvUysKVmkzId6nU/EhG48Bs
asI+2vj0z0jIjIKaHGLwUilxKluGc2wh1NV7nFvjX5elpIcMy2iR2jNP7I1xfUbVqeYoMZ3HqHCu
/PEJ3DWmYsW9wfsbyYNxmOLPy1BwuIS2ukZlPIqr5bmRn3at76CJ+xxmkxb1szei4ELKDT+KKscQ
ysL3uNPYadjHM/PByxrrpGwzn4bZwsM2Ms97KBl7WsncxsvnXNlIZHVLWoajo+CRGW/2RknkvNau
qYmmHKiBCFlx9rnMc9gK1YAlEuxz9YtBY8Hzqkvkthn8+tF2uadTRP/aYfQz90kX6PXI8G+yruSt
x9G+qcPoz3JXyzCK5Wd31N4Lmy5rDCrVslNnYq3w3ZtCKz4UjrRxpHmuZx4QYDZmfI7nhvnbxCLL
bym35UgHTdPtLgQ33sbFFobh3lB/OVYI1RnVvc0/SDQPu3SqrIBpbpVNN3zUTAh96564zKuJqAiY
R7oU0DGJQws6wLWb6nuXHoDMxl0x3ywdFAlLCWGwt3M7mx5CO1vVKddcnrQwsRtl+dnPcI9YOPeJ
97QDi9nQzIL7vqp6UbIm4OS3PsB89Op4sv3IeuYaaaQLmLXlil0pKdqSGWM8Fv0/VQ4jX4WsXH1q
Jb/sa7+g6Oy81VrHPVYLjx/XM0BcImtWK6kKBavBi7dZ7lzSZz6Y+8k56aGpz8fQXpr5gkaCcSSf
Z2X9alVXnLSLl5+rePqHMd6PfjYlgvWuiDsLX76SQXn0Ql0QKuZAJD9P0+y8SSox+wBfoZpZiGjr
jZmG5j7WxeinctPu05bD9t0xcpXN/2HtTJrjBrbs/FccvceLxAxE2L0ooOaBxSIpitwgKIrEDGRi
Bn69v+J7dnd7Yy+8qaAkiioVgMyb557zXZSwwbhNdu58GDaVAU2+OX2wHJ0Lv8w+QyeqiqBKmm2a
lpu2pQP3C/tGHpqInKE79vPBiCLONjSqNh6kfjPAcIJmPlmtjQ6QZeSNrMKod6WlRWuXWoxAgFNw
QMTNTpt/yfNN2yzxjY51Rq6GG+2AXS7eTjS7nxo5F5tet5cYL+jUXZSbtM4OMSXGp46xdl1ag3pr
XSacI7S2G6ONLGZtIC0OMR0fADZ5ikhk5PgyjWxeOTFGV6nZS9j0cYGl2UEyuxTpNH0r695b7eNR
8JBW6WWpqYJSsUDHaI042bK6MRqQ4UbbIVus92TMSDDRoHyvkhygrAlo6JxFsn+H/pA/mDyet8TL
WoQ/T30tOT6Juk+XDY6WdANKRXtjEZRJwKCRcY01PT8kjTdyHKMt825lpNKXsZNfxhLTN9BTGujY
H4BdUSo5mXGylDZ/mSg8dmA2k3zBh5lsBjURh8CwfGssBFw3rrwD6s3wyW4woo+aDesKFyk/DAxA
/xj8PDnmTofPZiyd2lhZiT7+ZlqolbATwsS/w23wXDQMpifwUqkvyRlwMeyVbWFyb1YJs5jQmXR5
RFbwD3hk+nJTlY146qqexSry5BDaUdrGiBUJBoElkmtMPC7asLPcWgbDnmagbZ925Ma8yZKRquOg
dd5KpUZ7qLrJJDDUSKSYiOZZpfXHhBPot0HZtUbivW+FM5I4U9i9PrC8ov7Uhsb4cLI6OUitrj4Y
rJt/Aj9sd2qYYGpEkaOFfXFPIf1kKP9/Tz/eftWXj/Kr/e/3H/xZy7nB0dn9+3/9ZfvPX8dfdfjR
ffyXX9y7oN382H818+2rpVv57/+dH/Sv7/x//cP/9vXzU/5vc41dEpT/e8Ll/Z386+/d/wP/49+w
on41//av39r/ZZzr/fv/NdTY/gcTGimkPKELwzZ9Msz/HGos/qE7jsEyT/vVMQ3b8egT/2uqsWH+
w0anMoVuOrpgsDEB739NNdb1fxAF8l1aAIYrbAEX73/9x6//DGTzmf3zg/jXr//zFGDb1P9r5BWD
E1R4HeCM55um45v/J59hsTHB97Je3+s2qVEF1nF/dyN4rxYthnBpyoJU3FslLB/LnSsvXcXjx/Te
L7usb7VX2ZvJNrR9QSe33FEN3hYG0QYWm99FRqGRTRwS3PTAEwL8vE4fmZaMsMoGxo4h0myvNdGy
0z1jOSrTlSvNLDVcb3MadAj2KWPaedQxJYRdQkFs+p+O167ZFg8Mlr8PZEi+3VrGj6ODdYF+Yb4D
TCgueftC37gW4k7lI3gDu6m5Zq13P91jDKwA0IZ6TaMoI5NPq1ndbeFZs8tHsn9l9lu50bSviZyf
q0gLjNh8SWK3OuJrTAIntTkUeq8xtr9D1PCSj8VRpZm9s0uR7WJdu0SLSHYqGTd6Mqtjq3VACTlA
1n39q66nFu9BwpLqErkyWJbCNIZ5YDMKaI29fdXNubeRRErYmAhHadoXI/8I/9RFfkUbuPZlwmym
JXqrdX8fqTo7xHKhxQg/rSdSZVKJbQbhPEn2cTJ/jr2yuj4LCwZWn5toMlbEkVChcvNrKrT1aGNV
jJaWndMqp3Uq/+aY7vf0rdsr0YR1y8QWds83Fk6mMjSGdVC9uRZj6f12hz7fZJi7A9+mhW8rTg9e
2W/cON4muLRv9AGeach2u2lGGE0tey09v11zrazNGPfJ21IkDwmt3wXj3Fp0VRXWuaXCvur/WKLk
9NYaf71IpYFE2rjU8kssFMj89bVbFP7WmWso78ndYZqNfWjSmXvWhuzZcgpn45Uj7HI5ZCF2PSus
1dRcyAzhBpzd7dgUr7Ow7XAeugalcEYo0Z3h3o93z0n5knNs4+awwHBkghBi7YajXzq73m7PkFIJ
bBRedYhIbGwEkYrRypDYhdcUIY+1scp1D7G+6fbST+cgLRoJF9aaDpo7TAeJ/WiNzNeuKjPeIZQY
BGOHNarWbnC3GLvGw0jffD8XZOgqunwyq6zNTKCm+BBiHM4MC01CLe/DPPaGvyIpvtWAL7K03Qu1
ugx7yzUfktoz18ptD5NB2ynz/ii9M858+rE7Hzo2NDatxfhFvyqm/ZyEHKOsP6aNOcaOku+ogKBJ
qwqbnD5sOpv5amZUUjomenJg/NpXLEjTGSQAdkDeQjL/DYG8rMZCVVyk7a1hGorNRJWBW73JL3kZ
/Z7Lot7FmY+XMU6JI8dtWDT9DkUh3UQxtmGoXBsULbW1k+zZHesQ9wL1VdRPOEf87tzWSQVRE5Sm
mDN5ELF9mApVXExn2aFeVi6cnCm5lMq5DZVj7A1R/zJifrr0+YfTIrkw3zO5wBDxVl2m6tDVcxLS
fbLFeu+sBu5Ro1l2HgPbP6P+ajP70q56EgduLDE2u82R/Vv5nCD1pkc6cN0+THimlgJzcpI1lNLL
yvYpDVob879w1dF4rzlFM97FFmsrdkbuPp5wlPV5PVUVwSSNo3nM0DKUKSRoacfOJh0/sd1Ak42t
ZZUa8a/C/KRFFW30Mbq68TIfGtc6aekst/2ExaBU5luuKX9luNO4ncuaf6qPTnTGac2m9c0bOeJr
vn7x9T5/c4XMQg46c+l2VymhRSbMhPMdgxhKLId6NRsGuWKmeOuTlxyimd8ytqLzP1uze5xK7lTc
GeOuuVuR7v+Fuh+NtRJUcBTLWkiXHp8ZLiAbufHK8Vc8+Vq0BRfrrrqJUXNa5kOSzNFQsGaRT+z2
uBBR4BLHe5qtzntK8AbWsvWvlb+g8ODs7XhUsaDmfuhHzZVGfH7zoy66NumvNH/UNau+jn4nHx+R
ycvHsT5gSzHxcpdn1VSHvO9BBApFIjQ1xRbkEQ1LdPGfl8rDwKlzoFmxM+AHMx/KsYsJlA7mZmJs
+CqLE/fgYCvMFcoelNXVULr1g0fWOcYTgO1OBHjSJjpWpH7jDtOa5zVsE6P73i/+bsrs54rVdZyl
eZD+B4tXc4ntTSL6+7HBMNbSGsZVnDdPWo4ny2HG3V7TnKAx+ncZ94Ht0Bqt4ZNlajJ3TkUYRotc
ABULqfAEY9ig7ehG6UHk16zEZklnzcm9X63OemzJaTo3XOpnM8Yu5yZvufPeM1Zq74J2pmeZi417
l+3zIls2INTVVtd6/1S4brtDg9TD1mxwmOW1uR9AV+w5RrZHw8rb3UCs9dyNOpbwqMbXTAhpyjGp
O7VbBR4dqnXtD/ljOzvt2kegvS7eaK+r/FLkiXHVDNwd7mTf1Ex8qq5NE/m1l+AE0id/qL01N/w7
wmbzKJrp9xDvHaX1+ybzl7DN/e+aRABmTk5Ptab9xSFIwyOdEPZ1nwQuo5XWueyvRWbqz4hwa0dT
N5yf1mNK++yq9FuH+mwadynIbJ9tvJvjyLueVTVuG2ND3yZ77hw2CzvRnT9Gj4zajP43G9uhxsNB
F4N371vRIRrcMchypnI5Gp9dpwZMn1q5iWjshW5ixDSc9J5WWnPAVOJsM4OvFiviEZwKDNTVxcRX
t7dmeVgcy1iNiCTk7TxMiZ4MWBNc1gmPRZksVZ4aZhi3GPg9tzg3EgEodQ2LHkqBoTgPLSCxK83O
fueMoKMgMeo1HRlWuAYiJy71BztNHoplvDM1mHZDR9Dn2k+HzvYPmW2tTSsw9LkOkkW8WRnb8FS8
jeNdoLOdL+F0/XHpH1stik8Go9zhKSFLlD3OG54ohIC0bRjgauwjo78HbgR0hXRvkWTZmX6Oryn3
rrI74NGodupuMshLGqTVU+U3X2Oky0PuGr9iczhz8a27QmLT4rsw0wWrpG7S+jd5XuYBy9xkvIxC
Thc+r+ahuoPQ1UxLDwzNo1UQAq6TG9OQK5Ls2j53FTGTZkdLNNt2PrH9XpJUXKaDX5sBTZ1oNX9H
hsrXvl9Yq3k5F3I66LHa9rHcMgDTC2PlvDND86H1hfabuKK1QaTk5rZB3bSFE8zZMBzNXOOBgGSu
UAdWxGZCOaaHKa6AgPjPMurLk0bHccYUb7ncI5Qet1bXXky/7QOtU+exwPyhl8kmtrA56tUJ5Vyy
H5jXoWpfJt8Zt8Zd+/dS8qpJg1o1+nzcIl6nmXxDjSR3+rcTjQ6GoGo35cBpHV9If0YxdYI6y7k/
5BZThL9yQXqtG9nuqLIvcLbkqopGClzzqdL2sRjOk12Ou6ElU24UBxNteJ2WsYPZaLlruZq1qUhm
emzQD0k0XNusJDIp6ZPUij4OvvVusY6jnjM4qEyQL8eYd62dJ2J7m8h3snCZeXoiBnkqJ9lqmGbI
JnrbVGdtldKfHyZsEUS71IEVvKSdVq96eiuHlg0U3aITXBJcIKYwIaWUotn46ZWxnCjc5DhJBDUh
WAWMSgu+oRxVrk+zF/TtbUoyzojyalXLvr5MUXWWrfOLJOVEi4p0uag5b6fux+RZcOJJsGY+yQMW
wfKmvTG94h3bSLWf9OFXVwrqKkcZSFYGti1jfswsn+IncR5xBMSblsol7KcIB6/w3ZBj3lulFyff
cvOHONMw+DDBI0SWF+EiZskk1Go7lR0MnW45LiK/dXoE8Gi+x5LnkYfLJw5d4dCiDX6//jrhxjK5
L7qDy2HC/S31+EocPw0tw/nNmqaHSnOjFcbgIBokdc18I4KruMHlY6ZJyBpcHsedfpmqssiz2xty
nMYlIRW6j0zSesraNs38ITFEAcvD/K60epVO9xtqoj3uGCNknOl3qek7+n+Y6DH2456tCGzf77wG
nc1zM9giKX53i5lBB7dnpI7dS3p2ZGESjHcoF0ApymY6uWNarqIYqkWXwaAgJUVzqDN+iSlh4LhX
08D1eVx7ylMEKcOWLx7Zk005FtohYczTKtdkR6uW64eXjTU3GwHNWLu5IAFDkj1fKspwSXc4qpat
E+d721GPxA7q0EgkXsXxAcq8cOS+xfMeFM3wkjhWf/BG3Qw1t/4mT0XnxqFeK+1QYt/CdP0qqxGb
TYaWJTvDwmYLoMYokitJyjV2VNzrthqDIvPmoPU1O4h7jn5jLKily+qbuPx1ZNzZDqe67SUl5hw/
X/dKJGF0//jiudv1tNEZWVBAr2+d9pynNvuExEAzyPdJFBBGyLOiY2+UZz/WXCsAOQRrmng+FaaT
rxPsDau5PCJtWYFoQXoP/t0ThimD/GGvjnMjISm53VpjHwpw0BEWmadnHOl/aaVtdYAaoeW0WKCt
kuuYFTvWsurZ1ksAUKwvT73ZNiHmFp99nzh95+knJ3MYccYAVIjM7Vlo060qNirBqutoKMYABhNW
q2rf3Zt/FnGCUFk5/mBxb9I1Itrl+N8LaX5BpayfCrN7cjlwSN/aYioRF+JtgSbbhyS2XDIa9B7K
TL4IU75mja3/grOhMPkZFE5tQaWVGUdtbDDphW4bfdPH4UzjTcES6RQ5HZaxjpCH4eYbPFTkLdin
E8M/l1P50Ksl3reKxg7xOt0F/pFrdSh7S99abr+30nHLRjJcLWKUe69FsmjtFpO7Sz8FPsBDHCfP
WmVHBw9pcSXxPtJLataT6dJEtFL3yeldbISzHbK1FAGY8vTYzqYIqhHckVvUez31ORg0ZrzmHKUv
6lH6QwuwZrlYSlh7p8c2bmf9SoytHXZzUh4T3WrWdIUIzc0t6JO8GoKByndpB2ubDe2No0eoSscN
lY8qbcQcW1mOxX5M5TWH57fCJWmtBygTt9gsRJB3YtjQ0wIS8Sf7+S9khJ8Kdixq7GWnpuhG6yAN
Md6TcnKMqxi813bWtaMfJdGlNEjvEjpcTyk6xGIuw8ofcyOclNoXTlTuwMxw1IMjtNgt9ZVdBOil
Lm4Bczqqpt72XbXsLLswgjJiaCsWVLFpvBKEQvLR1CrZtAL/aiO8LZMetnWyaBSrFmAM5o67Qzzv
ckgex7ReJu5SvMmdcREq7lCR+27Tao+W7bwMwriWJco2sY/vbBSY0mztaorm+ecw/vOSLy5i1Khz
rlvkaUk1e2s71bXquFTlSMPEztKtLKAHZHo4p+qbn1267bz++dd+XpL7MwG9FcU+6oL6/pdIZtth
KeI6UH0lgiHJzYM592Q83BrSzZ09gd8KixlmzXMrRBnSRbKCxpx2wsOYMRI/0pzkYTJesXgbgdZn
v5PR+5v4KOP4dw6xMT4mzU1w+tiYynugRPTOicmenzBc8AhAwAWoYw2bjDlzLNd4bV8AtrIt0Y0Y
6FBt+rZ0YWWxxpaRrrOQ8baJMsPdMh91r6K/CJKxSFjIM5ynu8mksxSN/msrtY85Mb/NDhF9+bH+
EawuW6hKMvuV5MBWpjsoi8b3VM7RWuEpBxNUskxWXaDLsb/8vHCw9YJSbWlcCfiPH76r7ZcmXl4U
+9B4312B+k/hYrlHlpdvOxvltaz7bbPUw2eT0urA4S7WWTOZdBLVwb138TK3/zYHNlDQcXcf/VjQ
pSKuEAN653GKxBMZtKuLS/+E9Yh+bUKGkrE1KTx0PB7er2EWu3LEMZg1/gvd+Sc/XX5X/XPkYS9t
rdcs9mFodSbuQ+7XhskMaTNuvHldcqhLCnzFs3pgbUxioHW8xw6PGU59OglTfDO04yjiD6+lC2LQ
aeTyz8NmivsdytxhKJZ3LI0mS2eB/5TDO5Rqi4Bxobw/lmaenWa6VF760Xh5UNJP2UZMdJ+8Htju
fOkybQe0xF0bkfmrcuevyMJ0w6gcn3BH6Gfxdx87BUc67Wrr8xNK9KUc4jUIxlXiDB/2HNLNP82J
QaqGdGjVYR8eFev4FKPmQClLsVw2/ePQ6C91RHxMtZAHLWJhHLkPuafvYBL9GeLmO/fTC4wHtSxH
p7SPApEK1MCdo/+QWnxySZW+5ZF9nHSq9gSlEFu5sS7bOxB/ebkHwmc35aewS5Ja7vx7edI4+F3g
DbjLqzO2D80AXgplcBcly6ZwmjeNGzYXts6cYK/GUKdtSke8s28ngYYxlSJH7ST51bWtkk8X2NLZ
xK5BTspi/nx0gaP94IEGlv4fupR7F7cahxTk5VLtPct+0Zmbjebsr8q8PYwx0oQYj63HEQbr5AOA
QFApwF6a4iNOmCtiwkpdK2kfhsFfFXEfrcwJRmBflC2wwG7tGuVHravneVF/xhpcIs8yJ6GWIJ9p
Sy0oK0zI9C+9zD5iJZpX6eBSF4MTAZ2yYrwgS5MckDBKzG8O5Ew1opIX7FuzjW+LovJmRNz5nTpY
NRSkQfSBj1Kcx05QdtbHnDJ2taq7YOYsrWMIgaa3TavkmYxyYI8RfTFMoMhXnse6FBh9Gqbt8ieT
EbPR8BY15YRjY4J4iJkg6Q+166FidLMZDsigM/6JdRtpq7jVr73tPM/NCwfeWxVj7jThoJgSEDWS
SMCKe64RMla2yWqx5NjqybIQzK2WzcI8Jqd3SE6ZUC3Nd4BMxSJZQI0GP+P0YGb52c7RN5z8Ee37
oatnseoG7Re4Ho5F/lHC2In8lnOObp8wMJzxZScBCyaMqnH5Y87Ta9K6YaTKEzk4QoR6yV6ckYSp
+9e66LZJaXssnn8QVwIMzWBcRGespklHGpu5OkaSXgaPQEFezUfdUvt0hiViZBx2akU4U6G7EMqB
ydQcWFhxKjT4zBmBg57GdErPuGKrJTxg0WFcxLFVzqklR7nSOW1GjthY/lPU0B9Y2ph7I8Jc6Dbj
g0ry1zGJT76W7z2vvnjsAvYvoZnHSuQXOvgPOnVP28qXUZM0P+grY3lbe5p2TciVhllKpIODM/4U
01pGHkvrvaLKQFNwjGPczDs9aXetlpqr0Vj+jmb+KBsylp6ffZr0/Gvs6lk6bDmBrNvErtnWT2hF
QN+67xzBJJgQ/mCS7Kq2xysjOSIidZjFKsLCNk/O+8KiLTXU0Fl/n5YhDigCwIRm5LcpbAmcXZJe
O6dKfltJ/Rg31jW7T4uK/VNSaFQMd4m3G7c9hX8xGm9Kes88CztPcPmsaJrWlPPnom6wqCttN3P4
CKkVb/3cf1DhGKFn6uKOT4nQlEDh6AU8OmvJ3vSuObiUB1HxnKr5GpNSDTJ/ZcYaZwFHBllpv/lc
+2HI8SUaW1AGWvsY91hMfd18qhGoDQtpkYkTDDZ6zQt5AxF8GIV3kDlzTrURFOHocqJuHgxz2s/0
F8Oi88dVJFP6E86DQ/igYuRYNiv6diwj2rCCWRDIATyDKJgJLGy4qgIPVo5YOE7lM761k5n4ZNJU
dNK1+t0dnGZNVhHGbcmqz/aZGoe+xelj6RJDNZ27pLv1+bAnX0bcOoFlSZUCIuTaCguO48J5Pf1M
HFI4NBWDITU2c+Sexm6g4MMUTxjyd+1x0uy4X2VKu1CZf0fO/B63rKq23oCxq7auDbybOCUiBshA
98+WVl80sRTbUY/OOStrWl/6Tno7jBEoCQTMc/9YMI8um9GbdepTlmSgMAQLyIkhXx2VxQgLR305
rT8AbojpgeRkGlF78Dwh3gpmGnrKfbZdB3Vah6yPy19V7um+VruFdspT/8XJIiragrCY/S1N66WW
ebzmMLbVW/hJ+XiDAbXPPQYDZTPFfGES/xAswIUoz9z5z5Lqgfr3ESBqOCzWOjUfi8pAepnFsLL1
qz3WcPLahcrubugw/GfdnFdJJz69eLfkJ6HXTKYuTiBcAKTJKd+Wr7Zw3sylJDowL7tpEWcKuA0p
pq1RlTGm6R4Gbhl/zs3wRXqnmJ6mSe393BZhk4mb3rThHFEszD29tXp+IY7GKCT8i2NBEVJ4LlJl
Vh9RdtHpZ+MExGjjY8p11Pw8mfCKDBUsOSavhgrOa9Wrn9bNin6Kvmo4Lsu+UmFOaewa+VNMLhEz
yD0yM1KmOCfmPb1jFEo3qZ3XhzQ26gPJFKzeMWM0o8J/gMIS+idnNHDGk0/rqEBrf3mFSPKx9I6x
mrXmPWuTT2AtdPdIoxRk/LMuSNp8r3cDVYIqH7Oe1EJpI6MM3rv/Z550bxNxPF7BDzGmtoPL6+5S
W4cudX9hHpIKOis7jg5MTM1FQ9a1gnabzIvtVGHdSSIGWrTxHd0xo2n1A+sxKBjdv/y8RKa5q+ny
b43Gu6aDPoOoYdluXPy6z+MQOWSx7CrEoM7wma6PQP05TLVHxNC7liMKLTcQdXO+M9Jv9Az3DJCJ
lbqgTUn4dyifi1l5Z+Uq7xL7VhqWVtyEY7KXsuwPGb2H/o4sBKRE/6wCZN42VjANQq2ldH93Q/kK
dQNuUm2utHLQNrGX/pnx5h4zSXlQ4goJSj0DsuvMG0I4+qnOxanG9L0iyZVAyxqYT1ggAzIMRe2p
StJw7hnuMRf3SztZNNNbBhyKGNpvwrbIcDsYxtS2kHD7B4ucZRjNZJCwXv3xRC53VSp3hqGA9NGw
YzAsUm56xwjQlzZizpONGdieHe/w8+GuxjO5alV073xqN6/5ipPlK/O7eYcVCaIWfV2X5kVu+8XB
vse+5xRuxZAg9mOsDZQ3NqvGieRBTZnaJZGGoS9GVmonF1lIsjNl7S0ibYevPEDU/ho8TDdzSy60
uqvjY/U6w/byGh2iyZ7t83t0VbdVrXGX7tGJsxQIECWwbUSsPB1YAaeb/+ZGm6+wt7EyxGhCBeiC
hJbbxknxINbxAzE9j+KfnjrpcWofu9sWtvtJZOPTLzkf4tGUz9g44ZkW5pla7a2ROTqPDscmpYN7
jEwLNKi6Zb291xfqW88H9uQxF8rt4Ypp3s2noPer9MPNcfwSwXHXfgY8oMhKSmduxjNhvayT2rrr
k03vZOlVyEuu5pd07AMBcWIL/m7Y1XZ6lPmLBn3uWWZDAZKOaPUY668mwD7kSmPaTh4TvjBew8Vh
++NpNkI9PxGkdQ+VcsSaZBcYkndrkF/Ex821BUyHcjN09Hmrun58yCaqGK9tvQ/M2ukqLXVGQBRu
GqBp1grCrl93atVCEGcw6AjIqXlidrMRDC0f3jx5xwxYMZaGAXfax4THbzNkg9zb2Hh15rTdipgE
EsiyB8+Cc8OSLlYt+LSrk+B1H7lrPFBoYSG0fkuBaW8Up4G4enST5E3LsRzY86TRd239nR0DcsSr
Ayw730Il/NsljiLInhfPLWoYj9i0c3e9EXEPO6RxFY0UsjUbhCBD9/3AmZYzd/gj3tdsAxZQUK/g
ik2ciIB+tGSgrRhXgbXgdYQAntNHCEqc4LOpPfMo60E8LOcERfqCc7ALAfo86eA+TxTQxxwoOamU
0r+hy6EP3b9qh4TZqqb9EHvRvC8146wJav4JAJ7fS+2RngcH8TH+VGWX75Yali3uNBBquG+vs2zm
9TKxV5mis/bxYEL50bSNPy/DPk2WY+Xl28YnHhxRo7eFARMyIvMiRurSaoy8zVSWwH4VXrgo8+h7
JiZM1hGVj+p5OgxzB+Ck6uud5c32eV74DDWNDKGzmNfaUJDXDVN7ylql4CjTr45Fgk8Y4h0mUGdV
zc2fujPVIxlBzEkI2knyV1/EAVIGe5m438aJXmQrTlVRbb9gcbc4QVprg6LzMyVlBdR5yF/87qAM
l1aNoSB3YhRaczWqa6Q8MmiaPDEAinOBR43vK2GcsnnQdw7Mp6OCY0EIKzX2ZUfVQJPrvfNmFTaz
k57VrBEFcEbzojl9utEHr7+ShCTJNwp1K+q5Xw1RflKtWz1HYzsE6TjPGyS/bKMVpsno+Sx+S3/O
dbZa6NPbV4L+ABf4zBWc0293scGEZc4X2HvexWQeEbyeFh2Ct2n+SnS8j3isYM5aJD7rqDSuakCU
TvrlD7Csv+aUem9xTtUz+bp8zeOhDKBXqtCLrAi0fp+ENOTFbSGpsB57NV1zF9CYWXcHD3jpkVRc
dfT1nC/acmXbM/ov/pquVNmeQ/e6Jwe2b+zpvhTgU4rAmGhmvRzGEXq/PtXfWKx99EC5HH9eHH2n
2rILXLt87mr2ejVIzMy+rDjT1Dh6qU1QjYXFjQ5r9qgzBsQXyVaKCobuAml5Vv/55T9+Tzn2h5Aj
vtn7d3TzRNCmlmcfTwON8gJ2NsikHEUqaGPEJ8h845Ecwnis7i917DT7Ujphlwk64CZwAQ/O8xHS
RH3U8W3I1VJSUVYOCQCE7pT7dm3OtAYcGUf7PuXete0SL4/9qTVYRUBL7X4+vAp2T1zjvZf3j3KZ
7JZxjLYIRqaogDiwMWmmDA1JzXo6xveXlCzfwRdPi1n6HFQt//DzFcWkf2hZDzfQOD90IHfHnyv0
89XPz87oac9803/8GVSQikXTR8ATVhYUokqPKXD4Y48Z+yg4WyGeDzYH7J7mr20hcSdfrdOoDWI+
MoKhJ8efr0i0Q8rNGowK3TNGqfg0/vBawO6O3ad3n603kF2nHhN+gO3JPZWwWE9EiaF9Yf2PhH4s
CL6srdx8Ea5v9vzDGad6ILi0ugymE5BOXsfSy04/L8A991E2kRwwWDftNKd7IdDcvbw+OrTSPRs2
oWkxcRJM1aa6H/zFqK8jPNWnGvusziG0rg2Bid0nDt3EHfUt5a9DvHs10kDb6k76nZIbO/WSmvXn
qxQW2TAQVyiTFmt/rP0mIkKdWHl3UQqv9wGWSEDHMKGRB9DJFG56qbiQ96h6viH+/ogUR0fJW7jV
OrqIPPwpdqURlEzpxiC4SY8WWvxJ1P1id0O2hUBxnxcNtqogFhIN3cksdIQjK/K2OaZM2jCac3M7
yGujoqnSOmBCEjicTLagvLeXP5ApCkSPpjhbEEurvo0PCBD9qaNTvZ3a6HXxAMZyJiQg4X3HtWHu
21gL6g6u6+LwnhJZ0O0SzdbSYba67MNvBNKOuZ7Hz4Mwp/OUoFj1Y/sDB6r4gx6c1WSiblspiNNS
/Z77P/6Y2b9cu63PrttZnBIq2OmjZx8dsPvrcgRvKBfdDWiwjr+7eOB8p6nnbAAt1kvogJNhMdnJ
z5Y1oL9858Kvv39n28Yb0owxIwsp2IRTR19Zn7z6jt6/dQVmTxMLdLLU04NF6HW3ANvaoE5u8YAY
D/lAUxgcGD4Z0zmZxqRdcWAiUC71R5M5iFBzc0R3NvCnTW8pzfFNBuvqQBSrX/v/k6jzWm5ch7Lo
F7GKmeCrcrBky1H2C6uTwRzAAJJfP4u+UzMvKre720EkAZxz9l47CRjhD/aHG717xWD/ThpO5YnW
yVFo2rZm5J2gNlHYwlVfQX9xHzBXZweRulBNUpVui0xUj23eguPvmv6PO99tDHKxCNz3tGAsrIq7
4+ctqxZm8NnNDlbb00PDsILeaoD4ZqQcxjoxIA/Yl1L+boFn0fQgtbfBz7KqLMs5lk9JbgLINFj+
E4HfCp6S2CBExaJojngXWU6JbQpgFA5PFufyyay2IEy+JVTlJwT51rnKfbFRObIkqZOv/NEKhP5N
1DY9kiyXjGvn+KnDnwmfxQrxA7IWNiI4K3+yXmAubHy9aC4WpzBuu8onxU4n4hzIjpG1qA9GrVoo
SC6CN6cGClFh0KitTuxAleMdiEuSLKC4/4ZlTjbNXH3qxit3PAHWEXFSxekP9+yo8n+BSPvf/giQ
BDRztJ0U8WBDx9Wbprbb9jboFyhzei/BDO11QeZO5ej1TKfkBunzyBYCw92UyVnXVbcJmr746nvr
TUTqlvhTfpS9sXexeRJ9Xf7S8YeYI9zXwwzCme4pG+LyZyeAb4cacHn9+Sx7RUOlK+/wQ7/Isc53
eTPq089L0SSXXIbFvjAym16+QD78fx/9fK5Xwx3EoFj33fjGJCW8GCMtAW7j9Qil4TIsLz+f//mI
7FmTwl+3O8AhDAFc+Ao/fxGmVnlxk1M2OekDxecaN2u0YVtq16EWAF5dEA2y5z6Nx11lVfRr8xh2
l2yvUw8ga6b9h7gvP0dwWU+xy1zWNo0Ng0JEV5gaTc5hY3FFS1Zcc91tuVjPw5B2+59P58vfeVXP
ULUb0eF1I3UrddvP55Mg4P8s/yJbPipr9TEP/VPm1e3WhcZ7/XmZiWrnTCkyfLQVR7qUuhkAfkPw
R1ipDwh4w9UDz3XVffW/HwnZ+Rsc8/1axPesiW9mYGrOSN5waIV9HcyWNg5H5l0c80h0trHP6jFn
B8vlngh346W0PU4KzCvnbkmK/mZ84h4bq3+a3GyPaMJa/MJXmqET7sh8h71ruHHWip463N59AQbS
crRzTsiMoMtso3qAR7H3QDltxoEze5ql6bVYJmKR+9TRFHQHFe7SkIm0PbkaQJLJDN0x4Z2G40tt
PNWV9RUxlQ5raR17Zsmoil/Q3YotsGV3CzrkQGD1eI0Mfaab+SXtttzCK+FWrBPrNdfKvXmTvXGM
OkJjmcojGBvxWNoNpW36ZEAzKfy2PpUabyMUPMQTiomTlfvxFjfiuFM6T189PyzOsPYWp4s97wND
lxsJiOh1FcthaEG4NmpV1kV9lmn0TbmgjkDpjzKM/+KVIxBJV8k2NwhRYfsV5C8WUR/QDGeW2PfF
WhojlZPhftTo5Teksc7XJDJ9uBCmS52e7ugqo7NtsODHZTZd8WnDTbCnX15ngcmPQbkXlv0wezy/
nWX8gvxw5Wv3t9506IsU9o2zh9hm6MjQFdLEXwBTQ2eIjVCNeu8THw2YJAcLqfLOGfAvjCvTS+tv
MoDQ+dF/fMvarNzqIBgvZYmVvgqYBrr6lhtZ85J2yVdiJPk6lNmM7KCw9gbIIjUN/4aGhlLmjdnC
+ZxWXpFkuCCgWTDVPQ1tU96GusN0wbkeoloKhZSWz9qPQu9UTV5zD1GnZrXbvRde0x1MfA3ZbO4t
rz7XMToQhBNqWxnN+OI5x7rHQAV4rt8yPbdvuer6I2bEFlkZ7Y44br+Npv+cRMyZdSIrW+bZzh0Y
TTp5Ze6rluZ9O9YPdrWQCB1mmFPYHzUuwsfc79ptwXxxjaOUjd/wxy0w0Fvr6frkaaVWzdwzhfTS
l1GQVlr0hoYZEmsaRlULS7x2mbpH7qLUdq+MwaZr/mFmwVZgtj+jeCCrINkqs6bMr19avHQXzMbm
VVuDf4hIjPr5U5rVDvITcEhQ46/98g8Gz4RzZRWKOR6fQz1hPywNrLQeu4OeSlRysASscN2NaGMm
BMdD/+4uIuuJhCQm1kbICFfUzjV1AujXo/Hp5WWyCoQaNlGfmhCTCa9p+IHcxPnrxBUzaCgYVPsH
fLPQKmU/LGZMtcUWju64VBd8vd2VM1B39ceg48GkdgcK0EZ1tGBopscETPKK4ilb5Q7BRtUMSCxx
enkcR/9ucS716X7jTanPnA05dydmcw2curkWorB3fhy+ZUpvfUBEj7LyX9t22CNCJjKD4WVlteVT
1TKt53Dk702nIhJprjuqJnqh2E7OTqHPdlNTnYfGZzLANJuZGUO0+gi1S0gVPenY8tKHyCto5mn0
VzMdxb7yfHwjYCBq5GY8Nu2SRwWKc8jRHo7oN1duofKrFy1boVdYV9Q8JhlJEwk+7Taah+bjE2RY
fM17Gxa2LMOnqNOvYH0FTsBG7UZCjla+ARfI7DVpnYs/sjez8GhFJKokmfkh6leIf807Rg9fZZCs
zH/ayMePUTT5wTFmQu0JLplqPXz4AiEoUmD3RHHdoIwFTVlH02kiO/TZKAvnmZsG24w3PvSQpVnV
+uJUA4jdtLh0VzWuUHYACMOssUzHIww+jjE5T3MfvBNcAVapLN+k606PkCr+4uUa33kG+eLm3h9U
gGspEx+1EIAcWhFfaDZV7BctDBRsuU3XfRBf4FzMEU1V2Jvxq/bnnenExW5G4LOHXJvejZSOt0B8
Y41jvwY7GL2YcJt6PCfbdiJWyQaof+oSRFcpsQknyyyCtU6SaE0ayXxSfZzfab2vjZQWb65dca4Y
HFwHjZ4fkkx+zzQ+ITEzKwhjqn82YYH6k6QZ11FPpYrwxY82uv1p0/iyeYsb9rs+js8C2NcGNxBl
fdIWZ0fW5CGQp6KwuF4wScWT6b4rbPrLtSnI4QoHvnnhEiwGSsA7L+CGdRb14NdCfK8urbDNmDBM
LUb1kBr09ZnLW/t2VMOtaeoXCBDJ6wReQeFtPAQlEWtGy6WJVNE/oBb4FhH2mHK5WmESFc9O4JM/
UGZrcj2Lh3bAJhvX2XthGygZ/Tm7y6kkeWuZ2U8C5TNgy4/Bfp2xCt1jW3sIFYdz37S4j1XofPgB
Wzlv/5ETA/L3dtL3Ym7ITRDRWytLshyJO8Trt7BKS5gQeWth7qWTMs+Bc3I7FazTxHyBEVls2pH0
Y2H5JWXRKvLct1kQikwvR6BRjsptWGXvPmEYpN+Y8X2pGNYDXrWHn68c2ye7ECgXFYq7MGTEwrVE
uxv43dbu6cUFgahJ+GzVXtg8bhIBVaGIepD5zWlN/wBVP+B28y9Wx1NtMeU42iwoeOHsXW308TYd
+ureZzPYM2KpCN+AVzY7Cb3+6DOrK/1ke3+kNXqPjZveLabLF5ORyMpt6+AjxiW+AtjN0gj4bD85
U3Ovs/rJbFyB1rbbDTOTbKc1vnTtWPd6hs/leN4OcxIsj2Qgro/haRt0ZwRd042KCHpFoAti+cSX
BK2DI+M22/2/vJKYrCCBbj0rJIwy+kwIgjkkWfI9GvopYNDwDEueH3awf7lKSRCfAHbCjESKoM9L
grhkf6d2IsyGZ7BDjR0kcrhZNATVFIz30OOazH3+GhUKRVXh4VyynUc82e5z4A0XVbrdubPTfz8/
tRp+9ezb2ynmVmiF+Spns79V03ghaUwfp+W2F1VTP41z9wdwyXRHjQxqbsG8qhDKVWncSTDau3NG
ujFiu33hhhM7H1ivOnXae1wPM3ZDbdAdBNHWzB5vHtP3dq5eq5DCz004mlrsv4zt+PFTz/snMvin
NJbHownUapX0jb5m3LR2Y9yGYLAfyyh0L9rNZsQKLADaz9qdohDeuJxhj+yi1g7cSrWnJ0GnffpI
RExYjMMpvJ1dVgEt35zJrIlKS4cHhCsFaGbD5DSKnNfXxoeSpV7rGBHmbHLfG0ydmcrUD22QytW0
/HRYfozHKrbFA5O2J8yOz+lYW3eJen/PCQU9shuYd+Sxbyz2KFuokQ9zOlWL0/PdAOx0V5VD1JGK
n2iox4hUJ/sexflLVJHA97OFFBGbQDxUfy3I23dGcfiiUFKt2RzYrcjvIuF0ZvZTOtxLKjmYGrU/
BwW5B6SLSo5NlLII0/5y1TyA8xtTGOo4mRgh04anZxzdDR2z5s3rgERKKkpCpabuLng6txhK2NHt
GaiH7ebbLM43QZJM75aU6XlQDSk5nbPz6a28jOU/V1GGWHH81XoBko7ll1mVshlglgrzSvWpjl5F
gYQH4ufHyUzwm/20wwTuPTQJTW6n/c0qRlvDvRPkmh4RX8+bEhkjR7bPKTbXNIAvKaioG6HyT162
ACFT8TmHL3mN35NcEbGBaNRvMdh6h9T0HgMIck++1b10rt0+zJ2L7EBl7zRo9Jsx0DeXg/E4euhU
uaL+LZxh66dh/WokMn+npwAUrZq+IIcuasIyeph2YTYhBvBwT9hlPt/TmfkNyRIHYi7j4xyJp6mX
48ks1J+kJ+k+x9Y6tsa/bqGieBk73YhKofKh6nfvgsM8DVhzRPcQDEcRyUX8VmyUlTf3yIhe6Imp
b4SJjJJQdJIjEb3MuG9W2RgUb3nINZl8HV/91p6OyuHhnOuaQMiZYySkiq2ZmBgzlPEE3GlYj0u8
YuKGryoYXiDnBN8i+1KBzQM0d+ELwVYvCZiMXeayFtkFPX6iMNAUWARHiJzxLoNrJnWJQEQ0zOts
IH4lId1pn/d1faN+hdCAR/ImRPgeN/lTb4ri24NrOTUBwFEDFrMZEtXZJG0CO4tBjc+o9FLFIjwE
lJHYUtx91s3Bo5aDv24adWoCMg3tQD3broMMxMtfOAMjlOurPxUPEKQD6yIYTd6ILOo3FVAIUNwG
dssSJP1MOgmd/eyiQetv2w7M5mTZ9W5MQfGUcsi+cC4+4bVw6I8SdTNVqOeU1XK4v7ECjJ+WQ8iK
9kf54kKt2SIR6y+15kL1Bhpfeug+64B0L6J2A9wI3fCcEDa1rkM2DxKxMBnC0yGACtzqPCLio4o2
RIW3Zq7/0mkf/nnK/GeLpvhoRAeL1LLf5qYAptkl0R5dXXHq3KK4FIsLlhCC8IXZAWTKuY3Bk5YA
8kecAx1EoxX/GwzI8nv0zWM+GvGvxmIml5WZYj9yzaOZV95GG22H5DwI90AloV95HCtJBUO4W1Tu
Tk35yO4EiMh22MqCOfsFFiRfaxjPh4JlyVxBblBbwBCku/z8uWx0th8gh2MWDqOLWfXyTB94z3LP
n6bAn1c8scnakZm9zZw0uWZW9NRs0qGAuzXM8jC6yV+e8vDy88J9FF001tqtwOFOuTovybvhEncx
GZcyKHHgDAmRxUMyb60Et0TQBZfcBcqH5ZOUOII3jnpM3VPLIsw/U5zrjaq4upZrPmB/WzVNJgjM
wvvF290ttmp+7v8+mVqvGX3bB8t2U5wHhBfWuX+JQ7arDaHXJQUeK0tswNcmw7T+7/dhyp9c+yJP
LkP/BkABZ6ARG9uUJC9kOnSZrDbzcYjGCLHQEeRXkEeUND5K0EGBIZcZuxYaSRRCcqyuPx/lmjem
l923y9B2W6C3R5xlZNf/vvzyUdTicopC84IKxdpNVYhDOaaBMpjV/76UcGwAjbIBd6b9ifRMbucZ
83ZTF28tV23XJzH0D5RkBLl5RGkAFTlQbSG1IMKF7YK0aEORWlt1SE4667GCFLvTVEWnsk3K/17w
fE74HyHvz+QblzU2OyvlCEUdSBmZoCOnjeUwGyQyRtKWOf28WNp5d0VjgGPhUy7JBTAFJH5b0WEC
daJ1VRvybKcRMDkV7d1eNIcxH7Zp7jTmVgzGk8xJ5mV0rU++B/OmBjw8Xh0wcptxiVb0RPqXkNAU
H8qhWCzuCZDCUxQhBPsRywuxI73sOsIiR69V9Ju88RkZ0bNjQOnkIUfY5oNR8XTyBr/dIY59bf1m
VzJQZ8iM/aUVnd5wbHYAPHpvRTf+9cQEsiTBJZkWlAmSi61BPU1cu9NY138h03RAiXYKY+weudHW
rnFYY32zDynNY5am5hS28j2ScPtSRbIbanVnZeFzzOK4OVplile7JvSimLU68U4Fm5qrYpN5Lo2m
28W0+ArejMiOcOvYGZwlSe5cu0DoTKsoTz8fVXCwtugelyvPkNmNs3Dd++POKMW8kzq9obxsTgIG
F5xXcWu1wqGO4h0vu3/g+V2xyBdHlO3dgn6ArrSiYSrXs2WJtYHwb80AGKPocvnbxCD6Y5SweVzk
UmVCR8tguMiKPp3GOCGzWoGHpeNwzhuZ7uxgfvu5TroNdu0Au68LsqfSTYEgMBXeBxz+HQfYe2Yn
v8YKI/BwmwIjPXXjtg56Km7XQhTpyDNkP30Ce2AgTsJMnMoiOrB4LEbFAA1G51u0r7w2eQUVS7Rx
oNWh7ThSeYZlQ7803YNsWcW5f1Nc0J5PNTy7lxCN22ymJ22741aHLiE/OQPNFFgxF2TCzcCDBKZv
oouxhZQL7aGZTmBWKNwiFHp12Z+8pdP+81FjwIEjUXGfBl23xaz9jy59uXGbiZoKYA6RBhuHr4yF
D7qVV6GD/Pl/ADqAtQJO24yQp7EscMpfeFpjUNMMTKKjCkYEDzWODPS3g7SxijvzkcC5/67vKNGv
pUn3llt2c7K98V65cAtV1q3rIiy2nehfdVS/ZATVsQiAGfJkR/8aki+8tS1RZ29G4VOUmerdH1tU
+bracZfgBnMYsAOPioFbEj1L3QhYb8Cx2DvGjeZs9dBnsPpmm4kZ80AS6BJV3xCnnbOxMnGFQa/I
QTeBkq0oUcIC2CVaKB5uDi+UfE2Iah/O7cZuwbJHpQ/IozFenXR4wc1NPmDmPKbJgUMMFh340chN
M9gj+OR1lAUXachHu5/YWGJysB0FvMGzg2KbYypaU0TADdNOdzAMdkOTIytLXnA2zRxMSy8fvby+
lHg4Ttze2zTkYa02UEjprOaXuqB9Bzc0WuHlhF5Zbqhj2ot0KwRJ3bDOhzY/LAoJh5qU+gscc0Ua
oVIUZ461nvIvV497R2LZFoX7zOYFvQ98AZhxs0SSErtcf0zKuvCgbFtAvEyX0MEycUFrnyHEdQff
ct+QA1/7RGdbrDRYYHwYzpNHKF6Q62cgvIjsCyiruAUPThD+saDSZNnQ/NOzfp3Cod8EbpOdMjLI
6B4himrAZaw8hSpLO2iaItMmiJNv4VHnY1f35dFzIdY2KVoTrtOn0r9GFAdsd2gASFB+zhBA4WG4
2BR1+9Z7UzNg9azZkwHyJ5XQS/yuQpHR2+me3h1BEpqL2M2faT+n+96cqVqroTz9/8ss2KZmIGdQ
9rDGJE55y1t3b4yePpCCQZtO/bJlUW1RNWDlrmDKrB2anutuYDnCFJdBywt/duFp1wXFC+Iini/v
xpAZvvrg1sh82BO7PIS37bCipR7R15SnEKmdSiPMWXmdY5w4FMeHjiW1bvlTubw0xOKlUjV7oR5D
MKRnQqXp6aYkXoiUBAzT7DmEtuleteGx6BNjH8E1RPSBlz0DojoM6FEn9HL4tIM9syxJU9v+M05a
bzvZQF6bU5NhieD36oPhjNTc96DrcwT318K31frn66ENBv6lIXnodDHdlbBMqH26cz7nyYqFNcKI
z31ThAp1Vsfin0wJCcOt+zesesLNc/vNmqY/XU8Di+7x58yxd8fs8tY3jrUXKTqtYGRZK3Dj/Xwl
GzEjasQG3H4evE5pjMEwTtqHPCwQxIcd8UgZrd0m9G8ROMJdkHZvISRrwirqnlJt9Hd2qH+1LT2A
1Ov0Nq1n/wDS+BgIjMLegPZ4njgHrCh4o7OPSUqndoJBxvijo4qegZpeuwV4meH8WFVh/Eabi6nM
8iJLk9zpLHg1nTYlqWtWHMleRZG0p7j6E6HrJdy+wHG5OLETe5rOPy8NkwQuBofQDiZ26ic7TNVf
uohs8KveZ9UNbwy8yv0gsw0LK7HUKT6/IuzGs2Wq8KTRs5A6fbaQxZ+DCvF2CgwgMGPU2zQQjhOw
v9rJxnNZj4g6p/ZkQ+BHtAxGA9caURyO8dCW+E3hqB1aRKED1MIplk95doIl+Q7W++ibDWxnEzpL
LmAf65HQCaKZgM9agYcoMNyw9fp7zjz6NFJ3xBZeDX7zD1TJaIOYl641MjpuTvMRAkVzhLKOuitm
llMSRsydi4yzpz4uKprboY+L1KwebV2MXFuOlvTHvgs7oznTurQfKorb2mrFg00P4DwHE+HIoXGZ
Z52/hvZrFiDnylLhoQdxFKlu+zQCR5s21n0eqIfS2o3fASRnCxsfZ41JSHKIBg9rvIeUA+rFBnWT
TQv4oW5naz+jt4qhea6A/wcrvxNffq8yEiV93q0MMypD3nVe4ktOGvwCdf7H5A3dTeP4AqEB7lAk
bn6u/9oG24gi0hQmd/ZQVvWvSdvhSY7D5x+4H+m6l/UMCsq2MAeUfDuCUVdBeJ5zz9hbRfaX0pRt
16LFmUn8Jab1RE/ms7BbRVr0P0FM7yo3SIdWBQlQLHjc8twGqTUkGy1isTJ8IL+hNTaPWeyVcMc/
XR8kzZyY3kEHZrmDis8WEtmvfREkx6SDmaJl8zjn3w70kAP60L8ztvWHyeIoXqPb3U7ht+FO1X6Y
XNCdhjetWQZYxtGrhaRSA/esqP/RZTKpyHIGKoRxIAGoTjSzDFTTtHjq5MIGTL8BCcs2M9LhnNU2
Ah22s7MavkjsYVUlK3Er/ArFP+GACKswU+eEGx0gJ+pd3Txp932G0nslkuRQEkS0K7jy2gvSjTsw
M1cSdXGO1SGdfjEU++0meL5boiqOOTEtbSH+Rl0Q7nB/IJDxc4LthhITKasbzgIMRgWGgq2kXKWD
s7jb/IwoLhPbhFGD3HAiQGJjTak2JKc8wWlNwAHR0pCdZUHCqxMLOFmT9+JAaKZ059p2MXkTnhNG
VwQo5irP7Vc/GLpXXaBNqDNaU1bc7RHtoL9o1bHLfQRwqnjKBvNP3lX9gagFuZMJq3Xf/QtppGyY
w6uDRwYh2EovC0LsYgXbSuT8JSCxZ5ZsvVMgXPp0zq4ULqA0cZ7LUJHMQBo0fvxqlbeR/RLoZGOo
wd94OEe2QJFPEchfrKe23LXEDTeeW+3pdmyMMXVW1dg5iEDNvWzI6JGd7a+HovwjExugOybM9ZwO
3iYTZryeS7KOESVfgHjRruGHi7vZIe8FmY5HCsPGjcUEmyH/l7gReT/S+eNGJPeFVvuAdZcejBNu
W2M+9wevdf/Rkk9XNlxS2lrraqZBn0nM4m3C1i54i8G40VEFfr72FheH2b6OurZpsVmYZ6Zh3zbo
YiA0eVhCYFm4M65dkmUIpB3HsX7kveVb4wTorFRBxkxXRm898zDRNHKLHaZaxYbWbabCXlDRDKIJ
Wb5Bwf+TTxVPcLogTKMwWsdpezVIRCCwzXojKmvgSoGrrRk/YQIwV7FRvXTD8O0O/QmJ0wpOcLn2
BwgVjbQ2AwddELIIOCanuRkF+VsxWap+DRUMbgbZk260m3Pn95SKhgMM3PPEd6ljpz2kccIJG9fZ
zDl8DqCn2UYubhJiS4edqeObY2ANdssreeDngenoanD6YOuF6gYQm7syxbYgZMw8XMqSwNbq4qYd
Km0e9nUQkbvngWzAQuLdWjzoYIm9b2iem7ZI0DjqMF4DKHa64bMuyc9EYrPHKC32PUMX8EMbfk7A
HCXmE8FwbD8V+l8ohujihN6bbBzjIMvy3lXZtZ46oA0OtqoBs2DKbbnpA7JuoeSuGJQ768KqmPS7
84bSEAGLqo/Ir9ajIgTDqcoKC6wmjYiyTXX+d+a5D+mQoPr2vwdMhY+JBVcjdrJDP9dX3fnmQZBx
38/TJ4cSUHnqht4IM7eDWKA0HLhpjBY3rEvrAJHyunU1yi9q66IwOtYSFJakoi15llGxFTWNxJEe
6WoeQY5ji6jsmj0SC2YGkqr3jOLSyWTDGpyvZTCazC3nlmcYS0SGuRnr8EdCyBj8do+bj2NTMUNF
UGXxCqkDsqJE2Kr1sTDLGS0corI4xLdfSs4oabrhbrtPKUTAMH1mjKywngQwDwssZ2MwrsHBOksa
XLarYdWIc6bad0/JQ0HzaRMt/uvMVM2GGdqjoGwQRN8NtGpXomTyNGhjmVbfilB8ZfFMaAA85GCu
bKQqKY/fnHKnbEi0pAx3e8AzjQ94pnkxIDHsaBFX62jqN7rpHudmrPBEIAloeHph65GAFgwcs4ww
sdY2rIcTM/hlQSLlIsSxVHkRmdaGVZ2UETBCwDm1gRNMpF7o5fuii739/zePMHXdYwgtOD44JkeU
8dgMtEmmvPcvpgODNx87hmv2dArs+YYdzyCEWz6Wc82jh7WODgyYkyAOkb/ORHlaqnkhOWXjz2F9
7iDvbrrIBBNn9+wvPcmevUACh/fXde1NmY/WSRT5P8upD06FWSbHGbUJMG9nU99uHQUfnDnpN6qm
iHQ0xQKeDMlX7RhseKcWfMN7mMt77+W//C446sGbblF2YzHlQfttjo11Sd0VwGfvgOwFL9yyIExx
DjYpTsiG8jMOQ2FTP8tdB1BO1+FniOb5vWaZwfPbrbxeu8/4Hv5QvEUr/i4+161p0d1k/+8xJT0W
Iv9l+dWr0zZwcIZB4H5XMZHX/c4cGmwQoWE9TpX7ysjxd63Ce1jAAMWvSFUXEc57HruIoN/eeIZL
jPMmpliePLmdcDavjBS+9jTVx+zH4xYy5zVp9278VGYH3k4EOSTxERZAAp6rH60ZRS5m7UtQK7lP
sVF0eI1rq/i0svRpLEoaKOR4BcjLU1K0cY478b6xveIuJGJWjvmZg4smgeCt45C8auObWfchJNBg
Vfs8zkOfPoX9Uj13brAqK/6htLB0JXZorQ1xJJMX/A3uY0/zRpNOiv5rkfjgqFqKoBDrg+rPOG66
PZwHNiZFNswM0IlbqhtDpFvaees4I3RpBMPeBIICBvwDEcb4DA2RVguI71HG0SEPW5KaEkV/Ywmi
NseFs4Png9wgGqfSQ3SjQ+vYhuCvGHcVVHF5s6Gk2ra5wy4Dov1QDhhIBs7eJmXH2qvkMakcdQjr
ftf3HH9mjNUEvZ4Qpbdz9NjZumY6Yo67OhssfLzoypx8/OSc7K4KtGhrBBu3UTK7j4t032YWrEeS
ppzlTs5anD5JzT5PaCL6dgpZkCg0tfg5WT/zbAnL5ugyOBYSombm5j03xnOR6+worf4mOZKv+lQc
JsThWOOCLzv60/gUYJDh8Qtj4o+7gNn6sjhamJNG5ktbkI+PVjb/Hc163DRY5GJz5jEvqm/Q26jy
FlgGmnY5IdjzEvpCjKwinDIkatgQCSsHrnYcPFmqHlezGE4O4nCyi74dn0Gud0sm99mj/7ERA3g3
0h3MDmd88KDif12C5LdAwrJXvYyPnaieexnwa5etjx4hKw8/XIkQuIFlIqwy6iOohU0fD8PaT4P6
iBbgby2xwXEtr2juPJR+Mn0VRDhiEzXiTVO1sNTRV7cytD9MtNq7KUFb3Weh91SB78STyONt6LY8
g0/vcX88O0Rs/CbhGGk57vvHvJ6yM5q1EFyIrre2Y3FIzDHpKB0dooTD25yjBSv5lsRhN48ls0er
N81DJcMNwj13x1AZyo3zbMIoqrrqBdk400iV37B6P4z09Ryu8OBiHqpSOqYIlas1t7kHoAwi24uH
RTDiHGGG6sWOaHgVk0B+u9i3Fll12tJPQUzmu0sTWb9hU0XPadi/zG3S2W9uOLJOEopoDvhhGJtv
ZYwc3s2fd1UpqMZolUgXvU429xyQR7zjuLZpBTfvsy/ouLQejwV2Bco2etNRRtTo8gMO2OJ3ZDfl
c/KUekPAL0MKqQcgdVeNivGCO3/KuR0fQtMIEUOTlTHnvX8UXnbJGMquCUeYOHDG1kPdNeu8cJuD
nNqzaUUPQU1NQegFMZ5DBYM5mZewmXhaVXVKm2ui3QAZkM5HItyDwPi8koZGBuDS6pBwnDp5GTPr
s60bqFGMP0Xwhl6W2q7GO5n8lpbCVxOggMkT9XsSL9oqvoLc+6aLyjHXm06JxXEn9whvsLAYuoQV
2Rb7ubMobpZiV0dzTjgREorEJEip/R3X/akwXhqOmHSsx+ngt8EX2vyzDPOOKyd54CbWOFTz6LoB
uca1229xu3bHxLU/7bp4dBUOelx1WxoVelU0lDG5SN9EHD9AbjuKgISdoD599YZlInnVI7cuC2pr
oWELm1YvrQSN1OLZkSFzQmKkM6TtK+lEF8XpcBtlmM0iNy+PpLhc287z8Qsh/aXjR572VGCIYc+Q
9tnnpluHdQ0yWkI8bNwjT3R9iFy9F1AaMKcGt0z/rUJOK6jraIBUSp7HkqyE3jf/shumdNdCYtMb
rfZmXtvEehJxWcD9fugt8/fs+y39VWXs6ffCukJXxHLjSIKV8CPo0ngwAzfbmD1vCAPYcF9PYi8t
Ki6iiAgKJKFOTuF4DpyUboBb7mIZZZuuh9iTTpp5+mPhtF8gJiGfcTQ8Kx6rVavbl5apjEIuuK1i
r+BYNOzUgJWmxVIK8Q3RStLBxSjPifdgR7fIa++zV1ZLnHh4duUnvVCmuRybqyKU56Br/4hu2KIt
/h/uzqQ5biW7wn/F4bWhQAJIJLDwpuZiFedJ5AYhUiLmMTH/en8otbvf67Db4UUv7NV7ksgagcy8
957zneo4TnW3Wwcme3muzPY16IGdQT0r23GpvQH6ihqsg0qR1bF2zEsYuOmb1oMVOS+D2VJk0wR1
rOY5G/RwLIb4UJfDbdM53728Lg+iFHJdz8EhEcLZFH5erHGWKWcaNwlsnCyEeJc26ELpBObkxhwR
AWDtkEl5kE3vrCW4dOKV4SQW03XUjldMwFZ1qY5EOi0f4m6IaWHbvjNtWruhj222MEYDTEtwFbhl
ia2GoxBZlBFmW8l7ATjDkUR3BgDf0p6ZxxA8Eaib7xLVXXP8+j6Mn03PpltlZGCEwwDlpd2ZoFDW
SDBcdNjOaUZhgIyxOrh4x4kNwPohLVzxcQFKsG5vxsg3OD+kLbUEWEXMVzFihjmdn5x+HzDJ2iHH
++D6Iro2Sb9qOrKgbIO7zHDxyeFQ5TMMEqag712bV7cQceOVKPT2nxI+cB1/NqUuv9o/xw1cyPmf
f80i+L8UUSBJD/jvIwquSyhFWfzjTykFy6/8JaVA+N98y1RC2rZlcl4hJOB3SoGnvinXEqbyHF/w
X/9vIQXS+iYcDwWp71mOJTzFL2mmm9G//6sjvklXuTZuaGUJ4AnqfxNS4Dg8SfU7zGCJUzAs4SjH
s5D88fefPx7iItSkLPxbQ+6fv0g6r+liM+k6LIhWgdSziLsesg+MXS98aEqc2RBBZbZgUKYWCVBv
xLEBc1FGGPmghCgfz0JBzTdxDC7D/lcX6wnzI0D3yWXmzUymWKJSywweJMmqfYfC2XbCHvI/gmTA
S7OorX4T117dIC6n5Sd+AMmcUWqCqQ/qH2na4O1NCDLraf1xNHOPgeMjY1kXPo6ynzhKupnxHqoE
A2NIJ+qA5NYun+ifTlHnVy0gkwTV4GquW04I+wXKgVgHD/ZMJY0GMrUX1XNXwZttOhsMqQlD4DZv
QMN3Bzv2G9OmhAsQi6xbybmowJpOlDqTb7MEZY0LTmKmjpNoYGFifzDI5QJJuAStaBNm1bXXKzt8
ThUfxTs5lkAw8CYSjv7iLETadyrtQJDHGMji1pusklCTmrhYOhgqkFLci6ocwyc4kPAv40lCGkvy
Ap7yNsVNWK9zMuaNz9TLjZ9mMAC3x+3eEtdmGt5036l0xD1jjKo8O0vy2K6mr5UC1aXRKxhfYLh6
oH6do3uvmxtMNqE3OMk1EaxwCmEdlEVAJJePCRK7UGPkd0id4+wj5nQZbKumSeOt3+f+CJ5W0/Bs
aGiLp3mWTsvOk6la3PNNQFkERpNNh64nPOrOCIlqOiRpXzVnRkwSdXWCJMgwd5WNPdVfaKQzbe6g
L7q6xSwQlWJgEO7MaClmMyI7ftN1BgOptTDgzpPv5mTp+IEEkQbWom3B9b/SDfusta0FpN9dZY5S
vJuw+aOdW028h3U12JN9kHRRymuSlQLIj1QeM/XTQOLotePilLJuJgHCL0WtBA4mW5cD983WZdCk
HhEBosCku+5k5rmLW9P4DEccUDWMVRRaA/zFhDi0DVyNcEAiLluMAKg5vDo68KL7+Ckh5WF4FGwj
cbR0YIyeWbttVV2N3B4bCTk6SZn65jocPYFDv89aeOC4iGjRfuRCTMWL7qrJkQfyDQv1FY1gN+EU
FT4nMpWJKT3qHHD8YzMl+MSpLHPC1Aj9aN5Nt/ZmymndOaOx0kKP4UvipbI9z7ZrlDUkzAAtgpPT
u74RJTN3Nh/pVy7Z4/1YVlA78hggcgVp4cFhtBkswSZDcEyNIY+co+9lHdVIicb5hz9XafPSDRKT
GvEm3LXkgy6c7OV2tY30oxvSZW7O56UWS05S5vUmZGpn73MbasCwKgzKoMeML5vTHl2/9CZEQVKd
Y5oxxRtaWDt5ggNtpb8yNMreW2fKqqKplPbT9F40Tsy4qknNyTzJoMbO11T9ONzwUxp388glOXbE
UxPmtxrE0v0zDFYYGqRphr+4tBzyVJbUYXCabWFb26QuKnVPw8eJPsycFeQ0Kcf2r0clKT0TpyHG
oEw8uu8rGIYzhSAD/Ky/Rk/UqtMIzNr4GHVf6h9LDCzDBlR00SGqJZnTSYBcdG8gWILCngxpTc8O
39nItFppy322nJrWegLmOYSyU0XDuz308XAN5KgxXQh0urFP2miJU4ay6ykS16Hz3ZD7GlpcskNH
76sEV0Ip1ky6oSnRpIbR3YQDACLAOLKbbig11NDTyOg0PQWXg/h4mjiQFQt1cmjOddTmZUZKddEz
2ktSN5LXrFiJeQDNm3WcJGNQIetAeDZaTL92nfjchv0g1yMJXu6jkxPCARna6KduNxawrymTBi2W
3Ckcw9FNpMa52mgI+55PbLvTTndLI6m6CXrXnO8HbfhDxSlqcIcXi7uRNm+Vp/XGLian2Eqv8Ydd
lnSDd26XjsA6mwFqoBzRgT1ufYTN2B8Ywvc9eAUmZPT18zh31mHEpOjLtFmkznFBrCRCImaEHs1S
h4tjyXzs6UiZwbywch0vs18sb/K8X7YRA8TDhzyKd8BfOt3PDcrYpyaSbnhX+2Mb3mC/G8RVFLhz
crZNN01OjH97D/YAKNArnZpV/cqyKAHz5c1Qb+FhhmpfVoVwvsIhbCeUmi00u3vtd86E69MTX2FT
pMFXzcbRXlfuQFnZIDAzH6ew6QZM9BXc2jVSQeJlVxk9aLEvMmr27dxncXi3tCXbZ619J/pOp7oW
AIOqsgw22Ane4tz88jFwfmSOmzrV1hgAFt8lrYW7scZvR9JcHpJ/t6lqSfcQSLRKmF+rtt8hWoj9
TWXPJlGNDuST6oMRb6HB7rR9CoYAaHB8AtTqzk9zzGD+pDMZ5TTTcjs6m9o1KV8bRyfqtcTskJ0G
WGHdoaULbGxcK+ntU4ffyvieJE6HKX2o6GV/DwbYdweTA0BCJW22iBxSn6bxa59kCu8rwMrJxVOZ
h6raehh41aFvLCPfFAT90g3h8iqvzKkogls2ba0ekJqPhJMkbpSbj2hGyUQMO4z3e7TDCpRGYdrT
Nek+ddujsREotO05q+h1iyliPEhV62WMLZuBOI93VUnXeWN+2Mr3bIhncXKceY52YxoqRprwWoL0
qazwbZ38IsHrQHyERTJrkleGTwZ9nGVvSWjS5RxBf4JGINu0/5SqqPzrqiaLdF/kPajVweShjmkT
i+LWLpnE0a2hn06TIBjs5i3rw8DGI8o+yQSZ+WcogZxPbUS97meAWZydnYzdfKfLMtLZJqG/m50z
/uPiG8eP1CPQUROJUrEl7foFRm/Q3o/tjADJT7ueCtd36pyZKRtD4EI9HRsTLYadeD6je4Q+Fvpf
7uoc7XGPviLYlbXFoAr5UDlm3QeHscjGfkMLEKdwF6REJO1nVhByvkuRGWgj4iKZ4Mnq1A/FdsLx
UyCgtPLYE9t8To0F/t4qJ8cNpmObcJMsae0YA2rM584K1QlfChAMVSG/IN2NmNMN8N7i/p9SLv0f
KoQskyLhvy+EHoYfxc8/lUGXX/hdBtnmN893TRLZfFMqVyjrP8sgy/uGWFF5CPsll4xvun/NajPE
N5NCGIKTZ/PPHqviX+sgw/qGGU5I/s11OHgo8b8qhATX658qIY8CzDehASpKKvwqvJQ/V0SyDYmY
c9QjlxxIHMuHWBtEN8r/aBspcP/NxVbPs7s203nfy2EAoudf+z7Z3gTGIxIqj5qcQJoNr4FfNevG
dPJt43KH9yHlEJnUu9Zr7qLOZsAV5s1BOPRtZGedPd8hYj5O3rRBU6zJD96YaiYx3C+knRMfGbT6
Bv0so8cUQg53fT0bSIS6nykFBcUX4FaNvOGM2WaHffzkVB5mX4HD1ofQ8+YwWbaCq8rsz9Ly+k1k
B+W6hSUQFvZagO/Y4vtTm2hUG2kCo3OGajfo6GlUAGjHHgJPqstn6bePbdU+Co4XVT08lZ07HKSn
f5nWs2FUAKAZnBVCf8Lx7lbLygkk1GbLCjllKrxAzAddJHgB/C69BaX+QDj2IbL7fjv7xofG+0Fo
qljpHKBXNrXHupb3Xt+uconCn0l5eGPHCjoXJLVNEoJFnnRMa3kEDxNB8N2YxG6RYXpPsXcEPPvL
6yFnuA7zzcYcEVQa0VVIHb6BfICARsePfTzWJ5YV4hpJbmfr2TeWbXLKjVZBmTDoM0oG10gWN6Rj
Cr+iCZpAfxrRloA1MiP/rVoGM/WCjwtMfYrK9J0CfN7hnjW2ZI5yvK2LtYXHYjNGXbJORyB3WG1o
Nk1EYKX5j6GRiKHt8liX00nlIEo7j3atK63nFI21V9XusRyTY9Fi6/IjCu+hwZARTstYDBAA/qpo
G36QuEar1EoYEHEZTnOkdy3I7YAa/DqjL+uiyNqPdLk3ptOQz+alj6A4EG8dHCvM7pC3vmQRPG4g
nJNIHskS3clFeT47z7IhMj7BAHEXsE0FjVzwhJjDEDZtdBcaG1/Z5V7aYmMYEk/6zImgI9quUcsl
Eu1dkZR79DOv1CRIcmA5m9Y1fvX7hvqNct7OzsVMnxiEHWKMzsCpJdOT9JBWM4rYsYIPVzBPD3Ef
aoC96nuQlPO10FTk6S9l5/M6674HAGP2Jmlq+67Gqsp+3wO+S7+ouglhjuJdFs39OgE6WSBvmCnP
HSm+BLOYFSehn04df4+8+bsDcppk+3nba+OFvgnbMrIUZXq31BJa2dmmt7NbPSJcCMxnb84Z3kDt
sSZA/HNvIpQIDrrAQmH6CDO8tNqP47R1iA9ldxvu0yTKVrrP96LrKVKd6aauibWCZO8eodNvmdv6
LgFgPYUJvXfQiVWK/dCt4CjOfoFWvrF3WdgQ52DoiVjpaksli9HAoqVsRpBYHShgcizfG7rMG4nb
lPQD42SQ1TNndHUE4imoVN4vMB9XEECsE0N4bEyt3tD4xqxQ54+4f8rE/uosKmeqEkKjaM2OkX7p
EU2vWjf8yJviUago3rRN+4V4eFp602eLtSuR6Xck+RADTS86NloCtgzrR7EkH8zl82gkaLSqQxua
64lsvBURDJum0Y9B+1Yt8GEUfte51Rlre2TeY0XudYHxUmYvEqLXdu5Y5xzN2BCREvznvNybCz6U
rneybXW5cbRzZxvld6KTAbk6+bPq6dzaAVJzXBCNA+5VqZ+0m41zySxhgLKwjUfwSh5GtyBF6lo0
6tQGbUGcjfcaOx5domgSR4vEm9CK7gZ/OBcYy2kY96+45hH+pS6tM7VgykvvjCw7jZmgjg146Lm9
rZwfQ6y7s0kBCbmwrbFQpOO+IPB93ag4v8qXXKYo4YrB1bdU5UZIreGk+Q53BaKgirkkjMZrj750
A005L7oH8m5eI8rEmpG5DWIBvlqFApgmGi6D4ex/ZrQMiOJcUG6e+VyQ2VdBF9aUZ8d3MdK1AlpD
nopxFdTGvsfqR0EfbN15/EgY7eta4xoYyr0ai702gl1szGiv0xiVjOUG29nGXdHBzpOzaAGs+1Aw
Tc1Yqz5WloEx3HSWhfCxNTJB8uBwv5Q01+i7Pp0pXwfOWO3ifn6cSO5b5zglt5bqjklZ7C1l3kEb
edCdG1CPvdSu/jmZaiSVz4auFDBfQBiNahUT3Uk6itgpJp1T0Dg7XNH5EfATYRaCh4UBMp2bGVsI
J71+10FydqgO6S1JFDZ4mExJLTIE8phHAfAo30OJnMrXAEfZIeoAxDcu5gIrvlEBJhhb4kWiGVRv
+cF0DUIqPiSIMY5JUiBPIjypLIkDLGHg4Ot46xoF6ovKdNPl8gEezNvoscQi0Nsb6AmQDvRH8uVI
Go6aE+pbqroQL79VZ4wSCWnMRLoxXHUQs38qHA0zJW9eO4BwqzEoTGYJKU0vdSXzAqfSAF7PKH51
0cjwWhC3AO/0fkjjR6eUCjLXfdUJnpJMd2Dht0g+Sab0i+9Kj+hQif9A79UyQsDyBuG0OThgmUqv
BzePhmPOyJuljVgl6JhsZTIWlCfkfmgGdwC7Z4DLMTp0HEA7U9AzGaLqqhF+xIiYDA/wGTaQSfwm
dXUTc9pm0ofcJ3sMOUdFbHLss3iQ4+kXMti952S3sQcecoHrpJO5jcxQ7wYLfESYfoCifLLGAtJI
7SFWwL06tPonp7WI5Ae0aFaAjiAfmvsgzDFqdO5r2BEpPTbjXS6HT6wqb0GY6Y00QFiZwmbP6P14
lbIb0VSFtdCzg0F9BpzIukrm0JWUXPR09fHQcYRaEQ1+hl/lMCT2fsWcssqg/J7KZ+TNO5oP0xqS
fH0MR9ls0Zqu5oirHJ6/3ObcqGmwNbRnf8/94C7QDjaFILkuNTF1oarBRTNGdhCqzv1DXbTdumu8
dR/lD+nstavaIPSSk8ZqwCwb1dMDdmlj1ZRAXIu8Q/JARWvMCtg8CTb0c5KPsSw/hv4I0+TnwKlu
5ZugUT1OXoyngNx7uI3q8pMTboD2JJutnv6l9YUebOeH2Hbt9sfQ494uLQBIMoMTYqUgipARTbLc
hJF9SKccjdkk1nFTPCf414R8gl5DpytF5Wyhe8FojOnEtAn79D78yb3NtX1CjPWmnOLQVMVjbLin
3IrlCwmSr70ggjZ33E8LSNtGl15JLBeT2n5IfhnefOYI1RzdmG4GSj4UFXFHH2cII5acJduw3gIl
iu8yBH6iiNsHkhvHpgu2ptNtQBi+pabjXRWGecU0tdrqGt0BUqGHwSNgLy3Mt96arvrIyjEYRPnG
7UrrNNpE2BB/0NvzrwEg3zA9Gsa2Uzq7mRrOYRGkuO0YMjzGZ/q978LnktOsa/UPlsYmaCAUQ9eI
yLlX+b7OW3+7yARcPyUXz+LpwT8hn7RgOPbpj6hRatOQCHNSVYuTUY2bqXX8TQv9p43JZO0VqPRF
GsVwnLCYmR0PiCrhI2DQpkit40AvewB8A8xdliPldlnqiRwb8DxUHeeibuY0ZNzKhs8IBw/nNhp0
Ipd730k4U7i4B6t4BJkOJDcY4/iWFGaxLlD/IOrCw+GrDLHLVIuV6aQ4RwyfG6CGP4rYt1kTVSiJ
9Jx2zAO+El0dS/rHx0CZxIdOAeTd6siqEzhR+1rUMUtnkKxdldQ7xxrAmFYD/EeTpnUnsIiPyqqA
yRinYMjbjd1xsdfIts50nN8a8CFlMxM+V3Q/k/nNGHFrZO9NLh4QqJ28CLcXgbMglCA1CsAnhUcD
PbQNvTM7BFodaGmkZjGCw+haWLBuM5by/dS4/q5H5YXu2pjQU0TDTWV1LbbJmdMPUrfr3O3Dnewa
XFF2cWIAlGJ/QAYzo08iriEmQtTy47XfV9YpMvpdEQP9a+rhejLtL0LIkwevMLJDPEHGagLnl/YL
ohy5ku/MtP7Euhke0eNFtKsjARofswyvrAUwYOyN2naOFt1sqhTdYwJC5mhomb+6EvN1Ctt1T0cU
gXXnv5bdFRUNInVfI0KI7Hjt2n5+NBZNmplX0dY2gwfbGN+CWI6om5FB4Jynic7hAP9W0eI7wkG5
BJuUZ/C1cPTu+sGPt9pRn33GcXggA3YVEuOwMlP+j6EQ/CWDsN9Qju6x8TYk/mzi0np0G/FhZcTR
SfJRkLuMr5iloS/cgylkx+1Iz7E966UOkJgSW4idF+xnMdJeXwbxyV71fB+BN7frIM93zcDu13Ze
weCFWUA/n6lap3MVxKy55ieNV4skRZhJ7GVYDFJUm5spESRdcvDaVoOjdzb55YhEaXyxcQducZun
Ete7wuvAfPHA/LJ56LuBOT2zKLt9Z6exTt1ykCC8YoQSesIlbm+qAvZGgKPG5qGayrzrvaQgJbsc
Dm6Y39sBFADPjN0tF+wrL9Za0WHEHZDS+vYMvrDsPpjs635AujYG55HLkRnfkkmVEF4mi2sfTc2D
SUJmjQ5LCte/fXQcoGrRSK5Ti6kE43w8Wu2md8EaOG1208BKRjRkk0PWLnL2aVxz8WwZwLGdqZHz
I11zCSoBHDj42PJBkJHEZdhe6Rqdvt9x5sEVgPLZQvyG7ps7bOwV9I0FhWjEt02CO86nxp3m9Hno
ySIuLRziMBSCdLCAbD80NoNORMO0Dgm4QYfOpZsPG6GMQ5ErMER5fxrRO3GboS6MsPeYHSKU2Xua
2fFgSgO7FDC3Nk4WnqQGlpblakspS1kjKLVtZo9Fb1l3vakWpC+hMmL+MVj9L2Q5+HBb0PMM3n76
nVagmxyMKsSHATYlv4t6Lyz7J2ndKFYYBMr1Dx2PjzbKv8GIAFcWbCqtVd/qlFEIa8gILOJkzYu5
LUD1IjA/EibUPmR9Om4Zwr136DPYWW8HzCpHqEvddS7xGoF/xm3yA531rScCNl5ht4xxGKmU2XvK
sUyR84ReDeiUZKtWJFNmvvT25gBuJQ02wnc+/ykdyP93gg1l/qM25Va3TG//1KdcfuF3m5JmpGX6
nuc50rMk5QFNwN9qDUt880zpKVqNludLaXp/bVNK/5vr+ranPGzTaCkEvc2/qDWk+sZNKvgFdXk0
/ukihAl/lXe/VRj67/78L0XHCD1msf33f7V4jj+INZRpKstWDs8jF7mIpdSfW5RzNCdG6uL1qBBE
3eUIwfdV331PTBNxg0rnHfjq/YTMa8WJ7Jd2x2en8V4jLLYrX3c2N5G8ZRjvgkchUZUDFEkJLucp
Y8EAEDIBA6vdObUz3jHzOcbYyo7FnJ0Dh8xT6nI8ZQGEgz98+n95k398U/bSV/2bAkWZdHUlUhbb
cpGzuNJZ3vQflCiDx9yml1g1B4e6VgDYMPJbe2I9R/V0KjWLWRNX2zIh8XBKcNU3s7GyRI+fxGwI
11xeu278Jxc24AJz2imlMkSlyBEnSHpBx05dT/wROc12rgOxcg66spujByQAqA7Cr9QmHpePHX5R
rx8tLFKDZ3394/cpxN+/T8Hs0vZtuuL0qWgK/vl9MtQZh1HhlqKniyMHGgdx5U+OXLLzak6jHcb7
tUsMYDYQia5rCI+jZXX/w8fNZ/pfvA7LN4XjchF75tLU/+Pn7dPpapiHSgSOib/P02srafExDNH3
kkMrME9/X6O1QRmDmDbQ9MELBIrI2tC+Zf5iL8WjKQVkD4J5lkvr8tPzKI625b0YnlscnOgnkQMp
GsP0PV8SRbJd7IpnDO+A+ulXDW+BQu5oTKyhTYjkba4e3M56HmhGdKSVuBoMisIduOQHMzK4aT1C
5mD3n0hrqG7C/hAzCr1B0H0XU4acWhTZNFUOfWfxoRkDElwZyysRTM/oMMkOKIgyTJTBb1AGUnT2
6wl1O00UpNrD2K8J1m23Md3EnT98TKp1WaSnlzG3n73wrZAG1nwMIESY4k6k4n3A1hoe6KOuLi+M
Te4FIUO4skv7bUzGOwkEgRZLsWcnZvdfbhqxHFcXKWHpo0UYBQ0Goto56cXTQz1wHuOqfUpSPpWA
Rj1n0ZFAZzskhtGDnenTopvsVG5AjeyECZxRNuc4JewixahB6AYulqbchSIJdtJBIJ0EGrAkroLL
o7meLffqbI2KBFmX+wGv0ZOM9FtWOPdFTm/UWd4e9OEPHGk/JnZmlJm/jPBwedsNw/obBWFk40dX
fjhGm4waaWsESq4N9UEnmtnc8ighZ73qXJo4JLCZ2DQevKMmbWOjlie93GUmAKCroTxBjAy3kNOP
XccXcXm2hCwjB01m0hyAT5TtQIZhUmmC8FiiLi+bkF3CJmWwGUqPU2sN9HR53Z0KP+TkMAVhGdBp
/qU9v1j949tX2azif1qnTMWw0KGDJGzpsab/3f07qLYexg7RezKaL1bVT3wtdHadSKB0WL4zaej+
7Af+FbKLDVgF79YUbzPOUu4Zz9jUxZfLAP7yo7WBVAN74WPWcM31qcoxSVG6WdVAgRiiOAdHeg1y
jh6wL7beuKjhq5qcIbL60JQQhOD0ItzhJMJZGkUtxjh5lTqslQVqsvXlYWXNcKNuqSovd6g7mNWh
XIBSy2pz+TolMpZtZgYk3dKZcjvmIFkerHsz9/cWrN4tb9k8mFb1FMSIfYqQFqodXMRfSKh1FK5T
09d74llpwtTNIw4aGihxH5AUX6gHv/KdYz3KXzEBh9vIAg9weW7WpE0x+gQNLJdqRvAJq0u4bxzk
rG3NXPryZQPk/pX26VtElxCjMlOkzMCcWlSIWy3u2SQ5e4hg6EHmr1YAI4OT4yapEBxL+PWXC6OQ
RPo2msJyqrIbll2NziL/6pOtmoynuXnpfxQDKsVSI89qrJobCPgZAUGsSK7/e2Gb9NnHCYYHkasQ
+0W3shoa/1XDlhFhukeBlpH9giAbdTqn8DzoH83ZeI+m3N6Sffbr8jVcruFKs7bC+WD+DXzBS/37
huMEZZTq92YLeubyPSUBeWhBWkIinZtj5hgPDLg/gt4Ll9EVgKHl64PqEB5nAmkM3w6usBZVJzpP
B7J56HpkIHD9/jNzZ3IuC/5WW69liOnD1DkKqJoPD5IwFOn509bG9veKVIJImYYZlxe4pXUy+NXV
ZVFol022GPPnuKZ1YGVWc0xMWi+OsD8v359nJR+IMlgGuBH87soDTry9/JzA+7bjPF6t66HEdhfi
j6gp8Ge7fwYAQnRWz3qnKdg4zvhXaZde0cb6jN3wKfb8rT8E4ty31nI04YGUb7Zbs9tlaVbussoA
0KejF2v0MDYPcDqjHoWPsls0MGVBimT55Cbt1eVarrPdkBQ3fg99Oxx4zmgc9AZuE62k5faNl2Xm
cmO27oEhYYcBgK3Jr4BfJw1sU7v2uGQLnt0PJZJ+rBuJ9/NySeCePw6i+8vvJ9bs7T8ui5+T13pj
tjw8BAI0jHG2IR1Ib6KAlbHsfmjHVwyI2Ysu16rW8XYmzuZvP3O5ehOcgAQDNAyEQ274y5fvxQE4
kcVE6R7T5d8rIyMn3U7uc0JuYNtjdY6D7A4JE819zVY/dExSmpDQYlewUhEzNNH1ZRS7bEaXN375
P4LB+3XbML91Y//6shgFy2dw2TEvT315Z5cfa0BAw9oL1oNNvvzIwGNnWiK+xwy9RPEFV2UtH+YO
2GmeWBvXbKCP2eCRuoqt9vLjl4dWqZ/Q7oAq37J4z+yP7Giji91vBOtBcmv+E2TvU2fX/HWcPmKm
aY5qeRN25dL0dtkILn80WZrpHXAACMahxzKwv7zqyDBvQuqzbQhqDJ+0v/ezDl6/9j4CkbxOJVf3
UD4jr1rUrFwQyCW36DWLfRfZY7oyyhKGXvZRZMBkjc7dToxcaTujg7Rqf8eRXHKX00Zyze7ITOo4
LNrmKW6IkHWxm/t96Ow4P69c24V7WJUwbZft0myJGIHzBxtkn0niMtMQ1V6haYF5m37EwZwu2x5i
hTNGt7t6WTpoOvwAj/IAO2zlB68LyRw0E3dz1qXP9jw9wYKgKMUy+JpDQjqGIaEEYTrty5iIhxkN
xTmvzhm5DdFU3aYlK0qiT8VyJ0J6Y88RWhBlycsTdEnaMPyKXRu5AMInjAUUxNHw4sbPSV0x6R8T
H+QQPpLlNFVPMIEHG5JJGNb1dlzgoCn+fpaTHmnpmj624Ky0IMJJcR8D7ozLuR3i0ozDq34tDM/b
q7JN1ipzaZNwewK6xjNvAIK5vHmj2lcGne7Ll1RlQ3KA/AaI/3J5coTo/MSH8ln+Po4kffAE+BgS
Wl3maxfuF1dXCPye5hzbhLNsjdqhrVbU412FiXcDIvG6Wc69o1LeXlvzXc74C9aEe1M0XGlVx2rq
FpP1wGHlmjH/HR7XeQekkVGlZRwud8Zl4xr6eVzR/I8gc6+X50XLmHBKY1NF+otDZzP5QFuUy2Jg
cdci5RAgSToePkTbENLxwJS+6ut6vKnq2FvqGHICuTZYtefdD2nSmdURW1uQ5h+zhZQZC9B4I/Ac
c2AnKLZDZXds6m7vdvkj8lS6rk08cAqjqzEZfO3tkp1XunjcKlNbd8g3uX/JAc84Z/a0O49Auo9d
BVqLQwdXM18x/NIEvUGuFoRRcJX4nACRBj5dCshy6s3DUl9dflRpOtVJnT8IzxFkNNHGqdWrWdXz
1eXqyurptkwG4ttfJzsYDlMHod7wxkMucYBjKrMTiOhNj2KgEV+X5Qk9LibTIXRWA71rvnO6pBS1
JtOWBhzc1q5IXya6itm4Gc87I23vm74i2tfiO1q+A+MJZ2m9NYnjcWbMXWHJFGjZTntb1VTH75Fg
RxGJHI60zfQFQ7SPzATIUpk/XSpN7WA2rT2dIGv2iHrwxVko4Do5ESljWjER8fIHgp8e0tF9vXwQ
pSuHXTmJ58veR7cRogscU6+/KyoKA3z5BU61Lnoc8PTAxuCGLwJrW7hkouc4xfFYm+2aebnchdH4
vbJoHgEPTE3qheVNcfJGFAGuh/nQTJxUJtZ1xvcS57CxHK/ptpfD/SIwaCxODcvvsMTTHVyaBcuf
QjjYlFwTKL3QvpzCXOqQeDmBprUGMBkp+lTLQSK3UXw00OuxRfpPffWejqG3vRwRLjfh5f+iyKxY
s6zo95sZBhZUa8gOS97oVJL51S5FrpcgpSgZ/uBHtbtdsYiSqsS8U2UDQ2plF97TZRdUS5EYK/s5
1I8xgcJLaXqpJMoyTtdFXN9EaY1IY+HGBN70jBuOZIEUysblaS7757CsNf5yPC9Rd2bzWy8VGAio
IxvmxHs9BtPucoXJFNx2EfSabiAxCYgzvOaDudaaK7TZSuIqQ/iU69R5MO1+PsTabXfJJA5jhJm4
GJojeU6gLWNirjSG4zEbLve+lXg0MJP4OpxZmy9XxaXQx0fwNaTA4y5/dVlKZNG91nbzoJm8AoON
DS7y8a52fiJStH+/hzqyfyBm3GmXpe2yWsEuo1Zaii2xHM1KDnhgRGA4fV5qXXfZHuzLSYSduHPo
FV82icui35jZqerpzCcda+Jl7TLQlu0C+Dgrr81Pl4qNSf2bF5MVBzKk3VYlBVBdh1vVOVdLoaiX
UwWuoeR/KLisv6+3qLYsZbmOsoVw/4Ow81qO3MjS8BNlBLzZy3IoR7Lom32DUBvCe4+n3y+TEzsj
KVZzMQppmqwuAInMc/7zG891/8LHGxt2TadlqKBqKLWQm9l7JnNxoMe33mOSRrcL2vVgLaR/hp7u
NIfiIE3ik0+aOFwngiahfJ8xXP5cG+Pdmdneig58mFSnIxYwDy02Cv/le5t/VlQpPMvgWDbxYzVh
EXqAi/+Jr8QldL5sQvmMtILIu7KAFUev75RIVpbxIPz1nGXSw8O8qHq+jofHrOHt6/qh3OANtAZe
BtACGBIz/EU7L8QdnoBs9zae7XRC2EwMmzglhnsSABgD/F0Gt3mQGau1hYHyzKs7YmP/i9jVOEAD
9aHKYmhhX5LAn/P//Bug/E/szoB/+aeeGOzOZICqI9w2DIfp4p+v1adXsVuiOHfawmsGTxpUIJL6
bLkgRT35wRwLelj5fekRvlrbL3TEEjdV72SkYG66GtZQCSoHgEdVG0lqG3VkyxiFEQLHqKb3J6rH
7dh7cLRK56LQvn9u8c0/M0DVk2PRIeu1LN+xHInj/ueTc0qqXsTd4S4rd31ifw7oDra6EZJz1kW4
MURo/1F4wQ0nWYQcoJPaOCTIMSCD3uEqglvE9FoI5hzqLVPvdo5W4eggXOlz44N83x3mtgvlXtQc
TOa3KQplkLUqO+o+0xpZofZIf3akfaqbOmiSVGrhzvo1Hvh/H57+N+BVB3LVbcv0YL0CBf7l4U29
ttIZZg5uSpR8ZGziWzxycCycVhtTgw9ljLRa8XiY9TMOrc+TiBbcV7DJgYj99l9uvvt3fJQVBMZt
u7ru8wj+gkvCzXYhdGfWDtuAX4MfxUGyCipwKG7ZljBPcstXAAB9ZvyYNbGztWqyPYnvdPaYvNxA
PPOzGer3axTS7/caHnUerkshZnChZbWn2OIXx+5ObSdMX7936Iy2peZfad+oKiRERUfmtTMhJbJs
GBvNQ4u8c6TcmvVc1x4p1MO6UTW3qoIEg7ETA7xHy2/ZN1W/OHWBZkfYR6ENQ2FICy4/Wb0WHqiD
V1y0NoyYs9GcRfimbvk4bbva3h8YyPebBMclrL3jLeQOQA7q2DTNBPHGn4iAnlhRl68eED8GCpUf
6nyr5PaLPp4zIfSO3ZzR5uJxjbaPrjF6V+uoTTjEm5l+z9c9MlFRc2LkMQUh8+uzwnG1dSJ3CRqb
7FlV843ikhhnzmk8NDeE05konyCHYHyDmp0E5tr0X3KyCWaT8xgsRDbBgMZryDcRM5uBLBXw753u
BCGX69KfJ4uCv+m6N9WgKLyjHIktSqmwpwK8Yw7B7CvAxyhzrr1lf5g2VMPMZdTREbCVxz6BGvCI
DngxQKatnBVqHshnH79GTjBZPElVGs6Vvs8H6wehY3Q92qJfMQ29tXB0NiWpOM6SPaEDZR4vsU3C
2/BkXa0NiGl7MpwUi2uYQqRGQNA9xzkUY+zQ+30orymql3NqTkBubSxeYK68jPr6EhlURvJpUYiO
x4wnDaeSPdvN+/lGlglzGXESMDauVTTAP0LIMMLC2ljUyejpQWu1G4HIYB0O8bKzSaaNpPPWAORy
b8z7FdlWXHdbo0CSpZnOm9pjnRmf42ZNf6mtCGUGWAtidLXx6CEf95vkIAvzMnyWhoQDhZQIaiSt
eYxE8oJMq96YCKegciTrxnWXpwhDurNuD9umJEnJRKxhAy2foAGwLwn6mJFspU43fLRQdCRTRSez
gkWpi0XC6O6SOYXB40vp/ehdsfCUxVcitoJILipMmh5VhmKAv4P0vTPB3gh3efoaO8m+jIBF4mMw
CoHaJealoviCSJ4Xa6D3DZZ6gMbq+pwYiiXl6taW57ot2yl2lRF+RApDbMJaA6cqI8CcCJIK8ASW
PqceysGJuf4zXHpLAuyA1i3alVWu+d4S9ykMLcbGzJSEJ0gxlDzzogSyjttzars8NT37XSgCfjTp
13DF5JIUvQu2yjwammhRcGS5VnTnEDNaLS7JDLKr0tvM3ODBFKpOVKPy2bk6/pcSDIoIhj8MaNji
gY4vuQDtRPtoaoatSzo3dAx6BfUOk3mNVqWhRJY79he6GYH5xmn/rjeYOq4LLZ2FpLvEaK7D2kNW
7qm0vRus+oDr+Ss93SmX7XWV+o91ZUP8K8Ps0GH2pI6BIWeHKBKgyd73DnYN6bfrU8y1nSQQRdtJ
pxruri/4OPtmVH3GiLz9QvIsZGu71iWkE7QCB1q+Ga4VGB2ImJefAiHzBjAa9D2b2vd9zK5YoMkM
joRP0FUjYMFP+5tll8QOUSxrcv0OHH2R12rUdjMMlvGkLn2Su0TSEMzjpXB8tag6VeH8tboms9Uv
3XDrfozhzUvbHyjZetLQkvc5649q1aqKSb0x0cLGI2gcNni4WodJ6EfUKvpVNUhWnXwzrZRk48b+
AYsqD/75zIPq89f6iWgw3fSpndC/+EBAf644zNLyieaKcc90Nf1aWoFeYNGhZil95fxrrmDJI8fI
wytzlwhKiXpOGJn5QeVmIJh5rF3DPVsZ+ZsIoQmakZimt3T8AJv0OiR3TgKB24C96nb3SA2womHn
hraNLWdcXxWk4mV9iP06+6OvU/F0CW9B9apetDLGeLv3t7IxA1PqYTAaPBg5s3THFhN4aDqp1+7V
U3EhO26KGXa3nPSo2+3K5yy8PCBuK/yac5YmrRxJLlWGUZieuSdjKuOthXVRNutXBc/MM0nJ0JKx
6qvuZn16LorulZSPV9WomCV4ScNe+4Weqt5kBgbZ2ROCQOaeG4HdnzPEyR3OqkcXhvBg4ifd5yIw
qLSxf9/g9cuckSNK3g1rEt+iBCMgNVz4vz/CsrdfmF5ywPo5HueJq2+/sNIhMtG54ooo30XSaoFn
sO/fpIEmi0TaPhRCttk//Zc187cilSXjyv3BsSmEfM//85LRcXfMuzxyd6bGQE51fqj6n92exDu6
bbV2cm/8PmrLTzEwiSNq7zJxPXQM7JBJCAjRjvnpn7/W37s13USn5cKasDXbodj689fyYj9ax6Iy
dpGEC20n/bZm33XRvqdyqmrKAaa6bWqtqVtc+4Btan2pVzoiC9uY7WvVd94bnlR/3vBGn1RK30vf
/8vX/vsLaLrwOQzDxgnDdIy/NGth6SaamEYTJqlLuSLXtNHZMA6c+uLjbzi7AxWogo3t4WnpZeUv
+xFDFltGbz0ZQ73uYzd8UQPleh0vvh22hy+sAtwFUQ8DKTlEl7Oo3p9QBZSvYQGgInFXBh/9/p+v
Sf/7CrHk0nAgIrqeZdl/aWN6X2DuAY/tazaU5Zzxse7csJtZD/aEoD2zWrFTeFdX4n8I72zT69Yt
C1vwUAnEisV47dixd//8zUx5N/9E9YB0oPmQCTWQP9rjv/BX3LwqEbpAjY/C6tUCsF4XTkyfIFBG
TzCQ13W+7xmpkaWNqY8sWNMUhDOTg0iezDrBQyirQt+yGE8Fg5og/5QFmNqLVMelxgO12xFBLIPD
JMylzhKFrek25rNEmlO/YGj7z9dGr/K3fspgMsxF+YbsIJ2/NjBRHsF8ZpDJ4I6AljBtwc4rshEJ
X2JPXT6NicrQBevV/J2BJS2hR+6jg8h9l2VnlNwFoYCvjlu9er3vX6ph7p9aoz1qYzWcBhtdhfpH
NI0ud2tHdQcNN42/F5UePujY+dXtcm2sg6bV1zkv7bN27qPBvXcdPLgbx/8pcsQQiHKhsjEVIujJ
dzLkSXcLYO+BW0X4ECbOG70g8Y2YGuRj5tOYTw7fGY4cA1t7O4542VoiWk+obzerPmKlZmYU4xOI
KYDjS2XfMehiLDFDA5nxLc3xDXjRsjsSnbnvol2PvTs9+JaEnrTevzqMssI4DK/VwBfwRQptpxG/
dHt8tJwyCsIGXyuNN7FyU3cXjrvWIItCeE2KYXmGAxOZJHpeQV+WltKU9NoOhyoA8B3OWiIjTYxC
g7o9yDSBB2h+bCEbjtNb4S0BqRK0W4QjtecEf8jFDaFprA/k+9z1UIN0jE0dxPjDNonKX2Y0k5s2
fK5wE6x52JF/k2/jGHWAgcV2qn16QrykkfcQD3t3YmmaI454SMZT5GImRMyhik9pzwpEg8VAH8Zk
/1gKPEZrJEPxjNyUkzUOxZUA2QekjXiE+4GzW1uD5q/ZrGl6XHKM38TPvjg1Bf7bXZd/h9qPDTSU
jMSzvzHVOsRu+c5E0kfd92pmKCDpuInrKJ67AmdrXae8fp/7PtqQO7fXI2Nf13aAbv+uvRifg23e
k35GcV/f4nneNx7GAeSQSG83/S7Dc4y6oHR+Nel4h1TSGdbtQSfKEKHa5m5J7/z62wTfapsMJuGs
2s6MSHCYkWxDto7eRuKgJqc6lRQMq1fgtTF+uthIrvrVdS2EktjUNlgd+8bRykK4aUlyWi0kUJbO
3Rx/8De2lc/yLUlpDYqLqPw9wXI7Tn2vve8ZlXmLeU/A3CYexgPQORaw4sgtjvdEP+xCrwM0Tk66
s9zDlaVCyYu9PyeQJFz/LmqKK94fFxBhBlTOpTOnXcaHV431wyZRTgzuH8RQ7MPq19gt29zKTgtu
gWPm31bS+uYI+mxjT8+zhTQGf1WmkiOSKLRTTnjn4rnZx/ODQ1wFrM+3EACVCJULX+tjyYYnm6vN
Q+xlslue4oze2G+LHX8TnUU36x2rycM1wTACqKyXciYTGE1XuCm6mrBPiwK/RKJrHWHD8lP9PSKH
YPbWc1xMB91BpuZJGUC17Ca7POKp9C0PG9pg4mgYtuyNGLiHBDhuwxgfq1BHgoJpjdE8LdWB6frV
zudDlxNFb2inwrsRQPQw4YFfd9+gX2zJMnzKKhN1WPahWeKa1tGlpAtHGeu4GFrO8b0huhuhlA+h
KD9s0yH7M9+OM1C0RVrF7FRBWJYPRs5go+ruYMgyq31MwvAe461N7elBo4J6r7FnPiQ5hrZV/D47
4c0vB7KaNOnoj7EvzZ+Hp0SIQYQGbyzEFbCB2BifYp/DRLT4f/a3xTiK7NFvk+9Zrf/wExtystY/
YXV7mf2riOnCDQdq/HOlH3Iz3evjuxn/1uPXS4k/XoJ3qaEzzcxhRz8nnvNYRrsHY/yDrz6HESFR
oGWvg/WKP9Emdz8ra9qV4BU5Xrt9va2HigkedgtAN/UVABP1FXTxuz7Bs9t4JkvHre7D5clof2r1
jRgiZvz3EXFPRU+K3ojTKs7lpW3gTJw/Zi6y3ErunxFhkNvGp7+nVAmHCuVxujP69nmQUchD9tDM
qKg0H4ZR0PfYf/oXoz13hKOFWOfN0E6WGltAVMkeySl6Xz/M3bnlha4JhHD1VqpKGfT/6CP7yV37
S2dFB8Ti6CzCi8cT8lxyPXr3GNfwZ6zH1fw5i+E4j+2T7czHzjWIm5o2k1VfMPE/RxK1hvQi9PHq
iQoR+icCKqCs64qLi46VbNH2Oz9pD577YbX1wUPA7Ri4S9gG1IxsP3j3nZnsRhuvcers1XCDvGTw
SGgO3lM0jbc4vKOJPTZ6k22M7JougaZDhPPq22AVJ1PXDpjTA5r8QK9BQmZ7MkFMTMei4uAetNl5
noPGluaJhJVPWOjufJoPwDFOcYuEiLk6wHQ8tVUeNAyAhL7uUq/bDHEPua4j8Jhc2Y0tTm6pPRn2
ewqdVDBzQJWlJaRGhJ9Vc/HlThJyhBJH5Hq/YPRvjbNuQI60yk2I/B9IbdP3wP2283MwnVNHcgfs
ho3WvumIFkBuEZ8+6BOQGiQmZw3i5R3H5FFkexNLZQxQTu78adM9xwiabamk0NG0+hSjdrjHwe9l
4CvqURUR0qcxNaUzq7oni2mWAPuc6dGhcWGvUb5G2vLcatCWfAFSb7dnWzqsinkPOYd3DMwh31pa
exRNGkMsqgl90x6qbDiY5OroLfbWRck0sgsKcRz08aNfQ2NjuE2+LevpEmr5A74MPx3wPg3nazwU
OJzzHT6+DpzKLZaUYcV7ZLrpebBudZz9nDt8fYsKgzFMXN4yV+bIz2QjkN9pVb8sLR7xH8VJy+B6
Bvd98qtXDCnP+kxis5E9rwl4Vg/PDYuEm/FWpOi+MJzu0cSE5v1IytyuTtpnYsRurYYKn1StXwSS
Q/cKF8p4FjMGP1e0CLh0p0/DdDeQ1xWbr6Pzqx7RB2G8TATX1nAxtxMSVaKucWAk1eeufB9K0iFH
gJ/S4OQ8dHTqS1b9YY6oZRfno/UcjC4zk+UqjkaWPUbjw7imqJtggRbZkTnQLbYsRif5AYvwXWH6
N51f9T5c195n7GfYCW3jC1SVu8REPM6tz8LmRsIdeyDMXnTYmdcjgKYCgXL4o+m9H004nJ21Si4O
EqMxWmSuoXcxciodqqYVlMfeL22kP0mjCj3MtY8VBj1cK8o2HNqGx9Q6Yg50mPwMha2eLNvW0Nhb
Uv1Hn88wuaNom1plSx0Qm7BxdkXraH9AuZEmFuF59vPwHLn8W7qMLjqksr1OvTeyd0zlhdiM+BzH
xXLKSj1hmh41R0Pgy9x684oebpjPddNGL45TDIFJ6sxO/amDVcyD1yPuKxYcKERvgGjlJWcRvxra
PiZH5Qw7Tf4nCRvaBcO+YvP1w+ny20mqcTcySz80eMqQuJFxAHtzfvabyGB0p5t7KuPq2oVeg8vz
pV2i8m3Boe/MywsmgaHUmzYN/dFrMZuewrw+hXYvUNbYDu5jvY0ZNj/S6h3RjX1XBuoDZE47G8Tq
Hqd5Ld7clA2tE5p+Vn9qShJ7NdFeqz/1UyiRBIHStxoOEX5m+I6+cJ9NDQx3C4uPHPdZQI4JtTIV
RfixhMsP/He2JAQiBtLe6io5md1z7hRPaF4NXgexKxc4MYO7HAGeMeQvCfmh4Mf0R5/ynymZq81j
nMLFTJ0a+/ScYINqxCwEZZ7eEyeJhGc0nz13NTeH2WKWBCz+LYXOATSevE/dL7CnszaXz7EXklQ/
sJPORJx0/ueSTliQUJOQcrEGllh/e5y08n86duRZDbg5eeOh0TLEDTXW78s+0ZdjC5EC8kPLl82P
8UTES94ae7sk9cVDVuUt+kPnLLt8mg9JpYHnx9Grj4B3MDoCd71j4oZPTUegyZKuhHE9hMM8EYaK
Rk3GuKZRFPTrcF6M4nusHcJhdQ6S9hF3KN61od56RBOsWJ1DGcQ6C/pTvMbQyfRH38OnOC3vEGz5
aXweDQEvwok+3NiFzoc7E5ywZFdOWEfhw3e/ZOkHe87Zn8pHsyAyAdAQ/6IWF62UPaoElVzbQw/B
gEBqysQqvuGWbWjSpI2gon1VO3eMQeDCMCsbJg8RgRjSsxa/Oy2y0BFQG4rK/HPQmPqYmY/y7AGN
N24yza3ye5ZFtQY9NpcW+edda0BDq902yNf5QAiivaOERyO16auqJI/V+11SHvhNSs956uL8KS28
O+xuyFq03zJozLgj7qMKWzXDuba2STYQ3vLYqrha/2w1t9j9VfOhUW39ZjyFrj3Ekdg90vC+ljjr
GgScHYpMBGhsa0hyzd4VydEwTExrYPshQJ75JuubTZpgqzW/jRYP39ZNw01JbYfbFhbUnLcmhgMQ
diHipTGYNweaNWT3U8L4kgC1Yl+Z9beKg3APye0mMJT0CePycNByhpGkbSqbcMQXeG5pTLqndYmu
poDrNTfxq2tX26XuzlaKEUWZpnpQv5m5sM7RuCmNsrpPBiPDO2JfZIZ/Jxz2iAaCzh36l9vQPJpY
wJ3sBae3Hlr1lSZDDQYcw1nBATD/rA2Mg0WN7UchvIBA2CTQS+cg6iI+uQaDcSKesd6uXg06yR2k
sKeqF9Vy8nsy3tsF/2ojbs5ZtZCXBDFslTincNZ3lcaWe5i5omq0yAbxJqK1Q/J/pOZ0bMOdmxna
PVwzZxuvXfjRQOA5FTq5pxoxEZhMZEmQSxFEYdrN3TQQgN56Of+ExzxhS1IL8jfw2orpXTfdQio0
LFEsrevm2BQtTuZNeGlGctCAYOnZmJ8BN5lB32jmxRg8zu2hSQ+Aa+Mx1he82FcIAKNH+stUue8Y
a6c3H5fnKdL6m2f6vxHMXgbTmiFLUp9jo2leRcGxmGTW46RTBw2jOR6VQGHMRzNoy+ii7ilixVSa
lBH+tB8sy0DygiN5llvMbBFhbNBiG3v2scfKI6+J+J8vNqjCMb1uOIrRW7e0DRVkYPFH2XmP5RL+
0iESM9qAUrRG2u81Kp+pTWw8yrmVNaxHUrHjQ4VIRs6XzKVCj+lNr4rnrYBQNQF1/Z2WCAbBPcWl
5TJ2kT/tZc59nodiHzo0iCZYwtdvVLwMjTObeyJyKPMt4ljSzP+YRosyZe1O6Nv7Pfka3f5noajC
GVY9a1WMX9C8loAjRPECCZVs5HOSF7yG2XgZsdzJMcUlXQ1+sdb4+6rjb/KgvSqydNfCImOq2F+h
D/kS37di/9gmzVtBUFDki27fCFJhROG9KvKcAu2LGOn5YnjpTvHffBCmDdVO4JeQWrD/PLJXM7+T
1+v24W+jzMrLrFtfrEE14HPE/NtNJ/rCDqOIhI9Tf7ma8qp557+BQnXlFXJeL2ZiqsBx9cnGSgib
WaI81uD+pkYpXrRovrOJdzKkriD3fIautFfqBkMBwWOjgdGOmipIjPaR8wlQ/Wtiq34k1mFNEwgB
h0JO+oQUnMHYxsK0nreu5AATDslpSGyVz3Q8T+uSvLX8nSwYNAZF9zhKCYwaFVamdpziuD0k08ke
ogQDoZ+9FNDoMK2+aNdkAMotLNNtctmZksmhTK0jZzOQjuAXZO1huD4KCxN+dc8jI/owii5QE1wX
CQgTFg2wjkg+v+QlnLOzCxdvx+Cv3qSuhs+Tpzhmol1yzOZ3ODv3Is1OGOToW5cCZeq+qZEm9v5v
a7deUr8h5Upeeib1Swn6hY3hdO+KP76uT46T4tjEjEddosJqjbb2+RktUPuTmgREc/MMEuGoIfpU
QF5K2f3VHcOYDdeqpMF/DWacGiErtD2CVGyO+Jkq6psSEyiy0OK3u6XtaGJ8sjvlU1YzaCG9J8sG
eNBlmr4VOm1a7YudN9lvQgDRK4qeut2KrBu66zEq1pMjMIwqPM2BnIQjlRx7i4E9cIbFtXPsGMlW
biwb7Hvp/YbiOg/GjBkF8yk17FASsS/Cu1g/HewLAbzEy+h3XzRjAjWwlRfA3iXlHRwiUgeNnWh8
3lsyCeQRtas1hoER6U8VwS9QcAB6Oiiyc5yTCSqn31PFEqL+YsqCRTaZdsjU5XxayT5DOXQn+uiE
LxO2x2QMkbXHp/a2+Yp3JzugRNdBotGdMVxXskl64q1pVssDcD6WvwzJ1EhspllqbFrYuGZIMtT4
WAFPb9XTx4/KZQHCGR11IBwRfAnfHAPHpqjZje9ENhGpIqV2amzlaBUbQRFMAgp4EbQeMT5JWxgs
GN6glh4jUM9hHhjJt8mL2hwcTELBs8Cp8aI++Fp5XOL2F0HJ3oaMiprpzYMizrcjo0FJzapJo13X
qj8Q53yJpwUhClR5suT9o3o82OrTPmKu8K9D2DTIg/Am/+v1J9saLqeLgUAEfOoz+o6ySDBPiaaN
3dWPbc1eZHQRHtrtIoMsWGJqcqVmWtmMWCk+qmGQP3e/yGe3FSsU68AXbbBfvMTFNwNnnFQSXDJ3
JOUom2HRL7AaJSM8nKoOJgifyaCEsR1aVTm8LxeIqVqREfrHhiLnfl+bppTICE5irIdbgskHamM9
wfOnQlXXs9mqTd5q0dPnuAkHasG3Def+Gj+oTw/xb9rZY0YgBQmj+2UEQTbS8VdUWR9T5OAalPl3
apiSpstTa00Ft6H6gacOsTT1hw5oFfvtN7xDOUwMJo22nl7CzHw2MT0+alZDXASeqkKrawz+CiQ2
kpnbYNYJOntQ77d6wTQqqJNByanWkBbR0styZsTU99BS+w2RQeyUybTBsL4PkYPxFFllOx5HDY1C
Cjd6WPhbqMEbtUsqrqzaJtQyTw1qrhA9mubp94q6EjOw3Q0unvZ97q4cty6O7s1dWMAx6M2YIk4e
Ss78YDnjXqmPRoKgNx2cwY3p2t7Ba+p6q7a8rCwsqC0OehGWMIpi8hnamDm1FR8YGGS7ZWyuijMt
ZboBU8SPWhbymYfcS6oT5lH/nNzXZmyBGFr7pyV6l5UwfG+95FA6jnGweKPxpMJyALs4iJcemVf6
4hB07hsVRtoONCIzOqBiA3YkvBIHitkOPJ0QanUh6vVXL6EmUONkxoPiZ4glgA919KOq+mKOF6O1
burI1pheYF4g2VFpwhJvyZrczlI7E5p/YL8ftH2WfDGITTKqdhEOZpJ6ohH4io0HuX2Z+0MN6NQQ
WG0XastTz8WAPk28WXNWz7/Iol+CHIWv4leRN0wHop7xUTqTOKmqse9hyhjILKB2uPfqQtRYVh6G
mCeeak2DMhMnvx3HhlYR4zuxhq+DpGFhK4lZRFTddV2zUcyhNIzh7pdAeCgH1PavDiQSQ451ROqq
JG7Hhg21BYECdxsJKA4PGwKYGU3IIbaSsGYOwhfxyETlKamS90EQ8mvBCVMlQpYR54lLfyAwEVFf
92uTMv1hMy1asxkFL7tb1Sz4gqImgmAJ34CNXS1ORYPISxJpNVCZ89AeVUmpaH9TGX1L7OFTHTNq
10l7/1GDF/x1+sDwwFUqyfCH4pj64uF4+s80jYC5rE25+jJKmT5XMvMTM/lWsouqU009QaX0JVn6
RxkBOaqzFyd9Nnnnnir96d+HcU9kztIlY5C2oK1uOx0VK96UXBQn+474Z+uWKFhx6AGKlyJIycmy
E+uKF2BJlw8/qivXlBhT604yxNwuQrnaYsZu4WT6RaJE9rspo/ScAT+ETv5BAp8XFLzHDV74R3Wv
iA5eoHqFJ/Wij2Bo7JuwBJHDkCwWW4zFywwzAKmFVvSodqZvn6Mh/JcCsBqH7bQMr4ofpEhMeQX6
5rT2g47N/TmTetUpGfxASxHmREtykC5GR5S/O88UF4KgnxYks2prU+JPJdtRLV5u9wC9D5mUQiru
jFfzoCET/nLTNN5rbgFVBw57XGCIHOeESRAzpU7ntcWSyMWoMEEu2bvsNVZh+KivOPfhxXbU/+Kk
3jDIYKR3/RzI/SSOKnkzRXrSxxR0LSfctDTJ9VYrQ5FsXB0tTWz67FPy0HVy7ormTreUrEElH5Sy
9HWk2km69AmPlFer2s1E0wSK9oLtDtLXIgwE7GhCTsOHRk7t/69c8GBASGbr3Pn7ZMxfudLwbFvO
ybbnl25Ne8oBvqYTdu8LXbcxSP4+JMrCEBDgosAyGiMYW3iSovppYun96JLEwxSPXTLyIOaWHraw
Yb73dTwfJiPpWQS/FNVC+T6oG0K6xhWwBpwp+7ZOw3Q0RmgBtWw1oAOSIZCy/CT/T4lh1EJT+ml1
jvsGoprCxQE2mvOQpC9o3u0aYLTBbKsdfiui2BBLYVoINdbUyjhoTO3muKCnJLsyKmid65K5d2TJ
eUGlGUGHvRIedwnkBmfXSWcDeclmX0OBH/svtU3fU+lGjftio0UPMD77Uuhb/vA2ds5RnWnyJVG8
J1UlldELroLsYXorUA1/VytDlQbqJqhCu5ddm3rTlsp+8kLCD9SHyLMNVA9k+l/CfcOOP526+qYO
i3ABhV9ykr3GRj9yQoV7tam1EulcPXkSkAI3tfNOw8qpcftnTY+DVPdsJfBvSw1+STt8iooydLEl
hywcAhKT8QQM0+7AIIBXGNah1Pd87WBS+ugN1qEa8vUiNAP3vaU8KLrX2DIWN+TNKrhZX4X9NHsg
B6QiJelyU32An1nSPbkcN+oNVHt4itH6vum/yr4uGe5EF3bwn9E64WtypcG7OmlxH0oBg6KaWEb6
FtqMpBxHClcH8lqVfHbSnUccBr6R2HQFBwjUmca48RtG/AGJLbSQGmE3cnfoh/aHelOMYnoi4PNo
6o3Le0otpjhlUtfgr5UFe9r8reoqte2oOiLtHX/nlP09ZoHLZmFALllUity3Lh069QkhqlRqKXa6
jcwOrlGJyo8XWdE4+1Eq2zTsimRfqxa8OsDKKrp5kYzKxKSNIIXt+qZ+aVppbeaIiJA5t742BHI+
BwxR96/NLDCzkusnq2l3QWCDzCyCcDRxY0ih0xCm/D6F3qc6NdB6iE2hM8fwRLFXnbtiuoZacQv9
8ju2Y/A3+96/MQaJcNlQTFCtiBAjr3eJ0z+x5OtNLj5bKbLUaB7Vc1wyBwI2Yp9xuVCpkJsn4Y1w
dF/UM1D3LpkOQzU8upLPSEgMOqASCEsv92phyK2p1tvwbGSQCuLl2xot7CWIt46DGT+Wsi8ychzT
0jwjXpxLnYT3YubpmxN38VarmZ6pv6tKc+082A5WrlKMNXd8jHrSY699tgIHvwHMWm396v9ufGK8
qlQGER5tuQ0KIdKdGK1vIr2ISWvOqsGy5xxVIckfhCccQgvAEe9P7MGlQNBi45RbhXpY8l9S2QvM
kppdF9tkYubVWtFzMeO2rf5OzYB+zazjSw+nTrthyXHK9UkRa9c72DzlSXP0s7pxqpRcSDMG3agZ
fhjWVk6r1NVGgmzzEpY03GD23nA2MThumNgRu3TNDIwDNRslecSRbcOZ8Ngvw2peDmJ8HmmfQHFL
THrtURyssX6Jxrq5hJ7+5K0aQcWq9KCjpG8Zuk2VqEEMpabax9WiV98vteuIMpEGxcsssKi4+xbW
+8JfAMNJaqLDsX5Ha/bR5KH+lExBNPvjVxdlO9XjvKbn3HPgpkrLjQmWEm0eiqKMoAkOVgzSbAoH
B+IUY/nQ3DYDcaLuWvSHmEjmuP9Y+xxWg7PWTLl7/JbxPpkjBhte/aQEvrQK00UlZamH5QjoMnpX
06mz5JRTwpDSk46+95BZ7p06b5EE0fYrVjc6y8nKt/jWvjRW8hp3xmes2Re1jaue2V0SWLcJ1AK1
fVSuUezdeL3kKbt35nEVaN0iponi1trgPCKrH22LB5KXGvOAmnPSsahzqWbnhhk7Jy9WkrM7EgfD
GWPu+xINmVu/xaWOc6meBPHIJ0cDkE/BXFPVYy65p54PtG/D4Zipy4/CLGB4j91T2rvPwFTcGvrV
PBzIiJWUryarj745Ih9kQEXaI765QGMrZzHhD8XOzKEnGRkGT6W54pmbEXZBxAxYczwEOg5XBxf3
lJ2DvYkNr4CNbcgPbcFrOTEyNb2xhmwOyGe4ToGXcHfL6yY8MDj+Q0hb1c4A6Sfpo8RpfFNM6Y8w
DKcdKscP1ybetDSK8wgHZmjw3MjI7j4QWoSi5ULLxXbnpdLaccbLFm8iEWdBnKWMZzF/b6WZeNST
K2zyegnHHna6NQy7ZiHGfpggBLjtJkQTQF5ic2mgijlldjZaMOB8GJlZo6IYRBYB7uJIZHrRxVtS
JPRo4Z+8yHFP6dr+nqYlhACAMcDUkZcS4VW4dFiDDGJvu95+TWaGWGYlTgYrcRuWSGF6NPMGhgFb
AKlkzeoruaIoVbL61hV+vR2M2tun0X6YtP4uNPF5tUMb3of9CEkde1gpx5/LnpwzGgwCgtkm4/ne
i+f4qJ+atil2yyrODrFDmzE2n3kfou5/mTuT7rb1JMt/lTy9x2vMw6JqwUGiJEqiJFK2ucGRB2Ke
Z3z6/gWUnfmsemlXVm9642ObE4D/FHHjxr2XNsq/hTWrpNdG884YzEOLkfbsqyoirvRGL3+UIDBF
U7IL60pxlYfDAYQJwLozLvMExzAp5w3alJUoh15ljQbPDqaq3TnY3IcMbYNW84onk9OcN9AOH+gd
PmfzFRLlMeetdbBN96WxSoemvClYzdTH2374VDXZPrcAh1A5xwVbVz6XDhLkhVWO25rGptBxu7Pr
VW9e0JRXtZNDb0qJ9dBbJxrFMRef7nTXeDretJSlqLoBORjwToYiPKFtyzXBDAFi1g+YquIAY4QQ
fH28MCsEJRzFXrtjSYOt5HOUn94CJ3iiJA4bcIJQnzcZ9sLhd9rWNqlHV3Gd1He1G0ZbD1YyQtZD
io59+lqNHdL2ToxlUnsXZj14YedRbsZXMm2v4/t2RIEC67xpa8Rmsgtr+VwVGVIjuY7jvr3iwxm0
VwUCuEdzzzikX0g2rOu5q18VcFZkZe/ruvhsUtK5gqd3Be0OoMt7MYLvDmSKfRkb0AddzEiHxnvt
9DevMr5bo2dgShp9jdRRv4/o0NGxn314hWk83+HnvWroPUDnBmjLwP6vdcm9kY+CZEDiklBuh210
E47kb7Oje9e5E750VAFQqkCWy+l5+pqubmCXeagSTK+dVjvbFr5jjurJjVnGaDCg2TbUWr+aKq2/
xySuGWhqSGIN57SQfgnPzHHZRcEeDOcu7wUXaiiRINiHh6Eff/NSJboxs9a9dYzhsZsH5yoiioIQ
QsoxFG8ZEuxrvQLGUxMKy2FxwQ8qvUJ8+QZsLL4bq57biPBjqCY6tBTZ28g2aYx3czSR4GpJVlBk
OWzGwKV7KlH3BU4n0DmtLSiGvm2s7tUfK+u6sdEsQSZPZFL8PSbSezN0qpvBKU9AcdeGCfXWtuhy
yXwdf0E9DK47d8C8HIxeaYzp1nayFk4YlXsVtOO2Ri+175mFbG5wLJK7JlJTTDMgpGVeD4vH4kGU
XlBCy0XhHGe7YedU5ns79P/+qc30XcTwW1FOdRSE7Yd//ue/8rjhO/7xmf88IqNQZL80Df2XSpVy
Nf/4Jn7971e3eWvffvrHNm+pmj11P+rp+UfTpe3/FV+Ud/53X/zbj+VbwLt//Mf/+lZ0eSvfFkRF
/mcLUJEH+9deOVdvdfHjbzdNimVO8/Fj71KUiv0HvRS0V6tAdTodFSZ883ctSsX5w/Z0OqRYvnRc
OJpoJuagbfiD2vofCJ87vKjbDqeANDH/XYzS1uQlQhwL7VGVP81/R4zS/pnubuGQQWsBVUXLdj1I
7x8bUezeTGzblObCasbkXWtRX7Y97ObbT0pBEqQCctBzWG0Np33SIzTRMOCCmoL1cVECsse+aW8U
it+jRQnHyqgcuHlx5eJWr9bpPsxKhFnAnBC3f4tHdL51UpYA4jhLrabqUY5XpomrSo+szGwHD6y0
VdX9mMzyacL7IxzcvSMk09rL7hXamYFpqwOFU3dFXXOpaHj1qK4yWvRW0djfcEifRz29zVTzU+cV
oM9gsppxXbkKxhHWgFsJudbohF9aFRjbD/KzlhRnYFc8mQnxoumb0dT3f5oWh/feiJ867GW8/tQz
sTxmW/cQF7VommBIP7SI5XVkpCXRy3rmAlG5SfcGipnvmhUIx+Cw5ZMLO1MrADMGO7PG2ZNfTJ+e
NsukbMOziD0ebuTw0L0iv1WRQsg9nqwS4bsXa3B73KNTKcTW1n0LXHgVeNQyoBifmizbh/K5DkNW
nmQCKBuWm9nA1rJ2H8HUBig1DL+FZzoBMMq7cpXoUX1LZwSKnGNfhRdJVbrIOWnu9YQY84rQjhJ0
+1lvgxNa5hL0JiV+d9hnWFC7rUOngs0g1pOuKxrJUOhMqHhwjHJII8wYEFfPiKNkIZKluCSi6eMr
D/CsprWUBTTrXBfZIUMCES9T980jA0Wzknpjy42YmY1weZfdeUo7gSNsiMx34ei+JiVqjIrnHuuO
gRXxYPmLKeDFUKEqSQP0jTHiedS42aeu6zDUi7mX2h4pRFvEqjlFOcNMz7qrMrmHGX+N4pkSGyOU
tF8Gyz13RXCPsP5jN+QHi2cTNsoPQaxzsh59LI7NwHxkRjSrucAIR024ogEuJGag6dY0rBt5M+WR
B3qlKEsJftoXznHEElQJo8OyqrQwO1cu8Isyfgua/KDRzIzdDtZyngmGCSPCA3OGK7R23cheT2Zw
QUka1zabH8vR5HOVdm+gRFCazDKZ16TEB52gFYyMBW33mzwdvloTSd2ETQpaFNpuNouL3cCwSdTg
gj7AruuMUy1300EHWmOQELn1p8aABengaWiXVJ8T/xkLt3Pk4ung1j5nlgOdDzG9tVJEnxGTu4e6
AmcniC6Vluxhq2K2Ez33KrR4/6WxKWLGWBTKDSiRR7tHPKjoeqiXvlbJpBD7V4lAOe8gGJczIGvb
vaS05TtTCqMHoij6N/FdGun6FlPFQ0Jxu7S4YswwLWgjw30VFC/L3O91Ho2BWDY94leTUULG1N6W
uwMIP/96vS/qIP9skZLlblmao5q2Z1KogNH7cx+dqSB3H3UFkv5JfOMgOAnenb95LjzOWTFOY6Hv
ncg+JOF0NYG66QP0/ngcaGTJ3UNRSF/HHL85hodLTk2cGKYolooseTF3d1QRn61nVWcdlAn9C+3M
6laFooWoS288Y9G7NRJthULDjxZyPhuxe5B3wTa/SXE+XYWptumi6AugwrfMg+uG+gey8FR4vD57
pHJJEnfd6camD8Z91iIcVmZvodJ1pH8wW12SB2yv8sQaVglMDkU7zal+hK2EPZ9KjI3m9wrqJ8HX
mIfUlnc+sw7eWP5azRhrzCj7IYL8NnNdxFp01TnRjfyMDlCldM13U+63dogKNXv87roVaRqmACua
abv3yOanwObPW7Om/txo9z5WBkIvONShbcVR+PNY8dj0aMZ2cB2U+snjvuQxtQrdtX5By4l7AsLf
dYV2Ts1WwRAxu0JSSV8KmWo5HuXd3swgjUaCoFuKbA0tK06tn4FykL5z9NOMJoelqT8UJ3mzSfk0
xXwLch55H5k6BASellarW2dynpqkejMK86TjPQUjlSVX5V9HKoerAiiuLN40rG+Z3eGL5aRvDsX3
teZkMD0o+NfOl9RmDnkVT29kWyIazDAdhvUT+GRNHHcOzt0rAg0fJu8NevywD31sfDWdTsEQ3oLT
H7TBOugud7q8MkfFEz47h9nQ9/jNhts2hsmvwyYZ7NpbZx73jDZdBozLPs0szAvtMLKvBZ5LI02D
ji1t/CTdeKIN9kGfphu7nHcUEq+hX9tgsqKvETsTvcfOxg5wygmrUxPQ3JbC8CZep5lxYiLQMfHV
GZjyMeKMQiClxdPzk90c6mz+XQegmXyp0+Th1yvZ+bm19H12IBfraXA1XZMuq59nh4qoGd4IQC+G
I8h+tK8s95AN7mGeeUZ2V3x14ab56oSvTYC+Rl+NV8uiw93lJuDILf2azgfEw9gACvKG5UUtYhW2
MYMF/a91g62lOnsoa2/yzi7XmBUYtCgpP4FyDzx72udjgOKkS9/K1jxFtHZGg3cwaudQWJhMqWFz
AKsX3hsPq1MYa7kAUS3rdVXkAJWV07CAx9wp1oVBBQ9z2nHgl9r+hPoUsVRWsWBz9zbTX/kcXr5I
FG+SaNzlBtaobQRpcQESQcVD3PmGwbnJAb6cgdXQavxBq4Ho/9DPUytXyyagGIi42N0uZFuz2fCQ
LT9RpDn9epC8vxokpNk1U+JrB8mmnwdpypWGO6lJbe3eRdEYx19De2hxuu2d/K1xirdSdFxa0PfW
jmmPMZmPkX6X0YINuMtGVRrpm+zM8n4NpuWqVfOrrEoryOgcj9GA0GSubmaFiAXlPmxJ+EBQzvsg
Um7V4FNTwKv3ad2RZWlnUMWWMVD85EtRjeCY3kE2/IBqIOIlz6VvHeIEGee+2fm5dSVPt4j4VGEP
p8SzTrAolaWdtwUQWsUi2HONtA+ger3TVZMtSM6ULoHCONDpZJ7CgQ2jkKnB1+YVLw7xyWU3w/WI
f2DCkCepvipT9uypGX7k2FSus9Skek67SsFOQ18XO3HUnxeVPiXo79ua+qE/ucUmUpMviBvhHQvr
k/GDMHGQDdsp5mINjWHVYVJWc9bBJmDmUaLctHq/B9E51Ui1rp+qngn461E3nf8aVFM381ijnmea
riXJ2p+VnniAweBpirZWzeIwt8VZrbJzM5cHMysOJC6nOpRuV6Ugmsv2JUrIdnmyTCjiRr6HTnVA
NuFg+O49hheWStQw1hgtV1V7wpNE99JLqWewoSLrRuvaF2IW+AtZgBCnOm2D8Bb1zzc8xPeAfwfO
eSIw7zlW8awLLoXt0dlDGFVVXIFbxJe8Di7mGBNF64AnUGSRSOKm6EbRsOLABW3lmPUhccXqO6SA
p4TUFdIsL9YGPV1eVxynGCahjwqk6gIfvMdlevmajBTSmvJRcdKnNjATpsaj0ZINQTpTYqwvNRfE
kfE1fZCCNB9wVw4oLZllua2m7qxbxT6imM9jJq72eAqlkK8hTW9tq3U3WJBBiG8boELC+5agAnwf
w2dxsDdRGkqCk9IG3zqFbj5rFyrWzqwLSAQ2Z9bUqdmmsPNsnZAbbTJq15Cex33udzZaVINFz2aw
HUYJF518b6vKCby4tsDvDBQ94io6ioDQElH7PdmEAfxaleM3JadohF7IdqLfDjc6rKBDHFmbmlZj
MDLcm1oVZk184SgrCftCvq2V5Kcq+O4QY6mZAoxGZFq44cXIiDOXvKJE9sXqHQq7nDSTwh9GWrwo
DR1bc0mmpe9k2shMqiTKHHXmHHPPLfOzPRIjux2YVWuMO99KLuNMEkWBik745tgHzi0883tNiXe4
bO8zlO4BI+8KNzkHPiILWXZp0RuEGUajSBJ+0uSax6D5nNk4MMY5emLRN6WlNcgkJfKAhRHLR7qm
ic9Rzw9JGrJk2nMCB2aaSPls53q6eJAroKOhwIeSLcjRFne0L4k/I3EbPsZ1drEjiu44CN7qSOKT
h0GOl1ReDWkVbpkpM0T3nQH9nYyPSypC6zg2X+1YQdwoRx4jFsqcbg74NtUxow2TarDPaZada9s5
moq5k+jeZ3yl1DlFyn0e4d+YHWyeGs2E+zQMKAojLNzFBeIvF2iMF8pH6CNpn+G7fcJ977jMh2jG
wKnUyJ/Rs6GYf+jc7DxIXB85JDUyNPTjvKJwDcs9xNoKA/m7tnWSTaqwkCPrLjCDc86IR0Vgr8XZ
b+jiT23NPQ8y2C08KVrdP0tKs8w3Sb3HuHgZp+RrLW+T3G0yKrpi0Sh1iz0W4ee0cY+cvUc95clA
9NBzmtHjXaG4IkNGLugzrHUVPoNIrTGnA/nEu1jAWn6xfEUzRt8MWcAhbn/twcwNv9kFtPbAKl7M
b9IDVgbuwqgNTe2Q4wcQTHLTXo0FgH1nNHA28/ZKMZJXoSTiQY5MVrZftoh3jdA0P1P5FaFlmNuO
TcDPoTYa3Qu6nARwXnDJA4/mgSnaU7KR/JB7TaLkZSl/SukLS78zILmAo7xuFNaumL6VSIDBHD1g
sQsGhM97cBflzeeGn0uR1h3oKaWDGZhd6ALoJyI7g32gwkKpGeOByir2etqq0KHpe86IqxgZK8xr
8gbuzw3QGRpV5YCc66Ndyj9a/jtlDbMwLiLDVgfRLUwJ6PoZ8gzI13CAKy+CAcETIoOudpk9neR6
RvzP1s7IWaQa2V2cRGyBLSoJTLOR03hNIZVBmsOLIELYzSUkSAgcIGdjT89JxsRPNTCTDDNWamFb
c8rPZVQcuro6WNOt2WQHPDa2qWEhnJofmh7YqbI2MmNlWlKhPbgRFnAlixF0b+ekFio+yK+qfAez
OJmDA+SXk4A4rQbTLczVT30FRUtTkOEFBzrgM/E2lh29SDhvbfReuVj29JjKpeoGh3/QN99pqZGr
awR5gZW6C2O2u6LVt99HeLWQAOph46bugz0z7AWAMexgOphD/ANaIr5Z5SEh0/StcIz7oVFpVNoY
HgYSPawoD1eHu5YeIBtljpUwQHzZpGVyFPYWoO+eDvb3vSPSkvPQaZwZpbnzxHi1i1AqYk5OnBEy
Y5q8GTbWXMJpBK5JzvpXa6AEJDvFMsi6NmM3ZwdXv44Z9L9K9rCkBGYB9dTJz38OGXKjrGn1ojSG
LDFnuJpsEvgouIdtE9QnDK+8Wo5usTyhafScZSjTUq66tgbkhpdF2RXONa2Wr3WARLNn0a1LxRv9
FnA6Y4bByzRt54RDvkKzE6jxNzegyhV+gBZs0yDSdegy1w3rg/rKbOkQbGrSVVWfYbpA92ma/Aqx
sZPZEuem5GJKCms+qY/V+DRr5BjWTC4YDG69KhqdqSVAg0Sjha1uRWdOIlE/8w6++hZ36riaVaYT
fVw0Ic/jUQLK1Ia812Mh2pAts4wVqPQwBZe4cdZot2GSHozRvfa7h1md7mOPFFQb4F+bNgHhksjk
xIuCz1RW+2RVwBJlbibERjxJcm6NKHXJhCWfjuBio4HNHzFtSKbBqh9145S02itCkKgaUt6aSyL2
iEjcigluRDe26E1k3trqBd/ilwDv863eFDfW6JzDVivWCQlA5T44bXgDBAUKSI5ElfemT9VLUGov
9BG0iNRjMtdd0ut07Ozr2QYvnpT6M1WifGXBh1k72AQDI3H5QxvF3N7GVF164UpwJcU8CTww4R2h
GK+CuiyYDWrLaAB231mZ3JXNzy4ph+uOV/iKiOIXN4BBsCBT7kMhbCYX/q/rFLdengKhRtxKUcWn
3LrXsTBLxjt5SEJNszL70NOgjHwrm0D2fclYWuu676mgUkSB1tdRxeoJS8MRfzXHA/ENrJ2kmS2Y
zkTzsuSQMhuU0ThFgXaCUhVM9IsXNI65+GQDMpalpAYYr+mhAqRst9560Ib7dByPhat1NNsp3+3k
WDGQll68RW1y3Ti48zHiihHcFIUwCIor+Tckrwc3B8YdwHRSeliXjKFPHkrrU5FZn1KLuUdkWKzn
3Dp4Rv0Sqpgt9TzwJk73SVE/LbiFItmKHzFrUpWxqUr1FAQw8sjjiXYlsTY8dh1y5yU1HftjP1I0
mGyedd6ZqPWlP8BGoVLmxcEkaSuWDFHS2Aj98qk3r8esuBuYdjDED2HPobOsi9i0bsxqWP96XS+i
SR+XtUp9AM0hZIe1j3UY1RggvaARKe2ixyXITCd97WLYt2DH4EHf6xGBNWLapS5DZ9i929sPyHk8
up3+HiMPQ5bANb4rG2J+PUr3y15afIoKzrq5c24T3drFEtuavY0DYXIxeZMxjJAjUWWRU0M26Kwd
94XvmsgAtLvRM89ygP7mfl2peHy8YZjxaFx5hq166gfNroJWgiQIbX5Zwr8k/t6HeB1LtGxxmDpy
3C/gfx36x57LbiYTaY78jO/rRaJrOVolqZoDDc+W7aC/9C5BvwT2FQezPKgJ6TrTs27qtDqQFRyq
IDhVwOVSD4FudQWXQMc+M9CuldhBNulWItGlCCSBprXFQ+UeMVtCjgxmZ0zI19cFPF1+xlPdV6tU
vwVWupds0rDkiYcuQkXVM73YiPH72wRyNrTk67Qmv5hc/4g1qyEtJ1K39grgeb03qfxajzaN00gd
EcRK0lhAWF/FXwO4wLon5EepqqW2ddfH+nl5EZn9jP2TTI6zdVLTvTwNuS0ODbFMTq8LG2imsnqO
8JFDnz3mIUR3ZglxzMgekEzFHCMY3Y3fsI9ZxjN9uuQINexOBDTQv5YZFN9G2XQtx/kSkEOvpvMl
ZQd2YjDh4sZVwez9mTw292zElFAkkXoBHVYW3LVmS98oQhhKdGkA61Yh7dp4wrtgkT3R7exclykN
WxJTU0Sii86QNpKAKQAz+sUZx/vYJKzrNIJ1JcPVUwlvoza4CSYKZjakIBpWtTtZLFKbkrQB32pM
Me51IgyaTe6LDB+J5Cz5t6WPh5w0afQILJZEJgs4VuTa4MMlGykTxRQeVtpqTp6QREK1lPLQdVSn
Nzgv71IJAYOEcpwmQ104+Tqy4UxluXlXzdYltp/8NkI0Q8o9ns5cJaPRKeMspTTb5GLVuP2Smdke
BIJ0jUR58uIngKcdGP2wmSv5AQn7JQZU5znZZON68MNvvhR1MK+FB65g3qwclyx9SUC959Iq78zO
2MkEcFNFmGYnv+EyMSm+MOmRQl3LWmh8eyezF21oAisdfet+98/v0TJTLMW++K67CzzJmBkTY2Y+
sWzQpPiBeamORgNKtkdr3GOheDRYl+8ZMm91SOWYJZ9BPWYpJy1FrL4qD3mQHuS7JDsN2W9gu6Bi
YD8aBvoGnQ2LrfZLn+aUYW0P1k1pK7e0YVGQYy63IDldGj4WeX6fzuGZ+tQB8/P3SpeEnUghJldL
NIpTX7Ny3cK8Sj2DDltKRiqez3rufIPQRu4UrMIQQhv8Y6yRcAxQA9bhJI98yZIUtb+aDfe7pKPy
00jVwsGWR9UhUg1+OyroW5LsZ4Cno8G5yjYpO0Vp80ZcPA42uAiNKZwwNYpKaofPOp/O2KCWrGnJ
IBRkB6yNXoFA9jV77TI1lu3YHhGeZsPn8U1dtK6S8DoT3EbABQzqD2bVPviRtsm6+GvvfPXA6t2g
3klSnTPOvsAdT0C/fCLN91K/Q0TsKM9oQDkCNOMskXWL28WqYA+NqvBRm9P7lOwjMCLYvhlpZf41
L7OXQkeDpVGf68iKWIx+tFtq45JTmUwIjkSpRiyJk5bpX8yOcErSMui4d3Ma3kuhUdIhxS3enCgk
X+QJdT4yZVZLW8lyjzUJTCDr1BheCAR+mH7N8uBe1bl58fLnCn2EzQKo5Fr6OOvol9ducJ+3FimC
g8TgshqUEv0fUAeBLJahtEJyzThW7+DLHCSXKyg1jLQdlmwNvz6/Fkj5p+OLRmwVVgd1Ppdq30fI
uavlfw3CWTUnjZet10Z3uRkzmhnCyzxAOa5M7aSGu8imrbZ+CgZjZ0zdlavApZNLXiAD2fZkmOos
fvSh247ONq/q+7BILl6W/ubQtf7qzHVJLz3JGygHfjhzM4oZapDh+h5mrPMwPWiiahhp3IGlKRQK
q29Op6xzjHCj+mJ7dMEehcVRO+bOFoDUXhBM/1grc7CiMRFWUkUqyunGGbRgNHK+Lpu5/A+GeTeR
Mj2UKKgj0dXd2Wl3g5vaDoG4vexKy/nVevFewXFrE+nuvEtpQWtz7VGWm5JkKBFXj6lONTdwraNs
AUtyTg8Nx0zloGZs3CzZ17LMYsO5hTLy5HnKj8zjR3896ubPrhBLNciBtGM6JqL7pJEfqkGRmQ5z
17DUW908WfWWTsMIajeJipSEfD/97GVfkB4mIYqJyQDEbam42Xq+K8J+s9R+hKNRBu2VKlnWpL9M
tvLSB/NJqSnGZINK0kNz7JIPKFI2lUqDTV1syZmkvCB1IgLQOU2+S90gguu9bkb6zWK/Ry8Lffw2
0U9UIJEcTJD4MMNp3Uutjz6e6Xdx639JR03Ltg1YSNjsouCgyZT7k+/rjFBg5Ci9tvbRM7sxLJH7
Z4vViz3t8OBbGlFkqhz9ZILt0ncvpTM+veO5Ao1JvxcI4V6OCHKvbo2IKECDs/Vce6fKOTjB8C5d
etpnKCRVtKe4+cBhtPAEhsCyVqH5Urf9wxyhTNJJBBimBCnDSvPpSEFtT0gZ1I+pHv1mMnxQaGUy
yBbAHXM9nk6x/0PVKVJpiy0mT127MJI1pTpSAwXYoTUZLYpVTlDUO5ReLO/QdCPKDOFzEnAmWKGP
JAgSEkGW/GY0kGD9GFVzTYhRE1ersMqADn8ejrjj0HQ7mp2iPjt7SYEeG0GPIOqugQlSQ5YsyKoQ
kDKO0iXMW3Dq0Q4eveC5L1sMZGEiCcxaTPbRmCrcWSPov+ZeEBEBO2fdfizc/eyyeaDo1awqJb3W
I/zE3qPlNLpoGPsGUJnjObxRx4Xy4suAy8cnF3Kf/XUJwpYoZiE29Yp+CxJL+56C+j5aseQcngCO
svnIf7gdfZhYROYr1N05WiV8s+EypQUndGT6x7YFWNTc5t5TnIcMybf1mAD8ZTm9/FfWVJPHSl4E
0/6NygWQBXu03JLEW8sOFUXdTUud0AS7XCDXJYzpctlqjAZbIPnJpZ4iURjaqoFmovRECKlq5nlG
FQJtMRTXBJVW7GrluOrbQh1KlfYwF94XKTYEM9mClFlqK34iRHrMpVakecOXGDZLQgRGtU67C5Bm
92BUx3r4uaMXrMSjL/fGnZU0HK/u1oj8raRltgzUAl7mhJZCZYmn9ICD002QVzQ6Ee1OAyd6Nxpn
295RAt1pre2scvwYFkxVh/LX+SZQslQ0KCcKxOvQv4bB9ZBejKC4WFayD8kBWmN+7EQLDebXMmlC
KTxgF/o6hc2dwPlJAo7SJPeBml1yfXjWMVyUZawLzmqq6XWeVg+oxh+l3LNEOJOR/DBpH13CMPpL
4MVC2rbbjAeFREwYXsyB9a6o8duY64j3LbGtnCeV79/TbRIxE6qrcgbdWhLYbNbPnQqQj4MI00HY
YtWUQki86cO/0+Ac8oFQKgbV3NIm3fymHG2qgsF9CA6oRGuajt6gqWvaB4wOpDQ1TUDxteyDcWy9
J/X8vETpkpxIGiC1FyshqRluLYokOixzSzGOaZjvadM7hMyTMc/hCOV7qWR17RsC1k8WwPMo6L1s
mZVG+Y8GPMxO0pUULQROlrUihSlJkkvVf0R2nnKo1JhMzUYGMq7p9NPNTas+hT6aKvJFmMDF5Q+Z
OQN1qm5+EeAW48OLFE7lCtxGP8LolO10Wbc5C5W1LV93ec+77fBrVwfxOrR1hlp4i2FMdchHwxfv
IsK0nB4OiL1vSWxSW6A85KNbLZJ/G2R6dsyJ3KI4LpzFHiBn+UswPSpa8AUfxrMJBrAuR0EG8rPM
4syEoBeQxGoTEk6SOkuu4kcJ5SFHWSZ6ueTABCQJzAbPr54Hi41jGXldoja7fPEoUa+qlJz09QcI
MOG71Akk35cl7hp0XLB3TikUKxTwcuEKDkV8ls0pCIsrC97lsknJqHU5QGjkbI3qHnmSo2ZHu3RO
n3pn0reSLSlMwGVGOKSHTOoXlC835A1HdUDFVmprS2q5bIlTVMKzovOu8NKzUw7ERvFL0siOJW9U
3O62z3GJALRyeX7M5+Qh8dDxqt2HmKUqwfSyGWdUNA3T2tOLy6nIjjziCR+kwPIvlOuotFCZkBxZ
z+I3V6HVjbXhUdRaSomalBKdMH1h4eVElGtH6kJy86ixo7QJHMqt+A52xMv7bdV8NJFPTSRtd9zg
DOuZl7DEbB4Vj63xvRhdga6wMPA4hgyCjQrPLlakIMG2xnOSY2ehHWvovkUIRL6nk8sTWkqTkkjG
sfJD6/FabuiIr6QeyLyQqdyr/nPtvUjYKhdHv9fBydlUwzG+AxR+peVzWSIGlER7VDdlrn2j8Rum
M+SBliJdOe2l/24hDCcit1yDrqK5wS2lcl8q78X6+j3F1YEOqiBVnuWi0U890VwJtGN9MV31PHHM
whvigLQiym2F+Swog4o4XqZ++2cQRPPKxvWVb+8YiBU4K+9eLj/1ZMoLedpKt/QllUhNsjpghO3H
gAUwWUeo1gvNOplpHzGV6/eKIfUUqbckbvpk1v02GugeUDOCdmIrvBUt6K2zq9xV410uYMsyo9AQ
3c5kHlKYlQpWK6feUrlsMenQ1BgTFRIYKQNLkizsCL8zOkAo9LAgJ9PZTn8Xrd0Yg9bOrSTRciBI
mUjer5bEBET0M+ftEB9rH9t5IYTGoGJYdtCpK0e6pLwymaW86DJ4ee5vFzBtAOGiwlra5VlQieWw
CNr4LEdtLtj8FF3P8UPSoMYbhYidaCS0snKa/MXMuvupn09ES7RHt49aTam0hS7Ml0reJl+Mf+LF
oM8tYq+Ws0sq1zYtVLDiRQSIa5MH58sUXjLNpT7aGfqtofOppa9x1MvPdvXimt9Bkd7yIrkKeu/u
u2VVFv7a5LP5bOx6ZMF0FLyQ1+RxDXH/dRz54taEG8HaHnP7WPKFxcQCLKkv2TZAGXMjXctVRrm2
6QeEHUAx1q3n5+t2YIsVLCJ2QtaO+5QtjHAp0ZZ9+H3EI77kK+VkbwiO5FliUocsn3nUFHe3ZEf/
VpPI/0v/x5/bP/5lt8n/h00imkHk/6+7RF4A18O/4Tz+4+3PPSLLp96bROjj+MPTVUwD8JYRmiHf
994jApXtD1u1TGEeUhzwVNKrv7eIGO4fNi9j+6YS7puYv/2jRcQw/tCRRlE9cnyc7kHY/50WEeNn
dh2IMZdGuVE8HOGPWx9RA0TF7WBWlOAwmva4suo43laoam1HOgFXAQpMQdEAtenqtnFMvGhHBHls
+q1S9OY1xIXph0RjZbTah2QYoysYObRqtI8T/i7Rypse4aNGt3WrhNdDyusttX2lbLv7MAo3Rj0+
Z35p7wovSnDoKNtrIKW+NDZu2Se3ak8juhNet4k27vBkzO6Rpv3TYB3eo7afCMJ/cfsu8ZBJrqfa
Qsb4OaWqS3g0XlsHMMqS/IbuNYybAgxdEb21r6b7oq9h9M6IKsMF0VDkpsqa4+kyTW39xejcWyPW
70aqNMHgKCu1tLNrXYnG3yWjktj9M+RkkGjeUZk5ulSPmCnS5/OnPDyC6tJ3aFM8NrNl3eWGX2z8
2h83ueYkqzhH5wIivSUIHR2euF7yKo6NiVnqv8lBDfmlj1fiWlQ9mc5EwB+RMT0y3TBvZ+WxNMCF
zDZ4XBz1XH20dkrUu0+WgZhi4HMw+Xi9e6GibDukiG7gZ9ukMs4tBJHvQYkhXd6Yn9S6uO30Tejl
5SdUiuOr3Pnk1X19NQ3oKTgk01uvASz3S4xE85gy3SITMKQJCoaFQK06/mR13BabKXd/Mzn0v7xZ
zaaQZXieqjsfIv2+afq4zALlsYdqsVVys37NMYecUCbETzav7iwPYyx1bGGPwabaZNoI1wSO9Z3r
jNt8QMw6AkRYI02hPdT1OSXuQ31sPLWah09mo0OPiBFbr0iCLUKBl99M7p/5EDJtXFi8lgYBnk4F
4rOfp01dhIWlDo39WGfaa2kkt7AcMVygALWJtIYCpPQSV8hCrVzT+1HYLWKxkXnTKp2+TpvupQiG
ZJ8W6tWvr+ujEZFcFxsYoBKNbtiSfmyg8MVMfaCP8XHUUbbwI39+GND2nb2x/KKFE6Uwed4+u8Ld
bGk3CYbOWy+imSwLtnPu0S3u0W7cDfMNvWLxXU7XtJaY9gv+VD9s6zvl4uJGbd3iNwZKy3X9PPld
rlp1NMN1WIrmB4QVpSyknVzdeKwNA3JFFG0c7OS3uT69GAWnsN8iUWvRzxvoKBjGWUyNTLFGFMPi
LS5mrxFGEU8Yh45QqyHRWibNyybtNDeo6HgQUwENhuvGT8kVfRUIo0Eg1LGH6LohNoTUod8rGH/t
wejZBOpee4C9qWwjTR82/4MRgqBqqYL70cT4gUlTQKFGzzu0HpugoNE/8imal/N3Pa7Qke1n40rT
etqZiT1dyoIqUpbAJWO6aawCS1I8zK/VcYgxhrYtaPTotEGwj65N+QPrVfxDMT9X0/AT/dbh9a+v
fQElfxolzIsYHhAyw+Ns/egXhf9g2FLzTw9JQe2TDmrjCjENB5/yIb7Nq+hkEd3jdYL9o489vepl
8VXSTxcIAMo2HOY3oHHUu2roC31lx7e/vrwFRf4/lJ3Zbt3G1nWfiACLLHa3u+HutDtJtmzfEJIs
s+97Pv0/SH8XJ3IQ4wcOghwnsSk2VbXWmnPMf14eu6zmYFVR57/53FgMIALAJ6/z20BO2CUxunyL
cu1NqMBHayX3iVwgejSuiNthJ7maDXFVHoDVAvILlshxbbWlf0Ybol1GLYf1G7pdlNcPU1H4z8UA
NKLPPmTNBCpIh19mggKM/Z9w+4jxhdPZx4op9knxcCU0b7Kp7fOyd3CmLR4rY2AyFjL4sG3VggdN
P7dijoxMzmKsJjtlLRyCbpZtiND4jCALrPq+bv/677sk/tl5no8lrLoC46xqMsQHiffPpSulxTAC
8Exuy3sOovfVqrvc1fQ63ne0LdcxdgXmGEm6N/C9b8Lcyr86JgQDso4yd0CuB9qdXpMVewClSwjT
ID/3NikC/kBMz39f7p8rGpdrW3MUNoc8S37eoGtgE2zhePlyzv+HRfOpkI3aEsw7jZQvqQcPQk1A
oYy1fgpJMXUgaMXeL5EIrHjYkNAOkvmTnCaLo1jkJ1tz/vCH+R4jPX+Ruoi2/33Rct6+/vEm6qol
VdOwLIukrD/mHVNkOYXR5OENmeiLkmZzX5kFqtblR4WQ6Tll704mxT7F6Mwf1daMnpuietYrGP2d
7nw3FCLSlv/E5pe2hp8X+9JDSJQ7pbYmTOArmbXTa9/0K320YOPy9fejfFDmaCzfCE7pvIbpMN/8
Kc/PEau7N9XWQ2PxxlXTOKH+8vBi4BurkF491yGbcFs/qKU53kvY5+1gayuT9Ap40vrBHqJp3Zlx
9Zf7tJwB/3mfhERQpKsaEZCIdz9to0SbGuHQNvZ12VgGMeA+6aJt7UwqGgjf+r0YMubPD2mkdRe/
MF9wERgnreQ+/PdDE3+eSbgOzdaFwe7JNvNpD0q1VKlHw6uvfgFl2+97EMbVdGjVWj2EPTJozzsW
8wY4Rpo4EAf9NTQVFm3RwdRVrPf//8uZ7wrVg0Y5wtH0n98pjoG0TRQkvCMImjB3lLOnBPDplYQe
+BwzYRawqpbTRufxkmSA9ZF7wI1w+Dviajlq/PclfRrezqcendVj3r2ENZdPn05tXjnY9Nft4ar1
42PRqvnFL6cjmT4MaXaKDMqdTcsKdlm41ivsAE7eFN+j+c2P0Bo3MY6eFHy0GKG6WD054zXeGMWA
VUIET0EIlt1ESHGVSd3j5DX+dtafV7Z/vm2UdSYzt7nK41nPFcv/nPVT3qiCPUy9Lju/tJWtAlPH
ivtkb9ReCjK2RHCI6vxcxIPu6vZWUxuQM2H3/Jcb+efxcT42ckDjIoAUfH7vSRj2EV008hpXZoSw
pRvWPrJbpm8d3ZgitvbI3acN+I3plMpsJ4MudXMYe7sCNVWeyh7Ob7DBCXchsKTbKxEQNXuwY9iJ
+TYsguGgRNOF6Fm0h6FBAyqM5C0J9L/d0j8XOl5N3dSFjuPwz459qdZO0JeavDL3iXaIwxLChOOf
kwITPXSG1PVjCPRjXj3p+nNZmtXF99KDZVTY6Mcs/ZLNCuxlHmkUnjhodvDXA9c8Sf301OfbjL9N
cqE0BP751FUzwcUjQnnlKjaV5+O5bJxmj0j8ksWpPFbemyXIZcsrggYmmmApiH+knMm1KqbvVSXH
+zAAA857fVvVfbrtjBmkOuXFA1ATxiilvV0+Nhkqcx5t5mFe0QIIjvVfzo7zavhfP8mnIWVrl2kX
94G8pqn5zQ+Q8Dt/02csmbt//Bl86JTtgl3385vJYhYhGbG1q+b0yS0PyJeXs9sRu3+6iQXhnp2c
QQdB+TazV2M7+lh+1VFK2ocZQYI+8wvGnmjABqWvkdpVF6DopCL3nUMntthF/gAiV2/wSoFfoqbL
D4VVvM4f7r4L1Uspo/Qko6pyOTTtB9/51uj6Tai58lBaXsbvQUBDysjnvz9K8W+3l2+RmSOx2aZq
floe6kifnM6M9KvU9OZLpDpPImQC2FVhu+rmhHBVbVS3snR1XfvVm1941qUx+wgi3ihBLE3easoq
ef3vy9L/Za0w6G4hnOB/dG/nf/4/q5ZiNIOW2Z28Zpb9UPaF/qXJYcybkWacCooepjUnHVAzkYZm
fCtjpgs0pkjcynSSZAp9VbRSOfqtVB91/rP57KPH01tittHNqwm7iwuSa2yRJVsb2mMxfwZ9SA2r
Co96scK0sxxKI6sn4KbS071tj5w7TKJdc6aBXyObw0mT3v7yc//L46ATIvEPC/NfzgYTas/e0GpB
Nt5AJMBY2G6u9g9NqfIDdIQBtanYmfVE0oMMbNfClbCSY+dsRW5cQtIRNy2SlFXQG4yWAKNDCpnW
aggarO+CbasJ7STk5Kw12il7MI+rWkvQ78zVe1SCGJordJEV78sdiypcrxbwCbOM7qbBkFkGpv2X
49Anl8Wyv9IoRA6iqqZDnNqnD3yyJ2GRoCSuafE16krEro7a7kcrUC4eUIxVqBjZTOvUXSUfftAK
f8dY2z7Q/QNYEejnMLLeQ8U6WE4enPyk/5JU0t52U4l7Z64qO2YoFZbbLXDX11D4blsU9ukvz21e
Tz+tIMAAJOcnADw8wXk9/p/3NSmcSSql0H531HhapDCVSnoaop5cd59JzHKeg2aVIX6JqkOlPnre
gOPgkUju8dZUuB3VyhN71PVYpZk1bIBXwj7RxWPXtsYqbWtwiliRHlgSX03yb0o9ABkQac1+9CNw
WB11SBKAm8xogf73z/dn/aTPex29ZZ2mIT/mp2WCmYBOCE0iro414S6fetRZQFmUVHsXnW2vwdhs
wgIf4fKmzknEapP8GOG8rYauq4+5PcCk6F5GmNWwWIzgnHDSuiu5bvzlUfzL8Vo32Z2ph+V8cPtc
6nUgA4LI6bnUgs6ZaGRy0+I59lDWyan1YodEhZm1kDpPOMyhf6h+eEmCfYka7W/XMt+Wz68FgcyC
DqeJ9Odzce60ok0qJdM4fCluJQYAdiqDaxEbBzw0Z2sgWDGYPz5fxtM+1vBEBqEpGZJNaByn2gEP
N4jVMGXeLsoJfkgJvhGtmvztQv9t3bF1Y5bXYypwzE/rrUOz3VeGSFx981tQtKGrItFxR2P2J1X2
fblG9k9xUtv+Zcrir1XUOvd2bjnmaXsPyr8fXP/cAhhH4MCQ82vniEWf+D+flNVWraUP2nTVlbqD
zUq0XekVzq5SOzIb7bB0GfISpzg38OJQUkSpqbgsXQR6YAajz6la+1Oo7TQEln/pOX5yJMyrFlcn
NSp0joFQWD8VKlYvisbKpHpN4V5u075UNk6mFt87vLuIHRN9w6ZauobTmmuoQO8No4d5AueTKJJa
x6T2TuTHei6eSWxkeuYQDh67vZ5BUO4HHS6jUrvwsmidxC+6Iorvw6iKS1g/hHk1nBEsX0tdUday
Qsqm132/943OdPORiV9e28X35e/8AV5SB7PkoNNqg4lUET4Rvwe0XtwAv/iJ2nJvpcLETFGdxWy+
/l3sBdoNFp6ygVhLVIdvKiSuMc+RcXsuuTluYxxHzBNhjf0EZIs6taqrUAH5whhgElO60reOb2EQ
3Z2uF641R0XYDBRID9Sfc9Hra9RjCXlU6jQTFmgE+QlShaKPCJWc7dThdPA7CEBjLl4FWWGbUtN3
o6qY7vKI7UCmq0jR5FZgN4xCWKq1Uf3dAri8Zv/8hJFv0oExBd/wn3HxSdYBCm37/1vZp4Jw21Ld
L61Ho/xRGzAeWhwIRH+C1i6aUd+QUkLjIC6+4bvYmlECLLY0t17kWxdfN75Jj029nQtVJMM9+SE5
shod4Kk+DPVWpPhgR6DOwPJhe5XkvmzHY0jC5RNK3ZS7FlxRzX9ooM22nD9bJDkl+e72iP6/Ffmh
LspXBXffSaP6zLUz4Pf+1irGdRmbwOtKDyNs6JPfJHs/Li9NNHV3uCVbqy/pezt2QnuzQ7AbdWLn
KeQJ/24cI5rZBF7UnuOxLA4ySpjJz32BxMLlFYS4DdIht7ZKZTa8DnH0MFTFNq5yb6N2xcihrXwL
acCt+3oo0OkmPwmymY3ZJpizLNF2fdwh1rOYYzeV97EcvjR17N9l4Pv8+4bqhmE5Eq77ZqA4SBBA
hYk2AIhySPVLzQsx86vKUMMzS5Jo16mflhcdKpHhG/FOqW0MQG128w3S33J8L9vfF58iRrUHhf9y
/FX0CrAZGb43WdefB8P+UGzQJCQVf0kaktVNfuc6GhH1z025JCE8vSCRx4HgttYGglD9oT+blsKn
qiU/GwKXb4SfvFhqhwDLssRt6V1o5MCuWtXpbhokGpD/KlLQS2MP4zcNpygSWQRPXfthOxxJEVdv
emV8T6fIP5i9/NlaDlJLmsnbkXt7aEorX5nAR4kYV4ptVCvRdlIrYsvViRic+hDIqXpIY+Kpc861
NpTMi6hpqLBtRmsznfi1Qdm0JLWs2qkqbka6yUpC+XqV2Ldlae0mhk02Hjx/TN+t3Ic/1m0GmXU8
MZqJy7dO8ue0qx1lrRlFvOuRs6x1kweTCIqF+U1fOPBZmVRbxQ9XJgXUpUw0DZzr8GrakIYzn+Cs
kFWua4ZwZybefUSntuuSiviSakTlENc5gi+NpMGOwEfCF6wWr4bu+/ZOxg9A+m1R1HdwOGtcDfRU
hHpO5yMGuE5oO4mJx7kP5TbAm5oNwjjpIH4LTBa4mJHYQL1VwV0XDQ2cVu0mmk2wAQyo2gG5mgd9
6rbMNYhNSsgtmWhEXSwVqJoJWCUx0OwID7kWTQC50SJF3TUOmuv5GKpPnrc2ko68vEYML/rNdgj0
AwEPlTQO3oBJGI9DUwcHJU+SbVobbtpK44Rb7IxSEOexygkhT0i0CGKJ2UrAw175gW6t07n96aj0
KC2j2VfsIyulZpATJuqBt1SsCWucXIWJyBZx+gtqtOo0wNnaLm9hIcfe9dTgHY1sjEk8hu/ueNGK
jpD6ODXRow4EWKdBhK1VEOgyHyuZwsImtpsSp3iDTh9JDBMFcemcK39U96wJ+XOoCdLszem5dKxi
6xyQgNVbxeEdn3+soIZRBHckIlKRlE/jYnhO+xLTAFnrc2/TCSP/GDd7PShC1x/Mb1YVAXudCt3l
k8LzoJyXE6PkjyMoUGc8NjmnLIaK5k/i96AxEtLb5bV6YgwIKBfW3yaMAE4vFH4//ZG335yBuBWb
9NClytHUSnVjjL6wd5ovBqNgjF/zq83cbsAA3/2yiXlpUOg9lHl0rKNS30A6Nk7L+XIZLaZp5ZHx
IAaOltrXgKXJVtqvAd+9IlVaQk5zGBCxbRLWPVoFredGMt6hx2eqkDu7ZbFbDs6p6u9wCaRHpU4v
VZqd+8r6EpdlcR56NMKguz2CtcKOwcU9VmH2Jxrvyvj7mS6f4jQVl1QPUXdZunUvEaLf6zZ7Wf5Z
bxvgFeoOOekYEKKehh+lFk9nUCOnoVDfBqO4q0TEPnUO9yCL4+opS4EQdb0ur3rUqJvlSrNW0beZ
TaE2dSmazXo6L4upWofrrklSMn1QFXhx9lDOaZOWZxAmPrbGSWrFi0oy7D2OnZ9l79HPi/KPxQUN
HQlzbYhvXKvCxykwSCjiEWBwfEthTxPalhYXZ/Coduem5dLLpGivtrYf8AV458pWR14dsdd4k9As
mR9FaWRnNdcSNGyQAa3q/w6HAawSH6/Djbg28msloOn5ep1gKnZNJRkVMN1eXtc+r28FsSzEl5Xf
jMmqz2Ft0VucNDrz4/hFzcxiO6AY0zATgVBgZNwangkxiBY3dcVLEqhkTY/FaQIoiGdJaXbeoFGj
o6880LWF3KfecquG3KcIcbJLxulDmZCAmzIEPkpWpAmH/D5qhvc8b+k/RIDsgzB9o/fJ1z8XOLi9
RkhN0nOXV3GKX0VpVw9ZIE9jR6iCP43HShK32sXh0fLraj1ONlqbScl2dasjonDg/5gtWc1DpjIO
jMlZdgjT9SXUfy3tzxMS8ruiDIS5NxVGNsnmOaCnISajXOcieDGJTWcR5VbejCg/Z5bxq04NcVwO
SQQWkr9DgOsOZ1Z2HZSvkqDUZWnm485htdXV3eK3YNmwtE3j3+MkME9jLuXZm+NKQLgnRy2suK8d
KCVplK6Z4ygaFCXf13GCQcaI221bO6Qc8FtHMM7cqldil1igeNuMw0vm6f5jXKUHUdvrmH7pIc3K
x8T3sUKWvJalvU7ZPeiKV29eVTlnmVkPoWFk686YOLGHrdvZ84ao1tFB+8U7ZREdOHjrPCyOXRVv
hsYbdnVsz2LPtN3nBe5EMeUb3ciK38/FivLWBS+pO2kN15ZGYB5zRh79S+UUEPZIMDV1BXNjGfa3
MKr692a0dpWuxg8k+92J7wxInYiwHed8Tq3wNopq72V7Fs4AKD7tIS3EMPDoE96qHD9Z4mEumHUP
qdbes6KKH4YcTuNcsSEPA6I7Eat3l2n4umzzallcRmeQF7t5Zy3QkFHkrB/zCW/OoPBN1UNgQMt+
+fRMRmU3Zbr4cnS7AXCDl9Br+r0MsenN/6/llwuvVM+GAfGDBgwndTXsr0oWjLOP8mMpNJZPb7KC
FiRRUYEbSsK9purtpu9/mAHVDmR0/mJE+koUW2IKUjSbarhfVssghFygVerdKSmy9NK8iILQSrVL
zrZfr9Q+sNd+m4/HniM3ezU6MlmKLd0Naz/ZsbhAEP+ZOLmAR0NQW8bDDFuTaICaYJtcr7yt6RAR
ypFl0xWv4yyTsANS9pAdfPEyJuutk7nLxlV20gcBQCmALGadQkLalEBbWItcpGirrmNitEye1aY5
os7MUdUPAmVcH51Gqe/acJ4gzZ8zaXfo2ybiqbiug9L5pPvRA7OR2C/3SsieLaQryhOg83KPSWxW
/2AlZsyzMyGtb/PCT4HVdQA506llz0E5m9E7wvo+nEP/u6ET62IC1NqwPMmVarTfOU++y4HdzpuH
aAho9qOX4llVrl4dPKPrxmePaO4WF7gAw3QWsRbK2U+OBXlIZNb7H5MxoCeXqPYHyBeb2OSjKGxy
CGIyhjZoYUemuG0Gj4sXagpYhZIJFoUfQbscx33T9+LiN8WJCW2Je53+XxJ0j4T+8qR6gpbKvHl0
7H3jrWRVxC9hJLoN8XsorGXPbFgWj2lnpudMesTlAVH0vSl+K5WXSaQkHzOLvvR4UcpQsSlA7X3Q
YmCMHbhsfi/vqk7uYVGTxKj6HKCXAxL9f8WtTcud5vksZxFtm4cKVf08f1R9krkCXOZbFFM/jUzR
934LR73Q5nz56WiqenbvmqeyU5UNqtsPj3doF5QlZ3eD3d0h6xTr7AHWLLqVviXvcS7dmBKaMRMw
IqrEVqIo2XSG9sSJCpZe7ph7TubtbunT94LXsBYT2aTkQ3aMgrZF1nrEd9jqvpiNx0reg8tpjAFR
WbxLmj4ne4qmcBirzeNktSAzJPlwaVsMs5Qj2MUV8bqFrjnXyHa+LHMhoSekxWLMOC69B3MKt3Vd
yZua9OtIJ8IyHSEX1WULiEnVnkhq/ZE2IQdwIwdTV5sPUCfmimMKH8MWKVIc+BFXp+18P/YPXTR+
KGPwAYTGOcQ4r7apaHkCNoNfxct3nTJtRkvVfs+o7AiAFVmQ3dzEKDdzmrEP376mhcpd/u5H2hPx
di8lV3RpJZxZaT1jMlOODccYt86ci3Qwv0S6qp681Hwph9Te0Z9DlKNLom+MXN+W+ngr7HAELhaE
F1LXGlj+H6osWldXCzCORv5VGN8IKJliw9wrla8Qn6cRXOR3mLGm4otCikuHqTcNXwK9JjfXy5Kn
hvHa5Bjl43JqrBmdrXrpPIj5OAAXKMN4qEC+m0cQBkO7SxwDyynz+HfFHujRzWgyeVGDe+h0BAfR
29wWMkYJVU8ggcPW2DSk9Tm2He2yGEVP1TtMc32hrZlYFW5Z9ME2kaI/LO+ONQvCtLxF219p0g2k
pBfjlf6ORO531OOd6xvptMr9+D4luX4Ic76EJtO+cW6FOTwPtgfb+mmMwdZMhulxYtZlSZHfAONu
K9lN1OSzysSIX8OhJyhDgTu8NB+svm02RRjzyee8CWlqhUCcSJpAjJ5cuGnrQLUvSjHEd0ZQga2o
NxZ0H12v4nLe0inoarlFgcKpIYiTjbAlfa6gKclK4p41YdEdgTC+aUblXIk5+UkiGL3BufLtU/UJ
cGK9M0oJN7409FVktzQuiyMgPYvAHFHvoRRZOy8KnwrFfzUMY7y01FVzAkvGDaBxvTzAtjegwEf5
3X/s4XS44JubQ0jP4LI8Qr9Goj9m44PV3Zj2e7ND1XBFG3/vbIPkeWonWNWSUUVLuA9yUxpxBUit
mfNAmZnvmyl/kG3GNLAcqmsYX0rF/png73nS2uw7EjtvLcem3jGcPJdjKC5q6LwifV61tsh/BEay
B43/yswhfibTtluJcmuYYUMtMEPyanlRGvP0e/8EQRW1ItgE1SieompArpA4xyarNRol4msu67cc
2Nhdo5WBcMy7dGk6bqWB1TBLiMbyYxG+4t854nwBcxB3xb32QUF2qvnWY8UDOs7O4TXdF1ryPK+u
n+724O9GEpo3jhGE55L4wQOWKprffjke+LGffK0hVbP3micnZVri9sFAxiCpx0bcGSdzqn+G9taq
NfPngk9lv5AyTn6o6rd66nZFrps/m8l8rTzHvucmVlDLK/dqpIQgWvN4OxVBR+Mr+Ubr0znkqONY
UZJvyNPhA9Ohd9uOlyzU3FwOMe9NkrpNRN5Ginl8GwuZABRI+5M+yt+fU10rnTvU/slAdg9QJJw2
aInSI4pH+AnDvYiN4GcuBjIXPbcWQXxoEJtcI9SEq1Tt9YNqlFQ11DfPqpr9JCRkP7EiPjQOdICU
OyoxxK3HEoryZIcVnY7mYwQzvLW9UaU7hdNvbkc1ds3+0ZUPXogcquwblB2BA8SnosfUDcll0vRf
3jgU+6RBDWAnTrIJEv9q9bjSQhiJMMaBVSUjhrG6HYefagGxeLBINOkqZ9/3GsFvFukqwEeHLsV+
m/2aEqiokfElBF4ngyxee2njrSckWqUek5AUpttSU964MewStDTw/3BaHt8sovAUTgmKn+9H3SbI
PiQbzfM66uYsIjNCX9W9fGzQN1wb0n+DpP/W5om+Y1jcI6JsvmcNoGjPStUz29NE8pFr5CGhfamA
6xk3dCqjacsmTOyRh+fLjiie0yE6j6J6lLU/bLvSofLJk2NlaF8j0Cx4gs2Nl/bXydc0FuPwS6ml
X6pU0n9o43Gjeze4x8aq1alWEpp9anjpZpgUOgv4Z5UVunplH2tbtlsEoagmiEmgn7wm7EcBi0kQ
U5DQOozx7+qWfBnnKJZUIP+umGsbSLDWykzCHSF6YgcN1lGi2etkAFHLp903RLxMU3hWAv2XM6f7
mhvSRX28k47bdR6sXj6+HbTH52yAHpwrHxUJ9mtN4PSHtOWmlfDw9Rv5RpmYhVX4Rw6pytSfN83p
jKeBbjHhZppY03nn3fURwdFtDaHnHDvNeUk0Z2enPrgsQQ0ezqXrWJeuHamCKsOezfnqxRkpX3Xz
Q/Zdtx0JOBpw6BFBy1TLdgbXDNizCk2g1eFQRoDgcZ6mJxRd6AgqChscjEWAiLdBQFExN4EbcXfa
qph9kNlGtfqDpxjOAQnqrzIgKQKbc7cBMLIuxtE6TaV8ioueJp6VZevEYiKpKunZA5o6i/rSXYd0
OhjSq28fqiBApYh3romrTQNIrQ/9CYU9aFviTR0wvxs7759BE/2iS0jLqv5GJArPI87NFWXeoUZq
vi573cP+CZe19BCgiZKTru29zERjd+rGZyOMXydrIDXU4Rljhr76HOypVt2MV2ftAHym+h7itaqS
+mvET3UtCRuqXgNfPEFoXAeNWW4CNfwWjTQUIuem8W/ifPQBNeniuUPRuqpN4uvSKsAAbnwzGzgT
o6qRhFxU9t4OYuhMSsiFS+7go28Bb9Ss7FZ6uPQjI133MT7rRlO8zfiNk0TnFoAld/WQrU0vfvIn
iBUjiYmt5CRYZJzK9MkCVdSIVXAJOZhuDXJJN6EhvyBYz2jzRCGTovojiepDM2ByV+sGBk+X7Umd
Q25Oyl4f5UfQol/U1Jw2EyRBzcLX2Ws22ROjuNtpfLX0sDgMQ07OG3y3mPP8oOGksWUMqE4JeYfL
cUsowM6TXKCgQXzMFfNdBFF35FV4lW15NqpVUohoZzEo2hG/sTOcTl3nXX6E6OjGdMHhidYbvn9t
g8em3a1RdZOJ4AwHbY6X9TX8C42Zt+AXjGrt2L51ivipiuICMUMePHbHPRPvFT0211QgcRQqcKIQ
hMwqNYLvA5/WhrybE/jhFKN6m+0j50kZekqfOrFhiFpQ+2CMj/VB0cIrVlQoph4RYFYfPnRo5U0f
7UmSjSczbU+jc5is6K0MNAKsBIM5T93Vtfnui+ADuF1iKnTlU995LpMcGJeROGvH9MkqjMLknpT2
cRTd91jX4kufG+AJi0gc8xwOr1WQCiBb59Qa+TGiQ+G0WrULzca7aWHT3xRmLjmdvRrSw76p2+Ey
Kd45UhDaJ0nOglXwFnMverdLiWP1SuFvc6n768JPBJu3/jMYOu9QOoBFhiJ6oM6qj6SyPZGIqT7n
GqtnHmvaeer8o6mX9l6RITqyMbEfvKwnziBPL0L9Xnrme6OU8bkeXcHk52iJLnG9tCg3Dv2sfcJd
PhVU/rHlPU25mhzGVgY7jIzBvpcVlrC8X4G1CHdWl+cIZ/qQWD/DugVEe6yKQaXRXX0n1H6K1nzO
yWwvUxEd2/Z9+UsxQEVvA6m6jpU5v38Nr+eHOanGcfmlysuaTdhN48bXCuNh+YtFzf7QFDA8bNuz
3N4py2MinR9RnQcPtGMXbj5shYHJXiZlT8OoUajiAImGVs+0bxwjWt4+faFKYzCHc7+3cmTyc6sg
nDwa3NTJTDa6t0C2HTTfjdPHj36SK6dFHwvgv98OivPoN+MT6srD7BXAM48zFwM6el7QCeaSNMia
5ow3Y2q0L3Y+vFYVmrTCL5hKUpCNet+fFe1JiCDbYZYAwT13/hfBda02zl6nZFFozMbtlFBHhS8V
h2oCQ7VSt/dZaBRgqpAl2XXzJsiHElVe7OyK6NomsobzHPtAj1nQPsU/zMQzhWT31R6Rdctpm/dj
dQf3/PtPoNX45BRIPG1DQXVoGtPKqHmN63h0c/hlBcZwOv+cbLW+vmpV/dYaVXfsUqC8oFyrydAv
bdYfyDoiXtXInxftV+E5ezPRmDLPP8XQKx+WrVRbLDrkKHisHjNXepFJoQ/Tz6oaIgCmR3FyNAyF
lfmKDUWhqz8ePVW7SW8Yod8C419mZFkb5Gd8bv+nQ2OU0gRG8TSiQl/xO4W/+31+yDR4jIcfGROr
jUPr55glTcBQLy+hLuMD9hK7ezAdftuYti6ozxwi7TjB+VA00u+U+imKJzh7Sp3sSkFsAwUXY3kG
ZO1knYyWYRVNvzZfVU2OSVgBI4h8tDz2Ts8kP58OKjM7fTbVmDPvPatenDKlHyDiW2u109os0ZGZ
dsN7M1d4aWMUB78V5oNhO5feQTEYZlVFbZpzTjdbMrLmH1rvMC2XvBOoc1V9Q3z1nVM1WY3zYLCw
CQVF/rfSMfo9KbnCHl6fJDnVK62R6jHLOMGbhW3s2pE5eQ+X7ZiObu+Z+ZWm0dFsfPuUdCEkufkk
Ayt06XmCKuw2XgLewU/t+FKV7Qig0PTcvi3WOiiFA74J5jFm/5TaHSeuuiOscZwblfPIwqeE1+qT
R7D8CbixPeWuLqzyKHKsUZTBgYuSIz8HVvlMqDKN2zZ4EgNg3d6SD5Y+XrmjDl+wk65FMJGtPHNL
gqZyG2JF2XO5eb6lzZRN8hiHQPr333cviO1rltaQzSjFijDSvxhDvO/nLi5+i0vgQr7S2GiM8iHM
rOI7s/fgpJSksxhtcRriOaBD9v0ulTWkhQYBgNQn18rSAfukSf2c/O7oFiW6LNX7Uib9115pHWZ5
1MPzuwOQ7aoXw8fYqcODhp+9ibwfy2ozTZl9CkFyA83016UX5TQWLJzMrcBw4nV0auvUdYb6gdl8
CpMABFPjQ+8tfOSwTXC1BzLbo5L+BkbT0cHLmU7QFscvUcxjyxR/OBYjeqylVYAx1Ls3wtty9p0X
PH8ijyKnlXUZJQUtnx5N8DDvo3WbyGGLBgeVpmrdvdlz1Zk0Vmplk6gPI+0cdxmFjVaun0SUvIA7
CXcsA8ap5hatqqQu1rYKPnER5QKyQz2pwtqYNaMiKrHBGpUbeIhVylpzezu0DwE1uGchVRzQ6T0F
Dep0ohLOqGF9ItksHqxhoiBIPTZmVHzburFsPuZJ3y1vJ62EdE/Ha7UMpcpSfWFkUbuLdq/nbEAW
GOb95TWh2QN0k8bLTmFlZv424IJTh3eA+l/NVP9mimoOODepn6ziqNHmHYQ9/J6EWnnO8MErYQS0
odj6/4+989iVW1mz9LvUnIVgkAySg5qkd9tbaULIbXob9E/fH1NA40o6fYSa9+QAF9CVMpMmfrPW
tzK+PE32irt1Sw0xfyFlLlunyG58Vau9dKeGBHC+NbnwqGGXuzQrChIiw+CzYSBAW26QziQFJJ39
6kLjmG9ZGVSf3Az1B/mp+46S5YloLYrG7tGi2zykyVCsx4gQT2xLX1t+xXMlZy7bKLRiQN33zya9
2VUM6MZms+lEA8MxiLbXHQj3qULcZdH/E3CL+G2RCJVLqavu3b75fh1oQRqc1iHZ06vQLueVhGOz
Fp7o1s6ixagxPxzBuFt0W/cuc6w16LxoBz+DvcDyHafEWsaoz4Vu4C02PhhCr+ZXmOtm5y6i38ia
8p2T55Bn25KlNrfHYlvTKIfH8Vwq0oWCXmI8ZbC2sbHiHk1m0UwLx3JJXGGTGkRnR5sE/zgDm4Sc
aZEjNrxSPQo+02eQu+H7BPA5zn44yGcjry6E0B+vHz2MGQ+XfTTtcUGV2z4nsOt67koHxqNbv3B+
mU9OyMY8csKjw6CUEmoiCNQYttUybg9n/H+9NMFDLcHF5k9lM3KEb6oZeY0yWL0udTB+fjYYL2wK
BSmRxy47xqYxQkQqKPNi7+dx73vJ21xLCmTGxui0iv6E2ewCpNVeY70grARh2I6h9rQqWIsfCwaN
uHRWXVE9paGXsam1iIT08acGOgUZnWJI1F5ycA3o9pEY78Eh3XvlKk288q2r5g/T0sw3cjV864vx
W9sBmGJFBJyWR3gm2ZuAqPobpBp777OGuE8Q6l6cihUtOJnYDHa8uNKjr+IvUY3uwwBCsowX2HOk
8Fp+briqhPcXzMi+XgF9V4irk2Bdu910qgdP3cU6pvBabpZe2uJB83jg6ayfm+4e5Z15mxVnxmT6
DjVbvGu2Af0RMbBuKS4Zx2YATYiQxHwJK+nUrktha+O28A7K0HrdyZ7Lz6m47xALf+Ma0Zl5c3DI
QnFrpPVnleqGrbfe42A8wBONz55uWC3O7q0M3HZdRiQFx5O9cwMFyjcbvB2KyXmHzBx468Dms5bm
NzeXGkjQHB4z9n7rONXuIY8Yx3nTRxL6+b1omL86UrHGiqf7oZJfBy+LL1IjLCnqQFxU2lFpXKUs
ZZ49IlSD1F0mDiKTwZpJ8B3ELWQycWu1rVpFj6FgFO+l0XlIODDC0O+33aKwH4O6+jTNrA9kM8OH
o7M1iUJ5Y4lhbbsRcYjJI7tFjlQ/Rc3YrD2ftk/z9CbRuxyybqNVTr+8vKnGmkzyKYizjWvwA7W5
RtxTk340IM8vSdi1qk7hzVX6iMlgi7KZLYs1HYCQWgguocgsUsVEf8uHrjzUHVuSjJXF0c1ONZqx
gxMmzmb0tLl1LXQyIZlJIOSqHCCpF2+u9DEvsh0ykNm4OCV9auWSZj5Si6IEPHuyf7oa0C2ZWGtR
eYw+5xjEvd3cGr1+vR5FMuhhD4aZOprJdCjm0bshlcH1R/Yl4jW2K9YcgT4OFUSAcKlpzda5KROT
6KS+B6FV9hVUSfmlUJS31iggIDTT7Tj3Z7vM7J/vOIRhLDmt+PuVqaCKjuiSyNC3KvC+OENx14eO
xxI3fpsia7xHhXqeLPuclME9X5QkRt6oVadNsLKYPlxKPjbt2EVodrcJbXjlsitu+f7rOSWhHS3v
sTDQOaR5CyF90Tdr7sFbv66cc1NrQP4hA5Elq5KoPIatzgI1KEBNMeNZN4b7ws2a7llIQj8tq6WS
o4TEp8aWOIfaI6I6pRi1nlrLEEfZWZtSJbd5YRh71TIg6VOz3iO4+TbXAXL/8lTnbsUeo3697mAj
y47WlWsnOz/HLJqQbnUcY47CGtHmSVHurpma0lde5RVwU841goV6jJ7syPExl+4LXfr0sPMJuOIb
HGpxvh5gfSGorcvmqCbv5z91Lab9MrkgGqr3FfTyVbOolJcry84eZY3RHkgzYEkij0Wg7HMmEIMg
Ebp1P18buLLaGFlu71nbJUvzwgusIOyJsn8dGkQ+96qhbV629L187UuMybhEaMaCOFpH7pQfsjIb
Vy4puzQnD3XZB2cVGp9NP+iRRBX9iyPJ6Ks7OzjUg0m3UYkl7IaHJXYUWatLN5CXyXihAfqpDQ48
JfajK+t1hnrrYJSutYeV5uKBKwkHI4WdoM5mg7O65YmkI80c3a2VWfp3XL3NhEfwfF2aJx5B3Aoz
waKSMnah6N/00n1di+TancXBcm5AF+Ln9Ugl4YHq8TnbCZZFJnIUXTAt423m1HqdhNWxtGqL8qR/
bGpZHJNuQM/Ss28smZgNry1c8IP2omnr8vobyra9DB2dXFbDrKiiIN8NdRbecAsBIVmhGnMuwRgc
2ZANl3lEqkRW3PUFrUM4JLJ1/I12o3Vm+Mmp8iV+VapK2ySsqwoQSg+QfulJ7OQhJnSKF2C75/Lu
4cOcnLgOz1GSfE8TPa603Y53SFSI+IqoJaJvYeVlm5K2+RSNEYoUS5ySWjPkrZqbcJQXg2irxe79
KTBNJiPjhL2pL76oaPw+yz7nZB1O2eTyiAXM6B19G7iiWWlRazLhwk/KndOLJr849N38kBMMlXeq
PNg8aj/t0yEya/oz5tU10sHaGNBOhR5KD4SkotrnmKtuGWyiirDvi7z0Hq99nE/qRKfY4drOIrGJ
qtcwi9zzOE7lUXkDSzbzMcCovbb6wUH5FplUGXhRJQXEIZbsV1CnXK4KiGAkvfd62JqIyQ7+EDSb
sHYmPlWiqIpReFqlyULOYpaTxj5sne6JM4d4UYzyDCbg1WXJMYGvbo3B58Lq4g1APMz+VVgilZ/X
c7Md4FCc1Dy2O3jpya6R1R29q8+0w0x3gE72Y+ecMUF/Duoo2Py7meYfHE84aFzPczwTGC6Iw1/N
QrDnaXvK1ry7Kg7TJAzuhJlgozz1GWLTtqdxA5Z/ULVJByzD8HBVHZgNQZhexuB5CHITTfTKKbRz
5oKubDes3tQk37o+Mh5bEZt4xwoGMWzMEor01PqLYeSfvgOWaOFajq0AwvxuGOnGhklPlc53Qs4u
4na32Km4rG7Cmu5nblfMm0NWHqhlg6ovb3SSdNu+iUqaldE+WEEoCX20xk/aGlbHgwcvkWY2+Ohc
0NZwOL4YhqpWjjFGb1MPG1MmyV8cHNafECToK+D3TbTjirXpb0gIS5qVKgysi9gjL6KM6eebGJzj
BHGgy5auqBvgWVpUfW3cltsQ0Klva2rixa8Tlt0mEU0Mols4l0QThZRzhASMuBEBEZGeZdbjnNuf
qqr+QMXgMBbHwFNgd9zhp7V+iudrG2tGichdD/7p+r7/91vtH3xbnnAk5iNHWI6DpffXW20x0w8h
UXQoLVsam7nuPplZGm4xK7TsV+zgbPcbGZ4iLb37cPG2Ri4YyV7sy7lCydSlzalpHWcziPglTCbI
dDliQkKlxr88FeY/XQ/lLBAogf/RFb89FYboTYaOGC3iDDRP2vGT4TvpWWN6wQpwUnUybG4sSQ4h
UQ7snXynII9jgMH7lx/tT+eRhxHWcXzMwFBfvN8ciYOs5Wz0GZYPE51KNMYfra+tG2tX6SVCKIOc
37mzPlox8yKmuGeCBeI6P14JTEp7BkEATfkXC94/0KM8gQ+Ku1UKMizVb78P5gfE1AW0oN5ltpIv
ij40geYYzwdUrmplLmZHsyA5kTqXl/xQ4563h2TvsF6ZouZ72eEmwkqTbkqjw+Vcu3sIc+ONJBht
XwrvA3coymwe+b+8LP7p0oI5cjEVLMAx63dAE/ZEw87H1Lm7dlvSrVBouyaZh7a/tlqkyPbi1K+M
mm3PokC7tq1mQT3771f2H95angnpwnWUiQ3WVIsN7j88ZRZMPUBjSt0pu5Zntx7esqKEjxuIxj2G
AMQAdzCijPJvEC2j8zVaSQ+S2pI2wWDX9VAMESk0y/+cJ2LkDT8b9ohp7EPaveeSTIkyC4atrkEb
+xQ1RtKJ0+J5+MsX+ZPqwBdBt88hIvyFf/XrFzEaU/jLWPQum5NpbxkgzRLrmPDCZB2GVZ3qadpV
rJbGOeUEXkRrJW9an63WGhWLu/VyGQBEqyDnhQZRC4EjMchWN9cuwqnJW7NL98bWbvi3a/APH53P
64CCp6FzHPnbNahsKzdCy/XuIuFD2p2M/rnT6vE69iui/G3wortogK5gT3LPRM3dpYIBaHlTDmik
r8XhT/RH2R+KNQYHnFMqHW+Hs4teexhJmf/3H/tPAhTMCpB+AEBAgCwyjl9/7BYYK1Ohzrm76n96
B7mPndIC6SnesSZlVzOrb4huA7T4+d315hWhfZM7tHqe1VlrX0zJrR2nR8b26V/807+FQS1OREhB
Jm8rW9q+h3j110/XEa2j5sSO76/yozJgxs5CzNoaGf+8P1FCjC7bZuWW9aaJh6e6IGZiOcMCd3pl
KD7cdDiJnyplvknW16dGPaCYGtAtdcZFgwNdC4Y6IgAu1wKQ4p/6OcEmd3urU2d6MFwDF6hDCInv
PqR++w3EHvlXaSqXJfJ2iF1CgTrv6C46kb9cmn+4mYDELA49D4zhHwZbAoptY4QCyxyG97DwwucC
8xBFMMzqiDXuPhLdi9eE0dmbZXC8zvOy1Pbvw+QvyAJIePzQvzoF+QxKATdx+Twc5L9eCIRdgz1r
GZEQRtMUMvA5Vjn29LJcd2kBWoX5SUPiUpTO7p0uTM7jvIogocU3Y+WhtUfd3SsT5JRYrD4JEvH2
U8BrBDnYQ9XVcNswV3a1eM0qNWwVWpnd9T+zhfbDbAlc5xhnAtzGjwQKQJPr+/liGr23nmKX4Ldl
j1BOXse4ACVcWlnP1qI31CV89FlNcH5QoXdxz7iJbM1IuC1GEYpowZyRMMkbIwVOiQtEOvNrHlmf
r6/BQqVfsrigxm7Mm0yXJtFR+caqiQbxC20hwM70Ou3Orll+6Xq8ZB1DrdW1MRCwvaOkfvfVhK0s
Rhg245FepVGuHsbBfaVDQBGU3IXtmH8v7OzOQFwGxFEzNliCa4T1EBbe7ipOTVrMY4ldbxx8TIwF
O5Oubw4vues9hj0BZiRTSCZzqOxyfHfHCosUvrcqPqEb+XBEA3YsYMJCdFpcDM7lf3+fQkVbrIBQ
loQtfnvpIU5OsZZwn16HCmbu3+a2okiM5HdPjCzsl8iLxiTx/roiub5DvE43x579118+y5/4GhK1
HLa0Cvsyb+DfasLQZxHBlii+H8MoB1g8qe3VjloN4oQ0vj9cP8KVTvBDYrnZA9Ks101qHqGXP49M
KDaNbneEKzLtMNN5/5fP96dpHimNRLxJsKD5J520d7RVDI0D1oOBAk3NOsy1/AQkmhCoqm5eyaHZ
RiMK0RzI2cGaETyCaV9Xdgzqgsk7S0Xra9SiSo7Kylx3SXR0CTX8S//wE0zx6/NOEB1lBIAdACqW
99uLdyLntC+HkAAFZRA1kpcXY/mPa073WigkHDxutVPyYe3GOEdsJFEn12tp9+W68Sf3Bu8Kli5z
2oqsbQkzhkd2LZCuN/R1JG9AwFg5PW520O23zqRxUmedfHNBYN9YuE4eHPhgqS82pazUNlSTtVJT
XK/8In7N/dw7u7r57hfWD5OSZC+sJt1W96p/stiubqtgDm8yJZ9HC+XZUFHT24ZGh9inVBCam2Oi
PydUIyaGKMbOeLQQCa5NFIRHHvgs7qqj6trXq5i0sjFhGfCiDa9nH0YCpVkyX08xDaLoa6qbxin3
ruUPR0o8kxTzrKetbXEZVFVwZqb0AyNztG+SsdyxxmFQGCmyjerhFvMoP8LYlo+lRCsl/QSIW4Wl
rkbd63ijRfos3FoD9uB9xyBznxlTtZt5RZNfUp3GrD0U1X0j1HjykG5ulhj2oUThliV4cGa/Jupr
mOZbO0/PTdt2hz7qk53NP7FKRtd8u85Fqj61byrnvo8LYxe7Wh9NZ/qcaYRD42JkzivdEkSWMiGJ
8Q2ZY2SdvMZ/mERxmhImKVNWP1znd+NgfRKyY7afhc/T/DaLADhF6p/boMdPRUk8sk46AnDdX/1z
JfvmTc30fJDlsA0dAnwW3gSL+LBikBicvDhU32WMxGP+GylY/tmU+cIz4SZ6kLiWTv/XMy0cSpt1
TEYkRGQw3LFS+yzkRD9mX0ZGd6c2qp2VN9ln5mvyrgxrgQCDrMLOJo43XvK9yyaV+2IkQyQ3nvw5
AJkOQiRmmbKBvrNyBwbmf3mB/Nm/Qc8RNHASoBGW4KVo+I8qX7VZPZP9Vt8zpGiZHVWXGjrHeTIn
BDomzGVnCQ+vi5gVG4I8uxKIsTmlkFkBZ2pepNNaL1Mcvfz757L+gFAyNYSj4lFD+pJK4bcXRoTM
KctZdTxA7kJ5QVyCDPxmp7RxYj2DTMHv7g1SRq/PU582DPEl3p+lVrsCONysOii7est4j+zEAg+g
HTSZKIf6fP1TyBPyA2CgiJ3XQsUIXGD+KRuVLMffEto7doUxKwiJJzxuHlVvY/tVbNaDrN61ACjY
s05XNaZJ6rNDvUhQ08qEWbL695/C/L1WYvBiu6RA2fBGTNP/HX3r+EMxJWYj7oJuiA7aBSlGoml4
0ESxr0cHv44V6dvGhP/DszIcvEzbfztn3OWg+88XOMAe1wXpytSBku2Pgs1lfVY53dTdXdcC1wak
mpwDvTsfYei3Xj350P/L965lFbtmZOhdworx8dWDWuQsNLUbPxBBXpsPLW9+P1avUZT9hOnO4KVP
kR/eXctBYb/DvmsP1xd8FLD+MOsl8STR9mYoFGJE1xlPLZX4Bml7flN+GQLjfC2peydi5u02SBg9
g9KpiEb8bWgrHTQNpzbIbyBz7Tsm0U+Uk1iMEsBuU5ux/WwLlzw0fJFFe0Akpm77QYWEC4TfBjmN
T5N0X68wg0l8Hvr2gsSGkEqnY3WUlZ+kZX+zHCw0EMHKjUjnrSzDbnf1UyRuy9DDGtFB99SLeecU
wIvLje+yiogsj7B1lEAWqpw1CU6sAD1rr4th7Vcn05Br+mfxcr1Hc78udrT/Lwnbs7T3zWMc2zWy
Em7UK0hWLcGmzDlvrtXmNDYstrvm4jKRS6uJKX7kPjB7zw58gXhXdzEz0PpGuAgydTNZ2zKLfxju
c2hZJ81+FnyJ5T5clzClzhnZ29uihYCoCjfdOGQp7lyMJqzSNLA8H7WsNWKYjKr1EA7WHSnT0I8U
2pO0T3fegk24/i21rFq2M019d/1SU0DlGhaDgdC3BJHAE9i3sn6KgQAtbaKJ3IOaeK7QEo9fsAxU
27BlSS2bnGQaG5kq4vnjdVtpe+EiSMg8cVvqmvOOAhLpGzviccouNpTYg4ijp9GNzCPQWPgR8l6a
nb13m/ax6xrS2MFkRo56lgB7n/v4B4tQsfNyZR9xXiFSL3inhN3FsEtQVGNxV0BPhRuQEbkypedC
/hwG/f/gh+ep+vE///Wt7AqoyY8/wrgs/jPCYUlK+H/nPqBq6orv8e//h5+RDyQ+8LaES7hM0Bi6
L+Tdn5EP0vtvnwIUYJNcJlMUy/838sGQ/804a8G62pyGHDqCs510hDb6n/8y7P/mpecyIuJYJ4/u
fxn6AK/81zqBWRRHluKD8Fe55FL/3lPwAZqk6KrXwvvC/vyrsGokXZaNCrt5KDUOxNAJ34nXeZJT
GhyI4sGJ/miZ4fSSgVAUgXokShj/s4PljzQo2EPE/OXrrsL76BmQYaax/IqEd8NA6IaRlsEoo/la
evkxd+he+zHHtp8+TJAWC2lYpCCj+i/LGbQOhjxFd7vSk/s6ViXdZFWt+gKnR96cTLC2eBlHDBS6
OPt+gAwrBiLvO2QRQvYqttqank2fPYdHABVygvSMnk2rcsPefl8xDV869XObM5WuRbhL6YfA/Cer
lqw1vESmBXgd9ZbV1aciNl8ljNWUwBgnSPfs9pAOZZTUSTHfF0oPG9GZ297Dn4U0oxfmE7j9M5A7
UA/DeMhQe4xjhE+9rb+nqfVqDt0BKVG8wgDLZgvYjd9GPNEUlEFElGSbY0hXwJuwprscpMMli7rh
pEl2GuiTfFb6b5Zp3yD1ocWPwupGp729Qy3v3PV2s01F9WhNwIA6A75iVviPNLiw/EuRozifLPy/
znEy3Q9yVKs9t8gnksDPjFtsrIHZy9SEF8A1fGEpUQM6VrSPcDCiiRy/V9+bKkD8SEWfKO8R46o6
dMKPNmlRYy7IU2/nVHrtdhqLSNJMO9AYR0r66lhJ6zRHiqFxOK4E5KKTrlvUjgIZYII6ZJpWUTXd
On03bhHlHk1qiwjYxDqOYU2JPNIb2xHrqCjwV+lnAjK+Q1q5H7TBMtmaPvRUdOhCxncz0/yJRGO8
2M5D8ENlxsk/JAHhmFYCh0tl+D2jr5hab0GUVKuA0wYJjrvKZopb3WWfuZP0aQ7L7DaZx1PatZdZ
uQ+ES3WwG3o+fAE+1s76VSt8rKYtfiPkl/4pkOU+5lKuKmMjPmgqXuIo/dQS/FxMYcSf9FFPADha
MyIg1qsZ9gBS8Tm3HttljBwSY3DYP/rdpI7pkO5mN75HrjfuHB0+zT4RBxPGfcdob+LY0UeXvAQ0
Z5j8MeAarn9r996nJCgeI2Hc0BuQFcDsZEy++Sk2Pxzor2ODubWYkaWObr7WyioOwZh89cEQNnFy
H6coMBGDwUuCE2oQzhEY4qDz4CaNsocmAWw16BnyUuV/a5ib3QJ7YAZv6O8BMJEoFY8U7GIF9/Qj
a3vBQT8/Z96w2H51unIa/TktiSfPPQ1+J0AWUqph3OZ5u4oDkBLuqBF89Zy6Yx00a6kbvU1S4y3P
uQ37higTBOzYUt2tC21hbagw3Y1B/la5vAfQ+S+5zLe6y7PF+/a5SoyH9MMDH7hJSbFFqYy9JmqU
vMstiGQdSrLEac8itD6hxyDqt3vBWH6G0gH2pFQ8k9NxmnWMZ6IhivRjNDi9A4ntYQzfdOzH29J4
Csam3chMFXgq7X2hEn3XLsnmLLH9xLZ2nmzObeUET+ZwG+cU/VXXEP4r6ADIOq+t91YrzBcxEi7l
d7sqdsOtR9qWrcszW9zmZVQ3btyca0/cK1KpSD7GqQOAcut3Fe8PBpvYmVIsWU4KcJ3KaBVLPOZp
Vb3A3hy2TV+cqqTr13bnYrSrO9KnUaSuhrxHiUI8C+4nclOjYtc1VFpZsA+i8VwLh6mHcGNAXwRS
Jz3ktCy9mWR4I5go7miCPpKALQBL1tqh+MiK9IS16daf42HflaCbqOY2YeC/+qNxMixxj9Bu7zfZ
D5WUP4ICwUMRZG+dnX6OJ31Rjb6PzILnkYUYCh+gMiNRVjL1SEv2yohHovpkTzCgLCfqDiG6VOYa
0Y01Fe/s7Y6Tb23YdTNM2Dcqv3PMWT1X1LytqD/oX6snUzXWyjpFeeftSzCfAMGwQ8Nz2pH08Kmw
v0CdDwj8TRbRvbq12xgNzTmIyjXx4vhvx4wZSH0prOQS6vK5Q6p8gHyxNUefFO4yXBs1PpXKsXnh
xyvOw1NmiFsSx6gg8/g970muHBdhiGV9HpX5wJsGP2m4dHg7ZLXxqnZs47bLYRD1OQPTLItWgxl8
sbqTqsW7JYDo1yQuWElzqsfgSzwhSaqwpK3NHHJFqlhVWfYl7vvPYxQzK5n6aVPD2Y6aTh58+SGb
OliZAvXZqKo9E8DCKwDxzTDQ5tbbqyl/dCPjbgIstJ1QyfP7vkrDTXjLI5yuO0xOY6bfFPZ8mcnw
wF5jLdnt5gH+kMHciES8hDi+1hObqiKw8wNjp8ow/Rfh39HGudx783BwZnmu+27TDo6znwEMGoJn
B+JKwQ58bfQd6bFzQSa5vCuC5POc+URPSyAbVcduggntViR1/1SLQh5ciWcd+/W0m5lpHk3UYbbL
Tom0iDzqtybt2QPl+a5Px3BjTi4CWbN4m3GuXqSTGgcckxTys/3UQ39a160uLmVZOhDTgq2wvexd
ZV+GiNADV6tjUzOqlPZ0CyQQ+EaR4eOOEJfO3UMpiok6Z9r6TJFMPyKxjXiglTkEByRmO4th3GZK
w2eSqxT0lxeEFMbGmYs7LKgZF2nN/viuJKjDWZK1OM9eCc3CPkMuduzN704dvxdOjHGf08M2pg8j
Vhg2bDydmGOXNPQ0Qs4AiRB+X/TRy0Vu5YHSS3ns99Ir5H4M39kqzcBAfgiqDSDC0w1Cmfepdho0
l5LWmfJiDr1dRljRnl/n7Hfk0cGYF9tyZibPKJIgvc5gqlAHDxStN1AZjiWiidSP31AJFXtUCHtL
dM9IPbeT0QWbRApYJSimK2co96lSmBVHLqeJ0jXgPlt1MloVOiDEsuBGa2v5AjaA06EG3pE8jdym
U6GZeIyviN2y+/nQL6b3scFSb9p8cARK6EeFu88JITNyNd10OYcmmBJk4rSzMonJKczEOfoalqAD
MQQ0x47uaDU2ALAiY1on8P9WdhIfUz/izIWJHo/iBbOiu7ZiXMJVOZ0bxKd9w8zSTvMv3tTdo+EE
VzTWLcc3QB5zHvONroHXzQRxx4Uwtmy85p1vRZ+7qDnHoWmCY8UCbUb+pwiH7lhyPNRcztEs90O/
ciezQ9gVC6Y+XrMfK36XWIBSKIcIjapEnznjBRjrc6vjpyyuE1I+yVR1Yis61RRQjo0Y0O0BVrB7
/gED8FiSRu8xMqNuSzcZv8lGhVZKbcphizsVEYxrthunCYwbmcXkDzLVUqX14GCVhBXir8vKMyk9
W8w9/tfWqnigpLEXdvPYjvj8G+9MPi+HT8U5QugVgujE4mAKK75Uxclu6m+9hUc/rEEAyRfl6R+h
nIaDmXTPlWWeHShlmdM8YZN6Ma3A3PEdCJ911VNeAr+AvX40R7VJKLo3VaLD5czHZ5zvW3Rva7Z5
ywHVX2IZnPBgB9WQfZImB4RTeQjam/5MMvnO4H3GLgylPFmj9d5Q3XdeQ8YOL/q3qI/P/C2LH1Uj
k4O16GUVCaEFhTqy3kPqj9tQhJ/QdCw5cPLCGpdg2ZBQoBg3+brzmvsgsosdhXZCLRXttLBzoHlV
s27KN5pNe2WIrDymtnmpbO/JTrybwSGpY9m9pC5G6bJsi21lCXNtdF95RdxOCoN2nrDYE779rUiN
DfCfd/Ievb12pwpOY734kXfWguvwlP8wlNnnkBFkYFot5k/FazaI7oIM8xwhfI0PpFVOgM5OoVh3
vn/Xp6SVKf+T0dfj1o7bR7J/7SvqgaEPEdu0STHl1BrIIQPWvrsLBYyn0cDGYM/eikXyUwHG2usQ
Wyl5i4j5OWTesTLIYedNfm814F2DTrsUWPq73yKZh4SqwAD2P7pk/ALexjoPAv8RZLX7xqGH7CEw
8rgSm5a7W6U18blZeJYK+aA5SNqfApZHguI8FUzsGBzDUP8wLWB8eB7OZQ49XpIFXII83Whm4hvO
D8AqndxpC4dK95gPDfsM60dpACgouyxaKzABsuSpLNwScEhEPgWXpndtgGfIU3lgtDS3WT7FcCeH
g8DTt6uD9iQqXvl9+RiPkWRUjrmAoG+0nNa4shCmp7rdugVA16KZiTQF9s4ohiJtTm5RF8/raYll
8vCWjRgf5xkxNESG49QYD9hxTpnJKV3FCD7Uo9eAlK0m97l2eMYGhwIhrXlKDYI06IFZCkcu6Tyx
Za98pvYeKocL8m5iqF/IMkBM79ivhoUbpHBJMwcbdp6rJr41lsVLlz0MU8BjisZ3VcumXxUO7z3c
KiSGths7qY/VnLnwuvCnJUriCepGblATxlX/5CQ1Mc36aRzmu8iKjgFi5G06iXbFrb4xHQz1Atvw
3AL6b+Gle6ZNwmlE0pY043dPn7EV0pMqxDZj6eHixWQ9J+Ie3SX8BIXRM7UZR04n1TntmigGb9vg
ANvoyb8H7oP0R29cuJOx5nScWcsRmbHx/e7cWe17iD6WVA9eSoBPVUyir+xjmFRiwxTwGGWQsIb+
3o16zAkSsXqDzVp+5HI7deWT4sFup/xo4DgNWvgLmLkY0iuLhVW485i58kO1d47kOQSYUCn6OTZJ
Mdx7/vWKWq5Da1cliPXhDq/ALxGc2atylYiVZHYZgjEqjZ6IXQz1otqAzHUOWU+yRC8kCBkXhoEr
v6VouSh0T2lVUikSsck8OqI8zJ/xRYZrXfcvoV+1W5RQN0J7X+Igkii334UTRZvkpUb5ve2T+M7M
iJ5zGOcAUR95Pq3wvh5ZNNVkFwdhktNIFUevxp2ti4NpFp9KX/e70pnEesaFteXU76nFfHGa/TyD
nBlr7qYRrmq3krnamxExEgtwPIIMoB5BgkNG4vjuU3eHu+2cDW2zshCFNdgStp5kWzdWDYEYaf3e
uslDkoO0TvIba25ua6mPdZTcJm36oBMKQ1t/b/q8W0eTOsBTuyPF+sHGb4gMLvsMz+O7Q50tviiB
ErsK1WM4K7ai43NeWJdw+m4l/vcur8RqHsOtHuuvQWReDDwyEGI/smEipnOu131W4Vgd7lyP6q9J
n/PMvAyt3iEWfYFx/T6o+gwk8CFrxEfTgq+xaKgDcehFJnFR8TdEn3Uq3z1r/kBSyIjYyoHe6tck
SdeFGHZzZ/AG8MONqEMI4HG3judvbe6N68SJbgvh7JaPYAgf2XRy2xfZZ2LOEQVj21nXT/+HvfNY
rlvp2vOtuDw2TiEH128PdiCYM0WJExQlUcipgUa6ej/4znH9FD5hb3uXh55JFNUNNHp1WOsNaAK/
OZ51Rr2F9MOAPgqpKlQ+942d3Id2vc3xVtgYWv7Vyum4HfozR7l1lOE5tj2On7r5VHTWQ2dlt5UV
vXXpGFK9bQdE4Egaac2LFlZX0NweEotODcwpd4a0OY74adPd5xN6bun4rLD4RuKX6SW3bs/ag9yv
0ZFJqbo3Sw9YmqBORp71qNfd8/wWSlAwWzncIau6mUR3A7nnIcdWwW2GyyIgv2K7X+rph8l1ux2a
F6918bjJCFWDT6Gn6d2s0hkWVo6mbflmhjWRHZzbbvQgM6hHWvgepDY2EQyr0liP8/uKBhJwEN/m
afrGFdjYsC5weKo8AC4gvcLrEJU7Nkadb6Sm5+B9AehzppitFy7JZhFwNhpWinonW+W1tr5Q870y
7WbO7bCd9SGLWm29BxY6CbIIb5MumHH45d1AZEVRdBtFjU0uT25Fo30JdXy20PJotmNubprBeDB7
LDravvoCtpgCvQh3TWNfpWr+XY/gzA8xWP9Gwx4UgXyvvFb14Rrfvu+oeXAu61ttO43iSmVJlhnO
kqVjwdCGaRkqVwj33dYe9vNe8zOHyL013MrYoFGznQZWdwczSt3lZBpVPUCLAYI8Gu0qhlF+kAO5
SYkIY/jF9ewsHbpns2i0jQWy5n202Zl1Od2hznPdqeqvoSx+pKVI0DIKAfPrJaSqPr4tTAa6NpIn
1Mhv68RiN2Ik0DrncshaXPdk+qCNbWp2izLqAXWM0aVZKmfsa++eXXzMn8/xiu+9wWijGXaJWrMv
Gk4CzlC/teQgA7Rstk7YfpGJmOGz6quRcF0lOzBVwx1TceCMqz/2enA+AZtqq0lDESB9C/pxCwD6
BtHKr6xNA3ItWVtt7XLML0c1v6ql67yh9BFCk/IwACHUElIpPKeUfq4K5lpOh7Uhb7McLtrQ/6oy
dBzUQeW2XzwhAvEV85/HWivsjVWji6A3PbwSBeIPKZhtDRSYzBAHoKqyv9QdOgCKPaAflFR/A4P+
f2XmSGUGjNGh0sztR/WefS7M/Ov3/67MuO5fusqm6xgaKFzLm4s8f1dmXPWv2S5AtXVQVlQbZ/rB
/zbjVv/CmcSYsYKGTeVmLtr8U5jR7b8MPFbALoApMnQTY8j/+R8/hv8efpT3f1eum8XfP7tRM7V+
q3Cj+mA6nHXUJdwsUfIxbPtEnDtcjR6QHJR3ERyni15UYKxVnaIo7PwORFXvdNqXQaoAgNDK4GIG
UpEsklrW+0DkwXmMotm+1rBdqKu2vs7z2N4B+kyJNNnBvHUoOIdJ0n1kUWzt1TbPtiU1yF1fT8iJ
qo7zo6g9FR9HLkec8lNIwa3+aprIJ8ACIC0mUSV1YcojH1lM8Pw19SNFFHsHXU0IsA3YwhllnD54
ao4wqoWaQ4IuM4oYFZIycJas7J6alPajsCTqPQhLfIcEnHzTk1RYe26irDJslVeKxqWO27BNNcDF
kuXSojwFuYaCtJ2CBS9iU76C7c7Q/SqDiWUWzSaERWdAPS8gOOJmTveoT4OZbaWMlG+ENZTzJgNZ
Belvis8nS1IrbmKEZSX/7dGdDGvY5LoVvsjcyYANsPCNKKUZ01sHAe0qzxUt2mQZib3ASblIqabt
+nrdoJfZOfkrZSkBVZoq2TVGZPJnOrXqtWbnkE1DRccGEZG/fdbpyj3laO0CEXb3tUQe4Q2ZN+7A
6LnB1Xc0FSVaizsw5QQjlsi3mc5w1mmj/s10RpLksmy4TshSfQs9TC83eoluLrK11WMXDfZ9l6md
2I3tQIIu7AAq7uH3kYcbUoDRG6fGiZtUlxaiw4Jy9nsN6TXbjKGHQ5HZaZzqSOS8olorH9O2EA+B
BUNsM2kcFrZqarR7QQp8F2dIOCKJD+Q7EZ3gnquEDoJklWJt2aMl212ZahTig/ESo6fQzyhDQNY1
ZipYZEkK9NTJBZVD0WXt1tR0dZt6nvc1d+AzxvgkfCCDxm6Twryqt5rdQYpHnSlFag5TQkxSpkH9
VTaM++xSb/tchI27pG0gplH4szZjZk3wYbwg8B00Cq7sFLwhN7He+V5Xpfk15n/doLjXfE/7oAR4
HVs50udtOru+6NzT2MTjK8MUpMkd8F1im+gNIjH4Nuwr8qmw8qUFbSivENI1heFciEogfZaNRY+e
VIZdTGSWwVbDbQ7Drt7Qsn2UIuKfGXX3mgLPQo/DQHgYSfEQ1a+JIz8nTa0+yzxd3WvtGEEB1R3I
kgqkRnXrjqr56oiJ6o5VcZXfpmFimluy9xHbr5BpdZb3Klo6bie/uXyJ80IhW3A58ceH0kzCYhPV
orpCuAv0i+IVLY7SQ30nyMg+g6yLkbCp3fiqBdNwOwRUKPepKXrJObpIY5QVQi3ws6JvfzlCL/ZC
IHPIscxToCZzXTd9dEl0a1v1eLlurFDvOlARBb9JIbb82U9tB25kgOhWts7w7HWR/RPcuW5dlHHo
xtu4sFGti926QQLRTTgyd5b3AFBe9GeSpTlBNE5XOMl0oUZpMCuhbYd42m1wnTRG/KzK/M6wJEFp
RzkpzwTtaq5YQyQ/apmlXAlSw3iPi7R/KVIpvpU2xioKlKTb2gZlvqkH3X5ECDB5ygHHcIMfrIhS
Ql1+hFGKiy8cv/K6yQf7kkybcKFi6PNyZiH7qtYmoqehUsZ3yqi4SFaKKY4uYP+RdXdJFV0gSDhn
YUWPdDUIU/Gs6UX5EautwDUQxarQCI2rpAjdH2aW519aKy9+YBVJySwoJOiV0CDLucU2dbqq4y4q
d07GYfEsrrsJOb+8G65BD6APjyIVx6IyiCcNTV4b5gsJYc9k6qLkSXJrmn6gr0yNFeyz+eqaiXbV
5XWFjjKwgzt2DvVGEUb6VZBBOSfzix5ZEXE/4dErVgoOh/kuKl3sL0YOcO9hbiotymYVNE5NB4UA
1DRuoaI4liAramkhrgJeHW6T0p3V8dJumuCpNd2VTDr03OLQhL1JAYbMbEnNIdpNYcJ9McwC6yIl
G0iuCbPmx9jNim9pm8c1VUtPubbsBDXMjlvOtLFVEvQ7gGGzBJzJXNqghBr7Farxim9Ii3NqTPVH
2Y4YDZNHchNE0TcD/JFkA2q1/iqtpnyzjAqtCC5HCNwJcUkdNX2tM65xbAYwmdvI+a4WU/MeDp7x
zS7t0rcjo9doui/rjVW27nvmeYgHaMJ0tlHHHkGitanMDcBhzzyLU9TKUDRqLGpOZfE9biVrRZ83
MEfHOg6+J2Nh6re1m2TIhmII87OTGREETMHtNp0+fWjgdQvo2vlwlueNfZZWdv5rRMfuxh368rk2
BmOPNtV4nim5isWuyAbuOYHrvTm6Nt4gdla+W42JD0dDguRpallldrCATcgniUnR0zHSfQJyg40C
wtUPzRMOcicYXt/3Msk4JahB155lkywf67BzXkOcsnDFa1GDCBP8OcAyv0xJXX2viwkkLpJGiZ9A
Adkrckz7bUHJ3EO9tqDwnnYurFM0EBF3QZHX3deONuxLrZguc6aBQ7prQLq0smu/C83oThlG+ymy
FO/MrtFQLaYSl6wAWdf3xKkhifTTABA4cUn9hvHebSftaaAGsFN4dVjuMr4mQaHe5C2FLr1XB1bC
TiY7q1Sqn6M5m0sW3sxvFmjttyLBXd2O9cs+C9NbGOvqo5N0ZN4grEwXwUQpcBY5QCLOEA2ZpHEy
6n1JjeusVkROKqrOLrTYqHxMvfSLtvPSc4vawmXs2DZwCu4UWwFQDqyDUw43bRZWMHvIxjHt2deG
s6Ev5I/IHJtbw+nkVkV//M6cZPGCYisGJWGliV+9PllILRQu1La4mXyjsQpsa/A9flM1xXkF/0+a
rTazS3wpsNqcUs+4yMEkX7HB2OeWCjNzh6yqSfkEud4bKypiGEANCWtUBamNKiq32CDMznTpxm9j
1CofqLJgZ2moA3p3aZ+gIg8sGKnf2NiN5J73VspV0Kqi6awF5VZsClQXvw25NjyUmsz22IGXt6Vl
B3cC5CTYuDHzA7RytkAUBgiQ1XSWSS290TQF0Uqvb64ZE/U6zVX3Im6UaGfmCTw5AN6I7kUlCs3Z
DIkwrQrBCGm9OaP0rknk80zS6+8qI8CcBIIMBQHNYr5tXA4zwL71zqofOyM2vgFkcG7tLpDoArPL
Mhu8x9KdinFrSGndl8zjkBNOhKJQ60XiBv/O7A4hd/NK6z1BeSBAxjJtLDU5j5WcJG1dlsVDIlAF
frUNN/oSTxlCAKVaodkHCx9xqkCH+jmO3S6i4BX4XathCjNROsw2FLa6L7olzT3yM7gB5WmLpeCE
/lmLystg3fdONU5XRpWyqeh2HUfnWd5WLH0c85GtCpC13ZtTlaOeqOfXXeuNM5oBoT5MsebcldZc
jVnrPttRlz7GEeIgGJfILYfk8KImM3DjoQhabtByAc9FIrX7ghtEdzFgG3kWxiBZdxaM5AcARzV0
BYRVQAjZijM/RXYfoBt5P7YxC2NCGji8NrueTaGPB6skldHDDUfcASlYI2ALMyJqYmAda3Ifbtvh
kNI4cifbPHxM1BoVi2LQ63N2JodDIlQ4IxNF+11wQqMaagYOvKBYJQ+MqBNpLaaJRxZaHztzk8a9
9UVWjfXKro4ap+KM/aU0JRtk0LQXHZCVa2mL4L1pW9j74E23stBwAmB5bj5KkZvXk4QrM4gov0dw
2nyBfJQ+Ol0BpcEUpOlR9svMr9hVkFce1QF4am2iuOUqdz0zFOUXabwkIXUDLRbU5lgRnW8GqIF4
V0psDjeQXoJzs7MLtNILpQE5I0z56OE2cmE6becHrXQvIVgJHVEL5I26JGh3EpnLAGHVMnxKKeMH
91pW2M+TEU0vURPVmz4eKWfWHGy3sIMktQqFD9+JxkJeAUVOzsFp86KzjZFdG6rsK9gu83FsS+VV
YLywjwuwL1VIGaNGD4IoTzwEtCGbveJplF/3pldlGyTF0qvSqZFBzgC4dYTGNb6XiOtJJOm/qZHr
vU4IqPvoP81bskjJz5aIxV5QYh2R1HeA747gncjdUwOxNxD/EuwIG2ODSMgz+eHggqNEfGFZWnDR
5G1SA24aJJpZVMS5kKJpCp8SfICBGB1gdIrr+I5hkNI8g4oIQPu0ORvdaJc4mtjp16FC/yw3mB9b
7Cfc2yrVSQAORYnYdVVMKgV02cgbFHv6m1BTwxvsssNZhkhjVhkAtK6meWVDGKoyb1jmcd91Iit5
bqSpc6SHo3cDXwv97UQfzGvKxhU4LUSrUzALqI5h+2KB5HkKoxE4Ut+OF46o+++BAjjbQWP1DuQW
e3LZQYrlxpLtDPhkLoSHynnuygy/D8+xWVYytoh3u58cXsuESgWmij1U7VsPVEwXk+nEqCd9HWGv
hJuIm+XNKLru3Uo1/SHBmwj5N7hbZ3aR9F8RsnCocLNT7EM3FXdRUAYwYCmWYF2mdIqyMbJh9KcK
BoGueNGt0+Ch4SZDcenpyFKn8QTOOvZwuSud6V631ObaHIzwAv1ncz9rQv7DaPl/neTyP8rb9/yj
+Y+54R9lNYo4jNr/+ftfycX80+/uvX3/7S+AxuN2fJAfMxQYqB//9e80zvyb/6f/+F8+/tXKsfSV
BilnHVl8Aaz4/bf01fz7f6evPOcvk6sldCENHgTZBTJRf6ev7DmxBa7YdU3VQJHhc/rK+stSNc9W
obGgxGHN//RP+sr+CwtxfghQ2cG+Cmjy/0366nd6xt/JK9pbEpozmzOF59rZueZcqPoZRDjfIjMP
Qe8IC+VP2bG5g5kg+eP9MS7C5n/8V+2/aQhHarhxZue4ySJftema6z7zjjQ+Mzr/k1zyn0+/YFcG
Zh07dULjsii3VOm3rV0cYT2vPff880/PDVmV+wDeqedNpBY+Of+KbH6DKokFZvDTHPknlfg5dbj2
9AueagjLOCnJD51TksOLeJy1ZQL4vIdbX3uBBZtMumMUcyjrz1u9aB8M1E+/JWamXLkyGM5P62LB
/VK4MWJXS7G9NrXxNgXzghpcikrwfjYN/Hq4k7VRmtHwnz7E2DQ4r7QZnURliyxznEQDFs5qdewt
1jpYyDtQ3wQaZSNU17fFbPjZFfFzHNmwhk54AYs82O8v4OlxZzfZ4OxbK2IPm6ZxfI10e7g93Pwc
SP8WAzRPVvzz+CSOQmZqKJw9MOEMfHaWWMCKVHC7nZjQwy/AtIltq7UoaB3u8Y8zix4XIQ0xOXVl
Gtj/ksZM7vRMRZ0V6xz6NTDoFBeHu/njd6GbRXA35PuTPizsfTRWHA+reIJNj8Jv+Xa4/bWBW0S4
49VqlXgzIZv7+Y3tKbDXW6XQRoRs22LwFWe+9+djXT0e7nDtheaff5rJlatWnTN32GWeM1yiJRlI
6G34H+0Pd/DHxZwRW4S8G0+92krD2rvZWCYg4iKjBfmOqL+1E8i9jxQ8Gysbng53tyAY/rP80t8i
/isHhLjVjNZehiF0Wld3fSNHRLIbvUz5JiUJICToeoDekpzTtZ4igYOaeehyyTn8CGtvvFgcsO3K
IWz31r53yV8aovwVdeMFGLNs1w/hzeFO1r7bYoEoCdbeHVsLWd3G+QrXDoFdQ82OLKIrrzAXqD7P
isxNYrsxqJ+kRhx/qGVDqrIxgVDhIM+9pS3Gs8OvsTLflxR6006EkUTWPFZcOIxR/aFb+HmENsrZ
k6dDanEq+8iitDJk7mKJEFmfVJVeW3uuKdO0FxqZGSClnhHuDr/MWgfzaH6KJX0INXfMEntvqyEF
/TRNgeYPXDKPCcitdbBYHdAHUbBiqBS/KEfHvse3ZFKeHMQTj2n0rH2OueNPb9Agmqz2GF/7hhOY
fh9HABWUjjIDWMJabJV+iPD+nYwji/ba+yzWBq9MTeB1I2JQijshwCg00KED/oKdf/iLrOwK7mIx
MCiYuIgTOz6sfh0VALssACQVWjbsKxLLx3brtW4WEY+oZh0Ys59chZvucyrG6I5iqbhvQFwdUZlZ
62IR7306uFqvWp5PzSLeU+OLgFb3uPg8ppREh9M+iLOI+whFAYhilesLkmEA2Cb1zgs10lyHP8fK
957L7p+nF3UE4Cxkrn3p1DqIjmQwv9kTktqHm18ZI2cR4LJDhdZFCg/XcD7DkPawfrwRjYFYQ/X/
cB9rr7CIcRkbxZiNM7ujwU93n42zeXyjUo45MkZrLzH//FMIpp4C1m6YP0Et0CWvAYbjIO1Wsr3E
mBpGz+H3WOtmEemOPhoN2t7UOcd8utG9qb4FGWncjDPM63AXK4uJs4ju3EPpE2dpgs/UcrmzQruv
HkQjlBT51xkP2CoYlD2MITX6045nziLeEbA3kGyxHL8TfCY/skaw6cWQ4c952jstIh0hu1DFj9j1
LZzZnDNVSgVOpU5xcleGDl58qdU56rWrtdrw7XCXc+z94SztLCI/G0KExKEf+px1Iu22RIi1+YH2
cFTtlUmU9kOa6Bmu4eSi2ms10Sv962h6hvVwuPuVCT9nCD7PR5jsnEFT1P9zR5G7yMzIwtpOtTvc
+tpxbSmJYXXtENd67cH44GX2k0ZRaO+GlK1wcBhl+FopJpoWYMYL63YgU1HgsoDR5Vc31anKH36K
leOOvVg4MmHYGok2xzcNWGfh2Cd7QYnwUXHLCTn0QB453a+N5WLxADpbJApZOt/KesDLUnPx2ZSx
GJvTpudSlLVBI5LcvnD9duwDfU4A6/qXujJMdMUR6wHgPtlV+KPKkSk7siCuLCT/pqjYFwim68L2
bTfI8ZdxPI3ULGaOH91IwB/5Qmu9LNYSrGrTmjy7s4/CDH9JpM52lVCHHcBk98iLrH2cxdphB55a
JCCb/UYi1owuXkfF0HLODk+xtdYXC4etqZEysOz5iY4kBv4AyQ6mqn5kNV9rfbFGcBsoXS1msurQ
hzZqpL0WoSlOGxhrsQJodlXgO4Xqeewo00PfoTmz60LFPHboXHl4a3EqiBLZVoYYJx/dSu9CUfHM
5pRrnjY01iK24RtZFbCiyW8D3dyaECjB1KbBkXm5tn4tdQ8gxU1u5/BdtRT9Auj4hjLcYBXyFTO5
p8FVfCW1zxzAznruXByeSiv7qjXHyKcTQqIqQu3hSft6lXyD/67gY4c5aGZW9QZBr3rrtdmRrlbC
zpo/2aeuisCKpklToJcr1kcdYcB6ZrZpVfhtjzHo4ddZ+/yL0DY6imEJFluAK2zx6LVlstdMUDCH
W58n0R92T2sR1W3B4tdDmfOxran3BOAbbsTXfQVawzCDr0gfyo0XJEcm29qnWUQ5EoxZ4E6w+xvL
UjalMCxscWBFVhKaYEkJrhqyIy+2NmyLkGfTDNJ0JmvVZRJoW2wMEUuIhjTaHR64lfbNRdTnc6lJ
GcmjAJWqr5Cl0FHX7Dz/cOsrO665iPlSCT0TZ6JpL2vvoQrFKziwFyqL12OqnbZszZopn+cu6U2l
02TSngkZ9s1TANcyvK5kkX0cfoV5IP4ws8zFZo7zcQduRYfbR34f1SP0fxxKiB4SbkO56zCCgShB
tS1wTkzamovAt/BcRAU16PZ1hmWh0Uh9U8MZOhKHa59kngifYt2oElMPEniMVaF8CxGZoizi3VUN
Gm8ViPbDg7Y2qxbBjo6DUJTG/ucVwElQle7sY6+w1voi2ClDBhI3x26P+xqEhbn15vQBWgR3qnZg
whpar6cGqYNqnAv6t9JNJb5+kK1OG6FFXGMm45aqrpIHMfWP0igAYJrKdNrw/0ug7tM3xnIsQyyQ
xt3GzfcIxY3wj+zo8vCjr6x+Mxb+8wwaWrJG2Zjy6Lo4Nz3xNLQAa8GInXWV+dogQnxkjNY6WoR2
DguQorsq9+T3/b5BHyGt7wF9f48M4xzX6SM51rXN3ViEeDOJtoJtIvchMFMjGK7dFG+trN7asP5D
oeI0Z8JJsgATmCe+2iLGVeQHjTFS2v0gR04riQ+YLgBjEb+bqfaEKdDZ4W+1EirGItrrxhsSrgRy
n8wcLxuTWBSqYCae1voizElaBLUSB+0+T5A3yeIMI1Zdc/zTWtcX80yaemE6iCpNVENBfE95OvOU
IsfZHe5gbX4tIh3bQ4yBqrDzrXSsHj1h2WdVjgkBU1nbqMKzboBR5ie+zSLgtRiwXjlgDhYGTXbp
JZjBNWkyHjmRzPPmD7vUUrpciqAywtGSfusZb40yXA2ztEsB+urwUK21v4z5ZkzycVTgjEfKLQvu
N5w9HtIqfzjc/MqmpC8i3Yvj3IFK0frUCnNUnNhQO1RcOje89FJ0Ag73svYSizgv0kYRngtdC0jY
TS1ArQHru2thWZ3W/tzvp2UXdAU6UFwG9jpmjQhVPMWj9qpb+TGbhXmq/OkjL4LZjbH44HQAtT6Y
VB/TG4HsbooPi1YCYi4TfHICYWxNbF9vsIsId6YU+ZGxW/tCi1DHOExG4PpbP+McejuOWbHLe08/
V0bIgFgZySNXkbV+FkEv60xXMceRPsX2uzRPu42p864VOj927f06/KHWOlkEfuDGtdPFQkJeBRKl
iekuz4HoOXp1D73ptE146f7jFbYZV0re+q6WfMBOjy9ZcJz7w2+wMpX/5Qfzeaq1eitagShx2PW3
WhPeGfjAVXJ4PK35RbhPZuklQZRKXxUAGPWy3Ad9+Ya9+ImPv4h3szeRPTJo31X6e7B/Z7NZPAzk
IyeUle+7dMMp+yAIWwPf58RWkDDB3hYfG660JTpOqlEcCYn5Yf8Qjtoi3DWtqpxJ0RUOit1VC3c3
7MqXwNFQIq5vpV4fOZ6sfepF1CsRtw9RMlap5CwXoM6KUEmACcDhTz0386e3WAQ2IMbRGKgRoNvT
nYtevzKtI19h7cEXoYzEbmtDjJG+obUXVVOe517LYVQeWQ7XHnwRxHHWQtIBG4ta7ZNaUYH1Pk4b
kcVOnXkQh6eU76qV7rse1Lep55yf1LS6uG1LnAcHrG5bf2wS7RlsETQ4aTS7w62vTMgloA4HLDNR
M6/1teAujUwfzBLWlJXvqOqD3uinTfslqi7EUVepMPLbsx4/TBpaNKr9Xs9WIKFao2SYnTYx1Tm4
Py1xzPq6zlTOBNaEUCfFshqeIb6Rh8dKWxusedZ+at5tOqc1rU7ZD2euP1xEX5Em5DIcvol2M951
eyw0cJZ+EC8BsNsjm9tKRCzpuvg91mYdja0f1eEN7m1vVtiA+lKC74dfaq39RSz3lOHGsQiavRZV
5zHljl2gQIOK4Kmd1sEipIWUKtVJOnAz696tiu+gHm7QFTptW1AXIQ0IdVRr12v2IjfukQz9nunZ
TeNYR5pfWTGWzmMaDjUGxn+t7/WGeWuXVgN6EM2ow2Pz503HXWLtosbsMk7giHlNqEfmUn53IPB6
hfICrac56QPgn/H7rB08afapxwLi6GofQ6wFHLSzXDFlu6pGy+LEbhb7c9Vj/kahDHt1s3pX+u61
t8qvapAdOe7/eZ7Cwvz9LToDfULbYKgKM6b8Mm/JSsZx3JC4Uh/+GmtdzD//FN4i6hzKDAM3Cj26
hv36lsT9TVC4L4eb//NUwpno9+YRo0G9OTJmr03jRiRIysY48fiHG1979kUYS3wzEPfsuGxZ0MhV
RJFsd5/10xHg2tqzL4PYUlCXNfLG13VEfnVhvHmDVp84cxYhPEZaQs6pbXxz7K6izLgs+/Ku7vIj
IbwWZIu9GRZeAopdET7s68fItS+zRH0uefxtPaeZD4//SidLWFyJUzKqsnRSe0jIBV517ro4qpb5
T6VIzw73MYPy/3DucpeQOFlhfRxpvfBxzPVxO/ZQVdWhJefWTxii1zWuM7sijC6oAsEhBAO+i9Xq
CeJs7ecBTM3Dj7Ey1ZZguV4Bi1ebks8VYYPYWkjDO8+NZ3w5rfl5hD9FYYtMS1TZZeMHiuGHunUz
VNWFmh/L3P15D8cj7/fmu8BN7SRD2rFv472D5Pa2CxpY0QLJKTe+aSxxZDVZCRl3Ee4xBpqNGNLG
9xAgSFH1zN3TTsmuuwj2HpZ+BsZE+FHeWXIjHDu5qTHy2/SJTm7wtO+wCHkrLSDjl4h39mN7r7DI
ZpH5qlTp8+Hm14ZnEfTw/5rMJvfAitI15znqbluQncbucOtrc3QR86EeWZxldOFnpvbaw+vW8RI3
lerIHF15+H8Dww2wGIUaNb6lx2a/19PSa7eIxxvpkeefJ/u/37DA6v0+S80oDF3pZsKfBuUhzvVn
pPDvoZP5QyGPrFgrQ7SExGWxVZMRoIsm6G5qN7wp8aBr4+LItWWt+UUYZ+6I/FM3Ch+9ih9qB31Y
cfX2QUPS6cietNbD/PNPC4XudChIx0xQHJqgkWbaVVjDHQQkf+IrzF//Uwc5yuTIh0W8ghmiM4eq
dxCpd5Hwfp40SZcouBY2pjQ9vgAL6lU36ldpVPhuoJ84hxYB7GE/Bjkb+xc0Nb4Az4b+WT3ZXXhX
QUI9/AZr03QRxKAJQNroqfBVyoBWmnFtr68HFxqncPeHu1j7yotIJu3aBnav1D6ibq92aF+PYAwy
BP5Oan6JYQsGnL3CKmFLZawQzA17RB1c7KnN5rR1dAlja42kVpLSq33EXl+GYXoQevqAI8/L4ReY
J+MfVoolQE1VuRwWllr7rpthqYVnIpE2lPnT4ea1ebb8qf1FHCeJBzcqGXn8unqBV3sv3PomVprv
Bv7ve7W0X2JHl9uiNqxNguLshoyNtsnweDv8AGvvN8+LT0HYJfD4c9eo/clDYlVrTHyK0BM6rfG5
00+NS6VwS2soayxIpghPBcdAZO3D9br0SD5r5emtxeytkPNIME1GAVZFr4YLy05ktr0/6emXOAwx
KhQhMxp3UYzaoGd4kRanYUgwpvx9ZMzZ7olKf+2PVdMiOa7VqPohVVgfqz6tjIy9WJ3GVCJunAeV
b1koIO9Q4UDRWXow6Y9829WZu1ictBwz8d5TKr/s6/PJkOfkXa+ncTofc+VKFem5U4vdlOS71OPy
Xcbqt9o+VjZaOWUuDbkdZxhchNkr30jFy2yNELQORGq7EdshHV8zBA4Pz4E5DP4QnksEXgsjdsQT
k4TdNBUfKFWNl9qkp+/pOBTHwCVrfSwOI0MsbNEP80BGqK+0tthBb38cMu0kvJK7xOFhQtajxSIr
H2pjdT42anPWZ2V0ZBdfmWhLGF5noNlUZX01+1hPr2oZhOem46Iie/gDrDW/WJ8Mdg/kevnSXhEg
weFIF8FkKyjtY7fjlT12CbSj6puWRdVVvutgCdOQqhXCfSmL4t0KzRPPy9Yi3NEJ1mu7FUwjs32K
w+YhaqdXz22OZCfWBmkR7Kgu9QbaArXvFN5bgVn3JkLH4cQvsIjzOh8dV5G4O7Xcv98UW9MRwcq7
Y9Pnz2Aud4lHq+MBmKiL606SjLHyEjoT7nwbLOkC49FWUWm/UqLARvo8QNvrvnGQcLioPd2ucMOR
lnshUarV0q3poRbqw6Ix8FXrx0S8DziOYldKOpx9FP275CLvg1BchgP0M1+ZIL/dG01KYdYzdLt7
U9s0jZ+8oLTac9tqHPQbahsr937wtHhvW0ZTfBsc0wzuW9NWMNpCqlr+zAonItGXtnV+a5NBQG46
ThzU5Qw8g/Z9JYYRvDR2jI/ekOMiEYxBLc60whjlOVnaKTzvvS4vwPhXtnqBf1TiXZSO4QWPEr8p
7UqtAxUjSFMabnHivjYvqp925XzAHiWVRukrlMY3ZV+QrcS653C8rixmS2weyM6R02NW+ZmdvHXY
ynhaeBk48WnnySUQD4HBYch0nt2SAcGaXTql50+ud9pyb84B9mlorA4IkJYnCMHOmuyB4uEzMSQ/
EV04shavDc9iIcAv1LBTypRkXvCVKVkJjF55g4v5fNrwL1YC1K08dL/UWbtH9UBAK9kZZLv4vDTa
/FjE/nlLNBfrQYSQiSx0u/EdqkAXk+NqXA6F+Xj4BVZ2dnNxohM5juFd1XHoGlC7AkCcXHEinvb1
IPSL0Yjra6mpJ5Vx3SUmDxfaFn6Px2DBgt5Yaf1FzA5oYyCPvMzK117C8lR82S3TrUpftLWFwflo
lRc6IOVvpE+OCgqsdbIIZw1ru0kxmLN2mFvDPsIS56OS+Lw5Cq90JDDmAPjDOWiJx2vzGk/UqOWz
mNkvMNyXltLUR5aMlR3YmF/sU9BVshddjZ8qF+nSfi6qXH5NJ6X8mZtj/20sjfLXSVNrCbxDLWwy
OknxNas9jDAQmHMoLiq2fl2nKL9tulixRjwV+uH9cIdrg7YI9r76X5ydWXOcOruFfxFVAjHpFmh6
sN22Y8d2cqOKkxgBkhCjgF9/Vu9zk93f7nSVb1OpxgiNr9Zaj5YuAU5lG8XN97EZ7RYRP1cXzgtf
5Gykm8jyai1wOqHL0IEnCPaScSz53I7iFDTz5zexBOb2oERBTDdSHkSs65uh7snL5xrmbJD3yMes
OUBN20CP0UFoSr7jDLxcGdYXmv1ceBfNql1Vjx1dzaXcjzqucN0+XFMoXuitXvzvlvGoHFl5WuBi
FR98CQ64mr7TcnlB6Nm1u75Lb3A+pDt3HmecnbfOAn68gLHh96pGNVwZcJd+/vRqfwy4wKO6EhVI
V0EYIUG0ZtpNCbc2uCIDcU+95D9mC+9sRMNqzEFjjPUWgq6hfij1ssQpj7RnMts3znPRq6MTR5OX
T32/gCDGhpNEQgFlgvkrCJorPeHC1HguB+orXze+dtUWy8oxQuQqDz2ECl6rkF5oR/f073+0YzHj
nibsGr1llePvKBflThrzyTPDP7dUf/y6rUFtm2qqtj6ykbeLv3bPDRJPdyIa9bXslgtv4J29QRch
Rn2ssPm2S4vkaUdVqMQqoY3MPzXSvbMpMCR0xdHnhOihXaVu67mPUWoCd+vapfKlNzibBlcydvCD
e3pLqVtit2Yr66NQ5k/XQqUu9CHvbCYMe8TIag8P6IvyrR/qnVjHVzhcfn6ugc6mQuTcLQMDGG+L
4KE+nQv6sQ7Btb/9QuOcSxKLdnX7vo7UdiJ+Lr364Hn9lY3shWnQPZsGleOQwiIYBwRAyIOR6LDV
wnsMRXHnFN7XT7XNPzqhP0bAICRyF+F63LIgpkhemBA1WSCO+O+/fuHDnisSbQSKtMa33ZZLs94W
xJ0zROlWz34MGs/nHnHWOX02w2CvicJWWYNMweIdd72ndlk/2UBnfbMzugCfs0QD+cLexogRzLAa
eQ+f++vPuiaz9YLoT+wBKipgaWZIaF33YgAdILPSaaKPTz3mXICnnBJAJFaqrYeceolY7XEgX5BQ
vvn7z18YA+cKPFqEY12sSNQuKQmQo4z4M5TTuxXEub8/4NJqd66+QwTJEJOuwG5G9lnssJ2rp4cW
HDkC9mjbzCAyIXSS8g+QHRAcfa08faH/novxdBWDowvB5aZfqbuj9VDk0wJOqhaB/lz/JadH/zEA
ZandERQcuS1HDp5fX8qtUTTYDgiRzf7eepfe4vTZ/niEWZFxzRVYnNMqfzatvPEQvo4j2HrlhuDS
758tQOOCxKRxwR+OrT+YY/DFm+8lQs3vwSVFKPvnXuJsnCN+iCO7t5PbtYveA1nvGyGeTLVc2U9d
6sJnw9wHXEwEMLjCpt3wKumQuvscjcM1ucOFI/e5Bq/0eq0FP30CWnEYFEx7WMTwVlkKykPtAJIG
1PqVHhX+584wOlfkNV41zmuHV3E7964qQfEdVXeiFyNwCmE6146U/91i0bkmj4VgK4B1UW1dO7hL
Vo4QyCIBHeHQn5KNRuehd/FkucEmGu+BQNzMral/35sT5BNx0J/66tG5Ig88K5TtbetkhVvMzaEi
Ljl6ngmu2Tr+Ocv97y79/wk2fwy90Kce6HQjuhWsEIiO7YGMRswIQkvhZkHSdi5m0/QZLulJDTQI
j2G+qmLRvLoB3HEGWbapinznS1TMMa6VFsgHh00kmCPfTOO5NrfGijYdg2r+SZXv30ymGg5LKQC/
5MDrsZWJEqxBoMXWZ+HCz/TYcbEu94JANXusjHDWjCpH9He0oR1Lqceb6VP7rug822UR81yoIhAb
iVD5RI8a6d0y+PKZ+SA6lyIGa9h6Jwf/puAuqHCsZrc2rE553qR6/dwjzuY14VRguE1TvR2q4KXn
JEPnfqyd5ZP9+2xGw3kZt3ihrbd07U0iPX/frsMba6+dzP57zkEyyb+nfYT3qGLt5xoVES09OJiW
btiwBWoQYBtaZz1EMJDH+5451ef0GhE72864LQtCfwpqlL2dECBgK/OiVXkY4lp/gEnryoJzYYY7
VyoKVA9dCvLGtj2BgNbVwezmLQejdR7a/trt638va4jd+Xf7IeK6HEF8rrehHMsnqOb9+1gU84+5
cp0rdd5LjzgrQhDOosIzbQ1qDK3DbJHzEH/0SPcfdqWFdfLKNHepvU7//scsBLVGARS7RIp1iQuY
fAxmkLEqWBZKtYLqGIOJcuWFLpiKo3NtYiFQGuKdrLdEffD4DULtzbDSD1NREKnNHtnaG6iQjkN3
7Yn/fbcVnWsUgetxUfXQ9XbVzk4AfI3YoYQMmGoAzZhdtfFkm8/gyn9qTjjXLUaU1zGwryxDBtAp
q132Qd7EDJoCcAkludLBL/WLs6khwG+HJQJpsrkZze3clH7ajo1+kKFzzdp6YfmOz2YHxKG1Zbng
li6KgiEPS7dISweU0r8306VfP5sIphI1WQoMORCENM47pL+Dkl58fOrH/0e6qFsAo5XimeJyDwzp
ZvGGKw1/Gtv/sV6fixYxN4KUMEieFV2XCYJO20+AAvSJO3+1rrg114bkhQY6ly6uCHJGZAf2gvFa
jIeSwVgkI3hw/t5CF/pPdDbgeQB470Idls0j0nxjbfqEOiTYSEf8/vsTLg306PToP+YURNx2PEA+
z1br7rdXtm/wMx6RvvDYzaBROuH9PIkpgevntzLXetWFeSw6NeYfzyzCqHAmRHdv5eLJfGr4fHBb
zGU9LdwUNzPxlVnswpxyrmp0lhl3SgpQ3mGg4Nr7d3zit5baTUAp3OXmFrnkKzY08+dGy3mw3wyM
B7gOoAKi8uLYXJ+cLoh2jNfs7x/rUmc7G+sC0t5W+hoYzyW8LSbAcoP2299/+kJTnYsPJ5gegIFo
MBZN9MItoHYT8NXfFWsyqr0v0wI0mbqmI7nwHuc6xBVJV/00mBKl1IJkg1jGD95pdk1Kd2HUnOsQ
GRTcflQHLIv9ZvWSwRVt7jTuxzjx1bkyMi9IukAx+ncf9kMAbAgcDlt3ceh0o+pK0R9ROEN+AWUC
YFrA0naQTngNImpB7QO8fuiAq4zgiB1+iNV2/nbAvrS7Ur+/1KZn43h2WheJLMPpCNQNxb6etCpz
BPwb53Od+zxCT5flEMauAJaXrU5wiGtQP3LkfcMe/vcueGGfe67z64Z6XCduxs3YIDWy5tNDydWx
5t3vAHTpsb3mnbww+5zL/bBTAveMKjzHIM15xhV5fcIE9qOzU350RRF+6SFnQ9VEk9/zAQ+ZRlsn
jnKP3lrul9V9ZW7/8+8NdukZZ4uzL0YkogDvtqm8Ndd6feiL6S0Kg98oULz//REXetW5pq+p45gQ
IGA2kydUEjsOUmRmn+Sf+/XT6v3nOhAvNfEdwDUbOGOTpu6Ko4zo8PL3X78wDZxr+XyUr6gbtsNm
IL1OypBD9jowNxUxkJh/f8Sl5jl9mT9eoOwAxsKt77DhiBv4asoOKVohWa9FyFzYxZxn6K2BsO0w
TggI7tBBxx456iS488p4p42/AzjxVUTXXHuXXuX073+8CnzXdKVx0G9K5qo8IBooQ+dqAuGFsX0u
6qPWo6ush37TNsUmcIOjT6FxZn37MbowilXLr79/kEvPOdtwj7YNeBEt/Ya78ksZFg8qEjfStPd+
vzydnDhXpv9Lzzkb3kE9hg6Ipv3Guu59h8tZ3Jx+kdapk0jz7ESU/Pv7XPoqZ0PcAdms5ZIi2wkm
oozBSJdikr+Wc3ZhhJyrtld4PngJXtYmMt57Kf1HZEx8NKa4sv268MefyxWFEqppjD9uAiZAN/R8
iOZX3mz+3jQXZr/z5DwJchbMTjiVNHwcxWbpxsXLxKhKlS+hJ7vc74x3LaL9wvboXKrHJ8p9t8Kr
SNttyia4QfL8Hepwb1j187jhH/EU7818zWlw6XGnD/bHYDSCR8MQ4nFD2R2WdrhllICy9TsIvscQ
wKW1iHcxRGufa8mzoQ+CYSBiIGg2sZm7ZKiAv3a6dgI70HvoFb9yC3qps9F/vxND6MKggqDbTPU4
5UrEXlI6kbwtFtd+blT6Z6N/AbstXDt8IRdH4gR6+5+rX92qQtzbcHp32+ZaQt2F4X+u61uF8tcG
BZ8NYxKgMcccVE2AsgyK+2iQH7qdrpxjL3Xys/GvoyUaopibTVlPAGP74F9Wq9FJF06gjs/kyli6
MFLP1X3AHsvOrUI8ZmhFCgKoi7sG0Ij/3r/+EXn8x2n8XNs3usvKx65AAQHq3ajGleVC87pobIpI
4FtrYd+unfk18Oc9fMVHVvptjsjTLnHbIB+CmXyuf9DT5/xjWHGKR40wqmxEO3wAVlkiUs48Fa17
ZxDTF7afs9dDGPLv5+BaAMX3hbHcdwCpnpyfjdTPf2/LC1uCcwEg6HYur2kb5W04AtXeWp0wG/Ad
79V4A1r4+AJttretFQCFf3/ipb5xNju4EqpCsHlZvvIZiPbedYfmJgSKMb4yMVx6wNnEYPp4xNnF
sDwW8abp20SST24w6dmEgEy5dlg8/PTkedu1HMAW7LPPNcvZDgCQk5KLqEWznLK3QMbsUtWO16IJ
L0yW9GzcIwcHroel8bMZuvxA17e6Mw8kjK6NyAvd6Fz3FyBjSnRU+5k28W9P2uBXF8bjYeQcNNh+
eqO2+jaa7hh267KdwQ3etSDbfqkRLbQZlSDJvIB37krYiST1H4Gi95KK1dfSBi9Me+fCQW3ctpJj
E+EaQFdvspW4IFvdFYI3tz34iN94+vtHvPScswmhdGrjx5aHuTJOv4MJdtG/vRF+kF2hVivuBmxX
rlmX/mnb/5gFvbNZoZ9X3Y66lxuVIKczr3cMc2Aybuc6ZXk2ZM9zsr3176vNnLb35hDvMP9timeT
ekmdjZ8LHI7O9YaBpNMMMJwE5v55DtcEOdlXO9U/ldv/esWzuQI+THCD8bk2HXitQPGGwsHGKKv7
MQiXxA6+j7EiWvjhUtF5LPKTdgSVBC+q2SxI2q0t+lYDBrZQuQFhu0Yya8t7d9fLMmy/U2ohxUTp
oRrqZOkK21l4SErq3oDaNfI7FVedE+1nxEC0ELgF1sivPjw5zTMw292cTB5YRIgvIkgopZUirUkB
KyJlC65yCPJztrSTBfLNZw2OP7xsnGSO4upAazqkuPk3X4MIgCkp1+5b16z+BzAJMHxHa+tEN0gG
VzypcABfE6ZntzkgnUwcjA3J3aLZSUqzlDOOooopp9/qgPvldxu7xjloXfnFmERNVx6gZQy3Vvty
OxLR3Xv9gqu9uoTWfo1FDd6EosiubaJF5SjejsDMz7bIA2f1k9Iv91Kw9U1PuuB4f4/RVJZ2njPO
qUrDigBuPpJUhsCWeqzcI/dq2sa693LITrPaBL9Mt9wKOIBSN5rvqG3zAJTvDZ/sVqEwXJshnzom
0iHaNwXDvHcHgeI9InV/jYVJvNYvE5Ac3qnzDsPpXezMbh4MY31zEpCnA0QLVTwQkNUQ1QaYedjs
ZgbL7uxM/dEFnDiNKW+Owiv4FlpkKlGcZYjwQ/VhJeg4BHbfosK+EcW9blgY/sjeZMvasuOwSJJY
rEvJiNzupGn8n3Tx9r2en6pqDJPOBgfVyVu++GlU0eMkZE6W+M7j07duKr5WYvpNw0AiWNpkMKHV
cIBa2EAd8eotxfM49A/Bis/RtjSJcZuz0VK8N2vwAzzjV5/57/3K7mRUps1ib0ZAH4TjfbU0REKy
WlJCBNlErXiLkS0D93BWe8NRlnWU9mr66diqT8D42vhlm/HxScUFdnh5YRCRNAWwgS90R8r+pWbu
ExjemW+6KFka84WuyHxlIJl7r24Y5eArbOYquNVeBIGTz75OVt4xIr8Ua/V9qeZbGcWbwEwgX7SZ
o2rU2vc0ZLnjukcplEEOdX/skdQj+i4rBNk3oHwj+2FTjvHOuvMWwR43hdBJW7k3bTHcwzRTZE3Z
bEZR7AHpS8u6/IaumKyS3xfF8spJn4HRBtr3N7awh3qa83I2KS9M1vhlJqD60gtS5Bg7GvyusRZT
wb3fNLthRS+pzQZK4Yexd/IxNMdiKZPS6A1ANhsLcoTbsyrrRnlflN1ulL+j8KdH6xf4hba6jOFS
waauDg4e79Ow81+9UuAACoCb2htWPnmxtycGBJcCpx5QCrae31UZvMu3HiV5DUZOAkhqmcadlbe9
DUQyevH74lZ5PDUPXkxkAk3zD6RJZzQsfszTclxPcIt5OrToAwB55h2IAYki2p6G1jN4Tw9R5T1w
3r7PxLiJ5rVN4HXEbttjxcbvDYU/aPgVxO0vgDLuBYg6eYv4bl2dPIW1c9+xEN4F0ytAAuSKjjFm
E0682RxOYHQPiGMbHd//ttZcPwFQxkyihxn05HH09PNY4bolgagkehi82H+q5pnFSWT1+KTdcsmA
CUUXqDuZDmV1JAv/FSxdl2qkc4Qp/u/YPE1qcR58d0TMcNk2UFNWjgs7iCI9PNkirqNt6VPx6itg
PlIvYA1gAkJGbRIG7Ry/MAuWZgKRPhK3y8oHlxtiMACmYzqMz/406RfFCkTCuj6moGxF+hjGvjBq
0yMgOAP0a93QTrbRU4ci/wNHmizdLBzqmkPQhPJHjFvctzhCfazpOnr0/cG58+bGT7mVys+mdi50
3s9j52yUy7CnCVa33ionGH64FRSzVVw5NxBBsVSstCiQr9vVjxVHUj5WsqJ5a7QYT/5zPxXTqm+5
LeN0UUrvhYcnZN4sid5T2Y4BrjQREroPq2Vit2yljn8XA4WQjGFrjkPJKDAIo0NeT6Tq8GboOnfc
ymI0JPWkI2kyGMf86Gcx/+Dc0y8Gk8geS4fzyitcayYWTQUZNBbQ34s0k5u1vWF3sIO91YrhFSLQ
6TZD3wYYkZMDqrnsY1gvIWCiB99tghy8dd3llRxYPgBu91J6cfUNUPPGyUMYLvkjUPACCHKBP6Xv
m/0QueUThKDkZwGwtwYBScz0dlKs/ShUT8kGiKTxW9exGbjRSRZvnRP6x7qcvV/Um3yDb06bHXDj
y7HEF/9eQ4/z1vhQD/QuIraSTiEDa2oGdiNbFARX2oebupbRdo4rmXJgv/2HVUu27WuPPCg/bL8g
LUM/Laptd/7IOoxqP4x1OjQhinx87sgO3y3er6Jwk8lX8Ws5FSjRsKjDEu3369ceeoPqEHthtG+r
tsyAvvneuX6vN/VMy/BLw7ry24kN5iUEhdGfg+ONeT+y3tsPPaAK9yMyfudMThWWvMVvaNL4TLcY
k768D+em3ziuUzwKG9g3FePe2e9J9NwMrjrgCiDIS63t1gyizJF97e1YEC1HzL/Tj3Byuh48CFtl
9TDEO7/A37QsEIWd8NgpOLbOY7DAiLCEFVSyERoZM5LjLCmWzelrN7u6yppqCSbcBUWM3q5iUkEa
rX79YYmrHoKqB+zcncSNtjZ6i2ihUkcIN4V2kaY2cDWe0mJBxJFPxGORdVEp5O9Q4HJGpAgCj5CB
EbQ2IH7qFj2KnuM8xYQm2JDFbx1j/qssORF3LQi6BTy6Yxi8a2Q/lxk4fW6UxqRwp309l16wmXVP
KuxVVlBCdjPszctmhdXJSdZpNg8B5LN9MtOmIDex60D+SNqoeqJi0vMvqqrQzxFNDlWaqAkGbGSE
5R9ylNo6CZGrbAtkPUbjNG4WZVCN3OMJKKhumNOEP5W0kB2hJYn/ZVAhLtfrsGZ5iOybtGv41GL3
Vw+W0BTOZGVS3w88D7sqTb+UVeV9l7R4CpDMkw5F63CcLVv+BGjVNCUB5eERGRsj+94H0ATNCSLY
inZfcAhe11AEaEYAqTTEg0XhZgT7WHlDNe1MNmIq/aK7gpe3tqqDlM3r3OVqmc2SgoNLnB8hXmi5
I6pg3pYhwsCr0iZ0eB8nQ03m6aetHSj1kUWJpBQzx+u0lwTaKuQT2lg1YTp5ipU3pRzr6LHxgZZt
EtMMI+jik7fcYf6Jl9wrK1dubKkcdmhHGzgZiIiUfJGgH00ZmYeR3SCmWMYbOyzkDRn91ZQWNbUo
6ktV/Sjm02HQRl7Mtr5qdZOUyKhaE6I9/Upq7E+yWXDAj5Wc1yDr/cB8VwQ7ZSgddcmODBlxS6a5
Cda7qgNI66HoEei8CZR1RB6jC85o77mYN7WKlygTliJFQ3Nk6mZLo8vfMCyM1c4ot2pf8V0WZLXg
oDGmtBRkTDmG+ZSS1iK4rCA9dmku9ICQpIKTWONqcwp5Dv9s1KfwAjf0xveGWO40LFJjVgFt5x/Z
2kbvsteYcsxSiWajTeioZDJwpecW83Nw6Mq6Hn60Xk8MSQpLXQYKThDKn2XXIkkI4BK16CdYnJvl
Dg6LPk5br3F8UPOEy/YlrM/dc70SRNSesj71++jqttsTtgo0T6O2deHz+pnEpRFfmIHF5IFYvYLY
xsc5GPysd/rJPRRtV9FftXGluKnCli5bE6rJ2RE62+Vr5VPf+wa1r89+ubbmR7eZnAMUP+tPJl1k
C1h4cQvic0iYQJG2ByDupnWHDE/6JlGnY5kCwyt81NEs12NRmnbcldxvwgePkJW9VMXSu8EJbRl5
aRO59RwmFWF9nTAV9tPBBY6wwdxtQpzUcMnls6NuSmT8pI5ZSJyJFl0Ke2Tg5PM1QmjAbdUsq/ck
ZtL1IMrH/rrRWGljJyV46nRT1j3jGVZOLlIYSRCgXTnKuAdyMtrvTFWZ5UUIVpm00Ag0qJJ66Uy0
7aIxInuPnBBI0xjG2GjKmEZiBZ8FSNOffFLjcwSBd5gKPgDLVEQIXUg92obzDfSlEbIBB7k6m6VU
/nOBoHuKvuazdSt1TSOcKAsC9jqaeXxB5maANYoqJSFIovWKi2GLKBP7vABp3XGcc4Zo1om7Gosi
iw15Cb59xeVpGNlxogH2AzOY5XD4jHX9pSJj7wJIa4ax24xOO5AxD5jHhx/EGbxqTgbrt/WNnftC
yGQGz5btkJOAItuM/IHiGGDWlF9YMdrwzvpI037sJXr33sQ9jmENV52Ttdbjyy0FD/MB2Z5F/9wY
w1HxXnCjSpEohMX3pyh9Fd6sUxOTI07eHc+173jtoS1GX8Y4kcnBVomdaYw+XhalvHcprNH7GSK5
7q6x4VDCWAwqJNRGbEla2zF371LWD/dB3zr6h1fOsbwNJe1xuNdCSfHL2K5rbkdc50tIoZdifeGO
Ww2PslaBOMKGVtE9YktCeTd2HsC9m3okMoRw36H89wpoyoyjSzeN7xOIwqhDVLHrVwdRDcupsyjq
FQnU2RPZ9AbZGMk0LNp70g6LD9RTtN3j9nLy7ogpwQNOO9epsfJCG26zVkWIhgJzwv7G6VNhXgSl
cTCJgjWYYmItPfmz9lRjH30Tg1tZxKV0nwLUyckHBo7w9oHj46g3dJgf3osYCtMqieqmLt8nyGYd
LG+0rWeb9m3kd3vXmcj6jjRgMey5EYN3r1fbu1swTuaHqBn0vke5e7pFWSEU3+nUhPyVdAEdXsm8
QFGaFqEzotEtLVaUFMxqEOCZiNBdO5K0WjvqPo6Gdf7lAD5IIZZwNQxgGWe6DGQa2WIMb0quveW9
7iJTHAYaQ42PIh6ySBEHJVSda1kW8W8UA7j77KH3zPmELdD0QFwndp5J78X80CpZdXesDOo1iyZB
9KOE/RzHBIi2QNNI+hD6+viuWjFabYKgTLlmjSXrHKRxzyDAn13ukP3Ae6IkbslIDBB4HCzDhEMz
+G3YC1JUhvxdEdhQ72YIPv0sFMKpM01iw99laCyOs3QmqsWJtBUeSwBXmA3kcOEQ1hATVca9CdzS
n+5dTaD0W42I2fNsMHnksVuL4dmhTYxuFxHs+nkZigpxrwFdUTeqo369MbJpnDlRNugk7nSgHsR/
CPy+u8NtH/6Wk8SvLu5aIGLNM7YNHgorfhX17ID0sWrA1bk+zQRFh3JQmIJzGNJNR7hnUhAgxvq1
qnFxr271yLuFJSRGx3sxGGj0pau6hRroIbEy0DSStCGvyB9aJM2KIQo8bCbDScJuQIhhqBBMnZq2
9YzR8C1AxWbKvaiWboq1tp8PTlMM1SbAlcMtG7hjh4S6Wk2HWNq4bFIVKlzuWUikhozGrovMq35Z
gxvcA0bBV0KZGUkySu5OXxAWWw0qtT0COW59pz1h71RvwuW1ttgH2RT60ArXhXQBiXuL9RvLjh5w
G3HfeiGnd4IWzD64AI9XUJEEvZBQYVBMqH0yaVMXOasE5ngYaorhO1eyH6o8ULqsdMKRV4OzbNwo
HTSJFNWiARDvwzrGudy3LUn9PnR6N1ErysKoANSjG73yVdH4gDVekSNoNf2QqyYYa3wTDwKwp4iS
yHsfnXG2KvGXjuhfbBJxpdOqwpGYJ4GaTztpjYDZ4EcH1YhvE04deqp3BY1fiwQOtVHuo5WI8hdQ
qScxvBjiINCJ7LEbMElLK73mwl0DNwcFtqwerRMzyRIZdoyktJ+W4QWn6HU8wrJC3cxlc8D2Liy/
80cJb5S69yrWhAgkqXt/ftPG4abLMXbleoOFqxmwKYyD7iPkGuFLCR8wTndCR9a9ayonJi9z47Do
pQ5qtvebUYP0pmz0TeBAP/2oO11GWTU3Adwqc7eedqgRR4WSj1MN3Fk3zqhboAe/hhaZwC+xxVB9
iw2EoTJzUGgdwLxgcrKPUGzWzcs6IaA1GWA9UCnjVHrHBUVU0mCvh5DpPK7msvhSKNQxb4Y5CnFW
VkS0KJOGCqcY31Pw2Ya2WIyfsHrhfpDMvZSWYWNiar7tPGpimGiqHmX2dTL4BBksg7NzY3RQteky
mdPioMIuqA+97HB+h3QV9eJfsneaKZ8rVYf7kMGFnpmYKZy8WhcpR0VSYnPUPKG0xtrnfq6c9j5c
vdXkZVvwMMVsUPGfWtVCbNZ24XOc6KjT8iVgcP3gtsPDmQbeGB6lnbfgrhRnGhRzH1e4kVCstnSY
ROaECB89tGYG+BhVEA+3w8M42P7Ro/gBcbMYRktwJPG5+KGPWVdFKVA/UZ+DbzGL9xJPJE26aMQ1
3fsB6BHpUBWOkw89XC07X8I1k1MfdiNMSTHpX6K19DAoOdKf9X6a4eXLiYeKLKi6wi2PZd+1CLUm
oMrfdZHLvXu4sVx4VkmD6Q1kpLWCeyGpR+EXdIOOGnj7mXskfAtIBQJqgSCp8Uhqf3beGneY2jKd
I1REP6xr5ALezSR9sY3sFIi32U7teluLph4ydzYQhOAjlWPZp0VZW//QqZOXBAUhw0BkimYsoQ13
y6wFx8P/PnuNGlPbdBBtY/qF9T4RmK7F87S28fjCERET/24GYWv8LPYF5N2hRjdLyprIYrHsLJjT
x9mcFNmsmjvnDtaYHpVj0zVGvcVrQ8U9hzCAfY10M/MSrAQAMJdstgNmyh3ygEa1baQAxmkxxWof
K0o89gjDyNrscPUURd9iwQpVbpywrfmNXZ2wERsQG62aNg7y5sPbwcLJEOeYVpa1S0kgVbevKtjR
kgWkwaclDgA8SLQNx+irU029zQuOzvVo41HX3zzkW7GU43hf37dAz8b/x9mZLUduZGn6Vcp0j2o4
drS16gJb7GRwzUzewJhkCotj34Gn7y/UNTNV2a3SWMtkMmWSDAYCcPdz/u28gHMmPELmvDlUnTG9
1PJg5YPSPTW9rle/mVXPPJFFJIXqI7Av+9yjQIqrzw0tnHWuNhDO37piG/H3qoyWeTXkMtbnVZtL
8TJNllSPWzMsw76pkXTyRDdG25xoLknw1gt1TF61La76sIpVWQE+T4p2NabcqG0PFEW3Tzhg1yaa
deIZo7RmbFTrKZNTVQfoEouqwJzgeGzPKGKZHfJ+sNaPaXIzq/dqu1/Es9In9bhPjdlG5UAfb20R
YySTeL8alZ1ziinEqr2Qi+JWAOOmIY91qi8TKBOr6sUF9gUKUFxLTapD2c9lDOi9usMxznRb9/TN
xNmXxsDVD6ZaN9TxrVPG+ugBHtgQTZUh80oLe+SmvXlXjOrszpfVTdJ+ifqUhD0jMu2sWL4o5Yo/
0EvFoNdjRB01cfTWmyXkW5r2RQ4VPyW6vOTsQ8n9Wop+XgHDSamYPD1NrBI8p5dqk0dutyVFxizI
UWJQA+mtG1D5tMmVG+Jfj8594br5bB+2RjQABJue210fJJMLOeeRkeSMeTjbxug8swuUJQdqZ4zy
tVGgWq6UAV37kHd57PwQg+VOT6bMdPMlFWalPjfrKMWjow6ashDaSDTHd1IJ42WBQS45ypgNyirT
A9W0Buc0N9OSsJ6lY52FsWXtAx0ZYTcFG9UcFkVftDSLqhqrvqyasT+tmbPmF1uzU/shNpt5+bKO
TZqDM/UGoNlYOh0b0oDP5zYqdnreCvSm/k0DYp7T1NjUT0fcJHD7FPmxDWQYrx2Ic6HARDna2Oxb
PTONSGPI1vzd7Wcjj4bKjY1TG8spK/xG7815OoCjJ262Jxpr3KDFlSpbG79r+mTxu2LF1cBzAdl1
zLF2jpeV7Pwqua8QrskzKe+j89p2glgtYynXOmzHYZhDsoSqKqzkqp6BXNXHnG2i8NwOUirIhLK8
lcpAl7rM9Iy0wJb2I1a25EkHviPnfy3B793sUUmYJU3foGmzvxSV0D0NDrCCjjOng8GptJLtNBpy
N/OIt944IIc+Ur/pxWnVHNkf2X91tkUr1oYgFm7zrC5qvHmL1ij0ckVimrC71HXXTmPPuXPpWN0r
cFAxSV+zVROJQV47JYyXoVldRjahTSOu+KSdWCtDARp13VSf0QGW8iJtNtqVffjbgAnL5K/Hkd7Z
NItm9hu7EdvFWNe59bdValkAxTPHnmJnjeY3kyEdMC+ndhNvIlf/bLpqy6/pDGV8Fc7QKt+KXOd7
pl4fvi6om64rI10Nb1OH+AGvo3uGZh6ZntjL5h6kx/oEIzT7B8Xg9+wasq8S31w4PR4SoLE6MiFX
5gBQuWr9peP09AiP1zTCb2MNZNqr8Ro0wAtmJijyi2W231wzldsLKMqt91mFEbnbZp/NTLWUE+Pp
Jte3GXt3KqQeO+cGTczgVU2VpdLTwPnyh6EAV/AJLZsHH1sxiF1aCWX1Uup4FU/4OvdOsJgkW3lu
TvJNwW+39VfLcGA0EnCD85CO+Ytm6IW+S9NEgxAf+OU+5UY7n/vS3Ox9TbtzO6RHVlHXZ3XzKQkm
pn1asO7v6zaTODbaVlkvQGBNsbOHxLSuykJd4putPd9wRvpU+D2TwGYfyV+JvzPWBfu3NK2njfCq
r9s6Ar30XWPFXjFTUwejggjRm6RUOZ2nzc19jOnrk+HUbe1vtr5JP+61xGJsvEmVq6w0zJxOVntH
kb3ogS6M6h1gn4yH1FCo/CnahRKZ0qKkoxar3qu+XChqE5V2HjW4A6fmlV3qFicBJZrejZljzofR
aBSdpD59YGVQvX002Wi0V2ZWG1BNw5RcO1DYfpfbSguLVLUbEgpFuanminRqA9nm+jO/uXSDtcyY
iJEZgGue0mQsIyRvbRb1Mf0MrcCqbl+NeDTpRiWD/C5x3ddNqKxt+c1ah16Gscki1dM8tf2x1HMs
kTb5xF5nKwrUbdqPm69Sl7rhNIzlpR82zfbIrR2p2dvBuCQcJqlfUgx8GoUgKhdKNYGAt0yp+eTI
rRXvuY8RkJU0Db6m2V1+rDfRbMc009oJd47eXxsyPo2XZGSW6BXaD5iXcdv26+QmagUYn1YLoUtW
bnnmYttfipamAQo8M04GUfJAdLLexguJzYwBGXXVqgH/Ndk6fimIOaJbQwuqLrS/BxsJxuLZtAL9
M0eflmM0zTNx7+qQYf5C3r15X1bqN4XnUL2U1VaqcAS9/jzr+K99NZGLsjNrRf3uFHX/rXN7DPMG
G33la66C8Wc1hrn1lrh1vtXDGh9Eiio57mOs9EJRXiW77H51kvIosZ3u0kmZ/WKwKFHMuWieq6Rs
dy7nr69YykQ75Siv7uJoP4aFXSRTbXnOxGRf05p0uXhy+nOhl907017oK1cMMy5OlrtlVEdPdj0K
fqF+qJupHAonZXYjydOHlZ3/tWDOOMsSEgH3UgYVKt1uZteK9XCwsjpSEc6fym5So3TVp90YD8lD
PpdplNltdS2dqjgMOgwHu3F2stVeHvLa1PiMyyQsa1cEsyyWCyiqfeshswthZu5pJaRpPgyrgkJb
X7MoqRGYRpVuqBfL6ddTM8fPzpTkX9d4Mr+0aQkfTHHjJelcX/MMWjZhspY3aB2EpDuXb5s2ysyb
ylhGE/P/vE1ZNS+hrfA7PasP2CbNsy7NdA8Ep4OTVXkc9UXcusggpuq6Nnnit4zPnAOFkYSII9Zy
u5IcVl7EVg6e0ZZIOzS4fcUoin2/jXHQVrrrM4hmiX3ERJyV87yuB7qe7gd4ZsGYUbo/GDQY+tzp
EL6NRgAyjxhrkE4STmlb5D5IpMLYadKNrXxsz5XOUMe8HK2IMa72bp2MjOyypOKca8o7fa3gJWqN
uVVDVy7vTRbDJ3VtN7zZjrVEbmvm52LKIAlLcMiZcTzRSgq3D6g1fNHKQgtsvuClxdI+mEk1Hjqn
l5vXNUP9xg1YQrMQDRIn/dY0m7oo7mJ11KNOSOeZrqXe9XPvAsYXS6jqshRegmhhx91n47sxlHML
Wxm045aGplM4n6MtlkNn9eVzrTWr9Ayrql8ErQOYh6SDrSjZnmzZreyha3dyxj7m0LGZYG3pPeBb
W5ymPs1AVyDRz5tiTEEdq+1po8lYYKqsjwW1UDjEqnF0NdRdi0LMj7lBN8zFGJfeuI4qImAjfR84
W89N7crAXEYGliSiumjgN/vGctVDSYHzw5o0+8sse/Fhmctw1Iyy53CNB9uXrjH5vTOY4WbBkg4d
6Z2BzFztsTbX+dUiQ/4+cVsrVHna3iyjTHeqzCHxawsxAItlzv1RM6WfCUPue6j6YB6m5gjeN521
omFMet21zbehN7JoSsV6sYgQcvczhx/pBFMeVYjKtv2iDVZ1MuRQXpeC5iLSF7d4TWdWhYdGxHlN
bWk8bEuWH6BNpuea2T7IvwiN8+MusQO4bmOk3CydTwaWNiBcFmN3x1y1w2ZOABEGN73OVdvGqYep
UPuhjEm1F1smgm4Zyq85lDKuZpoeujskQM2ivdjDiL6mKMcIRDC5KnbcPi19B+EYMzrkGZRZ7BCC
9LvaVnMqBNTk/kSiXagKgD8bXuB1rJsRoqB3moe0HafQ0KX7Basiu+xSZdhppyI2w7E3Wr/IxXYv
sm0ZPTMrYpsGhIfseZCt9bXt057w3lvJrhZNtXcSR95akuRgJvbyrUld+3FUlm6MWkXq+REo0EU+
0cvY+NTB+0z0NaLSPPLXjQPJb9OrwKHk7hhntrjHdchj+5DDMHLyNEVD4aXrCfsyYcre5M6dOGlb
OiLc6NFTzGvGQa3NQxLYRtxda1s2ewCpkslt1RKKoVKiQsLVcGLYgD8cjgh3TLZmny3b9Vdmf6iA
imb9sIy9etUm6Sb7Fuj32miyRGyVCs/pdBOjHOQrfYp86ZvMUkM0eml5N4tujh+wfkpws7WhnnTG
L/Secx4CqanDe+dYW6ZwKQXLE9hoFbRx0G59WXkT6hCOqlkd69YNq8Ww0m+9yVri/BS1yNqdEVOw
bgHdEyMqdqtUto1HhKQB8PF/rZT9Iw3/z+mENVHSbpzZdiTUrAstJBiMq6ozVA8M2vNSxeq/oAkR
B0e0uGRSkJimwn4zk4xUezZan/0gEfyT08ge+Sfv6aaG/p/kpj/JuwklZprnihie2631UTE4Rnqt
KSvbnc4GlvuKpiXGgRxSUiGnIbFHHzYpdX3w93r8k3fxRxrin4TgybINS6Z0dlRTkBVBllrLxY45
HHVRG3u0FpZz+NfX+wei8J9HMndtv/aGrlvRlqRooBAqMTFClDBEe5nV3fwn1tU/0OP/nIQIv9G6
5ayZkeUkWjAQaxe2WZP97y7i5zDEpjOnnuAjM5rsErJIvDptUiLcWP/EMfcHH9J/C0JsCappkhhv
PMPOvLRbD7Gb35Fr9mfJIX/08fwk4x7wPyADsMzIMdoQGwRtCM6iP3mY/ujFb1f1jw6VZcqItMzQ
fsLRsKFMsSdSZ/oThfYfvfrt7//h1TXZ6Oaq8NloW2l59uAyUHqr/0RL/weeqJ8zWK1OlDMOOB6b
1Ha1z77KytlXrZWkL+FoiEsb6pCS03Ywm7t/vSD+6Hp+Wv+OubTjbJd4hMSCInRcjdNoj/rjv371
39/5/7C9/B5i+A8fl52vujWtiRGNedzaYa+2bu0zdMGUn1ZZAVrRSiSDJ92m1+6VNNvyb6Lf1Diw
tFxPTqmRN8mzYbRdFhhpPSvJf93Gf/tY/j35UV//6y30f/sP/vxRN2uXJenw0x//9lxTrJX/cfuZ
//s9//wTf9v9qO/eyx/9z9/0Tz/D6/799wbvw/s//SGshmxYH8Yf3fr4ox+L4ffX5x3evvP/94t/
+fH7qzyvzY9ff/mADxpur5Ygw/nl7186fP76izD0f7g3t9f/+xdvF/DrL09FDXeUvf+3H/nx3g+/
/qJpfzUt03KRq6DUtmlYf/nL/OP2FWH91TFs21CFreu66xg8QVXdDemvvxjuX8GaBAptYaiWxoLr
6/H3L9h/pXgQqg0wq7uaSYbM/7nwf7o1/+9W/aUayyui16H/9Rfd+GlUs61qHImqJRgDbDqO0LSf
ntZm49GZumbyWYc4+Ei8QA/W7hbKgLtGqM95nbu7UWozZE7n27QHd6U1A8PafioH904XM0WKM2X+
VstybxXGcyZz64wk5Gu3tllYW9viZ8vm7JkmtXlt0g930P5euqzDqVIax1c5MYMCUvxe4/Vpn4Ub
biCjR2fTd+owZM9CblDTDA0JC6NIfXgv56C3gJopgwYOkd1uzqFd5nNR8A46ZM6mMk3+SJ98m7uF
GIcGB42Hws/f0LWBeTT7Us5PtnpHWJmKPDhmZs+EhEBfA2eMj+Xq/hjKxfRk20p/EI9FP1seiFrn
ZY48rVuzL9TkFUHzg1Hkr0mf8SKFEfvaYPpdm6iepCHcFuEEnSZWj/AmHOZyiNHcmEE9oNjrnLi4
IE0CSDXbABoQVGRd0BwqKC7s2Fvl8C3JmU+irr8lev0x6mXYSgAZN91XNXKuskYWNzyOZXkq0uXE
NvBiT6ShFI7zmuT1S9Pb0P3jhz5A0DJDNioKepO1W1BS0ACr6xULQeFlMb1cvnyNs+yxu1WsbeKW
XtJ+kBb2WM5BY4i7rs34xoXBreqQsfnHE1Z2DSZzZV91PeZgPjrGeK8Z68tYJcQGvg7K1t2I9PsJ
m0tnOf6S2N/y1ZLAcd3gM2QotOmpw7FAjG1VypuMN2s/lc1Tk2VHSAubgVN0JFtj/DABLy6tohwR
hz7JtHCjfl0yDw0i4Q+WIiKnVJCYW3go5DjsSlMzbuFNQJAx+FxZWbuuBWRzua8zA2H2WtUCEmSG
gjGb+SAdPWBkp0nQKuOzyfz4V6Mbvm3EM9lm95Al4gkpdw9YYPgqKnQbGIQ8vdX0VmcWQDVliIgD
mnErT4wEVbwkcatgmBYRrAYa/k4k6AxdMwtQyL8gl3L9HAFpNCUIuDK3Rws3bZD8hpfSHQbK2Hyt
pR2ssxNqzsAADYGGXpRNgEiw5KPiQrAj+TcNfGxmp9XhvKxj7Cgl6TU+rtFMKfArSILJxqU8g0Tg
QFGRhTnVvEG4Om9OzmicWFlTZJ06ER3IreFcJy/TrMe4E6EgKTJKlkEj/EK+lCvzDzIyPv3FgR5A
Y+nnCVw/0xdIZMCi5pfqwdrm+FjFxY/UtuALM+xMffrp1DXTcfLuviL8xlttZP7k03h5p9/mfhlf
+2aBJpu5ryidGdbb8UCkRjFd9GaJ8LWjMeRbQnVM6eNcBKxW4oa5iswIBO1bm6MxLdZ2T9hV40MY
RCSNuD4z5CyencYDHX2ZN/kJJK4CJvejz5QcVoIzX/lG7omM3x0bnZ+MGRWzataPtR8Hb9beq9Rp
A5YCCD5yDlXrOvg3PY1qzd4XSacxQ8OQfl5+6WoUjWa3elr5dVlGqAoaeK8rTLZTrHuCIWP7xM4l
1/EdcdAYjHk530CIdzH3C1GbM91+lu7ASBFV3TSzY54+rqihwkzZUn/q22UnGj0NpD6xl2lFsXMY
VpRFg1HM4ZDKs65VV7EBHk/KdK9vC9p/fXB2ll0MXpZ2nuMO1gn+bs98JXmxbaw/etv6bnfBqwvG
xSYKfXHEhYI9AOVnnoSDnY/sAhoff4bREFG+y3PVtTtrSLwZzM+/aeo8xPsyiDMZOPWEtw4vmcf9
vHNp3kHGXPignDx0Qbg4gI8DY1cgZKucu0qw7c/4ueLqTs5v6twT38JMMER7lGa2fChFph3KmFsU
pzi3Gt15lPhD7tvekXuUDNOR9LExgL5s/UFVj3Ulm+PEL2OWZ+ZjpvYSMtYMNfuWtz08k/uwbfXK
X+7nHpVhY8oPfTPOZcOazLQUu6nsn9MeFlKvmXKslui/4gc3eWTCT7zfVHZz8O6gtaej4nRfesLb
ckOckVYqQT9WWZAwBtibUR9sxXpn3pL0nCqOkhEUzd4YpFbVEuXuXhdoTVw6cs7XhFt1UyBhNkcd
w3hKv+vkXR7PuifhnNc+P6OmOC+baoSdMZWBVW/dXdM0rJ61DZxGyGBSkDHyz3l2akZO1W0kyxzB
IVI0Y/5UsqDMsyKIZUqty6t7SeNw7JI7gLDosMGFwzuU2o6BXAeSVewdwY2fNTh6qAJe+1B/jl9t
lgxUhrL7KFc0jAb5rlWz+yxHCNI4+AoYcMApjEC/BENGd39TQ2OR4HRbvqdcfxfbW7CgM2bTmKIM
qDyczewDe0eo9R3UsJUG1Vog2dfUcLlZhaqxWb0KW8UeW+Zzr22huLkZYZxgiTErMV+PIbbIOn9U
qT15+WBYN9gMKq5737Zii1AookK23pNBWJHNSI9mqAC/BwVitJl2E0I2Ly5IxC0BGjHsNSAGE3RT
lzAwyo7ZStbkzmLMwambvxhaD1bmvLDVggLjrPKLyS0oQ1irhkVALEGeg79ZVQfIM/so9eleMmJX
04rtwHCdQEOOEKYNJq6MQWwIhebt5nLLPElpFsDXVkys2X7T1uKikESTFVqIY4nJ5QObUC5Sf8kQ
lhrdiPfE6hNwRRF7TZOsp6mN66DPlMZvXIPpskQ6OWJNvKTGVVMOzhFSA2pBFc9d3n9mN8NZUgKn
4fD0Acs6Bmosz7GVC49r1/3aSQAjLfA/MxK5+zkuTh2gCIl5erLvQ6G+ER9Qep1s+mu2tUfMMzcP
LSVa33yMmYmZo0MPgX7sO0YHYI61zaOUlc8I3E+1Nd39KMR6T9oGj+5AUoRBJg55y3EQF426M4rS
8YtFsoDQbHd9wk6ulfsN1s6DcHOCcWzmSz7UmW8C8PRVcqc0hq/Ds4oh6OquOqWJed+Yy4qTcCPd
ap0vTQ77467dYVPNlCu7SRd683nVq0AR4zWt8neJ9CJ4XV0s7XQHwaZZ4ZRpqPQFgLnbfU5TDzBq
6xAHCVtEltVgx4hYyyz/rmWwlbM7pJFWKTcqmkWNGtkOzBn+e9Di0UcPwwaYbInXWiBp6fwB7Jh7
nAGnJTZ/2xAxyEy52yzjZcFFywSPJPUyGjYPeoojDV2PKxkum3FG6e67VttVgIG2Di37AVde7qec
Ny6jZStJ0CtUJOCy6gnXfjAsKj2n/96z/N7YgbAWpK846ckI8IT+tjhf0JXy0d5T5uYqTHH61o7P
UHTp+tGUF9O8r4vr99z4nuNhS7/O3RVyy9fZNrJ8N6Dj4EQaGgq63IT6eJ8oc+pu83Lto0leG4y1
wgrn4rPVDrO4RzVfkv9cRkKT/iQNL7mRwikL/byM80kteHCgPrEae4zlg7u2r1vq7BSdzA3oQV0+
dgSnD+p2qBv9UhTdXe+se3s2D1DUu9n9qmAg7cRdfoPXWVtzzdUOrOwSLbLkzjOXEwlxcurBbhkl
HaqTE5laGw3tGNj5+7C2cDFuMGl5mFkLxB3uQIEmebfEOzv5no9sXOINXp98qAcXebGWUXfV3x31
0rrTvhX37eOMjLUeluuNRp7ae6wdfmfVARP1oqEBxi5fqinxyX70CtoTt4w29QsSAXxmpm8p6SN3
imFvjDxM5GUsFB+nhh9t7r7T7uau9/LxkEtO5tvxgMaifLFHxxfMbXfsr3imvDldWK9YM9Fqb5Tr
2mPmygjJaehW6d7moKe8Kaox4MVOpTLtIcOPBc6xatgO2UZRQZGXgtg6pGBVqvBz5hZayjXLqX/W
p/ZR2/zhavxW08VNOIKD/KPJsVfLkOEhGb7P8TyNfpGGeE+3JCCri2R1zY4aOxwA9c1gGw8NpME0
szO9xG4o2lvVp4uzagUdomAr4Og6G7ACb4iaM2ZJsAj8YsRfd8wsr+nDpQ/rpvbzs/NQfdXWsJq8
WQldbL3iYsk9TnZYu129hVLdT8q7uMWs3qmO72jHnJTbPsoPs3WCjwIgPkzs2X3olE6EO3/KMQO8
TgVF5AU/MCenNyg72g8vpn5Tl8eavJ71om+zl2GYy4/lfG75nIzqCMHeCSy6fPi+qVwoCHrLG5ZT
Zp2m5Uv5zsPS4YV7QTjN1oowEZN3XO5aude7fZMGEydDYD3E8lik8a1UTAY62UjXfSI2Rma9lgzB
jJztXi2OW7LLEUFpu45juo/a9jPJfAyXeenrhF2Q+bZ6DYlTyj20hzLifjpkj9SPKJlLvK+tn2wh
xFtnPW6YYDG6OTMnx7k7t+/a0ek85am4TvfF6HXf2FgzEygOhatvbf4CYcKyXf3YOd1UJ+a+7cCd
IoWGRPPQJEMpyzpk53U3QouD1ArjXU6ckh0YD7A/hMbBtPnGEi7uxW73ferbNoTmHrKq3/YVNS7w
aH6o13CVRzM+5kwA4kmaxS7GKWOzVdG/tNu+bD/m+jP/1tzX2b5qAxV/xnU1POPF1Hy9emaNhEq3
JwbNNBDsXYqVTedsz6fSfVIL2Nht//tAZe3IY9X236WAD0Cz+9lwYrN3OA9Z8US6oCer32bu13p7
V1v/FYGnV2pHnjo5nA2MMzGWo+JJE7tC83gQh6tlsLy88a3Hs0dEAZtdF7BE0+Erz1k3eWV+WKKY
QYVJYJSnGGIcnHY1IuzqskJHebCdHVafbPMzFBHLU3mHwrqma5JP2+j18bWfA8c8jSYN4U6uYcm/
zE0igu3e/MgyX1qecwS3NilwWs+M6GmJ3qSEr7rQFoE1BZ3+6Nz+ywb/LYlD1cSH4KE9q9/j5GKK
wCnDWj04w6PyIcvALb9JJN46kkpAjUC/Fstd8pqkfvfh4sBzfMKYIAwxT7dxWOOIisOkCjmgC2e/
KEdGhrmFb43vrHOSKhxGG/ZHvboXSbh1e3vE9H1gCqy1hJXuy+1COpbt3E8yyjoPY1b1MZSPDo61
PNTS+06cV7jH6tolAbpZ2m9iMpqvQCfZb+wd9WtJhd9FKoWroJEJk/zQzgFvUNeQzgeKHoxsL9z9
7JD0Z6vC7xys77j84eShg10HxSibOz4j093JgRCUiNxkbyPxw8DSFY5kKNxxadxbq48UMxRw2FY0
L9QlZ2s8z/Wubk7WkvkNj73yors7QDUK16k7DhmEW7iaD5kdpTJqCzJWryWXnWBUO+J2X9SofOfG
yeYE3wpp482hfEyWgHWkrBFpGFu/jymPtshSQlZ/ojw1vOM1vltRLU/KxYYqLWhDA7tnvlXE5DZL
O0r9uLm7tXt1sRwDswxnTVycaS93tQzJ0E3x/+SnWXkU7NVp9sjz06KZGZVrgQthWZ5c/VXTnh0b
mx3sO07l/nXgs9QCXZ4NbadyHqQ7fMBFxtgiZPRnTggWKTiEJDZl8HP3iGi9+6Zad/Kt1aNifZVF
WFP/SX/e6ewoWM3UQFGfyjaK693IsYLTVkdOBKCnhNwQ+0tdk8DClspe5sGJk2Ro7vX+xJ+KJzu9
n3LfqiKQtZ4zJsuDUuB78HHaxvNRUlwZQVoHaoWvwStgvsAhtFNrBhNIgAFo5A/s7oY3v2m/WRRP
lYeksJ4u5XCfMvnWJ1vDoOT1heKzpKgkGjWgTzDpbO2odD+HNSjyJ0g9tw4npjgiIb+ZoLzhi8TT
zQhnrJiKDjseDI63XibEFfKsbmTj365dUe6XIaQq6sWBk3vtI2F9mmaYT7u+j/h4yyUQjhdx6qYP
eXrt1Ah9Ranv5jH3jHrHxruirLlK7eAsvkA6cbeagSt9vQ3LEGtH5TLqB4H3F9JSmvheU/f2ctqU
Y5qccuO3qT+M+rEs9qsZocHpxUOVhrV4oEKn2A2a5CMzmILgK4QBKdU9NzouA7QAnD3MDiVgFCCY
HhzsJg1cjPnDUVX3an3i8FU4/uyTG1/m6b3t+egPKMWU/NxjBDrXG18nseXgOveSNI6HYBhZhOG4
HaqDq4d1fXdrK63tYlp75gpSB0zLictWlIsqDsp47Fa2z52ev6xs3ists798sBQb4hJq1y8YCpHf
YcnVm3D5YjknNAHimc9i6ciWIWjlRawQo5Gm3C5IDGEyfa9L1LDMkgBGw0+zZ7fW8Yjpz7U8xOBb
XcSWq8UEPew5vefpBRlfllxuM6K6aFIiLmnsmASwo6AhZMLugs5gBYQpph5M2OWlJj+JpBJIrt1g
HswmGAQpPpdRBj1AjvEiev87kJ++0ff7xQdnLgQ/flxuIltPwe4E/lX6pKU8g8KwO7FuOGhZIVQI
QnyQmOJXM2Ekl4ZgbLQipfWkJGeT/wOLYEZMZe4JCVnGL1Zy+N45NJv+dJ/OS9gC/Q2g3Km8L+rD
ZN5b6DyNffumJk+Ml0ZKb7Uvxm161FPKL5f3m/6imXcJcAObF8hpuOpHxzoBx1CufYj2sth7y72j
vKI2KRr0eJ6FhEZFl3rfcA78SNiJW2Ld/VocxksTGW+UJ6gHxeQb45nbGx+75NSZ5xzXz7BP9EtF
86gdDOWupCsH1GxOtXFMDSOkq2yAtJIzXk7Bp1yEuXhSmgBgs61DnhFz/TJRGzG2BmGkFQGwoyJp
wbFcfzNxbvu2u19oI2O2+lsJdXOnseERK++JwACB25ckfJVv6RBWfBvnyeTJBWW4l72TsaBUniI8
ITDHXPQ2wMDGczxFc+e5Awf/cWQwuNwbKC5fka39J3fnsR67sibXJ8IVXCKBKQooT+85wUdyb8J7
n0/fC0dXrVZrpKmG52xHFoHM30SsoCChjjXLUPbvVLb8Lr6Y8pEbupt2hh5smpCcpQaUSIZZ288b
HovJn2j9+dZ8tZnBXqcgnwMet+6HonMx1t82HZEsl/Y36bv+bJwpHT3GZhA7fNXrdzqGxKA094Z9
p9tBxMBp3oviGTMDz7jbP6Zf68rnw8/uMTqNj3YVpFUwvybv/GVqJ4aQxwOeTBNsRvk8wEiyvuiv
DJ7Pbn1hRsedmEV37a38USnfS4Q2hemnCIDAFMH6UrJu4ai9pWSkyagPTZNtF8jSHJ36onUsBjDN
L+LR4AxR4DYqWAdkXZzkFPsE7gYl0i00h6ecSiFK+5PlCzmE45BSa3V4dDQ35BNL8B2M3oPFvKsy
BqKM+uKmwlotEMVk/SkmNQQCCO6tbS7cq1MjnFDT7Bfqr1jtjFNPC+z5zo03+g2YuadInXK144fn
2eHjsuyNP8U7ntGSwI8bxK7p62qcVb6neKrcg0lVC4ch306MUgsp8GnDkRdO71n6mH1EbkAjKKmE
KWar7cnUSpoan08kCQSsCJEUJ2vEW8a7GNGZmMiNAjcPLI+zZldZQU/GSHc3tTfek3K3L8mNQmR6
a3M/x/YuMwmQsDI/m57k9FYzbxTKPErzd8y9g2mnl0UsyO1eDBRir5b14y0DzxqH3m1aqeOsGce1
c3B04MkKZ1Jo1keVHhItelDoVVlP6DcZT1QSLNGdxiAFQT4xbHb1i4HEb5hetYN2rl30jfRsmQS7
IdhlxEV5CnQEWGOHpFqbri2ehyjhnUX0GMt4h7mrdcNx+cj0gGKu3snV+B69W9gfzxh0LqxD/Uin
jLwDj9VSaDghSPsdVLUHfUoeLIfXB1X2U3oL/2M3uPl5bNXzEhkB7q6LUBcvHUMm06dxza5xm90Z
netPYryKpXu0il07ZifBYb2gAZgQATLaKBld0vjv61sMbgY/n+URbKXERwHVgTiWYT3NfWWx7lJZ
2FJRioqxTpfDg7KW1fB1k8QAo+/2xfJIkuOwL9roMS3L19VkEiaE9u4lH7iTKoocT7vqMcU2ZXfn
sF9g2zHgptd5mapq9IcCVMMyOCcTEfNtrJU3jZrza4tNJ5xR7wJNM5vDnGa/ZmOhNGoAcPzxOGub
zBz8fkppmwx8Zenyp3HLy9SN9/XYH7UseRlWp9qtBrzeav2M/yHLVPoFISl9YcMrF3PitJ8FVLTt
LKSKNZtTy/ySMf9W/jjlpV4wk1gvGRaHo0rQMFvepPasnUIGfOKiHEaVuGKxV64NO5707yRyDk2R
veROIUI049wlWCVwQD45Znwfa79d1r7IbNck1gUJ7M0wvgurvB/JwCDaE6IBk0l9as3D6Ml7o+6N
W9vUD9SJDmJfRHJAQ/qdrTKLlodtK2aYc1M6DBcjg/WyM8aI1mg/UwJ2/LamiMqxKgtCi8I2uY+m
wQvlBIYji/psV3rUwh63tbtURzP/mUvHDZyNm+rU429S/0m6VDz0mArJoHBY6EL3g0/1AnclaAY8
xsOGPzVEfgRX8DdPGgtterwbRhKSlhX1NjRwfzI0Y5cPqthhtKsBk7kvWcMEta3wk5PsfLXxLDDF
I45BF+khRhTceY/4+04sEVZ66/I02dKh6krevARt3sLyiD5xXem0unILET2PZvZmyJrzWkNPDKtr
Djx8WgGIgIwNjv4sepvyG6k/26XuVnkfCHF+ykHH8lPQkYVdnoF4Zu6tsZjzvYYRaJXNOzuyPo1c
/MUJxOiKsTtLm+ZTgcdl0RNP7HZrXi8TkFUzPVg2cPAxshnmsnQFQBEmW71mmd8iHo5lhql6XKnv
csPxHeQTvoH/a1cl2ZaAkkVntM3MMMt9keSvhlW/YJEIZ9c2fWbp8GsWBfSCPOgAuxk/WY9pX92/
unnZ7eqaG4NhaQOn5dw6Pfe5xuM8u6+k3kYswHjN2lF8zG5yiiz9W0+pJlaNtrImUXsgqVYDmahY
8AAJIMcOq7TuS8d4ie8drQCTtuTUGhM7A5OJbULaga9n8IDEBlxJcdNGw/Iscoi3Zrn+KTp03GLI
z5krzX1uyDWIZfkH4zpO0KUtfbNPEKXjIezwWPnlyIygcjHWsLR/iebOpV6M6GSMd1Kx3AA40bg3
JN6P5VqOgxn0Q1Ht53m5iu17l0v3qcooxDvBXQyBYHC55vKpfJWjeFqgg8cel31NcJo5A0AahzYw
E2neRu76O7Z0715ecDOzVYZ1av8DtWG8Jz4ilAoa+we45vdQHaCZqPKz117MOj9yyP06KdQHBMu+
Xrclebmc7MZEBxYXFtuG7NADLVw6yuQuu7NLc2JZ7pwMVueh3dc8Y0uPKpcquZine7dY77B/wRWX
DHq5uFNAgUfrwUiLV61y7orCSw7RyogmWvmSpm4JLS87OXFdbri07zVLD7MoE74z0B8TBoZ6zW8R
RP/akpsD+EnYj/2jUNmlkxB4VzSre5gS707KoICVPnk2r4MJ/hCVRL5Q6jeALRHvGdTfM6Mm3kIf
MkEZQIYEUiDdvTXeRwUCvCTZ5kAyvdjbFrNcQQ7a2r3Wlu9RtvRBp1Dw6jWVtXeDVD2iHgNtOC08
Qk5npkzN02vl5sx3gN2gWh53U9cDL2goLJLOx1UAuCJv9k7FZghs07uQ26ltQCnWm+4FRO9hgKmJ
g+VJs9aa1p7BroXP0sd8y6laqF3WcgeaznyHA5Bx7Fy9klrdnOO1eu3rmrEgY5rRrvcwCkIwKnE4
rwyOJAmWLohnZrYb8LFm8i6yEEMtbXO3DshMzSfN0z4HileTrjuiJBhT64y1pvdFbr+ifrqDOfSR
DOOXkOU50/ujWKiHSjucLLGDwpJdG51NrfXWCSbAXWKFWovo2oW5Buzzw5Idt9BSfY45Q0kkG2cw
lffY03dd3g5B1jQvSS7+fLl69Wl0K1sq46PCHUBr7nHNNvnbktPyQ2AIqskufJtCrYgZT+k5zbZT
twd9ncRxeYhWywsQncIc1Z9TvQIbkQ7vXCEKj3P9XU7eS2y22nnsbpIB65RemwyuS4ANjs62GSi6
y/I9ORmu42JmApTiTdW1tlJJTOLnaMo6FCizdSGgRM7lEAi3vBuVFli1kZ8Wx/uuhkIcWd7W6VKH
9dz9rBEeOxgf9NDZE3vIB5KKfmQeawH7E3B7JoPd2Y59NUjHryz1A2fA3ZbaQZkU48mw41dcGuBr
pohpkF1pQZYvt02GRbuc7nIujCBPuEljxR2AR/vqieZnmaNTR7ojVQFzrDKebmXZj4eK1wf2RHeC
/sbUtGvvjWq4V6YZmCb/qLBM7RDXdDvjCCiAbV/cr8NO1sYxpU8qO5fmA1dyMMrlOEWJ8CPg+/4c
oXbh/Vrt+9bET1uUzmdUaQ+TZR2GrnmLY/UXSQVhEz4LC3RVwBX9tc3bXWt1C6l8fPoGyh8sUl3Y
Fk+oZxiR5AiaJk9+lYttB1qME1Gt+07UOmECtBss3a+FLv9ALEeFwHcC9A8LTKBDOAocQ8z+IGf4
A4mVHUsRmYHjLs8e5DTWX+b3nGClxNf41SIuCvuaQXW/zqFL7GbQ98xyCStghc7phtfeAeS6QvCE
KVlI3Tqaonu22yneL1p9q1J8IFr7o1f5FHLNzzs0g292Z1+SzGFVYmQpUrRhvJSld2250o6i6jQc
RdWM6kHHZkfvCjfYCzIlQSEkXIla9DK6lzp2f6O4eFTtcpUdhge4t+ZuGZpAS/oL9qMOy8W4LXoH
tZsSebCZNBcsXiwRfxbVH5xVINHKU9y+JH2dnLS2XYg+bFAGaq+YFoARmhVK/4FruxNi2KGmccG9
c39luBJHRn/xcqy9otrNCdiHep7RlVQs59Y1iQ/FN4b/MpjT6hinKa45ow9M3fpy6XtNzUjDRfHu
Wvmmk4rdmRUKvIC5anZe8u4ZAPHqJf7ToGynZrd0FohkVFQM+zSNpuYqXCMOVE61ZA3efeSO99Ij
0c1s3+21MLZIJzpLO3pzQZqCqWJekbXS914wrcFKHYZv8eCNI50MrFuVCI31IdihlRmpWYdqMdmZ
69k+U0cAWjyRy/CR2xVfRSSPVsb6r2+N6ShFG64N8yarewF1fe3q6iNPJREQyRVp0p9WG0J8wyD5
L0PFNLa1mZTEYnodxjrdoz7wl7h9t1yqSQWlF1byO5409DwsTfGjVOjPmg1eJ0MxcXVrWbxfAWL4
sS0BECYtWA8+rp5XL+vmEhWidQOLrtpZOqMCMWW875p5apKPWb1DHW1gmyL2avLXpLrUZvkQ4wul
bxPs/wkuoui1Tq3YrvhaL/bYtHYlekoIrQSNTVSueQV53ow9RpxKPatuueaLBw2joXnOUvuT2OJQ
pDCW9aS5VDX87ckyYGzn6wEv2dO4TodSAVfpYZTwwbdP69K/NKU8b+ijZbBZFpV4K+ywsKCVu1Wt
h7bWvLlLuTORVvFAlIpzZH2IYt2BGQaERGe50rXupW2LiEXLGmrAL/xmoYOeZ5oJnPKms1gHeEHB
lGWk/vYed1XShXCxOw609TxpY3d1Z4gHUoJWVLZzLA0EMgM3Q9B3y8/QyuiADBiLfOSxpSmb/iLi
ibZs8GQIwuGvU/bVOZLihIdIO2pd8QXZxQtAWoe5Fp10h/w8HWIRx2HXoc3js267SDvYiegu66L1
e9VF1xFf4J2zEbIGa0wYQyTjBcF/XNOfLdlFX9pTrkt5yYfqkbQ5qF19E9rw63Rtro7OXGx9+E1v
KCas8fSF8BDyXJ8ux2RsqBRmbdhBQWhwjrF8mHN5jRMGdCgM7u0xq+CxjVeAMpBU9f4MbAtBljMz
U6kJlkeFi+84hs/Iqs11fhBgx+cClOQxW92LYdCFJMLLjmIFACKUesLV4e2XmIIbrTrbE2vBnr30
x8lq8Ycv9nCuRwZtpp0XjyDyuMOTVD8jSRuLl7gZg9gGBeWnQhVHx53Cqc6SI0wdLszGfnTsdT4i
OwaVAmyrkpV2Q/yCt9+AM36R0v+IngPF1QXoQXSdtYlsKlN5gZzYDGtP3kUWG34W4SSEzOtdsz3f
LcdSV4Nz4bxuw36iVNSjjGbLtA7//BPV4nV7kbKOpHm09mV+1SxbMX7NWj/LjXzfAwA/FL3xOTdm
ftsQOAU46hGBpuBc41rKRDntgQBJat6a5F7FHstoi5S3ksPKdIyRiRNmJochsqsTXqPDY1/L5QyY
wTtB6zlxVrYXZyT0cVzFrnLRHsIqoNQpZH50JverjQQmvwWHa9qgBZzjfge1RMDExjjlqnm6SnM6
xs5GqtFKJoJze4My22QoM9QnvJ9fLvzDU27g4MU9POtastP0GW9rHd3GQrGKzLsM+HeGCoM4Gjvh
1JNlcpqzuTjVWz82bRLcdbAQsrafePUzRK9ZhT4R5mVpRsYRQB0gNRjleQ9VKe3h4wvQObjRXQS8
RdQE1cIazUlt+SwYH5TSO4PCH776MT20c3RwRs35cgBpWpVpf8F2oPBAM9aTzH7nQtK7YGse+Iiq
w2Tk9mUqehRrAGz2WPipPVa2yB5FqWTEO/E3HAuYjwEMGv5faj2viz49pdVyRKdP1VogeeE9/pUr
2/Ne/poo0o/2cNRLjJ1WNnw7mvfmlcwJC9Nd0VVbz2AsfsCZ7vMZbrKty4tY4jNnpI2sOj3zIaIv
wLvut+783FXkdiLAuhsRCegxUDE5zO9dC/cYhMvgl7YcgGzysVOroDWq/b7Lr4CqVuJlWefZlvqF
L+CFYKxy5o0UTvVY/yb/mOc59PZxf7JTqPG9nVFLl1kYL26oBr7eVtolhF30/8BXjkM3x6e0OQP1
4PuCHwJ2UzEsYCCWQqjzK/sMSK8+wLFtj4D44HTICcc/wjOl5rvMRp8kZffTw0ygLLOYc2QLBX5S
Jbs8G7dGRq+CvrL3MmenrTMCiXvzDPgi3cWz5h0wX19okPFvWxdpp+veK8vlSIgeasDFoD8yEnY7
PUBsqdjymils6hWp8JAj32Br7Xj1dOfGGGN1FqudzaOFidCvKniiqyje+qg4gg6DYJkFRTnXQaGx
IYB0c680lGdpJ97IHGf0qztHwgIDI+Hm3jyy0dBHx9T5Evr2oeFX9es4uurl+NdJ9eLUhzPucb78
lWYl6u+8OVrvikNZ9vtILw+2ZG66FqkWYjYeEK6YEjhpYjLsdxG/RPl4Ldp232IlIuCJSnGO2mOr
NacYz/He1iRPH9KzvELT3TsJPOgqlKwHFUk2R9ECRmiBD4dO6Zq+ilzIp7QnIVKzvYg7NCizzQQD
X284tKplbViQhLCocxX/Hfu4fOUyOxjg0smSczbtoV4dBX2qWdTiWEDw4P/TlWYOz6ycHyZjea7g
hjx47vTAX41K2DBjFnj9G/d+/DwyJY+IC+BmrjyAnvgFqp1esKwsgFbyMCyKXYZeXcDqFAcgT+Rf
6OmpW6fqaYE3MKTVvWw0nnYEnpoc3z1iwVmux0k42Wzx2kibfLjZb3PCvDxH5Egb19iByoYuzGbm
BVFno/AH8epjHKA2NBH5aO5OA2yNep6ITCv5SKWDoqvTvpKRx1SfGsAglv3CcbA2aqDV0K2wNSkm
IbygJDAOAnoQchFuiQg/aingphK1DQ5fzo9ZEtuQ1PTHpqVRH1IQrU1/QDaOuLVY+n3Kl1JgF8KM
JvwBoCyHZ/nYkenG+BHxqliXN1ka64HVgf4CWtO5AaWXokjs1MGxyvUKIslXaYndQ0MMXJSqh+PA
ViHxML2g/472//ic/m25+j/8RP9p4/rvVq+b9KcDAfI7/OPU+s/f9t/cXv9/GcK28Jz/8b9sV/+X
H8z/W3x1Y/9f7WDbH/j7tXm+LPNfUuqSfYHp2Z5puGQf/U83mGn9y5Au+Sa2I6W07C2P7N9uMOHw
S5jEdN02BBBKHXfnv/1gwviXKRzLk6YtLQPWt/X/4geThrUZg/+3rVDqthRw403P8wx+EfcZv/5f
7IWtR8JQyr8TAEEzuVzr4imh8L6Jxq3r8Vp43XZMzB+j61irHmRhsveDWThLhS5P5JfBbIzDMuEG
GI3OvADt3UhunzQ+lg+7bthvxb67PLH7476btaPrak9DNNwXqyMYvD2aFtbSyFojv6wS7gxWjT2K
Wae3DR80yfdosVePq29zNM6LmoKq1rZAa/RuDqMr3mL51Cvmdm1t0VM2XI21ydwfMBKSbZBnWqaj
sjNxMAiQZ9rsEo9p9G8mPM49eDauD/laM6X1GcpshyHCkQ6s4nYT3VnxZwUOBLzJRKL69Kd9UMxA
EAXVpxYx8KaoPFiglA6Mc3DRG/AMiUBrg9UZ/rQsQNauB53wDfcOsQacQUOAdhNmz1S8RkouItRW
RjjUHrcrC4meAm03ztYRsT75KGUReOZyppbcZ8xyB8dJ925vXWt8oAP3JKyYBjg8kz1vVudehyxs
Z+s5rtmrTuond2q2nO7fNIKCO7U9gRE6W0oEEIxpoISc5qZ+234iRRH9gp3bmlnm64Odso4HQhXL
+dN2L5aJVF+bXitD/b4Dc7b3SOCxClBXrSUxyfOvsWxKhbG7A+l2D0NgQZJ4PyfDvHdaptKe1l1p
2OSAD4LNUsvxtwUqkeLyWk6ksVbG1O9wCwWr1J7hzI87jDUNuhyG18ZunbHsSGd+i5zmEfTVJZEE
3du6mlgUcOmU6pilzgDJba79SrOYN5OaZIGlQhWmj+ILV9h4tLv2nK6CjJNuunjuPGH12SS6mXZv
LfwsIOmlIc2hX8a72YvEObYybF+lexNF/X0M7dzSUgQld7WqUNAR94RGqmPHO8fuoU9RxkYuP1A0
WXCyvzWcU1ig1mCchbwOdfnNAhpFbHJfzXXGxogdeNzO1LPMqQNSLsJIEvq8JPzrpjEceOXOrURN
MQLL2eEAdNEyFbveYtNEvKvLbP7VjfBWJCnvXZGID2Bd7wZP2yFtGQwptACu0XxxoZJqkf2Mxmld
sz9Lx7omt+MXRkIjShOMlsmA/CG1NJ4X9wq7ZHPYEY4az+QAJZNNb5bhQlvHdG8I1jaZp0Z2YcNR
KyStt4vsullfGZkNuy5d7INy2ZQk8yHZIrYKM1IMyHQE2IlQAevbn1agnRdMVoBs6eZeW52fdcrd
i+cp8+J8rjK10RTPy5lZBZbDybxte9ZQptK8fb3qZBS01p1en+sMB4FlGqD7Eysoddk+2Ml+QxPd
dx30Onuiu6grA6HDYlyVUTFRRAEhmg1/WxQs7eZk3fWDeLDnlsKSYyDRMFm2q/WMW3w+aFUiwthx
nwhS7wG5jMyi0rz1LujxVC2qsGx+c8jkd9WKM2gzz5qM20tlvwmQy+HUjxeyMOJL7YJ8YrT37FTu
ywqNlSm6+AYDIs6uyBm1k2WN2fa98SrnoqtIXDjy+0AyF99RZ5KiYpF6xAN76qZsuLazt5zXzAjE
UK6s8WxsrGOR+8DszUDE6ZkspIeGsKozvVt553XtnmUFoULlenCzGOAQWGafzAKwmepXtAbSCGMJ
cMZgy4kyICjzDaETiEnrNgupoLF1JOBKkgYpMeTGt3Z7dKu0fWV19hXHDWs7hZ7X0HzHncdrNCEQ
NyRA6E6NR8xvoe4QgtuKpKHWHw6p0T0n9r5n7nHQ6vJajw8iWpo9PxALhUCZRX9nTxp0kBYlsBgG
X8CN3LlJtDf4HXjmmlvTSADExe6lX5FVOQs2Zs/Au6Qa650+Hy9SpqIDQxInvsRZ+axbBslq3Vl6
nNyFQEEqIFa7KvnpYpO53aLe8CxyANLrwYz2drQ79eZVsF1WhEmnTtbG/RRGxx53HkljKGqyKbrP
NGvZfsbWerDd8U3VYB9bG1WbIIJq7gsAj3gezNbklSYBTe/jYj+s3Zs+N3wGHpV9Fo8+lpSFC0sP
G8N6jVsnvdBVIKhNxA2X3209mc3jWnxXLlO8RBbzrWsaj3OqnVFQgibnlnBLtAt4DKzvRlrxoVfC
PcwZMr5ZAx4Ws5k9ybE+6rZ9146Rc++hOUwL6t1FnrCm+VKD21ZG3levJnNn1xFEdZqHPEEhw+a1
uStTygBMSa9t35Mh4dnJpbWsY1/PkEzWklnb9wRpaxfxblRqWi9exn+VB6/J2N5N1XshEU9mhHX0
Xuci4QIyyWrNt9XaY4CcdVR5+Y1pbpY0Ud+PshmONWajPiMDxNMMTsB1xQoglu/yoIgL+ma149B8
FvYhr8onoKM1KDykixE2hNUh5K9z2YOrvlfU+fG1mbrmVH9qPACXGdFZbBUloNmW/TsKSVA45m70
pgdiUNAgeP1BkjpxiEWpAntNfojRiNGDun8dVzAyL8az1TTmYarGoxllpDaYyUeEoz4wm+WB+20B
aTbEYTWig/L0UUOekTPsdXVGbkkfRI6+50buz4oVeApL9grsEc0cydoyb0+LMf9tMiISRkJ3n1Vr
Pc7bNyR0HARxzM6D6vxOT4VxUzFjxkORvMNgDOrE2RdcKazkWzYqRfKraLeYXX5OpnGdsLjQr5Hu
xdDu7GGivymdKGDF5p7JiZV4gYwl7BkCoBUvEjZL0Y+LoWpfjHJCeQldsp/reF9hRDZi8w/n3UcH
XytkPtJtvS1NvIP1Y3CI+KNJBR5dd7V9wqzYXGS8nhkDjrdzlgwHq7YHXx9ggTN3sANSHN6NmTO6
TvOFrVTpQN5+xLg4BQvN+ynR4wMLYPveXQo0diy5+RQyKyDwwNwxcOG3980Wl4cMJqlLdLmjxVih
4PmrWYI26e08ofLLHaYDQtPvIoYNNFt5F2qOOhFTxrYI5Qtu9hKiMRam8T5XeXyELxwYE4Vduf3y
aJu/S85KzQMkMGbowe1qOdkbvcA2xbIfkpbIPKt1uXnRvCM8MPeY36kb4O0vLUaXtjiTeWnB0V6f
pwmPAV44BDMJTKdx5b43f0uDCDNPteve1h+YKK7YwWF3u46ucA3mX6O14IPO9HIPJWCEHdlMoVzM
mfRD5PPk5eGmn/OQ0WHGeWSdlgZbR1reUZyxHMx7hkjZUVVGfl2sYt+orr9CTwxboVJekOxGB4kH
tyCF9eVg7WuXPEhttkV17WK4z5OzWvUCRa0tw7EFAt4mgIx0EKt7liOhaFcuyGn46WPSoQvULqne
Mv20i5RJJpvvRpqWrw0JCwuOpqKm6bfUOp1U87xyz+8qeTQnJgpWRTGIZGC/qrZgv8MNUyz2b6vN
93NeXePOufPQ7rL1uCWO7Xsm1SMsugDXAXNrFfKKn7BudwhkBMydUvLjenezG5VGjGqYV3Krgiav
GZ17KQdrbwVFkqLLy7ELcugNXXTS2CAhzvsiarg8ilQ7KuzaYeXxDdgRAOBWfRZGOl2WZ0bsUdBk
cMvcUTw4jYFJNmkPrmIeNKTrwyw1qGhZsEWAnOtYPMbrsO4ZhDEyG1FNlen8DaWbOaLJiot1FTps
vQozZ2G/XC2EvG8zaoYAQTRAC2yn4b0jgci3qsHczyDUvZpNEcMdNv0bD7tvjglxYxo74525jt5+
ThzvJj9gQ4tIX8Nbn8XtfUW4zb3Ro7B3Spb4E6VxqbnVeQEi6A+boCqJqUNT2KZkOZo3KcI1Ddbz
fmBAyEqqw04wTDvVa+mVpLyTlgjkxwmJeV2BNNUxsTQoxI9jUt2NQll7fUpDqTqJ6TeyoY4haIWU
FR8WnrhOECk1pQ00eDzkusU+Qk0prqMyuSUI6ZouTPAsASy/m4YRnCihPbijVkvvw4goPkYo7Sde
QTYoRQcF2/VuzQmCZLeNL0setUpKdZ3cNT4wu/4RUp2XksCBbEvYYOHJiJcrdNO5V2ugDY0RTCvg
3NjWnlJRv0Wbw5m0IzRbY/6d9QsTQx4g3dkAgKUMrYE2LJvawxh3LzBMGKu6eLrdBQBJS18QqFq2
Ae1Y3kiAnMfMJBTFzuND1K9Uf65xkUDUGcDNj0p56GgHknJarPhZx4y08Ia3znVJHnGSr7HDQMHE
9gjvVTsOArDokid2OLjDc1nry8mr7h10I0fqrwC9Gu+FiUm1fBY0HYGtBLUnMu1lSR4ax1MYYzeF
pDbdphohKN4ckpyAAGptn6E895eqPDOdfjPZfOwgYcvQseiB4wQwC/DxINchJdhBS/kUuKYaD9iX
SySsgi7WLY9G5BycHF7jWKYvHoFowaZomU35RxMtYPd6CiYiDn2ryD8gbARRrJ6SaX0ftqhjoyGq
ttlrZs4yV+fgVM9Ms17djEXBmAyAvD26Oybe3WSxisKFaTYQl+ELeDlbOIe1PnGRb31M5Bmv4MGZ
USKNRsH2uY5CZOrIQmBTUmbn4xPAXfQK+owsdQTKRpwbQBOX/iuF72FBC+BYipCzedgup0tGdmHh
IgCbdAnpMkYoVlgkf7nre+Ti+TZ7tqFeQZhY7IYrln8Hv6ZY7dfSG14dUPvwLyx1pmAkkI5439Zl
C6qxZoFCuRn4668hI5YFHCBiP+tkLyUT/gzIyISkOyO/r1GrhcTD5AOdSrwO+SPHzjvrm2TGvgQE
/03SYfDdpeQrTRKlbvnDK0TDBW6dUUHhbwU9xFN+d50xyI4GHtVUH8ddauYMHIAt4xni+iNGFr4l
6iF2usxzV+bAuwzt62kavfKq9TPIad0rjtrk0RgiG0TSTWOS4kJGZEZpqDb7Vf1s6zTkiStnBBH9
DSMwHxldeRulOAlRT73rIyKysu7/GG5r45ljCNTPzXGuumTfD5V5tPPpiYPlICZbHGCaA/BQKDKb
IT/0HXMpT0NYi57smbtguv1rltNtHs/r/VAHeZFpNwJpVTXHy9UYs4uWPRMqNIQpWcx+Bjgdrinf
ptTQUGVI5h3awaRwBW4YDA15YT/oXnUoOmvCtFL+kcSO7gyQNTUw8UGzSNidcQoQFoDlsn2oW9a9
iTc8sLirQr3MH6y5vPdcjJImohKfoGX2mSgc5hFXXNtwiGkY6IAfxC1Jc/NAjDMbSJZ81keDjOWo
UbntdYF8fDS9v40zbCm2XU0QKuCOtSNazZv+pLnn3iqE3aAY4jCzb/qJG1BBHSV8J+DPYJcYq5sc
/sey2ZitOntGuITJYAtZWJMbtMO3kTBftEoCycm9F9WjvVWKhPWcnSI8sWBs9jkjG5yhnCl6BrCg
MjMWpRtW1kTeHRv13p5Zm06XISNdMV8L+Ata9RxXxu80YfdiK2PnGy22vuBZ5zydPng7ylDZ7Xnm
F/LSRgDUITkA/8wc7UuumwUcZ2UM0f8uzy+A3fx8wmZOesira3bHri12iYFDY1nvaA1Z+hthsiLR
8HrcBJHCDzXBl2axWUd2WAv0qQBI93am1ZxpJztBwtVZnEd24TIZc+WuqYgbRvycDqGoy//g6Lx2
W1eyIPpFBMhmfrVEZcmWLDm9EA73NHNoZn79LM7DAIPB3HN9ZIq9u3bVKji6RheUePMHOq5Ec0sc
vOdEVKi4w8AXFadJ2885GGcLvW5kqyKHDIxtvRhavHJXmlzEY4sSjwrPHTQTN23emxZ7EpNrvZNF
xRJTdi4m5Ig5AQksyciGT5IyJqHjnuEaDd/BXQ4boyDvX3qEteqIUlkkFGtoFSZl+eIBKbiwPjpm
HQ1kg6auwGyCyTGc8xyy9xNM0EcKwfe6qOajobj2pCWb57MZw2CoiT85JMNBSagn/ji1imebuiN+
pmM3+jzK9C+BAdLBX7NytGeKLudY/eAvpLTC41DKXEEBcT6+2iOh0GSeWS5RaWVQvtq3qRlUihQw
IJmRXHihoe2ZPcSt6TlJ8uRJxLkLSCUszwi2lGsZVIBSvwj6VR++KU18Yd+ubRrEXSThvH3q+5ih
nNnEbZzvqC76U9YevcVtIt4qXOA4Gcbnoav5U/CU8zgAU0kc+H9qotsrc9+Qt/uzwEWZg9dZ2UK7
WlyuVoaVvxgci/ycHrsX0IpYfCWjPz0OJnpJ2nG9nYBWpSMACSvniegpyMIt0I1zeSwm/w1FWT21
PeLbUi7AhxvtYxKYpUNy20rU2uYchEtfxdhIci4pzYUlrhvEc3jgY3KeDX5Kis/ExlWkrfqZRRJn
9zdvZP/gT/Mu7tm8iyaj+ZZTYp1ZHFei8bh+WAOVtcSBEin8jUrMcF3U8COypNlRloFEKLH+FuPs
buD7ke/Bb8DxjAnV4XGiIxROIM00vKCZz0bP+C77/CT5cSASK3BY3BV9S3LDwBW6ykDV4R4a7SBW
5tbJ2/kLQOxFV/lr7aTaWcM+S6sSXmGaOzZzYt36qEcF9nv3qc63KrV9oo44lMhfdwHS8dF1q+Zi
W/m9bh861rkn3dWOMFriXZzDG9JMsSvy8DjB8VsbsaNofPPJzpa49yR2hDn9nnr8JCkBhXVcT3Q+
cAJjlKUKbfbm42yQ8ejz5qzrDNgCpXebMLYEk0veaFRsuekBO4fWQnIWB1MzppdwoXmZ6JBOOB7s
HjSTmAWnGLe2lTPg74xDCEd99ObRFx/IctwPWYMZuARmMIGEa4ryBcKIpPiYqJDT2uvM8Zim427b
LSgxL6NA3jYRy5qY7cdsh1cx6tf6qqxu2GtohUkx2k9Cx2U3D7jfpY5RQDP+/Ga4U1zLst38pzHs
5OE8EDMTX8LFUVdRWBf2/lEtl9a+5rdP1yemsQzHjhp/tLG+JRZblzzSGEp9H1Kapd2mloRrq4wY
THHibxrxURQJDaaLp6pw6DLIE6QQFS+QUZU2gSjuosB3opsvtDcwYpggJSw2ltGIwoYpcZXF7XzO
DIu+eCyVeV94NMLfqTrX9y8YgXo8BeEzuYpblktcGC03f7O/GFx6Qfa4H3nV/8MeDqcmyyCkeZJD
DHXAmpY8GP2uqwJUDC+iJFl7fYt0FkfxzqiIv8/WzO2RwrID9glCMTAQA27RhA0TXIhZ8xhdY6Rc
mMBmbp7V0N3iMBYbkdoXoUIiKu7grJS10AXCQd9U+PU3QryrMb3Sz0g9WuVQLVd+eebAOFYhNnLu
4RqkirHKQrDsLcgCmslOjrRRkIaa9/MML6hQW0Y5AmlVSybZoTYrYrqYvOIGMAS0vzADw2cthDVo
x1vuv6wVx94CgiGIGvhhQlaHyU2YsM4HnJuk+L0PRCgugAZWp9qj8XzQgceBcZ8jY+vX/HWbdU32
h4yTomvG/E29XNvz77EKM906/oGAAmxnnfcCF0V2+3C5d/WQfEkj64+9Wx0cBhrORP83adxsx8xz
7vO22uZOGXMfqZj+4Avyqx4ulYAMRkFJSDAJlJlIEDc1iHSrqk6jDWVVO5J9hDqj9pjKGAPD4Nd8
KfSNhTv5zW//Oh1YjF6Eak0UXIt7AB4URhGLlt+xxl0e8BSe6KdFUXPxcLdYoSz+hjqzDHcUNuL/
xvkvMX6b8sf1vprpk3kpzckgvtdt4a4SDxWuwBLXLLyZwdfSbZq94zb5ViFcGtOcE+ZWLrGjSOwT
lbHvhWRjEJu02tnqD/QQ4HsqzdelLeF3u86j9Pl+k1wIph7vXMauhb86X2ns3gR8Tej4uTj5PdAp
gFC9bI8S27NRkKts+l/KIL7oxu1Wbic+HJb4m//aQTxTMaTOyYL6sYqC5KcWOahifbVTqvqEbj5c
/fSjKiDIa4ZEE6LOZSfiYjtJzT24ZRwklQHiwRE/1FjZ0G2kuc1VtmWs/zJoqt3Eg8vFY/zzlhwS
RrXhlMF7ZxlKMLSvKnPDdoRX9xDlZ3pcg24S7zxxS8MlFjEMdJ/JNzIPXif7CizuF+mOz8H6mrrk
XXY9bS/0KUWcecbIj9cD8XCAje5nPhFJ7eqJ18mq5FLw2tXRpnDj10LkBMSjWuKpj0DUSe2CgM7u
RcqHyKBu6tbMAiX6V0cOwV6AfuWIkyIfqJqPtFnfunX7X6maG2zBC5WFj6RvHXLlhGocEOW5aVCQ
Wue3rCBRUVXyH/r4ndHY3JQFqxkw3QE92f6u6Two4mZ15u941RiQ153AxVe4qNRy4iWs4eCLfXVs
HRZfKL4Sw+8vxj38q9VppMvjYBNHpiIUPE/93FfQArIUE5rWGCtGrt2ASZEDNFxZrY8ogbRA4daj
9Sf3DBMMP5fdMurppTpjkUOOAI4c4Ofj/mn/ZNncs8ypJhp5WOMWNMutfY3A4cjHMQhr5WTkvf0G
UglOyAk1MBhyj7wvGut9bJxbK/xdsUgaIhpi2AS2deRDAd2v7Feq2Oqja/j0AxMKLht9bY2WH5QN
x9gI4Qs32jfITFqthBxYqnE1U06WXdxMP2fuvXAteaZqDuLFXDyn9DHuy6g89+S/gsTmlAyMDsID
CdIwRBPJMewXX4gtJ4PiaAsvY8mfSu8TSYs3h0+w42oB8JLwV7Wl4utniY6xk91HIzIhS6Px7ILj
8AuCTslHlr3lqMS1uGHWObEzWJfmzUIUpmMt18RTVwOtZ+J6ajH0+xEjCx70BCKbit9S+dOYfI8Y
eJeTsGITa7Clz6Htq+ew+Bycr5JCeVmkFzwcWzB3ryO/1N50djO+IwAJNUlIcdAM7ZGbUAzhOtZa
IjadvpjpQuRRY4Isl7IuJy+uwbMkDmVs+qR+0RG6+KbNHGdQKerks/Ccf35BbijFh8//RoSxGJAV
m/IKvnrfZi3czvqMn/Li+m1N7tHeTubMFuO/VucEzCwIgxSN9H8+uEucwmw/kOlZ4Zg0mSeefqWI
miYijOutfS/NF6ewt1XK69OSvxN5cpM2GfmvKb4yBK3Ex7EhgZuQZu5P+kSqh/7pWGK79jm+M0RZ
oX3RGvZhi2zdTPRvWRKp7M1AnsZOEYyUU5b7AeJHMgoqh0gAerhICOy4yDdp4a1SyrTnUOdFSjh/
iQra5rZx2U14QZT+io4sZ9BE3p7n9WWc5NvkxVTMx8FUJpem4nqoIUWiSGJEpRk54ZKj3i3WlW1B
ZpvwBssXLPJ7vWkwwRM+LNjY1MTcQLe0O9Iqb1PEM477FIBIYzgHVkobexLUhP/fAMj6hD2PjOA8
dISu03TjuCNUMn1V1uOdToF3w5YNghoEGmPAaggaDR+GP4cvk341C+qVzV1ExGhb1Vi3lkV0w/vF
H64tYo9FyJpNRkRMsjKfJ7PmAhjSdTptGUB4o5HSokzVkhciO5xba9t4OC2sgyw6pESA1XUqruj2
L2Z1STV8C+wrq/ro93dT8BC3fKrlrjA/qb6mrOPDq68kkYIOPkWmEXWq523n3AZF5mJpZOPn02S0
tashmOOz6XgvKSsNLhFPPqKjZhFkgbtfdgi69fxUFuXeSGE5CpTMemPZ3/YA0aBnIezqr53kr4BK
2B56eM6a8QGDBT8Swv+wbgZxoSpv1Rs0Z5MZsfwCdMuD1UcQD8BrsU04OSmd9t+yKnBQuKVNMrDp
HwzAbCL5dZirRtk7x0+P5UTqkz7UDNhIeYv76LfjQsI/dKdI+ynWUrC8BaiBUyQ+DYN/nE2GB+bk
xiVuwOWY4lCKcPZFUXutTC6PeXjOLWm9NpyJd0yhd71OYW8Wnreem5QfaxSABbNNZxr+nuBlBgax
qAL41Gqfdf10RQDr+dxbcw8K80SfRnyxAEPua7guc/9DHkjYX6H8nmGNLCLBDB7L8vdTUSCrYEio
trpuPFVGdhS0g7ODD8sVijc/7lhH22imfG/g5tLaBiAWw/qKRwAtuZ5+lEhNq1gyY9PcxMu9xWFr
Rd5V8yUyO45F7LojIBhQcJlPSx0PjKN3/9w5IenApVTWXMdneDlV7SWHmrdJh6UmKsHmPbKx/0uz
eT+qb7PgSQdtmZv1b9djQQ95Vp6UJjmYxKOg5CTOQSV2ifDW2RBuHF63HDIcEAv1tAK+kozptwap
YCbzJ4YZuFBioc3WH1nYb0MsnUlKj6Wj7QeBdTGKbRTV/Eh7+SpOXswIgzVB5rB4ZO/ebN/UBHmr
M/qTX7Qs/FqSkwldmw63N41lBe58j0MdKAFvEnfb+OQK4tlcszB5alzzyjZvP0BbG9GFgKUvJVv7
eHTfR1fiN4hJ5Alx1nJSouQS9WjHFfanUrCTaFulrpNHaTz2YbXpounQ+fbaqYafBqF4TBrwzPkL
yZD/+gOL2LdKpW8kQLYoeQuqA6wDtgAmgzz6wQiNuBDbW5YxXDUtku3KxbrZPUaPDkFAyvgwUJHt
gFoBCpx748TmnUY/c9kP+WcWBYv/iQmPFGMntmRlNxLzML/WJ8/FC1O9d022dqdxXwFQporqylx+
Mbg82NWP1WLamNzvuuL7Nua4nbuBCS6iI5nMZZsnmMZg1HkG7fXJtXSTTV6TKyg72DQO/TiR2T6s
OdrMxB8tvugWKCM9Mf/0/LuMy28xOz/6ch8dXMSkNsg8DNU9ZUubKNQ/RgsLiEvCLZcgfz3tZHMG
m354dCO+ETVYqS7ujTP2Cfbe7VBTXGi9F5r3WkO7pku+PWYKPwa0yqXzFEc3l2jyvLYBhbrv9FUd
G++kaRow6ZGzqmGgp+ifAxfu3pQbvSkEr7X0w4ZtVzjiOc8y462oUH+iOx1tzoH4QrcSHUukaGZJ
l/k9v3suYtrCDHTLhssAxWhzj2sqQzmgh9QOIgq1u6G4Nd2eUjA0yJWtb6UHRs/E1+ZfwU7gzZnv
BGD5M5zmZmnmmxkKouqEiU5FUZ0zM66DpIYXp4V8TVRiJ2vLt8DtwumSsFdj3qrZiUTmU2Olz06M
Q4j8xWC4bP4JNVGWqudYwvh318O7bVVrj0rNME6u5vQDNpqFu7YZAW+avCoGF3iEmw+bDJjdODr7
Wn00H3F809U5I1AgQU6YK9Csq47Uc0i0J99N1cECXyLad3feNb2/hhmB5y3ZetiMZHee+s+kA5zE
AEbYcUN10jLnELX49CjGIK705H9Rex0oy4FAL8abqYNtnXXSUMVTk9Ev6I3bAemXS2TI6AnkpnJO
XZ6wlZDTbqL7hwU9XE4nZMcS5r8dG4lMjSaXEyc71FXnP80JI2HTfGvCfcsIlIZEgRQNaayeZXUY
WYOTi5KXYilnL8aDbOByFvKezelZK0vQFm7mHciN/xoYMgOz1nlWnPhS1M1nRT58NRT2xeH7dlAu
5nFR22OQwwvJO+M0ZMnFc82XSdk3v8nuMpy3ahKwD9lulzOL7zY+irB2tl3yVXpLD2tC9XFEbH7r
WM3WglsJ6MAmKdvoQD2c+V7RSkpz1DbKXkTn7jBgnZfLZ3hJy5+yOY32inpOCjwXbxZnz0cWMev3
4YFC2o3ltdDq2lvJnozDnJzPq9U+EoOYoRlDJHaDZvB3YUzQBGNc8U/vwucUWqThaOvUEas85fJq
TMDRwqDXoEgCXmvprZuqInDqV11TZ5/9XmtYj4pTdYrzc4patqoGRq/yd4ybAIVz43svZX+kG/k5
LjBwJGjz3U/FIoEpY0O79NqYWXa2FbbXj5ZHLpM3EKRFPwLCaCkMhPJH9YQ/R5yr7Q6ec9M9fKqy
Y0ABAwq5iMFBR2ob9xMH59sMWkBvt2rgpoL9s+y2onrlTQW2JWOTDshJgiriH5Xd1tLk1jUXoRzi
4RztJoYKFWGpVxl/RghAlpF/Sa/Sf1MByOjGgfZKbe0Qf3fVLiXDN/CQsPxcKXwG3L3czZgqrJaB
6oIaFyAOKuI+AX2/T8p9yBoqjr1ehi98y0Vj7gqdYkQQOoytqyhRL1WfPUvnjNLP/qE5eTpRcVMF
0exsJevKKlsoIK+9Cy0yyiECz8AoAMlFkAR7bdvWn/HEXhB7aO38l8fGZtL6VUtRNf2yRLLydD6w
OQuyND2zKSKxtWSwcht7Tmb9R+jl0IzPzMeoVMXJokqYyYtsMREYb9YneJRcLflXVtUtI5nVDdWl
TAycwRB0KabjCXtNu8TCswEg1Vu4VkULNStSzyQhmC9/Y87OikRqU+N18M/JDAmmhGtnn1tnCpoC
IBiEljyFPk+mBfPY1i2pIEaWTstj5PmbtIdlWbS7ZmjPtXqfbLY+QF2eonoROqODMaeEatXOT2zA
WnYMjVZ2x6TDSF6FwxNkLOOklfh3OTj/MtJ2VpVcMtu7h6Z24qaxdn3/2fWDhqDlLOSBSXUE8qfh
jaNV7uGzSHuyGY5BQvBjfucC05HplS8puVedJp4FeVI1BnBJDWx7iLkJREzxgvK948vlGcYpVUwX
xfAvpoQCPdIDQJ7opxLiNLdo5oAiYV03AapoiEDqnvrPEtFvlc43zedJmw1W1ZXLxoNGL+9fVDWn
hEXuJtIAPVu0mWjqY661Z0JgH7NR7rErrMYEwUBL7MNA/97Oaupr1OunKmLFzqMve4edT9/cSDWm
gYwfDlQKFk5gzpoJHvlsHCiooKpJx2oLQwYHJI2R8MdHDMOsPEOdaGX6KhXeSD9/9/svP/twQdwb
eE1SH/FvOPG23kBLcmqPc71Z2ZIlTqo+0sQNataTInprqKbAAHzGg7ZYyVztpWPvsBORqIJMx2c6
dQY+7PacozSHjTrmsrnTQYP9TQE7aOtfs+vyQzMwNk7RU9IAE18E6iSZf3rL4o0XWx2SYnJNZ+8v
at/shfM7OtptTsm5ut+VfiJ2x9nD5mr6w9TPE08nojNoa+XWW8MUb6JBhPYqSDhakFo19Qrww1TC
Ju53dM1HlqdbIqlsHIZkU/r/DXGk8dZvGTCNiyuhQTQwK1NWdZIPHbssi74z4jo8qcynOCINJmPc
GoP7mhryZ+qPKXCoHR6xQx2BG064VWZjthU9TM34mT0QC2G8jt4gT3M4ubvYn140PZ0IQnXyqBk8
qcBnZqJKmtR5hRFN9Hpr6zbhQ/kaBCD+ZGtp4tYjIrKYakhO5tuSVwRrTXHnffshabtl1AfQMAza
S0X5xJONC6ttrRUjEUpJdBxKKn2KGRzwoK7Q2AGCVdWZK8Ze5OWtJrad8wzSZp3vco/SXNPi2mz8
Zi0HfthF2NfVh77oJxnhPNs4elHzHKekC0dYZcNeSvE6dtMu0qetWVebuMQRAOssGuMjtmdwPiS6
8Njgl/ospvp9qLNAth2AUXA79DHeu7nYm1T8CNP4Jdm/dVvzwX+YfKD8GNIJWDaStnUODZudJ0Ng
bqGcE++lW/+Ioc8AFfcL2ivwgFRNYbT39Phr9j26YBL7zsx8cuY/z4nDtaepZzI9zwa9kU9Ebl74
tQI7hoE496cZA+gmZYOhT4BSpoSKjNlkpzSMJbw+aRwN6oHtxD+pqPrso3nCvlIdkUzuMsoQR93n
NjcIojjPVdUfCzzGpbXIryCSQzZzfg0+XO2JSrKvb2m/GIjeDNYtTn/wA6wTd0S2lOnf0yxaOB54
P8tujSa0Ycq+YAvGqdWYR+nxdrXtnnp3tm9Ob17zvDwJ6LhJ/JdWimIn1uH624RNuqcqxRX8+rkw
6gB3LCegsvq11NVtroYLoUzwePgs/fDm1AYNDox43I+obGnhDVoEzxPQTbVhrBZkmskwNtL3rKkf
TFI0lPpOTsUC3AfhcbtgbExt0scL1BrTIFQRc+YDtN9NFKAcQdjUJLt92i0okulOSZWRUpWgsgAh
mPGx1KJDY/GF5B854KFoGC3DRy/1iy+HbcPxkYqT57LEW5HIf6pje9+w1CWXDoMwfDEn89RaPK8K
wFucIumhKCUq6IhHekTaKzd+ljDutVJtWxjUajDvlelhKbBuEU7yaNT3cfRIcMSteBu07iFmEql0
HAkEnsLiX93alxk1aFrGSMe6FehV0EDKfTy9kVjfy9ag8xeap2X8zCHJlGlAi7O95pCAbpyijZSW
sylM+6iJ6N5nIM3KiBVl0Uf3DNM5bbXxVZPltE6uupd+0ma96aPylRrSD6OLT4Yzlxta8bLrPBGD
GMPbxLpF6vPOC/27TLU1+IKFSc0cYumBfA1HDEoJqxfKLd8mVr5BwmI/1I6q+9VbbRP2HxiOYFIi
7ETatqRcyBmHVQe0gn7OdR43206RasL9O8/tt5tDw8LZeOBbjcgTV5DCraOT9BusaO269uSxQNFz
pThMlh0ew3GC+1G1HxTdbGJshk1ub9EU2m3L/6Wn9yRqzc3gd+NH1nmHrqVX2CIkyxPP3GZ4/r7S
wbipMD9oI+wkJNPm1yfg4nMTcrzkRHHxa1ylUFfsW+1Hh74BRPAW9TF42/dqhIankXCRhK3GhaMM
cYAr9SB+Wx/7AtGsvZpJdhaDH3SQYirBf2e6Jl0F/gbgDY+Uf7QgR0brsAqqcTozZi4NT5jR2Pu5
m6LTNGBh3oNnJA1fLIPpoMKzRRM7IExwS8CykaZaF0HSFnuqILdFXCwBihhdbpaB79aAkhctDPCL
1/8NFGVZYTYfJ9s/NEnPA9yZh252fyZP/uYAOk0tx6HJidcKpwoM7Cf4Z5kccf7NPYuUMfCz6OyX
LJQ820K85eXuuSc+E/YbIQFdg4S80a0tHDxpGn0YgJJ2swNn22Fx+ZTNW2OkOQJ4R7ePMufCTIen
zFlht10VhtrlOXXO/AoqKuNodsKhJEC6uIYcA7cCVUY0JTCh74GEhus9twe7deAnVPUD4uEj9bBH
xHPAhBBxT8UNHzbgMvVqroPQmu8hxkrXGddixALomPYP749HT+2CXQEm8YI+5PJFKDtOom0cDStK
RJ5K4oErUrg/2OB1/Ggb0wNP3blchJOKQ6ZhE+1FfwonINu2z6Isn23oRl4osWdDMKAQ9jP2nyE8
oHdVCGXMKZUlTqbj30JN7tx8O8rX6ABG5eBn/rmxCDgxToaivU426plJJjhPHpUjLlN6b1wYpS1i
v4LFWDLq09LSD9VmavWjwRqY4r1HNTyUuwBBCIjbL4MtN0DN3jxtAjaneztLg0KTGc/daDynzBqN
GZHH7uqNx/uIxgubIpDS4JL6X+LFqzhT21H8l+YHEuor6tdXo8XqZHiA58Fbi9yQ9SvH4saKkYCb
vZPpq1iLEYWQp4o5DqiiAFWqK7y55j2BgpOK/DMEZCTYzcDOOqcWNu6uZk0R1WngJd2lngxCSOEb
4CJncPduShXRRASgCf/KBKsDyCuzYz9mpq/c/jHkJPdBawjdx/R+az0pCXYu27xWeJ30s9E425Sg
UH+NNO9QJ+N/T94zgVF8YJPzriEPDar0WVgu9nr7pLlqQC0rnxswTSH3sNIu77pVHaYm3o21/QpK
cesnODUjU5KQqGcM3c6ubV10i7qUi5MmX9Ng82QZ5jHxYM0Uxo9nmrieM8xEUVtSEBqv7Txfz7Z1
MiCxy9wgOkXUfkCg0CGDsN9/RzM9OY39nTft4oEP2la/gQsIhggJlRs3L5yd0YJ0g6mBWSWDKY/i
w5kaYA3fcNU9y1BxdOIoM93fyOB6SV/fqx6G9BaMe9JFuwW72GjfbszTxIuJB/55cJtDB/gyH1hV
8NUwijdURh787B7XkrE/jAKT64TkZjba/cZoKA4fPrNo+knVVswGb7k6+kW42Tdmdmb8/6dC7gB0
2NmAVxBl2/DeGOW1r9sVOfh/fTKfTdu8TZgHMWVsK6HdR0aLLtG2ehVz6JRHMc6r3Pg0JYGh2ov3
iVEc5IKQ9GS/C4VnYNKsf3AEf2PU2NDL5iKbZwHNY9TM9eYN5UQoIHdx9tVkwwznmxbylMMsZzUI
g+M/2aUfYZX9R9/QP29Un1ZIbLFpXCIYvMobeUkG1iDNLYpm9kosuGJih7lEvSfuQTHEuEjnubHr
wOKy+XzPbe0QZwP+WX5PyL15AYulFJSFJcB/yBOsk8LYak6MwaHhW+P5xqWVw78pdH5MVklNvxip
S/1Vw3+hWoSXNAQNKj5CC2pAFE+fcVqeJhaAQ6wOBfE4AsN88PjYk3Y9m8AqOG4Iea8GTpgE4S2y
V6P/npfjgYwfGV0uv9nMFTbVj6GAd4l6SHJMRFd3MfAuuCc+Y9PEfYKtRUqX79XCE5DbkgjjdM+Y
+KJyH/acPfKPXrvOLw+Kt8MQf89IoI3GiI4nTz7peaZTZ9DSF6PMP9dBVrdpWls7r74BGnwA8ODC
JSXq/aQa2MeVPKELvCELrlS/4Bkk0TGx6j3kQa3cDHrzXZv43vxdLjX60rOdjmhSVtrVHbx1Aiyw
zqaA9dEtXXp3ZPGaAn4tYLMwvOFbLzYluzZlUXXhu966KusbJN+roU3v6d5T0Le6pj4nY7KP3V/S
lYfKCm+VFWWBWFZKJac1JQw4YHZzSYQsino46HaNTV7RqCY+64hnCoUB0JEJtoeQuZHbx9rd2WX1
S2rlQm4Nt0pWfXOvei39rgxauQzVdrNSfvirlNwlFRDm7o/2Pvg7BYR+sShXfs03k2SXX/iPJu7P
E5DocSk6IvWMPzYO//ASr4xu/nRpOGyQ1ewFVoFr/Eo2WZH1BooVgIMh22WeCTWd4sn7z0W2IKeJ
cdYJ/aNbvBVMw7U/bmvbl6vcq98ahzYFKKbCe1T6ZxdBWptHvpw8ytItd40vPoRj41VndaulRdDa
4zUa7GcC8ofUxwYzFSvVsWizUCxkS3WaNz3okct7wRqZ0MtslY/RxlbXiAhyWWxjwa2J78x06QEe
uQsmH3Lq7kfN4gIwCwbQ+P9vU1oYfgvqlAavfvHras9h9S2SpWsjYwgtL14MkCtH084xQVZyx+im
DA2zWvcgYXarXPQaM5sOXuM9pPkIteTZn12Y0PicW7aENjVPFTsw7J85fXQlC1kXLYdJetiM9cnP
hlfLoMfHK7dFzumYgS1X9apjtVeI8B5z1yBa/Ool7ZlIOxGVhq+BiRdLaRvZQhIbUuy+hg7AQ15U
htdRA5xvErY2r7FgNLMqFOEQIg1Nzxb2fPK1u1xLD4WTmMRK0i9d+4qRrms738bmN7u940injYfu
gfnokPmkUKXFB66ujsL2ZLrPyxhmUTKGU9x353eEZaUQuOdk30V8ilN+CJl5K3q7Uk7PAErxOnaL
SxWxp/O65ieG9xQBjZ7oToz5zTZ6tHIq59X1+BPi6ZSLt3p+JQ+x0lkjKlBBStPuknY1ZVt/7C+f
+J1DTF2un6zEVoyhbDcyDNliEymqVmPviZgJwbgWa3kGv4oGPvJ7Prf8ZOW5BmjTj8oU95I3G6aY
dU3+JcuQbgV1PdG8yKMY9PJuM2XeZ+vzSRfdjXT4pozydZjQuVNIOvkyIj/tJStoWGgSFpPsfWYf
HqI/VVe9g4hOnjtCeQ4XWF7VUHfmZVRe3LMh2Rt0g7jldCfa+dMWlMFg3E3G+Hk22mspD5y5KPX5
i47a41g9DoUxkLaH/cdHRccXZ8CngBBaE0gMsRpQK8ez5OKdp4RykwIOtwmPsPpD6gnPGvmEJoaU
mpDRtprDUPq33rg284tli93QmUeBj0o7d/5flmsrNfqMZwq4MIgCDWUAc4WpMPhmBJYnj8Wo2jpG
TaDY/VaAy8zkCgjsYZv6RzejEDthR/XHZ5QB+13MqVbVoX8OJwgCB+YTKtUSdwe36W4iY3dOf6Nd
1yhf7Fzc7NYMPEhEarGIR0TqBR5Kwe/Zmzdd3l1GilEa+6KZoH8N65c18yZvkdgZyS2MI1aeHeK6
f6krrkO0knlQiAv1X9uiGicsMvJqOiUmrRHLDjWT98LCVz+Q5+ZSbo6ig/sHC2zS3S1Luu9Sd6Dh
4H129RMTwiv97+kTGua3xwBtsOhs4o85N1Zdhd7bjdJfjMTfGCANbmqroe0v2HIjCjgcFFNyFpO2
rqNikzBbGTpLiKkHNVmul2RZ00SnSXeoMrRp1qmsGMlM3ubOPcPOvJeT9mlAs9bUcAxD465xBfVh
8M/5PqXTJpt+O2V9NLZ9GnHIJRLEWZfab7XgtZ8pMBrsREj3bTl2dp2HMd4Jj4VzkNWj4qjoKDgo
+2Jduiy5hXns6eBpG40Qo7UDmuSBzfAf5gJwxeE1MWpEpRkQ99g59Jjo2EHCKdlIjCoiPwHS/Vdb
2rtvsoVJGVTkcHDg13VcvVKZU0/IuDMpdeZlDQkSyT4NYTv606MNoy8rn14q9AuNL00k8ueMA7Fs
QGr7kITrfh9RRDjyJD1VQ8bKIXSuAjEzlGirSYlQBfyfijVNawPLy0JEDDwyo/4/ys5jx3rk3LKv
Imh8Qwh6cqDJ8f7kSZ85IdIGvfdP34ulbqAkoQVdQCih6q9Kw0MyPrP32u5W6fpuwLFCr4uLXRt2
PcKGJLRvfXfLNMwece0xIE1OFS9Go8YiTwzygBzW7LkNs/EuEMkHbsrXaQwAB8y/GrOiMZu4o2zz
3W5T7MzbFHTvkLBxazYRG9mx0JiHq+xcC3FyQetqxlulXr2SWiZKPzyIzWHcHquRBA6pbyHwkhkM
8COzNUL64Bqma6Tdy1w7+X23SRl3JuRNATH/riSeWBxtJO252g0KF0J60k8Ba+98O9noDjnnTgS5
1Cy9C7cI6S95zY7eeCe/1Fj6oKNiSIe+7FgXxUQGlVa4hlK9VA90DSBSqXNz/052Ygc1cRkrjYJR
cx+SIN2KCLhO53Ksz7gQMTKlqpklvaRDdGt8HPOojTA3FLjT9fqLmSc5wTMuh83v/AJOzfTsim3L
AFgE5rkYmgP2kwP60p2LfADUMLdwCWn1B90aA/BkhWmHopIAJIorF1hji4HNXLFebdjljfJXG1H1
++GpakweBo++X+2k9uKaA0Yb9FPRllEuyiLEUQlcW7bx8SzIVHcDY/YS6cCi8oznqLRXVGBW9Rzw
paf8FCVfqf/kkOUZFD8hJRMJKQ+SujcMp70iOi0a0quc7qKxPsRd8C0ImEBwuuzb5lWZ1QGHpz6i
iMkyCyyJpCaZBYaZfAYJchfn3iWOo9VgFk9uOS4B8S2FQFqu9Hc1Vmue+VNLAJEdvqn6MODz9Dni
MpzD2HCCyFqm46NDqZQyP2KK321Zk1ACdmSXuJsuF8v7EL87OrclA46118UHe7CX5LwcG8VKoa4P
I6ppt8v2ocbDxLrL93+StN16LfHt1rfE05Sqe6f6HRidgmojAoDrox1id7oRonwHN1K3853yf8Hb
csw6zKY5e+uN0X300YfjxeuKx4qZiyKqBEDiQo80vt6D2b2JUSxVVYOfC4hefTcSCfjnHvL7kx3P
9aZ1FTFGvngX1YQEQmXWtIQn1LQ8mjtvb6AmWQS9vNShRMqcrjPJu8tMnP4uGvBKG0F66GD3s806
1a65drJuJSssbKR9dAzOWAq53jsLjEs6PMv4rDiSxWwJ5smw4weBQKg3AY3mTLCMDixVtwZRsIv6
x/ktGDqLZSAIvRHRzUm+OeAxUQzTbux/0zzbCla9Xfpb6gP6AKC6efxoFHcOmafub8i+UzcG1CrH
PLtvaL0j+enaO1AHy8B8aKxsS2jDgrORAubR9m8RAnNOp6UW5Ss7eOpN5kLjlZpbZxNblWpTcQoh
i9UrxgNoGY0qjTcJhOqkJBeCq1J/Ii58U63Nv1mRNRPaD5w3y+ZWA39GNIdvPinGlyjrfnVbdwj3
bdoV+JNk6TK12BnJF52XInMVTwXTCHSt7Nma5l3vIuupH9wL1IJth6WNhETMg30rL0Ge38o2txee
Kl+rLrBXykrd564cv7VSDciMcYkRXQ8bGy8baJu9a0EPt/wHHBmkrE9cW12ab4Qx/0SAZgLR8AUF
1ViNS4nJY7CtMui9hZPl64yH13ZDjdGOlewzXbP3AwMyBirdl8RkDp1P1oSX3sMTKu7S5JFt+7hh
RYlgtqzkTi9Ih4jGJ4uX6+h/9rwAoVbkzhez6Xx6r7qdIGoqBlBHeIuGse5JR6Q4EuYT+enGxFmt
Mb7wPfJn5W+iv7ZjtmFaVsEGhw1ke/vKBhsWb6COWMXHxIu/Y60yoqCljuSGrGEsYvDfIKBiJdwg
zcxNhI1cdmUflfWKO9GNdnoEiaO82vAlfIaQ+a3nbhaG2I+Wu9H0bcGCgJdQAqOZ2VVAGlORbzDz
Uijdqp7p4LWmsS+tHzTFJhTZFFu43T2hFPXQuYKY0IkrmtBIEGmEwc8G2Z4BVlKQIPp1baM/r34i
5CHhVG0xjy4t77cS7aYEexCjmSPtau8COU5+BjIJZ4aZvTMDnnK5qRxqXHRwFcrsuaNVvI6R+Qze
T9Sf9eCpaSl1wkMRfDcVCQfuynQ/h35NGBHR1pRN3YGRUeQhAiSPJnXhIfqPfnUsSfb02Rzm033R
GggUJAOYo+r3Lu/ftDrgXln19TnCZNMSzdtc2uku6H5K7ej9dPAzB+3Ak7IU5IUWr2lRIcEiM4FN
HqkKx6a6dMx+/PYlQ4amjxC9O96iII0IeOh4thhF0quTXNSBs30BiLdwircKL6eAEJucPMpukzCI
hrm9FXQrhi3LWUugsam2aXVz+74omW8gHa8Wkpm/ri6Jf2kBOXvaG8gDoDALxRPPpgyPIfxNcs1o
nCM0QXDkP/64cxhm+D3OQgL9tJSqwZ0N5Tu7JBODuU3erB2SpjF09ow6mxzjvHZvW++qdle9ufVg
j00xzwEHkjddaSTA5BXGyda2pn2L4d73y5JUwoYCZIoOAI7wJhDMOEd2RnvBKc3y0MN8jPmKHTm0
HHaM6LosdH4HOWH25tKkWGtG3Ns1wV7SS1d6pK8cLk2cv9qzgdd/9Ii7rBikKerRKH/J9QH5+Xti
4G6gTKyCW+CcQFifnJoeruRdKZZB99ZwlU0OKZ2XVMH/93j1WuemyL8Zc0hfzqKV9d5FTJQVL8j8
mLm4zaVDQZ5aHygFfMkJUVJ19pDEQly+GDxiGBB9CYIzWYY9KM2tTxVZwtIsWDihgaFJBL2Gxc7m
Zrg1PYHuqHTgqKXFd5a3+wSbQW+9V+EB3csOsu1OTfViAgQ/IBxFDwMBRUEoCTcZ28/5hjFXLlHJ
cb5rWTFhq12G1ofDVStIUSjGD1nxS033WWUuwBlUdbtrzaeOM3mIuGe6X2SaKE2Q4LJkYg+U8bqK
WJHaHVprNpU6a1QSO8CxgEAcQRQ1B6cDucgefxoQVhFDjWrWtWiveZOEPMMgnDl3oBZQpWEqIpSG
fE/cEajbvPwxD7LHSpvva2ylVkYRohHR2WXI/9jW8FxLfoRYPGYBSKFexSzY3YDhld5+NsIGCDJO
d2SeDG2+mphfFix3ijZfCP3BgufFOmJDeQfy1JvTuPLSzyAkIbZMW8ME6YRVJ4urVe5V8ySSgatP
xhHK5KHdRM3M2hgJdyyjGEsUvyhbgpVI9n0Wim2p1J1JIF3VS281MPIJFABo9Nj9CyxLDJ/1V54U
1O2ihNQaW+ElbOUzKN7CaFltRPJZxTWqvyh5bGmzjpbTPRiokXuQgzNMZUa15jYbXlSziAOsChh4
/xJbcKpBEinSTQAKwg7CETUJwH4nLbqSG4Io39kafLAtOzh6PkZFxXIk4RZq1X5iYcXLBClkdwyS
W9G9thgZff1i5N844xbq3PrPKNEPMojhoNR7nymOgTaMo27tmkxhNWyD0kpfDA0ySOoE8emPv8ys
+3jotKNJA6exJfcM/McyN3/jvK9XmY1CWMkqgGyofapedRuL1Ctf+RCQrN67lzZZlGNYfXu0fIs2
q1eDpne3uTxjPbCNVEe+ewM5Q5ArU+oegteY9AGDkCzHiKnKo7fYRmdRmBgdMd/hYG6NNbdxe049
JkhOJcz3CHpVFVLxgCIesIOofCoeqsxnycPJ4eB7aogkUHcj8bi2rHgAG6abzohbQIKVggyNbmrk
ZVGn47LPLcCGHXbHKXsJJv+1b8ZTnurfPbfvs8C7CUVObUc7CaHpFndRXJsvTtmna1MQohXB2Eq3
PfdThMAHzz9YwhlpOU4JUudD22ILkji36lWNVItn2DPGY2xqDN54I+fBuZnKB+ipdyV1uWXy2bUn
TQJpQ0kqA3fOY9Cw6WjLSaTt0resh19WWxc53VdZfM5S5cJ2rD9H/2iXw3szdmT/+rfAaM+ZxWdZ
JiwbHbaFrveDcqdZKMR2eWycSiOwZ8zJNbHIzJmaW0ljZ/Jq6HMYlRoxstui4ZeymJ/XKAEGFNh4
SSTkt0D2b0NXf85I8jadkzjk0sTqgTEauQKbGG5WlfZHvbMessCA+vhRI6osS/5xx8HPpLAWP5XZ
3jp67AGveIPjPePE4JxmavyTRh8ivx/lfdhc/CrcJNLmIFN7rXjMnM8WhWHp5vtEdpsx2+NzMNRD
iakBx9/KCiLwgvqyTs9azG4CHXWhEGLlLImQbRarwiAlh1+otOJbyCGNcwrixVPCbNEbGehJ9lMB
ksQGgdGWGi/nJT+L3t3sta+Z/jftsyF+BvNlUvxQAJBs+dogx4zIsAqnb57yQ06cdQHB4zmltxnJ
/q5wk1hV+ATtHXJzv+n87ywu12lDrUKI3Wau+4ONr8iODywypfFAJ+PFAJlAjImxMROLHNB7Q6MH
5XxUKCD1AgVDzHi8jafdwLHaj5hqR0BEEErKsTkkUq4rruw0ONs2YZs2SQvW9HCfEYupmSisSsv/
ypvsELfdY+SQdV2dWWgSLwo33o2ec/2olUxB6ROgqa8Gdo4lYr7ybfTf5mSRjnRyqP0PlQ+pxmXJ
h7mHKdEqu6W45UmqIw0pXE4MQgvTvu9ox9mZwqAl8hFaXNyUBx8DaqU9h1H1GlrwuWxS9Xh5O2Ax
yk8vVatcz65lbh/g2Cxzwp8VBatg7GWEuIjdlolCR9HgoGBWeIURIfQOQ/duo8J9ILprFMPBG+eE
qJXSzUvFMMtkLW/i8HTVxa55dWn9Ootx1barSolnn82HXha7nIY4AEDl2Q5xVAE6NUYLc/4A0zuU
0gmMnbYJzqF5s7J6O2nsnAgi5X8iuPZeCFt302aCWwXcbY2nr24oqLS3DsdcXvd4O7ZWw7AJpGbN
2a5b3Xtnjkuip0bKSBRRiedA8KUv0cn1NJDvZrb5HPMBZLSxVjUDk1j5Cm8pyOmrRLeNZXQ2aMJp
k4SyV2lKXENVP1PieyLgkhxTvea2ag7z/j3qWELqjJ+7jkoh8XEn1GBl8MFM3+P4wzbzEEsf5Qc5
yN0u/P0NIoP/mJOgfoJBQFAtC/bcOKVISQtyg4QOTZebDRlJ0hXrQH1bbb8eMyZjUKnG6In3/6J2
1Rml+FsTPfQJJQg6Rrwfdz49i60Pd2TfbMzYvsF7XYsA253tY06nXh9zlq4oMipOx9YXaEPYlurx
2yx7aslpth1/PYji5EfZ3WyfjP1bAeEx513WV9oeCe3KnUA9yY+M3ArKINSHYnoMO14HU38Azfeq
UQpFpAjpButM6WxKPd1mnsBSXt8PEOY4U8o5xDMsGZPULLiMgJmdPM4qaRl8DlAE7I7eJihvLpiM
bgTWY9xyjAF4FPZbAIQrb2i/gqx6mEsrDcHJMvDbfYn/xhMt6vBCLVDdr3TdPgyY/zNQACI66sh1
G/LQeblw3wBMFOQPUsavVHeEoUO0SggqAd1hcMwtxEGQUXLX3KeltbXQM9NjVm31KxAMRk19jHXt
oaYXGP2zyq4uJNdBJh/FlG3M7yG4mnVDvHd7yTJYh9iTMJL2PHFwNdjZoAvTx720xL1JRjZ7tlON
uSKpS4hi+sLwo4bKO99n/Y5D6+qQAtxIGtoWAOnwYEzgEeLO/QloYsP2xbYq3pXxBjbUEz6KXYhQ
oqk3A4NRiybS9r6FWcB7YnMp7pnpZR5ZA3rxFPXjrv/KDWfrYADChru3dY9LHY+72gYT6VRvrccs
ZmJb8zzInUdPkprlMdByaBzGJqxu0eC+RGN+Lg1vYc6fD1xk0z1Y7vNM0h+06erMTpl5p8Pj4TLf
YmuSieYqXKKq3Ncg35rTTzKmm45thR0AYYjSn6jNHg1ufoG7gQePUn0vydVGO7QIQNzEY70l2AgN
dXvQSAFtG/EFU/UOoFIjggcRYwgz+4PWoqEBg6l14a4zEdV2yaVJ7J3GMlohW8UAciZuBlgOqly2
3hHXp9wYgXgMegBEVrftTCKPIyxBZoIsP1hq2V3aMjOskw0WJPZc8BEOGoeA8aP6GS+xMGjNbeGv
Y1JTk5NrOLu4gFCER8Xxg0ev97Z1V1664sutmGQFPPq0ByW8nS7e68y/FBWt0dw3RXkF3kw32q7t
GiaKphFhMF5TLXrtpmvFoD7Xf6r2KQ5seDXxrEPgnbrVg+LQmKQaBQUahQGBLOc1el4ZF7uMviQu
1LfKqKwpfrx0elETsXDyx6o2gK+3STihDnu2iH70dBTLnwg0AAj5d1PSgnv2vyPoJ3n1lqWfIds3
7MkBesQuzK4BfNIjE/pdo9JlVKK739BIZXigw+K5127ApQCssq5BfaSrN2ecGy61tj9F3GxboD8S
XZkiucwK+d7aOyXfe0mNjvERgw/0cLyPGaPOlHkoc2x2fhxFl3xi6CvGBcq91GwYbr/HJmy99F3P
8ZVGzot0IGmOr5X/U2faqqFx9pudV3/GxbAVLUW1lPdUqRqLJjjce8d+QahFlCdrfg8NMWVvTux9
dZuc5F7YD70rPoR9lwzETKB6UmQ0hM5vnFknSDUL3JVFqT4yZLJ6S7xiIYAJA9YW/WLkJeVPvzrH
/JCQX4x2B2gP5fa2NH/HQOA6FXMCJnvqJyN/BFgJxU+ghPXBM7KsBe0Ikwh5IUHv9KFw11CfR5t5
Pd/hBPHKy2xzszVtbfAyC9AuJ2m2cUd4dHX0EejQ6NP+PlVkmToIi1hACIJOe1YKI/Y6+6HOON3c
OyOxbrNvKSuRpLJzH0BCkHdJJlK5AwNzGH78AlBlC3gjHOqVwpJAnstKIqNbsIyEO2NukHLtYyUZ
9fVfZKowhirwIldejLIQRDlEwV3UnaW5r55YtAgK0GTX3fhJ/Ukeh8uAK9iJ7sLkhhAc+akoLcYx
z35wjTpAeN+SiZvaMLPtvcegu07TlnzlMMDvtnLevXyGcb3lCPPair2nXq4FaVz6AXrh3uBNY//q
g7cx2a+bEPxrTix3PHVau7RBLHc199Y1IApYmd6DnTGQGuIT28uxio6l6W3B7x3dmnmS9Y0cgJsH
/b1HeSCMRVcxlKztG88U9XHHcxVsSRdgQFNfze43ExLVxtnkTIOJRe9hPAVa0C366kqkQqPqo8OB
Xg5YZfulLq5NUGyGRlzcY9Q82UA8Yv1JMdccU2ePVp8EToCLqyglBm84VqwcU1ai7qXhuw/kmUkj
FVsr0OtrPrynBPb2YlAXZBLZSoAqs9vKWzR9dOzGSj+EQRvx+dClZMjxoHdRtTsIEkYynyUKlm4c
m2fFT4K3lvE8ZCgi4jtGQ3CC0HHEUarvtD57dDy0w7IMyeyrsuukanlDVbfypwr2BpabtRUV3lrF
GsBC0zVZyTIfqTVoVzEu8ZWLpAD9ylJ42dqrUXCniYXfHzbWCHjrSZJiM7UNAHDeCLXr6IdBU5fW
Bj82QGnjlS3MkMDa8qNBecfmPX3VNX/a1NYetg5RfIHxy07oo22z6JxBpeaFrw4SPPrJh6TI8s6j
awS4jrrhEAL4Ojbg05CIF8U5EFZKDkWdsNahzTX8Tr1YZgcLEC7R9o+/rR2QY6FXoAyd/xRvALFh
o3FPdkP6iK7dprKvEc98RTlaACLdSRDqDZukNxNNtMh4fizmYNYc2eE02S2mT9nji5HuIdAK++rG
0LiaZoo2mUXijmnn2mpqJnebj2TAjZlrHRkBf4fmCD3OcN81Uhoor3p3LQ0pjnURAEGMJ7UsSaOA
L6ZFsFBK67OvEnlsWC0dPVKyM0CZm7qV6aqdQyth1eDyhNaE+8sbdlVBFzHqU73rR3Z5g0fequek
d94wlnxTC0apq/xNZ4Hkb0sUKTrqRm+GAnRdUaK6reKjXUcFTofCYfJiiEPStoJfsLtVBulAaU2c
UQDgMZhnc9IFrZo0o35QSWbvKnB0JFPaRwfvwthCTs4d65gik+U2rO/KLMgx++KfpB4FPUNSGNBh
99BUTL99OYTUHrq5TQMVnoLwYvWTRlb9c+jaxQkEo96GqGYMo8XfypxMy4BiO1rI3MGfkL61ZbnP
1A6aHG4gzEYbM6vfvbADr8qBa0dgI00VVgTncWNLdpF3U3vjwllHWS0Hkn72EzcwhE6I+rrL4BnV
U5Jk1tmSv/BNeInlxRsy8wkFjLirgW9SAio2e63u7iaHYwhz0HnCtDMJUqj9r0EWcDAbesmg6EkF
jHmVF/l7iNTqXAl/p00VsZ92/tOPTOTRa0MM8sNjPYiD7WDys/0yX0e6uc5gr65pVRmriSTeNml3
4Gh7aCDiCB9mRiBZnQVdHBxZ7MG8AYPjGf5zO+a4OeOWvpaYmkXbjh6qqO3kt/6uEVTsuXksJwu2
Pa43NvEWKqzUpzIYEEKA6xumeJYVQjUIqmQf4JHB9tWf8UljeKJnKPdVwhzMzOZxe4jZsHcwdiSe
xCLCJn7MyZkC6yTl6GN9uRLqmu8cHfxO6rw1M8XbnS2M5lQ+WqKcUTqdsR3K+sk1MLORqX6F7sfa
IB8knOPMPFnZUw0de9/ZCDcZMG7zhPFaDn6xzMHoKfOctHLcFRYTJKODFAsHntwETlESLnhXpSb7
VwEgdZqoiuwWSMQA4BSa6YbdGzjUMRiY2mnIQEO05CWqTLJLqxebgmYnA4sQVYywYUuzF6fhHOrB
6lYN+UVPZhEMr2QZkBjp9Hp77YK6uyIr/jKrKN5PoDlUpp/TCo5L2o0hVipUXiFHlkvyGTfDAp2W
t0wnZLx1CFfQy90vS+eNHgfa3DkqSqWUMJ3UmdOQEc0I057fDslj1abPYNvYbGKbLwmg27h6j//e
CQjvEP2LTsAtzPZYbrz2sQhleTGC8MeMzXAr8ZaiahXOqm4tgGwxgwqZAwFoQ2c3Ylx5ijEfek4/
rXSR4zYN7XtPsEQz5pFF4z2HdWWvdZOI1aRjH91JwnR2iF/TpRFrFsnJ0ypL8e+DKgs3A6kf1E4e
j2/airVMxDeJDYwLdLyEwCpClPUIUupRAoT1IbKNhvuqtw12ISDje9/GG8uobxEdyJ5VJwbpq6pl
geNlQA7NRn8yAxtXhtcPC0sO36RoQ4wLMxs1d/Y00YQlDGqhGvFZZaraiumspbRrfYFUD0oTLmxy
f4zWw4ZfQCf9g2mfteWxCIYPt3YSTOO0J5WBfDWdzaFT3n/3rcrP7Jrzc6T9DmpwD7422Nticu60
IY4Pjg3KVrTRSVQlcyDNWI/Aw8lXhuXbsYCjMsbF3Y79HhrkcWTodSoRI/ioQ/xaPgSMvvcekdpV
gcG9ANSzMD8xL5EBzT1e+v13LLQvkWsHQ4EXdmu72E/sqGO0Qiq2HpB+kAyOgtbBDGSL8R5RmXnz
yvdR6TvmeCbmT5hvaqBnawPNXkR6tcaJ1UN9rPx1OZvX1cDR1KZbzWhsYHfywGcm1x6h3cTOTYem
zC9+UaJa53BZO6zPdYPeJSBEcJXDYw57ZMFQz0wagao7BDbsixTRmhNN3kYlHmx4U+AoBxxjxHFO
TsJA+GdMYqmdH+ab/DJZYLsEgy1UaTXuv/tSGGonULQ5BXD/POblm4gTatA31ykYLROOOqkiOTOK
7JaGdw09KzmWms9CcixJ7iRAKagkrATxYg/mIc1yF7uVw1mgmi2YZloB0RIk3vsg59KCrrZyMYi0
UDYdnTY8R9vkObLZJx5awea9KRzzbObk1NQo1nynuJSuHuFWpjDjfMpXLKBS5vFKrRNRiEPqh2+W
RhitnvDmDMVsF8t1+HiscqqheQ+a5jexHCrozAQInNU7OVJZCBxIa5DrsQ6OrPbqQ6pQaWuqDtce
/b6ZBcFGGvZPoZyXqNKJE6cZ5p3vbn2J6i1JNVycrGdxkb4lldsfp8a9R4BH2GIHb9R2idElZtnb
tJ2NDxEFoFfyzxvWl2SCcnjiZDR9i/y/eABXAY0Dnwpuedet6f+C8puB0i1OZoDSoKxdm2Jdi0Vh
wlxwCmaKOFwDCKRfI+yt2VNTpUgkg7i/69qi2Qax/lgXsXXOiFQAcYMQFl62ZCTEjvEOXf4ZtLXx
5Cs2r70FALmtzU+YVNo+r3GXD5PyztMsw+5pHqxO3yWFbxwtVDoR3+NUoDxZmvz7xLWMzW7k3ESW
nD4DJUw3JcxfHGnqKkvIj1M88dEU8HT1+lN64lVFHWUNBEAS7Cv0EMwhq3LYlAb+jahBFMncAsh0
6wLJJ+GWL0RwrdXcs3XYawRiYWHyDkEEgN8IoX3R7oOepXVclandw1cexKZyrRneZpwkmhA2rc0C
agydtEMKrCgQnzWsyZ0wBBKZ2sHKHnwcrzF3D7BfDIDmVWN+QqBtSACqstONllyrsjCfKhcmWw5g
NdRFtB4pf15j+R5Yw/DG6F6QKrCSOfKzKunKQ5OhljB1/RlTwENJXXmdYpJS6R0ugPEvbH66DaXa
E2p5ktx0dFh5zU9UjM5mslEDAOYGmmc7NY+WzQ6gPndGfpos7BQj+NWlI22NXjQxUEUL5rH+ZLzD
VP0YxpeuGexzEznNitq9KPVvwmfleUTEoFmsLy2pztAj6qMFkUuzS+TWuQ30g8YgHMKz47J8tBLv
qEnx5g+o9mgymSVqsyHBexrbdB4R9tAVx/ieMQ+DTVmeHNuHiwgvDti6dyiU3HeCvgUdcrvWE06i
PjaOw9DEVzatS9Le3wrI6uhx1pMNS6+HTkXEqkDnHKKWg8PmdR7TClLx7pypQ+Eeqre+99OTN95I
JlToSOZgFIdJE+GVqyj29JVZNThnRdDtQzdZmSCx0HmdMAvA8dG6Nwzw+zFMjE3tj9+ZFNbWCY8d
KVeZySKHoPBFa9ms1bP2l3gVPC0hU6YOnW9mI9kJW5S/fHzAIfTylMJcxTvp98vYqN5716TByH1A
Z+pdd8cnzs5tTTO+s0feXX0LEs1oCH/TsxDxeQO/VO8wuPZ1Ic4VW8NsiAcY1/Y+qUbeWIh6pTs9
2FruXdOBXNVedzjAR0C8DcN8gCVEPlG1qKxCxATXCoFvsk9bd9ZGhG9Bq4yrg8CpEAHAtkobd3jX
IJQY/XPRYMoMTeAy2axzdLVh70aAdzM37XfsJL4byUAfgQiY6kizVzHmHlJq79kAAk0CFLnr+aDx
4Ke105wcv90YIT8u4QNns9Xb7dRaEWpfDwlNVIw7kfoatk6DhYlFzcetTPiaJH26jTaF/oDaHQUJ
GthFXMafCMXZ0AuPiLnUu1ZW/BBUyFQNXjKrwE6ILqgkyMABAqDuVO3W9axvfU4ujYIMfnvpncjw
dsivi1eEYk+rwSbugWnmURlN8UZm9yX2SkJVqTARAXh3uhB44feDwOTQNOBgJjKZhgpFIZPYVcjz
vEizmVwVB7+kHMEuiRApTQ7M3gE3bt/XZG0Xq9IwL8VQP0slSPcpgpttok2MFZnvFprdxhn6FxfS
fgMHtlfsU2iCyLXQ6gG7VdBv0Epj782qU92iX9Hteq9N9m8FwW2lJlztDHZWyus6sixpVYahXQxe
qa/pZ5BxRsd+bGDvBPkFKKQPZGEbjxYmFzybON2/yO7yYBnmR+4TY/M/kswCMn46tQ60e004pwJ7
Ita5VYXBaEUKMbqY8GBWbb/peUvucuRlNZT2lRoRUsKbaVbokIdlMnm7/8mTSAeqY05EAFOF1x5F
ReEAsbbAlNvob3GkNg5q6Th8y8R94SNMIY2cAEL90fPtfve/D3n9L+Jb/7sc2O1PfvlIf+p/DYud
I2e/8mKENh40RMzOf69+8jlb9Z/+Zs2t1oy39qca73/qNmn+nML63/7hX37++CqPY/Hz979+5W3W
zF9NQQv/c2brnHz6/w95XX6kn/l3+PGv/8U/Ul416fwNsaUDfco2CejT9P+X8qpJ/W+GQbqqjdPT
9aTNn/zflFfN/Jvt2vwZKljXcF3b+etf6pxl5d//qsm/mdKTjmdZms1m03H+Nymv5r9kvLquZpqu
63mGIR1pGLb1zxmvaMujKRq6ZpeWHbaeGJ9eWj4OzoBkgDjsfds7FEiY+lZukNR71Ta0ogUxCp3M
d1WJhUVoVKC+i86iDfN+RbyC2hRDemdVyBQHQlsgvA58IfbJi8RF3By2NUDZbHrNh7h5IgXIOnpg
IUdz8I7wC/BnubjP8qxjtR8Rvh4hyjEg429NjUzzLLJobQgeWHtB89JWIC19TFh/+gDv/pFx+5es
Te/Iz2jqv//VmqNt//GP999//6szXxbHsKXhuczbPM/i+v85+rYl3DwNy6DeNdK6VCaBDCH/0Uqa
krW2AekuERQwtUnIYtkzKPvjWuXoVo9zZbONw/K1G4ODkgV7Nmbx+cSGLm3yl5B+oq6T6lCEAxoK
FBDDKHF6djz30vIYKmpYxIdYuwWooc6KDIVllNbhVi9LYrobnSqLz3FhFAEFfN6HSI/Gz7Fyhw22
iVcOeDSLsoP/JTj6jb3CRjMnxcabRv1MItxGMfyI1AieQETFp2Zw1v/50unzpfnXS2fppBl7UvcM
3eKu/qdLV+W4eBQQLNNjmKa32bBGzBMkALpNPkY8/CxUbbfJ92OGCmZqUR5gz8iE/mEkIQF4WXdm
1IhJTHVPHnKSC6LqoR6RsnITL2wQmljrxmQlRDa/nwHIixyfukItsWoGtCX/+Rcin/lffh+LTDTD
xpttmdKwCFz+8++D3QzjaaAhPJ6/sz2Eu9IG1ST1PNzSEzynCnhFaiW7lMiVy3/+3hpBz//6zS2L
VoYum+ddk/MP96cIZqp1BgqC0EOAbCgvB1DO+KMes/mD/+PGGafXLsK/mQVkRephZN5RvWOO91lb
9Nn4a/MB7GnBNkKI7pyVBKVm7aT942D4x5v37t+fF+3fXyP8mIZjWx68HJesqH/+OX0ExSqb+Dm5
UPqy7wVTx5a8GKREiT8RzNu4bGzdkc+5YvmjpenDaAKl+M+Xy/i3zGoeXM80qOPgXGiOYf0fqs5j
uW5kW6JfhAjYKtT0eE9vJwiKBt67Ar7+LvQbvUlHd0sK8ohAmdyZK6Xz/78RAQ+yUHM2HnSYnczi
xutPqKJxfAJd5lJbWtwHwq4ZQ1HgYLkEYebmtxk87rQWOTSve8LwCOdWuPZVzJY4pEMASJq6G4H/
pZBHaut2juQMSeiHHDeq84hRMJfwrY3h3Riduy4Vl8EgWx/7OFN7pBlqz07ZFI0rzgDRRRcv/7W5
VlU2HNtK7PKy8wHBcc3KtCWPkWrfxJCE2JQW42aYvNQQxndJ0mGEaFKk2eXfqoKaCThcAPp6ujOI
x5HZ5J5S3fqcgG3YEcPMqaKu6hHMj7BgUpSgNPPUebM9ZIgQx1UyVvBjbEy19bz4XyBB3pWLCSkO
STcGkRueRw/3VjVF6S6g42HKmSoplTygNoSv3HQZIkm5m5Qo16r3rwOYXse1n1wR3VNRwtTOdB/I
EN07PfA9u0fsT8zqI28AgBYxFBaQezsmBlFDiZQChUyeHy8VzyoxY4awM85RxAaMsXEEXKRLrfiA
Puhsgr48p5Vb72bkXEpUYUvrwFgGAFfU6yN9hGRccEyt7MrwVqCtoF1HYA9cYOgkYvwnpM0/N3Pq
VanCh4YQBBtbstcSL07MTd6FLbZSnvMvKffRYnIfcLwGkwckMDAeKEKcXfk0BQqcrv0kAQ/tM5RI
xnSOjWDKUo414Nrx9Y3Mcu5C/BKagnFSedDyg5ZZTsHIcmx+zbr/Ys6jN8PSIOmxUNoVB8aoMWjh
herBuDu8lSYc2Fq4b3FNsTHmsSQkHiIVKSbLbm7GTDqyyw0YjqADSY+E04xxwrFeSEm/zBUpwqw6
BN0/Uv1fuVK0z1pVtIEIC3JyuDXkGvLoDtbfYfDETJ4A0qvoW7FdRjWuyM7ozDHx9+LLd3CpBab4
NIaZ1RsvMxZMa3burX5iotV8zAoLmGlwrR/G4sWj2RMn6ZbCZE7BcbZOiLQes/azn6rnsIxBalaM
6XXqPnYCUzwuVciFFT6UsAZTy3l+XQ5zcOUfyxgPgkVifJojNYAmvj+ezza6H5LI3cNEDQA6gS1V
qrFOQTR+jkNbAhdkkxaJWPWiMA9hDKFDtdPnFDsDU2IIHwCRS6JM3n3dT8Dufwb2UayTIC3rWV7H
xbJRk8cH5mmEuO6zbIcjFLxjFqLOOJg0/da7C5sx206R3BRkHvZ+ZN0o9O4uZrdk1nGIzra1sPGm
V+313Vob5RUPHqbtHJHMnlHBq1q+MfrjwUynca0QF1Z8S8UocCzl6mzqLLwivNMLIu+IfEKbVAso
EidKWXT/wP/VO0ZgGPhD7m3RcerD48L98MKS62wM9BDej6W912hiaOniE0mi8rdNQv1ksVRlEa6A
xpzfPV2+uXGX7zMj5V4h8LthIKA0EDJqfwSi5sFMbBjfuNaHtvBfOmHymqrsz6Pibj24dIj2fsuF
HDIgZt2eb6opVnit1kHAWCI1m/coGTC/2PXGzHOUuHK4Gn6DZQWGSexbxrpTcXVT8/yhSxJp9jz+
4JCByVGaDwKODp44q6ClvH8bqpHIJG2smFTsazCDfPE9OrSS5tI0PDfde1Y40SbuDHcXxBHGeoSi
hQu9dBqHy7wFVEhSpp/k6DGx2NGDnd0UbaOg1YqtBoWRzg8IqTAnKQPGOYtAMs3dwgqN9G7GcNBJ
2jYm3Gprpx1+ygBebW6a+6yUnzo/5onz3k5oZpMyS9BpPubCOD9U4UPsFI+yNF5QWom8/YYZCkBm
NHsqRWgVx5BhD6T6bROa+wLbmrwAtz3xPf5fQz8K1Qvlzqe7Y/dcZoOEMBp1W0o7dkXmEZzKvzl6
IjqU5U100Dn7jvnRaDx0BawB2/Cp9EysA7FYKlpCpE+jIZE8KSZHeE9M0hNH9spmb5nJuU3VDMnE
5S1V/S2RZbi1GJmA81le5IWnmOwG4lr0hnvupvHDNy7NrJ4ExaDvDw1l5IjLcbk3EBXgukSHdG7S
U5CNawhNfMLwJcG96/XZqynlk6yCp1wFX3VzCwEyH4JZfKbkA0FbZPfsDWiU+B/Jc9ckYShCk4a7
ie5iRnor8to/fpVRZdXlHzAQv9pOB+tpqBR6kwRoEvn9zirUr5l0SHGkz5gBURBYhilWZfrrHNDJ
2q8P9znYwAfl87ANJ2/EuDdhOa1S99Ww2XlUmN05UtHMWMHy8Y3u2RPdNQrIL5hj8F7TTuUXzlWX
kJdkt51BVNYMZPcZK8DOKOyjVXvPnYHUBZQZVy40XGOQT64zjTuVAt2YvrvKkO+zh+3P8oyDTRZ4
E9lcNOb4x0kSWPv2XNGjjKlV6Gbny+iR4oHmBlzdY5C08zDdbKrCAqmWRNireMPWjUeoF26DxiKw
miuFnNo2e7cwYR8Kf99Z5OUbBniOfQkzi/bAaH4Z8OMqL3mTFVZb1xMNjpowv5ZqMe1zutvwAHTH
csk3trAhG40LOanJoOahWBbR/Tgw8S6TzCcs2l/x2TMAYzzKT1vwo3XxittMXM7DOLsXYnafMen+
SySG4JKRZq5SbEQ9ovcmTmxKonrnyLr+rSLvsy99ipdpXd0VoS/OcFcB9urqm565bSrhPpjpqbSt
PyMiRZ0YEP0aVx4nU5fXxu9f/JHAhi+BQXrIv0S4gSCaPfmfqkwOdYqBh1LaBGGulUwL/hLNBpcK
8ekk2bG3kRaDmHmjn7ct2LOCyKhPN10BfnAGaeNX4Hpq6963WapADZqNpF2nv+WGce7Dato3PWZh
ijax+1v0dFmpdyr8qX1VSn6CmVxx4DIucWLM96U/ZPt+5Fih3V1ZJU+0G3wpHAgsZJhcHfKjDV22
0LfNn4q3Z/TsfjtXj0aIexbF6LMxsq3KtblSrn2o9Flm5qOrcTV7AXlFzws/lHZOqiGQbQbPOZPP
rMeD0zS8kqiJ5KvoHqGkIQerFB/niPKRQpbdisKH15ArwNq3ogdm7bxK03vCQWXq+GFUf+CN3gi8
ALDsJdOBeUH5WCtade/RsO8i3/5MRvVBLOC5JDyl+l/LDUByOCNbFpG92Yxr7DLmzzyX3B4c7o0F
Lr22cHeatJcw0b6ChJ4QWsa2zRD8GXnzbfbdRxo5xCCXPWKKupOVoJ53EV4PDwp3IKYzDJx65erx
ZlhM+cZ6mNZgFP7Is9yRT/sN5jvDGu/yov9HfCjYGL3hI9on5srTS9nYiAfQof5oAzatVjTiFS9d
0q5bt0AiL7Nv7vyT7z3A3jK4aJDkTxFTa9JcQFeWm49S57JZ2ZZhHoMQC2Xq7ZVJUhzqIUmjQcRL
kRXzgjldhjrlZoQJZ4ONTKrmsbNo1fLS/qkG2pcY9s8MRDnzxpMS/QtmhXc9MxKeAw/OlkWipdXW
zlts/oOvjH0a6nuPUKpZYWvPXZ+wj2Gd+xJTBLv1LQ7VvaVyWrNzPBdx5t1HwXwetLxM9fQvMJ1t
rM2nzB3/mdI6DTM9QUrpU51TtGMI72RxBV4BRXdWWTSMm3jKOOJo6E2Wacp11nPOJCrU5UChe3WR
jn+1EmpmVMDyULKN8g78cSbVREpqsmzuvSFSvBoGbPsivfQKXwnwhruQzjCsQPKDijgfkqxP1VzM
ULu0ST52BrXxEximcLBfehdkXGuSXLLDzuAwPjxVQBeRdEFLiKUDLmqL5zbrSpJEVvvYu+NVtSj8
WrR0MXcR1wkI4XVnM9dtneigRjowmWaNWbrzwfvyaSVNTR0llkuDeQxNCAgPYE6lvrNwhNz9M2GL
GZpB4bVKfqvU5Jo0CngSZIxcUvqreli8e9TYeHZ3rjNk6kll4KuXobIQq5htr026lBAYQdkxtM8l
jZ8sYliP+DVGejJfD2SmZm/eRiBtqa1kO1/67LxA7NwxpSLAwRjLc0/+pN3lrvyjC/scDCkTeZ0l
jEmMR7OqZgxY3sUJ+6cprN/SKrolrK9g6vy7Thbv9vTsNgRl/aw7UXVMa22Z/EBTTEXyUwcDIXsv
AuVaxfY6Lbu973mYI/v+qqysPSnPJW85ZBeKEBh3EM7kT59c1z2pEPNomd1CBZGsmVOLI11CiHqe
/5V8AXTT/TSaT2EPQ3W2xjNLI7wieHcG/KE1AztadT3/2pOSX49m+trFxIJxMGHRoxsOs/1wnMZx
2kk7uff1/IZH119lk1ltxuER1/J8n9M/xgCsUfE6lGF1KtKK/YZp2kCFR+1I5gPdtPI7j+PyABGM
5Wum4t0uO3ohen0z6tI4DROneFcQBI6B7oGrjcdNXmRnzBk/STC55BnTo3DCPaXmF6qtXzzg0al6
csB+rcPkKhlE0HMxHFnz+IUI8XQoGBub8mS1LLXOCB48eQyknHcUbm0z27OeHIMUApVb2CUX7SFu
a6JCha0f3RnrETHrmSDnXtn/YfG89ogxB+kv06QLcdGrkHWlISa6i3NRnS3ZkpJWDRgg1ygOFTXw
93oBADdhgLkLbxd+urEaDRg+QmxiH+AaU6b7dFxEhZn8cZ4yzpjpXwV7Qr4k0adA5vPBiORXOJol
5S7cs1ZDqvfEehLovHjHHbbpy+J+73tH0K3J4bgeSDv5NBE2GetmanXAsq3mmuMCPkR9fmUsSXYv
onQ6D9LHfMDK2uBDZCsOnWY+SYQFbr5wNSpzAET3XqooeMhzwqx9nIynmf5ZtwluCLd4sxzoPilK
KMQDkCr2IElsmRfTX1S2jk68ybvajtDrPqbqvpDjoR+5/LOigApF5NjiC9kh1DA2Gpce48nClsH6
p9mAeqRByl2De5sOd24z1h6tfGKO7q9zIz4aOT8yLwZrGCYBOHrEZAXRyHAbpqUy2ORkvBt48zgN
9pPW30x6AQ+DsZz8xN8A2QPX3WSyYy8se3xTDYjw+c9txKWJ2xxLS87fLlsKCTMHxxVg5tBZMu6F
8Wmb9QOKdLyKKgKbeZtowuILqysKn4lljeXUchOMUGYpAkApg9JhP9n5EOziPj9WfdOgNi8Opbp6
iWxZ7JuaOoSgyp8k5WbsMsFngxg++rZ/srHw1m38wRuJoy4QPYhnu0Aja/BwGcOBDp+XhpJcYjzQ
ANF5njsgGtxkWE07lLIlMVNjnl21FQENVxrNViTYpHI4aCsWe46xCMUrXbu7FtAhl7nU2VI6+6oG
FwYnPS2rrgCiF/WMMyJjfJqhe+Veeo3hVlDOwvGK6xrbiUM2Mc1OJBvhazgYrKoUsS+TBCzH+q4o
DAzsy97rt+Y+KAMLN3x2S5vfHD8nCGQKtTCnt5OFWB/fJy3qTThKuBtz9eUAneDpyJLxOKvipGMy
i7PpsPwadc8pIjc3USM+ImduoOWkRB0q4pwlXAaJNhNx6aEnzTVAI9fdsceHu2pTf2vzMFwSGtQp
ESPO20aQxCjShMgVXIY6yPedy7mT2qCTjHODn/VHrdJ0XZqSGeupr8iLFdiHcPIH2BtuqoeGmdkc
eO1m/uo7OHZ1jrlEayakLLMr7crnXBsbWDRfMRz7LYMD8AMOlqXCHpi22sUfTg1CiQNMcG5CG8Qy
Yhi5+q5pIVx5kSB07NMCpAG8TbDAE/04WA1IHZO27HF6jWaHReIxn4AtDYbtbcI6PlK1CnfatF+s
zmX0PrnfuWnDOmndrQ0W2yvPeFfvw0lfR4emHiLQCYaH/AAjEwwAp7ytb6hbLaYnojndniH0yTGx
BJU2Shz7rwnblixFpjZjFJ54e2+RVcsLdM1/PqhXkyAmRjI+n/DYqRSHDArhKAUcceFEXASxMri3
dLKPLoVhaKo04UWYDRZCRTxa0bbO8+9syNWO1E61dF24O8VZAh/OrsiXIyzxnEy0sGPl1SD2JuLu
eS7QV+nOY/s7BJHPAbtiGykqRGEs9TuvHKqNTSyj0uN+qh+6yDORJXgGK8N+JiP6ZNfuHRbY324i
cjoY/LL1GJjEpyx6jzdpY1MqSlGE1ctn102Rg3N5mMcIMlr7ry29HTGtdxl5wcG0cU1zP+6SDGF4
pBUKEZhgqiDkOOEFqGf/xU1SIg2aUCeYq9vs8GMmi6fuhin5N0rE11Yo92ADzOGLTh+pxus1uA3y
Wf6QwRPXKEHErrKzpqtOmEteV2KnjkhwBnxV2g9AdgRUi2kcncZMPgWD6LPngGnnS9z8fGFZNdj+
ac9BlSoOBowIDk/g8riSrYTBTSlVfHW1+MHaCAyN35kfPDseY84gZIVBlTv4TpodIELd7BQCv0WR
mgOGE5JtEu4toGxONx1bpy03dcg2Y0CYztCKVqWQHANlIh/AFF1Lz51v89SPq7bmdplnwBA0D+sa
PsHjMBr5VtYQ1do2pAE9czif4Emfx+wrBDC89rrgggpA5WLpPubCe7G5tW05aKDr44h3CiU3IjwZ
5XIeFT5L+lRxEmklRxhItGMjuCXEwZ4mL3RTrnjrkVkVjbX2icXxsbBIrArnd7LSG1VLF0MDSIBf
gM3zwZlLTCrz8NQVZKR72hBWVp1+T+FpzOOzd4h7i4NYYmy7KLkJ6M8oC7TPWVPPjbKtHnv7XC1X
+XnBOMyCp7OH1bxuOdQqvqWV7Lr0gnyFRyQpRuYgWd4RY56phrfdH+EB0ehavqZHcIyAi7vxoIFO
Fj0MYfytJJC01L9ACj64PlVziqvdrFAuTO44JC1gowaUFwU9cE3YAaGX/Qo7WKms/I05mRHmxvSC
K71xH/22wqEWWZjzTMw+3kkl3cNQNta6ajnWWILIU4/L3neKfZVD1sTExv3QfCjtaTjqWWCu8pOZ
RmlgTs5cHdsFRSwaIqc8A1YwPRpNDAWW0gOqNXp9qHkip3HYNzH13iPDxU1PPpuhySEEyOb0PjmB
GE68d7CVYZ5pwpL1QnuHxR175kvp1cCDMc1snYDOk5C65KSxMswqT6GLqGQsRTcGCWS/SJKtzfRi
Zk5IFxA4Kkq0WrDtoC6WjAGPbpoQchLNgxNzrbHtajraxSOyLbOFtB62mqdpwIjKzIEnHx+toGsR
UNaQ9M8NKDUQvpR8orKHHHO9Q62zeCem5GGaZ2/TpOLBiuVv09l3pU9PRjyKj6TRW6cbh4PjjJj0
wMRSvLPqyP5sTEZbVi0eAzd+CwTilPbPsxqSs26wXiVdf5xEZR98TRl5COCvRWOPS6O9tSbYrrJu
N3FglRu/IX9sm/mw5kzfN9CKWMgAo0xVtzNAbjAfUCVXZTRNWVBTJYf8DGWEsxWYCw9RBDWLGZmG
IprX9UsGwUQlP17qq80wOhXB7oFUipGZTO1yUqYmn2EYY2O9cJOCaQJCGxTR8cB84XNQyfTkJdiZ
/AqPdKa3TYWhPGvss0g5lzTN9OqY6o6HHIJQw9osBPianvrEiHq5FekK6ht5cdYZHcurAeco24Oo
pDpUCxnBZRUMohm0F1VyuFLNIx6x3WAFUIm15Gjl8gTnOfYnzG2+su+BUfxyCpmI6qUKsFIxMRuk
ecjw7X7Tpxx+LQHAX/MXXkH+5HQzkD+BmoY49exwldnE3BScOhu3Mj/EjLR26Wje9dZr0TB6iRmH
rwsy8XOQ9CdFia9buwguPAhSFO8d7UlWscuo1ngr0v6+6vM/rRvzrVt49zoIX+eyBv67uBp5PvYg
IetTllpPtiL4W0Cz1s9Y7xSxZXEixW+eTNRv6Y6YrvvwubRgo/b1L0dhl8LGbS3d8j52GIAZSws4
ug8qfz8hcozOKedns5ncXGzlFL0TC4A9bBgHc0QJ6Dx4DiMt0Qdz9jMENX3MK2QQMOokUGu8+txf
CPL7L41zdIJ+WI/Rkw8OcjekpeQzZ3ttjU9YHTaFah9aVMuY6jqOeB52BFQCajoeBC56aTPzszqJ
Mpl7dMbOehfTRxppCfyCI/QkvXEXWTbKq8/DDIvYrbgVNyZ1ZvPN00278yFvXsKFMmHW6K/BwgEq
kTvz5B57cbBtrL1DKdkrWhLWd1y+MXWt68495Ca4YWVMxIAT+4ueputUZu/Cad+GoeX0SjBQCriV
diXonuGQtw6ynGR/yfed6r5egFaQyznR2QE73tg31+Deq/hAURxth6x4GdMSamX+7EV9sK/j+omY
A51TNQXPgGC3ea+es3bEQ5l05xn0Mu8cL0o5AgHqxLmDCFSZ7CCWRY541IQGmVd9Fjls9MRAsylM
9NthKj+M6ENluKxdes6zNOG9lVFCEqG4KhV6e9DnjNE8e+ZIlGFEMqJ3v5q/yw5dS+dcwHwWrcp6
zVUPCjk2IKy9jz1MNXtsoCOGF7tozd3MIWRV4hrmbG2cBxsoOKORDeC3cLlZxyPHYtvUuxwBnmSO
jbHAnwWM3jk7dMFT5Vt/iJ3VSU34m9Gbi8q9Bs68J7ngrCxMuBsXEsboDs41yt/JRp3w/FmbbO6C
/TCjEA7OP5ua9SC2kTmY9kACGw9xphpGqKFNvYQiMcb0O7HVh2j9fx6hobbt3lwEEpOUOqwQUkYJ
/IHS0q9q8RNWJjdTLGYAlOMzDDh7ohYoGpo3N2cVy4ZrSbQb2AytPTF2O7T0eTjoFtnN6Hlm+xkG
98yUeS9sgJai7CmjAh4wieESirG8piACKnOiEoFNnvOtQSEM6CYw6HP3CDfo1A1i4kF30cC88tEN
RgHBL3V3wk/f4TMR4w279KC6x24c033PwQ04mvFUS2NtTaTUPYvu56XEMtIhr0+uvW09MQ3rB31n
OXm3Dcx3lQ40SRHRX+pAwnXTOB+pnfj4dTPBnLblfpnghIjwdMsAxmDN8c5BMIki5zRDGF/1Nl0v
hZGQ36+Y/m9dJmRndDviEeorHyUre0UNimsQ/HPRmHWQ+xvZ4h+1y4KmNoop3bTO12FAeiWX8QnN
tttVFgkxF6s4jdHQfnVo/kaIJmty00D0IK1jJqg/dHBrpuSjGv1za7aP0kc9tmuMJyNg7KEhExH1
lAF7wlqXAcxpbl/oZfW4dWKwZIniP2cLCrnuv2aT31hydujDKNlYCtxH6NKdR+wsitBHLTGAdiGX
Vxn6QQhs5LMYmI7jaOYpICQhIRfAyt84Q9FgNPbfSO4gorh2mz2EKL1c2ZwLvbOx2zwUafQmIgq7
MH1TPwBCM39O/PI9ChYS8Y7q6g0lICytdqqY9hlsoRjPGWWZLzmDdWoVfRDS0U3pwsRRW0IPStuz
wvpKyOELDOUAXHgCMyemRwjzex14DzrmU+gtMxBifdFrAq+m0o+Rfol9wihiUgyv2X6psbVBjPGi
rQXeA1WOMMikfu1shuz+kHNISANoemTEctR2IETtJqo45ZkmD2TpRF9z8dPSC7sZO5762OdkrALS
YMTvWoPfFlNYFBrAoWROAqopnusCZIRI+bhNDADStYODxwmhFRZgAw93SplAkmkwXtEZQ8WqMbwS
LoXtPQbeJnDr2xwzoCXleQdHL8Ckzm2C0q1VW7TuMTbcrTc1+0ktu19tvoWk/riEKGppsmSb2BRh
+0Nn7K3Auscr+BskIA3wil3CmGjiMFo/npIMQ3JACkFEBCAIEJbmifokR98bfvmQdhC4yooBHReN
XQtlLQJckZRUvaBg/ku9kDclkq8zR15n0P3BZC7D2ZFMQZU5w8aKzX+l2e+tHLaqDxccExQXegwa
ldkl9D4lO2kqfSSXxpZY+LvCZd9p7LYj0j59lhTWOubYX3IkvTJkZuMgMPbdj9nrYFPpmb/XGVBj
t9SBcZLb6rm6QFVkGaZJgStKRvPyfSsoLYl9o9yUpnny/nM4lRGgz4l4bABs2PLqz5xmZr/gZBR7
+tB3hCbdpITOS0GTrRFoQ3dk5MDTlIZMTyIKD4pCXA3R0buXfk4JS0ZDEnldJ5JMVu9vGmk+GG5y
yQwEIprhIoKJTHYxjXL3aQge9L8OOVcy0MXWEo69CyVwAEv2TLwIGRsuzzmnh6mnb7gqsmtWNOrc
xtVBp+Pe1Kg+Dk6Xs4MPTVNBMaUOuAnf8vhpD09KDAZ39JyiyPlGj4NJV2pxLzCcbSVQZ8VAadc6
6i9jBjzE1i+vIVQizUyf9q5zFaKkd2oP1qhdrAAfoc8WWufZNsvC14JbhsB3vjZnSn0mbgden3z7
YSUYCbOjFBIkBJ0165Hnl1zvxE4Gi6ZMaipIJs6b7XfGcw+LBaiUEmF0mL0nXApU9lIMCCYd7YKq
N5wcn5Je5j07EoZ2v0BREeGn08EbZkdECRy2tc/MuQWKYk40e/hRT2nFDJCvm1Xw4OD7GBeiVbB0
27V8HwAZXmKBgcmGV1YthYTCqLZBWKB58tLx7FHYORXwTslzzgFtsJWQDLXIVOBTpMGVu8WH1Uaf
Zpr/zMHYHtrmwS+KWzOCUSvajPN96xxBZzw3uSRDDDRspaLcO6ZwG7W2/oqJsqBCYP5FbZUWLtsg
mvAFN527Gq28uRQDX0dx6m/TSmzo58P40ZV3aGXtSvZKQZ4wHAadk7swS4fxmeP7lYGCs/rgELuU
clt7pekGNJL6cdL5JqXpBVokffYInjxwgjAbC28Rp9yjQ7BY/Ny2LXUWtBegVPAXtp4a2FSNjw+q
p5BnG3BOnOVg7dPjmMUv7PeHrrWda2Iy0ytZFiRZF5eT0sHoJpBU/nCqKjp1nBY6ftfKT7JEE6nk
ZcNxvwf4e+BgIrB87ZFR91cw6fTkz+GHk9U5FYzyEhfpgbMYavhcvFYZ9gBuBdtocnC6Cv0+InLg
ic6/w447ahoX46YYvzoJ15PLFHc/ZKltjoUzbI8JZECOBA2TU7wtq9YOvw6m5344EjZKKpM7ZGjG
2UMHsA98B6MaevLc5Hvxh8Pod8j+EgNfvCYQ2oAtpTGElarkBKRyxYEyYeoAsYThgI8VIic8Tz/d
uqnSgY+3oPaK7Iur5tFLouDQLATCAVJOIjA5ORPuBqYFqD2klsL2QY/gNlWIM8w1+pR4dPAEgm3L
pJuCzXmEp8CXdcfsiZOcfwW97fiJQ+OddeL0/hEk9OyMHnsKy0h/4qIIBaNEXfvL3DJeF6b5IGh9
RLpUH4w8NxIG0pOTq6OZNo9x0zDwkfVbO1Oni6J3dJuKvX/YMgYFyjTELhUleoMBZQ9H38ErrMnh
+fG18AHc8fdztUIq6LrlUOP6lcaAALE18pt0Pdb5bzxMX0qVR8YAWLNl/adAIM0l3WntkqATZrBJ
nPRdBgbWBTzzTL1Yz3+RWp+aMfjCE3LNC6fd44TGlzfNr7EOpn1lkbgyrZPIc3xOOW42Ccwskl6w
swOuKrEbvUgovNqpYPbODTGn+NV06fPIFRH50jHuZoD8xfhhi/nsVvkbHOGL1iVqQIRQ43g/zA3x
q1f7RpIqbk1um5mIFko1G60vvFf/0La9y3vR3Gi9YPSSv2ZUJ+xKLqI8VgCbbBuaUmvtmnQpE82R
FEuWAjeHFD+01sHHn7bRcbcfJzw9ped9T254QcLUB1gNKGFe3G9d9twWcnXta5vuevVeFd7Sy5Jn
r5CEArjPuz4G7A1Lkz5dDgNc9AB8Bf6a/gTmIL5iYJpg6TP4td75otACY1lZf1rxP+2y3kYpKtxc
Q3rJnW0U8QeHWK5mpY2bSFCahvalI9gBWxLUj8yoI59b3lU/jTe57b90Idkjk8phl9EdaykDjwjr
V2u9UsnrwNhbUBgrTYQf2e1tjO1i20/M80g47HiNExEdKRxdlgiuQQSgaXrh7lEx+Yg9bqDE0PJt
TabZMdNdD3b8ENFKKkS17WsbUlHQoszR1xwn8gzYArZ8ah+9L3uSJq4k1tJRx1+TRNKtDc1k1Y7x
5WCrCTyukRU1gkkGCCYdFsN0tEdW8wi8AKDhf2IfsjdJg/MDjHGdGclpcKq7nrmhr6LoktPsWWdR
fE6sBt65kR1GRmSVOYLMyutiW1XBL+k3WsVxfyqvSXZzhdprjvTTB4xgVoNZwBY0JirOg+xurtj0
hWJkF5bcRCRYetvkZNoKRlsFXoQiwoxkXBFRhrOV+YjiPlP3mNkotq6Z/YljHxZjxI3iZIfZt03d
Od3G86KBBcegQIGTs/mlc7KQg0VPehh+mE5nbXy+200n4vCQeZo7Bn2y9mgqTj1cNNyD4dEB7yxQ
WyVZ7wPEQLeOHxszOgycGPDSGkyTevE1Of0rvr6zMz47DTBr3xvxRrqY3UWSk4nZ+aRvcG7AW8Au
emoVfb+yX7KdPnJT6UK8NKf8zcRNv2HUBxczcE6s0fivQF5A3fb5lA2YPjxV2MQQBoM5HralAX4d
4yWLkxs+ASgo1wGbXJwNigAxTuXapAwmazmDjag0eLwoBbXDP+rV/i84omp9p4kQ3WUuXAQD29mW
cT31AAEMVjqZkzMFKqUd7Q3Tsx+6a5j3dDTHf9nslbeRvK832M9GSaNqovtlCYTcVsQ2WdTyWEUK
PDdg/WvjVM91LIFejXZN92jJ5TrtvOeemLtKT/yY37yZjSn08T7ZDgy7iOtnH8FmWH7vfxGXgIHm
2Y7wMQ0uczSIkjWGJfhgaXlkKkJlOXsAoc1hDZIOL0WEY6ADw97iCK+1Ho+DCh8jnr2Lr/s9WVLj
aHQ0Ay4ZJZfm5BWebfNMhylp3O7RHHiSlziWxNoA0CdKSBj7LEhRe2ys6SfkJnEyRm5Oriy2TYEx
yihcufsvr6UjNhNlh29i0b7jXrtbSlOJJ6WoWniSOZRPsr0Q8N/0BBQ1OzHG8+Jahs/8KXcfYXjk
jJPMT4B1ru8pIZX/kXceO9Ij63Z9FeHOeUATdANpkN5VZlVWZrkJUZY2yKA3T6/F1oHMBTTQWMDF
Bfr0bzqzyIjP7L32uYuSnC0IaOamiZNZEsbHDhm3DuEWYXjypGfxVbbxsGXWyaKS2SPSPUqZWgbi
hLYtX+qsCIpx8OA6gG+EEECRFLWPRmPcfUeQBSKzrTYcrQEvNwHOZLb2hPfWRjUtTVHnm6GT5Yr9
Pfjf7s3gxXlEXWlv6j75HjwCyyHzPmfp9KHRfx1xRux1mTynRQBBKEntp1hOclU22aOqmnir3EYd
0gBshx7rZ9dmMlIIJbahHu5Jbsz2ZR74LD/F3sYIfw6IN2y11qS8I1mFnoRYDDwT//jecoFCg1/+
kGfeym9gLPvVFBKxYaJnJPG64QxSpnEqcj62U9n5Xnr9BmwDqTatUa4gkSVA/UrrmJs66tzC3+b6
jPtCpFGwNoTbO6EfyrVNNMfpkshNmgKbEb48/3GU1efA4L/3GfpVOj8PCp5G1BPRtjZvat2suI+s
s9E0OzvWnYNmY1O1+FM2+sA83fBdCiDQomlkE0OBuGQRQ6bcaElQIyJmHExDGR5tloSLorF+p7Ij
5yrvi709e/5Gm5VaY4p9OZDlbZEbtR79AWC/jY43zthxlhyfddeCuRwRAfP60vrZ65zc6DVkE3PZ
zv9utBW0yrj7+MfT5c/+RC0JD/XEDZOIILwCi9oisYsJ5EpmZDuiGLds1T7RHzkvEcXYnL6FUWMh
MOzvf/7goWJ4QkT4sC0MsDgNFrZFkPvANHMuyabPvlOHUnJMuCKlQgAmp37OFuONiAXgc8sadhnG
ywU59QUrVXAW9OOtNjmnghTxLmb7aDA12qO4dBfKIXzRVsaBLFKM4bM9ckoUGrkx5Sgho2NPluCa
Wce1S6iby/gT62J6tc1ipQ20m2GA2b4uq+Exd70TVzmaX1Fd/YJt/z8WxoDVMoPIcFdVnMdeIzfD
7M0MSK87Shhwlb4eB5CIhpkU5Gqok849DGaj7I4SvgdDOB93YWjvDPTJiWRfBleG/zkexhPOZBAM
MRvMLL0ShCGXNlnYs1honOFRxlkwHy1Csz07Let78M9nRr1rwlLdJ57jQzhP8cYOidUA9xqfdvIz
gd5eyfnpmvxaQJeCJqwp2e7dzP9s4HjKRI/PoQFESSfMGe+QtfnnYZxx2kYXmesfjYfu2LbFdixg
jNmDf7V7Bjpu/FIkDg/IjDTWipI7Nmsf3do2T+AQ2BUjjdF6JIh92NuHrC+PccL6EVEaeaw+T0hQ
a/2uIvmXtmi4xBYqi8aTYkNS0M0a668iBQ/bB+/kMv3bEPdvS/S/jXl4pP+TZfp//8f/9v+jYduw
cZ3+3x3bD0X2U3T/h2H7n9/xizPgv/6Hpf+LOYwrdMP2dM/gHv2P/9L/zv/GdP7lGBAYsF2bnm3Y
zv9ybAvvX8LXcWTbqPAEg03xPx3bwv6XcDzT8S0xu62xgP+/OLYN/lv+kyVVtw2gb1SEeMSFh2jo
P7ktp36gmS9hE1p9Hx7TxNJWJnX7EgaupGNWwyq3EkxBRoU7EJEP4iYQ2YPCxdeUEO6tBp4/gCAD
fMkchTWw4zOlzZonnpoDqlMAHhBq+USgWdz+6us67NqeS8LS2gcnwv3kejUICBZawdgQAG26jwjX
MMXE41bHgwCWsXmo3nzXZRjMENcB7M6cU7J4RHnBjGVFxQj2uxv2WlCXB912Nybg5G0VzhNY13vV
ngH9g8ZKXfLDBQahsmNHORDoY5lIILOIUDR+TuCmCOkY0nLfoJV1uqk9M+n7FTbXlxZgmDTynyIz
YLGiMKS9f0hdtv3l0L+rctqFZIE7U3NzGv/JMZqXGBiEATJvR+sNCS44K0ivfJ8ENDEeI/cjvid5
7Wza7BkZ2kg8nI+9TXi70FQbrkImH3PYRlYBD0qNGROOZmQhKvGYteHF9GokJQ6LeQ0Eb17Mu5r8
rY6Kdy9RBPnAy49cI1+BQ8zWrd69dZQOm7zn1Ayz6WD5zgZw87S2B5TjRkdadWsecvdXeGvYoNFa
hGibqMDI9nyRCUrvyCQixI8FYq2eHI1Ov7WqRPCCN5XsP0brkkN+yKsfIwieBy3/sywcW0Ux0oE2
n2M9/hAo265b2raAFq4KBhtHjEekRd1Re7J8ZTt3KPJ+BJKCDboqWKPgYfd9ZjAAEsn7apDxJUDs
EECskFguO2vIlgz3aVQHfKo6i/nStjZwhJitA59aMKSeCNfYT/iugQA4D5kFRQXDBfYevZNbvMz7
NpmsfTRid0wMkeCWl8muoERdwKSy1zXY6gU7G3RezEFp77Uaj98Unl1FVobv7ZoGoC10RH/hee6j
UwJgaab0vbOm6ZC58GEFynvbZB6l8bFYVOSbWPNex5EwP7wzy8Zg5wMJ2VpF2D+X8AtHjCq2WmOE
IyjNJq2+sTH4JJjgiTpu7tUJG/5R0ejvU4epfps0r/00fCcMGi5S4rGRgjn3MJnJUZ+yijVZ+yGS
czkNySepFlRCLHKl5gOAz8HaRmbubmLAbZXfVm+ykW+TUS5L3SAMsEB1yM7ztZLB68QlvCInvVrl
enSQTyWpHgcRoSlhGDRdFdT20MNpKnryGWSnJ2erM58K9OpuIK9G37+YtEXcZqQrm7NUsHGLTRrQ
+kZDR6w5dHlDdSd4cn9m3z7bdpMSPuSEa8uZLRBOf3Ijvd70jnewbDijcWxTD3r5Xm+Z8U3uXutF
fPZQ+0LaukVJJRlmbKMiRdMD8XXh9JSTec4R5bkZ08bMb//H/2saJo3uiO0QL5GHx9rfmXlxb/Lo
pcWJHCDhMUbrr5XqboTxbxbAskw6Yp7SOTUh8VHK93a4THV8oxIV+EIG2UdDTmtfIYE1a9tdp/6u
xWG+IWoeim6/DXjmF9UARFQM1LiORRfvPPsehggMl+TT5XhXJ9sEaKM5yCCdj3rISYg1LjiMPzVo
tLU+nMBCz6mI+mdLHYHLATHPT1JjTeyLjMCWhIzXyOzP8ZzWq+wXZmRf7L9emPo4/DUA+rwmPLjC
3tOZLYDpv9HUfzGztwqdTsmMBtK3sgt+7Y0KyWoowDetDNidGD+MpedJaroEvX1QE2OaQVNQGfCO
qOajTYrYN2jtPHKzGQXzPh6Rg++3l57E+S7G8IpWxACOpeLoaJMrgoZC3nCnfVjKWjZF89cjKOME
S/dkyxo95LU8plVB4nrMVPNghpgfM++FCwnriQMePeNdohv7QgYuFlbyPSV+i4Ke2UCY+1RlQv8z
y5y82aY7mSKFkLUaMp2g4Fg7hiNLc+QF7541jEsX5u0iAeG1xnOJ1KsLH00ysTDfEN+hEtoCEaJB
CuNuOuSigGLmJG81Cz+co8ydpADrVKS0kfF34zcRHf4dTwph5mHFb/USwLoaAUETMv+uqxi7TfYi
0BwEuQ3ylti8BdbO8Ul49YSBGzn4AiRBO9OZNL2cmY3MjqL0QVaqOYfKzXbIip40M0xuWov3sCfK
UmFNX/VuMB1Cr3ktukhbp7lJu6ncF9WRilw3Y7wUZfFkFBzSjqvRe2jeviyKxxZSPDl5Mutd/Bc4
P+yO9bkTY5IezeZd68x42ZXpDXrqNxDCclUU9cfg4JpwkWE6LP6BmA03pcpNIWlKZOaqbWRZb6Nh
P7U1KVZxr56atro75IeylGHu2lzKQR5Q3cCLFfgXOk6JhYr0PeIxCw8Kr6AHNqyJ/NeMrWfTPPZ8
YN7N7iRG/ZvYJvJm22zn5gwXNSbYmJq/IOhDED1i3KB2tj6ZlleLVOqvdSneVQOVsPOvGC4QlmA0
X+Oy8LR93NmodgWpxVrAasjp5w5Orbl8mWk92o0ZX6T/zNEvLwMreqG7jGUY/cL9RNepcnRWFnOu
PEPvAoyd4Vr0PDI/YGXuPkXmdLGt4NXPayJk1G2s8JAb89/U+g7inRTNgt/oc9owsjLdJUgm96xg
2bGiKSshT1YR4+SQ/U0mdAdlE2+IQ7XaOtpDJyVC1+qQ7Y3saqZHrVPnRHTPMbKfKjYWwNjmimak
IzTCYG1y9lpkGqIeMpdh0SdrYuhZ2jJ5qlFkEtH11DTzDRtGr0UZf4EBATpMdxMyWIibStvjZVnI
yN/1odXvOsaZC8Q/T6EzdesU0gaLZBsfFrsCbnWcSnZ1NtC2L/0cN18NvQfkxk2rjBsqFrmOULzl
3owU17+MWPupJkBwXvdIjuiPRXYawgN9VY78xOPqomFNLGyPfQIpGcuJfX+Z2/ienWYfpuox58eR
QNEn62pnZhEQhK41d7arHZMO5QdfbQ3lZ0C67a1LkWQkfyEftwyH8raCqtUjbF5aDkGOHtF0dXKa
3DtJxS7CxujPr9jxTihXNkhw3iG1AtBJfieX4tLzWIeWfXsNATIAzoJsORUTvhJhgKPLivIRrRAx
jV4f7EQSA82wNiPWM0uvzH3vo5kOSp5Wm0pQ65Pbxa4H3G+GOMXQ6+gHL1x6pL/iGUXEOYptm2P5
R5nygzsQqThIr4M9b/qbxpmRD/3OyZHCmkXJtLl/z2P2kaUq7tgtQek6c21lqnlgQ1pRov0UbJjG
2r23o7dJKvbykjgesOqmB882wfpg1S6+B8HQLWdwLMDjDj5W/979A4dwJVkh2gwugHpCMTybNdxE
xNcyyHlKlAV9P7+09zZWt9ou3uv0dcgoeOxBPRPGdglK872Yh2xJ1v9OOZxUpFPgjBXW8PjHdodo
B9eUQOGEF4Q0N5LOkvFNgfLbJ8X3MIiMuBs8bzrP73Ic8J6wRMsVRQxrcugB49HE/L1OLebRfgj5
oWMRwkbVWGjuU2BWJFEwAFyQBdIsVPDamthWVdxzQEzlLdMwJOk5+lt/mXnzneQUAAroD6a0NUh5
6Ul0yWc0BRJDq1+YHWGE1th+6gk+AnXTBaaZwGvznTPAcAhsn13hGCx7DxZ+iG3ZI/tvSNtk6/EZ
lrqOeqFyEfiGLDeQecXrsg2+DdOSx9Fykf2nuK76IXoTcfI8tmKVlBwKY2sB0jSZjo5pwe2Ob16D
SLeBpX0PaudE1mu+GHSdRdFjX4E6Guph3nX2rwldGuctbgqMWHtinF7DkBgK9r0X17fYQRIcGTnD
i9bcDRvJEEDQh6rm/mTswHwwYdrmdN6+aMNrQybVGkw35SVKz1VIlCtxFoptz/gdC3QlpaMTpghf
JQDOxJSen1kpyeVElr7XazgJfT/eIitDqxv3p97y04vG0L9EQYRSMHphNDYcJtvYC4Xqw0XmTOXs
HEwNXgVLU4Qr0SAgulIqMczdII39Y8oofJhWPO/FRFZflUDnd8GIhlnxopssrbAcQSOd8/YohJdV
nbSMKdUtUYTa+gp8gu1V96iGQUqZVS19cUHbni+bfDiFofWc11wOgOtRxiUQFUaNV7V90GCbgTyp
9zAugEm2JLuTIxDHOOmKimoHhd5np78l6YhetyIPYJRxuonJPtAbSdazTacHl++lIyKvdxiwe9n8
OCAtQtkGXnOyjqggd5NEeRkZ1L/F6Z9fYVT9r+7ba9VvbVFeJ298AfKK38x8G+c/ZrKITNPJurAt
OE+u1YYrrwyNbYvxfyO1dSDwuuqJizFXx75kj7+tz4/TV3CDGQ0wayxmNwsK/zpKj9ZYsA0IjYeQ
eJAld6u1cnjaVnmWXnyNfbHnoH1WI0ZLHT7SyrIvRQ+/xCpo3Jvc/+4841pWsDV6fqCLXlGva9Ve
JVCD9LRhOwfNBpGXvctwHi7hLfHbiu4+MjDF/Fo9NK5FxZy3QG4clu2ocYaG0HCWFLM9BvWGWJlU
bMgppkPS4TFNggxxmQw/dUxtE3wzUNeFQf6mry0Vyx8RCJ00QXFv2+Rt9HPBtIMAgAbgWoxggYu/
PDnJX5i2v55dPo9NX6ONYpaXRreGgeJg92j1GRQSrutnwc9g3tyxxuaVf+ao3cCe+py57NdSG6di
4h1Gt1BbijTojykndIKmQkKNYUXJpjF9zXBtVW1sb0qMN9RpY7gvm+SXgQSHS/ESMNxBXU23YxAo
VwMPt6t3mtFgpffZtejSz1RopCk6WxNcBrKRDotZJreBDO+DZ/yOEav3CO0aQO9mrfvFd+qa6IYf
vEBCiBTkp3hd9ebUIea+hKAIXZOrzPW3BF9SoaTaTTXTHfHfP/Yw9Fokv+vBbnYp7z1IygWseYmY
BMdQ5pIkRISThq+1bR5LTBwHvGc/UoLuGSmTI54A6IbwK0seOMEPoy+ItDJmDaatG8g1WPiHnFFl
TRBTM2+ChkjiyWgEvzTAeRfcSg7ypQjSaN6GYbAOvqGxIbydwmZF2GU3AZZObpKN9IbLUUN6SNBh
Ur2hVj7hU2aUaxpPmiXeCzcs6WK2jR5GDFZsIhok7uQ2NoAcu+iDXXYbkIhfrKaxFox3odoP5aPU
FJaZTsEGi46aNDF4uJVcaXi+4Fcj8opOhPA+axYtk6myaG0dadiRSY7JH0F0z0nRreMUvqepF4zl
0509JAn6Wygv9IqeO+3bOUUzaC/aGD3QHS+mEFbSa4CiqdPrAzT4B/KfEPaND4zCWH0OKIBrxN62
3tyiDo/zFD+AaYUh5JcXUTHDSDJjzZotooC5AHqQS01HWUmqDxK3XMq1ZwDZTZaTiYDfLVFI1eG4
7TTC5MN43Az1MULtSPwxrzQ1/28LYQRnz90qUDRkqW4sE8+i/r81806qB/nGL7PukMegWrloh9ik
VfUzkxobcjPfYx8MJMUyyMKswYolAGQSpvlhFOfWBv4wVdljKsUb0BA8PH0l1glfJkren6iOgVDM
jqsBxAX5DSzQbVaTZP0om156xFW8snNJKIM+rAsd7JWDGaZGL9SgEtgKgbxA0sT7o425ypUtFb2P
Ml0EW1CTkDrCgqrJBfCk8NKGHcETiYW2r3PMfVM7D0gR/oZuLNdmNRLNN/yhwiG2qBxO6YjgFtfR
X258B6r4xBfwqZzp21AJcLImvfVCEQxcAZFHC7lB/LhK25TXYAxPqmE7FDkWnmv7Oy/dhE3zeB8h
AbEhPQym/giua5VQIIYKsFAvfVxCQXSIUjKK68D5jgOq05EOugWYy0CuN7HaBCveIAxHbKd6cbNd
+ZZ4MMsMzoY4OOIoPjal+xLZcb8uy54+zYOMFTjQKzx6X2m7SHap9CW8aa+pnkQ47IqRDrEag3Uz
TlSGpoGJnHW5NIkumuhR0oQlRhbIiYyd8Em3kcI7BZucCl13avxY8XAzMmamYda/xUN5sQvQlF1q
vDjc9AunxS8p0+4vjZNtKp17r7fEvzrRBjZPtWGK98bgKUfyMnV7V5JyMk8VEFwpBOnuJS+sW9tH
wBwGUC5DiSVw4FGkf+cjZflbjBlgHkgDjCuDjQsKdKFXEN0GH8mc0WiXjrCVRcv5K4fR31RjrpZp
HG1xThmbjlREt8AgiNeByreSik1ec5pGy9zWFhNBaRafYnDiNdD4mV/fY62eGBumsIt85rKoYhQl
dl7s8ORcWxVQXvGyYqdt9zFfK7HcYDjminioOJLxGF1LDJcSWHLaJA9A6NtDisZAjzAphEmar22G
OMuxLo7OIEHwWeFjR6Yi0GqmZwzSEYpxkU8InfbJZF9g4B+zpDQWJl7ezqMT88cKwHvWB0c7DS5O
q72TpxuRawKoMjOma19PC0y5+lPFh1+PUkdC54ZvZaB764Qp5HpvSYipzMX3kLZ3oQ561K0HUp4L
Ya1IN+TLdKz8aAwcpmw2ne0Ec23P8C1dGBq/hMnw1q95GVKtf3ccmV6cyDl5CQtGUY1E65WYdTMx
UlMPMVORQWyJH8fXXbJ+E4JOoNWZHudxVq5wliM8IjSRzklVWOW6YIdAHKPy+BACyzuS4SlxYM4/
GeRPjXGqtJE48yR6NJGkHWJeoFKN2kOAfzqRIt97niCybMpN9oKvNXEsPt6vc+Hn54K1M8ccF4vh
axidopsas25V29URi9ZVQ0emcWsZXcUQLyRyLY30TWXPwCmFn6uWKepKP/O2VR1vSo10jFg0awKf
yq0B7AwUznw9GBL2l42j0u8pf4u3ytngHrr5eVPiPiS+ONfYKxeg15hSwUnkb05LLoiRjSKjCncr
2vqbsxePXuRDfGfS3Ffqigbm2tnmUe+mN46jfBXk+svJK1OTy9SOd8KgmIoiyZpH9/INlsBoj++T
HJOJ21FHqCn0fI8W78+winHnkCAyGUm2HrSK/UwbotFzWdmOTXvsgvwZXQY9nodKv0BchxFijGFc
+AdDRleD6fjaK4MlRVQp2A8V2G59Yc1MHn9vhbq5ViGMPtyVS7PiOc/zYVcjwUQiR6mpad1nG+Gm
0MP3cmSEA8wBZk+VrGtHoMWzSMh1iouj/PAoY0XtCZTPt0J0d8LCe+E4hDUGJ7eFySNTdMKZaxwH
8wnV4rAcLINU2CFiVsg4PI2b+IBvQZnucHSSCU4arudy8n+tOEF50WrJNjHdehMwt9XaiPy+RhIQ
Eu+kBs+hRYZAESLIQ4l9WglUJ7Y3nnurpWhDIZorBj+1O2ynQeCA45C2/PFgxU27oWtcmwWDT9+A
puA11KG6tNwlOv0MpMLCqUlPNY0KV9XsVLVaUJflIwbR1B0x+8CWONqgcz0N7Jae2NoqFglkAUF/
2IgCE7OLZAZFkLXTQ28T6KVF2wS3MESvbV6M0fyzQ35KhZvTFAwugSd5/sDzz/Imb391A+VYlsRi
Q22wKtMIIx3rLGhdIT1AY5BJhYPUgvsoH8gUWqLtcNbCd7C0E8gH47hDOAZqNfSqxTD/vHtJzsvY
1i+jw5AM/MajXkAAa5JpwyaVSnGuHqE/0by/WXaZrQZH/TaT9T3wfAdpyYok+JSmuKvavY4JSVoI
dwvJpc7gGcLq5Bwmw34rG3MzwnXRXJpJzxjfGmm91CSYgUdPnJVVENc9Tuo5QnCJ/Wzylpn8HKLv
oiI4YmU3F0//mrxT0l3S9CIE9nzFHMZ7B+4ZtqiRg8fQvDkpsTXbtDv18pwyKUWEqO80zKzlmUyX
7tA7z7lxzehYIQXYz5ZxdaOTy2rACZ96c8vv5S2YIWiGffW85xFfmt++RsXd4GtWbCpwg0pcDirG
azZTmyEWqIHdFyEH2pdfXgvnYWrXVvGUz572gYtTf/dgG5pZvUhf9B6YCpInpko4Bu5TsO/xPggU
luRZ5fG1ZgjaP4/5OSs/5lxUOX7nAuzR9IaILxfP3giU5U6iZCBebPctrm5Q+Yln/XB6lnnOVXOP
KfoIBM8AEP2T0xwDclxxOG8j7zSEhzLA4UebcvSrt0pcdawaDowKiHObFNlLgMgRiVRDL/YaQaz0
rV+V3hMP2BoYauY96lEHAlJ+68WLa/zmDI8KSE6OPI/1X9vcQUBO4hqqv0S85DYKMl6RCXB2/hGF
Xw0mWZ0CQhtLfC05URjceyjCeh7p8N2WXzDOTPMrYAQUCLCoVysgoIBhZYIkTdy7mKTrmXmSmjS8
y5hDCvXWLkWiH9neEhwku3S+WLYEPpEhNLia3jOiG7kAPmYRUBPfpZo/CW8Z5fjg/OTavSCVs9gT
g7Aw6PjbYyp3SYcf7Fo2p5FM5YIH/MEz74BRS3HKw41HENwh7Td8mVDUEPM5nNopan0/2nsYaOId
8Gkr3Ofow9IH4HGue5m8S8eEiEEAwYc9mtxqF5ckVkKLULiekKEv+/6jpRM1DGT/ib+YYvqLkmW2
9mFzuusM/30fnR4XNDIiiD4MekO8maRRmF6wIhFmOWVcBcycXHoPM0E6ysIMPFXjfKKWoCLlkcbH
1iHENPHgUkpFbobaSq3nYbuP8ntg48zye2H6AZHwwNM5+sZmW04hM+RtMj1G4DgZ/s/Ls81kvDXm
G6Y856Knlyx9zKqPUI+A855IL26GdUl0NxXaSMhce0mInIzP5bjvjVsWotLnJY1xj34jkCYoctEV
p2h4socbP2e7ZKn9vLMruUjMNx23QMFUIoI9ZZrX0F+UkJCqgH9xCNJL/gRSALcm55r84hUxkqMs
nw314SXPg/4nsz/D/ElZ57nJRzUyZWPYkFl/OpvJRi5H62nsP4dSccXynXChIwMjsYPtQXzn4jT8
Qzl+edgCI7Y56RSsM+QVkAbH/tFjoB4yt4lWHHzm+DdQS+tkDgv6FfPK/bbo9e+cHXaB6JbTDD/N
gOcXSTMG9hJda4GWOzXuLoibW2x+9iXxLOkje+IVX4VOVqZ7SJklTsmL1UrqDkJ3Rh75/hc9Cby3
H68j8WMAAaUIKBvtTSg281Ou+CHN72XNmdPwzyXmqDmFywxO+JQWJtkwovsJsge3uqP9t703T38t
6oesfFHjRRm3JD+Hw6sIPiu+i4gJ9eC/qn7Gm5EOGfAHr2IAHmEBZBS2YrxjWAer+Et7r6sKURvR
xSRiqjvhBORxzSNQPMy6uzPp13M/Wk055xF+/Z6+FoD2Yuh4ij/75pMdPA5aKgaqz+voqoVi2q0i
wa5nWLT5NygUnJZbHXTSsvK9G9LIGilFNL16BPCCYIa6tEzZRFJsLfBVMWr/jAm9YieSkTtvll9d
tUOmurTN+p+zx0NiPjN3yD7bRmBWy/HaJLCyLTr7fkle4CrncB+Tnt0mZW4CSy4C4Rnz/eKBIu8O
bDcSv+fCWnfnjhG9hHxUKHLMCpYbXM1hI4n7tYCVeRzx5UJzFPBwmluCAykvePBLJDqKSgYv+UwF
JgK3mGC3ZFRLfH0l0lhqIQf3Q4RIYYTCHAwbHjtUItq6rRXYCLmP02nZuN3KQXPeL0sbQ48drXX9
PpqY6HqMUpROBft+0YzcbNaqddSmsV7TosEYwHvOtIFl0doR1dLhVg2g+kYBo3gQLbUUGNCR5Bbv
6EruokPr3ZVLKLOkK64T/sCKnkfTuSCAmj/JhohGUgyXUK+XUFZZbRMYHCFttN5DwqhJLV835N0V
DCGy9MXuaZ2vWv2RggiZUNw5RgAiBOnLc0/d5cAKn//jzJqndziNIf03O0DZ/vjx0QVcmVx6Gwsa
X1r3M7JBoFMDqJUQTSMIqmg24/Q+iqOO17O09toU7ZjmrXj4iaJdNAoW4DSD1d6hpWFnnOHISC44
QBXRYwMMor7+MpHmEzWnM2iVlbHGxc5Cixhmi9qL4zHDOeDDkHFG8A7KX6LZB5EYbWabg8WEpmMK
WAHBctxzzTeCWHH+e7zszULEwZsyf73NiKVJil3TEo2KLJYgGT4P14lCyGg+AIYU1XNK9ZpQSvk/
Vfvu9ZzTyDELVuNmB9reQx+U8milcunzSNmsAzvrRykBt+AW6F+6+KzlKVI8P0Bq2JP9EQFIbpW1
Dhgjt9wOjOcoQwEb8oDHdDHZhCI+N9GY8zrHhJlVzMGJsk4NQKdB+4QJeBnG05PGVcGKhKEO/ma2
+CKw5nL2hKAKyMBwTknd8QjkBfgQc+PQjDAkfrHjg15rDzNsvEYWkXUQAkuEJBnDyFAQqOofwkRt
Cfl+aB37Eb4kn0R6d1DQ3EHzO2cSJ2RvG8UAzET9ZjurQeMFNtpDgQBCDztOd9xoCvF/gU6six80
Nz8VbXSuFLAKGeyCju2q8VabXwQWc1B6G1MozHrxMTD0WxoXh6LnKRqHLVoCPmu/dkIgR1F5UKa+
tNU1xFaiE0XvGhtymrcDGP/InradSLcjE9owo9AxxYMn/SdPQfCp5mDH8agpnRVVsGobZzOhp9Mb
IBDymU797BFd66HxKjz47ewnwwHiTJde0049mJF2KsL4sQzWwPBYDnf6Hp351YFe59r1uTHr89pU
xkPPnE6KZAOzZ9N2s8GIpc3kLuMAkZWerwVx8SIfT0bibQaQ+WaVILQjtkOiM4iLuwr6a6PD98dz
R6CccY/09q008QFK4rbqGsRFeHRLd20JWJIR817Pei0N/V1P/XNVi2d0kWcBT7nIPoCRfdnTznfr
cwmOx3eJ0NKORlJgmWDwTmGa6dg6Qjm9mMJ/zHL9DzstPOdJPQjNePwHwgwnKSPMtwSWm/yVtnfO
+/AGj9tR1bV03N/a48oPe6ZgyUMYjHvDQCJSOuVn5jNF5vjA+35DpeYgWZzP9t57J3iX7u3TYOQr
kVfOAZrjvkyLXVF+6ezRU6w1WXKGg7Ioul8ywIP6GOCF9TcYsiafgaV3IKmyiZ5GGKD45qbneM7Z
3WbNNTFvoAeM+lSlz7H4jl2O8wLma33q7LeK10XC6IlCRgf2cSqyJWMfT31gcWdd8BEKaOMvOeik
mKVwRpBez0ANxsIiYqoyUCzwD5V5cQC0HhbG1jDfmc+spDVz9q9d/qsWCNpYuEsS2cggWNypVoZH
vTvk+iWxntitEtW+lfISb9g3OMt5LBH9qeFJ9dxShGWSGn1P6g/eag7iB+TtK1ff4Gnl0ob3uJys
sx8/OmsmU9uwPvMqbSeqptmWGCMoRfO5zkMUTaZgI9ssPHRLFloMK7zX5k64t4wDWBL011p3E6Qe
A1Lg3vmWBAKkcfxfbJ0c7N328KEMfa9vaEeKPyt9rWK0nevC2yE7IF86KsHk41yaHZQXr3yoFpiD
qqVaQrouD7huyHx+4HTx/C1n2tICRImyzvjOGJ0ghu22ZXZi4mTl62RdrLDhJCFKtdWcYP7F5QWr
9dwwwCPbLlMPFtJOAz6tf3DYWJtoPuLxZEfuEisb9uo1QRLaD6hxx1/lteIu+LK6J+nnC+l+pBwX
8dM8Mmh5KgBHDcO9n45OsPeNS7RGpeg8UvF7zg0Su4zeB/NZdC/lRB94k9p77LzQH1XTutF3o39X
lPO58VCRbwEzq4l3bPYXQ3Hlv3wT2Y8yBUqEC/YAxhcK2dErzo24KqX+O0nnsds4loXhJyLAHLai
SOVsSZY3hGyXmXPm08/HHmAWPYVulxV47zl/XBgqfejjibaKpWjgR3PH4VQWq07c9d2D/yxWMFuc
MvNMdqhWu9p4as2NuEQMyoPAnJ5uI0ezJ9kleNNNsw3RoAMsJc4HJftJp3+Cdit7N7HvIyKsf4H3
qKVrEP4xrPfWSgkILliP2rVllrr76i+hr7l1Zw5flOVLl474b4Xhg8NYNC/GUuB7/0t8uiMax2hD
VFR2MsoDsSycm3aY3PiZZHaufALEuP+k/KUDjA9us4QoDk1YYJBmruy2+OnVz7H5Rzk1jjBJJaVn
S03cVLqZTTeFciextG13onfJ7DvNQLbS9k5TfxUa09WmIB2k/ekY1IzmGhLKnKGFM7tbpB6oM4yt
N+8/3l6U0JdB2swfxSp2e4TL0UcwlwLP7NCOSJSVkLnagrkUXh73PdfRs3M1IsHOEwOrseA8Ip2B
wCD6eOwQH26l/8u6FXIbn2GxtZ5SS95xd6nZcmW6zCckSQI75Eonvq8r95oFobyGx1kYxaPxnJQ5
UaevkzHMWhV/3hzSCXEUgI+E3dPD/AkqgXJ5YVxiXMaJeJKStRbrGJ9XOmnUCf84yNmiAP2bqodX
HwYiour3/E3L5shGEtRAE5jcIbhs/pShpCi/5GoXktOJzVdb/KIqZzH5zNTzNH9iBzo/i3xaZOPF
6k+1fw5oNzUEh5TIt18dWInYmwiSHvFLbYr6GDRHogi0fp+Lu9G6NviXG9bdClHjkK/TfjMKfwZa
jEoAbQ9/e+Eflv1VYrxGJsxWOTf5z/wCX2eR0tESnS0Sy6G+FtmZLncDtn1FLINpQVruquqjLs8V
Y9MnauzO4njZ1MKDDJYFa113YF/kFR87Tt24vdRLdTlJr9w7yNUnkhv0fmSCEXqxQJhWHoNk3bar
3rwTzbwwlYdfHyLQA94vW1yObPrXsdqAs7kJa3HpbQLhyLsQjO//+Gk4PdzP3tuU9wpsfJTcfOXP
G90Ol9MKRWjymYO1glk1u9ByxRpTtxO6BpmoSXj2tC2V9Aui51GoUL07i7LHqxd+SN0l4HzRufda
BGwM3Ax7ub4NS4dguBTNdaTuwKcVdkEUpXS4Ne23nNoloWH+pcUxt3iLpYO0geVka9a7FOJtTD+7
eOU5HK3IzV3aEUlvS6mTZT6s/2qnIDW7sFUUG4IG7Urm5kT6JLLdkYBlIgo3lF9iii/ZInv1l11J
DK4ep0HTXk1/VYjoYCEPCcPf0Zqeaw+iI6xpPWSrwTpqwTOQtiKaj87BnpTvsJmi+Ze6E+l74EDP
mHSRIdhmw8Hijc+FnVjvBPbmKPrxp59MABVSn7NynAXF9pcyu/iT0zm+KN66tZazHJUXMCwxPNrM
efuEZ8KipAE56mSqTlZzg5NtgJ3Ant9N5c6A7odOX5wU2N1uuI+BE1qrN57ciqltZW2KlT7SMPJB
l8rvnc+u8DdUi1oFNi5bExyjv2MqXvg9kupVV5zramlIW99fHc+8at/mQseVN1eHrI0C7ps4B567
WcWwwjdOrdoyR7EsrDt/TR1UOD1KjczsYwqkbC2YcxbBBYCvZO1daPkXBA1sMYEDVEB/9PmWB7eB
CtK2bXwYqKmjMvAHIdUCC4Q7mYth8W0uVUjXE2N0jbNZM05Di80YGH0jWBTLuElyjrhyfNtL3Xpv
LuSFSGSV7UEHLQHr2K2ieZjA0mns6RGSUGDxTuT5Jk4Aa0+DAQqSl1jrn7gw2+6oMPAYT11hQiLo
r3HV8tU0jLNg7SsEJ/9HQ2qmRLN7tPS7h2xUc15IM6+yQsaeRtDYSTEdjsXkw2CiWvuugpuDHAEU
FJqtQpYionIrFGdnidMg3unNjaxCFnaWGOTcx2S4GMWdilj4DL6X6bfHW14reI7fUuAdTVC4VtuK
4Yc5Xjng+3Ep8pArm8p8oGAcODGyfROeeTJR16dKz87+kK9asPNE26SvxeHxSMnyY9RojZcw7XIn
T4n12GvRkUAVl+TGuNrRFLL0OLBGbo9DyONrwtsi+CT4MsOLf5qGDyPYCskmSJ7NgznGqSyHr/Qi
M/fEGgkwwyId9jeIaVBAhYQd5hnQC/yerb5FYF6SqU7hC6cTJoX0KPDAaDwgEPEKoy+Rl4F8S5l3
5GxNYj4+EoZeS17xZYzxGBOEnu/M4dgTUGXHgAArRAF8OUPeWYNY3s7ExTr8EtliGXs/I3bZW/aq
78Kp0JrF/6XGykdlnpSMSgiRCZFflCrrbHLIn0jQLX1flytyDPi7FX6It9aLlTj8ZJR4yPA7orcj
Bc5ELrE0IiylzU5pTi2FaToqjJoVq3ToAzf/Kd7PID8bmcU7NLdoAaGjrulwalwNNTbJLyLKKjnd
IR+peA3JKxUw1OZb4vE8J3AE/5erXNdWde+Ssq+GDs2tehbZQfc2+6fIuKrMQBnMiapeeWRoyFqZ
1WYitXEg9EY8DH8Dp3nwroebMB2M6DkuW8I7bvMQN3359cUMoGDceAme54zlFm+6LI2LoD/p2SfH
paZu5wde915iC/yhf80PVNvgPyCxjxa8mqhobl5d52HBcpl0TysgXWIjjldV++rieYYsxeMonjOZ
wKWDbp4wTynjOsl2kw2/7B1YE8jxhszHRhs/fbvj2luk/grEkzBs4mdPUcXxKh8QGzKmJw4hb9WK
aXCZAHNzjCibSHlSdIVHlEs4PM27lQH8zpIQ+cQImM9+PJjFbeDDHrqDOezN9qxEu1alAJHKp0Wa
ug1PFjklY1NCYqFs47VZLNDe39hdQr5hobeWy412qYRzLB6LZD2/garnYrTwSyqqu5fVXbQNT6Oc
bUnJoNgiIQT23wydCu0rnn5aFTZ4eEEw0Z1GWfFFle+FcEWugEeJb+UyIfXZwY40Xw6Kch3Uq67t
Yv1TlT9k5rQuezXVZ9l/RcJmojGHQaiPTnV/5MBlxlVYUeRlADM/2u14xqEcWDfSl+c+ggVNH965
Y4uX9iyDtbcdUCcawVOEMF2C4AK0Z6dpa5qrrtnnZBguiJJTcFOkSy6N+QAaw1Of/Dchy63LF9RP
UPvzDrR/ZEAv1nCp5BjQj2gID8nfNMlOJFxJOBJQiEH5w3cDh+NFZyZthU8WXnZl4nOXMXoKYWta
xwRfX3kplF8VDoCshsUoAfEhfJatm5qTlDIuon7nFd+Feo4nJuonEuesx/DrYO9t4k1oflciX93H
QBTAD/HuuHY2IjUNBF5qjEq4EkTlH1BiLw6Mey3JZST35P9S7V/uUyhG4p3NsoYTiKvc8v8Zwa+u
rgd8Z902KQDyL2F1KeP9fWZJD36zrpSLhqMmTk4j81A77sPuaAW/KAHEb5UbYpIIw4GRAczgkiAt
4GQsW/M1KRqT5B4qkcC8qjvp9WpgJJ2SJ1WKsvBdY7zmFG3yK+NDaRXgKAgc8r1c3RTxkysq0xlH
CTyuyZ95RpDDgnCdbxk0A3W60djoIQ/uHaFHBZpwEShbGI6CuO/L79l7F4EMDpA6hXpVB2WjJv9K
i7aGnyq96iZjwsEjM05fAS5zlL8VIhtFZ7J7Fp9lZ8P0YkRK3lO6UhV+Sbq66iWdMJTULDk05IkA
qAMGL1I4ll1wG/yNrK0E/ewxwsmgsyZfJBEUFW8XjMS9oJzMcPUIzdsOtKoh2qd46qQ4K+h5dUJm
UHUuYoJQYvlFyOZqUsgQ0i4klC8U68NLvuPy3jZfZuO2uhv5O0X567M/tEod5CJzrKb8zgtbmmyF
RUf41yqpD326Vec4xVtcf2vlZ90+eunOB6L42yleBdVeUrYh8akG4Sws93AHqngO0SaUj6zFtDTe
w+bCCuTPyYC96GjpI6VNstj3xtajn3YRYupBNbqvlgxpyk/r8D2O7pT4cltwZigXOQjsUhIWkMY2
GVuLvv4nd3u8nhD+f326YzFudaZTGtStCqFW/xtWJLwRGR73v2xXxGbyjix+Bf0xuKjc5ccACuKv
9ZVlbeTwoqI6yf0bRlPbZz2xg6XIfzBYywHsRz11PLHcJ9Bi8XsAiZ1/DT4OMumTCbTO+J7yly+c
e+miSfty5MxizJ8jzzowY2lapThkvFl0k5wDxZUI7VS+dTOYXzfCrO9Y53l4El2CFI2krvwao+GZ
lzVF5mQlrpw00VW6+JN6si5sOi4H5dh2D5NvR07Ii9c/TFq3/OwuQFske5YCZHBcy3SEnljzGZKJ
mmAx4ieWsIFl+JGqB2sdFQcDcJExGMGFjsgUUob21YDGIJqkvV08/PJcZsOHAEDHfq0Z51FZCn/U
HsWvlGqmYl1rFE9S2gYK0e5L+diYy+kvNdcwEZVy4EmQ5G0lbkzvxBnAqTBi0KAdcd6+Co3vbEnG
zs4wb21wNYsDIaZVsUq4Eg31swJq1dDwsMoJKbus9knbH/7Skzfs+GGd7/r6emSXKxlB/b8WXDrs
TEenV7I2DgA2tJgau5Gln+5WIElpQ00ggmdkshLg6auoz7qCE2hh0It5oHKU9LF2RVSClUJ5ETC9
/++HY/gaHj4ZnCPpsj9lf5yHZM0P0VSTsYHSbcjvWr8iPBfh/dXigtGi0J6nfFjylmHdIJtq3TDb
VBwyC1APQumpErEDj3OWt0nYqukqNI+hxJS7bqovOUTO8lRlpySr2Lq/JzstT5wogdPgNbywRS4L
qkXizwlSjiA6vlXf/VrXTrCYue6gS1biTfyhJ+78nkNYhOYVM4sdiB1DOwkP68y/6d2/ht+Ve4OA
PLaExW+gc4kWeN+fBItQSMJb09/FeNNCy4wL/YsQIrNBMvMpi9+M7B2p7+2aO7SIN9CleLY387dZ
kHfVtnsIX5zmhH810kmpGTKVFeppjuRVk6MD3M+wpiEjXnTNejMlt0B6MStI41oOd2O+z9ozuiWo
23tnsypW3632YyoAJXAlM4GBenEQnEa5zH+xCH8QTS8+GSG/GRbhXygzqI25DOIJjTnvCJDLfMo2
LoplZFdf9IHYhLtzDQ4GqRobf3ID+J83vaHYN9AZMKouyW7DPTXaIRdLKl5V9RQVdwDl3EBZOpwx
G4bCaRzB41Zjui9WyKm8ZW5eZgipjD8B63TlUFiHXHpJ2Yu2VZCD6pIEhiuhjKynrwg+Vqo+zPhJ
wYPRrOTxUHU7EScHE3KPxickyIUwfx6VJDhExe+ohryDD1JtSET7LrFyUuNNSM1eX5Ayyo31xS2F
UvHJx677u3nHS44EHbtj+Zw35wG8jdkgAGtES4aZUN6gK+NYJYseQenwVUfrFChBSN5R9vZk1DMY
c4iaTo0tXTk8cetuuHBd88Pmm7Nydacz7iw7+H9VYgLZfHJ/4Yun+XjUKK3OL8UcsOW7hnWPpxN6
H7KyYnmtY7Pu3DF0ySCO4n9jTLNGu59RFy3YtjMZ4B0Iz6WhB9KMWBhTeFf8cVy+zPQLcTJ05C4v
T2nwraOwGqJDBkBj+B81CnfV+KENLhdOOtReAI/CpCLWB1G+hsv3AGWJv86uy2ft7WjuoLPi1MXu
fCfo0xxsvJhaDWb0e1L+edpn6D31llijTSmvm+S78ZmOtkPxPbVfgoD4l4s8+A/LHhjWxC/qQgIM
5zM6EEvPeZVX1Jtfbiv/BtRMvPuO/dAxZ5nqGwnYwoxJpYQvLygvKblt0z4kjPQGLp+nuxYMolx5
9DxpJfQ83xtiCL1jKc3NduTNcVInFRnuOKs7Jl0P3MNIZ8nF38wptAPjoEWP3VMXCcKK9nPEEsdc
SSs04f/FfWO156bYygFqm+RD4HFFtGtjf2yFVVOhzvw3x+7qnrzQMp4bUiU8b7Jpt52fdVvwD70G
ruTKiauXyxCj86NDg1+6mKPm3Fy+b6P6JRe3tD7m2S8xv/RJgHHGN1F8afj5PO3CF40eEmQx/MLZ
tYnP8S2aLgYVSkDN4noYc9w7lPaw8yBhQOPmg+bz1xcybAgwCbJ1zr3hBzUztCrwJsLFgmBU6d7O
QBER3V33RNnFWHAygmso4iTc4IFwkuwSLL8TD4OIADGLBYAjPnEqEqRQPA1D4qiKj5vXsjV1br5x
YtPGwTAEZ4Ahtlzd2iXs2xUR3FWPoZBgjvEgKZw1vK5h5+ev+UnMxaNoAeGxa1J4R1zfk0IFu/aP
qreZV+55SeCa4IvInQ+QU3OdhGvMRgRfv6xyMwlu5NHxxguQQUV16OZ+FoWP98had+MNqfJCKU7T
yKGBxHfDXkCdVxY5kuEU5j6dRwK0CUV70rmqcvlbiX+A7Q15V2aHVFsHGB1FuVvOd0NHbPBAx7F0
HcAbaD0gLfCZSW6i78Wv2qGqub4i3XUshtoCR07Kg86EZuhrfdwU+r0jdLLj7Y/Ti9I8FB2TpJsU
R1P+m98JQ/lQ+nvmf1bvUK8XCTn1sMmshJxUgrSB95Gf5OYCTj7+hhCb12UkFlroCWEzWDz8X19Z
V3he4+Rzyva8b2TU260MA7Cg/D3bG/0npVXB6DJZ6BaD9UrqjyaBbTxVcmIQb89QDB83xscKky9F
X8J23I5kkbYUAZmY0WOMQmp44eOl9GhRsz7AxU+ILzPx07cuXnWDZFjqKJe7dUdqwYEEUbpz231j
/Kbh5/BRlmeM+Oa41hYYFPmvicsyL+puuGc2QJgIAIsQp14xKVkyExnNktVX2tyG8WPO6YsGNAcM
rxm786pc9xzs8+eOuHDG9nKD9tH22zCwZjYXQ3uI5k4N/3L7O+tZfEfghQGX8qEUN9rs1zsELPIV
6cz0vBPpMg/mJ4/M1B2Z/3x/HrRSCcqr1f9Q5XvdVva+lQJXyAL0T3vK01XvHjOf43mfwMOKDvOG
JMXJb2G3peCsKX8LPEZI3LlBKxWRgHloyOgLOarUmcy70xu35G72UkZNt2WAJy4wuqC4mzkfI6ZG
kxJjfYXeTSRSRf0Y0nsZ/ilQw2j/Lb4hEvzNBAtCvRJTVb2vApmIDu2KxMyupH2LbVu6jIRkh07i
qtx5HzmhFYYyOTqwmThRrJt9ZcVrPlz15i1xwfQXueHJyhAbYB5ua5m50cevejVJLWTVaiJ0sy3D
EhLomBxV0xaWhvfbuNwR8Z+BhXVqrKXpsyUTxT2cAvm3NKiCgfY5WB3EwXsKmKY4usY0X9IWuPC9
F0VbC60gpjlIbBp0HGXE6X33vQsjw2TCY+CYwo7bbCSY6Zxa++KvCj6s/sDvDcUHsAyeeBvcajnE
4XZ2vHSYRFMejpakFn8bN7sYNV1sHjgTRXztY69BGPzIyHtynaOrONZGDfC2GuKNACWpLBsEnliu
YT7p6cXHaCjPFiYinPUqoO6ILvgfpJgRAdoBm4oKYpPpSj6GB5vVkVE3bIiyR2elyFtJuhDzDaTz
JZTf1cQ1uSfc3Y3aPdU+S+7v0OVC0f7bZcC/6LhgwzjG3XkWaHsNpfbFptQfnTSB25KUOTwT7zl2
7PB/lvApJJ9Z6Wg0IWlrcsziacXITOv6tka8RCjwqnUF5OeIMbBv8Ag83xy62j9UgHDmCZnKAFuz
jWrE/UUyKr1ZGCaeqkgVi/zWxs95L8SZaFWnee8sq+/6L+YE0YC0JrRCVX5SKnZIviw7Ib9K5S6p
/mneESwqJxUoO6nz1T3ftSbF0JgYSuMK/SaVVxMRr4OJFfgBoMowEzDJH7kMbaIWXWkokaXj8Zzt
fIiWGgXJX/fjiW+TBlxafXPpO9OPvDPsMCFnLQ7g5Sz/AfWLJke27gOKtIDbYE40kLeEnCxxsMjP
lBZ65VS0B8/nJyJN9fInycG4gHNiABjHRW6xgAmQ1OQoxzo77lV9q8g7k2byeIUoTkUvi9MdJFFJ
b3p4V3pWO/0HhorYiH939KjGp0Vlnfbbl8j+tN+WGYs0GHv0uL9g7jVbYEdejWsTy7+wUhPoVgeE
kuGK2CAqP1tNXBweTVsuCzA2Olpsr2tRJN+wMzXGfuxcaHoJqx76s3Y66sGVz9ScoOQYjSIrW9YN
xeqkl78yTqyBdPmy69xy/KejiElAWcv2XLH1t0jvJBMiNnlX6clLz4CZHUNeQBpFgxSqH9CvZbR4
U1oIFxZ9NMKfUr4nfxNxIUoLnGMCCE3MuDEmVCQ1y0jilo4DYsqR1JY8quQs+hIg6a4Wj/kHc1CM
qES81R3ESrHuhZcUwCCzP2QkeMwXVZRzML50aiQKjAMZLQfd6ESc1EnJBJK0qJ8ckmsCfw2uThZX
IK2Zp+ZPo1AuXVBztpOMzPY4zVpYE00lhHPU7PlBK5rK5iTc5CvhIFl4eNMUYrzsUVvXHwMrLbF4
1cbSdg3Dd3im+nQxaQeLga/EK673W1oSGM5symwBV3R+F1wxNvpTBjt1zjJhw/DGo5Sf5+87kfys
pB8lH35OkCp3JWEBfJeIIjz5t/lenvUmcFfyuJk//NZ71qSgheT/UVEBQkEIAsiOtZNFVvaAj9EA
1GHa4arWrZc47ZXiWgofOXEz7dbLXhwKirKSw8cEt1EzeUX5UiReuCmIV8VO2xSMuF6OnfZFNgLL
HgJQwMzZ9YKDVinO2PGWtOLNU1fQajZp5SAM0Fg8nROZYrMIu69maxIvPCfopoekR3eJ208jTF31
dUcMLeBxYV2o0yqL65VapxCyM6mHoBUOKCPLR8FYT3VJIy8qroJ5y9Jby872GJMAxgpB33lgqBYz
0+BY4pIDHvgbFgTODBpSkFBGX4kHXsn+rtA+xAjdw7usVh7DTgMCih+LBGOUhHFjNwHpcPPXBkRR
MDZfJm4gOf/VpUs5HYhsUol+jbpkOYtSE5nPCBV0abY29Ur5votWSMNUgmtKSOMNfwWO6Co9V+p2
AtO1RG4//YfVAbWSwYPbmbcm/vO5FqAOtLOfnBsVzBWNKl6mwPgqsegrGFKs8XuWRfWtw+nM/uzS
5ktOuc13svBPE61X422wbiOyxKCDSmMfOMccAdhVEeb9kQ7JibAbpUdVVQRd/uQvhXbfAmkISJo+
MOQjD9SmZBPNTxWwmGiSCRHzlEfZcjhXAeyQt+vAzDoQ4swwEKa0YGXnxPvSgB17Dfwe1NTYJhqi
1G3Gp4yxOPvnEZzKP0m0PXKYzr/o8i3WFYSOaIvSBEtnARmijEJdlcJxc5byZKs5qUZvGUReyE/f
mKDpeLAp8SK9aVnbZnQe44cqnUZY5tlOEph/DdkIQnDmwpmCYe0rX5KAs7X6qj1XmaOubjUKj5AA
HLG/hbOfALrfRCMBsmWTR8rqQ/pRWC0aW3aLZMWQTnLrIYDZr+QnD/G6tI6t/kmN22JMGOeIlpZ5
REaTXzKiucwKHbQGKBL+BJ0Z/jvI3hAQtbpmepgrNcnIYPHa1MOu5peg6ZqZ+F3OkJ2xU3yWrsru
WSV65gXgJ1W/lP0PT7KYLLFVywKFDTO1dm+Ni+ZlK5FolgJjXaUyjE4JMHC/xE1IiA/GLrg6I4V3
ONQGcS6oVdDoEhSwpP+qc9BoVUuAzmbVW89qLk2qtYXFbVevDY13Mv5iiAyn9RScc40wacgovh0K
E401kShb1D8+gmyTTzCOCiIKfz3Hd0Oi3t/arKXcNWDLvJ0RMj9kL6IhgJe8KMZyDJ9X6C3X2BPs
VqCgF+W/iR9FyWG2FW4YGILeYQ1K8wUgJdLET87AhTA9iGKRAczPZNNNy8ElXVflIYfSn5bZjLnt
4pH9nhVZEiM7YjocGA2F9mC2j4aXOokUSywSSWKFthxtFBwJALCmR8PiKY6KfTahNfmRAwc9uUDy
K44QgZszGa4aZocirxY//6r6DDHLz3olOEC6/DFahxhnWnwLEF6ZqDf0djuf1jIdbQz7FO0ImEpw
qFt/ClFDRF0yrPtj5lreby7eZ3RIqkYmq8qlrdVp1Tle3dHEwJa4FCIsSvne6AABL30mQmu6owwS
TTjkv8x4pZ1Tu8SwZ+f5KAiCA3mOlY3UxnK7cSsTYhFc5HBJVdEMseGxmPUxKCPXkrJgHnPCdAXu
GPBH47Ibd6XxWQMB63PbdrK10Gib2cPKUCTw4SNp8q4BSuTZ9ZEdZPNCsmyeXOUqs1vpGhsGxDX6
E0TzFBHuCPS0WYSCk7qq0Jyv5WbPS2JTcVr5QL40uShYKZM/JXl7xGr8llxp8+fAEG5jZhuLT0ni
zUwJXllKjOj5aT43mvxmlfv5jS3ilfHi+zZfAUl7ScVLIx+Lql8aJvWERb4xJtGJJ4vokIpnL3d7
7q7FH2G7jpcRAlCqDE0oAmfRqfo7OoMboQHFQTr9q1CRGdqm9j995aNC8Bw3NP6mxNB/ITr7760D
V0Lxaolklo4b9jYlf5eYU0iwEECmQw8aD2xpMJ5jcwkxGeXph6Hb2YpHr7i33T8BgdCoMC41bl48
eqd1YsA3vCRkZ0GXnopCJGz8qoJrFNapB8gon5H/l7Wc++hIOKPT4ZHxsCdkYQ4VJtEJqbu0rjIK
Z+55TavhJej+FFzxud+QKUFyD/WIzTpi1aDnyy6VcAVCS1OFTvriwFKFOL/Zlz3alQlPRwZblq+y
dt9dcp77+X4UTFL0ltA1QOK1Q/iHtGj/ytrVRTrQHGp/hdYOonuZ/erBh598jjgVJvCjrv+I6OEL
xgvjg/VPEr/E8VihUyju5AOhFlzPPe9/qr8KP1vz8oulR7n5xoWkHswex3q85vGFYEq1HZYtbGiI
vpwOQLfUwRQWvxrTnY4jJXtwAUjCFriPw8KFjMOWuzOXJUFjPMSsm/G0JVAjF78s8+RFt6Q+KRDv
2JYxu7CdiQixbp6HM15eadFGrjYKlD8qeYSqsboxeOktNlhr+NRkHAlQYPPXazS1rUq2mW76/Ltz
iDcbb8NMms1SSA3NRGBrI4nTI3lWBPhfe++jgoUuXqpwmDErS0cHNW8LZ1xsi2I6ebWDFHOWCwk0
LgVkwpAaeplPMMP7EvUlqvZFPNs9EGmwZhgMVzqe9IojMIl+q+EyD8RDCoBYdUAPMS7gF1ys9a+w
73Pnn+4UTEwTSoajhfRB39Fhg43vt5zORvbIMD+WtPPWPPQdJ2DG1IPFG4CUmdw2CVElResg42Yy
0V3wsQisqzgdvZWcAiXR+bCu5K2BOwpmof016xekv4Xxnc7WNfB/XXT22+TMORBUtWjK/fgNZmuo
DL/Vs8KaoCqLEbmaHsAP0rYzQqbNS6Re/wW84qmGA6L7x582ZFBhgUMbw+XaDmdsoclVaXF0oO5E
G0jaLQMneQwGhLD2qqBv50OwKzGXIcbWt9wzfrSx5Me0nFy5PHuYjuZIs7H8KYsfOV0Hys3kNymA
b/E3etWhUw5YA7ndeFaQgiL8kYsNi2CUrpv6Z8JG2UHekgWo/Fi4kfXqq8+vfrjW8rW59J1aZQta
0AXEnr3JBoRFI0DPf6fZACpCqQtp3B8EoEDFxQNqy5ZhSPoozVOonn1HHoBGXLF6SwS8JPV/RKqW
bwkLpzlrWznqsiCJqAKn5sc65JCBH8Sot0jMw6yzINQM6Q1DDu5kcNWBmWRDZ7mb5lsRS3B8qOtz
LG37fk8YMHlJd5JxDl54GThWS+oHWVhMBnQLFyGjfC4hd20xhEGiS+Dd+6l2h/6OjX+RwOYHDV5c
aAg3RJyv2kbqJm7K3/vPcgI38F/zIsQWFGVrZaVRTuh60b4WXIWQXJNtmrgSNwDAAzKCEBVbmEeO
Ldiy3HTy4PWQgZ/ZT9j2mvBRFs+UatCKK2c9L7uSw8VHW04LKiNVvJQSrklndiFpr4MQnfXLPcNF
Uv3cdXyfmQN2Sp9f+O76d6r8WUS6jY58om62bNdC+6+GxIu0L16JQ7jUcg8tfjP9K+DLMjA+ZXNd
2PCKiSM+QTE0YV0Ff2Td2L0cL8pbwOdRhisxIEf5L+p+RcT0YECpciv1c8vgzTuyTJQNRfKqw6EG
aOQO4jqn3bW6EBtHuubHCPgxz4qWfCCf147rG6IR7kYd3xW5ueJdU86AfxEzEJpccnkJTxYDFETB
+52xgzuq/sP2CjIVDE4CXEac/F8DRTsJAx8KRjI0Dcn4mbZuZz2C6BEEf41+E/pr5u1HkdHwNK4E
t9R2hbxvU+yXjF9kIFVA7zobZwunI8DvqE4h7UOsqdxr/VoYV0V81tWTLF77mtSgcxH8KdYecCsv
t3PQ8XdZrojtwli3ZoxdwtHK0cZMObmLjWFem6nGVU5tcXIcuyvpIqb5LIy9QsofhCe0EhbL6VHo
H9awRt2maR8aIJdW7LT+PQLcl/LZSLfzC2ce67PLLOUjwZeOikoBVLhKHM9D8CtDpXaoxSzHK8hJ
gJewcYabqFzbh5l9CM27cyonBTKNuxElJSYxNm2V72lIYGs8EQunHqaB0PEl8TAN321/0fYrKz7A
US/xIqJDGkjXpmPOZyH1F8AtfQFIcRqSNRopvuVaeJ7R+IlwAIY/JTjK7YjtqnJCbPLqTpZPVogj
YKsQEQPC2VyJjwXkvUWgE5P8wfuwFOCjmfD/Tc0pCX9lYp464c/q1gilZ010BmBj9r9eCsKsfQ3A
/WgB1YG0GS4KT/uyupd00FQ6yBcIdSP/IJLWiqRF+Iqz+SmxJ55qps0lsBxShmWQOzN13+LpQkIV
CX8J0wHYrG1Yv7lT55XdqqQzHwpRmGcXFKUyB8Yci+eOwTuHZkXZvvQJSevju2J+ApGE0jN8jaPb
C66f3yPS0KOfuX7bUta4Ex1MciSQ/kOlUbvFOkcqpn2CXaELqy1m0+CQwY0x7pBrVlcHhKg8MAPh
GyqSKG5wXTzyT2Rq9CUT2SayXl7xjqbfaPrH87e06p0P9Cm3a6BeW+JOdgtsYIwA+Ejn0PZkPWOe
PELJl6gdOqzlbMXwdTEhvauSJtOA6dqfxaSSZ5O/giRxIycfZcWRmaN7Tk5hu8m1fUkAi+VRknHh
15MOBhJ5NAehdRFh1KXe2s/MbwFBAxKhlzsZZoILLZhxoPKhwlRp0dsyv/uOsRnzTO6QiZuaZBIs
pu6AFLPTXlnDVS0+SItaRNJaCYP57pLkVV8dCBFAqrjLVsjnaSJZRyto9uZgKNW5lu58XWD2I2U7
i/g163iW/sfSeSy3rlxr+IlQhRymTGCOIkVqglJEzhlP76/38eBOfO0tiQS61/pjcS7kk5x8QCIh
Ppc4sq141wPfV9LfKDP9SFgjuVgUdMal/UZTD9meOKIxG+96zUYZ3SEw/taNbR9fhnxexQtdQ/iM
0WrIP2mMZG725g2xDslVHAFj9N55h9p8OtXGcDBDLnRlSYANmDh/W1adyzdb/wHgiDl6Wp4i1C0o
SudGQsUaQqYtf9lcdl78192QlMAOHW+eHEqVFuNuE+M3yHmMAATI6ZYSsMqJtF4jda0Ni35Oueou
/aOWW/3zOGqdHVLJMbyA4M00hT3JucThb53stHDp5y4Mi58/UgT+08CBXjIdg/giTaVfwAfRtr49
6IaswtaMs1c3TiT5BG7kTnjoG6RviNMRmSygGCIVklulvLkCtJSvGUOfNqA061cEQipgcHyidJ8j
q+4eCCu4Cd/QRlK78uG03Asq1+SsNr76kC+Y1rZWWokJY4z3EE6L9kdGGihgjPHb4mtqPezasJeM
szEfOdj+Ak96vGIGchv9twEGEJgn1wcO9BpCnDBRWEwU6IG6tr171X062U8MLm+Ajy6TkTJU0BMI
loLN0y82Y/9H3xzEn7AthfGFeK6AiYLBokPNMKEOxtWjE4ovN2CRfuX26iYk3tK+xOqXYp/NFF8x
cfp2BQJMN6Idgl4rR19+d6q/1p6163HdD3vCdWLZ7adDt+hgL66y+GqZ6ToCDeRsLWNAplcJ/fC0
ANgPFNdwVe0v/IFUE9SN7p0mhsXkNmLL8IEV7JVNIV3zLnwuforC3wcfOAz81iBDk4QQ7kgLNmaO
TWftknJXRtfIf3Y9HIG51IgY47P2/H3TI04JluDf2FyWDP5MHxExjJxU/a4y/9lCPA4mCDDg+1sG
24xsimuAzxztyMHZ0LjSvdGSRllh6J1jnnX5EPXvLIE2BecmARyggmAu+cimkWwsc4WaClE1qIWm
EEvOVSi1D5D1uVmum2WJpXEHz9dhTI5Zh4gabhA7+BUnWK4sggvC+LbZJbCjxivmRgjk3TCehcQx
4o4LGmkRp3/Q8EGzJfeexAtw1TzbqAicWxJc2HVDB4sNkZgZUnTUNJW1k611PayGKBP6ZELVmmlT
267pf45IKkLpwJWSpO9qeAWARxbPdolbMWXemYXlzW4QEJKxXGt892sW7GR4puGpkChTfnXJMeLd
qKc9CEe97te17or9IE8WKL268qDO0bRnbqb92qwyefPZ9PCR1S4hj4gpvl6bnbo064PV8seVK0/a
cXZDkfNsJq4jr56EHs8kQHmeSXD2WeBvAkL3lWXfP3rgrr5DruGfRJaFZh4dk1i4bUxeHkGaI11I
lvpK4BANTsCB7IGci7qYvTfjh1o/9ZXjIpQSohWy+QE60VgBkUfKbjS2XYV+0UyXBj8eOy28Mtjo
pWLLnkof8+Xa77fAH5Z0xGsMyMUjR1JFVBMljpyq2VcPPFgEHVYNauJVrB3rlkgsDi53enAXieHH
BJ3OESnKNOaF3S+DFy7l/D3a8L+qFsEPnY1zw4NxRUCGpcZB+tMsUkOYHH+EiYnI//QwduewfU+6
bzIDMQ9QMtzwnqGrrKkqlJqPqLkPk8YnfvCaLXN8dSEvu+ey62FTGBsKyP949hdoqPE4Fl3V9UFv
B3YwP30XPUIMbkjcSam4Rwu4B6SR3Tkz8a1K67Ce5SBg7ETRTbSVZp8R/kX70bCn929iA+67s2ad
MQSKkpfA1Y3fJtkmYCsKG4XYq1MsUJBpRI14IwQuspbMewQKJ8S0pfE1wFvUfJTYcDV3wCDP3cuf
EQBPpuuxWw4qfxwLV05E/ZnetWlY+oLlnvEGLgfa4gT7od+o9xAajy75LkuG8uDIY94rTLOUvQ/1
MHeaDx99jEyA7I9srNmdxopNrV+0DiV0m6G+45zkeOYFQERGft0ilOZBAU/O14iNsmhLN7H3/Ito
hxQCKQGy7E+7OTi6kDF5i1E7s+HIMIh4rpg1BCjoUyfOQyBGQ1IdF1XFJUH8SAiM2+VXcgRJIDmm
7W34aBKXP1+PrgwNar3hfS7zl8Ry2VVfZbQX/JSNsIAE/RmDQRrseL7Ebk3rVWxagEV8XLRKftFt
IiRY0sj1UVwGPaLlJJhLCMLbs93/YVGQEGlEoxvE7t23XOGnnOoPlRwhgkhb5nsbvTdDU23+dVo2
SywiD9iFhAuAYZd+uSq7qjYHEBHCdfgSAq5PM6SY2XtPnVNAaW/6Gpi66yJC24AXMHkXqEMGWcwn
YUSYUf2FVhKJ17dwiN8yjwMXV3kDPMbJn4Tv1OvMeifmHsOqwF0T4rZSXhW3V00TKO+gbhDmRFKV
j7lcjJyCAkMCqRfbCFuw2gGrXKPyrqp3qdwr9m5Cc6mpC8aqNPnImLgnnv7UuBaQQHn2gm82zbXs
MDjLi4TbiUEUkUHxAcNvbNq10q5zZwcsliGRAkvtfrQS6MCgSAhubFJAUsSYHRTHsGAFUHTMwBXW
WNby9mEu2jqd2zwzZdwuKQGZTeYrtT+L4SODOJvBRdTgx+PCyiw0IbDEGt8Jp2d6ME28SP1BnPIc
ecIsnHMNjeMefosZhpgken1UetA4U7acObX+i2lTeGYGVV9Ul3D4bZFJ8roSeRQWN87ouUZJcsfn
GzhXbBoY/9LpT7wlqEhj+9ewe65/LisebpvUH/TSFRN7j8t8Hve7oNoxJ4wNMqUO8A48S4S9jiJX
b+ktJGY3gPFEuYgtPdY57wi3CkHjfUQExRgvfRGLjJoD/8ec/1ggJOJL7R78ikyM3he3MjzN2Gw/
a7yH7oDoBFjFawFQ1pG5k3kgRq40JBUaLifNgfyrLrzJ4dlABK5smJd7jIOoo4iXF0V4cD5XMedE
IDpvQuipvw9k59XZ2ta3OvsrKn5EnQTsRQvkLIYLeFQi8mRYoTmyzc+EyTfKagq/QwdnHwdNeUSH
ImM9Qqid5e5k76A1+24bYHIT4iKJlp+1WMqYvUAQMCOyGu+yiITYE9A/LFfmQhW08kJpF6/6mRNI
QlOfqs4D5ylVGCeIZZBROVJ5DeBMDyqZQpLM43+OrLeWhLnwJ1C+PJv09FW0qgmqh+1fCERDDY/t
8JR8UFpmEGTNPbz4i6NUyJJ5UrFGiiNOspYPk46Bhv9IhNaFj4iKCBPULTBupnnS32XcAYq2SwmR
ikgDKoprwLMZHXBylxI2lk1T7ZzSJEyqXVL9bOuLMjqb4Q48kezkWb+y5sBL/F6wr7chu0X81Wog
z2nk6i1qKSMRXLoJ/aMJYDb/ZHg0kG9Yq9Z6iwjRASYwQSDJd2D8IBWnWanmVUr/JoPNm3ZtsAII
PY2je8ipXeRxAqv/502e8K7u+3HjTBqiJ2JGLi2MG8sFKPaya7eRqF8wOaPPtnSWzacH8e+cIAUo
THGGbc9xRkEzFH2THk0ZTn7acb75BmI3WZgZIzbvf1yEtbCsT4deLb8H5yaGpnC9+qhzs7K0iVTD
hVIcpQiYQkkpHSeoCCgPCzPKEB6Ne+VI66SnKGjaR4i4Qy44ot2CGXuyH1ybGms0TQaqutfzE6sW
sXZcpCoa3pOMOijbEEwgHjEdbh+qsug4YI12XlnLCJzGC6jHxEcICbDVXXMJ4Ep9NO3XBekcEVhI
RLxaAjGRXmUB9HL+9tVNBuILEFZeifnyJWaY+IfHXS5OvnOKvXsdfOVdTTHb6qh3eAUAqIxzBsoS
F5Qh8Lu0E/83fNeY3dSdgRq1pgOgZmctUYCz3WPvK7W9wZeGm7Zw8RKNLrLtdvgSB2tDrUNQnjIJ
1wedFRkjYo50jXaXPZ5bk1SBovyJtUeJ/fhh9u+lhW6b0A1tenlQZkb2o1lw0+q0OKqNMrPGD7Go
FpaxqtSLI2/BNyw33sB3NHN9VTiilZneq80wvERsWxKzIyIpt1fsAIieeOEeffbw8FimJqubwo/V
klVAUoLErKuuAxpWCfM2aV9ndsuaD9WyCBbjT/Q4fFe9vMAVODAFsdsPJpWkpOS2zTZjMaHyg3+U
u/vO4wa/JOK8tP5lKE/CeXjrPJZMtChI0doryPWMJY8DwiDFiz+lZsJowFctXgWbkJrh4x8imt4i
iTKur5QI8PFgWlttfKEyLe0NTn/DuvlpOht9YD+xE6affvitCWTXfwRIINvawZMP/Z2e0vbSFrOa
PoGcBAvxT+NzwXKg12/xiHqMWXBsCGsJUa88Hf1msTiZ1pvQ+TrpSZdfPflHlluWJJcSM6ystO5A
DZ2kuPBGoflNYSnmQR1++U6QLlqWdKN1jN7lu/mDoV4nrb8OaQhit+59mYemXlBgNhdYEgiKxLim
yE/eQzGTAWCg++B+IhiM2rECE6pqQcOg7Zqij0L9I13Eq/Z1XXOlrafsM4VwMrSO/w0wBtAhknbK
aq5gZAyLrfCRbjp6A3O6dz5UpAah8W1GH155GUdUvIxXLXOy7HYOcAqdbPhv3kP2xbInaXgG8Ul7
LtpBEEWOBD04liZfffE+5p8FrW8ROkS1KU5K9+gFP7IWp6MCvxP0yGGtP2AUWhlRg4Sz+ivG1+8R
F+slzXJUKSbAjdRxsu66Hj0/s9bx3fKShYbQg/8WNwpi2ItS7Cp5Tif93PLX0o9XMsHQS+YtgGMo
ma02mWTMSv87ixxmYkRSCPrbdb1wAEYPggZzyEloinOu/yoDjWp0iumdG7CjexOsY/kW26561rtL
o5/oCp5954RRtRvhY1LJ9nbeAe1mdX7iLbfUi1l1ROaBodzMYjtI6L4WTb1N28+SuLY0zfmeCA9H
N0mpXC7M5EtZSGJ3RnvH8CE8zNt3uHXh4dfxNA8zJIBQyb7+ATNB3K4jzFdbSFed778YvksUwZ70
rWRrAQAD/gfxbVxpFNfO2jdqvAR9HQW/YX9OnF3n9hH+TrPEYMMmNOusJfhQHa8HTtnIZNR3Q+Wi
Omc9O7LyaMhbEDATsYDqQ+fxDW2PSxukC6kjgnmoIDKqbTICOXS9ScSBMXGHJ5VgL9ozY3Qe+KKQ
0cQf3Yz4kS8gPa9clOMKPw+ZQGfNZHGtfjPtmTfgu3K7GqVwGeLwQ9BGRATDGQMH33uL86wS0eHF
TWLrkOWdpio49iessQ+5Id1/J32BwhMiE9ZXP/+mnZIfxUc4t3ClkfkJqtYcYYn4Nx9F+oMADokB
rUsSWVInHyUDDxOzb31jBRcEtNecBX/qA5wM4d5Jvovp7f94X4DtOojox3MJK5TiL1OjRJg8Wi4F
5cWoHG1G1xqPIKYO5M/kBqZbJ+dMd+aasSdbrp3AuBit3IDtVKmbldP1CzMhy0I9Y28D9E4BxIQ2
SDBHXcpnfkZrn0secyP6q3BrC+iXm7nta769N8neS8mRtAtYT2F2xnut70rlpiI+nYAKq6JZRgiC
VJ4QfxmRHsSzywrW8g78Ywj7laiPshcFwVUSYtQCd2ZTigVpzhLNDARtEAnpufRNWC6CeDYg2OAU
mZ5lM+3Hx+RCAH9CRkgM0dnfhI4PPEeNSS1h5eA8FgasGg6LCRg1hcYFGF3S2YURQqP9JvwmJYYr
vIst5Jyo00mC4vMVcyVYC7VrC6lcMK4u83wncGlaKoGXEu9LLXnhf4fpnXRcWCGSNBJ+kTJ9KuVd
Ya+rKRCYhCWMizshagvGNcM9uFf5h+1jQ2K1ln/kmDOLPYzukP8aNUZOF9ak9qaVl37EMl5Glj5Y
Oos3WptEdiZlYSbWYsKgOmrPJdSkCmFYTc7Na7KwIl9RuXj+CTBBM4N3lnDOck4JErkGS56rOrMY
TTsxnI7vfBb5d8gQWe8a85C6BHhlG+rxVp1FEJ8ruDigGAXwVex6KUvBSHgPdd0NUkFlJZw5huSm
2mZqDrje8QnDrxUH4rPwgJj5MhNRz0Qi7CUTqc2qLQkx2Cb4PWTjGuAAIu0UQakz7waHRfdakpoB
YQqUVlsbcqgw5S/rcdfe8I3arGGJdSa2fea1O9AlAxOSzVmzjpBtSb91X6+DIp7TMwaug6IcjwZW
h/zKwdKqb6H5pIt9Q7k4hSHs1VB7iem2xV6XgQkMV+cJsFA/qfYjxKriQDxfObvjMJ1pFufJ+j7N
h+4aBEQxf9mkaWe1uqDSa1mqnHbUHcgmB8xzrNfgTqF90rjcYrIMqvxbtk9y70oKMu9FbD8rhuG2
5RnT9qTPrUqwO8bDVUZZ65L3cuW0j6i4UUlBEl4zL0j0nCJ4GLJu1kV26B0J/SgoJ+FcJUcjcc4b
R75P/1Rc4kbRnRNU0eghI+JQFcw4wlJLJKeqOx9H7DQCA+eXkIhUu8KNi3UaJ4h8qKK1Jls8YD8x
K6BE6kx1ModnTZl79oTXliIE2fpfplFtAwAJPBX6z744qp9BsSZug/h2rgF2kZxovFUtBQBhe4w8
M6/bvZAJfIXTGcpwhDivORqdELauvozFyY7vvf0Tdd+9PK0pB2BYKxJkXtbV8DkHFGKZjnLrsmWn
HoM59SE6jgAkK/9dMB3fn8ftKC14IEgYiGpNpGoumkhZenaAs+jSrpj2vDNK8EQDsmamh3hQu9+U
eJcg+8rDl0QIXPUJREpynEF9cQGacLFmP6N9JFEtUP4MOlydWyTTYD98GGSfNwfJ+TPag2puVTwB
3sPRbpr0x4M6ZdcoRvSzsXHdnlR1iZFQwx+uLqze32gJQwAqRMp0FwSOhNlJs16+whuOikget9Iy
WpWRyyIpLlSx1fGbowdbSt5tQrhRd3iy0Osbgm5vnrK0EiYJVdrC7asgNUpMeO9JumD2LZQBCv2Z
qnvZQuhDpMauGHqOX2ghBEo0TcDybpDThfP8pUJJtgHVoDMbxqQikOFDDvd672pEQ6bhj6JhRFeu
ZtVCmOGCGt8GWKLJHdalizijWPMgmpseXj+M7gI4GxlGQ2hPi/VanpDR6qSUNasCaTBRvk0C2BEy
XJoNyPudjOd5qBx7GRAKkNEZSDi4WdwEOY9KgneOWxIxDWM54xZYj7MZ15zRYgfSshXOaBGsWYOU
ML0WW+6ELlwD0sfTe10TJnnItEuS3lqyBMI97hupXBk87tA5S8dlKxerEWH2TBJ1cUvZmCn3wTj3
qWcxWr11wbqt8FDCAS0IoUCuPpC/yVJXR3fCXYb8bwAVsdgzhFOlUUH70oVNf47C+2eg9dM29S4d
1xV9bMT+NDZnN7yJ13yl9XdnXoO5vx6mnyCgQwX3Qbx0jM8UFW319i/nboc+sBUXEGOn7XoJs8cO
EQPFDwCRvwG7mk3XZXusWapsfR0Xz2C4KlPOm7ctefiibq/4zyk42E/d2chTsDfVaumMVGK912Tc
CoIaJpmDVsQlyjVqSvMoOQhrRZIbH3Ivgp+EgBNOiwYpxkh9kfifKe1lVcp805pM53w7VOhFEBTB
CrbWoE4TLDtmtCBqj1QB3P94Ybrx3KHiz2HEimoNYmSoKx1+J20rOrNzihVBPuv1nVzQdslXVpRn
A4MWaenWvkV/rvKJpizxcvcmE4sQovAbmwN613nHOuqdxfZCOrKQN9udK9iWilLIyuA55P6vlAKY
qJ/FiPBrlLoOnGws8WIS9wQcOK34qMgi0OuNTkVh/lPpxGZICK+4viYeCc3ivQx0WtKl9TcINzDz
kgjI/2JydOtL6OgaCjjQk4BDx80tZljyDW3Glk/E6rzWMAj7mIjIBWkHBBisIZQlNN1LQzE0XDQC
w32KPfrhURHfX+AI3miPnOCx6Gao4HDjWS0uCjt4wagQf0xEBqLxZe5Ew109Jnp2mHPAqTXOdCda
69VyaM66ICLEgGi/zvwwjUTFXQeJq74cXjIcc8paEAcxFxjxj7bxoBASvnkHn8dedSht6uYXJXmh
ArnwdLZaljptfEv0HeSDTLPFm1+8/h0+8ojac+/zJDki4YH1mW+KeMFEX6kRICgBi/3Gu1Y48leZ
vEN128qXrN2M1spryJZclx7/3II8AFAmLdl6VuwaxbFgFxk0GfXzCvh1Ii8r23d8ngFeQOwhLN3K
Qv5OSBUkw4uE74OQbCgioD4w0PJ5b05ytIbDVu5XBO+KuBfEmSg0goKeyHefCca7VCM1q+sUKUq5
nu7gM/QnDQvQd84jFrkoOLW8enX8ZfXfYbToMG7VwA5vVXCQzWtdvLISvZQrQg77FdNaC/dU1j1R
fESSlW5ur8irKgtE5yvPOwCG9PGHJrzWIUwz5ltN5pD7M4br1BO3IUHqfWmQHwrG0E1sbQSnvSIC
NRkWtVoxMgBeB4exfrMxa5ClTuOpx2NCMENCisTW50HUDzXX4JKczuATcCiBCKCCA8sQMn0OPR06
V0TcFFtMMmHzVivHUX9YpFXg7UMdGnuuzwvbAeVt8mI7DdssfOhjsjb1j1y983SqCvYqlJxig52Q
CpXc7RauFFJqhmlN7C1xJSe4J25TsXJNeGH6Oa0hs1H9qhR8Xau2uDi0NofqbVA+VbQmNe922C4m
M5w79mtkEIwpTVp73rYJDpr+UvwL8a+yty30Q2Juo+Rghg/HekPA1pJR8ZqUDWLkILjF4PiKdfZ5
A7Qtj3Xh3AJgFR9Q1PiGKxqrg9TsDUZn8iRkb4OZuZzo0BqVVeYjPdJHIFFUl9LTpjp1wJ24AujS
yTyqKLtd6CxECXIZXXsM0nmaNpL+VBHDJCBXsgRKm7yG/FGwbeU7QtPiVswXXeAvoZ/n1X1ALiz3
P3ygUkuLxC5DjiQTXl/RBWGHJIHlb4H8R183EY61ue2CtVcuc31OUvWWWMgEdV+OgtOUzx4ht81G
CL888xT2xwmhieFm+eeoLEf7LdeZxBdcsjBcdrO1lb18IwhTrV9a+Kbm94koLggWyQ31ZUL2MHrZ
JT+AYbf1CSl/gUNNCQV+refmfNcpSPKIPN/pvryAN2E5JRR0vGxiCcyFnK56E1MCv2fZ4e0jygGE
K+qvQXUe8E6h1OxQ0rBGEjZsjvuB0uqKyBGAVanFSI/hKjoTb+C3A17apWM9lYSR6xDEOLbwSORk
aNhYF/1PXf2L+F17DHiy9QXUQkXOSrzzhUWG3zlBoQTYuLS1TSrfKYocmzPBz7VxAMaazDMdiiCw
eKnIuv8n3A7+kp6XeSIM9jMffxIWPjOlKkO+Ip9FS9MeMq+ZL2rpSVASLpEsv8rknKSP1vqZeAok
JvhUSBj7O/qEMGTSUbYUJcfqQ0jqbKJV7/xIejjJWIaUgxOApCeEpeiWRKwvvP4kaItUS+eR+it6
QiLlMQZvaKk1H3kuKQCHTjlVCbDIQW+2UsOkLbC6/CfF3MKgb1prDgdBabUhgZ13h0xUPmpleqbN
zKl7ioIgaDi/g4DLwAHatfdes6OHhm9Lb12x1KtvxyAlI4C0f/7FWNvz5hCJ4pHVeBI5V0RiNYJp
SMpZDUCW1Ma84VqJjCMIz0DokdK/0siYJSIYw//j+iPnZ4joJkkfRH/6U0hHw9FMLon81CdCvoa3
aCvxx/XbnAZbSOyKkvY941VQnkewrIYlNzd/HIar3j/+e3CA/pqd4gPk88pTd/mWIEUfvN+MP6sn
wl4Q3I30gLgv0UzbJdIWNnJw1k6dDUoH0EB4xS1dVcOhzGiTWrHFcVy1jFb/YL520YJ7pIThEYRL
2M4uht2Aq/eKDaQH3ahTca569PzchGiv4+QD71eaIMZ26dzxdPFllf5eJwMixPstzjsfKolPTzVP
irJW2djwSWM6qcg04OA4qPKvAIIJhquip2YfOdtqQkTJ+HU+VKyUdf4MJOB3QtqH70THaEjwW7Cu
gKudnd49bX4z5SmoSUucncYpsOYGe7W5S5nWsD/X217lvBOOyyOPyRRvYJc42AgRYaKhLRcwZyRK
kz4bRIpkDD8wtBH2qZDoZHPkOKDV2VaRd3zg+fCgPw0pUMCn/ozQwjPdH/T+cxp2SkVd45IB0JYB
4qh7gOqrev7t/q/sSTN1AXm8EvUiBNk2ZmAYdgah2vtpQKfA+Ay0CVDiIDJcW5uAV6675cmvodyG
bknuifML8mrlv2V+isPrYO7G1m2aPUr7Hs1gjQZMOgz6mwMMSkFc/abzWuDJjf4UGQAwB3aqH1N2
876NfmGHMO17OziDmHTZOmGmaQFNQpqC8m9qbKGpE/YoeCBdR5JIrjTERkeOFcpGYgfSTUTpYBKs
1BRN5jaivUS5NCNw0WrKXEwHrYQEh+RAJFPaPUMcXt+6+BxGrxHpSB0DOEzdrDKOjYQo6C1D9kCg
Xw5BeRNdL8A8UnMtx50Ia2foGSgo2sL6WdbCrmDFT6F/9eRHU37V2jVUf6SQrHSE9sUuZvta8SOD
6Czh16u65dStfX1dWry2MWnxBy8jtuWelCgmsWmCWXcbXkgyw2DAiSwmvnasnwMDfUUoS+vizsAe
788b8YuYXbCtiLGw5WtHTA6H0Qg6c/QKEpE3Jl3dfD/DrMEzsRLNvo03rDOKHYGIoCABYTDvqnuP
lgf5EIZoR6kpsdaW+hZJ7w7HP1GzQm64UUD16oGXpndHyjTqPz0qVhV8iTmu4TlSXIc94UBr1Xsb
8mUr07njxr1EWM/BCn8n9HBdsRpGHoN5UcyZ//ASFcmG09d0vjyYyehuJyuKWsxyS239quEuDkkR
IIcRuS1iMKo3wvCzJO0G435fHsLW1U22xT1mVDO9DnWKS0tI9VZZsCrYzi3m5PHepN+9ykVsGWxN
IhoKrp9pK6KCHPQ1P1jdzcTBXldfkra0B6HTROxSkXlhdmdTRUkTHUudR8vG74kxaq8QDhCTuIz3
EWs10VO8dB5a+A5Jvb4hR5P1QafXoUMgiRWEWBfBOqYnSYroYNwPMCQtXuGwuzf8+pOBj3NBblV3
j2KKUIECayL6JsvtSNAu3W7YEsblR6vYurYOkw/zhYKzBBdgR4ZYgBgTU4txIL43tVyN5Ieu20va
W9F+pQaBofe+3kpjwnb+hDCMcMdwPyVHhLCNdjDQ11hXagggSHrOTpLH05BHjZlkR5GLPn5Xxd4G
Ya74sNx+2GnToRhOo/QtiVbvr8Regd/TQT/Jaz36RKtjyQSbYOMmw/XkjG7O+ZhhMtAwcDuPsr6N
uzB79oAWYNQy6DsPlNn8kQlpEqxZLblA0W+AGCUkyY/v/FCQD4JwQ5nVsf+z8yd20hYELPjyHB70
bUJAho7Sa1WY/EvkaDBYRkf6My3Yjqg/WcNlKO95/8h4Y+qCZKPxS7JIYcR/n4TfabEksdbiOwu2
XrOWVKAZ69s2rwawIjpyVgbkM9TLFiyyCzW4Tu2nQXCLorzReNBYu3zaOdpWz+o5Olm5XswRD1El
IyO+F5AvAfOGfSK4hqchQ3JB0UuDSOJYENTrA9cVLHim/ujl25R9U7cnppxeW0tcTiJWMMKWA39d
QYvyJ0G/Z/7bGN9N60u8smCx0bvwUVP/OC/ZVyCLwNqN6loZO0W9UPw1iTMCj4yVr8Lw1SK1Srnh
W7b/JAAXDV9iCsV1wPJLxpnforj481izSblQjp3/no6/iRkt+hCQZbAp3TsZvMT5ciBQK0kJAT8X
BhHFdnUbxyvNrikFHvEX3wB52hQ59PA0A4sVrjhUIWSGotw03YSgbf5XvNjI9aFryWkobMp0Nz21
xgyksf/lIMVjGkXuzuPKQsSXUqnkw1gesOeND51SN6ZnWI6Uv6k14J0NUSnxWXsXknnTmtNuEzv3
kqQtUmTUnyp7FNAUFnJa+Y29sSAEEmY93/CAF/o7v30S7mhB5z0thxM50g3GQ/+VUgHmkaIMi/3m
+DjfcQlcNNzmhN8KFiX6rvtfPsa2P1v2LkzvsuMCijJt2uE1Vc98VLZ0ACANfII9DplDqvUBO6a0
ystLCdbr9btWOoHqjaBPdrXMOm8l1Vciflt2q/zIUUwxNjgwYuGqFnQLZmfx4PjYAjkDtB+OQTZs
n5rUcFEbhKaWs1Ytdl36OQFJYkny11NPvMI+NB4KcEoLwdATzoMnzuIGIzXtGMRECjwlc5v6OWAI
CwyhvhpMA8TQkr+IjFapuffdbnKnaMuPToa7mL74A8mgEFknUHolQfsbVT9XlCV3v8q496RHYZ1G
Z18Xe7O7QCIQihqP51D9NeKGN/BS1deovqryo8jOSb+IwakyJI0L3hF/oCPiT/EeZvrWc90FrjSt
CZmvivc87li7oLV8wnsxkTRwgNrdzq+jfS5A/KP0ooJBouPVvwKynyY81MDy5Ox/dNMmnhAtrdl+
8O3k8i0qj6KT16BpbgJXY6pCzUzKsoJ6uSNvdN1adwMdL58yx2mSbuXhrCpHCn786K57k+sUxUqN
I8p0Tz3SdQ0ELWJS4Gfw3wlIFOtL0EeVqyjc5sZnklpzr7ePaj2wGW4VwrG1jVF+aETYO7q0sVqQ
eetSwn0XmOW4/di80LpQ1ctJAsvb/3XSleAuPTiNyEyw+S7L6lb0yUJqbIjvdgPManY/hPchvoq7
VQs23hD+5cYELklVg4TpZyh+Co1ciFWj7RIcdOOIFetPRwiQ+b+o8iUP6/1HV7zaBhyYPx1I9sTg
bsBqoZSLXSd4yuTzqaDDDJPLKVtV0b4hccvm1SZm1DJZrC8+W+k4h6AYyEnWN7LCchGDxnoXMjW1
+IgNoK72ifWlG1SloGNM9lOx6c1jCRQtq8+Y+BCy90js1JaJ8ZXVsFigi4ihHDJuGefj15A8FIsU
dbxuOlP+SPcdtIkSAckio1euQf/q1bUzsAvd48/cRqTVcOoEhEXV30bL0CJ9TpiOdTQllggE6nf0
EiNmsivEO6uQX9mouOcrhD/fNbmrEeahPQdQUaD6Q3PJIVNPR7+85IQkSQYrkfSRxh8ozVhUChAL
JHugMA7NA3BzGOxQJZTRUoY/ksuEo2vb0+rVrxttNbbbov8sBXbToMVrr4Qcak4HyLzn7vMArhPm
t1b79IDBJnCbedNDwLNGBfFjxJPh7ex0XbVr2lW4FLlUub+CDIGGhsJD5TFU3o2RQTG+tiTOcG9B
LfvyUZgUM6QicLW8ZCoQO5XoKxHQzb0pzlcfzb7Q2afGJqCZggFC27IjX3vzIVwR8pqsMHJu4EP5
y/zhYg7bonzPGUykDpHP8CWkNVG9okwR9J+rwUPX3gPimwjEu0AYfd8lEZMhfUfenwWclaM/OuTd
c8IkJYGmthxH3nDT1Ydl3XIZNIPPTgGR4QCkebREKAelpB/pKhYxAR4/1nIaxDmIkEVKEqUAybOW
6IXbROl7Or1DVh+ndO0bBavoq9EvzFSopmvu3mla6Zz2AekVwD+BQ1Ho51SdQnPLwyTE5oqPi9vk
2qX1zJboHEd+WtEvzkOrNSJIowRy++v9jyoEukWgn4IrOyuHAgA6ne5o1qLxOQxbFjdbP0n9pR9/
qvLTCX89dpDSpLvA2mYF9o5bzv+f/pDOIeBZ5ptDuCpuMZOCCrcJd37zP87ObLluJMuyvxKm50YW
HO4A3Msq84F35jyKpF5gGhiY5xlf3wvK7OoQUyZ110uYKUjp4mJwHD9n77WvbfGZNtjaEyN6+kyc
yvXngdwaFRJzliJye7YageyHvWYEpMOiWcRMhIlV8vLhj//4x3/9x9fpP8O38rbM5rAs2n/8F3/+
WlYzBx917/74j0dAAmX+/e/89+/8+Df+cRV/bcq2/LP75W8d3srrz/lb+/6X1qP573+ZT//X0W0/
d59/+MOu6OJuvuvfmvn+re2z7vtR8D3W3/x//eEfb9//lce5evv7h69lX3TrvxbGZfHhXz86ffv7
B0d+P0//PE3rP/+vn63H//cPZ5+LMPv87a2N3v+dt89t9/cPxvmb50vPsx1fS3iVwvnwx/i2/kTr
vxFQL6Xr+oKoW9vjJ0XZdBEf6f3Nk8IorXxhe0ZK78Mfbdl//5H9N9dXxmjtuq6xtfPh/3zzH67g
/72ifxQ90fTgANq/fxD2hz+qf17o9Zv5yjPGSMdz+RxPK289uOrr5/u4CNff/l95CJ8Bu3t8nL0E
JRpFZoomKCciR84jEYlBohgYTBPVis9ToHlo/nKy/nVEPxwBJ/OHI/BtW9qucn3tayG1eXcEhRRp
OxTUznNAcnoozC6Pm+iua7F7erQf52Ke8Kpoa9caZB5p0a37Lp9JReuyyxDWl18fkP7J8XDOhdBS
a6PEerx/OSNOq8d+KFV4dHRVkv/i092MDXomUZ+0T9dTIV1ER9D/7kT4//7Bynak60hlc8G99cD+
8sHF0Mwo5p342JGsUaJDaUa0vfSLItsweR3zR9nhPh9ZUmPMItUwvjSBR1BrqaHtDtaDGyU0Z/rh
6eHXZ0S8OyWas6Ftx7VtoYUw3Cc/HpmbqmXMXHogYhyemMOx7I8omzweJDqLbUWjsqBOPobziMY+
XMx1Jz9NRjMDCUP/Ot2OK2whLSoQh+qic4Xe//oIpfnx3HGE6JpcoXzl+x7/XW/zv5y7dBzcoPdE
fazH4c3zQdNxgpEX9fl0CisHNy8NZAucySRn72jcSt76AYK+Ft5a/tGxyud07tFypujRTXOHBKw7
8uikmzQiS8Yalu2oYx8s2KoUTbpp1xEAf+IBfbHjs6IG/TtoKz7S1Ga7V1pHk6eY/G0qqr4aaP+h
1OgGB01t3WxtWgAPScd08tcn4f2z/P0kOI7NsuG4SOHsdychLtHNdpnNSdCol4IaiHi8gqMZQrkY
5h1FBuqAH19XrxDj1PlvPt59dw1cJXlutJKOQcvkO+vP/3INcgLMQtm22XEoIHiJ+FMcmVt/9Gg+
uB72paLBsJKhtPF8fWiXgZlZ0J6bsWSnWfrdkYO7X3R28+vD8t7fGhyWLVnaYMFJIdT79SXvfQhn
fZAem44JQLl4/iksYTBC4B7wA4vSuRhV0507DonYk1H5dghmHNJd5B/nhIh6AaCgsSFL+xCdigwK
aGmQaPhBe1MLINoNswX4H6kWpNxuAxnapLLN5/GMkm0M59tGwbYSqoFkNh50nzZ7VZnlasqrFxTT
F2ZEkGT+SX2W8yHX7VMVebhrSy/Y64TIHj9epyGy/DLNzNqGxalpWiRHu/azSw3Hf0prdTsECfaz
omoP0pf1ltRsEp/yjlGxpBds27ATlrENIbhgGrFdeYPoSFzoCFaFyWqWE0YSYT6kr9FoEHYOeP2y
JGlPgnTh3a8viXy35K83qgZUKVyft5it3HdLPnsU3Q1dv+rGqmQv9EAskOcclgrNDzRNwigSZs9M
o4qZsPQi1OreW/yLsC3owkcR4TV2yzh69ChiY2Z7Rlfnlt3Dq5PpUzXOX3xDO7wtXgqJwkwLq30h
+H0jOwYnZU3oPcYCqbDCOdmCC60ET93V945sxfbX39Rfv8lfXq96vfl4GnC0fF/Z36/pFQwM3sxx
fkyNfB585Fw8CvZlFagnGROQSFwnsZgyqdDqVT0dRmMu3YAnVebBY7Q09S5r0LzZlZWxe5mnc9Jq
yZsufUS6oScOcYvHfPAU/k0rYUajuLje0l71dlfQxn4IzFRcqI5ZdSI7VDYgVUkLptJNi90gXCao
HUKa2IaPSdOVTUSA4GU2a5csg1HgktWkTBufmhQNSYLMAVMrRqryfAgafTd62j5EHULRvk70KW3Z
HQWN9D5KIJcpDQRUo8b/bBNjLP0GcWuTNdd+USPQqUd17dGGr+JquE24V72izK6tWD80lmVtungE
/z1XZp84sAEnggOVC7UEg47fYLv49WWimPr3q4QXxhMUXbav3715rWEMUm2RJBg2mCp9AgO8HmGU
rX3m8LF3/PWn/WRBEjarsyOkZxQV2I/rpHZTv584vmMdL0Cfe3T4Vor/xgeltA88B8eeNNYVR4qo
r6Vl9+uPf1dmrLeksF0t1ve5FJ4jfvx4f2prbiw+XsL/vprqj+OsdhzrBAgG876u+9+cXed9+bB+
ovCUp3g18Vpy3n1haah9s67IVxcQEe3Aj920GbEXzP0pHEImPFOI6y7FZBVF6LMjboN9qXo6NC4g
Xscy4PgO3iia8yod97mHGRnjC3OmtLhNKg9lobWskKupes1F4t6XBuyVYyOgC4wiHF6Nv7mE4mfv
OgK9KexdZTxqoh9PojVCWRzstDr2hAl3HY+J10kU9q5S50GOrszJmpOVADP0Ix7dMnRJPOxHlCIi
u2r7GQJJIyscGX39m8VVrNfv3ZIjuJU9RaIbd9n7Ys3JvdRzIo3gKpJ30rIAq1uXqrUBAZnmsHg6
vzg7ZrM77i0N+/vXN5dYS8H3n+5pb92XCNcx3rtSsdBx3da5Ux27ugmu+h79SankBVfBFBHTLDYZ
dk4DKTIby0HhFPp47YuxqXZNhQtWxF30m/v9e93x/pB8Rzieb1yqPvXukGqdZos7UoIVBZOhCqh9
QrF2zEKIci5z3LnXl3F40zeTf8WDW2wmPwuuouQu7DI42oyns1oybxLnS0hf1enH+FCPZr5c/elp
WNkXnVzmy0rYOzX2T30T/KaE+elJ9alvfVf7roCh8ePdthCrNwzarY4qsj32SauluQuvChc/OKrv
snex5mGOAYpeMqoY6e86c0hyVjttg4YsgiSz7/4HF9p4rsObzXi2//3N95dqT1Nl2DUjVcSVFjw8
6RPQ3KIbGAoLkwsJaZyajKA6G3TDWMFZ5i1MFIA9sb8xigSwEUn8At3l18f1s7XGGMe3qSw8n03t
j6eqEm2g01GXR7+IWT6nNoJyDiFpoOjJm2dGvi/B6Ne/2X/85FOddRsrfM2Nr513lXduZOMuOXps
XllPWJjFpe+lRPhkFgwUL6FQxP1nhW36m3tb/GQxd2wWIkcoJYx5fxUyymiLURPr0PjF0lpe2lVI
4EdWq3MRQsqN+ibdUzcdKsHYwEkxfEYtI1TFHiUMFXp8u0P/xrsV4H5NRz753YLwk7cdL3lqPeUb
ww7t3alpyjEdpqlrjq3VMh+olm0qKhTXbGo342CbYz708aNq2wtjw4rtccV1DjSPaRguxqyQl6nn
XqelINSnYCvuOwzXy5wG3Wh5n3997/ykDHCUdA3lnxC+0O/eUwjtlezYphyJY7a282QzFUTMVaaH
cdD+b96K3zsr75YlXsGad7HxHMe8v1MHmaAgTsPm2Oio2/Tz3ByL0YqAKV5Hhf8Yg1nT5d1IDwRx
QzWdcsyYdQYA9ddf2v3JLSRpSgmHTRJlyfe3918e5NK1k7iGhXs0EW2GRQF7M97OKclboRuNXs9Z
cwsdqgMloNHQzK6Cxt8Uqnup52r6OJUrWqv5NmV9gV+wwqXT1rQvNFO+SAJAUctikJESRS8VQ9gS
EcggxLlfriZrO8RZrrR/lo81YnlL85rqwmGr00JAvkhJw0rDBMiZ+RLjW9YZuiJv8AJ+IWHfuG50
0xbcFnJrky02UTgFhUwKK11Ndbcp4vgqVbx3G98m1AlzEDbjpT3MVW2dSr/aGxr3VghizkpAwfz6
1P70zGrl+Mahued/P/N/ObPLqOrUKawCenWBDrewnK0QEFDmsfWOSV4ekqVIf7ML/16+vbutpFLM
YPhYSaPw3buijGb29nNVHqUO5y/NOnUEOVo91I6iP09Bm3ahYI8IBCaprIHXILDjJES/V7nPfSfm
U7wqKRwckcsUZR8tRTJOi9V6fbnJs7x2ystIX/7/nymO2NDWZBHVZt0w/uVM9fZCkeJ3xTFX1Lt5
F1iXsq/IVReQE7wyRKTXqOU3d/6/tbV4nKXHwqmpC/y1PfDjp8pUeWstnB9rRIlnPQ2kbWsABnRm
fknctyWsi+s5AheY1958Wjxu/656dTM7fp5sIgAkwmTa+Gzqy6UljBUwb5rTfP/1ufnZ2196ruH1
L4z/77WmsdjoT7afH/2gcq/8/JOn6v4izeYIdc/61seXOyhZ4Q+pUmxN5WNZFdPDsPSPNkX0lQjN
6X9ySGxeqL8FZeb7TtOioimasyA/Fp14zupWnEtT37U5ATJyBm2i7XrYyIGOmFqCV17CL7DtkcWj
LVAxhGUG7L8+In+9Vu9vezqTcm2ZO4Z9zY/XMnQ9kWeLVx4DqeDFQhRgzlwX977VAXIXproaevAw
cSAhK2ae/7UjwI3C6phFc/OtQMyb2w8YsLrLTubR2QyiHD5RABnQ0KiC6XDdhQHyR4kOHCxZiYrF
1zu+HRb7gZqC7vaTqM7Tco3qtQ1JDlHXnCLXdzaL8BFgxClkzA4kuV5mdcwE0I2kXtrjkjHLjKIe
E2afKjTyNJY9B6dBHkd4UqM4vbCd/Fk4JZv1AA8Nu+bh3KpJSy+AMbGCjOcmaNC2BoiTRajFBRL+
Vi/ujVu41n7ywP4pOnCbplV6P7sYXBj9nM9i+qwLD6+fKArwCPTe02K6dgs1nobMsZF11MlxjnJ8
37/dEn5/tN5dLmXz9nPXbYINvO/HyyU9u+1UYZc8epOzMw2wXFQdjWzine7sEb0ieiBfqdc0HG4j
2hZnziQ7snd7uQujTPzmZfyT+m0trlkGHG5oOlI/Ho5Pq1/PTpodnSImY28gzn3EGbkI0giMR5ay
+WrsNP1N1fiT0sjlVqdKZW7Ajvzd+jPbdYfhH2F/sSBp7fVy583yy6yqm8YzN13XIli1GMdDKMl+
s6i4//6NFS0pmuZsKDzJdu3Hb5zHoTXaU9Bg8pvBgnUGgZEZmeZH2OCyGQoar6x4ST+rtkefhIjN
uHAbp4xUDTekzxlVOARs2/TbFSkY5Z8yg4lMen527VDH8HKx20NVk1OnAs/+HAoH0X6IvXpec+fb
jJkvxNPh4+Kdj/KrW8cbr6KXHo6rob8NkEateAnD6HqnU6R5lUq8K10Hz27S5EdmVmcZK8FtOuW3
HkE/+yxlaBz3BXldGHnSyraoFd36EsdF9UwrQTLXJe+c38EifBwdC5JCcSpKPSIzl99+vRx9v39/
vL8VNS/9AduxqYu8dzdUrebWZZBbo/P0npsZk5UjklMVgUJhzwRgsSUe0xbVNqc+cYf8bihUeShj
pba6xMvbtmj8m4K5fV8v7nlkr+jtVgPRy4kTF+TECZgeqnPhTU+9v3dmGkhlAaZHBtUl3SV2Y7r9
NMn0ain6mzAmQVQNCZEvYuUBGtqiURLQrIbDCa1lALSQnXrb0mcR/TUwozZo42g2x8btDmFovdZK
EaIdjFeBbpcDyt/ftaVcehTccz+eNN91heMzDLQlrcN3G3WzEO4VhqI8ipidrR+b6jYjJaVczHk+
5g9mcuP7UhTWTbxggGtXA02PeqJjcvZkgtcZ55ybtP5HOQAh6iIPWUoJ9DbsV/wv3KfrcLxxc2mz
paDRPo/Ta6LPI09mjGRoN5rR/ZiaGMBymF2E8UvdDfK2fCtpK91kUA13XmijiG6yb8lIWzRHoOBX
q7FbN4BzAlz4ZPbRDyZ+g6QJAlu83Wiiox76HS2hqyyecFTb+Sc5QrKfSnptCSPOaQi2ZHRfVRE6
Uo0i+hCIcOdjMGoMvphepE+1naG4lbfMou7NZNMYrWpChmrnXoPQChtIZIkmJxFvdmu5G9lbz0Gl
w8ugGgl8icBn9iiDi1EBL1rN+ZKelUhHnGeIotJ6eassHDTSDoGJxjWS+AD8/+h1XxZ7QpkeFFvL
q+Njm8zIUhPvvl0DHNBciehbYwK8pFPz5wwmIGggQrnBIY2yPys/+nMIUaMB2EW1UMM2aQBhOBZo
8TRpWDUs1BixyC/rCrpk/blKC0w6uX5LAvEQ+Pmum1JAbGNwpwKwUewN8W2wl950tnzoXQWhPBtv
oRHQNW89CL+gUMNxiXZLhCaiM/Vu6BeEEG9SsYljZFjuuLa6sCZcyC2aw87F6DqdglxfKwI8UjgI
YBF7TbNkVeop3GBlBnikFtApvPIwsIJtxiwm5kaPL6GPzmbSbxE1B0Rq54laf9eJ6GIIFuIgNZrs
wPYk2m16857tfYsHKLOlhf7DA8xpz8j5J0c6qD5oLgEOShFQcb0rAZyhwdMRYkqNLdGyLBOHMgYI
5nPIL5rU3jkh9yntwK55DmQtq/7atv1y7kzxReprQnnZEKFWhbQix83YJfV5j9KMhjCSs9BBLR+O
+0WK9nbMiLFJUSyHQ3cKie4ekxhkjLcgNEStqTMXOIVrLpcwL87bOdRXVg6luUBGANWnRzQQWedl
KasdEP9jiF1bIma4dJI5wf1V40ixkuFiosdwlIMhMmKSB13USIEK3IMoDs460UFPlbhaigHoYmdj
P3LAVjKQ2Ypp/CrL6qWvIthlnVNuKTmXjZg1/L3Zss8qINVbP46OM1laPY6BqkdAGY/gQ0xef0OP
dRHEQJvt8G6cbOuYhwnApnlAQQz8yY/ra6M/OXkQMwvT19zd4calNUVjspq5zeCeyME/aHAFgS6I
r6TWSxbeNCPJC+kILi6GMe743rWsuJpwpAC8IA0y+G1m9Zh5BjhpGDjcRiBcJEhU2iAueu9hV82R
ui5rKGcNzXfZ4J0I+zdf15dZO13X3fwqInNtiYaA9zAs9+H4kTp139WkdcoKtGl2abWCG3Dsw4Pw
yeENwjgiyhZtALECofOZaWB8GjPCmFHZRbM8DTNNVyeBZGHRmRJx9DWfwYf6skOXzddIY2fXEPFt
/IX/W0TbcIbonVbtaW4RtLcZaZV+dRPpYk9tCWao9q2NjUWx6fEziRZUvI8D0i/aC0Fd56rKYYaU
QQAk9MJNYx9Sk7lkVBlvPcGzYzr/Nqs06ADIq/2VN2FKc6Jl3IrWfuySDqeMb4XbQjbo/oSCOIYQ
3cUUtTh+eZWWI47c9fZe2kvPG67jtnmRkz7mAdiGIdrJLARyU/dfhQc7GXkAFnwL1HyNDdkj5ipZ
r9Iy3AZyebE1KShpkXzVFo2KUSUnGNp3UbyPIkAYIOZ8PyYAtBj2Pjo417EuhfpiJl4trNlfGocV
OWnzaD8MqNsTmkfYZXBkBln7Okvn0rEZRnolVM1AuWdd4wzbMFhxptRGcAOKCcGZ8I8h3T3qlvLK
y9MYaH4Iy71VzbkdDS9zHm+ylNQQxdWCavpmXPfrJPB9LPEtr6ZbpTE4sU97Ap9YhU/LzFVHhe0Z
57pdmJqyR8tBvDaPC/pHO6X4GZb0WwLTxVEEktZllWyEO5ycIcpP3UI90NT+mcAKSorSQyq9R3bS
m7kWt+GK++gp3OchICJtBuedEE5JCzqytUUOTXmo868LorzNqAlSicryka1TsrUHlyc0pQZJmBts
7dF7MqFDEquL711PEsgcd17lF+dLBTA9b/PLoa54JczmZCxiuVWFzbtH6mbH7DPbFFjGIN9mT32t
FWZOMzxadcK5X9e5AWmjBTt1tHlj2G58yXR0PizEVicyv2i76WQ0UK+wvFf01kgZuYv6webtRc6J
Zgvf2Cjryh4nIOnMlvDwMnMvrGe6DAilyrFsCfxZxQLQK6tHzBho5ZuVGBYnF3HlnKnCeiondsHM
D796Ij6yCARn/tQ8ui7X0JLFpxjzdVP5yMaLTyP2q8agRMk5crB8F5oFf0QkTOgjCEB50cwjyKip
/RSo9hko+slqIc+0JnpdUt4yyW3CpvRMVunDNGYrHdQGhZZcYw72/PUda9GAq4sd2hnDm2Da1WAT
VTXtR3xMNYTnAQukXwmqqdhEaJ3kYxKldJUFvwVIZBqvm2XRl1LxaWFAITAsWC/JwTqTOosOMaCW
Av7SpWKG6eFIs+akP6rWuaqxrvVifOI5rPlm0WFopksLe3eOA504hWOrbGisK+4lLP90ChKCRwq5
SvCmBN3X2gnghkUdoKyyvMqGVFWJiyFMN04e9Xt/ZFhOENCBoNCPUUl6LeMRD0ILVn1l4SwnaKGD
yzhEzz1TwV3A43Q2us7IKKK+NwWu4NZxgBaI8ZtK4dAuZutO4RO0u+wwZxEdrwGfIrRyFDUeQN9+
YZsd+QmzI8P7IgItN4US3TMAsI0a42/2hJIiDUhHX+bzsaDPlopuRCmsIxwuJwv3tNNVgt+FeVTp
jmJggj7aZNByopUOwJpZF+iXEyBKRQeczC80cTL0gXOtPyn4IpYGt6MsFKEOmfPBEgHOULtIRNeB
bp4X3ZOZDPlzg8GGTfb9QnbERhnM8ENHv1RMsDFXrbgRK4uky5t92mY3rVc7mzwtLxJ/Odehvk3n
bj9WLL15Mn/pMqxcUUF2pq6QmC/tQLxXAiCkdyjBa94R+3JBe1v5b32D7aPvAvTsI0EUhU2xlSLh
juLgVA5GbgsNvzpEDu4agl4mlDZ75MoEupt43LplLK5CndiXs/tEi/hae+NVmS5kl/B+iaKZa+UV
4wF/fByHuAm81W/K2TnZkuIgRS0g5okUK4EDMppSYDcWFi8P+bPn4xnLAQTTP4pP3ihhUFD41qKF
dU5AmWOv+Z0T4e9hiCG6WHnveUWOqB5wpVJnbSgnrqrcxjdOcdWVx9yImZVoQIJDiUMxJnVd3TWO
19GQxj7iNs49TTSwy3DHdk5F3OJUm4PXJdu6oqQu57HivWmfvBZcd9YUjM4yPEfVcOZWKaKfxL62
kGGKYcH3OqPQTiAzs/f4lHnhLZR1iEYs3uN8QP/WXDQBjzqPbREOn1wazxdLuY59O96TWJFBqAUY
6obpOErnG27YTLcJyXhdC7XRf06jddM1FHhTQ3k9p9a3egqAbskvIbSsodyTWkYQOZiNNoM66VjF
vZfkezpqVNWkWbPHxF39RLbxXRfjZ6xd69R32StZs0lPoWQ11VPkTDaYAwCfy3kyc2xMerC68HjY
cXSTBNPJN5iyppyHElwW1fKbyoAL5WR20zTfkSUafZ5UQ8ZuBVE29exHrqkiKqAKl2/BSFIVjNJt
Wzg7l92WAWuWjTXlc9JRRozUrs3iXA0GCXWq9QtPDxfkoqkibJ4kCvYN4LCVfK+gPPQ+BnNjs4JZ
RNVW9iP9a6rLRH7qs3ov6/El0wFGDQJ0hYsF3Wq2TsOLaVLut9iWVCIF1vr8wvYAR4HOyP30WCb1
TYgYkgjr4jUk4W3TImm3SMIaVXooIO8Gglykwr0GpkUrBAZpWnbXiVvfDyXWVa8uSF1fCjIS+1ad
ySy5ijMNVykYNPh8iJ2ZZHwknTttFW9dt1IWDKQvx9DwC8LboWUtoz0DWHnc1W3wRmsW2ZcnPraJ
urMBcjgVdaRn9Q92bhUHPbSEkMVA/arUphenz/HOUEJSi5BojNvHo6ExVOfasp7m8jAFPkZD/OO9
jpgnuuRoVjcD2IJcLd/0FJzbc0xcaifJNYSZw1Z/T1EALQMYoyit5yXFweyX5bZx0y/R6D4so8N2
zWeOYapvczqclpBocA8YgW+Z18Ads1MdNMk2jYgM4Mhzvtz9IrW/7TW+YnYX425IE3+HU7kuimVf
TQteUnPQHgssD3Tq8T+FifBLpAAhI3YLXee9aT8mgchPr5dIYYHx8QAOOLXj2iP2kt6OheMC1gF9
w5vFKx6QsuHDbd8CgYQlEwAzKk1EBY6TKUFGfGM8U9FFqdcArQKHUxtcNplMNz1ir1Q2lxZ7vXTw
jk6VL1Bw651BnLCfWZX57JDi0hDRY2SxUUlCJyufIjwJ7l627vMS8pxUCe890pxPgAaDrDiiyxIw
D9mDEjsxtm+qV59l5spd5RbnmcArYfiniXd4LoJUbcee54a1rnnoggGjbIDP1028Z1HEEA/cx9QZ
cL7QKjsTw8xMrfG+Wov7rckh8hQzfp/O99+SShA+Zlvbfqlt8BI9RVRrXosILgDMWg/3h+067f5k
WV3OmLemS19Zp5BcanbcGbM/VvRxDY3IfF1eBYmcj2WbPI8+L8Ume+V1uV+W8sEttuE4ARSMFeTR
hAJEtD1UU26lavmIfMnd0kVj88pqclY6YBwrFiWBL95o9rVdMjylqsdCp+bP9HXjQ5jOe6sACJ33
KSl60Hbi7j5vyJB0FVEbgYHtmi79sXbde5P3a3IhMFGv6/BbWYeomsCdursiNZ9rtpHbsO5IlxL9
XRXSRvBpOVUTm7Q5Do+I8dRZaPmCju64EyFKpwaPexySS9R54d67LNrZp2Jke+2n0Vcvqt+YmzSI
pCrqu4bXMyaiTtuPc1HDLVcO8rGZ6OsqwOsemNexBsNdsWsa1lEuzZt2T9MFblBE2uBMDKqVYXtN
XLfa1G0CP4u0rjaCOldMfCd3wFnVhMm9j9LqenGKlzRv/DPjYyOPbfeClyzsFQlWMM7Lk43BuCqA
6DW987ZIL90a9s5o1eUN7zlko9k21Bm5i8x010KdikBTFkRDdGga7Npt0zZwhdiksaHaMpgmH51d
DVZSpwVvdB2E7njtatbeKCO/I6EvzAwgeyb68k9HcPqmYjpYsYMzMk7E3owwQ1JoszlSgb2i5xYm
i7roY5gYuU+MeUNKeM9qzfZcbuduJe0T3N0RVoauANRuFX0TSYQUr2czmMQtclGEm8AlLtkFVWBv
6tsM5MgubNmvGe2U1zLKHxycMPdx+XXocGGpJpgw/cbbxXVzzHnjsbAjBzr40m5kNNzmRUZ87QCn
oGhB3I/seWxswhFqc9IeXAgFicouspwvEbAhTHxvzXz16EAR39O2aHwh+tKCYR+YbvL7yC8UhQVY
2TitklMQRnTIbO5ZM2j9MHdQBJyJNMc52YzjRFMNP1YRaOsh5g5JBFz5FDkWImzKR6Sf+eCQE4Qm
irEdlu9cfIvi8Eu9iLsxy/O9EGVyY1dIfaIiOnS6rc8+ZbFzmt3lubGOujwXaek9aR8eQ8h+b5/h
mmcrBnxo9V/qBJdu1nzSrEX7dKbw7Dv8bmU47fEqnaoRtL4v5vMW6k4V+a9BHT9Gcb1GqYI/HH2z
TUZ8IDHBtkhMSQ/QtSTXT0BtMPlmmDrCMHLverC5DmhT37RVnYtiMGcmnnlNQXAJLFddZmXNuY7G
aOfnaXPnkexIIzo8d6ju4OJshqGHLBn0wcZuQkVbV75YtrNyifNLXsfoU/rklVRxwneW+SKJsG6h
8nzkwZuux+xxMBNd1VVxNUXmafFtGsrmlCcJg7rOu6N3ne2Zt8Xw5aP4MIvgKRrrjz4DZ0JAaDha
fQg6QxSIopNPpWCxdyXAvroj4RDV6M4qgTjpZrxCFCuOVVDFV1V8PRQpKb4F/kB7JiSkoZTQFYEC
zhonZkiy8ONkH800Y1VbgrHKULOpEHOJah+y2KAO98mGikLJfqZgJ2zYY5cp5fmgSO31WsA1pAtq
QzwBWGmwLWWxQTsRbRybLYIMDPgbVd1Xs8bU7MBbbCJ8k9kE8stJ6ucISEYeqH3vTxunp8SNJc5u
exUXuElw3nQDPQymEiFuCvgT8jLqEeHRpF7F8MI7Tgk3B0onc88SvEvsACkVG9oTQHMncS+xPpaT
KJ8sp7gpp2qDnPw1oFZ+0AVGFSxf11PXX4Tw8/DxrJervywHjCuuM6urKLMvTDiF+6zuToOXgd+d
kRcnGewNYaAfxIogg/iFLUAN28La5WE7rA/dZ2vNfg6dgPCgAeQ1XQwmLqKmdMxH5iMVsvY+xpA5
fxyd7FpobwXIQARHyrR3kWacs2KcM1eTuymFNbAsR0RZEBNuyqg9T+gFHUL2Lak/sh8j+DX07qjK
UCmosbjQTXZl09KN1xhBHm+TluzeZS23SxuTUgk0pfAmbqIGzECZRO1lh4UQSs9c0WNqWiqsCv0O
cejeS14m84OT7GKV0GuqiWNuOlZnlzp9yT5WzqAuVY8UR5RQ7QsEti22yc6X5z6GS6ee9jPVayAN
VC5s/AMR10vWZ8fOXwhfjRoMOcq/6dnh+njiA9sOLrV1YFK1xn0DP1KWe4jRTwAgzPKjmCWtMpdq
RkG1b0RE8l9Rw4ueEO44dO1dzLA7CsGHuqcSnubu41B21W6Cf+d48rYWQL+mT1M2gMDPhpvgNc1V
sm8QxOxFvyS3sQURzMvU/ybpPJaj180t+kSsYgLDtKM6KscJS0e/xAiQIAmmp7+rfQd2lV32kdRN
Al/Ye+1fjbOAHU1FdRd5iswQfYMssGvttpL51Nb2eKpdp2r2sxZ3KQN1PWTpXWh4t2M7fWtq5h/d
0LQ7R/f9XROVd4PBbB8X4AT6YF440XUKzF5yt7GvphMDwVD4ybEY4zud8iOiZfz0O5IkCuL1gqxg
Htmy8iVYsttJV1/TpH2bzbYTuXnM6/C9yfhikpGc6gDAZEs+7DCFr7Msbhhnj6i5OicCROsNygOo
SBmwbI07oLUw7nk6O+Clt7dhBxzYoLn14oJxX3kyYLcJds4eTbK469oyZ9vHHR1IqzzRj+/jCo4D
t/kI4mj5Yn++jWtK/YL8utQNmY1mFItR34CGr7n4smU3qOhaDyy0XdUdcYRRhw9ucjd2NelLQp6U
RE3GutJqWyJuSxe4vzLbvE3bneh8ku2t5BBQNG3SmEaHAt1+MCOBV4UTkWXjj6ey7J2DnUC6jZDO
7cQUBWALuWTdZQpWdT5925X8Zbkd7ex2CQ63HXJYWPElcJLhXLFFWVpUwMtQfZtwdoCkYHLUsJlB
81GzoSWx9wF7MNk73SUfs+7SygDWN7Cc9hb76eC/EVa+b7Gh71viPpC2pts218z1aCh11EhIUBTU
bvUYTvosqmaXMekMnSk9DvFtFxYwlmT1Mh5z/ph95ouHOWhrspAgIYc32keWx8GhV+AFh9yHq66Y
rQe0Zr1Z1NXKbhYKw01KEfMWX5aM2KeEMLStGKGxcYLdjBzNdhTqwSSN2ZkJbIpRjNMhQSYLr3KJ
KnZlSe+lk+q7DSFJRO5IYZQUtMPsTaOBUPDoXpje3wqLsHM3IHt0AUFW5fdp1swHz0o/ECLBHSmY
PEaV1+6mzCZ0GMF0LtRfkuVqU5mCUTP0+yyD1ouB+oLOK8HngVbAiuppa2fjABOACgy7wnlyZgLO
Yd4sve5BT3CbjpCZWAE7u94fIOgGQEbSghJtaUPGUAqndF+P04X13XRRSjzbXUjbKOatEwTq/n//
NttVeU8YRgXxHhMYYNZq2fD2OU9pFOp7bZYPNh/yIuIbtjyTwGnsotv4TOz71oMVbPVqHTgiw1SI
Yg4ZEqvBlDKevoA14xK9gPFkzVMTpmM6UoWLnmDywZmBPrIzp28S0gJXlWkWoMZKgOsCc12aH72w
810mi4ooAQpm89jdJPmjgl8fx6yjWpehoVdL58DKkiwbuY/rxjtQSK11NhF95sMbTexW7/jOvVXJ
eM4y4jVnG8CaynpO+5T45dY7siNyX9t/fgc42w8mPPSOlW5xQXY3xFVFAFlQQmYrllMV16AZ/Czk
ulvcB3vOvqSEgjDH4W4OO3OyOPiWpBuPTXhbZI+i29jBO886d1MEWtZo5lULIjA0BOtqM3r102TD
hXfaVgHO41JMNCJ/qUs+KWVBG43/7C5eU+bvh9pckHmKc+I9Dgz/9oScwSuO/XwzWzCKfK9k4qV9
Oic1f1GrkQpNuey17Q9/QLIZrOJunBtAMyUwbwbtx6KAqq9QOA0jWmLLpphJfcD9na9JITU5QDSS
rATIlEJ65O4NMGNcKEwJCktqQH0yBC8RN0tokCr4sYx+css9F6wEmnx5LKT6c7kLVmmXuRs53brq
6sRM7cnXWb3uO3OOcjKDETt8sSdYp3Yxb4SkYY1gKwAWqLESb0LVQ18MM01oYk2gSjsfA98a4RX0
W7pQPKrhWy4hAIyDb9HycaIuHijuwnkZm8Tdpn78gXBwq9MYImNRW4y5+GN6VSw7YVFptqpEjADt
oiHfaURdtO27Hrs3eyCrCpe7yBA4keErcHpTMMhHeORLBsSxl3IKe//SwdmifQQ/F+lwI+vgw+Gp
W83UpKA2yDmkUSOvjCAtGQBFy102pbr5DMOXaiZfNbWARsa1RW5U/EjO97QvRCnZniQbEyeXsMBV
i1Ca/K2ShyularcKIEAodjsIl44bA6KAlS3jkMzBX6+O/0UJK9zPqkXRV0QX2VAaUDvAIZNXu4bn
HitWFBUnCw3DNi78c2st73x5y9qbxg93yZ/aUtBVMjJczY03AwvZjEAi13Jcjnavn1TDXl+yz2tv
ir5Ql2+tJ4/cKfFxHmB1efUH7e5Lkbuk//gZ8SNtcUF6+wSOfniEULp3XLUfsZOurLCbb/Ztgs6K
KNyyBzOAeenmVe3QDvbRJoYipCv1Piz2bzFV105Dhy7dDMcUGMTBI9PQcpxNN/H75EOdn9s+jLd1
eM9v3ywuL0B1F4apfcxvBzQ7wjP7qGzb+TOsmqx9D0ZMzxEI7oztj+ioHLWFjqtexGubuiuXRd1p
oECvFwnAW8BkKYZnr4fnMz4W7TSvmR/igW2W16FkRTTo+bHj2mozBF+drEjD08W6Ls6K3e1Khcbi
B43nWaEjRsbLrLjbBgE/0OtHZuJV8zk27nsSEM4+htG/dk62g+uao++OAMIYyA1Kj8c5J5bIG2//
dPGAjiiFmAm3xFBPJGHyItF590MCF6pyQKm3+b7y/v736/HuA/rjYOJejh+MQlqxNFX8whYJc3pA
NieVRmwJ8ONL/qzTXOz68HHW/Y6Ubp7ggmlBNBbfi7fQlCjrZFvestNexPrRb+x9WYafbMpYMEFR
0gkM4eIlxTBIyrjLrqTeB4sL5vqmPrHw66bVjz0V3wnK4g+7OlL0gs7GPo+VkrfKoWtGixChmV3C
fDOg/yPGjKs9XHfh8JdUcX/yiOj0dPQ424zxPH0aR14eqQegP3y506Tpv5rXQSKTAYZKArMQpJY0
7mvJipLF/NDIi9enn0kkcX+7cPUXQUCOYWKsmYlU386gSVhUv25eilM7ZgSd6vRYVVWzspromznm
0kMzLvwPNVjxrpNjxf2bPzE76hgp8II0fv5PVb2AfUmisVhu2ZIKo0aEgZNh19owf7PFyATRBAx6
CsjJS3ks8qndkbz564U+kWZpjaJ5tAEq8/Iuzk8TsboXwn/gMwZpKZ/HZLj3B8XYBidNtUAkNG64
DxrnvZ7y1yXNLwnhpFnBBC6yq18WWg9SzOz7NJOtuqZQruaErb56tgq4aLMItrL2fidri7tV1cmw
82NNp1APQB3tx6oaTmkU3KDP7QsKuleM5Ni2W0Hzqhm1TMGawes33HooQK56YbK5MvDwysSdNq7L
rDWmZ0ej9ZHLl4nXlKXbByfa14CmiPsmWADYDnvRuVfT8L7CY/lznC/bod3vOLeJ+kFGYCtq6cGy
EVQ7Rx/J0+zixCUVBUDiMOvN2JEnX45k4anhUolur5PqryhuMj9Yi2MJw6lL0vciWmq4WwGlfTbf
sgxRW2lcWmlbTOwVJkKwSzSgCsCiFpp31mZDWzxG0jyHIt8F3jfMpvI0GQgJEQKcGHRON/Yf/kgp
3wRlwwEABnsYGCmxCKeCDYBf+reBMStsuoelvCvbaUCMzWc9EvVa207Kr0bwCHStpVg+8zDbJJR5
DwuVbGVlwwbxOazZwrkK1zlktXs3zfTgQwpCHoGLPgp9wrsQryONx70cDErngjgyODcjb27yLOOE
ZZT/MQxWuaufB5t0lAYxGtUZDBGkIuNs72svJWlBdE+ey3q6qPqMgyoCZHFD1Vlsrcc+Tojuwa9p
0+qVVsZaOixZ4eGZncA44LWD4HNTohktEc7Y1kVAefNFkdF9kU4JM2y9jJSIWA7O0oWbXkMdDHTF
w8G3SWP1NvjoiapYDuemqSKW6uxclp5wepGhmEsVgiB3ZcIMIgm6l20GkzUo2eFZOdBrBLkcIop0
nG4ZmB5i6CHXNUZZoD+ZIOy5Vr0tm3nepnLpNssiv5MkuBM3GU8dk3pyDKVAdvkyV0656XpPrOEO
o+qoSUcu2mUfFu6zqu0TE9r1YE/fje0iW+rKr35CAJFNlOKYKdidDNZzsyBej405RnX1XU8tBUcg
X4U2L4rDBICUx+/i+r+Vbz8LSFlME/Ivz+k3OUiUvSPbGumnu/f9me+1Sx+HoXprGxiFU6rBewZE
pvWROcO7gWdoMblD4JW10aYN5lfbJ1wqCpb24IvupytTsDVM+BsgVFNMoAEnbJzM7skdXD7QgYyh
Jn/psw7AW3th+sMzT8yHBx2iBsHLJE+YLUMMufOi4uBzy+H5GO510V+52Akooy4OQ3bBi81LMRbt
Ojb6d/ZjSJSuvPQOYhjRE+moddOss6nnyCkpiSEM64y1HamyxG+o6bUd43wTgUwUntgjfeedqHLi
rrsY7wHHBIR2cKR0z7s8azkNbOr6rErXVmvIEiwR7fWFJFWodXiD3ytx1wSIJGbTgz8D3dYp/29E
jlfMw7Pfc/Msc8nGuH/1IMl6AOswE1GRxx6j45ugkDxJ/sWGq125Ih6OiiMiiZ0fG/+sHjrUgQEa
m4IrAQVl+CxIrMu8oDimWCmiPjnpIBZ33cTTI88h5Tj3nX4YoH1sbBgbBfKb57xyrtyVG9Wjvg2Z
YWf0VFIWF2+JPrLRebfQhVAKVpQIzX8u5Pe2Z+mou4XaPAzO+djmO64/qtULCpgaejvp56YEGA8s
6yZnjwu+TsvCnJYNnOxOEny5gMALwOzCv6Z0x3ny6IY9grCQgWdjWQw1wjffatgRdNljJZgpz25K
rfnS6OXaFBYY9YGIqvhqZu/JLxL0GxqaY3a7t0x4zogyqVoA8xP78aqDVWB87kbXLtGBAN51NWmo
bvuvQk64SrBJrxvFWWJAIOysJqPRjkOiTINkHRBLgRMR35sH2rmKmtfCz6oVUAgYLnWfQo131i6f
CpdZw2sekNCclHvmQt7WrbIf5OUQ1Hqtd5FFjKyyon/CQj7vWeFmyvnpvNT5wXV/w9KhwFLGXX3n
Ze8dNEEKKeSzPPlRFMpRW1Pu24G8ceF1HZF75Qtr25Af1QwdUz7kxjZWaOjRC3kjzEiHmNG+rcpT
b3X8N5Zhe6V7Ul4Mv5FP3rCfCqZMMOcSW/o3pj1xBVZ3snsogxPPQ6lZv2dX3dyu02SnkpENs91d
/SW7KT6nr8Gb7+Pav8tDcr8SgoCG9B/wF8IuyDGCV85qIGduhE3gawiHL79jiRPK14ry5PaRQKGs
/G1Hdsbc1ciYwpIo8Z78mjwNH9qOnOfKYvkT+IbD0b74BR24SsgQG5xh5xXxPz2rXapdikq0fXXN
1KjzAxZbkhAP8ZE1+Jp1k+znzoZd6++ZhpG6RTSei6Sb4npLZM2XyMqH0KM1reb4pxh5/G3ZTVsX
bTuCajhbcr5P3eUVbe1MUpJ8mZF0aujWIiRMiX2ZB7GJZ00xWm+qje9PeyMgGXeMVUMg+pTLHwPF
OEPIke/UWSFCCXZGgMpXjM53Yigxtak9hu2zE7SXeorAPJr0wwZV01jeP6dj8+cUrCjtOI02LIGb
enz2zMRlMZi1j8ahH4YvbXPdNM4psHxYIfGZUcy6bwlqNYPYLK5LqGhD4A1K+bZMH6sssFZpDcFY
DR5Z5aip5oqh4cI4Rwlgy/bcLkQf8zeHyDq7tLw3BYORvu+B4jL8FNgWbtV6H7Uby60FUyz0TILI
Wj/ZloFTEh8vftyCXbMhUymQ80OguLaFwTBQFT23YinR5k3pI3G1/K8bfU8FZnF5NW/aENs5mem9
zbwfr+rfdYkJwrUa6ItxTBvXKbKy2cCBD2DU6OaXtMyIiyBQu8sSeJTopQhe6P7aCtjykIwHBBwU
JIAJdqFdnYWENeoiBy5YNp+T29YND0wTVAcWPpwX3F+H2c3eFVtVkp7NbkLDpj1E+T4s/jJm+mX1
/FdWyTgha51rEQ+YN/rpo1vOmQpzlHX947g4LniZkFOJyd2sPTw9orn0U/dfjn9z3ZI6BUjXRV+4
dtOQs7csySEkl2mOGOBxvW4xCnxAu9rKtix2tlHNhnqQTyKDux3Z5O0BCM4Cfz8u+n1oXXKB0Fxl
t/lbOUTzHmYAWZHsJ+Y3vm+IiYkbbIaQ8MQ2VT9+ITx4xSDUZqTiu8hR58YyJz8AX+jOxRHt+XXK
0eQmPg0nNBYviaIdWZ4o6va4hGjaevtkE02iPHTM/TCf2XArHrj22XPcm0zWoWZe5IOpy3aNV2xA
idJtnZZElyn1+X0Wfjgno1Oa6W7ie1hbCx+rHywR8Fq1c1N42BhDh+08k8aXCeJq1HuUedO+nhGV
CCehbERvZ5fqy1WkH9cUr/yyqFScId8CtGc+g66wDvEaJPHwSppzEWl3Z4f2uyRUqKqbeJXURbpL
Z33oi9Ji3Gtdh857bu3kVS7/M+XoiZpy+JuN/1Zrpp5x2/5hlF2rkO+HtpoQa/heHg3pxEThbp7J
anIhonslUjLFSGS16ObPpEgnXLKF3cVnecDQx5mFw86ZQFY7Dw6JjSy1SeNm44wZtO2l+i8Yqlcp
3Y8qs8dj+1q/WAMODavAU61uY5u0mZDWtQl8ZQsiT4jQL08H5OEDgvdhnJ7cGuZyMX1WZl42KZs7
aJnOZ++2C2lwxCOLJfpvUMzNLUxiu1Ik7HWSAgfK0oLZbd1dO7r3S8Z3rHv/17c7FryodHcezFxP
yyuK8h6awwRKoF6eUW5WmLo2DNVuG/QE0UXiEaHKBihgcKlz8bdYVLTpXLpUQoDmJQmBZWA2jUl2
3WD+JHueuxILNEKS9/6W0QtG4jh0HJQOFut1aBckzhPCRgn8g7kivWFg6zskHVC3YI5GY0WAG2cc
Fr+tjIMT4ZOfVln+kPexNpMlD6nj8Q/MmRmOBnvn3Ht3c8qd09op8acmfmXnQEjSczGODmci7YSl
Puret1aZvbRrmZNe4owPvbt4sNIQOXfMjXY1tjhXBGqbmxRfaFf/mjmcN0XjH6ho2LMqyWpnCDlb
JPFjMZPssX3NZcaMNOfdCdjxaZrMHKCtvcntBUJZ2M57i7xsy2P15DbLoe2FT5trf4Tl8EHviz5H
JxJiNlCdJQM3NTIIlLY+JNWCzwYh/Iaq/isr1GewkH0CFkCsIZe+G7sJNoFMCQQG8UQtw2UwepoA
IPPuJgr1nCI7mvRkcAFU/kGmNqTH5X55+8D8t2qa/6NtRPjaNdGOj/xsMfI62Z7/Rye3C2L0cD1L
qdE/D60k+qkHQWzEFojoOcigtQa4NmIh3yvFCBb30Ss8nmm9GLBhofSZzTlwqIrnnoyaQCF7g1JH
TQxISPQpMxTAYVvDP3QT2Iog3EYR5BS4H4rdqO/R+Bq7fSWdgLi37ByKqdxg49ujpPpInPpTJF0C
M5FgBHSIHlbT9YLHcas6AmJyK9tm3rfrElSXLe7XaMTTeIsTRQHKz3eoLSd49stEGlNmP+VRLw7N
NDHH688je8EVFhcb0ly2sZvu3q5na+1o9kNi4Q1L65A4CkrRY2NPL45CRuokzluYt+uu58+fAmxT
bCBemJ7um461tTVosmcHQMCN3OezkatoQnrjpW17DL36NSi7O5hL1XaqYPer0+C5Fyyumugje94s
KmBT6pXH1tHbbmSXEThwyxkYFCg6cSAcRLP8q6rbW4UTpK5y6tTE9He9O35V6Qu4gh8/6jDODD3R
2MI7+jbzsgzx0NnYpOJyDxDiM3RXK7pmaF6J5kKaOrXzPxzoPYJczihzaj1xsQurwgrDpMjJQDsU
Dt0y/JN8qz0+dXZIwSZW9e+AZfpFLXAZF81UIPQHVrp5iDSVFF8d8vaZmap4ar8m0+ForRkDmoTc
SngAMymhDjdexCMK3PJVReYSb4xNCTsmJoKyb+aTZK9VJkty8gx+T7jmQAjtlfbj6s6Z6m7t6345
e6TT1VPsb/EL/wujMSIuJrsMKTv7to7F1jAmhnw2sUqyFKtL3GQ4j5aRzjj6Gb3W2walfYnYnRD/
glNDTAwI9JhyqXL97kWaik1iJEDOPsF4JgGt6vBiZ1m97Qub4i0b7BPKsTsbcHsxx/IwW+LXSSiZ
Kp/zOffopAlNQ0iUbZmStuwm0HWXkgzhWBO0WOEYyhqLBisFyB7WzT5xPYtiwyeMIIkfKk98ivw2
25PXvkG3HDb+ByLKv5TNNNsmTu1BYn9inbrvQHsxZ0ZR1obOrkkRZDA3ssxCCMu07CBGiTMezSd9
Kw5RcXyNNfmzmO5b1sny1DwZ8rxJoOJxEaV9LXsuvNKhKPRHS24rG1g58KzNCA4Hjz8hiT7XTb4w
Rcr99c2vW5OBnlrd2gwVO9k5/6grT+2XaULjpe1LYw/tKiYY0SvjRyoIfLQgrkzLfRwSlWgBVmNJ
3t1hhhoYbhHs22FJMN30rfxiHRZI0Zk/HpNOvOB48rd+JR/TcPzoJbssRmlqZfk99ywRU62Kd5WF
BKizPaq2rmOY8tKIKyzNN2M1tHAkcSc9a15PXeE7k02alfQqFmvqCQrIivPjI3Nd+FCsIRXy/40d
7ZYy/+xGTD7TxDOO/CO5L/v2NWvix6EMxIbkbfxmFx1GF3L3hgYXiUDR0HfyvnGzKy5ezNURWQ96
IG8Q4QBHR3GQPR94XoU/Lip/RgozS8yRKJW68Zn0BiRS8KUyMCODtQl2+bTvXf8ODRSASzAEKqXv
zpb4v85hLAg0IGco4686IuUUL8RGFa5kMJTedWPtb5BcSqrbWy1h48TIw6e5nz9ihLBrSBjVenTJ
puj1BVk5RuY8pvJfXIaQbnJCgG9vO+XZLMt5/W3yj/IGiXKV/ZcY65Zj7LXYsvnqEMgWmzls7ykV
ySvPqkPevxsXH+fkMWmhp79tYj9lju06g5pc9OZnQE9bWiMVcvhZTdMP6QHwQ6RzN6vmh/xg2PUF
mwnpVr9T7EDLummUalVCdwTcQI6hSzJE7xcQRpj9dryWTAWHh+7OziyyKbR5TQm6xqW7plC5t2jt
xBTeu2l3GOkRb8L1Ry6vR0n0gByzXQbevxqpimmNA0lXrMGoCDfdK4Vdvl8+4dHxcPDH0Yy8jCK/
Vo0LwTWw3gP3UDfsZRMfyUvtyb8yX5C2mPkydHF7crzpZ3DKQ4f2iklz/ztVBCXPHnOnpfrBGiK3
JQ3kWkmW+L4jj4UwAeC/eNgaw2c7XSzk6/zomITqnJuI9lrJiIGnJZONCp9pPAJWnGCRggU/WJw+
FMIRa4QZzIVu5gCO7HwSd0Kzgaqkuk80IROTsO/C7h8u24Q/txhxgtjmA6bELfWX24+zH3Ee/yM7
1Oexy54tm5q55YgLyzEn/BRXiMfgaiDJePYNowPrv2qWH5ZkfJDnhBXGoGBs8ZX74ZNCI89CEX09
MSrS0EKL6hQkRynoiYiTwfbNg4cRf6Xt7NNnr7hyyczVi4/z75YuV6Rbet7PIA4eTBBA3YkPc5D+
W2baYyaxQsl2nZTFKYjDdTuVT16d9VtXBzTfRFYE40NAllKCv2d1e3SYmI37Kka65vEcMzfdTFYf
biecIKvOkB1a94lGLj3/8zVhAf0tkSHLT33akMtR838Lpv+YcK+0Kd9QlJWsGfI/kyn2HQsiY5Ed
2hRh7Zzf421l483YL00A+UnDtYPGdkaI7kd7W4ZPPcrcneeCwNU3BQgCUDddnNU4jyt3kP/GpMKZ
IBXrZz9r0RXscH044wf3xi2hgzk/PoXMH/XORjHPWP0P//afY+0bjwieLrhJ6MQlQQBJJqr6wmf0
OAXMyRMkMWP9opOAsGzvtpdq8axoKyzRpOINji2kQm7d/dbt6GwQt9wRZltuXGg2cMY7RRDP/KQP
OPEGALELIq7YefbS5rX6HoImXdc1E1DRcYwNrcBzzEiqmsOrk47WdvaSx3lWH3pJ7nmKSNttcrlt
aEJNrNU6dql3h1TjMlDEyLvsc8elP5Q2OgMmm6Qf5Ugjppv0I3PqQ2CHv+WE1LG5BZ4GI5oUQxYT
XBBMtZrm2RBiKLLvvF/wM0XzsFbj4xi32YZq5Kpr63PSwW+clwACaqfERGEISLYf22DBzNsQ5h34
uzbj41iw4qTaYZo0mu3YoQpf3FXU8ab7j2gCHpOaj3DgVZ0zjlFH14eon64TJkW+qlhdaAEHVh+h
FWIBngw7afpPPxz/JULTUJg24s++WK31MnVJucumBftf82ALwgpSi2FQEX/ked2eJtToRccCkmwM
L7G/+6D8zSIWXpO/sx2gPMv3jMPKuBfO+nA3wCSgcxUZvuSWm4hnMNa84ZU3xoA4I1RrwQxW4Kdg
dLiadfaGuZX5JBv4248OA5dUmvA8ii7czpwG6ymNH0bYr0ivDuSH+OsshhfmdPGJmy3DdJX950XY
D8CLpB7CH06EU1fKZicqtrnu2G9Fq+76zr6awMPqpl5D6DzI1zs8LwzBWREyxe7QiIZ2/19Bz4nL
5DW0oa62wn2DXE1uZd9vqh5IN1/IgvNy1/b8lbR3d/iKV/zd41aUwwWNjf5/Ikon7lrD+t+PSrhn
+rUZHE3Kcx9QV07vwJH5LKLFQWKwlppaYRj7x6hrsq1/I4bI24zJVbQvUZ/bmzFAflH6+PxSHO4y
3iIoYmnoB4+1N4lNnTXkJjt9SkETf0gGbqtIFETdFnvW9/kebSq4DnymCKPcdYTwcqYRlxbKeVdh
6lGQIIL64jb5X1nPv8j2r9LH5EPmCYrx7toP5qnqivtIBRRauOZi3ueV5zpy5ePnRq50e90RLo/5
rgkr2lKv11v+PEwnAkGaV7Ozny96jo+RLZs9Ax0oT6skIlq1Tn/nhL1wmE5vfp5t6hb/okQ1MM7F
nuPoofKBe0fDFVX9Bu3jfW6176UI92ktqz3+FNZxHr9/R0FL+5LvbQ9wz1DeeVaD9LyrxbYLsYro
UiESFt9sdXpwfS7Lt7FqtyFSpHwu+o2e6/hucClaIP3iA3MI/M1yHDKBAJUnJQkm7LTBrpAUqjyI
zq4otpn+NwTLd8TOulXFr+MRREzbg0BIwLWMNO8GOEyKvRYvxxxmZGr2hPxVL3HIl+Eg193QvUto
kLQBjfB/nb5EAlwEH8GMkRblXbu3sTBea7TuQRUOXLdRsZ2B4EsLepiXKnbEFbKguVuSQ2XKq8YC
u2Frdu44ulLHkpe6cRFxBVF2HFt/eMoqrLgWqwa6wXhrabvbww45NBp2QdzoeDN3cI6Esd6WUTLa
1PK9l8Py6iHs4ciQuUcZ3LjjljC3aed2/XtekFqay+QjPkXwHfZk4/rH+RhVm/K59bz2uyqih9zI
4pT8N0C7wLGMNRS5jHMYSYGpfet+gvbXSAsxkSJTGmPPDpVWejZEefcgDI5+JxzkIZmzVaK41kZW
MBRYyWV4bcHRvGcG1CAfvEeZbt17gkm3U6v71IN5Gpkhu7HA5J6R0lKS2jbn3EDVgkYim2yUrIEH
UT5FHe44zQF3+n9o9mN+J/FKrw5RhlVzqW3CiTxDHKF4dBzRnFPMYRtDAgGUzqg4iaB66QUt+oRu
X9blPbg1/sM0PbVKjS8Q7YI1/L+Q1VOJVD8PulOYBRebzueM8Gpdi9S6VDE1D6NT79TqfjORJOgB
U5wSLGiRZKLfDtK+ti4FKIInLsUUYz4ehnKNzPgWnEpLYS3zqxkfbwibsvDfF7D2z4wIsCiPMUmy
kqfdt/Y4TIkiB71IdlU57TM20JPrLkTHy/5cO/5POkr/zvJKB41nQuwSCqCVjPwHj7id4D0L0u6R
ZUq21W41bEmZgPFi7Oo5QzKvSoEpIY/V00RbrCvQFsIJCJSa2KWGeuIj6DoirBzJSTq+5HQx99US
+ldMDEfLxC8Lr+FpYdRWOcldxSYbSj6aaJOgM8ZdaR4IyFFYw1hcYUz6Lorp3hfDBDJ9lJtRIvG5
0ZWhDyWbsGNggvybZYvvkbTracoQZltogK5IKhImUMlPZL6E5nSw4v5Y00eu6q6JD3YEQgv1ZLot
64q9e9CNVxWIl7xVyVk6ebcO0+yzLVgPAXWjZ1vAYs1hxD+z8xmqdUg2u1bsO8FgIiPzgi3k/AGe
5CHOTXWK+37tJQxyrOuIO7gunXHvJEgv/ar4GeTyaKRezkXNOd/nZFwms7fNkVK3E5inLOKRdK1w
PqQBSEYWt8DX/gBo6WOgmO0aKsW9U09kAM7TR1snxb3Ar7abhOrgItRVtPUi1d/hnkXz7Ib6ib6V
uasP9rez1X/wSUaO5zi67hbL/g9yjiKRO/ksfOWtIQp1exmbW0BCjLnP/YAb9Za4qEAIezuPfBcP
iUwYV2SO2sz1zf0QccImeeqTW3vmtbdHmrtyJig8Vhiy7K49DWV2pQpLrre8PHACZxhh5Smn2Ob7
De6wwG4cO/tKxoo4bAxFxDZAuBAgFuXg/dkVnUhumzfPbodT5nz0syNhao3mvfTAK5TEzCaKiXyY
0JPYbn/pPb1V+I3JZ3P7QxAX9Gd1c1S1MJeh/z/Gzqy3cWzNsn+lkO+8xekcko269WDNs2TLdtgv
hB3h5DzP/PW9yMjKyMwGuhtIECIlK5yyeIbv23tts7+J1Gc9A9rL71mOlw67TJyz9OrzDkKDSYsy
Vc322ObkzbmsfbTOrh6xoO/QTu31KWZt1LJ31R8W1ptlf8d7ZF5UBSoB5Dht23ZhdKHAGHZ2thJB
6dD17rlTU/GDKIBi6xjxClNj8uiKlFxuRDcwJIpFQmnzxVFyEHCVMi6tLBo2ohuti63yhYQBowGc
IcevLauv1tReabjbOxGX2VKzqbIHYhLGhwi9RhTZORIXe8i9C3KzH7WbahtdRqe8Hr2LNfwodUW9
KRnptI1vsPulzuBnjXYoFXJ+EpbAD2Myebqy7EZx8MeQGPFjr3js0pyBfNSkQ9ysr5XIwy9Vh/fc
gdJSOBWCcAVsAHMnM84+jb6SMQq3LPxC7IBKeo7GA/GcyE4FGa2C9e9Danjd2QkJ81XaF9pZLQll
5kYNE2evTx5GB4k4O7ZwYcQjkgPowDWLuoKv3IbI7f4hLQ0qgOGPvOq6g1SJx7Zq29pkLqU931C6
S1L4v6uyrE+dMNQ7hAf8J6NBNdzTtxNlcycgHT1QumS9KEtajEYy7DQFftegjtrZY7fUihiDIP3S
pXSRy5oIYBYRRf1lG5rGhZzPZmj9x8FKH/HHIBxFzcySPCIsbmR5/bOoSbFvEqRqlYdNt3QfNJ2e
N8WpM+bDZG3bAKOBC3TEbijPwdRKHe2iRAfHXFbXpnqs7UtlgXKBNAU5N7jVVutc5u+KBiV8Nzs5
RSNQYinPesUDkBofzEhriCn2IpWKsab9/akbjFVarTU7PbC6vWqgo/T9jsp8hrJ08JHHGsxCjhfv
EH3HrELHqXfVD3tygNYeWid0PsZLhv1pVCcBCljnpwZRddsaj95g6d9ZGuV63u7NHFamCksMRBzf
7dF0xg8QxxM42Gvo7RNS5mDJL1sAQ7LUyls8hC/FmD5kowqnjM78QubNW2j0r2Hj4oTMrKfO9sV+
HJEmyO47SsRPcFDqRqPH8oDCPSKNW6t2YxduRy0Re/zK2qbujLc+LLH0WdmeFcO4dHP1qWsw+WmF
yI6WTelV6/R6ZZveq97DcjUyCkh6QtsqwSpFeiGlkqirFqw2CbOLKKOMiQw3oa/YcFbyu9/mKFIz
wnL9MCHRsR6cw3zAlLrqMpD/uuMZz2VDQS+K2+CYuNk+j3U8gwo6jGR0y1Xbk4CjqhX5cVkud5FC
P84NTbSmtY60sXb6favtdNQpW1cGtO8mHorq4GXNILOgIaZCqxtI1KkUP8s4RJPZB9emqjVYugrl
EC391sedvTHtH7VkakG9AjZPd65OVwpMBeRdFdRBh7QmFTbHLFPwc9soDZ7qWMlBREdvQ9ko1yJn
8HR799gQGCvdcRLm9iY404BES/UagE7z/DE66HX63bZ7dZdqHggV6q5t1W4rB/hA2MLEMzwq8mlJ
Q48IrI1Ddfk8VHqBKs/uCXOlhWW23qHy0V4XtUYOol78zpjdxG30bDaZv0579ie16ex7T/syHZT2
tJjEwnXyemXWPeXW7Ny7dnuN0IfizN4UTkhnesCzC6MQUQtyf4+8na1fCGIlydSMyHU4+civyaNa
azG+V1sgOEGw7cdEumDRcgbIfmUzaYfSA+Iomz/4JVKdZd/777VmvSoWTRio3ngUPRb1tWcXl6Rt
XwH2sUMQa3LY2k/iD1EWh058T7B6svHVvL1Us2PYsJnwqkTeTFIuWxbPPemfSdN+l133kcaAQqkk
d1fU3n1bt/eO9exQlH2HqVK7N3kqCS4TxrEhUTas0M0DnO2AzDTGPW73BWVqtApkqTpaN15cmzkX
2762EmYAolAr9aXlEmSAQRJdfq/KS4q3atHjNgnbyKDsqyvoUqV9YEP6qYEa6bLG2aV9wZ68UaaI
IMX/qGyUMujUuN9961QhywKx8+4n7kta1+XGbOx2FwtagZol0f7bpFXEBiOPdMDfEnfeowNFS1Uk
ePgi8mdv6jCSJyIodNullJtqSFf1UItlS8Hy3EXGNekC84nMK9qx3XjMvIpl4bhLyIBfOqPWX2th
Z2sdMCICByRcVvRusFY4j8DKWdWJ5kUA78dFAZeoYhJ+QPB06VSku9kwjeNt2+1t/GCspby9o/lr
4DDXrvMRlITDmYYwVaESZwtBkOWR5tq+lIokWl0Ue7uAJqqLJFlEKtvbYGChimekODZhkG0MjX/W
zDWqrlURH8F6eA+AnZIN9ARENL2RX4GlFdc+wl1refqT1iDrMEOcD03gBgfod8yew2CgRojUA5rG
Brimdm3bLNkb6S1Kh+zgqZONqyAovEjqjWom/YMypjXC5bvlk3FXR+iwrFi+iyzE8xVWe7Ddy4Fi
+07igRiTMDmwFebrosavqgUjQETRlhyZFDk8TYFp8SDHdM9WXt1BUjbWZpN8JJqIj1IY2k7ptE3b
0eEEuUQDUvakTOX4z3B29g9xikLGcI5NA19O1O45cLjxEHkQt4c/7sSGyl6WjtfQbtDGZW4QRshG
Cqdgweaitj4aI3iiNNSsR79elLSfTlhab8JUszvLSty02hFpDCKKPEV0lTb5tq/z55S494UcHEY8
zfUPfpb/CDDFQ+OBoNH2GCoiw7pRMPD2iVTf6CJQSVX9YzjExV3q2AaQxWeD2m1jJdknLbjr3svP
A8nedlXL70N0jFGy6tFIQ9k7mUldHdqxvmLMhg7R6a/UArcpha4Ijyf1f4C+pRS73uouhJkdsiLc
jYNTbDxWvAu8hxY7iINBN5QvSqPvVa3dhrrW3BIWqbWlPVVxK/baEO2Mhk2M1hkY3n3vmEQCfF/L
KiPpk+omkR7gY2+QabiY93IHJoLirBrGCLBSznCaD4YeKUs2ffXWjLYyAdjWS2hPgIz9vUgIqDYS
yi6h392lW4K5qHZZCLJbLbXhJD01xL0cFOwFaR0UBbIo1xiOWMc3eoRczZbecI4Ntd1pfMAmukV8
S4JbWc+C03xwy3LjxrLbsRBJjmE6ooQKscTjsSTgJ7R2SYLfPhmSYWE3Xk/pPb5ib3BJGG+eVVkZ
RzdoTwMc9q1JqXZLZMLvqllZm7gnk2VUsHTWali8ULhlIrQOjZc7701TDA8ePxFYycGtJ2ExHdj1
RKeHwAy1OCeKoi9YWXZTsRlAwQoNKJV509aOlSB7cYjzvZ4nJaVh+Kgm9nA8WQARFRabeKS7RUDf
0C+J7kZq0XZetkTnbMDJyZyNk8LQcT3nbsJafYoUbYUb/BuyARCkOK/2pQ3mxHogZYlAYYXqTmfb
+sMwEt/nIghl8GHfLidTfGvu29iNHrXe8EBJthUFL8AHJhDDQfByVuQelWaDtIlCCdd4G/xlH5l3
mcn7gC974Q+mtw+mzb/aZQenJIlcpKq2Tky803qSe0u7Lw+O7DLvAeJa4O/DhLTShxSyjxVDtwus
St2xbC2WkxJUpONqFOZ9dLrhyR7YJ9NLllerwnzvls3ORam8aex++Fap0Z1IDu0m9QOWnmrvFrBH
qf4V20gyQPl53y7MEvUYc1OPBE3Dziwdf09x2MNqNWVn43v4pmpoW3rmTfQwBB5SnLjWCS6kZW4H
56To/aeqazoQcKB+K2NAeewg06Va+oMdv7Z1VCw9lWjSpV6EzxT/UdwlcfOSozY68RZbXWS/43CL
1gDdJsFB1p/j9EKBuVhC5OZGCtuxXDZSRYIrJxeIiKsHo4MxgBxpPxQBpkhz8gRgHl+rA+2ZdnRf
u3hKfC180mQSnKR6xUG1rP6VjS5vmK381qw3etgnd5OWUufz1cpUPtyoodsT5xYKTi+ExdNosFqn
kIsMJ5Zn19mJNQBi9k2Z1WgyAK4gcG/JHx9MLGvtfdRI1PSp7x3rYULkDGhZQsTNLn3sFQFpZIYO
dbRMfeEtGpiTezf2SG3oYSNgpd2PLsZDJOdEmLglXlrnNviG9kZue9XK8t0ZuxIHg0pwiZFV7yWg
LRvHvaVBpwmBti38EGyRZ/Q9vlZNvGNiB4PY2jd1hMKkj2CU+iagTCUynSQv6SMGy+U3/GdFVBZv
gHCbnbDgpvSE6hlsOZhqrZHNQIG03KYt0WjcfrXSsyrL3S+dnA0LLjsVgV7uYh/IlxrH1yFN8gs5
MerN88w1ZZS1I9z87nU1u+5Jd1aguw0LK3xUsEykuhvC5KJbW98R/OlvEOwPtNytu5YoL2ajvjq6
Ul2RMEFPwfOTVrq1qzOUpZrrhIe8At7pCQJmRV+cxthQnicR3KI27a9ysNST47TNMkwFYSCaBpyw
a54SPCasR5n1hlA5B4HPIFGFx74LcZoiBj/bKtOiZpeo+UbsZCZu+fG70HVtocFMeutK/NYB81AQ
ZXCWCGJdleAGFhgtUFqE7vCiQxhBFVUpmn+ZD87gvLgammA6sOpSV0nKY3LdKihaWcnYS9CCdLaQ
LuwjGggXF7Q3ibjuruuIycHdFKJ4QA2h0AZe5W3U7YgX2dl0oB65K6iQsHmiXUTDPXMQENLC39QG
vEOl4f5o2Qnu5AB9Rm+/UChVT7kPp49+094zA31pdnnxRooBPTvbAktX66wQ8TkVXWPvq2BUAFF/
NZaIPwM/IDNiQh1ZjdFtJRlD6zwLcW9WSrEKlPwHZY5q30V2vkK71149MEUrgWlrgw4Ey3+kZ898
/eHxivtgJMqql9yMfdP03Od+tNPizLxpOIgeQt10NgiO9JMObKk1M+eg2nvDHIwTfdb8OOrD1gkE
siybOdRTjJNv1B+C8KE7/TPcLcVwHMbUWRqD5uzYVmKr7eXnEFrGWvW6R6vjY9NlQbEwwVhrtc2n
nAo6ZQoAwg6JBRAD2DgLFsiiLpL+WlknQ0+KQ4tKGjUrKwefKhtyn2cW0t8TnDSbMmGVCHFBoxN7
CQoTkBvooKVeqhezoCzNooEuLSk69Uf9FYgOQTmbvZvV9DtJc/rUAiZ6UKtr5uuwlBSJ9kKDd1VV
wQ2SxLDV8xQtEG5gNqpnbfCgglUFuxFBIqoGaCrznS9hpvKxZRBGMEb3EUnPg1q6oJtYdq5HtW7P
gV51B631r2kW/og9uOuDabNCYceMRXBAOFCqqxA56FIYwS7Jcir3YcUkjCrAKEw6qL29QS/ZoSaN
SZ4dE2+dBc2WAFIUeEYYD+uZw4+fqzjWsInow2HlRLOwz23ihQeXDSB+yce0CZ+F2jt3B3kopfnS
ZLlcNXTzdRUBhYZ4DfIl+pCeytoSw9ikT8PGbZW+fkUJs2V09ZcVZxTC89/BvoSHGjnKg2x0/04t
ScNbDz5R1aKzbQmXfZefrPG7rxr6cPMax9YBCBATS9tNHY2DUhaon6ZHwHtfm64Kt+vRYkTvNODW
isJ8pcYgMRoskXuVZTuLBpcuEd7FNkDPogvaEpEL6taBXaeV2QlHSbV3DJ0/p7qDmpA86kZGLIdZ
X3QQoRjs8LWORrBt1OKc/97m4Wfdw0u2TB+BkVYelHbAWs6vsk9lu6Z6u/VypfomWqR0ymhA/ReM
prnXpPsmSVd61rRXvwsUPP4h5nHUOIEBA1MZ96MOg8bxM2uh5aO7z1zquZUJjob8yXHvNRYm15Gq
b22H1CxLqsEhdjqdNcJHWiI1qfvsgxZCekShUqwVCqPHgNvmEKqqWOttmT9iQd/ZSfFZg2f5XiSn
iCH/rqryBnI1uPSa++6iBN0RdPGqZHmNc6mudiHo/mXbwkUIytKiJgEXQZRqdW40p7hZuvEDBbt2
V91qR7hItjbSQq6CrLbv7dcwCrm1/Dh40JT0OUub8RnZAc6xrD6NSpStZTV6/4+AFe3/zDqxBBst
ScaTQTaf84+sEz48RVVtO90KHXtgYU4suJzifVTqxbKoh1d79KBHm94jTn1WjWP1LWQ9vGimRaqD
EeDIppkueB5bQMMwAzaobloNrgpj+xze8Z/f+//lfWXXn4kT1X//F+ffs5xthefX/zj971Pwvcyq
7Pf6v6Yf+/Nlf/+h/958ZecPyoP/1xfds4T//vmSv70t//ofv93yo/7428kqrYN6uDVMu49fVRPX
86/A/8f0yv/fJ//ja36X+5B//fu376BM6+ndSGdPf/vjqd2Pf/+mTVGi//nX9//jyen/8d+/7dIf
WfpVBYTq/Xy7P3/m66Oq+XFT+5eqaxZpWkK1pnzZ3/6j+5qeccS/dNWkp42NW9UN0yBsJs3K2v/3
b+Jf4NUINQbhYWmmIQQ/VGXN9BSA3n85KntkglRIFLd0U/72P7/c3/6Iv/6o/5E2yZU85bri19H/
HsdmS0G4nW4LG2Seapskef498qZVSOIYauqleDx7d02sR3v0pk1GlA8b14+7b6mJgaRDknjJ4rKg
FaWssQgp5crH1JZQfsS9BrQ2Q/X4Q+T7pmI5x0YHifiYhpfQhMmudLj7het85DUGEi1zv2i4PAZp
ln0DDYMBVElvkA36ixcOn8ZQJt/zVLz6peneqcqi1LVZxjamnVDMbT8zV44LjFXJ1mUPhg6xKPHn
DYJ2SO9clKDSpuA8QWSHjnd2AAy6JIUyPRFccY5sgyrBqMUH/JH0qS1veAdYd8nwoA2VnZ4Gupb3
ROCqlH6g7+dTv+rxp4wxcqbp2V716/1YeJjrUgZMdbQRwiiIpTxyAI9wxr7STIqn1vDFUzFm29jv
7Msg0VYWToYFuva18JwTab7RMdU+MIsra4mZdVukdncqmxhbP0EAq/nUFgkA07zEnO98pGrcf/z5
IC2CTwVg8Fo1VWQfpvDR2gUxLdE2esLaMiWxaP7nmHRXpcuKZy0a9W0sWeUzaozfikgstcQDSlBT
E5FmStWmCYK9GbjOs+7WW9yLw3und8CShQPWACubKzx5yH1PYQ+XVc9th+COzQJLEL4LXmt4MB+B
5mei7G+5TONtU2bgtxK3+zkc/W00+usX1/p7VBPfW8n9JJkPpC6Ezk309+8tfjoazaoKXjckATtn
mH4cYpzMnQqkZz6tYl1spaXkb06hN7uqKUxCNMn9KbMs3jcgutc0hH8YZcFcFljlLcgznQo5cnk1
Y2MGEatX+upWDQnRGahekXBG6UkqoCqZ4vhgUW0WVVx8s0bpbRrpn3wbif0IQXyJrVe/ef1EaJwe
ZQElHqApNNPV6iPsvxrgI+8a5dYQPlcq7xa9gTJ3+m+NORV5m/roxUl313pqIr3RsaoLIhNWS3+G
3e+fFKSnD8bgfuheOXzrOrNchxLqObQzjygEn3Vh31RgIdDwSlqvlEcXgsC+VZXo+rOiYFibT1Nb
FIchJeyns/QL/Cn7VtXJbe4Bzwcbs+o6y6Hqz6dNoCr/j7+kPU1yvwKO5r+krjOSaSgeyBm1/jEJ
ln5vqOxPCHqi9R9Bx0Clbfh6ReV+JEilQe2ZcbOccFi1cGm7+kRY5v88ytjFZs+/nv/1aH6l14tH
UPz6S9vnKJB9+01rSIjJUd+f3KZvjzCZxYIS3fAeu9o3kGXNEogZAh4vOGheFHzSls+pHrf9WQtb
mqfZxGv0wfa2Qn2k5U62lO75Ry0Ps2NPi4CvEojTKAFxN7CsPxHW2hE2aNsbiY6p3gljQgMPVv8t
QT2osN1+QeFlrqC3ffSpTtOlGO0TgZ72TlVTgpJSt7ymToRRmrvoNNjFt8BU/acoCtsFVGFEbkXK
yGJ4DEI+CRMP89O4xnexrnsXJdQsRP2Z3GKmzh5GkWu32HMpEPeAAMDoBZ9msalKmx2hmQ7PDF/k
f9Xpt7/Min9MPH+9X3Vb/XuQlW1N05mqsed3mAgdw/7HTGN0he91IpQn7sG1mYeEX9hBvod+k+/b
6TCf/jrM12xChhZD0k2tIQe9UchNCsIUP3PbGPKvF83Gy/Yjx/hhfviX18/n86HIxKUBB7ee3+fX
9dECdziGqDzZTvAvzM8AHvyff/Hnm6WNDHcBintdz4t90Zj5z0MdQN3wanB0qIS52E7n88X5dEQa
tbVksUhjO0UCREE+/vNR76sFHvg6X/y6Nr+ExJVJX/Xnq//xw/84nV83X/v1NtTqajoy+Y5Q4IJw
xOGPAwRkrMW6iemnCtI9UqtkP7YlbpP5IcME8MpYKdL9z4d/eUGthHT/3ZDCoObzWU0vEio36iqa
ftFReyVtc5dI/ehYAypt3/7i6xBP0FSBYOIMVmFnlvEF0UVBBQLtEdIedmn512CbSDUFdNPcWorg
LmziIdPgkug0A6uwsRaGFxzVqP1SmVaCFN+lH9qIqhrQbS7hJXYCWE7JmasgmSCzqBdKhVsqGu6u
FSWU7OAF1hNY1EqPZWeuWmKDlyDoNwW1Os+itxkNGTknY/A2xHghM4HjEr0O/GyIO8ZDZoFAyRPt
CTDcqzP7DnyIRnqhLw0GgF5B10vclr/O6ApW2nCIrU9IuAHkNOw1ZvuZ1ul7WSL2CuObF7XFthsR
UYSMuE57qz1v2LALp5wD2bb33nMPBr1pt3A1gSqRdE7Ci0tLMtVurjyYjaCYWEJCKXfOq8RbyIxT
nCoYPa5jQIiFNiNeSMP6IoZ3H1hHXIH4QWv9zkb0wSXCpbR1apL+zIALr3BMj3lMU6Y39EMIsTFQ
vmC2IifxaQAk/nMa33RqX77Y0jA/NskTWy0KTLX5VPmDC2CAouoogAsNjwic9lrjXU10Jpbq4+2B
beN61qaQYY5JHnOVqj9QlDxXfKxKrG4oqYFWkeysK2SsgHjTztoAQ6fvh2bS9GkxZuP4Tr1by9+a
oDimngooMnykO9NAhO7XiVu+1xnqZjUZNwICHjv2goQUdzsU1HHlFJ5satW2RPV+ZL97jkrnyn0J
g70loz1KOzoZubrE/9MDPtA2jh6e9Q8qiueiyK4N3t7Iw+jUx/Gn6YZyKUJrnQgVt6m1TwCvUHSh
bVd3IHy74juby4Vso0c3pAPme3ghnRtxYv2yL+6uk/2gr3gxyw89crZRdFBLPB1uLV9sy/hIUwRy
ZmdhcDHTh1HHlpiprF9b8KdG/mJ22WcLFxftb7+ABv6USMoTBCZNcaQlpj8DfN+C+5ps1Qrpm9Hg
wK1wtoVRsAva5l5YwRcLCwyHL5bbv8lK11f0np9K0T+GqfYBxOEtDZWrUiNL6dQ3053s5jVhMIYf
DUu3HV7sJCuoLYGzsgPoCinO9szSlqTQvmUpPP42AZnp+PSSsNs4Q7oswDH70B/0pH7LAtBTjdod
Q37FEgFHXTlfqQKFsXfAuiZoaReDk0MJJ2XUyr1+XACJy/diQJXB0mCr9GQWdSy79qUJgpyw7QwH
3p/nThvQHGyb9Tw2zYd5bJzHp/nRryfm8XI+NTIbN5wMM8pgDInzuOhpNkPiPA7OF+fDPBZqsoaI
Op//5WFoRQs3IeMikM4wmMD323Q/H3ynk3yV2aTT9AOjqGkkx2nTlDM/ml/zz9M/X/Lz2el0fpT8
fAdaAg9AZZLl/Ov/+h9Jk45/4Nf/4s954dfFBCrDH88XHok5DHqM2/Prf31MtYnbO6F2tMoCUAgP
NHTSvR24oP6muWJ+9OvafGrxKwDh/vM189M/f/rXy5tUfJpa3KxyOqXVQU4zdiek+sfDeRJ2EdKm
24Dgm0439a0o6+znbOlj7wTPYHmuy/BPvVLB7YhKnNnab4ekZkzk7eZzr45e/WJEqOsIEk4qY2ey
CacarBIhoyZkH+suEO+itpG8saLj/o9ZiCMNsDFl7Rq7GE85/aNz48FwItyDkW7wGP7KOt/SQg3W
rAT69ZhX49YzcZlQRzOf3AJ2qjM8muCKnuYrqNkmjEoc7edrsnhX7aw8i8B5CPRgPJmEoV2o1VSX
QKf14OOUXtE9jY60+1YtzFZ0sFO85LR93yhEkyLOAtLaeh4m/y6OqWFn6a40pf8U1CSTZeAOdjCO
/KcE8vZJ87UnKQZrP9pejYsKkVN9CIK6f4bikz57/cJ/AiSNqZoVNBils6thgJJ27B7cEapgyWb1
52G+hjaoXwbTx4VXmAFn9MCq6EkGhoyDh/D26HWvMV/kai1S5K1eQkNYtk+xUN290+BTUHL04kCJ
tAMJ49a5D434ZA7h7ybxBgg2kvbG9AATFj0lukwn+mB2tLBXfSoW6Fkbt/dRDZzmko8DojQ8IAYJ
E3eaueo5N52n+UxVkuAJ7cvP5+ZLhiuXHYy+m2p1zt2Owo9Mr+QxRBMqBnFH1o/bsbLVXV0pgly2
hM6oq+TrdjpFlm5su6iE8TWdIt7XYLFDqzdNfW23bnIzRqO+CS9cmy1ifVzBaHjM0Hyc303a5Zvm
6jivp39q9OWP0vfVpTP4N8WEfoNZp4uY0DhkSkBAg4inGnj77vWV+JgejLElPnpCzjKZyw+E8+8T
8+stBRQDnbUhAjeQ0LccBBqWCRO+dYZ30xz/eKKanjAbY1tDGkVa1gB+nRQGQaAdm0m52JuNevSz
9jAYan3NwmsXiOglyP3kqo/aS9+N2WvLFnE3qEq4pEpA2FffXnrLMOik9YSxRl6Bmz00r/O1FjEP
bWr3ZT6jkLxUNI/09aI9a1qg3BDfWo9GX+8VN0wfg6LaanI0z/gE9H0LFzoGVHGeL5HwNWw7nxUE
ncZ3onOx7jCtLwEMd5cULtkWOiwQZmb4fZg2xyKOcK00qndwdXM82rgyVrFMnadk+qqahaC5FIi7
Q76WhlQLRNpo8VdzWbSdJaIVQmCD2Oc3keRW4u/5eeq0wj8DidkLq21PEKQVbEhAmnDfq1O5Vns1
K6hIFSjLTVfH9jVLE9Rx2L/w3QSsRynf3mh5qUd4HySOTU/kWnBImtx5tsw03ZYGppAaJIAfCszP
SuMdhtBQodhxyl6P73vSnbMOZ3SKouROMsv0TJUgEmmHDP2N3V+I61HOdSQbxL6AZgFKRzs5Ju3d
QZ6J8ba3l0Nf+NtEB3iti9w9xDH2+/ngOk6wsxHEz9eNCPNclsqbaPFI9A7Sg3LaIGcuWDpWQv4N
lJw8SQMqfY+k4GzGLbrKnq5RWxj+UzM60a5zXYcuO+1qJ0pxUTA2n+ZD08VvpUXcV1UWf1yar1dh
ipnIm5qZpQ0JGLGStWK9h3WH6saxle07et96SzVDQTmt1BoQ8lePkv/ZrAsaW3bzRIQVXAhHqifi
RMfHSjh3pTLkW4yciPSkwSM20h9eaVs/MHxabzWdyg3fR6IcvPoxAy79IJAgPem20m4KcPyI2ixz
L+lvVmuvCuJthsQ2W0LrIpUHtwj7ZFQuWlqcfj0y1Oav10Tc4fmtK40qZkU6l5GnHta5dlgiAxje
qYWesPSNF/J11i4GpGoZuR2lyxLGhKnHtOARTV9Uo4nW/3iUmQLEQELvsXQKb4ntsr/OBxrBNVSz
cV0nSn9tvUhuu4CEKECKfHKETdwDN2pXZe2ap8iKBzqGnrod4aCdkzgTy4G9RtaZ407n1rjb+CGX
BLEp6/m0gDi3g8NI4lGj8e2KVOC2c+EGhuDw83MVof3W2LG8oSwrzkU7QQOnz9tPJiSb6g6nxAj0
R9evWLtyPZRA4kGoLfA0i+OgFN0hC+Jq7VcEVpgKkUbCTfKD4aTlauztw1Cr9hOKYthKVPEexj4o
3qSnI8dqgnanFvETeIJk3flR8I1+E6zKvC/OEvfyS80eB/VO8M0gzObQTZEcapMXj4oyfvRj/KiB
Yv3hTMQU6BffMMMoSwkGdUQVPclWbA2vJLwmWWFhm6q1jIf9aT4NUJ/Ml+bD6Nr9loAfVW4g7gUL
flH35ss9Gq/4FkwnxlB3RxHI2/yUEzA0+lhWNyp4+0Uk9e9IWnpQalSSO0KF1KR46qaKcveFnRin
JhDcY0i2z6vmQInpvOJuRrVkZ5mdbJllj0YizeLTtpt8R2jtWUrT+N3pdRr3dv8d+nL3MCROxT4w
+6wVDADwVNlhd18ohYoH2ovNfQDYwkxuWoeBsGXy7+DmdFYhkJpFlw5M0a5IXnzS46NT0/moiuSU
Xx9r6OJg96vrUKTDNcCNcdFAdrclktjByt/sQDFWKgLerTWpBSIHbESYF699320rEbLH9fUfCh3R
q50V+bW0r5A/EOr5AaqFUVfkxlWF2nxFbuTevRFWipI05W3kKiBk47OpxnqpO7H5qhY0L0sWSdAY
CuO1HP291Y4bOhs0WukCXswYOExvjMElBBkAqHwFxSFa+brVAl0Z9WVlJcnGN4L2HkTk6Nroxhfz
s11ZoTMLPNZOdPAWik1HswblZOqJ9UNiT3tIvV69k+1swM6S1d6HVH7x0hqFn0KwhRnkry2A/CXf
t3RnTqdOCIC0oQkSRY169qXzFupoqAy/PM0NGWtS4U+XLKDxJ78R3taOSkNuDMUZFihhteMY2+px
wJN49MlMWGmF/ZFgl+2xxGPdvY5SGldzeqR3sFPrcNz/ul4YWK4IKIWQogRQ8t1U3PzIlT+wM6CL
1cc3xDYtUVbYu12PLEf6+rj5YtX9HGgZjgKgb9oTFgsy38CjPeHwxHI+jZmlddNP9/PZfEiYJdAN
DsNqwKiRuyo2QeoZ+qav/zdhZ7bctpJt2x+6iEDfvLKn2IjqLb0gbMtO9H3/9Xdkynd714mKc19Q
AEjvokgAmbnWnGNSvFDX9TxS+cld1zkzXpdvOWPurDfZsykKnwp/Aycwp9/JusA6YziauZtxzQuP
4kbikcdnotFzzMo4F0FVPFfZQL20jPxDOwb5c2NMKRY7zJnu1O0arJpvjQXDKi5d/VEf4pEEb33Y
BlORveLSPja6b2JIXMQZ/Z7Us1QW4iDr7C2UxtHMFe0GdQONgTRDbm7QrE3ycGYSZ4oV8ur5A4ns
v/fE2C4ff99HiYPyY3L4+1b1BizuNCEmkMmjbZxaCQcydQAoidd5l0hu1N5sJt6l1D7KrNZPMIKi
dU17kdX5wCyQX5mvsSpx7kzz94ay0gVWd/6cBK7Y1sOEWUEeThbwATfr66OTjPa92vC8+a7Tuf7X
KYPC3b1fbyz5Jm9ivBVh5e/DXOZNGS1hNZbWPtZT0z0m7p2baOIYBVqwboUFKakp6sOMd+LqNkW5
dcPKe6ppRAPWHN332pAcCaH/DsyXPtDvQ6AvD8hPmlupGRe1fPnnyHI668VrJ28nbAoJaChWqD/I
dg5R5m2yhJQJfk6q5IERP8hX1apIrZSqCQ61eoc6p95B8tiq1ciP8NwCoa5cVFS6OJusgW9qzWBa
LibNqhNn9WIac88vGhkB6tWsIVYIZLq3ZUna7gFy6QHFz6X7EO48nkWDqXzuDO21rRp3X9ngH9Vh
ngH4cqsWc1vV+RenwtXUk9zeF0HxXg/40fkZCGYK5+UCZZapASDRD7vxYR/EPkshBmud/CTI0V35
GOQ5ZWZtdvdMcAxcPyYL8jaMP4M2PthzXO6ckKkAnc5qzeeyHrnTNFSK9LRMuj9HoqsJgqZidOVc
ue0rm78nToJt4RXaxUvr+0b0y3E2BqgaAaGImzjyEYfIV7vsN8GZJX/CPF9r+M1XJ8RVnNHh3S1Z
DPox6IPpSixZs+PeZBGCg//I45+8mWo+tZX4s7HgStSrAlvRqasdOlJ5cRJB5J+XcTx7tQ3AUh0S
7nXG1r4ZamGsW2bP5ORGJLfbnYmvQe1q2RU8/wrhZ0c0AMkgKwuR3UVtmOyUl3bJxo3XO4CcBgHI
ASs0xb7ukdIWtgtQU1tlK7Q6OEUuOl7yIxr7YUDZ5Syd+SJyy36ATblOjO82dgaUWt6JjNfymg2G
u+tar98NZvSoMce+H+zBBMScPJJGP98vlA2vEGReR117UK/X8vky8e5AvhvvEpyq3nl2tUtra/or
aXnLlYVpxsRsMdHQDw7MepyuxGMdLDkHWdwcNoCB+uMuU7NNHD73WdZudXlDVvKGLCfX2Xk9yaDq
XEjeeADV7pFm2Gdu996lcWHbxyP52hPLMQrOtfXqqMk94Xg7AmUvTZxYL3NIS6pMkm3maaD+EWca
SJ+f+iQ9OrJLicEbg4yrvYuFXqNBvaJkRSqtRbQKctJG+SzqExhcIjliTXikhnXyyu6XCeh1a7ku
tDFZrsgrwObqMGo+Ur0qHvTCnh8EZFz5V6lNXY/1unHaOt36ebAxYZHhhCsna0+0Yr2CFN7et3XT
3hcWT7KoLb9hUujuR24pBqklqbG0ZZPx7Ffe+KA5NaJoJoHr2mu26pS3YKtuNbg51Dah/9UZCPpS
JzsR7h70psrxNsLTA4DE7aNNgNB2bur87IAOvfQloWKCR+Z3clbXmsiTT1+Q/Nq36BlEjj64KFmR
O7NOyctMi1uFOfHmNvPN78dL7tniXxuYswMwhpq6bN3d86RJP/9jh4JA9nVmpMUf6mJAE8qFZNaW
hpWSr5PVlbTVIfxKpM8N4etvV96watPrgXly3W6nq/tVneug8l2rhlRDgmjvDc9OAHmypnBHY74J
yh4nrD+YpeWpQSK9mAaADVdb7CNqfTsQvmrap8hf0m82I1Nkzd86jFknFvzQRJh/QqzO6v0UI1MD
dIpzK6mst5yeUj86JZZQ9P8ROYUHN42GLZkG7prEQOQeixOAwwryfptQdz47bYYh0rNpaObEePij
eLeA0G+/ruCgzg+VE5K+2BTWi542/lEdAi4ur63JyoDEvocF1tLW6xp3Q3x08/D3HBDLS2+lD7Zf
ohwpipth1AGO+KYGHJ6YtJ6SkyC4bxXJB0Djz/L28ZryimQ72gWG+TM2wVoe036aj1XgJI8BfKOr
pDi4yAoe1aml0BlAI2hpiWNHqxT9w6lHCfUIV+aHrznj1xHhx+UuZ5aHV7KJnmz4s/gbFpDRLiDS
NG2GO/IG8lvIwhoDdfU4yw/8p8g51UzvjcTVTrVvXMLFmW5qo4Hav1EbuJW+v5zaeDgQEoGx25gM
XKtFUG7qVuuPzMErMHDiPUtS777Ig+l1SPcBjwWgZRq+WXlfRn39C3ZNAQ6LI+APyb2mxTvtcfC7
5XtjduYmm6PhZDdJ8jhUI0J7+UJJfApG68G+4awcWG51DaZB2ueqkT7+000nq5QFKqvyneVVZBE5
zWF09eq9aBuYiAgzZk0vN2agDed4aAiOQYDMl0IjwaVbYg/2n72/58YKNnk3u5sm86JHz3IX0vEq
cQ71DqvkaJUwoYV2y1EWrXsnR32qN9rG9rR1KRfxAGbDbdKn0dFogvghyuyDPVIOb5AI39xy0S7A
3xJuW3P+II+EDB/42L5NMKyqwLlqnqbngQxMLLTDYtdnW0eOEKexx9w4Ly8sLUhdgMaOL91G/RvE
3bM/eIyUTjz8wnjGSBzuHMeSOQahc4pr48/m72Ht9cMdI4cGXsBqxp1tz/V3I01+qh1/EP/aqXE/
plSLjK6P76Ezd1JNUhTtxF0HGfKr4mP1QXQOqADsxiFFBY6XDgusfAI4cSGuFOiAlzfluLU8t7p2
Hryjkjo5baQ7u86be2aJLGdZo20cf3zNTFcqK3TzpRpFsCUiov8aBAp5GAk72rnZxXOoHxlWcwWw
Fv6aO3GYMeh++K62kHsmNijnvJvQ3AJqkFMcTVEO9z1i203cZjELcswICLyL1SxLqGpPE/b0zpIU
sIrcAxuKiYMaEhZyAy1tUOin2elAQ0qChNtXxAEuY33qpDMmecgbBODBMLtbvDjWSxxVBJoMpoEM
TE8vRM/nez3IH3ujZnI6BEJC46rsmEm3S9TGgNqa5anXm3uKlZQTDQfclF3GTL8SX3sQJlxZ3pn2
8oI0jfs8JuisUlqPr9szN4pj1OMSNwfXfLE0wz5NoE+CJfFPupwz6VD/z3mSYepWx3mndcSIsLSa
RPHn5Up4z45lD0dLrodFsLT30EOHpbrXsmpGjB96WJ7DDc1C91PUePyiZaFS2UfUxri5sFlaL0s9
QmUcWTQpjZGfW8FulJaDxh5g9TIawTgR2BnryoYzYXKH2iyYydw+jt3yiQfHvu+9JJKmxP5Axst8
61pu1QW23NbR+mmrxkOIpdGliYBnGY5DeURKhnqM9wvzmu8W5KC1mDpxr2f2eBdo1gezKKJe9Ci7
jiSx7v7bXkni5b9eLb9Hdk+Uitll82qqx/guoifLMsU4lzatgs20dBczz7yrWhTSw3zRrTi7z+KG
uzUeyy0CLLFZ+sy872I/xjpotQfGa+NWiv4HidWPAjvoiw8td632Cjwna/LSICgM3UVZvEYv5uvL
4T6oZb8qAKhzpkYLKv5Zy6ZPbWTtKQ4M8BT5wMMnaavNErgtkvpmOdqmyG7UAcBk1sxKOlTM29oL
KSNpa6VNtIkxf5qyKfhTwDuo4W6Q42DDQvDgd8An1ThY2fVw8aYaxAKiItTvTvyb/8dpP7r9dPFN
ozroFX7SUQow7Rgbnd20+s5XUkx1Ukf3gHP0Lu90zAmyjtU087xJLaExB6LGlfVVeq46l14Qn0pt
oqzb8/Trj7XWgZSpffcweG1BFCmaO/eS2QFVIdjEIk7PKWMEiWdhe3AExstsjGiejcB6EXO5TxD5
y9UwDsUBv2lz6Ae06U6WhIS4esPrgFRU7ymdhflLUC7uPUIx7+gTm7af4MY+0YbYDJX17MfC/Vxg
XrEQLH44BuZw+JjZuqBSRGQM4yQc7Ro9OnsxM4y3ceB5qeGmWjPUYCKTgy3+9+I6QL/wYdYyXrat
cyF4lyhPriYAt1kO66xtmMRwUSfki7yP7tTswrokrWM2tzZFTWNFViDRdY31aBV0Oqa6jbYaSJpv
s7wltar5NCLrp0/W6oux2N7Or1Pt2LsxRFSPZNG+D4OfHqC5arZ3lmUsW/pFI4S9rPum9kaz2aEK
LbBhM3Nw0tjfdVSK1vOS5mfEwkQR8J9Ev5XhPyOV9FLaY3TSsdTqvaftYhtbXo1FvbIC7egsUbGz
HWNCvBbRrZFrOGTJ0yXCSps1CC5w1HTYYKGG9v1N9RqaibxJbQG9q04bzn89PfY3n6LRQ4GjeACS
+5hC36M+hVdSN1EQuBSV3Nw+T1g9H4IBUpZn6M66lnytxgBtljOl3KtDPKnENPX1cHJEcRjsICIj
lPgX+nvuZ4YCI0Uc9t3OHLiqIeXPwa87NKKjtUtgvj7/fa+ZGxsG6/J7kJk0m6nVniYAlU8FtGuC
SUdzA266oN9I0yeAhEkwcAVGJWaMQ5cGQrHz2ntLNYbnZCKE8bTI/gdi5PZcf3VGljk+NsVwVRPH
yDatu4JMYGzCgGd5+tXNdspt+iiWHZzwhs6sGkcvqE6aTQgGYnECeUafEC+cHKsaHc6dGogbq2m5
/NBbTEhddU9zP1Knfiw1P3gJ7ajag0L0DpkpKvpptD8nZwpB2UwmsDijv1HaWKlJ7NdMljHk2CdE
E6lDx3E8auhCB3Q4o39ExpVvCaEskY1Z4j2KqjMFiempGlEFDZ4+EX+URe8ZqU6bngXeHV4T95t3
CxIHbE3PEkjPzfGRaFJ8fCR8rQMWugawkYdFdlltsxMMgYt3bmXLdkgA74WCnAevTH6r71Zt1Fft
BLx11qPr15qCeJ+P2jJBa5iIv9OcKKW/o1aatMhsI2isZBsBMkYLTnEZO7GeI+2Rh6TIGOfY9H+r
IwF4APjAdG1zvEaNAdLj666vrbq+M/P2A9coiWuYCEndKL1b7YbeLVx7E/FuzrR4X5vOdV4qj0jk
v6fybjmlTr5PLT39JMi3Li33s1hac9Vm7rDF98NyKcbSFOTYZDtD3gkkaNElgsy3U494zc3NEx6p
dxzMFBmzBZmqXCS2fihWVaYNF1MW2Zju/Xn17/vUW9qsGr/eol4QblCuUqv2rr5FXcYf+mmn5i4j
mSIPBUIIdVRWJC9FhodFmAaajLx8m8oOv6BdAqGZk+Z33OQ3ErlBi1XopUuv0d+6DDHXgufuaZ4y
ZxMVVXvzZYwny+3yksXYUP2IfImvPtTU6aiIZYllU3nzpXXc4W7ycgQBbt2faQMaKHTMbKPmmrlG
CDZlcZ4bTv7UhPNazV4yUOFPJuFjWuswuRyZvXcFZuUmIioc3w1raY/r6WsePC7hg12nYq1eMLH8
3AV1SYqb1Fp72vjnMDS07qlv0nXwzyn1D9Q7/v57QYjrygtgfAeFQ3Sg1ed7rpcX2MElnRJ5zsRc
u28dMhIdx4gemXO/KNNtTQsfwHNjHrQsqFiiodyaRjJouv47FibilQIvfRLh0h46Gz5E2XjWE2hj
xD5u6v6shubU2iL6Ns2NvZ2w3520UewH1x/3rlnpN3hFMo8Ee4av97sWqO43UPL2Fs9Bv3OVvJnh
iag8KaxR0hAB8B0frPVOGjFKene8U5+sbpNsA4Qe65hpdG8xvml1PkADQocyGWA3eHm7yVZfFQWS
JiDaPwlLbx6Gzn4gD896Q7CHy3N05eIHU6Dtohb4KnPAWoFQlC4H9RMLeRgP9r6kJrN1pDymK2lb
p1Fwp47UxhJMlKxKA0ailjCWaw3kNxvVm+fMG5tGjgRTMUDXVAIKy/llyDqClUYWfWj/l05OyMmx
5h+qlPlfi5rqFSfyrkbjwWCKZbOZW9ySm9pLmfh19l6d+vssYHGzcXujuqpTehem6xrK1jocE38f
C0M/BvA1rzWXNl7tdvwWJ/g6p9+2NWqvVj3BeSrTBfo3h7UGlbW3fXOnDpmw4RcW5Lij5SbVqfWI
LQ7Ts1LzRKD5VtjySO8teiqHafU8iISAnsVsHw2zMS4euvsOVreHSP2ukSs5jYSfQzoGHbi8KDzD
bn9lntE8pHY8r3BT4HB1cOauY3lsWxJO74tZMlJOYZs1J1Ju0fzLDcmx7T1q93+dt03tYjkwDZRE
oxxa+wAR8VUdKYUGXYXs/wk4uj1VhOGihB3qHXHt25veo3NSBwPNoxReW5xbGFoDImRhBhISOwTW
TStm69b1ZGilJGhk3gQABMPACxLTfh0wCH3tqXNd0h7RhxIz29XUhSaUAAt/351rU1AXbTZvB8c3
nl2fuNGUjL+fpgFG3S7t371n3XuVNr2jElzWGlmExIzD9ktsbbqi8kLZl5vVu1sBjI9HB6q4Pjqv
7Rys7F1g9mhL7TTPEEe68V5VgCxfL244RjfBIKHgNdNEnhXzFbdGRZ7eHJ7SuFzu1Dm1acO8uYYx
KFKMI1ZBBTwzXGajKZO8a9jBdyfY5xaJApCHiKY7a7Z/zosLbCrtsju6ntZWGKy3xvZIpma0Iq2D
yGo8cDw/LLQg+UIvVh333ZjvhFZb+4qFwzVP25AnA9K8oRTLXh3+fSGWDiZ+iJ9Ru5DImc3FTU1A
1abqJYqEGVlWCeR4TPfLcBGXZuqrU2VYa4Fu8DZaogdgTjK4PAo6hkEQmDXTOC5EAIdHOw5op6rr
UHM0ysEzqS5dEa2nuEgIt5clV7XEVHt+D6G3NisicuULEULzDhD7XYO4IlyM9qwKy1/V5bFfSC0Z
ipVAgQaRDHMW7Y9zkXrFKyU9snSSsd2D3ajWoy2y6aGLhkODEFGSRqj2WUFXH0C6AGH08j+bNk+z
XST0cvX1UGoHa9dG8fAI/AIqwH/ZK8k5RTg0GQeaqVW+CWICbrq6eKFQIevcAGt87SYCHy0PO4nV
kRZt6LcWzvMaS5t3hFCaPGbT+BaZPVILeeQVSEti2G/qaPLMX0E/zLsYX/rZTz19Hfp0OGfP+2g9
vLtgSu1zQ9sCPT/1lq81ep174c7ohgFBZaV5d41hrtTMNoOgHpBC/5SiFQfu1noHz0j9tzaAo6Eq
ZvK8Ic+P+sXIHJskaMr5gwWhqupnCMyynh+5VIT/dD5qtz6qLxGL+Y9m0tw/37P6dolHtraF3nQg
wKffwjfN+zFx4FeZzO3VgGzxc30d1okbbjGumNBBia8o5zDbqyFGHWZTGq+cYLbWVRIO32yyIxy/
YeJSIFLL0MxipNS8G2FK0OPpvXwfeuvTYeh6dFrLutMKvhz1DxxDruLjl7zFEd002W4M6vqYUjN8
qaLpvhn85bsHwYRA4wDnIG3XezB/GqM/LW6M0/m1GNPLmLvWp9zRSHFXO7M8M9rxhTxB+3NmRxOO
Q1M0fY96o1sboPZPjtIepNEFpaj3sLg9dKaZfDTZc6/D0DsD/UUaIt9l5kR3thW9DvWP4giaM+G1
+Wpgu+/5WY9uZkfHzrerS2108F6HoXpwMYluRup7LwMpQ6yUs/CjLM0HnJn6747VSYXCCNWfhnkE
w1wDivCUiGm+9foMQwtA2w/AwfdBYvovk5aFe7uunX2G6t0hxOwF4y2IEKt8MAc9f0mJnRko6LwJ
LM5X1yc3RB0OyfV/dzQZ0rr7L+Oa5/s4Z73AlZYmjxmrL93dP79jWxXSaft/iqEzqr6DW1HyZNnr
c5ft0ev65AZq6Z89CcABT8PfI7s7aPbRYI7LozrKm8U6ZM2CQNIO/U1SE5qmqvCRQyleCyb3hArw
Gqg6wWJ8rxOe8MKc58e0p1ViwwD5ZgTOD3ql2qfOEifAvxpRxUSAINr6sw/635bROW+QbX+0hS6R
Y8ODRYbLjgDK6TTo8XIK4VTuWJ5MD6ZI9TVzKvebI6LXzOvS7eyWkBzMUJ9OmWvkm8ZqDWSieGC6
dHhEhTl/pDbYX8EgyjLV1Z9wxj4SihJjZ0AauyO1940CfrnBpS7o/g3Ngx/jtFTncFv+DqxIP6GF
vUboHJ9muVAWRqatvkqcRQpmgPqJtS9SG9Oj3GPE4jL+z3NfrwpCh+uKSu0EumNHq3z+KBI492bw
zVmm8qBO0+k5Y0sO3DvRTiu6lZksSuv4CtmbNevPnjo3E83CyrwPzpnD0hNTbctk/LkJSXsXNJ5P
6rDN9WbH1K3cGixHqUgPr0U8p6vRKMWH2mO6r73/ay+dXr3uPZa6byE3ajHa1RpSNK/wtupc5pfn
/8/16v+nZVZer55uIXawseKZluXK6/lf16tOilDn+WLcBUzBDrkBktgNxfuCJ5piweSu+koQvwGD
jYzH+aS4ZHrZZBs3nwDV9wSS8ihsT53cqxaTSKMiIYJDHvr0ZYO1JAfqytQ6tPmPPI2bb9VzTn/h
m5iqeq8POdBlJ9UuRWD1G74hqluNe6gpLazqUIQYT0kK58kfP0L1lXTy4BGrlHlcQgS4kZP/2VPn
JnkukefEBISDFOlu49Z1fC3hJm4aVkRv2ALeRicNPzSvPh/7KUylsTzd9FTtkaPm84XeZLKBe5X/
fPwfL+uIubd9ybqxqSrnUIQ+kx3qNFd+qXpLWtP4jEtzWaH+bH6w/t7Dwrxpdja/I/bdT0tgf3cT
ECe+awWgidOBBRPBLD0af9UW09K43xQ5McvqUG0qA11sQntENd1T1/DPSmoQM4ubAGUlYgiPVc4s
cyaPgQbUj84b7fSS0rzblq1dPYfJhxVU0UmLAZtYyU8zQdKHHORXTwgUEjuXu5i18q1KSQ0VDSv/
0URI3dIxWyu/92IA13GJZngoOtyojFSfWW97977t/x6ycf7WtAjUubzIfRl9Kr7DQECnEd4VpHsc
NbtlzyRUjOKBv/JLarkuy0RdWmn1PBvoHMTBbXLt4YCpABrrFFxUwyGWXQfVf/B9lOryvDpS58sK
YIfHlHeomKWKlHvPaKdnIR+UJehE2oukBrDePXjD6GzV59QjKL0x9wSStGw5hFlNOxcVoGlX+REA
t75Rh74gdABI4J6gV7j4Nd3IrY6M9ND3AQx/+amSgOC7TuvNddJ5+XV2oumY3ZUsj9ZqMVyAXqvm
VH8GIzqvYizF23EkuVPYS3NWm6wKmrMzje7/DyDiSdPsf5inAyzTuiHN0/QeAEP85z1dUeNEepVG
B+GSpVmFOH6nJngxZDfonyPVmtK5re7MGAANjdXtSFLEsQ7s+Xkub0NMVkJD4eii3lnnCXwlunc0
rHK+b20wP71ydi+FU95Hdk71Eg6Sn2LeYtVoX+Oxzp8zgETE4dETCwcLuFePHdmSSDOe180mYib0
qPZS0f/Z83PjQVSZTu6is/eM6YHo9p+q+aG6HToRq4WmedfEq6pDELB2JxH7IxBzd1VisNqtPlqj
6K6MIeaLPHKkIKzgx9tAZ1+2jS6C12kaqAciypzG4JTZTrhdioySjyUdEiF0vzP14gcG1OowjkMO
EYFQ9d4KEZm7slNFuAgC69qIDsqYUCw+TrhklLlpYjC36vMO/uis4+TFb5vyFKYs5ZTB29GGcU16
FMnqNXgXKf8Od2VEb0lt2mkxX3UPX1/fnRqdIQPUtL3zCK64+FLxqjapRkRp4VNlUYX2bPKDuxoI
sO1o4yWphFgBCf2Z1iQstDNldAuoMKhJszXvA91Clh9nbyk5Ly/ZYNv7ClXzYfRQlpl9RjAZhYzw
aw1p24LyeIbWmUZgchhiUDpQFdFPDbZ+hcTUPNNb3adBmzy1g83fjx3+imWuvVfNYZ6eJxth7Yp6
wU7jqUN1vAqOX3shQuIZ4baA/bqzAGvtI1AZ76YIt5hAFhLXdRJvdWdY85XV702qYf8BsISdgntS
AB92pcfIKllLf11anfoITHjGpwi2abgM/YdfkJgAAWG4AbwFKVZCD+4y4BdkkR9B5ZGbPWf5VRuD
AJkoiRM2C63V/z7KsijQ/8ct6cIh1i3bdJgxBoEOoOU/html9TREuyluCmgasj6DT4fO2S4YRHBS
G3/yWQH/PbZtAi+97vuUZj9qWVzUUj+75lMMJc317g2m0++pD/IT+saPAk3LY0Fv5OzATFvbrV2i
uMtYdfs1szAwLJuu752THVEx6/X6Sc3TasvnwcCvhskIOHQhjHvKgrDD5YPZisPbKFLvIUcvrVAY
Qq/hv8moy5wmKGBzd4dlgI6F0F+0wn2lfFN+VdeY14Alk4dftTcXggKqQ3poDMyoJrlSkeO9lDo4
EkGq7a+ZeQGfUTfAYjSGx+hnNt+dTpD5COrqwcFJe3DQhJOlQIiwVOGoxbttkgg0OgRNq3P1uAD8
1GybdS513gnr3SKr1/8cqU8jj1w9NR5VKfuf11RZsGCQKtKEJ9/kQI3VJN9mRsK5+NGyKf0W1Q3B
XGD97fCK+1ZcFjgPuOiaiIak6sB3fQDQYQGZ825XpvvNRPam+kV9ZL+6VjHcEVrjbMwiwykiC/R1
D92eeJTv/MtvI/OXFZItUlplx7MohoxYk+l36YT+Awk0Z+K30vXflkqulwSkGgORi6rRo9PYIpSF
mYEReReHFPBj6RJGWZdt++BRUPxTnTaDHpJyBvVrll57VezMEeWvvrqOBHtsRd6RACMvPE8YSIaI
M4sRWlyUyplEdkr6En0N7O1Ywq17hgmCqkqz3hzS4k/A8vo1DB4WwD7NeC1/aOt8PGu+fSXEnYIf
o/078kvjNmthse1Zrhyp1sevXhYxysJ4+/qHIgYWL2N7LmQXaUeU04dAPgZF9ePrnmcI6lbkhJA7
Onjzi+Gh6u40bTdRgtoQ+x5Qi/Pc4dSYhUEaPZpS7gT5E/l7YOztBAqwRE3NBJT/Lfzid+si1s7n
UiPBR4wkhs1BuB+mlhxHqbU33bev/2MHMwjWoRSjZ14xXrXCfSLaNLnLkPevmrKHHGeMzNq8cedF
xW/QZhVkwtw31l//AVBq02qes+mWVhpVUaYhkR9OBzMmGpu4gmYfIV7bekMIBIA7cePIS2IO+4RI
9poYOn4fHbQ6kQWyRGYvdzy5xDXxKT+vujp8xStfH4vMTgGCib36gKxZh3VjT1KjTN7EYtnhkXRD
gHiE7RJzfzP+2TC8PReihGsRlc1x8PUZ7Uja7JYgip+LgIeuRovv4UsAMA7vZVPmDzCv6juH4u4O
gHSEYbJ0d1GlMe1xgLKVPa0C+voBNVzzXfksyF5nDWiN5spRhioj0aI1zl0C8ILJvoLQta/4Uv9s
KnM8WvlaQq9PuK66+1ZKkNTGd4YTE0G6qwM8KtCsEJA637gWeYFZufPwg0eB+KWEflkJ/sTwcnMf
1FrxpmEF3TohRNhBR/mqNnq2fM50GU8Mnc16CuEDuzbkB863kA6G4bkWFYXwUM/36tBD8nlAuDmv
O6eS6x+72KspS/3x9RX5E3MBMovOKSmTZ7d0kFk7pfVce0UJxK30D6S7h92x7EXz0rwpMXu+eE8B
XLctftDqzRYMa+iNDDqTa/X8b5iOqdvBaJ0FzNPkbtUhseMRtVVSFajhSuvtVDXJNun6ikdXb72U
xA1Kf/IqTEeoD0TmbF20I3s1zkwL6VXIFPsT601/TQaQtfWLJrpUAJDPLr+lbolL31Wnrz9snq37
trAJgwDFGzlG8XUUkdFA03h5LXsCqATJpqQgErBroc1fqzmW2vhyttXlhk5WgpoeAr9WU7PkKSTI
+tOmYb0CBIraq/Sy9h0KQoYiL2rOUKx3FLPDPZHK2D6qED8nYeXpupUqMcs2tmoOGHl0oyli/spS
LnuHS/KIUN+4lkFkc5/34+vQhb9rf4wvBI279OORIqjvucTT7ZiL9yyI/jpV5MZMbdLvimXuDgK+
zrcsgDstXZBElfz6MgSmJZd4I3i4K8stI+kTiXX3mYjsezcJhpPXp9U2S5kbDpnenEJhHfm7vE+t
0t/0sm5eHfseE0eLe4jyaagVr0ZTv9gxWRaFXDOnRfs2BDQXeHDjvGbAXAekDabboQca7S46yTxu
We8HqlMvMQVdswixHLWNc23cAfdT+z5S3D+XSkIWzz/TdCmPqG73oC3pTFZUbhdtmiDDwkAiMOKG
eMI9xZX4GKTqVG1qYyHauQSq8s4DGsuNUa6VD82s4+qJ6qt6VOmYNlEw9T3i2Si6WF6DV6tJnUs7
T5R35WNck5teE+15yh86s80vUcnUqJXDTu3G+UVwm6/mhjp1RrrYWiAq38I5nD+CFH4/Bai3kUUr
uCUSXVKpAis8avJqE3TpD7sv2rvOTGh0B9305UNRi2qf+OAJnUfWIOpTHSmn8Kr7JCvWlZxeOG3V
PpDGvWy+LrsB2dWqx+Myy+Uu1vThWBqkQbO0Z6YDmfaAkqrdBxYznWAsimdchPG1iw2YTBhpoD6U
K3pT813AcBCBtX9r3LI6515MPoAnqjc99N1diksT0LJ3ZgIW3IRDK60UeNbUHiA5SvcVD9iwLYxN
VrGuQTbvUF/TyrOlDb+KtNmmVDBeDbslHobYwXOaA89usjrYqe/bTcg+8CKUPGpMrapoIwzYkVA9
owcd8+32757eWMbha6haKHGtvNR9/tsFUb0PETTf9CRrLhRlD30UER9iYCzq3f474BjzVM7TuI+T
PL7zuIWvCSRrQqdqtA9g6tYRI7SB2fKm4FR2Pwc7F+nsHy0MpdpNHMzjzbBF/ET3Odh5M97Y0TBu
UTcRB1bU1VbdfmFOCXBhhuZp1rCHLGBfTeY+cGxN623CbrpnkRVh/UR8I9cId5HIy7sZAyNjfG89
iOgzEE397PbvahGpDuLmg8Tkz5JF81mVZsegd89UX/YuPc3L12xvMX5z/0PvkbpY5SqoWcd8PXlB
doVrA/fpV3s56LQahrDxs6ZK8bNe7se58z5Hy/y/hJ3HsuNKkkS/CGZIaGyp5dV6AysJrTW+fk4m
q/tN19jMbGgASavLokBGRrgfn1boX2wCU6VqUYi2IsbLoW634kfFP89dxiouIcIbddoPk3u4XalG
QmERL63G3MVtKQsIMPydkXtMecv+rrU3RFkjSJgyCIRO4zzZVv2u3rG5N1mjIq+6DCbO+7wrb/f7
hQe+NZ4+CCuYd+r9o7G1Hg0H/GkZ2fc47L7P6JFXgVu2D32IAbtNgNTo4NmDVhfXRu/TUzwepwnN
l4vz6gnYn01Cdzb9mDVkXVwQXpzYgYJvx+M9pWC5tvPZ+8InuoqSRfKWyxcdt+ODWaZvjTuY7wHT
rsPoWK8BVRzBC1Q/jfTaxcj8DyjPEDCBjeJ1azGxyrSLG7YnWmc8kae1sY0pu6oJcoEchYqW4Ft1
GmOCJxB8bqjRNMzQYfIe6bHYW74pM01C862vGjJd8FLrE7vxwm6ZWy+jx/Bqaja20qw1brBu5i44
9lM6nKeWEC7KLvB8GH3OWthxnemMTj7CuTVr1zDv3/3JG89cYQgPkd9t9fUPjRjDfzXaJ6UMM8xs
OpvyKerRKsz6B66iFNLNK1yR9qFLcFJU03s7FdW7Q9rO3Vwi9M+iKL8HBPCrz91sj7R9IbcRc4Xr
hZ9BVPjMb33cxXnxbFfV/MEa9PezSDsNrskC7m5CPbFle+beL/8+Kkf9z33/HIURSS5c0/48jxiv
6mpK669JFLxbAewe0ja6WwT7niqv63dbDPjt8xQskklhX3f9SXNaxB9dW3zc/NGFVj0KJl+Wnpfv
useXkZGScZzmH9zbX5WYpLHn93B0yX4Dyy9YcDNmFXSMd6Mc7MYZNU6Lb5rMUk7VVX0IG7HSq1fG
Kt7ZSwFoTnP+on4RddDF0KydgklkZZ0xsCGAkcOMkHCBdVpV8idfh6joCGUELIxUjdbl4zSgolVH
6r5I3rfI+9RR4oW7MArESpPaFBu43iacvPykTjujxpKRmmTLh7g3ZVMReGp7j2YGPlgWEcoE7PzM
GPgUTBM+Lj0nyWsm5Hg0FmxTtQ9WIePqdLtGzwwaECcOzwqvgszjq9Gd+RJF/fCsW72zZ9rorNWD
TGuY5WnMKOuR6iqMsCA5y4eZBsP3yprd9VIaMK+ZUZ6HfhDbpvStdVYJse+tBWJao7cPeVZn+6CY
Lb7IZBPAc9D2VjBl94MLQtD2jPZF90XDsu2vmJnFj6Y7GudqTMzNIPmCWvZhZX786RT3o5js565P
5x3eMP6LqW09G7nun51Mf9OtYTvCUT1VcrCvboxoEJupF81hscFA1jKsfOIoiVMTs5Zxc9zPDXNx
LufEMjL6vCwDAvXYcr7V5bQmnQXkykD3oa912HVtwDYlaTGv1d24UVd7ddPb1f2YBbSS5m5327dW
FeFKt3ccLzCTSDf+8ljsTpkc5t0WCoYkmwXgtKoroqHjiuHKkAmluEvkOcw0Ju9EAq/0WI++G/HM
37c9ZhMjP5kUR6yFUPcUpgKCaggCbknK5iMa8fiHtue+pvCyoPaHG1NMiOZwFqErtlZWbNefNhuj
w5LE3lYr9XB9wxiZCN6OjdY+ZF1mPyfyplmCJ12zpksjviVy5EQrgywvPwwPkTxV92UWcVDw34jM
wIG1Tq22k5cXB322XK4WZNpr/gyZkET9noVsL3W0l8bKHd6ycLrnV/XEEjh/2KKs9ojRx52dEpg7
EeF5ssldtycUytiezN0IVOCgIwd+LXKp5uLTWQqDHUNnWndlolFEydKGqzb0vJLAkcXT7qnMWZ40
vsD1laKsYsnsyGFOQY9jWfy+WNiMOy3JrsbstfeV12grs7HNTRra1GKL1qx0HeUuv8z4iaXr1R2r
+pOuh4CXSy9IQxW0HmXJ10fzXkR+81I5nbbRY0YFxZi/qHqBuMfyXp51thGe2tbXt/YsMzKaLvwW
xO1j4o3G7z5Gj9Y75OeRDbHRjDn46YOu6zKj/+QtDDBZOuXDqPMFlJeBjIBgeu0mwt3AQDIuoAUO
qHJ26BzYg+Vo+bSY7ebs1tElxez9ipRrS48oPvbMBnZiYLeXN4P22CCnRVFsJmcNB+FFw8G1y8yo
3HqIXfdsfC5DFc9fruVYmyxtQQOakzjxPctWiWDJLuGYfMA4oVAxh/6dyXsb0DdIR1e/ODgaLrA7
6bJICWBt2VcBbvWtQR0EkQZzWBs57L9q2mToR8xLm08HyCmkg/jH0O6MX/95EEXuJRjTeKNpcjcp
8u7qF/RewjCJT5kdfzn8ibPSnwVd0N2REsXcph72hkk1GMRAFSqD/x+ivfZjcbIDpUX2I/eppCON
i1oUkvDJgoOIv++v4aj3+CI4iuR96kjdB3hx2eho5jf94GOpw8H16QDNcqXZxbavtRbwX8Sk2iNS
e0qzEk+FGK5krJDmJ5cbwZBe95PxMpve8pDb72DkBqa4wPm8Gti9DWfwC7XKvednbriq61Xm4cwj
Aj19Nvs22HgIKY9+1uS7IQnQbctCf0xL747OKS0EG3oOF3byYzJY+uawnqU/0mBEwSWhCXcJ0Y6+
mccX1XLgE/e3fWR7Lygjc1wsMbMzU5B/DA+JRub433ZGbYnc0bGqYW0iOqmrvv1hEVWkAN12b312
veMT+un+6m2BEqwgVcmR8klR4OirBd06QhvUs+Oh+D7hBXmDrZRu+d30V0vaYTVCUrez72/S3F2O
cYm6XP2MOm9ejo0jFiSXwwuMnPmZURvhI3abP7H5dYAqzuUWtmD4Zdjvpvk6hkb6iYQ4PbhzRLSp
3DJzN4KY7LO2qvRQsgMBJBDER+fnzYWNCuRiustJi0BsNEwq702Mc3QKtezT16q7sUr7a1tBCxl1
/fcQi/ERYz+ypJD+NBcbXEhOSlNWHi3qCCvv/ta7kIOT1Q0BxWzmN7nm8RkdUvnkDo52VI1TZLZY
LVCqndwUpJ2dVTQuw9LfWX6x3LaeXmdUiOAgNqoyVcy1d7wtOJHwzAObBcTydNfwnNU99caKXHG2
2FzWnv14pBlNx7v0cZCItPqlJsVt1wSHqcF/ZMgRIOPg1mvExQoayJ2194RuDuOFwdgoIo9kXcZj
xPg87wHucFQaTnfo7GWLux+TrEzoAsFupLVHrGrq0j0tmjSyV3/aO1nSIaOAI1cbs3UEWBfu2jGI
dwTx+qvEycOHsYu8cx5jY0yDitAXAA2ZJr5b2BdYMs3x4rdTee+PZf7nAd3lC2nV56jtATKac3hN
wWMiue7QasoOQlIw08ui5QSmJkbJ1yMtaA/g08rf8NH+OsBSckh8Tfp8cn+lcEhkUKCO9Jx048NX
DlY5y8p1aJy9U4RrYRTLtZPqskbeiMCszk0CVsbyijVZDMte7TkWNxp3xmAj3ZdbkMz0wufQQ+Rq
I2Odghor6mAxkJkdd6JtTkSt+qTMxGrP6pS9sjiJES6Qui/pyStRHSyjiLpzbeHmGAtKQsJzdHcd
Jl/q61HZCAiIuLeKc0u5zgaYrDd8vtWCc2jlxnzouT08YTmhL7XYJlHv3ASIXCCtouVj0w9DKpk2
ZrtYaxfl461MGfjSnG4/VTPtTNgMeFVlb+WfLguRos0qsMildRMmq86IeUb1PprYGs+x0+F6VM0P
yr2p8t0LcTxa4D/rxIu+pHyPV2PZ0fcjZeUFxEq5X2T3RD3KADu+z1Lt4precB9GLWN6IY51uxSH
Ej/4w5RW8UbHSf8xF+S0hSU5SzXS/LzIPtAu+M9LnYClII0eQmqZftkiXdGyrNB7W94+ZFd/qunD
3qzJqiNUM+/eOCluYw/9E/6tdHzHSoyeJyrfblD2WqSIxqvyrC5vAC1ORpZmX7Sd8KyLCA93l9+r
b0olcntLVPl8+w0r7TJYuUs92MZllNp5SmX0B1GKJlPN6SrNvDMIo14HUgsVG9MuHvJ+p36/A8r0
FUIvd+1p/byZuo5eSjMVkiJQfXVGsMuN0NvcPi1XGRN8eBwrHy4MC24+vuPjiEtsGLeCqsJrcXPv
omJJtjoi5lVFulviRje+v1cYBalJgXakTIne5P0DSedGqbnvFXaWrT10XNAM7fZYz0h4TVEY720u
Fryx+S6QxB+s584mb0e2grH14Jij9TvoodpGRvJzzjpy1njJL00bEGOqXjW96jX4PXGv3H842+gk
ZtL0UKUl42YNKw1lBWGb3V5ZA6zJ2cVjXL3CL+gvFTOHdVDa71oS+k9aOL1qWOa/Q175+6Auz9it
V/HiuL/wToABTBhSN5RlCfXPT20qvpdjaX4Qo1kyXpu7Z1BH9RaYbX8uAo0kSCy8Ydo61zjTsn3B
/xr5mfXnKJT3xfLRv58HcvXAYvmaUHntAgziDxUZooizRwKAC8YkZtTqnyW29UhHrpm7Yls2U4xy
rj3bAVad1WiFlyTXSOpBf3WYfINNX82e00XGdaC6sA8Rc6mHMWAS6ozIjYrEYs+Z9L+owr/qZjbY
vGKxoVYO7sem+DBV89EgTGCZSdFTp0kNbzqu6jXdyempNRkJB/WU/CAOa93JJA9Nqz7kCRR94kAl
OqkOGIu2duUcDOxLLy2E/gNppN4a/BJCD2F8MzSaIBGBqVWUPuJIsD/rEnsP0oXmCURhtcvY1VTh
Sy361146/xfH1EAvFdG9UrgqratSvbbBfD/0Zbx2lbuEff9NLffHrBX9INc1vRuR2t4E0nUJf4dK
LzrbJpyTQfLGtMkiYRjq5V3QevXjTVo4hPmzwocwFfCvFURSdabYJJSB16zWzn2JmnZNg/V1GLz0
IhB3PpXgch7CHNyQZTCXCKPfAcPxezON0/VNDGQnG8NrtU/ThCXC/KY7m0H5Quwkg1W/1leuzOQo
hHjV+6x5cfukPg4FwUy0dO7qcajYvLO8N3FhnD05plWn5tCu3da2iFnHoY199Y9WKmkNtjVF6W/n
lPjFrkUErZ6iHkjpSzIrzT6mZRjvtHZ0Dq1TehsF2NC7aV6H9DkI8DpWAWBUe2Qb4PaedlHDc1Oe
xssTnYrqDO0hf0G/PJLzZMY7dZp5fXt2bfxwi1NcG+oDwA3Bcoa2WJKQQRuEcEUwTwX7KTsDjWM2
lwRGVb4ZSGY+2nN/ZOPmnEWno8jOkc4rd5O6ydzGOasjPv5ypRW5vtWCwCQAeDDBxw7tvw5RKE4r
BznHNAQQ63MDpzIrGsmJgfYyRy2vLgvKn6LEI98PP0fXtd7cPnya3Wj5xPdEkGfS5U+iJhMjG0ii
Wrx8QC5SD9tJditIchBntwKmNMhTaaBZzXUPZ1DCLehkrzuSYu/VNwfrloZlmfmbRhKtkhnExHOe
jdLkVNrpYjcbzxMWxlXI7Ik6pnt24iQ4tiPRESgCzS+zfCIy2XzvTA02Xk5gBBW3unHcYCEfsfD3
6tQn8fW+GbJjI82PYVE+wYzXn1o/3Kq/3Mizijwy9WlqOiHtTQ63Ci4GBEL26eYUNft6HJlzOVQc
Rdvq1yIWTKozo0SfwLa2ANn+oYVMr7UxNg8iIyoMDM2XqUXD72TeA3XgZ96L/CnGrvFpTEyzYIuK
ozGQ9eeVN9CBJftXqe/cd+F0VPINdaNr5bgmtzTed415+DPDXJC5DDQLj00byisoOsB0IKsbLHLw
ZDt+vbb7zv6I4vprhnr4qyNUlEnC/DXRI9iKpr/nQmbemsa26ZSbyjCJAphoOQ3CRjO/gG4KZokK
qcrHgg/lMid0BZQA4N+nbKCCQ9Yb85okHucSDcWID2TSXksyOLwJlfUUJS+KeyDPMD0lL15WHG9r
WwHTkujw8ljGjb9RpIgGdjGNfkesKnphm0y6qjwCHM849X8pxoudEo0xgLHTITtvgeiH21jJJ9wy
2OFAztaZOcc79Vx1w4dxHJukurPJu9tAFqQzq3ukC9riaNFsRNjGWSohjG3rNDDkiaBI0/qukVdx
PXfmu6geHyqxuO16LJJd6TnmgfX0xw21qORnTU+DqyPuhiza26tWf3t2l05uxBI2OM14vV1Tw8wU
D74g7Q0FcsuOiz8TGojGwN2UZM5WMeJu6fy0A/9rsKJ79S1Q6h68L/B7J+C/iIak+Vmpo+FfakZI
t4o2/V2KUgcoRv4wdDrwINfpgbpQGRqhWXwy4KOJKYOnBr4+bltfzYr6lo8tIduhGeEtG/lDRkP5
IY6IIzAAOm9atrAr9eOgtUDD0oDyr06ZRhrHaixXAg/GNqEmo3Ptyx4d/5mMNfkBKJSx7lu0cD4x
Trg1ky3Q2GqnACexrsfX0hEftIPdP7SOcTG0Wx3GCC86sYHG+VZaw4OK4fznaG6T8SGUab0zBjk/
qKA6y24jUvg71En6OcnKmW5pvQAWsD1Um3ImDWFq5Vh9+cDOfLijJTegCasjh02BXu5q+Br7wg3S
bZpDPq71Pv8KAez4Ib00zaJzSwiY+7TkQU2FCoKoXdrnAerH2aPqXFvDDMjOhsych1R1IbirztM+
stH8YZcUw3YO5JOXqNhV2egvfFXIGI3H4DAWfnguDNEdZ3mkWawoYYqwU52qB9RT5qHrjlRQ0XmU
R/88Ktuat3/g9rx+eYNC7tMnCNvHwJyA8iUR+1aaems75qNIgDwEK/ar/cHG/7fq6Dkc6Ef6K+XG
tWZnh+0hfMJTNT7/aWxOjJx95bXu7/7bEspdWvVkNCnpVmFNHYO90howWk4tlssoRzCkBbW1g5l7
uz7DgbAfdSipbVTv1K8+Jov5KPws2RL7Ph7MdEigMlL0Z4P+7NOuwirX0fsYw/a3AtpY/YOdDctP
4Vvjitr/T++1m8v3dJzBssh+2sDw5N3ukm+2zQcCLs+aQ/caCLQoqUnCyZh7PdoLDDtQI8dVTL/2
qgw7dALYVkA3bxOieJ1ebw+NbNkN5pC9Gl7/1i0I4aPF+zGOzgymo8XLLlvd+dDseuZh68YY2Gqq
O/Wi2IpWjNdUPsWnH83PPo+vyTyc/SDOf4X5dOYXTlJg0J1TPrSbqh2N66Yh3f6Gkqqb+m3Qerwx
tH/eamDq8nVPFRaJockRioRPf3AyoQ6zLXhkimtsSDc3TkllEwXts0B0M53JKLbzre2n7ofoEDHJ
PnHGT41CLT9rSVQ9ayDooLIyYy/SDGBHyBC1uKZxWIB5RcWu/rKe0KL2mINpfjy9mTPVc5o80WXF
4YtE3pE94yBjg0xtllxDryBRYxRHsRCrxM/9ZUI/Dm+/ZAclVclVHcUnb6TIUBeWGCYyIHomferK
Dq2P1K9sNI6O1JuNllvvExBQm+eg9433yIidq4f4a6WU6jmQiU1DKoxvpaDPUTM8l/b0W1WdssTM
O3d6RUMz7GcmNCCTiS9VK2+k9cl5aREYM24RGzueiv3sYaWOrOyo1jB15rB+9cZiXF0SpkGjz9CU
bDqNqZd+13WR/vYyJs9oyzDNmg9NEnh3Vk2QswY3e2P7lI1ep8d35si8OZrs/IeD07Yx2u8xfaLb
E6Yce0ZcM3j+n0+A18lAe7KOfz1JE7s0y7r//V/51xPU62hNInw7Lzqz3U4uI53iVQ2r63OyDGA7
IpJyb315tnrUnvL+xBHZNjfB2+Mmt957HD/q+W7CdKYF2rRnKNytJ3zq29kVxLgs2V59I+N4af8s
fCUDlxHZG1tHuU+cSoe+f1N/LrpG2xSxxCUlaJY1yBFnK44puwMvu9CYVR+7Zg/DijCL8HZKhNd3
zSbKxqmn/D7NEIA1cr4xGc1dVLjm61CCwjLNAehtGNyKO4In531R5X9O88yf903XfZvjwF05oR6j
UfHCNYSt4VP3/Pe4j6Zfllmu64BW6Qp3yiatKabiefoye808txITM9sskrUoPcAtccBuGF1oYef+
+6Db16q2ocz07rueJf6r34l2h8yQNgk/xvs0ZnKakuyxnqAznGpoTuu694on27fHXTG56SVCqHgm
Ja/d82bYD32aXhpShG94AQId29pdvgQW2cDvLqokuO35XIffs1u0gK3ClV1Z3ZvZT+RwJZAW2QW3
d93CJkuNlMzahLntL+EZvWG67eUs0nNXYW1bMNZEtR0Kd4Lqxz+U+j3b/ThONkjtc7T8WfSmjtjq
h3+O2HFT/UNuadi9awsy3giJ76I2ustYkS1otT+NAQku9IfibSHzcpmrL30saeKiuB6uOmhDrSRJ
klnzzDASot4F0JL3oG5a39uo+sHDMXefC4J0p4JI34nunCr4AUVo7Im879giMYGrRx02CxpxRk63
XGs/NW/flYU2Kswk6z0mAmHW+JqwQWpPsZdn99Y0eOs06atv2GE3CukF3iVeAXfUX0JcVDuQXuvc
C0uyKKRf35r4n2TaUK59trO7vAYooMTCnePrR3UKhQIGdm/i6J6q5y5O8x86eGE4L9CMZpk+MoDJ
OgW229wuhI5TxaelN/+c2m6NvEqmCMS6RsBlmj7qNi9YmxvmVyWlc08iIBaCyEEQWxKWPlbvS6kF
JyAyYBvkmlG2zEhTO779gcg3fniM726EkqBePktICsy5Hvs8EISOzAVaKWqnSsfEi4oVm1ex2MeK
TdYxXrD06RPd2tuLChCbpBOdUXUR1wljOsf/eZqVNBi1st2GVRR/FSGCBy1Zoj9HpX9lFRoemXDW
mzwMhnvbT8QBE3dx7AqDRq3si1koCJJaix5So9LoFSwfvqQtqHq7JDdvzS8NsTBeAXNw/58QRtMy
/nItgKD0fR/Ug+k4Oj/Dv/I0+7oxc4bZ2JJLYeFfIhjMml/dtkpQSQ5oLoTzO5P+vkbqP60suzNM
PztHs1l8zQJrXBzNqHvZq1ZLmzwiIKIsebLdJ5duqb3CM3hgCRL85vzlRaTiuszWbwp1dKs4f8Uq
dNDy2qbfblkygg/f2jqtOGRFVH5w3Ul2I7TSU9qkb0XrQcuRmiDPRAXDz2fZ+jMu9jAyMLVi2A5g
ndwl01SvCa8nvbnOH8K0D35MHJCG4quDMN33VRR8irQT69hmdaj6hBH6XFHgMO+EKZT24H4sz1rP
49ieE3obG6nE3Ae0+WHEo5FoprakM4YrVkmyqBk2rI/eC29mu8JEKWW2Pooo0Q8vQ1TfdToK/Nlh
mN16EnkaDveOfMtSomRyal02yIy8le7ASBbUtQJliAzjncwJgYzp2mu1fzUAAaxG6N5nRSGZg4L5
tdl3pJpKvXtpRChVPGCvUWe4z6XVaOsQx73V7CcxcDXycn4NSla8BC61ROp3u1KnqlVHimFeuoa5
guFHE9Efu6ODJeUBBBtBKXnyntjuJZZLfC1nxrN4LVMa71NoYnRocf1YdgWDA+6FvNLRZ7xYTikQ
bbGhCxxNP2ECE8y9luYBiWC6abW2ZaDZ/uwWqpcQr/8B7kzjOl6y4sBvtOp5NCx/zYlX1e47MrNe
PvLvp2S9DYai6lnL1AeIRBAYxCJj+1o+2hsrEUVFh1XtRz1135qW+b4b2e/VlCXPcTe6K4H/4G4M
hvRhQd686meroIOBWsGuG2hP5Brc5r05q+fBXRLi55UALYA6ZoSjc7QLsCKAlJ3dTWPReitGvwmI
fxnzaod0lDIPWIuk4wAKtS+eAMXqAolV88o8jNeL3Je1QfhrjpsHJYijeVsdBdnIG6eJzfdc012+
ru2urvVkp3Rq6obtGlFC2pIda/n7LGNnWcVd4a+CCkTsEABBHLmi3bxeObPre3D1B5XXosc09RIN
5onUUC4ZYgmh2U+2noVPmt7c9YKglwYn+1F5MV1RTWti2V/qyKXPW5faBpG1+zUVC5YmeplJ/6Su
A8UAfNhtFjLYrfynYIFuN6JG0n3TU1KN0ziBk7XD7RPB9aXrGRhjjjC3PNdYunczVO21Wvp9krEO
iekCXyuj+jIGc33gva8vkcDK5sb2LpWpQaEDgNetoUd3ysBHooF/GIXBJ0VISQt7iTYWQAEth620
zFuFkawNB/BHW06X24ZMD7XhiXBLcZh6bcahgwqAEdo7uGLcq3AvUBjyPkW/AtMRB+i+Nu8GMoCx
c41djRBurZoZzjh9ZXa9nCI2o4hdA//FjJzfMY4gwmqKeptMFNjQh/0DTbnuTI4GWvTQBwMzsyUj
louPTSzDuvbbeQPn6peqOjX0lFd5VhkhSsZ5MPdxTH6U1JVHffpitYP25iBDH6FNb7huG7ePVVRM
u5JZOFe9pPPe8n3Ab0EfS+QGhRvCfP/fN9mE1rA2rQsK92TVWUlx1YdqpNOCamdc+IYu7GEO6m0Y
5vZ73RrWfYVROJ+87qiox1Xg0lVoeI9RIvzwfJx4pO2mm//bbGcbf9tffWHpJvA4XXdtw/Ssvyzt
HfV9uzQVpVLMnKmPCI7Rl2VdSh2k2URwbVLzI/BEsBVyHF6aqbvqvSY/T1rCxFENFYwYglFFy/OO
+NfqPGTiSihA+q3JSxJR5vyHMPEwpRaDCLkOWk5NJdGiM1e66H9uur54M4V2YOJGj8v3MzKWJZld
4dl136QTbs75VkDqJXUy6a+YDiI61N1ZjSnmpueTEHTYi2HaGfPir4MpwlnPjvBtoVwhtYa9ZyPK
Q0LK847LMrGPUGf2ThuTv47ZUJBOEPkkP8pms1Gv837qbh6XIR+IJ8+b8ei35El5wXAqhcYEthyM
p3+OwszfE3mEr6fygQYFBEThM3IA3snzgkao+r8tBD9JMKTi8tRjVh4igncB/HGfovaoPt0co8q1
a7zcieFv9TB29+1YkEkwGvEXdqt01VZ3ycK3S/XZQy/uGBpHaAiYKj7XpJHLfy/1GGx5un9UfzEo
reREntCb8oNilTphqhQnx8/ijeOVy4FLg78baPgfO1+3L2qNm51l2S9hEW2LvvFAXizJnXogFRlo
sAAj8gUVZL9Sd5YAXQ7KHROnGLNCrRXbIrSDu6XlC1FKYwZ9ZYIaRHaYhKdvkjHR9mq3r/MRbCJ5
GrXOXZ0lJplxBqbEVBCHohf2sV7q6hHO9UMYls4DFbzOGO46yX6dqloGeTTVRgIYXbO2+WL/eYAm
cxKQOaoErA6Gta5Iv1orglcBT3ivHCjcvcyeuWqHioIbDf/BqsbiMctnvquNNvzws9WQOytH64f7
OpCRKzFSAaC7T8gQqqMy8+a40dbg3bStMffWXYDw1hn14qhJGYG6ae0pXCnXYxgP5VEtMLU7G7sO
JflGT570AvK269jt0xLxBcYm86OO+hYuUAq/NEAAT9IsvPwBaoolLeNjCqmbJPNVIRr7HFg+qdCS
Ke/mMK/MXBv3t1yrpiZPqCrbfd1hXqDn387zdNJ9e9o0qbNKpsH56WkzVkXTsZ713gmJ6sL1hWmT
DaVdamu9W5gnQ9650zba0JL4R6DqXuvraN1i0bzYlWG9GSRklu74HdZACmC2H4mzlSs424yFRt6Y
r/A5G0e17mq63R9v5UUEaEHWRAxv1m42Z1+2Hz1GHT2+ZKrsR0bZwI81E/ZH7Z681LFe7Fy73BTJ
IDQ3ixntb//SzQ+JsIDfsbxsqSJPFX6NofebwTCIV8RBjN0CIJU3sn4FxdAeby9TGIxVDLXctp1e
r5oxb3atJCZPw2Bv8AFWN3lHOLisvfAvlcK+rjR7R17mvK11siiWJHd2rjzlAnyAyuZfkV5H5wBb
2kbZcgojkjPFelsaloWAGWFg2XrVZznrFV3e4BemR1IC1P1Q+tdwigi56S2HQd5srvwpI6S+KddV
3cGYlth8pjLd1ug8dmAgx9AYBk0fb1i6CP2gVtpkoab/RGBGx1IZyMjZZo2bwNXLnRxm8NdY8ryU
Dx7NfXtTghuALADwdssKMfWX+kO1vNqHZbdztFjqSNMXpetUKp0ijV809ovAidqderYq0YqKnbCS
s4VgelXsVyMDwER0H7SmcYktY3vzhVG2Fk9weJkC68A1G4984wpHS+Yhr7bBaBNJPK94C/p7VWgm
Scx6MfGhH9VlZ2YeCUE9rU4ZTrc9SPBm7SCVy9Z4ZKZV2vvg89QrcSwbKcQUMPKucnJZCQO8622C
BJ1mEFf6wckaL8JjENUxFCcsDUCd/Oso4DLpyQto8/iqfr0G6PJ9ridrdcVTL8ItzGRrUZzUSBsf
c9GPG/RPOralbCDZuuhJWun13dBU+SGOAr5W2TBuDVR22671x0tr9NalYJXdVpNACp/qJjfGC7t0
/ztG3peSoSlQ3CQ8LWEYHEsyDEIHIYlh9pAzKyIEMzFElwx7wppxiPkupmXaTiPXjFZM326t+ybj
i8NU+Z+bPkj6A8aDu3zxED7OyatBlfd9AjRoSgqEC01i1ZK8uUGxHu5buWh6av0c2ORtb6jP0M/2
lam7mz8CPKeOt5OOI6zMdf1c2+lv5dRg7MJurvLmh3T85VuV9t2IPC6eiDTvO4ZPkuSbNCDoljAL
V0XVnG8ihYJN2soznYta4Eql3uLz5qKjhNaeq/tEzYoNQDrsk6DFr4b2oQoUn3QcogE7+1yyBfXi
tHmpvdI+kC5Zr9DTvbVQWqyIviFxV4dUuMZJ1SfuZYR7eKGmmIiS0k8z26CV72W7MrPFdY5TZ99k
GsOcAdiN/kqDGYsAQKt1IUZ41ka095wJbcA4NXQg7AMZwzTxrc7doFhALEgn3YnK8mygq15jLXNo
/uFW72MGNHNQ8yr4VQFQ9Jv9gnxtY8kfp77QeFuitjh1FjnnXFKT/6erYcmmxT90FIhHgsRawzN9
zxK4QK2/CF0djXghBjI2xpzCLA+8FIGA/1zM7QgfwfntadIygkEgKOLvYil0ZKZsDqpxnNF2b9X+
Tgj/MAEehHwCoipr698LrT3JSiweG5y0z8zo8kfPR4Qgt/KmZm2MPnHuzFgnjiSJ0tsujYGm8VBa
8/RgxI3x4NI0x255VsWHXym4XMG8TmFJVD2e0ZEMJhsAV9fLq5UEGro/K8vR7m/HGVvT/7ueNuT7
8R/vl+N5lqmDMrN0m5cg0RY//iGauX1LkiQ9+73u4FWzDKI+QKp/T/+LsDNrbtvotugvQhWAxvhK
gjMpUbPkF5RjxZjnGb/+LjR949hfVfzCAkDHsSgCffqcvdfuutvBckUdOuJFK5x9/7xfR83bWFvj
KrYRb9PrSXrwDUsokex9lv5oe7FoUGCmw99yC95rDJxitXmZwvG1HnBLPGrT+Cw7colVB2vDbIzd
H3467Xcyh0uDDWKbytfBcXVD7ib+9ePBWxkIE9ajI9IqAIxR0Zc8h9UCh7O+psHY3Lt0hE3g5vdd
NvYrlOXRZ2lugq6zP/vQ0YgDqKxVZtbjQRagJmK0vTnG+6IWG3xpzYPsjqmayGD/qdcqbbBHBc8B
+6E7PY0LlDVky/Qx7dLbs8CsqgwVzuxfozZaB8tXrKTFsWYKSDdUsZi5TSlU1qysaZALdWmck5zF
/ntvJCECPGMscUrLPz2JCEVo5ZZegCbmMi5SX90hYwngE8AGGVKHt9NRL7cHDbGpdQvQZWv5pnlq
i9hC8oT2T9Z2pm+3kH0IGNB67fXWCRYzgp/Wr690dcCnrxv0yy82Q5sLSygdKJTQrGM9CJnls4Qu
hZ0eaigFPWJa+eJ8uX30/J1kLNPBMKcoeh+LLN0lrdLs8WBYL3jZ7+Ye3/6yhWpDswdPPMFQZIpb
n220Batbm0sg7KUKr9cplR6LFV84uSQDObYGolVy/K+qsU+CsPR+c6ET4hegB1lc6EZfEKbNOuYx
h6zPneOWmyobj6Jznm611QBv6lL5FTGo0taejuD6bl/tJaF1K/8nVgIDjW20PWg20RbRruLyVVfq
v2sNvmM8YeegkgL1LlCjS3tnOqqX20LO7vBLmWTRZvDN+u6mhDESckAVEXbrGSz99tbXYrq4hNQt
POqoomuSLls0+UL0t3+ylm2aPGXIV62yGlhiIhDnNqPWHaRHSVoW5DUMUN2hbe0vLQbmAzk/xr1v
a8wapvkZVwjh2OBT8QJxNOtmA8IAE6889X2F3qCMB9JD1qifH/1c9e0OOeHupnTlhrt2sWntoO8U
tIdzOARtFAzemCrZVdB42VglKNt5OUU+zvJjt3iHkooGLus1kClolDiVE5GfxTARbrkkXGL20GCl
DHQ06so6jSEiuHEMkquiC+0u65nPaC6mo9tt0bTcU2xPG1WnkaLMh/9+rJj/04Og8yiE7fLUVB1V
tX5bZFitHY1ZYnMUujglYVatWyvUX+SRg3/zbmaHxdhfM5/byqTPn7KtFFpoPactyjgCJCdPW06p
+/ITuCn4+EVnPc9FCE2gzS7yP7VjYJtForX6/Q3LWEBc2Kn4KYe8F+9VN11vgKgljsFY4FBI2NPd
4CKtL4cWaZuDWyLQxtNsdj6dVFv9yBaEeDlH5n081Nq1hva9csNS+0gjFEW41SCKSdKNj+3mbUBX
LTE2il2i562i5kkU+fSHng4L9C+LkGO5Bm1+ppA6mmXBOiR+XYQGDK5D4oC5uj0DRyTHZwX/tO0Y
NuV263pKohnbcJoIM1t2drIYC+E412YDHcGaA69HRryrJ7/c3IhmbvTjVEJBmFkgHspT7iI1cObV
aNjTTaKfqvT0DMVf9/YYPVRxri9GZUbZfYTp/ULKVPEVzIq9Sn1Lv28UxUGKvLjXi2B6zMaWvJQ0
SA7QD9Tnhge/tPzNlq+vRFeM97P/PClY4iR/gS1mvctdanArqz4UcgmJ9yKQvc4s24tKP1qPRkdf
TqlRcNsL5k83UyxCSKAorJhpMD7YTtS763kw070bo3CUVT58peqYJe33INCrex8oWGfa3VPtlNRl
WmHv5Gk/RdOZdsCX2xkbyCcRTq8d8+clPqXYGXMGOi0rUesANNrJMPE4pv1Umxk55su7sGT8teQb
lQOjbs1qF42fsA8VbfVdWAf+vlETdFvC6ulRohSVE7TOJfoYmC7d78XBUrZij9hjutWq5QAZvTRH
Is5CKkcrU25jJafqjAuylPuI3vZOmx2e3ZqGWFJD/Q3xEhkkm0CMIMgfsYkdbUX/w50uu4k/yyO+
maYqHN2yTVtTDUP8PiMTVqZGsS0GCEmrscj9E05B582pt9Jgrdp9s2d/BIRooV9IEEaBXdZIm7Pt
wvKWFs+CsTtgNSd5mtWp8IqmSJ9ILPpxRIQkXtEcNa1JPwrGlbu97T7J6VoNaMNunoG20okB7hrw
wwtTtcZIv4nmWPGqAvgT23ks903ypFeGslddP3joyR5gSAHra4ztD7o1GrpWyzgEDZ6d8uUPT0T9
V9Lo8kGZpnCEaRimzn7TXd7/V6FV1W3Y0s6oTlmojR6rQHtSMk3P0Dba+cpexC5IhJgPF3x2OdkK
nZUfqxlRtOV3m6H+5oiKry/dSFfXcKnIddoXVyhhDLw1VGS3KhKjb2cEHr7WpWXRFf304hzlbDAI
A/AqbJTQgdgbMg6KM7b94Aw+MNyGPjoBtSvclbtBQF08RCrxrjc3+q33UiAYPci2nDHnFZ7LaUPD
zvEYRIR0G031jXHnSjCV/dCbAmhTG79CPxxXDTzs+7bpHqyCXLQsHIzHpknA9zPvRWVT3Qx0FfFa
Yd89pkbT0BPSqz0KF3+TNDWTZXYtF+qgwesbo0IuKty9zjPtpI/472Sng6C9S2wV2eG2ykb5cLhF
LlRDvQ+K4S/J8LcXZJ68Dtnx+603BN/sN2eP7+fJ/odxGBPVSjht4NEacL9EjLOlCXLZKYXb3C8d
TN0Tk45l3FFH1kNjMEEoCF89ByFCybAq1as8ipejwi/fq0AJD9T5B2Kj82u26C9d22R2jMiChUpj
aYq0zUjlFW4g6n3HGEbZMpAWoyxdWbdNZwKzVY1HpnwCIrMiNGqBDrLHh8ESJYAXA57Hc6jyhk/t
KT3liTrABZt8kn6l/9lQzE0nItqihUVgaxBn30pr4udkhHpjMc0+jn3JqRo00jgVxcfCK7OWjFEr
187g4+0L+IWgJRvPleDfOalWf4mx5OjLlCCLEwDkafjF8aNxe4s5irPvNrPp3a3FU+eps0Jibm2H
kZadnQG/3DndcyT86ZwPPgu/X6KauLWRSEm1CNAVw6XChb2BYWStjDxtj7be73/+gqPArDew3vu1
5FNaC7NyVNQKMA6kpGUqplnw612ntdDv8rfFdDDXVeWanlZX0U4rdXKFJx//HvUVMeX6j6MmBa2G
2N+Tjxie59wQsYplatEvDmWIQi4zDrNpDZce5+fF6sMPfyrOJG8R4jQwY3Hm+P32OcjTMRx28xSg
lILpE5lt6AEDo1ydsvKp6odnu695EgbTPlSmJnywcvWDZK56HyXqRlrsaMKWjzVEad95ipZVuS/B
a+tIf54aVPwNENrR9Zsr8nF3NUfMoW8VhK9MyP8JnJI7IhEy+TEbbF+fyZg1D0ZPL7p1iNbOKpsb
Rov4J4bJqzPqr0nTbBPFbl+6p3Spq8bAIvNTDEwEllMz69+ddBjvyArTPApB9VAGcfHa0yuRUMx6
hFkmv64xxRwIsp7kY6mHcE2L2eagoRhZHOBJxjYMhSnKpmUD6lveDbg1WFp0dpdPXL7ovnXIIAiv
Eh5r9/w4yTZFiOeZcybOnWvEnjVGe/kALHGMHm8PM5ShEInMBZ4Xq+YTCgWLcbqyosrWH0wc3yuX
Onpv83Xfot7EsOmXLenStrEphak8Yv6O1mQ/1s/QPE1SQnD2Ozrh721TuF5oIfuRLeN+OaXE1Tap
CRppUWH4Wbphq2fA+DbDrc9OfxeByxW0zSIv1OrpLEcKZmnehQrpdTd96QxMd52JJtvSBJlBVurV
JQkjGFgVWjqY4fpVS/Ek2IuVpvf7M+IkFHSj+Jpn5hd5oBT+l1ztxYOWkecoZ5uWVntYBccjHBEg
8UkaKyfGhgzRlh57BBv0nKsKjc0+hmXBtPJlLmB+2W1C+u0qxkrO7Ip35ME/bw0pSXLNs5Z1ixIU
ElnYkIpBGyR4KzSmvPwotBrj9EgbTNk5uYAQsUwn876ibHBfRMF8QVawlI/Waaq3tXFtFTR3izAg
XNrirIulNxhj7MnvCpDZbFPFztlnTY/DSiV+uJnOgiHTXa+FGpTi6p60lnA3yIHloN2VDUrIv2In
d+7krLqMB/OaFlsFEMNKzSyCpJYnBV3xhSfY82zD2jXu+DQfb8P6bgr0LdpiEwyJ465qn4gNaUwa
M4RPFtnfZGK7qFNQg3s/R6IygGyBQpopYICi99eSdyAfswicmvsuEeXGqceXWq9WIVz2e/lCrpND
VJ8e/+tabDfpRZWUCFI2XrkVMcOACdioywclPy3y/wDD/XxH9kwpHvRTUGQXRVHiXU62+o+jiECj
OLCOcrPEniogUGRrpox40R4mT4HBVtsI3Pgoi9S2xXoiTzvTJV5oNrUtQI7uvuoxvRPs58Pgvsoj
QRd4ZQ0Vve+ieQn73nicWYsfa8Oj/A7z9WwSv9qOY8+wMIg4J4PNV/oeez5/FrXrAPkIj/sYQD+S
An8nfCg1y3lqrLk//bwe0pv/eb1q7dLj7sRUXI9PFoCzra9UyVb++43l1J2SZCt9SL6qjZt2ePCd
5fdM1sOX+G/5v9IRw7IBN8ddAeiZq8BglHXbK+KckiUCdKyuiG+t/8DN/d9WrcUs33F0Nli6apqy
d/evkpF/epMYvjB3BToKuNILsqGZUhoOc/Qt2MhxEDaN2DPGZL40jdFdfLWp1hNBCeRc6a0iLnJE
FrbFpzGF094qLZJQB8NeOMcO+49qUj0lEOWjPMphPj5yAwD3WI5yFbmszDsAh0h+o56b62zuaSSJ
+O9Qz0ZPpR38IJDHtFoJPcMcqL8AyL5nVnkC9upTzdnKtWDeO4dl9N5MgbuLaLduOpg479FClUsX
Hsp/F9vOsh3+uSmhx035QxqYsHTdtWhv/ibca5UJhImWYMiVTcA8FHDX+fxetBK3iMvItDTNjmBL
Vtmxzu4ZqblLAAMsjSxcE5rUbVpzGC7hMn2RRzWCr1WtjvFx7N7RqdbPcortBDjBlGqXxQp0vpkm
vx0kM+jN9B3NRXGQw2qlyYAu6NQEvn8rVhOS/TYHiWYUiwNuAODnsVV6kkZ5NQ5PndFQTdAmOsR9
N+6MpqgeA8jf3IfG/I0h9yrHwkC9CDTAKQsGfMs90RPUWRouozuD0d6c+/oJkLjLnDVct2YTPVuI
QZ8ru/rWhbW+vgWJmZMPKcgEAKKUgXKbXJR02ghqHPRzX0RItrBIHfAv5ai40ANLiXaUavrGtxhW
5ppNBVYxypXhD8ro1I9UVKtw8Udifm3+0JJ3FgXLr79edlAOkzxha2TRaL91Q2iUqkNMb2sXaU11
zvJpZLRuj7cjbET1cTINPNX/f6nU83pVx0FGtldQX4oQo7T8vGYj+J4ydbq3/E9ZjZudCPZoMUhX
l2FJMZ5Gsnq/WkaBmwSC2oV2nDvZl3Z5kVdn4KA7He/MCrUT+KpP37WSe2MxbEnJm4k8NyoROEHI
Ok6QftS1PMzKQsOM4GueUPVzOrNSF74NbWd2P/0EKvWUptNzaEdi6yzc5MrNlTuXAnTdKeRQUuFv
IDu6n3M4fdp6ZQMZj2ePgSrNP76ouyZPH9HyWCcCG61TbRAXs6LqRdMZLpuYJJ32sPO11U/DmVO7
4+2a2l7DUm2+5iWe62JwwvfIx6/RIjR4CpFrbDSsS/dRQTgb7oX6hAbfOM5T4f5hPCH7hL/9pm30
t7ZhEihjuL/Hc8SZG9B4qCnJ9Q5BSU28nNnnzspQB22VadaEGhnzLyOtGpVFbN92K8pcESBjhuOm
aEV5LZtnWSlWaH8OPxrJo2lv647Vth8RaC/CMl+xTxAu/e0UqOoLOWKeZF22ifge13RPDfzA924h
aNRGU/OaRiV5JiTyfKp6sKY4xwNiBcER38o/TXfZeY8H6z1HCrTN4q7zqg5Z9+DgM3S7YbqDblzq
q0JVL0qW87UtpuSiWqjlx4V45uotzgB4qytNhTFBle126zRnQ5zN39jhut+1ZLhOusi+FnqAq4ml
/xUNY+TlSTk8kJabbUXc9BfSp9y9nbTR/r8ftPb/3onCRp3nusKwXBvt4a9NDfQvCsoQIMxFqele
tcw0Ctphh7izv8ZLbJ18kdeB7CrjKz3MR4l/60bMHSPgDpgnjErRGuEyAXEu70vYD+sK//ubGxAz
Eqig8jU7YIfE9bl07iI3SY60zrS7ag60OzvR1busonehJkENbpo35DX5rpmP+iWdHgGeqQdbLZ+b
YKFFGACP6RGWRK+RsT7VxdEcdP+xqPTPXHPCvwSSBUreQXvoYu15yCdCln1kVb8msA0QOfzS1p9B
krl0LmdnK0sGxhuD0SXeUI/OTrqiDdtU4AURSS9PY8OcDmTeR5RzjCEWH0bZwR2olDi/Qz1Y3tVJ
064R8E9/uKncJf/i15uKPpRQHWGjjl6eor/+0uoCj7NeaPEOjlRy11UifHLrQGyBIZJNK7HJsRp9
CXJh3NTKtVt+Q639s9FRZaXAVwdhTrQJqT2GcWG9Go6+EaVrBQGDh3jfPNlaoa9g70YPyMFbKHLl
alCpE0Ys8G+Ji/ZVzafywAdQvhFS9IWJk3pvDhphTSWYyihCOOVCSacvHbQHeSpfMKLTtMh6xFAp
AwA4sZufeLxpmUztCmc4OW0S3clex6xVfDuRZGwVs0sfB1bkBZus74LRTl/qtnkFMUjepm5n91U0
E4UxdxQPfL3fdCDqNNSK5ha3IIMXKqFeMeZoh58xDDFus3Xept0ub1zrauFUlnsBaV5Bp/8lyots
PxSTq23xY60b0HaPSWV9paRA+SxbvkJ8XXov4D7Nd/UvqETGV7ceuo0OkBjJLCwKUuL+UGNav34Z
WERdW+iGjY2ZqF3hWIsH4l81JmPOrgQMOm6b1pg2YI2Ku9LN6EInXb7r2trcBkyo10kaPSGVqK56
UZmvFkHSSUM30Wz1h7G0ToxbzNdiyKAxNoDSyuVU17NpH2Sz5oGROxSN270Ng7q2FoMmWQt3gpnU
hz3ZwzoGBU2GKVgT+r+s1L7v/2jeyXYdAvC18ddUmazTmX6tFzryP2dSAfzP2Vg1H30QtNcsxilh
TXW9CRZmuNChCyRa9j2A/Xgas5yAsha1CdXMzPcvzA6U4BWpOwDH/MoWDybaljViIWIdlIqowcQa
/6K1cdTiafpDCJW8337ej/JXYDimbli6i8Db1n57iPpDbnV9NgOcLdy/ZYtcvkjouDziCb9l1LaP
css29j1Bu77G6p2o/WOfkh8kAYDokbwqzzQyBx02Ua3VXvI+Us8p33sox74J1pKGec9IvoUXOQE4
Ha3gNMwVRl/a8Umu4xbTw24jGxdG4r9OmGrumqWNTPv/leoWx3nhpmdnMC26i4i/wgmen1MF6wET
B4w3r6hIliDZRXvU9b4iIdxQt0HqzBlhkq8tRfcDT3/1sa2reA+CswZROrTr/16V+OL+8oRzLJOw
EVu1bVvTBZsn57cvdVc6mHaDytzWgAkdfX5zQxKkAfceb5tlIhqUXTy5lSeAbx+arizfhOt/hM4o
7gty4l9hjU5Olq3pEFFtuCqj3sW3kanBzm/T5rU3mRT8vB62ynbq6kO4OFB7qAfbQBeAgBdGwgCB
99CYwOqs8qlb2PkiSckHzc3hHOp2/5wM0PaqLKtAKzPXsoCrA9bBLqXRgbgi3nYu/BDEmPfYx1mJ
0dOyc93V9PK9gjyBp5i+6JUad8uvv1grbc0zFd3Dc88geILog3KD/6vCerQG0acfbqcWTTXABKdR
7cZHezZoKi2K+do4hJVZnAYUOJ6/fDO0yqlvL85ymgGCXcXs/a+o/511gZL0EXPymXzGYwOKU0Me
b+MDHxbp8WzyXcQctJeiTYHI2qvKifSXFIQnbSTTy5FyrG/RQ6OeRGdh3lDDQwYzURl54t2oTSRN
lJHuE23tf+uNXn/pU/fqd2NzyBr7m/zOyvf/OYtTw0F+6ItdYwXLhJgKqVtIj7Tc9NWgTdF9M5B0
adZuz6+YPkHANJCJUp7sSDmxX5Qw2srRr0Vc2tYA+7qTI+IxjLy+Y+cH+hr/9QB7IGjhgC750q6P
0zJs9OpumiBHJA6BWGzjr0KiSfuU5qRax7cs6kgzsK2QXFPH1kFpi+nok3jgycixMUvxkZTZi2Nm
j82c4nkQWfLRDK+yvChcek/+OCR7ZVbl5czICdZRkcpbTolY27DLjSSaaD0R2WoKkDEWonpG+L/L
9LJ/++97zv59HTEJfkRQpmuIiRzNtH8rKjpSR+p+jGFx5cyE6lqjU8AN0+DDJ8uEoSemYuOtGlWQ
YFzPY/PH9TwJlqaQ2e/YyWskXQfiJgWhBQd6XIRvjR5h7ZTvdkZU7xgeYv6E2AtHeiebINxiuJpS
wg4LbIMnq4vVVQ0Z5FtTqF62IBpGXz0XRld9gRrbrMeKb0XqghCLzPjCJ9Rf5RfIHNKL+OVs9IP8
ODJDkUFJ8Sb3Yc8jli4e5RFJZsVjNNLpzgeleAyWo6iFPJq69nhzrs5z6EAvmxC6L3aeiGYbMiWl
JE0BmiFq12s7my6Na+2I8ad/li9ZPXo+vfOHfrlEZlq/apooB/tAH/K/f3O6+j+TSbbRLD2Ugzo9
E8daxBz/KgFqfRCdnVDbluDQvEZMJ4pg1ExRiSyrLNWjsDr7WuXpczDy+1XK6iSVXgDycx5ACwhX
pKl96cvGGxaq+2gxL48hCjwX8xpWLPuwWB2u8ijBRkRzL8X6tsC/6yzVPb1O4YHBWFiFQeRefBvP
WqLmzZM9DcbOSQDJNyH7wC0Imn5VuDMIUDFtVTWu9pgfyo3az44n5mVzNs3zm6+3JDSVYmo2vk6g
BqEd6EK7O5mk8jNTxVHSR9T1A+Dm/tq6iJANlibJHFzOWrTKj1L+vJwx1t05sbnjOydO8mGmtqG6
Snt01DZUkAIJ508dNbMI8Nkz66UiklWsdPr5NndwCN7a3bqz5vCuaIGxH6Mfzot6XENMUm9KCD4m
XMegPXVMkCQHl5/yH9YboLmWMx178aqXU2ArwlSpJLGzc5EvHwIrdK/AGzCkEKizeHM6GMf66LHd
j/fyb5GnCeZU7p6IiJKqmrYDYaYqHQxwyiMSVbUmJIUWDuZPwNHUro2q3UmhBY6DdgvpvVvL01no
7HkkxM9s5wRJcYd3junwIRsN7XU0kq2cbpmA5IEvmqfb1HWMyXCrcC+/pUF+kJqQKK54zM1DehdH
ldgPMUlYM8St65gxkQg7O/wrHvz3BqAX4qXMXrtkPypPs+uuiBPWcHfTEpLlXtVqT8LPnK1vCUYN
parulXi09kpdhAQ9K9aaZcH5KAsMRPahXSA5MQ+VcnazL/7YiXVoDCVarO5ds+GV+0NwArOKkJVC
4E6xhlcQze+pMySnoo7cdeLTmjczrMj50AcHGbVYzPkWWsEqzFpxvXXLM9Uz7Nh4lM3mIKXxo4sI
i0PZ7UEID0ssovHDgF247/Ttpkce7sNZdHgJ1GX/qyJ6zukvXTvt65R07n3UZNWehaZi58tpYpN3
s8qI8kR/pnWIdUNEzDQGVV39LK0w/oMw6bdGK6IG7LUYjXSD4HIeIb934lRlmiuiN+yjNvjcvUm7
gJGs9jY2jPMgPOG3vBM10V0tsYCUhzxYkjB4iSI/ezKX6wzNf1zHTvmiijiiR5PRJJtt48mtUBsJ
t8+O8xLYhO5+3BsZziG/SZ8g3H5tOFj3s+tsb5rxhGr1zE297w13WJXpnD32PS4ac5riD1Iea3ww
foWWrz3IswaUye16apeU/YaPITbKGVdqzmGg9RtultPcVbKd7o93EUjqq5JP4loVZF64IRpPeY1s
Xa4p9BM0MjxKtcXR1s+EGpQqOqnSLyZvSogrDWI8Q6Gc90kUKV05xa12cJTtv4YcF76Vz58Og9lf
D+Zuvl3ROLBFY6/gTyje0PGjsjkuzorR1nsFlOkflgdNXbL5fm5PbFcXKKxdBJnMsqipfy+mB6xi
GpJU7UjfILxPSqvbUum4G7u223WiqCK5FEJ5aV0lvQP9GMLl5ZcclkGOFLFTr1My7MgdLZCQZ921
E0W9zpQ2xMjyLVOZOastW5spi6Yrv8fimNfuF61up6tYXtiVavvb3Be4PL/2Flxelr8FfTtvS7fU
DmbWXZKuN463p37taF5t1Z8L+wK+eHmESlA8ADlUme1iD6U3NOziSiOBrXDv/JLSu5jEk2FmVLEF
0ZqQ0jpsgdRyyQSIu8yD4dAvY+SyqrrdqGIcS7P0zWjLfFvN/nfpz3J5HG7UsXb3mlM1a/zySKIn
hafm4jyepqm8zGl3j/XrUM6W+uLIvQjU9Y18Ni7XJ7Sg+Nu+1SEU5q5vP3H63QGfdJ8cm4+yqRlD
oijWdzHaSWc1lJ0L65pHQMQ8BpUMHI+ax3aoKh+2oWXbRKjDwcHQtQ5SQq3bGoVj5zrOJSrn+QeB
ywyTkqD5DuUF7BuM6mGbsax+a2XFVen9Z9EwYv7vgsNyf5XU89TQbWGCVXUBBbjo6n9Th2LFHd0M
kcAxskV0HIt+G1bTXRAND8EUR99M6ygzGXrBjN1q4XlC3HMPWamaJBp0bIkIWwjGju9XHM0f8qiI
1Ol2FP5zTb47NvRvfv45SFvfZrOBXugW03nUzWpdL1iabgBdVZt5cRkU1TklcElXHQ4EyBTKawrO
/iKUBBnOctpTgVDOgqeQp2gfXA+b42dbx4APM11/aaEbeWGs13tpHOrlaQ/JSJs/UystfGzp8JJU
xJQ7jOLjVb4kDQGFqDoY0Ikl0wGo1z10U/e+X46qxm5A1UUkVC+nrg3uLEcKdiB5IfAAigZ7sbBH
HartQ1wXxJ4up4DDP2igF+NDXjUQHdnK/dzUyf1cje1hUynRoDyFxXjUl4ARZbyTva2hBdzoWh08
kaWrrSnkbc1lNntx1idEEC35BHqgIeHJrP6pCiE16DUZlQGm8Kc+aNqHAtp7jEC4xLUzkHusJeu5
CTAOLn9ftbjFMmYn65vyX3OYveeVkeJzRzwezgK5BNGsnu3SWevzUN80WeNvuirFeLTorqRrJnTT
H9ci+isreP+Ad3CNXlgc/v3ShmIHNb8gQYrrcW2Qdjk66iGcGwSgJD5ugqUVmTKMxcwblMdhaVRW
ZDioWYcvit7mqLtrK/Trk5LT4nKBwMpHRRpZxT63FGXTKaWzyqpB3Yy2ENcMV/QpHpxnRYmMdkNQ
0kI3S+9VJ3Koe6vGUyyBaLLv/JM80rNQOZGaOZ9AVwdmYaxuTz9ySYBvF+lr26sm4Q9M15Vlus4k
ZsCihRqiWNKgdRq7G/nu3JX22Zmig2IqC/6tT/QzX+GrRb9tnsevoV2Omy5xWhIbG/Fo+/X3pEkx
7bWMf8fGf6isoXkvGK944ETsu0xFPKorA5iPqXlv0ibdypwyUaNJEWwAtnaTjDs3FM2uKcjGNFs3
v1NcNXkz0GbYvXjDV4oakKV0PRWRuKQimT1DxNVHD/mm9/HOwbszsBEY9dkKo+Ysj+QLo/lgNVrx
ijwJgrXaoeY2jNEKEI07Wk2wVyY724ZNox3JLVC9NLSx8AftW52M/o5k1HqXatPwbjSR50D1+dp1
6uwNVaSeJiA2zSgSz0Dzr23TAZv+rQs+DVl21kOBqob+HJ+F5iNTRbUq0vw1oazsVgxrtPO0vBQ+
tulG0Z6iobE8NuLuXk429GJ+QqGP00zG692q34mU4qMTN/mBfcmRRU49S51zlmdQ0mLXAfPPwkFG
sOY1dTNurLAODyk13ernG7BbSK5GWXKP53U1VGFy76gY05sZgnI0xZln0wk7dmU9vGlU30mnUynX
jCZ8B5GEkaRHtUfmM5m1taWY7VatSmGhaZ31uSnN3vzsByg0HbLEJdjUqfNmHSIwOOlZIt5K+Lxt
71fnGmH0Oh+HyAMlJL4A0yE1ybc+YW6ek7jZdrqx1/E0n+wKHd6NQpH2qD1U2Io/7AiaNZ+YV+Dc
lZLGQpnJcho760TzWt8HtrBOA+ivvatsZO/Htacd3SLzAV2vAF067qDvnoFfw8CHIxqu4ZlVfAye
qBDbgkRBA4PoCagUAq6ZCdpG11L1o+FRhaFpJM2q6bZk7TkwOVvX3nQTZGnpZGvDrLwPK75gJY+p
NBjaZ01dlUt0bQsxmyFko17cxtrcYkjDgfy+IEQcZYQwubCfrqT0jMXcOQkTk2uGTOw+aGpnVYni
Ikea2PWVk6/qrw2psXosKYos4fcT7K8MX4GRIlSQcl5Rk0sROcWTXqJ4q80OhopMfwobLN56F36R
sgRhtO+DxS1WKE9KLZTXqi+3qj4gJqQ1+sTwHAFGEry5DJYvVediiFY798kaUBSoqYMDthgJpta5
v2z7UmAQozmYN+GplmYfp0jeUq3SzinuK4gYATcCGv51ABrPY9RKsOSyW4KZ155HhvMI0O9gf3af
cZXdDsDdb5dddZro6VVuSSPoAGpcp9d8sUW2ktnT+eyug2XfJ6yEtCVNf+sTn2J5NrK9kuP1sF1j
XKeYCWC1uSEJlogtU2gOmwyXHQEs+pJXQRywIWhFcdNt1dSc91XOH+O52a5SVx8PkZ4iokeuSYe2
PVmKYd0yBOT2lqa3fdKc+dypeOUZxmqrqERjI+eUYaZ5va+rfxfgK0ubewy1SxoAHcAOEDzNGTs4
vmwfBbE86yr3o0elWurWxkF1rU7xaZjedD2Cfbu4eas6U1Zpa5Rnebrc7GR/9Ou+F/W9oSkFjKK2
/pBHGjDo25G8NuhEpcXqF9a0/qGftfaCZB/W0/JzM13/bpNnsarSoD5YceUQYQS62aEN+AHInmA9
wfRTZ5h910XAedZ5ZjOITMMnR9NToGqOfd8NwEyJErihDUoERBeBzA9AkQkPgPgCfNs5qpl+0K5D
0iJYH80ciZEyeVIr2+u+fjUxqWNAQV0WfOJ+Np8CVRs2MVX3Ru724IGhRpMNpSrGThV16by6QRna
vol2qEFoECxyfsYw34I0WwA+/uwpOH3woTF8NheTXZX16tmxbO0QqQmlbaD/H2HnsRw3Fi3bL0IE
vJmW97SimyCkbgne+/P1d+FA91Ktfq81QQBVpEQWgWP2zlyJqbSsxeqTER44+U539ZNkxFTFIYhA
/LrlzLAURoeQCYbFFMLgm2rzXe7nhYirNTPifhJGeygDa1p2qITftI9NwB3qOMfYL8WG/IRsZ3ph
dTdaJe4q6RYaRfYR+s6LPgcMS6eXPDTkuzEweUxtlMdi4zIW9JdS38m3CriZVyVv7isSskeqv1c/
jcxblxIHpQUsF0wwZEVtexdvGLZ9NJk88gE6IxzdkHyfraqvDoslRJZdckd88yfSkC369cvB1tPk
Il9zjZFIIC8nd6QSf/k+dn45zmJMAtNJgbLZFZ1xP2Te9v/7b9QR0c6TNd0qWr4LszDozUvtFI+K
mU9f8iamaJHpX+eTQNXZgnFnHyXruCk2jh549xWEjK0SlOMRrB+lMuJvJk4KvXlwpMMvsUgDgtZW
rKd68N9LPp8Fq99CDjDz8Ec7ud90pRpOes12yJuXz2oQKjt3aoK1vEwzl+Xz/MZAqsoqmRfcRlYj
BPBHcqIy7ypXluzmyF3qyCBgnfhVLgz7MciOgUtKh8wJSOipbjqAQAcztshGtnzrhlj/rfGH6l6j
5PncUeSRYHndZ0aa3TngCKtzAKjoaIdiB0IfBUvUTWd59nnIqXts/C788d9bL+3fLhSc3xZ25pkL
BG1f/W3r1eINtXTV608LtWYgEXWtItnYwZ7MDtS5h/WSgQ68D3nqvD4Hzn1iHUCyl2nWG2Mi39as
2xdbMwiFpBi68AFYuF2U3Msp+Div8m8qP8Ww4CVfeK++FUykcefZKkADcSRX6q9u5pkgnZzuxXwA
DLxt9NS+goCmnhRFd0WjjFulr6NLhWDhase2vQnVmz7AfZCpZNSYRwgUvXruG9fexCHV08ImAxnM
e/ry8+z7Upyc929PJO58WGEzPtseTzgojWMT08+O0mSOnpre4jIcj12B6EZTryIyfqiyMz9fjVzJ
anCSAiVTadKf9VCbcywbaBmVtYlVYGpseL1d3VZQ3nFHPva+8hg3ToD9McBWO+95mrwci/3oF1j+
A/I5EWDi9CTld7YmD/PBhEB6qnv7EeZjcrTs0UEybVg7N6irrZuq6toa2KAZ2jBeSJJ4iNo2v9l5
JY4idEyasrp3pArRg5Qrhy1x7PAwcnDD7viVRW+1oegMw7QpD6C16pM0Knj2pO0tRynfOxpOsO9R
8rtI3tlAAOat4olnbqjunAQcSiXEnbBBp4DA/yDjRSeIQp0ZUcTE4aPKmuoPghXjtwoUck7TcihB
qaZn0an4XQXGBlPRLTVP94a4pY3XfIjeC2eB/nCLfS0RL6kKC8jzRHGvFGyLzdEscRGn4Zk8Q2OX
FWP11HiQzIXdGNvfloQqE01iesFVL+b8qCbSC5Ya6C9nrXHzkzSu5NWuVIG8NZodXVqXWcWkdbOR
vK/WITuzRnF7ks/61MbnyHv/w5Orzg20X8pwfAjU55mrNVtHIGv/rtpxGA2moQurPbXpCQPBaD2N
BvgpE7viOF/FtU8/ghSNnx6dqlWBvg76BPuD1VhH4O+mdgUpTWawrmTBXqVYcLBsgW1jdsc29axi
nWOXR5c4YRGF7WNR5MDL5zMxvxaMWrbKWyD9qKyc2xAR52f0+b3hFvVdBWN3KWgZ1V9WE75JOati
+ldf9NAhIsJJpXWPng1ZMw2BpZ+6Hc8rhg1Pzsh4pOQr2jTlnBdS7puS2T0PqKrKgimsUrwSpWI+
VKo3V8poOFsjaBAFeT8MJu9KkJW5Ei2tdDF60650QDTm82HKr3mif42raudw/wNSqUCXLPNz1CHR
nJcQWQfFkC5ZsFMbHFiWRqtqUf1glV70xIZSdGvLpytlxDlurxgNf82zzLLNRP/mr4WL8mzlZQ7U
TCJ+11jetJuXuOQ9u08xhKZn4lKSTYUC8ebHtXMSGbLa2ER3SrYp3eXZTSbHT2tssj+oo2nK/vtW
MnHeIGnRWQaxauL9Xxp+sU445OAnxZ6oQNIkKz3Y1aPDJ0hD+1EeIAP9UDpRrfOA+J0WxJAMl4ML
TjJOoWdXaJfGg8hglAbhKTg7kZXcSpbIN/Kl063wVUbHhpSfBuKyqChpJmkH6SupiF1DGUsxP8XD
0laHtsQAtpQ4inbqd+NQKAf0SvG2c8fprUti0FJSk1Yb+Vqbl09sBPJ7eaYXY74mKtRcFV1Epjvo
cPhnxrs8i6fOeA8rsTPHur9Id9ioTQpJcNGbVOaGXmteq8Y96vlQX2UDOGtLmLUutWLphBZj6O/8
OHmTbyZVE21Zhdjr+SVtUI1dztZ/Jy1kcuQONPuemhrOID3Ib2YfkakL82Qr13pGnmeX0TdJEzIC
cy37vLXB0O071dL1lS+p40VTqvEpSJHUIOjw95j62ZbOpth8QMYEPsmw90auPjSoK06+De09yuCg
a5abvJLv+sZ+zD0JUBBbEY13HuXiN9YeGYVuguUm122OvY6NAqH/t8itSZlvSxVZPme5Pqj7oThE
0O8PkmHjhuqzKgyXeAdfeZpqFoJRQCZqgJPJEIRnRuTmkmQFbdjPVW0XB0hd5SUWxwPUlitye+db
A+MprorkD9qpBVfzOSy6tks2jeqolovKBzqL+XvzOtZUsguL/Dg2rcD0kDWW/dens61EnbbqE5Lh
WUum7lEJk+dJsmoKUyUffHCerEiAghWIfbRWy3fs17Q7pI0817MnCZOQS1wrG3Me6Zds0KpD11nf
ikirjY20IsnXvMj95pTKj2XBXZWVUm/zKTO4VYrhQlxWOk8x8kD6YXgFYgNfU3MeqRG9mTx8yOFw
qOMRpkM1k0qU0Ho2FGU6SINe2ioMRaGLcSJ3/Z0Wls6+1TOXnhQA8i5RH6R2R42Km5Ir2VuoZeE2
UBK4AA0lRzjy4VOWmGKrWSk4MVMrHz1nl0tvEHY8r0/a62D4L0RApgeRNeZJ70iJnX9mOUJPZZcf
NCWwzENnH7wWcNcR4sU3ENo1FlOsmrY6rCoMY1vUTwjMQjQLF3kwnDje+a3b+3iMI7AXnT02q3Rm
t4B/+nkIQabx0fJ4lbNBRVTKV6ga9jrUB6AptgMTfAwWr2YkAyB1HwoMxE517nhY/WMFqvc+778F
YN8fJMCr9mnNta176gslu/HsersQf+sqsjz1nKP6queSpJI2zYmq1yz247JWECh5LaVXkoIi2kYD
vOAiji+WiL8stpllvmi0gAJkj/Jfg40s4UPykM52XpYoZ1zkT7ptib1MWZHv0eiA9YQFZqXRJr7C
kvjlzXDszpDF44v8UotOzR9UccbvMg8WEHB+DPbsJi2Xfy39mfnYsIxqe/QUs1/bTinWix61j/P8
1Gh5SxhYupdr3BGNxUOZJnt8zuKLOBitCPeBG8TPQTgPyHP5i8Cg9dCk4qFjHUPKS2oSlRCnB+hu
6T02xGDjB1Xzhi/qS5abLKXjL50vcA34R/ncSBWEPLMHsZ08HalcotNT1Zzy3U8eqrz6w0fg/HPi
Y7BwNbAxGnMfAwnkylnO/svEB4s5NK3YxwWgDVev19CsOtp4qlnCrCs0SC8YJJxdUENYd+Z3afxQ
1VQxgch31RGXvVXX5BnoIUk0FlkR1qR/SEe4bYQHhCzee08YN/qwbliNQvPWFAjze+kmcaucyNlR
mTOJcH6nlf3zuQgipdwWdf6aCI3JixbJfNH0ffNtPjFKi89YYMbFb3cy8CjdVaFw1j43L3kndJq0
JtyCEcVNOjvEjX6ijlnryF6whBxoAxqwVB7MgnIilZLsNfNidKTJNIVz2TR7FvXY7/qgSrfSspN4
kX2pMvWvxuiyZ3ZEOA9qi3zztGmPovK/SGOkPKi2MG/yzKJk8N9LXuN3SZnr4vqAwG7YqsFvJclc
v/y1HPRfaV4kwclAW0WqSUjUhmJ+qFkUrjvI7E8qTeZdF6nexeATPKkEVO3VfM9OiO4FyaQ7gnwI
u6qo0MhD2jXfM580MqXzW8iQg7NnEscgXbUfSyEaAu45z1L370jQWKvXTKQJFWEiaiqE2tOqblOS
UpCTRBlaoxwZ/B+ao/9qt7vQxlTy0gzDs2m8qVK9/8tvTSYeEEaBRtAh3GTTOnVzYd2/ipzWuRqK
Ae5lPsgz+dpIqWltEoM7V8IV33rvM6MnNY+rpjfe66KKz6kXH6TFGYIlADaEemiQ0FNUudacvVHk
q8HEM1uK1jYPocvdI0hpZylV0HSZ89op/wWrAFN40QT/e+aSyxXWfYQlttwGY9G99100IQsQ0aw6
fRCWa5L/awl2tQ41bHw6VOuaO3nWpIFYJW72kKt0zgkOtfaK3RSvnaCBoXf+dCXgs3ytUnVlU4In
4MPBT5Ayfnatu558N7jlZhledSdrQCW1/cE0wGcFbvZFhej5bT6BmOMdhF8SKlEOd43o+sdSBOV9
XIq/sjZVLok6N2GhaR/sFBSVFF566lsxDdF7nBrpodE66LLZQNFLNZ/YlsGC0KmvjYRm9kRNPUPJ
ofXixdm5UZx8P9Q4Te2xNM41+tF+dlZY7NxXlmZjf5ip4wTBrWh+6a++MMlUIJ0GxF91CkG9Yugf
3T+oN4zfldCebnE7MQ+igzZN7JD/HPGGkCjCsJyKUxka93E46SuXLfZrUHc6oR9GfEfXcE6SjFOU
SlZzaEaWA/JgFBZ/sDSA3RL08bZ2upsyp5rKgyyX22UH0b6r7WM9mNYK062ywzA3nezMfIQWIshw
iLYL7SB0svrYYZ03D3QTxX1udKhChKJspJz/81Lq+QnbKv4w9v/7kzB1D2nqjMWGckz82D8/CeDx
qFY91TyxS7hoc9/LYlzZ0WfBYTEby5BnKzuy1X5eBknCwEqhyWidc+G5QNOVnmH2fy8rJGqBzQIk
z/R6E8+PZzgf5Bk2befa0Hu69hap0rzMUv3HzFFb2SJNHkNsvRfDxKlMDhyBhBzMEZW/FVIjlJdK
GSvX/x5Q3X/WUdBdAOiZC3/otExKg79TudIMp4uu+94pDVN3W+YEb8Zj8b22ABRWfuM8a2mNiNxU
kjPtZgpxqqZtCssd3+qpu6G9Kr7bbXOFAkvYYNlPmwhM+M1xsp5tVzFPTcl6mG96w9DH+7gP1tK+
YPd0UKeg9reBalA2Sqxsv/BrSmDJKzMYev0YWzGK2CTlbSwvhVtpwJxgTpVZsHLr6qh3TkqCFTS6
z4OmYR/v0U+sSYlK74o6Qx1TJs2KLkRKj83SzFXAQu5sNnzb/NqUuwDUmCCJSZjqu0nRvstdzqRh
ZRRap29JJjNfPQj+bOsJKpzKlLyA1qT96dNww1T15Z/fmVcZCQKoo7c8SDlWwokUbdtIKSoZm8LL
QNeFTkgDmUg5+YfVK8JmM23GQc53gnwtxAi9yS0j3FnESP9hHtX0f7r0sEO4Jkob03TQr6qAHOb7
4pcpxafeZ7ZRrezTLPLXk1Z+7ZqhY4fpe8cWVBs1m1L/EOOTCApzp7XzIs4mFU6vxmFf9oH2PoKN
dwByvPh1i9PTGpqNPXTaezwHlkxRSgoEmggw1t3VdTCU6Kp/G5Nx9Da6DwwhyURxmEb/pkxqe/jU
OQxWx7JmMkkONrpkJRuuBX/K+8lVNvaMDpWHqC+TzVio6PKVmjqx6tzSybW3kRgRTZdetF+QgUZJ
SrGdBGKrl6N5sIayek+C77mbaq9u2VggVx1iitJmJ13XmlWo+6q3EGLMVV4yoR4IrEIvFdGYriru
wKUXFcdk+CIiNDZlG4anpFGuEuRB/k67GhKihlSXVI5ezaMnR1eIILAi7Bmjlbxofv4gGZdhAby9
s4ps07CTv7MUDG0N7dtDMbrRw5RlH0vZXdrNNNG9ycpioYnm4EZ5hvuEfAXLVitMEB1/wjR87Upt
Q1BP+yVNbfNaX8f1KOLh6nf5tp2BaLJ9OVRFd1qKGcsvI8rBWtVBnjcbup1HILQfdN2yfTWvkhpV
7x7G6qYNboMrQWmIckrEIYwoTweKcy+di6gz7KNald2qD0nP/e8xihLU7+xAKp049pEdurpGyeL3
RXrimBX7FE09wi6PTpFImkd+sa0dDePKyOtyVxh0ouUBZ82cHVMAhCU0JdgOHaHkwsiopbEUect1
UjpQZen452soPRaQltTO6vdiLNfGTP6ys2gWFzn9xe/05J6F4LWGVme/udpdhj8fexTKuwr7OHxL
jrrrUdiaD/zg1M8M/29pLVbJmy47EkRGZWTlM2bJAamVZ5+WBcLPhZU9K6NG7xK3pv99rMIj05D4
MPwGakftTvekDDm71C9xBCTxeplvusLvd/LaCxVz5zdNtzKGvAg3UaVZ566lZbFxE2XOikZBqLTW
U4M3fsXWNbrIS6g3wV4ozbgpS8/elLVZnWp0f0Cyx2dNhMFV1GpCNxPViJ01oDda37rkvoiPy7bd
9Yt0pWpd9DX0S9SxJFnlwdStYxsOiKwJsOUR+1qKuRwgdUmnQsr9Pxv0wh7F0079XZvuJbeIfRjS
9L6Oj0tgTKi2V0dRH+IJ7u8aXs4/3kW2fbVyW1uRPuDeY3maToZiI5KJtfLszt3sq07I6jYzw/wo
gJYRtNN4j1VaowGuWv1l+UViMX6EY5tR4dC6C+i57FAkJoKQuiGWLxmoaYv6PLQorWSVUh7k6wXM
18+XfKLWlhJP6mKZzWejAYQ/aM6alUyrNvehD5hTtEc39aMuU/850pB3MseIU+LE3o0J8fqT4NYS
b+h501sLhRuLON0jeevqyvRkmpN7XModssSYIQNdbnZVC9Yq+9VH12vHxbZlmXdTnI5/ddTCVuoE
CHNVNsWpTZOAgqbWPWAcIF6DctbaCzPxId9QtSQ8GfBy7xm3HBxcw7Q3KFhxt+u4wySYpnenjKqa
SokY+0rckWBoKkjZy/lyTLLgPsIaUSOv3yw3Qwa2YUVjkTSlviGwd/SRq5rWYN0pzrr1guelYhNS
rCc1JEiIVVsV5LlgH43/9oLuUJeHsdSip8EILXCzSDSbMkRgP9/bGbz3TRjRbkroxaP0MA40Vrun
3jGIvvMnmypFC/ywSf1db0/5znQ8/9XAjcDOghxPEuaCvr6WbMP/9kj2nZ9EtEjhylBa8UWFyLpV
SyxLBQL/chYY1nQpkRaXH/KK8VY/xBWEtcKoSe+qWiC9oRW/TEr1EJTgwmEXi7PaJd6RFBO6BIqS
PEyE8ci+hzSIQJUMrqr3vdTaw/LDGsAKj37P/40ls33vSMJJRqW+BDifxi+6OqqY5OkIyB9Bcvk6
jTqOnpBh5cQhaUFzE1K+YXTs0SWMjs06a5CeaEZUCDTl3Xy6YVJHmx+N9YYUoJFYwD5Dqua0IETt
+hSoGG01R6RXs4fb5kd076USpa1fKp68F3uw7VtnfS+L4Sqhs/KAYOgng1bSaGN1TchxfYv5/ckB
CXqa5bT3MDiWdIKRkMEbYTeNqVQHd/Q4X0kRl7xSJ2UjhQeaV6jyvYGxYE0ojL//XPfpbU+JkYAu
9xz724iiXm+zWdTgHyCGR/iTklOpx9Z58swPuYKQKwtN4OQtOoj1cfssFMwWo6E3zzKqARdL8zzO
r8l3g7L8kZTRcNdPevVU2+VaWn78rqqe9AkUdTCsFaV37+Xo1UFs2agqjUMb5/OqktvoYHKIOpHF
UNXu6r2WR2BxJpjNg5oSTTMm1d6f9Oy+1BvrjFzpKqtC7Mi769wYlsOpPCisj1dt5SvbyuyiI0aP
x8+xSJ3S6oyO7Zfh6RHrQH7r2JLfUi9o6OtqWNi9+qtO52f5GJdPUH6iE/P5xeFvJRZqELdWdZRP
flP38XkZcFovIe9KVkg9HszIjx9aSzWeVAuG7PyyA1BtlcQ+hVojUC5oeGjFCHW8m1CXbmVYh5Oq
3yWSyCvFNU7jlDSGkGSvoTA2nQYqD4vja2rChUVMT6BVq1evjvMgR0dDQEoffIOWW2SHC5nDbgnQ
yHqzQkoVGMxwNmo8SHxbn+0NStUkvDZ6800zFGZv9LnP9YAvd6iJ8gyqerwQdq9vXSsRDwuiHbwh
ldtIuQ1ke++svlVuLsTOVZ6rd6QA8oC5VnAOQlyGIwEU90WUjFusEcM9XaJhOZOvIUj/+e7YOQFi
SHIePr9YniG2cNdR3uOGnYOUXDV8a8fUPEQxpVRpCQBJtAal5ewWRWTmwbivy60cAuRgYGRjcMeu
Yu13B1Wv1KscYYQzE9IyRHs2RUwQ5dqh6BC0f56RO0pEF1jQvUPo21ZXz241Dct3a3qj/KxJpkCb
D2BdgmvD2hedYlRsfMsw17Zug9PLou98sM0jwfLBQ6H8ndNoS9dGmdv7ZmLjJ/C1BAOet80s1m+V
YDHHff6MAXPoUBFg0tm9cohKKLmYaz1A3p54r8dxWSRVkDo8G9ojlv+uzJU7gBZ3vufbe8tWbGK8
guauLPoCmmTJ6mC+lIeRitW2d6bmapFQJ4z0LabkdvYbBGSNr3b7RAh3SXxJtCi8tiXqFJsxUP7G
mg/MR1Z2CqEl16AulS09Av0uUTQFjQp6wjiCG/K/LNGo7gAdNPvMBjgB1qV8YsIBPF5Ob3MHYWfO
M6yaGE8tTJNiiwT4ReUxP5GiizVU5gMs5PA+xgwvhwF5yJBnBPpYks9LvTj3LbQ21vAACw3RPXhN
PmmogQo+JCDiX+XkEqHj3TkKMXvWBFPU+qabhX4uRzqGdslfaCwz9az201f518OR2j7WkDs2E08s
83rXXhFh/iV/z0FP9TtTEKtFNBumYck2B8mcXuX/5Gb1Nazc+BQObA9K0viQQTnOJTNPilwGubgS
KYqXm0hE/RuT9CpsRw8+GHFw8jbO/XmXbNfvfa1tUUdiA6xsb2e2w/SSBvFdFXv2IR0CbckH99m4
qLgg1qi/jVtODUIyS7Oi+ToqaXSqAJ3vsF8QVszkEhd4ACkIrCS/IApD7akAojYHVhwTL9MW9d4U
N49+2PhXaS8LECgzHtGwDXTz0eh0rPORTwRQNUbgeOxWeeLJxwMcB89lVnnrokBq3PhKc1zuxMq+
xqoHg3WKPjJvWhfMCR+sT8ntyjVxVowGaVHi6atyPrjdpFJNni+DVH1FcmCsDHrDjH+z3zgYE0Br
ZTat+6TW33MEwbKPgvR+jXHS+CsssUX2YJceNJywqDJo6Lht5O5Fi36TXeO0TXrLW9c5BMWWHMSL
r9XiUFKQ2LQI8tcyik1qvLAuzjEYZBaA+7QLXA26016k7EFafVlS0e71yVn9Gb+BO3/rQvkmnDbU
doUSeCj4bLPe9kuNTym/0ZazLp7JYCB96EWNj8OFbnNqVBzAJdqpMSLOZcWGL7iahn9NMkgAgWFa
1z5XF8wHXNfglJnBrupYmUcGlZTKJF/EmmsDrBxvk/yosLuks2cLKYjh07NsUSEA0LI0VglpMFFY
CrD3ZEan7GrVGdlaqa+ZktcbpKdEbc73i9UY+qGIxEdXJt3a17FytZMzvimNQYuBfFaDu3EdtFG2
djHn75HZOVcTAvlyNkSduv0p9QxgOppyI0YX+FobzYtB7alee8Z0rcLV0iJOqdfed+yst91QmGeT
CtsdWPOH5V2/j7uTGzYIq/1J/AwijEnNJr3cQF36f5LB0Oj7PT/o/f9LSii/zJ1aZEFCDbatNhfX
a3mUOXaBa6jnOl+3E4TKumGVsyTbyTetOTdhnBMU5OXUV9ku6hnWm8mYbmT6pJS+b/IAgZFJMQxm
9qamt/vlOm7Tow8t6doW1VPVKtZZylokbBP1wJMdTPZZmTL7PikOalaax6mw4Wz0Hu7ByN+VxKy8
yNfN0MmJxLI+KtdSTlOqTM9Opl9r1XpEqNIcP+9j6SpqEQUWQM+IF3KTuykix36qzOBQuIJQmprc
bc0ZiDsdEOqA17RPIg/uQedHzZbSfoIj/5NbGWiZuhqVI4QWAV4f8qgEaH42MO0YcIZ8l8A0/6iW
TWi/Fdq0G3XcnsKohjPMSPdpYpHqZRhxGr84q8aE7CP3L7ir2e4qGrdemNjVNxmGUw8qEnWUl5OM
iskCQmudqi4344hedPX7W1k/lJBf+Hq1xgaPNRNntuMUV6VJCZ7x4cWUE0JXFmH+QlVNE+toQsEm
qz5nrGvmLuX8EPbyeRQVvihSz8U2pCsQl0N/sVPHbPekuuH1y8jUhn2XKdaDUsflQ8Smdqzz6ks0
0FCSYqp4NNIdUJIB+Y8bLXGlZP00dzK49PONz9egiz52kMuOYeTR4fK6kwC/dXLSHtZtM/9/1kzg
011nWJHq8RjAH9n88ldyA/USVMlJskZTv0dNymb0YsTtHRoyyBKIF+WY4QdUgxyzM9dow9C2T6Gz
70enwmvRoOq0LP1QT5N2QOAIwgRfzqMk2kyDgl4ptrSTfE03q/CGGRnJEaQbK8q8czJZf8FZIokE
4hpmzmJmhkETikB7buWl69TxqVVzaHHzuzpItzua9XdgizXWpkRuZwN7TXpLP3qc4ae40/0Heaj9
7wR+jvfh/ArwHbQDEfpPMHLxWlNo86IqV3cbq1dpUS7jeel/qXWFbASJ+fVtgsxAkcBynQfOtEN+
p/oWtF05jpZu/1CM8ernJySa++W5yDIRoXMMvpIbSVFwLpKag/NRNvYz3blQELGX+dVL42RI9XX1
rUGFuXxnTyTFVvrc3QoliuWKbi+/X16ySO/2Vmh2ZxF3wSEwezKzA4UIc7V9NGo9v9jj9CJbtrbr
DTuMG93ql5tfC1/qSVCUpT69kfNBZenWNcrrOwVj/yWL6rvlXv7E7iq02N1aedM0o4eOwhwC8Emc
xdT9UBV32utTNyAfAoPabdAPxsfSt8J9BCz0BbMhFB5CJH/OfaljQzyEy0tIm3McMdxmzuy7l68B
UnPW3SD0Lfv7cjW3347pBVo7GQSzpSsSNvGTl5+ZSLxaZn3+MJ2m+Styo936RhpdYBd8kZ+XraFg
KZrBWSuBrrxEY/pMJc7+G6n+Ja5V8cVUg40oWaT1quMfDDTLr21lLB7sRC2CHSzEALzyPLpgebHX
n7ZJeVaFoEjqltg3MvNuZpEla2B4JDaS2+2aHfrgnkwdOcLSO3GpuU9wG+bRJvQwyjmsT86q03R7
z2nrnZzpKyb/0qKj0TXggilsMi2TMBWf7CB7rXv2EsrwSieWPKjQK5bVgY8lK/Lz8tQLnNZzFOHn
ECvPwgaFX96kG40Y3W1pTgWqOhTHpC/VYyRek3pMLnbh3ny7pYyPlAYSMrIGb0BJA55sOBL5J1bh
oETs/ZmF57s5sFI85TJQLG965eS640PtO+Fl+QcosbGmDbxnasbmtWyN7yZYLNIEsmSfu8J6mE07
8600Un/FfF+ZoGEOuV+ZMejtg2I2FnfUcFCwaXwPg2otsefy0FmCCVkuU5Tcag/yRpUrIYi/+D1w
x6zxtyn7pYDMhjs/Idn8k7tft37vDVFtp/yioyoGP2Ybsnf0S28o8KzSjQbTOIo09r4lj71S4JTq
2tsI7vfSE4i8M5wkX9mTus/MyPZXQV9saV06VzKL5OIQDdq61NuYghT0uKiuGUhzezoUHrctSIrs
qAblVUcudS9fohZY7jSrwn7nTSdlSN37vlc1+GGT982gvS7/VY0wn4uTAOS2aGE4IQsv2bW17V7b
5aq5HXW1o+rRosIeYC9rPDMEObTuxqrInzYTAEhAtNAUO+hy6O+2WkpDEhYI3mNL3GMF+NpXqMW0
yMBFN6RIXO05mCFw5kV1dl/k5kHtuvgHkwon9nigKu1u+eb2lANU3yszukyWl8LCfFdyuzrK/a2B
y9Vx6Uwk5Zg8Wehb8EmF9c6GFLqCNTc900V7dktA7YoPIbE1c5vHDBayPuedm05QEi2X9Lu0FBqC
WDzIRYxnXMFKXcA1P8i9m5n35f3UZmulnhSiEjKytFX9C5Cvx07xptnhEm6rhI5CbNBsnCUnJyqU
5lPbklaNzei7OyUf8gcelNLZKVUFG7ZwPiY/Ivmso2s374wN6tp79K41NS+ycXNyChQUt/hO1W0N
u3VrUZQK+VxTVlXJbukOpOpXJRqdvWvnjKFwl7Yio/UlO1IZjYZ1Lu8keAn2oxvizy+04loq9Zs9
W0SrqfHYMAEFd+dLB3XWvhIE5ch3ZX6D6efbRFfSix6jKe8VbVzLGqggkASS0CjWjTm82x2zBDvM
AKbOgKuz6FVziY/Q9rjzv0tdfMHK+UG1oj0pGIQr1CZVZQoe9RjmZyv1/8KWQoR0otyQD/CvpVZu
nNzBDa5FTioaPyb6D7U+ViQ0vTrxoODbL4rHFofyvifGcl2gkyH2u20fARmFS+BMish8FSeqc9IT
tOpUN1KQIUH3kcbTLqOAfdHUCUWFNKQqqrL2KRTfye5bOWBcwfgb79AQ6juvbdR1P3csEs3WcMD2
W7nIMoF++SNrNC8hb91OsKZI/BSw871W0N+0G9LtFVvNn5OwbaDrGPq9O0dqNwTIlLGVfwRuEu+6
ONWO1AvEfYDzPaYtQSnfEM91rUMBNqroJkDAHE0bF5ReTf6Oxcx3C+/fxcbXuNby4hwBE30KvIo0
mcKs3nNY+cWg9NraCUiBWbpBJXZY1yeO29KdL14+PQaMhbckAXDW1c7Rwd19CwaH5Aknn3BSMv3I
w0QlqKnP/92DNH5P23Lp09DEQ5tl6Spd8980xVAdyN6xe+uYO9a7BwP5KJByP3UCqhOFo5U1QwFl
gbGgMrXxYlc7sM88aWpg39LC9sGRGrHYB8CtSLBQxdUznR/ED/9QdDCS85qrnxL3NF/hPl6FIxHJ
ijt+U/TQPJgOkxIGBGK07BxDaEVb+b9/Qc37lxDS0zyLwd4wwYF5Sw/2l1EfJGKcTFhtjsuQXur2
E+JOEh0CbXgnDj1buenk3+xY+/m3ot5Aw05TYKo7uBRVrXwodaDzCPAvMYzwfdMG+t4vB53tsdHd
+ppQSKkO/R/Czms5bibptk+ECHhz22hv2PSkeIMQJRHeAwXz9P9CtWY0n86JmZsONEhRNAAqK3Pv
tZUaSzxBjm8qZq0NgM9VheUabls7aP48ZfFpaA0q0dxIr6FbIeVfPoyfgPDEUNGORAhN72yM+5GH
fJMpyQPEawYYAAjumNbb2zkQ32LiYNbh4nbtLIO+Qhq/9H3jTym0vZVDqXpuplODuOJZzd5K7PpX
l90YzYG0/qZ7db9GotMfrVoH4LDEL0iN2pg1j6E1xJRMjntORtXZyaPo30cl9b9fpMajbNDJbn6b
oKxPK8yitabfSWEBQIF2P/GEsdz+J7JMeh4YlpSNR47S2lBo2KSiMTep9zXJDZ7XNAE1kNvCeiac
JpJy8CQ4gy51dmpqVSs5jKAgns+q992jry59/JhZja2qzFe1V/DgR01wO1ICLYAvZ9kbQ6/e0Nzk
R7G8ixTOm/2Q+lrsbqX/TP6HNN4hMs1o4cNhRNCf5D/0vFrk3Zt6sXjkjlLcJY1+uj0RLTJ7UBQp
xRFiXQmiBE/9EhCF86W8c9Pw00Nsda90Srau7awgooBb7xSGIRd+73kvSVMXftQU6mnUHfdT61kL
2GaEh9jT442L2nFzWy4SMzcQPlJTcvnGP6bkh77wQoZ6/mK0ah3Grnd8oXsoxlG4otSbsofbt5ha
NZ4mubutU4IjZaUBymJkzP2qDEmOkE9HNlRMlT/RvocWVk5X2kebPy0wbIO011LYMA1aWdphBOF9
r5AsnUajjJiJmHskg+YKddtOykOIw+Dn14hMCmGXsHP/D5On7MyUOgKDqBXaUZdLyyjKpSGC8/W/
3+6WBOr8wyThIaPVbJ5lGpg/BND/FAD1IggRnGQROZYO+ArLhi06L3ZUdTFtu/gwN+FUiPsWbqqf
9GAelk6HTFbOI1HtGGhX21l1Zvo71AS332RDOoKfWWm3NvKSjrlt9sVJvhfczL4Mcg7DWNs6RlX7
9Bxo7VrzeOP+1Vni+nOO7j6HuCLUrHuUL5b9WWVD/GC1PXmKyaCdQDeNVFmpeRj1czfRiaNbhbmq
DJVfVn1RusJAzpeZNIgibJMZeEdZ2xtOVzKR8tyXVDi0cCIy9yyxsVvd/ulExg9Mi+2LjXq7sPT5
aE69eSdzd6rYbPZwV768wPMnbnAUTTa78cKloIMg6SPPHb8nBfGj5Rj88jJByKRSOPswEIxsA88C
JhWT3KINGZz2gXUYoeqpgxQGuADdhvyUWSPLQUIc6kWpm0yYb9nq+bbAiysZDnmBLNUzDq4aiLey
gzHAlfseLPdS5cQr+c+mrtHPdppUK6cfTSJKnHgjvZvmYuer8teJTew92+3mATJIt50t8ryEnflS
i+pCGL90tbjAImeLBhyXTuhdkcfFSlL0Bs38Ju8UlknLRxB24InRXgAItw91070QIDqe/n36xq1I
VQWW2aoONfM1six7q5LPvrEGQCfLY0xaW4raWiYASwlgWmXwH21ow2p3CsBl+PVmxH9kGLvh8/fS
w/xvqqYnWcqnZMa2RTPs0Urb90lZ+GOTTneJiWaTR6gg7GNK7oK6Zc0axcxkUejLbQ+5galkvJby
VSlkJRiuDIid0qzEPboyWg31vLa+3ZFRwA1dLjizhID5PFO8p2iBnesExYQYu9ZmbQnGO170NJON
HQblC8LiZ7lPcWu9umZF8kztJ1ZydyVK11i8uyUbVWfwNZIjxVolHbjfJhki7C51Po2mGF8KBPxb
b1biY55o/U6Ov+q+TbBk1tbecwh7cBdEUV8+5mmvsG9QjU+0vr6nk1eWKELZKBOU8Qka0SFhZPo7
CdhS6wvjXe9T87bz3OI3WrqDy9cztRCzQSgOyIbMzW1xzlMbBKU9IxViaO06zIAikwTiMkigBlje
p+vl5UHy47syuvYRxgU3bXA+k5ska/WQtpTb8lSjf9QcFJDEcqAtpUEFTl6ohXO9rQso9DBQj1J5
gxlFOZUUJFlj02CDb703WdlWDnl4lLtevzdnsG+l4m6c5d2fT1MoxFaWXoqjYifGvfDCMwpQPxlE
9KtsixVIJ7SIs417rQWFLFcbryzcS730G2ynuR+qtMPKNK90Wgv3cpuVzoqzV9lDIJwas8+pO5qE
kW64XpKDF/bujn4uRYPZ5gd0JJjwiuRHxZjjuaEHiyJm2tBo/T2NBzHlK3RXTg6yR7gU2B1hHtKE
lOMJZIZoQnj8olwLuX+JqwziO6HTpkghqSeaXW9LIDiHIQn2pNuBZx64oHbVZFl+m+CtaxW+a0fr
CMtlLPNJKNjutgUSVVbu5feRMZNlaD4uHu8ASDE7LakWsXNSsPFfaujhc2OttZnzevu3SRJ8n+1h
IFCE9pULzuFY9+gqK6+7wF5MNSvcRTqbl0OxfHOFWsY+wTXda2G2nxhlD2GR96+TTnv1dlp+wmDQ
FXGSx9unD2P9VLXe2U7yO1keyxcVZL7fBLXvtka5c5vO2nMN4BZtw53T0yqDIvSzTzp7k/XAb7iW
H9Xwm9zmSOw+zydtxV1hrEXHdki2I1F86H7plMXupreUE5ghK7Vj0iAdIA69eoTPBjjcE+jlQnhQ
i3k6pMFKHlh+kJurMmptf8ycftMa11lbZgmJ9aFNnXgGPcGCb3uL2jBeuaKDhLskQrbYBbZDCj3r
1iJQCi6FlpxHGFh7BsLE7k7ZBL0jIzI2mi0En8yyo9cxqZWXJM53cYbJIHZVFOgBjCga4A1I3qlH
JTkOuyJqurV0W4fRT8ks6NjPr7qpmM6TAhHZDkF41GpDlJAG/H5SdSrEwhj30zKtslDyH0rLjHwp
spLCK/BeJpHsCj28s9WZ5SmLyqcwGLe1CLuTHAFntl0RuyLMX55eGheNsJJRXB00YodgSbqLnHaE
+jS/9mqhgcplsOPEDOZsk0TDP85vuxXB+fY7uLlwbPQyK09iy3BvnEIT23Ca6rRAnDLcQ3f+6jU9
PcrimtRV/sgucIWJB5ScK8sX06hSX56TagmnJwqiIoBR/l6RGHN7LQ5z4ninw4D/wR8IVSZb2zKf
7ElpDvhmYvbCFkpoPf5mJtFea5rmazkwNGoXyQEmgkndGaXrcoUhUVXnyln3AlwC9zadjzJ5yVBt
0lRmBdEI/FkFyrzPvVR99QBQu3Fo/4Qa9H2iu0Ni94JfUSANrArVztdkalZP8qiow/cyVx95rs8n
E8PChsS88kOJBt/Sn9E8w2ggomOVjfYOoYDYu6XdHTXB4OMGTWH6c3asyNu6QUTtb7jEFJUeUg4R
aCdF0ywgNbSMO8d6YdzZX4RJWe3M5JHe6M7CdItT2/CN/w9Txv9ryMOxi8kLdrhnWKal/rXT7kpF
oTVeZse2eOLKKHd/zFoxqlhq/+ReTgWYp2LkTlnKA7V5T2Cv7iY3U07W4AanPCPxXR7Jc4ZXzNub
rKKJXIFaI0AJNbQRa0X5VS1bmFuncjkvj8gRPBMFrUEAhve0nkmWbcfaO4oFtjOkNH3y9LlsgPHR
6SeLY4Hr04HGQ+GQpCtx+rTgp6OVeMxBl492XX2vjBZSeZtWhT6Px9Ht8AlgoFnyDnf1bX5SoMpf
jxlLtRT9tCaPi4oUGKpfRDpeaK4aieKkpUhR0IHYc1EXyHAgJmN3N6FAHczZSpAzuofbj77dCtsH
u9GaBycUw/9gcZh/dw481XXAHGu2uXiuNf0vL0FPqwDCW1Afx2J8m6YQ+OhgmCYYf5Ipqf6xhIY2
QXu6AhFLrKTN7BaxWavfY+dBT0Znq6Zw4Nl9mgTTJzDFwzpITlJ6I3uO8sitE2szm2Q/DTZp4m0a
F99qNYH+EgW/bEjWbR95H4M6PM9amGBL4qf2IiLSU2/8kO+i/sOTvX0rKvaO1/xmIWvl1hnS4n8Z
99y/dOvgXDSLUsnAsmc6YHL/slq1cVTEda/odA1FjvpJRTJn9yXiVx4C3Z0ZMpBWEhemKNUSsEGF
rmRMZrlRIDFIcya7IiyyLTprVBW1xzSjq9Oz48x4pP8Vzd6P/XRX1uZwsN2JQCynLR+6MGbqOFkq
/rixB6/PwtHVkCw6ZNPrnuDrTYEf6UK80Fqu9T34ZFx6BFA64aUo+3tJ5G8CbKtuPrQnqwajM6F+
QQRHusgcWuHBWa4nVwqdrHyGcFc+0KLTf8DM+3NQtk6zbUs611FCRiQ2cdgwAh9tUnXE/xYkVNxc
tnnq+GFYuIdJj+3X5V5YKRP9XrUOmp3RadYxDdwON5SWv+D1+4mGgRT5FguF6mTdLgwdcSlrajJz
qaWtmDZBZnS728KXeDCbm6DbyfWhJlWHmqXcd3n9SxsTcytyj1505BD2Wg04nfQGiMq/X7Axx36U
dMr6zzl51GnTlThG0heh6G9Ll4m63GXpiheQF0ESRuGq5tqe1e6tNtzXdJEWB9EEry9PjzQvtb1l
DnQlGHAkc1SvWjtSn7K8/VYpDgMDxdLfjZ5xxTDGn32hReuhNb0zJE3CaWihnMIhHxDjpT6kXoKU
RqwhrZYgtVsmWW1r2kf59jbYak3otAVxgG3Q/5Ib1Sx90RA1/uwj2Ph1131jnES3Yulky5dgOSrM
khnJpJEvr6GcayYivzXVTR55+KWPaAT8qmqSe3mKzM9Fqd/W6SaotO9Z6I6vwu6/6K5lX5ntM3sx
v4Y+/pidPto3EVo1yTKQG0HapSv8hhNABiZmCCGhKk/89Lrt6kwrqwO3c7Rp6BKs5Q8UK5mG3aJ0
1/LHddk3/C8sivmXQZ4bmDAzj6YvPxszMcP4Z5ekHq2uQzVKDFyOjvzGE58UsXAt1ZkNVQLhtY8j
dPG2SO8JJAjhUS7dKbgxJC6G2fjgGeOvRDXjPcwiKhW7Vp9B2T/T+2DpR5HUYi8SVEXbP67wuNZo
IafxB71NOmKL0k9+0CE25W75R9HcN+tWgheFi0SCBlv+DO8AK6HbD6duMWknQxNup6idNw2+7VKE
DnG7VrZGK4xOS+Ynw1WoNsZITmvDlOe+sQPnPutWlQ1EVp6xx9m516b6TQ8K7/jnVBKrb6h0Rj8s
iA3Ok8mu7m73Bs0HWjvHlt194aU4rYP5Ny9CHinwmm/GrGTq1tEiAAnHrLw2RAw7i5jP0T9v6tba
ir7llfebGCGxEUgdyu080qnqCcTZ5MuFL1XP8wBacGWow1Nig1HjdiNKp61C32hifd1ZEaSOxn7Q
4z59j7Lg19Q0yvdpjFF0NgQtj4BtQh4hy8HEGWUou7t8cqaVt4ixLQZweatVdxLkkJYwnm5oYjTc
V2K503MJzfKcKZpxLEBe/DllzZC4DNt4EGUO4ZwQi7uGkIa7wtYHv+cZ9RncmTOhqqhbztL1V5ux
e6UNjuwkoglrJkawxz1H0LD2/TaA7uc03tsLH1BKpxyvxscoEY0hLsBNk+DT5PE6zmKAq5nR0F5s
YnbXi/9RqFn/tI7ixsKQbnFrqKzliyv9rw5i2NRswnO9PxrbyumeEkUTT2rrWifEL6Xfz4T5wAjY
JMDEEf0vzCP5HoU5SC3DxvFi83ng9DY6NORr2qbbRmvdE7ryRR0QtusgKD6jMiqfi3H8mJhR/Zq4
H8ZKHX84OtJu6ZDqphRUJKaPTq3E05Br0MmW1PNWLAtI/oEOsljb1tJLVg39CarvI4oQ5cUWgJZn
zKdBlxI7N7il8AmEz3bVoixupm4RWSrA5HFgD43h7eUuMgJzsjWJzlnLt1mVKdf67b83Z+Vv7k9v
dvnN2q5mahqBtTq/4L+fOtZsVBQUQj+6N8BhY+l+7cTZG/3Ed9nlbL2EqA29/6C5go43BdwRVjQX
XG5FTCf/OjLBREBYeasClV9/DV2ZxA8BmcP6ckWTHSUbsyfGEqd3rmwWBn5piy5Cp63+Poo4BzoP
47Na2umlH1HYR1bJ8jqX6oc1BqtuqPMf7ARpg9Zufe1EBh3VJPYcr/1KsTUV+1g575BYN/5oGXs7
Mg1YzrxEZmSeAz10fH6/sFwSBAXhsOCW7Ow5t4vxLC2IxjipwEtJ5ZEeRBUBeR5n97UCUEtji38a
w6g6Y5aqVjO9Kh/aePpQzYO71/Ui2qO46PYlyaBU1Up+I21WIvuyTFccBqUtUenkFZu6pL2OnRP4
/PCvjVKG5yiDWFJVXb9VQyG2ZZfSqrU65eSk1as6lsOGPHqCwdLF31nUj4NCwITtpN7KarhqLI3s
QkXXgnMPPmRNs937/t+vFFqMfxffrucaCwcOtQY3I6Fr/1yhWlH2Yizi4HDbl6XlsqWMZ8wYIu+O
JTaZrdk6CetsZjB9zNN7sKQ/c4xk7yr48q06M6STb/NMvRvMLr2DuqZu5KNPgmcGhzidcFlxuPE+
c7MajlImVGnOsOMhXDAMYxGG0EAx2XfR2WaGJfUaQosfRlvkl5Sp/8NsKL6k0pm9lz817aYNI3SS
eS0Oss/fiah5sNtb019D7rYysFYdW2MgGxFf7bEzXWsjkEesUzAh+2I043Uc6v1Z7bB3MnEH6xSN
kFul1KcUwl5NHXqdntbeWgm6EXV/icMyS0tf9jMqNa+fhnSdiazBb9Iz/UB2gDpxoeSnBDDz8AoW
+beXP+tkOJ6iDM6V40b6ttRy07/xnePW/E6Z984ESt+TlDO9a6WzqzpG1gINrGaQraBrQ7VvekSl
zECSNeaU7D0a5lfEkfZjoETvfwLV/qD4yVFtN/glCFMCwUu275gMvqs4w8ZBYuSsgWYCt+rIDHVw
eABSi1deGFs7zAkFcqjgS1LREOrHq77K8wMq2fyehnezsTXArMjXyotwhvoAYvMykzZ2CYjf69da
rYQbvY4r2MaCzVwT1+Ks6+8LygdYUocPvu7VnA1mlUKWX7CpZtQHR2TSD/LdnxfbEI0PwaYurzwv
TkmveavM0HAad6b5bCkz9MbBvWg2HOSZ596jrilHa0GLt/qu7KzuOqBNWZGFk+51q/GulaF716JO
8qtrEJ1sJtcbCY49IwOlyXj00iAjfnzWnsxkqfcX635OsFg1685adwWCehn3hJigXrcVKHAlZoiF
Parb3kwKzCnaDZQX+m8EenIHc3WAiHLEU5eR99YOzXxARU7Gt7mVFK1CkVYMe10U5jlhVbzPK+ox
C+elReTL7cJyYWfu1Lbq7vSi/uhyXX8pzPn2Tjbz5ccy80UzzoXiPQsFXjp75pPeFe576BkQtB2V
rqGTa3exhmxz8ZIUXuPunQB9ktL0d3IQMnkq3JJRGDeERQCD9/YWWuk7gcPWo+IqQFJK54U/S7vP
ajXbaV0RwQq2/Li6ixZSOxmgv5Dapi8JOMUtBC1aVpPp+Z5YjBa9Eq9N9lcfsASXBR6de0YHVgoW
GRDAG4OKMk3DXvJc5UtnNA0WGxIi5waya49H378NHJNIJ9248H5L2uHDqefczVueI+hrfXgRwVto
aMYpcjAomBbycZvJ8Y2wVZdkFdBhlLVZJtxgrVoYoIhTpEDEF3/KmaDCFpxepj65D7E9fGoKmJ5l
Toft/hmNjvsWMLCbymU85jT5sRN2uYIwjsekZagjn3WqPbX3t04kzjHZ4tCs7hsqTKP+xP3jZOG4
I7C7vpRdAXl+OfKWcyXoZ4pUdN8qVgkiSpz68ueTFZGkO0/7j8//8wmWXeJFJxbnMPZrJWdxUyqP
5ZWN8kPrua9lSkZJg7B9ERw5e3o/wu9KxzsanoV0Fb2mmSj6ingX5T40oAJ2yRLlHtXKWScYYDUy
O/NV1gHiNDIyFEMKHlmTZnGx12dSPNIqb/Zl176D56D0cmK/B3b0g7qVOIsAKRlsfAE1iIdPPFY/
kUvne/qOTjB3v3T1E7JX+jOIQIpkRtQ+wf+hBBmDB7Nuk295+5YtoX9GQ0pXE5bZvp+YRYuq33ba
IrRWQaHlKppq+fvvEowEIsjGfWXqP5xGGIc/C1SdaCTjIalKRkW96mmZHJq6bfeJCq/Bi/m5ur5g
bTLMaG0sekSY8g/MUadDW+YhGdNWP52Z7CBdri38LuS5L8ibsQYelNpkojYGT9cs4TYyLWS/ZXVH
NbKVM1RLFc2D5dTKJe0Awe4a7GqV+Sa/APAdtjRT3uqHXLfJEEk3tz+oOw2uD6Z2VWSKON3CdnQF
YXURC3uHDq46Rkhv1lI6G2QulfNg6md0VPDHomSV9UbyVJjeI/CUYB1rcB/lUZHP6sNEk1vJeh1D
/1zB+cPGhrurQusi3+d5kWwcq2puX/1rLAmdC5py8m89qsijTAuIjkFYQ0qYEATrdaZ2uamTWxJ6
iA78GWZD4dtgHJ+4dppfnsVOPpmy5u62XA0hMnRw0eUhB0C3lhxlFJnL4mE+3EIv5lzZN8U8rigL
1KeuYoowul55gm/ImFfL2g0DhA+3zmKku9FF2GaJql4dH7PZOMWRPbwoksg74OXgGZmtlNoz3hz+
lgRE5t5Kt2vzrZsMkp+c5retqNBN71ANzWejmtHZDNviHBBjtsln03sOabmugiKr9rrA9jEjE1o7
RpYepaa4xqs2V2q5Usy8eh6y/I2IgO6TreIbrcz2u2kwA1C+Uq7Wp6nGTmlj9d51XvEyNzgA63ry
VoST5QdsUcWdpsZijUAlfu8qezPZxfAczgoCzThadCvx+1TQb5lHZ9way1ttdg690sO2n/Nn9sKY
1hZ9mGDWWFk46SLPVDZTyV4swhf/ANfyiwysleukLN9mVVwJOW2uxojHLdHdnvF/M+7rCuEyUsvw
dPuLZIazzlvX3HiJqa4Mp0lhV2sFIeCkmvi5isl2VBPyOOyuekpm2t1VP77ZanDsiEyVnbWmxvs/
E5KOAZ9i6rbT92zkOZjD1s5kay/4V8eLluXweiODrBebWd2t4T6R61ZZ1NnhoG3m0PvKqTDvbS8u
90pkoxYwvf7qZgsVF0rWGkKHcwwNEiJzzUwuzaSXryO/ZXx5PrgHFR4qCOAVnndx72rGsGeTHDAt
7J2rDYXGB4AT3MC1ArNCqJfqe6013R6gSr9tGEPsQ40Gg6H2066s8uBGhJFvEw81luwsMnInLbHa
trjlt9my027Mxeaam8qlN6Fik1J1xM38Q50m96FK9PhS2BjFb8nBqXlv1zNBBEbaIIUVfX283T/o
O+wd7YLxJY7jLdKl6hu7h2mnNMG8NYJKvXcStPLwFrrHSU0QmLqxtr+JQZdz7V5kQfkoT5Rpae+d
mP2IMtvehfgAqlw9BTa4vLiK7W2KjqzauOitVZ0TitoB7jniQ4WVuTSSmrSuHmOh3t4pKBNu3yRR
2ltZz9uqytTaqpV12mXWUxMPmFomJopMR+DSgOGHIpAdnRInp+Xq7nkq+fHcrHOgSNvZd57Cq1gg
0AVNq1yrBriEVwfesw5baaPVQ4HIn0t7dqkHcripKIgAUS1HUdr+Pko0eI1NQUOhKqNvWaVMd/xr
Yrey/FsoDOUUjrC5RgLPErScT2M7B8hwZ+9JngtHC75CkVHyqfgC/H+1Juh8QrFqHngR9B0SaPAx
7e+xHas1qRnxHXJbA+zIh9LgI5/Nqjwkjpq/tF50bYU7f7eRI/oECY+bSIw1S/0CA4nzRl3jXaCr
uWSHgTf1x8FcBLR1+9gX6kFmiNnqBIKG+KWV6OJ2q7egSaY0DH2e/tCQgEqdkLoN1Cfu8M2IEhQa
rPl/fYZp8IMVxDCqIv+IM2dVT7H22YnB8qNYA0+2vMB2sbCP8gH6oGA6SLw0mWJuGpsZeN9XwwNN
VoJRyv4s5CbJLN0Ga8bcUrOnwSW2x5MURmAaDC8d9hZY3Nx6sRXZO3mVyeuNH6MEINiS4mkn+7hO
28OgjhVuvCnDRz4F71nbXPs6+T6O5vikKXHP16m056rvp402z8Wl5SF47DNG1kPwmil39fInFl11
T5fCZcEOLijcL9mkpM+oVHlqos+LPXB1dNhPkTfUfJ/M4GsvUy40r/yatGpku56e8fWXJ5ahzONW
tcZo4y1TeNk7y5ThNXccsgj5U6+UwdZJUV6CwRrLuC/attvEy1G4nJNH8lzYzAO9zXQ95fAdpMNR
Nuy8mZQ0eU4WNlE98JejvQpRqWThridx74k6RLHDCIjRu/rSx817qnXJz77K7gfLBGBmdfpJQoY6
hegueNhXUHbZujUsgPOm+7josV+pq4stPlDCeptBu1poIX2eTs6P4rnrNcfP3WA+2Lgx77t8ZhCp
ovm5KfSStyjzghdHY7lAjvMhTUOpNgf7IIgTv4tUZwuVN+xXHu2Xs3btRoARbgjWOFheHGI++1XS
obSJksDdOmmMWK4K0GIY7gND4zuZ/aUkM08cFaCeU0OEsAfoYQzCH1NcKY+MNmw0nzzQJW1MKbg3
BQ1EqD6wgoMUmZSMMbrI10bTynsjw2C3ZBi1Q2/iCYVHVGHM2g2eme/dDLIpm84vLVC2bVNaX8Cr
t0TrmF/Lh1I3tCHRzMM5WcITI5sCoQ5IrqlRZHMpudFnXowPufJkDE70YAe9+9h70ym12+S9bLLs
gPOKwIdCid8J5sz92FkCfcwBQZWqQwmNynY190X5zMyw2EZ5aZyUoJ3OOo3AjarcT1Ucn116yA9N
OLzMY/jEpgvzelOXl5aa8yKP/rw0vVscMmGStJMfbqVb7Kr5K2r5q4NK+ldrBlsbi8R3GpWtn1RX
xwnSjU7r7EzxXl6iNHbWKl3I+6qsjhqG2r2qjOMqlq3aKoj21UhHwRGR8pEkWOwrLfkpFrgQnJ3i
MaF3t3co9HZINsWdUrFpKgL3XSnz7GZVtWzbJg9jfsarmcFc+hdy1eiA/sxwnncBV+CdokbbWfJi
mBLdctPcMeGpGdQwCNr+MZ9Jx6J9t2SUjTRdFoE2sEKNi7Uu7oaBio3KZpG3mfZDx87IXILV22Vn
pC47I+5rMrZzsZ8RP8Vp2oJgs8xD0vW0oJYatx7C/zivJdmvIbOfEVxYA8FzJU9snRTNLKkucLN+
FSMBBHkemLted97/zDfcWF1ZpVe/0d5a65mWvhV5Xh00ao8NeMTBd2ijbBUXGq8nRYWdIX7BKyFc
1kH7rJiv8ZIXK4Nk5ctY/aAj1V/JOTFvp8PBqleOoWMx6rv+YC2ugZaRHaamoNzc3Ktdsm7KcXqU
JrTECozbB9HE9usw9AYEMCXt9VAVMFBHLD2SWVE5iXYJ7H2XQIljCUovYz5spTnHychmqaL5VUr0
7AXhBdAsuqTObwXh4ryQp201/6ER/YVeU5/aVb6MRgpIwLtamwGiGOkW7HaO29kxV52V1JseM+3Z
jsVMVhj4m2DWT00pghP4juB2JN8ajJZP2rSKgieZIjcVKM8dM/MeKcSMXVrjTbjtzamY9I1FI5JO
fht8NDbz8EUbEHv1XVq6Yhdk1GlSlB9CjvXZvc23uRvl+tXOXKIAFK3cW0RaHETeD1cpNKjLKXiI
VI9ZERZP+eJR3GxNx+gRNfe/z8EE6k63mneelJ9RVL9iUzV4mLoIujo2zPItyC8i3UjaLsZIOY+L
JD5reyAMEkHMLpX/NdSeIVJ4n2PBpHA5EP86WD5E/x1koWV//P8/L4qr4JvWNfCHkjs6QfbPucGY
SGjGm1n3zaYp0vasZDCS2z7ACGrnxbvWZ3dDxE1l4pS4iiUCDDljecxVU7xn2T5b7jqNvIp9noOU
VkjdMfvyjczPat21UAO7vqrehjRndO1Z9MzUhom7U+0G81VmA8ZDbJ0lREq+TSjriFJSKa2Z8Yk0
FCdbe/rPgZ+X7SAMp+MyzkgeYTSN0RAD/tT1VWG1zYN86XVCE4POZk1fpIjT3LunIuJa6WKiVb1w
nJ4ESRIrSSevzL1wsbGYrXsvfV7MmPUtDrx7Cq9pLdjxnQB3hECw4p4CbTAf0afiFG8gRTjYAupw
bE7pwv0Zq4GN8JLu46QQlT1oTNK8NwqzW7t9UZy9nsAfRiB07JCK0g2jOOugkUSxGM4TMNG1GYXP
8bKNaxz3y0g7dwlcLNaaGmR4kFux7kTvrABEqsdiikiqQsaBtdjLH5lPlVR2V7oT4Jf/eRR1YXA7
l8gjWp7ramFGcrOd5PVnilYh4G6mNFmuTpQyYC2KD7v2qu/8FxTVdHta27zGduqwttn7goQxv4iI
k03Sgb9yg7aSstO7zJ1WvhlYvFH8hs9F/1TapARZFq20eczIJFURmIcugxFiMsNquBBahEP4L3FW
F5HUbI/KEfgXpjUz3KkdAx0JnDJIAEG14CWbOW3KA9DdhpH5gu748z6xQAObiomffH7qRFzfy79R
pKnV7ra1bUc8SIE4hrY1/FoO2tga5QGAoeBc48O6cRybvGDN+jfRcZ492gEVieTLecT2B2YJ7UWu
ZWmAXyazDHct1Wg5yNMNpvpsLRQUWzj++19By6h61NsfeRKDPFEr50Fgat+RLF0djAozzoDQx59S
NdwNQlO3aMu+ZlU1PtrR+UKl8/sgLgyuxOY+nBeVSslcRzZ/7eLXYHXBqyC89dyFBZbVpSfstYGx
agq4FW6GHGbCxdDJgBx56I7X0FO3VVBThmZBeiavMT2bdccTG5qkWCdKFW4KADiLEhx/1yIlyf79
Npgy8TD1Aaob2n7W5M6nYiZhS2Zf5L2BYr2f0XV7ha9bnfECcqF9ku8WJ2paeEvI+iKLGIRePAXE
dQPc0EAhVUZ9qOjub8wYW+tsBidveZFHnSm4ahLCWg+Z7LK5nvjCnfUwu26M3zPnctB3qRESsMzk
N7bRaZppHN47BW4azdGQyeI49AfRtqy2RrG9oQAUsoFJzAy0QzUpkz/pnntBnThjc4nojS40UD3v
TiKvqEtCRM7LukSGVLEu6ej6OkKV2zcoP+CVD1YdUKgtTiBpBxoqhqc2GUSb/yPsvJbjVrIs+kWI
gDev5T2tSFEvCMrB20TCff0sZGlG3bcjeh5UAaBIiSoCac7Ze+3YxZK1T8ksJbR7kr/aVK82kdbf
0EF6ezuzjfPfl5kPrlk1NbLsoIdJpWArbLf+YFfUqWHa6SEM8ltrjIvfrMQrv6gplBg5Wo7MTn4p
a3ae948MIiqyx1JDQBfHhNkgRr1njwRWX68TpdYmu/OFrE1nW7TC5VYnMhAI74v0u/mTTVdKg8Ww
biF2qpvmkoaa9Jgeu76xb0Q+fnc1mT7PEb64anZpngM52tO7GyDSMkPadXr27dqHA8+Z4iJ0VuSd
itjFbo1BblJiV4KHZsrYqXte9DhbI+2KFUXuQOzqr/cbx8g1m50+o31KRsm2bdA//2UpCMOgW6aT
0qSaES01hk5r7WM3Zv1Zml1/FsuLOlLXRnhCZ5H41J6j4tB43YNsQ/ukehbj0qmYg3jAum+Kg2pc
8AmyWrTNBoUDHyarGgmXj5/GICvyyoSzV2t0PetrOBnhdF/B/123q7U8VPLsXIzE5obu0cIpcL1P
MqaT7nFDAvUpf+h1+HNOfY8RzXi/D2Pd3LnfLSwV0WyRlTe43cqSiYWdJJ+2XTbnB8yBx2AO2cFI
F6qYXm6n2G5fQ9fNDwYBHvuIAJJXp7W+qieFlu+nLSZE1GFO3HCzrKY03VonikHT6umBDKvqIU4G
e58adrkNwvAloN/zJZS13I9BaBySnCqwEaTRKjRl9g2dx27K2OEsT2JXRLhynGZ8rHWqdUGYWlut
tpKP5Sv0af5Zeln+zMcUbODjyJMZJ+KLNY0nC2vU1q2F+SeBGQRivEqi4aWuIuNQ2Hr51WVWVdhS
OBzljof/KPXB2E3ssp8txBKAzJ3h4U9Rmzb1ig3IQf1UcUZIFdDX6dKajUfFh+L4AK9Vq4L6mCCR
StP20LWx+GgiovgauhMnt6FMntJLRhqfjY32fW6GX73I47cpCdqtaDEnyXnx8uRdclR783Q0Q/bf
+rTOQVNvCZxnHLIzo93Yut5AV8bGELlIVE2JX7kpmnpnDfiWFF9T18yGjAWHjSuETjJpNiPlNoWW
XHhlLz65QWs/ct5AFI4wQkX9ytT6KbSge8ql/tVZSHTCyb9rcb/QAfxgjbSxOddF8FktUS1p0u0l
xsZ3NBWrfiG0Y2oaj8jVLRLTcvdgscS9r9DFskx3elDCZhgeoa/Feztth30/hflKgTqbprPxSw1P
6p9VrhIkUTwYBoDuxh7a10Qi+LHNB+kF0TrWcuQ6C0qrrow9u9X8ludzsq6dLmO5RE0nn0R2VacT
XMGzbNCzMkNEWyfUm9MM5wGNI1r92KzSfRdZ5gZSbLhWNlQ3v/xZhMdZe3WMKnho7MB/KJOqISMr
dHBfDLBZLPSGQg/x6scE6UFptZqtB+eCrre1U1m0TLXiyWopTC7JGEGaRqf73zzaer+pouBbmvjm
53IgZHc/0Acn/ermFQb7amdizfsyy6J4Xs6cuQNC12YrvYrjx5CpeyUacsqVi0YtZ9W1VpLMnPbF
Vv2iCfoKH8mWWSPuDff3PQIlce9W9a/ujAfeWMZTtQkJDdEeshG3wGiFxkM+dLP8ZQfo4m0V/1KR
m7ktXC1YuUb5FEF2PyYLW4nWCkXAhaikjozKzrYpuTlrJRluI8M63El/jtw1Sy4BTsVgC8TM2ECG
zZ7VtSHLupWbSfMYgTl+pO7yXFjkot2zekkWgmJgI1TNnXEL4EA+DEEMG8JP+vtRuxxloc2E2fX2
29iOt4KO9ReGNnnA5ZfuSfZkE6p5VbalifeJCBrhDk5R16m9BXFe09KEi1GMqKCptDRkWuEICScN
MLJT+mAF8Hx6lvUId8Z+VEfprD3HJRg5dWbNdnXwxsJsvutAznYuPQr2pM+qyZ/a9Vk0fbnVNdIh
lSZTm+n7O1WnXVsDxYtrzAAvdPraOQsQfBaOeO7yMltVuByeK1Ro/Bl+lL2NFLw1nF3LSg9Rlhw3
5RBiEMmZPPh+eY7SzL4RxjdgbssWiFCNauH9/juAxWzv/1YdGKm9zTR11TrQX9MZGF4aA9y8g8Lj
ehYIA+gWLcXINKvMbZyn5aM6qgpJ7LDfHdIhnVdKkEBbA9hzbeeLZw9ZWS8z46rGHELOqY4lxkWf
yqMqEqjaQOclaBQc4wihbd4LmbOcWmTmNorBk5FqPzyBtdbXAKY77U+W99qq1tOKmKIs3UYLecQy
aA75bk9grmM5L5NjhYiApzwmKKGhuVLOe1Mv/As+F1TzlQRq7gEbY+9Vda/W1O3VMNKa+C7VnXEn
2hPP264smiXYIDPrPSysekdUZUI1erTeAZOSQ02U9h3ON2h0cZQNI3LxYli2Pxz+POYGfw0Bas3V
D1pvXS5VwMx1t4GfIN9xy3TPlvRAosm8vgONRamVR5y+70GGgM6FOrJVnWBhpzz+iU2dYqmfKMej
8Izo0sOFSTtWzW0Ob/xebMKxcJva2DkqQ5UkpeE4gggNCvMr8lDgwJkGDEOEt0oXRLV3dsTeZdG1
8GjhEwrzqxK4uJ0VAr9hoo3Sctpj98NRsiCjTYdeEWomg3qxz14RNNuDOgJoNh0X+sWqDJrfPQLE
L/qUmdeFUkGzNLncPy/RvFJ06g9YVa2nKcS0TNfO+bn1Rff7/rnp1QfBGe5PwrvZDugDZQxKMgHO
o61rB8UhWTpP7EaKw+j1rEqXUzASu3sLXZcMYLWbbNSv1mGRuzZwHpCD3S1Hiy5nmCcfY6uk3SMC
ba2L+XfW6PUVynELJTihWilrnGX1/B6MiCGzNpWbrMBFwcjtnfhMu2e80+MDXtJtDA3+du8YuiXM
BTZElziKDfrt5NlXvTae0/p7GjrPZWj10DnZ/WoR2UYUOZaaJ9Wre0Z65+APsuE3AkFLhvaEZmRP
GjXS5ILn8t5egqK+TgXx4hACxEUdRfUkLvFybV6uRQTW/3k3C0g7UR0XAI3x/f8UZDgNkH6u6onY
Vbuy64PEwHgbaFlu87rxmKfQ5IdCcz9ya3y1y1H/bQavHUrVF1IhqnWn0TyVZv5uFRHjj8LzxRER
k+omkjY6WJG57BtC37r5+hTuY0LTV3ZX2jcHCPqFmuVaAh8Gq5oLhhS1dziVUMcvyWS1l/r/jqre
1I8yxIxYPytZ7Ry742tkPN8jfcZOnah3/H4wiT+pmoNGKObetji1loAoQJu4HpFYI1VcWjQ4JrIn
N9fKfTw149ZudPnW9Fq2dYzY2gPE7N8SvenXMdLok3q3C8ZyVUezuM5lKd9SG5JVHvuPYdc6SAkD
c+3Q8V+nGssFLYf31YXZbz1KnLe7V04DZ2p0Jnu9vp+3+kDmSd3I1zKf3IvOXI4eeOfjNcXlCalZ
77V0xR5qaJKAJmEXHJRsdTAp03pd86DOBCalQxUR1jgW3/8KSbSQxkXSxt/zpchU1xkKFN2sqVgm
74KstfcoC/CTGE5ya/HrY0YbBvRUIRjvXjxn2BrBiFj+dzDl65Y8119xFuxHE+nCIv0rjIxu11w0
F4sszx2Joz+r0IHcFbX9Wi51SOzQi8OusbZ1StqZXRc/1Xcq4Sx+3c+7fiWZKjR5deUbOy3HDBG5
LP+Ullq9+ESiXKcGUqQ7humJsG7z0XSMHWUoGnJ+MT+4QwxaoXG/sF6YTt2itqnhnrR9eFPjZVI0
7sYJJVyuIjQxX/DZKh9mvjSYcxKbc0Iq1jIjXqMaR20TDKGBZcwqXkOZTSePtuGKZDxUnGKDZjx7
dMN+XvsmwIOszUBuNgbyH7vwIrwEDBcmmJr7DX+/sY1tps/GbWKQX6XsiCA+ZAVBF2U3XjsP7Wpi
pglgrRmGJuKmnygkVn4ZRZdBa7yNV5Ni0GcFDZplvhGZ9tgkXf8UdAMhfF1cLdNFTbZj1G2UyY84
1IeiaLNXdT1frhfa1B/LCC9hHiQzK/8+PkIfsV+tunoRiyGoavECJrZ37rB/qk5oElb0UCvj3hct
StjEalN93wRVPDgXWIfyLMryzaevcf77QkDnv56qN6bKylZOgU6yDIm/VBwvVPVVjJJ4ghzd/qm6
uwMcqD5NqfUhGzxMZZCsE9SRzIwVhVCTW3oZ4e/D/Ois+wGxqBpc1TA7vHjO3DMVgs2ybBHv+iUS
Tj37i3TyQKWpXMUmcQ95GgraB/AJIOfDzXLN/qoGj7+n6l10qn/eNacyB40T0981OqocSfQuw7q4
tTU8PiPso3cwetmxr4mMU+/2eVlvteF8V1PjVTcOXSOV2Day4RxN/CgB3Niocy7OEodm1NXv2UIw
I1OyWChgIyFYVuR/yxwE+6CGFOZw8BvX2VEEghINnuFJGsumnPKaOoMHfDCXIpk6o5x3CGhcGKm8
KHQMMO742LQFQKZsss5m0OcbNcnZDvXVSBtf1HVabXDDKt07m8RQUsMqmyd2/w8qfjcR43Qa4om0
+CWcd0nb3qae2Nidi9apNHVCOqqRn50feLbC7sYTRG8jknLTG2G0z4Ng5S2MOpS+Av0SIwkC/fbR
tw2IuLmtEcultW63HaZ8YFRgNZVZmbZrGlnAGluA2Y5kAqnLlxjIzXH0IofIOTLwikmWuM0tkF8Z
0Sj1FF4Y3wBypo6+tq3y2SbS8OSjED+poyhcATWZHhBH02hehIQE/tqrkBHwZuAEeOhQ7a9y/mOv
ttucy+UxJLXwg8TklHSFwkdFFW0i7s9zHRfdWqZee7GMwgUP41fvSTP6uwTC3k51ObSqL9ZR0dPF
NEvjUKaJ2PsxgS0ZcoOVQWt6pfZqSI97umgNLW6bmUWVKqWfdEd2tyG/kBrX/WJOVqfqJQzclfeW
URt3nCtprH+eEsK08h3452rFvvmzqjWdNXttn4KKiUXrRmt1n5nCzM9vcD+acwZBhScT5WLB4tgJ
kquedCfXsX+onAJL9MmqTUS9sdPxq1gcG2z0Px2NGt39Vv+zhGkpGIbLvkZJ/8lQKw/43/pVJp0f
/927YOv/tC6QrKebtgF8SHcDx/6nO1bHP+jijmpPGjvuPeo1pPZhap/DoJqvydAYFNZAq6VRn0Dy
xfE0zoFxVL4bv6De005ltS7cUyOMp2YAmUO6dn7LavldnfWlnd00f/hepuErernqQ+gLtY0nn4Os
aacflfTeBd6kxwgNwDlhjUDLGOQBcuNk56btKs5N/8VBOHKam/FTE7iOky7ST82SA92OVEs1c4ec
xt+NfTYeE8BkW69Pn6ew9i66NezV8y0MnKW1EDAjfaN+mIoZGTNqC+GbzlFJqLoOuDjwwAYMj+Ut
wF+2y3O4tJ9BuadD+Zr2WrI24RYebTMtX40MXzUgkO6p19xo2/Z1z9oHDWyGuP6KKblbId8Rt6Lz
9Vejmlk2fYakqj5T1Le+6HgozWEynhcNC204VCQKicBI+YMs2foF9a2Ors5rXwBBmbu2lcm59okM
JdzVuPRO6J5Kw3xRievAv63rbNugGRHfhJ0EZmaXlbZDB1bREmeQbEk4OttxjAIOxmk5jOElNd32
Qo1+KbsJ7WTalrlODKd4VFqhYiSYNrOxmmJgSdbIDpblb1xdmY14KJZ0pMLBZzPj47jmTtTSV8vM
ndRm7ansgh2W7PFoIk3dJr23xIcWlOplLynfu1Z4HtwwY6vEp6Bp8Z+I8/uRvsjQSgxa+wB8yiFo
gnZf2AFpqF1GAGnhfwtK0V71ORfjykVVeb2fB115Jpt2oy6pF/P+JXTLide6qJ5Ym4z7senHU1pM
v5f2yNnDRPXkjhnB6vxaMF47uwoAI/6rAatRjF+t0lnzjr7z/V43IOyIDZmQGBTGPob9SdlA2tqv
sE7fYr+xP+aMUK0si+KjSyn8Ohvdm4dg9KdWo8ORaFFXZrWqQZcmKzHE29x0+1+hyRTiTw1SEYHM
PEj791bTmjWoCWL/Gv/blKXJ2UlFQvWeIzOB/ZCE3mFeJBsq4kfF/viVFyGtFxhWmjro92bufjiJ
S1ocUHOi0aVD1JJqxwDYqle93UTrsRqLBam2wG8MBw7/DHi4h6lwwJ0EylkpvJZTu3f7TV/O0S1x
7A8FWKqkP60GawqOuk4iq40kc4srS78mMr2q+ot6McvQ2NZ6EtBMLb4oeN3UneqF3ePNzLJWir8d
XlM9dcingsWeqAgLptC/eblrbeZQd866R3GyLosPx9I7auVUTKe2szdGLw/SsUCvaMkP1YATHgU8
MktuutZUjyLK1hMJz4wxTgGtLGLZVKOk6b3mS+iG7c5JZ/8kvbQ5oKQweFCp79M2uY56Ue/HwZwR
76QBTNdIwDfBz1IIeayglr8MLRO4CcVAHn2zOiKyTNFttq8KVWi4D32M9PMv/6TQ4o82wZQ3ZP0j
0xka1q5DOr4cRZIkMal13i12u2fbtYYHldAT+v3zUOk9phnE2QVGLRx6WXCK8xGotp35W/7l+LX2
zJnfJ1Kpe/FGy8b2IqitlvWUf09aRjyKlc5DX9GDN+bs2SDZYh1OZC6rBVw38Pir02FIzc19pxdN
c71Smwn2nwshcaY2Td1mHQl8MQMFrIM91vkFy/OxJDMayRexU0TCzJebSqAyPDciB3lBL5hRPuOj
Z5JwK6ZCo5uaq7q3PBq3K2nnCMaKcgu9hvknjn7lC+JHF0IDWDtQcdAmsXyUuYksgniAiJuWWLXg
loUNtW3wTDXAtP3owMkXs+OcfTF8s/21aMvqJ+kR0boYJTrSvLAPKWPPfba1uiH/oHscg3+n38+v
BSPSUrhXL2jQ2OVLOgKuHIaVrHL9oUu77IGGEdYB1QOZkFpaffkYLyNnTZfnFEXNR6TD7ok1/ztS
ruqmdnZqDSmxu/P1UBzSsI42TlQG+7SgkafZCe4njY0rKX7Z/8MaJKARD+JfPyuhsobj2si9wKYS
a2z+M786zpmAaGf6p1447sqfAiy6C0KycPuXNjPESZbgTtraWlBvRLDp1CBeGmIdY6Y7phzZvfr1
4CB5xNc8dgAM0hc7JkMZAg6cAfM1D5mkUK/RQbLj9KGGyRz61fDJNqBssuFnKgXUt5l4XikXF2Ke
vua9k1yTpZVCMYt+aCK/w/2KLno5d7veTnt01rlgdxnSFQgALbk+YkZ6Wk1GBq0biGGJzLRg8uhI
nivaR2FpRjt16jRGuW7n4FXJKcesLB9noC6VW85X9N5swh3PqHd4rrDcLIorTzqAQWpUCq1PJC9r
6cxYsTzHlVCbZMbYtn8/ipdrM4ZYWBnAQcaIKjWr6EXmybIumH4nAJhIZV9ueQMzJtlYxKtl5Rxf
MfGmFFADlwgoo7lFWevt5o6QD/UvsptfqX14iQp94xsx/KIep3Pcpp82EaN+KmaSRjgaksb9kJnJ
6P/vqj0LEtcGp3F5pDk1UJh1vLUqHlvZy728ZpO3VFKG26KQ6Z5sKCXsuUW3gpjQ/0myiJkI9xH2
ZhQzeb8jrxA2ZeORRYkP9w459YnFduLsC/F8xZd23AB6IoGQw+Xpjhkog/jWV136PoYdKRm5DiSe
3/gLjNgvFqaedZiT21RHuHi60P8ALjesS8cTT5oxt/BqQ+PUzCkCFsBcXU+q3Awm4KJeKh+Hsl+Z
39S90U6JvE49H2i7JM9KL3woJ4hhjMPt6r8vlp3/WCsbYGRYJJNWbaAr8v/B2IEdAEkQleMp8GN9
OyCLEm6p/1gOrNC8HzhpW7zbsv4E0o+Cw+hvuWnORxnV9to24vzilCEEeQxQTVm3x5TspbXl6Bff
NhlyFjHhVNdMZm7w6z6KA+jYKoMTCQYRVeUKADiuUMeR7YtqbWk1rH4zaV9ar6DYlqJx7erpbYDo
873934NM699iZL5rKgSEKi5PlRIoiGze5d4gLuqSelHU6obreFbEhfVm9P8QPcBw/MdYxHjk2UwH
HrnfHP+7X5r1Q5inEOjPaTv+gbZGwrggyFippCPnLo/MG0wI0qmrB1BKyW60WgORTGAC7USQTSOE
lJBy1yaMZ21Qak9wzfxrm2hHrNDhkzUP4VM5UzwAUwP0eLmmXiLgRQsN/NRq08zizIVMjLBq28Bj
YWxrwd2N3HVd/aC2MN6Uvs7LGTyYhmHAC1YGFn8B0hA2ZWiSwslsfPE7K7lQd1BaVZV3Exb0RtVK
K6sd/amY2Nq7oKuf+sCQh6Sumz2wxTXZlumZMJnmNo91vWmjIEPs3fEepHmT0pwCYqoXNybkIaVz
dvdwI9hDqebET70xOi9xFKQbb5HAlUe1NRpnLOPSy77M0JeaLsuP+dyAFFioZ75efwrHKAGiU3Wp
tO6LypUvuyy7efxQnautsxjpLjsYbd1ZKUeZGW1adbS8axXed7+KkcVz+f4Fy5fatrDp3VsN+W/m
ziDFHcyPaNdlXiLNIYhw73XD0YaQ99hgS75vEsOiXFVIarAQFDe6rvLncjCTc7PXdLfcz33F75nC
716t7TSJk5lUJITw/tWzMHpLbZJbt/xtnsi+AS05Of06sSGoJqLBd913h7b2j+j2iZBazHBjZp2d
Gb1DD8krLp0Fol+Q2LcxUuts6/MvimhiU1TZ73GMj96g/SjNxl7nOD9Gx/s2y6YkcED6NHGDbYSg
Iq+LzzmhoeboG82s6Te25puJgAecA6k9JME5i4BN+xEZhtiVS+Jh4cYLJRFRdobCq5+CE4+uxoRG
h8RKdklj7W0x8jfiXpoGM9m3FWsRLyXMy24z/vdER/Wh3Hs23MuqcyWOK/00TLBV4UhmGw/ZR7er
XRMXYJN/GbrgJSmb0yGL2PIhznVEeta5ydbsC8qt75EzV6wso9l3SMnrCG5NkTiLCqzdZsMXPAg6
2Jq2vCCU4D6Au0p0n9g3OYnAjEBhbkyXJdZylQkRPVPEwXNL0lkyTyzq6uewLKLdMIuLaIigHKPK
PDoOwuw2uHiAJ1Z+ldpMNyxqffZmMivHk1aUr65rIhOJcOrZgzuvF35vJKEFp+W4wduzMgomaZK6
juzsvzYOUyP080uN9gxb/AEf+M/ZTgiB1L/ZxiOF5Gxl4vDsMR0WnqCqMQ37qfN+yjLgTk9ld/Ch
C6ftspD25pc8SMlGW0hIvWEf2efRbYlwCgFWl69z5ZymsmFl4ppXo9R+4n/AKRevJiyBD3oor3nh
nr2U+DfEp5cGZherDZJHBg3WTwCWrpPdOdASc2205Lwx+O9bo3VWi52ceZdi9gjZzx9BLWk8t34j
rpNLJWQg0z4onkT5W6f3FlrsxXvzY54ydzu2yEji8jWAFEg3wRIHO9BJoOiq+TDI+OLr7ftQxuNV
AcWRn1FJp2S1ZOYaNaGWlp+bbwJkb9EOP5J2Ch4zX893tT+TyD7r/UtaDqch0TB3y6zbGss85qd9
Sm4FS0av775MBuKXOKzqp27o3oJygNgzRqe/zXLChauzmLt1puf43JcxfqD3vG8oA1TFreyLctPN
2MryBoMz7jTrW2E5kF9nzO8dZf13FqsbpFIbjYZHT8pXyK9s5OMqCIBN0bAvf6b+BTMksTIsOSf5
jCX7hvV7HbpvqcxX3TQzaOebkrHC1x+T5FsNW4aqPIaEi0AwHde/QKMQlgzj9kF3D8I/RHjOelxE
hb4bR4rVySqPcJm4e2Bt8IftcJUnXwfprxtsNzZB22aA+3zrZ5hoZwrTYKWT06TvivZktAhf/BCd
gka37Q3dfrCO9HdqsN9LBp4HP3tWtX8Jbmzd2CF9pFp7DuhtnEPpXIyQSqTvRHBb3fxslEtNwbpY
+Ukf/XYzg/4/lyPrqcEufkXQwDbwM+IHA8F7aXyzBgiI4JaHlBQ4MxxWMaKiNfAE4g3tjJpD1KG0
McPnPgzXsV9AsqDMfcr6D9+hLCn98LUVYbEFIvU+GTrbwIqQgLz/0g9Zc82lhmjS9848ffoxiZFY
tYHBIzFXTBK6ZWwodh1CJHZnibFJnxlGplrkx9HVzl25AP8hkfsQw3dw8qurO9kPpk66VkMLQWY/
KiIctWYbdManZ09g4KmkrvK2iHcSW9bUHqNsto+YiD+z4L0LKx2hefcDzQMbuD4PHtVus4mJ5vOZ
h7N+DQeNopgp6oNf6w0VzhE6WBZf9ND7qqRCaEapn/mFucbe51LM7cvDnAUs32j7btPBLJ+LqkYk
MQt91RdEtrkyguhpUUHA1W2h/2oRbVWedbMgdwBvzRelJtfUu5T9qo1pId28DlZK0vFw0QIWRoFb
Nrd7fVnU+ANykUC8TsTwjlqKyjPBnwore/9WCDjyYBhN4GNLY2bAKot6IdoGIohpeCA6UHQ2u55a
UsnN8GB7PlUyyqOlTKe1SaVxyypKx1uDxRqso/XeCW3aBYVv75Kl4MqvDBjigjCcJCHn7LfmnVKZ
4JiPcaSllPKUfsbFNBUjMNo7Y3Ioo6S77/Ar1LzsazmtMqJCLcRRW8XgtAcK8m1FHqhZutt73eq/
L9sNhdH/963vUuXWXSdwfULO3SVr6V9SNUxWwS4BgPm5c9iwKdid73fuJuv7YU1yT3y+N+DV2p2K
/0Ew3L+1nf5B4QSRezDNu4EO5nUIhk2O7Oyl17uXcva0Ayh14qMWHa/0B8ojQ5x+OMLZyLQv38ba
uN63q1b104if1eIlHgZrHWB+Owf4CM7YcjLMqBgx4L6EL4UJjKKuSQAZReAcvEye0nHC/RTp1UQi
m/bajTxElmN9xk4drWbU368WUSY7T0uLTYGeiHEJWEEtyuCg9hPcytMm8oIfw4yew8r7+WXUjWRT
CWa4odjgTm3eNY/u0VB42TWWtvU+V8e4abxbnvTicTKhICy77rxJ03XW+3w+ffmUjZ6+c+jLbYZl
+UkKtH+z5qtoxj1oHMR8aK6DaztPQN1KgnGD5qrwTm3efGqDhIK+5DPUzCq7AFzFhiZ+s3ZxTl9l
1KE+6X0BySaR5ylhI6x0PzgPa4+eXK6zkCLQfBH94WGNL0oI5csoe/DkF2+0xO0u2UBe2F0zCkAP
45ScVePaR4T9XDj9sYM4/mNqREE3frSf87za3rU1//32s3zT/sd2x7ctuj243U0rMHzd/8f9J7px
6qTUoqNwUSsbEGxfyzDwd7KF0ajnVvCaeCI4IkdDW7O8S0l/ukZF+Kne9AzffWpkdv9O9QWAt1fz
FBc7x5DhRl2aqxrogWtRdeMv9ILSWrm2CE7qTeAPwwY6v7lX7/7919W7XW0ER7vHAyp9Jz/MgwzW
cZ0Nz7l3mEajfFEvLcLCTQ8EZadOUdaKhzSqD7keV/evMKWfkTjm/fkuqibzJWvDr3//jqHPc6RG
8J5Ds6tevAiXessGaKW+ZKRijK2lvHnSfUlMIh5UbcjWCnKcdER4lFDoNsnafjHc2d3AGbO3faFB
8EwD7zzEpXkgDtY7s0df8rUL/6y3lkHVOj26nUG/xLCC/BFUhLuPJfn1qoBMeqMG1sSvIUnrOJMa
3SRkULHa2OyvPLR7R9W/a4zgqe9TeZSuHK8BP9vKTVICn5ZTyGrrXlTaV3v4dLxw+KRYY20ikLlA
4drpVDXeWxNG4vwvMnlTYO16iGzicUx80ysF7osp6jRuaWwKdzbeQcezpAK6p1vpRvbV9D2hX7/O
yaJZVWFssYzHq8ZTzRarLUmAo/dLvbYOyLxfiphFJygWEzRzmQJzWxQR3pY8OEmm7296L0tKM2EG
wqQPaHV6eHERLGx7Ihe8JPX3iPcg/Iaxu7E98Va6AzlpOiCcqAz/9Ujrh/+49i9fB+JfCpSCU1eW
XxII2tFQdsDuF8Kw6yZn4YpsQ3lt+ppHNNTo1g0EeDrBTUBcIeZbr0AqjsRY45Y1VjTiuJUrUjhG
bI4rnUjxp3mI+ysom2atvKRmjaqYGtxXIL/FRo26Xe4fNZ3EgXU5Ncd7tCBCRlbPTrGuDae5VBbD
oBW9qIgNXYs+U5iH7BqTnUxN4+4vUp4j6ghf+XzDs7Ic2fN6Qpt0FD6FPrWbHaJJo8XZdNwPhASU
Y60dy5oFbzq1PytM5OYDEAxnkR+EWzAKzsPfo6jGD9w1en9SyUGO1DIWnJN1akjaDRcoEyUL/QJy
N98Bwa5hpfzvNS8WO1Hon6IX1p5MmOADdE7vkN9XpEFw/GuISSOvo49H592vpnObTNNZHf190WlA
HzW/u3/F3+vumgcEclEbA/QUjliwUPFVvQSdp2/IiIw2Plk2ty6oN46okU+xKHuK+1jfRARs7tux
rN9prGnlO+uG+qGrqh9Z4VbvgUxjQmb1cdNMxL+SOeZzU+Mdcxqk8WM6NR++x4q9ssfwNAu/e89M
kiOW63VFpXkkKVnFe+jhO0RH8apO8vEdSHJ+o/r2qOJRUg15b5UUxfrvY2j10Xy/lrHzPWioZmAz
IpsYMGytrKERe/WEk3P10auo4BTVxQpBQLYnwiN/84LkaTbq/ANgJHW5wNk5LY/jHbFF65Y46c6/
tfO4+kviqqcKQkoQgY/pcQJrYV3uZER1537Pg7vv2VjQHNZKF2nLlHzPJvg6U5jC77aT6FzEqCZN
ND/3ezkFYN/0jTwrUz9tuk0fNNMrCk7xaIThOy1aeXO4tkEIv1f2bVLugTqnxKj36mM0KR6UdLVH
gYgz01gagDPGUg41VWtf4yqYn1VhnbQE/icoN3hs9KNYCr5VjPpWPQbqCQB4/57JelM5ObpLJ2ai
QEV58/rGPYlFmuzY2q6rUIyXhah3JZKSTQbe+f5fmdi6al17Ur4SDa/HBi9WsHGMoDzgCQfuSDlt
p+qEkV3LjZ813pGOxT77H67ObCluLt22T6QIaam/lZR9JiStgRsFBqxmqe+lpz9DSZ1dO3ZFhQPw
bxsyJa2vmXNMqFH/1g/ixPr9AGTN7we33yJjNBAaNKbxyxgwvP7XSy17aR+yoRJe2OSMVwYrpSi2
kYO3PSWfLoZoa5JhyfZUjhj9QeOlOckqTewg7KFZ6prkWDM17GrLuXMTGxcsUrXjPMWRh2+OFrPs
to0eZd5ir6SuW4wTUO3j7wVlJOX1psQuXAKLMgprv5ka88kyRcTyf9/UiuUX+jQefvF/ZWQ5h2mA
aqPmft2YV83O5X+ej4PGAFirFYyv3N+eRmrbIW3S5InDsj2DBXt3NcEtdvtdUyVZTc8to/6rGBpl
3pr0azWZsx8MJMj/5QWEPWviMYVdCg/pk/WVe/+LAhRSnCw0SL+f/c/X3ZG+E9M6g4JG0B/yiqn4
cGEh583u9imStJTWPTPvkFlZGzcusl2/bNoeC7OMJuMO4jfCwNunZclxXkgruP1u7iykcsD5QtYg
d7efbRJFdp2WeBNO0UJCT2ccBtG3nmVG5Y/dbupVhzkuBAnXmtW+FIX+lqWNfkhIP7ldkZaxZIeB
ZZB3QwBbdzqg44fbx0VXGmykUSkyaoUHjICw2ZSNovl5tRzVvv82iiw+3OanlsuZwp4jPKVMNNWZ
bXW0/p81T8LykW9vQn+FwkqfVlNyPSHKh4hugnPb3HRn+N66Xb2i0uMBqm06OPe3/+L2pZuOhTC5
//wBK+mXcztq1vBYdNBTWPkrnhnWzR2RqgsSwOUXGAYGyIA3jyTs9gysczU+0nHBH1DE8pyXKkWX
rC6Ni7NyK3Sh7m+lQy305hKF14EtYYAdBOS1FJZ9IGCmImcIcVVWIlfISFExnIodn5352dSWPIdr
9jHAvF+6lGZ3iYlQqjI9gh8RuU9SVoc8rqetcBrzDFLEA+usfJhShkHNrOZYV7WCRebmPyDg7E9b
NgdDG+uHG91q/UyfMuD9em0eGrNML5YDktDswORX1Pub/6CLXa3ZGlhLqyK1NsMal+nEk/XEeBrp
FcpNIkWBCFmKfY20YjxAutnIrs4YoanunzpBlm5n9rdd5lDVXffODpt/GDLrLfup5tCXAMgmJ3rt
eOf+EuPOhKdq+us06X2At7PadWC+eCHiuxs0/GZV6Qpg4NVCLkpltofbXz9Cq4/sVP1bl/Ea1lvL
62C7f2KoDbsETbc/rlnKMsUYW7TGiCortuHPlxz1iSE9C1HAtxplfktmJ+D2wTjCU2o/w37GsbLU
4oltOWp61GqeWWH8uD3ytNuKQk0rGYwT2EdHIXsnTgzr0yaCwF7dIrevsyKJj0Wc2BzMaHYN2ToH
182tB5QBPU6+lrJuer79aP+14iT0fINSa6fYCFnLyEU5J5kAQ62mGBWcOqR6BoEyNfPVcEeSeuAX
gi/uYvdoTvVLgWuLgTJhtEep5IKtQEz2cTvpgdlp6aPT/n9GrLEA9ECfHcu0vFeLNV6DI1uopHkY
2O8hKK1FuZFoB/02XcHZ+gT4fvWnJZ3NQIrT3XMSGtQ1KPp38dYxFytnuzsqk8ZDRIHuoXTm0xoU
FtS6THc3YG08V8oprsQ+bDqWHNj4lBTRQqYoHxhfFb8lO42jNrkuNcikqXCjEzdbd4gq9T8f0bQX
PLatcoe1/e/tsi7cLLurw8lD8wPoNHElei0iIxEz5N4vvLSiq7ikURc9Me8KzKRSMJ/w9kWyLcg9
AOL0fz4ihA1lnhbubionK1xdUL9OiMhFl1kJjSU14v6mD0mhgOKKCuf1dsGpAkJHP+bKVorBfYGQ
FZQCLHSUjP/WD0ojnv5Fks6e/x0Yejab2pw1JqgEgd9+nl6P7hxB+p8W9/3B6NvuEWdGhYIlbK9g
i9gasPJ36SvKicmcOn11ml+tdJtkBm4dIvy6isbMeBo4M0lkwnkRQnttGyp75r4IYmyktsGgasuD
VfTPt4UXR2uMtmlkshoZrFwABjgH4dSejgh90ZL5Lkm7//yCaI1guroDKkmE9+3r0f/8Jip7eA/a
J9Ki3a2CNSq9OxvtwEI/qu9uHAm9m+jBhT4+9hIWZ2M10VGuV2TfznKHm6/3b4VAtziXKOV7itag
vdvw6fYLqY0S4UFPrLpsP81C1V/Qy5R3s+g/aZIkVEOPVXd3rNcLtMDXCntVfA1uUXjo75zL0tgw
jRF2As3gIYHBF85xYzM5WVptiwvHeKGb+I1xpytUD3UF2lfvv26q0tsvcaMyZcwIs9Xa4oofs/N+
83mMRlGJCKfZDrNyvBeZJU5KbHLfwkvye9a3fkXq7tY2HHM/hHp8bjJ8Rq5Q2oOK/vOWJXH7MfMK
3fZYzPPWUhWiwkUPj09t1BMb6Xwj8vn1l2ke8ejTmqduVcWavdBADLGGIshu3qpV2m968QTIsb0b
80q79oSgPqBgudyu1ryuiXtLW2UzGQ2wODMhn27Wv5kFsw5mIRGwNqpY/rxN2ihOtSmBy0Wh+pBm
1v9SbupoAV9CNVSC39cgjIZjT40W3B4Ot18q5vEKaIcdcdYITX89wPI1J1zyrGrkn5MqZTAopuAd
8GXjswvRQ1b6WeSG7ePOZB3GTLqGLbyfCtIAiDcnfWa07g351+0JiMNNDNnMfYQ5UD4yUdyzUNp0
RfmUaO65K+eHya4QqLBZ9MHnPU52Q1pU6QZNXp9wtXNpRP1h1Nast8GaN/rImdRP7MlG/LiuElSJ
wiqcRCX2ml7Whb3X9Lq7RfEbmLqsvdQVFvkV7pYQIELiiXrzRcftbYT9U9cwbJ90PHtzd78IF48F
RtqtGrcPqRT7GeXoVrhS+F0/YzcYyIienAl9W9ifJ8m/6+Ry6zrLkzprgRbXbG2WaNX1kdA69qYv
O+UPRuEHiV8zGCbYRtZYWR7y+e/SJLOin/ugjl0YPRLkdoPZPUp0ZjAzjtaio3WKZ2TCnbNz8+4M
QAxAeGUfR0OfDmZjEXGDA68p9MxXXZ1zY8y9rkTyFNczW120WR4383NOAiC3KqGLPbsj+dGLj5Lt
dZXKrSgmvzLs89Jjt6lRLHqRQ4SpZgiukRCYjGZ/TBZArlz9s75eKnc9ufIuUSHqTN/FtMWkMKO0
oUgiE2Y82CF/1IAlbDbZxVCBPGfm/Awtrtq4ZbMePF+1Bu9eJ5nCKr4sYqeNxckomwGATUxCYQAe
Y5F8OI11R9SMl3IFaGN+NnUlP6ZSwUi0jJ+MzTy4iabX5gQBzSYW2WwWEydVVB2T2b4yDfgau+JP
mdjXujUXz+Go0rVMbKRoyCW0h5HcN/XqNsqReEjlUg3zIWJIQvHMDmjBHA+xkWjlxT6qVf5jVtzq
o05eoWX8xRT8lLBjD7ReW/XUz8qSI4F31m9Kt7bEqQgvmgoFB1fyVJC0OPOgh8EWeaxZa17oOsir
8pqaAt0542UUu+kC4nhKgTBQaBaTC+83nDuPHBKNhY8W+orTPGVySu56HmltQt8ESoCFMeCaXmF/
EieXlfsWYrDwRs14KYZG951Gt8mPw2aXlCtOmu4Cb1/8biqGcYYqgH7Z9vDe5rypWClNLfmCRbZv
ZD6dwirJN5kWQ09onxzRom7EZLHhcfynGZf3PB8BIDbMB0Jd2RiJdIDctw0gJY7yRO0/9IwVYMyI
YEgg/GDCutdMCoGuSx4L/C4XB8JdSDK8OjuzbyU1ejQcDoXxFQ5M2pcEfMTYJDCstbcpMc7gX36o
ZIZdY0cPBrE4ngFDzhd6/NVWNas0R4e0XOZLMFZtf2QtfVKdudrYTXfs4d4GAktovGRok23FRfJ+
ZpvLSz4rP1oNdYUa6Gp2OMUSq79zXCZ84LAeatUm03FIay8bl29krd9dzVsN7wlkVLscolp8KlC4
o2nsrrMFvzwPY3Vb9uWxU+UrD+Z7ABSzbyeMOnJUrSz2fTKMP9y8bQ9pBjUyA+nItQxTp5MFHhd0
ZeGMMGCk1FKRm6VML4KoQ8gam7u0au5tO3tQNPGuWEtIO5i89iQJBSUJ1x6UCHuLCpyd+ay/2LhS
TjJJd1bvUHK1ShPEELZIwHiJkkXuJysoS4FQgQT33dJUrwWI6VaJhB8p0XcejymNLHJ7ZCa5wezI
uBC8om5DUbzNVkmet5KiLsx/Bh3nWix7tD0IgBC9kFLQyrMevXWhvVkUZ/CXGsFdOWBZdRk02T3d
FSLvU1kYHIYTAlETGbVjo41Ti+TeBQ6eaXUbNIq8qx2ufvk8Gtry4jhYYuofHSj5TiOoKZAxoTZ9
CXSJkNxgaa9xbH7yyqImKV+XBQaTafm2MRLnhQ0TBsATsSxPvJf90YpDA2kSy1lryD87TfA6sbPv
mK1n8cPIP9BP2gP7GO0hTLKDqofzpu3i96IijGdS9XeDRZUPueSti9ivV5jh8Tgy7mslyV3moF7q
Bqcm0hvMR4tAINJjAwJviUWCcJDCYYqgQHMkKAA07Kw6xi5JzP2ispAqne2sLax6SXj0QmshCbyP
PMsdn6RxaUZUpCBSXvUKC2ZOpRTAZcBsNCtb1Urkto77gc1kn9zLIj6hpkSfAX7EwDqwX1iVG6HY
zBE7y0xpbS/XJy6/5t+Syge8BQ+Ikggt6TyJzDtAfXux2v4Bg9A+1Wbmo6X1Fpr2wAj2U8NSu6nG
vgziLmFTAwe9GJVnkYo3tYozFMtYYghtRf6B6iMN7WdtgYJO+ldKQTAe+4FqfKYJH8CTnm1eN0/v
x/eY9Cgy5ggAI9YcHSCDqDKsnlB9h84stgmzQ6+SIBhcQsusMfuZRPRYqCuztgYBmKkDMZ0tEOja
WtBp6/WjHIdNL60rC/GIBxDvlkSW2Wlq4HRldmlz1iNmSxJjW4lgmGPhAYb/ssxlhUReRxX0OTuy
154o1eMdI9WvstCvoc1Gq+L9Y1X9Wega145RbdoZMpQSvSZjuxPzHDO94BuzFmAF4KmsS2q+R0I9
NXWfbbBRUdoKh2OhPiM3ZTti+2lBLzeaKofgVG3VrrhTtRrsjZj3vJY8X7mJ3DY9O2hu4UhIRHt1
FAe26bwX8DSDfOXhC915tmT4YKsryaNkGaTTCIKwIfIkusqePZgk/Vs2DMhCJws3A82at5aanCd7
yicyxpPmgXsQs1SPMJn65Z/dJk99EhY+Pk/UFgu6CDfRJj8upyvqcCAU5ZZcc+1oTQj7q8Y82VmM
JQl92KaJKu7TfpyRlmVBhhEXQoWreK6BNj0VyyWv8ve8R1VvMmUCF/5gdudGe4/CvAlGQZG4rvyT
btzI4TKKkYrHoZNPU5SfSgM0oNdKFsqS+mN800d29yYc0ouc2is0SidwRf/K8GoIlgkqBYEp6JFa
bPauoLSPBnRlc+PoATP3o7SHmbVchGTNGt1NJaTE206kDS5fLJwEXjthMfgqnAXPrXKgFgsLy7oo
t2PYxYGocgPQwchJoGV/O0ZybDng9VpK+RHxAmtK9WwkSsWz3USYsJY4YZjvVMOkldRjfSNjknYW
19m0g/6WtPaXkXPp6+gcn7GxtLO1sUmY58mF6E0gXm4r/V+So5MAhsEJx0QSzHEYQH4+ZkwqqcWZ
y5sd73zJS1jrOBtHPXxQ0/5UcgZz+bTjAcuOJADVKJL2MIzVlui9kqK57e4ncgjJFaM7Msy32FDQ
swDVJzolYTU1z7Afltepbs+AL1eDJnf7IKyPwYmOClN3aHvJD20NoUdLBbnK5ZVze+OpzMxnN54K
3/g7QUzwybVPA9S1VyfvMOS12LTY5126suBk7rIgwS7ht4uOu2jAaNRE0GbGtv8zUI1nAj0XMdLE
CTo/BedhViQpaaZmEUxGTW/S5ZRHMTRsRTBFkVPJgvJATCxcB/ZNktaLwG4nZVhfB13PQatVouOx
W9S+mlMSZ/ZzY5CSjcWcDAciqLkx21RPMNBgYp7q+AqsKv+Diq5I7ZceWzlTuNLcl8NlvVsGfrxu
AF7fqn6lRC9RXr6lM9RS3tZUdPx9IbSi2MHPOla+i62c3JT4qjv6H8MUlAsLGzl1MGeyPuo72gdC
7WEGJCX90ozx3jFOEke9k7KhEln7zQDDOfX6t6mUpWdDnAiYrJ0oqFb9VHEXQXL1Ij2npEG5tK1w
M46FdkdTjBtNbbXdyMpr1GFfOr1cfJfFT9DYPOIjbx7tE+mPLV90lbtoir8tN78gs2crl6gPClqy
rlGqi5L320WdRyTuvAls4P/2Npy8fOYqDedvoy4OKC5Z+WLsMXGX6sgN2es9FdkjR8HslZSFrp6U
x4FlurpaDaD/PqFfP0UDaNnGhos5u+NrxuyiLLe9te8r7W8Y4chTGKoToWHYF3wSol1EAIwbPBAZ
ho2lXnvwJFNL4dBtzMR+sRBi+SDNAoQj7k7gfvSEaZJHMHA1rjey6ozf85jvcSe7+7GDR28l4mz3
bC1xdfpYLgFrPczmzp5k9kGc1NGGluNJap6N4eLJGqO7uqzV69CwJzcLzINy3jQWQr4IgetB0qE/
WmW0QWHpyYXGaik4bdpB0Twx29SwRffVhXpQYU45jfR8M3hHbOL82wvrDFDFf+pIecJQaMGqZG04
j03uW0h+VjsWQQhOd+pj5c/MdtOTOmM/XW0wUtpx4uXQotdhkn3U2zLfWkn8bo2MoCxXXN2oc3wC
l6pNpx1z2yi9vCqIRI7CF9fA8Fx0b0oLb7aqyl1uJi9hViv+QNwaFNXow6qcR4QERCdV7RRMVV5t
sWidO5V5GT6qS0UUC0UJhW9c2OnWLdh8diHP/xGst0ISGgT+u7yKuEbVvZzTcNPpI8ycWB+9ytE7
NhYxqCgyB7YypA3Pi36vAhahW6zDjUvJVTBl5X3UEclJs/e10BWenHTaUh5eGCIoVrv6jZSx2kvs
kb0w66z9UEzXMglxu87D9GbX3zxIOWRzHlgtnZntTEQiWM54Hi3gfdFALmsds8sdEKKPU8Pj3BmB
oHdX0xQYshb7XWPZTXzQhoinq4wVKMXad7MM7NXdjiDBiLQrMERemOYY7bv+cS5SfMsWx2ePnElD
nZ9oyXRR41dnIs5g0SsWw04fGHnXH028kl44AMialuWEkbR97Sq5IxmnTWTuu7gjNoTFoHCkreWk
ore03adaK6cDpkGMsLnzNcmxZ3UTdw/QsYFjK+9ThJTBMEqK3C465JW60S4ymQdIrQmxKg066Jar
LqPX8GSMEGI9x/M5fLeT9aJVkYurSJxyMngx0IBB43mxcAwGmNzTXUbWa9vjDyI/CfW5Ih9W+4du
yq2ZQ7UkhTvk76CysJTB01u9DlAr9t4Q9e6BGQyIUkP7p+Xmser7z6mPWJvS9qLFrxeE3dpWbQrL
T6OY1wSp/8Fg2u05cYp7hgO9cZt/xRx+aaFNqaoZV/Jt0Zim1XmsiSGRQ21vXBdXEDtpY0f+3iZq
EXtXEZ6M3m3/aeaJBtM5xGH3J8nSx0aJ2w0EL4KQ6sCKJ3FN6lp4WmkCscybLwlMGV8D8VoKhAa9
7tIth+3flmXa0JTExoHwREGoMy7+V7SjHVDGRzga6y9XaBs7th6inpNobYPNxog2Vq/9yRPmcWYE
2rDPzLM1qy/LaHspAHwrsiWlYUgJnCvPTda/TEkJh1DMb6JuuSXM9s5WSpSYYFCY0y4P2IpOg0lZ
V5nyX8WQ9WTZrBBcEwJQo+KfCxO0PkB8iO1zIV+xyUDCoNwJLZs8x5o/ZjHmuxIXoS2IF0PesyXN
Aq+hpW4UIIc75LinaaoeMiUmXmBUn4cJG6zDle6ZypSxfmVdGK3K/8T8UcbimPWviZu6gTPJ0O8Q
6zuKHqI/toog1Wmh0a3weozq09DW+tauptQTKTLckdhj9dmczHq7mEce95IhFFE1cphAaLicwApr
+5bD1uy20ZpiBlsQy8i/KaUwzUfsWP3sSBbpVKwybtxtSmVd99NPibLeJ7WxOLYxfks9tpvDyr/3
1mk3qCuKSPRGBkj5jAqlXH3eEZFLgzs/ytSkUFgwZCypwdSQ3BVFyC9Y8VSxaedrXaXvOS1QlZzD
nAlk2kdH2iB7g1Y98d0p+sxQ4PmCfCweMsuuVmIvdMd77pSG07OK/cTUnjskRGOh7CytfRERUipF
4yYCXPwSz1KnUVMfi3T5Gw9L61t5sitS/GuDmCJfrvOY0iQfd1B4/wk/U2wTaXOswDlVGIO5dJ22
an0aYPyCyq6P9giIBD8zJ49rYR4FuzQyxqUN+XKHyvQmF8Op2TiIXxmlu+5XJY2OBvyB+Q5b7Ejb
AcOY9o2VEbaga3zjFmAbMqoJiqnX6ZVIfI0jLx+ZCbCdwNfCyexhNqB9h1Wta+yntfLEKnuhHOHG
CEf9TPbodMq1GgNfVJ8NFbl6FNqlNzN+n0nKrtIUvGyxBBCNF8+YrUPemW9uvoC/iAiZc/X72mQ0
NjVpsCDOZvbm6p6Y4kc0AKdSd+71fLSYHLqflt0/tXZ9JcgiUEKWdIDzQImQOMJD2N3FGs/LoVS/
erH0CGpsbG0Vr7JSxB+TYqOdX5gKLyXKtxHPPPGmQa30+6WERZPZsbLRhuHJZqfngYfRg4xaGuWT
BbCoTXdOl76N1pzTjpiIfsP+M2375gFAtdEMrT8TK1MwqGNqIvCTOOwELGTkMFMOaP9aH3cpUzOF
KnGsq3u9oBtwGOqemb+DXm/QrzU4kBTpPiz6gq1uDAl+lPTx0v1G8xtME0ernkiPucoX+dADDLsX
MpM2SrFq0lpYPlGRvORzFeN+J4KjoegyC3xFoTstge2HMkr9Zs33SNzkWdP6A0tpRhkqARgUcszH
qOphL74MmI+PfRSRCFqbOMykVDeTDQsICGKU03Kv8qSFsxN43bKjDx6TonvBxr3TqhrJ+yBsRpCr
y7b5C4sEgmNtuZ47hZVvc4RrdmzAp8s+IJZ/qpP70mZ4H8RYSwwPVYgEqgn5CdLvWTGTE0yQfT2l
b6ZE614q2TvEqJ25WPFdBCM5IMA5Ie7Fm+KY3JKhYcw1Hoeyz7Zlmha+LuhZB/b0vkZlCswpDUTd
YbWaXWprzXjobKJ4NFM223xMPrImfK/tDgYxjUMCWNFOX2epjV4iKZbmJca40kf3Q1GTH2cTR0A7
ykylgOIeTAJLAIZI6Axj76tt8uI2XNSOSS+Zt1guGKeAGCZdMsKLqznKT77k17gaxSHRefYJUx5I
zmCe7EYxt31rbKt8igN1jim4SusHLyVpo8n4ZkK58fRIXTW1a8IMzxw0UP8IZfOwH3muqyKg7pRj
CqeYYeSPOaGNbsPmPpzm+qTJVPrQESWDsJ2SZt0WxV9P1pQ9k4AL1xePySjb3J9iuUM2Ry0h/sgm
Mz08/VbAcs+HlV3t9RrNK5YAMVtUDz0/agfjL4AY0mT6a+uCTJTOKyYAmkYNL5xdsOOXJlIiN3wD
DfNe82JhgIFhG8UvMgPXqMZG6uPUNfdNp13HZborJosDbTC1XVb/qElyKMZ6b/ad8hhCWNkVZHou
MmTchlI+ifKNnnXTkSrgPZpBUuUR8gunq5AM8R4WC7OuSgkiafJJa33y7Z6sctoTsEkQsqucOCbQ
PMwuFrrk0InoA9Qq3Zfr/FMra9+g6Sx68d1Nzl7I6JghljXmaTwCgL23GoGxKzXSrdDO8Uxt6hSY
pXQuamZkX40AiY4I2fWw7DHqyebAluyrMN6SFCKwb3X9Tx9U+F52g22GO4fEWgom61wW5RknwCdZ
82XgztmpL8J37MyRv4yRDJbCuBoa0tDYKDEuYaipWhZSDDb+xpYAw946dHqVsZXOFF4WCRXcNDo0
yUrCRhdYno62syJcYElBk0jWGUOMrGNRw4vpRH84juMJamSREUyLwRTxy+LDZMLHrpdMOcLlkcSn
lOl2b20niypdmGimLFfia+Msa5rBuJJA/+WwBkUSMjA+oZPViNryWisGDs9WDvUg25FRx2tnUDdR
aMZfzpgPQUS2JU+5FpmWMX/KuAIMyo81Vl6N34NXsHphIi+Yoe0Sdex3CD1NlJ4IjiG/klSFZo1a
/Jyk7os9YLgZedn7RjH3yI7YxGKbGMaw2FanImOi3SNKTNnRPecso/DUc83S+8IjXKHpXMV9H5bo
Vbu/qkNeMCOi977lUtHKaE9aYeSXLQ/LJZRXG70WJJyO7mig+rY3ulWRlafYOrG62oWnWrFN055e
EhIGG5SXzqJIiUDJc9Gu96TrbpJkeECHip9ozvXAmlMyaeDCoYc4Dpq2W8qyO4hCnmQ6nWYEMequ
AcvIABfbmFrKJ5Is80k+NYZq+QrHoLVgl6mi7mzVk3FYxhH/KHpsxv0MVwEaePVY45oQr3hAsGbi
6l5GeND6j5Fz4lXzfiANagvhjw1AKNBFaUC8kaQZAqI1ovvHokJ4gOvlfrZZKMH93FdMz30QImBI
bMc32yLj4phDQsEsG+qHxlhBr086BhUPFb5vabw7ekffMTCHnVoixcCUsFSZEDmKcaiPOrKvZOap
Lkpnbzj166zNP9Uf3FfhftBTmiz4BZ6o3QKpelFcIrs5Lo1qb7q1JFSLs4ZNyluiDPof5EKsLozL
gPo90rhvgZNtetdElZBNpJXaR62a3nKm8FCGVO4+58vu7syGCJHUqT+NSXwhC9mWOBK8qap2zpRb
+0yEbHAnc2PZeQ5J2toJK3zW2nkfdqoByZBNn6whiuOz6MLa8LQhPDSq+FBcWn/HOQNkWhhUjRjZ
avNF5s1yos/7mghortacN2Meu0Nr5EEq+dbpG3llMmMmiOCfSNyvlARf3hHKe5krd3rNSLUwi4+a
yBCmZyHLpKo/LP1dWT6GEmmwGm0ZgdP03E+9Sm7dPDlkf5l/lGj+19csrdYQ4GC2hrPhUs6Y1Uis
aooEM69eGjeE5lurH3XJohQ9NENSUy5YKD4VUzxZ80y9p8IiIFaPQW/7REKCReUgqJT0LA+m/sd0
CFd04he8KYQDyGjv2vMfo0Zl2Q1ckVAdKnbhRG/ErkusAuqyITVeJIKUuBFv7Bg+y6ZuGJwQgDsz
U8HW7blzX60Ny4XovherRZftjsYGDTXy1OSjLJIvEGE7SprOR8yK/7dn/j9N5RwI61pYJjyj/GEs
6F1GRY+32pyf9HIxEOOhD0sW6xQyk/LzlCVN4+yQtOe73FJ3gwUcImxYmjOqYnfPY8hgYdfphl8X
DB9dN5Mbyk2M29wURsldl1r8eC4wIFMXp6FjeCwyHsYde+uEET6DzaZaFf4QXJLl3tUxEENaOCWj
ssnBBwGyi79btsSem66P+IQXeWGUCuJc36iIc/REi08Ty45IsNlJNSzFWUXiJ5ybrhxGUBLmpyKt
z3ys6CkW401puJw0h4sG5aHNaU7BQ3JNJMSXMmjOelS/lOsOA21d5tWiTve0u9jK9GhXINcwqBuD
aXTftZkBYi7y+upMXRmU65mTVN3W1pVPEqo/XaH/K4xPXTLfFKOKbF02TxYyGQXwN+d/z1Kc0J6G
RY7Xsf7Z9VbzFLpqfagVdaOH+UCAwYncPHlAI8SYU2lMJvhOyR8LvxMSwpSxjS6NejcBj1kj8Fbp
7MD7wwthWn2LEb177lTIjonSc2uFpGlZnyF35GaWxuOSVnj813JM4EyMW+fZXv6WtfOXbbV1cUGu
QWfGmtE/WoTSbiviJDQw1FjHvVq1MD8P91kYuBZ4YK5PL80dQbuolz4NJpFjjpjXNOCdLdTwzqla
0zcoBuXSZdvULI8Mnh/qzl5jOdRXtVd+qnVTCu/G5FRmyB3mbG9QEtgBaJ9zg9K9mTudcZeBeGtq
PoSuD+fSNuqn+g6fu3lqbCv3TK21NlbHXMXsIvOaGqHuq1NcvDth8lAgOvy32uWZeZh3LJchrLU8
kLZrK8dhN/61a4dko1I7xJN+kIxWL5hzo8vNhO063Ex6nbIUgcyEnwZFIQVGKQM5O28immq0lnRq
JouNPkWZ3dwU/o2ctkVNTixi5+xRa7sAuVB5h2wUJ/cMtT+3lYJQZ0CxbdbvMWG2j32EHs9VKBl/
P1Wz7rHK0USP8Jt5AijqvqwgQrSVKs7//cgJs3dLBe12S0QoBmhjzI7uVCbKq/QUxQTxvc1Ja8V8
ySKaj1t0gG3P26lw8LyAAtzcYJPzRBwPiW/R+YaAdYT0LdNJkB+vVpSKLS2MGTTmrRAXRUHJ+Bu7
Nwl9b8ypeslRHfbVEF8KJ0mOLMwMVoOx+VSUlvkkrXuGYjr6IpsVhuy6YldX431TuRN9J9pIWxCJ
MehGc4CeXwU2mYlc8cl4T99e3s8GQrAbd/b2G8LC+yfxDFxhR6KDD5tnW5rLnTSRJyBLBjdz+3cA
5FkXhVZsM2qNfj8vyHt/XYts3sQppri7eZxnLUmea5tIrpXdxpiLH3D9kykLGyV1kn0fhiN8JiXb
2qugI1oBz1n78p/XN1Hg3pIBfmHe+HPLEMLE9vvZL0xxlamHQ/aa1EtDzWnmX0Wqg37IzY8qVl5/
/5oRoP1nri//j7DzWpLbyLboFyEi4YHX6vKmvX9BkJQI7z2+/q7M0h1KrQjqYTAA2KS6qlBpztl7
7Y2h68v3KgFzaDJFPUHRSnC7eODE+7Y4ISTczJl7ytg10XqEaWBULLUIHbZ2JklPOG7tdxPdCEZO
fDAu3tU2Gl2CQ3Kg6RYFPUeDoV4nIcJsPfyj8Sv3oZishAG9HbA6QSGX9/vUvG9n8YZR098oRq09
jCC38iLY0NU2XsyGNfBoph8F5vQ7zcrkFBwad3xzE+b5Zd7b6ZBK7Xt6Xqphopssr/OgYqepEN6D
PZw7yna3Qzs3927Qsaf342MwULuMvarcsHkxX5DA57tYGx9qwLLhZHwKrD6fizXpN0FEKmxfg+dX
iM3Qz/NNNTTFVis162mxRM5+1XirnPGjVZJ8MZH2nPrRcgprTUppkYKaBv+S21rHQugJ1H7k4gQK
aZurwr/x/eV+YSURLwn9GpOunmG62UuDQBc5diwuZpKnR6bAeJ0G3nGWjpWcLYyOd9zjra+3nTfN
7wtYezJXbGdPX3F+7xJI/Hm5aYE5UhVtgCzj+23XCQCSnbOwtNBKmywWzTSPFE/FBbFutFnmyn71
DNZU+TyfzdjyaUxDPiWqZQiS+2SuPA/NlSZr/UyFAQbuQxJa61L6yijWnITwu5ORjv4uLUr5DZ60
+9Lmm661qD9pyoVrQaOKInRBq1uIfTMjD5tCudIJiawaarRYLIIrILx4KMzBLdajP3k3aIfDWzuq
oguKl3Zt14Rc03kJ1lVVjfu0jL4psJtrONOODQfaBIn3trXqhmxS4DXySt3KZ/PPYiDXfKbetPZi
zEGw7181w8R5hZfpWDWZs9XJpH0uRUiLOXD6Z3+yGdW7MWp2NZpCul2G+YbnK9p2UdDsYnmJmh5+
8uSmuxSwCht1KMahmdwZsUjuF69sb/QaOV0k4230/4G8rmPcL7AXqhlesRA91gSSnOTwpTuADB0X
01XVNvX5+taPjT+dDOJxWynRJaCMXQot/EufAkgQefPopRlOtrTzin04tj/ViOKmiJxdn28ZHmix
ygpBYKOC83sIWy7dOPTHsR22Vzal3lt7W094x5e+ew6G1wFnxt31rZhj/smhp98DH+eITYCzxPVh
tYXdXkHTFLS8sqgUmSOanes9EhPX/Jb+rpzoeeSt39yh2TI3bllTR59YwCgbOPqHG8b4+dMU7y47
/i4Zxaq0yfv1rT+UeciJlh/wEevX1J+LDfSMjGYTTRkl3DYn+8OIm+FWfb37yPuwjRyIEjyCmyvL
yiGz96DZjCPqG6p5hcyCzB5zFtH3Lkkqnf/ahqZ+f0Vpt8UaaSIgKzXoj2M8P1BXH3NY4PF6LA0H
/yJBDFWjA3qIIudKxZuz4xwLKSLp5oOyNXWF5xwrZ7lnLEf/B45QO3QOu0KcNsvBD13EO1U8PPHc
XXOWvQobYFnCOlJPXCbQYs0B+25CU8PvfqYv38ymejKCoYXerNnYRG17o+7Htwl4uG8JxoSNlhnz
oZxp1jTZ0BxsubX3rdA8emQ80QPUBVx6MhhV8rEC9KkDkjhn1ZvjSI1B3zFrobXRAVSosZDdXf8o
vA/YB+Dnw7k6DCGh1dP4XAyT+c2jIrEuumA6j6FHRZiF0F4FwCkzU4NoF/0bQR+RHm1VoLKGSMJF
uri52iu8joxYxHXNLYlyxP7oFgWI4YcRQjat50rsEHQ5D0VTp5SR7Ox7Gfk0wof+YYx7c5VYIcgh
ZhEZ3O68YvxbJUM/vV2nBTtmGgN5llBrqdodZOrkborsO0VjV+zIdhh+WJGDI03yp6uZHQeKqt64
85G6bFrL0x8GbOq6zEBSQUhBa6IfqAv32A70nifq/SqJXsXN935y7hKmb3U1sQc8J9SKivp5gRzs
p3X8fY7Q8PeIvG8hQugX4lop5Ms/SJdkV5kQQAR9ul27ENsca1r6Kv+m+gH1NwsfKVjUAbyYpvhx
cLWLMp5qrSUOSU4zU6t9861Bo7Me8F1ouO7W1wBERE/WrdEjvYxjAgKMmWhE3YjR27Jm2y+Rceml
p8pM2ee4sdQ3zs1wwe8OY2X2nVeIVXtyts8lY8cjnsvmscqWsxoQ3SZzD2Oj5bATq2lT9/zuEfx7
2UMLbhnftScIDXu7qmb2o824d0Q9bEqJkfZBl6/spgkvnuWtRslQqjv681mfN+fG7Ipn0rAA+vHg
bk0fpFLBO3CKaQEklvdJg9F+UgzpCgZRuQAEvCLZBKs6WRO1Fr9Fad2X73N4EVNcfxD/mvK7jvUG
IAiprkJ8FDXY+JFiz61W+EflLAL+82IMjXidetuEYtVvAzv4FtUV4j/JdG5ZQN2VoAcazWy2KIuq
O7vM+rVRlNWbb7nfcqp/P+vXwrKHn7ZZPBv0ut9y9vVrYfrjpWTvfbJFbm7g8Pebq8vvungjduE+
1ER821ArlXL05TlIQP1CWBy+53azW9oIz9mcVeQwRM0P14P+Gdj02VPrDaubBdiyWmDGMFMNk9Ov
IkcTF3osJf19yAemEfUbE5HAVnmGbXlZa7VGfZvaF0qH8OhTwcAnIiMYrXR5zzPbuEktmwa6n7jW
3qn0s5pGLIrebUr4uZxT1KFIKSheX4fhIpBW4BErBFQVlkGyVpfqIGxNP8LjG/dJGU4nvLIZ3rsz
SScs8TxJ+Rt6P94uavVhCiL4qFxdaDdN78bseTTjquzSVABwKfx9BInzOTVsMJXR253TdG8WkUAH
wL1ff4ArMW3pc1f99KPGSIxqRI7OIwAmdi9htJla7+466poZKSp2uSS3IWmwa4dt1VvdRW9pZwV/
Nnin7AnNPTQEm9pyXfExlv7BavLsFc7sjsGXdaW87/oe9D98NHR5QKUOCV29kPKbGlnV2tIhihoU
TbPE5beZ0fLGMoL4nsAc/aDbLEPKIPNu5l4q8Ba7D3dmNZ8cdpTPRAqBxxGlOMBFlvkazs/edFjF
OyUN0WAuxpMC+TaDZh+9JaB3J7m+XmXhVZj7EVMuNS0qh4PAcK3IiX5uFevfY1h8CVn5OwTIs1wb
trrrCBOrODbwf0KAGjIitL6q88OV9QMLsKU8Hsd3IW79bfG/M4/S6/VexxeJINLmhai8lR8mwYuI
ooIoBkzdfmTnD9dAyDJHlyUTBRZ2UhtrmQAdO6nbXG+iltQPMzWXWHjTvTbU94Ku5Onqc+wR426E
VVtr6k/9SlRhsbzq4z08bh9Mszxk6cKCF71WTQqEup/Os3lxIv/T47/85JZ6urUGgQO7DMpT45je
NtGL/BGT92OZxq+W7Qcv3uzmN+qMLkRxM+aQVjokl+Qj7FViizrELSrNsCGFQV0agSAAxso3ZUDH
QqXKRMIML+rMiPTXGtvnZRD9W0rg3u0gs6poKr2NKLLRLQPWyNkn/xU4Q1ZfbdndQzP6+XM30gRz
2rcSUwmMyBaTsDwEWWzdOp7gFbvpc98b71celIsnGa0KDuwrg7pZsmD/+8fDdr88HiSZorQweDAE
rmA0u/98PPI8CwjlE5AgPGTeaZPj2pHMozDuH1uL0vQV/b5M7qUTxEQjT6kP+mQsj46P6capkOcW
iXawjSWEvANp+dYdQ4zTcUfpPaTXh3T5EXk+NHltP7rtgM+HQzNlL25VJrfqKg+PyTCwMaQOfheZ
7k9GVvexmJ3nwmntYxEO2BplwR6AyLHwMAB+OaM0IA7w5AY82Q3SZulpkx6dle4UJiKd/FZ94wFx
xrijyOdTqykHkeQedR/VMAASTnEX2EN7/P07bDr/fosZZVAEsnTyXCEM/Z9vcVOLqqJA4e4wMYe3
wK/QQ8Wh96pouENW2et6SL2bphcQEsiioBy96slAoBFh9DqVuKk66KYmA/3y5C6EDz+9EPGm7VtX
88AxQjIg+uG9sSjxFGO0jXwUoopPYdEE2c0jXTH4ZqgBcEJJDAUbJXtvWCGMBnqKW7MQtITBQLtE
gdR7Q5ACqFYrYSt1yWiYcPNW5rZCyM37xjs7Ga6xNcJK3/RiLjfDPJXrTGYEJ/Kgzn4dWo9N4mAh
eRidkYJjyLbOUFNMIWebv53mZL0kPRCvqRmqB2y86Sa0xSboPAz67myxt8ej3fbprZeW5ftUueEG
VI5/Bg9PC7uMExKNcJW1/ZBT3yNB2SqCP6HU2I8JVYtjTAF9kwKJW4GlwbA2t4SqDlOwsA/DtFTH
ZJurS5BiMO50uN2lF9b72oRy3pO4dZP2vb9RIRGBXaXnK8WiYEDZBUSq3AVO9nglgbTOfFf5xWOI
Thw6ALXiOfcpFjsGVNEy8z+CmLoOKwxMQVZ/0euc/SKa4AtEY/8+LmY0GHS1PwGJMDQl3e7LH+Yy
dubX3xop4jnU/R+yqXmtCju4xcCVnJA7NbRLE2NfpoN7+vsZkttlkV7w62vIlkrnOwtbmF8HKnM8
oExpjJIFkhba1l7vM342GRyJLgjTnYFx/2B1bfi0NMnrX7t2UT/Rj5s/qzH5xvavfIwH3zqrwNSG
VL+76weJ6oFeRjRPIIizFgKNN11Kp213IR6B61kpskOEDpb9TbuzwwQmjRG0O1OeTfJea5Jjz2Zs
qx5HQCrGapnq6UTGEI+MIowjLyDDoiL7khjdEFOxO9VFtG5F6J80y0X62sto2cSzxz1JIHdWaD/P
wyIe80AkW5gjBVGYJrJnus3rIK/cHdgLf3cm1Wz8rL3a2JjglH+tqBLX+az6jhxSP6bKVoBxKpdX
Bbeg+IisybPvcrw4D8zTe1WdLP9xlTh1/9CkLkwvggzCMXyxXK89xYEnbjpFWB/EeKN9In8p9nkx
sHBKZvjO6nqWDrMxz5/gC27BBFs/aWRvozFCrOIlJTY98oyQOhJhUI/LIUVCuLl+aCgGxU0vP/hW
HhrW6NuikegqeVky4kh1BTClbnkZbCt5ilCsnKPoZw8Z8VYNJygO5u2VYSOiYe03E3pHkS6fQRLt
ahxarybZqgd1vzPQPPdCG7eqkiV8nGbEPN+qq7D3qA37KEsLvhpUCr3kUoxoMtSO0MYZdimxncmS
bTIH/tYBLbK6RsGx3CfZpJ9uegwRuDPd9MlYls0Swsq9rod5gqbj3NEZnbUsPKrcBAn6Rdow7K/1
BiNHiYD4/kkgLFwvuZds1RsHBOV5uhYDhhL/Vtig6RBtfdGoJgZzWdyV3QSmvm7FVu1j1WHSNWy/
Xb5tHWc+twMuY/U0qHpVZ8UUub3+zpaZnDXhG/AiQ28zNIa1GoO+goI0QmWQ5T4cOZTOtP6ungCT
D6Mfwi+omxt/NkisEb2F1wbChvKyqyIi+2d8wNLCwXj5MpT2p2nk7h9dpjEZjMFHH3xMqsAS8YYf
1FxpZyRam7iQD57HiCNiE8/XMpDlTRPvJawRRCV428659/TLzy+QEa1ja7DXbVLpd+zS1K+kfgd1
SPXsP1j0zlcWvUdbgLlUd23BykVXzMu/MS31oXUrNKDF0QnGEuCxHT9PFi4Es2vvDTVIXQe0ctLd
01+ILmBdGdlfh8BFf5qF9eZKweiz3qaEzvAwq5JoHlUz2X70klvIazolqrNyvwPN5keidNhOOZgT
o6unHcof/TA0ZCEYsvyoLjt5GZFacCM0G4+ibGxHcPof1Vmo5/GjSkTQ9ei+qkLmDPmt9NCH3QuJ
8PEIUr8+Zk0/gDGOUXyys4MI5JT8d1LbP1fTXN1kS/sHdlr/KXMh5ud1jjFkRNAUuuyUOsuIbqOy
n6gEUZ0mJ1bj5c3jf7Ds/7Wt8H3DZz/hEZLluML3vixq0hkQP2lRwYnV+sNcAN4SXtUdFM5OdxfQ
A3r3EuSadSkjQU1RYu4mylzILOfukJeFizxfzuuAzg5wU5d9OycVIIF8wUxurBrNqt7dZlr2hA/M
KxSuiIlje+Kb78ZbnS0kSRxRgouDe2FOZFbqYWlw3falMFn0tEX+5AW5T5VE7BU+Sfcy57SA+MA9
lxqP1yVAmpfdSSFUosVg1EKPJvEZxM5mpLR7PyNjZGqQsQFNssjAcSK/C8wL90PsJLf2TNhgnkb3
6pY6WPC9Nq5N1uKve+pHMpAsyFXKs7ovKrEyR7+/qHgVPXWnzzT1yI2UGSsqbYVyGt9DpAwdpYsf
GObPaZkXb6IlnavDKiXoQFz399dNviyLJEb+7nsT32lozweuPlPTAlAXu38OLdl3OMaMYTelwltV
2Ls2dt1oFy2u/2PJa3hfl7w+z4bQbVO3kfHpuvcl6GBAsZk2c4rKMoBqpiAlSR78tO1SqmQRRBaF
ThaX37y5td2f6U/7bB5r6w0E2drK4F5jtZCGcpFJ00X7NFJEJIMAFLszNE+WHfx1/9dP/DpLy59Y
R8hXV0Uik/pdmYpzJ3HCZH+PD83/zqwFvby6F9oVdK9kOU4VqTVLN5pHRG45Au6OPGFrqXZor/SL
5zoVZnPObGqKMgTeyR6KOg4+jKw7dSCL/0yy9shCIf9cZottfSJWRmBWpykKTkDO4MJd50wTQ8O1
ABumNrY8WbEAPb22xz59yzuqvIFD4Pc1uLcUPvBb8Ak7NuLknZHcRV3CM5gOU8jaQjsFbfCoGToK
yU6ualKzqk9QLLdjVUybFgX9Rz+nm9EuAa0g1byB5dPuLEo8G7VeXVKr3cFVJPKg97XuAKkn2jRN
+tSrMKo5R3+ezm/aWE2IoL3lwYjr9zD3q49ySvtNOIzavoRWttavfeqFqKE817cZyi0wRob5koV4
whM56JFhjtqkPWKWch+NxQoeypkOAkWUN8ejFXNdp0Gezq5cyV8VsjIuzcfSgMMzBs49b0CDYaP8
66xsdT6yFOGqJcFGSSQ71/jx2tE4TxUGcKPRh3VVl92jOsST/S1lfDllTtcTcC2wKKEOR3DeF/eF
Bwvedjr4Nj0vGVMkvRG5IOoo0OGGJUdZy8nhiKWiUzdZ0fmtBjSdfcjNomX1JpBUpoVXj0lhstH3
O8UxmoCkGTITXFas6TGK8eBX6KXSeGqQLDjJsUiBhqvUE5Rh+iasKu9GweZbDBibuoshY+X6BzQh
sXWNRFt1Zg/ih4SIB5CUa8PrCbnVkxvFyPYqvboIDUnPWOPni4T9LWv1F7UIcSZWWWbXG/S7tOoj
FtawpRSUrLUhnZ++nBWIqE19Emfe//tBho+hPwRpaBRgDSiMJJZD+qYek6YgwZipN4Nj9yDAopEF
4Uxy4byHrf5qmsFjipWAjX/W7PhXWQhHvJlT+KAXy0cR9dFJRQEWNqSTGS7+fqH8Tj5EcBjmsb3E
0tbs4nWTQ2JluK92AgTummdVjIO2R7Kn+kyELuf4HWnnAM49hXFxIUK0fentHPPDnP/wG4jDBgl8
8tcvnY7yqfzNa+byrTETAKTCYdUBmxBSWXlwWLSmjna+vipF8VaH0oiXnelWfzps8dZKyzgvCEpW
QuvKy/UU4RnNO6aAyAXnFxlIVg6Ze2/7bNDwZrUoptl8mqVxMdKIZgizjsqpcZIHraYpotpjEevV
fVjy6+E6vE9y/HO/r1VYX8OyPNtjKBEWekvLcv5FbO7xjuSxQ/ivPVjOrZHkdIoRkJm5Gd1bvdEa
d5YuKU+KSBubMXG1UvQeAf7R7F6sKw0LS8YKFQtxiGClrhJvxVaQBmkeThJ+33P3ug+0J4QEvV7/
0O2k2tuS2hsaGmZgGwSTJK43tKuP8+w/w+/0sSpLvYmNhXszVs9tmiyPims9uSSCiz6a94nMZy6A
tqejm2+nzGw3qWSsVlMIRZJp5BjLS33MHt129O4dBP9Pv38DCXH7Uk/zHEOHtg78Roe7rltf1kUN
fc1ct3znoFELvhFJWeeQgCrkrVBC4PWgam98OzrbMtE8pmmzxeKEaN+H/JhBSsI2dWHbOt6HWfam
gJGmnkz71inBIYQZ5ixTtBu3XZi9E+FDY0efQI8m+L5AC0cqav0sxSMdBJuKVramqjuip5YhYPIg
xAgdsO5eQxMrvzv54w+kN1EagL5DPbHyaDffTKDo2BU0VGHJBWkSEoDM/+dehj54+3yUZrsKZk64
3CoUVSioBcZVEd6hKDCZCtDmxgN5dCQtII+Qj3MiD1qCwdMiiSuZ/ey9HEtIo8hprmeVZ1MU7ZZ7
HXHgdgk7miVpnN0RuEVuln8XJHF4Z6aTdWcZxaGzOopFywuskO6hw6324IXl6+xMoAXKWl+RUA01
oHV9cEeIdnd9QwnTATV2KZuWMlCgp8trmzcVPok8OOMGP+N9ax4YvZaVaVnxeQ6dc1AO0VPTG9ad
m7Mv0oKTcNivSXGR36X+7TLMr+oKjQL7i7Fdp0Xbvy5le4p6N/o+aQ6Cuoo8xnjoKVgvJDdL7YyD
xfdMZUrGKclru6uf/dlDngmPtL7VyjnfAn+r73j855o4a0FrdFOnTf0R+e333tKjB0do8X0IdWBl
LBrisDgmL2GgzWvX3XCuDC0lbDsPdwNA0ceSL9lNRwFSBow0+zjoN+k08LFr+k9tCoJnV4zPAap9
0oDKYu9Eon0L0mK7jF37zQLHvWbNt5xcfaoebWv6Extx8432LAwjI9PvzCX8ES/5RXT+cMYcOp7B
QkwkbYR7QWfvnIOukew9MF0sqfiZvt3Rt2g/WDsdcRiWL25jjcc45SEOLJwy1xi5//h2qm/f35sh
vuM7wnGEzS7St+2v69KkMC0EaHZ2Ctu+fqEJJoHIafiqzkqr1q731FnoQ3jyom/64BgvPRbek9t4
UgzNJY3S9oTl3lpFs3c2usVu4VKPyUaEI0EsUW3sVKaYGsj7qUuPuRk/qZ6vqqxasvvrs4zZZTmm
GnNYsl3mLTAdJOa699kxkXg2bVyJufblAZ+Y7vW3DKDeMUKatF3cqHlpZu9H6KI7ggiO81b/mOLZ
waPjRrcBWLBHvWqf1X0RagXSorg/pI7vvVhw9NPYZ5s0TU8s1euHsY0eVSt7dpfk0Mf6g0F9baV6
xrHVoGBrsRjjFvFQ5AEpebgO5Wb8zOJ4Hy4jvhT5DZ/GkTVuotXU+ovbxtXLszZq/WuBdlZ2SNGR
O6wjBmsFM3B7bS5cmad0TqTkWSezq05uLTmnXIM3srLdUUVK1zl4PLNBM4PuJpi2egq5B9nNrSvn
jqEY3HVN1AMqboSxgezDlyKGkQNwbtu4A6CEEGc4IIh1UUfNvi6shjAhDoM3v9mLVdx0CryeCffT
dfvyHrhke24LvV4rcmqcSDpBET9pcXdvaiPsHraT2APa6LvAZFhK9UBll/VuaJzPMfarW6z4oYwY
7ynTXK7rlAl0/g2QETC65tDdLybRK0bg+nujqLw7y7H0G8OUuSi/f/ZNOfF8efRdy3SFLjyHCf5r
F8Ij/E2jT00YSO5NP5Dx4bVykGvonFnRyOftjLDWQ/PV0730pYgyE/nayMqkgaZ4/bTHUrfPFbsw
YjTZnRIDilKq++vsek/+aaHu/fPnQjoeq0FDOpcXLexbqTtMKmroaTvc/f6lWv+K2XNBXrDZYe8p
PLhUX3pakWDxgh9zOAnPdQ85AllPySvzFjMaen1gY2CjVUkix+BSpZ75zGQ6nkU5abe97R00AyXJ
kvYE0NMBv4O0vRz7sX+qY/uvW3EIqLMjPDci8eQyW0iHDdmF0QeGSlKlSdvSzPtA4nUpbDjnwU3H
cz2mUIuaRrwNgXvv1d7taAXzOzpwultp8XP2un3hFPHz798Q72sQh+/a2GgNRycERmCu/9IDDgJk
EpGpa0d4ICPC/k4Ea3PW802Rlu1eSVb0BI5MppXQWweWDWljOjtyVbP9rI2IHxdP2j+z6ikC9XoX
pYTTo0R6IkisgtEJrctz3jTHr86VmR7Lhl7UStcpPWHU9NcKDxoUoGZ0gd9F6/tj62JZt6QghZ8P
lkm8pUUcbntjOiqlYDNA2Ig/KhQ4KJbR5sVR+zjFRfBgt+QXI9veMn7Zu7EgzrsD23Q9A+hMAqlB
rJGd0oQHWYILA5jGe2MTn2Rbrr4Hrbzg6ymaTaD7r74/ZedeCrStjuacO8WnegjQjU+oJ3BnkRKX
eOWbW6AA12tBHre8JANpXuGkDhE3dcXKBTmFwjVewxVAihhm4ZO8UqI4PpLwtg19Mn5MaA1KAoDM
FvaK+ih+/0HTr/36LXcd3RC6x54T8Srycv78b+XRCW/MqBnso/ih8sA3d3kcumgj3NTfjoiKt9hl
lDqi8UeS2JfizYpJYyiG+a0dO7h+lHjNNrhVoh5M97nUuKHC9Zig5lFfbtSupDZEtM5nLFGlCty2
yFHRFqfDaWPMn46t3zGg5M/jLMqTOySPlQieMinHVwcVGxQAWwcs1xLX3XUG+VZjrG2NgeWxWqiq
3FoqIydr9PgRKjESsQNaTDFoWU9hUY5RKEUWAirS4x56D2xPhxw0QM2x9aLqGwnOGbzvITgFFBlO
Vmgc5qy19jjL9MM1eFYUY/yg4njipLg3AwR4xWR/xw8TIFvuEMzaWhGsYpM1n15kWxQgpBpY5n3v
WNN5ioM/QMZgX7E0XmM/zw9djv876InA0rHuqc2O4S3tUcXOLWWsnRbInYFtkl1C0kq4TTVd2xTZ
kdWR9hiVeCawX92WWF+e3ciPTrYBKy6uzOCNrjUZjrQEaZE7LLrQn+PqIl7WpRge+CWR5vIxVoeg
QIHo284JXzWTnVnttBLbcxdu2kJUD4A6budO116X3EfMElESBaYZvumaSHYwNAgw7vroMfGrb+Uy
bSMZ1NKxi193FK1m+mOvlEG28Tg6LBTkgKIBuNuoJ6NoPJuUPgpjIZzAfQ7HXEVwLQlmo98/7NbX
VgDDO0RWJAtES+guM9s/n3Ujj72ebj/WkcnPnuM5X8V9hTQr0Qlkyy3jc+p4ZXpfp09lMkTberLd
s9fG0XacPJe6n822tBuQ4U45qEqJAna0g1l5w10gWysK7t2m2ryiDBmxAS2PZUV+QheRoEzGujhd
q/UF7fYiDZ81Os4/1AmhL6AnsscQkShQVT25R/Vl7y26WntVJDSd/h1tfEPSZdU+kG5q/lef5F9D
PmkGluk7DAL8P46wf745TGKockBpn0rd3xdV916MHRD/aRHYxcZ+BsInr4s2hzDTC6i+Icgap+9e
uzzqAULGdOnVcIbT5dSBfb1ewuDur5e6t9OFo3+ascBU5vj+vTCrDmuDnD+sRHyze3+bEtv5Fkjw
hJYE9S5E0ru/dpSRAjtY7j3swpAorlU7Wk/DvXU/bEazAXwXBn/GhUDNkxfvuZT3JRFxcoS/24ek
QRPXm/qPwbBgSg046Og6a98yfJ6VDD1I+YtRFfgnf0YoVGhPVytMU5FI6QHNhVtuvkE6irbYHJud
D9X994+n/XXB5bkmJihq34ZhsBz5KryiOpAbJh50eLRthAAifx0NGrOWcWR/jabH8coLfsb0G6sg
+lAeYe4sV3KIbvV0G9gF0Q9BAku7XptT5QHIop2TI5RCqlZ5lznx8zvou2tHNhAhoXwWWR7tG9lJ
tHQtOzgKNm4w8R1mPstOR4Q55qHYh8QpUTy0p095P0Duusr82dx3TfCncocELjVmcKE/1SLtf1da
kLo3TjG2R8iu3mkZQFMoUY06kPuzJb5r+K/89n+VpFi2GI6DPokIasv1xZdWAgCBwTChbx/12dYP
6WDOj7PMBJPbMPR84962C5mqhflUGPNr0tntvk7zdUA6xwe5Qh9h2n5MYC++y5OwYohuMvDDakgu
OlI3tbxkNgPwvENKT9yvrD2VIwO85teYbvP2xAbOuzN02EdVtJATRSlnZxY0jwUUhEeb+v4erdGy
7/ppWsWFBXtALzahHDdjA99Xwa5oVfLf2sF8qt6qHpX94HrOOZOricjW10VoUsdFvDMLenqLb/uv
pfZn0sf4TTz7vkyrCdCWFT4lEatnpZFt7TdwdiNag9E8UNIAbzc65j4UdfyeZqiysSqcbQc6N7BK
do5T8knxeSIXoPbQ/eWwQEFh7mpZEddHr330p2/UtexDyTRHIuMJGBJsztI4lcJEmsoERQcKhLAu
3qlMdHsxBPSgXxKdBRY/RkhsYmP7BHFFYE6oP9JOmNY9gig2+6TZXHf0i4eHa3HIPBZkTVGhn9+j
CQ0gzzul/Tp8dSvvQVktpvFZJNmfSIqIkbGd7Ja5mGqkbJTMfJtWRqnf+BCw7ihY/b/npC0AFiZO
+5c+VjkuGhEtG7t0WDKYdnKvzfaHWvEOvlfug6gDsjgtxU4iu26cuqMiM8PqOedVk55F/R3zqH2g
PFd9EPe1KWhpbsNyTm/JI/v72bgM2c3sUngSLr4hdujlrSuISvv9qKI7/9rcWIaD0trQLdey+N+X
Wc8cI9KRmVePmjePBzTV1ikLwWDITFukNJAA0X9v1TJg0Zx07ZnhX5eAKbQjC/aCAX/lJh0gIDnA
c5E3FMfzV6PV2ss1dhEasT0k767Vk2SK5lZnSeVtJ6urH820vPdgfT8YZpPjaYsOWjqlz3pdHtk2
WXvTH+xbZm4KOUPEIpN+16opgvGHPxLJSjLTU4m4nBWHt+wXGRlTWojyFtnRte0Im0fR6k+mPJs0
wI6Ng86/Hp1X9dB3oj4CYilgy+WylTbfKL2S7nr+gei/bSu7X0rYA9H+bQ60btWUbfuQzgs92+WP
zLaduzEuqbPpJpFIhkMDh7C68OJD6a7sWiIRKGPgtT9mSzicVO937Ny/usA9MVyGOZA4WRIE8gHt
82LQXeP7i1O1ByUws+ngk1ARw2qISYMGM9xISIKTZ5tfZQ01zISxfMGRS/8jw1Pwz4TiTAWLwjDS
VwTtsGrRoqNfpc1FrTdJFQq3gd4v6+uK0yZqcYVeZzkMWrabzHB8cv0UGT4jw9mm+f2OK9cg0+a0
THlBcVOg/YJwdMmLTjw2VvnM9s36CCd2rFXMkFKGmD/ceJpugDUHJ3UAuAFJ0Qbs8use/EdAMoUB
hKgB1EtzDs3KzLS7tXBR3Fg9VLPG6GJ2xVj5ptFmc6UbVz1mCzQFYj+yWX0k9TCHGaFhIkVYQ0xn
lrFkq9IXfe7+LGXeSNG4G6Vr+f13yv7XWun/2Duz5biNrUu/ygnfwz8yMXf8Phc1oUbOokTdICiJ
xDwnxqfvDyX1saXusLvv22HLJEUWqwBUYufea33LsaRrLrg9z5I2l8rPtZKwbN5Pk4kMntzYlfQa
5rbLlAhOyWEsRu0jbJXP7Yjsa7EEKxfPkMoeJpG094nViKNTee/XTYgBWPQw9s3u6j3+M/v5+lFO
yNhiX4q3k+3Y7EZ7A+L55EyoCtp8f91baGY63bmy1301e2D7lv3G1NXzqSl06zDWlfxA26ZHgbl8
uA+LpoR+UBIEulyh15Zj2E1LvJNxuvYeg2pCEstCfhwofu1FP6nP7SOwiORj7owDM4X2/e8Pp5RL
bflTq8mj+WIYNF8kCxVL1c/HEy1QUapGC8+TSV2WJQP5mY6bndNJR+OdMu5IFkcrheWz5lboIAWd
62toCAdwCf7Q366fXfsGYQaVxKr003WxYnB1cMu0uG9sHF5JDB114N5ytXsUXkrXuz4BUy5fKw3h
SUeZ1U3GWQtE9crI0lhCybqnnmbLIhwlogdxnS4qY1vVMn5RHiaX5cTPnuYgrKsQrmudc8Sfxiw6
b1HSCAD81n8cKFcvyqI6AoSijrZ0YEuqmm8OxphEezWIfWSwnwMpfYgXO6KGR2unkkpfX6+XGXlL
btTRPRxuwoSN8R6fg6SqcPtk/V1/AN6Fo0kUOcwUWO3t63VYk8yShkcAV8OVGEmsBCZAxUzhFLA0
ZTSpHoaBuHjhxNk66obswIxT21w1b5qFvNhJzXvZw9tsGc3TSvDTUZn318s7j0ya0tU6hlQpBwSU
jk6qBbk09ZaBcvQFKXLcvgyIQMf7KXHcfbNIiqtr5J1G8zt1omSLb6VfEUSAH5h6MWtbtbo2aeti
MvywpkmrFbW3aqk5SR/lJtS43WHEabE0SFLCrkVxQKIpfVB+wYNN93alLH7gx4hkYUQao+f6LmbV
Qw1n6G5yCJ7WF0HrjMjlzh1Pg8ZUawTVt7p+Q+o+fK9U+jQY13pZkg0Wew8ZZ+p0XYuvSzPabNBl
raf2ldAJ6XAscYHksINtar5b+NTMokxfvbZNIQ477UNjF/t4nKttmnTEeUSWegQ3SLFksse4Vg0q
G+4aC9nWqGu0KcjF8KvYnQ8inLUbA1/dhliNO7uwwV2Bf0JkPd38uf0sILyvyfHVL7rB/CjU4+72
z49ct3nwZHPTErZJQam3DynawQN2UXNnUp4OdrMl1sD1r6qD0Ai/2XM63dYoIT64tr2yjOzJaszj
VZKotexHBYiCrZggKOXFrtCD7Ngusy7ZWxWYY8jmV7dDYcGJamzAOvhBdkGblcRK8Eev6XAT7IY8
wf987fqR2QCxWuJoBUP9C3aqCYIIcqzv0sy/X3+MX4fYdDqZYmNnYHeNMu3XjVfl2sgtWD9Po47L
kaXaeqRbbRyNHLrGtbF1/ZqjBGKCQ5t16Xc/2VUvpEyn3qe6+cNoVlkWlY2LBRsxrjrhgRHnrDH0
82h9cCtXfv9KpZxPXUCgxFUvWLfeOZxhsqsh07bTmNY7d5gJkIt1OExLpX2tucl/h7ZGkILfY/vZ
T47gRvS9XPyvr+P/CN8YQGRTSHTVv/+bz7+WpJjz+9Uvn/77qcz597+Xn/nP9/z8E/++xF+pgsp3
9bff5b+VN6/5W/vrN/30yPz2H89u86pef/pkW2D6mO67t2Z6eGu7TF2fBa9j+c7/27/819v1UZ6m
6u2P376WXaGWR2N4X/z2468O3/74bekV/ddfH/7H3y3P/4/fHpv4X+fXIn399UfeXlv1x2+u+N2l
CEBSSPd0eFu+5Hi/2yaDMV26FsoIa5muFGWjoj9+8353sXzg67AcSgf2+kwb2rJb/sr6nb0/0B7H
cBHCCYdBxP96Tj+duj9P5b+KLgceXKj2j99+ua0ukVIGemj2S7ppSNO1l+v+L73dLG+43mHFYErU
Ty0W+b3sI/MACo+7XA/fE8RJxzsveqJN6JIkFG4y7nL0puCZpRrNmDr1/LFN30uvo7Na3SLif1k+
78qGcKVINscWxS4ijLu/HN4fL+WvT938WQ94ferCkA77eJu6QJpLBfaXp45qZpINoIctDh25nsJl
I9/dhh00ceKH5ZoxNaNUi+3m3JqnpAbGX4vwubKaeUuiau0PMntq0hD8NnD4lY3Fbo+EkmWq42tB
8FZF/XgXa3Hh05tYFOvuRnb1tApSKHlFXlNOhu6mSTFnuSY3RWMeEigE0oaZWFY7O3M4pI/BXAC8
tnAuDYhrNmTYfiY6+pEt/EvTRQkJjxxvw7JWRT7cgapxoBop+Q99TfmzhOTHwaKzqQtDcBXav5RP
bVvMXiI7dHtda6z61Hk0kiA5DI16Gmx9PHlqQLLK3U+FyOG5YdwMcgGWLU9loFCGLbYc0sj5ENrT
u7dgFZXWybU18Q0QF99L9yUUprkn4OSrSm173efC2sCDs/5htyp/Hkd8fyn0Klz+oRHmXd1nfz3v
yQQfGSr3FuWrhVHw6DTW0qPOPX/ONU4UdoBV3pXcaeNkrwet4xdV3t83GewmLbfuDBIGNbiHcxbb
m6bWTGDaJLzPdE0XFWkeJYeKTKd9DgFNp0wilGveILwPd2PrbXvH6dFhBNE/vC7xfzhFBuw1FyWP
K2w+/Pl6lkRC2tQuZHZAjV3lBHMD371edVHF728NQIGmPIt6QuURcpVPMQh0zQbDYerTFjE/aWF9
0vuJ2+/+/r0mWGH47X/W3xx1m1IT7RFLFgsWe+6fn51ISAOCPlJuAxx0Oytn3FZARogL9xg0tt8O
YfYMMXfv4iTeJG3ymZoyWblZXh/QBYkvRS/SfR3HF7TsBv70zPOvQ+BG4scwveNVwdom1om2mntr
dzB+RWw9N61CgVSxI9XT6CFPqC9JTj/mwV0Vhv0NcvGzZQ7tPTSMlSWR8lgaE/sKXLRyaGTKfvJ2
kWtDNx4+VtCcChuMBIMf80CypNy3FnD3AWoXmA0wYg7ciht81N0KwfZbboEvE+go9qT+fAJLAhdl
Wl3Dku2S2C+Rf+ljlayyzBPHWbw3nWMcQliiiqEtmUlYVpAOwBonB2sdLeOZCNHDruoK6JkjiDlV
qW2uJNIrt8Tjk8EaRM6nAPPCZi4k3cXO3gwNv7fMISiQPXHAC44PkrHCeh4LAKx1dcdI6DVz5F2b
afFeIxUpQW7LJtvNd31zn0RZv3FpzV2KMUbMjgCl0Cfr1IcRSSh58CnshNyHWv4Y1UB5RpOglw78
v6fkjhsQwRGecbK7yrulB/P9BJhV8yj1ttoO7YOlNdwVsuF2cHmuidWNG8ZY2krDq7vhUoqOPIi2
kmlF83iUazJT6OHYyDVs9VC6pemrCTIXAQS3TF19zCPBfiZOeVc3Dpz4CuYQaB59jwiHJPFsmQoY
Y3wR1YD6yNpSoZvnxIzco2ln+HzGsFlX/afBgh+SK0GGzHL9EDM5hJ+w2cX3gsH61WA8QpxlQWfN
w6eoKpovNMbHORDHySJ8ZfT6fBeYT3OckzvS9/HOrnlkOd4Ncef5JlUsuQQsEGoYcz8yuheiZV7t
gtygucAHdj0uWn25frce6zedbSZgE0KgNLHYO9UwghbRgvu0anxp2s4ZDS/k1OU5OXHH8VuQ37j+
9y1gkk3T2Gy1Jm0+EWnKVgo5GSnlUIgc501W+ewTZWZcICMylAv0L60h9lZWl2fdbZqjYw7ZcxKR
QT/JsT9p3tegARWc1gt4LO/TtVjUVPY4shdabIF62DSPraW/m6nvaPF0mDrHOwQ5uGBTdQ05SAzi
R/rlNFALMnlh0QwBLc5YazeVmkcidWpibYCV7Pqe3rVuaxeGaA7UT0jl4PBan6gSUmt6YmDTXlW0
NpC1c3Y15iiasTXzJPSn0j5zYsc7mYefq1zMJxHgHae38Qpf0DoRvPs0hfHL1JCponUcszlMu2Mp
4e6XUAyY2OXnuBAu1owaQLrRkcgYTVz+Vv9xTHCLuRztFRk9xe08fjPVtFGuAZGYUehaJtPX6/XK
wz15Zqc21zNDGAHrz3Ids/tk1Ezt3yhFbnzJtcF9kzWCd4Uoe0LhiGrptn1ki0PpccstneVCRPm2
0pv2KYa7dAgH9yus6+X/5a1Dy2WtrqmQBaR5V5/Cu8HdzmAUuaGjVVb5vahcPNVN9aT3hjip0TuW
etOdyyA6zVXzZOHR9Ye+6Igh0HPCgriWZmbAJGAA/0w7yNZDq45DVD6bkOlvERPdigg7tY1YihzK
8YNuWwCDnLuMK+lAZfSVZ2YDT0GEP3aDu47Hwjw4clg4QPljRcGzE6hT15ae9KcBvmXOab5ENhTR
QiO3uSB3ok92iFWsW9OFXMTMXd+WuviwBCUZ9SA/BzLZpZYOnNmS8PWK9DOxtBH3ZhQicqiq3bDc
2JNh8oe81o7X457VdkuOl8flZsF31MfpGIkW/fxSdoVaDPUrtC/XU4CZq9yh7LpRXV3tRg99Wi9a
CLGCe1DvEmwT3KQGPYIu8T6mAdnooQPM0PECc5tL6FAjoDWTyeoUUKYJtJxaRQqYHDzAPLpxfz3I
bmR8DeoWApdBLZgtkzWA2c55ccgvMxkw4WVICer0B5XVzp1sxUOSK4NTVEJuR8gbUuoT3FgqAKVl
sZo7ksCwyFaM5GJEsNo44nGCGUlOV0F4PSNfE5DAWovDZlsNm3zu6Nu2cwHPXXc3AuBimGYjQTnF
F5W5tA5kXrwG8TdLiMEnkxAOzUwOAAMFMjXSDBtFN6cPUUhoIC7CT6WRES0NwixpGUhYUzffyLxj
zQnEVrbZ9EgXm8q2TneR7hzY308POfKzczbCC03BDXPOOqTUTnW06v4h1aK9ooC/FUlPvBF4TD/z
CAsLaUX6c1h/cw0uY2c2pg28cnKcqs31TRYXKWxrN9aeCzlcCCk+NHnaPGUKD4UYMdB1M0W9GPgU
UWV3NsjOjKzYfknj6KITxUTMWfOtJLFkleJT1KQ9fmyjBZU9D0+MqiFRaPWrI8z4mfNIw66Mn0K3
IPMimIbbttEKXOOze9NbcPAz+7OctORrEZc1UHI6K4DCboq2YvWhxY8WmOPljHjaDWW+4AQB7JXn
F2KR14yv8yeoKwLedlD4bui9yhkdSlPH3VpB0Hue1SobF49uGqbPttVo67nML1WoiRN5V+FegkTo
BBDoqChoZXGHwB6JDqnqzLOpKs9v8ZQs6WLmKY8B4bpcw11uBfdhD4YvbxviIAgBPgQxUfV23pSn
iPuvUrm29Ih94JLxjarr/hCaivenvR76vLrR5peQEQZGIGLXOE+Jj2efraIcF8C/jerb7PGwd0eU
IVmT5ufre3UkdFklqHxsDzhnrxIWOG1Df3U+jHGn1vE8aYhgCpbDpriXxDIfEEXWXPQM6QyBHwLi
ZjhUwboxnZNSMdtRp7idkp6VKmIp5y5snQjfvROgPFeDBlZXsdoCvKLtG1XPDXTjk2d1F7LfNiBU
lnwiOmQI9z7Xhq1BrI9uaOTBd62Cj8pkLKGVeBK0pD1eiy2mQA9lUxaHBXrEu7KuHjoyWk2g1gi6
wFYNOYB3IItJvdTkabm1UqN7HKz2i+bhH/Ws5IEJ98qGgfiY+Wlkn5zSme89aTJJ0+pmO86kbATu
sCPCQr/H6y+2dZ29l1Md3yyreViR0Mub97EEbOV2WbGhzUQQybK+WRPY2HGqnEs3pi92QfRMhkEU
V7Ao7t26uS2WBwf2Z3NGF9m3zW/twZRNGOU+WEkpN5jDgnWBi45e1dTfdu3sB6py1ga1oB+I5tbu
Z2LQnXxmSOYAX1XShfFNmK9bmA6QJ/KpmGxjZjUOhUAsY5cj3tl42Gd9UC8DfPWQMcXYaIQpVyA2
DKdekmoIaXEgcyKQbtr+LitJpAic4LnTh+IWCA9Oavsm1OkY2AsvOKUzvZnMAm/3hDk1z2rfmVlb
ZlF/nKdSPKWleht076GxRvNYEYW0tZww9iuUzdITLxlE0YND7b3Ic50tb6Fgq7vWwYPMsgntJbdC
puKAe1u7L2MDiXj4HDQ1S4jZfdLNUhI57Wp33HXORmoVxAlr4XGMTIIC0E35Vj6Ze1mWG90EKzos
d5ZAQE9PZ2TE0WjqpMqG8XZU88XT9OxDLkldCrYRluzLKBui/dgm781ZI5C0tWwwU/xwFljzzrEH
WvUoQSwuBP3SVtArgE7BRePaxcNKhRlBnOzFoc4a8EfL66QdsS0GHSF1uybty0DQwZsgZECwb9ye
sIFlF5Exn1wbMfltXkOWg01QgRkAIE7KbF9AY/HDKoc6jx1ikxdGvhUKZyeE3nvEt7Ra3S9lDwcO
gd2joYLLlOr5nZIXkitohy97H5OYbt0jOc0C94m9xDjak7UIzrsvsczim3EIN607OBBFHII0qxtI
R3jrlAtOOn5STZvTfOemTHDWB9PV3X3AMzvKEiq0gZbdsqtDJPKHXDlYVtsP44imO4iaTZXFb9QL
1lbm/VOckUZO8vSnZo7eHSPNAGEk5ANoUKyvD4HPM1/BYoXy6UBN6aG27J0lDzcB1q/1MwMXE6OQ
4TrnwXt3MX2vgUORqtEZcJ+KFOum3h1zVW9caLm+GhummUMSf+/6XLeQpeusC5no+97yGh+FAxWJ
LNwL7y2/s4/g0YtPdZYYZOMZxA2SIY0tuvrSI4UIdNcglSuwH4covg9NmLR4Rstdb3rRuWOqtY71
r40wx5c+JpSnKQSpYkjudlgTUP3lxGJmeEJxO+F6yHWKnqEcwUs2EnZ5Xn2+9nHixNzOptteiLja
tnA5b/uO9SpSVCpCGmfBHfJ8bYq0IVseMdr7GLnuWXARc8upWbVJs5+hUxaj+0KiKPb20XoOYkx6
DaO2fWrQhyY4Y9yxGYWLSEcmnW17V6pi9BPl3euZ+WDlhXPb0dwfASgzsFWIYAQkyXpaQn0VgdN0
95nFh9nZ7OHL10yJtmYai4ISJuByU8a9nDCemA0cpiqYiBYJ+jskpFuzmOFApYRUunEer+3rvr6m
vKAxz7Azx2h4Jb4ihhBbfK73mcIlKuZYHsyRqn4YvJ0p6VEw4exXDLqro6yjFx5sV9Je2smRmgOk
pVpbdXo3oYrZEZpkHuzIvARmojaz3u5djfxIB9X89lrNlknMOJ449P3VSRks358pcShUhW8GKQFa
HnlIGX2uLFc9Nk1z5+add7yWQnielkzW8AHBTrc2QB9vRrtbuJrJh2uh66Qvsgrt4/eCtMQuOoT3
UVAwRSoD66Rsqkes2haquoH6jH7OStis6NT14MK65H3Eh3TdrVa2+GjTnrxlHXnOU5Gvr7VvkVes
KsJEVjsFLSbZ5aQluvWoF+QPtxDNt1JOr7rjEagyF0wMlbOKFdp+vat2eaR2uerLA92fHCuUSFa8
fgFtNDmL0EuPszS/VL037Dwd1RX0lRMvh7QLEFqnPurfau97/Q7pLSOfOPXmPYkMxpbE8q+jTABG
d4/aFNUoryQZM3S1V9/XUXu59xPwUzyiNrVPbV11N1md6H6u2l2cNR/nLh0fHLMdHtLcqTdVxJax
arWTVCggVwYNe588MNbmyANamMRLjugw3dhFg+2dRtiKM4kYsxS5L6KIELmiI99BOGxRhim9hMsf
LcNkUolNfdtFFnGKrTlxN1f92pYaxWsIpcDVxxBUCHqZNUJ5/bs91OGun9oG+GzaAHe6pVYRMACf
ZNUaj1cNRH0hqUdJSfg4O0hGkHPGiI1YgsmVzb4J7Kcc2yp+cewrncascYTcdlLtvCWWneyQZdt0
PUG9Seg6sqTsYmVOvLWxQPft/DZ0WXBHadExNSWRxKshp/VdvxcOMbnDsAu0KL5xBIv2JGdynes8
BnzEexfLQbLVcA5fF5xxLOR6fUhHlyQebuaB+0Yv8d2Q/GBLv31VVqCQGb/RSQc4en1p5nAXhFb+
TjTA/sr11MFsLK1pG8H5vTB7sLGjt4y2w8Bc5zrdXcZ/3l1Ht5dcHTM7JyN5CARP4i2z92MbV48l
Zle3Eo5fJjZA/MDT7tyyCu/ZX25qkuF1GhpaOBr39OAjnwLlhpRCwIwt0/VxoMEaavKOWQp5uMsN
v5isbl/ozpEOjsZSMBWH68E0oWj5AFXfyhlgX4eyl33R4NbiyeychDaZphEea+wpOYNdgj5jPaUm
o9PFNp3ZNwMJghey4B6IgMsxYrodt2LijXpLoSda3k4j/k2Aj/V4NrT+/jpucILuiI6O71+6m1Xn
neu8H/asF+MqIvBtl2nJO5jcaGdq1b1VAWvCx2/vwzbm8OdEso+demOcHe6SALZu0eKimEzQvBb+
cTdgttHSgNikM+E9miBAt3NuWOIZGSCX8t12j7Oj2iWqPMDMmz7Sg4RCSKAjFc7OGiWhHFF1Cl0S
xrD3R/u2bqEk0p5ft4BdN4Sa9ttoisob6bxc9+lsWu5kk3zTBxrGiUdWtKETyad3rbsxliZyFNNL
bBy44F3gNLd0WaAr9egmlusvDZwXvSDbWicLahME6ApBL0HadMirmQl2Jx/4h3r8x+zxp/Haf6ae
/38yylRRoNb5m9Fo/NY0r/86v5XF21+no9cf+z4e1YT+O3IpiLEOQyrsVQbzhe9jUmrS3w1Eja6u
6x4dY9NkIPRjTioQMv6Yi9rLXFQXzINcnNC6xwT//2Eu+sswxnKYwehXuKVjM/TwrgrivwyZ6gBM
pxTuQbZe/tiXzECNsXiyA4AXc2AvczHuacFsbFrI0mmX70f1xclqfdO3QvdN56FBznj8B7Diclj/
MoS5PivJYeADUOhM034ZEdG9Ac2aD+xq2vxgYE6RcUTMl6ZukZwgmMOKTb9khLoWTDh4yV9nLspu
OsUQ5gQYQf5yGn9c7n8dwV5FV38OhSx4SfyH/w+8umXy3zLS+stRIsmtD+asOnQwMQjgbu5CvXVp
ZhWP9kjATk7cIybOg4wcxSZHgBGTZ4Ume2su1DUMmw+wU9L1ZDFbxI1prNjuvXNrv+1DffxAr+Kf
nvDPQtflCdumYeqM2RDZyP/NxReQiGq4s4kYQyN10LYucdYB1lCUhix8cJcjc5Nk46taBjw4QINV
p8ZdG3f6TjUz025CKrx+RlXo0chYtuNxRa4mCjMSbrV/mHD/POj8/mRxoVwVJ6bgKP98dFWplY3D
kMpNtQw2CJ211HPXQGiOBkDSNe7HYDOOn/7+nIrlUX8+pzZvIMkEUkcb4uq/XGPMAnh7WmJ/nQKF
WYmYm05juVR/kU4GY1irV7xXtIGspNgng3sLtzHRM2/zD0/E+PVqh8bFSfKkvkx7HedXLNc8GZKg
5mJfZ46z6+N5OBReGKz7Pj1YS1EnWwtIEvCM6x+9aW30NlkC8TqQfEj8fXY2NzwwpvRR+LHljX6k
J3i74PfCSiatl4wblxRwNAa2j2ebsDUNrw/SZw0uEH1Al4bEAIjyJm8HIumKgzaJYYvke9x2QyP9
WUO/bslzSxz6s6cZz60Qz2XvkB8WwWJr6B54nb2GTNXuvNzd0pY7yiyKmctE33opmnMMOLKt+mDF
vZriZ7ZTfxjcz7i5mj3IX7ycTXdk76j81nU/u4bT+8JL6J+5iu1AvRP8LqfXv/ZpXyKqDg8Z0TZs
/jQUEfrJk7N+DmNwmtw1QdVSUhMHBMnKSYqtZZhsBGJuhSBA3LPh6sbatfvxHptrhOxafUudr62X
DQ92roPHIiWKX/2eNPWtIaoHLe7YDJZdf8DC4MXIzIZwIFwLrYBrIh4PVcQGwZCflJdOe0MM0a0b
G8Y6D6J2W7L6XjpA9nmYBkQGdfyhRLMqR7Pc2xWWuxjg1z6mA3c3paHhT5Lsinxymzth0cALyodB
ksqmzWiARzBQGxv3/K4P0/m+S+mJGx2DQPwcR7kgzKVV0wWtYVxXomNgO4y3PYELmFY9fVXzxv4H
WJXg6f76NhKQ6nBKcfNwDCQqv7yNzADJj6kyX0wG+RlBcbKGtDvJAIsEHAH24pm6q9Nw9EPBkDlI
+o2S37SGhRQKqMm+DvdMZHinpOkfApJEd0FUm6vGrR5pEV1AkpIE2jDBLZJvbWbOvmtjrsjJAO1f
g5a5tUzqwK/zGcAmqVZZ3NG6oo52DCyPJ5Z1DLLtsNPL/jGp5ndSqYdBAOAAumrP8jnt6mIvO445
Nxx8i9XwaUDDmDXtTV8WXPy02LSCfLKq/QS9vVt7LYmVCPIBnEW39NsrhzD5SlcnRkAg24uUnrnn
vl0SAui3tNjRrIEacw20vLq1qBrbr1KfyOymn7laAMCZGd/ENQEUSGE/BKX2Nbf1x874rOL6c9w8
ocRgtKTFt9047InjoR+pTjpJdqshM30sFz2RU2PnZ088EfI7YZ65RfrBaqt2NUBXWwKlHnNNMjOV
xNgNDFTzUXszPG+dO9630gRl4lqKhEDTJqmD3XIUl2drGjrGo+baHubXMNMfXb3emy47ctKxWsSz
60BjfONhJV735CWNoiQvc/iEe/xDDbJ3bdlpzACKtEf8tCsCW7YNudgkaAwPoEAOsbKTs+uQRhHj
PSDQTxb6blKlTvBncxTNpWk0GseT+DSnOkKR+WAlXku2L7etMY5IwkLCS4jiNpozbLmV+cWaGR7L
aAO18CUmQmiVFsHFmA28TM58ozTwn0W0NZreOUNUsUG0tFutTZ5oR39G1mwz6Zg+pSIgN9Yp3gME
ZFyacbJmYYExpVfHuiv3luMm29IizTN9dBLYUGivvyXd8KRoaMRpUlM8OVAdawhrdR8aG3BAtt/1
r9HAEjCljkOfN7RWps4lSEjhCl3Vs7EQO4NuHRO/BIXbRcZas3ViI79apEmrcmJ5mJgTT9pbO+uP
BqJcrdRZs5PSR/X2DAkkWSmvmm4y9idNW+/qKKJNZNcfKOGOWtS8tEtMPMFdMbNgG3T82aVbTMsr
35EqUx4z9wuzLy4ppwFN7BjEkhb0oUoEc6uQVffQ6Au8w9CPI3YrZQlOW08yjjHTtUJEAtgvWdFB
Gn0k7e4qZiJPCELfZiQtpeXRawxeK47KdWwWzGa6It/UdoA53dR2UIC+tX1fruo6urM0CKc5GpA8
bie/gvb3qU1wwNSm/cyEvz67IS1b4r3XXde0K7yfwFNnxNVpFp4Y57vnzIMAxIZbD/TzHO6jAHhO
6eV+TmK7L9PpuYR9uemQR6zybkB+1O+UTD7iHi5WVqxVJCuMr4LtXMx4e2diuve7Tn8UTg11eBof
l07TGjFOnA3S94S7j62s2DYiBln3bamw93ZLBTMW3iaWszggdkbLwa3RwwDlzY+jjZfKTqZbw8zi
k55YyaZKh5dUkRGcBMjOx7nJEUSU45mRJCQYJ35PTDP0Z2uhMdgkqWrDLdbI+DIaPP/UDZ4zq+ed
53pbhecCVAKrXGxtgomQeafXCJNyAj8srEVeLtpVgUHRZjoNJLvCtFcz2i+Bu5miJ5Bwti9wgRSe
G/ekpS22nCZw6Rd2JHtoM5Q7uFCZiG6IDb0XNFxXuql1ProDZz10xQlRz+Pg8BUtV9THhezWUAKd
HZtUY4OW5CWBjJxbRfzZprOHo4bYJxtqkh1SF0/pF0/RnXbSfm2U46cstHSfMIlLGJucdEB/QBGq
3awbETAEdEl1QxoK91+GnWBO1ghpKlq/Pfk+GoagyeH1Da12H5QShkgSrFtgMCzRFsGHxiUrOGBe
mT+YZTWSqsvqSGr4Ksylg+UBgjRNxDtDlWcvh1LQc4NGhS+/kQ29o8okzRf6A7QUBP+1O95WBD0i
SMQwRVOFyR9W/Ir3AEwLrdDXMk5Ocea+29wGyLI84teL4Ya8G1xL2bisiyT6ERvqVms6MyBZLLrL
odxmbXP07OyLhK9HGLlvDN0ZhtiHxRHY19Ut4cfAdcSdFc50t6xXW+9s5qtG5IN/HVdUuMRKy/7Z
FurL1FifyJphrNF8ALI1HEOzp6Ewfyb5PKvlqrYhe5XItszt2MXvBHzehXZdrALKualPK/Sb01JI
uNw8o/kuYGKOn8jgGyxeertEFHofMlNOqz4E9ZzXX8cFFzpbg7HxRnLrNBr4mdPsoUZ9MYL6LWnQ
ToJuRZlzRkW0d3X63zAPoQ4yFXSBNRUGToqQg2KKITkUBWNg7rKbqSKgEggQygGicNdR+1H2ErZf
V2cbSzqXHozMxnJrTmOx0q3+JqsstREgrrfOhNbfrcmM6QviFdqcvBhN12ZS9JAp8caDjDav8G5G
K7srDhjfmK70UHHiLF0hh3mkUae2sgk35P19Kqoh9klBTVdTlMgtamuYIF5FhsxYrC1ijpEphqAs
8ump7KcM3oNDo1eVHzxSo3xwIg8iRM23KFPGuiu2fZYbvhZBTx2nU+VNy+t7zL3sQVN2t62aW6eK
vkwxS1daFROJY5bP1PBo24N4iBH9jAkTHGQRnu446zKRmw4P38aguADhUzGKyKutatyTLSfzMjk2
WmCGzTumJe0qDPjDFtAtBzP/lBZudsor5qA6WeAqJeKBFOFiLZz+pdAVZjXjLsQqfhOmKfFvrNA0
3wKEOtvCkZ9K3apRFqFs7IfsJQ6Ncaec7ti32FsRVuTliFumQyhAeLlBWKQNvJkBCxPvMVhlCIz2
AZIbFgazPXOnv4/b/j1O6KDm7lzvmgWDzyQ3G0g+8UpCVTubpBgWqgtaJ8/AftPbietPoyPWNMk/
9c0QbrVc61F1q6MlmGJ2UQjgcro4DPI3dRMQdaDBDJsJeOviS6LC90KPtY0ymzXyLiQJBaZouiOb
dnDuPHqFXXcrai6vMErfawG1pnfJpq7yg1M038yOGoF5MFVeOLzagwmtJXzD2fk/2TuP5dqR7Ip+
ETrgzfQCuJbm0j6SEwQfDbzJhEvg67VQkiLUI4XmmjC6uqtpgcxj9l67Peay+JX6ema6k7ALkw0X
N7v1bq2/SfD1SZrpd6alP3HqzmcxfDdDdvQnHnUz8+29zzdZbzHjiq/X3LuD/TZwbTuZqG/ZoO5t
BwVgqlKE3rDF2mDNTpZBkE/U2qZJ4WDvAfuvoRzG9bb1gv2oyVdRk6i33CKyAF8vgmAHNJ1J8vq1
WeOlci+jR5wXWtktsndmH86El6gYHyGExjBcL0l0kswz0IIFKYZXTgAqGL3qj4QV7dtFegAE1mfy
iBLGy1b3yHc+7FrBMaJ13wrJ4RNwQhrZIO9OxNtenCW1zxJQ8dnd8oApGTMSH7QOh/dw97z61dFb
PfsxX1EdksDwVfXlWesNplODKKGiaBcbsGuYGS0dSDEi1M3yk0chFsGa3BKytDa2NPbZwMINJBpx
kTCgNRMnj7PGeEr2i5b150k48twimsVV3530OVvOsCSDo888pMiYmgDgkSQqSbsTZ9eZu5PT/wyM
78/6Mk5nnsCvypgJP05TbNyNjhWID4mm/yGTGHyULp/rObmOQabtmeyOET82hzCjxHPZu82OuiqI
YO/NZ7l9EFWP/7eUdBAG1l05irOhO0moBFitwCLVCzr2WXccTEZBhw9zNAHXbP/IpqI42fl4IRg5
j9KFmGQzSddbkFb6LpsscTC99TBUWHA1RRxFTr9BgtsnMZ/8B79TRxxyBndBYl/6YLrvt3+qmfFT
5vo28wfBXWk46phDwNJq8Utqdx55gX0NJrLczda+coise7Oav2t+25o2z3GLiynypxpYYMNfog+M
KlYFO4DeGOeL02QES8PAwVVl7vi83LpzzK4oD8sJINBIilrg9P7dPx/IWnsm7yDqcCxow6AOSmtr
YoH5sJr501SxOKfc3ZIgXtzCRk4S4E8CnQ+Y81JrGrnnVdfhb+fZ7vFq9zlLMo6sspLfo2GwUM/V
uSuPZaJpD7TuLApvoVu/T7M8EUwJjbx8tAr7ypkO4ngdsCUt383KbWpDesxFTn2/utFUg7mDO3eX
qKWMlE+6qwbjr7DCbiW9SRbZneZApaDRieAhRgkhiE7Vb/BY65gvpYGtVsmDdLpo0mNiMm8MBhTV
VEYWj8ug+g9jTi9d5y3huExwuaplv7rBkRsL8clSxWBvK3Qt+MvwcBxcfYr7WuxT18OWhz8tMP6k
ObULIX0R4UzLbvv0VsMh5lJWe5lxpUzca5PxUArzqlT9tPog1yQ3mGuJv92SfWR6b0XD8KVr7RQi
wYxQWaw7o/Lv0oA5TaC844CMf+ebQyhhYzIvMr39SuJV6JgOt2id3no0mAPshdoa943r3yvy5wIR
jl3GWETOfyvVODHDzAjS4g3ciBdPEMGwDneuQn5otSNvx9ju8d2+WdjY8MyvdZS3CB2GxX0JzDff
awDvIE+drVB57q3E3oYwmPY25eJdNCqauROnMcHFmgv1ZNnBW5DNb3phvBp+S8stCaSa9nPnMxpE
3Yyt6ORr/NueEYhdzfDBXrgpmLg8MaSFmafj/ye7mAaRpwdAK/L4tHuXVvZsu6wyUQgPu7wwvhNd
/M0s7Uez9TcjaMxdM9gizAOGOZ1HWdc/2IK3V5KZEBrAEdZFhSvx5k4BJ7dmTS/0G8NXFUquIqNg
9k/ZyvrZb43baeqI2vTnyEjkR+e+tVrgRNbgPZLoiNNjnMOu9NBWd5ALAgJCmRrf+tp+mIx44HOc
iCbDQWImj33iPSBiY4PZHZEVs0lfJK9hviIKobQ3ehxWZj7dJMyAFq9tH/KCjYJdakeCCRgEZGZ9
s4myD2Ptf5qS51SlQ2QXpQz72YCaY2UxEZ2n2W0mZCuMFmpjsSOqKtSStGY7fx79W5z3OzqmkmtE
/mUIBBzPdhYy9OyPSZM8YEkhqQfzc70B8fuNHDzhU06HmbLefkgzcu+CISXTPsM947SAR5DNEHpW
cg6srf3SiheD/GTMFETOJKQI4orGy2DLjCla+hWQvf3SQ+jBChzqbubu9AzXfTp4T+ls3g09BAiL
vnhs3gsUXreGqb0MJQerJvG+FqtfwgqMvQ7b2ShdHfJi81jJ1Imqfiv9ubVnSXxe58QkyzvHxJLy
WGZ0+hVlX99pQVzDHOCEYtnNyCncTuiw9Sh714D3RJfgnFpXPIIwKq7dVLysDQ+PBecUMDgV92DO
N/WlDgQK0ILQXQgLaHERr4UB6bsQ/50fif3z1KPdzLw6PwQpiMYirRWobjsn0d0m+DBZsOB3oLml
le8ZP3p8L+t0bBv50OPH3kHIvhe5DOI2Lb/7/q4vXtCaBQhlY4P88RgQroo84XZ7MxGPSQEmHkf1
weU3dQAMaOwy4md4odqRhhudNysqYq19tzwxT1LXtWVbYNilF9uUp0O3MNHTp20w53xhP7DiSTPR
v2kCRRutg2UrbtV8/QoQcBBPVJ0Jz20jRJ6SxBWoCodSJ67cgkTSzON9MahHUolAIcuOZLOJZqBY
oNIV+W1OzPo4DO3Fn6/jRrzXaBfUrIkbHCvzyM49QE45zCS0lRU2J38aEG/TXO5FkqijsXrE/boe
yOW2jdeusI+THNudVabFLVbxnzLYkqLaAVk4R4f0RiKXRPlICDZt+TwdhHTbyFt4gVvrYV7TJbbH
8U/jIfQjU5ILzE0IRiJYxBkg2azJ9JwaPiy63iQNcXLQQg23tei/uoGfNUUQuQXZfTCaYZ7elE2U
DWNAo2fb5N0oZARzgtvGeFx6vXoakvpvOfVlrJYFCYm+bIKW6mnRfHWWvfqTTbkkoM+qjtJMD8Sw
IoUoL4vNNmKtjfYyuv6HWclXc/a1TWSp4lJ6S5zbCdndvb7svUn9GUAbo2AsprNJ/7QbdR+cWFuw
7KsAEuXtwdME/A0u573Wo0hqQAoSFA1Si7n7GVDUQ2qiY+l5sckIJwNHG8tPIqQnfsdkBFmaOZ1a
z8t2RlrHi++Nd47dvJoQexESaUwNt1TI1Tk68znAVXSXOkiSCKkc+OxcN8sem8gePFVwAbNFD+1n
wS1Dkf6yEFwky/V96tSNXaAMAgIy4yq4tyToKeq1TYWn2pNpslCzuOVxS1BcW4WVhXYhzpsv7ljp
WbKTo/kqbNb+Pkmou9nNokXx1RusX7fB7yTuVO7zj2DKIGTFzrg9LVrhbp+e/HhNIIS0UTEvxrHu
bHFl6qxZvCmKDaqfMhWAHeLvJ10CX3O8100WfAgKrD4WKJKja/NiigHZTwmDVU/xX/wTEysmpoay
Svp95gLeKOttmYjqrWHAXmSmQM20/gAHTvAhosxBSWFGBQ3HQXU0aFPaFQx6dXJycYly9+olfTVq
GOXb7kNm0GhqSfcgiwkAPqgk0ShE+sSs6RZS0cwXJ1FYZuh62Xdpm+nHWlQNMRWg91E+7PREFnuv
pxMpRvPMTHEkovryg1sBnxEuiUs5aQyjRgvhXm1cbWGdXJsYJB2TNGL8ntEw95NPisVeTROTyqIt
ib57XzIN0enC0UHKN5exVrMUGHPYcyhjXI3f2uzuwb1yAKCaaZGfsiVvn/Kl0S+ORL1EBPjdtORc
4NvyJx/ummLAlzuTLwEqVmfNCTEFSbx1OtY2ICUU7CpjaduDbQoLVdHYJXVcZIhhkI6EDM/OBEbw
Ibfu9EDVR29jZAk1vNjadSHKKWR+lj3qss33tfJCpnRa7GkWydJ+J4+BTerusNBvfU5Na92MUMes
JcMF0D/mc0I4bvPhu6iECVnoSSsK+zq7KmsEhAL6M+9L9qS+e0proTAdGsiN0vndGtslIqrGOugL
lRWWkY0QfnQhK7B7nDbCjW1ESZqqp7ExV0Bg9dkXuv+ITOcn5XQ46RQNsWitYe+CSo4CLXOPYyYI
etB1GgmyH4rut5hX9NaZTHdS6/XQ7QLWgFofowtczr7vHbtenTK6mEune+puqAIsBNXQQh+sPt2J
zPsMxPtz2qtIl4CRBmBI5DVjjxBiTS81eEfyrvgDVOoGzPx68qzla3ZZmWgDiyAxwTDhmD8pt2PS
NMC+0PDHbDeUdpdNC2PFPviEVa0/TS/80Blqyt1Qw6wER2McgGyGQd1f7Q4EyMCX8tk2MKVtMIHM
5E0pkXrHUQuGp7JOL46WHAAt9vd2r248NTAdckQQk1Pn74aN3y+mF5qjdjp86oKBX2ovIHgncesY
euS4cwYZw/1OTGJxOmfEwl3MM2J+xVqV3C2dbQdTlMG66c1Ya80t3dar7rmobzB5HhtN+Ack7iOd
S53e1dNPb9b9S4rS3QRGfrOKFd3+iN271b59e81vW7We9bnkNXCd/M491FxCN4beepT/UjyMJKIr
WSPNMwgvxvXJ5EbNE2lMXAyy0ItnzTuwSHqk7tF2vbXGs5kKLgPrSfbJaSCaLpxAR+wsPR2OU/0n
xazJ8xG5hSyAuayoLJNFQxeHV5BExvMw+hjUAvh9DCs5PMfJO4sayGpC8+e2YMPTvucGx9pDlWaZ
lwJhuMdPilZQyQXCY10y3eCzivpcYISPPH2IIfW3l6LFJNmynSqXMVxqfwDNAxm65899xcxJ6kKh
LlWV+AebAuSw4FvI63U4mGnzx6K923VDU7Iy12PosdxbGxnQEvrHP2giyeyQMkr8EtLB0tq3yshk
DLeqgQsPKGgEICmh4uq/8p7UEbK4qahW7WAnenDKEALvRxi3B00BjTRt7ChAyDbK/OSGTNGQbsOZ
vw4ZIsW1Gc1bLWXXSokpYOjPf3E9feeO1+8XbB6k6lByy4FbpMtpUBbcI2N3X5pds0V8wUDOWPqI
khDZme0ljZN2ymvn0BW1+yha/dXvcFmVyXnLDssc7WDJ9rFazeHGnCjAlqS9ceUs7pd59aPeMNco
qVJ3B5rEP5ROuWH7NOvORF5dww3EFi6bvd8m06MqxPy4zEncBbO87yQGeRwFeFMybAuz7W3DpdJ4
FNsH4Grozuucu2P7R5Zk5j2PTOwEq15Tgy8rqnCO14xq5zZb5V3e1/NTf1zHnhmcXxpPxrYLCnL4
hP/8d6MJcmpZ7DJi/89361rquSzz5qrPGGeEVM+2Q6BrYphdGERVak1/LDCCd5OneOTWbvqDTdg9
KJIl4n/+13qT1PiypUjKkVZOGJeOaRA8JZqBipE+rhf6H3vGGmhuw1HR1g+oXHG9jE8S0oy1VPYD
2gk6B7vgZGuPVqvlT0UvOGn19T+Bkv+v+/tfiChIHP6HpmcjrvwbEuUw5s3Pv/FQ/vk//Jfiz4N+
AssVjgM8Ct/VLRQS/634c/6le1DWYXOaATq3jWbx34o/81+u56LcClgGo4zaqCD/pQD0/oVs0EG7
ZEED4W22/i8CQEAsG9Hg34RQ4GUBuHke2kMbMdQmT/of4rZxFoirVzcuWKyxtAy+Snub80KXDoVO
ZbPmqxMxBMKppF2hN3YsT3B+90mP42iyMIqmYYMRDuY7A445MR/T2k/A9ohP5CJ92Ighi4zWD/3q
N1XoDbZFipG1byxFkl3CCs6rGb75cib4hlmdKl+0QL4wU2Ft8tn51hTNogcmR6lssGhgYyNjy5Vn
u9OzmwGH0Nj+TmYKMZgBSGVfCAjX8aw1XNeJZBJFmUVmasFUyE5oHhZ1aSbMdGYO92PpXuqFFT/k
03u86h1mAXnoXUaoeBJmpiHMBoYifXKJE6m4nE6zM7xWhXywYOBeicSk0s5TjnmHyXhK3Rfcr5D8
Is1JXs2mumbiWXPa39RCQZAbKSWl1UfVSumfWeYTiSOM9RhPd/Nf1xPppsljuuiudPnkMjZT/2FL
4wOuG0mjkkROvC5Wk/IjWywD5uyUGmaLKjhhjgIpkXRT8OzFgEDGfF1E0e1Ye1ZXSkC2fUF53LK5
7ckvz6ayP5GRGWXXRoXHQpDLJ5TOt8oiNKLuSRrJelgzjSyvI3BV9BiWurW88l5z/1lWJaE1Fj4d
0cgySoDkOy9W7+/odGORVt8VKzowL0QUwRiZjluQIboI5yEjkDjLMBs0ncOGC+yzYWbfqV3z5yLT
F/4/Z6hf3M464VNzVVnhVCBjYnAFsbQgjYXplnELJM0AyuJ/IG2x77DpYBdmZaENnJYVhLyoGA7I
9aeILJ7XaXY+bM91Dj7ZHg3VPmZ274hNUUOdbiSYkoybOe9PghRqsilYw/YVM+ROLw+GYqehNcYb
67pp19IJYogjKyRJ2UioVB+upPG+4Hq0TzrnMSP78dcKGCImTKgZEVOIp8/SQvJZ6CL0NIqevPfP
Cls5/VTSRQ3qsMOQzGGps3Q0Fv3kuDxKfQki0gcs/jyUzmtfrLG1QUFnePokdniUMHp1Q+TWgeKO
GY2H2MToWD0DwKzClVH4rqPfinpv2+orIQ5Nqb4FW7u4uKaYAPau6tajKUjk4OEIxo4ysuyCc53P
V/aSieGaX6Kf23ApvvJ521grknm10TlopEaek4SB65B8MzVej6wcy+NK5xSgvtjNUjdPZsCKuOTv
eMb19p4ZHnYFB5bavBrz1dDZahgrDll2dpExlhcdL/ne6cxypzz4cwVgWhsrQ69D5PSY9js2TUSF
hI4pYX0ySmdfllhmA1M8ZUyw4ta2IofXAu/4Kzf4jMghifLGzUJeteci7VZQmiN1PkYX03xme7ZV
ofIiGdd7QfcE35cOFh5tWEw0Sn2Es8Shpy9QJFjJcDIy8zDqdR2lNkW15wuq5wrTjan6MPdIUtNc
bY9H0QnbjOC1uiV+xi/4PiAHvuEXnWia/PfBHLXN1NtvyIJ3r18ynjM9P+HfZlSBOGB7e4YF/JDr
Pc2dcWEo0XXWC6jJR1mdE9BlSBv+kXAEESD1G2+0ZmbMFkeYPr94CLx02pNsrWm/EK2e5hUqVUF4
V+zJr35IM2oHkns11wFUYpZh1SB58oqM/nOV7OW7bzedr3UXaKdUfpSGOnY2m60yrduY1kmx6aQe
1OoehKnnr5HVez9sAdHwpJoWO+mCStj8hMWSUqrhdeCcxv4PBoNT41yOeYYYzlJY25yYmFJEKZK/
f+Ouzg5pDYs29Z60I+CFZvpdRtUd65pBdnnJnMW4U53xPEz9jzm0rxw4ScR3mT504xBqa8qIX6jv
xRfgabwp/muC7A8hHUBZ7bBcaUO82hrJOrhbWK6eXJWHRkVO18jzurBlFq79HBA0PAKjIFe4ZwWV
7AMmi7WNDEUvbm13vSuC7LQaNqlSeYGrHuB6m7DowyKrJtY1TCnEyO9ynPM74aQf0uWKUdVhNtjt
Tm5ghom+3GuY6wLLuqlXca0LEpR0724c/P2o5/eFP/a70gyu1dgPOO7Ne82KRE4Qpq5dM4uhmp48
CAaHPJ0NdB6oZU7WgWwS12Wp72FcfUCBkYySko9iSN4D4RH9bL7St5HlieSIPd1LOtTMQvoXSJNe
nJjdCSbRA+TLeeeAnmEaVl20Xmb7EZsVZ+V67aLOAmHLh29cxT+qy2jwoKDnGfuh0i2PhJgnO88y
f1ZZneahu50bchJGu7+O5qyF5BH+KVtUrb2e4xRHjkP3VVZoRFK9ZFwUYPT3y+FJ8a4P+UqUhn5q
jfZTofG1Jv56dIbkIK6vHYvAsFsKctGuRtaAhqjasNHs4qhM/dm23JuaeA5v8rJ4XswHdjxFXNRV
g91ozWNv9j5z3XyxrQ08RGsBOZGuTwx3Gol4HGYcI0KQBr3yENmsdpkVB2GQHAfLoPXXd7W93KOB
QogZgEECYCV3duvGWsJr3OaJR+Dq9NpmC5z1UrwV+CbXDTHbWs3H3JrjDU7KU0Iy7r43UWOnFeOd
3Bl7zn79sTPgbTGk2w5y5q/JTREQDOn8tjRo2AoX6OBu9aZXG63Mq/4atvtVLSMcgsH76f3+CxH3
sWm0dGeMuKCmAH1yf2BdYe6Xykzj2WaHBnl1Z2IHZuSwCQ+jgODRmJQNXHZ+/ZrL4QbtO7tsp/mD
AJENhOIe1xUFh2few0LRo7VvaUmQ6nqW/1ra0wE6MrNlYyR1rhyNaO7kqVW44EC4Pgxu9eKyPjkG
uv/Sr8Hn5lafkDyEqIG6BwOrsE30IbGCuMeI8UbSdNuXKc+cytmREk11VgEz8xRoJwLdZTe2Ya+k
f+iI/mum14GFMESRHXbcX53uOS8VRyrEjXRMH/sZpbPb3HHDRmVfgeXx3S+RfFTcIfG6Ejvv2xOj
hXnkuJT2zfBXaCIcTHHDHjw54HE82AVjM5zL5AgAoiVrgRqpprABmuavdYVdzghnVPON8Dwi5wJG
OiVoPLgefEUSscvVPjfjis1QDfnR80HtVkZIByqiyk/H23KxBeAY/ZCV3ceQ+cW18Yr9OhQ5f6qF
lzAfP2zjllgS+9VP7UOWmM0FhkiYu27O8BvouOAL7VBVc3RPk3E0/ByNBhsngfDxcYSnFjB3OxaV
lYdeZ7VklbXvlmD+geiT3hVHcpS2GmlZuXa7mihSbfnbucFPsNR8/8PVdyySPbadjsRlQyQ8w2b6
XbYCx3kBF4K1AH0msNrBTBlPOAyq/f5HMxcvNKeHSZbknUAXPJNbcydzL4IbyIPsEXSoDP5ytTIe
0p+SqzcGr1HuXAy7FCPd2RWpEQUuCUGBNf+gcGdlDWpY2mz1dA9nBA7jj2xEOIzWgsG+XQLCzZYD
1HLvnpQk6qINSmSXj/ookT0UZ72elz3T5R+yWZsd1r27xutd1ipb8IjpyUOeEC1oK6ToARoI10G4
OGrityyLb4Lfx7ACo9cUzq2z5sDOpBHsXAcW3NA4R7thILOhmqvXiSAv0FOHHuQ+uuhBslNWh6lN
oaYuOlcBc1HX6X5K2adR3YNIZdVT71ZWOaXD7LZfb9Zg/qsM98Hrtae0xpr9pWn9/Wi/d2o9NTob
3nylQwN9UXIbQG3LEXPKAJuubj9x3f96BjbBxNlbyUr5Yfb7Khj41RBv4ZcODkqPmVPTZm9OK9G7
y6EFh0YgQu7w1eC2f2MLnkK2yzuvFjrNBpmWzBuS82DMD4uGQI3EOdA3wSX3E+eMv5Yi3dNi3/Hv
i3q8WpO2Mq4cmYrkzg4/eLEbUw0puhv2ouSsdb8FIOR1u4qNyUtjWuJPm51e3vdfRCodMqHqMB+G
o/I8imL1PruIKJNiZOVUW3HNY7XLsuJuzI9dQ98nZvBZREQqlrA9CA+t5CfWv0aIRGu13CxO8tb6
ApW1JCCu51HqJj6tXO5nPE5cDYiSlwEjDXfuvhvIuEqdOzW9UYQzyeVV1557n99U0aGMrWYrQOr4
jrSTUqqeH6UBo9br3gO2bnbHlCmbaTfvWnNz82qoMX9NUe8gMqCtqNJPOrzPInk2gindDysqO4rh
pDEvPJ5nQ7hnB8fDKTXdDzZsyHAZCgkPiAUro+fZLv6MVvs4lGjPuk1OqQtYW5LfE3QNO4cCXyfA
9ZRjx7On3yuzgkrmVYzj4LaBUBupGoYoGNdfow3mnZ4fKXjMSKjkeU20XS7dVxKNSdlOUWGTkG5X
rIe76Uc5r0v7VzGq25XKvcNlsmcq/rIU+uuMxXFnOdRcO4httIDlG0EUm6AovTd6S8TLIJD0FZjT
JcUqJeZa9qFfd39peU1MIeul3RSH4LX2nssmaImVsH6G0r6dUSnj062RYEoKl7w/pi4L3frUbid7
pr3KycqOLI+/E+NZOfSjuMpfTMa1QRYsB8Dex86hndYHiwZjvDhDliMLrNDv4uwyAXijT2H54/CH
rtaIXWK3C8rnvDH/aA0Gf4blmS5KHvb0E1qkCrPkQRrtUzPM96qXL2Y7FhwY9dto62vo2dMrISu3
zKtPUzC961ldwb7vPsVKLgPnPtq7QCIttGlnLM/iFzO8aogj75SXPs3NmF+I8Ch2THNhdyjvF2z4
FJvlKSHD9YgPE/7Esi11nCo4LVnyZYkJ6o3FyWOYBF4pk2xRjVQG88JbY96VlUPUVc9WDpQHX8Pd
wD6zvW9b7oocDwUpombo6RUA0M5Dyofr4OgVYs+AA12hiVRySSv+DXreOFlYUxBpd2BzpG78RJ7z
BPfWAGcGU3YKWZ9foENMT+hK7g3QYs0h8xK6VwezctNN1lnz0JDk/EV7Cz87FiAyv7BJQ8PbQeP9
yL2O3OmZ+JkA4YjXIm6iiI4mOogmHx4YuC8XwxmI266PBjremGl4yh9w/Z0bkZwauyzoMPpgJ3ig
R2eig920uzo6RCr9Exr7KKAKa5m/cdvCzswgGfbjAxrERxLpHG7d7NQl1gv6J2x1VVKHph7cTkJ8
uUiHOF0sMH0OedTuwhUE/51BczH9wfW/C8CWyakhndCtmL2PexHAIfeMOTgYvYE8XeDgMnnBWhNE
tZt7j3ldw8K3Jl4xvaMH6U5WyaWduMF9qjXH0aibh0q6ApFE+Y0Bltsdod2unDuK6sl/SOvl0PfG
vTTxArbLE/fB3s3IlEblKUL0Oe2ptPKjZSITEtDG/DqPWikWFLbvgaKT9Nd9hacJA/60RGy3OMlG
9jSO6571nOVi2lexaWMJmGT9DmgVaEfzgP8LA3zhMAibS8S3orwPFsTDayudg2qQh7+THizuJzPG
1tzsxi75YO1gsb5IRdQQRrJj7I8lwhjfSlcwOU+zOz/7MrcU71nHvydONTdwyKz0WW3uA3McqVUx
8u7TkctyLen9VRUpe16ZRiovboTmxFkBe2hlgeNlVREhb/ycZd6+geXaEa0pZHutPZ3uf0Dyhv2F
URiqMb7WWGda6FVuwWfVzH2bEJ4nBGqiXMx/69GJbG1eYiTGHTDE37HuBTeMDctJ1x7R4xzVqFao
PgYb9+TATZ6RtwsqgzuXRInihY3ec85zg3WILVHZ6x8iwLHEGjLF3eZV5teaLT9weznlqjghDvKI
6OwPpqe+764Lki4hmYsxHi2Xl1Ukv0JBsSFsCx0vwSRJVDGexd6PXCYz2Hnz84b0Djcl+Ihm1Yo9
2ZwPbM7eYAPF2jL5uy7x3rzOjNepGkGmYaExJL9+MbxM8IFBBFV+jHlaM7V7lv4EflFI7MhqxJuR
TU+yZE5qjEboMvaMHKVfdPY2qM0aUndBns4oIXbG0D4vKKIOdo3MKfAcbH6e8ZQL9iBsz38Sc/hL
bEUeyi57p+MJXUMP+wWUYLNp4Aadt585YyhTWjXVWzvdoLTqELYiTYDHX893tsiPvgPewNDNOfTQ
wTKNKfR9gUky9gb1jOL3t57qgyqXYpc0xY9p0RekUYNGOsoNqhkExUm0bqaLwr6vVWDdEzeIIca+
TdGh0h3hFpvSgJjqdeKyJ0nEqtcjrcXffu2voN72bROpegiOmf3qQYsJMzt0PAmp1IVfX8KuUrPD
7CCBW+cJ5e1Hm43YRE71al8ZSHc70rcfHZ0k4bpvcCwmJsICi4IVHQnuAWpUtADznXIwuCfmUwbp
1l4m/QJ17h2nKgVBb6PzbtIH23kiq9c/lvrARhW9hMEDbbFjXkf1Bv7ncS7sUE46Z3OWf602CMtJ
YwrWpmFBgbFACk3qdxZnSMqhgtvOcBHBwItuMwpeG+OKyXZvlvLbbILHyRloNwrAqHVVLLRU/Y+U
BZLDsrvUZbmTvENRMLULBjYY0nmJQX40Y9dCLAZAEcZdHxVJlqAhnCLh+aENaSxOyGSPVdfOl3Xg
vGx7dpE1KRhLRd2w2gJVXt+fCSzAU5KN6UHkuBBLt/guh28rd8A0bixRHTcM+tfHIhmyGwx/p9Wd
GLe6OLCy2fut0l4AGNV42xk8gCduUioeD6WmU17SYYmrEZGkkThvLowpfo2zCI1O24/9HLkK7X+L
8IvfYeqRgVBOJ79rAx94TgGwxkHv6hezf8fBtOzz3jR3Y9nbNLN8sByPdbOjktAUpcu6vVvN/eCL
dRuTwkAKLhTYYDPRGUdpaiIN1cC+lgkaF2jlFD1zHTP9AYI0QRaQQIZg8aH2LUikqqoCC0JOhHPB
iGIdrkq4e5F3dEt1eYv4Eu/RdHWW4Bq4z86MG8R2+QIp7aNch5dqwlQ1QgAuXSDFKtEPK8K7gaSX
nVFWBzvOAutd87WNH++ZwK2tW8f3H80M6rgCiITBon8ejQVNOfNN1G6ANw3jOGvAJ1X+t7Ex0Uwe
E27cgA/a+s2deF40kHgK9YocTY1fM0UDrtYJHtneCtJyNzTFTvri0bTKo5F2HzUvC7Ow+xmLK9UB
YC3Y7n/a9MWeaVekvVxWWh/iT/a622H54M0O2vUvXDCg9TihGxSrsK7NGGlxpOGuS1X322sJ3g0M
jpHNWdQGKX4w08pZ+Hh1RHdAsWeOy02B7K9jPz8rGU4l6Ml5WN6T5Mkxk4Ap4lREY6LDb2g/g4ZZ
tbA0orQIVBuL/yDpPJYj17Ug+EWMAC3IbXsrtbzZMK4cvQft17/EvI3i2pmRmgSOqcqSby1Vcp+o
N5h4DM7HaO8mJSeCWjUMJnV8+xUhtvE4VfW+yTPg3yaW7SzAOJ/NzbjyzMa5JxFhhSaWLQsUpg1a
2Kta0mjdTANHchPpAMZHR7QPXvKK4IGfda+MHWZvtggq4oxo4CRzUK/MOryPEwMxy8OgrPqQw+eG
tLCxh/oaCKDwY1r9J+2G7HpghD5Gfy+F21w7JNQuuaVVjbx607J21S+6/DbzF1Qw5XbKA6wkfvYW
WvOdaVY4AGhjRSJf8l7XRMMxnsJpVXVdss2y8mrjAQ/kzCkq37QQSTwuCPk3nlU+TINghobSd9tH
co3YmNsSrEEY0IoZ2VtBKBiX9rKzkc9urMbYuMUicPyYdwuSGukerCl/CoBXYUFx9l2t7uD+kds6
hbfYJ9Klhb87eOq3kCB97HrsUb0v4Nmoq3v5zMRrL5W6R9i9tTPFVonJYCQcta6S0aXoBgGhvEOO
QIBwOGR26ExsKHZzJ489et0WEeIKv9k6cNqDSsb6gHby3XLl1ZnTu4atHlrIi2udEkewceDymmpe
Ba00zyv1QI7PsErb5TUgVzoc7hHCPRn2+IfE7hsKX3JVpvtJzuAtmNz54ISqW1UGqKNObI0BMsZo
tHoxld0pNrK7BryrZ76WKPCTtFmOvvA+JsmZ0tF8bIcpP4QcAh0d8TZa5NnIbWNtw/GtNDYeucuv
QENAvpbiO436e8SMjwEZi9gm20fhvCKy4RhylmNRU3HktUCxESTFmZFYtylnIiZkdZ2C5Y0NKbuO
KX6KPEyXwdiY6ynlGYrDC5AmTPJpQWuZf1o4shwUk0LNf07EjC+Y1KMfayKk+4sdT6IwZWzE2YJa
Y22VrEBqv0c5JgDXeXXGUwIoZ8VwPFm7ENbx7+Jcpq1C+VqmJwJGSUrqrAjHGMh7HX4w/ixyxAiB
JT01+dFbFbIayVbB5rXHUVlWWhSvmIKvzCILr7lfQqzC/jAkFkfD4hV7N/4Ia9DdfhiLPUSrX9dm
Tjv4CXYIJCADjqRz0aV4KBtrwwr7CXfprjGxgI12uoH4x9i6oFIth2spr1Y9fyEOAltoYTCEVMb7
MtmfxVA9G1nSH+ziTKnyVNYxya9smhCs49l3w5OZeN9LzeiNNYZPvWFvp8H6LOFs7Zs4usG6yGKI
bXEZ23s2MFuTGLTJxtSeItAFFF7cJa04x5i/1zY8g/Q8wBuDMGzdd6q7gTlMQCsmQiQnn5mMUvHL
wBGmEhbkUYocqC49VNlb5U6vgKlgVrc5sR8jbWQ2Hsc62LClgVZ48MykAp4lvuqxkswqomdlAEXg
438NI/VmPRu2KbbhMOC6mi+uW6DOKhFLDTzqSyavLir2rq5exoK9m2uNJ5nKR2bgDs4n1GahMwKZ
De0vjvVmnH7zvv/KBXI25zw0y5ec/VtqwnLJlNgYwolOdfkehWSvdnND0Mn4mLN8XvUSid8Qr60C
snGH7HVq+5+lImspZh0k+/44pC1/MIT6A6srFQ80k7Hcy8ij9g+9W9nN6dZ1QdhSSaU2Iyk5sfq+
wV6x2LQhs66z4cvjHIcS2aLiphatAxCwLpavdGCGPqJn9donPYVX41jfNUN6B3LybIQhwv500kU9
5mDwtylxDpz/XA4q5P5v63rbo6pdxX8JymfaTz4YOLH8cYNjG7eYWCbp7nKPhViIUS836se0wxJF
E/TU6iyBWbLO7mO2QJ7XHEHun31oGWv6aR8lL0NGtvBjc4isBEBQi+w8Sa0SyEVEtUn2K762vT/w
axXQ2zI/uJFa3EDXrA6q+ekbrG6Z+6yS/EaxA1su8z5Nj0wI3PynEATednZ5qofowynME8Fibzih
clqszGWERvgw8rgXe+n7XR8xnWrZdXv+8LpYAa1z+yfKCM69Xz9ivd7lpmuAuQ++aAgOckw/isAj
BVDQY8jy26pMZ+1MVQB/3/iG494c2iYutDCFIHsWgYslfsi2kzs27SdWbnfQZ8ON6A18QmWETd9P
aKQp3+bWsy5ZWX54TXVWPc7XzhfhPtXtQ+ob02oSyV3tuV9tDhLFlvGFkZTgM+E9NehwJnvbUC1V
kiiBmiQFYIZNflrscke7Ew3mqfFsg9CFxUen5j7MuIkOHCkvwxjTuansp16ksQvztj0TDPgfg3AE
AIw7HR/PbKseDUN8h2RFbOuM5yKJEfMMdY8kAqdIXP02ofE05R6xBKDzppoGKEcPP7OPcfmhbaQZ
P/CKlxsACBuV8hp6fct9atOoq1QrDquV1eETQidLgEW4m6gvYuJ2rcLaJuVHVbLe8wyqD2NZTuFA
6nntqJ0EsL3GT77xGmrvLJiYomLSzBibDKJ/w5J2ccecEFb8Bd5E+x2YQFc4fmOgVRsASnfIFxHh
IevoLDrzZt4ZllNvpQN+yK/OHF38slb7xeiaENq0ePFE+xM6w4uPnGmVelay69z5D284r7p9VVNE
p778YVlTu6WqT0ljXIvJe2sE4Kms8o8Ig6ttK67+4rZ4mqyRYxzOcSDS05hXl/LVTIG6IJrigrHC
ZOUOMEyWIiRXJHO6A263dWdVIKw7c2fFnDmhBch/qmhwpDd2r4nq2LV72aeRTu+RYyzfLqGMowge
ZJ+CMsQGxBJ9T9CkuZOSp2w0p/gEvZLasOc+KTResz0rF43onCokGCY2rCDriEVksbgHeOyuVcQo
PqrNaBv3NPVuwzwy6Vw6nBqihMW3HqnumEbTLojyryBtWfTTkCMIYMHcEkttWz0kXgTx6YTwoXdq
TMKWs44llJyi+FUUUqvBLkwgY8hzs5JYlUWmz/8iQ2Z/3M42IQwuJRvV8g+Y+xe/YeTTevSf3HVS
3nUWGNSsoryaFf1H7jikInZqmxThTgTqJSv1poO02YCuvqlwbQy3YNSemMR9MbPpvyrRyjRvVRNu
zBZqeDLdeMuSGcgzlF9Hh1zWzc8EjRpHMJn1nGDwfy8+VEm+IQ98L4d16uFHwTJxjkoCJRJMgEkE
J7Sak0PpRmB2ib3KfYOBt3RPXMLvKgzknaH6gZo1qPdkdq4nI2AcEy/Gyu/EdPr3JRmzYs8k4X6p
PcIYOjgIraHAGQ2hhxCCwRYDQuJhP93sr5w7bAq2pXHzFIg9zdogAL+Efv8wj9XnSFT0Jow9HGu9
ve3mscDED2EpXYhI6iHXy5rxXV1V6tKO6ofRKPGKdvmAa/4hxsC9QZzBDgfeLg4dZSEhqX96poHb
DHPBSkVOgs+ZkdVokzlzBYnHOnN2aHO79B3h1BFCF8qy5Ra53pNUHbquHsGRV8TzSpK1dypD7vsQ
6is5UhwPUbe3mIDUHGyrumMyL632PhzGZFW9GLn2WfSxg7EBMRdpNGecuZze4J5sHuxqqQD8xQUp
DFF8cKzmwxV2+0xUEOqS+L1Kcb3XMRIjqWxXn0s3crn/2oVqlZ13YRANwCI6hT+Qvcz+8lKnItqZ
VvIzTal3KFyBY9gMt6EBEUGkYniqZ6fmtAOJPdHMAuRlR2lHX1j2jauQ0QdRF7z/dnNTNl4fhE0w
1UeG3VF619FHNehr/Gxhfdh6l4k520EylEZD0tyqyA+PTBsfwHQTYQtezWrde8jCe7Nv26MM1cUd
4DRFiREcxsj+WfKBa2vOo7XTBa8wik6SS5kWDNR4tqjuhSP1ACKi9xeCQPhvDW85dRFAg6TP9pYG
GUSiu7SDSU76dIm8zjxaA8ntZQiuqq6i45IxQ2I43da52qoEOz6eim6Ht+jZiRwEQgj3t2abP1t8
6oi7413XBdj/C3LZaZ7XODmbFbY5MHMk8erRUFeVPyFjptqvX+js8BwY6euIJk17DBHgNNyz/S6V
SL0zoK+4bqI9dRjsiW54L1POkGIcINqVTbsGglEfZuIjxBK+iFzcJmnDFJatt1FN/R8JUe8kzsFD
rh6g87j7OXZ1WkS5pYdGrNrPr4k3oT0YwnFXd+riWKxXDF+8V3a/3IeL9wRUf9sMeo/gcMcChhMn
X4G08ua7ycRUKGl7NjWEsiQlYRr/EUac/H1yTMB1ifVcj+l5GqgNaH8o6du1WExCrJP8Y3SzZyH9
71i0L4ao+Gd9u82t5GVGi0eaUUuxYjGk6VCqV3lyTQNsbzPeR2ycyyjPY1NvSOwF8tUg7AraOtm6
C9VZp3cIYOUwQlHhc73WvPIBn9568nPS3wpWouXBlgnLILlamNyhZ+WaEc5wquf6uXd/DHZi60Hh
epmLyVrFBKXwx3A8FHfy4Fcdv8kYo3uyd8bMjD4Ku8cZAdo6jxvYg/IdjuW9D05hJaM0pSGg+I6D
8JIHDJljEe/rBjpiX3MKzWV/cMtJy4hgB0QuhJrq5NX0coN2KCYF4rCwnJgYsT9uRxGxjQq3TFE3
3tzcWfqCZgjFFCJO9naKAM+Gz+PUdXvGnRWuF277tTJVf048qz9TNb87nSAAkcKFtThifRRt539f
ys7pmtUw5Bg9BlIKiu40Sc4sDAL85b8vWTR4h8YZ4qvw7u2sAOlvGq/GgtNeRKwWZWZSzHZTs7bt
9joaw09rhxkCXsVKL62Pk1P/xSoad1YUfXDbJzqszmJfEH8HQeuAXG++xsI0HuPp6CnPORQVJ5tt
eOSegQTcpk67I4bLY65aWPcjF+m2gFe9Ehb1c9wybzcnWgvzPfEEU7MlDnc2VaCFIhF0fPYWI3AR
aYCYVYTvi/+UCn8+DWH0sGhMuYDIVw2EbGXuT9g3H/2s8GL5IEZMNEqIt94mt38LcZVy7HlIN9r8
uxV2vjYQZsf+nB6kcJ9A0M2HCElYDw1WUwRRbqEF2sxIatZOkbywatskAjIYyCQUcbHzEXXiD/ob
wT2kzVI3AX0CJIs+7jGTwbun+m3kqP/CkaBtxfvARDUjjU0sF3thHz+imRgNIjkj4pzC6I21F732
KL6GFKml1V9TaTlowuMffpZzBMPZc+YjijCsjkxJOwxiqp1eh2m6J2EwWesdDSuS6Hfsgt2wmARt
ODPyWzYL2iYp8eOb/Sat5EXVoUm3g5Z2Gau9WcQseF1cq6TcGijW1wM/5Z49NzjS6L1fmC/kmH3s
gOUBHwQk0XKd+gTvlKAcUClyk/AbneM0g0HkgTvqamQNuFxGgce+tgRBB/di5H1LK4PJ/2Cry6Ls
00ToYlkzjS5iAhZAuf6VSJKspXsqWl1G9wgYZbVEu5hQlx3jWRw5JtI+E5xnN/jHzsUHD/ioGn4g
S8LBIObpnNjyYlY9sonASFbNzvYL924WPoAUKH7M9qp1PgOq8gb2ZYJ+cMs2eIECjKAFhuKb3RK/
RtNR4hrCIrcECxmAPjZPIslQKOcd5C4L2YRXP9mKmnSyjWybG+HJ9tv+4IGNhZug+11Jj0yoz3qm
kWtrJ7jL2QziUfI/KyKx1sDPE9Rt1VdhOae5W57AAxPE3XoMv+CHFE5ySlLvIsfizR6LLwqON4MZ
IyBjtF5jf+zH6I7FmA/HnJlBiw6yLd3TlPsflmHu3FBeokAGG0P295zIh7gNn9sCmGeTImCulm+7
cLZwkPk5deEn9J/PricDcvLIOGweWzuO1nMcEA899idHcQ63Ji8LM4t71tg/pQ0CoPlpONI2oYkP
lvonfbGW4g1kCJgnt34s2vbBTCiCY6OAzsn/HE39H0GVSBP79j6vzD+T9mzdU+UzMLfuYTdVx9Ba
UMci7mO/8oMePjvYc/lUtka/GXtny7alfVxEeYjzhdjqEd7iLG5umhxmtiquIcJTOEqs4QOg8ARb
Xpl152kx51sznZ0gech724cXwtAqC6PfNp4+Ky91t4IVpzsV5t4uGTwC/AMXE7ekDfX4/VrwqZQH
j0tbzpfewfyOd8xtJXc4toKAfDZTAxvpWyMSB+e9Clgkgk8h6tE7xL75a9TFI+K9Yu9UMtrXI+Ba
pNz5zolQlZPWgWe2Md9bJ76aRf8snbh+LUUVX5fOR5dgC+TAiydOJt5//Z6mj0VcHwThcwfWICNL
GhHecs+7GqW/a4j2aqxkLZR7EKMsdt3Sj6eyM6uVGpptYnCE2GZhnIdFHYI5ubPQwu1Fz5tjqSur
Gnkq2B+Bs2N/5JngMBYfRy69R6ii6ZTo8eTkz2RmJ360myMNjQu7k8ug/8tHkJMNvfsRLVW64812
jwV0jCfVypfauPOCeHxmAWk9FFW/ySSk6IjsEEj+lf1IfEC7Mc3UJJSVv4XhI+bcuEzoTFZ4TvPX
xALuE488XWkVuSfHAYCreIIOCTSEDfem9+pOS7+1lDXtxyR0X5lixWt08IT0FPJiMwQhTXTYLCEf
W0OyCgohJJsaTekm2M3zDOXZwOUQzFg3kfXkpDgMFq+bKuubhXrzCJA0OyEQZ9YcS5pQgtZp+K2t
bFhimSkKIVjZ6oEFcL79F1FBrjpDxKCJuJNS5q2z/V/N+YoO8q/MDO+miAnBGofkkQbzcVyPSx5e
eigw1MH4GxO7RpKVW09uUqebKHXd5ygEcCyc7KW18/B5YtLShaxvImq03TIF6Z749xgx3+g+jL5C
dxwoArScPQFYZ3top7Mc6mjf5sTTGb34baK5evoXNTtB/l5XlatRVN0tQ+d41xgTSVNV/DyaIQP4
1tYK+gqVpejjnd2jW6gnBjEuVH5Sd/ZlkWAIpjZvRXCG7HwtvHy4RqWqMDVhRxDTcBMlnAqBkt3M
ynbNH45Pd7AwWnfNQ6BjONokx4U5GnLXklextesmIrVu/InZ954jwgxq67osubzVY85WOHWKDTOq
O8k7cAAQW2y6fqGuS2yoNXXiHQz+H7YZqSCyJ8Cz8C/y0HQC+yhUR+FDPpNJQ74tMC9vErdYJXP+
QpoQttoQwASDwOjcO9ZPWVsRXgHnt3SLcG8tzL8alD3rJbO6h1a9M4PywGGVR7V06ZFHRGxKci/Z
vlCBSvy8gLZRu8meb8FUpBG3YTqsYzUO5wpjE3JxpXaYSIJN6sXtVTSnAIDME1NO2djlvVB+cuxt
doRFFTX/T4jPYinYLAh0RDmmfcXDdkyTn7QtnyXi+ow9cRrXT4nekwkP50UKftQe8HgW6JPfIxyz
xKvpFCt9DxcOQQ6Mr69NaOUXK6HGs7OEbl+WLzVO4n1uNBv2ui1MwI75eRPTWC4Lp0EwOXdjF0lo
HNwv0dT9xyUndlEDYmlC9LZJbOzT/ELI02w9lR+WdYyo1ZMm+LjAOrgmwrmydwnvmuxNqbNdxgq7
URiw6y9bQrtSJdAwQSSB3IA9RcTj/GT58YPCuPHZlKOr1+67WkAPsHThodPrQKNBj47SEmNO071W
STXdF5QT0J6C9xnJYFWTHyjahrgPwl42mQUEJxptg8nogvArY1jJtY3CyOpJetX5ZA4boMoNWGZ2
zp2ZTNMW5MaVaOpwS6X6PLO62kcRVy+/f7mdedbXiJ2MU9QCym5Q+3AkJ0wEnDjYmaQQrUYvzZ4Y
G4HGZmayTkP/x7Wkei5S45ulpfM9cjGiEAte+4LpHEsm5MNj+Fak1i2JRPAjgBn3t9QGaWBEFUtX
zOHClpRnan6I3HhPV+lsYVOZeydpXmNpUV6OxkOCL3xj6pbRj+zkpPxs4Cai5EVh+hjXLFtoR7Jj
amotAVs/MJ7ylA9Ts41DKugiNper4Tb3XnPfN4ASQUkikuqa5wZBMwI/O8FCLX8a8BRH6U8OPWbe
3boOnbBt2GSpOOq0yKnF3keVbNW8mGV4hvntH7za1y74gXmzDqsrvHpcEdrGqGPR2ixRNzS9gHzS
sgM24siSWqxaDjR5tF9oANrEnI7N7J9x0kFrWTxmlh0TLQBWN0hzVwXQbe0Zst7A1c1Bt9FuKtAK
771hvM8eGzA60vRG8E3SZvFrHMd3jQ+us05S+yUb8WIypS0XNyCwvM130D/y5zG4LXg3zhwx6IKD
PmRNo8It+XZqV/ejhMA4PkxRieAUi+F2XiK+YdLLLlnWfNiotTZd4jsXe2IC1PfqFo0Z2MI5Bu/e
RfbZKloag3hnokW+wFvrruT5bBeTaehkuPmud+zwVAaZdUJDZrhRx9kPMABASr+xaptOr9wDaL3Y
RfUS1QMriT5DEDu5yUaJNDlX9tEO8w7oHQNe9lvLuvJUdE3bP3uqEQEs2S+jvivYRfPdak3m+bVH
118Az8yQsIkqehtCrhSr2BowkGl3udsZwZSrOEpeITNX196EETWs3GCe1yx174xOPuG8dDZC5PBc
DGfdYUjCyui+JFH6XZksLwMHeVnAeJeIq3YrNKmqbF7CBXLVrBlWATArR1OtlOZb+Zp05cyoUJdI
PjgROWrLYAM+asxjYZufTohKvgb1AepUUMk6n6iW5rVo0T6DB/ryiQwjgMNDH+X413ReJux9xAeE
meNsKrgr7KE5rZfFP4YEl/mVSwZQz6+nnFxtimnc9W74n6GpX7QV8L+YHyHg6IwDB8hqrkT1YDnD
mV3eJe7zmb4WkpivmWIDcDGpKWMLuLES7FgbyofSi55CYDab2gzSYzxbW7/YY0m5OppcRm8JCCyT
eyab61HTzSwlH6Mx9TZ59QEl5lNqDlo6t6ya7StwMbRiU3B0enZZLog8fmbWZdE8NY99ROmsWe6t
awbHg0th5eQh4HRQbE1NSOeCmUsz2oSmtcnCfs9HyLmi+UrBuRFmB0dZq9vKIH0O+vbDSDzYb9ok
LTUPLoPutGhCXBeIp2hRoB6wV9ghxjQmLZp2jE2y4ZXXpDkJcs6T1JNZs896+3Ua5ncSZN5TEHU9
uFOuqOa4aHpdxeO3igHqlmEY4Q3wr1ivey2r9OuaPuK9B4Q3G4m6jzuKhDR2g42Vee/ZUu8gFror
oiSRJS3qDkTLOgkttNXNxUOIghzPZbg6fylN46sxHqjuufL8+xJYXw+0r3T9axLGV0JrSD22aCuR
BMsd0U3pGorp2l0grfpgANEWQbcADFhpQmCo4Lz0kOwn/zsANLFRSfaJLOWLITK2DzCDM7hBIMW3
drIfoKHuWGvfkjS8WJpPWFfdvd0hZgXKtXHAJa792nmLomYdAzdUQA4lsMOxIXQx4GqfMtrJUDgo
XaW7pq85BG477xTQxErTEwUYxQ6cooXENwOvqH95w6wuOOQHEtd4fzhzNI/RAcxostxd9VgLrAAk
jGY3tlZ1D7fhDqKMRtnZ62g+BpHgtJhpigczvZOOgctphgVvFQibcxwTi1k+2pb5g4pBrSGEX50U
vSBgSbaPtxHQZBAZH7kGTyKDWtroMYDko7mUCkClL+HE9oRxZj26mtzateDxWsSkK3THGH2NwT63
0TZkZzKzLLmyE+scG7sKAuON7WVPqlqKu39fFlNMuNJw35hQc1zjGbyGf/fvSxcjqEsx5NJ3YSoC
yBkD5gw53FeEcT1DD1s2raZ3jprj2Wqip6XZnlJTPkvN+ww1+TOnhUfQh7q5W3ZugCwS2/R+CLzb
KIeEGG/1l1R0c308H/wItFHixe7GMtlYo4Uzb5033Vdp5Z4xpJg3rq4JwmUKu72w/mvZb3AZ1ttJ
Jg58FlMn+DV7OHECvl+zXCO2NrzCZbIZLfLhmyY9LmgOuB5ZGZktg9d/f4tsqTyBuFErEzXKNLKD
53ltThOyLP8fg1XDWe0pHGnv+ALfnh9Nx/NSW/BbHU1yNcyeK8arjF1BPiFgr2epua9FZ791wIRO
vf4Sj3m0McoJaEv6vQCpOXU1BFmn+3UpRI+NgwPX/oeZTWKNnJXAZ5e6CQ5sjOeTTa75MdIbWg2s
9UTTnWY47zBLNMs20VRbsfDj1lhFzbslN7Pa4mCFgatpuFJzcb20P0Tsxda2ZuaWwHPZm2Sb8B9P
F7BuA2CXjVZz9RbpPM7Ad58gPN1hl66fPU3mdTWjt9G0Xr5thwkPpgBN8rU105ePdKCJqn/KBhii
5v4i7a0f+xYWMC/+c6npwKnGBGtesK3Jwb5mCBOOMiBla9mkZ9cMB96mwWsMAspduSWzXldoGrHU
0yQAxViFr87yHWtu8fiPYGxqlvG11mRjZbSvJbi2RjOPhaYfW+iJS8eyntCTAUemIIiPfTnzkSHW
szVBmXSFnaOZyqDMVq5y3vmj3+OV69yaMWK+K5AS7Hy34cwnsjoJsRdCa7bm+anibI8d298GPnEl
muzsaMYzDikKH7DPMfhnn6XSwY5+3ZElrg8gutGkaAdnO/7H6seT2VGigIHyN26MKPsTmjMNStFH
Zd6Cn5YQDooaieOkydQdJSipNcYmAVoNmOyKtxy1SbXzjJiAEc23Npb5qgBe06hDvgaB3Y4MR/oW
q0cIHnvSnGx9hex9G3Y2W5Nw8q8Kf/6Kq5w8U83Z9pHD7xu055rADdPB38Qayg2cu5n6jisdxWdt
ltXBZJQ9QfJ2NdPbAu5ta8q3V3fPqIwfTDhgW4yRPThwD8EO69L0I1zQntSaGd4q8V7kECOHjGkq
C2cDuJ1RwRkvu5ssC8A5nfqAakkPU8/YTBycVhOzfTR9+Xlss/eGDnxtBDiLgJ0ju9Z886ahSW88
3yFnPDxncQehXdYPluaiK01IL+HU+UJK7OSkNmiKOvstGFrmow1eHePqPtW89UmT120r/M+M7mUv
+m3opY8YbZ/yel6p+gzqmVfUC609AMNy62iuu+ACg5v5SC4rfknQ72Ul61UFeRGF2fzcaT68CiPS
P0pVQiyAHl+AkYdWgnBVk+ULzZg3K/PdBDrPQFxtc9BEboKoaTA7an8Q9Z5fHYmGQUZqkWLAnJa9
4MQVB9e+1YR7AFfRXjbWdPBmBFxigoSf1TDxF2bEIU+XAyy/VSGIBfD5o8rRkwwQ9aPuzVAQ9vnX
XJuaul9p/n6haZqayB9HsPkXxNa+1320QPszTe8XhZ1dFErtZWQRvZASAOgfwidy/OLLRXaTJqif
QpgsdtNiZpthzhfyq53bYF8XGMvxJb1IEpStEn6JThiw+iLatsnELpWtlquz1WfiZEhA9bcxmhIk
KgiqTeO3JM6TBIPESR+5dhAus1b5pO+uVyHxGydi0l9UnB9mMMBJ0n65nXodUm5cQ6MJphkIIrsv
b1W5/znRgkutXW7AVl5Yy90LfP6VGl8sIhgCE5pXV+6nMv2qZX0aCg9ip00Qr5fepTrFASckTnlE
LXguUNjFf45OfHBJfrA1T6Nx/8IhPpO0wZBgeMdElwwGRqYGrVVbY8vGhb5qjOHejT0SAdyMLJ9E
sYlvja2NnrqdwXZNCd85Y56LxNV30xRAIye7IiXEIqx4HYHe8RJVxSNPUMgTdTdSi62E1wYrKyTB
p+idp7GPH70QK8nQ00yGNM5k0VQ1icbkaUTL/Navs4Z1dUbcxgwe6CRSg9m/zuIwmOyGIrlmkSv2
FnEdic7t8AnwAAr65WIym7GD95gmQAOXCBVDMlKGAqdBFn92Ss+Fl1LuIq1Xk9GMJSAuh73nDk+M
ec9tasq1HxYDQrsOJXEOPAZJXGziYBN1IYB8j2+0XwFTeUDOZh6eSw+TUdD51zEBgTdMHrx/g7kQ
ki6k1r25BbB7zaBws32BUEKcVbiHCbi2LIwuANPgqYbzX41wNg/4gRF7jpM/fEUNgeVf562kBK/k
kgQWFbZvc8/gzrMWSawPJ5dAmQ18PN7Yo/c9auBr1Y13tkowdZj1wY69K7QIFwZoec9jdLU6dFdW
d8PVfWM1spJj2xxMop28Al3qNJbnuLfTddSE8xG53bHreZxlwcItUONxYuiZzjN0YEC/IW/OKvfz
n7lJ7uycHStJT/e9QlZuMuncZAYbeE9B4qh89l399FPB/sgpc5kw2tQGLkwWAlyOITZMYYJEM5z8
PpTTxVkYM2B+Y4LZM14Og+qzatOH1HZ8xjr8O/gsn5GfP5BSh7QICN8yFsvRktUrUdxATBUTRsOa
fmvv0fTGH6kjNWRAKeCl1WoEosIy4DTqcJEKCcTJj/M3aabXmEU3Emskz5KCbQXD8xriy7UsnULi
BaeBt2I30Z6tM/LSt5qMui7Sd5Jut4TxInKzMVvOwUiaQstOMPgDfVxc+y7ckDZ28GwCFDLUvTGa
mkEnL6UzNQfms3VXWY9gSpmL1PaNmcmNYKOXXzcxv9OhOy4I23DmmzkzeG3XKKvTsizvPuo2m6we
CEPhj18Q2EGezYD3FzwBMgVIbPGvYMzUUG+dfSdFXV2TNQ1n8lRlVslGKjk7Ckq7M3vmqiHHZ1VY
JvFMMIDPyncfDWKFNkAgXiIHLvEcrJZGfsUeybTY0iyUxtQufsmn3dsLeUPIzjLLPbqyh9qEM0IK
q950nbgaDDHXQZdCagCExG4G3Qed1howI9EaPausaAYlbk3eKvObu1DSjeZF9lum0esiURNHTXsf
jx3DyYzUJeJzUkkCcVZ9J8PccXRWryjg38LchoVlV++MyksEcVpOpy5qnr5UQTqaXQK2J31w4zFm
3LUEE1vBUO/RldSkY7T3zlLZhzQW+dkm6Rq1G9dLDd7CCQ6GxG0iTOZoQ6VnbZ7HE44dG/vfJRwM
4BUi2kijekCuy9AdI80UnawsM45tW71iGIUekCnm18mnvQx7Ymo+TIODrlAMWrT1U030FfHwEGKk
doX5bSbiQjjIvmWl31UPdTEd08mAhSTNZcNqjqmxJ/7H3nksR65ra/pVOnrOE6ADyY64k/QpS5mS
qQlDKkPvPZ++P+7d957avMpUt8Y9OFGntFWJJAgsAAvr/35rtYV0iPATpDWgi4nqAi1a4/dbI3m8
7QqKFaneu8RWLIcmJbjjyTmaD7s0Js3Oph0MjuGSfNa495b61vyVhUgboI7ed9M+I59IZzYsjVaO
UwVMDi3yODqSVInNg+l1u2CIvsnQe60bDFpg8dgKs84LRbG3AjYkQ3HZBNaj6QQ/VV69N2cWcKlF
/oUTcovadqtR2mjp03NoegxShZorY3qqc7C1ze3EFQ2Z/9YdM24OzVJnH5H3B6FwE9lFxfX8v7pD
jwhIDYxM2c+GfFBiuiQmmBtBs+pqKijUun7NrOpBArQJepA8yryt8Mm25Cy96zRT3zlxXgL5yUgL
5tOaft1PHlqWRmo3Toxi1oGlaautwnU3a42muq15PcXR0xjxQI2PvaSN+TaEComHU+EdbPzF4GIa
7NulivJjulKp4qXwpXcL4QQbkrOXVi8PVT/yGtj0HAv9eiwSrCb7Crhvpv8aguSOEyr+VnF5kYUd
b0hOUGr0/ADHw7uoMGlMZbSOIWdt2ty5lGHqArC4qjETcywRbUlqs5CrKORybHi+YVu9VgB+7QRb
h7XMUZy26nPTMJjNAg8+JU6e4by9D3mwjzhKHse87N2ESlKhVtYaMPh7KcGdOensU9dcsUmZpTfj
k0bCYtOyWEBTaic3D8foImkKcFmN2wXJ78xLb6sau3ORD2wjxHgYDdySWs1gMlsstf3ssOFX7P1t
z99MwCcPudNmO261CBCkRqSRfAs9XnaD+3npNBfSxAwYke0+9tgWzxQ/3bJJU6mYMKr+QRmfZYN6
MQiMCwgOT5FJJguLj0cEMe5kaz9qvd/7WkLhFxMlqexfYGDXVTu+ZKWJnwHFPE1r3pskddd17d1T
2gcPaZqzEpSxcXLf/bVziyLtiTVCA/9FktOKog133s8qZEFusHpqfigJT61MuQbIzGnAbA5c+z7Z
wIeAAThx9KZRoXTMXy0PmKnidZcUHFibdKx3AD5qbqzbF/Iz7UWuhmwZtIkiuwGshamR+JrAY9n4
TrLLQCoYNz/iRBrbMSn2pj1cFrbbT/24H+ZkNEy+2xIy9+ix/yYxzU0TxTFcALqpWV3FofXQTGth
lPipNgehaj91SDmrv5iU/x/e+TgWv/7jfyKIwmBrvP/lh3n2p/u2qqvn4J03edUE/+MyrxYEz/lf
/U3wVHXxL+lYs0G2pMwUiud/AjxVzfiXauHIymSeGZ7y3/xOQ/+X4Gca0gFVGkJqUD//D79ThwhK
zaDOB5q6yn/4f/Dv/ie7U9FUwzJszTKgg/7J7Oy7MASEMPj3yhj1hwaE+r7HueXmj55w/2aA/ul7
Pdta/5sM+u9Pn3/+BxGUM6wQtVcqd3lR7SLdvrLhRqcNRYIjTj7n25j9YT9qY+Ebi9GPLTgR+vex
KL5ZcgYHCaRGVha+n2/gVBfNP//jIfSmaIBCdN5dnXO9K71QPWRoN7df+/QFNFXH3NIMPb6+rQGH
tO2RxHcrP7HxPtU3C0Nsx+S+o1ES/95QqFJuEW2/pe1sEGcP+idW6/NA+aj7Ge1/9k5PC+gzaKKr
gxbgcp+uBs04jKHp7FK2QCb71PM9daql2UD4j/dgFw4lb5yk7mI13weoUDlMbqj+eXe0wfWVuP07
zv0Y/pf/K/+/H7T67DL+RzsQTKNpDEPkEx1V9mDtUKqRHGvTEVV0IL42bHX7n6003KpNmTTsO98q
pmuejPpIk7sUQLfa0/kOm2fZB69GX8ztxNb1oUlS+y5q2xtRiHWSANeTwUPiGeMnnXVicuhz2390
lgkUBXNVad0JX35XEhRqwDyez39/dZ4DHz3AYmrHdlW0Vt12d3XJZpIC8J5dEFXwWvNELT4KD5IK
0Tb+C7cZYuhwbyTjJ4NtDq8ftr2Y9WVOBcIk6+6upaiaDNRRSSEhXEs/3pj6+8C91DALprVjZ79Y
MD8yqUPGLC+wi00dEt9//1F25vw7KWQALx82Qx8dFExlOYx+0kWn+n/uuj/6X9iVlw5B191hynPU
9fcy/G5wuPH04RLOuYrsOk3Z2mEAgn0iAgDksEZ37BGun/8C2j/tu/8rxOuLEJM4VFJU2pjeiZTk
JS4GPf1lp81elXTNtObpe/sFPw6PspwcNSOGRFFVYYSEYpazvZfhniePcbzjRPjJy7Pmxj8aOIug
RE0colelCMn1UNhkZtdoBV5sWMCxDsu4QTDWVznF66Oz67GNKvRZfd1TPUUR6JOlmYhTUTqL2r5t
o+kHFbe32qhct074MtT+NytWvqut3I3qcNHX2roKkDqqyrXVUjA8BPVReO0DlWK/YlhGGCnhzQ47
ithObGxR+Ieed6js6CKYphvZDA9sCy4Ewr+2RUxNiWMwpilFHBNKtXbvyx5tIPbyKpW3Gfcnbf6M
P+Je1+YqjWofhMldKMmFlIq9M8EUZVqJVxhcxsqEJNogpdWS4cLkDCbnIilqsfCWxyYqwR+EW1XM
wfKnEerD+fGgnhoPiyit9njJmk0MBXOSd8MUxOsaqBe60FTndJWb7Oq19JrwClNzRK7rd2Avz7d9
Yi5oy8A9YG1Mot5zRySFFZVqGVe15z/6RDTQFtE66rXQcFKtcI0eXpc0yWenR60oXs9//IlIrS0i
tZGjmpcFqiBKoQoKaYrjSK4RVTlWY8Hf7P2Ty9qpR1hE6k6p06iwzNJVKdyvVyVWLndVnRi3USlB
7Zx/kFONzD//IxzpmT5ahj/WAM2Tm0opLkeh3JKw+uJrWARlq6rJ26L7dJUSduWU5PeeqvrcjGvH
r33/RThVzAHAi+7XbufY/ZqEuULKIRZ7dN/a9mtNLALmYNpUzEq1chtldCeFMkegE1elCJJP3sGp
abAIfq0jYZv6U+VmCUywEVejHTdan72CU5++mN+DzdmbG8Taxa2FNAwsJOn/Ot8z82j/IGqri/mb
OsEYiqCtXCfyfntah2ZjnFxoP6QezJ+9LT45lZx4BHUxmS1bSXCgJUQlHlJu5h0O9U73fP4hTn34
YipHupIB6mtKNx6cH41Fgf+YT5+ECXV+hR/10GIOJ1o1RkYeNm4jdk1HTRS33g1IYBgQQbNRNO/d
jym9nmRMLUz8/rUn+m9zeoS6adOo5mAPgGh63Xv1uPnah8/d+EfAoDRSnWJwPW5UUlQI+5oUUoea
7PynzyPno/5aTGcgXhxIwroBTk8m38Q5j3ziQxlHl5mQz0IBbpja402a1ebt+RZPvf7F7K6piJhE
TGexK4UsUz/0BhSD8599YpX4a1T80VeYRfrcoTeVW+OC1KKKMCrrZ8WFFEyHT05zp7Zzfy3rf7TR
aIgOwkIp2AlVEZl3pfyRiTE95Nx6bJHFj2AoSu3GRi/srUqInuvYVO+FpyRXDQwwQjGluqJXy2eZ
ZtOx0CJ120UgC2IkqTsVGNCdxO3rk9FzokfEImI0gGaHQREN9ytoNJXy0tOn27DIrlsmx/lOn4PC
B0NILIIFxU5eBeWU0c+27+CbKndslHq1uvWEKnLbeOXwJsOwuTjf3InxIxbhY2pw6ME1q3EHao3U
ips00n7BJwPo1IcvwgdiNy+rWqV2Eyuijj9G1FjbiM/Of/U5HnzUU4s4oepURiUoA13kCuAikdHQ
Z1aE2/QQ7s43ceoB5p//MTrbCGodvp2V62vI+xxvlGvb1pLN+U8/9QCLaOGVegGYxqZCBPnAStWz
l9TTbRQZ2tX5Bk4N10VwoEJ/TKkXYOHpqg5MluG8j04rMMAN4ms0psX9+XZOPchiB5BbSRvja1O5
5aQ/JpQZNlXjTlZ297WPX2wBcoV0SJU2javH5HeUYJ85g78Sdffzk8//uJ9wFfrna+6pbm89O6zc
KB/ao4ovDDCczFmHBZWShpHpr5gdchtWcjXdWLAIGm50V2wYUMrrAWLRBlSxiVcIxzgn4TZITS9V
28mhJcjkKoU6vesd/Cgqc5y9IrmwM/SatUApARDVprbNuNmBimk+gldAcT715Vwjom2jtrJuMgE4
p0ko78d6Tt/Fllnt/DQVVyF8TPwrIVfEVCFdFfVAOVJHPWcTe/G1ro7WtgpQUTh55NzoZXyHu1m0
1/Tc33lxj9y2aVpUR0p0jAxY8V2MBULRqQEV5gg5yEIixz7fw6c6eDHSawB74zjkpdvi3JilgkLh
MH3vQ2s7n2vOt/Hxbk46i8Eug8I2urgr3MpCr+OktnGZmfr4q+AkBRgB4rRfYrlyvrFTD7QY8Y6R
UOWHW5BrG/rNVAwvpGNuqjG/tHhX55v4eFJJZzHqw2KqGw3qEZB+z8EXELcbB2X3ZdWwx/taE4u1
pqsCyuGFLNzUdrgzImEA/wAzp75FXvG1Jhbri9YmSSxtUbihWt8Ehs0iYyePg21+O//5p17E/PM/
InTTqHhJ9AYvgrUeYQteXFYJuL2inHsvB2v6ZKNy6m3MP/+jnWGK00JYKoqXorx1POOmHig5kN4n
g/fUxy8WmgHXRBuKYumalel9DyAIupEVAnZPABp9qafsRZBrKZS1xNhIVwuFc6Xp+hul+cQZy54r
LdEwfK2ZxZhqFaBk1ajBFiu145iF97kH4d0Yv0XOV5tYjKnJkmXYFTSRWmA7p+q+japrJfGuM61b
n3+KE+/DXgyreIT1L7k3cyMq5OsV1dRB9cmMmF/pf9+2SHsxklBxKKNpxNINp46i5eiXrzvu1771
YhRpwyDLqhbSnYsl1j0aobHFfz7q6/iTL38iyNqLQE7Vy+SNtmO6SlK1K8qu3V4Vj2mT7xRs2kY1
+GRbOo+WjzpJ++d008mNlmaSStfyFWzY7a2HQ7MXqBdOZpL7VrXNiCb7fK+dCCH2IpZXQ9lobV3w
ruOiuUY1OiK+rcIDoBN709ZUs51v59SYWgR0AU4AIrNusktFrDJlw7snKkzcRq3af6kFazHFFQfB
mGmoptsXFG0q9XWGflzRnF/nP/7EyLUWU9sP+aoF+lm3HlUuqQA1Yt2glp+8hhPdYy1ndRQByB1b
051a+yopzau8bB7sXHzSNycSxdJaTukA9wlQ/qSpqOEzSnPnG8kOuLQ1Id+u7X3ZXCtksguISOe7
S5sH0AeD2FrMdGlaQEFNW7pDdJXJb1jYbYSNg9mw07LHGSpdF9dZhZ28dzOkVBm/J/ozZJ9LXR7Z
wqzmv5UX4RTvJu+T4HziuC2tRYQwggEfzCi1XBiSoE5RRva/J2emJ62aKj8ImPoSSdmthcIk7gBs
VuucspUe1/AYMd1Q7iJ8wuNdiWbkfC+pJ6aftQgpfYRpl5RJ7qKvWvfBo1KgZPfHVZAeM2gScoIf
bLwCWFqV3ivZh70uxLqsYKqmF4Y3fDI55yny0btaBJzMaMKC02pOUevdBBxNpZLTyrlekxmyAWq6
2xezSHfnn/mvy6qPWluEnMCLETiADHSbLvK2OOvoCHIAyq/qyngBPDasNPxMjkNYvAdehxgV5FuJ
cgDMvV9t8pLSRBVzTi2p71NfyVdFUqHGE9BTpZD+tkynxyHF5M0sKNfCdBtwKcAtKKDBT1liQFMp
OOkJp4L+EholbgGoRAcTiykci4tPevRUtFiEu4E6BrP1qsxVRPBb01AmwMKePhk1JwaNXES6Kc1l
KVQ1dbVZUjuaOlvYMgfdAlYOY6fj+fd0qpVFwBs0QByc0BNXN8sbp21/yfIg+ycJQON8Ayf6SC5j
ngUZg3L51PWp0Ozxi4q84rO0vDYP3Q8G2Vzj8+eWNWyCqQwmvj3Vcg1g60l9gAIKuU2JqS5OQp9D
Uj0TyBVYXMk40YdFol9FZopD7aCE+6BoETKw0t9NJAuoMKu0nR0GnFRB/152CK4AA7UGO428lzDr
9eHwtW5ZBE4/mbymRaDoelT45dDYOEN8ssqc6vH553/s48NpyvSk8mME2So2WM0jeLqX8996HhUf
9fcikFk2tSh90sRuUtgrvffXqg0QzWzurdK46iIgnfHr11paBCvRD6olYHqzVFY/gxwAfTaOu8GW
19iAz3ZkL4FSf7JunuqwRajSkyRDGNaHbl4n1kZFML6BOPpZwlw/serLRZRAxWoWkzqE7OV3nVlu
tAFjDvMua6GO7eAdUrI8ULv4y7FULO6KY0wBc5CYmyaARiafbMDCJpdCPsgqrw/WufqgoPKcgsfY
o7C2eLaaHXv5FXTKBw9aTuRF+56/m2DQ/mpC9a2vxTtzEZJ6svuRaiSJO0ziPUbnXgsQ5udf+ImX
YC4CUUQXQWrNY1em2iVUN8xTmk9C0Kl9kbmIQaET+xIOVUwEdVNxa6g1NeAuJrurcnIjKfeevC3a
TyLqqQdZxCRsYCJU8mnCvt6gbD8K98VgfHIVcmIomYuokaRhHABlTl0T+gw5sfKIePNr/b+IGjmO
nGovBw7lThxvHXr/UJCa++QVnOqUReAgWZelnJtjV8/La/RWeJD4P772xReRIoMVGKeVkbpxkBQb
XeucrRyzcnv+009EPHMRGwITAv/QaUQ8O/1GJqbCVNJ/arHctiL9Cp/VH0VUf9LWqU5aBIoi16Qi
Mat1rSB/DDuwKGFAEvb8g5z4cGMxd7EdtPV+GjJ3oKp+2wVvtm7lX3u7xmLugiyluk8tY1eN0IB1
PYtC6nja4fw3PzHol/W0E1kpH1Z96hqlAUQme4c5tw0QsH/SMywgHy9rxmLKen4Rx63MQldoyr60
+iuCgSmfeu1olvZRJLizpccaQIvVY8/T4DjxLOlEbURI50+b0RAbJ1XuxglnSXmlt/q+otwI10Y9
fuRDEhA1emJeaXyQRPWmy/bQIOE1UkwJ+udR4eQBKjdW0D5ZG8lWVkeB2aCxRuRInJd9vNOphId1
L3ZzaK+tWZQb7fnJhFZN6cWRtaXUA44T3ztpXnqWcVWmxkXVXPM7Woy/nlbB7EbNqAJyNoxbDulX
LBy2176H6j168w3rhcKLs3O5LiO47C0Nog4J8LMKHkureUB+TR3qsYJCb1ZvGH5THWilaM/GGZSa
Q9rWV3ykihWr4lGjF13zO7aA2Edvqugd+V36Ec00ZncwjPR9EeFiXNdr8FrSu4m8XxLIv6U+sep1
orjwEmPThoIreSB+VXnBDb2DAoJHndfCkQR+2iW3UFcuSXA8ew4mz0jS1Xs1GbEj4W+42atpuPU1
+cx38B3OoeCPW9gpGug6ricgvL/man/IjX6fAj6SAOknH0O85lqTVzU5jIyTYFsna1+o2wEdkAIv
ce5CdYB8hF+ZgLqegyaAZyx2of59fkjRj1yG1xu+CvKMdZnm89nKjoHdOc5KTHgVZF+ceYsFIei5
vsbRK3LryA95t+Z3n8zw+Xk3j/4PNnvGYkWI08B3MIZL3c5wnkifj3Q7OMt8zHi0TIpPmjkRYY3F
0mDnlawono5In8u9XgNqYDc8Yd9Y1mLWvu6Ep34SSU7FwMVSgclvEWdtzR4DvPXRzimTMwbsTM/3
16k4tVgqinZwpD+frykSfAiw11NaLLGa9Pr8x58o3UW48M99fcm1POgJPcSRGALsEKzVCs+NZhe0
kF+s3bxnquO7HogZEsxcF67aPJ1vet4nfTASluXbydBQ98S+0i1bQ756eJs9Fti+EZ688lGnLP3G
blG7nm/s1HMuy7grJ1HUapChC2dIXPaOad4hscLKcGrzvZVLcpdRSaWGh/cMpgqqc5yqaNqmCahe
rOeKbQiz9pMRc+rJFztHCw1rUiVp5oooL64hUyQ3ij+JhzE2rI0BVmPbwgj7ZACdmHDLwm87Bgc2
jVHmguj5mdbVE35A+woIIFzNT5o49TyLeJE0+pRWFOu4qo/iuSA8rURkmOu6r4Wr9ZxxNewNP0nF
zVuLj4bNIoBgjjB69hBzOhfNOxy6GyCiWzXtbjFGxhYAOboZAxvx+q8FQ30ZSSwTl5hkTNy4z1+z
rHhLhfb9/KA8MbeXJdl6UNWKbbSJW6ADd1oOvrL7bsvmk2F2Igbqi9AxtkrcRJgyQ0rA7zA15gX0
CFT+FlOIvT5p351sbD6bXyd2O/oijuRRDcsjVxNuZw75dJGWx4ACX/4oxmut/yEwSk1wlzjfceqJ
EbesIFY9O2+xJAvdSAkssIG1/CGjTPyG+5oOmHdnhcEGRg9RtszeFTUcn9AnnFFRUECAjLUru69I
l3b5tOv6vNtApm6add1giXD+K/4l3vhgnC4rkat67Hq1cAK3RaQamyz4vn/IIKsO2R17n7GAtMwu
rHozDIx12JqZJnjlbB/NiXy8NtBesfjXk1twokSEjKQwxh5ix0m9kSlOGilq92cM7bfz/iL3Q/ZQ
6SqFIFV3ZKUKUqQ/RfvStZ+sFCcG67L0WWKtWpgRz8PNHl6/MOGh353vK8O05jH5UW/N0euP9FLl
5NBpZB3h4ZaW19qMJLJz6Id4B6LfV6DYyR68jIxfY71udzas9S0sAbFVISrtrcy8r9DzSxD1tr5X
bdTOdjOgxw4VCjJE7hwjJjHK3EGkT7EWOGCCOv8RrhQiUFBaK7DA6WYCwoKkdBx2gRht8DldfjOW
0CiiGcLW5GAjHFX9kY8YSeqqjXYfpsrByev3oGfPZmtDhp+L1PY4buiXI9sCBPvKdNGok34DBGja
QfR+qcF+7gLqMy8ot1O+GfWQHCYYsJSTB+aqmVAvWXgCkEUIKvYUebtXhBNt+tDhnqMpcF9XdACm
ldhRMezvEPvj4W5gTBXrgXIprRGicIc8fdSymD6Kqnf8RJP7XBjpteVoEbAPTLvvRKJF91J4cNPg
soLa0Z+iVOEMpDaIoScJnFOhJqMOEoU9wVBvQXoySKf+rs+wTMCFEE2IoYNby8Mtpsl3ZoCpo9J6
2BEGRrsRMCsPteNnF5QpWuUa8H7Ixad+gaTA38dl+UZ++2cMq+SohQm1keifH0s8rOGjN/qVw7X+
RZwm/lGkUYe3tN53t5lImn3fDO2B+7OHQdo15ErPuwF+h8Nyq8iL2JuyS5Al0YZ77fKJM5iFMtsu
5FsUNOp+KqxuF6ZOiOwWiPZoz2BG7lG28diqt1HDBX8fGrOjF0jemVKX+f60xf/hWbHLd0uIEIMA
tFk1/nI11s6Jn+EWAoGoVCqATCOu0N1B66wHhC37Noy+90ORbseYoOT7A4TYpHyw9OiiLSOcjSy5
qjW01Fg4P/tdB6aXlT8psVPRybw5eFZ42Ccl3c8aQ7cCyvbgcG4KvYOaWnjWAMIbr6PM3DmNd99R
EuV3zo03Npc4YirYwYGNqVJjP7Jpm7ydr78JLipUC3Sooe90PdmNBEjs0Nbs7DyarnqUJmCPovIm
s/JDDWMWqByc2QlY0QTmKp05U3vhwLlsnwdPrrPhFc32phEE2q7aWlVMHdVrO1l7haP0ysERA6b7
9dRzN5bXG/ZR97g23RiMYrA7h1Lvqc9MvUsgJvcaWXDpZN0m7MLx6HdFnKxG7s9m7voVJjjKGgNY
/Ly0A09tq+Xs14I7EhiNNn/DPucV2DsTEhgo/TxR0WVmj6JWN4HSsKtT1tJ03jqc1KskXDn4gZie
MfdfBw68DsfD/KsMyH3iw1Aa2g19UrOF8eNbItMqcfCIr+p9wYZ0jCQFvQPo2/hY4jmmFscU+ulk
1tekzvqucsdE29SJtq0xaC741+jGM44eECFBDMM4CxS8kh8albehd8BHdwVIprrv1rKe7vgvZvDQ
1O9OBc5ihodkj036DHr9UmCjqOB2OihQsfVdof2K/Qg/dnnMamePRetVZlvHbjY84uubFTXakxr5
qyC+5e1rmrUtx2s1oPCOf621FmTBELpBCi9acUCbgT2W3i1UWOBPdGBSHgX6QwCoLu7uWym1a1uB
FqwbypZxzUsAAQ6WypiSFdZQuKJA+AZal1bW966troDEiwNpcLidxqUHpiUqgOYMAAkDg9HCzRb3
uZAfkmoXYorWy+TWsgFLBgy23NMPuEltQgBng4fhYaUeopjyt5Yg6hu7KKzAeya/mzi+4HsWanxd
eXAAK2b/sMt87RjIxNt78zDkofP60tH6jV42d7yjOMdP0TM1QNHHQXPmH1lKfcMfXgQrviuKew/s
dZZXV6oo5vGWkLgPsdhr+rqdXxgcsn5jRf3Pxvd+k5Hd9FCAY/1nOTRoICyY39VlD328ZLD5QJ/C
UDkGqbctcLJLcC+2gcmCazjw6uZdymyVZojxtSm1Pfi4tQq2Poxxcj3OY6YfepB/JgZcwWT9kgY2
S1PMip+udR/EgoZFKh9TGXdFc9dPYNMKgnh/UQxE7/GoSfx26THfir4pbCNEEm9H7yHUY6iyLJgY
d88zm7FVg+7KkIB12Q+/bI99mEBGr+cbr1WTY85RB7jCQZ8EDDPPtWJ4HVLzchD9t4ylpNEpUg7E
2zzgy+lbZw4PMLhWOhE2ET/5eGN6jrVvSL42eYq+sBM3dH/JeJmn2/xV5kbiks0RgLYEf2tHOcQc
pnEzpDTNPNTYP9jWC5xwrMl2zSTfDZxt27Q7RqgCZfxTAgqEvgUQ8vvc71mHYLGI7tvkMZDTHSXC
hyTTjrltfZtfkd1Yr4o+vWlqeOWbhZzZseGmDpw7nVAQOWIb2pDbzFgL4c0MBxBGD4pHUo1LqVDH
Rhp81UvWKxusPW4tLbut8Gan8uaJqx5S//awjrSYy8lRLzcqjGdcvY9NZtgUwNXYyg8M0SzODhZk
vqAypw3+YOJa7brZikXw0OwPbRW31zjocGKdnDUF58aqjE1oSimBVlXL5NHE+InXl220CVpO6stN
GEJL9QN136sQehO5sTv7UjPah0oMz11e30+6QqVuhU2F4JjJ9I39wO37gbkecsYxvpGQek2c8VsN
QRCL4WM7dsDv66q9KqT9Y0wh0/seFuLqKzrJx5CljFKHdN0ZQPEKkWzNQQ/WVGlYNxggo8OX4KgE
JdNmUT+xbmaPZFwPGCbvht4hRoTWBmoW2PWeJcibN21Cnx17+sRhRxU/qbk+2/xEv2pLvWQ35f9w
/Oh7p3LQq+P2yQLstMXOJZltdV0ZVtiM4CHOP/LXeaHOlPBhg6HaUeY0Mg7GQ5R6t6CfLyKMyxKj
escshIVOShzICwBret08Ij69LdKRhSI03vqoI6JbL4o/XvhafJEGzWuCJBwltTcb1Yvxqka0tw96
p7/QcxleTUpnr4ICK8Bp9LHTzU3ujf3Qf7UBD28Ia/Cr8b5bRSU2el1Ikhj1V0HBcTxOMBqTUYB1
S6iMdXulAe09lVOhbTyud/1vuLSpP4DR4k6Gk1rxO5aFeWNjXfZST8V4CPA5BXunzZf7ifAuA40b
KsI6vFJg59q9OvTGy1hogXecotz4iT82u7YBDfVTaSTRY5TbZbOOKExjmwsfaJNQVcEL7svBjfpy
NLbcaLNfAmozvUTRAMOmcQzVdaYhcGa6FJAqLhyYvtIfrHKrqhqYw9wQGBZhkfDGo6UgF9PGeUZY
bLxW8K637SgK7CnyrgMeJturNgkrSDg5LmFJXOW7Ej+ZK8OqZ+/OrMH4BdK5OtlztQ8owcCJlT1e
69m+G+OZw2aLBiA5Zn5x08cbJ+vbO8GtE/zWtKUqfcq/UUKSffMxS13FVv7LHiDug6Uh5upvTWME
EHYy88cQZPGxTurkzQ9A70R1q8GaIu6Pkgp1A7baxvMKBp7XSS1jRU/bn2apmDsciLV7r4FJvYLq
Isn/zgeHFv1PqilyOxajtkkNe9gkePEd/MCiYL5LlNkhAManDz+akiuJmQkPY4cOIFwjqht5o0Ir
W5v83+9N37TPfTsBUafeb6fgHnaLKXIc7VBoKQ+6phk/NaPyr40YG+C00upkZYgA5Lyi9OM6IxW0
VhLWB8XBYwJrYfWNg5L2vU1Mb12bg3qV+qLdeJUN983U1BtpVSYFyNCjlUKIq2HQidej1/fvGD1g
26hH8hhUXbZv41y7GGEIXyr4nhJo9PEhDdryHj0OYmqNXOmKR9DXaLKLzdgoOjzKcbzrDNtZJ3WP
jx/uQuJFtZRmW9dKd7STpn6SWNbvRJCHt34kvqth9EOk1m2mcgrkYeurJDcmiOeQKU2IxPwmUpxJ
Z3CmBqh1u86Ir44JK2gu0JY1awYO5dyj1s4t2tH7CJAs/FeMuaAU2NOj0OCZ6kDz7ECZNmmqun4l
HcIISxtQzdGJryGy79qJDXUis7vIdNg0anuv5OxUa9VD1BrXgfS2uqM/Oo62MpOabdAk0fSyzxic
A+52a6FjB1Y6934yXFdZSzWS39+xY/meQcNd6/zaKhDWHq/ffWBVdzZE95XZscFTVUryp5vOqveR
glFWMO68sbRXvRPMeR7udewGuKSAUp2r4pdfGN8tAT6zqPvR1RSfXEn3nGBB6MTivrPDnQE4bDWm
DtL5zmvmQXSfJhPAyFgnAJj2DtMNnlrfObbz5JQJ2/N626ehifbB2nYZgRymFV2oUiJlRNeEoltl
Cq5tK7tsivix7vNdrAGjHDpsq4SwcRA2GutmnDmlUTYTnn1hH4em5LLK8HRIoSLW9xr+6+y5PEW9
yDJRPOrcj6S7dMLHyeKMMDpF/6OzdeOm1Wf7Ri24KWLvRubBPdojqIBatIuD/rIjm7rKTOVa4km0
GpvwkpLSV1sPf8zoyy20PyxMsxSLBmwaBwCXtbmTIfl8bba01+BsCiO/69MCJbPVHoD33gyNXDtl
vB1Y/JqxfRr5wKprf/ROZ23N3AIWiDHFys/hgk1t+jvuoKolGSSpYsavZpH+uyslg6i/NmFzzZVX
bQdBNg1/aYJ/E2L1G4oMn5OAUVpa+/m920kZryzLI7gWwn6sndLDCtTa5JHeUUZsvfQVzye9AOij
Y+0Nae+hK+xIc99HCeRND9b4lp3R75riDy2fnazQ3jvSenNiezc/NbmEuzQbXyeZXzQp4zfIRHWP
kiu6MKxC/rZw2j6III0ei457OelnR79V+qMc7blEs3n0S3Flms6F0lQHJe7f/jdHZ7IcKbJE0S/C
DAjGbSY5S5mapw0mVZWCGYI5+Po+9Oa1db9WdYqEwP369Xv6YjyQA3/2SDbQyTLu1EBbRxGf7nsw
CdHgwFWx5F8w3ilZs+IY1wYHAumSPPvfgY0RodcY9zAokH0w5l8krwcXj1UeWIyN2HQAzlvwN1s6
mW3VrBXrDF2I74s56Axk0anlhoiyu9YEGif78nMs+xNhh5cgWUCZJMd0dH/mktUopzqIlqzQThZX
fqd9OGTZzqIPdr1lN/byD7kmwwY7ibHBa/NVJPUFYKDeeQvx0ktDHOMQdBymYtVvHNzjeeg6uz4P
3I3hzS8Nw4WAk8CnOV6q7tyTPaLG4pKHy7dEEOlIikYekTfgC1AEeBkCXvQfAzXc+WEFRkVfhRXf
ADdSHHL3OTYMF9s6S6ta1ym+5zA9lgtJjv4YfmYsrm+CgvHo4NJrlsOFKolsh7p41Cg5M/l4Ywvk
vnMebQhSJFDCxDKCU2GEH/6y3JrJvCP2/jezvJfJJ2I4yYezs4ZQsBlyR0LxK+idOzG695jCGlIz
0IIKvzil9vzoEF1o5uo3qNE6Tdk/INB8YTZkl8G/dcXw6YYU31yJVIcvpU+kYe2ecspK8ngtwmJL
+TJL8ybH8pjm+XFM2wYTZtAeMFy63LZi588a8rMgXLD1bz1VO0gV6z4Yux93yuejGxKYV/UQmUu0
qSMDZshrBOyR8ayIAknOfU8lPMcH7uiUQUFHZKcD53QSfJkGORje7P4InuPSsw3uJdTVjm9nG1Sx
vOsIyTulg1vd2TUciLJXLXGds0tote5wSmlK19BroGQNWfWcBsTMayf7q/PxbZjT4t6tqpwXgG1f
qtVyxm/JvW7Mwr4zB/BZ1WBZPCO6uhZiFp9GX+uPiSS6f16oizPKXPimJss+SVsXUec1w5dfOhmQ
Ms+lftWDl/xMhH1vwZuMm8YpJn+DppXv5zJ20b2gg6qO16Wn5jrfSGscHvhW1XeFLYDZielrRvWZ
pUjJrvIbMAb7Ke/y+JiVtvk/qiWCW7CQE9H10Or6dKdIMqQODRa5Gexgufak2zzGnrOCagZHflA2
jM+B7iqky0GTFEmWoEiDb8oL/2mwZQtneCGQZwqsAuwmWO3s1JAcSJKPK8AQsuVWnGlMaHcLH5YA
YUy8Ntth2jpenR2oNvGuqaFLLqKBC6da3ZybPgtO/zsrJ7dIrhrMwq6a7CCS3ZhfVRkOe2tsGKin
EEjLbDGvy9CsgYsjcYQISU8hLJA/6WQ+JPECo6UOsnkLPiMEX+32o6A6g9gctiY50kVnJYeAFi1E
6W12tofB2DboCJLAzIn3jRkrViEH7Qx12bB8ta+lhznUzUb/KPMhfW3ZYjlgf9TQB1PjCNF43gV5
hqGPv41qXzPcUqyhKG1bd7k1G5EDZeUk0gJiasxe23vSSeuThOnpbphK+w0CkiKwNJvzR4OE0m2d
leqq2/lHqBnVit+guVtgmEcdyw6fpCt0kTFOw4EIze6ud3v3OBNCd21bCSJizNxzlhft20Bw8Gtb
99DAuzTctLIgKB+Eyk6yKbsJEt4sZk/ApJNXAjUY2/USkCJPHnHxglLJAa1i5FKfZTzXHuy3YGoW
Mow9866auoq0+byKdIoDxdNtQg55XVxM1ktuU1thmnfAgzs8wiCwqM5LVY/HHFj5NtO+iS7pE1zv
jeKUhApwMHVe+w9PEllPNFn9pu/MzgNSA97OKFyshV2lU1ww8bTcnDI2cb10bW5vwBwCqW1TK0y3
oaibP5kkPtcSEKDwSbeRrkt16HLZnbMCHbgwHSAttRh3naltouyJNf4WA3t0ZmUwB2ixcW0EieK0
n9otITe6ULU939rzKrJubWMwgPLVOuzFyBzy8JJQq5bw7wRXeVda8MiIRAgjzxL1Lm7HlT4l60eU
dhrC3iX4E6Q7KZRc0SqD8oq+sdZGaUPisy/pMmayfz16AMYk7ae2jXSbZMnMf21KI8113HdpE+Cv
WeCHxGQ7t1J29/7ojxF4lPQKBXA+GWZAoL+Rtmflu/6mrbMAzU54X+40M0vMzHwnFJUiaFH10HR1
AmG70ECep4G4FK0lg6IubsFLpFwhi7d9wAbEHoiJsx9j3XImV9XGNxr/vQdbsh2AmW/IyOc3TpLh
q9RyPliOXm5F7BKba1NAja0HAZd5Ocnm6T7RVRvlC0uqZeH9M8qsOwttUIrG8f3UNb8S7kValfdV
2T75oXXfKfsl9XIbyl3+2GTzmRbufkjL37bmTCuV9SlyKukin6pIKUkZ0cALmoqsgiZFrHI+EcRe
d+xScbl46TnmC43UszaMS5ckYEzn/KcIFAs+SfeyxDavjQAsQzzXf3Lq53plMk1kjXv20cwAO1mF
e+D++QO//SW30lsZ6ht5qMikcbibeP2WU3KcG4cQ0Y6CLcCw1GbNkRk46d1om+1akPvpS1uwBBHm
6Rv7KdnGyYYPs1g8+kqLTwr+Ll56vV3H9HRtHY1T8VY28tUYnKssmrfCDX4nJU5ukL/DOkcTig1o
AB7j4XZRitfS/J5VVNFqrNYwb0hv68ELHxb0lE0aOWEqKZ2i/zwOqo9Mgph7r3lbLOtKGt+Pzqev
Ws4fg15O7SSO/YL4CELkaayyKxtjv3I2nuwRulWX7pu29l799W0BOqVAlQMuoyxIIiJt9gu1LKIj
IJ+cEkQwG3IOAfnRuyAkhsHvjQ/0kgemfscyVgxPGeO0AlmBwNgjNxN7GisKcPLkCcu+vOclHW5F
l72XBWHgLTPUVIUjkgzVQpcYV9M0WQMZp+wD3QRy0hRU/PbVLTbpZRRDi15bn6Gl8y376ry92/Kp
HZ2blyN6VrZ5LYK6oYzr/y6JzRby4n0upvRPordxXeui37tJnG4hCojtatcuc15BaW1z3I80NxfA
FIShE8ZttMtb6cCFjmey9JJatRzXFNJFgGWNINr86uSlt599I9mXDSZAdFofPh1StyKj1/A9F0ZG
DpxA6fQPGefVsU4SeE+m7aG+jd2+MYGyVMOwcjvDP1JM7dFOxSt3cUsFPnU3Yvtz3iUGI5F5tZJ7
6RINMlleeygzMK7Espsc1b3Y1vCXPdPwLvZ9e9OOKfH9MYycwTeqqPBI503xxF0hG97qKYUn08TC
3cgWwcOjlT4kQo47ypeQk6m1z8yA863V2z5CaO2SLp6rMOJAKyCdACEyXT3Dslf/skRymI/xVk6i
PVPuzTfOff9vT6r8s18aqIXkesOtt6i72zRoLp5S/LPcKI4dq7e7oABeIG0UBJMh0onSPN66CMAP
ojQ+1cS4oZRJ/pKyGb+rTR+ZpAk1YQP28EU5J/fd3Pr3iJZgiGz1d5xZDi47WVK/JhXSdsYNbE/F
p2E289UarN9qKmuGdzWj0CkJtoHTNAzv1bizR2HS/OcXPSJujS63FJI3W2Y88aJ3N4kgY7t3KeGz
0WmPuCDo/kNMlVM2FRuXLLzt0FsuWJesIv2ZySqSSLJLEpsTAp0SXENZGvvei+cdUcj5vcXr9cns
dR8hgtqMPR2epFnMK+/W5BDle8/HHoIbAZhwWYhIPIC9hxPQzx91h7mhsWT4qEKDbs8WOwNu8x2z
/OUkKPKOQTuCwfYZf/HKtxgQJeFD7OTPc1EAS88GoqAbUZ9saQURAr66pfwPY2T3jC1j3iqn4gWp
yQ4jZfxTretXeIIBKXGzUNAO404aHNBk4ThbKn1G0qIivK8ppieVg2PpTYQAx3MzCN3GHDXOBEcj
sH5Va8BvwFy6zXoe+8WnpOgXk1loaF5T2CxbjsAn6Y4CObrmmuEK2M6ecc1EqxFuQ0yssEMRiBtz
X/I7cuAPbzQk39nE1NwZ0nCPk/chkDo96C6F3VS/qWT6lhKlqjGTZlumDU1V2NWI5Qma1dgt246u
aWtZ/nyQ8/SXKGGGNNXyrMlBpv+A4ZcEsFInj7izsWEU15bmfPNnGrN+5Ou1xGRttOCCaCN04IvG
M63V0O1EW5P/LmXJV+fKSPnzt0hNd+cL3W2IfosPfWfMO6cwX/MwcM+M/6tIggiIVMcvEOfGo6ds
OlSyLuq9mwUJdBD1J62C8UDKwkRhhlquwxSbL1VARGf9SVH1gZjAK3YukFal/ccyEEITuSYNmSvh
BPFqYwtOwD51qmPf+u+j7pMtqIw7HBTZtnVz+Es1vw4FshNpgTnXMrpLZetsAwb2niz/Z8PlWM+a
6ejUCfLGAhS1QQymhhyBzhfmW17UmkDSVO/9zDbPpjaKE3Vt/diWwsON4z2FrpGRrp6BKnbNW1N7
f/oeCk2baXPb2/TGibcmnjtkiS71XEZ1PfLpLQnxRWcW52NY7G2XRj8uC+tmm+QP+NkqM9mZ2KVL
AZuyBHychgav8RAonGr0v8zlFZcU+j0JibLHnFJHLd7RiBa2jirhNhcnLpBkRsvm5QAesnZm3hoG
fml60PnNddovozStxxrq387p4/KxHB1GtLE93Ft+0h08fIZAvzzQUlOCPW4Klk2OrWA/zcv4jJjZ
3lKS3A5GV9mvPvIe4nirI88hgMCQYfgBQzEg2BA/9YAedt8SELHrrVKcmiIvd1PdLBcWYFc7N7jL
Ps90JGuTJ3WiZJD18DyptDz3U5WBLjDjrT0n3MWw8HaoMQTkNzIkuX9pI7+xcEJ0nXNHDzHfYEaS
n9+qEaAkV+tlbjz1WE1mfzbC0dg6uS2Z6PvqBKsy/LB7wikB5jhRIZPqUC9j/rr0pbnPZZDvxzoR
j7FpebuWPbNb2NjiFBroL0aswyghLfoKryLcZH2f/0KG9zY2bJAvWM/UlrJrnlt0OYJpmoEQ+Fgx
29cFU0sxEGTvllMLawpylcENcaAWQWwyjOAH2gDg3bCyXuqO4Jp46h04ZbO+Q6vOvkmex8mk7CSa
q2p8yHPzwqD8GichEog/PyoRMt43Ri5JENNJ6kr/kb0b3nTJVLOOdXdqUd0YGA7FD4PSQJ69zp6C
d91aOeeZj+bW4DwbTlWduZ+tDD0YWFqM2xypst2YrScis/bEo+zJ+7IyQMZeiDkqnWt58ii0d1YN
8HU7Bkrdd1ZMeA+1F2PbOPApVqbw6s3230XyfLkWGbahwWQ47wWr83VGoFSbo9FYKSmzJi9k0eJA
KIwUfW+erNNIlB8wiwDmDeyobSzaNgps7BW+RRho12DXm4x52vm5E+x1i449J3HM0ZZX7t0yVsvB
6z1O87APJG6kdr7vbGxamZmwXj8v3aGSef+WgS5HyojFcKzqaXnxkqy6a2gE/lqLWb+EVNYf7AAG
j326gIxrh7di4hvO7bw8DFVrHezCXe64qcJ3Ddo2cqAnHGa/nSPOa+8EqQzzhKPTnTYhr8WdGh7H
lHCFPBxQb6tkaJ4zpjJPpQqDyJSgnizItDgkXOtgeY741k5l7/GbJTtpzZAhDIP+qCIhq2M48e2a
nGIj87cIlFjyE6iqO1Lgu1Ehkua1DrN2NyHTEGCcjc/ZnE67SRvJp+mP4iaH0vvQaTdc67Ce8Da0
Ne2X4CYpLWM3l4X74A+j/wh+3nxpoLf/OKVov+PFhwzPRPpxaoTzqUMrv+nUw39UmmjYpQxf4rrv
PqEDLQecbvUxDGwKDDfp91iKxhfVVBMMJSZLRCzpADb2kt5B+WuPfeFYUTvU3UfN4se+HSCru3HW
HSzXLd4m0+xg7qLHsedpX0vmfjsC0IZ/TlV0p9CjP489VX6UCwM6c1BzZI6TeGrzHjElceW2EROA
7KyeIukAmarzJrkwQs/ZeRlokFtGo5nvxpxXk7A2TJPcq9vlKNdYzC8E4vXnwPfkNi3C6WUyfaDu
AbNL7KOG+eYXYrljB5uSP/EM4kFsXnMSOCi5rEHHVm+MKSZzfHdfEXrBKLC39C5v/PzodeyNARlp
z25dG/fj6DYZXJd4/gRhyvpJXNHz25ka/4DKHLbJ1I4nUqCR+wU5MycyztQVvZrdIMpl8U4MVnJn
uvVEDpAgUbCqBsPfas6hSCR6etATKKAY4F8AKmdaqR5Ldz+KbLmZjaQVyCFiLDr+4PEeaRqXhQe/
iYfjMqZ4xhrM99sq9RqC/5rxl04T3avQanid+zk7wSUK/wUCTqtk5nwZPCQSunscqqS7jvfaTZJD
nyJK55jAdzToPOKJEZYcsr31kPRO+OpCVudU0zUXyVwCdl6yTHbfsNYx/lDe3DuqSu+SpmoucVz7
VF1AOP5OCWW9svPG2S7I+fUGviZusUSM75mRmw9DyPFaL1Zwxtnf/DjBJH5guBe7Rkj32cn84O8i
oM+4fWad/VqS0LU+J5Ykuw8RpaygCo7q6hOmSHtvxYcuSIungkPpq9JjcCjdQLzPw9TdQzVpjpoR
8MVsUo/UXOKFy2AZv+RoQzLoGrfZN8KDWuN0yyvpg7C4Tbk8+iFHcMDc6WItrtkDcrFm8POhHe8y
yMIVwxvojh7p6dEyoDk0aTefDTN3iWVM5L5wwAs5tu5v6FBm5LZLclrqJdznaAQ3BZzv4JKiFZF3
VWPUcuDZ2bxQ61ngOmyCf72Hy6OmHL5XfRP+JEV40Byam9VicEtFPW0MkbtbexjqK8M2M/JbKtui
NIaI6y3JR0hqOhITL8c853sZM77t7CY/BIR1Y9vjPsi77icufPHVKQamhBbhvB49nx15qMS1my/7
rLIQFWludjKjZqqNUu/CcVRMSCfvMa3T6dHrxDDQLbIO1zdpv5yqZfSfsxyPIfAAsSXZYY7kstiv
fTi/K3wH26AEJpRV/EewO1KYlWN9cPiGUCxqbImF/5Qs8KnK1H4yTNFfDBGIwyyTJEprevlhbk8Z
oirAQAQTmpa/oi5fEoyv7PVnrrENK7RMhBviTerAtr88b24Y73TD9McI6NP9OLYiPVrFwUxD7zga
/nSikWTXe6iWARcTdrowXajgrUCMP8RtMl/WSXGbdWmfrXroz1XMmbQJROedMZQc4XnUiBAucEBb
+BsrJPWBDptaU4WdBV1MlFEKQT4aiK59zGJv+MfFWb6ywPV2juGN28YljyQsKjMKFB4FhMXxlDvq
h0Q6RiazO35PC3DLJovfB+3+javlT8iXRkuCsOF6ufc0jOGZ5a8XDeUy9spf+Mmkg+XxXi/2Pdke
8JQARdPKlorSXRC2on3jWjZO8JSXVodnOi9+5FAzPzRd5xCu3HdamBgd01wI/CPzfDup1tzifzax
N5LBxzMHp5eACHeVouufwq4ODdZlS6ViA3Wz2Daheex9+8SbzaACxtFLUQmAKtvaiqM/EW9dsvCK
teZ/HOKnNuvULqiWv/OiIoItDnkV3llqYDNk3fHEPyb8eJfyVz9rzxUzcYIMz6MZP9f2cDM6r42q
3E2iVuHMkyjUGN/PfjaDauxJog1E6RNLk2AO60xO0xAj2Cns2Rx1C/+e9aj1KOP/mvDRjN20cxZ+
yBvoy0Ma/Ynx6ujEyS7MTD5EFZzLMrmJ3r+xeH8wY+d18fS9byXc4OHZ6axjmkB6atJrXvHPFrGR
NiPqWtVbBL5iOw/pweYTz4V9y8kjr+r02FTtiTYAb5+BxVntS6DU5Fnt7HXgtbBbutQ2ndTQXpmT
7ycetyWebtYcR0GILdvO9KbFdsLTy1qoaYTyGmjasVo4l4RZFTrB9Iolh3Wf6d73ML6PXHQDQG9e
miDlar0Rta0Pvs4+lWm/tRxHBVYYNuY37PLuJxGPDLJHkFUTHtsoy+hkY8Ucz9fq06g5h8M5uXgi
4Ssn6fsVa1RA9R3fJbG8LW5rb0QSPIpSIYKX3nvXNwYddzM/9ZnnckfKc+e7+D7Vsuc1++Rq+WjF
jdpg6DOOZs5mZ9rvWkszLV7USWiMYYyDHysJN9HwXjO3YySkvjKhvws7udlpV+9MNeHjx5dpUyZv
WrO/NPVyN4hC7moYrTbn1camUrQ6MxKDE/l0b1tnlM9elrwVFZ+k9eje/deyBMvdzjUUQgMk9QzK
ui/teQv050y2+LsEuUoFqUwsy7kJYJJyz3yr2uQ+xcDL1nLLZRoWwCr6zgpw4Hq2vV1s46zJI3KD
9Edn9lMwjl9o5F+8RPeN1b7O5HXT3VcVJyk6fmlwwI3t3NyEkE89HPhRpZ+58eOQE8p1rBbYW4Pe
QaLe43+8t4IZYrkR2TJ5hz/81S6QNxv1WS36QYQGU8GcB+1XOZ940KIpa3F66kPOhnI+uahsrvs9
Ofkf0C8/cb4AWMD4pcC2ZsSgJc1h5qvts+VJL/VXyfcE5G47dfpXCbI+yXPP6+LZ42eQY58GySm8
MBtNh+RuzDN6AHcX9C49hfnkEtu1hkl2fczgobX2SzdeXZlcsnGcNr6lmDDo6rtG18D2s6dRubN9
k81+b9ss/obUpi+3LJ7WcY4/uNsGo03STpFTDw+1wBQi3J3nLv/8TqY40WmfaVFnLb6M6iOwh63N
ojG141PvZ89segMOO/gmzg7D2rLquC9TSN+V3mc4PTBHPS1L/Gxg6cqz5HEY04sqIDt7Mxue9q2a
bWz9L5jqQCczE1EpOHUfjA7Yun5eIoq6yLWw8gs3wwdMvqsVz3clrjbcMXOZvhWMQ7M8PNoJ28tZ
+5j5/n79qlKtD8yCLkGHFT4ZKLWXyFTISa3YKGe89Ll7Kov4VKKYpu5w0q7ktUbpatRfjNcuC6vP
6+1QZOPODVg9J0QkNbGx61kyDgtoZcptKZZrkjy3xAuuC9TMx6OG26nmQ69fjy26x6SSkZtY7yyT
S9a0Q/416dbXwEWfa5hK8H0tQv+Mnc9gZdmt10126mDH5ZXcZblRnoq8ipcmt0A3Gf/WzwiO7SAN
edAy25mV/+pzpOROmpEooqM2mR5MrzyLsvvLVsjFHvtDGBTH9Qe7YkSl0m/rcYssvOe82YayiUgI
v2OqsdE2LfX/5LvsEHrZser0cbSG7WA2u8Epzuj0f5bYOTIkABvjuJu6Nh9IMd8WnMb5PB/cjBIl
s7FoIWGBTUdzA0g4qwukmpI7a73a9UDNNoynJmX6g3u6G+N73pwtn76NLEYqhWzfoDg/NnN8W4ja
Eo5g2NcgozaPbAX36IIvie88abd/ZbXC5FQAmtfbb1OmjnOaLWgs61WqzTtMp0TTOyaJRP5BY5Da
UBO7GL6KP5hh5EqTrCNtqMhdjJBpWIe72bRhdYkIrQxIJYsNVXicQu1w1kPU9LI2WvzkUcgA3HP8
Rk12iyUTTn6BHwbNV5kV+0KlKS1T0h7dPrS2E16aQwMh1PDqE59htd9lG/JO011Xp4wtSvepasdL
afb3yhVvjQCOM03NrtX2P10Mr9VSccXUXTGmr6IsLqPS34wA39qmfrVkITbxAvov7Y8c4Hd1j5fc
IBp8ceIzfclvYsW/wFpeTGN6nOn9lNNfjaU/FJm3Lwr7Hj0Sla8d1YWlpHvbCuxtZSwH0186InNY
QpuYza8fG3Uap+DoXD0DCGyTUGjE602VtuwxzJKOTE9YiQerjXq3fsF88dy4y4MKZbxtZha30nk4
ZKlx9YQwjlRW15kDjgUqSKhNvvSXca5Pc4G+EoJZCIl2UjxvSds+qSnkLUfMAm/lbRfX+CQVT6Lh
MZmEntmWyX7WjIiCAod/bFslTjb+lKDbB1Nxzof4hqb8gjfwuPB6M5G22KDA7y6VpRngM/QzBzBn
3JzBwKDMzMezZ85PyhoYOiK70lnw9sZSqaocuuIgMGib1xEvMKev8RayJFgMxTnM21fmOIRR1Jit
LA5wNKFnZbYHt7O/FYsnHElAXtMisdn5Sb87w2DSwjvK7pAXaRrv4oLnfJDmvdnaT8KpeA9Pzj7t
in8xJRG0320SuAN+a19HVbyYmyGf9gYhDoOcFvbhPMEPtBVWn5bXx9J9xmV/LEv7i7mLtUtMFjDW
57AGA9XE5TFvcGD0vlg1bQkG02RcFzwIR/2WjI7iTlKVUdkra7qnCGOFwRrP06DIAeof4zJ/M4wC
S/7wJ+MnXai+7LpHZH3dj01Cdsek6bMgexvp+NtazLy8LDxZWfe2ztiUa/T4jJl81tO/OgFcbbXG
pZyWs62t1VD7D2PpIU+a1WB6sHvnWLnVI1LXkRXE9b6zqm7r80IcUgDotffscuo7vFHX610CSzEh
O5szRHbj2cs/wpHXndzXXbgNuQ+4+hSb2GvGaVuAJCKV4m5NqFjLSci3e6Hjx7B07mveZXY9vFhz
snP9MHLxG+GcYKPAj4y22RrVFE0s4cxrxXsWRvwR40XEbeWUR3/sn033ak4VSRjlJwPknW7XIHrv
vqY3RWX94EdHo1pjTtaF7q4k65XltGo6J9gYYi89r2YJ/CpxjyxdxM8NrTVLcVEYn4j5yAndKOr2
DZv8SQzZF2v2xxjvS8X0verLuwq9RvmPseWys/fTw592IT5VrFV2TP1mZUdeJy+5DrfEjXjsqsxL
cJsopShZ9ySahClUXL+HhXu/3mb1evNz8TlyjyNKZql44ePjeRqyOyk6FgzYkJzm6mXkFZmM9T3/
rjRtlqpW3+AdIjnsWO4XCzHQONVjvd7Qpr/B+1dGMg22xtz2DD178ga5l5sO14c8hFUzboq4wudV
NRuHJwAKeMQfnfnlp7RZAeP94yTDMRn0vSTYAQPue5iYD9IBXsqbUUz+BfNX5PfqZf2rY5aHkoMd
K0E0M4hos/yXjPVL3mGy5lfDZmlcZrTR3i8OY2BelOMcPe1EnY+RuTaeC5vvkwdo9N6H1TfIUs7a
Xngv63/NpcaqxvqscA+tq1h2K67pGJzjhlVtNzY/m6rciyGMmsoF5TsflrkkWNY4JjxCPiWzhx2T
NZDngoNlDuiyyW1hLtDJft2uurb+Y+18luMVDwFeHHuz2O+2jO+NPD5MHq6GcRtX716PaEaXbcQn
Je79/pfZybZCzOXjL6x6oYNDsC+iKvklGTJiK/nVY1i8WbIOHTrctT0NZFxBKy7wCIGXTkFqc229
/rdvbutLfWriiMo4sRq1RVIFKcaTqvWHTTyYtcB1D/pLnFssnHNqJE2PtQemPTxpzq1VihOaGTcT
Ly8PrDvUE+Ri/5PfdfZeVl4GG8YQp7BJKWYN6xPl8Q3PPLQ9x1jcUtj2rjjEOJQiFnJq9kpwdzJ/
wjLYZdsYJF9RHPg72xdqBxL+d1w9r1yOzHSeHW4rJ2TTiLpB8uSi4wFsf3LJVcUhRufPQIZibasN
X+ziUR4ExXOBBTfGXFvw0JmCAWq/TzXOXizfIQ7FQ5srWMlebW5azWHmk965Sf2FffYQo0GKfYkq
65BmNcGkZJDRGr51pYe5BC/5epSFZMvCGTj4tsdWh3twZfY22+JWVvaNX2SmEPKS5mH9FpIi36eD
cV4PIB4ul/F1N6R7k9kFKBPWa1mqoKMZbNp/bxgepem+EFtagDkJ7L8FIjCO77Nkwp9ztK53qSVn
hBaTm48+n3w8va5GTNOT9EbEOHSCukZ1bP+VzurepdxWDD/XAy++ck2txl+2XtuXawySL9oqinOB
4whjcmj230VRLkd7yjgUSp+NCDXYLDrJr6ZlN0j6wUNY4pY03+uCWCDyqu61VPwRc/phcmIDpJgx
uOGDykYhWHyrLq50n0qTlV3Pf8oFjoPQGH79vHyyVydwar7rxTkV1WsbfLj233wsuVny3SiiTozZ
yaFMQ4c2x5cR6XdnMH94SRfS5nxpD38CjRJZGgtOMN0wONa4MwvP615iVWWHdmJx1076N0vjqZod
oJ/g4/4w0nIwz/WQweO0+F5Us7zWuAbZw2409YZE9/Vm58tbfPYPYFd/W0qqL8PpAgZxuYnzSA4m
wko4qgfPmZARmnZg6tJTqWAaUjtT6+ECb2Ha6LUy4QYcGLWBK8h0IY8Ln/ww502KK1MF2e0/0s6r
uW4kTdN/ZaKuBz1wCSAnpvvieEdPSqJuEJREwXuPX78PVLU7IniGZ7snoqOiVSoygUSaz7zGo7e9
q5PeJRvXGrrcGVmYQP/UpbcKhmjUYe2P5rNHeTTcVl5mfB+NdoxXIAOp74Y2Vn6NXp/AV4nHCdnB
HTQAadE8otDRrvylGZdQ4QznpQ04OktM9tDVB3QFTNFLQ/wvmq8YrX7HcxvyfUlcumgaD51gK+9+
qjoufIs8tIytr2AvZ4ogXSS2hDDAijW2SSbCPT7kNJqNBumkhe55BqbSMrIfCtvUjnGccYMLL9qB
EQNl5xdAGcfBUTnXggw/jUHbOg76YDoQAwTgW3EdOE1/wz1J4dEOyrsqH8VD0bcBnayUgB1pzr0j
S7EzImwOp5+oVrijeEf+xl+BnIg3ZtdRDOjdzL8aFJFtG04pr4+/kDcliyrrb5EGOfQUK1Jq5ksR
lRABdbZGToFvPKpl9sk03ePEjurd/JgSAY9UaPSSSNgGoyi1m9TBGzwF7Lxo7fyOEgdlBcf5ZPfw
Ftt4P+1PLRVf8Fu/M5R2Az1si53XSqjOdpJGLiFyodtQHcnHd10rTq7lHRXL+eKU6hou4VagDalE
3q2VWcALur1f6A+lZX+CobEzTO3aqOOdYSl7i5BtbJWXad1NJQIJ4HWh6xTjLTQV0vom9rFu9b2v
EDZglEguNhliDln4RKekjYuqtxsupZJyvSqu9Lapb/ROv8am5ACEPt7WHpi1uDyyxCXFt+K5DZSN
BtxxbDyqer7cA+4HTGR72aryzYfY8ZFU0ymOCvjneCpYsXJTayE5qXaTmOhiF2AdAn62FXF9UFG5
33NXkouYzY9wQCOjTR/xurlHyxVpEvMuCqnlO/2xb+unJO6RtyacAT173Up4MihewFKG6BhXdwBV
AC9aIVDPcDs67QbpFLksBlEuIJutf0VghnHladxVYPH3KDXf/iopcLMnNdj7uKQrExxlmjxJNX9u
s5gPxn4PEvxGwuHGme6Jvmg2aeDcu1FzPQVCZWMOS9HXIPG0bN3b6sv01lGhPRkD+mqxeFb6eKOa
6Se7mo4/vz4lLnTr2laQBNLUgyyyHy7Wil3hHbrQvqUoDCIltkGMsT4G86bIwZFplBXI+olMULUW
rwMzFNvlZ59uNunmLXXqq7ZuwWrrO+iWYDpMBQR+8IXZStEK0bc4v23dTl/VY/gUcqNDT98lLI5J
Xc5A7iUBVUB+1UL+M7460fAQOvG+qYMnN0h/AsLLOO7jfYxK3EA2CHhtH9lk23Z8q9Xgw+EsQB6U
UAvIjHSZfy+KXluJiuf3w5GaTpguaYjukfhbToLfth+Bu8TZwNIA26DUcOjUmLIMmaQMqpMNXKNx
uJG5Eb7lTkMHvp/YMhCDF1rHqVkNX9rBPime2LUNCnVetzYc5Uat688ae9UjwyQepx2kfJ9KMFaE
oIkCPq1O9+WA6U/tOiC6mi9d7d0nLpx14Dd3uYK4ijE4JDyNsaM0BDC7yF5S4AfIlUTH0GzHQ6pn
t3UOe7GPNBq4EbatiX9r0CPT7PoLSDvC5iK7Y/I3AF38dRk50e2k6VvRruGLK/kiH/2t2uVi2UIZ
gWIXgC70ScxH/7UWzm3tU3wekfsq0/RQddpnUMXbrExuC+uFEGNapNGyB0nWDwF9FPvQacoPmFRP
0/eESXivcLaBbWt2pQDZk0T2nVkm1w5T30xyc9OXxl5D3Fd2dhWU/We7JA1XLF+/E0rzlBhoQ6bW
ajqHvAAjYOo8GkztpHSefX+Eci3DnaYCki7K8k7vvOe6jK4B0jzGRfbF4eSa/pwzTYDXTgb6hJPK
e95k9B3S/jTxjSEgHN3RhCVqfsmMAOGKqQJOO37p5Mqrl8mtHVkkxlDbk/yoFDULIdVukPx4BqKe
rGUGGrb0y0OAabM7+mynpDYXXqogjKNUDpD95hpYK72/cq3I4c43hm2eV6fc65dyrCYPcDdfur32
XTUtOcGA0HFwgSJbEL6mxGVwnBfEU74mELnqoNnXtXOINXGfaWxq4LnQJTj8zQr8myLHW6r8G6ml
Ec/v72rJBJujuS3rAHqiCVmWiJiuNjhVsYlUH50zdZdDOZh+q5Wn9xRsN4pH2SVRPR9lAfOUAWhH
a5TOtKZDMjRR2eyqe3TFwOyK5qbw/VfRlbc2IpZ2Hq16rVumvnuaXGxqMo20tLbqEO7baPzhIWUn
p9S+MQ5F1nHx9OE3jQg8Sdl+uk/IxpU1ynYP3I9eKBhg3UiXoRvsnMimhBzT8fTl0R7qvUe5ng93
l/ohpQrbIZDInJ+GkwI5LdP2caxc8CKigW0X7G29aTdW4VFIyw7aUMTLSgdQmGn9TTB2ix60ytYZ
xujV0aqTXngbTrlXIyHXaQr9JkerdAHeuwDB0Gw7OW7LzLgfWydcSghdhxSG/0NaZfYdOE1awPZw
V2uQS5J0UttP3ZexDr1lYnvEOZ1LftlokA+IjISd3ZtB+216BrRKtoFin3wNlA0d6+8+bCki7451
VA7eKsAGeaz0a92pIPFrEKkrv18Nnr+3rPGx4rygrV7A9wBLBnAFIon8GgjlPk66PTI4iySz6XYa
1x7/TlX6+9KngVgKwm4/fbLDAMoW+c6QoOxRT+4RdGOQd/D8dREF5hqwqk01Vf8BdWHtBcFVWzaH
KviWA6SE8T5pG4RbpE+upxN15DgygFlEnNt212xqTSJwD5AZy8G7WHe3sMypRunhk6nEz15uPqVt
wrEKOVQrd2RENwDpD2pCkckqvyARcdUF9bOV0GiadNa3Tsy66sweReP0a+ECeQytK/iHz2rs1uvA
L26borruGgoctRceHM8wyIJjextWkbrRKwrkoWViJRcdCxsMetdym7oNEYk7TPdoIB9cw3tqQBfT
Ue7QSh2vytzAlcvJEY4v0acalY2SDl/8wf+k+M4xdttV38ljZuWPUTM+dbpDYWbkGjbMvNi5qdvQ
BNOXFnJmiwzPVrbYhBc/OSkSaCrVu7IETAsUL31Q2rLYtDTeV61A46URSr9tM1SUxrrFRLvM0Xty
ZWZtPKXA8MXNx4MLC3OiGiC3BN4UTqcq3I2tJujYKC3lqQF3cstmbmiDx7BIud5GcuolfDXIUO34
zS4pe7TgDO7dvB6fvVoCHzIFyrN9Z3Nhu+JQAnt7zYTRvcgmDVamVXafSjKVO6jsw87KourQlh0V
NDu0x6kweGjwZ9z51Sh2cL6oB7p0QTeWSNyV5hfRQReUCkTUgHVt3S7fBSryVHh01O0KAgdiUQPN
irQJYVCRqRXPUU0USIZsEk9WyAwdcngi5IwtjG4tCNay89St0/jqUQI8IB5IWgA7pbfPqYN9oc38
o7Xa6miPeb3MAsU9hhHqIplG0WPUvOChTpvu1DdwdfOkBnuX0IynYgyuowNMRRzSnQIOm4OaUoen
nf+M37S8Jn2q16NtKzd0JY2D53gxIsWatreK8rEUPW4iMqqfARXkyzEDLKgSb9xAUkNVv1TvBiOn
6dyAJyxojSyyDsUmnpyk17WyNcsMnL1qOUtXo2rmeyihFF0eXncx5A8SsPizqjghkXRtfMs0G2N0
26l8WP9lsO6r8KfKvl3QEesfyYzQzPWp5DkSlXdVgCHIYBcsqUJUAGZ8KqmJE0LmdJD0mto7epd5
y8ZpaE6r9OH6HHVpH0gWIHAqv25uoFGiOdYLkDy2fhF2Ow+th2U/usFBIACxLYIu2qdTPT0YZf9T
z0eqlSrHJMGG76yGiXSTy5wtFTqwsbISQo1StQAYqhCxncAfqx1g5faQCW/4TExtLxXhfoEdVa7b
IjL2ruPUcPZ6lJy00JRr0yq+Cgp2K0B54RpZm8RfmNIC1D4ktg3hFQm8sFR90MloNeg+MMIQHaJt
KhAwB1GL+3yoJ7s40u/VVph3El7LQhnJBuzg2jQljhGa94I+0iNJBhRiT3yqBgoxAPrAqOROuDH5
40OshI9RFD+3mmruwnKyNK6Le8RjXkSbNJyMMJOgmCE05uWfjF4P0T5Q0/tIT7FcGAMVBRIiMye3
U5Z7D1osEybWc2bhLP+9JCNVKjNvbvVcu/NHbeUIiD7UcKgK7rwkv4oDaCajfztCizBd2L10zcib
/cJD6Tpa/ntuVDladJBbNc24mgpDRS9eG4qvpUy+OpRaxzqid05UOkz1V1YA1Klu3SeQpRqlLG7q
EHAe/MVP0SRHZdifDGivi9osqxU8jHjl6dTPRZ4/+Tkc+6lWJKvrIUmQpUu3aZA/Cpmh6QhIKY6X
qICvwf0+RXUzSUat+hJoiReuIsDXUOjrr7ZPcxDa/t0FNcX/QUpxpsZqVrbTFFqLVYAMnlRWeOYX
z//ar55przYWYeMQIFiK9MfXvi/AAMVwc/+1Xz4TWtXsLgZSHsW3IkiySWISlZjygkLt/yReOdNo
rhRArVHA786CBCaf60BjEoW9Dtl9f4pY/sf3/j+91+z2T7HK6h//xZ+/ZzmNCc+vZ3/8xyNQsSz5
r+ln/t9/8/Yn/rF9za5f0NSa/0dvfobf+9e4q5f65c0fiFEIie+a13K4f62auP71+3nC6b/8//3L
f3v99VsQG339+x/fs4a4h9/mIcL0x19/tf/x9z80i2n8j99//19/Ob3A3/+4eol/BO1r9e5HXl+q
+u9/2MbfwABp6GEaQho2v6p7/fXv9b/hNSptW6qCarM5KTKjqFb7/MjfNBU5PukQchlSF5NhWgUg
jr9S1L/ZqiZUKYUuTKEhy6T/8X8f7c3H+e+P9W9pk/Bh07riXd7q1dom45sMz6PojiVJEt8Kj4It
KGIlAZBrOCMSn3dp1aya7CHMKeMR0lB8VCN02uLmknTt9Iv/W+n0z4ENVUOLlLeE9jsTzE0juy/S
tlbRwPgC3Gmtkr9NAqAR0Y0KZqGplFUObw+eCwK2EAuA0WvQdIceHGgNbUxesAw8OxUGKZhmoSEl
1LlNXapSgCyrQl3xdRYgfKgsWjjCGOAUzYWD0hlCyMuq9w/J7W/r5a+P8vtHmLmq/TUXpm5SdrQg
8eizjwCJqsrNkbnQM20b6YcmsXdoWBJmZC9x5zy5yk9HE1eah46x3VLyMg84n+2aHBSWjsqAOVzR
u16q+aruV5ojVx8/31up6T8fz5S2aqiYzhmWM3s8xZBt6lOIXsEHXPQPhtqvgJVeAZtZRUN6ahA4
G+Ulm8uzn0OofA8L7QZdnfvigFHp7NFl1AgtOVr56xqJ0Gy4jUnj0YXzJUU3sZVuf/z4bS8NbM1W
piUVGbRqq67ydtyOOqm3FVPctL9YAoJz0Cw7OIyq6Tz2lKA+HvvdpnC0aZI1S9M5FKy5yLAeZnGr
TppLgQm4E4BnTVsI7jIZmLL53w01qWb/pjhs1YXuhDVDlZAqkU9e67TgCOA3odZd0DV+e+uwfngr
9oxumY5jTSfO26HaXB17NfDVVY9sLNE8LYgEKkd8QRFdeyue/G4cZ/bhnLYxZIAk4GokB8up/Yci
3gVjcxwDsm+dBngMc8Arlw3pLNHew8cz+m6bTK+pG6Zp2kJYljabUWGaORSZCXxMm0HC5oY0lw3e
1gPTlgIm5xBdJo65+3hUbbq73xyks2Fns0tVNpZaCHZdp2gEb8MeV3RVVAQNYuSUVXOh0wc1NXOZ
B/ayubRZppd6N7qhGrRhVcMwxGzOrdBQOmHwbV37CwRhajzw24f+utMVqD3KOrcOrpK+OMlXDGut
Gg4B9Bmj2ttsX9MGfgZGpfYuHeVnP4VpE/oLWxeanD8Vy5GsjZUAOL9F2qWO/TUcwl01SYlE46FA
mk3Fn1IBVDSO0U6a5qGBlD/G2TYTmHM44ircKoF2TIynC9/r7LNxgxtc4CAm5+ea9AfPa31u3OlL
Gc9J9hku9MrKwSWCuaTJTWS9xWtmCcx+gcrMckR1cwAoL5myQCHVQd4CbWNdv3D46OdWku6YkofS
CT/mV3KDkgMCtFxDg4lMu9uuEcTZtiMq0joqMM0x0+VJGM4ji/o+G0BVLCZ52VQp6fNY0GXFDs1t
hAqdJ/qIdXszjpjY/7N3EavdUGnQCUMK7vvZl3UKPJfSMVFXZaysbTQrIpovtSS3QXJqmiU70q8M
89KCmiL7+TI3CcY0E3jQFIC9PcIgUA8wmZkar5SYFnEdJMDlu2bdACsoM+SQJFTsyofnXwFSQpyu
4zGk+ym8tLbPLR/LNnRVFRYKWnKWg1idcAEbtUBg3XLXw7sMHO/ecutj4Gjfg+AF8weFcS8s2un9
5u9P1s/NZHI12QSdb26LBK2+Uo71uNIUuQTqb+Tuo+RUTbgZXTQhlYBeCc1Hv6ovuLKdPd9s1SYI
MFQkSuzZC7dxq2ihJseVOfpf2qY/VsPjCHHQGThdbAmXuUfSkGpMup6ewBzcC/vi/BNotmPBc5mi
5dnBXoBFcW3EkFZQ0I+2Q3EpGbaKHtybsPxBnOn9EQDcr/eHNCiVLxcm/9zig/Jnm6pmEyhrsxmI
AzzYkgn7NA7Jrt4PnwDa7+pMLnrk++ykv5ZOf+OCOEPIc9lm+SlQKHSk5aUvcW4R2EKSfEiNs2u+
9FCIbDVkUFTgdGBfGv8gOFKBspxoUN8rmXuq4vgk/eTUl96lOZiy3/kC5PDR2POGbuj2bAPmAMkF
6jicmmCsi4FqrgcAGNCFibgboHvplnthU2kA29JrR93K95hGXFgJ5/aeLQ1TcK9Al5ovRSfJS5VW
wEhRyV93IMFzh9a1F69gvqHT0xwdpA/SfvXx939r8vFnWEMqqKsG2x2RUfF276mpoPCsEKkV6aSg
PW51VVmXCcId5CKdElwIDLXp982n2mGrkxZqZCNz00g/hM8eIw29CiZsWYWiJZjF+pghdCoU57H1
N44qtikF2BSckZAn3ZOPSpTdGvmlRzkX0TnIjJh8eA69eXaaGn4F9xK9lZ76mC1BTiW3cKSvnIpO
al7d4Gh63UQU5NPTgHTax/M+80r6a+JZ8DoXDv9UrbcTD7eMdnpmoYDaOyu/DbaGhcFV8n3MkrtC
7797ZnRyy4Hm1nhSHeVlCNtvMAcvPMWZXcfWd8j0DXzdLGfaGb8F6qETNv0oTHgRxSq0wFIh4CaL
BMY5ZVQY02A9lurQb1P1olnU9IKzlfBm6NnBA8d4qIaJkoFbCPAgsQxRuPKtBjjTLazpK30Uhzb1
rgItOKCwltfNYy1pfgbGVRnKB1O7WDU4swOZCl0lxKbYzXn8djIiONee2kV/JUh9eKgkaJ/SvEr5
TK7mPICdu7JoTdhUHxHfQdkk2lWmgkBstHRFQ2MqvEM398GkkD12F4Pxcx/LwUWEvcNjohfz9vlC
JWzHxOb5qqLbDCCVmhpOVAxsVfo/cdi22ttAh57cXLwkzo7sMKRhUG7irnw7sjcYnpeWCP0mpX9v
RTA/anczqYVEg3WwcZB07Xr5sy+r7x+vz3NRI6BIyWcx6ToJc/bKuh9YWAOYkxgQ2R0MMexVNl3e
bTyBeEFo7RQR3gnub4FYbEVXzGtvqqFbe2ZIR2hK4n/mRXet6PU30EX3xnZEGCQkLfj4Oc/d4oI6
HJvZoLjG/3s7QYrsyHgbd2CCFkYJNwHg2EIttK9SxVVntOFp2QyuDY8o8i0R1aNTf2n9nlm+QjVs
3ZnoEtNV+vYZRvBlUWwSRtUm86FSMI+CuzZ1d+7Q7JwhQVFbP8CPvxS+Tt9gtpHFtGd4bdXU393c
Wqxb6GIRNBY0Q3Tf2qgvlWYeYqlTSDKXNYgFypTLESKUHICAA+a6MPtn7m9KalP4KAne393fRlV1
rqCrSonB2xRNvOuS6E4WyinuYlD3R92EHg/5CXGOXUqegRDxveI1F450/exjSCJnwzZs4BCzIx3V
Xw2LJJpsPb0WswBnrIl1qJVg63wBCXEcnuxCXbQTsTv0XtCNQLQRLnLeHh0t/IqH1VarmnUQFKvc
P8Sq/KGk2ALpOpilAX1qgKMXJu7MbTyVezVKxRRLkZ58u2QExVnw9SrLxYAzIrtTJQSoHJSB8876
YUXDlTI+hVEKNMgHNgcf28fCJTKTY2hc49uxvPA8Z+4EoWmWoUrqVCQhs+fBCiroJmr2SkthKSIG
5VjJDVAtfdFqRY+MbvHiNc1RS42rRNLORV3+qz8gqxOTvcbmVQ3xrQ+qf2WFs7pMNrhmEivNPiwU
L1JGzIpWsK+MhW5CgQnMaDc6qKigCucU7Pqahxy9/A4yIq29aOepyc8Ls3Pua2lScAZLbgEggW+/
FtyybgAgjEBckeDvk5wcI8eRRD5abruJH8IRcA32CBOg8CWMnIewGk+SRmfcel96cenMm0abb3ud
wj65g8UJPb+N4iZwdWTvxhXY1lsw3Kg+Oj982uG6R5eY46bI1O8fz8C5IQ1y5KmYTbV4PmRdOXYX
6SMs2MkA0VZXU9U26RQ22dZE0I0nuvTpzwSJwkDDTENxhTj5V1nwtwCppMNsNF7PBaTZX3wfT7Re
7Lza31Y5ebpX3riFAm4HEZ2O2a8c79IWnZb8fJoN7kABop5akz3zsywcZ9TqkgeoUrgSUeR9hoaG
ah97JFJOtoh2phVAz/AXg6lQE2y2DU1Z1dLu+uePZ//c/UJbyFGtqeD6bnNmmaYjwazApUA1IJer
Qm2PqR3fjc61HHa96qwoKm0+HvNc2VVQ8KQrT2I2ffW3a14PEBWJbS7WgPgLwNuNBuBVWaLkUtg/
sRtdTNJgmBfA1um3F8Y+dxrBu/qVjknLepeay0l3Zaww7XKilfezE85DVrcQoJG9R1vbV8TOplNC
x4RIzEfHvLhBj2WXKWhNYdKQK7cXHujcYrSEQA2WchE54uyGR2yqxA5Ao5TeAiRp/ftRr25MyIh9
XN5YIdqjuVxio7VPdQSSg/H64/HfLwDSRDpJU9PQsm1nFoyFYaf2OYDVVYbeusc6GOOD8NwHt/Of
XxAhWwT57uMRz8RVDIlSJucu9gfv3ji2fCeDcz+s6qx60eljIiG/R1bjWA4GidpB5N5GdzBks40j
VeFToF+Mfd+HN2QE7D4uSUQ35Lx/5lACatwYg2q8E3bTyWv0nzv4YlOZLM4oODPvPb4Q8AuWpviE
UOTqwiS8jyumnMQydbSSiHGM2a04ekYZO5A6ECjxtlOwa3f1/s+6brSbMjQzT3bgefMfhY6cH5Lf
PuiHjx/ifZ1AV4lqwETx4Qn0Zt8+hZk7qjLrVy1IjKgEhuZFdwGYliof1hXH8MfDvd96ukpQyC1H
mZ1welqKvx27MP+0ilC7JyGlMgaSEadIlPbgEFCe+F8NNTdpbkFx+GXOUDouauiJgFu4reHAquKS
y+2ZnJ+3Mql62ARbpDOz/ZsZZgIpl6E0t2HZlnfOYG/aEl3ttOD2oCSiLtUKzDtqoItQzzywO1/D
0sLB2P368Vuf28tSMMMUP4RD5eftBFNNSIgLbZpHkFdSWe3L0Xn0Hf3Kv8/br7bnrdXoYo3vzFYi
eFKp8pLMUfOcLaIqq+x+jJFUqoJuU2NCEBne2qiUE+II67FxN+CMEfv5nLN81TxdpoP79PFrv48g
OEpojli0tDlH1dm6ysjStToR/apZW322DYkZ/QhG7Oea6wshln8+M2E8ipo2ATb/nMAev69jsyrK
IC0CZMr9ZJXaPkJZLtpZVNpefVoaCmaRg51u0AV9LC1An0Z6rxeXut1nvjVPQT7CC9NKm7de7AqG
dpcpmOoVyhp1+vsYJCiGVCstxwsEUrsYgmd6axfMbM8cGRyYGqoSlkHwNA/m06KpeyOEoCgoh0wm
MgVEgdJogMOnC6v2LpxQ596Sugh3BDNu2fNSQZtJ1Btlj4WUE68CEk4bAk9jiVWEbVaaHDN6tloR
Xbqh3t/JGD7Z4DoETSNKibM9PWKMYgVhAv6VnlHTP1ooDo64CROspXDBgQt66n0aUMiv/oVDUifv
xUGEsoNEiubt4pLYU9QouIIID4i29fjUocjfAPU1/ehC+/vc5AqO4Qk7QH427yumeoUUMr7fK0r0
aBXFOMCaVzi27qux34QZZjadtWv8/kLEce7EBKygOqwjyVvOuwKlTEMtkwj1SfPVnVSAUNIuoNT4
fvY1oBmQ2WjtYslse1s/kQ+dBp5Fcx7/+UMDxMR0ZtGYeBeEjJhHeGYGY9WL/a2fQcIWxlXg1ECS
2+UolXUNaf7jIc/OtwmkYdqx0559+2n10Cz6NOG9O0Jfj95sLqCQNHchBCdh05w0VnncXLgJzwTb
us4Fb5hU6B2W1mxBdZYPF90woObKBG9DF7EKrdqhebvCBS6aavNoBnueRBSECCDQq/3Hb33udLaI
MIn5WGL6hFr7/bREObOyIp2JHtx2B9OGa2lIfWQFvJV17BG3/3i4cwcUdUVJZAW24t25OBqiqkHE
ckAV8BT8BrEg/cpWn2AML6aGy8ejvYf+UFG2BHNrcfXR9J9int9iGkvgW9IIle3aQxcp7F3xqo0W
wt6rBlfsAalCSJY4XF+46d9Nqpz2KxU6snTV+gUF/H3YBs17281AHJUoLhWISKchhF6zPlreBAHq
UFy/FLBOZ96bnPXXkPAZdObWJGF8+6ai84LGKAYUDxXMFfSk3CpZf5RZfJ3QY8gd64QiWbkqehfH
3/4SVGZmXE9uxPCchuTtEziIu+ft8GqBIJfVUR5Q1GLi2z8XSCDVmH5zGS/hwf/Ep+mbdJxbB4Bx
onxGz/SHWWhL24ghJQ3iGMT9Z9SLL1xQv9Kz+bSAN+PbU06wwSy9fa5KsUBxZzoYHl3+wPr7QWm2
Q1PvMCpQl6aCF0qv18NKC3JrIcG0a+ES89eb1EYF4LMfb2X8KW7jk9P5d7pUv9sqzqCFVl+FtrEL
aOFN/A/OI/Rrqsg8oE+6xSj0kEIH4L681L95t3mYZKmqfGTqMJomZydU44VmF9eAFqqwWzYRqJFk
XKVVt+lV2KZ5d+lsOj8evgYEkFP5a7amwIdbg6qWKsxH86ooO1gBL5n/MHXLpyZpqiF02/bXafwY
B+G6d+S6AzpQVhjj9N6jZTmodmkXIpz33cxpEkCZEt3QzlT16Rj/bUt7wVDZTc8kROoj5CkVXfow
wVNMP+L9GusdrONmY+LLbrnGFRK+fYH+MxjLS3XTdxni9BwGDXyScyCN84NbacUAEZTmeR5oJw16
U14lV65bfeMwXbvFsBqt9ihF8Fw1zlNbgbRBw6JILhzf+hTNzhc4GAbVoUwAmmO+7426aTtNTFhO
Iz46GQzNLDwJKLoqnh265j01nXcfyPJQe/k6yZW73OLephDvDu267unTkIA0ubqybHnfkvX3qnXf
ecPVSzi6T6WgjdI6FyIbfcqeZw89YR+4Y5m+9+gTODZ5rgTMHXWEo8caWohAPPlm8Lms8P8tIuTu
bYOGH03apUVnPAgl9kFmtfeJ6WsFWEDvnIw8meTtdmXWfItxI1vFir0uRxfZ4li5RZHVpzFx4UB5
Xx0BKuDADOfCpGbOeTdbfkaeO2ZMQ9B00IUrnGdbwwgrvxK1tcCg8znDkjnHZ0n2CQw29bE0L2J3
pjPr7ezZKvDdCTpAeYIE4+0jDAVOfCjTTfU55UmvubDRrHObco+Sx7cqRloyOnXGqU+R4FNpG/oX
AqX3tyon6QRX5zjVqELPI0SrRd0qMegQwjB/cEDbjelJuN111H12MEzG7AoBL0xerR8fX+fvr1XG
ZfMToGnTYp+fR75dmWrLi/u6eVXVdCJ95RRZ32osIKbqN1aFF1bq+VcFlEUJ1rDew1Rq/MTa1MSU
vvb177Xen5xCvTPd9NYfsudcRay5u+mEuRssNB0+ftszS43XZVyWG4e+mN+prpe7A9jAcYXuz4+a
u8tUq2VWIDAXW6C2AC43jb4P/ejO6LhF6/oHyfDLhYd4H1dMD8Ez2LbNp54vtiKMmg7l1mGVo/Ji
ufYa37PTUMt7ceUit1hF9T47ijy6/3jc6VPO1ziXHOAYzQajNe+SDYqmYJiH+FmDYN7UVqwRC03s
F6AAm49HOvuJwaIAQCTXYbxZBDz0bhGrUx+5cwGT2lgwL2yZf0vNm8xC8x/14lZZIQ/xnLbB88dj
v79gCUkkkTdBG8trXmn33Kju65GNhEgydiD00GvCCu0n1qPkzdaF2Hu6Gd/NqeQ2B3XEzTnftvh9
ScWUHPEm6KaJjoAS+S6pmqPs3dPUyiO0u2oulWPObVrOK2r6LOH3mZyRhv2IuTUVfRf9SFv7nir6
C6rpnLOfciSnq3wTdtUXv493Fm6AXu+u6w44Wt8SYN0hM3UDqWRcNqq8sL/OTb4ku6bVZNAB/bUu
fgskImxCGjNCuy6hwdB19Q3CL7u4uBbEz01zqSx1bvJBVXDZYY9NQXK2yvwWWd4efdmVnXV7kD+E
6Ve5m+OgpuwAK2FW6e8LcC8fL7BzZwhNXTICfYKwU9J/e1f0rGZVVVhhlhkeUPfaKwg69QO+c4GY
yB/O5z50d2ZQUyoai1sVImEAEPLCU5w5RECwEC4RpEw7bfbyCT26wq0RLa1L/0Ek3mvpfdUG/y5B
f842Nmrqr6PQwhTK0i+0L7Uz804VUHB6Uck33tU/YR0HSLqELHp0L7rW26C8vkXxWK3saw+LmNjq
v0Wx+3nCumN38zUr6tderVdWLflG48mvwr3XiZPV3070nAsT866SNYEAKO4AX9CkQbL49vNk4I7G
VLIGAYDtMIbFc/G15YZD56y+6e38kATY81pI3Ih0AN0ig9XHT3BmE4DeMEiSabaBSZxdqWqpV4OV
NbQ6E/UaTYYfHRotyrjhnl1Ho3JhIZw51bm5KXQA+1RBzM9WY9Hi92ZwwuJsYT0JUSMJ01/jHvlV
D7VLZSz9/WlH+4hiznS8whyYjeUDcO4qjbGwbMgN/zQBLZEaP+QJjRTUMjiTVkZsI4j8BOwSz9ML
UdK5hQcfTnKuQ/4DPPb204Z5kGGYRm5ZFebOp8zdl+Z2jFllQ7GKqv4a4ymDPsM//T11RrQEMAGd
psfsrU0Iu20QD/2qoOjrjsG6Rlpbw/U0b2tk6i5Vj868pA6CnkohxSvwrLON3TvIGik5/LE+qW6E
turEg6F4G+l1x15/dhukZkb5L8Rkv6h1NFH437s1q3gVMMai6Vd+6F01mnvyfOURz9erEncmbe9q
91YMtDJFbezjyT37trAFqHRzXUhnln9bade2pU8vyehRYmi+9PlhTLVV75moB/sLH9LEvxaCUu2G
jQOPg3B/Hp+4ZmOMisFC8mL0fnFFqfzHFqM4SPV7dJCwPhiVJVyG/ccve+be1qkjATJj/3BnzU6G
TitrI08zbo4uPPiGcTAopuej86CNE708QiVKXJjfc6GYbgK4cCYuDQWOWetGs5IESaF2WEV6eHBV
b8t4j0FqLFEFX5Y1xL3Q/D+cncdy3Ei0pp8IEfBmi0IZFilSpCjHDaIlteC9x9PPl+y4d1goDDHS
QtooQlkAMk8e85uDFv1KtC1y+erTvll58bSjJmdSaRKIYwrQeP5qM6Erqh0SXMcRsbsCS7L3X+9K
4KXbyy6CI8qEdxmeUGDKfBObZCY1A12UDlud5oCVySE2uZi0jTR+JfDS07cBEQCqADK5OKcRVlqR
bAlEi2Hs0HA+VGA6RwyAmu74/nO9bsdFlkkb0IYZaNt8yOVMKBpxUlFhE3mtHB3lcJp3UOwQPI/j
41hHgyfX09lXVEGfG+8Ma0RgXT1XhiEUoPuT0pW/RzjsGMbb+2Qqba+Y/3hIRg4MYhC0G2GSULmI
kb0hvLcmXkasamfy7yPo86NPuwRu8AGu6MZFsLqrBZKIsRwoYmsZJPt4xtxawImwizlERoZddf4S
D/mLUt+NJoNZZAHnLzOOFxvnaW1TM23m7qFyUwHKXl5BKibGVhGitI8t/WsbGnFR/PsAM5jVPpIG
1Ai3tvVaiMTwnotX12mPOIuN1uOSPfgOzFMNwXt1AhJTHq2cOeyEvgIekdV8yiBrvr/n1p7ThHYO
VVOh1bvsCwRViFAfoBVPQzFFsdNTopcPqSZ7uervkN+4x+Bga5uvpLRERZQAuGz16xZWXSGcURmc
X3wCd2MCHZE+i9TRjBm/KkHjjjFUO2QTDRQ13n/atVcMOAvcL3126qrFV50R2MHgxhkJUwnmceBU
DTEe0xGSmt0+/jYjWeMbGxONtQDCDAW+HLICNBuX8bFsehSnWLQvo7No/JJdobyvYev+xyNWtg+V
CtTTV9LiMoUZ5y7uUo2lhgJsM4iq3EBkiF6L2viPf/EqWYgGAxRJEIeXBwRJ5CFGBw9wF21FGd5o
2Q23ohKd0N/m5fP1AtSsttLgtapMpej833XVy3WDMpNnNGfYsPFdWnyXzBZFVdvV4odJ59ggg5Tm
txN03+xB8A/ff+jV06LRPUf9DU7osiRsY02ObZkGddVnd0487JvWuUvi4i7sntSZwQKT1vdXXI2A
AkQnmGYrsIS+Ryeq77hd+wlWZ6ng0ZkEaFLUD+kQ3ISWdgNDf9/4+YtW/lW6SPMavIAoO4hKly97
ThpVsvqaruEAhzrGZM/Ej2k+JjeZjTo2gp7xB4imG6XdNY1CbGOmNQCH4TldNYo1Ke27MAdBVuL6
gsHWhHySNe/x8/WQR5OwfXLVTv2AWOtPg2lFEHZ4ImR4s2jnCctGt5n8Yz+kH4Yx9OwB0UBqpRq7
Sr1xNcU/6Gipv/+V1vYFvCQaq2wLOC+L9xRWuIelEI88y5qPJcpcxpx5/Twcozr/aFieisfbX6zI
1FDgqi0xBr/8MgFodgf9YRwQuwDhL3+fw6ZvyQSM/kVn8Tzaoi2sZV10zB0+DMN2LozLFRttbDA+
RG00hnmp1/K90mSeNVnPYaSgsra1CVZfKYIsMqgvUITLGZGta/Mw6AO98Mg4d21349T5XZ9WD8h+
o+YVmNVGnrf6fJww1mI0Bn/n8vnqdnasKOX5audD7aNNmXU7Ic6Qzw8pss/vf761i4iEEn0ToXpz
BdGnb4x9Oj7SXhjCX1Tam5o4FiMv1qhAcR7kzDoYytbFu7ao2Jxi0M0AaXk7+H6bxkFX8wUNaOlq
8BRitSAnSCb7OAPmjpvV6qMEDenPn9WmW8hXZOxBELt8sYbP2LEJWTbDJDWqkkcJyEs4TEfBks+T
9AViiZn5G6F69aIAykYoYdbCkG9x7c5TjKO5wrJRp6IRuY+DH+n8SVFhDMJSh7zI1KNPLRxFkbIf
/yKtckiodJ1eDfX94plzTFDiXOYiLn8Os3EY9IBQ4NCjBjuZIBk6brHy176tAyiEUT2j3at5c5ml
Ov4fPk8L6LbGEbiMT/SSPlSyds6kz2OCaq3xV+k5rSiZqoh9ZS6zR+Ab8KADYJkKGqWxCsUFlHGG
GRruZTgmdTdxmr4o9r/ZnP75DJlM+c3S4ji/bUFnTStNPW94hg+UTBiDZB5+VujL7lMr4Wvjg4hO
DnmQFtwkUrCPod69v7GvAUgiWydZBzUI++dKMMo2ehXdWI3Hl2eW0c6Gn91QblsviWBYkNnWn9s5
+Chtsq9X0wIa8IJ+JKSqlknlpNctNDGQoYV1nxQd6ibjl7qTv1Y1ut4IjeRAgp3CQRUvMr5uPLaI
9Msy1QFTzzRRW0MGlQqJwRwA/Zj8T/mUfxTsIpH6BbL/WSm/Ms99QL/V13BdxJxHNn/hQQwfYUvB
beWKIFIL7NVrD22ZnWA6ayR+ixuoajCFaBjMZPldHvinCuuOiBl9WW1hsFZyeZYkJRKzNaiT4ie9
2XWyo+IJJs0k2OQbY+LfIQ/qtvcxpswbL1lcN4uXTPMTComYOMlXQgtp0DkO2uBc8BZUUYQGZWia
eiO5+CPgDVMe1RHXM8QN0i7+i7PF2uBExNyJpt3iqsecHnJWqfCUur+rMuMM9Mwd2/NQyv+Oo/3s
TL+KKMB/IHwCLfXY9iUmwz/efwGrb5omiEBFCY2TxflGI19BipsN3ijhNwR1nPRD0Sf3uqT9fn+h
1V0kZrToaujcjYt7os1sRRpNYliBM5Ir0ZCVewcn2SnxGizHTRJgVzMBEL6/7DJgCxiESG/4W2Ct
l7diWisqlu5qj1yIfBTdDd8E95L2ex3dylKJjxPCTTIp1vvLXl2L/61rMZW3kHW6EinKZKOz9VhG
LaKN9oHgy0fY7VWRqyOgbpjI61TP0rEB1h9Bkg4bY2tzLaOH+AE2rRVuZURknGUWUssDvMhe63ET
B85d3BfCYBsrpwS1KCN+Nm/yCm/QCoRWQkRHhtNOH01QBO+/h+VXf/0V/ALQm2ywq1ZbHcmqZEeI
ZlTmsJdACadcETX2400z3CgVplB0Xt5f8ipmv64JMcbGLIcrY3msBi1u0H21ey9OorPArE7GTkmC
W+ZIu1Q+2RgEyL1rKX+agP23rkMbi2Mkw+W4DFoz8qtRq/LGR4QsNEzu0VbeN5ri4luMOj0TekSo
qJWO7z/v8gS/Lgvzik1u0kR7HS++iZWDXwW5BWITfyfjLOQMu7x5aJsfYadujTXEE7wNlmIpGhEw
O1npusWixlGhVemE6ouaeY7iu3GH21DsPAvKaaH+Kgb5NktQbdLrB21o7pJqs3e7jNf//QSI/wp7
m0iyeMlSm9S1Ng2Dl/8KkuEkFq5Vsi5Ffla7T2ppNm6hf9DCL++/5CvI+eu6tCiZV2nk9MYifLFN
9SivQQXj0eDGCXr1acWgLr2T2+9z7BwZF+xkBBwN5udm3e9ple6oDzZO9Vo0ozL831+xiNaJavdh
rDbDK6n+lc1QzcciGW6KIvYCIBlCtE9A5zaefvWt054gFSTXvgreCZzvUhvrwRPRMwGIKnTD6lEH
5tMeiiy5ZcblYlR8lNN8Y9OtPDL+CQIdzRTiujcil1IzJAagTUMe3Vo4eEc7V8bGwDGfjTh0SVw2
ekHiJS52OSsKHBcQLkBsi+QDU6GEjDAcvHQCVDXrHwas2VF+mi1nb0Vb4Wp1NRSGTIUlmSwtNnRH
8if5JVMHIYo4Dgic6Wh2oJEsfymdLfLq6ssEDYqeGYERAs5liOoiFZnmgNDYqd2NKGHwccLUBZct
RDNGyDeKX31DCd99f/8sEaAcHtI5EnfqU1TEllm0UtjM8CqJWwCEbqIYN02h8OG6jdOxFvnBb4jG
s4BAvirfvk0bY0lprVnGKAxbtcMrLQMFHcwuz7jsUJiADDPaXS1JPLK0ceusvllkmnQwAys8I5zR
Z5SUnf+Cv49dBG21tMju4KxlPGxiwyPAWuj997pyuzLB4JZH2IP+3XLuKjmB1AP+GzzBeoeXfG6j
Z8vsbuA1Ceys81dZhZBEo85HrQ9u06IdnZHN4jmCxH2rYUaMS7KAg1VR8TEe71r9WIbKUYh6Rtz0
VtKRYCFCWZyw+9uYWK0++ZvfsTg1ox1GCb3A/1gTef5NG7+ESnCI2y9jjhv25thXW4sJr2MFA6mH
qz5gnNck6ian1IjHW9EH7AEOCCh3spMU42Mhhbs2zI6xDq4UWSq/Tj8nprq1v8VTLSMTUZC7D3j9
NVCtL1HyhyvSe20cCYH5vVDVDnNzrxY4guO/7sfSPiK7Rri4gojU/UU2DZ4c/hHAXtmmHFzED86x
Y/akcxYskUAaEOCg+G52svI1QjI2JYfP7a3osXa0BJQe9I9oqC2jh10GOmYZXe9pCobLFIQhFYN9
nDRWzwAPf0iGeSOnuhoRi4iFQDaQLAN1SjLJywed1aqR455bh/HkRzyfnp36hI6/K0VYI/bPY/2J
dv4uRQsvtW7QAHRlczyiCbEPLdsN6g92PXuQlDZ2/VUn5PVnwVAlmwZ1C1zt8mfZWQYMMzJ6L+8g
Ftg3+Mh08a3e40haQl2lopFfBKNRaCL9eajBp/5/Vl7yoeUiVlIzIrkVU1NBcq+Cf/3oR6i+BDT4
pHqzfllJOfgAjL4dZvT42S62WpgrEbIvI/VLpJ+04VbojnUD5dOwd9rwyZ++ovXidtnWbG/tPqbX
pAu5JFOwhS5fsZ4G0VBnfe+FHQhuJLUEyCMipar99klJ/I0QvrqcqaPQxIkWddLlcrgHj+owYk8S
cZQ1qdsVyK456qOBT0PZbfXDV1eD8msAJyWVX0Klk6DO1A4pTy+Lw6PUokdmqGf0pwAPk3woztP7
m2bt5IodA2RX/LX8htZUFeqUsWnynukzxFsxy5ja7xAGcIiJMARAXbDc6r+vnhLA/yJMESSJG5fv
NO6aWjIGpQfrdQi0Zx/hk/CXExqUudKeWwmFvaOsH8fG2ZgWrSYgBvM7yDbQqq/mDZ3v1CjQcT4H
mb67glOHjx4c3YY59u+0l7HBK6vVd5W9JSKwch+SltMvA0OK6LUsMrA3RSD5ja7lDUqAgZq7iYEb
FsKwjYxbBC59baOfBQPg/Y+7spf4pjTBKQmExLa4Mt8saVdtZKsVNFtDqXYdzCG1xh+lvUskE3PP
rbtvZSsBgubmBV8GRnYZkPNAH5sWpzovlxjCheDQRXoRmzuhk6UdGZbtOiXdeMTVRdG1oeBCV4Uk
/fIRrS7JJge0l/fBstq9GtEsQdkooJSvR5QJperw6/13uraBGIm9zjIYyNFJuFyxtvp5JLPpwRTd
9OYPAfkNuUq0sECM6zmWnztrOIL2+ptlAXsxRoFncBVs/UDvtTHgxMg9EYgpuAA14Jd8N8ZfpfSW
YZUrRo+W+ce9fW409B4ZICk2XKErfVMntluptYlIClbaQje79jEJ6o+0D26m+M52Gtf53vbVsU22
yAZrcYK6Q8jec8vLV7EX5Wh7zmU+r1CuEclsnxiUJV8dKdvDsIebNlJpPsegCFEn/fPAr9NIoR1q
qYC9lkhNqdVGtdYTQnGd7BUtP3PD3iKm3KtAZJItkZ7VjUX31YZWIZiSy2vNTgInHsOS+gRGcRk4
nh2A2IYRpcwPcfILYocSTcd52OQ3ix27yFnFxN4SN44h+MaXO9qY+iGA4wsbv5DwfsVtYxZOGtEZ
aIPLzF7oeQshQBGkLFTc/mJng8EFBwX4iudf3AX0LEZTqmt2tmbsxI2Hf9RJJPBG+BWMCZJ7BoqR
Ad7LxkYbYa1lpL9depHBqLnJCweS6gmh0BALO8f+PnRYKzfIKrfVeZRvTFB2dnHoyHC07laHs7fx
+CJbuXr7aDByJxFXrkTEcayu8IzP2GXIUZlIBBRSfuyjg46Ith5F4Hq8MDsLhImJ+ZlZ2Z+7wr+x
i61B7VokFULaqH7QiqdTebkLFOhffakXnZfG/WNh9QebunGcThhA74R8c1RhOiGVW4+/kkQCq6cT
AL2ert2yQB41LUlzBxcoM1XP8i6SO3i/v4sm9zDewoW+IzNob+ZkK4yvFGpsdZr/hhAuoPVx+bhA
mxJwal3nxR3u1xrECQiklfkpCMxTFLkte/6fzGx3Y5OeMnmrI7x22C+WX+w8rS2UKjax1ZkS4yyX
gKOhkThA8OT64AwPE571Qde4Fai1P99vrCwmSaI/DBX88sGT0rHKoaFhFgE8KHPInlyUOPfl1V6I
okUJOq2SdAC0tseza/iUSY/SvMUKF5tpsekhb1C1kZ0w9HnlZ7/JTNKoj+Y69jtvjP+x7d8hBp9Z
RkNiM7qI93i1kCok0unCMERcvGc7GuTEkcbOk/jMQhzex6auQaBJtfDn5VDhAb1FVlvbWgpkKRXs
MqdpicqW8lomI4l7zynDvTEarpCWgQF+6if7efg2YlmKdbfuDnF8In/7tPGBV04UkisadTg1i3Nl
zGMnaPtiei60P4Y9eu/B5DwVRQPDGVdm7Idduxb2zNq0G8zNxVeiCAAXsgUIDpTly3qiRlgtTbCt
BBcYfgub/tBJ8fcxyh+tynkSIhZtku/72XdlKf/oO+1tljl3Sm25wazQrjbwtGhvQ0evd1r3hGjf
Vri5TonpwUEyAXYrKrqr/VAF+tDXfuOZfAZb31nolSZNePTxS+hCTI9141Pf5i++D7fGtD9hZcS/
/SzT+b4NpC8i/DJi2ShKrjcpabMQW2JEBJVwWfPJUL2zUVMbry6+dwSBIRwOKBIF2YtqJec4S7Zi
wOqCYEfBqYim5JIiMUzsUUcZGyF/ECnfrU99Y+BRa0AQe+zVnZCoI/nwZhesvcsMGAUsMRDu3Tg6
dQFQCu7HjV2rXx1UUTr835+0vH4YZ0f+MDRe2eiQgk1XV/GKpWGm4nZq42+VNdUNpf9TgNGE+S0O
UQQB1JCa2Wnjl1yfH0DDohnOHcDI7gpQmMxKabZKjRiG4cbIVzdltxNWunaD5kqEpE9R3jR+tCeI
HjbWvk7FxNoaGFdRzPDnMji3+WxKbavWXpo/GPLHrr9DkUCxD3WkkBsgrhbe5dG/krNFE78+tihQ
08sh8YSmftXAC0B/6+nc1p7jxK6FHGld0B2ref7+oRKOQQGl3PC48bTX25BVGddxHTF2uPJWAwNm
Ko2e1Z4d/eet1mYgXYGFD9oh0U4GvrCWjhcPu+B/SAcDgg6ag0t3TzivICLgVKy1W9fTCjZA2KvC
mge4BepyCYHUZQm+mh/UnkTyWWU0k8Ph1TZp7IOzKHxMwrpY1yqS0+uUxvq+8XKuDwQFDGgqWN2E
qau5/NRKxqRGDiRfYF1RC8/iHCNTUryIn5Ihe9ErCZIzhuvTyRd5koB2SfmmTpqooC9vUAOYK/Zz
BCaSc2ORKDlJ3Q5NpdVejM1s3DzX6T8IXjNgrdxWiIIHbkvI+hQne935zu55/zVcx2tWJyIKqQgC
xBLZpMpd6peJXXvYuh5FYxM10bG+t7TcjYBKvL/YK+7g6lmRAecCA9IF3Ojy+KVyEpRTFDVs/fqV
j1HoTKJAr9nBdGxxzXKUs/ShDmhr1KhppyfFSu/QUd8KhtfpkQE5UYAUaMox41z8DtuY9KKY4B++
hMn8UYLWW6DgUFsAm1HsFE5DAkXgwI8SKYyFhnPvS/s+ZZjVeb83Xsr1aJAfI/pHArGK281iA9i5
kSV+ElSeRkcbKLLb3CvARLP0ix38i/W7W2B5mlItljdBh4h+56puvGn6cZ1UXf4KEUveZIxDL3H/
TtQfTXc3pQkI3Zd+emJnfqqFN/NjbQP1lAxP0mMv65uNbbgSHwX1DQAHdisIYIjD+mb1KfeVuVes
EkZ3vRMtHz3EmYsxWhYZOxVNZxK+g69+fv/Vr66qM8QzkZ2ioybeyZtVsymI86I1Si+MjumI0g4f
X4iACUefGoKjhGRtbW5M81eKYtotNLZYUMyxlrAku+wl8AnEPtv6Vp2CH1HiReHZ6Sc3qkuEx35N
5SmZnxJMxzrF2njRa0cQNBitCO4jiM/L8oT7xwgkreT2tUGAUZeMz4b+Iq4AUQ9ODdO7EpuT9GVg
ED+ZyL0KJXOKtvdf/epbYK8D+iMKX98AA6DxSIvT+hVII4Z4bb/LuYXhneyEerAAiYkLUgzy0JH3
SjQy43qrUf7aTVxEJMGvYZCkcyNdCUTFTpqbzhjVGJbrWHidSwAsAJnzj2X8YEHmN/2TNfwsEskF
p4ka7ZckaXbZdN++mNJu0Cy3ip7LdAT4svWlVi5vUmnh7wHqlyC1qCNHPUslGwq15zCYaOYX9Tjb
CmPOF9LWGgW0je+xchGIBFEQAslTuIouzwIjdOyKlaLyhr56SJyZ8YQMtDitrR/qpP+cZwMzx//u
aJEjZNxEjZpTbox7KbHusmIiqfLpmgzK1k9bSRhfyc28Q0oLqorLn5bbbSlno1p5tTYfhwE3Sc6o
aHxLEQ3TInD1FhJO7w7mFpf8SscMMpIYgqIdBjxWmNBdLq10lTWP6lzR2W/d+TnGSz4suQno0k7I
uYnCc9SFrFy8c+hoiM0aN+jrhcFNXj5tfKKV9yDatCJPAOxA/Xv5Y0ZnAmlZmaU3BeN+SD/NzYhz
unq29em+w+BeAn0UVfmdaWwRRq94UrwHMXFAn1mINFzRjupiwhKqJT6rVurBR0YR8pzihBRigAHU
QJimyhjTYjHiCfAOje6dVYCrGZ80M9mbJJkWWtXdDykwvSztb+tqcOkebQWVlXudiCJ4UaSUQhf9
8g2R3jYqRLnScyC7MONytWZwwwBEgP2x7aT9pON8IxWeHN33Zn0zTRDmIxqheITGTIwmXdvqgK5k
mRe/SFxBb64YMxrRBZ9srhgYvQ69HyxL7PScOy8m1U8LjUoEPPGuONaT+dKQfCrF3+xjSEDgBcFz
UXYv93Etx5nmR9zubf1tLh+l1kv6F6GB1xBJxr7diZ0svpqA4lZSijUOeVBIG0PZKsHWvhFdKRRV
2MdAlRZHSh78LInlsPJaPeHWdT7XJL1xmt8X3QMeNDfyGH0Vv2TqjV0XvQgcje3nr1YGgnMZbPbH
xbFZXAFQZrmLCbSQd5ZGEpMRDeFcJJxxBILbaJfZsFhS1WcOckQYDtlv5HTN373pRG6JM81GlbYS
52mRU50ReilDlt2sjvRbGVJOtVAQ7nWdkbDhVlA9kLrd64nmhZs8qbXLl4sFeTrawjoESFGTvNmV
jW6a0qxp5avjsWP9YwXNTkB2B4yiytrc2WWKxsLdEBYHW6lueJu7ut4gK68ATOCg0wIAKYzp+lVs
7bO5RoPUKbxSNhlAHMMu9ip3mgmlwO8a87mGYcNQYJeYpGV6txcAYqHx4MeYTka/yqy7Ufx267ZZ
ObH8LME4wdXkWmu3YbYJ8TTgxObtTWt9ptt4RmAfnxNuQ4fuHl2Ktoy8sfvc6+or7Yl5jrsddNe+
ksDdsCkFguCKMV8jTDNKSV16mKDutLbdSVZ2bI5TnZwKvd2X3VMJ1CbH1SvBUipi1r7lQb5Wp/MT
GE+yWfA40xYbRZ2LkWQ/LT1d7d06z04iU5sxqR0rtKjgmJmRRF0qHaK6uxd2yyVEhvevvZV4QZsT
FiZ5upgniH9/s1edgnZnmUelJxcCidK9+tKPUrNTpy2M28pRvFhqkWhoRW/5VspSTve1DoIPAnAj
5I+dIdjnAQFx/vqnz4aHA5NPjgGQQnpil8+WqJ01Qd0sPNEGEzRQVZEOqIhjrrdx2q7folhJxH+o
wwJoc7lS1Oty1ltG8WpTAThTzP9ge++keOsAra70qrpOMQflZLllpDJJirYrvJwgEqrqeZrB/dOd
14et5sXKlIenEh0k5ltodC1NOlO91NMmnwpvQFuTfKwZg6NtpOcSOJrPpSEGuszy3cKS3Pe/3ObS
i21pjhGSM91QeE1TvzJ454Lmew0+Tv7HGHW30VK3UJxdQMjYWFpsw8sLi6eG0SJ8yXDfMhZvuCqN
WOmrssBxvGoO7US7yqrcbATOfGvFzl6x74f2mNT9vYEZusA12VF2yjK6jThJblxfKyGCeaaAbXOH
AVFfOjnIEvimAYNWD7BGO6Ir3WZ3UnTsUCUXFaVeSl5qIKsi4FUVxtWb4yDRrFm+DprJAqkGnYDj
dLm1kyJtbb/zOUTjJ4fmdTVxYrlB4uRZj1KgsAyHoCeWRKuh21JvWdvt+F+Jq1RswyUoxwj1oszQ
pPbqhBOskxJTp9JNdGUO2MZ3F991+aCg1kmcBFiecf7iQZPQGVTQmOhZUy6z66XmLPhMDcbfdGVE
Iumj+FwrRCt7p1ARjfEGmODqcVUNPCB1mGDAUJ4uwsjEFQCpCihO0gf7kJcsGgeM8BUKgPef9qor
JlZCAAB7DFjy2rJFZ6ZWV2ixmXuNIR+xJvmoB3j7qFsQhasWEMsItRRQIQo6Q8t2iDwyrBszlhlH
ZpVhfhOZ9i5FuaqXnTsBiqnQDtPiLczjdWEp1qUPhKgoruJXd/vQBGVYNVbuZZJ+NvdF2TAh7naR
Ke1DUm+JtruKo0+VxjtkmM5D2N2Swe9DtcOJe2tafnXviR8Dax71T/CX6PNcbiwphEZmSlLu5cFH
B5ZYTrAOclTE3Sx7/P9Isda+7dv1Ftden1GoBI7PwzdPCG66NscTxIRX+dNRTnhqjqrVtK6T7V/r
WjEYC6O9k+y1YmObXSdZPDvtb9AR8AfYBYs7v9KKAn1X4rgR664wY8lzVtfa+FGZ5gL/svRkTelp
TqGGlL3ycerD21RGL7+It7RO1w6XQUynEcu+Z2dcfoY6rnPaUdycMRVrk0d7YWMbctb7Qt947I2l
lm1/sC+TjmhvwdbGpaOJdx0DKNHrjjfzAWV9LUZQCBTTSFkWOFWOuFPc1AW9A/ThMsxg2Fhtnv8j
Twgi6PmnKKmeCCxY2WpfUqu1d/63ZJq+ZaD751DaWWa40f+/ukDFN8eVlU6BQCfZixsjVHzHmHOu
LFkydgKa1HXx96mzfs0F1upYPL0fytb3GFMP0ekUOiOL9bqwyeOuj7kkVI55F+3LFkFmHNrQNNhX
XBxDQZebvec4n/Iu2Pcm+kJb8NHri5qnRoCL7g1IP9LNxfURQcAxfZO0QZJeBNPKrw/NOLsiitsI
DZmoKflZ7gbGnTEir6B82ngLV+0rZNwYvkJNQmL42sO0SaLCwKayAIPc3ZQokYyN5btzEQPC8+91
/6FjCFb7mheE85f3175u84KrRMIGrSoWZxwq9uibIkJljCIVvZ95Tf0T1xhal2T2oCWmYDioUn+I
BVdI7g4pJCXBkKIZA/R+L6iMed+BBmMaxEGk+3Xqq5csMN1i+Pf933iNxXz9jWjeAZ8WG3MxA0lo
UI85hgCeaHEKVVDZgWkInkRq6MRL+k6YuQrerm4kWN5shYS1/WEhMiss30FRcz4u31E6F5XdtLyj
MfqMNZQrmpzC+i2eu0MCu0FFfA+x82Pgh0fZfpTq7PD+GxDH4CK/4QUwBCKLpFIhCGqXP6ANkykp
DYsfoFU7ZpKPOtaJGvZN7y+z+qBv11m8aHWKArkV69BjKOcBpSZINQPjhcGnaZjsGgeP7Mh1UoK8
aDcoW/ft6qcWrQ9GoCa+1EsSogbiIQxLnTkL471qX6T7Tju06Py1NukczeQw+zWYs2tmW07CK8GY
SRcUaYikvOYlCrFqDb038NSjrlUO8hCe0sTwWvKQvE42ep8rWQXzdeSchYImU4XFmUPsejIJScT1
SH4QLfuAzgkVGsed6552RpRvrPh6WS93kE03SUDf0ABSF1929ufJCiusdNSq2KFjTNc12Vk9wjRo
K8ZAX1Vaq2LOrCt4Fgc+jZPoLCDloJ7FiD/S0TXXN+q1lRST9/B/f9Qi+s96WFAAsd18ukjN2O2a
6TnkSI/4wrzCTlHLd6qNRa/rUw7T21UXb19LysyYxaso5Nw1bABHlOPzVyX7lviTCwfWjefStdsN
aeP1dckk0eihY3SF7knyRMEWGMmBSn7JFeNkUoIKuoA+YArLYMLXv/R2COdlC1OyGuPhuyC5SPMf
RMfiPZu13pmBxMozM/SAF5xjkY3/gk8u7Siwigni7dDurAm1HpliolZ2bXxjQql6LZvgAfehfjKA
PjRRjwArXXEGF+8HnysvdFt8lze/cvFdVL2NE12ThOnhP0z1CvmkjipdAvTUInAQDJF8Q/XaG3Uq
3CyRmXl+2QVjiMyQv/ctSYBXR+l3kd2KPSt4ynO8kR2tJWz8RB21CnrEzIjFwX5zWZYTtMfOiHKv
FDZuvMwZtKydqB9MTEBFOR2BVOnS1BNAIeH1IhBM08jJ0jh5DIjySNqoO/8fr01IW9JjYF68eG2Z
nuFsZye5Z3/GYPuom4wtgF4OZJQgqcQPFEdb1voDZl6yX3kp/L9Z5ro2wyONRVdw9ILK3NXGfWUk
31ubZuUg+3u13Th54pdcxiAL8yd2P4Y/oi2wiEFyqVVWYmoRqcYd7WVP14uDrv3SnS1qznV8ZSFE
rqE7KUIYfvGZKikfR1xgI89KZWR5O0/GcS+M0cWsGRrMu8G3Njbvys4QSviMj2i18HRL8qURm3bH
pAQTHzP7EAHbi1TT68PqGFRT5PqW/yUu9Xs76j4ldf7o0A5p8+EkV+FOep5yBd+fLTrfSsgXjT8s
bmiKoDKzJJGoeROOYZLxkyyGeZO8T8rwOM3lF7vXH9NROplyckpD5JoQ2lFUt1Hqf/ww+BSo8s9A
df2JFp29lWuvfBraCahzcO2BM1pOaiskd4pBGyL4upEbYhfYydlOGZ/aqvWMbK9LWwuufhmBcaWI
5fOAPb88s11vjV3cx5FHcIHxN7uZjcMmfT8sv8wYNFHs0+IIjz04p9Yy9rpoj5pG/wsEOY2PQDso
wQdr6LdyreucDuVBAwV4IUqAfOsiKHeUEpJqSCGyGeVZbvSvsSL/7KuvbZDvi7h9jqrqIGfFGefT
YBr+BY/73UEZCY+Fn0gFvx97116SMG8UJo4CUbFExYMEalD8pJyUZ3ZmWN9nUnNkQ7duhsFxWO70
0uZeTJKdqXz9XMXFzazGstvETBtCOz9SOG4BQ1cCG9QnxLVpwCB1SS9o8eGYsAzoByMfWvQ3qYzG
rFDvq9SvdYKQS5sEnO2sBjTaqm443en9/E13cL8plHwvxd3NUPsPjX7TaPYXk3K6lgFTSxp1NewH
ep6JCtp5C4C/sr3Bd0PAFl7NAAMWH7Xv5VHuA5vfXGp3HR73fTV/nhT/PKgA0iPtZzVZZyXTfjt6
+JhW6Ul7RLrztq1zhvHTr7ap010xDSFMN+O48Y1XNhy/DYATRD6Kmdcs4c3lFXVtmyWII3i9r9wV
kfrhqZLV+yQYP0NS+ao5UJ9Qg8JrzVNHrB7i6Hum3wxy9S/SyVut8avONP09IUmEoC6jM9Btl982
RQYzkhpk4+bU+Rw14RMKnV+EQVrTPFi1difHKSL6iPnJ/pOAWm28CvHfL26i130Fpg6I61UCrhqp
I+dljBOCnHmIEiGJxIRZxWWD4WES/bZQzolCbk0lPkxVQN2T3NV2+6Mzwi3W/nXtz5ugi2gZ1B0U
IIuOH81VGCRtgGwtqgnoON/1dnvTmOFTPOcfZZ0WgBPe2yGdt3ySvmy8B/GfX70HhxmRwLiSQCzq
ygAolcyEAvU+5KEsLOIF4rRRcYdIugOZWIj3x1Q/R8Yx17SNj7ByVEB96+ALhYnM1XQfy83YlDKr
hw9MVRekd3MxuE6Ob0s87QeIiM2mRfxKdUkFTx8BNj09XX3ZR6TLXcoFyvHeSNNA6KIkOV6QGECr
weRWDjxW6yC6GezKUyZtPPBKdc3qAJREkmvh5rNISzo9M/9zc3UwdHFtv6xhOVi923eI+XYTvmid
idQu3hSKXP0jZ0IsImf+P21EguuyS/Qx8DSn1yTQJovA2jfxKBmZOXi2X3wE6vI4hK0n+/k+sOuz
SvcNmCeAf6PeuGWusVKcegYXjBMExIUS9/LU08HRalmyh1eg02yTYibFvsw+JHR1Ayw6QLT8bsLo
k9qRlZrOUzujZmowvAnbf/NS3UlBussbNeIo9PjDxl+qtP9haOO9ENV6/2is7U4He0IhMynkghaB
XJGqbrYlB1/jmpqI6DBE8blHUCLFaBVdTyNONmLideuVl/NmxUWeAhxFq4FdIKOlA/Cl89axamD+
tAGFi3T8j5+PuxMgB+00SMbLtp/ZmtIYZQgtxrgdFqp+LnT8MzMXjvdRMZ07nVj8/opr2/8VWc5E
m2LlylW4jbN5UFp0O4Pmh4YYUp8oXO0R9M7+nL0oAWlXqj5YZXHb68UTc7Pf7/8A8QIXwQ4wOaNh
VFtwWZDFB3hz/9kSfG41R1FzLqIzudltYADescpTahWH95da2T0UiSCnYHyBKV5O+rMqb+Z0Qhnc
KuKdUFzAomrfmZKX1NVHnAfqaAs1vFLjQ6DFnI3cjS4hue7l08nqOIf9yNt1YCyljISs6iZP7HzX
B2g6osquBMapKH4ESdKSYkhfRqTZdji3uOxwd6TbO5c4eESmRmu1c/1MN/Z1EbRuYP/75y8HwR4S
EdFSvRrwhfnUlSi7DJ6FtQUb5aT02oeK1kPQJGeLXnvmbJpRrhwu8kg4DRqKAurVgDjonUySTCJP
qc9HSua7qtXP/4ez8+qN23jb/iciwF5OudymVbck2zoh7Chm752f/v2NDt6/l7sQkQdBAgQOMkty
5p67XKUcEzfx012orylBXxli8jWA5ojCiyWXzPJQbrH4zXsSDO0tj61drrbHQW13GspQxdTfR0dj
eDWzTZHLmxRfa0WS3Smi8IaBvhJ1r116n8RqOudC9HPp39KWtozedToizRyjQ13cp9pbE6RPo33E
kgJ0qrqtdGvvSO1vjGX+e81PdkO2aX42O5dEAgynjKCwyDAKJb4RshyzhF9vfdSbNaLEhVWemNB+
6lGDyyL7thZDwnLso6IRUsRWkj861XiqTX1b2/WraHZIdr9Tnfg5VqKDNoZHtejvyjZ4MLhh9WRX
pMWL1fj3DQS0Nv4o5XQFZXRtA/714+zFnQu0M8xzf0BKd4i2od3t/CgCVSuBmEfBP49X0kpxPS1j
nS0MC5EtJsFe8jrLoqBPVaE1k0nxJ17Ut/QNpPOV5tO1kEq7A8wFIrJQhhYZTVynZdWMSAbSdZss
nVlMy7wUCAbj2a+DxtpKi4+LfEOYxS3ZouCKChaYY+KibCBtbay8umux+69nWg6Ak4CaYChZqS/g
o6MoNiiI8mo9YA46a3DyJ5Rbv364K2NQnCtEo0qU3/DuFsFbz0omkwnabQK/Ijp4hRpvDKXbxaqz
r+AQ2H/G6VNfMp8A0XA3V2syL1d3DP0RIcVLe3OpizRE5GxOjByTiMABkPRR6bbrblLXzgGA1v+/
zGLHdF2Rt3gvw1Cn79yF/3bJG3goeqi7aHWYdCXPFdoiUEtRJwVQvThzdRaEfWuhlyNmHAKMbzE0
SitpJ2l3bTsxz/URHfnveqjEIZJGtGsU+LQX3CmnQ2Ng7FGtibL+pONVK95mN3UnLcrfpaj1nCDf
SL1+o/b2y8pGuvJ6gY4T/wBK8NcyC4AC79d+ZPLIQlQCLgFDSkFx7VPcObtXdJKe4/JPnaRPjTN8
zyy9g6bjDtH4ryRNJzpSb6Ge/AhVe6X2ufIpSDPpLgkoHHL94nj/lXuhc21V+UjBnTJgy53pyZZu
U2QXqth4wXbbin23qfqVu+dySwvwNCm1gtwE9bV4WX8tmvgdXZgYESrV6Xe69aYS66f8v88NGSbB
VqMuhLGGjsn5KkYsj76k6x1wx+dueHZaZAfl74m+MsG7/LIsAxKW/STq12Wbf5I00L6q0nkgEtxG
qt2y+IdRbDneVeXaI10ZVYk2IDHHFGUqoLbzZypspRzsuUIle4rv5bQmP+xuR8dH1PCjs2icFY7b
Rm8qwI2vN/BlmGdhOveIA9CqRbHsfOFcs6rR7xEE6krfNSVgVrPj6ukuXW0vXnmfwmDUITVhGWU5
0+/lXA16FTGSQjnGow8g8EdTPDEYq7NsZR9e3iiY9SCJCjxQjP2WWNy6yMGGzw41duLA9vnQMny5
B8m1u0OUVdhmrSmtXFsQ83EEFuisAC1ZnDYa7GozJyw4Ju928DCaP4PQg6go/G3it6+/2LW9oiJO
zGN90q/kBUROc2Yd4ye7RaP4x3vtPzndR9beJMmuwj0VSbbu59cLXoYSNiRdCyI6pBBkOM+3SCil
pN6AoTy9+ojG5w6pKhmvAP/g5/DCwz+Nv5LkXNkpgmggDoImCivxg/4KI7HRt2lmBkg1xQ2TeYTN
R4FV8vfafISN+vXTXUkF0F5Al58uraWTNC+OXjVJTlnWSH8p2CjnTrLPzQgp9fpgZhR18c4f6bgb
xnY27FMWdffjXa8//l9+A4RrsjqBZl3GmjaT7UwNkJEJo+ehve1Hfx9m8t6K/L2hZu7sJDu5tHby
lJxqlxmOugaQuBIGoFwyJxRdKpQIFhtYl+hD1nHceXWeu1X6uy3fwup5Zqb59ZNe+7RiM3FPUB0x
Kzv/tLlea0rlzyhP1fYmaLJjrb0qZrLL8mJXNN++XuxKgQJ0kY8KsoX+4wXMzB/zaDQyDYWa2tqo
UAUD5Wn0R3dunszqMZs1FLZ/FjZNieAnzON8zrZDPmxV+x+VLzAcBuenrkYrEfdKecivIuoiGSQ4
5sssKRmMvEswe/NG40MphmdoF7ss+LAT6+Q7IzqjzWmGBSzZbxOduK9fyZVAdbb24v0PwdSUykQQ
TnMxjmz3Vt8wn35V2nI3wvQI0jX0x/UV0RylPcOAeMnv8q25rDqfkTAOqm7NtIj63Y0KdGP7W6PB
wr2QV17w9RVB0SLrgfbVMrHWat3uHYihnh4Oez7w3L3iKrvvEUjOkNXwx3+/fqdX4iPv9H/rLQLI
FMd1Y9bIi80pkaLXNpjJAdGb0WGOt8VHSGd/zH99vea1S4B2MgabyPoopCiLGNmS9M5QYQn3Kn5i
2u+s1I6yn2yM+h9J03aDiWbiDHhEPawsLHbIeaGLiKtItYVApcDRnp9gPQX6L6ES6amkkDIQorGU
oV79SQem7iVCU2nPwJcQlVq4ZK51N659W+2znyiqpgvMmNqkTUybmNXL2DXTt1x5DZ3vwFjb9D7W
1vbula4SD0tDEVIJgkWgKM4fNq9728rVvPP68sFBC2SguG+U91DbpsUxG/d+zsOa4Ubtf9R08fda
cj9px5U3fm1/8a3RlUeQkwRx8caHRItlmB2dZ42PtapsoibCeRi+21ui+lhh6Z5cPpsmYte9m/qy
+EEwcBRkx0rXPNhd7QYw5LJpZdtfuzKQHmOkwW9j8rp4Nyl+pIFfkoZEyouoLJK4Y1atgFddkxy/
GjGhviMeTCpO5r+oK5VQCvKeESYOr/9EfwRMH6ntOIGZSTedgV3Repn8PA4rxd2VFi+fn5wAvC59
TPSLzz+/E6lNNAbcimG/6Qr8LQkeMIgO6nDMzZvuZ/ePAX6t2EvyOy3GItqRpzgvDhN8+SY0vbWa
Tr36ysnThUgPydhyhlBHiWHmekTlE9/kveIqwSMUO4yEXgb/rVFvATm6qYYDyqFvX+fhPZB2XfXD
L+4w6Ozkp7J7euuLzB3HnZnt5bJ1tehen1b7glcPKQ1n8CZIyZJYnb82CdKQhM5o56nZaQw85KW7
YsZ9ILxNc/kQWY8q1KjG+W06866H5ZzapwZpNh+LQERJy529irYQK14ELXqUChRWKuJl7dFSX+mI
C5HeiNnyoN2aY3U7Eq5xdWvcPM6OsnwfKK81OJnYyNxYym7SNHXN2Vm5gK+mm2xhUbcieYJ+8vnL
aULVTClZeDkBipNB48nBwBzuOQkzNy8aF6tmz5CSjc1V2Sm1q92UwcrJvUjC6FKiZ8xdLARvqTrP
fwJ+6wyGsqn1bF0H98C6ORFDTzYyE4KVKvryecViiDnRiyBY4HZyvtgUtE1QoTfm5aEn0URTvjvN
v5V/40yukm4bsGmha2ENrTMKk1de9udVf/bdF4tr54urmMsHmJDwpMpNFz29WIkrCN61N4TfZutu
Dje0bDc1b1vaoUAQyXeDvS1TV0ufZHszHyY1xmv2ZxsPGytwLZUCy0e3ttjkv9Uk3ER2DMNROUDu
2KnhYzk/VO1L4jx1cup2OtrNler2xYusZS5OHRtMnDd5mG60udwo05OSbQNrm9o/9U52K1JtAw3E
QXMDrOawE6hcM9xB+A76D4ysXCOxUH5CjcftYmaHhzZ7aEAHfX3XXFw1vC9irCCcw0S6aEPgKpBJ
Ud62WFq8CiaUUAnOJw8sAaNytCGIc5m5/XrNyzElZGNSCQb15FAwDhY7JJWkLo4l5ABFh1Kg/YXo
EggNtwS/Sb+sSN5jxEym4GdorBReV56X2RRPzGwcDU1nsXSeJc7kFPanOKKiBYLprzt/JE13rQ0z
iy5ZgyuJm2qxIc8WXGxIOa8p3COn8QoyiQgGudlihwZFOOffAwlHC44Flt5ChG/lNV/EQPGa0QgV
/R6yCHlxiTppkHOP8qylEblWcMoK00WYdiMA2UJbTlb/pLx8w0w9ZUCFTwhPjcO2Wstnrr7zv37H
ogSp5bF0Co3f4c/AejHx1JB6K4d+O8mIC0kjvqazV66EvE/s2vLFAwIRBYjD5bmMeVOjyVUema3X
Vz/b5lvtHNrkxU83k/5Nsvd2929P+kr1FbeRZ+wb3/WrrTLukmoPTFsQxKy1JtXlbc4HoakigLn0
jLgpF8HJKWcHtQ2aRuNOqQ+WdXCmk1kjc/GjPEgzl7ybBC5USDrmWetp9n0te0Xk2t8L7dbYWwPi
VJvqwxg2jv+spcev98tnGXrxxv738z4rkL+6MEWNh0Ef0faJQ6+at0a2w2etfozTTf1QT+hy7MZq
G9ucy9vsVgZD0+ic2NNcHOb8eJs3bqK5qLm38jZUQABsDgAAnOFJsVbixyes9uKHEqvQDQRWBX/y
/D1mcZz6s8J7VCZ9a/PWQsSiYMy84aX4EQdw7u0xOzoyFoCW4jGf3I6DekydroBqU/9A7s7F3sTt
/D91nOzn8ju6WtuqJ9M3pIfE/GPIEBWsQ8oY1bwro4oZvhfJ9sEeioORokqPYh6VAJYHqrPL/fwA
gOhoGU/kABtJfW/7mVnID7QUm/I1qfTHSJZ3wN0SrE2jLj20kvIL01Ohba8Kl8K3OPGqyTyF3Wuc
v5jmMQ5J44w7Pduj3e4m0m0oVdsO3LsvPwbyn057jNjI4DsSrLRT8SDVTUFhUljza1gku1Srj1oK
kAfhZS6kr7eJeS2sKJ9JMtALOhqLEGo4fjCOhcqVIX7lrvkVnKonY9iVaENxO57i7jCD9YVKpx4U
E1gbk5ntMG70AImXDYyMSr1Rmo3TPR5xP5HjxA0V9K3yDzb41jB2EUl3feT0aU/KXfue7aaW2LR1
uJ7/mLf+rSTdw+GJx02to4Pi0exRjX0Zn8r2wbd3KKOlz8p9tXMewxKUcfcGV72P9ysv4SLjFUcZ
wDeZrcA3Ls+KXklDoFV6601dsc1/dPmjjVbi7+BB+tlwSjoLS9VfPp2lkU31lNknpT4q+lZPDxVY
kO7eao+G+RYWP1JnV0Ut3LZN03j6WLolw+tqL+XbKVA3dU4bowXCcXTCBxWq9qx45DOzvoMxjUHC
W2jsrEZzEcwNvoEtMR6s+GMYTnl3Hzib7DUrf6rOsEmUalcF94aPXVVCCGQUBGLlQfP3I6p/ahB4
RfcBgPE2CtbGDddeFOgMgKhIEdM+WPQZJ1ktfFsdyAYhY9GR40gGW2FC4ObNOxjilUvv2nKMwci1
mUdRNC0qkSTTlFiyclrX4bjlci868yAsDhLrjxYzF0vWwO/GlfsdtBO0NsZfDCUX2b3TJ6E0yGnr
lZD5pvJdyLUIpduv99vaKouIN+LfUTF5pAsSEn1053Ye3yelXktWLspNdjWZETxVGi2XjYcMjb6g
TAVUsXstYf87cH9mwuhIa1pJxlM2vzjBQy8I6FzjygRpaRzuAXls9ZpCrl2bmF/LFOnnkiEicgGr
Zano7UCRjY0c8WyqcILLoNo3Eiqouf07jX+EvepRVAa+4lWOsvHbp69f+mXLDe0HrhkGE4J1Qqw7
v2d8kmYzjDV6DkPlitxNoBQFMV/1//iAJNIQWTXgBEX97euVr2RM9H+AkmO8iUDPclN1g5P1cUyj
1o5IgxEZVNGXSbR8Y0JOLT4cz+jWJrlXH5YhEyeHr0yjcbHFkqnLyKPiBuoQdq7hq2CFCb8QkasK
rUPR7uIIYL/Wrmzua1+ZzgFNewKqbDDqPX/PkV3MMg4BPG7yvTQ+Usmdmlfxnq34RW4f7BBWlwSG
Emc1KVlrHl+pjT9BugBDUAi4cMAxJ8McadAjQuz4btI/pKLLhEKg0b8bVrX2qFfKAWi3dJhwyPwU
fz5/1BLlZzuJIQDEQO+tOjuo1c5QZmyhHwTBrmlQUbRgp6K/+vWWuvZ9hckPqSeuBUxLF1l4mljO
0DlW7aE0tTH7d6EKbwkMePhGMPlUylHehVDOyroiHVgka2frLtIFvIjVDsYkFThS80P90eq3yrB3
jHesV11/xjOX9x5lG8HjC7CK+Hr5K4FTSFsxfyKeMW9f1EDtoNRDQUeUGbR5bCf9UA4//TFae0ix
Q5cPiRYSxbQueEZLIlieRDlRpCVS6G9T92zQEU2oYMM493q92+H9szORT1bbB6EtngfBrh1t15Sf
v37aK70XgBicIWa3VJ10Ts+3VypBTFEm9PxM2gox8jw66pJG/b0gW7ebJ9F06w23dnR3tKnDDMkb
1qRjL2MXPwGXCMH5IDNajuINvyis1NZLTzCpNEQTBQmgyiBDRuR9aF50ZXQzpyvU38tTfL7qIs3A
MbhOIiFPmpbZAQMD5ArQVdcP4JRvqzJ/XHnPl8dYsLwBo9AG53L47F//VSopdpJlYQLT08dWHlNi
t66VTd/A8EttfBQ2dYOLFO7IIenVytLaxVYj2xQ4FWjOjCqWKkhGNzZEK8aFs3NjoqoVA7xCN6FT
s9u8RC1ZmF+DK9PZgjGITKEjbs5rrsmXadbZj1geq6SMyjA2wtqT5QArSpRwI+MgQ+dR8V33Z/Bf
a16Gl5MZeBRI02CfgGgKfUxx0v965VVftbmmTJVXKcU2CQANmrIXa+3RqqStEL8qhTCvhM2FobuF
KnndkD+2aXoIMZDU1njKV2p5wfxE5ZWdLsaci7BG3jMkdThWXm+EzCMKt+1j73cKujdH6yxoABlS
HgfIaBv9Tjg/iXtU6AWbWNnh/ONl2cMArKhDN9ge0X4wNYCWD0WHzVvpgmT16BN9vXU+xdzPoxQ/
Faw0UvuoOtLvO3+F2WDbkzK1qJ+O8RaOHgobENZpPAgBeseGnKkHbo0kjWp322Du3FR+FH4R0THv
funzfceVYbcvY4+FYncTByiBQG0Q3Zs6DG/MBFdAtTpKdr0WXkXYuvjhDOMEWoI6YqlaXuEoqfYW
Kql58u6TzZto3A0IQSPRKoQrzGY/o9w58LvSbi0nvnLU6Z3bMtWekMpa3puo4XempFXsO+KYSAKF
fEsyG5uy3KsZyg4atoR5tzOblZB2LZifrbzYYngRdoxz68qLJix00BQQgihCOEasbuk3dsbTk4Xy
bxFmPCoUfuvj6y1zOYgT0xMBmAXYf0WtqDO1WmrrvvS0AeqYKAcAeebOsCu65CDTTNTppbfJtE9Q
rzBeVla/fPesjn8YMBkBtV6SPPqkyAsrVonqkrlr5oPxKM3CTzPexMld5x+w1ds3Zb/7etnL4Ha+
qrjs/4o0aQMx05yUkhkCX7m7a/7liChGc0yLxOusFdj6lez3fLlFYAMWPGqlxkPOaugCl3GnEHEU
POHRw+2R5GWfCf3PIOEz+68Ct/T1417/xp9pCzx2E2TU+fNWcT5joi0j9Urt2sQvarCTk8xLU3sD
nzs00k972l7xb2W6xiuLi5d5frR5+r8WX9RYbTTFsBNnNhjTFgU0BfoKmXbn+My2M4kuCdFcfGZ8
A27SRj+EGZrjWHLm1Vp4vJIh81OAg8FxAEKkLduzVoDjcd9OQi472YAO7+bXYu6RxssPQySs1l/C
rCEUrkGkLqtu4BwqOu9wppjxLs1jmbUAapxRBJuDal/P/86h41aAMuEJrbR4r+xsSjtRTqNpKPLV
8y8dWgXiqHGLFhh2Q2pUb6ZKx6acqVe5p7F5k8y/Vz7vZeTmgkRmiLkwyQoyZOcrmqUVVFgUFJAK
xp1BHgJBcz/29yN+uOZUu8ZIH4xBergrevv168WvPK3A1tJzIh2+lKzPal/JAC3kHmY/hzLt7kLf
RWEpxLd6KKI/Y/3v1+td2cqMlPiQjOthQi1nS5mupoGW2bknk/3KE9JGQb1yhX9+ocVxAS4IzQUZ
XdCDF9AQroTYztGzk/RxN2moQcfGXZgbd5D6dlP6HRWUA5Le0FvtVyHOamb2t2hs6E0Wvx29/6iS
YGb0ZOqen5he4OAOZt8HdvIzMRAi6ObdFDov/tD/7jCG2TRVfDCMvnZtJBk9cDi7KJYChDfUpz78
5+u3dymQoDERFL0nEj2EIJfkQQ2jaihkSLRJgIrmNjuEfvCtrqIbc+hPdfowDb1rK6gGj9mtYMCI
oAhNZd+Y7amkvrDUZuVtX/qViJ8EvJ1zibYrLcXz3RujxQ0wD9W6KWC70rpORzLtKXe1gVsYdTRI
X+g5MMWKcyD+hSsEE7NJ3Qfyqq3blbvw7LcsSjtfD9VQgXWEhgd57kjCVoQ/G1QNzDC9Nf32FBAV
I5zh7WAVjnNtZwvGCieYfwLsO38PpK1IDaRR4bXIg01ZsNPzYTdgxFNKBzExFk5K+s8iMMhytc8Q
nY/lbpaDtQ8iUp7l9megB5RSoddkGou7shjh8M7TlIOMgsRonBhx0jpPULYyPlXUSrN3Z1Omn4CF
CKJF43hY2aXXfgGxTEfNUGApluDhYE6VeWwKhPLkB4taXkHzSYjnT2jRIu+x8bFZMMZgm1rBXj0Y
+D18/QOuXBZEFph+gl4OclJ8qr+SEyXTI0NLDE5jyPBYg1OP92VMrdDG5cpSV7c/hSaqjUIZ9EIU
MJTivLOGLMciyETGq9+qzm1ZMlgjz2aSISqaRm83rRwxCUvd0XgEe+sO6q//+si0cICv6Og8f9Is
zx95qKWyRVUp93xVPlp2uHcQY9eagFtsZX9d9i4QxKVzIjQroJUue6BzKcdWG8Of8XXZTSf7HkrZ
nWN9pP6pQZ1S1uLHoc/+O2CGVbn+DQUbH7QHF3ck1zXjtlZBq86GW6yP+zmsTgyRMummy6IbJ683
udPv4zzb+m10p0nGMeqGlUe/En7ZTUDwhRQMdK5lfV0kgZX3M1RJaVS8Lv+IG+NIOYT3ubTLjZpJ
Iqd9eraV9KjNyRa5J0mR9509IwQ2H4oo+/71V7+SjsFf5oTB1WOABH7g/LPnaH5LuYx6iNN0NyQZ
Hpo4cBL1z450U+OYhFiaZaAQNsn7r9e+PGQsLSwahXAIN9Ei1kZTXVjlrAKTYHsPClmK82hVIVJt
0ePXK13bcRwu+J2o7+DEJsLNX8e5KbUAp0tGY1HYHNFD+J5b0x8sk72u6SW3texoO8zF2gz3+rv9
a1ntfFkmdaGcCA1I8DAVXYryJlOT+8GuE+AHtdc7za0vB6fB1tlu4+7rZ76UzSJwMU4hAxUY/Yty
PjbUWDVq9NrK9li15TGbit8A93eSn/8T9tPBYJPHd4ka/lRwZKOxd6qL+nY2FXdy0/K9K7Lnr3/R
ZaYoqPK2SD0QyuG+P38dcdrUyhQRycOxvlGmk9MhD5TihkJrupcLrhhjJbZe/e5/rSj+/K/vXgyN
YVYlQBy1ukcd9kWy0jep/mfwgVin8V1Qk/lY/6cT9b9Fl127bgLtVcw8ZmN6EXT4KJv2U8Lwdwr2
klVu+ijatXF4ZzvByuNe/+RsdO5MhqVcX+fP2yeJYfl9CP4nHfdmAe2iaW+rDJRJZOPzY94kWb5L
1XrTlAWmpLZrWZOnlW9gNj5wr7+navmmFcZK6P3U5DzPJ4QyMsec4SIheHnQbWNMfMmHYzca0m0Q
9aGbgE71zcegdMpNmTf5fo6AihSo25P+RZVzrPzbGq6XowbeXAffo8DE3twvWsrX4rWZOxM3p/SI
2tfHHEubSW0eoBB9vV2vXMyfgs6M6gQZABeG87dpV4mOkTyzegeI9Gi/lp3b2vsA3K2VMdwZfpdj
e28paDaeEswtYwa0aej8XvkVl7Xd+a9Y3Fth0hZQUamvYG5t+V7uj+bJN8AqJ9Cq0Ja1onkb6+m9
HMRrEeRagBadCni4TDTQcz5/AYk12mlVYAVQuU1R79PA+NPJEwPKoHgIuvQ4aM5ukO2tHDQ0Lcbv
vuzsQuUgNa+KBoUtX4kfV+OpuDoxnhaS3stu8KjkDSB9lGzrFLgdi6UJMGc1C/dVQPRyype0dh6H
zg4ZuoT/lT0nWmOoECCFYmPluqwJJz1yzLAjJQzkaV/bsuTqZXMzG+3OSZp7zS7ClVzhWrhEi0Ch
jSxsM5eycao8WFpta8y2Ru0Bo65dYXbffMO4wzPwIE3TcxPkx683m6gwlgf17yUXNzJ4Ec2a6PKj
r8rZi8Ndp2SbILe2KJnsUD1aeaVXmnKi3QifWhj0OpQ85xuMwfdYNo5CFz4wjoh6uzMCvnKvnEIS
e9BjtZc0hYs7zJ8ai+NkSgGhhcNaua9fFn1ItjNhgD7LTr+YK7baNGQqziWegeZlqnV7S4rv+gIQ
9WBGh1SjCOwy8rL0rWujQ1yGPyet+047Ff9Ipn+hpPxTyTTLI8Zhfq1XXlKlwN/t+c1Kq52ltTa+
AtGP2PgxqiCJym7XT8OPXBvhI2c2WFB9ui0tgGhWE76kaayBUsqZ+Iz1bRzr+zQbNlqZHozSeETV
eHS//uiXalYwcETDn5uZW+NCRM7HDXAYxlQUIOH7XTRbb3ac7c3GQQJdtjvX8oG32dPPuG9PSjAc
kk7d9mpwbMJ0BvetN5v4uWwzRGDIqnyl2hyyITjI47CSL4pwc7Y7QS8gAkI8AsEgIBTnu6VH0biK
KsRwNfVNnwPcxFpXKprt16/jMsqIZeiEI+wkLKk+//yvpKExBsXAISrxJqu5SdoWwB/IGOgcWto/
51hwxSrMlTm5axTl28raFxGXtRkc8YAceCqVRYpUh61cZRNIxVDDIDeeTrGa3Iyp9SPKlQfDyO5s
GA4kzaepsDeSgBRryV019g8UM4fQ8hmEhd3Ka7+sWcSPYixEtw0vBS7x8/eu9llQS02YeGmc3kTN
/cTMXe4RrezsbexD25m7Y+5Xt5PuuI40uKlDw2waH1N5hoMwlQCcrBVtk4vEjmoNFgVXkgBSXUhT
pDV/INdW7IFBB3g9u9WofscV6Fsb2l4Zyo9ZNr/1/p+VzyPi0XIHyoKTRaQgTCzzKz+aS1VKlNib
tGnfyA2yZsnzHGoPaV7Df5ebH/lvSam2YZb8Cabqt6kFvya8vuZozV3m4nLgm6CiD6fApGijijr/
JlHatbpd8kuswfGquju2mvqAMLcrd9WmmpObxvdX0jjxv7x4eOjF5JWU0SRF50uqvh/2fc479yEf
UZD6Rb3L+naX2PHBdNYO+7UHBCIl2MzoasL2OF8tVu05j3o59hLlPWMCP1YtY+83p33ofw3tvysf
9iLJ+tzioisgSkRu+fPVrCZLQ1OS8L2Wm21s1reSOu5tjVlEaD7O8F0tX97QPcAtYD6he7XWd7wM
bXSz0VmD/EkbnSv4fP28VAwK1DL2RsbaxVxuJf/RGOSV0HYZXWAqCO4/KRQsT22xyjg5RqmOTNDl
8q0rn0ub2ne+w4Znt/I6Ly5UjifoCWI/UB0AQYswJteSHqKFGGGwWLg1s+1MeqsH37UxQIFo326t
x9YPV1a93DEsKiSZDTIJ4Z91/g4LpY+NQrYiLzeBpjeN0N50ZSk7oEd2ynTLlf2VDO3yRLAifB7w
qFD7Lzp3U65FchFEHMJqPoqRsaSWT6o/7zIzust6f+WivnIzAbEi26GM4nq44N03KCgWRurHgO1F
IYS+vSmfcGZ7rAZrOxGRW6faOnodgMww3la+qTgC58dfsCoAonNEhOjoorac0bzsktqMUT30vQyo
vO7LD3LCzLyab0NbBTjd7HRtPkVq4s5VB36zS/4PYV9oHMAqYm9dkKTlqM+DXOY3hFPl1kS5ye6+
2al5b0X2Fo+h34kzPiX1Spp69bIxSJBws7UvTTqLTtVCTm/sNfkfw6+3UT6+Ker4FGc2fr/jM3bI
9+Eq/eLK6wYTyyElEbmkjIVgUA3b51G72t4pqeON/fxmU4hmEq9Y716t+PfKFxYHZPGFReuAjIcD
hF6GCB9/JT6hk5B2V4B46N3eJJ1zh65zLBIKlB30o9b2L5Pc7AcoPkHyp5e5ApRweMrrtcv9clRO
CsT9TjRmTMsvWpQFSFlmYRvDEczQdNLl8amezQ+zSO4kbXgKexkrY/2ebfc6KvGv0Vkz6bq+vimQ
9LRp6Y0u4qRqN1xLA5frnJQbw5g3RnFA+mbXu5Xv78sSx0nkhU3cwUC6rh3yyxyDKTUTMepbksCL
oJI5TlxDn+XiI/0ckvGpTG4dTCAjM71TAu1BiexdpoZe21lbTsid7DcuOhw7KVxV1Li2IcQMhm1P
6XthF2RIRmmFxUS6I08HNAfzMjzQdrpXERuuteaYdDKwPHsb5tVtUDhvM2Dikmrx6315SRdnO1iA
LTkF6Gxzo5zvyyZEPT4Ihd73XG+1dHrEJs8r0UQUXr1JNB2abP6W+OZPrbJBFffVrjZPpb3RqsDT
C2w25H+MVH7X1RylfkPbJPwvunleiRKfQ/bl8SE3goMsrBq4h85/5lRFGdptfuiZlfNQRcZTlA2P
jWre98F4H4JaTAY1AM0eekauyBh1GtjaMwhxC6f+x25kUCnFiaoAn8+yeeil8n6Iyuc4y+9yp9nh
qrOdRr72g9P6z5JS/Kt3vuVOU3ZSTCRYbJCvWai/mNx+W6lL7nO1olHFCM2OnDVLvStXLXNa9OwZ
GQDnXj6qQl+1NFusCAQOtBiAFQfV1sDTqq6h8kduC+j4601w5arlwoNzghqcA/NkkVEEOAbkuU1F
3hX/TkXyZBKZqjp+pkx8HGZrpQ9ypeRhy0GrxtsI8iwqXuffMtWHJIEyi/FGoD31afPLckavnbtD
ofUI9cNAizt930LRCLCwK6b8ZWxV2AuVAkMZadSEnVnjlfH1S7hyEdE159cIFgw5wOIlRIVfxLaF
HUiiSOyf9yQrb6Ss3nYV6l99vfUhD9ZrJKyrxw+WBBKAdEhE8XP+LlQpTOsRmxyviYYbqfT/IHwN
7DL70WdmzVef3jttdtXRvKntbNf646YNzW2G10LQdgfxt5bocJ4r1RSQQmabTIwLnK8k7+vXo4lf
sjyBNEtp4fBjL3UchrxtQhqHkddP97I1PNrMpp3Yrzf+pMgnLX2ng/lqV21z11Y+LMraeZ0sBDFr
A/ZN50BTDSR0ZJPSs5yXce7CbdhJPsCWiP9GhnlUWPDEIw2elYTOfG4LoUs8GBJfy26cOYYe2c4f
Vjbtplw9FNX3r5/v2qlzoBUIuWGA9kumcRUltYI2MmeAZwu5Gjwjmb/rWfaWdMUJpjeX5WDuvl70
WtLJbPB/qy4KMezbK60pxsiD2o651iPC8zcg9fyx3AwOuhw4O1rlSiy9dgf+veZiy8XSHKM+hWjE
JKd3USJRQAcrqaQ4wRd7xaCKFaJZZDyLSwU9+aayAx5LQWMlUJX3os02tp8/+229doFdCV5ixooG
ANp5CMwu1sqbukukiepunurbKRyfJl861UOewOJN7e1czo+2Wtm7qpZ/6YHzoKH6ohlukia7rhgP
jlY+a5iT4CelaluMN55Cq4o2VeH0W7lQ93VTvNU3PVoKsYdblKaHKw9wvvEEi0VDbhxZMbphYmS/
iDtFPk1T1VLORVw03yLpG85QcNyVDanDxo6tlXNsnOcdl+uJOPhXItrnvlGOtk/7NWugoM6vIKhv
h6CkXQqqTJUqQJzzSZ6j3HV8wN550T+bJcRyH1J5hFtVIAfPvRw+adTUSN3u4+B16CZvRG9GqPXH
eKZ1IbCtMARUM3n/j7Hv6pEcx7L+K4N+56xEUm6xMw+hiFD4SF+Z9SJkOXmRMhRJ/fo9iur9ZioH
qP6ABrqz04Qsee+5xyCtLZinTcqmYyiRH1GCNz5TUJ3Cx8x8skH/yTf5W3kZR2etiE6KrH7TfLw0
/uiuxQD3C9+ZnibNU8SRo/sa2v5dgaqvesRPNv6hQQM6DTjaSf2VayH/j3sDK2xURQgaBAEP2/GH
nWqGDQi021GxjtpoK7t8GxR6DUI+DIziNrjiQm3MPEH53B9l7p5yxi9PI3gNSsurdhAq3gbq2XMs
knibe5MhVB1tcleircsZpK/+o8zstURYaNGv+BaJzbFyAYViLmDND4tdvyHHnLTnfOyPbtqeGULE
rI2OyN5Zu52zHmSQdGI/wZoeKr+dtu7W0p1hNv79OvXr+4xnZkl4XvSD6IzB5PiIoHBTchURPDPZ
DLJlBgs6e98430L17fef8wEt//lBmK/epoKLT9OH9ZAhdGqqKJr+eYAI48DdIM6RcxO0w1Y6xUNk
T5aG1xGZH30YPfqk+hxBfPzZhBcyreumRgADO3RpyFaCwbxEu6DY/VUEw4fR5f8dJIolLJOwZ/iI
1XXVyP3ZVGiUwdt2yvGTP3SPTQ081sAvmKcQI/j1iquLhQEkaL5ttU0deUlJ9xfE/g/Vw59HsuSx
whgHzKKP62wvaANSfbs0zylKI31u2v5xJv2nrtRnLeYTVcHBZNGBhPJu0t2D59IroyK27BEshRXV
dItIj30TynPJ6Yma/OC60AL9/rZ+2Ob+PM7oFiMBaAEskV/XHN+rSYB5L9ouey74wQ2/9P2hC/bK
+65ASkJZn09Pv//MWzLWv/ag//zMDx0DkxkxavlMp0U1W8hLK7wk+loLsXXIdAY/GYlakrbHGkt6
UXfgAslLPj/M7tmATEBrZNyk7rYS0A0X5x7uNQP/4VUUPofmDnKN3x/uDeH5cLjAuVBcwZMZ8MBH
BAhcsKwVKW5l15k7wrvtgFmvJx81l98bxzvKiF94m+0DqAesZatFwgFxV8J0uG8UO6vxcz2/CN3D
ayC4MOt+QlSMsjR2J3WY+AhHLXpE7Y8uYoT4XsEbqMIk8rMjvDfK1J1TZbGfNTEzEcQZWRJmdkd7
/8KLejWjLO/IWoRvvY4HAlGrSzaeQjZCJQ+erdfL12C1b9zmhYQEqdPuhmogd9mW9RJ2Xmrtwu4M
RKGEDdW90/cPneruF3XZrIM3Ok93mc7fMls/ihKmCUx/jqa/6jr+Y9+D+HkZMCN1a4lm/DhiDnmV
9tbH89DpGXHop4jEM2ivWm1YdyoghRbzXdnAoOLJETDRaX8uof/11fx39l3c/byVwz//B19/FdL2
RZaPH77855No8M//LL/z/37m19/457n42otB/Bh/+1PJd3F5b74PH3/ol7+MT//z6Nbv4/svX2za
sRjtvfre24fvg6rH21HgPJaf/P/95t++3/7Kk5Xf//HHV6HacflrWSHaP/781v7bP/7wsJf817//
+T+/txz/P/6I1Zf3jz/9/X0Y//EHCfjfsdOEAJwRxvTH3/T32/8N+d9B/gcLBzRDWJEBUvvjb63o
x/wff1D2d2AYyFQDCWaRQCyywkGo5Vtu9PebMBrN7VLa419//N8h/XLn/nUn/9aq5k7ANmrAH/61
FYLobOE6Lor6JUIFcNKH5QwOQ8YKFkDmEcgiIZ4qYD3N3biCyV85jkM8DaCskN6NIDKTE+zEMUgD
g0WdorJzL7mW5sXkHUIkkK/01VAS+60Y98WSntqxXXeM8NYdgxDk93+7uH+eyb8f+YcmbjnyJecB
FsWLEzO0/x+OPEd20sB0lCXN5MWR37iJtjBhaUZ5KqwXri2SWxMQNaYE+bfdasr89I6Xlz6b21gH
6cHixPcmkjoOm+CtQjWdo+EMVf1VonVBMBhiCbno7pyonF94A1WdX70KWo8bPqTN5vZ96ufwTQr1
o5d1ISjPw195+X1Y+m9neRulYu6E4ETY5/263XS1aOdsaMi2Ww6qgzTkJBlo93TuS/jU5QoCXrXp
yzpIfCfDoG2uuliHw9faFhi9ue0c9yPqqgC9QVD0FuK4CHSv5eSczqwdRoYHWK4tr1jWZzvbhZta
4kn4/c3CQ/nvXdTtNBZ3bljhI/FpmVr/ehpmKPxmtgTQKCIQN60joi1QNrl3MuD/WTiRHSyueUxH
eKI4dLLnWd3BAcliASXutRzbftsOldxMgp9olLFn2tSYXogM5k2pfSrDCrLPMJKrbpk0AhCHxVaf
Oycb+TIe6fRJdra7lsS3SKChi6U8uZS8RdhPFU7AZtooHnrxakc6Xqxa2Qr/M8ztIaL6bizCZgMW
WbPF0BoOabCoyld6hF+KFtBisLA8h+38zEYM1YNRvrH8YG2PD+vnfd9M7Rp2rPFQkDkuVGFftX+o
ZQ7ak0n7U5G/5QgAfxIDRZNk5pNaFRQpsSnxvytev7ujm19q4YWrULTw/O57hqTK8pEjnn3f1pCp
8VHHfuHwC5X+X/n3fXDtWhxUFqJLCGo7MtzQaH94x4q2yWZdTVOC18Q7olvaeyPw7cim3jbPuz4e
IxucKUnG4mn0B++IK5wUWmabJZv51pTeHjUPjk4FS6c9HXCj2nIDFcdfovE3NPFfdQfiJzFJZLAR
RyYUVjVIan99yNxAZI0iTfNzLZuxOiTOJO0R89INJaDlrGTXkV1LVZewTn9RDTF3VhS7yml3lecZ
dHQaDY223rnE/m9dxZGi27gbqPzFqiBq2LXkMwyHpzhnBQGHzYI2ubyY1qdvM5nIOmwM3Yg0jTGt
gVvIFI3HMhj8XQ8XqLhMyzlpSbBgzealqma80XqEVjUNY/DiAD2FEfKwazgVVZDYrmgfpWt8WpFg
b4C2mdPVjMAUJM/M6qAYaIadUyR4HY4FKupH7YVotoaY9Rk/eGIGZx1kbZjquW+FxGIIxFzEns3V
SWTkhYnAW2vpjSdEd619iehpEeTDmqZDdyeQVogLEY6HHI7UEOQ05yzQz+WSP7O8fn7PDz5ow0dw
r7zjYHwTT01XJlNdDJu5x8y2pnjqK3doNoEqXi16of1tx/CV3LTwez81bv7StBo+vr1Hj/2Styj7
sUhCU0aHgcAL4+ebRiMYMjUZjNDqDj5bXk74ofH6h1Cn49kzSDcuozyLVVRiXW9LBqoJtztgvQiw
kSleKwDCm7BwYdfSFt6pm+rDiDOwOTN3Eom/Uob3ky3aBD5B3+DCs/K6ILjvmfkKWt0lY2F+1QWu
vFtLe+hV/YqGnQa9e2nUOKzIBJ8nRogTd6D6JpER6PRzgamn5W9hMT0Eg6JxbVvQBao63Fo9tFAW
kGF322UUPO+9eaTPxHvViBWCiUR5ypo2weuYHkPfXsKKW7SBSsW3S12CMZa0vC32k1M/3xYuwafh
SMb0ShvUwk4ui1f4pj5kVAYwAkIMyliW/tb3dZHUvGTbaJh2OJfpBFSCrRoh+rue11+iXvjrppjF
uuwIAKWoeK3bzMSqDboEejbYEJk2WFPYmFVQn6MsT1cMYM/PtaFhdbMKfNgnymUglgI8beJgLOqf
tecvpecv2/7HnQQvOaoU8K2A3EKN8FEea/OwqoyChRizVu9IlfMEeSQsblyAMza195G7DmAquQcE
gqcd2lFP5fCMA86yDfFQxreNu63nInEN06j/fbyF+XTIigA8Noj8MC7q61U54UnAnBN2Zmg8C9h4
bFZqUigMSnVtVS7ObtU+wsNk3at0SDiWz90c2CeYwt2eakPFX+2iH/jRtwUOHRWGnbgAYHt+LAZ8
XgZtNqcFeIftiYq83c7Y4beLETj2icPIdHnIG2CC8DtrgtRNJuvGYVCNd9pAsN6BYnlfsCZaOYUe
Vyo0HJSgCm9bM8PWNHPhQ5J28m0O6KfeOM2psZ63+30lcJuJ/rJIg4u0jIJg6exgMvExGIc1XHhj
05ZJvbC0QwHwnKI940ORNER+rhsEA9Bg3vNi6OJeReYqqovoxquwefNQ0+orn0AdVD0mdkXeN0kK
o77KzVxgTVb/XEKY9N0dM9O+4t6+yktnB/vT196FjkB61Q9XeNARK/Xal40DT8Tyi5ocF6kEwaUL
0D1hqw3PMz2afmTHKKqc7a1+JaXzOVNmXfQ0XPzSLFSfYbbG2Lva9w5CaoJMlvFo/QnlYI4oUwVu
JNTjimAFcCxgiVClD3x6QbTEXyGhv/KS8GRgx+NLOAg4QTdm4K9bn0UNkQUVQr3RX8AboSzcVcEN
gQu8aJMSjn9jk2LISFxMNF2SdOU8PUXEbEpBugez7bOmP/bgUsZu7agt7Yxz5rbsdrMi1TEaNtxd
8SGoEXhm+wfVg2UAVeCLJ9VVDx0GH1onsuFfJxiyP3Z1kwGpSI+jW7iJJ4yb3IrODJHW+9x1N9is
sMzP+SMimPUGRvd5nAdjcHZhSDoos2FsahNSRF081dnDqLtyi6kZ2Cx5AEIpSL6/fyQ/DPGWiwfy
AJYTF3M8yMw+CjF8baQyGWVbuJFjRzPmM4HaZVUOYRAXLiqz0aWHW6VT0ceOzTEZCrGHz3BkMgRG
C8b2vOwBsSOC7/eH9mFWvBwaVrkIxrEBuHsh/8ish5J7AuKMRVsTaI+M8E51ThjcTdh30qhTE8CZ
AKfW7dHxmA31VbdaZMZhIe46fudzEZylKI85NswVxgfPArvUwURPY0a7ezfNPufUgZJuLi5k1t7G
4wMwDoNIcQFVIYy6MGugCgilhttZx52LyQ3Hhl3yfUqKej3pNKYpKvrfn/YH3+jbaS/kOowQwCnA
HOFD3ekqJsegbd3t1MlHOdZjMgd9HBHK0HaqpBXG7kvoRBqljoK1/FCnbCPnzH1GxkVfqq0c0wi8
vA50h1q2SQDCI56j5ivAs1MasHe3KPWdIx2FQrCKVT6PV2iIZ2aDeOK9fzaj2GUOHzdkKgD2Z/5L
2KKUuRUoUdSIfd2w/dRWI7yixXbIsyOkcdEOxh9r5dUhYpWmQzsQxDEUqVhNYZDueerdRVUrNkry
aVtEFuNHEA2TbETZNkiC0Buiu/vMnphnxhV3SH5ZWgA2AUOHT0GQeOX47ui5PWLmuzK2g3THG3cg
zsp4sK17+v1N8JaL/MtKvQiDAExgIsWxTn9EmSrTgUaDlnHrjLTYAim4YnBp2pTt00xjgCzhKBpE
JRx2JFt5aSOPgP22GraqQY5wkXarymzj1T5bzw08fjU13jHsBdin6om3qbuBqx7aKYmyw+sH0qx0
FfixO/CnqEvhvJkH2Zn3KQoWD4QMO5MhxjQOLVuHRACKCebGCgPsl6THwEeaTYcKUnB5gWBIwNDb
f3Xxc4HNh6sS07GybX6mCqr1rLXdlmSDi9RrHWIg7hRHQ+sElh5/5bXs/4rU4UHGNQSJEjw0hqjO
/6DfumSwrvGo2epCRcnMoR0AO26fOeyxnJm3Ec4MA9Def0nLkcYwhABukeZ8LzAwHsmxbYoUIoEq
SmjX0dhQxMTY0KDjW0RZgzM8VpD1ADQtzcpU0o1VEwBunYb2IAcVACv26ca2egA3H1pxiJXnTSWV
XEUF8VddltI1mdi8xtgU8+xcbBAkkT5IeLmQzN7PfCYYZY8hiF7VJgzFFQrkr1rWWx/U7fOcYRuU
CBZfY7vjCDg1+GE0HSRqn9Ez4v5qRDRk8Gn/16Hd+kjmgO3JATVhxy82foXfSbv57fePL8zeFlDh
1wcYVXK4SBYW+jPcgn7dFDWdRzuiONt6bo1cDCGhvLBpleTu7K/zqi/QFlRwOEcMKvLmu7XJcC4R
m0Ts0jY6RWxEmLAOnL3AyP+OAIYCyE5T2EDDNHZOVb4vFRofycFhN4ECZ8drHCjSovDEy71K/fwy
cPlQ6/LzUIz9fSaHHAI202DN7ItEgSwBSIAPqyGdgQTYaF3pLE9oUeEGWQfbnzEO9LQClB53FhCQ
jR3qmqz9ghmecxL9kS9TNd4hXiQzTSFXM0NWiuDB6XZMnQM3oL41/goAy3xwXHFG0zA+DIN/Lks3
hTOxm8WODJqN9Xu9z5f0RGHnHqQt+jXq5uDu57l1BdyEQHXbGIyR1rSv+wTZrmQdWUZPARQGPhqc
uxT1YzNPcuUMQ3EFJx+dfj+b4+CZEubTuKL9wK8i09WpkCVcJfsj4xmglRz9X0tAneusPuVYb5bX
su1m+Xb7LxGoeXPr1bnTrm+XV2dOv6sCnp2dvIjisQYQNOWT3Jm5e7udY1A6G20ccA/0nO5oymp0
J+iA9Jz1V4wuMWxc7tNkxZOGGfplIv4S4KPWaE3tpo+qfoMdqDplE2TNKLkdhGdicBpKc0ptOu0w
yHKPsH/97EiPJAY0vNuuyGvwxfoquyMw9tqRsU43MKGo4yy1EOsvD0rGWHkICnQjw+i5T3KUzSEY
HQyvhgqOGkE1HDMoiUhZeDEqTgaVAggBWeNUcZrDRfh22CL1r5pOiC9ukZgVug9jwe9t57abCW/y
ysN8Rc7djwimcx690EGHJxOKHzzPp2PUsACOeDVQDbRqKCU4th5TtEXi0+soZIg4lf4eY8pgjRbq
NE+mjkXmlHsC69dtG7YCAd/z4efRF+4BgRmgwbdAxm6vyYj4j1UzoCBMo+idcUQ2KomJi1sUh9ud
adGjDcArD0EHzTGKcoQMdHkOYAKoyQ3QmBHIin4ThqdwaoR4MAj3ko3ecWwNfJTJrojkJ9zGC068
ujbYG0iJaJ6WAqhB4gRmSjmWFrXc0GHA4lVRzOWytqrxBkz1mqTNoxpTf4M9z6yjSbQbJpt0y5Uu
j0S15dEJVLNxC2pXqquDH4jqgn10NZ85Qd0zeHMAfrofJTVDKe94ZA/yyRjDzgVRlZPjIezYf+xI
3yHkxDvebldY9QMwi+ANk1b6IE0NYw7kLThj6F4coa4OK45FZ9NHW+3q5bm/PY0KfcZ2NgIM0g7u
EkD8mgMC7LHLYTCOWOf8PEZ8c3tPEN+cruEW6+4RYL5jOWSueHAvrgLc5SL9I+76FNKIyr46eT4c
bw+iiwCaM9AYLPHL8sZmiwdd8/7EqiGxNXcplGlTDk365G9uP9JOwXVUvntfDV+4c55yyR4RFAhy
heV4p1X1vZvxN0pnenTrgOxEEyAkara7nPnsCdSxQ6PRgHu14JuBgxlLR/Ut82CNzjpu7kZFEJ/T
pp+8FNQMxMIJNOxMJrB2tDDKTNuk8QAqdAbyX+hbTZKVxTZSVbX2mcofFSNvoxvCIoq0jdjBsqra
wSXjgEEZuNjEl0d/BMIiw6FJlA/E2exSOroJHsPsgCR4JKOhZd1GLXSjThs0Mep/BDgN/ksXLRGE
HRf3WRW9C5o+Z1qLYwCKCKK2an7Xz9/gsYkkJkfLQ9R1zrYNis+1M81nT3YxGF8rEqb2s+YIZGcw
xJfTNO1c2KitFIGX3cgwbBeZyXbgkOP55ajopomLjc/kq6tAUJnY5COGsCvRhpn6Akjm+8Q8sZ2i
wqwBS6TH1AvvAwUIuIaFMoISvfDk9f7acOWc+Dxfb6WrExC2J034bLrFqN1CyCKI0yETbqD3rhU2
Zni1synKJXgddrrPjPcg/Ls0KpuLgMBrPc+6SeFK6FTHMJcwOSfuU4Dc8VXOC4ZwP8AHNGRkVfvk
oQ9NvTWYa0ACUA9gKznRaujrxal/QgvcWr9CqGqEkOnl11RZu49ucTWhyU95YUDZ7REGTaris+nJ
+8+DckB72pRtTi8snQ8086Gh8sb1gHYBWlsR7KyRcMYbEa1LkaYR3xaAHNKHCazauC+mJycs2p0P
o3Z0yihAvPxaFRHZNzpfhry0PTgYINx+DbYciDFOo/6+yHbUOSP2zO5HUZLtNPv2WUXVJzdzdrix
KJAYuRbA/nZmsUSG1rnbDHRMWE3ghzhO6YXPGpsY1WzLULjjCAMXZsOBG8uy0ZtBGgYW/ebnSd4W
QY+ZH2WI2NupdchDq2FhNDvPEv7Xx7mb11kGaCdweyQICvT5LgQC+5ZYkUzCcU5BPZo71M7ZGbOv
HTezuTgtxJkcmNTtTxV+/sXogWwzAny3G4O1VZpsCzqE65830R2iNVL1dkFfdLuizWJA1quin4Ed
zvLb0ADONhA8brtowHHTPFj7mCzFjjN5m0E1ehfSSe2ZicXQFEk2TyhPhNXOETVEuBG6Tjofq3bU
IIVpnLp1bTQs/mpUFULzaWcAbG3mzo6bcgHuy4ZVe+KwZ9Sl0NLL9rPvpIeCAWvpZM/RdQwC4GvV
YflR+XGo0HClji8Rx7VrIIZ5sWXzeDsx6U6vKncQ5RYoC3YTyqqmGp4VCcWWMbmk/mA4o+DEv84H
Vse3KyvHCL4IdK5XYkizRFCcqVupT4VGsdB1wbeWspeGN28OpD7r26/UAgZYYBv1ez0FLUKDSPZg
YM44PjYwSH7SJkBRXoNPU0IniMCyGQWBSRTUHOsQu17pz2TvijTY8mVtdDm3lyjHUYDW+5qDQ55g
BfwBm5I8waK3+MGQ/A5VdHA3oHZrSvjWiEDrhc/lI2Ay9Pe0jl450BwrdX7I2pZsmZyxGeXTl6Ft
vwoodAyfyEs5bTHhWijnmfwUhVULGy0IaGcMi06msHHmDDBHHF3xCYAHvOjNK1ZF9SnTYK7btNHX
vqoQL9YrP/HLKdw1WbmveWDPkfeuukBBoTephwIRWzSQcjPSHIty5oEnFgp+YH4+JhNINhs97SCs
nZ44F2PSV8Or4B6WP1uNJ4SX5nFdYPkFG9LFPjDDZqGvAVNDkISKBlB0JWY4mHhoegwJynMJmadX
DK8VLbNTaIKtEGhZfIZGBC8GmE6haN5Faa4tQFEMi6r55GY1GszxGoWl/5nSDO6qabWio2/uRPoi
fLwAgqfFthN4qUaZ49mITLsHchIiShV1UR5989PaHoscQ00D2HOXzQEs2yaYYs0ImnUIH8F2PtA2
AdQm7lxtIJrJyrPMYWq4MNm3kWYPkYraR1SlqKtzeo5E1T6MvQfev+pPg3Tefi71hVVwmjNlnIcY
EUZDvxJSFCgSi+89d0IkFSi6qysDFxWC3HmGpLzOGZF9MfvNV1bUG+UX0QkQ8KHBhGFPodOOszwP
Tpnmh6xq1F7wzE9uX2Wg29zepaFeZW7ZvWdosWxw5X7D961Tbiq82YfU0BJM8zmD9IP2K6TtgOpM
tIcxggY/GHKQKJ3p2sdTFMNdCABB380rrGpkEvZTm45wxsuCt6xropP2vG8h+5wOtTg7NZqgwFYG
7XKZXYAZIKKqwztrIk/skWeBuSP61LiqSgmP0Eisq4lrpHgQlGxYIZFq3BcHW6kWAEG9gTb9qvEu
HWXZwYiwoUc3UFdAeR4EC4DTuhpEzREWXxds+uFOe8OX2yoJ8fUV35cHx+C5r4JXjXXr3KHPjmsC
w/rZATZcZwFiCDEbWBcKZL5uGvZdjS2YNS2JmxFWaWEgKHzc8vwUhNl2XrCg209MgAj203JPQqfg
e2CD8q1GgxorIuRxdstVg9zubcVQyJQOJrFBPqrEo4W7CUD53pVwEIpJbptVkdPqGYYFuN9l/wPz
feCqLbgbq7byeEJG9d4xIdfuAo3cnqUgrMEn8pgA3thJcAiwS3t4w5HedKw7GDwUeIJTyI23UQFv
73KeN5lsy09z2H3KDMxxseITbOP4ysO9gQPFcEZgPPil+IyVDCXCcjC/kq7TPzLgNULn5mjG+qWG
VGmFxoUnoZ9vLGu8Q0TKlyEc2g0tizSerERGSqmw/nhTkMi0ZxiL5WyKXdbW+0qWzkpPYX5qiH4B
mJrINk/3YaSvOkqLR1JKPCTyrelM/uiYGgFOvsTQkOcwNBUCw1sOEkf+7VYq1c3B4eYdJ5xuldQv
fWmKSwYHGt6JElS6GiIApErtZuGfM6qwm8/sClwuMzx4NTVAdMYfCK1exuVOsmJ+qYOUXVBcfwaW
j4kEip/b0s71zBBw7bMd3qFThHEGBBQR23fusTe994jorN2tHhkLMACcMPpeWONs5fIcpbrNLyWY
Oyhl/bPXDvTJNqH7lFVg4QoVNlcGWGkqw+YuzUMsO0vxVvJhjrnf6quYzHdYO3r73qdgO3vlF521
z7ftC+Vzd8yIf9/Bhxl+j3Bz6efr7ThISU+Z7c2WlRqt44horb2zw+QwPQlrdvMA1t9teQht9zz7
6GPhikkPE5efjFyKfdCe9n01JjUI68mtj7wB6VL6C3lCVxvfumyTpRrl54Jq1Mb8yU8CERll+uyh
uMmmL54Ue48TWFAG2T7vkW/1s2+CxeneVt03FggG2BEX1FQwLSvncqswrUnSQPK4CXGBw3k+EL+Y
z+NMNpB0u2s2NHqNbkBc6gKJ7gtGQEACTQar/ZOnYYtVz1241l0UbMjM0+Osyi0tEaJU1fBdt7T+
pAeNpz6t6VNZc0j+I/c5hDbQWRAQ37mzYc4OgkzZkYDCguWlRtZEkAT917mX6ad24rvGAmTlqGMq
7mMNZW2Ex9pLeirRJVEcckeb96pF5wY2wFtm2i+IfJlKe8dTrS6wN7Mrp5rdJzoSpLVOGAqD5AEX
c8T8uP7MLyBVIbMqS5MBpO1jA5EYXIoiOSSgG3qHFCbA2Mnnh1sVialzYgGxWoU9kXYILZ30MCbI
COF47ccf2i30TiE6aGVHx0fJwpx1Y6piBWEoGuh0XBUo4+4MMhhvI5Si52Fip3oPhuiFZGp6lBUg
zBCiKcBUHlaXavRWkz2hKQWmQMDoJYP/ZJaLGobVZxe2+lfgyXsb5BkkD6AadIoht3MqSGxAiUXY
6vDawF0vuS2f+FwU58NDwK4eEj7Q6gAcmA2iyjAUWQeVk99VYXqAAZ06WVudQ1hFDU4XPNYBxzsU
iYPxdHXFPAHVbBPYuOgZ4gkrsMj6smV4IWWUSLng4JFsn4jxvxHQETyaDYfOPrEag4YeNci2EfHc
b7MKgLpp6jZRk2VY6w3bKbgNrmrlbwuoCdaSLoQiL/8G7VJ5lRFW9D97HxrlcVlHIqGaZNsJa6/E
DGXFMgv+hMCWH2VjfXUHp19JtLND1w/XrhXfSDbCd8npt7XWgCRDB+PA3IdBrZhflR4sDAuyLJah
hzdPchDAHCxut3pA4IXdiA7edyHxm21XRwTo0GLhopDtnrR29h5Mb9YMe4DXR2DSUXMJ0apOWk7g
/JaA8Xi5bR2QEHxF93pEi8YWpqHfLnXpTExSjQCYyrwQh9vcfIS96V3YiYtPt3kftdeWjvWKwNwf
u5Y/bjBXpijFhxqkivldayfJguk+GGifVD22tjSdHDD+yhA2YOE7M6ibCyyA92DpFkkh5dcxS6ct
9vfx2UzqLvU7FDPlU8ukC/3k9C5yGoeKZqeyaS4d5oJ3t3aMOlrDwMd7Q3ZrlDQOu5S+ekHSHegn
lrUJ8LMUVJMSl37pK9lCEKlDea9hdLc3iIFYWcLu2mzkCR3cZhc29Sqa0i36wENe6X6nx7fJ1agW
cvZo8uB7O1MLEWPXb2etG2wVALEGlziXSZo+BmvndhmRQXUDVLkEBnxjIrXUVg+671etHxx51I3P
NwYWPGD6WPptC24wLdEcMximjeBy1tBV34NqXOP1DNBeVOnwLDlFIecrJC8u9J7bJ1YRAxa08HVQ
02S7UhXHvN92bPKOEfhwcDG5Q+C1iQkYpGnN0H5hpFAHzV527YFW7XCQ+fzcd6n3v+yd13LcyLam
nwg74BLmFuUtvWhuECIpwdsEkACefj6UemJ295yzT8z9XDRDEWqqWCwgsdZvr1Xk78vZd9cjba+e
ZdYbqydUESqjfvjDt75GDhnYNRbd00x4ycqIe5DcJnr0qrx/7EcvwIyJjKkZfLzX4weWjzs3y5wN
kIrYMvACp/QLo9NVD5W5NeBgKHBtcNoiMxgIRS0tdbKMsVnVcWXsOjk+R/Rl3FepsbbDVKxRl8Z/
tASuX4+AWN4QxLWmtvQIHSq9iNdjaT7IEqzcITBy+0eq1LBNbTWrStnqOdJlp+H/1IiRr9hx4Cna
dZES/2Sm0w+LY+wHyqhXw+Jnc3h9IzJ/NJV64Gx4aKcJ7U4qxpV+03vlnbiwcGDyJ11l45rdg4rM
tSKFeOdaikOFFYRq5XSDDkTQ5+yu8HxxGxQFJstcpOfETh6A5SkioSiYzOJfYWdod4LVM8gTs8TC
VFRXTYsY9VoD87ahYvzDmr/xciC3lFSDs2A+HmfD305jgp+YsXJTVanYzaZz54QpEF2B0790c/rv
/OmRf9o42WqRRSyXVLvcfulyI0pdRGu/5k6JpuJlrgtxbQv8l4Wh7rlffwLBIkFpaxCtmaUQP/ep
pLaOst9wWqsZ4gR9wH3XdtHRiLRTBWS9N2sbqqZtHKYz2tf1zk/3dseYI0y72XS+lS4ZyXEwaCrb
ton34C2wPv0bFEspnNW3xeL2xa2H6uIU4kkbSjNwJW46zZ3LDXL6c++F9umXntT+IdaAPtzRCE+5
O4S4nowa6Y3gTyiLQLE5eeVblzT9AeTL347lN4HR8s7AQmXUxbVoin2ebKOkXqdGFT9OEd1AC0ZW
2It5nePR9cuViRTuqCr7sWUBw9BOoWcrVAs+aGZ3Q9F/113MOm1Z+V2c+UuJstLWWZ4U28rkTB0R
9QZJY4iTsOsXuJN6ZxWsY1bEdu9xsqx5LsIzZhaOQH4xlykcx7VUerGrs1zuXaTgJiZxjL2I3aL9
6KgtqiKdYHPBj1NXGsG3ab3CWVRtCk0s82qOuIPpwAiHbCP8Ln5sKSG3P7O0mvfItgLHqPy7vqBL
YYH7DqGHJ1yv40NmTVvlYkqMVGVe3NCkYa7NBYYjow8UdPCm9J94P9GmEq58NtIpP/sAwwSIDPJZ
mKF97Er9F4DDVnOGhLbPYVrFYR2vqMYkEMA36Vfqk3Tf+oyDSdGJTUIuw1Gw1KAU5ueZlfli1J1Y
Q75/Gc2gH7JKDTg9hbXNm0RttAwbyOjF4lJ8J0CDwejk3ALKUcw7vRaI1Gp2odGjCUTSAjyhGVw/
jK9UmSa721NBStJLKbH5jsnIGInVWQ9Z129K5Ogb6J98hXp5HcJS7G7PnMzOu0NktXAT6jl2neyk
8jTZzI7552Jx0hidofCK1e1TLkR2slzTPVrK/q4yFe76Zjn2ZHVNaje50xIWKxdT3k0HFhlutDaj
Cu471pg0w9qlymNONm3pYb7CyWcjVM02AMLwABbJoK469nr5MNYMX+wId0Ui9YuT1nJtUIx9u7cB
9LEQRn20FV3ZB3bpIxFwnRe70Y9alKvj7ZzRq+ou67TqWI52RzoaDzVpu+3GbKtHp4LybAp8eenA
ZsofjjLxDiy88iGSGll3fn8kaz1BVDE2e2cof7eDOe80K7mDWHivW8QZEeZLLsuI6LPedbdl0soN
OQQOe7zPGGoVDf9L2OxE0e21kbD4in6AU6sN17YawlOUut8KvUcQTqj+ikLUcIdzeYUxQVZVJ/J+
JmhiWyM457Jx0q018tmpmAhCcFVvO0r9TdpTt9OrsF/RmTjBlGa/64aw7DjFHm5NHatIk15ul8ac
zHTZzsbJDXmDN5Fs23gnLZyN422PGhzwE9W4FAT0xkkl7rdhFnAMYmkKXdDVdBb9Fl3Ql9vU4hTb
xj1g/HxmLl5PC6ODAWVzO4UbwQiZdzLfGfYYBbfX6hs64EoHgjROjOgiFCezG9Z0L6fel6z98Mi8
oA0c8gvL0ojwWZtNdQTQirlg+nxLaqsEbaprVl493paxg5B67HZj0n6gVRi3HFPuaTLHALQdqKar
aO1ozbWZaC6osjAJ9+2au7CXd6mA4RwMvznV0ipWNrnxkeoaaL25YaDg4lcussA8ar56ItX2fDbx
qm/0H7rNPWZY3Q8j5Ba2rbOBaP4U1Wh7PTMCNkThsAXwGraUilgwwxPGqBYJocOX997u97Etm1Nr
N8TdNs65JpqXJsnKB7h3nkbRGk8aV/NqMuQTKdHTU+NwNSXjxuVM8Yehf3Wc+DtHjBEg0By2ttD2
7cipxOF8kpH4cRvCbpesac3bTLFc13ShFmV1GuilwwOKSNPhmXY7KCKvL7almZyUUb2VEb8ZElzX
EUbvDQiWPPiz+1yjSSe1YH6lVzu8CgQt6yoNf7sQLBtONGMz1tGrMp2VHNOfCK0Mqml9fz0gPdYr
R8fbMgv6v3tYAUcztzMHOXqpTWlSYdzacXUEpOJ8XewiZl88RXghV7kop8cajeBqaHx/ea6gC9QS
XMLSVIEWpz/jQhpbYHsKzKfY3PmlbRI9J778Nq7vhnEOZDG5h5v22ZhNlLc4i70iVcfbtcjJORyL
GRB+4er9hGrrmvM18b1fiTMM67ZC4Yi0Kq3Id4tFdJ7r2OFSfKtmV7+KjxaT6skYzBU+AxZSi2w7
lTrN/iY7UfhLVyhqUpAMIU49VtRrYmMBVLV3GHKS1G/3SJUkS4nZsDbAhda3z21JYOGt1ycY2Soo
inrv+6H4hJyZVLN2pG1+ePFcB6kF4GL7xX03I3AN0VRwsyXjyqwz7xpRjlGJ9DkOLeuSLl/k6K1q
lctzSinatXVPyNreIijMx2Rw+vOQ92JFebXMntrEfLopIHIvxsqD8i2qI7hYHYSToq+gRz671afu
ctM4hJ0zXVrxetsHlPecx8ViK2FDuO0MgASLWKp41jy5GRt/Fbbn2BHpKVT8ee6NTXqzuPSA/NdK
V89mM9gvbdS8sJo3G6+L4n0/YklxMPOQhDFWBy/M2AF4/Ds8K3kM2mNRb7xIf2EYafahHYXnbtFO
k1n52qaTvqoBaxI/s4791H34dWI8Z9iz5lhS6dT3wzYXlk3muVBr0x/FnWbwNMkc5z4L7fbqka6K
tjHf5iwAV2n8NlxZXhqz9FadU2tbzwdwaEzjLFO8nF1WP5bEkxJ/Ez3EnXU2OU9fhpr8QwMxw6VN
ctzOGlrXMGpPSdG+4DiWhxlyY1pYjiyFnGIuG4vfI4qm+9uDTjhgT5GVPZpJ9JB1SXExR/UDxx5h
Jtbcnb2vKTXdB68aAiGJulHWprdoPw/np1Jv821E4vqaGjMTBMA+x7MaEDY6e5KDtzjCkbVEgzjX
EMnapDUvpQi9fQrWpsL560bFA9xwtSX9qbN8lKp6ie1X+t92+9V6EnLDq3+09LROYljcAjTI+6hz
jhnnCkl+sw8swE9KUAj5BQU8GzqS+wbU+lBai7RJ+fbBpeQ2YAt6s6Vm9ivKn6y1mffDylqoqnos
2qNmThcjT57qBSWrZkJ3Jhy9EID0os16dW9rdo/UnL046eWlj72fmRe30LfVO16eecUtF+4dw7vQ
dCO38+xCjtsMHv4wsWJnyLJcuLgVJJLcyMhYHt/Wr7B0u52Qdnw/d0fsVfMqJM70C8THyJ5YJigl
GFwQbjkN91YeyYPTV5huFBbxnvX/ko3RIdUEIFVWuCsKUtyLQhUajIwRDBY8wxuNIsCyQfQhlpnd
4/m8mZiN11nkUC+pe2BAHpd7nyTGmcpHR5b36IOKci9a/LdUj4rXPqE7XAxCP+c6clrNMbJXe+C3
3yD0+54GJ34EXcJnn6xB1MOLz6G3nkphb/quZOAy2WVxLEbbTKRTENLDczUFrvxQZ4FNa1ba0mbB
bDhBRTg8an6v1rbqjXezmb8bX3HMI38xBLHys+yNwIAC2YaVJ7+x74zE4sXVtZ40/LN5f47GGaqS
Vw9Cv0J4aTrm4fb97QSREZepfzf2lyQa0G7o+VevI+Koh8h4F42sA5k/FQiTznmvnzAS+Nu5n/pD
NMaPecPqE6mbxs5EbVmKrTWQ/XpDQiNtgP2F1Bp+IDVxHnQ/c3f9NIfB7YeLDfWunCk+3K6DOGNp
LxsvP9R+hkjdE81+suKLrkvz0tm9cSedIK7iU6iP/ZMKh/CwaKUj4lQw9zXzqs+gptRkbRJVPhkK
Cwfe2l+8E21Xa1hIOjtGsuCXhyHuprOTlP3GrJAPYBtbGQUH3g3PnSULoG99maodSQfLmvemV78H
9q57K2V+lrkwt04HjMLMitKyN5y9iUB4ZZeUZYRNBfCExvASNvYeTd1noVXtyoqn6EznG/AOcdDr
CIxmNQJYPM05UEqmUWhYxja/JyM7IaF9UyQovCirwspubyaX7A4H1HCCkX8cMuvBTGuuPCwHxwS7
yL6KC4ol28kPaKPVOLKMOysvnTtjOQTJJ9nzvLIOEYRa2d+7+blvR/fStpQJeX0qV1wK7bolWf/g
J2hS6tZbR3HdbVv1HAJAXruhGINygEBpq+pA6LR6cBOIywlathgVnQJdFgxWlN01Bs2ncSLPGZjR
Hy1eA6ByMMDH6hyF1LpN42nlLEBEaoX5FaJqMov7Gy7jT1C/f8iAGapn01p6dg5fbtyBYpVY6YvP
b0Ba8Ocij70Rbqxu7JXlm1/G7FKgWVv6D7zEzppOLXslPefl9lptG2EqC6Nsq48jW2JPJ8OZiYjh
9qaMS0pH27rLeM59QMrMZM2bwqmsfT4sJVgK9GZicw/UzPVr88RvNIQwyeDmd9q38DQQxtZ5hDz9
WUfp8kpTBQgzw8NSoflUCrEz8v6QlJl/1tTCdginNRAXgICKJLnqYdHfW6HP2c9RbiHbfNYKYy99
MNGyhZxwMe/dgG7l9RypUaqdLKiBH24LEUdIOw2ZiiM0NBkSbBNf2bjXeq/ft5rz4hrZH3kB3g3r
cJs8HS2kfy51L6JhFSwGFx2yB04ZiU5eo5orUlqcydEQskgsPoCyKP1X/HSFKp5Jb7+vXDoTI6aC
zdjiRerkpCPIM8zNbaS7zScGD/Y1gyESkJ7I82me5U5fvgAHfzdjON8lmfGkV5h+tRFXMHGbcK3C
uli9v7EQpR90ENUVFK5/5xLFtLpdB+6YPcbZJh5F8WV06UvdT2juwo74ccL/o5aEHyP0f/l2bz2F
lTrlwArPhb8goBzgZDwExO5N9ymWGVQGvX0dAQ4S0Jw6rWGg21OzeF3n0ZF7z3tPS/nlZWN27uru
o1j8jMgTSB62xmapPy3kMV6QlxRRmI1GtyKpcZVNA1TB8F7jqt3E1E8fHDETNdjk8bEc0q8bZzMY
1Xi1+jBiPLDKvaw8JAXWg1bZD5rykfwinAvKRTbee/W3xvFwdmJoCVMmH7OojQeyH7+84dec6PGn
H8tjukxLXccSNPtj/d6JeTcvS2EUEjQ0hWkOwRKtCgXyNKX+oazUN8T0dFAJmRZK6Nox78M0qA0w
k2zgWLNbkLEbQEHPm3N2lPMbtRbHK0wxgp9kXkxICRyPVm0UjjVkv6gwEUCVm6oMORri/Zgx3t9U
iDfpZm8XRJfAUyHFazjy0ImFtagebhrOxR9Qdc0q46Y/09SyHTzDuMROJB9MDF9VEiFU8hAKkZVP
yHQf1zsA2nStFsXF6KDjibJebm+PMT6ihzzdVVbGQhp7+cOsjsUiI25jhq6h6d84Qk2MqAJ68iaj
xKSbBVaMiLw3u+GEDLdjQlsks1FbZUGB9PgEUlEhyqIi5XYhJgtaSqQCr+N1ZqBTo7fT0iJZJaZT
PkTRhZSxei2H2GCigLbALlm4i/Z30rJ9H2aCrm4OxT/KUR+tg/+L85DluGoBpRb2sa9R/CC8kofI
TC4tUc1blIf2h2WztOTTXkujcF968TcqYhzqg+XdT4PdBFmXUoSda8nFrqmqy41YPrmN/Svq9E8C
HNOrGevmC4T6p69P6dWL0PJ17sPU02A9d95daaPMNTulPbnx1+32s6/tgLM3d8xP3W2rq0USOygr
sweuKJ3Az/GlExmNnTpVZLnZpPe12zyZTeevUIX/FuOY4cyQT0pzGEPiR70sWA4WnbRM8eoj47Ku
Q3m+3ZkmIsiFC/aOtF6dboePxpXodKV9bZK0+PN9Ljoue3a9belEZKIuLHnOKI6twsVGho44GCBD
14Pbo6+4/aCzcwcFgVhee28NmewLxA7b1DDbo6/THzNrPRr2RauNYH84hwtlmUp2HGJdyzDWPsps
/BFu5Giqx1ZL5utNCH6bOuycdLY/bqk+YcLWg8y09/3QWccytCnqaLFg24DVx2ZMUXov73tSGjpi
3em3GEtoOcUAWY792l9YfTJw3rU03GpVfzDpxDo3Tujet14IbDBp76WgfaJyIm4AkKQLq9Ac1HY6
bOzMNk6V8uqVaTFOtJBeKxxgHKYAz3fzmL5VXpRfoQ+NINOH8Wzi2q76+nR7rI6+9qmPU7sby3i8
9PaEymN5UMmRiTHJgTm7RtqnUgyPGYPu9fY2DNXPO4NVDr01THhU9eljM3g6kVui3JROQJFdv81i
1zqrWc93xAjFGxrS3W2YxvY6KqVzP6CdXMaBYtaRCc1qLT0IXFWoU2USGZQ2rtxnWm/fV5hVkkn7
TmRWvKmQhuYuCRK7q5+oCErW86gNaPvoxNMtX7tmqd+v0CUchs5wUZgYL2Y2VXcJK6vuTtFdtXwM
zqcH6XSf2QoypEWXoeYnhFOoXnVck8I3L4af/l7+U7aLqKIT4pEHd/vgKxItbCVS7gCRYIjoGuJT
AEGaIr6MzlMkzfR+zoCknebMSUYXqFdUO8rGNgDO2bGEndW02Hpph0NaEqDbqPwFNTWcnYdpIkxD
4yIr8u7GuiVnMZzDQwTQ4sT2BV18t60Ey2CdqfKQJ/M5T7v8XP5BPbABzW9ugcaqDh/m0NOeiybm
r6wZfJiAFE//LUyrPxQmgrxFmxmhvivRkJJrMFy4PahgIpZtXfo5EyrS8JW0+uLZ05uzqtG0Oogf
D0Wd6Nc2qX7IJXVWGNmz70+0h+Wps4ozdhnYhPpqa/2jsjD/+DBxO7QoTmDB/G1dJ33IcCk81/EL
0zI9f6md/OXUIB3tthkg3JNrtLjJM7EJNCvcrkUCppOVSKN4M/AdK1RRYOQt0XZpll1loWsHnQPg
z3BIgGe61SQ+9tLgwUReOXKUqmAThZvQnHHa6UPB8KSm9qEkOuXPKyiE/7sqRUKh+9TaGwZ6mttx
6XY8i2/XvGqHchtxZK0gaKKdn1rZDmnCJsvVR9qq+tEoSAQhJuV8G4280PMuuanyQ1ijZ0wUJi6l
p+JCexGEsl8QIDjgbmHbeTEJXNyymmgQloW384EKxEo6i4smS6z7rJ+coE4jcfFHZ42Krd8z4Hbr
IW9ep9zTzz4k120Aux1k1nuMaYokvyk5ui2TzbLAOxIos0Tpg+xHv5aLEJ2AE22tI+446+E7YYje
Nm9RXOsyHre3JQ5niR44IB4PiVe9CdRmjiO7UxOfvVlD7JJucuk4B6GHZ6MQ3RPzwwVQJegXG5Ku
AbwkCNAg+Xwdgq6udlF7scax3YJH5SiIgZOjUbvLNEK5gFIyUliOXWH8vI2qRVcdU60YdqXp+5te
v6YDoJFFOeV6MsxqoQnfitzFwhLLYYXEjhuxnKx7Uf0oeRyvPTOG9xDlsz26HTrf2j2YheUFGEHk
QUvTbyO0+89ativNwzRlCO8RhRLgpVtHK5wJv2xV5PcUIA0J+YWMJ3Ln1E4eBhJnWKKNyOqVLLcC
Bcdu7udLbPnzdTBJEItxzCoMa1Hg5P26lfgcxug560zyirUjxNq1S7LiS0NQsmTwxaeum1h6CmbR
ErYiTJPobmw0SVOB/XtStXPWu1AF41i925TCJw3QgI4IynXz8dimNEyD47+roll8otM5DrPmT8DP
X6FbfwuW+vr/kWB/0sKWSLClGuO/jwQL2r78lfx7KNjy//8JBTMM8S8CwWyLliIM6DR6/O9gMMOw
/6W7BkDSUsdIYBLG3L9ywcS/dFuQm8BfAIp49lKJ+lcuGN+jW6j/KGUlcXv5B/9fcsH+4YnndS2S
wZgGWP/xa1Ch83fv5FxreowKoDiU7s/UBbA0ps/CzSmenXCPJw4Rq3rqBDrghunmp5FELL339V2e
h288VmgGm+vr5Kcf//b7+y9Sv/6e3vnXj+V7S8y0IHjb/keoJu0rWRGGSXHg/AaJKU+WU5yEDw2B
uPN/CFX4R/bWnxejd35JGHPpVrD/kSfUyBQ+q+iLA0fKa2wjQh3Nc1GF/tbN3DUSKhYQY00C2jFU
pGTWYTjyC8nPQFZfTkpBjGZESHW034NIX4XpVIGhlUYgHe279X77xNeiho3oDMY8YFqkePzn39U/
W9OWz5AAdDKRkPfpOrEbf/8MXV+rJl/XEcYa/hf0CZG43fSZD4W5zpN1u0fzevDQJ9HcC9MBYglh
XP5PVn5e4/94cG+/w7/9DP8I/tKczDKmZqIDsAHr8jPzbI/eg5FJi+ea9/Cf3/Hfs2H+rxf7Z/Bk
b0xxnrUQOZS/fY51c8WC/zMuD/3sfueJ8/KfX03of8/UXV4P4wSQEcH2LveL/o83V2vdGMX04u4j
nwyoyuo3RmfFq6ZrqYLT0/0oBKPUVBebYtqEXD/10oXQEdxW+RP4bllfC+SucVZlBAWM9yJNYmCG
Mj1LQbg4mU4vIMGKWrlswl86M3FwB1oWCg9G5Whd8mJD2ULuNONDrxL5kuRonCcZPUajRTyPxwTK
eG9iz7ftB3tQVydn17Cag3IZTEIr3ZWR+VX2Y3MdRj37kdg+gjv+RUMPH0TksnfUh7FtxitZB++j
5+y76mpLsm7yqDv3EpBpKuZXu9ITPOuCvHeGF4JQjOZUGXG1SufxWDK2BY1h1gTwV4TQF6W1Jdxz
jR6AWZSZfVPO4mD7k1z5NXV+cTTsoJfOADjThm3mZ4x5DhWR/NDDaj+IRjGqFd/EJ6YIdOuPObZr
fAykJOBnYF5VjxofBl6ddhL52Rbld6ZIt7Wd9qPSarlV8TyiVPTpiC+sa84kd84SjRTN7D2PqQsY
SejVB7ztpmWwZViBVtcxenZZrXCCUrBslk92TeFo4lTUHs/N0WbDZSPB/YOQNapWXWLD0+bxLp/k
m2c0SJ1igcxStKcMhgPlAAqcnsKQ7ejuB0K6NiOSFyYFGzKjfvGqEcmuwbrgFQZuAo2UCtp6HvV6
XpUWNi6e9mv0lPUPF+sf5n1nDCSUL+1JHnq4CFZuRqLfy0fBkIo2DpmC6KEh23PZEyvVVNl7O5Ll
iFIJ/OxHqZLfwLccRs533DZXtD86tMXKfW2aTm0nXX1QVIZ/1CuGi8iH7Rj6WjA69DAW3ePchZAM
vU9yhirRblhJYJmorMZ2SSeHpXCJM6tlF6QAVkEpFN/VMPa46bjxnOSV5OFp1ZXqg/BzZ1dN3Vta
IfpZ7DO8pynQRIG2tiFaZzSxsqvMela/XQE4h/W32hUpSLcPO2P4CW0P7I6F3T9nsn7wWo1ej3H+
dlI8vgbeO1w4LUls27Y79hJFe1XhwtRLD48d3nUzR74lXO8cchMsz7wmss4o8j4Ljg6rMM/jLOAN
2V4JsVvJlyKv8GoWxYdjx28cclfPjTaRhra8tiQ8mAtA4DaEVuQ+3Yhp8rOJ8tfUUJ/wsvUqr5+j
eCaCfN6UKHd9szvp5Xlo8Y9kNS280g4rQLMiPJVKkE3pAaEJiDAg5k9iT4ozQuD60jfqmUpV3b5H
Oq6SOH+C92SdG4xVqDcmekDzZ2n5hP+baHhhlQOyNbjrBoVwOftwSvtlbkl5qGP/teG3EFjSOzZ5
/pRECjG8rRVkqkVvtYO3Km7XE1ehlUGe9HjAYkRWKyQjtBmk1jlHkxXUEr2hdF/HvF1LcJN11YaY
V5YRGoXXBshNJwruW5dvcemKd7q5MFMuUrFSwjpX4fiOYHftxwXHUlKiiSwfvcjBf+6L9koswkov
DXfbu0N7sBsz3Uc0GdM5lDprvx26YzIIRhLfQfVk7NBfFR+C3jKHHMYa5cy7yksygNlY5qSOsXNC
cAo+1yC3ERCVI0nBqM3srda4V90J+13nm81KVxDfgIuIPMuuT64VxsR1rKalzjV1r5EW7SVOX8At
JGMQwcXjnJIj6jvhKqyRLWK3rO/jikzULFJfcGDNNTRjvIY87y1j+O1bkU7AjLlNSOcLsiG6l2UX
rXwj8cGZY7oyIodsMm64OjWcVcRSsibfpAniVsvRBky/GTWSVR1ZNglzgvwfDX265LG7tN+eZ8JZ
iLNQXqCrJl58qhst0YotkRiItJosWZucaSunaB7oo4AZLH0E4E36G74MYElbC6ssTpZXTOsUV8K6
SjTawHHQFpcQ28Ojnqb6Jc/mn04on7wRz/hEspwlwL2WA3COZgKTOzLV8pMVFzakrfMSceQdvJK+
x9ZzCL/w3SsYqGN2QYlkPFBW+BBWAwI7z0OKgsE5l0SVIv72VrGd7bXa/FFqkbfTNdyqKMDcgORc
Hj8VeNlw9RM8DP200CC+XPeLWD0pxYOZTI/OgFONHo4W4TuxGDULZSo3TWk9NjK8G0JjCrrR/Ow8
dyCkUshVPnRPOms5QMHBr5Hi1PUdjy1/19hk9ZHwcUrVeKhM90DCyJ0fKeJdZBGMJPw/eBYeoDrJ
7wk7ZcTTabUL6xphkqB7aMLTCt8YlPNgri1XGzZWjEs0C8nZbW04NQTqb1Abb6JCftzR31JJuS35
1KvaWicugpRE1vwbzDkDfJXdkWKEvmzlzm/AAizyTEFdzQMjolt+Dbloa4O5AUDj6USVeR39ns24
2IjR/1nUJWf9fBfiMTkQGXJCeLa1U/XrP49LlrHMy3+fBZHU+K4hgNCXINjl7/+trqFucDvQIJ5x
J5Da2OkFPVlW+JikBopx5NSiq2TQkcJneFTDdbb35pFJEySheXVv2RRkesf5EF/6lC6rFhRPxZyU
BTqlq8DYRjjJu3Rik+gr9ynkSjdDwipMb5LkfPgndyIL0caXsRklcEkE17B3DWDx2vKrLY6cbegR
hO/GJZhvuG5LHbXpFOFgrzeGUCoIQ/epnDDpy+lkcDMlc3ooQlftwRaROSfy1ZWMLHHffLvVG5Jo
E3lNnhArRcJQBnY8uTrZH6DuW9VozxEQjteQMDgytq58P37Fh7H2VPI5abSjRl1MumsCtVwaT0VU
7UNHbIq03fm69yuXog84NXnotpvCzN/E0MuNNRTXvuhXjsoeLbO888dhOJi6/9Mz80s2F/a5SW1G
wJj+iYxnmC3VvVZTbREeyVHQDl1jzwEUYhYkyvtqKIm/o4gedVext0BmuuVJnOAqjYt5X+rARf0M
WabpI2RF/SFUvRMRxhatGRGJKx44BKgrnLYB2pWVZifN2ivs345qH2PPHzeGAdZUwS3BsAeLrXjP
vIoGn8rsoSGaMB8vES3HQW9maeCJixUWzdabEC6GJBWoZlGXOCapu8h8Ghcj/jto0MfyMlltnwaE
q4Xe7x2XKbvATeBZO1pXvnhcoBkRZPI02QfiQgworEDFXdHjmSkiZoB88coZvIP1kJ5EH72Fo74X
XXJt6ujNmvXzIIlTazt+Kh3mTmTfczwHsdlDTHSAvc5rmTRXGXl50MSjxL7jPuRAdtIsXmJnrcvw
HjEH5iKdqaO1xUPnkrA7ETrSFtOnmhgOM0f6gaHytVqq9SwNdrIoOQ3NKf2YUQLQ+XIiZ+yFUrdP
HAopehD903QxqUbcESHsM+BksW/STtsJdF4gRT1pJsMdaY81q0BFsm2ZVV9spe4B/jAJeP59Wn36
HcUQqmPs8Gljdy5meKIlfcuwcMEK6gdy3/6VCkT2TcxTREz9KhwHxCfGV8aHFxlGeyUWGY0oKVPg
qN16jP2DU82P5VyVQeoW8GfFve047XqILH0VS/kghpGOejUOu8YZDnqT5vj8XxkATDeJz+zh/4u9
M1mOG8m69BMhDaMD6CUQM2eKIiltYNSEeZ7x9P8HKauTRDIirGi9aes2q01RloEA4O7hfu8536EN
CiVBhbvoighdJiZxWt2orNM+vGVrKnjLfNHej7BoitsxLU23UPvMUWus2sirVySLX0GxuB5q7ios
Zm+KYT/LkkksL1kbaqAHq5h/quhQM27rT4lV37Nzby8T2GD8ub+wRoNIpUIC7DHSpld/ZmX4S6tR
neUz5KqIsi9xe13HTcyMRD8Q69VeRjJ8ZTZXuegBQSIbx/RA62RI7cbRivAbrQMUlAXOIGoouo31
k2PJ0IkHBIThCpVDv8oSl7SMA8dnjDVdwWEmO0h6wbmhuS/0qlzJQ+NtRRd/r81+a5T23zS+/1/b
O4P7V5STxb19Xb38TF4X937/B3+qe5rxF1UBm8RXWedsZmgUqv5g/zX9L5UsalT+uk1xxZgrb39X
9zSo/7ZMXQs29JwT8HdlT7X/IhAFMblCvU8nQlb7byp7c+Hu1Y8wVSBbk+lPUVhUdOLhFmjFTgBH
iVOw8LF8o2cvDXym07/z6lvmHYiFxRUWpcMcV5IscorVzWpc6y6Q+fV4Na7br7VwQ/dL41qw79z0
IdkB5NtpD8ln6/pcNNSiEvSv77BAv+ldTkm94C6JaHPKq9DNV+OZ+1zg5X7fp05tkDIpaDl+ORbl
tcCIUrNIYwD7q97tNv1Buyn2yo6WxRYZ/ZoISlfeTOtonbn2mdLkOy/xzaUXhacwzEacAWhTxihw
tRwcy8Ppl7jcq80PUFd1hWhThgmxA4tCqwHbxY9l3tN4iPbKCmfLLQe57bipXNWhUOjgFz+Ddv6N
L14MzTfXXAwczUzjStRcs3djZ1j5a8ltnO+686VwkSGdudoCrfr360NdSuyRYQoq3W93o1jR0oHa
yuiuODO5X9t16Vzxv2SPenwdrb6BFHFst9hN634TbztncOEeOS8HHJ7ur/bCWot16zyefuyLHfKf
py4wpZGdzOyU52H9aocMYMz0Isse3Sm2CHYxV0D/V1F6f/oqiyL6v66yGLh6HMaY4bwRARfhp/W2
lC8UTgqjvj99nblRsVxrqI5SYCKG2aA8utjw47WSQ0vnQsgS1o/W9ll3FYdO825ysNu7nXPbrvo9
P+WHT3fnRtP7j/I/11aWIYh+Ehk9GcYIo8S1Ll8IH/Ddy+n7WxbY/36Q/1xjMUksv0WIJbi/3pW3
8zqn7fy1t+rW5YPvjrszV1uEpf/ravPTfjU46qYA+9UyYK1t6PwEQLSl2OEAkj+zuLz72jSgMBDG
DcJn7MXiGcHuSQTufbddP3f7YLXPt+UWvNKa3apD9dEJVxLzMXKxwDu9c2Zivre2QbKm5aKoHBbF
YtDInGx6IM3Y97RHpX6ZpDOjf/4VfzsqqdtrZMQKm845YcWLSeaNUR+R7THw1oZVt2+A/jtV50rP
0qN0UPVLaYu92K3cbJufeYXqv+7NVkDqWmTQMSFMbvLtKywNjvopKiKXUDdnWn2lBuQTjfk9vZ42
KA4cEK+Oc0vCYILczBHP/Wpau+d+uM5+i+XKZ9qcxEFnud2qX9uO/kv63pPTuKkfn2WXY4dzf68d
xHPx4n0Xz9rB3hruuaTIRbIIq+/iSSzW+tCUSgsEQMcYK/aEIFChTa/7telQK3H2vvOdArHldtK6
vVQ3qvPj9Fz69xCfL09KpU47FXaysbj8REQwOFQDWYDjbat9c+ltrW0TrL/azg2qFFc5GIfoPriP
7pVf0hYj7JlBfvYLLEa5WsWRhxSc+3cRne+9LfSurbIBKfAgDsUmdQmkWdWXjAKrdSPKIm549ifw
3zuYxVNYTPShGPzSiHgK1craFnvzWdnwHr7SdXEf0CasqnVHoLSx5tR/9uL/Wp+p/+hCI7t8RvMS
F/p2Kqhm02VwSAYXOEa/FkH9w+7R/plllpyZdey7FzPepPk5h2wZrCpEqCyvhSwoH6WhoQpNtgQ6
17YIHiSlxADZpilyKDn/pNRj/jUqNfOzqDszAoiryOG6NRUt2AxxEDaHROD9BbzcGe2ajM30SxTF
k9iads0Uruo50tycvrTK8CjhKaUZM8U+dnAfRsDab9Uc6J9SIO0eYEeafAdLwqZtii9RiJQD94sy
FDvqYnG5h+fU6Q5g7ORC96tkrU9aiQgVuO9V2I7e536MiU8CeXEhQpOKjdRPISpp+FRfgRIzaHtO
+WnhERM0ZSb9wIE8YEoVVjE5eqCAWoNaSYtFJUTKcGrDp1PTw0+5b/CdfRsLPzVXqYQu4Upta+2X
OdmZWGcoBJVvMiceybW7Os3XVV3n9xbex24mwvvTTjYLCEVthVbR6TwylByFSre0sc0U7E9fxWRZ
+qUsI2lt6zTaj5rZZcjGNJyLQRtfFraWfMILln+tNKm4rZsMOXKnhLvAMvFP0fo6YB3u7vlvM6cc
CoU0ngjNNWoez7FF/TKYartquja0HZGTRov6Hze6QwgPetJGIQ6wqTMIQujG4h924WHiEX0ZPyHR
936arTzgkPNTaUX3lWoCJkFeI8hWnWtgk2pdJTeTT13e4oru9c+xRqZOEFDL1hvFuywghBC1IqVP
ndcSjxR71pqEufSh6mBc4NzPf6VmR38zDxMMH1FCmSoczI4CJRbitlEPVRDhdlLzr/Y4MOUKOlR0
+e5walsUIALdzYcGGpKRwVswxVXowXTV8j6aexQDX3FqNuh6U/ALNsbDtv9ST2jRPBFf4QD8InRj
3NoKia+ZTyssRKPtyNScUosgdj+sq5Xe6cMNev0tCAoYappE+5ZPqhBk52B44UE4jSq1rdOlY4EH
oA6yizICFupiY62QhqDAvi89SCC2b4tHiZi0bahV1eckqkW4LuH3ryKzafaJbVFaBVv4ufOoso9D
1q3gTiTUxXt8MtDeNqMkUwxB3IYFwIDAnXUVis5M7CGkgpADG3FIe8QnYqTbYSW9xojLmbBhDeYK
hswaHXuyhunWw6DzyjWWTxUZ+YwBAOC113SyLOJWHe/MAVnskErStq0H7ar08IqXFXxHGgcKlSa7
cc0kmu7iRPF3cabO0J0GUlwdG6yOJQq/LlQOXgvxUzcbpn2nQi0KJ0JxyVwhmQXV6Gev7XgvtUQ6
xgAq+26SveICryLvXVGKVUL00DXskTlnay6HTbwTMsqC5KZuAV25dSfj4CwhpzoY/6BNwP3btpTj
THfIcFXVoSJjfYqrz42GbVlO/eYn6ja8XJPvFbFjhFiauzpstr5f6VtviO3dUBLHVUSD9RTUpvRM
uJp6b/AvDG2CB3JUp6mjCjJfq0bQNIkkOHqRwfDVi6a1qb5GtmsO0nA9+Um3tRI/vuY8BTVlNEP9
R+briQImmW1cB9ngOwsaDqsZH7oKMBIAQ9LHjSrIZwDiFmA7DYT2OZyE2GiiSXAq6/1tqGP+F5K4
Tm2/21d+4z3JlUX2KX2vQLb6n4N88KnNGR25yhZRzMTNm8ZPyt05rgpTx+HRALXRHA0PkoKvsciQ
IF+Mdb4xMyyfgfXIMXq4bMZd2sHgqtzKu277/eiPKxwQTtQ/UH5eJdrejL4r9AycTM8pp+rKTh4+
B+m1sCCG/wrBNec3o/bS1tGd5qs3SIsVZFIW/kGxmoJfk0jX6NN7VsNwU1iXvTYAxcPaO4Y7WYyX
XnTZ6aYzdTLbUCwZ5RWDLCPtoBa/4Mjh76NCXjwSrPxLVofbILmc7E+Vt49gNRKKJW+UfBuP29qj
JQ/hEHXACjozfTdNd3HzKPysqFCESuKejeiuN3AcMNKAl2AI6PTI5RgzrGMTbzltqebObsh/2er+
t7imZh2rtFSjVuk2EN9txNwXTVTiKRjKL5SnP/cWRfA5Qs3vhusile7QhK8RAwxOZD93zctExk8i
MHfsswxhfx/vrTy/aM1d1W+r5A5RNILwn731M9BfJMtyJ350LD+egRY7vfhZDuYN5g3uBI1LXcnA
ThpW5H5TWnTAVJmBSTI67eFfLJmul8I9A8RlafddrpKpcaW3h3T8RTWIJkp4kww3tOd3hsJpRkP0
0kTkRk6sXm1FNALjO2cz6l+0CWFm8QvHLacELBqqnSPrn8o4Jr+BPNh93dzrNSD5G3rW5HdM1q5l
6eL0bNnfrALwmUmg9FOTfI21XYdPl58IJ8tewIpElM1Hi9BM+z4OMHhG9daMgK0R9AySpAMdhZjN
opWngnCecPybyktVBNzQtWRSX4dsEzzLPkFb/remeyzFj1RIuyS5NzT2IAFknAKftA3ybA42ye4n
BBf21DhBika/eEDYucrIm1Z1rEZ7te62I8l4HmmD3bXifxHyPd0eit8/u/k30kcmEEFkr6tPPTNF
XqOt2JXt1aDBRu8hZdRXQZt/YWvnlNXXANO9nqjXSVE+QSwlgtZSHTZebtnfmmq96hv/mhj0vddd
5OKuGNZ1AmrMtefWZhy0NHGU6ErEtTuYd2pQuJklVqK4t6oHq3+mHC+HQLcPmsdPYtI5Ou1w2iRu
Qt19Rt6F0WWSP/vTIyCtMPpZpN+hY1LUnxsmtzZkKq+kCUxOgT7SQYWCV9904w2a9I2qRzdV0n+a
LPoSfo4nv/ocd+2mKoMru6nydW2Q19hXV0mtwzo09E+KnUL+qUhWTu6Lqf4cF/Y17urPM2WZAWPR
4pFvs6J/NvTuknCX675vN1OBCCeRdQWUCBtiR0oixRFlXrhhYz7DYwhu87qg81BEd2YP4ilID4Ow
nprScHvFWoeTiiUlWkVkfiV+4eqazgalbJQ1cWi7qLRu/EZ6CitjpbR0h7Rm+km4w6PfWvmlZIvK
nepsuJNiiySdKgIymsmN5T+aVVT0h3qEP9dOJQl55ThKju3J0h1+atbZ1Eg0Fm7izujzjYpPZATy
+jApIPSrqspiTxNajGrlWrXqIVoXOWh6rdjbbE3Dz3hIcMRWlfcEGKekSqLgr0bGEKUXpoHCaAx7
/xvq94kMPW9ii6yEyWDdkl+CkbIFRsfxYDTbvRR36UuklDBEYtkLTZZVIyIHSc+1fForpR0Fuwic
tr6meNZON1U1ak8lHbUH4Im03zvfSx/GUGD1jKWm6Mk9nUiNNZVSuieGZUp3cdJU4aPovIpGfeqB
Q4RLYZaNcHvB8WJFeJIFRl/Vm4dQbSGLKk3NFjgzovjP0fD/dLvl/6LcZMXgQHZcJX2VV/n37/mb
Tsr8X/zppEjyX8TEybptUy/R4QqxWf5PL0VSzL8U/glhHGWq3yf6f5opxl+cUDQUBxABBbleVDn/
01CR/zJp7Ns2VV+ilekR/zcNFepwb46X9HJUvoMsUAjTLf0T1vy6MMeXo1UeNt/RizWqzh4rSUZ2
P1UyxYkB14Y4O7greHhkUJpwZTjcpX7XVTpikbYk3MBUrFq5nkqECC+y3JjjXoy2px5anDfNIW79
AUA5eoXhMelb9AZsv+klO5FKEt5dr0VJ/iOR/YYlwpLU5GAEAYeV0DCzLnTsxGrz61hu+3iLHrvt
dsQIztq2Oh82dcUUW0HCbYYN0g0ixqBQhChroDZgwlIBBmwgB/bgxzzKqd9KaGsyyNt4xM/exGmN
WMPuB430MzSqFitjFqrs25ykSBX5JhnLOtRX86PrXSmPomh2LWqPhaSl/cYSMJj50bTi534AFbwj
/6+WyZhp6DUP6pR/is3ICHYQnbW7vpggFImU07nTYDUL3V6rQOrT6pZuI4xvuEPirLnsJgwdqplG
L4g+k28o0fHEGSlt6a0aGRUMxDkrw/HbwrsE6Jd/pmWvRFw0qq9COQc1OUIx8betOYb8H05s6mB/
KgqvzEgUVLLkOjeqKV7HY0IqgNVHuoRWQB28aBP5Whju8pLIK2DhnaEqnxIJwIK61jwcLGu7I52E
b2/UynSdcd43cNb3SbhngOjayhzq0jzoIBjwe6By6ObQjUj6weGmtL5HTSNAw4cCTYftWL5Ouqoi
R6FwknSoCxzxUoDlOow8AR6f7McbgzKDdIDQhBalG8HzrjQNCh+ewVbMx+WBvGIAFxS9YMBUBKgG
RlsdAvhBAcQJP6v0e7OXkZfAo2ul21zXfPMBTBFirhIRa3g11T48+lQ3IrbbMr5kj5iCLhJPkNIg
hvZdTyjJyF5AvjWzaNOrau9gfSyjg47zLmajgehnZzdaPN5i5wIPXiIyVnHqJbF+yZgcLX7JDFmm
c9/7AvWMB9dRUvrpyUhbrztYcsaJvUKg9yRFAUdgIwjXI3riiLFhP022FmJQDGofXC16Xf2GICEK
KROZqNreGAumkJFVcob0M/LF8KSR6EJSjF9PGMwyqWMKI+9DqOGVbPr59F6avsdRIND0CJFqxgO5
OK1K6mGsKHflhHWKhehgeOZIEPhYN1Ox9pW+KFapHeXtRsRRi9CHINkYMmInjytKYPx891mllJtC
yiT5YhrHMFyrypB4qMdUqH4UJ9ifUtTAxNrYYcl5VOKASHYmQm2Z3C+0cqgJ4smCrOMUeOgpCbG6
9LpOsnaagnbFv53Cp7cHDS910slNNbn5hAmP/0w2S2APmkQc50Vk4b3aNmoafzakoXuSiKIKCoSx
E6BD4dtm+4INin36Ghfk1N/AK0mNtadayXgrChUFNqsMetAhS+t4J9fdnOuj1Tn0NDeXqyrv3Qxy
OyA2EhcLdGDxiHOqHoJS2xhVH4htIIkASF8RhtONGcOGB5jWEl+yCj3Fkn4QW1BySLbJZa1cP/OJ
F5BGTN3cADlkv+B0g9OzSy1oHjRs6gAfyfCCTkbOlMgu4D3KISbmVovuNYGoG918UQnUxRkfeTXl
eTlRgPHRLJIklEEo8F29q8nCDOQyCCmRSyOcBrc1EA8q2xmQMTyQlm6JjYyXJyfJKtB1bJxVOD74
QI+w2BE/KELMtn1GAGsotKYBkdp3AbqpMasKZY9S2VKmjSG3AA9WikKs03VeQIbZNa3i66t8CLTo
rhwVi3OASmImOWOvfm1v/zRYX0fqKggIXndEDJMGNn4/unQazToTTcLbWix513pfq/5LBK/c0dNq
VC5SNsX+paGkY8shbqrLF+pIPlnmTGM9jzdG4NtTDtwirSsAt6MSm9/gY6LmZwxERbzLqXyqP2qr
ISOdMgLOOmhCDfPVj32vFXtVGhQdqaQ8WDzZcoR2MPONiFgSrIuFPJT9RTiEltlQ0OoiuCRfZC0F
i79Niz61u0cjlqc8sFbUU7rGJOjMonFE5QDDxgH/pZaNKzKU2/SrlTfxSxUH+beEyqqEJFzNqQzk
EiSmS0lTJASekV8PIIVJeyRVl5N/Re1NFoPk70N8qMFhlH2dcUnFd3Y+EJqwQ3snyotaDQsOL5Vv
K4qLQS+pvqlYIUf+lE9oyNlWW3H7Q+Gbg8Q2yZ3xD12njd29gEj0hURr+nlSnxjlzzwo7O7eSq0s
uyNqHI6uY5BConhu3DdF/hNCYy39QmiH5NxRKfZKqxCQ4LVMja56Ir3eQymGvzz6XAu6sajH2hSB
IczieZxnpebUdi8GKC56GKufepLwTIc00Zj+S+aZ8lXdCdl/IOlZKV4SYhUiF70Szvgp8wr7yu4b
olsbGxi2QoVpUuUHDjYDSSVoJIExqa2WXxZBxPIL8XeSHglV8IgVjgVJy12G7rN09LJJMrIQrBEk
lQN4tfK/jRaH3We7seFU9wCj1r8H9//Du2mVTsmJzfT4kqUv1evN9Pwf/NlLK7Lyl4JUVrNlRRPs
KtnJ/lEl2Sr/gKGQWG1NoR0m2H//rUpSrb8MLIXC4t+FZoq5i//3Rtr+S8ic722T32BVpVcs/puN
9NvmqKQieNAtVMOLXpzURLRaRB3s/LLUH5SSAPLETs4oK95qHv758EWvk5owfCWU77tyEOYc4YIo
ydIoFMfNp1Cyn14963eW0rdNrX+usujrGnXYGmalUSCeghlY0wQNc3tmquReqh8+dpHFKm01LVvK
crS31Kq4Bi1c6h/gpM1Uz1enL3HsVcwShFcSA/yeSCcb3d4OBDk/cnySrrzBNr+c/vQj70JnjL3+
9CH12OhKsUcAg2I8I9c3WYUjtYlxrEPy22hKIZ0TMxx5I/p8Znt1JzZC0hiHh7WFjgnyqY4MR5Io
yvvke25O387cqfxHtvS/X7o+//3VJVjTE4Vagr8bZM8If5pdTBqMkhdZDyM/K5p1Wdpqu4f91/z4
2BXnB/vqinXqAyOEGo+3pVRA3Bm6geWGDDj2OSoFJjmJ5y2zjc/hzzL6ffhf/s/8nYF9ZEAsLbAd
vONkLrVsMZRAzwQF1RRuqsm1cmYTcuwC899f3VIAJFUeYrovyO1pD9JCIc8vHUowFaef2bGBsFgA
InVSK9JGva3t6eCBwMfRZYXoYkXdcGYgHLuHxewvDZXkqBHKT13OzLgOU3CE4v6Dr2AxJw09BCtp
S9mONL2nrosI9hJ9dibs+chX1xZTcuqGsFdB/+0keWxvjLG3N3Vqm2ee/bFPX0zCOC1jAfydTzej
6qLDz7pr5l3E6TerHHm1s7f+9dix/SSFLJGqW1jA6XNjSrqrFnOfPYZASV6jcEZz0C6xktPnLSCO
Ygq1DyYAz11jhVSKh9ja6Hb3hM3wzFCYZ+I7a8Jv0eGr4ayVqE78zEp3/dRTBOcg3n9rfjNClVj8
7PwwFn/KhUdn5rGbn//+6kocufqaY3uyK3DCuYHvWVcmfgI6UqF3JoX+2CUWczPzJVvqPWI0U5i2
ji5LJK/1MjAff6p/nX6Hxy6xmJ3FZJLexMq50/uwOOD9yWhUJfKOskF75pUcG4SL2empvcwWU0Qc
swn82GTJwLHDN/E9nxnlx9754nc5rVqjLAYuINdm+2h0JDlJ5USyYxUbNwTShNvTz+rYjSwWgogK
CYuMN2ybuApkx8jVGT4sY24/86SOvAx1sRgQbDq2CHGiHfmW4kccyPplm5gKjIAUQM/pmzh2jcWS
AAG6EDBSCKwaI0QGsi6TyMsBdAS2LcTLxy6yWBiwDZtaMnm8EcIVaDKJ2UyhUtFLUclY2jmx+ZEX
os4D4tUU1OFPyapMuLXWFvpa70nt62XIYx+7ifkJvvr0GMCxn2Oi3hlWZIFPnkBUcfaCX1eK59OX
OHYD899fXULtSMyk+ASooFJfygB/kV/qVx/77MXMTuC2i7kOy0G5Lm4teFHUCPP6Y0vTb3ndq2/e
D2TT15Wg7xyU5uQGuQ6JICKnajYjK2VyZrQee0CLqR2RbV0WhRTuhBxQDY4ti2paJmlWvTr9lI6s
Hb9lkq/uQxp6M6AdF+w8X3+xKTw6CANBZAzXfTeoZ34q5vn7zo/Sbxngq4sUJubxMRABd6FdT0r/
swceDAyzXZGe+QTeGVcSWjFpejh9U0fm+AypeT2sirjruzTQQkh3gvZg0Crahaz7zVd5BCF8+hpH
3sxvke+re0JeqyYVpQ0S30lKmbzJ3CqVNe0/9umLmT2okToovR/u1FwhQTvjZDcainbm+Rx7H4uZ
7UumgqkdqLA5lTb5WoNo9ENIE/wbZXHVuk71ILwjo9D+OtJFIfN5tGqz2Z2+tWMvZ36grx5cE0vA
MASnlo6uxV6tOumu6brwIiP14vPpS8zv+b3xtpj6ilaBAM+kYBeYDcEGZFkNVJ8J7n2xdepqYwQs
B8Ze9rFJ+lul/+qOhMgmmK+Wv1NEQUwLda8n4ja8c76mYyNtsQbkECRJe2EESBAfLwxgZ0gMvfzm
9LOaf5Lee1aLH3VcPIZfFrm/S2PlthrSWwNwOWZY7TmYzKes1s9c58hr/xeqZm73NAF1kFwS4MCa
qsESSh1k6ElOPX0rxy6xmPYpKP/QkmWO91mGXEDYqXcdlBLJYl6OjvSDV1n8tleI6sFQ15RaZBn/
NmkY9HvstK7ddkzqMxuII+9cXsz/fmqKThMjYi+tGR2q35caxIfVx57T/PxejVezQUliZq201UCb
0FtCmJTqSDtQ9p6+wLFvP//91QVKFLkisriAWucBzly52tfD8Dfy7ejB49inL2Z3lRR9p0SE6QZh
GV5qwyTvSymrP7auy+rb754OfjLliGWQN6ZiYxojRO+mSs88+mPffTGXwxSsIB0hf6c1+S+y5HLX
EoCZP/bYF1NZjTrJHqVa2mY47AmnBa9syl145qT+/uySf2vcX71UrazIwPDIHqxqTVJpTMNsWklp
wNmWeJ1U+9BN0PJ/+/yJMZz6gubnthaauuu6HqEu0Zsf2hTCgnj76W2UlxqtUBvZW4TyrLH9bZ+q
2YcKpHBe3n66Yg0NMCKPBagCouUaXUSzzbTKTiXEgJ+FM4/o2JtYzF8fjWIXgITbitH8BcuEUHBM
3oWC5fsjAwlz99v74M3WsV8iL6DfhHK1QchsetY5C8qxr6+9/fQwizoSLgZsL0Lpn2O9jdYVBD1n
CrTm9mM3sJjEJqzoJATiv+0LaE9mVzzVUD8/+PgXczgvjCGrJj68VPzPilVc6Kn3qEfSt9Pf/djj
Wcxir827yLcTf1dMXryvEzW5YA827YZuDD70Wwyz8e0bIBCimcwMuZzWTnfBmB3ksdwnRR59bPzM
XZ7X639jVbFAimJv7T6CS19A4nE08L0f/fzFLAbSjnK15NexjAfjsW5C474p6359+gW8v0bTOH/7
7TNd7234E/y+VJN/CZSo3AWtGp35BZg/5d/7LdlaTN7UGns03/w2SlkfO+DBaQoV5uBGxSHzlfzM
SnTsHhYzWM1UvVdCwsqxV+UEn87Z8v4c2/3BN7yYw2ocZGqaVvzCZ3G498L4CgtQuDn9Ao49osXs
DQeeNuQcaauEWg+Wo54TLsRdx4rk6n70fPoqR+aZtZjGagHNOhLTPIjk5gv5CEl9VaeBal0aHH3O
ub2PvYjFbI6SQuv6NvS2CauF2xskagW+OZx5ze9v3oFtvh2qgqAivRbzkzIafY+WSLsrQylzSwvT
f2rFn0vF8s4sGvPkfWfgmotJbaQ6STJmhVEwCsNVIcXg6UNN2ptUwddCyfo9rd1xHSWZdmYiHhkH
5mKaEwiTd3qTelvdECjM6TU1MMMwv9yG0Ag/NpLN+eKvtjW0m2UyGekJqlZYrsNWCVeJ0Z4rxx95
/TNU4/Wna4S3JJEeSNuuGbVVVJM5rCVEgJ0ewsc+fTHL894jymaCsNNVhUncW4m2ItGS6499+mKO
pyYZuFZJ603LfGPYUlHOercxiTE4U+RQ5knw3pBaTHQ/JUXL9BhSmtd9aXP7qbGncm1LE86Zcaen
WbkqevVhHKOD7A2/Tt/WsTmzmPclHFh7Cjxpi5YHGuhgonE8NIiCakAHUHic0YC16oajMahnbvTI
UrPEwjbw2pss7KVtoHbNrW13/U7WpfJeSXHRnL6rI3Nllk+8GWgNeZuUIO1tOCaF7Rho6Ho39Wrx
ReV2rntMoGee35Gul7yk+pYWguJoYvcABJAYsRLxfQxKq03H20Iu01sPOJCyz2MCpkkUglDi1Bit
BscKNX6QfDRK9nqMM7m799tQx0BEKhP4ci0AfHT6YRyZF8Zi4fCasUF7athAHJvKSZWhAlaIOfH0
px95m8b8Cl6tGMPYVAZNRQ5CWnspNcGFHLaHkfiW0x9/5MsvvcJVPVIs9XXGZ+PrX4F8lbErm03+
ePrj5wHxzpwTi29vKzmIrHywt41PBOekf6tM/LQieohAfYKt9O6abCyupbD7UKVcXuIU9AIwZaCX
3rbWsk9TMFwLu7zG9Fp87GWLxSKo0UdPi7Sxt75d9Tu4ZslWkgjKOv24jrxssVgEy1S2al9D8zKg
zAw7C8KrdMfJ+lyB/9jnL5bAGlVTP5rEMkHTuW8VuOJEOBhe+etjX3+x2PVhY5EoELNPQ/IIfzWP
VnLSwk6HJLc+fYlj43Wxw0FGGA4NCuCtpdTfQ5WBJKoz25sjD2f2ZLyeaQ3MU5l8WG8reQRAm2Xu
7To9I2pytP0zo3Me9u9MB2Oxq8k7hGeenHEY7QPzwejlcAciw741q+Eb6PBzzfIjPzrGfIev1gwN
bWSdFaiBfHkOxi27AZFil7uaGjZrNQolV/Xbc7+rR97IUs9mBQH5flVB8bAICGQEa/SNsD/zzKbj
2EtZzAjIl/TpVNvbwheRV3I+wIRupXw7ieTcxu/YDSwmhW0is+57DySELooH3YO9SfpOsT09YI+9
i8WcUIWe9ZnEqKqwpPpu0WaYkX1c1xE231VsqPEsBzalMyvIsZtZzI+U8NIY8a209YUYtxXMCwCY
en5m9v3uab0zgJeatrCjCdz7Ceu5nNc/jX5IQJnL4fAT74/m4wkZb1W5WItRCW9trTT9vQp5SXIH
wg2DLfbT72Zrx9VlVJBXSRaRwFEh9LYhP6EyHsK6tvQzX/XIwFkq4qJkMFpiW60tbdLwafZvf7JT
oOaOIMhpd/rdHrvG4pd/GKQ2jUPT26ah3m5svQUarmfwkKQPaorUpepumrKBlNW22FUiyS+xIqXP
hZZhSvzIHeAce7tSZFHhcyCNix0n3YL9k92DUhhhbePVsJXmzKB8fw6oS1ldQHhXV9QmXmS1xBaZ
IJN/DnCGxS7GLrXdtaUxGbdNKGGFPn1f708DVZ///moFVIfIyEU55btAQgjn9qpSXARJm02r05+v
zNP33xNB1RfrUomYOyB7Lifbr7K72bxAUKKhT8WX2cTmHRTf6H9qiuo/SFh7wKiKJsfuGkTFHl9d
9Xj6axy7zcXSJSVkDut6W2K8bquARKi8pHgajeATTl/g/REOIe/tcwy6xiCt3swB4mrdp6y3lF+Q
PCzdFb6E9OxjF1msWQMoUUG/viAkFosNcPbEuomrPlHdFM/b5vRFjjyqpfSvaVprMIKceO5G6W6s
suhvjSlTz/ywH3lOs/vy9XjLw6LpmkrKd1YVgkohJCLdRpll6mjyJkU981ty7B4W643s2wF2TVIh
EqnpUI4ZKfurLLz/2BNarAVRRFpLaEbFLmfBuSuVAoQC/jhRrU9//pGjnKrND+/VpFSyYtBHKS92
IoY2fOOHxijvSS3wtDX0kTLYk+2UX1RVREIAqv1QuHBlCbzXbTOULwzO7yGoMEKg4IinMydcaiwF
NkYszu0u3z+uYKd9+w3HMO9zy2Sh8iYi19w2J/trHeu+nm78WLLzr2MAoGQde1mB0BLxLhsrPVSn
u9NPaH7S7ywqS0ajoQd9Z9EL2Ym8+h/OrqQ5blaL/iJVIQQCbaVuq20ncRzHTvJtVBk1oQnN/Pp3
OiuHZ7WqehmnSjTDvcDlDPIOlBX2aCSop+3qt/cOzCx+XG5nax3Rf7s5KogtQBWugyVOWn+CjQb8
3zJAua9Dq1BbTTPNW1PCXa49Ka6AiIGFQPUsKgiQXP75W8Fm5Yth9kdwcLPuNOvROVNPiycn08XP
ee2qnWyx0YSNDQQVTSsiyu6EN86ewUwaXyagr8L/PBPiunCmVtJQBhWUGjJVpwIsYhHmHJjzsKzO
gi9XDdSZGfM64LDZmiRLsD1AyMXtjwaWaO1hBIUN2K6cFF+ua8XKG5QQtirB21PWccgRwdDTlfc9
lrKC/PS4C0w5j8obwWHL6UOgEdXAgdQnJuZlibjLwGkR7rKI9/UagFeWULyUwSzUpeRxUqtprlwL
VlKYwIaExEOCtDVBo1vk4BZGYgCLOIRST7b3ynQerbe6Zx0oPL2Ale7NzSkt2xrk3pV6DeTkHVGB
T6vcfO1C1x/W/y7P2UYGsAGF8HBvabJ03QnOJrI+gmvHEgjZZPXzdd+3zg1LK4jHGopjKxBe7FC0
ffOLgbQvd44MW7/fSgHgMII/3OXtKQ9ABwmk3x3gSbbHQdjYBmwEYbNAbkCTojnNLoYkg0WTmy9H
KutBPCtAMaETlPdQ8sLst/IePBi5JmECz9SdfWAj+9iIwpqmE3NdzI7TTsHXpPLor5mYBbbVg3R2
2tgYQRtR6DsOCJ16xZkcPOUU0mczuwP6Xfy5vAC2htBKCrWaQLX2qu4k8xUyN2zsWXBMFUTSwhSK
cBmcd8BGhseEdOENVa7lN5H43s/LjW/E0t8DyKuDRrbkYFozHDRI4tLqwMC2g2BKCY+Dx7wF7RJ+
zkPTXHdscq300Do0TUStsBRZZX4UuFE9E72YvSe9c65+Iy/8VZF+1Re/ow7szobuNKjVOUwL+VKt
Q9RkfXOAW+uz8vfw9luLzjoUVEGbjet505ZQGBuOHtgDIvKbrqEh9NbMdXAw+vdC9ao/K686n+kJ
w0VgnTaK7nmQEo5QrTpcnvytflipwVMJXushNXQagsHtobfoLrAeCgDRhRH8UP643MrGtNgAQ9oZ
3uTQ+znNXFX1swteR3ZMm0p60eDAJeXGzIkH5wN4iDs7HduI2L/2fK9GrkIdrPFcnM9JAaMoyKC4
44FMXrWHRdsYOFsoGG7KBRD+uMNAiVGX4VS6Yj7KlhJoSPQL4x8vj9xWN6zMkCqvpUMCmTYPqvVR
gAflyBvxlnj561udOP/91SA1EMJqg3M01knt3dcwaT+0ph4+N2uWX3fXI+eOvWoi8eFWSySuq36d
QvuwcLojH+YnB4KDN5c7sTVE1lkgcyGx49ChPbUL5NI0Kp8Q6Erdna9vDZEV6BMiGo+RGhPQe949
RTZR0F+Arr7aOz1v/X5r988c2gUVHEpP0NPovsOOempg1pfXL9cNjxXhsmt63HoXnJsrGJk33FmP
oJ7unsTeDm0YR/w7vwBpuC0EUPHr1/kPaDVN1NU9LERhxMOH5D2Q3jsYh40XaddGH0JdQwWiqTHP
NUzSaQ4LLMhESv2xL+d37VQBSkP/YBMtIZmUXQe3c21QYkEg3lP7ASpXRX6H1+gfAH7tbIVvryzX
RiQOrB8SmAyg6iagbJAGjYnAcYauDDzYduL7nCX+fzt0bY39cZlUQt2xOfUj3F/yAeh0r4e8Bg1g
4s66b9esMLhC/LsEBrhjqZxgjGRGBliKchdGUFV3uPz1rT5Y4S0CaFt6LY76TZffF45fHNYBiC9M
dhXmARzuLzezNRtWnNc+RLcW1FtO6WrgfF+xuX3ocMPo4e9GxjK83Mrbse4GVqw7E1e9u/LmBH3b
I51HqOrh9H/lbFuR3nmtFFlPMQ/pQ+uae/iZw4q+hRTYHiNp4+fb4MSsHtgU+HN7qqR2PahYw97p
vq58PO5eHp+NSvFfEYrX24XkHUQHO92cnMo4kYac3h30XgBp7uomXAC4hHeZyB5kr9gRvhT+k/aG
4MDHftm5n2918ZznXu1XfAGXR4OicIKlwoqk3/SfxpVkOw90G9nSxi+6YhmnRmExU69yHtJihDpR
XjeGROMUwMIyHxr2rTXLVF234GxI45qNgfEyggZLyENEZunhASwHROtV+yM8iKzx0iI1AJg0p8CH
BHSR8ObY5IP7jhdyji8viq0psTJABtfgTEEB8uTBcPmw6ioIIf+d7gT+1pRYgT/wtoToJSoleG8r
nqpVgFOQHZTbjXG91j9KLfbgbBuZzEY1tu0iyOz0mAuojsQcLPAoF978DliS9HnBgeJ4ebzerv24
0soDDSNZoOYF40UTehq01iHuKl9rlt3xIXg03Tqcym7gXy43t5E5baBj1U9eNiUt9rG8LQQEu89m
r/Ui52enG5L+ukVgQxyNM5XAXmPwICstI9KmkNSFNM1O3tlYYjacEaybjMCtCXlZ15CdbpvxNoDM
83UxYuMYiU4mL6iRmNNRNYexhhIrbkSg+Mll7xC5NQnnv79KW9Rp+Oi5SCwry913cGyFZmwLm/FQ
1Y17uDzRW4N0/vvrNgTEeAC3Uae+h0p1imsuEHrww778dfev+84bpxVhxXkrqd97JRQhqArqx4lD
v6AvRigMEGne0XLs45F7JgrgHohDphIQuevhhb2I/PviZIOLylYt8kMnNLT7S+35EBmvPPapzzoI
UTeFFMUBl6n582S0e1fIksWwlC3vhGnHZwWB8TAh03KfKzYfUjgo/BznHir00BAEyBlWXz7E43Eu
j6agIJEsErgxAyM+vc9pxglULY3gB2h3rmkkcSC6q0dG3LDEa9fdCMb5HU1k8+AyKIlVaz5+hfuC
SiF6O1Rfu2rxHrI5MYde+c4faDpCkli2lf+4UofPR9aW6k6lwrxMSze8jGZp6JGn1H8oZ6Oe05X/
p4uF/GjKfL1D28V/FdyUv9ChciJY5qQnKPTC5r2Gvhc6iEMgtM9iOc3klJV6iPHARCC8DNln6SvJ
cSVf6xvPGPoJvgLylwZ18tkvKERvc3CSUaMKRhg7+njKDU0FeU8IswjxOYf5Yuj7penh/yUH6BCD
l+r/SVot7mhVjPSoHAl5Sngb+x9n1sgbxZvsMU1giQq9Zk++VL7XrbdOFjRAE09V8rsZ8myvHrAR
IDYycukZk4a11QkyzQaet4LBrjFIj57TDzvnr63Diw0PrIPSMXNP1CkF+JrfiUGWMHg1QnUxSRcX
j2MDRK5u6ciAqy1kotNDY5x5OWVrs2DNeok0e1yt8/3rrWCytjWYbXslaAD1qU3N8HmoKRxK9fo9
mbUJi5yUaQilPPhbs7YLPiS6Be32chxvDLSwjrgrSgd1nqfNCULOJBZ4oLtpcgKbrwLW8dc1YW1w
HAAkyM7mzcn0A8w8oQG7wg4zYd9knxXsun7YqF0Iyks/9cr6lEu3PFJQA3+lQVXfm8CBFsLljmxk
VBvwqdySw3mZqZPxR0KjwYPPSCRG2V53M7PxnQO8DiaWruoEQ68yJkwOEdTH9u7GG0vMRneuyTRD
x4+WpyDhX86+5dEAZewDtMMhr64a1LEVGW/68z9VUbGdKNsaM2uXSJiTDzDYgLYNmYChmlYd8zrw
d3ahjdMg1J//2ePG2Th+545ApwBjv5zlKodf+dy5j5AhZWDFzRAO6sZqFw69ES2+FS1O0i3Ko6Y/
sQWOihEU8icZQoMRgl1jU+0J3W2NmRUwLoc4CEMV/FQ2Fb9PlFAfUV9pf1xexRvnWhsKClG7BQal
2XBqeerDa8XVJglVCV+bcixEHTVtoff4lVtVIBsUWnOfj2OhnJjADAd2Bi2e4xLszCr7vqjsuYdY
9ZI37e2I0+7MhsfLXdwYQBu1blzIuWYNeJH1qqCxlUKTrMul3lnSG4vARq2XvA/yBIK9J0IWOMQD
eZfyo0yqgEVVlSTNTjObY3du/9UBDpbvQgV5q08s8Md76HB03fcZ4P72XhIhkrv5XAG+URAWrlHB
y5h3u3QmKz6O2QJR4MsjuXE5sTFSrV9XIx7mmlOtnf6/3BhFQtFl6REcFtQVvKE7lr4/3BSo6+5p
sL09vsTG7SmvS4vZTED4znkepUH6Qc/iD4Uh9OU+vR0AxEbslZK1hq8uyFA6PU4qm0PwKqFuOk2P
I0rsh8utvL0GoZn97+yVk2vgQQ/uo3AdEZZwYT2SnHc787L1de/fr0Mlt3DdiicxGJCgGFQpeUog
//zp8m9/O60Cs/fv1yG7U4ukHYO4hKcMdzSOkqkvwkWYNczBj+rd9OVyS1v9sBKqkBBarxaguaHy
L7+TPIVjTZslT9d93UqkI2tmB2Ko6EcqXzhvl4cxkdnnyx/fWEY26K6dWEkqF2h9P6P3az2/8zwK
w5kcL81Q7b7cxsbw2NC73ncaR65gZDjYuW8EAA3vFzPy5+u+fp7+VwkGr3qUkgKMjMBjZVwV0AeH
On5wvPz1jTC29fMWMzmctSMULpNp+OIBQfidmtG577TT7Z1ptto4//1VD5y8MX4/BzJelFa3Dbyw
w4XD+qfBZO9E2lYT56l51URZJWvd1FyCQgs7BlYfmau+iao7Xh6lrRm2AnmGTQaUztsgVsYX96ka
1C1svshOtWxrjVqBLLG5d34JToYoSna3AOP6fsab+23lrtDAAr802Kn3bI2SFcdzAXUV+KGC6Z32
36u5+uoQ8g7Hlz1t0bcPr8SzI1lBnc13S2TTtq2byHCo2kIKG74Ycd2WARw2FzgE3GJ+iL5JID7c
h13dgoJ41Sz93aJfLQI/MYy7SybihoJ0ElSr8w6mjPrjVV+339u7JPBgRcBEfBZnPHSp4x2MU7o7
16+NNWDD/QI/ActQz9hOnTQP//p8QF2jDrm/fF7AOr6qDzbezxl97SaOkfAkavV3GD7AQ9JM6w59
aasPVqaqFnfJhUQQMkfdpsWSRb5wToHCmTJl2XXqjzAa/TfU18mhFRy1g5im9YOeg+eg6j60Cf08
KugBXjdOdsbK/CmgGix2VgXdsekSP9aB1jtHm41s8tcu+NU6NY1vXJ30SFZdupy8oaLHzM9frvvp
VqqCrvfsV3QQ8TTDEyKCDwlU6pMGkMvroswG7qWQ0a8mNso4m5bkmOV9F2dVOXy+7udbKap1lJ4M
7WQ8rj19x0tTH/3JvQ7vimz079oB6XlJSzgUxXPW5DdFPqnj3C/VdavGBu0ZOFmOcEWVMWxvytjv
WxqfEbs7b/Ub0WVD8voafBItUxk3Qn70lDuFvQ7eM1GO0eoH364afhuTV7Eepw3VibhL+uKL22Yw
AhrbdifJbew/rhW62gOlsS18H9VRZ3kUNNMHB/KI9wAD6J0tbiO2bOAdhavH3MJ5Nza99PqwgpvH
i1/lwIBfN0Dndl/FLulBKeuZ58dyXsb0uGidzyFkEfXO+t8aIit8vSRzBUvBHq7lyL8Z1rDTWsr0
tl1MunPv3mrCOm4M6dAxSCRjq8He+zSyPDlCDb44ZFNrdnqxNQtWFDeCBbn0cGFIKFwoirnvw3Rq
rwMnERuGNtXIbP15B4BB0hEXh/8oh0/R5fndiDIbgsY8uFEVCwh1czXA+EUD1XObu9MYwwo4gqGx
4jvJYmMWbMW7KR1LQ1p0Atz307qIIxx+vwWV9+NyPzZmgJybfbVOy2Sp1FAaXD0BBX2palkUN4Ok
Wu3s9W+XHACw//f7vanV7BSgrPqCHhyHvZvl8hOOTN8gZXNSco27wL3y4GWFhFukGmqTvgCX2Cur
0HO0gmlYnRFy5VRYASGcBELFDe4n3dmidcqqGOY/xyXxr0uqxIoGtnj1PK4C0bCApnnI4L0CyZpW
suu4huTv49+ryR5LLeGmKHHwOvt7dy0RUQan9Z2QeHOl0sBGo5XwtkQFAMEMDZwsGuEetxL+RaAY
uDP+b8YcGjivsVc/v/fGou0WnH09wT4tdQ/rW3CumsH3bp2V7Ow9bwYEGrEOp1054GVgQL1qMA60
1TW060kCGuHlcPu7hf3f0xA+b21tybz6qkpm6JGUQZYC8MTxSr+kYm1D38Ub7L10wZ6FlikIeaqW
eC+oO+W/tG3g6D9QPaZf0xkWXaeEyfa2gEDWT8Z0ALfRYIY5/OUfuTEENlYCdiDzIMHZiyUM7O+C
isklnJd53pM93vq+dbpaS+Yb7RUcZaISxRVJVv5tVG5Fjpd//9ZCtHJaV43eVJlFxnUDu4qDwPyN
cPerfVh1C3BEd9b7Rjds6B0HzGuB0jvKFfXUPycenb5VZvZfruuElc2kBiU8TSlitcs+YMmgYOfl
91k+fLr8/a1fbyWzHn6yftvXsJRUq49XHL966QGV2En7W1+3UpkEndglkBGLM69jQQS/xHSGyzT8
NncCaasBaw3lo09h8NahltZlwW8cDNfPsvam58uDs7GCbKydKsRsgBQM4naV7Z03dwSe0BVUBxPp
X3PFpoGtBZjg4RSyxRnKdUmZDtD5hl5r2JU5l9ctT2klspVCqiOAlQ8stamBqzi4enWV771nbI2Q
lcfSTgRlMkJrsymHqEzhYabhoJntwSnPP/KNNGlD5wKi6ChIzWO3Mbd+ErRRpmgsdHeXVX16yNr5
mkMupuG8vl7tKV5WL+mUODyGm84cVw40EUrGyEPPTXflYrIiuZoLx+RKY1uf1fTMJwcWmyqHtWeI
BOJ8vbxig40Bs8JZ9UZ4WTaLmLY1v51Xj/2mg+5h7T6JoxMMsFiZnyD4noRzUxU3lxvdCEIbfQZW
HiSqJBolYoFmiwcLTM9p91RuNrpko8461sEQ8KxAN7gviTJ4/B9OQYbS9sSOIKvAg30Ktbsr3bix
om0YmlppsfYNmmMMnD0Yos4AiTpaVMC/CraT1bdGzAobM2qwphdoNLNGTTe57PWJt3Te4Ur+VVZ/
I2xsWT0JcAabpPTjZh3DkZObda6iXn1f1RBOSR/Kkd0PtL01ug+bVL/Ds9ZVDF4KT+h/A6kyuMbN
hTg3vbp4JfCCEJxEwBJ6nVy53KxA8lfYm2vJ/BgUqRalQu9XUgZXvQPj91sBlA9e13iDy+KxUt0R
OMc+0lOiQmwqO/eTrfVs7Ynt0rAVDsl+7PEk7FJ1k3ikDRtewCGdgE29fAiMhHXkXgliczVYeyQO
joPONGqSqF+VfqxKUsMKdczbNvTgRgsbSVo6SVi2RWBAn9INfN8TAxl9n1TN81zSAlr0M0nWaxTc
YG16HphXuVbhsl/BgAclRx+af0UBqD+unnsozI3QskFmHErMEM+DVW036xtsdC8l63dKaluftrZS
uI0EsK9GrVT5y3qEB+IU9f28J+tKzwvgjai1kUg+qbuVGRzFIG0vx6Ncyyr9BhQXfN0k8NxdOOaO
+9FPc+2EiWBJcgt6t5hDkmkiQsd3iBNBfcGFC7XpqXujM1h3x2VO+XCnzbr8IJ4UB4f6H3kymDQ0
OKU20QzQoH+8vBFs5E4b66Rz6Mw5ueRxo7uTm6iXfFmysKF8by1vzYCVXfJGED8o2LmB8aeLaQ5R
E9nDtWz9eiuvlOdSXWp8HieiB+JM/qxM+hS48uflwdn67VZmUWLwSKBxrZ8k72HnoeeDo8iegsV5
53hr8VhZBVVA6gqt/RhEv+EBxaEyCxeAhA8NQDPHtUqD67Kvb2UTnveFMFzgpDQx+qPD6yOJSi/F
mrw8TH/L32/0xIYywT4CUplwuIpTCtGio8NrmHK7EHr87MJE7UO1qJXdq2qohy+Ozov0qAytPxQ+
MtcBPFAgljm0u1Zw4FfpwNl51HUIBaCpwFrJKgnwK47EB7Dlex+U0XXe0z3fmAEbFeVkNM1Zwnk8
DPnLefGfl49Ipy7Mium6+5SNgVpSOPbmNRVxCb1wAwa/T8eIUWfYY6ttLFIbBtV4UwA9R9Sr+4EB
mo0Tz63KqLez9W19/Rx5rzJ/UE4paLmExwalRQCNgvoOCGpYDV9eOlufP//91edXoLWw1Z1vm6RI
f86tRk0LtWSyR73aSBDcShACS2mY5oVjz2IinLszfkCJIHQTctWbEA24lSRAF4AMuT/4cZLhHBLO
MCv8lrVJec1TIj5vZYlVQEul7AdMQJV2t17GYVbvD/UOz3hr/K3U0IIlT5ah59C194Y7swzqhAm/
CntFA1vJD1oiqgYNgcWty7JD4gT8IA258iJrq+/JHizjocba8eDim4F7UFRpSJs6T+9KPvp/Lq/Q
jRVki+NBG9dAiB/vZSPtpieWCvJJ0DX/Cf/btD5ebuPNUjvG6ZyfXkUBsH3QeC2RoLUW33GYU8CA
kgbob1OVDCe7jP8egzT/OorZnXba3Jh5G30HMBye2bE3x3OQZV1UueB04Mis2e/LfdrIrTbuzpm6
Gnd9vARCxaaToR577kXMmOCXLxr2eQVI4eVyS1szZMU43DZwV8o0ipJlPnzIcaL5z4fA5qek9Ovr
gtAG4pXcF0nXUrwJOv54y1HTw9OaW8bXdcAK8Vq2/VoRig7MNddRNs3JB3ieyv8kzvo7iXZriVmB
DlXq3IcOFMd0FwL+Nn5q/mQNRA1DbtpV3KYmVcn7WeOHhAbQpD1xv41lYKPzlCw8LKwV6StlD37b
fBiUOBhsijgPF2l0eQA31rINz4PgiwzyekbNyXeDB68a2U2r+J7K59bXrTtEwFiFlYwTrBnd7J1k
qXsaM17uxOFGvcyG52V9tUx17XrxWosxGmE/fuezwL2BIOJ41EOQ3AQyKa4LFVsdz2N+sdag2QA6
0qo1yrK8WQ6wJ88BmQYsY498vhGRtsQdzEdH0JFSL5YIxrMd15NXKhXli7wuHm0RO8VSbop08mLN
8/W2LfIWtGa2Z9q6NeHWjp6oZHFHt2Yxacr2ppygLStm0t1ct1itaG/BpIL6mmLx2UmhC2k+uZ8X
yNft6Xtv/Xor0ssWmoFOiu9n3idmRPWBGdlcVwewMWxAQfRulhY4ZurJB/KI/e7P0nVXDYwNXUPB
G8aAGiedOTfFvVvmOSx2Gn/np2/Ema1TNzXL4tYT6tKkbyoTFUlpJNBrjUEwMLbyG0GG4Es20eHH
5e68rWNMAxvGliR+PhpXenE55o0Ern2EYROKrM4UnutV78dGViCUUYju9IfWG0FqBCcQBPBDk49s
Chn4Zf2RZrgrhcFM/TUqfFBQcDDQEAdLCgIDSJhJeHeyGrKdXXtj8dhCU06ua5QyICYK7fDhuCaE
H1TV7bHrNr5uy+tlBQwYocDlxbPAQ1+4tHU5hH5TrFdeJ2zcXa/wTFWRGYkH2rmHzu1Z5NT1crg8
o1s/3zpo0II5jeFYMGam0wleCdUjr8qr6M5YLlbWUbMUsJMkNIYcZHcA3XK4qw2eT0pV7HmwbhwC
/paxXp0z5xaX/q5hFGW88mEdGUBmNH/v6/5zUgNDWLGJ3rS77/Ebu4ANxfNGwJB8UXsxfPa823l0
aLQkrDpJ9Grn5LRxurDxeFOBlxMNDhDAx0ElIlaX7ZeAJE0XeXUBX2FG/H5vU9tq6zyorwavh7Ne
P1aeG9dcjQdJKh6Riq7vIWRb/ZCTt+6sso1hswF6fjokxZIIGvfGDHjCgOHYEMqgz7yoHVQ/XZdt
baQeJECHqT8vtxlPvCewKRMI8U71Tic2QsUG6VUjgS5775HYqaSMMuaLA+ZmD7y7NRVWIKp+SXsf
T/gxBA3qqGjXx55M8wH8PzyUsusKN7YHrnKU6EHUprh4L+wZpj5NJBKveb4ql/yfRJ3MSlY1xI19
XUzPLVPF+3Kp9rQ/NjY7Gyc/1bJcTNO7sQx0Hpp2QJVx6J1kDJ0+JZ9J1k0TfGucZEegZWO6beR8
7lG+FtOM9uYZkAQ2VhGemYfby2O1Md02GnDmDLpCxeDG5ZCrI/PZfaf4zcyzNRQCENDLrWz14TyW
r+J7HVIp1dK6ceek3dMKpboH3s97NdKNqLbBgLoReLmq0IdVrfn7JXfkPWnctQrBKroS/WMjAg1Y
Fwt4yhTH7pR9SvWg3rc+pd+vG5/zuL0an2yUU4tzC4khuqluKtS6Dm5WNofLX98aHyukPWzarvAl
iZe+NjcqCFQfTnpN7kAfBUniciNbU2xvsat059EdSTwrNzn4UMS4N2y6Sg2FBjYIUHCd9kAHuGAa
svZL6pj6GXS93VLp1ghZ53o5N7yZmgQxxmcNtQneH2bIe4AEWJCda9Xb75zSxgEKXuBiW8+YYqcV
zw3OpNEydWnoO/N07+ReDRENUt717VQ+j966hzR9u2fSRgcKR6VtXiEX5tXMaKi7jv8IVnfIIvhS
+Mvx8uS/nUWkDQ/MWO+kcAXFlrR6663rzvnRAXvlZjapPtbTMO7sG2/nXmnjBE1euLhOOCR2S4ju
nEwF6TL4ydRjeUxGUXdH2BUV9ND9PaJe7trb61ragnUlDHOntq5JDE2VFaUjmHwOY6Zvrvu6FfhG
iEmStKIxTHTTh6Z33Be1rvPOmtv67Vbgj3mVwh42p7ErRn3sePYDQkt7Fhpbc24FPO862oP/i5hp
RBsvxAlOVV0a8BKF/ABvyT1d261OWHf6rgYTgVYpjXXFUD/r1gYGZODHXZ4Aj8vzaPz/C5sMrOB3
ZE2qdcFBd/HS9A9hM0dNVQ5roUZ4YKm+fMg7lBNu+VJOS7jodcUVt3Ny85TUvZoOa5Zo8sBnEdBo
1XU1HWHtvgDehxtxAmHmqtD3Rc+7/ksA3iYJ/bVg04E4YxEucFwasoxETIJLMBffer3eJyKp7ufA
Sx6lN65QPNZ9VGsxRc2ULaGWXYmNrXVDR7ZzCErO3ZL339yOLGEdwIClzKYu8vn6sy0diOJoNt/5
JmgAyW/eo66zHAI8Yx2SMjnNbMxCp3S60K+aBAIZgh7rALo8zaqiBmjcqa+/NJw4N2XZ/pq8ebkZ
SQlOopM+5rP5XXfJWerEfeGr/g3doi98IM8Dnf2opKMJJzLMkQvue9QM87u6p3BndeHE4IAAzSkU
zQDzraO04HdT43z0M08f6sn/CA2tIdSF/jB27qfS5c8K3ighpziEqtbnkRYd5PV8Mkdps/4w6dLd
OWT5KkGRPIoA8kuDWz9LVb5kQfkw4f+PENDSh4UuU9wOdRB1avXqsFxHSI84ZRN6+by+pENP45Rh
RynS8f2S8KckX5zbbKk+oobvhdQnj0UwqtAk5rmGuFXUGJniVbXrDlJwJ+wn7dw06fqzGdc0zBlp
wpH4AxAs6d0YLHmYC/jG9t6PgidzGBT0dwN7CMIq/sFpxjuckHIYlnoAf+Teb0KdDtYgSsXDFNwn
7XKnxuAOWo0/uTK/nJ7d6rLy4oUNMsx9Bc3GxNDDgoNpCG4TBE9VM0U6K7/rQrqHcWJr2CUwr2VO
WdxWgokIhX1+IoFT3WVLnx3cHALpngcV7zx719ewAfAHl4ec58k9o9mfOWMlVBtV+jim7Sd4RhbA
IPIqLAfRhQ0eoUNRdL9g3LgehlZNR6HIcyumJcK0wehjKsdwDZrldDYUwANhLw/eqNTBxdUuHIrh
hfLxqUv0A3dcQHoH1GgRRxJvuQBMjDJ7SqHag+fpvjxwA0cCMo04Y5vhyYXbaNhomNg2menCVrjD
O7bq9wiq36IlJ5EKGekzxX9KqAiJF9Cj09dTSKEprFiF+5Pb/hw5/w7uFspCI28ieKRnB0Yxi2Mq
v0111R9rUrrHFiWKKGdZE7K5/K+jARTAnBGVls6EvVsNCLr6N2twzwOK+INmLlwMJCSUJnO7plMd
BaJ8x1lwAw+58t5omkbcQ2UymZz7NVPmpE3/UPbZJ+OwT8ZH2ODhv44bBwmPdPUvNx09QIZhkdD0
EmfbhkdcDMGN42fjwXUKE80K6KW2TZ3IV+bnQKcydODLc0pE+XHoyHMugscWesFHiOPLMEN6ikYC
0MjcA/3dpwO78ZPmV6/nAphVDWxMm3MoYbApUjA/C81YpxFdwdyVdKUnr82zQ7Oy7GZYxzVyu7a9
7VxfQ8tpJZFTsQ+VD9Fb5Yufzeq/DF0C9skyZ1gp4xhO8JyLXQav+EAu+RPKSfyuHaHBHGoC6kjr
BeSLC/TsF50U0KFyExe2ZLrT+WMAHR8WcThPfc25KnqgpQb//dpLfZePXnHTA0rySXfINiMZqikS
DDXsSGjVZuHk+OkNwj9dI49MzksxQWBRpJ5OMQ1Ux8pd2KmF4fwd6Rpy6ula3UxewbDj+PgViRnN
Xbmc1T8TFwl0AYTi1mdseOJrqXUUJOCaUUAkUXlr1+YdaTVqjXnKcxZ6MzBKYQZt0A9krMs/Jsv4
/dACsxH2jWjiBpJBB4ZmIarue9k9H2l+mgYqxtDFlfyj4zH3W5VN/T1w+9WfIOvSRy1b/uSmsjBQ
N3TdxzTo1w81JGJ5JHlbPTKZOr/YOk+f03oWmF3pPHCTl/Fc5EA8yYEX9/0KCHdYt/X6Xuj/cXRl
y5HiWPSLFCEQCPTKkqvTa9nl9gthu6oAIcQiJEBfP8fzNBE9XV1OJ0j3nrUzw200cRTmTcx7ki0h
Y3ciWdaTYe2mDjUx7CT8sp9Ca/wvlwr7uiDQ7o7sMMVniPGRPOvrrSrmEP2yKL6JfV/OYTr9TTpK
bdYg9rnO9h154ZutXsiP/xUnxH2zxt/TAglKP5k+D5SQ2biM33s1rc/duMESwozNUFUyP47VJi6e
qxuclnvGwu2Y8vB3pdhLigcoQyfwjMsLn4lgSyhGO72RsA0LNN8B8zZ4/uJUv/uGfHs8SNeoNk9W
oiOCDhP71dEKDwlP2gupZJVRgxtxpAHN+h1mCRzjz3GXXKo4fIPz0h7SnjRZu+v90qIdLZvWWOZm
QmCamsDJw8y94dht50fop6MihsY1x5X3aWT70BGg1nxOxhxC4eC6RzNCnFLucxYPT3JARFE/TBDB
a5BV9UTvYx4OuMvxsk5ILjoPibpfEDQFL0f1a1viHhGEYRkB4i8WO8a4wN2ch77ds9Dob1ML2F13
LnO7O4dDvV9w/2MJQZ3DsWdDm6NrjWSIxrpXfqnzqlOo5fm51DwUoUU/sNdW7Sb3FOPFYLf+PCAW
HMxwk/EahGeP6STb2XJcOQb/KTU+b+M4zddtQnnDFP0ad3jLpfKoE6XqM20dQgCHpS5HGbyhG75D
eVGgoC3WUbHGqwZYKlzek/kDOfN/EB1QZ6bb90LM5MTjMUV2aCeLRUIJiLritx6VidmgwmcasOEC
YwXko0u833ivUty0TO7oENS/62Tp8dHm5NCgp+UwDmP3EkHfigjF7djXmh4c7jdoTKqbgyr177b6
OcMlT08QJjQHEo78MM0qPlVNSIDhw9MieNqrPDVjcqjpshS7oWFdIDWxlTjldzk+DR3BezG1Kyi6
nqM5/BYPTM+nFL71Q+t/XhfshT/ZlXsdP7KNolPDoFYIkTSdSZ7xkLkiDE16ZiL4Wd1b/cf5SZ55
o/0JStS93Nd6/qRoX8uTIbWPqYsYch3b9LS3fjhPIvYvlIXRgwm34blC8prMwiUmX1VrhuctiKp7
1HXzAxFT867hlT0h/6h6Ro7aUizAOx4q0ei/yDpoyr6Z/C0VbLmiiblGotAEullX/ZhXVAqVzeGK
E2JM/cvAIhS8prq/ut2tBtcygiFXT8WV1hU9IthnLVe0PDzte7sWVqCTBSfjZG941sN3U3fmVz1i
vhmVxCQu2Qpr3j7iFebNmwxm+bJ4FZa921O4Y5nK8a1g7pMaqNhsBnZNiY8PSxcHeGT37VabsSos
4/rVBW16UUPctFkaN/Cw4Ca/G9B31R48G7qilnWas6QKcxg0ZYFq0fqAjsgYlHdoy9B37NyLcCzb
ZvkcK1J9a7tt32qt8XuqWVhyxI19IY5aPAgggngybPe6cMqe576bD6mohrITujm2SzcWP9/zTSca
70GUaAhEK3IyG2qxFPoizzKaEbPD+HqBg1lh2PGQsIIkLxsEVuUYebZiHvvojVHPrw7vbpEaNtyP
bpmKliwreIg+eFyg1M/NT0+t7dYEOkEeFjbh5EkkMT+pBSxU5rXAkVlXVfiGCgSB1pqBIMdz4cta
IqZNtYVUydhlojH0N1+QZpR5GEhvUibk0lOp4Doc6ZqFlasf0UMTP4FBtn+ibaFvaxCzq9qC6nML
q+B3iFD24K2N6wGA765CpGibvSUfSYdf5mEK9krnhJgl/JAiUHvRbqL5QrOZG29tMI5jOexwCebY
7x3L2yYm7wjuqhT2k7r73bKOwAdRA7S5BC4mqmxrq6sMwzqLCtbVdrvgMVfThaURLD/hrH9SUkdW
yX8RxDk4ykkHx6FqknZH9rKjUWZEPDeF2eG4x5wajlO5BgIOiG5o6tyiuTFELHiDnA6LlD79N+yQ
Znk1bpfVSVUuIFnrWveRTLt46JIlhld8cpJf62jn/jBvJJBZi7mvyeY9Gt2T81Fo/1uAjW85FCWY
kwZtFnlO9SACNHMlvYFUM8SdpfeeMMTy/Rj3pjTp4EWsa6xISBAdabFv1YbHr8NX8ExwDaG4vpl7
lsMWL/QxME3yR439jipPnQbD3Q4LUFVUUSP6S2S7VF8GsqRjpnsSLLkY/eTvoypgHeyfg7gbggmD
YbvNNnqKFIOTdWsEVgYv4gW3ZrK0tC/JbCTIWEX8i5h0L8sqZuC1UxZ5e2gJC6KD49v2DMs+YV9Q
pYKSDuMJCYcIXItk2WN8Hw5jtJHuCRUd4FH0hoDbYkD4a4vw0klOuQsdn49DMLLhi0q7UEyYjAVY
PXxL7TO6dJm8dPPYgt6ZkBBzSW0QYIxb0Xf/sndqSy+oLwz647SbCV+C7Fu5nbVQUXCu1Lik94AB
UBiWKbOGIke7KjGZZfjaMuiIeIRpWA4N1s9+/tOMya5vexwv/j7kGqGQmadNs38xja67vCIpDgSi
5yC9dLW2aSZiu0Eh1Bg5IQ8Hx3sZbgs2A4oYjC7rSKNOU1ihoQQ1cwjIa9fe4uyakMRbqpBANYqb
EG9l3Trcw24F8/fia0bJ+0/wITvYMMAwTTvJsPbuY/RoK8v+swPoiyxeSVrd2B6Fqmg0zo3TYPzq
MpDifYenXa54qNpa8HKfpSFAO2I9nFNIkelXpfroFnc9NQiH7fHS0DReGnymEXlEXgViP1BVNyGW
/kC3eLy9mFzGJytWvL0jsjZw8rvxYIJl+Wfa2H0ts2+qYkWTfXWSGrLwez6QML2EIUp/c6j5N5dh
jGPbXbo3PiiIGRt9a10fL0iQSFV/1kvVByW6JZjOm2Ee7Rs6VAP2GhqGMwy3+brnztQpRZunSuoL
j9kosojgf8pqjxCVUiOQ/sl0Arwm1s3KHHArY+9jzHbyJslOkovFwIUyFxj8eIZXMHFnuOTsrwoB
yb9JW7sGSE1o4tzRCmRE7peqNgds0uP+7V3DonuQp834tw91YP9y4fDjDWvSoJaMiPY79Ep/BjH2
wwJGqIVliP337n6i8I899BvUfrnhaUoeiWezKdKqtS1GKqpBlsOZvOMyCCPcC1B/A2HaBrSeIJNU
18WOWQZHgW2b9hH5GN38XlOEuFxaXY9fmxRt+xTpcNIHG89LXw5aqyVHH9qwX3y6dAG+qLlTMHq2
6G7Yw5X5e1+N6350vd7JRfG9+z3V7VI/uXV2LLN2Xccznh20J+2+FU2xLYiyKgO/DusxnLrgHxsb
+te4FP9eH2BIPGK3M8ndnJhAYftecRb53tr4Njn4NM42XgZ6GZnf/Dmau9kdaFQRfcMTE8TPoBws
sCt4xaPcxkhDLXk4tbboVopdnuFV/xg4/tW/lELu+6uBqMlngI8RtZ0yLpCJmFi7H5xSnELoRFFw
FndNP1+jRae+CIIlaUu+bqO5i7n1bc54RNKzCntOEYs3pOFxDByWAQHwBpsHMai8bbyZ/3CDWoUi
Goc5wh1kG3UHjnthF7ONC95hj/uqsER1cVklvhHlgk4zewQwZ3HUV3GHpx4t8GivQ3JyVKZyFlsJ
y8eEJQGhDiQDo0CRo68Aw14xGUTNXd1hpcjlvDpfUItq4RIiRHLvJtW2R1HDjpINrW/AVEKGaDKj
KZdXTM3jcsJaGJmjY0OzFwonPjaxZKvba6sj3xWk3UIPtExX/ygjZC25nEJdtEOn/lOxrN9g1h1Q
5boP4b+kgUIt652VSzE1CZuKxq7sCR6G6e/PP8Tcu9KkLuOmIV3Bo6F+T1A4H2Se8/i/JaLdfN7C
ho/FvE8OZ2+jUOiTo6aE/YOrf41LBw5uxhpfAVULWYPpCLhgra8bYgr6Q7JYKY/GxGN7QcYSx5dC
qs2Gua2Q3n0YEtFwBE7jNWpKZxDU87w1XDTnuUZ6Eo5cXs9PVoyIuwUpFPAbos3hKqp3sxGIHjbK
YKBYeuXCCxbhOCnmBJ8XmcJtiBE87WfsTy2Sl/AAekx1P1fa2+hk05YWGz/PSIts2o+5g9PxkSGK
cDtEiKnpXqBRDZIaUBmyD9AystjnRA6QIcUxsot+KRnL+aRqWKFKJ5SS53lCguWfIK7T4CJ4x2B8
CvpOvqeNQg8UzmcOyHHWYZPteCGHktSSoshxtUP9gAvMbQdJSDroDC3riwbssoPwv6sgW13zffyB
FDohxfStB8YRa41I+w3GlsEPV4Qoor4VJ+He9DnH9TVnuNRH1Dhi2sTFLQe5PmHdDPF/VBLkzKEH
mPiAiW6oDzMgpiWzyzbsxcShjz83mBaDS4T88+kyAFmNLn3YBie3B+ZOoaFenwf10xtjQ+axfk5w
cpYMTcf1aRpjBtJhiCuNTgnTJdBDD/HLuvsRc7oaOg6AJV4Ad3SuqjIpw24peBDFgFpXNc9/ltii
3Q2/zbZ66lGXBonDEMUvAyz5A64QoJwldBYo7gJxuuBUhHdMFsgfa81lTcfqvcV12tw6H+4RltN2
QgcsXmVxH4t2gvh7D0abjSJ1BavD9Tqlcu2zBRXFp8mI4A8QcfoIcDt5D9GD9RMYvE7l1k1uwY80
+aefIXfI9kZDqNRyoNKJRldGM+3rkFVjAvC4jbqTNnHzLGLOEPBC9+9Ep/U7rhV3lWsz/aoIyg6y
sdXTcfR+wjwpDaKQ7Y4YQ9kH9QENzUnJkYN1o+tQoSupZXh7I5z5KB1ZyHUOVlQLAH/smnJGNd+X
nFZgJB3KXO8QPxxMeWtJDPiw2mjZV9Qa3LGCljBA27c+CLXFUjTHb8oAu6gcRJ+lnCUpk8XMlw7f
K8iHdKZ4eCoBxh5dMFGJINnkMMXbit26dj+eJ2MfdhZOr1XX+0MMjEJfuqpeT2iSskCWIhK+i9p6
fTBTr8A8NCYNsRRswIXDNLQ7Jp50P3GPVexpjPrpEgcV9uKByl9kqPqSk1Y+Vnoh5w3dZxek2ehb
3a0xUv95CkujWROHM0+H91ELBqF2Af1cx9UeVwfL9c+R/SrlFhce5Pc19oO8C/H34qwZm5dk2thT
K6Lqg87DPz2mTe7WaLOZmHp6mnZH0YlExxX47ypwSJDkThCGSwoc2mvnI3DEDUU4suaTu/MyTL5Q
6Y0Dpxvjg6gj86UWbT7spOvLEjXLH5WkQOK3NFzgZMUGlG2p3m4JlpRPBOmGODO3dVaH3fTwISNS
tGZ5mKBZqEBrDpy9nk4WrecuDn027agtO9s2VWmp52pbz0NFt/WAdf5b+vZVttFcwmfH7gPuVZoH
8GKVI4T1mASxrx2ScVho6WGBTDK8byHw4X19SX3dvW+MqUIsiKCqU9e8CBLofyM4mO/UL+EfrTyG
103RDldSPBd0MqgcnZWbz81Kn9GiCpK3Zd8hLuobxGPgnNto/826ds7pLAxyESJbKMZQamx7kQcr
qV5Z0iIQtOt2X847yh+aBnFUYI1c5gmQpURxFF4rJgAsTEAzgGAeNixqpdDVx0jREIt+ivSwUd8C
PGrVAffv8g4zEuYXaPrva1+dki2mJd26MYuJRwVjb2HOV4n7QLsBuXP4tXULXa+K7uvJonXFlnAM
EDBFhpG/PxLBr1CTsDSwFJbGWFkiljo+oOuVTijLSJNvuIW5yHaJUGycMVE5k8je2Roz8JQM4rC0
E5QjaJLIwUPiT1equ3QtJxduU3MG+xac9h5RXBsmLaTsbLwIVVq98lGgXYYGHK9ljKWcx+LbAmJC
qzj2t/eOMH8bg35/xB/2f5jGYRVoLC8JCI5MIMI6AwXpMTEspPCYJo60wXK6sNE8chrJs7HeHJne
8DaSLnrQGpI48GzpeEx0uKFa0PIeQojBP2OEjwuNn7i0q2sabO2EPOppctdU1OzdNtZeGyxZ+YZ+
wmztFizQodTbt0/9etKKqTsSkq8+kMmbc9X2S5v6KY2ohakf1NfQbi12IIPtFT/TC1Vxfd7jEdUm
cz8dxmka34Hup4973KCdiHYmKlIX415hy17weeF9OcXO0F+D7PEsUTerY5qwtET8RlNAwq2R2hmj
SA3DVFQ6MrHnRcWigHVTXxppPWZO9B1LnQRImPnBMyqDqpEh2tByGbL7Zawt2qLX7h6gpD42gQ6K
QGyfNaaCGyVL8+g7xwr4DOypmcOt7DVWGx0QkSOx/Kva2X1jJuwwQcfybti6XLnV/oRy18corPpi
XmRnT9WeACnWFYBFYOo7mA0KzY3JyIqvsYiiJv5eJ9LchOrCy1LxNQTs/AP6r2F1CCEtLloQcvjR
2ornzs7yz8wbn3G2dG/rHOJcAsN0ZslS/W1kYK4IcxgvU/PDwMHxEb0l+8bAEzms8nky1shkrtbA
3zbn2mu8KehGsHY+U82i9zhORotdEpb9PGGDLLY2/BXI4aWPMTTnKdAigNzt5M4AesG7JBuOl2zU
iJvNaoYwrywYJ4tIDIX4593W858UXOk1dLIrpm3gFkyfoTDqROF5TlmVzbjOD41T55Ta5YVwKt6C
vTZfrQTXNmE8LVJEJh1X3xMY+9r5Nli8jHAp6msfkeTcW9ngIVlAcHSAZF4iwRR+QrJNhcJ/GhqP
eSorxUHvpYMp67B+QS6TOKxki3YQgWly0Y0QACOIZGWK+NePIQqQexYvYL2AVCKiIiH3eNHnLAGU
/+0jQl8mzfgpIjgI53UVF1dbBNZhkb96RpIbYD9zG3YDkgndGCiCqXPEtvlPoHNNSa2Tj5Sp174P
1GWTUweu3Kwf86Se4JMHyzXO02MLrc1x0MSdMZGh1LQOPD9IH70OOBcyyabqNKMFobTChf81qg9e
9w5FzRUdu3ceSXXUKggwGYPVgAANrS+Usn+Up38XRDeDuZimpPjJVgCrI8CtC9kfrKbmpoJ4PcQr
2odE3LN7ixMet9NQ05OURhUQzMDupAQfjylE43card9Xjzy3MyQi9YcAyPXkWo6c5sl2Hxtb3FG7
eH9JVz5efLCQUup2fBCjIcU+UBiVO1F0pvVlgoqYYyDke41OwQxCj7ZICV7WsN0ADDeYq0MmkwdI
DLdD1az1TVXiK+FMPyXDD8gkwmm9kjrh1852IP6A2zxF7bgenHTA+FvK+nzAyF029YhvlqsYWa0R
zkFgdEDUYLoyJaINzB94osJ7IgQ5WN6qQooNkmVMxBf4WXm2RehgCsDOYZuT6V2DyPa3sUGtk+pJ
yXaN4yQU/V0YIO0Afwmrv3WaeljF2aeTo74fVvXU0z16kKGf8hlY0x3ogric+7U5RXEVv2nqxEfs
TXW/ozkq69tpOMNF6W8cprcLlJdBSakuITFJHiVmwZKQwR0DjdsxC2dYgakGrTLY6r8+EQAP3Tb8
GWYALVskgbnobgaUiPJlH+mgXGfQf7pZ7AF7cXWHjTM5GSCMB7wXuPsBRJ2nZt3/bpNFeOLs4+va
g8aWGvc5rSOIAibLz7HaNRiT9uCmXR3mfmaHCKKt9xYNigcj07eId+IE29F2DyW9KDz69tChAt0N
VApgbZCKmR4cFIeYG3d3AxA53HdMmhNJ6+4KnKLJjFUj1uhR4X1AmtoANXNuhAPjwH1d9Okk/5tQ
ZYxNblBFWGEAQiBBkK87MIUGt8sdD8SrQrY3BDhmviMgEl5qhz65DFCgvQsbIe+20X8mc0MQ6FL9
S/agHGamngMWeERugesgIY3ReBn0B6g/gNJ7zGFNY9A2Um2nmbvPaUT5DVxEYQ7Oaj16P/J7uCwI
cLDOoeJniEg5e/6Nl0Yii3gb74Sh9oT9a8Uo0akj0OXohYCOOsMJD/pAJe9dvE/nCt51rA5tDQgW
nuOd7vM5UD/Exg7aZNtWDUwjRusWVv1f6HRCjTdG07PAGptbYAdfwI5AF6ML4T3p0u5t//GmNxRx
LFVnyBUrR3qOMRM/ra4OzjMOpsMyGahpCBbNm1uEfFKwu76jvLJ9VKiSwfkOxVVVT/oMOlzd2nl6
CISD32nyvycMAiUQzjrv55iclkrcG76LA6Qy37ZN1oLWqnkjmDoeOsSbHVDUthy3RLnLBorghNqR
9zrAq18Z60LEwHR9AdJ7LNKU4R5qFvUXwqv52MTgqEi6LKedrLgmYGisKwy4EAz4P3ZQnCH6QCaX
NhU6W72Uf/0IDiwYGl2uEYLIeLioQwA6E5OIlDjdsRnA71efKYMCSgGIkVhiG/2wcgZouuYuh3rL
AKdjSd4GerzTVTzfzVJV531z25G6FNnxuoHHDg7hOxjt0LQZNSoLeLjlribBEZsIffRpu5RrzPmY
JQAR3lcJOjpRmhRbo397FCp9J3RDKI5Ad9OVTmsKbMQ8QdWSZFxVbZFU8V+2IUqJh4k/mrrdCrng
mFOpwlCqF3PwdJsPUSX+G1MokmYp1pxg1wKUNdoH+/NJt1b/TtuBHlIEQD2nfSVuxvM558sCwq31
8UXs9L8YqxKwUQOAoerPFP7n3JD2HvmRmDCDcSlYvwIYRYIrpjP93qcYZ62ff83AHIttBYoF8b4v
Kt32n8gQHB7Ssa4yn7rtTXYIvw8Yay8dWnfPKu3+htyhNFrzV4lsgjJhG4MGJZ0KNgLJQa8tLcMR
SjyN2Ju7rbIngvTtJ43+mgKZzBJXFl61ldY7JBw4TJxDwAxvBMPHwZoBdrXL+eiak+jCALdL2N0x
sgFmCXCPUxogtiyWf01AXI7u0vo5oDg/EVgFbV21Jfbg4SMrzDCDI+2XuvCQJp176BhyQK0806of
LuYnccqMG/R84FwyIM36rFeFIlGJ9ggzjzDaaOS7NLR5Rh4bgW5Ez9ctjujdsrn6A73M+KNuAtw2
I0xcR3V1WDtevVmUbGZV1SAJM16WJ4tr/FKT/mMS4HaXxcN30Sq8WZ6qYpxiDgImVVdFwi++xb8Z
B9uz1XGQBSGUqRAclEJUkKxB/oy7gozIZdKBu9CI8Qe455Obi7vw5qD4RiEtfTKSu3MElWHRCjGg
gDXS14UCqIjsJjOYSm3mjQPOUUOLHnUoldsixTMBGg0CCarPwHahFAoQMcgCrKjoVnQljaAq0H11
5Kv+qCR0CNC60ayG9CSroZDIHOwROYH/HYNkX99Ma8WdxCX4IHkXn5qtWt/pgJgisB3B8NA3IZQK
c+84DqceQOYYW/+a0BYbWu3CEigIne8gvBOPEI9BhBGEMwIDqxXVayy9gMDbH5Gk0UA5SQ/QMsw3
XVf/nAzqX5DixEVicRm6MJDXRo4DiEbkzNXLNj+3iH3MzYhk7aUh2wHYZnUH0jLIohi8WhuQr9oA
8HPrgK1+q9FiPIR66yGXQroqhBhfFh/2GTTadG5s3eZxszy1M74wSfvXbl2io2yhksdRoH5y9T7B
X8icc3JNe2xToP9htY/gqto+2h/phuVuOTZTo3L81hRo3ziC6FN+/TCuuYCcDFc9/0jX6SsC13qf
oqQPA+h45Ulwb2ekM8Xjhu6u8XVn/skji6wIV0hcWDofErL8Ngl9nahDJteGMWP35HHcPYxLSoPI
Ftre45FiYAYYy+OB/9Xz1B7nlAR5xACEd4CMMw1Z5BFtWrd+a38nK1Yj78YpSyI+/KWL3u8w+655
Dx3GPUunHssvRL3vKUyuv/SmFgqlq8B61sHY73Cn/Q7MYo7p5KZTrFpRglGJT9ss0rwjEGFAsAlJ
ee473/5BEycyk32zEjTTYW8mCyBSP9c2uKcL2NIZG88/0OrjbeoxFWjKeJdVZB0L8X+5GIO6qlnc
fNwwwoByingB2VgI/COugamOyfIhaAo+eLFYD3btnilUhJ/It1Ofcz3/XPWOX+caqBsEgBW57EPP
MNzs0Ga6wER/BZpH/g31MJZ8gCoYFxh3b0EPAwYOGbLanBgb0gJn/XCoRBWB1neIWWBEb5+oKU1O
KcfcQrZkP0eNg06He7M9LSOfQNSv02GNuu5Y+ZrmmCvVHaDO8Ca3tT3t69xjxO4MVM2oItGHgFX8
HxQO7XnpQHRJPs6vTrT2JEkCGYrG0Tp3gj0NGOUvm4HDczXDWkS+d7/4SndAlPi7ijTGq0qg6n+b
4735A3YRUSCyFxRAJkLif4Oy0a+G6fGNNrEomY1kYQeyXpEbPS7ZsHY+G+vR/HHCj3PGF7oHB7a3
kIwJ33hfGqhUETzWtVOf1bpKTvB2mG+0bgC1xdfZYYnGMoZJorlhNSNXUrX6DpikgmBNLiFk3V6E
n7tA1DDkqnJFiFPXPlQclCJunREyCwyc9026hMceOb7P9WRoUqCFNgGiJIFzYNsNs7TR6g1qpEmD
m08WLOM74u7udj9QkQPiGQTkGp1eTyDShs+tpuptENTeWigNsNx5SGORKgk0NQcNCT02n/pkLft4
F6BC4mS6Rv2CrQXkXVBndFoasDoNFapspKqXfOqnaH+jK2beTGxBjQ5mgDZlt/cYChu8akuOBlkG
UDeW0SEIV2exnHTDN5StyfQT2xxiDRgT2+R0RSd9GdULH4pOL23pMQcC+lELNgUMxfY0RXZ4rEyc
lGAa2f3Qg8M6Vz4RST5CmMBvlgKYxmiKkL/DwDUV2WxEdxG6xgO8MbACJdcOYBhrQyExMK/grfHC
kv8kAMD+uasaoKazxpeSG+A+rpjUGA8FbIsuPawslfbwM+k9mmCIRDnNbH6E0F2cF1MnQ6FRVdfn
UL4QUciAgCIOXasYxsml/YxQjBJnIwZwXe4q3VaIW/wOC4HkRpyTtuUJsqBhXMUvRI3VVOF4mwX7
hrR06Z5awGN7BhlPGF33dOBhDolZ5Eq0slV97hIJfGsZFmnB8s095G+Afv19a7thPkFir7YMgBp+
TxXO8a3gfGDV6zKEpnrZdLoP/zWyd6yHSGFV8sA1WMN3cKybPSaoCcceiqCLSR6178K0qJxu32St
pscBsT6/Wt0kKiNA7e9n0uKnxLmKUSlOm6Qv+mAArM2mbX4DT8TaAqjn7M8ObSIjuoiX5t3IIKzy
CR0v7jKtzbwXtN8SUNtiNfIbNG8UPSVBQscHVtFKHVfowBBBb4gCf8A5JJt02H6IkjVMcZlW24+c
e8fUnrNw9K/RttOvFe3Ex4ZMURGEU4j02eW56xt8kprKUyV0X/yPszNLrhvL1vNUKuodddFtNI5b
9YDm9OewJ0W+ICiKQt8DG82Tp+F5eAaeiUfi7+imXVmylem4ERmMFCVS4jnAxlrr//5/EbMzPNrg
ocGgtXc03PPRIuIl7My5p+Do77K8jgDTnXjGGCCqzTxmqlfBugY6wxH/up3TZ35cX9ZZo6DI2bMM
A+oiwYlGWzwqNmbO6MYhivb8KhZ5xwMx36W6NB57U8wHU8bOTc8yBcx7LUTTGrXbuBEcuaMxPK2M
2BCk57dRBQCLc8DkKpmSwEF+BcucFS9x9GybE9x0rRHJfMvr+gEdinLTlPndrClNAI8gN46drMFc
1Mp5MhtIDYEZe5LYKZUZ7IRqot6oWRZ1LMgzqV3tTl8uA/3FTewO0xS6ra29IlWqnLA1MpYeNe2X
IVvkvoEGIRhSadsTnKTS+RVkte5ToNdBNvZOqDh0BDhhOOy8oo3iNxDP7pTmdH0QRdp0cc2lBbyf
x+4zVRmZa5CVmj+6TqphdikwFBRpNwPxaDOPCbefNkYv9BsXNYM5JRcU+qx8iEU/hLJmZw2+GRP2
v8ge9bGN9521lPtuacS3vNYpCvWquamWpDlFsFgPllCto55InhqTXvQ81GhYPE2aTcISYbMhUU+X
m0XYNGxgdOtJIcSd8h8d7m229Zy2yqnXYzfL9c3sGGl5Ylnc2SOYMwoyZLw9D8M+pFd5FroVtUFn
jayoY+fe1y4HyWmaQXswqTzpj0Y70GZBXq0NSS1i1Xm2mcpv9ZQFdMuQ3keu8kb8SY4klycbsnQv
ZU39sS6rvTcJtd1wMu5tsLeAOMcoVJlc0uXVvHn1jd1lJ0NWapipAIRZNQGwqelwpJPAFqHZgo7V
eK/TFKy/1ottLfvGy8z+1jXrMVibLAssORJ4MzrntaJibt24YKO5bfntYC2BMvQ2Jp7m4oz6GXAo
bAqj2q1DvuuSKchswL+6640LOSW3VQVMzSKv5yJhR29f1NoL69beF7R+z5SN4ysygZCyxSM65xQq
BGqGQ5y/AxadrX7dirGy90JpToOwnhzAVlKX5g6pJzlzvS/MoCu8RF2se0ukdTuDGVM0jnHgGFko
puJxVPKvXaJSnSGIsK2MeWmy10VyinqAK7xoZ/Rn24tbTd07zWLxtCVA30MjtANySUyEKzOMjHSg
1FNurxwq3Du3GL5ko233Y5Mk7CavL8Y6jH6fOLmvGXFGfVLfRTNmrzpO0EN5572ZWSvySJ+UXtaa
aWi2YH0tTzhkrdjY9P319BG5mp6pcN5LM2VuxlMlRL2TUGi9zSSaPs3IG4WnFeN3M5KHqjPPTT29
O1raBLG7vLpQggnCKdp0bOxTd2XKN9liUyUdBo62YW5hpq2/oArvEeGNcHWSMhwHzFjG1Njf3Aph
y57x/hDbaxxJu2ruWDQwPFpxxrRLzmlA/ssYJJO5QKm656xeVm52M3afR1c8N0bBUgmapnEDPXOS
qtY8KXZxdpYy9mGs3JDxuvq6WFPzNXHiiaqs0s7I10V2wjvBWYgkfbJrwWRYoVRcoiXb6BFw/4AN
YOmLl95t51t8P4jHsAv+bMXiMBtS2xmusbxNnP6PiGhxkLXM7d1UvxlxVSGDTao3mHaLLJ3qAJYN
DqI2eafAxggW90l63ymqhiMN5L+v7GT2pwqs+chIAbWwG78OMIsHEzvfIE1nE2U6gFU33mWgFzzm
nCdqV3ARBRC9SLnXbZT+2FrGnTm1/beq09ddo8d7fG5nk75lp+lJcckASuDBXrM6f1Kj5jWv42MF
IrR1oYrPpDOPAfNoGThjvbzy4mnblYI6UEpW1wd1MyiHNh/r0VMXoZ9rwlL8JOcutcsFgA/mITnh
F+eWHFqsjYMJlG0berAUrtjlyiROrWPXJ5RtqvxkHD7sRo33Sm/V31fB9WHpjnWxOZF8LFPaBvQ6
8XOpmMwjx+ZUTOP6mdp91hGDzTgPkdICcXCj5OCYWfomKzInqpG1TWVl1F/KjAPRsnNUM/Ed70J8
XOxZ/470Px/qJCp2Fd0i2CSZ3QZhiLthTnJfsCbm0iNP8lc6Yp+yzZ48AwoTr2dZ58mWEc2Ompbm
m9RXao6Eta/baOid7FziYin8Sabq93K1mbaZ5dSO93PeaYAjmes+z2UvnmyW96ZeWzfLuVZKuXNR
GtNt3jIPQj5X01vddKuvXDhxcbRrw76P7Xi2IA0FRrqInLbRmrBsXPNTjtHcWidCyLQ7FXK/9qty
ngkmStUpEG7VYiCwlK+1xXrdGQPFQr8Vi5zsJqO8TYsyeRvoqXdSyvWzX6f2lLt5NgZ07M6LTNdG
3WbJsjBkyGBipWrf6ly0vTdlI/MxiTWBelgzHyHAXOHX1aqBpSH/UaslrWBe0LUXHcruMVcYvBh9
U5zwKfR7ZjXQY3inzm2kK+c1Z/tMl6RthNmtq+aNFiVW0KhK3/Ga2/o9Rac1s9HETV8F5PSxMNV+
n1Zi2eokXUPmDI5xBuIt74zRqQKnnTA3DLVxVjpbO1GiwiWkhCRArwDHTHglsee7/WNFgRsk2nWq
x56r5raBV8z9qZFW0I9D4a+6jrgwpAj2Ynk1dfq/fm6H5zRxlI1YsqtvanLuMjpfWhwDsWTCLr+p
ivl7ZrXpXeFi3kVSjJrPTGuoJnpoeqp5sjFitT1rupkeRFLMB9F2glghE1ddVM9nQ1+VDddIHgrL
AVNeVyMYCJx5zoqFbY48/28Qoh+E1qc7SN4VLCfttV2umhL3KmN4qOwP1awYsiS0Y6soJt+RzPRa
jBieVlgPKuZ9r5Etfr+J6Utr6PEjYI/Y5/GqPxDYIsO+hYDXJjn4stAQjxITfwLlEO7kZglh5Qya
NV6HjvHClVRgnNfyk9GV0z9wXD9KQy2DpGYJ6RBDslOb15Q8VrzXkFg5NBioGrqu71kFzCDBWgY/
Ala97TQxLx6gifaNx9C86Qu2R4ixY4ip0KTPGPfpK4pbZr7OhsaMzH00INjBCejCtU5pz9CtTRL3
g71z16lYNJ/cLpGerUcos2xS3pCzQpVuIX0n63gp1yUF5rUoHoj2Cdj4k9GXuwisqRbdwGtMPu98
sh0T9RRn3Q2Cc8Y4FAIr63tKfssxHsyroFeU6XdJe+NVc06guUw0bsc+3S6yNDwV04o/qKBNkNJa
GGNA5ENkXZpaL0EmXfsy5dqT60rbr6GsbidevjfYj+/G1aJSxbR2WqreSlElG9sG9WMuxOiTjsXT
WlKjeynjMAPapGFwFCYl9nJjkYhZZysMLcbM9mrW6LVp9diULLxO5bI3C2ZzRSbP1BOl18UTEbzT
zppB0WIBnqe17q6bc77MoBE1hbubyRw+s80p9RuJ0dNsiQ6NzIbHR2N/5yBgsVM5l5+lcOTWXK1v
1MPdTWukvJwrgxbcFsNRxribu1y9ZVWLsxtqp92naZR7TlO3tLt6z6Me3MsxQG+wO1EQoeJUShFx
eYleuxQwgNsMntfP5wUF77qfPJ3IMZrX5ks+ltcdS5SQZWU+DrSAXCBWtp3c1EXAgcNdaZEPbJP7
QkKh6/NwOzKCHvnJ4yoATihDW2ODDPa/koLfQMRne9QlA3p8T0bFTqlSBnE07Km9J6JRueHRvOzS
buzocNsBijEWHAYT+FYFGDzQq2/x7t058EJHRTgFk/rCpPhNaf+YvO7LSVb3M3jVGKuCLokzwh2Y
yI6rafgWXgiP+igln0uAJ+Cj29pOonD3uqrxYqlL6aN1cKdX9Yxaj22gadSKEdxqv0l3yXcTm4gu
K8Dy/VzIMVBYCXWxZrvakDDLblIaNUYJRc//zpbEa1XCdkfJ4rOwI7/M6hxTuGVVoDvzSmbKYOxI
MHoY114L1Nm95hPU4mximPMhmpkb6/jYaOuTQ5uWZ9ipG5E3xSbt43hbRNpNXrZnBZrNNzSccc5c
82BkOLPvVfCuJXWGFx1rHEJD2YODldluNlPbk3a03GRRneH6rCgLp9FLITg52VQZcmqfp+o6/Ies
7TvAmarM7eOw2vrjkNA2FJKlvkPaIA0tV8N0XjPa7ioGypkybplSDdsOKuu2skg4ycxBepk23kAX
vyiTooZ9ESkeKFp/NnjdA9ssD7WRvEC99746Q183gnKkW4YLQ7f1oXfs5tST8djo/dtsue0mx9zL
2I0VLnPP9DM22RUf6VQfEYeGWOHE8IXczxyhvprNT6y2/CpSnuJWMjcbsBcZVnkpt0aRnCPTNMLR
EQ8iHiWdh7uzcrMI19xVN2pcx7wd7ZNp8/uNjV5RVi9dDpU5CX0JO2YFwsYw17JWIDSgUnb2kqcw
tnm5j/qkf7Kl8WXt1hyeAe2hMgfgS+l+09iPTCmnVb5pc+Eta46/HX8v7vCCI8KNm11juszD0vTB
mOfuPTOrg6WnyztGrfwY5Xp80PTMCXATkmNbd++Nlus0bqJDbV2MG/ZKyK/dXOeblRbzNSsMeazw
PGxqjIkPRYdjTnRA2bGiQskYQseNYd6QE4DE7aL8IcJ7Bn0aTyrcguao+bpl3NBblOQuMCWULLzG
m7SzIvOW2FPqnXnbqPpdrAwbTsYDWPhz1ycnLeMZBzuX+n0DdmzzqoPWDSH+9o94rnIeouX1SSU9
R8v7gOfqBWsu1KmaXXTCLmjkOFibSMUkOyvnaJVBEw+hm0icJqNyYXO5CEfZM5QddMyT8dZaM0i8
Yvxu8QQmiMOew4VaM5i57z3Ww+uB62TfcE7R2BfE0WI7JB+kyLU61IYlv03T4VSUDleAyVUVK7wQ
eFXf2lV/4ix8Eyipm2h08fAlihn01giJRXsLclqmG57jK3pnHodx7HpZ3xgX10gQArX4CbMFN0kx
rkcntx6MZpm28bLcaZB2BDrUUD0rmuOa5wUtO/bzptWqI7Vbe7XXFDUjx0g+pyOLA3odiEDTV6jt
uX110v47cSL4ZEEwHWWEcCii+LRGGEChk1Yf8yPen5attza7cHdmZc3+GJcqUiAFTFlgTNHWGrwJ
UMgzajVF2+qfknjNmOStF9qwa+kkMz+CRQ8FzmlP7Y1TMcSdl+RomNaiNH6FEcJjav1Y14bmDZF+
yyJ20JOCmWMuTFw4jOj8uExeY9T3lIl2PsOqt4qf0neFTu44GwD1yhdl+RnV6/PqWsWGZSJXwae4
MVO9BQhtQO1yONZUYCJ1oxYZV183mrnON26+WH5C2fTcGevoN4qMuLuWODBa5F67y50NGSjNEWVN
9/DhW5umw0CPyIuF0NWPS9zZR8iCCaEsSTcqXCCn0vS1naYIo9lcbA1zeJZ5cdsyTvQkQ7GrGz/d
6Xr7XjvqU5KMWBKnZPUJ5Sy4qpGyF/Wam9E/OYPdhbYpsfpcQf1Gp68uS4qkcn12JgIg6PDYAhEp
KPRC7bYrpBUrNTNGzKYsqdG6ZjW3RdnDAOMPdI1AWagWvDlfuUkUrUhvElvlTUwMq/jAddm/Mcmq
OiR3EROcuthHPEOcgPgjtY+UM10GnWF25VYZW0ULFuZT9VZvVbCfWCokzjidO6BdiSqL9lOcjETJ
5qmdwOjMLe+jYnTuVoixdi/mFIv5qGmdfJ4iLt/H3JLgJnoRDZZXW0Y0btDJ0x7FwV251ZifW8yb
VaAv6I/0zzK/f5FK9PMuvGgUmqHbNNeW0oKJu666fHXwUX3/41iiX8R2/bwHb1HWeZ5VgVdaW0v4
qFmemNuxlSiplz9JPtKuQU3/j9wj56dQvrjQJb5dKLdUNVVtR1GdaVx1DLn8BYCP2J467djBV1np
O8V+89EN7WIx04v08rxqY9lsiWuZ7/74J/5FnJRz/fzvIvBY7cAtzexpG9U19Zfb8mAT00dpydfV
WP4kZ+8X+WE/L9BTKClyBxl+21ZmSfkYRc86w5rUK2ITb26T5dzjWgt7/sc/1K+ukuvnf/dDxUlr
56Co6xabG8MLpViD0ez0h//cd78GWv3uu2uqMSHPduu2GlsroOUxd6pap8Eff/dfXYI/5XtRDaix
nlm8VhKBDOZUxU/EsNO2oz/LZ//Vy/NTtFfRubXqAJZsa80t2V2GD0WnJsySP8ml/tU19XOyV6VV
GOLwKibtXaKPu9xsgoVybFL+bKPnLy6on3f9IaIU5HOVK/ltxkcboQlqF+XZ0Ddt2tX/uYvo541/
4MsjHARLobvcYgaxCCXUUQV2f/w2/+on+OkUmMnmEI2arRRnV6lb9PV2IahiCzGxBKLTIqJF2uZP
cgJ/9Zf9dJPn8JKpGHhDeinYYKjidRlJRjgscZxunKasGF3J+D/S7/7tY/4v8Wd9+x9HWf+Pf+fX
H8zcujROhp9++Y9z+tHVff19+Pfrl/2fP/avX/SPx7rkv5//yL98Bd/4t784eB/e/+UXIerzsNyN
n91y/8kEePjx3fknXv/k/+9v/uXzx3d5XJrPv/+VrLBquH43zr7qr7/91v7b3/+qXdOY/+333/+3
37y8l3yd/z/++/D5l2//87/+t73kjP78v770870f/v5XRf+b6ZpEUbJnVbPpPK7n4fT547ecvwnX
ZROzyYJC09aue+OquhsS/m71b7ZhWQYTDcQvzbT4or4er79l/s0QtgrF6+g2O68s9ob+73/jv7xN
/3zb/lKN5W2dQgDy1eLHAp5/PpqEbfHNLNsAt7Vdw9Ktnw4Iu5jEAF+OpRXFkzVzw6mjRD/gugr6
ZMnu2kpB+iR9zMjaNrST1L3LDMUHahp2rN1e/Jn8AqYN7bNlqHthM0blZ6sIthsA9efh3lmw/lpY
4k1rTkMXy2UYUbLdx3pPouSw3DSJ6aVlmp7cUtJgRlromnThKhtxNpk6vVhmOwRQs8uRpQlnBnrT
nogKby2FPJullOeYiiSA6Kv9bM7w08Z2xBfWBRFwfQIyt2pEBvktYWavsHoYWkeRvVv5i94WFyvF
eFCRjeW1mriR6dAc5iLrnlsVpmHZsH0abDoGEEji26kwrf2gmxjbp8wi+G8RaYB4zCLDLj8VdvLb
h3ows9OPz/UdIoZKGlSkkO+NFLoxc2luVIz1oVZr83muEoxjZbljJ/LWJXHiQV1xxPQO4ybDbA+F
XaonnZMoWrUGS6CwzqbKKkNvSkrtOGBq6XBfbSJwCiy4xGGzq+8aVZbsF7N1MN05IxN80Z2qqew8
U12LPZbjJ5avtxcqW+dUrDNYUprekqlsXEz4rh+/MogJu83TekXOMod9JobjgJH9lNnjdklz9cXB
DYnP1z1WTvuhTXH7hCbrkQlE4n6RqLRwsXqnt8bGMQgfMrF6nVKMd+hksiSD5h773W02W8ouMesm
sMsMyev6XfDxB/yRk+7kHFxRJR+qbEIbScsvumxin8YJPuP6IRGFFX6ZWAfiY3mQl/z6we0ic9s1
VuwpYIGTp90MkBEnQtNIkgNobIVb0t2zq+TMY/GLM+nP9sjAGzdTd+5GtWNmXzoQUXFify8M2mRl
7O7ZXI+809YyOjKcio4LUE0H5osUnawSwCcrT3Gcl6eoILOk6QojGEkJyAPdWA6c79FWZmZ0KLFj
H1LVtirvd7+uVrlVSrpjgiWOPz6ILFKOUGKnSIu73Y9PjUXZ7dXE2eDGkPAzjpKcBqknJ2g5dwN2
8DkS2rdbYvPDVoxWC+K0SFB6ZXKJn1fbklsxrW9XiuWQrp0MprZRvLzvYY0Wt5HERgx0CJjUjq6M
f/9hbDDhjHN688/Px4Xh0Mdmb0A46lbFZ3T+8QHJuD/rua0Am66Ygpxl2PZu9ZGbRoXO2qEW60WH
jNcQPTUOk3qoFjyfYonTcGheXS07ryOxIGXSY9lAEyWpa3oaJsMMaWJ5zchmWT34BnEmky5kvmD4
ZTuNm6UY5k3XCifo5eSeicw4dXlphEpdx0HaIBVgmJXuGUwiCoo1IqnCnO6lcV25S04TE8c0Pv34
P6e3RGCR/ONFy6qe3MoF0i1B7lScCkEB2cZNzA9jVeJBweFw+fGhxg+OFIzUE2Ni9PRGL85ThiZe
G022tfUG6UrP0BAIzjHCZYwYiqk5M7iq1a+BD+IWKlPsDUK2Ada2ltG0l9JlzRtl83ERzjZP1iVo
NGZ7bCmMvR2ohHuzEOXvjFscuJfGQQhnMjMeSwIjG1Ewk2nluGG4+sWJs52rNDnTf8uC1cHbwz+t
9bLEgo/uFEjpQdSbiq2fQV2/GAI7CQTMUydnZeP0DMnbqA3Zj4gpXQP2cduHcVxPlakpYaviYjG7
eKsXxbMgvNUne2j0ejf6INTnM47PsMmjx16DfhexLKYkP4qLA2aGVLCS4LbIr6YsdIb6q3K17zUL
U9q+ftacmynOvtD5Z1bSI3Tkk1/pzjsxsOeCZI5Kg3gGcfEE0QI4R3S/KXXU90HjJOmO0pEkyXBw
Nj232jUzZiiaXV3DKwpBnA7D/nQyzrae3Q9utW+K6KFLSOhsTf3EMPuYjt2RfAr8k+IqaTrufb9V
MQAFUZO/iGS8Qzgni2+LttBL/E3jWOz1XDxH7hwUgpR6G1csDww3mOzyZlzM2zhjUZEh0PFSZtPC
jJnABYwXdhBvD1ZvdrAYRu6jG9zaEeYskRtH7Ers66RlXwwCtLo+bISZb7qxnbykrM6QOPLARu/A
6utjpJL0nlv5kzt2Eclw2VfgN5uhy55EZdoJ+ttozcMai49H0FTEWHfy7WK1Qoy3GgsptXGqtq7M
z4rANt2JmbpUXNjtChTDIezxLMJ2E303F2iXxWAZdlLpX5insaKWawCtBa8vrtekH9rt2PehWaoE
jSwQxIktx/NoifEcl9NJaO500Igr2vd6/AX/6Qk4qQmyfP6KkeVdAlMwFZqpEWaHkL96jz0WVLMN
uw75DEHhIGqb1MNCc4IaGKQg7MXLdazLLYGAfjkBt6Xz66z6rQTcYnp2fQSZqb/gVT+orCQH9Mdh
WLg5lE+D9lglMgRde3Ec8dIpJ7Uq1wP+CPYURg27B1DeM3IQNPU1i9wxpFQIibwy/K4s7k3eCMwT
YxqMeJaq/MGxJ0glxSDWsV0DZ7ENL19tb0DSOU+xVpyLyY33BsFfrF/uuXycmCW7It2m49L6uttQ
h2W7xjGeO0bI2Bf1exM340F1iOfo9PL6Aw4725nnY+GkaTDXLoB3fy5HpT269neM19UhJfNmY3bq
W53L+jF3hncOGs5Wk4kXR/x3K9IvqmQgSTYDKuVibXRzIE5UTVlBTyzDrd33m44lTCit+bCz6lQ7
uz2X5zLpcWiRkkzWBwrQsMKUxdN6rhMDRGYZx23ZpNRPxF+Q3Wlh9+FtmaYUu8+A1jRDkj4Vg34N
w/ETF1RmNqwl1PQBcm6aMpKyyAVgVzTOSYJiUpXkR/U6DhHq2JOrCCJI6lfurTL/NkhRh6CU/tAY
B5pawtUQt7wax7QcrC7Q1wr2a1jLm+L6AQnowXCc9PDjU6lZlzfkoZQ3bkdwgb6WOCYNG1TfWYgd
FVZ8XIkpPsI/3AD3YWWx6MeH2rqb1ZJqs75djOxrtA6nGqXajzsMMBVJYxuNqA5IRQ7cGLQ4fy6n
yjmyDlmiqabmFvIR89WL1RhwYHnlD4b73Jk1LnFSNim2nlMVSDe+m3GgB8W0BhWuHXJP64eutY6E
1KIzEuiTEXm3F+nIdRh9aLYmTn2iyUe2bG9Ncri+mDSzu8ZgYbTGMfcFhwBkLcPsY52JW9lej4uW
LzS/Y2uBxUurjWJ2yc5mhLpze6sLwevGF8zJxN0i82GqJnes0ubtHIeONOYbrenIxJ24d1y1O0iW
y50mIw8ZoA6HVEGwt9vqtrVLglObXHiqMhEuLTL9vhOUiANg/DSpn+T91Nh6MlwmGtukIZmNy5wo
gU0hFwpWeQbayNrZab04ZHXslCJrT5PetyeJi2ZLmgIRGVP3ZUwHZ+8MRRm6QhKss2oUZIRCIN4q
1sHgniCTZxtFD0OMNooG5rSJss/75isR+sCWAMbKsVdNcjiu/2d0znvHHMPFmwZ14hiPs1ubm3EG
gCu7jm1VrcLTFd0EXicZgqxb7+DbE79iN/ymxSomyJC+66LpJVM5exXCW7YG8VC5aiQ3lpL5E49D
L0rOfcVQzCQfK5Aq2UuWlp9XV409HvOPIE6fmcEpXBq5smtShcf1qCHSGnVIDnJzIiFE8+1KuMCR
ajB1hOdjQG43OAoCK9FhjTBtssNYfcNHaoUA62FbOtMuIxnzqOqS8R+L+zzWFo/3y9Csu8i4htGR
mhvUWXOcZn260BCEEkoOqTxQMpwESp3AnZjZVZP+ruOH2JBmBhpaq0/18iaJHtkk1BhoKWmYazfI
tAQ9zZ0bGKXwCs3climnC0tPvclayDGE3PLy7JsxLozWchWWr1M+VeEQzbR8AH0WhEe2i3+9KVTc
cqC7vt5re9IPkKB0eUMTk4aYxnnQXJzlxrDU+hluwgiMHowHcvR+Zd6uj7oSJPF4jCMd2XIdb3Fy
1Ucjc+5tNTe4YsY7S8Es6zpA9Fmmuge4Jx/UZj2YHJcyJgi1UMaNWsfyFGMtH20lJ37bvvI9qT9O
teYtGBs26iQFtoN5ryvVEqyqw9kyuFeP3UFr7eFstxlOW+kEeQr4XHbYeeIEELi9b/rkGVeFTepb
+tuHuuhIP+zi0MSS5QH31AR+NB0lJmAngTR7h20jZly6ALiZQgrgkV7S8pAgm03MnjL41yqTAYtO
FFQl6UML3Mje/Yo1st1aS/FhJyNygzEL9Fz9IYWOaFo1SJOBEzYn8lnpPkfXKLdTc7EmqrUKjsfX
NLJV6mJ+cifH9WQs77PSVn1rzW9XPdpZQ+J64ITbIcXKuGaVeSjqYl8aI4nemMe8iLfMI9MAk6Qc
sqNh2W+z0hzzLCYxTOu/mCtnEkutAYyzBliltz+i0XnV5vRgteqbqW1SRd51Lf90FsRwmhCr4kcs
mWe8MoSKVL/x44FCy9uSTDrqUpkcet3x5wEGRJA1zANU3KvR1T0FQGVVmbER9lUU153tLJLPth/k
LtNRwrScXLuapAKDiwmrJIHmS0d0KQmTdqvfVppmU/mBH5fVMScVUtWz86ItOw3lMWgmxwhNRTmW
spoO5AnBE2CMIwyVh1TdQTHGmhqAPvn54sxbe6DWa6+7B+YvWklL7qCweY0KraYnzSbT2ueejaA8
IUlfMeyeN3/xm5UgQva3IfQ6PjxXHrjYf4I8c0HjXbnpbe2JxCSdoHCw9NjRGy9VmwZqX5UHnahE
/bs+xLxIVQ6izVIzHfAcd0Ppk+rc4dsaOH1Z21VZ61GTKnhSKSJulefYoQhay+pzmN2YzQKqX0cE
EDrj0Po25jnCTA2BWZ4hTd6igatLzb8EB+68nHAzyCAjPxQAW5MIk4ADqlz0zUAAD5H59oc7tC9a
yexiST4wby88VduXRZFVWGijEWTllZzM/XmF5XXHTKN3JNs2FgTuKHhI3BKs1o2i4tgnyMXD1Gy1
IVexc5ftLbvPmFWhQGB4aTfDzA5cw1bYaVKLyWvyhu0tttY+6U7Eq4/NL02BtddkW1IyuVFJwVp9
iRZ8Lv10P0zrU1s2+lGO4mVaU+i+GltSYSPYqkjDR+xojwRufyyrczMYdGnJiEXLkk9a7jpbQ3F0
Cvn81Zi0LyZ6nlfWFUE0DbfKHPMv6cc431Kg7tYp/2brBWEapvFRMQ4JpEtWaj24Z8KFYTlVgnYU
wf7dyoUqvuJCWuQRSci4f0YirwYZknt9P2ron6lw4XbX+wLojduy2Uk4lr5+r+DSesvVAnCne/Ib
+P6ssOCcAQOwXeKLHOZEkCmhvjRPXUdW/yDr5zXJHmprOi4dzR1uN89yRh6M3euMwL9tV1Jc1OQ9
qbS30kYXHoDQBiG+ULhEHB7YrXA8M9oz8Cqt9Q0sMRxwXdMIyWFPmgVLEwhm96MHK8MbPBmfqJS3
WS5eFPldtNgllX5nFuLWIj8dvwx4lhIfZYnDnzgbbhQyqPu23AykYxx4tOVeaUW3vdNBKvQ4TFTO
hNnCMZdWIx70Wl5KDpwt37jAvV97CQ/9XV7UHeZlbI3tAPKudVEgnL4Hr7D9ysCflrIvJ6jodq4h
GLglgL1qLQa2NsAQajbCULX2/4uk82pyFEmj6C8iAhKT8ArISyV1GZV5IcrivefX72H2YSc2Zrp7
apDI/My952ZeAiaRKmi0If2hqGoxN0U2JqMQIT4ycWiUqXEf2nnaaTlscnITUEG1/4c4exBBf+cQ
t6wSXo1ZXo2eo2Vuwp8lrwp3tnTDc8eBBOFUs54qA5pYCZsuDTlsYVWxy2eWfNgoVYU9hVvuEFSL
iTs130wq0phcwRVt1dEpUgaemNb/MzWO1XQC3xdkosDjNQlvXFpQi8ryF7Qy8yqk/i5sQzp41rRe
6ojYaxRmJAad6ootdkfGxy7sFSpiZm6uwKLmVgZCik5uJ77SSJU2wsTzHw/WsZDjeek/yAxkSWry
dHFVwX29qCSPjAhWcDwn6XAoJ3uvcMbOGvPkwogdOsLyPrPPQlYN7qZEN6KilfJmvJmDAbg3DG2S
uCqlp2ulKiqrA9ecs3Xqc+0bCc3ylES3TOmebX3EPPjJg/VN8CWbtC5U35DoSVK9Xk4q3JWBk9EA
2Ah36ldLXhXF+NRD1fJUsPcy0sB7VROHMGKPrVmV70Mu8kOldTu9K985gm8xd8eJcTSRI+bioFNB
E8X16JZt9yfMDmIKhJQsfnWyjvu1+hozNIBpd7W1ex4ABTC+zdDYmuby3CTdXsOQqzXdfKzEQHAP
FgJFH7Z1GPoAzpd+5E40ks9giX5RLe+jaHyra3DrYhpfV/OKH+Prn8A2o3jFzEwEjRtKA203TiFS
VP9KsKhAqNv31d6nKL1w1Qpngw3UoTUG1XeY8h6Rwp87S3lMgf77kYitdzX8LaaJ0ZsP/TjzgsS8
j4U4GHX8VxvN1wK2QBjpEZZziFXrI834BFTrA/9Xio2fcYOeom/g2Cow3sHhmUdXts6y783wxuhA
nB0oeZwluK25JYsBOqcuXvmQMQZ39Tl3Ph2tmraZ2gLHB5LrRjVWVnwkXyiMOq9avzOVMd6WqD3Z
Q0WRyptbFtDIatSWgECZGUfaT58D3U9ECoWYDjtJx3TbG0vCnBRpeB4F31alIVNNtoWh/y1T/Bij
UvfnvPhT8BQdx0g9kSKkeUNZnQLTfIpFUPgDBFy3QkwjmuFqAaVxB0ijtn6GIxACk4/r3cjXScu6
96m6hz1a5yZMn1rlFwAgYxwHZVlakAMT0JUTpusWIep2pXyWef0LaeNJa/OLglK3keRaFOjIes7I
ZIq3xWKftMWiHdEj5B3RfkD74PLyakjYscgNfwPDcUYKZ1XtnlZhwmK3G2RPDzCyFq4asNcaPIuq
n/dSD+/p1LPlfUkiOl/+2BMim7MmtGsJiYE7oNj997M2g/2nIG9pirtijzsHGIRb6E1+5p5+NmNc
M0g6iJfIUCIh32N4GF4gRHxaUYwHKBo+cvxQoTacZ5OLKsj1fZ5p787gjAQmmO/KoHya84IaCV2n
b1KTk32yD3wtoZUBwHAcq0eiIqh+WyRNU/dalelxbNSTmWgo69Z7iQWyXRuK22j1genDE4aPvdU2
BMUgcI7XiDUN91zRQNyc3oVZgjuwXoskwWUac8t0mvOwKhkQJWGbqpcvOwn/lYKWl3gXqI44jAKk
cYDoA8c4GIO5t1id5THG2xB9l1Rh1Ka6SfnRpZj2xpNWoAUo0we5FIyDgvAXQ46XdsYFXgz/atuT
fVn6k9SzzQxxPOR+XifVbx11HmhpMBsG5iQky18QERFJk1Tjqnl2lGb/ORnVMcmqF2SpuLXm7mUu
gczK8MHIw3+FAu5UsTAXi5nz3ql+ZFgcmLWLfamlG7V+6McWBXEDBqYD+t/rdI+xPWyLJnPg6yw0
j8rwmIGhhy0BloSrk9zUhcGxsPxUrOkfMQQlPZyerDH3TGRShpKoMCg1RGf+gvHHh0BgId03/5VM
O6zJp38er5Rr2JTFQ5u1xxjpZzobT1mk0EaSbV7noK5E4jKB+tbD+p3s8Hc+Rzcj02hQYFdkjWa7
SqVeZsxyPsaxjqGWz1PlQM6+seiGo+7LS3NypvSL5oaOCCtRnAZfLDdMVzHrgxNMup8PnBI68Iom
RVPbFme1bAtPr/tP6dRvJt5zokZsTzXDay+iVZe4XLpK/UzYrA2Oc2sUamHaBk9xlM928oPMgJnT
ZTsYqoYXaLQanXWle98Yc/ajhXqPvt52AUtfTJm9CSB31GnKPB901BxuU4+txzr1ARDhBkl06NVC
HPUGU3UYWifYXWczOrFSvs9UQm6ezyqd71q+VP/i3GpYGMLYHNMCdz56SKz855bYglzOF/CMpbcM
sDiSvtwKPQFuUq+GkbdAy4PjsoCnq7knhsF51UX/YhXFfm6WL+bjcpOYK2RlICIL1bGrGLbp5Rmw
01onGIVOyM/N8g1gfewVkH4rxZ6PVkg6Q4pjbUmLmG4H3F2A/mXfDoovUoGOMFPcWcvOoFyIUlMJ
iZC4miI2JyiSH/W1VYmjtyYvWj8Q5beWO8Y17ZkJ9ExfnYAOP8xweQLXxnmaJZ9xK7AKl4yyuG4T
cKUHtvO7wnD20YwngFnURx1/jzYhCOOQ7iftSyc8xOrlC7SXGB/5sdaHjRMbyQW4E46DpmBRmaT7
DOdiAlnQNY0o8lrbgguqGvsqGp6rrDog7Xp2xPSPzZu6W2BQxXcMOG9h4NxlGWow/StyMtpHPQM2
zLIYLAia/vNEPKZT2+/q2Oz5T9vheJq3tpWzKMA91Um8qABD6dnNZfVTbEeMqw7j5jAzzzIYN/Z6
zzQDkBZGrI9lp3+qpJZsu7lwUX/GdLYddBKOS7emqoV5xVpJ8reRLPMmh2TWBDx3jbtMWuVtYBHh
EpC2l0SRUmULbyFjKAk59vPRORcwIaKWez+XIWyeRntiD+kZVrQvCcQBXfq5ftUjo3isUd/75ZoE
2oK1iJeHesy3Y26+O0nyo1S4QQyDrYq6/DBUKXxSQp6AYDY7Zq1HR3R8+9NgG87qiHky/MH+zdoL
4HUgfwwWHFSm9X0yB7gwiz/LgGmP+VqN5ExAFc23swYLRs/fgKbXrqOx5EnbevVK65uUlZqaAk+o
5H8jieFTEyMjkkrVfGu1hc15tJ/qfPWEcoR3IB9weeTSBXjywBTppNvqrZqcazJTCKP4DbYImPBW
N8Vj0C58Jixf5VemWuMma9mqTNGzOhqYFhl5sjlLbjOkDnAtHU5tCCndqMxbMIXPdkslHZElEyeG
ZC8RPa9OZ8XKeSUF2Uuh/doZ+FxHprzb0Krfi5pJmDKCICSaaQm1pxQYKgJXk3uhKY+OrbwYDMq1
6KBr7Xu+PMWVQ/sqCFXIQPUh6lLg2t6sIiVVHfWiJ7L51xI31erg1YZQehax13jDA8V5ln24mWtI
WDAFEBgRo6b/h2ovkHnwlPKCytRe9mMNhhiv+UivaX2XNbsjQrk2iFR1dyD4t+zkXrPcmOCGzYx5
CTmtWbpqM3NoJOI0KXqCB2w6NMIwDlrFrlgH6pGRMsCmwHwQadbvhV18hgYv+IQL140gAm+dzmjZ
mRcAmvN0t0hjnXlVB8jNvM9zqW/CFNjtxAKZ3WxxtLVDxkzBr5cYDBvk0npCpz3sei3rtyT0uSSU
fi5onNPAxhwmAeGlpt8LML+VMsFm6mFe5um+XhQ+30ysNGKCI5o7nFgmFWpOrkMxXCB97k0z3OcJ
8CMa2DirNTe1SxpoLWEGwXvp1O1WH+2XBvDtbM8XfvkPmPRLEXDBRRkPo8UXVKntiTlpalN2hPQb
gWB/qfNG4x4mSID7nHifnpxGVo7RvRpwT663QkOJm85Tu++Bb3hLa93nbHnstI7Lt/iLw/ro6Mq1
l3yAU8J3TYSsKQoQ9xuxjsiorBJTnoduiTbFsgqDKeFlrUmiETX4Y13KJrh7jAB9un1Ulrjbiy99
qR+DbnpGsom4ngE36ijMOvb7pCWTi3He1TPmfktkfTcU5oahAU1KrT1Yg7cIW5TpZIB+FW1j2sW7
gcwIzDdnMWIdrRVQqSKoJB3nicbabuwf7DjYNNgbYr5FC/aynQ5KaxuWrEGHhCUZanTceGu+YSs/
e215zarxOqxz+yRrzpkVb3oT3czEqGsZDknSBdBtrEuhMUSh8MDSspV9cxYL3NesLz96Izya7CGY
N0J1RNm/2PnJiTBYzvEVadODHlCt4ELBTZnChK377FSZYAOTCiILWZgMGlwduSyuRO0+WlhUuwRL
NDqS9GTP60UI2CBEaL5BNnPSMXQyQ7l3pfkaD4dYFPN1ZlcWjOVzV/bnNOIOylJwWSO8qC1hEswc
u8/FlO91imCoY0KmJd27GUvADZ3zHVXRrU2UGGepbe8Ug7NrTl01MH41ZseuZoJzrqPhAQMrXAMA
r17TdscsxeIYCPsfcc4T9iYeX50YTM1YPHWQSg5IYJaj1WMdmp3sgfwWlmO6hRRyYQkIzaCt8het
M2rf1BauYSxTTC1cBnnjs82syBXfimRaxtIg3qLX8ibFRIFWZeOWpV8GUwa78aSr/pqepTJaC8vc
y1HlbR0zTvbxesOZDkiJRr2MM49ngKFB4dO5poUVa202huRP6sszJRu2HLzggVqmcOBsvvVx3frD
wN2uFs5hWYdtSj+AFR4jXJtzjpttQW8zIyRYGM0w0ki2UQj6N2W8zMTSxYz51YzaB5kIrqU0z4Wo
zipl5zqJLsAEJu9j1CNKI34nHkCj5NZ4yIPqIJ3mO8UfFdeogskOPRISBzwqwTrat69kdF3UKss2
RTweMWB0Hj0MmysJjhh5AbK4f9aa95PmJtVYUn2VEisemaJ5Im6BwLmdNQdy/Jh+F0gIgE80Cwu6
IjvlChOlZXgyuf3Z8tm7DMIqcXfrjkH76Plzikb9W4r8mFhrwoVWH9nB0QQ50aGEpm/mxtGJx3PL
Cr1RJfAUYNQwjoKzE76lSzExF8TIOgfmu1Wlh9R6rKX8ZKVSbxxkCTg+EePFpCrQrIPOG3pik+g/
ufvsbWrRE88Awo40yx+S7ZS2qM1TbzjyEincmwWoMyBWjqwmBiQITWBNZVsmccNFhOF3rGAVoZYQ
u8C6D4XkIu3AlcT2lDzo9TZjToDQpEt8nW/HRl1I42wVA2K89ojeoXAxAtb/2GB6gAEcolMOetd1
u6W13+kp0wPZwF/CKMguw9rYJ8hwArFs6qqD8DY/o9yydgNeC1tL5XYuLMWnWD2U+IA2hVwYsgSf
uq71fmUgG9SEcoRhhs5O7tSMTB/+XpNDL8Bl5qBZIU6zxkmvIxZwmyAHK9hNvHdxmPqZMkNokPoP
qbo4OxYSKAAkRL5UH8MQF7WxuqSaxW4uNP1W2QbHQBYvoZU/VEGA+Xti1YjtjQEaDDyASzira+0P
UVe2m5fxnT6OTzZqGRLgT1ic98QpqZvHKN0g4PmS+jix30SVqGhNiolReXMKXT+pRfmPlaArWdZL
dHLHVBgv3NNcs23/gBzps6jVn7nOlW2tKgeI5K8DpE+vl8shHDQMIPxIavgPgtzeguv8pIYKn8NS
X1gkkqRn2sIzZgAuTPvjjahBFbKlcRAXorakzGwiHgXzo4W8XcQp5BnqcptmBbBmBmbmkI9bEZq/
WWePuND4C6E1FLSg2pryVZvpxuAfMLWL02eL4BpP70w8bML8AbUwbqe57TBcmcvWGlitQEL9sTPl
FfNa97AwKXTb7SiVrzrQl7O+ZC+aMr/T9OobIZvnyQYWAZIcTkPYfecA63FMdq/jXD8ZQPWGJnqN
2Kj5eTy/zT4gSFAx0D2LYVw2YT0pbE+Z2uFrbtkoKBM2Rl7qmlHS3MgrwgyD8E9WI3qRlT6a3ROB
MJdILg85pWalK8d2mdpDI4NzpAvYxMuvKqDFGZ9glX6Jc31DVfJqGNT5xvK5wOFjGbGDSrtJUUCZ
TQopm4txypyngvkqy8PDEhF345QnR4DgsRJQDo22GzgEzVLUsNVXRcwbGOADlvYCe7HxxP7qL++m
t5aYOrQ/KG6CcZehs3PVCOEPGhy68Ygwa8RNSDTrq0KLBTUVBqfyq+kUHAvu0zB56eoOD3CoOWeb
mSOM0MeptHFUNfK5KtiSMmInHlk9ACK6tIxi9moTCQRXQ8MA+hOyBWWEqewiBjzXgqjJfDLGXbqU
b/jgSRq2jU81Uvn+D0i8ZrAGpLqAkuHT55oqIwaEml8FILCK2PCbskF41MhvvFX2QdiJ4bFwZ6fn
GC116j4Yp2EjdONPzWD7ZzOAo7LM4hMgvkfkzeYDKQR3nZgtts3cJGOuN2z4ucRZFW4p7D7bSE+/
Oarey0rZY4W86H13z/MR13qTQmYtQJSn7GvG/gov8ykM/uk2ZsF8CD/JW2Ou0zS+JBudw+3V5nu9
vglYgRffqvU3lVyYWHSMWaHThOTrZtjFsNz1J6l2nAlZ/5UDCLEjZ95pqe2Hkls8oIDpq2djan7Q
D0R0v8q9gPECT+ZQVj/Wso8VEqHGGIVGiNabpZJxcSb1F/g/2F+s4fm2CCqc6WicKmsUvEr5l0Ly
L6ic1cOG5oY9ch1jqAWNh7ctvI55TwDLnL7VFtZuKj2Uk/B7XbyVdyNaXtQBjvpkPYxEbrEX++ra
ezC2TExHaH3TtiNG0x2L7hQ1lMDsI6speI7IV/OXeK+WSGThX/xVCw3sjA9xZlkPogsqtSCaYZDq
VRP6pmelBFq7Nr2RQ69wGl6AvDpEkrQIMzVvnV4+DkbyqhnZ85wByBkXs/PgB8BONcBW2dVBra0j
y5ejWNTTKPrbZIOAQIC2jYNnqxo/U9X5qJKl8jS4h1311zM7L/X+FqsP7EZ8hWrQtVuvldV7IbOH
KukfY53BZMA6buaZDDaxhSnFr4vul5fBh/zmOtGbYjyUHUvQtG+35GDQ1iek4yFdhB3Qj9dyYMaB
kN1rGgct+X+TcvuNs+fc1yY0FPU7RqiPyh8Xi0ceWDUm+NiVtXeN93AgHogUYTAC4GGTj81XqOUl
M+n3UUpSkKJ2zwGWe7Uz4jJvv3WHD9nSPtGn0VCOzKbgHVDwWD9NnT4Y3DldqLxgQk/4ZSQk6sz9
BYKga5z3N2na1wH5caH0hhfZgXlMJ4cNvHGeFACHk5j/WdkQHIeJ9aaV1+pm4mpEwDB42tj+WDLJ
GXUzK2oVtSSnZLBxuSdvCTwAyLXxDK83/UidDqaK7FBisjFSuMkHjcV+Zv5VlvVESAOJj8y2YdX9
SlYKbj3ZkZ+ruc3jmA99/R6G3XUav+nmi8J5GjXrn171X0hWzvbYvOhOQZeW5cQPkdebkgeOnod0
WKfFGcu8ULJhdc2apxWCB0pHcrbIJdg1fJRTdh+VEEyP4fcTOKC5kMew0RzXAVbuJTX8F+BIAuQa
tUL4E2QlTR6oL9APfB1ZN9AvEqo74VYFHU7SVphbW4a0JAJwYqNe/F3ycd7qcXJc+ubQGemj7EqG
+MVyhlQpr0007wIjdSDxA2joFpDIg5g/7MQeD0U7QNYYows7YDKH9PGX+n3GhGitq6TqyELM9DJr
/abMESX2TzAs/0aNF7aQaL8lj5+XXvq6Ez6wGXeOPTF1vjb8C8QsPWm3vwilfTSlIzH1ycZyMHMB
KV5D6/U97SR6k1k/6rPK76Hsc0x2ZVl3C2Zs07Xl/JpG86cyuddj5RKVsGtVETH1VMbUT5IVTeRk
7yhgyh0LE7geq0qk57q1kHY9zuADogL676QW2l4VHXvwuaRXXhOtLbKsdspskv4qilOri50Zo+80
sBvMzYfDUyB2yABwrMfbKZqSG27UjwqRQRrNNZZ80V1m3iafpbTmWfaxmXit8h7wBvTDY9LyXySB
Y/l6xQYlMJxbkmPBCQdoHp1AZ853xgqxIsSSYBUF9A9YWyQXVvFGtoLnTOFOk0uwa0V9rhhXtF9h
Y5ytsVd8uxIIysC/Q8FRlY3Vfsaz893aJaxgao7KKh4aTnYFN4eFDhrr+PS+pNLrMvUPmhc1lfgx
iuFeRueGEMldhz+nZ4SgdOl2dMh2mQl4P1LOoTaFqUNxPV9kf83xQaKOmBL2Qc1uNseKrDiirunV
d83ifNqq/WLWGdHxVvYSd/W/YpIsjCv8EWlPI6b15pahMYRyY0BLb98dZdb3c1s+RRMr3VmKa6Wy
PKmnDlKzbaKxzl4tTkw2+c0ZYsCdsozWkHN8o7NIn8E86vxTssZmF5DJlYlOiEWpFNtmB/trdIn3
GKFprRvNMN83dvuddvI3nZmCEUv/7RTJl5YhUocS+lZLFKdEp/fMgcy/of+0B/sM3pkdh3GotTTc
9oH6WKtFuwPM3XmdUCwPL0ux1e3hMJWiP1d68aHWlXhJ2b+ItH6rork9RvFwr8hGg3CAMhIO80Yn
9YA6Ee2PWHr0W8Z8DbkoexaQQbA3DGj+E8J9V2/G2q2VazDq61GrEWuJ1uFhWWy3zvSbAelkXzfq
i+IYnytSeZPmWbHOLxLEw7DYc4L3Cu4OIzTP2jA/l7gc9yUzT94gKMLDrZ6ZBes2XhptuVeFsQaV
Z2dNr3aFVn4qObaxVMUXweA67Z5KB0ozQQXrjMBEQQA8Av8iTsYY0Uqo74bAeR3EqHjCrG8lOT2b
qasuapOBv1l+zY50yXZI9vUwzC7o4L0zM6gRo/1LvOkP/5s8BqDqcgtWznDYkfMlgIhZRLww5V6Y
TIrknyLI15x6ubF7wAkdYQRh/dJx1jJDgqNR3SHrssRz5LuRBB89Vnl3/T+1SK+qcoXqmCGsxakx
sk3axQlXdvCPtgn3vqrcWER8hIY/jeKa92zrMuHcBqCELtOjq8hpSqj8iqR+KZb6ZvbmGaLUUVHn
a5OB9ZgwxaNzznatNZ3qKngfxvihIRHHKzquc9SFy2wAOrYUh+RdaEc2n86gb/UhPBjK9IB286Lm
ULBMCuje2ZrxgkBC69yAyquxjOdFR4qXObUbdSQDWJFnsAQb16tYt5wrwa0be4nOiU4HqhW17r2k
EJg2k81vUPsfQNOOj5XRKx0l/Nexhfa1roQ/WP1qMQOWutQemmOWYyic+onsMKQGSPWIBRynd5V8
Qhkybu8S2mAzRvdaz8BmySVlGxVHNEvpUWtBddXGdCNHtKUdaLghhfFphDMWP0XZZKQK7EQrfztJ
EEiQs19QQn5YOjz+lDBHN25U9THRpr1Sf2QMvQ9mON5SWf30IQIJW/Is0wJZh0l4QGBRRdRZCJ81
Yf1kfet6bm3KksIUKxmhaDRqCNjCDd3XxVHHl9bRaXmoDfyigl0vSaZauAZgpXUM3I69yB7LSn+x
+oeh0k6aJZ9kR/Qi7G+CojI+Uv2cpm1MhMBAWnZIHENUAxvXa56FbUJo7AaWAtmbpOt04VKQfhBH
bAbokElGtRT8Fvk3WQjeAneCXXxds/RHnUFyc85GVexUPegOnZ0QwM4voSn0h4Ypacakpufqpfsp
gJmMl05rTkJDkSUG9XlSTmaLsI0MYhinjvpcr2Ntfo+PnWx0LXW4W8yu1hRwSHgwt0T9xDoXjWHK
NkKkh6oGLm0ZU+XZuI/bdRVhdoNPLIrmZRmxFyVhbqo5mgyk4lPGKc7kAXZghM8jHOrxltgqQXgz
qWZGlvNNiewjAzSaorAVhwj6pLsGuVIjpfuyjxA0a5JQFxUhAxJ2oql2cQ55KhrzfDsl31U7lp5D
Rsc3NQvpJrcirRyyq9HdOdlNlHSX2ElYWDhxuC0e6FKtTdP1P2WPnLudYT86IT8ihxq1iUTeBd2P
zCDTzMj47oqDmodM3JvsXEsB0StCgNuo+gN3+sY0xR0tZvRsIxNzYT4CY2lqMKdIPCK+2jJQSUVq
zcrP8DUeLdM6DgUyU13SVca5IHN8jScAU9hHF8NJuEeN/k+bK0YIkWUcqj57YYfU3ZRwRCCLB86t
onUUFcO/lJr+JiaKNq1NdraTTTtgRnz7tFE8laQRNMFyHqwpAJGuccWrcl+qsHAcoAQmXmUY0ObH
nJV3RYnoOEiFHQmYbcYAKAseXEcuJOemI/OG3vpgXqryaUv1EmQKXjLkfSgbu+FiQ7Xuap6I7N9Y
uSfYbstbR2HXB7byVo8Wh+e3AuZb4xf3bc7GsB4+9YEUHMpIzCRYyXSCbCSI62Nqo9Gzi+Ja1BNA
HyNCJ5gwdR3DrWP0UGp4f3wxGXeVC21ntPXoOVaC+C5fHqwqDy6zxRFdUWgOehMcWH8jzAjYWVgU
iHgf9ZbSROT9h9ov9K3d82gEIB8LXhQloKpz2K+g8LnF2tdA5P2+NHvpzj3OlzYi9tDsn+xQ3ACH
jwzFtKdOLK1PvhQ/hOEtE/KmxAgJLEiNbWJOz+vJ1DrY4b7Roeld+yhOgQOlbMTxhgCwdWkwSJAZ
2JESdIMeh9OPRd2R/NYXq6tJagcAnggRXJhHpmx/xo+FyRzWHfUiOKM9KLMj2RA8CoIQQABHa6xV
Mj3JUOeadQCBZPD8okdH9G/jxNw3W08Mush2bEZvaSIEM6i0QuOPQd2GT7FycxGq+yVZ9kWoXth+
/FJMEcVhO99d8TVbPbq6RX2yMtioMZq/USuprgzW1fH0x0c4b2TYPLUxE8hYfiv5TTMYC2BHONYB
32miSzl3JyDrY/bHWsJH6rqzQXByI/TmJWEcW+8Y+XmO4H4WznIOC+5oJeWGKWdb98ciBs1mib1w
cKy0VQUIVR4FHOY80N/wHoy+LbBr60xzGf7UWfpmZvljXi5gqWoonKqY3/LcudAM39R52IYat/y7
nCXu3+nG4vXuVHxHOhbvitnYLtj2gsw/xsE6e6ZcTRjVqC+NOd7CVQ3ZBukXaMMXo3l2JiRZfKov
rdG/FVa6D8KCPFLk6Lo9gakCb7htJ/OOOtxdQBd5mky+iiUkoaVsbqW5IV/0raK39OW8R827g4FS
uIuWXyUx89s4NT1pVkcSS3ZibC7Z8u1Y7WH9FymOjmZwedVK7U1KprLWbN615IAQ7RXVVcoNDKYl
gP0VOcjUCjiIqdZuiQ1i8GlaL3X0Ei3RY0vrO/TUNdEqLkc95amd9NW+PIw9Ye2giAVhksHy2yzl
RsLfnDsamOSH2gXKZ0VgT5NTuWJxV6KruSwn0olnzEpPM5ZbXaIlCNfSFEXPNDjvQiDM1fV6b5HS
y+gDJt9gbvBSrAMX7iZRmkfMkgdctSzzu1skk9hLubOlhcKYAc42MCPGiIzZWhIEBdFr27IBbxst
lIg2L/+q9Bi0md/NbRRiirNgEyzKcs5UjB2JczHIcyIuNvcM7CpLJrlcA/tCrSn9XJRe1MhXiQ6a
8eGJOAUDUW5MesJMeGxVf4nBROLFFZi2Qj+3bKRs2aLV7wFnlQE/WZdFp0E/UwFPq12CWz2TR31k
zq2k0ZO+kJxgg+ueuXSmfpy8GNgpAg7c9CnDMjU+5k1T7Nsm99s55VpPzF0RE9Q3sDa3Sx9+WvNi
HkjBDNxAK3YYmN5NRd+FaXsFyxBu60B9t9ToRa4vsCRJgpI0Mjw8Ek1hMS8Sp2QBbqbzvV+p/79j
wNJUP5UzHZ7Bh0zIM3IK1XyQ5Ie7Bidj6jg7LWl/xix7xVoi4WpytLLDa92uQU08H8nPesGbimzM
rveazjvcVfkeH+I+RhEVGHrt9U3xxOzWHQ3dTTpjdquRvSZz7TdqRfrUJn/s+UCpj9ghY+RnYM4m
PKqgYAuymGb9LTAm6Su9uifSAaGolV27WL3PiNF6xoxa3Z6S3n4tEYXj4CrQSynfk8o/WAJuMDwV
ASED+A4ZRFSZeg/YNCjRaDzWDvzQmnZY1W9mXbzGhf5MsXcKuU/ZIOd7jTHq6qGeBNsIx2IHM6Cn
YG5e41/+qrTWQrOcPnak3mNYxpxD84pvJx49NXNORFoTt2PUbxapfBz6DFV4PFS1vJHYjaFNJ1vH
mn5K9n/MS+tkBSuV/iDQS5cIBNqOu8wuMNd1eYk+09oMqt56DRgaL2srQrsjPAL12FyLwf7HFaXh
wmtxUPKRqKzLwYcXLwtpN/DRqRbhxmPnKg40qXTypXVg/Yc92hD3XkJiTC20xfCJIyuEzYgSraMA
csltQhAAtKdXfzpZKeAg5zve3juwQvzesPpLVgRwCPdsXou2UT1Zd0/rJzQjMdyL+S6nefBFsfgK
exT2uDxExHNdqfLvjJdHTgfVS2ND2TfhX4WeYSVNza5td3u7nG+wMa+1mftDlasMspvjf2dwXcwj
zSsioxKZxMpKW9UtT4VlKsg+uSYWiCF8UUmb+W3L+TdeRH2q06LdoH+4DgqNrkKILulwharyh9DS
ktO3a8rqeUKI5WumqtLRhw9TMD0J6AkadsaxMZ9IKgcWajUDgVDZZWrH+zAYFxs+ky7mz3jAJW6E
9p4j5iGqM9aTofOkjDSjEmliDfMDqYA/rwflEH/ogy7WSJ0CbaVSenVcPKT5Vhctu0GVAY4e1OmG
qvhDKbWbFZh0rPqCHX+0n/HValjyit9ALT4sYYr/MXcey5EjadZ9IrRBO3w5oTUZ1OQGRgmtlQNP
Pwc1bf9fmV1dbbObRS/asjLJQADwT9x77ipW+VcM+MDJu71nifBeF/177RAsEQSsbEqe0CEkGNcX
3RKSmNzm+O5XTSP24Qz8h1rCApPniRA8LBxXtGUmhT8Zpy2lfhpat9TK8YawkkWsOYg6OJMCbRZF
Y2qxsgOZT3PUrn2eDOtWJ7JlkY1iF4b06rlORz+qU2QHbwMYmIWdzMr1lCQtPFVslrHXcs8xfhU0
eTc+Otoqvdpk2FZo7u2gW1bMD9hC87LO+0tQsKxuVdFsusayGK4zP+xkAShEf9fLmsurcaO72KKV
IzYFkZWACpyD4/+kRAegz+SB75IYUiYXNKWEqAvrlmL8zR8YsKDDbZzpsyFUdVcqQlh9Xp4Gb0OC
Q+5b7NQWDgeHd8y8cAgGSTPBSVL74z0EAHVgIbwrevuBshr3ezZRj2gu1L5LM9mIg7L0ajny1Utb
XuyEBQ2gLW1nR6jRt+HjPTblcFu4EzZxjlFVm6esYamXpPeVxojJonkjGKe5r0xxSgDvEsJ4FoX7
AkURkZZs74pOoYwJk9fazLITG23N74+8IOZXoqNvxp71JsCaseJYLkvb3moTSW2OuAlG7jfX91jt
Dv0bfJR6rWLvGZmqvnZS7UhqMVAE7No2ih+skiazfbRO05omvV+W9AbrhrGppND0bDr2Eer+oCvE
ByG5eFR4uKqhK0/AyCtk8twkn12eFVvensg/xAnnEjULmN7ctjmc3eQmbymxmt5bQwO9NxuqPDcq
4Gf7wTonewNASnAT4DgcU/8Jj/yRPSaWFUjvSRU9GlNw15MCju+TF5LhfWLqu+3d7H7+Q8eiWpBa
8jifG93GbDx7xYRUMHZiCxtMR2ZEwHdrk5VD2t/bUcwdWPrxqsjLndcUB0+rH40s3EMMZYDr3Ket
pa9LYT4he0OeAI+S2IUF4UDGIdO6pzqomkXaqAjYOnrMljk9o49VJfIEIVwDqSFFGyPSHbc5+4+W
hONs5bEvXnRxo3ASxV9Ekm10MmMyZpqjuS5t9yGsewRQVviI8HA9IR9mqsASL0J42GuolRm08x3D
3+lKxoyZbNd1hbxlrq8QzAyVB8Niit8Y3chlhHeBzgTZfWR3cml32jM200fSwU5lZP6k6MgRaSWk
WOR7iXqEBiQH6Nml30btPBUD4VuZ/87sXmd7ZhwRR68izTt3AtkHC+buoSRnaWNJJRdQXt5U/zhF
fbkCT7XPy+yCz5io+ClGiF7IWw6Gm/lhgcKJGMaka06TFkVz8p3D2FiT/YNYUxwr/u2uYu1aTPQS
zCvm0iG49pO1M0IWAXKGRMybQVPWO9uwyURbOXnxnQYkgLBqgK08rnw1zEhzTE3WSrFu2EN1LFGC
X6VQ9aZI5JuOvHk1V4K2PQJwYkNAneyvymTqZ8v/0iA4eWg58EMrfaizYZtZcliWCI01IhtZ8RfY
uCn7l444ek10yHPjBaXWe5Y04XI+bzC+1QaKU6XTjVk1ce7mEeJvtUT6ic4I6XZV486LVQdPG08l
cIX+vgGEDV/f383/FOkNEGpNgn3qzlwXvNrQ4R1Lg2s4i7h1b6HeNBSNVeZjVyWwfNkW073VRjc8
FPlYMU7vYGHrRM23rF8CD3RD96Zl2R5Pxo7BylFXbFktDK941LGAFOOwVF66JZjiOFQpGXxRynqr
i7/acToxhoAyi781qIenotD5fFhQ2jDdqRS3UsPNFQIQwVBGvaI1ZP8ipFybgITnOYwV6e+tNo+4
veIt0Zhn5Zim+0G/J9bWQbbsMAgpasKTjceBRO5hDq+s5oXePgZby9DpUxblsDfdEFdRnK6ESeiK
y69CRh6DJC3aO6EIkeK7RMH2l96k8GwnZCKhe8GxxurZQ1RMB3KTO4D9KPMKw/vmMLtSe+7MNmSO
TOTLZNhvY8DuoBdAYUaJHmpj9GBku9LOFxyaVH6Jqg7IiZd1DOTW99dAI57HeqTBhakZVcgrLURv
rG9RIb95E3YyHc/t0iMeow4Y9nC+Rsu+PeHBfxtNasSVuNXial3EpHGUlb4t6oHxYp9upT+xUx/V
IRb2PTYZjPbSeMd9/p0W5UmL0WWacd1vWraD9DREOftufBcxRFvntTtuc4sbq41QRvZvHbvqJZoe
Bqim0a0By2DKdVy57HXvM4aw+j9w1X8iAH+B2n3+O/bgw19SBX/BEP5bPOH/QfYguL9/Tx78Lxqp
j/cofv8FV8hf+R/ioKP/wyJ3z9JN03Z1aYn/Bxy07X8IgVCbg9aSnv3Hn/wTOGgb/5C641oMnf75
B3hDZtyg5f3DkkJHK+noBktRyLb/C9ygNdNA/z9sUJgO/4ql2zqDUMMT/H6/4lTHrlbCbPoMV0fZ
r/zI21hw4OyKuUttx96mLhJewz17r0L3fdr/4Uh84U1ZV+V+HAIXSDL57KmuyOTUknIZMy7Du8IS
lpxmu7yrKjy3eSV2xFLRJrB/XXcaWh0tvmWhFB38FPfOwEjfDPC//elb+Odt+GeWovErYnX+cKZn
QOKB8wju3TThOf6ZFTuhRErqwojWniZeRTVeQlCrOqEVree+m3ZH8R8/+cWcuYkkCHfgyWIW4Frd
q5zk99//Mhbf8p+vtOVAYOYOkI6tu+Anzd+wuLga21ImSb7WqvilEM0re9trNGP3O6djNbpDUrg1
CdVcNyAODyG9OtLSs5u7P4jh41Uo/A+IJUx26FGB9nOKmsy2hjgURG6RgdBKLE949iLvywi9Z+g6
OGQR3Tj2ymGWvy5w6vDejDnKnfaqTR44rUjbDm76/Pcfdb6sf7qnQNnr3M58Vp3PyhwPbOefL3vW
O4DzvEBfGwBPj+YQ2FtbfwJh3qyzqOWISHzEh8F/+Lb/5frOP1U6PEc28y5D/w2bGY8pyWw5Q8TG
IN0mBPoVuxhLUNT+B3b0rxxXMX88nlm0TzoeexCav91VNN1mhGKa/Wjf7zSUb6B1EQP3+Nr0gGTi
yVP++u+v6F/8SMc0XZ2fRt3MJ/z1irrU+q3RFca6muLmqI0UbFkrrmBd1KKRyNVVLP4Tedf47dUw
f05HCs+xif+WXNTfuLVGSd0TDY1aW7btHFL/UJjuYz/mxwGFxAR1iL5mGxhWxnbRNVZ//4n/4h5y
Ldf1+MiexZX+7b0kAAPGg5+rNbPUDv2Xwm0B7j9PGKbH1iPhUNeAOJD//Q+1ee3qBjYGpi+/3bga
8dPm6MZshNLmJjAfHIcPi9EWHv+r4oxdTjbJXX//M3lf/8vT4nK7CpftJdfa/u12kv7Yogsge8e1
qzctCi5k9F0KkmWYcUmym7Lh0+7CE3EuSOSZlGkIG5LoP9zTf/HwCN3VPU4p6ek8P7/eYKVJihDq
Db7rSO3yeG52Uu6vIvr++087X8HfXg2CH+RZrgHcltfDrz/HQ8mtT7iN8FaUkEMx9YvwaPe7+W6m
Y6Pgx/Zj/gfwuWP/yzUmGZW3gmHyYrAsbqxff2wAxWQM7YogcJsIea8ISdHQsiNIpNYFfGE4uFF6
Q+yNMLlJGLtwR7KLt8OKjKr2Q8uIt8cmH7CS2KocV4D0H7Mak9AQWGt4Ml+wbB5hwZ0hWkx7T292
fafhMEH7gT4C84ymP7rvfWfdYg+mjFTEk5SI/kGn4anfquQB68JnbYAeibLnwphehix4U3Fygxim
E8lDULFvEBm6R6s0ly1DKYXiuElp+QSipUWaGu+iEGcbOWiOG5wu86eIGPbVRXbrUIh7yWfIuasC
b0mE6IuppYQ5RFeSFS8lNkaclZpB+DGTaWPQ76jJH3x9PLQVZmNsxVoQryunvti4AnXYKaCL59a3
uWdcAcdQZzo2btLw1HnB3jBR5hh4mGs6Ak/U59LOQOOhzBXkApkPQ8240GSFtnHhk6xTmwh0r3MO
ttIexjbGrQCXQVWh9xUOdbBBW1QfuYZEGhpHs4qMeXnhL0ZeXfvU7zG/lI8ReXWkh6VX5WbFMbK8
palrjF6SfNzaHoyxIuiiU0VI3bYgU2+wLm5WJrtMK5leBWrZUh4sGz/YF1TewDqefNSfyI2CAZSC
dYyl1Zz5Mn/mBZYHgGkpJJ5vRtFryxcwRc3ZV2qxgvAzg73BOFnHWlu1gkE9WFNnpVs2IdrncPLF
hZQPWhrXf0zoaCY2j61u1utB1+7t1hxOBTT1uA8R6cRgEjVb9w9Oqb2IoNs6rUwPiB6BKLMq8ouh
PA5YnzchPJBF5DRInWp/F8ibPgiL44SLQ+goJFkqkivn+guyuVHHO313OynJbltYqwJK5bpC4tCm
U/TMcPJFusGVTL81/WFEdliznpRd7JsYDBVT8VIO95b5SJpZe6+59E7hFxAj9k8S37xmqlcbw83B
yS0gtKD0l5aV6scwKjDFXfqu8FbEAhirqnd/4P0uRx2tNtgDdv/ojzsPV40Wyv4mMjZSx4lHsOdF
E/FTp/XEu9CwrAxAuqvMF1szMIlPjsrHXI5fDDiekno0dllioYjuEx5UCiGeVcKNc9TKPHKNLdpd
x4VqmWAcoAkBfLMcGl7deJetAymsSKctr/cbPG9lbF291g7odwERhCzZq7LJNymVzqYsQlQFjT6h
p8Ld0elhtTZkPaDxyYB4cdsx4h+ZSV4IN/HZPOrjOTKNpdXBwMQ1f+cz3ltVcYIQBi36SkcftKkA
unHP2tRrGfeoqMpd5NrdofRidzOO0RUzgXvM/eSWRBJ72+sELFuDbnHnlvnJcLD6j1N7rsH5cIPC
dAgC47UsllSZe2K3X3Q4UYwmahMDWf065iicCvua9ozSCOIzt+15gFdw6Pv+O3QqxDJNA4N0cNbK
KLsd9rEesAaZUIrnAy+pcScTBVWCQlMqQEUNYUjj0uI3XoBBgf+RBq8gAjHaYBk/T0HL5MAJZvss
Q9ZE/wy18BhlWbAuZH7XgIOmL20vuHMgVUsYh0kHPctXPyZa0HXfOHeoUMOtqbHA47WMflIyscmJ
jEXoiH6o2Lo6XL62dJaNbpL03mtvokxvvYEJuRmDaRuS7Mz7q91LF7ix/aKy9DzmyIT8F8KuZ+zG
7KcyiLLS8LWWhr7IppYA6EaOD9gE24Z8uh7KDRZ7Mj4DkyV4q1SGCdfbRkb1ATbvp0eOdIve9oic
4C18s03zGiCrsQVy3IShUOwAiKDDkkczq+p165njVnfrrSiGOe+V3yq0Y1r5EQFEwFvrzs30fBPw
zg/ytFkS+q32lTZOy7ps3/iF8j3MOrFylFstXV2QMD9iDGBoVi0cK4RBQJuwTD0ScsbQcUCRo6vv
BxJvEAGT7cP2PfKNLRGBeEHHSUNeoGm7OADb2ZGg2bdRcDRHGjQWQhAqcbFjQvOtuiBKjARd7znH
dchCxQjWnSnTXawGMtnBLqIR9J7MoN0MnvHsGwgcyEnlQUj1aSnqGqCpKcDYZUfDzx/HBuetRMyw
juq0X0IueDOsnDtgEZJRyzZ5iFdDItI1Lypi+2RkHU3TBMJbgItj6dZ+dlFzVuaXFVntJcdFb5bO
p7CQRIVtT65SdhtELSDiDBttXD4Pvb8FxX4PweCrjBVhbVp6yYf7Cj31eqphMjdjSYIuTlQPSABj
W/wSqXgmGY2xZOyiDrPeqxG6mUyKZ/iycgXOKgWeIfR9lVaEHcb2rSlY+Vv3URuqk6p0ZrAWPXJD
HNxGlLy/ex3hTD1wKMT9TdjwXwd282Y38mi0zSPOmZlOsmpsYsSg2l/7PDmbNYxrsv6+SmQio7kd
K02/g4H2KgZ4t4WIbzDcpVfH55StUHu5aO6WOackmEpvfqBB3rXJTyT6nW01R7qMjySd1tMpQ+y5
7KL4w5XVcGCLtMejuBy8vlo1ZA9sen38RqIFCK6DM8gipVlgP3/QMGbt/r40tP6l5GcFRwFs2Obc
bojf+yrw2hFvjhCXn+qKbZfIa4q0bjP10l4FPrLYpOuzQ11TXyiNMFytpA6qUGmi7RlPw6i/F2xE
2aEhfHTmJXnat7sWQM5eoI+hTMmR9frd0mxepi5v7rss/MB2tpZ+edemTGVnaHg8YqlXJTyk3D8F
2CAR6uJgTMcAVJUGJqTF3i1q7VK9/P3HJ8/uLy4AAwvp4otDuGl6c5H+p2ibrvU6O8F3AgMMaeYf
tg8E7RIjdJHFHzjtFUoBcLhxke1EX+1zxdFr00hPuk1wfeJyYtGUL0sIcou46V+DeWDdERgdaOwE
6sxjyOj9KDF2286DYjWQ2VK0fsYaVg03IjEOXC6D+mLKNw2795Oyc4E22kSjj0TtGOU1b1QHsXWl
5FwSJt4Cr40vDk5E0FxfYbbxMi3lEkfV/SDG9VSQlDCY3mGyE1a+MVFrbWZMB5qGvR/n5QFpGegM
JqoMwhYTctiFRA4e5oW1j7XAX5c3msG0oogw9DQusoJavZZT4SGRwJJRBw2kehuHR5eY3lpZmVwo
O34x9IKhCCjIY1XHpHNy3Eeo/p/zPDgn82QVLP10gMpe7L0o+JkhNWVCSaFmfKgzsTXVvwtd7znX
jG5bJ71gR1qviFuL19k01y61fsrGDIG4so+AeJ6qkrw/s2K7k3JFl77Jnas7LNfGhjqOyc/JU+92
CHgYMZS9jsmX20JmIINOyyCGt/xOA+XjcYq0ag8X9xAy0wI2SMFOcZ+yyMZzrF0Q6KpdEQ5vBZlx
Fy2lWtBlck4QiTFFd/NdRmDsSofRu9Uj+YYZ0G/ImxgAHpEPotay7pE9gMld21babvQx2OcW8sQ6
/qyEtwmJSNirUd2aYcN6QY+/cq2CZFLgrhn1aKkp68bvAQBiufAYQYRv3cBSQrPTb6u06aGYDgCF
sZA9NRUcuvIFoAhgzx7hUZbxNbkKAmrP0msV9blaIjRC1ZOymRGROmo+vkfDuzG4EOTWee3aaUZn
4yfyIzcj+1B74BMaqEbY6TmJEadigUaJwREEHGwJZBctW0lAbtW17SWiFh/Wptkb2zZgg44cTrR+
gM5MezdyB2BQaatFXhGcSCaPOgHrf0sbJpplWCBksMwDtA/k/M0cG0CS7aOXNhtkjf2h0tLjEFIf
MlmNLoWFqLlEq1qCr3kaQgJIZJKe3dTlwqUoXBOljC2c/Se/e+vaYNURw3AsTBh6GJG2RSHoGVLo
lIZF3Q97FOJRnQfX2q7aY2kNZ4JA1SpMcEi6rTCWVE7t3tImkIqZyI7FYF9BRHd8v4iOCc+cZrr6
51BDwUI+ORxzQuLQwo/+Uas54Y1h36fSuK1diHPSqYDL6BqGp+Qo62k4VbOOklId/HPQDDtt7FnF
QPIdhHcb29rGNbPiUov+Jh8k8y4NdbYumi0kdiBwYMouYyYBCUoINkg099X07jeFd7RC+xi7UbdP
YvOG92ncZfs6IwvAdsy7Ev7/OeTA3jQVTWMfAAFRpXEOxuTsIKo+qOHHUEl+61sZ1a/PQWS7iDdb
eMelyj4qy/+SWDvStgHNjIILihmEWM/yFTBiApdL3k7Q9aiOzSyAYm0+Vb3Npmr4NguiLqd6hELb
td8pwRvbQEXlviCXoik3jRUkT4kzzJHQ7M0RNrJ7NiUmTGS1LIF2QRo+RPyP3sxeFUk4Jw2gXGlJ
M8ksSMxOZ2QrDfx5P5WvOAbEBuDQSzqyBU9pVkkIQKbnExoPFpjuhczaN62Vj37MulAsuCMAjkjr
OYonTkUs853Gc4f0RGJDT4+Ii4vXvN6n6Ozwt5qQfovhS/eQyAR8zsGpuhUXuppcUuib9CYhHnmR
xsN7ZmiPg5Edxr5JTijjiajFZrJLY4meJtXX1cj+MB4bZ900yFxSPz+j8ACoc4bCkTy03kRKs1Nd
kqeM/aLlmvk55DZYBAkCATjMz+yy4k1dsa2bCFxeu1AY3UYrtjrhATvTVruSTJBVMHD1zRF1jyiw
4yHrtJc2fBFwj9Yx8xC4lSw9wdno5m5yvH2t+/omIQwb1QL3Tj4TkcJA9zY+ICNWbTlwK0Cfy6Rn
sx5dUsJ3TxFZ3hsqzO888cmR6BBsCXUNxje/DqxzPMa7fuq1XRcn305t3wAG3jZ1bSyiMfn2KCNW
pYXXzoOcK1p6YlvLXvKUkYY11VeiGL8IsoBLIyDUuWl1cfta7nEFXEkg8SC4UPGHaJBv2aSHBKWE
1d43d3mpOejjRHozqE+DKJJw0JNXFzatpE/L7JTFr18Qwc1Ce4Flx147VUk+8ZMaHMS07Jq4COlL
DMWkIsWVsYNN3rk2fLJ9wkGJWJhJi9wnBH4uy9DrF2nnuEuiD4k7rvHvYw/kpuut11p2y3oGT+bC
PrRGirEjurJUuSeyaFg6LRJxjABIlv2tkzc3RF6Kddl21IFxoBa6fW+79WWaTbc2kCO4g8VbbiO2
bqEeY7Tq+w1jeoJmdKE2btwdamYn/dRMy2nq4g1N31H1ebSROTVyNzuhqpruUfAaHJyoPXjxjcqL
fg06W3H7UHU3Piw8zQTGJTJ32mD6W8zuA8iqA2uNKU7lSUEC5BfeJCTqcnN4KA5suGGAxLBss3zw
4yZbA9daY/oTQF3U0vqDATUkOIs38DZt+OP5oZ+lK3aVfCupsGAaLuOqERAAE6CkfRk6iG12bh9L
pzDOyrce2HhbazHRkIqaXBn8rtB/M5r8oE/3E+JKy+bH6USJMkn3WeZgbHWaicQEJ9/05XhLtlYE
sUb9eAOj36iEIkV+QdEyiYI1BCqFR4FNtl7zWdC+mhnxFKpB608+k7HIXb4EZ0aqdBw7Oulf54zl
4lKQTrti2P3VdYzQJw60C3S22kQysSDjHq+nfWRlrR1h+cOTIAcvkclxGISxdSYPUZhr5UcbpRFZ
LoFc8Fhbp8C6/DGZLuVmgCEP0Y93XxmnbKbJwUmjHVcd2XFDgw8E1cEiTmNK3FixSb3QORN7ONP2
82EvDKrTLqg3HQoIwPZobmhA73y/Dx9sD5NQkl21SoqloXRc3k4Sb4m1BVlupf1h4HW+lHrr7HQ6
qqC+zRKzuxAgDkU5RaCVBwPUAt4NjirFkpX3h6lnwDkJObipouKS2eLWJXHiarEjXIA4dTd6OPTo
lng4BoRJK1fDyeFjP19B8sbYoZPU1XP2hKETX1OUCk0DX2pQerbzS1XfFJl86a1d7noO2nKNaVfc
AgM1XFIEAH7ZaCayvIxeamkg9VfdLsDWCHos1rYSRvS65LPnjai2dus1FHJVsJ5sRDBKK+OzDr+q
CAFqKZIxmj+UJu467LVym049g2s13qZGmeHfdqmNLY63kMQaDF7hpi+An2GX6UkT0IeNYabuqXDq
6NiFNeZLhtyaLPqD47JETIn9uqWbxB6bLSM9H49yagKA6+Df4K8NPNq1eZ863VM1TS8ZAcbnyUFd
IM2pXjpl9owRmEhq0rNABV6m1skvhu1k+6DK7ksdlUkWf/otIEy3iiF5d8GRkTQWOm5wQFTOBUp3
hKR1eh3KRP9IErkb0GplsmhuaZwK9Kwemoqh8T+ys6sVB8ZvyTLS4u6cmoxvkt77TCrZ3CQMv1r+
Kb3QyofIKu5CDVpSDhkCJ6rlrurGhX4t8+KOFVe3LplVsejLb2Lecejq02pbC2Pc2IX1kZWV9tEg
XY6aNPvpiDUSMSDciJTBq1/Jl9I3ihc5IfMPPXnbGlEOFS1TLyjebd3Snp0RvElhWxq+6WyRQiE6
tRljj0YQV9CJ4bHzRbYPvXsVUW8hWEYXpsgnU2xs+SgbgBlfeQjRYijLdKncI90KeE7ffOymWtwF
iGCwSFAyhXQRmzqMi0cBBZihIlvC0o5QC84zqFE39xAIqavh/niUR5XpnbUKrlyiqXfonw9KBtrK
78UnNus0Ndmdlnq7jasv8qV5EEhdvm3hi2xDxYTWJdUBk1ISHbGRc9QPlVzUZX8k4w6+v1bdqrZv
dnrPwHCQwUcwtHvP5GNFUufZtHE4JV/xEBGYZBaPWZi1OwgWRIQE0l1WOmL3Gj0ZFMQCI5ebMeci
ImuW2NussfurHHuxhT/APmRSKJfgz4a6ehSo/rcuaQek+MWUmuhcgZTiQfONm9EhNcKxcaQxaN5l
g6m2dYds0LZMbD+j8sHhNN8h9D6Z29qFepM0l5As9pzdUDhlJ5dp+cIxoAWpJr1j914uNVkTlBM2
D0YOKqurKOhALSOaDJ0PdwSf6AYkZLhEGNLF6/emXZLvJbDhmqpmJdNzgDXGGlRtRxObvPdN/cax
BgBRY9U5ZpA5xvGeJ/riUSbzr8qGL7QyV4XGPJMmPO6LdT0Pzy2mqWhRrXCjQcBcYelCWj1mV7tj
3jF5XraS0751dPcgVYN+uBg5rZGwaYjO142P683Js4ewxBKNd5S4W8v70bnTu0xqT+Xwo1ncf724
umhDmUcS+hZzVORjnO1VPe6VTwLL1I4kDhAospL1felwkmtQkBAa5TU0ky9slu1qci21qbLmxgvL
5aTFUKMNkzrQ+QzYenPXAZ8ffI00gKz5koVLH+bpal6z0SxNjF0NKeqlB2eJMAgMK21qfsb9QXfT
cmUXgw8QSCHFr+yTDnQtF+XT6FZy58HiM42TE8MADQWk4Bk0JvstXyaBy4Fh4sxXZwg4it95AjKA
sxv3kG2jDsPI79KFrQ0g5sibUTeHmr/hWLxSCrtn6hTwUWVNdpysHujS0OZ5HbCxhuPeCAF90p8u
Ypn9pC4v67aoxhPagi9acpfGI7tYkj3KwN4AOJcApEWpSQiLnRV7uup34ZzzoH6P0HsQcSfRPgbq
5DE+XQSxw8AkT3mH6O7OndOoUswWABawfoPZjKXAjeqbn6XqH0SfnzKjfWal9l7AxMaG1iJHni3d
mMk3DcEOvWPDq6FZV0L/UhNRVuAEPW+a0wHRAsqal3cEtNET5Zs5WCFJHJmLj5KOohYmg9EBKoL+
ZpbyqwhLfI1+857EyWuCuGiBkBo+KNsODX+oMdA8ZXrHXtQqH1y9BrSj8cGJIryNMQzZ6Mij2WRt
is/McWt2RFEx23UdPjQRvYxH0Qr+BKZ/H+r9WRDevaCf40jH92FbsGZdC608Bi2ZP7dOFqzqroc9
M/sjvfwOMd4mRge/qEb3yY9RMLUcsnqfA+6z5jWaDL/NjhSDVoDKQiqXh3p2NQb/qrShWsaeWZwy
hv+0WG8lfnAXZBBAj/zHRaSehpW3SuH+I9dDORhpR3i3/ULFHJ16Ir4qHy0ht1+y4SW6DSYNTGY9
BjAM8TVzHtCTQusJhbv0hmXMexFxdfAgeRuRZgpiBRTQAkC6g7U/yxgg5QczM1+1GkgaNcqyK0pg
ZdAmoimjmCVqemWXfbUIHHYwQgY/QuDxccUxLzABKq/kjPG2XkcIE+8u9urGLlFsifJwQmJU/ZSW
eMRXsujRDEdKauS3viSNzzt0kObKCmzIOVO6nALebKHDtGIcbkfK/U3QEZ+CCT/lE5Fn6BflxivV
tkiCT5bLaiO4x60JBfy8JWqDdpo5t85iGqBE5DwLFGYHH+opqxsiDnF4b/0Om5GG6j9h65GOXAua
IsbbSZOuPVsxk2jEhneRi8udQZw24B5Fxz/NSZQkvj13TfCS1/cuiYHLdIpPodDMkw+JGT3EZrDQ
1faa/HTcuEf4aRvLSYA6thLjGngT7Jeq16FyMrFPfec+J7WhqLuDoTzzPvbs8lgOOiEq0w0jeswY
A5LjvPpx2XKQ5IIgkwgA08q0hZZmx1IM0x1uoCvcqO+2q2dvqmXhY3WaJ1FycPuud7JqXCyZAM+v
oYyHiMoez3hHA4QCnNLsIm5HrEcuBzvoRKS+/RymgwHyEvqKHTBb6aSadoaXU8vWxiXnL2LjEU/8
i/CBDp3uvQB+xJ2LGNvIui+9dJfWWDznBmhfCxtJFee43gFzyYLeLbf4EC12rIxNjuvRRLWsQ1/9
BK5hgDEPkGknV6NePaSyWY2jbAnRHD5jBwu8dEl6NEvWjlCr4kK/6lgVhcofM2gvnmo+NSVB8xX3
hjSeHBpbDjrv1owYcE21i0TaQDbcT09sxB/BahKmJ44NBLDAIWhhzC9+ljxJ+y43qWPnKT7lDIdn
sps0z2WG8ZYjkA3T4KEuzVOjsMAyRmYV2V3cOroLG/soSa3ivx6OgR2dPSJTFym28I4TrSLPyG6r
u54NFC8WfFiTfQcB+YEwlZ2v0EknAq9yEzZU/Us3nsFXBCaF186mzCfyCT/Uhn3FSaTDtrazQ46y
lzWlNgBNdCqkyVMJ+qVyDrWJvMqgcZzkZLInw6HmZteu8e8KL7gGvN2YrjUnnaCs1TRASMdayfCo
IZgyJJZ1zPmriUlUam7F8xrdOBg9TE+Q8+xNAxxzdLNmFqPyHoxHVNk3nWw/RodaINGLZTpOwBbR
tasOKQPWOrKeyFqhWc4AT+uBwoIz2riDDBrWvH+NW3dfYfZA35EAzIQbLafghlRX1izRuCywZaNg
FWt3xHQWiewwGPoJnwdHyvSU0MgTtcU7MyA0IbhLcRBrMlzpWbfFB8m0IpTvUQeQC1TLrTZlT1Hb
vWqJfmxaHAb5eCkn9YEumfcxWcQTA1s9fqxlfaGYwiZkqVOG2GopLHE//5/ajEmqTcetFTVrfDbu
KrRa7HygZDGHHkqnec5154z/t3ahZKSN/gK2/74L4wMWmoIIVobp6PjXsYKgNXnYdFV/8ehdZoBL
SOyRtS5zbKq1zQIwtAkArUIOIZhbcvRfWld+WmZ/cSo2dRHiF/ah4rUII+zqdgJaSis+4Fv8N0fn
tdw4kgXRH1pEwJtXelL08nxBSC0JBQ8UUHBfvwfzsDuxO9PTahIokzfz5AE8XcopDCUwKPmXtczB
3TbEHeqwyCbxF8wpyZmEvW7urU0aXHHcX24lHY5r+D35fNl94TnT4JhV8dmCFY3lYmvodX0Ft+iu
uDVrq9pnjMv4Snv3BuZ8SlbxrmP6uSmj4ky36vjShMC3bKijTimjd5le4iZf8nfNU1lBm4SlePDc
4e4HSYc3SL6HgZkCSpbZ1vTL9xDivG/mXyLQyUFF7evoWNlWa/x1aTbNNo1omQvd6S+z+Lg1q9ww
3/Zkffct/q7b6tfcgvDpBNFazzgI46dBK/AUJlZQapqbPGMAneaE4y1L0S9iAwpXHKoELwCVL6gN
O6iBcPpYCtwn2EsvNNF84k7ZJWo4a8pl59K6VV33q5H4rrYsSu9D9HwS5T50G7UcAvnAUMxRx00V
Qv6KT5QK1dhY0nIitrLnrF1qyyrKT2OJ8IfPl3KthCyocLz92Mp7EvjVFmr8m+3NyU6PiWRrSiRC
WjKYgidPbU45XBWUalGqW193xX3I039NFRbbpJpv3XQ/YeoqTh0mLtmZ0aHvXqp3iNAQHTFs4bvQ
qEpiYLIYW8Gt0xySXUqZKyzCYlOAr6XGqN9IiEAwevuTBXCTUXR/6CKypb3d8GpQSZy2+bV2yeph
UOI0TnTZ7kkvAYkiqiIwQDRQtr1dY/GZNUG0RLk9ufYMzlEmMIoo3yAwsIoV2g7uwFlk+itOau5T
bvgLFv45D7uHY3qXbLSP2JRe0ga3D/eJk/K1T6k4NatQvlXz1xmy8u0Tk5U/2g7GGC5tIe2NARhx
rxVMGIyx2ZPpt8guTMIIuZex1unB3rCqW5hFd9RqCfFhaYUc0aWl/QxhtentTN8o8yMiKAPIkRuB
BXxHkb+3cKcZdkPwCL2ZqhVzVYz0qwQz6I1X6jXSsoMk2XRIOkLDHQ3cvQpfuagAtss5C8SdWlGO
BT4d+0bqNzZJVeuDOX6ygHCN7Riqw6ImrNwb/p7HGLu5QJ4Wc7QXzi7VX3Rio56GlEVQkdRnDa7L
MF8XA5bvQVy80sSEhMhPAPBsCLRFsrhAP05gNiCa2ZQP4thYtX60LZzJ5aRJW0JtBzS78jDZU/dq
0UK27yL1kzDn1z+MrsH34mlvpRkcQlv8jYHOehENT6NXA+ALWVZFdQ7MMViAR30gXdfrOu8ZudIA
D0XyXwrc9+K4FLvbIT3vLv19MaLxxlcW2B6DZyYNj0mN7Nep4MKl3UU8ggXeTMlONIN+SKTFTbXe
9ZX9J13MQ1rTwXoqqI/L47nzxQVaSDKZAOVfkWNUEi7XY8YDnADNlnNf/Gv6kFRc/Potfn2La+c6
gFXBaTgJ1z3niI1qrGvQ91cvM9EcKADwwFHJ1rd2kgaHDqbfES9dP3d2kn8JwIP6XnmGAbdL9c4+
49KDgd9fVdf+BDVQKkgHm0z2xVoYmvmwsTpmpT8gFQKALTX/j0v5XGSV0gAxaH9p3v0o5yGob+Ve
04K5HH7ZhjZlwiWkqX6dOgjWHdNPMdDYU8OAQsPgblmMLSaMdgWoDmmr4lYgB/sH7+G997PPwKWD
r58YjpAhPmkcC1RAQ55dvTP55slozGcqCeHJkFwkmNoYq8HFVepm3osGuH7jNbicnBwBKjLvOEte
YqHN40bQUQUliXGcrrzQ576V9hqfPe7JrJ9jAbXNOqRtHZ+2pu5KMeZDDb7LqsrQMwtNhDHQuM74
0arhjbhry4/5ZHMmp1ukXamW6Gec8mPZhXvR6Wfri/nbDqgwK+dyGKBoVHTJFXFcmuWQdI9ODX1j
+Kh6+4J6k9bal7Rd1oMBfb58SgrZ7OpMfFjE54XHNdqQuNEfmMcJ55c2L+9gcoqoTqndf9gx6Tqh
0VGqwNnhGTfQE9jWVpHP/U2fwmgRmc11svMzWF4OObzaK0jGlqyKez6k9t4bmLbro6QKnmbpTV27
OlIUvPuiP4rcPLRuOSycycg35gRBNmZqM0EWP2KuC93umxjCwwyrq21xeAqKZ6/z8z3KgztPjrf5
FCA3/AV+tm7wrHYSEy/2DKzGWVYu6uF3qrmgRzWqalF+iZr9kFad81DjnivxtM6oZnBOOZxYOvJM
Yd6sQbg705LL2qGKWncWhgvABnJ2u7GuLEKM1+KgxbpCix0dT0+AzZ0lbJv3bijvKfBsvM/UOWNw
cJ1+l1aFt4UDj4l3IDvIVb6leZVMK42juDnK1TikMcWxd4eBv88A7cUBW7Qc80Zu/dy7tb5uvptJ
t/HEOG46dxa9GHAdwWNxRpVNucBeyPEyrYfNQGt1GafuU1C5d8Mf7p2Y/g0ZrFCz7yi/q76G2t4F
bncqNBpcPNXpF3CQ7sidThv1d86XN47hvBW+dsPiiRon2bziBjW2LojfeU56lixlC7euz1EGrsdw
wgOHxpdqpL/SDLl+ld6ob4XHSaOEP4UtFatVaFvQ7kZvn4aVd6623KbM25i+YpogsgQHSe/waSYs
q2E0bx2fdbDXlaaWGdIJ4zFMObISp9DRf4gq8AEXo7x2tIJaxtS//qfwlLGxzhy+KFWKac/cftfg
zF+kYb5nKQCLKOkxw3iKIY/phxOmxS5gaaS2MOCQIM3q3Lo8GyTPS1p+6CuZHQVt2NQnS8yun9zY
RJ5B4tm143WNRLXmEgj5p25jGp39b3icjCS5IVxCvZnz4syuJMTIgzkYm7FlCJAI6XC/AOsgZHw0
aheKCcfOop9qqsOCe4BMtqKxj/jziFkPTCWr00rhAzYMegHwQZMr7uYkapBSjgMbfiJeLRnm2VQn
8Vfra2IokiQNjctckoFaRM8esW9YG0scmPPiroU7k+EJSxshLVO82cwLwNphvV0yj6AJiTdiUUAR
2KE7pIuqy46y6K0Nevw3ZzJKTJAxqdwr15nA/0YGzDO9Py1wyMUT1UxF5axMQPwY2pZuHlC/wt05
Ymqz1kmyYm4o1tLEAcY061R1zLslzt0Zm+K1AGssCgc7Oaq1m4PIz8QJnefDhgQBkRDXSD0PqWOT
qUxDoaLwXgwdJ0MapWszNTToP7PIVh41dmmHXaHR00sTO3davxDcMrptiKJMIHW2to3SGxi3Yd7x
uHMCiYvymFgz6BNkclnGZ9kxAayU0Fe0XrK5l5gk9MZ6orwM/H05IDTh2J/RklCBERLdhni9D6K5
JAb9NKRUVXO2+hdNsHLaNnjPNEFTNfT0eDB3qRVMW8iDX31BKXzaADdVAHz0on819OKZjbBc2jMd
eWw0unFTdBcxvLqzPzfWKXwwS2PfGK1C/CggK/b2jt3S5jx/mcI42ToZuqrhpu1+9PyZUFcvJ5uo
sZ3inQria9A2cjcQjON6tJdp2C6jlDqfwt4Kyz6kU7/s6bale5WyjKztb1Hbyn0sD2FNkCXCtA5M
/FBG2sSJ2C3Wrulp58IT6zxwf3MDtniD6/mGDjCeEpeO6/hp0jDOTnofXQPHA+hbgiUOTXnpvbJG
dY4LBjn6Y7CYJPAkIQVeYpQ5t4wfbcNW1cbXSVrPQcJ5odha8LGE2+xMvXk8m8LZ1WbzCLPp1bG1
T8A5976IntDST44qGOU6xktLM85IMc6ARzi21za/BhMYCAGOVGoAI6Xtp57bxwgHNAYaYKcrVWrx
AqLe609k1++1SfB6LO9+3jxXKS1Thn0F7sA+u6rHYudMxRvZDIbthfc7mup1jNXNHbpVVIz5wtAm
XlcByN7qoEeEr43erkqHFyMTHcpuWXynMb/bgJWDMSgoJ6yZPWt4SQdRMv7D54KbQFyraa0l06HI
/CeV2W/K9uCFDpcqiU+pB8QMwlAXPmV1t+/nH76z0geFjKvIegROtXWM5MWIyj9GM8e2aN474uNd
k9yl6C/SpLmD42QS9E+5OVwATtTo4Oo+ueI7SDgsFumnIeU5zlEt7ENftm9R4cPkYblcjLxeZjC+
h8xRlnbEtoT+t6fx9dYXFZ2hRkej3wa7msdg0sf27k1bP+ZXYxtOwaO3b7XqPmpL3GZYb1coJhQe
Te4ZsYqpPTNF303qhbzWCf7DbLR7jfnouu7MTOAYJ9DHOroWSFtQkt6GXyEVO4n4DGRwrpxsY7bO
OnSMmx5ab/5scEFr6vNXzkMrLals5LrqlMj+2ZjHp6+2UlfRTc9B+KY7+VNYure8U5+Uexz0s4zj
Yxa/Qpw65JQKOFB3PCPZFZO2a0Pt2bWjt760t01gX2sgpEWzZ5R2qGtxN0LYuW0AX7cdziJQauWr
AcgZI5SpN75DZ3pvE/uj7QiFmBsv1HYA/i+0UddcwMwzY+v5Yb0AyzkB9OEEhfqCxkQjAef94I+l
+uT1+6ZXW78Sqwrj2SjJ+EiFPorjY0rjnTLAsSSM5VRyQnF58qnCAA2xYay7Ez6OBW4ao/mWsQ0v
uJy6S2dmH2XOS54aJ0phtmPbX9weRBrNVH1KVx+juxj03gJZvlkCkY+qKuLmnFzC5IWeWmLJ2p3O
oHcjYtqfps8T6JdwmHZ6wsBqGuHg0m4023W08R6H/gd3ixdP+m+YIhVjF2Dl+IpgovPLpTUdLAqK
bMs5VpV8Hj98GfEQMGPmEtmZO1oy115NMkVlDwpqHlXvnefX2Uy9G5eOY2fInJWewCzEKc2I0p3F
HbK1opfKzG5gmq6ZXd6mtN/GOhhPMzlxPjzruXPKPWOVWfka+sCz41rvRoKbwuJ3gKSiK9bRbHzy
2BwrJjddXH/Aj3BWXWm+yIEbZ61fpW//9mTPGmwbbWDSqlt9VM67bsA6anKO9qjvHM319mC7HEJC
568u2UqVNlxbjHcLjUkLeYXhn6WaH9/elu5BKPVh6u235MYUFvqvQMKjWGGaR/CztWU8lmxCZt7/
arNXVzKwzyN73Xk47Nroaf4iTNR1Oh0yuDf1q15TulpG8igCgzgdhWlmdpo/wrabTqnbPltEc6vG
fGlPUeA8k2T/csSErKKjpae7KncefkkAwnrtCvtmeOqDOrZ7nerov+mKiNodyARXjbx5Yyxx8rXq
CWLodhkZ3qnHlIEqbP1pszw8/yMu8mnAnpjRNhFq6dnyvX+FIz57P975tsK+EqxhWK2kfHUw+2q6
OA/VW5cWz5GjIIJ4N7Cv+MtDhyYdKplScFQL3a//VZ72JI3xxbNhVuCasUMHqGqKJguk5isNu9eE
yIFor0x297P/tsKbaPQxtTnRMZLDrjW6J88Jdsrirc/zky12UvMeUOE+dfA3Vqvl8NUBk1XC+0Kb
XGcIplaqfbdWcPUb/1gV0ylgzi5dFxg+NSp1VVwNhEGyW4ca71Na4CsNrlE/k6QonVHO8OO3QlsK
x6De2Poa53q2tBpOMlsxM9lZXDm5fG8qYZ1MoZ7oUDhjkVvbdr+vS3vdQhEMciA9zvQZxtmn1Vr/
plgu8/QyUQ+To//oSY8ZQi5wRq49Pf8krrcPkFL44oZVOXELRI1gfAXgmRe5jHdWVmyd1jsUlGt5
2r5T9hMNmueKxAHEDqxxFMa51hGRAy1frVkDnlo73tvhUzVlFydhcNoGd2CHp6mxti26Xp5BPTdY
9pPdvIC5bNDTxB8wqW9p6Z+x0PmxjRw7HrJM7aOG/jo/OvdW+gml9jI/T4YVbROx5ydOC+15VMMJ
aPgdQP2THqrtaB3xFm9EbFPcQKcr2hXNOhJtSB7ZXYIAaBbhEjme5j8MkcNtrqKl1HPKE7q96rWb
L5uLKvV7SQsTdCzxzJAJkFb4SbyUQ0mAAyMvyZl5FpGK7M+bzDvf21NeKio4m11Mzb18BRp/i7AF
lj39KoQ7mSF/cM6/GbL857PmJMXKzh/JXBrJfm8oys5kdMk8EqGMJCuVvHWQVUrd23MJQ9ziwrvC
DiyXbIhhk5+F+Aun4kGs6FX0zdUdu1uiH7wWq/NUY6IKFCm/yTqkTtNufeCXDgGvdUxf1ENhXW8y
hZMg6x6FPOnQC2Xn+HdZUukYNyFAPOog4trr12WFmMae8kZWLExEu5KD4xwmHIS1SWUkWdoKyZvt
IQjzbON6AnsP5Lnb5H3zySO0xwZdq1BnKoCNy5KRy8VNg62d7hp82PQD+92u4cIa2OuxsqLriLpL
vUPxnlf0jceRtm29Fgg3R5bFWMGNrnxz2hdyOHiTjV0Iy8joR3KnelCIsTqIRHHJQKtMp6ley0R/
THZSUhJWMjp6FwwB1QiTXibNF81PEJyG8tD79KyYeC3GyPVWBvNK3IRJtlNDvM6irtqrgLrgoMHr
QSwIlDFIq23bgzIdAGBxC0ZbggWTvzEN4CSbj58iCR2e7LjYuDrzA0DPNSKxIGQSuP2usy0q8+ij
2o4kGOga9MHNCcTpkZSBmPMHErt4D/a5xJ9gDNJf6fGAuRbH9QqB4jPM64y50TS9Yhi+2UP5Q18Z
gMYWnsVgSxNFAb+LNErnhGZ5dluNEpyw23WuTr11dfHgOVeVd2m4MK7aQWBd6YgDjDGbj2K8X6IE
b/QhKI6NN1x08nBPSRW/S4efW7g64ScDEaYZLtBH+93YjfES3w1PctmDPbGsC5z79CPj+urnMNdj
qlIA/aPAloZrr+MWGOhANt/Km/EodB2+fGeUKHygwVvD3DYh9z4VguuimrRdVbnBPYGJO2GwRHs3
gXwzhlrKaZDfleWudU6qykOG7KP8I2sM7ZpzSk1kmh5w7WFPbpnrcvU/tNO1qUQGQV1/hYH2ntTY
DqhRdvfYqvetI8f71Ccnu5qSJXz8adPDL+fZ3o5Scxe9xuAtcdRTVlrbPk6PorN/W+0PlPInB2FQ
L54Vze5bphPEAxuilqMSh0SnLpq7G/U3dEtgiUVnz74d7keoF9mvhA2l4UhuqSta9ZlHWDvYAEln
5it3RYYRxqgphrOxCuB7adlyKrI7CdVPYXYADk+KBNUmsjk92jS9MiUGnchfM49qqWga9w16wX//
o+zST08LNnEBDCnAVGHknYSSjm2jdt6bkskP4YlV0rQvU4ZQHk3eiUjeXO1n3YeSSzFhxS/XiM9x
+5S7ZI74YH2w+Zo1g+9A3CcrvsZmbXhiDgOaj8xKkm0ZwtiikXsdcHxYpqkvyNXlgKtyTMtxToA7
c9cFFvWVj51g9hZRDIkPoSrHg4ymM/ePNUALe5H2DMFjn2kocl0xf6oY4iAOUyK/NCA7NFhR+JaP
VFn2SxNSDN5M/4vQAoBc8ZnHxvNcnaUzIFmCCFBrHqb43FK7GKum2NoOGwBP+6azKQ5R5L1p2eEG
MtSfHX+OE268e23KT/aLq6aSb5jfOw2hZcET6C/8KfGg8WnHsNbZh5v6t2n1T/GWF0a4acLujTLX
o6kn/EmCv4LO9UVUulDvQu2fA5uCqLbYT8vKYCYK5xcflBP+lAzFQCjwyDkfngOuMHwTTf0Ideh/
rSCunlKU0U/Ocz/Y+7E2w2Xa0p9VRvt54FyV8PjzZl35DSKSo4ik82ralXqe0MoLEzG/Jwy1Kuv/
6K6W2mRd8qzVr4rZ1KptS6jVzmy6pHXGwMPYMEkGcJ8jVhGCxr5Yv1ta6O2orDpSbGathENgXNFd
X8eb0O+fRVfUR7hEHqewncZnajujeYq16kdIapcSn0P/HDav3J9h1P9UFF7TiTa0wsTz0whedrC3
jsZrkg+I0iogRxY3Z2kZ9zJKT/Ykf/oME0V8Haimssvy2OrY8qhkxgCaJcZBqeRsdrOklwJqxe62
4sxCj53+mtpY820eGGQxrJdDRPdpyGNi5d7LVI8vDO0dMJkk1yYmuxUdBi2jXxg6BCX6ZBfNRqTA
V+Uqd8QqsvkhOGVZUNyZ2eKrSS3mn4bJTkipMTvUQ7igKiPh/VRWvs/7blMGlJnotrqNgY3d5W/I
0fhRHWnSeMtHplEj6pDLb472vC9tZn3nKa/OELQvfQx3Uuv+vATxyrETAoj5UTrqW7nTTC34ySv/
QjDGGaeX2h3eWX8vJZ7SSLrvPHIEUqz8AYV5Y9nuVlCVyt2/6RDrSaDx/gCPWWQzoq4aEoKQUKah
PGxDI/2ZUoo4pl4h5kzmIyTa1OLETS9uVz7LMvgqOEAw1QcJ2HTmQwQlz44dUf2RyL2r96eE74Fc
EZN6BrtzwSZTf/SeUGuvNQm8wdbX7gQNVHU/WpzstTJ9CZICZEXLx8x6LiaQsooMLT0sq9HRj9o8
XC+KY+VaV9NNqagRiBAM+uFPCYlzpehZAmmxWIj/tCE+iFDPXnFYRJjep+dIRBdEsTcsR3c7aec7
ULfsMjyqUfHTmeJJiORNM2D5VuENhCcbJz0nGXi4jzri2+nWujutuQ+sQH7B9kie5v8vahGr2+zK
jH090jPs6v4Jhzuo6+JutnLnTeC6vEth5RsFMZRx18XPjbNy8hfHJkPj9c+1jVxEdfOl8IOVrQd0
iQ0v+YCNtHWNT6TV90bnEOEyojKQ8Er51ZZy4yfaSmvau5WE95hUPY/j+E7F5hNnrq0W6w/hmOui
of/SCwgtmRQVpT05UCdnJR0jVrS5u4EdNAhG+CgWPR14RAISY7yOtB0FhbXTEK1LUTwXmDsYLlKl
EI48NJZ7xUw0utGLZ8prDdOdPnEelLkP0DeuDGmoJ/sXksnhyl5vxia+ichjfBKdaGWpjGozuj6n
cY82TvFu5cOrzfuRT+G+1Ae8EPIM+Rqo25XyrAScYPTtl84//oim9B5uXjyyEdCBDH9pUNBD96fp
6lcvhisej92L1bM80yycmvl94psdLO7mWYs0EIjyRnHpOvcYlNuRe22b9FrreKDS0BuR8uItKLIL
FoNsVtO/e7rjVGK/jSlLNjSyfZvPInlovieaee7DweGJZ5DAEJvSmeHGPvxFCOc3ifaSzTUc7E+O
j6xuin7eKj11g751EBqd+fxlM2oy+BqW/mw+RY2nMNdKaN0hUJ8v/ueLoqlNWlsxrICBjLzyBblb
wEr26DHQqqXTt+yOUt8jqXcL0x1/zNp/ApbPD1j8TabL9Q88ESXnUFiQ8OhQ8iIES9aGTbTFS4dA
pMyjVrAO2mlJX+h/Tbyo+N3GdiK8vsVcjFRQf5q/GDkQG9gDG8TFmFwCe0SUuB8cR8aV17vvWKof
1dADvK5vimq2xcC/sOM4Z6R30gRwFqMmpzqLvmJGWDOZ2qYaM/s0Y3+XhuIvLcUl4CIk/K9iQOPr
mHqtBMIsj9SJ6xbddcZBi0rM9jOvX6EjZ+kZ+DQ1ZbgQ2VTmIEp1kxgpCJOz0nBE9H3OVhZHyYTL
UJ5lB8Lr/jpyzY9UJTij4wnry1Tti3Z6BXpwpmItYfhJvspJJuCXAQcH0ZFas4YPp0qfeZqrxniZ
Jgyynmh+6zT8jg39pjr76gxJsLTnTgpdRTflu1iR0bCE7L9zQWqWOSC1Ew+t4zkPsvwcOSAlsxTH
rBYA8uZb9ZehaGbGaviuE51eYgof5+cSWSyKoc+wXo8AOpf0l2DyJG7USe5tBvuGJ8NrXU3/ZC82
uo+LrCHXRDnW9FW2NCwnFq00gt/JS6aVrhtvRjlPOuxnr/D3tRJXZU5s0xzbR5NLBBwH1rPUhFlE
iNDbGWhjxzyefrI6OdfS3brW+I/zxd3Obe7GOkfgxIgYneFUZWjnL3UmSItmtD+ckvYqR67yTjym
NLiz9DVLPf9uuOSB+J5+hqjZAaH6KJKbEgEFQ7rAnue4hJmEsfXdXaz0T6J/VLOYySffpLmSOrfT
TG9f0dao8wFaHvWoJbaxm0aMpr3Jd18A1wivquq/pdF6m0qhDo4d2tIw0oRAQgdDLLY8+7UgSRMV
tb3id0vyytubI20dGIGvrL245q2EYl6X/EpjpV9cvrq54oy1llN5oruXxsdWwciF6np6fdDM2M3N
leOl1dZm/0oVndAqhMLD03nQOW0arhcBIci+zESW8FHq1/zmaXa0KQd9Q5/DsaI+C9DVbygwLCU6
pzm6Nx6ZhwHIMuo3s50tOersudqPHGvCBs2LndL+VVFhOIIMCurnuGreDM947yMVAGXhMuVoiHZm
wkyP2DFXVBw4ZjX7sF6ptvVwMEbOyskt6sybnXRKxpAVjXOZQzWwZHkKdIsd3k5N/uscVpW7rjCO
M2q6TTkmMD+vwekTu9CT9DCw6S2ktD8xbUJjm6JrLxWHWm+plVAx9aQyWFKsbNmX91CzvqwMIvtE
66bHSXgjNcUL6xZvdVKtsDFra7tqjY1hfI92+YKVAaFBwdsgL5ULRb4eNAygV5QxZqKiAPgsBvly
ifzgw7TIBLsOfaKVY+6qqLux3C5dH9Suo40kPRmRUz1vvyRIFXCiww9d0PcYKOc3ldauJQBDV4Kx
lKG7rebhopG0cIm0+ENl5yavuBpVYKu6HF9nXwgQN10MRIy426IjLbO0a6BH7jDOg9FFM5kbIzI2
Hpx/zkIVUJT6zUZ6WFihdSY2XfEUel89bABsHRpMYi462V2nn2K0PjPVXFzOYk+m4pf3PmOY3JjH
1sMek8CNU8Gq1ttLpLPKGyVF7wO+0Yr4gEuvjnB+h5QtN5HVY6DPyot5DAnGc21lP/D1qFo76J4L
42OY856jlqECOdxWwKkzLgdt1OjqlarpaEmjLS7JAMMHYV1roqGvMsMXjzWIks19G/IvFm7AIWxS
T6SGf3KTuVMexy+Ee07yw/WjbG1B0uKapV1AYIDfQd00fcZlbH0vfLMtiZSiAVv9rx+CYKVX6Rde
vEcCwmOmuj/C8b/HgnHsjEtzHKqI0fB/6uZu9Di8S0mCO2uZALZRcnHM/IbmOTw9SYeXetLHbD2O
Jh14HbTrPuyNre7gVIF2R5AsuVI5ekQB0A5FT9gCU2v5VPrxc9bpCGr43aM63eb0BfBa0m6C8vki
vW96oUTF2Z/iq9ncjWSU2ocxFeY+AEK+BgnE0J3AaJKTABhs87f2656TLiaMRBcvdAnuY7f+Tegv
50/DJ6Jnq4r0l+AaTK3oWVjJPmD1alAEF0FvbZMBRvbo/uTlfNJtvHbXpFQXWvWXUVevVVNil6jv
nuA2m3bq12qw7JAjIA9Xji8+zaREq4BWlLTI6UzHmxQHP0lFYoFesRssF6M7XlofL/xGS4hRRbnd
n7LhuRu3pdSOXKVhaJbln9noZBnJmBQOk3X6MUqHHlTniyXzYJXjp5Lae2d0lDQIl8iuCYWVlMzC
N7A0Z/TFEGDmzfe18xAw9W2N8aC1lDlTXos2elcTcaW8Q+ZQGaoD5sQY6wYah5/gcWP6D43Zib/x
ch1Gs/ocWJSnnsCjTQPDkm2KwQJvdYeSvaQVd5hTZ7gonE85DpyEtPxklPAxWwvzRFdM+IMcjZ2q
ItQa6/siDK5xhDghmVAU7kc+Dqe+ieFzc8ldxbp2ZLU7RUrBspetsxzs6kgY9tOyyY6kXf4W4ndZ
GPQVilGIjYogC3ra8CYxvV3FyMFUVSlE2QkHkn6hbl4dzKoKT0zJzfHJHnASglMjN9l+cpvkoKip
cmPVI6t9u+sHxGWPdu91O6mLbnQdOTBuQdHRnPR3snFX0XAcsk11bANnJDnqnNyOPIvCus6J7hgT
DnPz/rtsDlLDH4sK0m4zrqmER1JrZg+gEE00Gg3fmT+sSWIGy/AuWnwRI9UNcCqb9Uj1sePT1zQN
zgWuTnKQNYiJNMM+x2U3wv/ubXP+IY5zH50Peb5HRF3CQjkF1T+ygD3xQUTbuguRbCKC5SBN6Z0Y
v50y2DCi/nQURR9jln7GcwSqJhRWEbZup5s1ciUvZPUR1fQewlbR7OLMAeeTLoq5v1RAXsZ6FzvZ
Q5MlkZR65yfeHU/1L+2IF3rfQM40q1BoZzvhAxTGrZ07m4aeF9hVs+GQ2lCf8JyukB+jOLsmmgc+
fMi3tY7kVlnAIExil0iPq4ynnxPY+JTQuLyYTHwPrPFrQv/cr7ux3EKb35mkCl2W1bqy32yNrGHM
cGqwiHPHnaCx1tXIYFE9lZgFSLKB0kZnYB0zi7esU0+llNrCxCe/FGnxDzFlU1LTgLZgUL6LUtdR
byc9zNbcRosQy1aP7ErvE1ykmoxQnvK46rwHzFFfAuwaYWwecRedsjKHUmOTtivH74zA6LJ34+XA
epPhNyPXwQyAp5CZW8xzinAyeuOj02ttkevvZWQ/8nbd5nazH0VPWqvv94bNB9aZ3U7PK8yMYx4v
USl+O2DXEJkRSdoC5HIX/DnRez3P0piQcdmBUMZ5NaFAhm+Z/xjrlNbTyQk/vZG6IDWbqKoIn6WX
jmcOWj+lvs96Rnu2x8IYuQVGS4iLqVE9EZ6kUlxRyeVpz1QfxTXt4EIe42giiRY/+rBDOMnv2BSe
BeF6DqdoxRjxlPiQDrB5fjOu3ElBNJPit2UX6dvcpNEkJY2Hw4Sty8aAFHj/3IpOkcGf76bO1fWC
NUVrOyqU7r2T2rsCMGeq+TcvYPY2DPaBsLq/1YEq6Jphnkm7kwvdGG0w4sW4ejgmDqxw5Kam6I+7
27mo62fOWe5S+f8n7bx2I1fSLf0qg75uNugNMOdcZJJMK6W8Sroh5IreR5AMPv18WbuP6QEGmMHc
CFV7V0klkQz+Zq1vzeklYzlLvNbWKWlx9MAun5TnHkarmHfXCBfNm+H/gB5t5/IyJ1zR0emWq9xt
QtRizhEtMDXKangRZQJNXJZjZc24Kh1V6bjOP8Q7ACjtgR0YI0ZhhOGxUTb6L6X6n7zWzgQFpntr
oYnOE9T4BQCabdOnUyRTBI5zGUQdp0qITKhvvQHYZkJ1UY5uPOTpM3Plq1i7wl1OcvUmYd8dTqn9
WFr1m0S364veC+fOfHQaOcfSAt6TIaLPASjxPDKEm/viJp0ZU6NBlhFqqVCrQnvA/ty42kshgjc2
qVtjbW8hYP1aa/2TbvxZ0TkjmwZGQTnH7rM5F1cDfzFnMqYCW3fl+trM5kNiU5b21ohbqbSQVUyo
wljT++Mt/RbTq8w5a4oxMxq9eNYO0Kho2OaOtU5vQeCw9afFGbeGavASeSim8ztVDYemhZ5j+Pkl
781HOUC5pWHf2Fppg5nz4D6U9HmZE00B+Cm2DYQ5br2x8KExkjFZtesGrA4TUOl9UUktW1VQjg5r
dtJv1YQueKlTg+mkc7daDxOf+twu4nOhTmcsX3BON4z0Jh4ZqVtXoy6DvonUCyVeU7O/bTV1X3A1
eeK0U9+LIpqMLt8iNikbAnUNC0u8REDnJSzeWc1ZQMEYEGhfhSDxfDa0+8RaPgbgMCRK3TWdPoEc
ct8TmEIcDxBxPhGj5x6lfFdS56ikjIyathHOwmPutS+KtyiuzJJD0boZ9IpkSP3Jwe7NCel+VF72
trj6jeaOv0Uy7OtB0UcgDTRKLbakPJP6SvftkWuFkC0Rn50ULCCNewe3qjT80zjKD+whZ49bX+Wk
l1rK3w1OuDTiovvBI5CDR78yn0lb2wr8gPAsdXo10d0w/X6squkAm+dDsyZc0N16D0zgYNawRIla
McGvdG4XNnoKCS3ZjuagYmeWr363/PL1No8mdJkAqf3MeFPZFZdghIDmIsndI5T/huhmKwfvXkvG
sym1ezZ00YLeLQ9W2KkjIsXZ7G40s9pZVGAIdSQAQW0G04ebFA3vD8CYBzr3kywTOmjhRlc1R67s
jSXEa056Hol3OgNueRkX2B8MkCRTBRxmQBROuBjL7LNHHlsbVOLqJfWqo7D072ugR6MHp8wcH4d1
3s1meuPP1P/d0J+VeDLU0keNTneYXZVB0C1qo913pvbjrMu9NWY3QWYOhBIanE/Va4fNKhx6cInC
u098h1N/7A/O9BEUNEpBI75EjamABJZbrSA8ZSa8sOJFytbp4jclDHzE8EQAM0gKjgHvH69HbdTo
r7xoSrN7V1dFsCj7s+OqGKE7WjrsjMoaY8g8MxPi4vbvtZ3qcspkF/UGN4/T6TcTWo5FL/Z2035j
OnmB8h9bIy+mxBB0LSgcYYchsPe32drvh35bo96osaDEdZI/jbMR/t0YA7ogn1oI2IaxWS1yM+EH
bgaDtZQ0GRxlFrMyDcjK4kzcVQoqB4MXnb1NZ/MMAgTbThBg2UrTWfCElgs82iEgL0ytJlAk4/Xv
/oK3ysrQKGujeaGZrrYZ1eKGFM355s8HX2rOZsI5lbgo8PDvFaBPibnXkqvUGnqyK+4V8NqQNfN0
HHUaaXpeUFNzfgrcGAUPFaPddFsBR4etLxQs/Ccv4zU9Olj/IlVeY0fSn/buL175+CdV4wsfIWd6
Jv633/77/0++yb+koOx+2tuP+mf8n9cv/59f7t//9bd89X/+68IP8fEvv4kakQt1L39Y7P6MshL/
kQZy/ZP/t//zf/z8+SxPqvv5t799tbIR18+W5u2/JJqYLrkD/+cYlPe8/vz4nCHC//XZDt//9rc/
f+WvGBTL+gcyASgqpIxYFogyAhpmVoj8IecfpuXpQNUxxQeu7wG+/GcMCnDHf7Bd8PEwkShBUqUB
un38KwlFM81/2IbnkTXhwj+2dff/LQrF8q+Azf+i0/ug4S3T8FwT6pHjU1RfAZ3/DcAJtc4Ggj2T
H5iMaYRzQR4Gv8xv9bLi5Cn3qknq09IwIM48OupxIddP4T7ca/TxtLqE8AQMyAAeyUtielVc6mN/
MduuJeHaqi+JJI6zKcdXKDpU8dPEa4xUTlRE8ZKpRzJYGTwm9cIgunqtxcIh2Fl55BRqwL1RHApn
njCwXKYsyR/8Ca/oWK/VDb3OvY4miFnPWBxSTh/iRHJYO8BjLKxfopI6pyP/ZXK+1dwVz/hFAT00
vUvDbWvnP+MehO/dpQR0Yjs1rWuGR9AlgVcaFRljZvcKF258pJf6kiDAu1JDUeJKc1cXRuw4BfuX
mmVFltQmuip8wuyJtsvSnFbJ6xD6lH6DAm4hGpX+qE+3a74sb8WYP3vJh1//9kkbg25cvAebyu2g
crAiZXZ7FEOpdlBSpqPtNPsUGcleIibcw6Z6TnB6k+DGGEkt3u8Zz8u7aTBU6NwJgZaCtIxz12c4
4phb3n3y4Fzjr5eQaD/n0el8/EeTUTzYPpmMgmUQDeVkx8QYjrHJtpbaW49YRug71CQolgNMb65E
u8jlOOL9+UnbouOP13JvMv4Go6eNe9EAVNT18plXmr3rkf2wsp5ZU+DEiGdsYHAfWW+0qD+b2S8O
KNTx+Q94UllkpI+BAS8nN2qHaNnsDA0Rt6Er8Xl5C2890XkY54E/yuGzR2r2CnwBJgJ3eKT3SUvR
TxpBjRwW6Fd57RzfdVu9em4QbJZ+hHvCy3QC35ePzS/y2fUI1AWnrja+Okz4Nw0Zd9uxBVKcv6Wt
ZjyqNKekTtmsChsdkjmV7sGaGRoG1X1qDyeTKQYYECATbY9S9QrzK2T+3g46muKmPsq08Fg2osLW
F9adOjZbkRXvLkHm2ymZINr41yjHpTo4lVp25hWovkrelK0C8tUqOBuMETAvSRCimCDpo3eiy3G/
WFwyrLqs+DSmgaZyttJt25fCD9RGT+zvZp2Y/SySp63yYil43wAYvMPWTMMDNwoCmquHK6wmVAK9
f0m88ZYYoHsX1Mktz0/2lLTinkDZ9wU7LhicGbEPzeNOKGScruy2Shmk2XjlU7HicQxy/ci3gKGs
ujRT8toDvo56l2WzqKC6l60Qxzph0QasBHUTBBHl6v2+7Zp9kXf6vUshn+UZcFlN7AJ9OPZCOGeZ
jo88dNBkEw4Gu8RSMjXOOZAJebbcjU5WBdu1E79nnf5CnBej1s8EiTs307UWvVprC2t4CNDj7grb
H3Yz27TcJIdM14M7BUqSGcTUx14tPpYUwJedv2h6LWNVJCszKZY9+G6OjUPKMbGSDXc9YGEf+1En
2ubUrFnxarv1pV4ChOUoCWOj4qTStcSC0AoSHq3XJk9L+22yCWsFHcVIzn5yRXVLm3dkvpWQAous
EHBVVPTDbWVPn2mffKarTSmSjzC7kye9JgdgTvJL4RokoUywgmu9P/eSH6Tun9eALrcvu36nq44H
zcJlmwZ1up9yhsCTtOBH2uYr6lg8eiXzCxUiFfzTRT0sTfIkVsGAjby4jYeGddRxMgWWVe4871AU
yFPbXaaCY62nTy0dflwpr96xObuMTBVx6fvFnVE4495vqhsiknG4pUtYkNuWTeYX/h9+lsNPkpeP
hXc3Ofqua5pgWyqsSgs2H2a1/W+lDywwuMmBLEv2PKaBg0wjDcEnqZzDso1zBqFaO93na0Ck7xUU
OteOtwU6iqK9gEtRpvbeMPBFFuzxDFxUuqeDHGEXyDm+C9CUZ8aCvdyMtBW5oLrOUme8TmbPijq1
WGp5ZXLbFkkH5bremthdwlIxoMDydDIq+QiTdd5bJHcfZZBASbTbS8oRRWYyEtARGkL6srrObTqV
WCfslhZQ9HftrMJZsPDRjSUudKOA9/tGOrBPSnqgHeqOajFdho4sWwS5Hbw4P/FDPAWU5cojyrTG
YEelHGftQaLb47VcfhicOa1n7Rpu3GX23eeuL+7zQMUobLooSXCj9SYkqGGgwSzn+S1T5UfdaC57
IuMmTyHBtliUCXiJS8OZ+DavoreeXdE1hKGz0Tl3rhnW6fLSpjwgaK6OaA02imFXuHbzj1EvrNjc
AXEQAYvMOuvwSiyM/vwqQIMU0CgCgp9epqupLOFZ2s6F/xuH220BpeTciQ41u8/acxSXzIfBlDt2
APWH2aU1u6S85zRR0K/YNVTd94T5mdU9/LjkOjzIcT/l9WQcXXIDqBUAAqvJjRPSURim4FBpI0Rm
vAXRVQ+m5hMUygyv1tc6Tp3aJeK1+CyM5dgYj1bAqkfV7Y8D0hOCEpPAwohwuvgou+bfJcAVfXZ3
/My6N1vT0UAAFjXGbkf/T4zbXJ8n0Zw8KQ5eP+GAN9gD24z/kt6K/DqDHUOAPKsLoJRTyiwy6LTQ
o5fjVr+uFhAL5Llb74tRDpeub4cQi0kVunBBQ2XZGpwvNl6lO53WhNNateoyM0FHIW7eDYsxxOIT
L6/YzGSmIYDyfjyPNVXqXyU8HD7Cax+7JUNVDm3JwxtscuDsPXf4hV1+muhP/N4KQjEWR32eiqMt
e7JKBv+QQTswsQCJfrx1at+Ik/mY5VxqKAFxAAdza4pynxTfjEMJcBXVrxZ5CsXXdcllNW9GQGAn
YlsMft/2ot40WTELac2PpDOsyGj1i50xV3fSoLrVhffWgA3d53q6y6ZbZ27KB7AON2hh6XpEsGD4
4nBPMKcTEoXSX+u/QawhSzY3HD5z6JGUm1/Bw0Waq31yleUBGGLyFthVVLusH/AnIawxwZKgdIlx
lFn4YT0kN/wA0InkDtuFBtBtii2bDUPzw9VpCwQaduNzYOTP9ZylN40Z6kaOb6bre0bFvI2NQNuW
iYmxHwQNc+U6BFYAuE5Do+BBOIxySfADVrbkoHPqrzqPjUcJ4RVNfm4eqw5ba73O6t1rpi9exc42
6x7r0u0jD9FJJzj+Z4mVv+zOzCAxty33bm7fa4P7vY444ZL+p7mDMYdQslrXcLWxr3XrbZFaFnzL
R084QYjeDcICDSkb1I9ivYIQ4bSTrvztp9N38qwKm7LbQYpJvImjJfeZ89WtKTMNE39C/cHAPuzT
7OBCjUrnXO7b1biraQ4aOZanZskBXNkjhq6siiYChSIzZXqr2qij2Apx15IY0JlP7JYY9CXepTWK
4XLTgNHwh4DVFQk1DBABKCwigoFG3AmxqttOa1Al20ABhA8CTcNl7Hx2NakRNTBBwBNnNigY8VL2
7HY7sInnL01Fug0mAqP0lJmfMyB5nImH5YbIkVCEBBMywKtUspvJveldAqUW18cpWmFQSSdsJDib
EqJvQHrMG9eUn6XWo0KxrTedazytORUoYSekTyF/g12AxRbpjcsKDMguyEAiYKPMuM3XNgj9FaOP
aNyjha/ssQdZHtuIArZth4/DNzcWGigubP4YTAPjuG61o7FUG8/Rn5EtEv1j13KDTk9GlnFnZyWD
+WH+WhsmFD21eD87KJ6AsghDJHukzHed298IQ3/RWu3NrFhPKa3TN2ih3kag446RXFwHmI1a46Su
yQQHc5IYi7dLTcQfK08PIzweSd96QByF+oCMkYoQonNiVu9OOyIbgFpMTnGJ8b4cN4MLvbYUsWm0
wFsd1lQ94+Da10QMqjCSYNB0p4UQXLwQXGdipsc5AKOSFSFUqZERT/rhjMFPPl2NqKhEHO2xz/BA
pnXWbqEqsYFGJ2qAw980icsXSjtjn7rr95Rq7PLlcOeo+se66rsToPWhlpKVNEu6nWG9FjrVszP0
MpqXPCUsqYU81nHzmn32nbd0ArPRwpG6vk1ykqyzqv5omHqyxdOskHuNDeCIvbTK/H0lNLXzGPx1
OhdPcNcfJq9+maU2w3msP/FOHIqJLdOqcTdIk0F87vzO6gDTisM+kdX5Efoe62nOBwvzy+M0NLdj
hoeJcGdeNAyTQjv9JTXXO3h5MB4AeBFgDuymxPRxP8n0ozKehwEIXcLSOpHIUPGDPdi0opvFAz3M
lpW8LDGNIf0egKBZ7YDx6KcACB46iMyJTd2ggvMICgKjcmWN5/vcAaWf4g3dGGOlHTQ8cN2aTPeW
O4snOYnXvtfDuZX8633gjGnVR8ST1PtUcQtjLNlWswd3HPzL3sWlthiu+JVNY8JNIH/pvrlg5sD3
XU/H5hoXYCwvi4tUyHT6LrIVaiJ0Kh/CyxHL4EQU0rp0UxfllY0XD8gXQo70rR0TYqC1Qb/qXcOW
LLcQE+DHLO1PQmM/rcXfrxZBzg5+C8rkeT2U9rLNggdE/kzKNZpA7A/rqSNQHevBCX1sEzq++9hC
ml16Sx26hIV4lXppCHEenzyvUhR9CkVZy6ZtcnsaL6shoA5F8JC0dKloCjZ+O37pkF+agRKY/Lw7
FHQsupQNq2CcLcbrGEUB0laaO52buUfi79tR3bIJKDPk+qLd9wp7kCHMDX2Hv7U9+O6YgLaEGVO/
pvpjNQzbAKrqQaS0X4ENMiAwD7Ytuo3lwt1OXPML5qqxL9iIbMGQi61YQdEPmdwn2THxPX8DLX6M
7GaG1JROIcL7cVOL50Qm2ckzwAkUxUqO1PhG9WfsGYO8dT7bu4qwS7wr6frsj1AuyesZd1QPFIOW
vBHVUMetgQweVfI6jY+NuWTRSMkSK4rEi5uUJz81dcoWz/k9LM6Xk1AA59YjERTePfGVsNYIF5JK
noar1iwjK/S2cWZK6km7NIWun42RwYFTLMfO6L48uAUG03KfC7nT3yjax32BvmTTTAR0OMiXgv6q
MKqtfY65dNeQggtiwYMij1w6mVSEbcsFWFI/FlMNPF/4xjEB76AHR0ZgvOfcwYZWHtjHvz7oVkXw
ffsDQXijeY2+bUTSR7bGw+LNDw2I4w3GXkb71rJG81hCx1rgjGi4w8n+9bKLz35+Cw8M/LyyD65P
GHcyIsrXp69gbgIGyPZPMg+nZmRHwRNK7REvPrq6eiAoQAUvk206oCqYppPhjd+wvRsqeeelNWAg
pTNrRrbJLn1vyuIpM5WxqaV9J93pdh2A3M31AlhtYsEqkbRPFa9JRhfKLR+M4H7OyhxlToLrTw/O
WMPKrdnY4WS6oE+7o8lNVS9p8RjQLOboNeyaOL68RgQ1G3nF64/eTYOHBnjLGY9ZX6/g8Jt37MRB
lHg8c0bbF2ddmV9j1VdxXS9P7AUASuoZII1mX3VIcpOC5APHw5vQDY5ikQTDlACIaZPPZb8TTuWG
0nUDEids1E+Wfut4VnsEX2lvzBy0poS+24iuucZNlBgRH6RWHqlmjBB+W8+46xPFFFradtQ2+kiV
pxtxwQsX1Q2v8E5M333uhngp66v8oNnn/XNgy5frbPQAinohQoXX4Ur/WbTlsqsIQ+LUdWHOKQsD
UVZgFi2AhgJ+oNZboV+xXNmM9VUgMON375T/O6gRk2PrPRABommDE1Mgnyx7/e1nKtaSU4CJCy+3
sV2QRURNjQap4vmJF/MSoEEmWab5HFvSPazlvZDut2tIXgeAK6vF+MUKGs71UvzQiqt7xZY4qqqT
39b8uklic5yfJuq602yRrPJnra4XgjOGUJmkw1c2Yta6+v/XmIjHo4IzBFKfDmgm7pVB2foFJyal
TrfpISpMdXIqxa6bX0Sas3h3M7KyRxU2GZfIxS3c08ph73JCAVQszEfru5t6cWLbRWhYJAd1Go1E
R7OKHGMGAH/886FZ0QggJAgnVNMbc+peUiZtsciz/vjnw2C0GLv+/NI0O87Q69+HCgRJr/wRrqLK
cIh4aTTJA81SS3MUqfGBIY6SliTuFUXQWHtbB28KY2eUb3N/MwIdeykTe9vrc3XqcgIRgx7qV+PC
JMFkIByyNX1ENBFJhne4wLIdyhQj7HxjZ0w8a0TbMOQeXDB72IyMrH3s/YpvWJrPic8MPGHeHnM0
FJGOR7U1CPormcoMBYsYY8TBbkhNwwyN9dsBl32UjrOzgbPkyjcO84TnOjFs4svapzWv2pCdgI0F
EQNyOi8ukgRTP8z1W8WpEDnpQsZXzUuuCAi6AIV2HowmjderD8UOWsYKuCugl6WnPAneZT61xw7x
/cnEV6MEkvWIRwzR90BuoTN7Z+menWaKCEKjJq9cwko0BIW108pYbEjYsw6CmxVND4lQa3fulEgO
C3LRciKtBHf1YR2kHXtFd4C0hDJU6i827JqblDyQXXPV8LQtb3Y8zk7T+5GWjdldT1kea4NwNxir
KUGKFRdvV4PwTFy5QwPtaOlRwicaZ0iH+oi5cGXA5DCD4Mpa5270X6tCwALnYjIntJvIIiP5KJr2
a2SyHS5osUlPM2tAwMgniFOBpziFXe8tOydFO9gmeR836rLAUia9KNk6cjoZkC8Ub2dWnjQpW883
9nh1IOwJiXhWwl9zO8xl1jwgqbmSb03teW3kU9HA7xQMPrfdeAaRk2GdYqlx22a+FZKdiGTGZLc9
IWLNkH3e1Avjglq6hJg2j4ZZk8qhGNZiRMojrdMQ6xgw9grPes0Iv65qE5GpbSKNb33C0VdyMft+
XwYkzGuJeeJueckXZBR65ibvOpt/C4OwA+f5gjCugs1uWCiUMPSamgsi6Gqkl3W3tVrfghzQvlFN
2VuW/onmj8AHqJZ6THkmM/7NoMjWCNzxzlrMflulLfmjJMSUo/aWlb6O+aSM9bWjtC6QHkqhv3jF
/AuH2nZyGfFPk+HuXQv0x8qPkFgMWt+Szqvsh/thtcYzNt67fBovcnEhI9ijv8+uljO8QRGl2c+Y
E69YV9lLAa67RKNUXJsK+PQftQIYkQeEKfD+sftLVyNcSfWVK1iQ6iE2jGb00IPoHOX+8jN7UErA
Z6ChZHviL47Op2qdzfN6HcJiUEbvZg5HgDjDfoLa1YIrIoPmahAyxG0xyxCgHpgro42LAYWYBdBq
wxYWMe33UmdYzEtQJj7L9NplBi+dLmpaBjrZ+OISpbXvEvXBdJpMBuzasO/CKm/hmPekdmm977FY
G79E03ylNARI2JwYiXoWycq7UDRDNRcdsZvmzdiu/dakMIDYqDdbrhC8GIbGOWrFsJzRtSrDjNwR
xcDtiu4azXTp7RuV0Mn5BzfV5ttOTx7KsVl2vSycuC7PYs1BCGe6gYGK0zlJ+uJgq+Rt0G9c1Mq/
5sZyT8GidywTPOsyNGxnBpdHiMEd6/O0vGIp6+K+tgfjiBr7nabtqjioy+GG2O39n/+ZX/8EqLXh
zkSb/+cP/PnvokePtVTm7Z/fDZkq7lFm3TP2cJF/xRhmQaYNuXP/50PQvlAw7o3eyH4l41RQFUnn
oTULjEklw3FizAgOTtp+V7ZLfl96QCobWTWHxJpVlBvVt76M47nKvOeJs3jfzlBSFaS2acy1qApu
/aTAakyNtsHoTLOQlVCLb0y4kU/NamaXUrdvSFYlM8Bl7aLr862dMPLGQ10GSX8AD07/5WKJq1O+
08nZEwd+zdsW8ilbSuZX4H9WjVBjeNFbtx1/nN/cgPNTPTZ3ldNBVhjm4VB7bAuXicdDs2SBftQR
H32ZH/zO+umHlNxM5R/SwiG7c6HOTCGUbOcOioPfel9T766XtgDtps3mZdJZvdYT4hGcUihT/Ty7
zA3z2WlV8hg4lk/YShJnS4G5sZHnvsv2GAEJXoVnE0LelMwZbW4pEspuvNmThCgkdjiYFqCgxD2u
5VVHiLAqTFsP2kQmXeRNotqRBWLyhR8zlWL1sOuaxCUWtPq6zns9rlrd269eOj67DfifzPPISKge
GHbDXGM4P+Jv3sja+kU/5t1odvCZ2vT8jTSMo9Oi7OPT3gqTt8HEiO9LOLExBPO7iV2JiSJi119s
wQS6JITlfBP+XZlUSO5avrgsh2z/B+jK9hinJ3LkyYOIOFpbEzYwCw7UWZhDt0Y315GlriRrvX+w
GvVs2om6pRwytlJPvytN8OYiUGan20bOQF27kCqcQS4pPhEBzrGrTfApaNVvhU7exaJBcfTLeQqN
CpUW3QG0yMnlO87drZdiO7Yp47o++VZjSvlq+vLR1VaxGxRa8jZA+s4Wk70nzzubGrR4qaiO0hzO
TPzgiK2gQWUPjqtNgJ2NvgVk7LZfrXujuiYgOgnztNU0D8JgQeZZ6wfNlnXSFhUDEeEVxpsiq7Il
vJuA6N2M0gsTb/jxr3ZqfaJ2T0X7rrVeyuppjvqWcpxFFoxSi/eiawFq00ty61pwbG7piaObrr/1
WAzdgaU8qpWGO6DSSOoUv4sUhW9XEc6YsaYBZpR3hRZjW5Kkv84PrWKirmmsVFC4Ijc2D17HOJPc
TGvrmzwaVjlMB4YYd0Nv6FCYcER2Wne0eIU6V1z5kidV3PTNGTxasM3spEax5+FuxjtpNx/kEOIx
qsgIHeeljNvkh38hrj/Yx2HBXZM0zGL7FcNM1oFKzl3gHGi1HUdsPPg2h9VjUmgTXLRqH603PpD3
qO1YKXk7D7zGWAGfhwBHEBlRKX3XdZE+XZ2Fpvmusi8fJd1Wn8wvUzfv6LT38Ou6S9ppv2k0/Q0V
Q+i0KokRhtwplX0HkO0j3ehva/+58611ozWtG08JGyNTQB0aRH4adPdcDtjORGqjtZUv+EYID6pf
NYGQd2yXJ3OGTSQIiZaJMmiCxFWg69DaYRbHteiUW08Q/LI2vz3u+JCxogPM+WBQKSTM9a/5Lz/k
MXf82+r7sbUXvLP2V6nM+qLmLASNWpOtETAy8BDTjbI/XlVWXmIFt0Sa7GaDcq/W3sGmMuuzENkD
u+AggbPJ3GkLuQ+Nex/6drCbjPoMDKiPKpvEmL4ogrCaR3Siik6UEozaJFV89g35SzIyLUXacVVG
46SFbV19OQLtng3/S17JdTNAipZpDHYtRUwBUoGhox6y15uOFV+oO0isSPyMvfF3AtA/gpG8GyZu
TtwWD32N+A1aICyWjF1q5yKdHG5AivzWW4k1ze9eGAKlB7v2f8zp1UOqE9LfmTg5WZ2RNycnIo6v
O33DnEHfzg8Wq25EyVlUoPkTHQstIqUTgpnJY+NQWyf2Uk1jUYGv1nZdOdZmNF/su2qnp4XQyK6A
ak8JU3ErpsTimgPQFTdp8D44yYZ1+LSBe8gVCM4pQaPbnHFnmxdIihFRQDvNbzzf/63jiIdTDIBw
DNCZpiq7IwsHQHX5q5m9B75YTnkBL26EjTLbeOVX4lhTYX0aquTRl/eSYXDcu4gc7Z8loGHxC5e8
NaU5h1URSzFjFh+GXSNMOEtkV1xjpAfDvDFnr46N3ruVdt3HhalYWTG2LBkHhQU5oyjB0WgWZtyb
LrepdEwSAu4HQLk1umJ3NOZYy/xnxEbUs/iZTVuaB61/1XON9XjPKlkx5MAjwixkYfUGnnniyADE
aGMpU/0IQVGlP5zzBJsDCOL4prWBeU2C++LB0plsHDMUHwBLDuQqso3PusPipkwG7AcnAJ9VppS6
O+jJLVvdvkG2ny2nhZ7B85E91K7JGEMDWz1+z2vOXMaaGYWu8qVCIAwPVRLE0M5NrAuOztksioi0
E5xCGPO0zvZjL+Uh8wfQgg40BfaKCHUnS5y7oiWMeJrqbaCqm6kKPgPhe7uuW/jn4TeVyvvVuewJ
vBXChK1svuVn3jNmnLsLbz6Roz3nhUXux3Xkm85ncERl7HuG+SA971wt6O0tBI4MYX06M9bJXgAo
1c+fFgKi7ogVwuJgQUpd9bAXAPImRxDsBjrTSxBDz1oKEHjB/+9m+7wr15fGKZ1oadP3pvFG+LAG
sOAhqw6ZIbwdLclxGRFiLMOyTQaWbkhFETt1BW+MwT3V8AxSIo9YaedvLrkle+Gjk0g8RMH2i2H3
qkDib7/MS5owmqrqbVU0hMaYgI+VTbRDvnJGD+Uy/tKwb3HpNbLD4Prte1+tkVrHJfzjALfTccH9
qKC7ubxdEhIvwNAV0WCHZgchk9bcALaShmPehwGhRaz52YupXpBpX/XOxnUuesA6kVx4d+dJx47N
2qUgb53qUFsQXZIVf5RZIXe+2uqtpWShiEinTNrIRfK1sWr17SzlLTd2KFShP8mk/2ggHZK54OyE
njH6HY2Bw5k7RpXrshOZ9bpY3PH9QK+MJHTKuC9aIhIIiv1cy8YnDUQ8Svz6kHT4YiR9oW9xY6n7
2IRcHIVAiWUMXGuj+4T8YGk7WZNJAraDpbji6BJ2cpZ61Ubkg3YULXLZO3i9aQTh4DbomDpmL1uj
dF9Kbx6P3PszsC04y/XKtZylM7GnAg3Ys4BYRIJqAfx+57e/YQxeM5Kkz/QxnnP3c2RxsJOOgRzM
XX4T0pTvxRjcpL720Xf1HAcCumYXFAgR+YklmrcbvUd6IzRXuE1BSxrx+tzfqWKh/WRCj9pjeB9d
RH+sdVmb5U21s01w6xnV+FK3KMWmB6YqV5bq0G26fr436cWi0RuKyCaVBwdytVuBrYfmMkJXlNNt
uhBqlTpMDqVefuHo3qNHlWHXSeoEwrk1iwPVkyDTx2CCvGFSlNOxPdXeuh7X3njQONOglz0ki3ny
89JgIfi/2Duz3cqRdDu/ysG5si+YiGCQDPLCvtDmnrU1S6nMG0KpTHGeZz69P2ZXn5NZjS6gDRuG
YaNRQnXloGFvkn+sf61vpajP5T0PG550VfiEDdvZzzh5SVyN56mxo4tc0+EElLqLLnkGTAvAmGnZ
ZSOXZjOlRzONmiuMbFWwGOe5f4wCvBKR20Ej72J4L4oG23jq90qU6YVzdHpB3bQJG0SfPbRTcPx3
3owvuazr+7hJqANo3HunhrBefNUdE8vYNVxSZAU4X5ukhspp6yBoEXv+PBZWuisQU9fO6fUOpRBQ
mpbF8xTfyimIgasZ+QH/yXfbUyyo4leGVZzSfbfDBdBCv8DcMhgPbgFwyvrGRhmfXSRe2wLfFwOW
33Po4vQ63OBN280SJSpozBfBXdTImos9CWuHHbDAHOWLACpKCT+RRf2dLst7j8shKhgABnPObh3a
pomrB0fHaTZLFG6ZO5g5goAOVxkfRy2uRebcW1HGbl97hq+cxIG1DHXPmOHPOanNqkbG055AvHb9
MWRh2TsayldqfJcJj4vFjutTKDt/tOrPPWZaf1A0hMpucmCfA/+g93jq7ZoyPRbrbktnaMcmKO/6
fUlRApIFlQ9D9erFWPrMGdYowHlXmU/FLIhPBkl1RYfotzFx5g1AFKpzeOjv7LDbY0M/w1UiU5Td
wWKOd8ZQU3UFUeiU8+hYBNuGqe+RB8WPJI9xRIA5vaJUu8FmF9+hXWk9s8hyblwH+LHKrsOpNA5G
9CMh5xK1pAkj23lAorq3W5esjdzlCY02yxRjiWMCvbJb9gScYS9zTrBxOmsPIqEGkYQJoaQvj5qe
CMoy7VKaDtZjzZoDTNZaOedyM8nSbxPDSCTeLd3po2jGQ1GulbJC2Bt3ldVLo0NG0oToaRaYFViB
qjK4O8+EW1UY+f088S0ay8EAC6HnXPhFgSJrtXhNciXS/dAB1SlDB9BTbmwmjMpBgrDnkEGtDLS+
VM3IJs1AsPsDttKXrmouveiU32bVW+etGzmQTZu2irutbGfQ9N0RYZfJzbUUKdKHsvLcywi3sTSn
9KANw4ewyWzt8LCYZ1Z4Ad2EzMPYsZIt6jbmowHThiwKMJnl+IxHBjtmtna8sW9UEGiHrlnOnk0N
tV4r1QbadoiLnjlMnYYe2V1ZvLll4PJLAbRYt9+NSQAqxW1j3zZHa2eNDbmBAOQysqtp2MNedNGX
RCPrh1ZJyE0N75HCzDDF5F/B3VSpqTZDfjJtW+/dSV6Sqs82aYzO64BL6+pwr0KFJ8rZNsWXmYfM
kUZuTqELxKrKwjzh9ITjAmAeTX5wzODd7EfMOUXxXZsLdlKPCgIDljMQtnCfud5NL83+yrXiilN6
/gruH4qIMs6BHba+RFBue5AtBQ/j7fcxYdtoCABeYXcRwzzfFrTk7BSbLBL5+IWWzDy6U3ZW2Qxm
fxHRKS/TF7tI022vhh+NiFhR5uWlatt3NusPDWQ0YaG9FRlJRmtmowMV37DM9jbXGsro9MTDHTKV
90TuE02M3qL9kMgcu0h0Q3B12uHAxTrcVqdY7+MoZTEQfAOegy9Bje9tEN/jFb1IqhgpHkcvj6hk
H/FaDwE44YigulT6JSe6CQFjW4dNcVRtdQPwdvB7tA9C3LfwZtYoKRCQvrgfbWYz06TopsqxfJoT
l1dOv0OE8aV20u/kdLEtjpQFhdq7UtnSI6iUn8nQlz5vks9V1XU83tOc/stgN8SsGPssegvbZkvN
AH6XpSaISMMLquGX0mUWySzqpk0zeUrLttk5ChPPEr433BptSlD3cZkJ3xnpYWQt+kBJe7xvK2Ft
nIC+iCZ8cSMmbkOAKC3S6ps05ouEPMCZjdR5PFjM2mfl6TOaFxn8Khv8fELJZzZ8HsQktnKm4Z3y
RaLysc01Ls4Fh+Zjay5fMmq1N2BOqWRLvH3T5OWhTMZnr1FHLkAecAMzeqBHDwM9KLypJ+kEpuEk
Q2YqZ2X11InirTcDOCPkA/Fvdu6jDlJ84nFeGvDS+NMwX7jNb/k58QanFLwEdodotG1r7CUe8TIE
YiiNZnHfT4HecTs4zKgJh7yOn+LhTjuzeTCKJT7pqcU8MfYPw8gcoEbjQHhyYoHDcjVuoau26aPB
QeHnP1WobiVIE1/R/pukNxFnAgqU7epgmdHJpPaJJvnWbwGIpIYKDu06W4bmdswj72UZ0zsjeUlX
XtDMxMSbAzRHe8/ZsNhUdfZaAX07cIQj4zUfSiAIds1plXjyYxvKp6s0ZnaJW6hnUXtkj/9kSmjD
w5h8MPS/LlX/2Ljchtuufh5JkEJcfE5trvoiwB1Xr0HZ1jjELigjUwz4sgK8Br2Tuf56dTJCPemA
NtmkGtclz0MiaKEIvdPYMzUaPX183cwAVUjeWjEeQBmZT6Wuyf677cdiIcTXtcWTIy4ZRaKl2qUz
oS+OtGeth7V2hX1z7fbfqcWgE0A7Z8s8Jo7J0ikhxR5g61pw3ndtiAl1jDMfYt7iM++wpjs0Vmtx
LkfKhTRM7Nr4AWVyMzRAixmviZljbJjiGsaj1Pl14sQvDdvsjc5dEjGyfOjAq7NzpyPAmMnHuPrK
mrrhOSzzOytpDrMTieulbL9Zk8lrFuZ3ldVHR9l9IWJOB3cYvUT1JK5MPIC71O4OQWawuw/m28Qj
wEwsfqq8ep+zix7DAO+wisjuWqO6GdbZeFWaRZpsRGohKnX7fEi+4O3Oe5YT82g+Ww2/CCcvXnde
B5vdx94Oih89WhHMp9iPAqPd2ik/TXZ+e7aAJCONO3xrKHrz99405XHIyruCkSJjC3hM5LADqaSj
4bFRqF8q7IAtjy/DNEzbTpq0YYil37SWR8jNqNn3Th2oSaPHiMu9KedhDw9KYZOtsa+ktC4CTe5f
m9DCNjUkH1nYGlTEIg0s+bukJ27ncEZV1S6Cye87Xf+cOOODsYBEYzWS+6PmvuHZ100TghzIrSPR
m/fawwsMwItcXjrusPeN2IM14m96ouFhp7NgxzZy24PLAmfqUgSXer5jYmKsCk9fivK5gCLXq9zb
eozytHgGhR/AqqLom7l0qT4T2AjR558wprXQdZP7UeWtn+ORCcjCxJljElY+4uFDlFgo6FMOL53q
qyNDVnSc4vTE99gdYGTjALhuKpHCs2HWUWIl+XjdcsgG55ALG4VLOG9lmRqYDcPoMKfUoMdFtddT
WJ0sl/quSBL3LiCN6DQllohAnBM3u3Y0uoUp9NbN3GXjIaxB3+clIiS6cI/Ns/pHrWPMHG5950kv
uHiPrZWpB87IJwPXTF15yOdxF5BSQMbirek7ygoO3iI7bk8ee/o+bva2mV0z1QCIi/s7ZSG5wjjG
3jDQoNLLaEJqIFqa9/uso7WceGZKkpWy48BoCGvPYjeAKqTBgGMCnp4AnWgS3aNXYyCxMBqzh+Af
d2uVeASherPPKJf4qNuT18jpImuDwx2p5RScjqn18xQl8yZZICWQ9jwkgLkn1ygPI2P3VVmjHI6g
9q68hXqQwQBSlR1wXwE+aAftA8KiDSv+7Lpcb5nLTA/zts2GswcpZxnoTwzG9PswBptmHD0eNfUp
sjpq8HJvZkN8Z8IIp8iBRY7bQsUdkfevfn5Ic84ci+aLiinAoId3YNsJN3iCPIyBAn1zMjN89kw0
o1clCCecENmtnIICUrzFPOpD0gV0hNeRrNLIvxjltddMC3FvI2W1ibQoSWhFWCobg7mWpuNzgmbu
p4KpMgXgG3Btc1iobsIu3jnVeG0mvdyWw/IWu+UKWGctmQxfBgyxTNCs3a1Y3HS0zTuujehIVcgs
zJD70Ljr+jI+O95ZtR4Fnkv76rXYftd7txGO1J4i3aQZGk40yxver495xsXWGtRfxTtzLb2QBhSq
iUDFbir6IxZ+HsjDdO3OLZZKKfblIBE7gzGhww9CXqxo9IEhUePzukp6HRxIyqNHUBpyjOYRUEvS
cFTlp83QjlnJgAWwtF9yqjPRuBF+UwbygQyN0Qp3w0J93gwyy8kD4+4NahsDltWeZ4K2GZWcVc8B
w7IgaYrUvhcK0doFMUISk+4qjnib0gs8NhnBpbHTvQUUQI166+U2bh2NFuXSxX6CBXEom2w6s+69
Jrg1bFt3pHvTSo9WOL+YujKuXDE2nJ0a3LEhVinE6T2neU792NFxsdSgk7Pmlmp7eo6Dh9HAq9sn
xnflob/jjyfXnN0wLbJWEiVRfDe7LDGQSNem4qS0u3tDB2e4may4WEeMXg492aP5jZRU/YalNT2S
KSCP0rQAFniD5DmI2IkyWTC8emMR/OEYbuFQgzTt9kBy7ep6DlYFdx6OXSe/NUHaUzA4cu9L79sI
2aO14MIu5QUy0+vYt94Rf85dlDcUGkS7alSkAcP4K+uW3TjWzOp1wQbLNqiloK51jrna0ioj/4TB
DgT1GzIpwIuu5Ww2cgAN76hpj0/hVLF8D7BRyaR/yJeHgqVu2HHz0EPu4doq9yFeQGUOtyzM9+Zc
ir1wephcuXtMS+eNeadjFuCg2tf6q90AHMoy1JOwIkYwt5kJJIAPEFYe5qYzNh3GxKu1S5BsStaR
4cF4WmAng0mR5wfXhfmJexvveeYbTihwilGTWBZ0U5Kypl4Lr6YSGKiiAFhl2e7cSRH4SCt9CEa0
cgZiP09QBiqt2Wk4vOvd0v+ZSf4jHv3/w9v/LLyt/jK7DT62e/st7L3+/r8Ftz3zE8OKY3nC0tzg
bGLWfwS3XfeTxiXKDsJUwvotuG26n5RpukqYQjB0KMkfav+W2zadT44HB/t/LrZtavFbatswpaUt
17Sd9b//ktYOgyJgvISFl4Yca660IKy2iY06px6G8qchn9B8nL5puRGx36c+w3YcJntFi8FzDOeT
s5nQIKTa0v7oqLl6CSDi0PydKlR+2C32N/g+TPB0Sa5gg4W/1vYjkXnguaro62g2zsMcheJSsku/
WE3uJYwPGaOJZUmmI6l6XNA8oMKPtDEXpgRpsDY2rHERXGKa2IfI2MEyzuStvQmL2GL9nyVs2Gqw
fvNBFZwrruqFZY7vcv4mELZMMrhuwO1QCB1H8bPE/rA1GsQmon1zUmxaB3MqiVUPtHIuR4SpKKin
Fu99RqtDMTh7RZTzQh4w+zo4rBAh9nrXeDjjQz4vQF76aWGRzRK4/DammXdbN/AzQnBwnEV00gMZ
c9PWrzV1s1c4uPPwqpZkyPLYSBnuaVDTVhWn+yxm1gCl6X1tC6P9gXcmvDiJqSmuUN6DBsf9TAQY
+309Wt0VBTVQ4ytX0xlk17Tsjm487JVjeH7uDvXnLhP2iTYv9v5t5iT0SC31V4JN3PXwvD8JEp/5
Rri23hENqb8Bi3K+W1bWM69Sq8lmF2lpFkn74M6il1chp7m7pbMJr0DHrW8ngxyBNlxx41lxuo4A
nsJtTvr1SoTl5HB+a+x300kwBs8JOLnGUaSetYLvCtrjECXevCWsIY/aAdl9VbUGARfpyvo6FV1x
0gEGLCjFBt+kYY/4H4LaDQCXFw7bBFaUU3ydKLjNvjAyKl29qSRPP1n2Rzo3TNNxPQrzEKVmwIPd
crrPnTBsKs4JtswbjkLSQtCtFfQ0bEEECIbZ2DYQQt4ghuOEJ5+vWGZnKOpFlMuLVwjiKhqoLAUU
TeURrKwg3rmwwSgTq7TxZeHH8hR72C72wDKJoVLc1Z4kusyH0Szayn3Aqia+7zphBG5tBtMtYmsU
bzWv4TXBb/NhSBEoyWFiptgItb6T+7EGg8OAdw8chdI9s3WZ5WmnwAmOfetkadEfkWw5HIQdxY9F
JOJjPdPb1pdm9CNXfHebWofDe9Pr8bMiioxMVMb2dixmNiGspYbXQPXsq70S6/Rrzm92aOgqSYA5
ouzeRqDJkmPC7OoVkTchQaJ/39a2Sy8GjQeIb7x3aLQ2dD+994bOsLAvoFDbzsjuXOSko4mOA44b
IRU/SBWEX0xl0xVnQhGy7AG+9JhjmZMT/UUsTmgNdHL6+vpkhA82q7A/ePQTHofBXi11De6AWIXy
a+cmZbcZ8yU2t5WwCT4WtcASA8ntekinklcALNDFFUCXN1kkBe8PDCzbEucyhZ9DxbgNaOuoSmXe
oaHOl8CpKYHLilJJjIJB+uBp1EsiFqN1dnPoEnCRcvs6MXKwvYWdubt6KZhR2HOAQBVVCY0tQtsz
6z6/d4wY3NHi8MWMRbbzWJ0fpTE0xP2wUp1baiRvhDvHt3ikAPhJD18YUdX5oWzNZ9g74KeC19IO
WrwbXJ8DOy5uh1Mq9wiBK1IE7Mj/6kf8/1XkFR5u/5y8wrD91sVF/Dt5hT/yB3mFB7jSEA0spYWU
Wnp/f4Ar8Ul7lhQebiCeoZbJU/rv5BWoLPxOx+bx7to2T3doKH88wQ1Tf1KSqK7rSKw8Skv573/H
zvw2gf0nTuffij6/K+Oia//bv9vmn8ErLgh1IjmONnm8k5fjC/z1UY64v1CtJ6ASt26FkrOgI419
hz5RJJ+hJ3anKWxM9m9TdW9M/b0AwAqLax5YYcQ3jibRyDvwJ1aTTR2w83OTuLdZY0V7qzf1wTUA
JIZdQsSz+ZZnC51VOL87VkCnOX5s0BtO5rKoc3c7h6SwASVqPxxHh0z1CLbDmI4Bi4FjS0BTSlAZ
XuF9LY0bWlPQBZbcug7sxPaDoUFdIGjvlIV9iLIHIBH6bMy6OGOyAJs3lDCjWCA5+hK0y7wTTOoj
oDq3vZ2ERzIBu1ugvTd2gttsQwd1eymW4GUBPu9Ny3RjAWibFJ6NaiKOG0QljEDY5f04pCcLAgj4
JjxXZrmlZ9SFK2Oe6sl6m1K0ONNS6bZhL3D6+aEdeiAmsJK22dD+EGQT8VQoUsrYoAT+EJIA3cxl
nJyDyQn2+IHYI48D/V9FeCwKLF5T5OGbFA2ozwICf2uzbXcTVnwyGoejYo2LFinwvM/cmiAztofe
YF8+0/F0XbEnvEqcSTxl8mFIlLwfJncrWot1pbcA9VttCO+ZlNE1zeh7CQj20AStPvUEoDaBZ5q+
F9XGRksj2+IfJC3bhnrbGy3e3CRIj20rb+1S49tELq44dLE4HKbMvQHLe+1WNq0263Y/wUCLaRBF
2UzrYzE2T30l6720C7262FP40lV5KdYP05jCZEE5RZr2uwC5smy6H9li0dmtnxCXyH7rMiMqJgRV
U268d43jnNCHE8jAuncd1Go97Ax+pBfViXSX4zOuiwrsdpQCQOlsgtnkMdiG8SNUStxjLy1XtfCb
05XAMLNHnaQ+qRRJDSqwazvlgAdB4UvM0n5g/4sNb5Wts5CIK7E8B53a5eXL2ZC5bEF6ICy7pcAX
Mi6I+trMDl2c/Yi8pn6VA20HSeU+J17unGzcIi+wI8mujM4XekQ2Yv1bG+L1O0BM1DkX+YPn5ZXf
0SM72Pa7LPLLHDjuNama5IamCBgMidkfwROsOOti3/POYbP/UOMUJ53KeRp/Yuo3HaxoMimwPz3E
53EPMGF4Gop2l60RI2a0lKULeuw0fKnMZp8N3XITabkaAB6VwQJ1EN13KabnwWguEefXbaf40abx
CbsZtvAajtzs2Z+nZcRO6C4zMVVxH3rEcKMWS3PUtWeOPX7IF+jT65afywLvWTknVOZ2za2TxPo4
KnWy8cyAmBz4ugUbkRrLdaGdcWuswOdGW+oN+xN+zCH+XlisAdlVHMO51YeKKUQIdJol7Q45dCnC
lHJn9PZd3hQXz0AaZyvQVkazkb0dbq10JcAhQ/mTul/aoLrExTP9hTiQhor9uYqbg5c4P+ahZFfi
YAyDHHIVu96Iv9eZ/NkVL4tVvhMra7bapjOrssdyn8flRwzufX0m6xdYloBW2Vyjz4JnNyfPeWZ3
C2pn+SotiyCwO7LuYowJW53c4bA7W8KmVGyjlKU/lyuspzYc8qKj+dh0Rcp2KngdSyD8VUVvS2AX
DxDAuMhs63NOeT1NgXBRs1zs6R/F0Gy4zMwRO76mz5Hs6g8ISkS/FBZcQmy+07rsBzQSBJ1Kfgdx
yR9E/1llwTYOoHAqrhbWdkt3FG7xNFZiq2HRUZpUjCfAT2fJjL2x8GJuqd02do6AdIgfLmEyO9sK
LTQhu50N3sFj48aeQs6YwmDme67KSGt9hiYXnJL2Li9n71xhMzr2KjwIIvt+mCjNuerKKdrmghsg
OXXYkwd3TI8MyxfJBjzkIezPHZQWXPMAi2hrgHbKNzOraQe6kXubthM0++3gNFCah5KOA1W8GpQL
r3cLtl5Ax3xdm18wHblb124fuQw+sBpce+bMM0qGNdFjvLf1ShKaU2DdDdSACOlYygndCaTdAVJo
jpqckpEN4m9rInsTV26+KVzhs8OvSaEwcLvuIRSNuVV2zYN3iVEe53HrVrENwdDjlbPkrmRJEwXz
cCvKAeAoCad7J5mjHbYHRNoxPyddSfgvwQrTES5iARP5Ne3w95YVv7aib322X5TYEmAr1h4SsyA6
Xbd43FNu/o+o7isAubttdQ/FhXyYFePQTXui8RbRmcLwDqv3EmPZrsRwgO8GOTzkAbUlDBMVKI6u
8R5R6rDTczHe//yAYorrsdnZkEdF29AmUq3+nUkSE8jpuEwMALCZy3Z6YYgwaU9CKTvCUJC0+IzP
IDVjnCoXLi7z2qzKA3eQ4d52iQEQccqORhDsgY+EvNU+Ku6O1KBN4N5K+ZammNiz6nZwg71JznhD
G+g3S/C4rTz1mtrIf3aga7/AQw+loCdHmpH2TFwqHsDkxAt4bgaJXeeFzbY1gbNCsd54tpMecYZe
Kc+CDlyzn/XWADD0zIyzZNucFru4a2OokU5LDUoP5vVEq9G4+d8yWl/id4IC5Uf3O8bwd6Tif/+n
v2ud9N9/IS/+Mfn/H2Uf2n+pn4FwjL/Fb78N4Ouf+NsAvgIOMby6eHWYlZm2GaX/hj6U8hPvYcv2
iK1JtQ7A/zmAS+cTERl+TcCZ9kxb/zqAu/waf4/rMYGzkvL+JfThn8dv25R8ZcoVFs5NR69f3q/j
N5x6FXA+/8rzYlMuTxM3kyH7/suJ5I+h/9chfx3hf2Ur8jn4ThCG0QuFhTjw++cI7DEprDx+cwuQ
bqkLdiOMt6Fb+cI6FfibzNUKXzjN7q8/rfm7OuhKvi/FOhX9EqgZjFn4kb9+b5bDrqa15UdNbLJT
n534NdZrTPc1IZ3UUQwVVM+JTCCiFLBFPDBD7MuMr5U6q/JiUx3enEGusOe5+usvTP/558GjUriW
zc/FIVrt8mb59evq6aIMqVz6CC3WkcnM08nGkBZX0S4UmjogVZz++hP+w4u8fkJPWpDVpQS1+Se5
FLSSVTWB+ghczE+GO324IqEAReD++Fc/EUOQtnlf2ngaTfmnd5OmTCbuGlznpZ3eONx/F8ofzdB6
/utPo/7hHaVsxWdwbI6OQknxp1e2W6phxB+C1iI/cHijydV+NX0mKrcNwwavPvte7bJrwLNaLW91
M1IPqkyenKDuIvBcwtxmrbEjDLQ1CVWwQ3mpxjdMl8CzXPIlH4m0zh1ruUZdJOa4Dm94Y3/h4e2D
z9mn2YL4JKEPISO2JRjNZTnGtItOuvf/+nv9x9fOtgjUK8ipluMJ+08/UrHMXkMYD2qWjWKVlTBd
CE4Qcf5XPw2jiQ2MA0ndBtD6D+9JPXaQySJYHrQFAEBhs6dF8LdnCPfsf3Lc/4d3Pp/Fga+i8Bvb
CAy/v/OdtupywjQUttU3AQVwbv1FDeP2r78VhQTxpxsOuwrvp0QhXe6vf/6ZUYAqcDgQ6QyGEML2
SsXC6RrEFmczJSs1+tYoAvOGtM7oXFrPEtXZiwZcBFk64NQPSRxZVAAYIeBJSiKyc24QGLzmdl3D
d+7Kcub08SjrBbV/KzVi2PwI/lPA4QB73AB48T1nCOrgvXWqGYhY5/Xu8tY5MYlytpvOChGDTEHp
QO0WF9byOtir0prINQJUGyiCcJ01remyZC3d2cWKbqgi2AcU1rm7IjLFZytoZHUyZpOjc1m14fep
6ylzSWUsk/vMVcNjJQQkNlHnZvnIAZ7jW52nNrlskicuh8/I5BgfVW6zlWYGPT2tVHnUnuPEu9mA
kHFMHQmnHZsYVZcE7lCK9rkIIoiPiTFbPnQ4tEjEyrHgjN6QEJnAGGLa0AFW0hCPAbIKS4sR+VuQ
zKeSAzuHKhxE/tQeU0m3V5a09c4CUsGOkAq8ZltHVq1eVEv6/WqyvVi/mNOYB1tzAQq0I606ZwUJ
Bp26HSzPOMn19CNsoxZiLl9lZHGSwciWnWu7TPdY4svniYPfxMEksNRTbyH8YksNk+LQCTn3VAuk
cnrGYR8RIQET+y0wwiLYdlFsrGgWKd2PBhBhvo3TXnobMqA9m4bKrvS1ESWZPuVIZcDPkV2ybzqO
GxBqvI6t8dbmYVA/9X0s9XuS1vWPpUEyMEBU0aY5Eb9wYA2Q2xe4cMsMozwRLnsIs1ttpHyPNH6E
ANdjgxzmMBCVdigAiWWHc5NlEpsXTicvYmE3u+Nfg+YUCGivPAcqFs3oEbw0DjlOzH02yXJwD2nu
hsyOLmm1JzkVheO3ENGMh1ryCp6SWqaNH2OeyfaNaffeD2JYRv9iSTes6WUA17dWz7XzkPDiaZtW
DGLnnflkTSOZJ5K6im6aKve0fR7tzizf6yqIp8yHENq0bzPg7naf6nmcHyWooOQeaoMdPw4Z8NQj
7xcXz2ysgH2vY79iCq6ssXZevbEL3AOddk75tnDRlhs2FTL4PhU4UEiSNQ0bMqQlckSvbZe06lQH
HqZS4GdINc+4C0KTGFPaxK8CqFWzXajbYBXdO+Co8UzVlPluFoJS8W05OrisRMxC4NqoVe2RZzNM
VDUCpJN58MLKwzUGKm+zeAMAPECJyVtpz8aXwbSVc6jSuDyhCo1cKiIlkh9ohzoQri+WJH5HUgoE
0yCJKnGZNGTHQ9E9xU7HRT+XrrzvKlYxXJcGafMzIAivvFdTApVlwNvobETVFHT6BHEnLy5QvJKS
E+JKI7uL0Kl2Qho5iSVbVCI+0a3VedgGJ6q3x5RQHHjmfKxxCwwRglBos/Q6eTSsUPgJ2SzcL6Sf
P4aJ6rtTZ9t5dbvEqPt+FaQQ3xZHu8MTa0mZb4FOr4ACWhT1XlTwRrcZp8r7TlK4sp1Hw8ovsKE4
ow+W2Yx3bUeo3u8KKAvwryaPCIeKPb/FWXeBW+F6J4vyp9IvJg6TV610Jkrc84rlbUBgdOs4Dold
Ldyvc1649VnM9Bu5AigkC0lAhavRD2Vjpq0AFmEvvIXxLkz2A7Ky3IZNE3/LaYsQ9xGLmfnzYoAV
3LZN1sJ7HBZRgOqeyNCNlGxSd20301q6qSqxVJuEyU2rPclZxUTRehOxh77J67d6zEg5UF9mDteY
oidxsluzGrYzymu7myAAkEAMK5vsp+kE9MWlqnsf5xkJj+CphdkQkBgCIMVkDg0y4RJzWQ0Z2SzD
beg6TheIyqqJvDfDNAfIaNEQjl9tEXJaxchL76lksnRxiZeu+eFmdh/c2EPcqTNv8sVDCLaXF8KA
9XLCDlJlz3oxRl5brextX1jqe50Ec0YHYk7qOKCSqN2JWo0WznCRe0+I9NjBynoa5LPSbYipq7HZ
EDAVOIR8t+u+qb39+cT+f3hrYzE//fOlDa0NYflv/8V/2PzXX4+N6x/6Y20jPylhr8x7ifNCcUr4
j1Oj+ckU3Ie4jTL3mAwf/3FqtD9xiuQevx58wDfaJr/0962NVJ84b9Dd47Lv8RS/+K9sbfgq1tPp
b4c6U3OaIKjC/7i7kUX5fZSLCCR0kcnAmBPJgK5kkUDRmBWaPGrBW5GWMicsikYH/oe76WmKyci0
GYxxYHrg4clgR6757kElJprciBPdzZjbCCL4SOfFCfe7MeMLguEclNPB6cPyhO5jgz3Sne95xm3W
kppbZrGdGWmpuE2xyjPDgUDBgLV1etyvphjpNImDZ3acNnSkZvF5tOKrwBB4+vkBk1N98ubwthrh
hXF1re7T+T5lIvmJagwpe9mW5vLDnOcG8BCxbqLY9YnFEyVYfTOAGsoCrpfKL7u+2mkMJT3lKoTu
8CFussUOT6oy6lMuzT8+xAX5MXBbh6HIwPTNPZk5ACzMDuPBXkgj4NDFhTF1nFLncSlOJCSo6BtO
Q5JAvY+oLzeqEVRBmCfEXAznxlp/OGtqq4rc48//A1q8BGvLf44agNULwjNY9/JU5yLyO6A+EHrk
cDT6x64Z8lWhZt8m8ARM+ReRl8E27UZrw5mEfItzZ4YONasL24DwLZkzBFhzjT4SftUe4zIFbtQV
sPJnRDQCmvPCz2MbLPvBpTY9ah5mbqTbhZqWlEVarGR9h0W7ngrjGEzdeajmcG/Y/a3bEdDm5FAe
wnbR1yRMyGZ9eJIlt60N0987nnkHA4SULuskmrGxOnaNl51iemGXlX5b2r15Aq38Ouf6nkNgegfn
rxH6xsv3zK1HhVPlqhnh7Yom8/ZJZg58fXC8cvlFG4W992S65TmpIV5Zd+h/PwI8OQT0W943j4dG
D9ZL5YwlZQBT5WuMidsxq7bV1H5XKYaWhfF0P+Tha1GltM5Cv+rjCZnBAEzOYQCvS1jQf0REHsBY
hox51kZ5o6SHuo8jed+sRkWjpmJHp4+YEVo2GJ257SPB/rEjaGnh5Ujh9RIPnZ/IblKZFs7fKy8d
ULhZ5JhOO33O9D3Bju5qiuQbcyp+7f4Q4goiQ9OqXbYcoW/OR8aZrRDVazPY70UusZpnNZU+KJPA
FI//g6jzWI6U6bboExFBkthpeauSl1oTomUaSDyJf/q70Hcj/olC3fJVVHLM3msTsHjoOQJgpABb
H1Re7qaJaAVZpRunfnMjaJOwD8vNpLs7MG/HxnUWHBYKhSkj42kmRWPjNHlGVueZHpn9w4gpvH7l
VUDOQ+pCYBuZvAyOXGs5ke8GxBEM7DDLeG0rd4EBBeumu0M2ZK1ZAANHAM/uNQQJIRN9HVwtD0Mr
T6EmtmxanMQgC7H6BtMB9A+NhfQbWhNaqcJ1noAF3E08HX4ZGQezL/AYoP+wM+ejapIHFb3QutHP
dN1KW4hrCp+c9iazwnPlmJ+YA75JsZ7fbY3gJe5Z+VZ9dMImuYQfx3LvVuFHRVTBKicb4xrZ4LpY
TFKKDI29M2GcHbslNypSr/D4X/BnA9CfOrkeXPvmk4FrJbV/p8V0LfqZpZXN806OZHqpKXT3KW1y
F9vBPTXXSgBvERJNbMFQYpNVzZs5tfkaQa+3z0quRKIbCYfjIG1I/rFLqg/be7L8Cqdzxl9XO2Al
NWV+rFmmwgjKlI0ArPcPWFBe/EmpfWv0RIuGyF5ljPIcUtnWj4Or9ns2DI1NFCiBtYkCE8kmgk12
vxmrKj1yIJMz2pKuEZC2ZaAO8ckTRLVO6AaBUtj9/H27CJq5hS3BgKcsqllPGO1FCaSjZoBdBRfd
yilPBQvKi2wg1ktT/zPhVC30HmeDnXRtjqyUhcDb22j5orNu21cBQZIgSSTaKoQ94zlNhb/eMQOo
tiJh66FRzpwzbd6COUK3o5S7Gyj9EdgdkI5d887/AkmDeKCIF+Jf9EwFVS3+RNrtCJhbDKOf8KWP
tJVf0bxvEwITOc3f7JLCcJLFE5OwYGUyj0c6BFDa4uZTanvrWz2qHSnXGU9vSbLSu3CTKzvH/ZxS
PQ9ifGU9dV9Qux2HkNVxlE7n2VCPeQRqKZspYMtiBx8L8k2kgTv7bNKTCjtqqew37in1ITSbHQYZ
GHAUd4ZERBYKor7MjrM46esFG8ljUeC9x6noCVCAUTl/ZuKnK7/m3v+QUW2u/V5jtG/bY5cNT4k/
l1u7ejRVspGE4YU2gchBEj41CSIms5Jf5JFMK2mZxHGijj9lhcbbvSCVES+XLFapUYs1I60P7INv
XjBwWPQ/YQjpZggETrMwIJsB4zY8Eddj35rgYuYOmEtjnwYLedeBDhC1PTuPciNmIG02kjd4LDd+
MhYI+pIdKxw2pQPk9cHY5dmCC1ucc1BagIhMB2fwvkbsnYMwXq1USIyUaBP5VWDdvPrAY49CX91I
lts4h1+eeOoIFN7Ze2raGK4A0YQSeqEcwB/o/3i99812yDxUGmN22tybSUOaIRFtGzbt08kaHqfa
0mcsB3SimraJ0MCtlWX+NTxZRB+RwCG+8lpOW+ooYOZubh9kTPyPqv5g2tIXnv2FboRoWpCdV01a
LVSXFGpdqYHUdF+EzHyqFoR5PePAPfeRRc6PNOsN0r+toCPmBdQ+GuVcEWgIqiXpxHtPujWlECxP
jvwlaXdXjQartPxziUDclsgpRG5vJSl0fVeHa4vaZgsQHe+8Ay4iCKo7MROy7MvyrQP3usrj+uBl
abnL6vgm+7GFMkuupi7bxWAU7CzD5oVMfDJ0aMCrreK1j2z/zqqWdKCieGYxCkNF+hneXKIMCuNZ
ZTkpFGFp7oRbLUkuRbyRxjo0qwx+uODp9KFUdHqC5ln0/1Qab5u0N4g8dx4gRLEFNDR0E2C39FP2
3uwbwbUOcfj3KlvOeMBP8RbsyGzZN4ANG8RtyDXM6JFKszySwvLVN+1Cc56fwgmeRIkJrSy5DScK
QFCvQYlr3/sHyQH2IFBmJhwCDzRKgToqBZATgvd4sQF/IWhgBqODI5o6RD4DHC9OtXVj+jac6SwB
XS7hwEmFHimJrGiD5RQcVBL8EIjOOgJG91CUV2UUz1zvkA8za2+F83uXRcNOLaEGYGPlgH0T4hEM
SyDpJnYo3fH39BPi0tlD9YLb495NxLCRzugQQMIiIw38txRXbDz20a6q/eOkBfve7DGAQYf2B5+c
iZYSK4I4q9L+oLs8cBRBLgjOoc/9draIV2+Tk48pZ8WLeSulx8Y7Oer4RB5yfIAfrc5u9knGUIxR
aFWHHUDKIXgf6oDrK1vImVG1npkBbTKgxNSVHRKsQb8DAsrXMCqwnAr6+F5pcxtIb4PyzD3D8qNY
m1zS95a9dOh0BzHyIoHptmVhLtm5YjSJv2QRhxwUPbCBOsa+jQbXfzawmIdFYG3FCMpHGA/KIfYD
vzOQzbZYS/bNEDI0egSm9jV1VDG9j/mAqtIYfpoJ0jkOBOgg62WximN7mpgaduHJdTGpeaZD0B4o
k7yhn0fIg/6XasM2LDKxlrHDWQ7950KqmGc6pIGyc028KoZiqkGpiiNIG+RfzA/XcGAjQMvuosZq
vriSmaGxFN/EKQR8Nd4zNyUhE5LbTnS4hXr3b+hnW+yPLKZ0ReDmBNHZWbVd3727JoDJ1LGvNQz9
C/alfeyidTPrwqTIrEAmwwNI0oLY9igjxjkd1c5nSrbznA936M6t8ZDWL2JgLFxCiMd43e2swX/o
2xQqX+9kuyFsdolMzXOixktOXPahqQVGL/jL6yDVjxrsOkC0EfcazH6f3LOy7D67FmGIZnj+EprX
HjcV3uLUvQtEC1lhtqqdEeBSh7Qmsf6E4lB7mAy9xkhOOq2OsIvIYvHC8Jrhl9m5dT9zUbULkqjk
1aEuiwFS+qN3TNr43Rl6cYO7KVZxO1gbOev8CPDdoIiGxVnnSFDsXkJcQ0aMRIL8BnZWXz2CEwgT
L4ZQ42cbqPeYJ3HXB9o9QDbIV4Uy3mLROw9Rm5MLdwiFFAR+BXQMI2G2ZNEnj1HetmRf+nRgTPjq
wLyzHSAe9Bj6MYCMmYMYUN2it+htBvH52SsIjdBGLPARJjlT3zg+90bwDPCz5MrqvvGrNreuz66F
6//Aiq/vZLAP54VtmPQ/sSG+kDkEOOA8ZzW6Xb/3akGGVMMOMYgW2FXPqVOYP7ZdWagy2BuJGF4+
6iNcChRuedcDUc7AkznqaSg+u5mZT1jOd5zpC4goI8pyVITiBnl6ypOf2mOjF7aBt3Uq170IXDpo
lZBc0niWUK6X//x9I5f3piHo6w1yOPti7v/3sf++Sk+Deynj1Lv0c23h0R2IxJU9qRO///n74f99
TSui4OyazwA0kXP8fkblO3Wwi2ub8iCrEQX+74v/+8GNiy96BDfw32f+frNRWHx9goESKE6f//dn
/O83/n3vv2/ELqc6ocf871PM35/7++H///V9jHGE/cjt/37T//3i//2a1tQAplJ4538fiN8P//fV
rurB4w2i2v1+y/89Fr//dA22R4tEBhFLFj+1xh/WGtApZv0ma+897Ibpzubja3ZpNpsbPzlhkMXV
MRBFwDjYMkL/LkglWC0zTvalAslfZeazR6LQNrJ7NGaGqw4sbwBiBvFtLNyHrmuyv0iQMnN+mUdp
3eIgK+5auqASM+FD3pkfOm5rUhNgjwxmHTz8vgnJ9VDRGNzAdwQPsg/9q7CBOS+fYOB9WVFI1JyF
Pq1/YLdbz22B0ePtehyqR8dGzjM0fxE44K4mK/0p0uZHn2afgx9XB9kr5yUsYmocHz/l7z8ncCGq
567XmISlVZHRPPepAvs/nYhAoJNUff4akVW1127rbQwG1psOWdU+MpQ4F4DDWUjL+XHI7ipOp4cO
3Rq+/dnC5ILmTpFwoWU5beshtzH90k8HQXmjjDjbrfbvZeI2mx7PzCFJtfnq4BFmF+j3F9li+Qhd
Uibs0v6LNr5etbozUE/l4jVNvRmlsJ+fTIb4RRi+uWa/LzL3ZFVecPMNLMIM9UhEKuV+GmeCrhGM
HL1JQci1AIiwCizvR6ubr6aRd4vK9b6udPLKLBgIZzz/GwrzQRegUFB6G1fPyEhEHqx/AUljczxE
214K4zi77juN1QpFq/ibjCLa4nI0Tos54cRA6J8ZLAYbb6y/2KncggqSX8DQeMdDDVizmqylAIk3
TtelX+xoyjJI/uSl3uIF9dcTirWbSd7ZEVCPscepJB7ciNubyxbnWHieIMfGvOsT1f+4IHvwjn34
dHaHShANZlb1hA+FSrCe/IdC29Wh1TCAW1tiIJ/tHhEnczbXsD5E3ZABFvBNs4Q9/gjBITaD+oG1
DOE9QQKHhHkLlExSuotLWpblLTfi/Gi1OOtFxSJUpvjePfZM0LiTzyE3nqs2SbHxKLrFjmqV9cWD
HybH0vbALFhFuJk9yULGZ+qYdw5Lznq0SOGx31MfglhhJfbJHJLvdCboJ9fYLVYZhQQpjEsFaGQe
SWgm0Eqvq90NtB3ctmrwyU3jzRx4cOV5LpoWRYETGzzKWVASBOGOW82WaAX4osDDDPJ41BXjlil7
V7zsoIml89kqven8+16gPEYJORaumrM+tfm78Y/85A7TDNOT8Z0AfoNovT+RU8AYgQfHdJ5q21RX
lNnE4KAodsCSsRXHINzT0OnW1BuHc6Nu4/GhDcTwMLpAlnQ7wtbkqooNkG9TR6Ue4zy+tDJ+QxZB
IqfuG5bL4q5tYo/bPTDReQL0OGu906lPqMJUXlmgRk8CvdpRRqja8mT66ixVnUe3jh9lA5uG/bMC
YZwPl2aoCf3SDPNY5awMnNYp86qtZjcGfFGVh2nu5b3F1HuTTVT7yg6SzQwcccs1L+8H2wvWvp9Q
zpX469uhuJudiX5bpXlx18/+VuYMabtCWdvG9aEOtmF1oe0Fx2o5b9Zsj6ekwtMM0FjsobNVp9EQ
/aE1xFvPrnhlTC1K87ALnrKhR7w4L8FA5AuStcKYzSMZPUVmuTFGejtDt8GusfR0LeM32PzJ2YgL
dW5qEPdeRHOYReqji2ogVhgbT/NkPA2K/Vxf8AkpFItVKqEjWgG5Pj4D2DN6ynw/WvNjMFfGyVje
/L4XD5DvRC27bYup61SY3z10L0yHfrmvGbBduxy7NDeHCuRRD+s5Nty9oK81mYNy/aW0oVLcd7O5
diWD+GAKrNMY/vGGIduKGCk7Wpovh5CzdeZn071XQfRkDFm0qn5kiWyvUe3gqTYGByi3zfIIb6Ru
CdZWxTjemRP8Sqnyl0xP//zyM6i1uGbkbToj4ljQfd90dwPZjw7Iia5XGwXN/tLhrbwQKgufWcwP
GP3mE47J+ZRL12XoxD64Z5KLN9PbyaTPzr+BTqSzRCeev1UDvnpJysPaH/d/csCD6Pv7P2Yj7KVQ
3mddrS9Sfk6OGK5cjbAcvfwOV1+/hU+K82J2nKt677TjI+jU/Q44zJ9OF4egdr/8tjoaEUSUADl2
kkhUFlUS34dmOTLtwDoZI4kYVHJrJA9V+iKcON54OS/m2NoRm8mRrK+l1xN3VfcvRpbSpzj5s6lw
A7YegxvTqT9mRQwG/c3kWV+zw4U1IGRaEe+0Yj7lHBQI6rrur5XRHyG5rToneEhINC4lhqx8YAYd
gU+tVfKd++lLXjIxD4OOVfM67MVHFjIEWrkWKUf45m8BU3vaingnK+c4oBtaWTOhxT4LEj3lRy9v
DgS2PhXWtgjsf47HylbhqiXjJ+3H+yyd70fmyJAyZU9r6yWgm5uKCBkVkMgKZRgR8/vy09Mw3bjl
VEOcyjcGfkF29XTIyV07Bffaw8pvpIx9vM7hIIF6y9m2QYjCtMfzT6Yy7wM6GiZP3J7dcNg2s63W
gT5Lkby7Eghq3YOP67gzma1rnUUfHi0nZL0CsTWbkF4YC1ZBVNGxncebQ66Pq+oP2oSnqBckGHfE
CrJ3WBmjc7SswQNLVB8t8MkbkoZLh3yoZqkpachDVjnM+bO+ePDcYsu6PrkLve5cLnfdyEboXDr2
K7PFZh3Vz24nLkyDu0sYLDQoaVOW2j9DQS5NlGHCNQPalYiFxaoea6aVTvDM8E1vy/wpJ2h5nQrr
X6KH09gYHM7F0ZzhiiSjenXsKF8/u8INbn1dBFtMLaE7To+TU1ylYnsekmwx+UyfalwbMxguY5LX
LHsIDLkdU1hr2jJIq80ROg1j+RaYibu1IXiuyOF5SONyACOiGNhVJqcyXLB4PlNWD+tmKuSGADUj
kuOlL+vp0mFlpnL6cMkiGTr4jcEwNo9Z2hwi6Fo4bR21N9zihuHoOPOtmgVsLYjUIdIy7MgsAESS
sc6TnEa65vqV6CEImWeUYX7V3KItjp8L8I4Lv+2q63x+q4HCvGuKHQtJJkyl465HA0snN2VHzuNz
0e87fp0TklAgbs4roRsIXmMmDfAeHnzQ0uP4ZsOjPSArZE4e2Z91az/h49oY8TbKXfc40J5tHNGL
NWZQ4MYeQ01eVwXyIw8xYBcSVkcxkT+iM8sRbFWXyk2Z1vj9sEpZ+q7o0eeiuojSyzZWGzIk680/
JAw/mX4XY2cY6FOhpBxDvh+ZsixEE2oHBmenhryZN4WyAJwQvaaR2NtZ5sVb7EC/t4ToT7mPlYPA
UAhAUOxHPm+Tjnm2ysZcbGqwrWsOJKDWaf1lpKBquHSwoIT2D2u9AG+bkR0sRlqPsyn/GQl3qcRk
cGVAO+or61xZQcLCDBCVSU15bmWjENcH6cGtq7NIBlJ2Uiva9XjmMcrQ9GdqbuHeNsMd5+589Vzb
Bcgcg3hP52TvIPBBdHH1w4zrSAhg5Ai7VkOVw8LReqRJEwgRCascCKpJA02Cc1ycdS4eyyn7iCYe
yD9ZOHzbie1A0PZOTdT8cQcmqk1nweS3m3bTkqbdRkSWo2mqWGogM3FQZPEqw0o26bre9QL0N0RY
iKaEvwGCE6I+unYQwniWr3auohM0dMJnYiRPwbwLIpwp0E94HUt2yXpieeobFZqQqWYW4mX9qbWt
hu2VzxUkcQ91WZvcoqFBd0R8yxpWRnKolhEnpzarSMCWXrNpFS87KESCNhwVKthuf5bdPsV0ATfc
cLaULyAYM2BV2lq7NS8qxU0MqPQI621W3y2ss8zwrVuK9wnQsPPPdNXfFsijKjWwx55Hsq6qZ9uf
roL4EO0EpJTkF1KMGAGWiiFYCAGr7q74m9WuyYpHj4AMFCkduSRJ8sRFwdLMSclTVclXGVuvRnab
m/qONCpMysAYt77vxujIxwAZDdaIInHwYIzBNRTFdzjLPwFDCLCi7wy0cTEmrHYbbyh3bY2YDypI
c2qpSuAV+UcrH7LLxAW/rs2+IgsvhuLQGcERfiodbVYCP2QnejKN6Dg4DmSlonoq+/ZRMVucR784
kYX0N29AFdhTtDWt/jya3f0w+M2uC1omvSZdQpABO3ZIQMjRHh3iecZE0cfBOqs07r6EQjsVwUOZ
SvjikAchVrNTsYvvGWYp9+V20wxJvHH9ioB7bdzXZmquZ6aNQWO/Gm39OXgETKLjZ3WnQab47pa1
E9FNQJs3fmt/oZRaObGuVwBqT8ro+WUorPVCrMf6MerjOHJmWxiAN50KfNQV3ZMsBMD6Iskvck6M
nQ86e+Kugcpzm0+sFjyZ0gdMzo6mEhBOkPyNpLlPu2kvrfjYeZHBiRPxePvlHxybzSZFRbEyJ/By
A8HPRHuoHZNEaqn4X5ig+iOLwGWEylIMwRZeFcNuXpguLqQ/k5ttmU9blrfp3dC46q5Z3uNUMza2
dkwIw2kM2nP5z8XosDczgvZ+P/H3ze8HrIxwI68dZtBh+HMHGOpY3lS9GlVA5aiCJ6Qw3aEoCpgM
GTsblu+olP46qUq3FrPhFkffbgyhehtT/4k7UFNoI8PK9T3PqH02YMoHI+bNhomvkOFbMJ1x1v8m
jx3cIjQ3ToKgIR8+rRzp2ghxbBWUDPI7G22aCZQ9NCBruXGX7fsRxp0bu0xtc+6wYUjOIAA1GUX8
0KH+ogNZchRAUYVJBG3LaWK4jc5rorrypooo2tMigoTHK6XzD0xADkmcE8mIaZ5u4XMQ1FQ28M5i
jpHOlZcUFe+dX0OSF8mLiokAzRraB4OoDZmM9l4RqXzotG4eK2ESkhlwm6yoiLQt45tiLA3QyP8Z
mvydlL35sfURes1I8Ewt/wwRFTupKWsEFwLwn3yyCXRfBYrMKD09FyU0Ob/LaOlQ5nSlvnE27ViC
h+cpDC6uCj4J+FGoYYlOypryXrjfKaFgO7tiV83O+kyg6IL4tijo5ERp18VnVeVfOasw2tN7benX
ofF7IhmKiSjw5HuJveyxPeq2fh9Niva6yeJTK5GMI+1Mazo5Nfr30Zh/2FpvK1fs7LBlNo6UQjPk
FyBum0tTlu8xS6q4Gsm1DYigMPw/CEQJY7iBof6XSyasWGW3jsuLsUztJ+Mp0W64VrEmWqO3AD+X
+mlIWJQU5GiQe/SRKjAj3C4pt2S7nevpgxUEExnnh6SmRy28S1XJ75yNC5sB0KT4RI+DHd9BQocx
PyasRPFW93XyEpNEwCmT7GoUnu4wvU62PCTD/KM7vCC2R+6T+o5JE7eVefEgcwFtSvYe4VecAIwV
AsoC5ietMF9daLbbynGjlY6HQ2qEjzCcfhSvuU3n2F8uUItNA5megAQW73bDzdsiw9i9KIfGtbLz
u1QFf4mV+dQthyxBZOOKLfCOtLIWAcRIMpxnlbui2ZatO1+G/ZhNP42PV9lF1w0xEXHMhI1SOt90
iuMmaip9JEHpaA3RMRtGa1ct35Kn78ag5z3pLXb/Fnsix4UwntFfQcqpyZX6V9MtsGFhHuDy10wk
FjEmieaNa1FemUAI165OCVKaSKawcN0nYZM/TlSxlZPFS7Xa7QHubUIb210Qum/VhEQoqhgYGpUn
WDOLW5Yzqh+U9+Iif9/lHFfWKTEHAjO7ynhNJvWnDCbvZ9Il0WAIhdCMTrdEJyOqgzq4icH0j4R8
M5XoYJMIlePDiCkz8PWR0dITs8BM5t4oy/m7ar2HsJ+LN9/w5q3FTZFMH1y7dZbqSyBUyNzY656h
GyEVmVmFifZ5siPSOaXrHYVH6qWIZ4j+2iQFfuNNdv7tSVTN+GgZQ3DCFELJrUFE77knq5s9v/M3
rxBpksQ6XtmlnpFok3g1Nk/Iqso3JTK95dXbXtopdi4BKptmsFHYjP14JsKDp44NrxtP8tsbqFZN
J1NPUXZSfrpMWpDgtLb/gBlnVQ3DEfxw86378NueXec51gajkiZyj9L2u/t64MkC/1d903Xa5vjG
QuJB+5R4ZarF6xQSzJKaOX2MsKOtXIhm5RTbO8fuEqIrHbHWY9nviI2LN2m5l13+CX10iZtW3d1I
bsehmdiiOH0+vxtYZiGcdN2N7Yu7HX3tobYYl8iQdU7/VhtNdTfIqjv0c6x3BuuDDx98YNSl6p0s
b3LBJONNw5rPXaNqEs/RwqmIrF+PXV8zZuN6jOlCJkiiTNG7U1QrfWrq5CDM9MFoSV0PO9SMtfF3
1uqYYFHvnHMbOOpkQccv7XbYownC1to316JmBMA4CMITUa5jk9816CKHkAgIuktCYTp6/YJA58mJ
dq0gP73vqEyz+h4URXS1vTm/RB4waAtTwGuSWM9pCoeaJOGzqPxzEGn7ZJBDEfa22Pu5fm7xtpE4
SthXnkCLGSSKxHI/uuRNJGAVTMztmRshFgufxwn/3+j1AV6UfKT7tL5KIfIVa+9nElcTCkyU00pG
xmVUeqlPZ2R4VJGXYA7BQ9pAMRqdLcqofYEU7laDky00tlrTue/d+UdE1mkeq7/4pHpRf3S9TSoC
coIO0UymxWpi3LTKMRcwdY53joj5qwP7qZcoIBzm+lu9hHN3TFIJjARinFNfogHXUCBH+c4QNUBX
1g6eOqNErVZDsXgnCgoQY/YgGxf+/e8bvyUDQtdsz7uyOtuNXT/MghWDnW2hTg1oStmlzba1R2Y4
nUKMKlkNhMmJgm2WjPWdK5+HzDYPjaPuyp5lMjmR3IaKihn4/DezSL1sJjI0vdxdQgedN+LYrEtg
o+MJkmu4hN14irjqyGrEgwirP4op9sAzvzHJMlwN2p4vU7cJGxT9NkvIjQ21GIlt/D21f4hXw6rD
enL96LZdTU1uvHaRENcyu5cjUdYuFhn4savYcoxjn+BlnjOKnLQQvCpAJTWJN91if2iupTuu2bZ7
Z3SHG0HLuVmAjdu0kOE2sJChDwNajdLxvR3agWYDgBTqcLSJi2DTzS7zN+QaBZTaw7J26Rp/lVGQ
7gkE1id/X5l5BqYQ3z3/hgDQQ1KsxLwZjDtPet9TWE9Pk8sSDLujsYHfvoUsHIOsbILnYOou1NOs
5IUzM9iRekCOlhyreE6AkIcOp+W4dYbhiVTpcutz10+NbtqIUDZHx3cPvshfkIBh3iAGKVaw6wuW
aN1rNGR0fS4YuN4DG97CsOzsejooktw3c2FwtKFRKWkDuonl9zhz1ApOuluCm2fHbOmGjfK5G/Jd
rxHvNZHJag/2sC27k3T1zSKL7JRX+7pd1CPBpfbHfv/cIwpZN9rhEUDykernsJDvirjpS9dAqgfb
Hqwx/WyHYaKFYlcALwX8amvSZ6CWY3vc7q2OMi5swfcSK7GxXDnzHhiU8puQGueSecY5nzoe6LR3
jnkxHhLXR50FAZ2ObmJcwuToZFsINCwJygH47tqH68ahsso681p07v2Qyl3XNONhxu2PdAxLZDhY
J92mP3GEqLMYq2E7UMzh+yB4EdnHxmG5d/3fG4BX4S63GaE0BmfD6ITzLmrD6OYKoofzwj27Yv5S
0JDRJg4koWPF7OfhiZSRYp2OxGeyTBpzj/wTZIBZgRSjrkh/bUwiQErgr+sBCswUKiACFSFGQ4HC
0h7+hMyE1kNAyealLqd+Hp7RLFZbKwLDwa6L9pXHXrHokyM/ttClf/BGOFXlzHK+TB5Vkn4bPuky
fQ/60w3Vg6lyVoYmoG946TfP6ZeVEpdYl7gHS326IjtWukgfiwXSHfrxpoHfZQfimnNDZ8fO6yBE
rNrUfbyvq8GACFETH0jAyKGvNRIFJqtNew4np4TEoZwVEW1PipHcLieNhFQs0MWM3IGWybMZvg6+
Ka7uDK/V7Sn26sdlGKAZ3E+z6eycrCTyLS7f8Zxw1ZroTWaUvLHb/bExBm2COt/4E2h/pJoRMuls
HZlFxyjpHeeMc8rZs3nBwqpmyQ/qJjwmzDMWYAUhTuDIVylCwCTBsAgscG8Ool5FM1hiP0RWhXsc
asGQHe3E8y8Q7j5RjX2TbBasIoahCPObe8qYeut0nrHq/FcLpOgqR/WexKjnjKK4UrnXXIUPqvev
McatfZaGr7geSKOa6lcye4tbEv+krDpjM6eq1l4AVi39rJxEPuU6uZCXxIpCRB558uYliBhUwwaH
lN3+1HmMD2logChTo3Yj3L6gQTeLw+htyYBaVcEfHMAZorCi5JBJH2Hz6zV9K1C6FFwE0xjLGPGM
WRSaTkGbm9OQRnES0L6QEe4A4C8YkzGHyo8Q9V/ceIDzwPAEgnhrOM2qGR3jVCVMaZyDCJ2n3Gtf
WCV9Z7GdHCSjH0Qj1ZbxO4NPXbJZ0Q+gLI8UB6DefHGfRe05jrGwDgF0vzkBx1xC01PQk9ce8hWm
oTWSW2MmVUm8J2lfs4Wg0RqQlFdW9VIvKVaNZ43rCnwEr47xNroZ+pOIncwI9GSp+Q4jFL5QADjk
rqJWhoJVHiENH7MkRQs6ktIS+AdDqR2ZSc4xALuItoRWpSZop5dhTAgwBgzcjXtHIVyPkIOP8SN3
BQl5UHwEqAG92ieMIjE3vbIehoDYniSxN9TDj2k9NhvDqo6VrOfVVzVVZ22GxEPRuCJvhxIHtDpy
3Dun4X6A0JOll4sTjyySPVP3v9ypUDK69b/R0hEPuKfWac5FGyWPlHN7hF1PtLmvHg6xzId0wkSI
TXlxHSOXMQIucjJu/XUPF2+vRSBXLzYSSRQSPxTC29l5wIuA+olJ/5pFi0sbShmVzafEkDQ/uT7k
JNkD/WG/wQKTDHIfURXL7NewcV69IekfZd9xp2EGNf7jOjXJfGMnihDHZgPt0FmVOB7d9tWfnXEb
m8sBEBHb0gz6LhL5pxiZgY4jp2UuaxhFyFtz4CIrSyYPdWP/Eyzg1xWTVQT83BQswowG6inCxBHV
18W7PficGnYJBREHByI1Mq6cCeVt1kPKoVLFRevu8gq/Iko4tyG2NgYWs5vDGYb/JO9JHq1Q0tvU
+f13z5GywmbUAnTHfTAYxV3kJsDafe/JKXQEG96Q7LVIaU9G7u9+2aycesG2F7Jj3CoPfjXcGy4Y
xSwpXpVdLOKVdKsq0q8TDxO9wKuhVXClcEHCXaBYiR6NsG2Q+BaacgCIDDQhje7Uf9O2BZ7CKtbC
UMm6KTeQV1jVAFZidqW24bKUsQgyI/Z7XaN2IyENQatXBGQbTcjguQWsyR8IVwizYy7nQ5guozdY
XGCp3NcJOP82riOXOEyLM8v5xTgiMPBa90aO1Z2pEDj6GL1XTgBrGZY37vyDIqFg41fN1U3LUx61
NNqkCK4L5sYr6UcfYTigyW7qE0iGrdsHhKsRaLMqfdDXaXan8eOu/o+k81iSFcmC6BdhFmjYpiJ1
iSyRrzZYSSDQEMivn0PPYmbMuqdfV2VCCL/ux0mbkwq1ooOtiX9w+b8z9rmN5uq7pm3oy+TFDH2B
1F/n727PmpbY9Mx3FFiBwax1cGOjHPbdixGimVHGdayn6f7fb5fYC0iTMDPsKvowivYys8+uUoVE
pfSNh6ZZzPyOplA7MiUO3DISUCCndhSYfBeOwIDaHEu0p7M/0A4TFNrNbEJ+tZbV0E/U0bUp7EUp
LPfAx8p1I5MLfe/9RQ29sS7mywJjYMREeLcYGAdbmBJRnJ6jJn1mteSLhkmyzpW9X3IH8G5IU+WM
EUgnUoaZucxo8vk7tFzOb7384IKhODiNT1UL/6uGLrB6jPQMnUor6HUu30azOyQ9bwxG+T23oZjk
kB2ts8Z4xgDwKXCfzUz52sm6DApPUmUvqHu6HgiTliE5NsouuPAY2qnsx2BEEFgJEhsP1nLmN+YN
0gCzdEABSDtGJje0Vt9HGGmnkX9V0xoPuJnJAGi6yxzD2I+adfLJ6q5ra36cGKVtLWqli4r2du9I
Batv5QxiDfPOX85xv4TOLhHNgSvmd7wpUPZ3HhZPSOsMelpcKGvTocqDkck2cXCCaclbb0p/F0UE
tA1iQqtKfwJYnlPD+J0QIMCgS1J+GM6U/R2gB04bKPQYIG6aW4brLAlrvhwmDrPQt1Xe3CbtYE60
SmrReKMcaNhF1BLanBUsOd/acuTkjwI+x6a2j3Lzx7JmiOJL32ARn2WJHmoAMDPbwqLo1nrIffVG
9u9RNbjD9BI+VA9HlvKr8bR8/x6AjfWIXYwWuAdj7K5DN9GLNF1lTUVpFlYkm5cOVPo9yRS+ZFxL
sJ+90Onwa1MyiyPT2DV9FcxmTaWOwviR7WqLMguC3oyTOv1k58hFI4NJqgoaDOxpeWq4VO+bTDwM
k07qviJk4XvfXEXXw2zQO+JtOaO9zXJ663WWUTD5MWvM0XLik1UVLA6lAZo3lCfSX/quQyddkaZB
c2SVD1mXkU6MsxT9gXR/yGFc+8W17gQKmFOovuPY27Uj5nmKQHQl8o3k9LTkk67DI2MRtccDhslI
t7cWk2J98N6AIG67XmEG4oU6WPl8hdf2LHyYbb3OaCAnRrar9o4f/0Q86FxvKHL2xc20Jgf7LFIi
+XsqdcLf0GC3gT3CO+34h4i3FT+xl61p4sq2lYv3zLOie+L0QWKDpQVxK7eeL/YtIhsz8JbrCSa7
EZsUTAcqaapLnxhXP9OmvfebQd/8/wdg5+YDKJZVyx0n8E2sDVE/HtyI9yeW5l4vOl4A3M2Z4zFK
kY8Y+Ili+pDHaqrqAF4xRWCPABOcQ3wwHgeqYldeR2cxaYuNbMqze8+j/i7qgQC+qvho6+qM4eTq
M8Ra+T3pNrbBwLQqa9/n7Rxg8m9jPpbZJwMy0aqNUxBUM8eDoKry85SPRx3SIqm7gd6Dzsfl5rAy
wL9lZc51PkXFiD61ntpKjls9S2+5hJRMyCAoFmeES90Q3V0DxgIM65MqvtOwu7cO6ypcyndrcDPQ
nUsXpsrh5JCsG/X0X58OnwPVZIcKbRXW+GeZDU9stu5aLbKRzhOCmvCeegjAiWP+Axpzk1YDAxDl
PtTvg6Jqq23GB1/ATZ5dZQLeIGFPVoPwGTcKQ+HanySfnpykztMCLiyd22fEmnCXVvM976ZiD1oA
tZh9lsmnRo2z+NZIqsFn7f44kHxzqUMHG4+yHPKHaAxQrbepu9QFEuDdKmCu+05GBEfVpPbzoDNq
qCiWMgD/PVg4jWqJkZLW2JQb4znS/gqto6Yqwm2publ1kgZHt8o1D/NSFTdXXkr+Z2Te4XWnoTMC
fU70c1x7R4vXBL1iDbfUvjiNeJ1xjJDYoNJ2nv19Lcf9VADbk67/bVPIBwBo+puk++0XzUeWDESV
jf5SLiQkifK21pKlUWKVGj7hF8TbVa0X4aEfP5VvyU2b0AU42iSl7BbHtDneEivh/93xDIenvGSX
VzNSjSuHG9XTrGLlMmLCFVPJZ7eKXu2pOk4L7jqq/5U666MNSAR/dXGgr+9x0MuXsbOCiFMOA8bu
1lHUYWRzumn17s7Oy+XboeYkfwh979mxoq8WtvomwZRgaftaB94HIMNl829zfglNy16lO90pm2nX
cvyms56ywFU88KqT9fkFrL5FIXzwuJcvPaZBFXen0a6PjA2fcCbu+7Kks49Pwmv5cJFtLatneHsx
piCy+Tb9vuDoFAALwejUyX9VI94Jc1IDhXpANsHyo5+OhzBKlt0ZcUbfNhW/r1WFL67N5hmH9s5p
ePec79Tt7mkdXjSj3Du8o3BF2lNLMzs5He0pHv1vD4c/ZmaMMk5EMHNOfqScHmdqqZKIyaUYb7QU
VFzMGOmplB4VKO1h+QYg73d2xZbO9ZhB0vzoSgZVbgYllYSoXYznSdTBZMbPrhjWekZMFqkEGiBA
dKmTMlCkmaeZ9Y0LZU2EaROVZLrs/hFqGIZVCWAfUEmIz9Uz8z3Z6q2hUeiIGYSCdAfjlu8cul67
hK44Y6TYe27OV4bCuCzCXvrVVhM2GPeBWeMG1ZRxI3H6mMeKPHsGvYW3Lqy8XzesnkFGYKcuKHzE
WANd67nw1QdTmrNF4ztjsFvHFTY1UJllSoe0pe5NSHGBml1adYGLTsL79NJi0+is6gwyY5qcyG87
fvtd7do2ep7zk+OKCw4XejT3CJX3LlRwj2bGBrytijMx6WKwoFV7NBWvB4LUpjQ1DTxIx8AgElvb
o+OadtvXMec002DWpC3laH0AJv2gn4YMHouDteFZO9p29BMN5SFl0uhE3gXejL9uS4IzVvuBXYZw
C0c+ONQhN+eKhbrBSFRVazcU59rKHiWjpTqy33Dg3iAF7BNX0KZu1AGWpx2FA6+zlT9ktcs1gwiJ
bfHnmJN8cGfcRkaERKKM+6Q49Mdi3ubNRz7xevRo7Wu3Vz9qfKgi97dfYBsgZ445l+R1k83vE0s0
reT9vTHS19GxTqlW3GOb5z1OtxXgp5XDWl74bHZDVx4igDBZFn67Daqopk6afR/JSis7P7SERCgt
9xIcJFm+OGW0b5EzIWxpBYSLn21qp3pQMZv6VLBrhRnBYf8y91owKeEfebr0WJ28qD8xvCW0HRKm
GY3NUMg3XeQvpGdo/zVvbi8f5iz/gLvlIAlCqs68b/bDOol4TdhnWLR+i8y7lyQEETzMYOxxXqOs
DqhlcT+cdal9Gr5dbMM6+aLug0OB3XP2r48UV8Inmt/zWTar1vLpnqLpb0z9N3Mugtowt1UXknQI
/SfqeF8jo3inMAY4dBmjjhV/sd2emJbhNmU2T1wbpwwL0r6t2n923nCA4zRUV/mSr8Gq6A8tF2VG
tqdaTI8a9lZyFm+1waJLPU4V5PP0FrMs6FOC6hWeqd6p11bX3TAuHOMU6Hwjsotq38YkP3gelIp6
dB+4GV/MJirWpT/ewk5/wyAcrmpRvNXljnA9vuWpDKYWCnXtX6I+3KdUQ65lUu8zR+s3yN7s6fO7
mhKQptW9pvcgiUKFEgf9Ji0fBkUoK7sW0LNw0IXfQu8f6yL8aFLIAg7fkFb7b55d7q1O3SEh3kwf
ctOyWzTyZZhwXlhTThOb8yuHH8+IrksRs2mnP1YW+mv6ywiL02Qcje0S/Xrj5s1+Qn2uC86WkiPB
KTD1xV9niRR2BPAEQGe0ophv3UA4ZtQd4rIqvNCscIKOwzaYjo/01D5VwIUwrOzmxmPPHvNXzxls
pnJLybytkxRgoXMotNNM/wl73bPdIspGajhhLsAaU5pvMykzksvpjofov69Jqwru44IvrIwx6LOs
Uc7svBGa/rUFm4PGObrz+6eiLHeDyq6GzP7iBhXtpfXmP8q0oF4N40394aLTj3E83Mz2lcquF/q6
2UqT5jH0P52JDV2A7GwMj9R6tQdoQ1F6n0OMxjprICADeZy3zqqn5OK/l8gq4us0utQGzmC/WYeN
dUIr4EJEODC4ZFEP1KKGKAi2hxKRRViPlSBAWHS7hsIqqrm8d8PUjmUybjydL582twwbHkstUJCb
NCKdyF/xnsZt0BLlw8+/tsOKn7N1uUfVB+Uz1uYzLwAwM2oM4BH+WMR+8NS23ZanYJuguRkI1VZJ
4nvHHC5Hr9YumjU+jmDEGQDz/WdUoTlm+tzGxTGrCWkME6fuHH+L75uvmsp2JszEtE6xdnDhzDW2
Gp7CeA6/cn3Emmfw6cIrJUt64/EKUjEyopDWtbTMWxbx1s0VmtiUvTgA+ofKpEGqO09JG0Qe3W56
n39UufwanPDFd723GgDC2nptY16RMhuPc6HCHV5G5m7kvPOYo44+02VXutpLhP0oHvO90fH6dXW+
42Vdo3kAVZgh704uqyeju0y8UlIzB42bPDdcgwfsPYttkRk6XkCjEjvX4EeUMvnI4eAPMqNES3ef
bWO+gVh7TfzXosQPabXGvYOwEchePyb0FxhuSRGHKHd6Ml9Cw2Es4izj6JZtcA63mHivCPtPdZJ8
KSu8wuhalT1fkOIAVHBqW8c5fkdVsS00YNwVt8ZwUiejj5aT6sgJ6FYwQr9Im29a6/MHain3Idqv
Gu3vSrjDepR4XVFraSiNVp5JDhDXktHRdeDfoJ/xGUCtW0GEfyB3x/xC4ZvWMN4b5qFlIYsiLhjE
DigFm85xO/7SbHCmJ/u7quVD2pq/LbF3p05PmIElLkUOsDUpcg1bRwQTJpZtQkm8/8pMBhyXuVwx
wlZd+CUvErAWhtrospalejIHFmMhe0zJDftr7jSYuqZHE1Q9cpTRom/yFeZCXS1Pe/Y5LVHwQ7k8
z70QRKGNsUcWoT1BcRDYcDd8LWfdWqWD7u4KCwMPhUgHywWDniWo0Tn1CUCoIE2Dl+Z3Ydw4dclO
6PFn67TlwXDSW1hYf5MxGLt+AR6aCbdG/hE8PClkzir7ceIPlJZFFBl/8TUkarpHdO7aStyYht8G
PNQTXc+rtgbs3b8w+2Du7qXpRuaC8qcIH5zE/RJm6MbjBWA34VO+xtkSeAeWpksOKlxMwjs0u+Fo
I+DoM8HpXB1AEopN13FN8Sbz15mRhB1HHaZK0jVFYCQRZ5M79gp1NN2MTKvEkF7drAzJtLVuQOBy
b7WhwAnY/FFPBB2y+sgolUIrXIaZA6pn1e4sBR460537bJcjbp2dlVrOddD/8HoANFv8QSkkMDZU
Ex4do1jQcPa6ploDFyu1b+mr6+DxEDTSINAka51UD2B8/awn5lvluhUWckXfZheuwqb8mJ8LvM6Y
u3j3pgwKQZh1d7PU+P3SgfIMDuYhlAP+1eh+KXsUqlpL6dYqGZaR+y85i6PZwCogTXi2EtxMcbEn
WftKvhf8nentHKBRo1u91ClfOuq9uUpJO67SZcESi+45YjtdLQR/RrJDaKK/O0yoR3gEQVz5D4nj
dwEsStgCEKPwIX3rqvhwMmapk9oR6H+zVVYFRVEupHo1rEDiVGuNyVtULvuQdzUyTj6dt0EGohXb
4bbsNPZa1EhFsqsfp3p47FCJ8lj3r5llPlu1gV7WJ7gHwvxAFWBkfwkPCJ820RFqIelKHJ7WKK1L
eHYbiJGDmfzaBUxOj1t2siR70krbxIqwAkMyvXY5e+aG8Ziq9itJiWXRqxsQD1paJzwGLdTniQIk
Cjr8it/KRHdG5GulglEvQ9qe6CfRCUM4hhkTK0JkHJ0P1Cb0z7guqDE3+dq7+LVyBQUJbvrr5eqG
bdJBKVzj9edSyP0jrlhT/cUwEc0Sc5P88iIboMXC+OXUaGfOnRLYCa+H/ylmuFUgdza+bj6WmqlO
1bRTAuIolRAslR1Rs1TWbIoN09YqD0DzQEXA+0aE3tDb4lBwmYlD3NGpVQWYGC5KZ/pL5PjN0hnH
IhynWf7GTAYtQRluwcy6Qz6nAaOmXg1Ph0dzlFueBp6iRzq/Yar6TxF5JwBEYl5bDd6uMsmftNh7
rKmcWkcezZGZGWK6GHdx574NmV3v1fgMHJ6BBx8WhKIzbk7uIQQQ13rshXyiZ7Qx/V9LgDFB7X/t
afgCekCQPmm1hwpNKQLjoCoILiJmOiM1Zi5N/TxQW7Oc+ah6o7+2kxN8gMQ85xx0VvwcpAwGBgKW
jvUhZUZvIFrDCH9DruYFoDv8KKOk2USIvkn1MofeUlhnVdsp9V+N2vKuEmAhlVk4QMOw38TmcCuR
cUjwpkyZ0IZSwYfk2hiwBJFg3A3yZs3JZ9ZVJ3gOl67jVBGG6mj3I1rziIVGsQGJnkqMdl8Nknvb
84B26Jjmcokes4Pm4qtEPPLMRV7IiKOEChgaEqjhYZAf3I7OO+1UzRwqIQnydEnUCuOc2N2td8Ab
IBWfzMw+plo7bnMOA+5EJyfrYnQgzhhvLLKD7AjyeegJDVFjxkWgwT/rsfcEEp/rUHe3xo71nd2/
1mQ8HlN9eC8QGhOmmmujwPc2o7ZGHJmeQV2iCJetCtz2WQ/9YjuxW6/h5xPPJGe3jkjErwQ0s8Fh
/yicgixr1JobyIp/XRzvY2cat2ZNQ7YaW4JQDfQrh2iCA11Fb3KqNuOCzvF0aQ0hAOD3A4u0srf9
xDxWpgS4w4lMONZuQjdsQHV9dr3R24PFa7aZxpQoJUMz9/90zd+KmPBTqkA/J2LZgTpnHdnu4xib
m5YZDukYBWioAOlSuDScyIMc8RG3lV/viCE/z5GVIyvHGlNfJvBDKdCznTLgrnShrJskEY+mrNoQ
JSP5TZzW2ulh+i/N+wvy7lAgQ7spgqeBgXJFc8naJE6Hg9GuT0RKdia1Lv74o0O63PfdeC80nK+8
NRvcH95J2ugxiXT8beVVu6ZW6XasHDwe8VZLXf63KtIN5quu9zGaFrmxd+dqwghq4rzimBNjkNo2
77NX2cGQd80OZDwT459e64eD3SVQkW3qs5VBfLh25XtfRH+4Ul7skW4Z/oSRG8hYk+whIYqdqisp
ZM51upiZQlqN7T8roeigoMvVTegqLA+0pHAQTaOf1g+WHIKtl806h5xxmTgYm8Z8LVt+a80Rt06Z
n1Oh7sU8WmtbRTYp2OD/J3inFHQ0l9xVdN5vYQMONT/bBr8HZX4MvJLhpmPo5/hF6W78STJ8OODo
m1dSn36UItiO9BG2C0CJpX0F3UFuqGajH7K7Z1p+xzUygWE9tANLab8kyWxoMIO18ZLF/ModIB95
npv0tWdWsR8HmobKyXqWBqdrS8dJWnLVFXVynCvV702Hc3hBFlDLzUsHM5gfs1B7hyVyR9jsardx
tpETLCRYYRzHw8BxXbq8ifSxHsF+jShxpwS43iUk9iMoNJsWNR7lmYuR1l8ai+ja2EX4kCKKgQed
F3pkBLeFbElxSdRx5FjO0B1cZLJhf02XvU2LYbjJQ3dTVRY5AD3/585PVYXFYZAzt7aqhdSjTt3k
fjrZdPfYW1b6nx9xKgVP8EUnClmNdgocA2pCHbE0g3t2N0no/VJo9BLjRNz4ath5MWp8PKAEkvkt
hfsbNZQkl9wl2I15s3SMuVj9wGikJ3eKdXIHrbcq0f4AIFpENrS+H3a6hxkHOurZ8FokYMKp/DDl
yIknzkPwEXF9HOMn4XImrHI8bnPvqm2DzX3du+5fbUffjtu8OTn+pWQZTWnDk0aabO142b4ZGiaX
fXHoUhMFSISbNBxRG6iO2vozb8wTvU/FthqqTdtl7oUj607W06ucyaRqJJSHsllqcPi8j16PxJmS
DiA86aE2zjPNPf2nx9mnqqKdYRt7FaHBdQ21kq4/vY30nu6yjkqumdHy0q7IgBNCoX6KE8TO1MEF
2jYwdRihLOUF/GPEiq9G25Btqr1TNnTzSVQfqacB7apN3qbc085Z6jNHHQiC9O2XHZo1Z0Ty772d
u9D9xnkVTTU8Nw3Hk9/8c3GQaj6GdBzs8zqJiD1V7cZyyvyVlssER0tECD2dxuooiKdu247XwJBE
/RtlAqKscDh4/8YBjo3TcbViPrbuMaWtpqQvjynrIo1TJfj/9l6YBgsFElNccH2QjclPPdjIcKwJ
i2aTOsMrEJrmSIn6b+Ul4c4cnHsVttolVi4+wIQu9OYet9GWEtlpZfTGvmLMWGFP4VQ9m5seoS5g
X5hARWjY8Khw69oyiG3yJZHNpb8t5v0kusAQoBFFVX9gcrqGpgUxgEa2RFERW4olEDsIpmf4XYdO
ZDtH9z4YUZsbWdDGBHrjNXHGu4mJI7Am4zzQXuSMX/GAgOEUxbsc5FeDI0WIeTgrGG2Avz6lM8IC
9dujVPyx4WBBbzfkfg7tX0qjFH1Bmy7WrMCn/3ulEYPXbRJ3RB/B7LhqvBIxTveTThMavlu1cs0H
jvJqHxGazxQYijbLsk2a8q5X9viA2jVgMMq+hMiIqLz67VUPxafG63sm5Rf00stZRLzF9iKOqhVf
MDEZRch0Bv9BR9qMZRBCggwK6jmdlJMNqrFwqM/2iOcyzwehCavhUTb6DZjZMm8sDn0LOJPbnJmi
7s85rT/Za9QD8oLFqu/mKf4QLRimLvK0jeHxei0zI+5FDZ1uJBbSyXnDKnxk5OQHFvOLtckNodB+
iOJ/t9Z7J1uy2+n8XJUtWRaaw/mu53VBD2zOMnlK6I2HiQg2B3INIJUe10rpdYEtnAcyygsQpgTy
lVtvacOUfdHCm5M2188m07lA2E8dh2qHx0Q4CEcEQaq1l5WHeCziIwTwi+BcAyeMb6rVzKepj3+a
goh53S1TqqTQVz4mQNYOboqVEX4BwZPb1u+4VOHXYzTOg98Zb0y8Uf+SRyzoZP5Loi8QidZexB6Y
0dCK62gq4dJY+8nlXNITpMG/E32ZLp+npWX6dsBpSMEE5mScvly/+FlrUQUt5wtAFPEvaIloU2rh
KatpPI8V9xOPycaYLAO3frbPSMPqGHYqPw+JukMSgOVpxH8IIlQOgh7qBYcqhztVbhEWbzphchiG
XpuGpH+S8iwj7qOkKximTHjbCTTtR1d8GrK+1Yl8jSNMZqODWsW+Z224XpfiaXS94kEk4MmLk5UI
jCXe8DZliDGJ/Uj/iCQ1wdKE+LPpfbx0sGT3pVF2myrCNey7Ft2OhJp5AjEyjzknveaq+4QUCpdf
xxhxx3CIidG1yAE5CKem8JDzIXupVGYbl0dgHFxt5/solI0/9Pshy+bAw+e27ZzuLy6J0Gdsu2vL
BVceGR1PHx7hTbrQ7Gh+/HCjLMLBnoggMURAuIhLtiQwn1r9PqmjZM0jrvc1MxqZPPd1NZ4ojcDR
vRm4xR1D1Enzyxtq60oh/MGKfGeHeBeRXcCZ76VyG+u8cpXsv+lP+OJ0rn9opbOuR/1IHZjNTjMN
MDHLZzYyaq8dsoayKuqtOWn3TNYPNRf6TdYnz4mE2YvdcqMv35fAnBUyBen0sdz3bf9CiwC0U3Mo
gqjWTxGWyyMtvgQHiviAPu1yG2m6peZPWta6QVNYzaRNuCdzpyyin2TQ5r1dNpt6YjwQzexJedlR
A+P7gaPFxja2H5TMzHVhWhJ2fIQdAzQdg4G02rohDwUWwpFtUv6ZVBwWU3u046nCZlyMuyhkoMxn
UsTNy2jl6XM/I8hgXrwOIFMJ5GRI9V5263xzDGx4N326dxme4HJO42Ac9JmBj8VF1483vW56ewvs
4h5E/byC5n9H6I0DQhYdpFtIf0ZnjZuKF29VzrG7yQa+v9nzCGQQKbFIy+YtWIHaGUntFBO4lOS6
kAxoEuAeZTvDpl3wedim7W021HSTpvNXHQG61ANu28nW/K92oo1/SqphEfA+M0t/aqWA3ymaBAzE
T9JhWaxMz1kvsXR6J2Z03F3eJMVZs7EO0ftWd2N+CcmDA9miboQbEcaO+oWVbCtKlxBLYhwbyI+b
Jq7wQomCZ8vjlCvqC+dhF+eMGx+sB6eJxWLNI8qDk2ztkwRL2JtXflUKJsKkqCfrHOnXTC5LoDSu
JuyKILVT+q7V2dXUrsf8EgD+fy1IO62MgV+Qv0qO2AXjBOq2TeUmU626dri8pqwtuAVqcrs0HDjp
a+yLg2UUfAwVx1ldjZi4Uz1DjMWc339i3FN7ot0JRloJYcIdm51Ip1uHMZvxh/LWsaJtQFh2vx4V
cpZllPgFhje/z6wTDjrDzVVQzIs7NW/uGF1IWjZ4acWAb2rx5iTcXgFAXkemvTvJ1Hjtaql+rOiI
9VCwWC44mSFjsy7cZVd9coM2KY3KaKqNEdhkSUt2a7/RwHsKi0GS6sqMbXVVCBgH7GpN0aQXajye
lnMnX4PwHgztItu53ps4CrKGz0wQADzCar+7hIrQErFfRlhsCQlznC5SOmb6iOJGq4QcQwR+Dn8w
OplnqX90nuwPvYPEEVe/w4RlvxVt8WClxs84oyYViN8TE/8uoZ40rfGJmNNLXw3XqndjZP5koKLS
fLJIkAVdjJGhFSM4r6OloJ03nfUTtvWh6kYg0kuXr2MQxJgxZ4eCeVDJAdKVmKXjaebYWj1CyGLq
hzNq3XjdQfSTs+06ynyEX1RrQLFRy/NbJmCBTaTibGqfDNcdUbj8T+oA9VdmG/rS+DU3WrOJF94W
2te5GEqDR18yox7mwOjcOliyMdyS65bAuXqowK5uRu2p78jK1yAUGUeNGUicSJG8+o1Ic8nGY1bz
ShUzPIFhfNNsQ1IiVdtrVAH20lmf6Ht8jVPFSkeOH4u9xvwumbzDHN/buuj2epnSD1KPT9Df/SCh
PUnUzVsSF16QZIpUzmDuEin2uU5KbuakxxxRnlvg6ava5HvMjLHeZp0LnLmLH5pQq/dRUjn8zRn4
qgvRosF1XObGdNKnajemzZ/bs9VWjQs7GjoRk52t1YBZgLYBDV+0QAqYqpG/WAid8w9qRXhouoTe
2akuqCi2CBYlubXDC9BlaOmuM/dnO5/T3UQdLm94x47bG4zTqMdQfvoyFemD6Yr6AExo8eGw0+aV
EvsO1NIqN7jyZyfYO/YFuDhFMdI6MKINW4gIxNiidZlH1ynVgITq1QaPE4g7dYOuj41GDC/m3F9x
67EElvXJcyFe4JWzNl3+CslYbCsNow/qBRVCuY6XPY7bbejRhOkaoUHL7ZPl4uvTOk4wo/ru+1g7
yC77++8/YLWOLqN+rM3dJbWIHw20yRVebu7YmvGPOiFMmNov1mFWfMYDqgDMG0cnVuJFTv1qL/Jc
KaGyuAoOThtzca4FmcmcM3ZrZkCC2ksOZRz9DiwzOa07JwzoXxzn89j9dqVxskz0eyysj7ic0W2y
5slvbe6G1aTtcBNQrTQ/1hXsf4eMGKcVzKai+YBFrw5lYv/xvrlroeSwrvviAqn+q9YKYmjG85zm
MB8Sdu0Y2wJJbnPjTDatD+PkbTkqeOiPHIsJfeDB9jAhV2l/1hxSYSSuOQ/o+dkwWfJw7xhrnARK
E7/laNBI35ff4aJPl66TIAHY/tUAuslRBSGlxK22dpyMuWQO0pJmVEDRFl7TGaNxWpsTCrTpBYwi
sYoDUUCl44JR4tVMWeK3MhsfjTweOYT5MeHgyV77WUqkcQAbWqXlljD+a9rC8liG4ZEbfhBu2UUl
qawRH1HtgjAQY06cZPRIioeg8Bh4Lb6OZuPNtCiMVv+U5PFDypGGUfE+dZP3BLM7hgfsvb6fTrv8
0CsOj3l1NWKk33Dgd8aYDeY8JKbgOyjdW+WgGRgDcDDapKpA79qL1P0vhULG60vcmFKgFLG4f/R7
tpCi5w8XcVfSksv4utMDw4P0imwCcB/3td8znkr9cuSGLZ8GD3q4QwEWOradH//7r9yKTi6D9MBs
agIzfbeLI2fXlTl06I4JDDZFigtYLmng+25V1nMSYkxkaOGDpFo58JdSciLs+TyIF+gPq6ThDsxq
6sVOv+MdLbB5AZQexvaPxvk/3cwuGLXCY7W0AKUiIADeboRdUrKjk7AHbJdzi51IZSBjbMjqkH3T
HLUxGz1oi+ygpOpOeafhKVKIlDU53QZ4JaUWHqit4tS2eoktTXwXpML3OdvPck/BN2OLK2ffnM6P
JWroys0UR/mOlB1dJV325OYwJrqsRJOvxp+6JbcpCmYZjoc6b0dDvOv17DFncEPmESgLtW/r3MwQ
IAGtuw4OC2/ECgINieVX+4ffdeO4WrLBC/pQmm66SyA8Pbp5HAwc+havAwPsijQl+LkzjmZzRRfV
k825nmtDuaL7g0kOqtcu+qfGmXtUE703ZsmIx1ZB6tnDQ15r27KOYJ8tzGrHK7ej6+CliV50z0Qs
K6ts57WDeAxR3dalNtaMVJfuJ5hLoZfwZMK/bYyaPEbKnuMa9d6nR+msUJ8wBQd1r71rx4xn6MU2
tCN8m7U5qnMU19m5qMFgeS3VnZV0JuA9sj8zNXiKYQuRAqLRw3D9f8qa9hN3a8FibGii2jRauCsx
RFIoSGVcocY1zeretnfbaRUlusBt1nlraRglk+s+xK5Nrr53QFh35IhY2BdEVtg/EZhN1v7svjN6
w6FhQjpNF/g0i2DLPQfMKKw1FrTluSPEpcGpItzIeM+FGJnrVBSETLxWeKwKMiP5t0KZ07L+BhY1
h9pe4hyunYPRVWItmQoQj8G3bszyWhsb28GlhUJMdllsowrinHAacWydeudrsvofV2e2E7kSbdsv
smQ7HG5es09nQ0ICRfFiAQXhvu+//gyzdc+R7ksKUBWN045YsdacYx4HjtdhbDo3OZFwjY9KiVI+
hg5CSeRNKrZejajSPkm5PzsAKvkWC8GkxRZTNpMBUNU5dlb2UwcuPs/kARNDdGhtIkQWQKBgMn8S
c2DAVq84oVTdySnKf2BqNIy2OFATZX7R/ZKbqHaMDaOf7NTqNkqnskQatNRlOthmfhzON6hrl9ko
P2RpM77wRu2j7kg8HYAsTA4DpsrVX9WcbpHGrZmfDV+6xEegjcM1oopCi55tUyfqn5T7FeV2usmC
Ojwos8UbjhgIWkRRPM4fCGu2PFc4RJbB2UAmLGoyE/UJbmPOy/R+7dk+e9BPtSR273Y3V89uqw8M
69G7hZWUPHCeZHrHPmLMVMy6i9JWeZQ1xDUU57GB/Ne308mbh51pBc0xMYzwbFRP5ahXuDyKg8gQ
u5UW1DG6+s2FdlZH21fXNoUn06NjOBiF7DV5QROqTsWa70JSlp2zV9ECZHQhhllaadHBnVnu9fCS
9RRiGngj07ZJ/wybgxvXnZ/pRnnRY8sjftwkTa1LH7B15duIsWcss0XPw7wrKKLX3BHddR4ruko8
LZx5CL5PgfHQh37saJPtC7aMfSE4dNDlhOud9ZjW2/J5TLp/TRklPpl3zR4QPnVRk/9AAWDyxWAp
UINxcejzwpJgklp7VNGNMJAGQN9nZsKhg75d92MFD0o34m/shNDhHy0c47Eon1K7cB70HkHczKpS
onNW5cQj0XgHMWN3XYb6ZjLBg4CL5dmAHKJUOs/oSTJaLyMEIrLUEGvo1zLFhlNL+32ywsXUlvcv
S0uCKmcZ2+ccj3Ibxrfm4TkG+xFl9FcpMB+GUiXvaHvvSFPUMW6hYriuseAYbIuWXscQo6b1b6FI
iNO0PIE5pGkNtnZ8qGrzow55JmBmDmtdLvJKnN8kf+qvI0jIY9dkEf5jPT6y+xK35NHxBGgwcEim
Z5XkOJQwOLwUnZ3vAwMRSFbYum+YcwJTjzESvSKqZUU8u4DG4wTWDadGurfocy6KyGxfF99uZIOk
HGZyo2Zcgal+TNOxu2e5vnKDNtyURdk+J/ZI4KMlpw2EZe5jkcybGFD5xTMRF5f0mHda4YCZLEV5
BIXpbXK9HtHsRw40x8B9UVYEEcTtFpkds1RXtOoNqtGuqo1LaOF2sjWAJVWYHo0wovM4IDRph6h5
adOWQRT8Ufo0fCqMIdsyGI32quybFyIkMJVjku1Boe9igOYv2K3GbeHy1v5+qhMrxUk1tfe/n+Kc
w3sSvIRzEh1ZdSU81p0589t0AeosDeVimTvr0aTYsmm6PhJIem1mDt2V3Sanea7NnXLM6TgbHJZT
t+yQnyvYNPqQfWDj3891l/wgsMO4JrcevvL3cMSk51TtvHOHpXKj6tiISVR3HrUUMl+GknjEEEbs
FGrR2Gk+9MY9RKbwJeidV3cyaJiN2ANcLspGQ7n/BMD4mh1DqD73oQsQv2hMflUe/Ynbqbx21Aac
TvToj2h2fZb0EJEBUSxEp2BoiGjnaO23AycpmaFiQqYZkhnZmJs6RRyZp6L3y+UFm5a7Cmak0tOM
50rTOySIed3v3a4u6J9mTARSe77+vhRxheAkM+GeeEwl0OB/JzQKiQi4N43V3X5fOhX3G8BXKUPg
FASlRhLlVKryiPZni7gqWFuRGVJPwUfz5vZx9qqfMjBJliC5wUx1eaLNpbsQT5Rq0VGVkKokfA0I
ePbRyfJdSH+f5JnoGENApMcvkrNeqGvWZZZf29WhEunk/77QsboHA3+MibMIxXyRYvuLpi2rIWTD
gkoK8culE3iSUs1+ZUll5pSmJGcuq2TrZepABiU+sL4xQTiWFwU4bp/jVt+DtXzOS2N8wNhK7SOx
8aDGZ3DHsRrrnlXtu1otgoai9eOYa1XO4iAKCe00S469q67MdYZHjKwvjcFEYkwY+XfRA93Eh4pl
1u85WkStusyyvs8w1R/KMb3EWUzmq0d/p/U0zyc1lSG1ap5MPZxegHViJqW2AZdWXPGEIG8KrPno
zVSNlIgF+URbnbDNm0CNQNG+MuWASV/UzYnWZ/nQCPtuaL1vk2ShVqT5EiGCVmMY9fmccj9Rgnnq
iG/lT8QxfB0PstyyI7lPcw1btvnCwG2jDl5eqmGfTugUO9u+MiCMn61mPHD2TZgvIvOzrCD0R4et
nyUYep0VndpIvaLDG+48ZAVSoyetM8oDZkPjwUu9O5bhjs10IYNSwMJ+zalj8mfdhjmkhelPm2LD
VBhTVmzz+kZrvU9uA1pdeUE6SQsgqhrulk6aR2ympk/e/E4K1V3Jj8T9N5hyp3lmdk6aCl2H7Jju
zP0+rEsLM3FkrYk71EDpeQccF++kxgWH0Wyfur6RB1M3zkWWDE9JUImLCqerIjtvbaDN2VjZMGA7
nyeyJGL6fzb4jAQ9aK1NRyuXxl0U9d4GT5fDDPazPHjW81Y/gWo4VhNOkg5x+R46ylmHxbaBWPFP
87yHyeSNnCRsqrwKUFtNYgsqKjtpPeDKCofIHolApgP6s1R7cXKDfQMPt2ZMEJQ1/dE0mLKODVFy
/JDPOA3SkxHWIUtm0G89uGdbVQnwzVotL2OKrqItdf54cCixEV5dxv0S9QnR8wyi6DJ9C5ezImb1
al0M7VuXmx+9OWkHE+wYDRYImgl+Y4K0wlI8z+CKSQwtl756MhwMUMCrJsCFBN19T/cBjwCGNLsa
HBQ0SFeHOWKknvJnFqX9x5qwu3agfBt2Q7+0zZcWzTbtH/oBds70oyg5khexDVq6ADRIFhhntjE9
hflYr0cckU8gqQ5TnYnFnIj8VdPoI8ajDvWLCbjbImqo54c24GyMYcHYeiSeAISg1KBLFawrU2yC
kPXVy8JnDCQZpYim/g6bgVihtSfEscZounfshMXaSltiUrRrr3SxG5T3nkPO29ZAy2KccM/EIl2c
1C8GpV0ie4BrM9bpwes4rcPfYm7fElo9nYKW5nlGUIZgRdkUrXl0ft91okAWoRyO+R60VtM8y6iq
/aTAbtcsQvUwgtUcFTTF3DZfdOuZgMpGFyOgbMRFhtMtXwzPofEX7fY90ULnWHsuTchxYKRYUH/n
IV19npakUtrNdo+Z6WrrzkRQy9kj3UahHIkKpOcZ5Q+aGJlak9uqwHYStLuqtTxhkp7YKzDrm8ia
LYLYzGS5SJc6K+48TRkjWXfGb2P7kYMcI605xlu95mD95mTUdXN56oDUiMDYj1rqkkaEldhT3UNd
IhekJHnXgx6HUqHsLSjON1N67i7JECaT2eXp1bkJgXTJSgE9Mo5TBGs4Rz5W92N/qIbycbJM2xfw
8a0qchgZem+tbsCRERUl2dLxyfP0LqL8qXdmf+6xgU4dHoPG2IBrrI+QecJTdsBB02wFIFUEvd5t
QRrdGtN1mAQ5QFFFgKVUEHgUhNwmU/cG7UNpDg5F+wvTEu6s6VPvE/NgDe2qH4RHRAFAG71EfWmq
Hg022xbW8ldyGOA4FIqcJ1lxjgJqVioGrHatHerRJJ0xk/vJmFH4lAI3s+t+JBM8O9dAJBU8Cg66
qBuNLTlwpxk3VNxjdFhMjnuS5d//86lM3oFk9y3BHsOmihjjatUtL8L5oEfN0dCJQIozkNiWByLN
0Cia9b+Z9da73wzHKDwMfOQZp13MwLkR4rw3hqf+cwra9MK6jRa7UW9Nk45XR3k/sUQVT62BUJMw
dyzYU/FpVgG8Bqb/iL+uMmc4Wc3un0B5N/ZtpueaNm9Ex+Nd684nIVf4xpJxO5Slz9icJUKSUsr8
1C2QCqkB0jlumRWKAcHGeekq3edshemME++mTYIDtvLFEQVaM1ey50jdV9sYxIkQhr5TmMIB6IU3
ms87p3Xp9naEmkIRuS+1WDCyACcDVbBpRv5QUvGOQeOT6IC9MdGDm5uZd7i5lMRa8lhk0PXcvLPO
DAQ1SqD6Xxz12tauxXsgzUctJqqGJRaZRvLiTcFuNvzBa1mv6mL0tSz5GGvGV2ZofVckVG2G0U8W
/bBJVtrehZSzq8FB6130YkN9YUnLPyQYmHWJCGxLJb5GL/ZXJBNutDhw97OGiSJssjeqGuOnS84R
NdF/wnVLNj+mhDoSs1rtS0afW5VCNwLUZGxmrEhrxQg29Ywb3ZxmkxUWoWJW9G47JPaUbvUUh/Fi
rCOaqoQNvdJrOe5btFhDF5WnmND1tYXQIYwLCDFexbyg7kEbQ+RHOlUWu6Q5FhVnvdCoDu2MCUwb
eYTmIXlJqsUQ375T7e6bOUfRX0PV5dyHv0/uhFXdpVn0CFQVfgjVHWJJu6Izq892QpXPjGkTdzpe
SRDhIESGS6ob44vl4Rkr/9RuTFAPQh1f+JAjP1hdKfKm+V+V5qBgOM/Tiu9vgeB2RsHXz9xJbrxu
iQWDr1j7kT2xc7TJc2XA7EuJaghJOOnrnzKtaDcqTGK2lkKjkcMb6iJx8RDBa9UXiOmchQIVbEQH
aMC3eCZM63Eu+yOdWhg7Lc3Y2tC+zXDb6D+ZNR8qCuIRt+naEu7HEusJaYtRRVhXzJy0kadlwTYZ
483WGbVhnQwxDpZ/eKKW4p2eFZDi7Bi0EnK8bJytl+/nIkoJW7U4MBo1Le22WAdR/SIjsyRSF78u
beoj5gRajw6Zqmlr4szsKYliLZq35RKUWUZE9nK+o4/DtZKayUjBs68qQ9E71gNHx+m1wRdHd2bc
Q53gsDzbxwwSzFC0MRRUk0fK4KGNSREb7NdaatukGXmg+GwFTeBbtBH+k346e33pZwEqhUxeYQe0
T56NpSARQAzyttt7TXM3or9OBZCkbu3HzM7/GZV8UTJ5jYpr3zp0xLMHPW3LTe7U+2gujo6DgJl+
Wh8Q7AVE5zhqFj17cCASgq1nnOm2/sWWBjkJBO4jPUtm2wjLNlaMBlpP7dfEDwp4GBQHj24df8x2
8MU062Z09mWkY8yDyk43i/HWhOGnHuA5xR7T2K8qxi5bxy+ajJ7gt71GTQqJ++/cZz960r6pvHkk
BwdxKkiZkGYzocrJI3w6wGNyuJdteMRw65sIlVxsHHRSjXNtYB/R9JspbFop3iYbCnCjgsM9k3gS
Bq6UBxQJROkQMHSoFRac4cuaw7tsEJFofd6uhcCoY0X/xgRkjqGzDKcDcRAGfCRcubRnyC5eqeSk
t2hSIgNnna0R62gwBDUJBFw5hd7c1IBqSEUMK12Rns0YAWtUG2pNH9lnbIgkwkmOi7yV3a9cVSY/
smjpIA4co5kWvE+ieC9bYW+D/BFY4N1V6T8N5G7szm8oTxisFnttIg40xVe9AaYn2qDYG4O35q8+
4eS16JUQ4z3ns0dySvoYivbTQANkK2CBAzEIkf1eGBkGM7WAslT0rrMYAlREtC2v3qBQ8k2rBm+E
B7/eqnUEJWwV2aYkKXRHRgWbAfNxt6ku9iJJg+1GMSvyLXXqujYy+rexdprT4CwD8mirydvOhV93
SI+xSqF9ynnvObW5i2qySfXXxpnO/Whfco31XgT/BmQ/pHk/jAJLGBJsTM0OOxZzjRtZuDd7mI8U
0OAVM7TOqCChI70JbBNVpd0hKH5oU/JK/CWA3ZBFY3bxIA8YFfAARj/9pO/0xUSYwEII7MpPZfLi
CuNKpl27ncIJsAU9f8Q1x8zjoefBf8wzN9vkdrILPA4UHJZ432tKZhSW7OS4b9Im+GhzJLxBLcAK
2jP9k0QB82Adr3WEFRnhAUKnLCeWqmcGJT6jnMzapKexpZVAumjpX6VEWIB83wV1pJ6yzntmrzVX
L2HI6N8RaPzVWXOajdkz1a1j/Y17lqlbiQQGvndvOyDZIwzRFCt+CeViJ7WU2EhMcD1xfLJCRFlE
rEtsTaQlYT5WFRKzWGC7FfQS+wGt1xDpr0kHC8iWm2IiohzQAt3eWy4iuZEpw9JMhq/DaHx2yczw
uW6yNVbTm20sVxqpvYMYg1niRNEDKHcJDh5hQauC7xQjIL54WDHW4VbOAg6hW9f8NvRadDLZKdyp
18lUYRtHisdkbWMjS4B035Omaml4SQGV3RTYmCmBXAjIO4WG2phbUq1Zg8aAlFFEt1TxbkSMPJJz
ZIXLh78vzVCDqVle/u9r/30USLHKOxUyVlyy3W3OAL7dPmsCgbUWAomTuLh9uwTP5y4vw6AN26zI
v0k5Ck9uECdLGYYjeYYkRZoUgwkjjuLdOFocMU2d80oKnq1CpbFqXQQRdtZM66IU06lgFiuHSW5B
tr1XDam5IsFrGnXkYITD0tK1OfwTNtHsMqGb25Safz1ZjriwfNPu18RLj6r3L6wpe9NbUb7Pu/6a
u3BpB9eBerJ8hC7V2k8q3hb4Bq5tAtiWELzsaywZ99vpi0sy9l/RUhnhEX/AOQZGOk+OoSi8d+aw
8lRjPCjj+cOoR84NYRbtAuFy2ZM8v2GFInLebvXd76eJa320U1HDroMhhtbiuWqCczWr8Q2hTY2r
yzLMFYM6jbA21+cOpr1DZ4HzT64fwKjQBBOYOSgS3nrTCP7MffQnECmNzoyJh8N/FqHLHWvO9FWd
xtccsmJy1Z1S2BaXEfkmkAZjG9SNteR7obLJZH1daGSrVIvB5CoujWibm0Gazi4UyK/zaDz1MkFj
zlaYq9i8FBrBbmL2TcRnG5x8kMynjo8iiBKTqR9ix2XuXuWHyY0OxIr8WAuuGD8bhoKQpFUEvWuJ
V5k0C2/aIy/cku7zJPJW7rV23AVWw1ginolzkXHwTFBfAseXYK4p3S61djS7NlJS6kk11f2GWdGa
mMIvhGnDQZh/aO3NjxV2yntVJ/7A5gJepXJ2dlurnQLxBzd+Z7uJs9Ip0jeZ4dRoNG8OZTCtMa5Q
h5lnFdG29dmG1dGObbwJiiykgqKJmCqc+0tGmupq7OAN2rgSestFGuNBq11jM8yAwHL1Uc42WrLZ
/OohX27ykJJASrcENMYLLU1ecrgBQ8VwKlEcTX6/5qQmKnyS0+h+JJ21q4rK3TapRV/Vu1ZZH6+q
fCY126T/5Clg/yMMtQ0I2tchNNW+6EKDuBCEL/S7N1VT7iaChlDeBJA1cHdwYvlyw9LEiOI670ji
91Nt5n97lhtTWPIaFaSvBdkVlMBKOuFiOw58t/I8v/DomCJ/oZ0TAIv4ShghbVDhvWZO+09MHItj
zmq70sRLpBjo6tQvd8PtCn8knCQNh09tmm6mas9tr/JtCGv4nI8WaKZ6AMGgXGaWmqI2GzTYEKl5
hPRxJgwD0lXtEibXd8Xp99O2O2Jqo9gv7KdJyEVnxh1vLFjAaXjtOOjsi3YMrinuhf9e7FZ9oIHR
ttgCV9HklE82JEvYwaa1kbREALbBMdnV2ZjdFB1kSuh5W4iy3zVZ+pTHJFesOL8wqNW9aatanned
JJAV05wJPmyVnTpSTVyRU+31uW80jZZQj/D570s66tk2WTj6Bk9IJOnGixg3HV6swu+Xl9+P/u/l
92tgBTEz9wHCTr0gA20cYqhRGsqOCg6iD63O9fGSg8iOybDPRAhvsgmdyg/NGK2Ts+hJLXSrGirn
Y0zgw+QJvK3l8ob+vthpH/jw2o+TbWn7GEvUseNWVw0tvpXH0OCcmJWO/JkpBeUPveeuYjCR+KBL
JS4xbB/xOLJsILbAgyxrvzUGjAaqqH0chZhuUBd7BNSdZnjGZFr3Mke8YV6heMNRmsx+neF8XIeY
AlAUM2dr2lyHk6yhTqhQqk+MlE7QGav/XmBTm6jXOQ33ofWDPb/dJtJZpLYzjfExmX0Dns+eKPCz
tMYEOaH2dxrx/c0Sec6grSvSSbGdvQ9sAjRJUZ0yJmOegEjf1lu+VOenaTZ+Uo94VpRpKZh3sihj
KhuxAInTid8EHS88ZxomyOouUxgCbbYf9UobdlX7UwIRe2ik8daj39XiDiBQuJvNP0bsgLiaua41
QqG1cKt7NGcoa8hRTER7TBNjJ1Aw0SpYt4Xpxx3CeUGBIIXfVAjQ8hEzQ70jOJIev/c9DZQ8sype
BgG5oqYPylAS7GwAuz0/VRVvTVZ4tAAOQ98hmqoD5p5U9x7JQgkD4SgG/00Nfh9L64ZwZj+h+nLG
nPa5SQ64NR71QT54Kvs0g/BdNCTuTAHqiOLgxFy31iOLTbMFINRxbwp6i1TALyB00M/REEmZWgT4
VtQU0go+ZR7E0lIF30RsnV239RPMzZ3TQcdb0IuzemEKh9l4mLeWriM07X0pptv4C8MoHxLiZFdh
F79E8fhjFODXanyndik1PGbBodbdLz2RiFODr9zAbqM3A2wa5R1UjzzVuqGC3itkQY6NndAqH8go
nOt0N5rlj+PUOzjEwSFsuYRxeRUIHMKeQrArHQYXRHCMk/5YBbvBDvsDvID3QYeYZEYv3CeE0JNB
kjjyGc4Ku1Jl3nKHVFT2sb0X5J84WpkvwFCXwngpUZiCDigRpVHBwVRQKwulVujEflqGT25Ws8KN
wU7/Z+lcOrlc5uVaRXFLwDXzFpvfWTnVn2G4ap588jiTrtj8D3UWpbAL9iQLcUMbvA2ADTk2mO8N
sLfIbuOd5njf5Zg8RXXwqIRzYDFgH6u4JYeBU7kyi3eQBG/VJN7N5J0694TSh9a6xBYeYxLbDGGJ
tBj4qkwFTZJUv2FAwX1BLlCY9R9GxM1R9QKXRPzD/OLV5pg6DdztYMefZaMprIqcBUSEvhlwRdXZ
DHIVR/L2kbrmivbfr1LtHmuG2tmxRse0rE7oJPYiN7jbJO8qbxAuSXh5PEf4Q8r2IUY5NKTaWXLr
rwxDXpIyNpjLU2ROhjVzLMV3TeeJEwR5e5wZipaglOzBLoK75ulsYXpH4zLQ94EoETxnhNBRuziK
nkYU6gCEuEAZ6cFdyw0oBcCCAEsn/UzeDYzAS/cpuA46aEvPwLlj0G8VIdLkivhoLHMAzYKV1vHz
mV0stFostzogr/v0nORRu35B5wCT1Tv3GrS+EeANC/y7MLs3ran25HPTvGm9lQHupp/cJ1QDm8KW
GLq18NMptX2jkbNoGjtQF4epwRZTmYWJeZVflsDRnVmXW2FiSszIB3Cs8OYl1cHFEIB/BCawS8Yi
vmIy0J0n71YBk1yTsUOzZn60s/lHVdoRshyqQ+R10nTBpYHGT/qn1rZCEmD0sw6XSjQmwc3BuZ7d
jwi8w2R+aRneK736ZFXrEPMHf6oYbdM44MQvl5M+Og1fFgygAwZ3hA6uNIn0mMxdFoCeEXQ8fzkF
ICZxdNG/rlRg/CUFyzXPOdhxtjAQogtpL2Esnznut52Vb33wNin+LePycEPE6ZK5QapkY/C3mi9A
8oAKaugvYzZgT6AQ12uT9JvpMPe4JsKaDowWb9wO67Pqbw2FOTU0D6lm0SK2y0VVOIZbgZq5N/nf
o0PjKHDuYGQ5Dj2QYvxlKsSDo6jiQ5bY/BGjdSqgkYlBH/zAGt/dgrtlpNon0M7d2VMHBshCNt32
D9kC5GHBQu35M9M/R0ERkgbJDmixEtNvbHcyK89jYf9kGPS4INpqkrSvrTx/d/Ea7QsWP29yv5La
8MDIMHZsn1xC8jCXgZRLsMbRscSf7IT8UBJKBsYlOJ6DbD1HDWGzVWhvm8T+Wu48Ih32Ib02UEP9
e4eNGV2XwdbDgm0nxm1IqofIZWKaI6g2J0zJzDNaa4muxEK9yvc0Pz61Tt3ydJFBuBPaZ96kptAQ
RZKmAKTz0864oBba2UlCIa7n/r2Xd4CXb5qg5IxZ+NYw9Ki4l+8orP6G9ppufK0ObodbJ26Ndu0a
NkesgFPOuIsPQnNhgi3yYo4EDynwBq8aFv6JvQk04jfFCCi7c71927UtpTbLYyjFRwbZhQ1ad9Nk
8dtXTAPmu4atFaBnzioDT0zAfImtBOCDjWI5fcgvcvSYsZg0xSrvHHE4jAmgnwQVnTlXvuiqfRMU
BNxYPsOxTdfiwLMzifcTcPO2MW4l45p1PZvYoI3iREdjQTsNzYZeS9k/Vu67xq1etWjx3ecJr5Em
YcYSubhA5Qo/YB686ie8EXaPGyx5cir1JDBNRHEHvZvebuq9OnOFzstFSSPbB9Nr2eMBA1IpPfZA
RHKvh7Riv0YeOabBcK9tfduq6Q+CfrENQrwvyHPLjoC+CoocfVXSxApaf3lGJKoSn7Eb/pOGRV+M
5PsYxLa2aO6oIM8eqah42RkiaXuVWHcgunbACuc54FdiB8LffO9o0WqYLNLws4zBBoiEyZ409xWT
q8wucKQUx1yzznWeAZECXLzqsvFc29nBU9xRE5mvCwtigj2y7/Tr77IyQ9aVwvHj6Ntzadjkg/Fa
hz25keaHmza7tILrkyjvdZz1R6hYcfKOvJ2em+Yd4jH+F6MHSEekRnLQSAYMvlPCdYd/ZUChV9l2
Q0cH+/tsfqsJ+lOOHb4mlMFJjxBjcgjjHMoAk2mDj8CgZpA3mphGJx4dzwASkBS5XyXmrblPyKUG
yaG/Gv8B7qe8rfKXufFA1kgAXqYHneO41MOlYobbDuLQeOVLNMhPU6uqYyUUNpAZ1uaQuY+5TRtM
wss2Y+NvXoMTGKy+Xbn9AuOX9rFU9ncYphPmc5TOjiV1Gm36yEy82g86ni7XYHuGBBbDTKG/g+By
Y8cu7HWCVv3JML5ny/D2ntE/2uNo70orZGpmBmTdTbxPtgANVrb+3EE/QSnwqSXJifgNx88ilwhG
4CPkQyM2F7DHrQZZg+cal15oR2XF2pHss1sUcIqydVVu+f8rczHweg+phCLShE1DE5RSwDPgFnd2
f3Q4kSZ9vG/zMdqX7hzvKPAXZOcDwgTPH8Ig3/X9+InpF0q4rEDXefKlc+pw3crQhMY5bAwK4Vaj
/xg7DOVBv4bbkhMJVPQMSdkYlvhIQNDtTDVmWxUGG4YU/csc6H9r6FebrsZLn8XaOpoYR6OJxK/E
uQbBKBhJGQ3OuU1zegRSp92QROYJ4XO+oZiP1k2dnQnbiwg25bxegefRSuwrvd0XawrGjSutP5Ue
lPT0NASybFducicgNAE9oKgTw/TilAATRkUdUwAAUnn/b+hRRRg2mN4Y1BUlGVObHnj0yGPKRha6
iE3SECEsXE1jbtcZSmUQ7U9Wn9wzHR1qM7u7qAR8WmXtqyh/nf7xBxcf6WuJSCDP6lvqERE+Q5Ui
+XWdTwURrIfINZLobLs0HcZ836byHIe1sy9nRAvLudmt+h98uQmHM3LvRHOHervYB7xv2nzhxsxz
Gh+9VfqGw8Tm92X+349+P/3//kmVKhihNdtyVLj4M/iLi2PH3D9u2NG7koF0Ys4AHNHQtelTrQEJ
dygYkOWD2rW2fchFlCbzh04fx2OInip2OWzWEL+SfZTXFKZ0X9rENPZYprUbMO34uGCgJucvozOP
FlZ7kom1a0Ka4lFZ3AJN34YMG4lyYqEyPfvipmPOML/tN2NHMojT7QcREn8d5YgOu+GxcIWJDdYC
gkiioMO+zq2ClYXcEDBOXYQ7q8RGX1B2RPIVs8SLGs1LXFkXy+zv1PUwyA2yi1DZ5blBzaAgZrQA
KDSE5xupFw+dVt0b7qgaOrlVe5yocQXaTXAxaY2uAw3lMOZ+fR3mjI9wR1VCHHR8yLhLk3+Rc+vY
WndF6wB1FvIOovcLo+1zWgIDmM3hu9R7BXLN+woK0DHt0YxMyOPjk+pj4+iphiH68lJ3AT2gIvg7
jzvsfxxMgXGtkbY/uKY6Yi30ISVftQgwSNkSk4AQpCpYhHuMCtj3Yngn4cUwchCdXuyjqb72YfuT
DoO115YRtvegJuSXIwvZtpgRqnjacFLu5HewehAoPSGgYrTotiz0wKrx+2CPNIENMZaMWlIaVfSs
d/KJOgMxyhi/pYR/wvy5TQsCt2GmRDBGQrJ9d0YV8TDoTXcLZgzNQTH+9RImA9487tGon4JEZ/ZU
AG4Q1cF0zWPRwEybaarXsjoaS2jIgv219PxfV9vnMZqYpDUPSRu/jt18MCt5K4Kri3MPGEFxB3Tw
aiuj5/n5SbqYEZlAQN5kOuPrmhnHOzQNNBFzX25UTAnTLzM7eLgGxWwQl5/AqXdYGmh7ZNCaTVlD
kyqqVehFG9dj4paP5p35PU40RYOOCN78YkoHpRtuLbnspwOL70oPYs2n+V1sSu/TDbG55F4HhCbo
+UoLhi0osNrUkf4UxNZHOQU5Aa+jOAK7AJEZYWsL4r2deAsyGYVSoHu1r0mDts7vhzJKgcfWHVSw
wHP2qSGP3dJKbbUq93+bqr8f/X7NOwzK9WC14NMoTGc8yVJeTLeM9jb4WJ7XpdkUWuNVava/gUEp
Mcz0oLr/bUSNWgXacqppMP+/ryvSSvbBMOxJJUyHk2ymyjdiy+/qJN87BtwiaL9NZb/h5oI3Y25M
13ihsEa6i6gJqTYIwVoCtwHbsonj/EmW05tIjWeT4AjWW0ZyxKwmmCBWv9/bTDTOfznxLRDt2DGj
sN6OEuh2UWSS9OKo/OsStk4iQil5h1rC6ZSLCrwCPcqhEuj2YJNF4zFZWfKZqUHHXRGOGPBxMy0Z
5g20j27cIrBnD7VIYZ1rOsQ5329tsDg2yOmnQjsS8RwexjCxN8yUzuQgDXo834TXvhi13RyXLPqV
PcT/w9iZ9UaOZFn6ryTyeayam3FpdNWDL6Qvcrl2KeKF0BLBfd+M/PXzUVlTjWpgBgNkCqGQy0Ny
J83s3nvOd8hUEg2weu6wgwK1pzJrhVXj3sQbSvUVkRuP6m+VtGHMpzRxQhHEicPkaaRQT1Ev0BcB
xBZHNwvSukS4cHFBgDbKrH3ZKFYnVakDfZNLGEYuQ35SwVccOhIWfU9Md30q+74nE8RLkqB3mddy
eD19f+AJ67/+ZK2P8zC6baHdA9FbP/3+8N+P+/5U65TNm18FNcqoEyf7aNOIEAPvQpBJ4zzGhYXb
+l9t2oZ04VO3fvj+u+9Pv/+E+hNU6KyO35+ZbAB/Pcz87vMOYLWSwkAila7enPVDg5HsVK0fvj8t
MW0T7QfMqLInB56bAjbW422quhg/WAvda1xoWMz69NeTWOv26K3PpLlm5UeD9zhFNZOuqSv0E3Nr
7a8PTqQ/J/Cg1zbFek7Y6KUNmYL4cvgl+OwxH2nQm+ZXMXWf+SIqP3Qpbpc58WdFjW+QsdXCLFwi
gqem5XHR4TMxeKHHg93dBmxuQZ0hMBGIIY3Pp1iZAbFAaA53iW0Mp4Yzk86iS/zY8lqn1T3+Zc1s
/Fi5zj5eCkZPv4FZ85ex++YR1BfZzqXpkjtemxctolRu1T7Jm8uSET8kZr7BkcVNkmmLb1u/rBmv
nRyXz6zS3Z2+RHc5PVBr8JJgUGRMurUR9FO+oulO37+H09fHseoPzK0/+1rdmSGUPsuQpzScfSEw
V0byKzW5xE1zIS0M5/XOxE1P/3Fm89bHbR+/qZ4YB7oc7wge6eo5HLMaPEMckxj35ojCHMmlTfan
XxOIch+63G/NrTcLD9wB2QuDeW+CgmN3MPsezEHmvrdFx14EeGOq2vvZoE+KcWHh6m0Jomjey7a7
p5Hf7VLezE28jAFUgVPYIqvX3fjNfMHteKR5MGVgkrXEafeR83sABXQLXNjdi8UwNkssHxUcV5/Z
8gv5KdlJtDhrEi//ZPdG930PKvLdVdprM4BgHAz1s4oLF3vYcNuqusPubcT3cZEG+Hc+YesDcG0b
bOstMXiu+RXbEDKIKBqCxr0Xy5vhtNDIlmXcmlV+buUjRzog05KC19IKJ7Bch6ZvZh5LjVqcYOn4
gBTNL+CJBcBl8j2JN1vmEaSaZBYF5JK0N3X0GwPRTrcNLgxz+lmucYxF+1x5uBow3xKKmZqHwl1+
pK049xG++LLioDl1CJ0Se8AowAHxe5AdhZAbY8aaaCfXbJaMtMxkxdtbKMsMbx2f92fEJsR9L/HR
m5cbptMDI0qgnF5qYI8iUdlDRtvhmoJxwzHJSkZqpZr4K4czaI5wf/SIgWCSTfSP9dbH9Jt6A31S
6+CV00Vo+v2l7l1chgrCxNy9NkJQtBX4HWpaizOZlaii1tM2XKEJK+IG1gCNXh35fVZZxc6zqqDs
hi+zaecjmzMTB2hmnmTGa0JjU2OKymrySj+DH1xPPr44xk5e/mA5HucUYXz0NMf1Or615WFZw9ir
qPgRj5oWePb8pBqREypHiHleHEbirgNg6uamBo/CmWye9x4Nu0hrfGb23GQQ83aFUwJXrUJysWHF
Y+TE3RTXzX6KgOv1zoH1mFZMkiYHc+RmxsBbH5rUZfZfErZlubSJ3YwKRd4LixvQ0JtLOaZyN8b4
DlyKsw2K0gRwCRkQVuIbSmJ1iXgiu3s26WcweaBXqnOM9Xsz8fPUjs5LSlzrULEJAlHCC5NjHs2H
X413yLN1gsfviwFCO2nVEl3NIoPg7NzVDVWbShBlR73xmZjt50gGH5AApkhJ5msGIZHQpXtsnFCf
7jVr4oqFkLxFunx0SZiAwhXvtfpoGwuNRALliKhtco+qp6fnEIuY7NIpHA5hUplswcmxWkHBRIsY
eHeYFRKpwIioMHVUU3JdlG2DHtsVvjt+WPl7ohw4LRFIE0hq19giwml21cVy8VIpV3n78ZaMPLow
sts73fCauvpPo+64KGaaES1d33KSv12UOInnvY4MhLdTRh9q8swHJ/9yFaFUVEQjhSwuO9Xey8RD
mERzyHTA6wzlyhWdqDfiJboP8wsajHZDy4qMvhDfVXzuO0DOakDdzSpMCFmnwYjWTLB8kwMv87VD
/0Hij+1zdr6nbetPuvFYeiU+bTN6qfSIgbY+Z8zktrGlY5wkVWujmzUrkiHnvUJWK7vX1CbCwxFv
iSfyvZjmL5kT/T0va9Ud2Mmc+sZ6vCgBJOhwacXkRbhA1A8dTTSKBgBn5lY4zl1Y5+9mCraVBOhH
uKPBoFcfo+m8Nq1NbFBFt0vDNDk8WZaDpKqzXryi/j2ZcISU1+2U1QGVo8u7IU4Uzk1+QobPWcto
H0YtuwL7e5DoHpBXehqD3sJhXlW9l0SbWErSnQVnw4RCkGszbWVBog3gM0STnZP66djsCpn9jmf5
rI8lHpcRfYmoFzIwdAmaYApaFLWoLFzCmIYbU3MeAXHmZys17se+vtqdZR8mva/2jlHdlc34hsyF
HCImKPjBGQzX+o4BKRs4+J2AE/3VK3Xhly7u/HaCGVqQou0iYpAGY3pMM5nPWTdwmDi6pvksB+JN
ud1mETNDiZ2TNsC96tKe2ucnCQ0n2ufhXuoMh9BKoD6VxBrWC4tW3XPfKbV632BIjjqJfVLo/S7/
OSWzhp4SymU6TfVmWLmMiwGgU5TTXTyvGOFhPAHmJMZHMpmplMNFcuKCq2MK184zL3PEkr/YOrPN
qGGEX6AvSk+K5OGQpjDeWWe8yfPxZ2n6hV/UZb+vJeWzDSWxs5bhWPQ6TedyZwDJWZ+HvPm6B3AF
Q3KL0DZzpzoAj5tslwn2VcFYM0gq+itUtxq9I9CLkSU+ucvFIdNvhyp8MTQ92Zn4M7ip0UVqJEDl
akQxt7d6UsSK3Kv2DSoggGtBZoP2nYuf5cyuLtzkcTKNQ0vaK9uEc5gKBfNUYQ+LHGCOloPWmrAn
WLu1dieS8OB2mAr6LFd7YxhmqkcmYQwI3tIY8qSVpQjrEIGfK+IskLbRray7r5Gj/Lkl0UtLKFfd
HDxUWGpPkTVRTzHjYN5Q9btlzM+9seIinPRWJV20K2qmXVJUzx4Jnsdy6iC4VvJlYWukry4IvYE/
CHf7GnZQcOnroyxZKpzIVoFT2Sh3VqY9AItVj1YGESle+pcSNZAvGWb3PGMoOAandbMz0b1DmiKU
E6tdEKbNV2v2viv1eaO78Gzg3DIFVPdNhTG+I92aXo13MjvmGGaWpYx9ORU7s2EyOQCwgGWAvApg
LkPY/Gqn8kcos885GyPaetXTGHrRzZT/0FywHxXKKxpmXrylphiDIVyVgVAZhyoLNIZ9Pg1F/N/K
zXe9RpytoKG1sWaXbCTpHmu92A6CwR62mBiLRFvdyZh+U+N9Ka9dEACwSRLrsyNlm1M53OeF4SRg
LGc3V/HToiXeOev6mwmenw/m1DgU6KyXyeKGipDOhblz49D1LCb5ZiPK8pGgb6lexyOA8QKFHPwu
bDQMaRp1Gpy4vZJYPnFGaGZl3sBIoinoGMywXDi2jhtRkOE7wizwhXl12bdrNncZ0jHWabD1ukQo
rhGOlyILd6vfnLWveVTeuxMbWomOADMsr+7CfbNvTQMUw8AObBiURs6H01V14AwtRp4ufAz5uBle
84LNHK1wRIqOrk4Q7iICZ26UV/yApREFc6du6CA8utZ87Qti4sHPKm4X93bWaklzWXvoe8vzO85F
J7o+rGM5wIQW0L5b0bVPjfI8WfZDaEWSEAJys6vZ5JV2ovPc8UN7tcRBCCwDSB0kIsi0C0laeDEE
S55lg7tfF9CCecukgbz0DITv2Uz9GlXk0j/BzYgOJknmzLlKZBJ5zdIJFqhRJTblJOIlZccGhTUf
ctv9gg+RnoVJn9M20GrkqE8YGcmtgWwQyZW2HiE5fXc2bPpxgcomO9OvHeu5pvVl1rPYGg4zEWOQ
Hx7hh2Rht0fRadtS5UzcaPxtpi33BZQZz7jkaBh8DgBtNaSXuq0T/DgwMiyGt74tFdNvvOkpkcFP
hJptS+vL8MzizaoIrLEzfow6c48CX+ZY/LCFBRwCNdigtQDcxV1XuD/SovceDd3ATp62d6PTjqfC
bavr5DLWoWFOBFf+4RDduVnWGKiC+QAtL8imwsuKIJlZI6q0aA4DAkSisUX+aAu1nWbwmkBy+FMJ
9tHJkx/THA134LTJCDggFIF4E2MOizHJFKPhnHq1Ngh6DZCGgJ6szR1sl2SFjT64GK5W9GDOK5y9
5oJdwSMLOzDk2UHYDAPO1A71zZR52Bq6iQkA4tRNYpEMSeRr6c+jbSHtmu5haGrEI8TYWR13PlRw
DJvcgHKk8L5Fcp3SQAjYrXYlu84woltVAWlqIB8aDSEZ1pz2BdRwL2U8ZWEsdexpph7hiC5dD00W
6SqWGG+6gSpT6+Chk1KdbQpM3EhOH3gMpwLLfiVvh2hGnH5VqxgFhWyda4EdgqHa1PnKIrDgNMOl
3FYYWXdd/4syvgZlnW6LpZPkWhcYq4HGSy6TIC8wMjqgrvvYE+DVkSb0U+9XYUdaQjVsPV5YiEbE
UobxpbbTE/G5mJ0Ti2yICU/lmJ3axgPoCeOUHw+hRZeTOGCPo8eqko8HZsxoIbL8oFpGmZIauJxJ
PdNxAGziTIiDAyrTc4vbaNQPHLi0QBSghhqtOI24wNyFnHor2VJ9LEdpxmchoKhRA8BhDsMDCMIb
UrHv4R5/1HaTko8E7a5v6jOTpNmw5bFjNFnU4T0q9cTXNZQmg8e7FnYIo1XeHkpaw36YCJZDL3/u
Om3Y6olN4zGb2DKrlZxj4nDCDojT86CNLt1CCT9Oj8gEAEXI+a9FBezdK4w0u2QYP3SvhI5rWyYG
nWzJAq+tX6qm9/zWGeXGYDDloaR0jGthJbRLk9aDDx99eu301jHGHeHOcnoJX4YZ80Bka0+jBtph
UGoFYao50GF2iJQmnrEu3WRzvszpA+FQDFJpPtAQQHvn9Vd6+vgMeh2N2lLeK5oo50F/ipa4InFk
oiGvP4NOaXfJSvMWuk4LkyB1OHDuS2ThJ+0XdeXgnm3rEX7dBI241OZjJ6xDUjcvcai+bAwKeSwA
fmNuny3am5MCXJRl7+OkkymnkV1sag2pbCG05RxbRYKOgUAyzOxp4xydTiLNzRmuCLR/kXW/FMyy
K+ZSHuwRBjosA4A6firzV+iCzkiipzSp37yeV6LMtKuxrNmdvIucYepH6RZMNlHyb5SIfhH0dZ32
+mzMRwKAPB+t8nNb6tmB9nAMdcP1K4QPe8gf+7BAFacB+fUrmP2YCY4wHRYfa+zPRs/uGSHvnMSR
W1dxh+mFxExRuXftSPwVERs39cxMVDkzjEwWAr6sdnUi8Ami1tqT9IJylXoIYiBLgrMiedAUGSbz
9Pz33JLgaDpr3T4iaBwjvyoQ+08eIWhNycmbX4LtotzTwzC3RI69iIkenkgLkFgMkNRoDyeL0Ra5
U1DC5bozJUWCUy29w7RK6qAKH4omPaqm4NyLjLjlfsn6CYS/XngrKjlEkGoFnHXrmLHuEu0gC7YB
ct6PEvzhvhI3TmVhJ4tmnUAPBJWFd2umZGlbs0x2LeMOVgSTiFQpNrFRRHtU/oQ6RSwSczb5Mw2y
SWopTjFm3kXbTocl5sxH/bEM3Kg2hHLkxWfUe5dBxtnOK5lBmwilW4PETsJVL6q6NIkYdlHJvmHb
oAC6bh32z7eDyL9g1AEKQK5uifvaGH+ShC78kf2UuKTmW4nTJWQCjESndVHR7OL6ZhUZRqyhkwuB
zc7s18yOPrwe4VTYOO/oEuGEW4zgslj3Nh31K1U70z3qsSRbCFVmcVg4T4upv0GrtqqtsZqn68Xq
UD/VHgEHOvPjESBKtc5VZ9lFfjl6F9Js+4NQGY7d5QfaO+g/IP3oC0QYIIfI70JVnKM4uyCLJOTM
bIb9WHtvHFTsgwoTMiyNt5CJc8qR0G8swpiUYu8k4GlGuaw0KNCD5AqcS2LcBK25hLOOKtlyLSog
3N+f2LixtQoEYx4LELVqiDqc/c9Sn0uZRz7mMtAHIfxAKhLIgwVsobWbn5XGneW1aF1opwcgZHbY
WxhEMXrZdFMfbdo8epCFSq8pVWEsZzj8ankr1v6YNZKfUKJRX+ku3OckwR/62r5t5ukCZ0DfCoQM
ieswOzdXfEGIzhyOGfNvscfUSgkoGTKZ+CyJOYLvlUM20IhNb3G747HKsDkWcxBjVp2L/TIQGtOt
QU6VMceEldeExdDaBHrkQmq7KBT3m2IYoFQBON91UGZre2WoNE/FAmzF6PPfrWxfcbYfU5tuSZvG
Ygtbep8rpSGEnF8nk/XLtcwj5KCPGGinlyB+w96aywnaJ4GMKW25W66652GwvzqsUTsakftJAkjP
9YK2jmvo23pi56PQjzS02amEH2hGioo6dxOkDXCeqHef0f/Br5TriMfxdpYo8mNh/gQ+fFdx2PGj
Onx/82wJTKaMmxuFI61aAeB1mpxyJEgoKO6Nxn1OMvUWj4gdcd3JTVtPaBgkfcVUygfdnGg9iXV0
Ti+gqShrMxoiW1E4CJ4mGQWTROJopI0MyIh54sbjaEvQQh0iMEmT4mqaZ3uNS5BiMAIVLSyh2c7M
iQ1WjOFg4booHYYuqJb8nqYp9h+kDd8KdfR8HD4kiIpcF5zGDSM6q1nJbTQRRWB0041WyOFIRypU
zejPMQdNx9iOEK73tBYvcUa5MTEwdBIaRS2N3ENc9EhFhfmDk+9yzuufXb4eN5dy3FvZfVTRiUrV
PQltLpebRKuhvWNE/sKE/FokdFuo11EszcnrAFzwEDnjgbiFaBu6i32i4bjpzfagKT2/JdfN111F
+WXVd1FEGT5hht1Bg7X3hVHUu2ScnZ0unTP/d4fQGNRhaXBaejEZWWP5MK/AfCsWAhQnGhMER0GE
0WUTmyzxXTR+5CXnw54IryLC5mhatlxVAyfXQrkHv5UBsrZLWlH7o1RfBvStJqYFRyreDMyDs/3S
oaYlQi49jsQC4bjYtRYO8NydPO5XuoAeimkT+/LIzGg7/S4EVfcAXtjk/qDi8nbdVHBZCkZn3amD
IsJ1TCCAq9UvOVNLNqTR3q8MDJacVdiYJzAKPyTi6yc3A2Ehreeu7IqDqcnfmYY7XuLxVzpGRHLw
jsSRm1FEyycOX0gdZYaE4xyN2TEdWmObCvBSuqvPR/qPZCmpo21R54aQS/bODOG9A7wsXM8+5JrH
sJpGZaqhJ7I7tG8iR6NXMSfCtBT6mAKeY0f74RXOp9LcS9uYd/oyvdt5BlIfWxxFof5LNzjUwTBg
wmth+WlulQO0tO4hqIkax0fNHTqmYAobfIFAkE8dW5Vvg5nYaOwEZZbTX8uSMABS9BZr1kPUwYTT
VOSPjIbkAJ5DD4Ef0TB293qHxTK8EifLCMRCEN9p7SVKnJ8miG4YLPJKBtQXvrYbQq3vNWbBfj0z
3XMn4zxwlTBOWarNnNMjnalNrQaLv9UytcJqTaLwETJcsqk8TjmIrRyLIXBlcIIru4n+EYdJT7Th
gdwlYMbhe+uSROTM6hcyomaPZm2rjd3RMLKKNLKh3sRK8gNi1g2GqE6vUax/zAU3qayW91hnWhnm
/VGfGe/qtNLxt88jBhf+9P2h4FxzQgqEir5kFUOjruUKIgxCSEcFQssxTjOM2o2O58/0ai5FcqWn
4AZuTZtMr5mOExs2b/OmUUEo5utYs2qSUOIcklb70NmWAq2CCNF17RWRd0qqtmH6ztQyKoxoBtpD
4a6BYdYhqm0EvyMrSFzB22cvwJc1x1e00XeSOGW0D7DxGtf1ywV/l1SqClClvme2ZgYVClcDz2Q8
8KrOvRMw8H7XPWRCqTuRRGADY5LN/KUPBdCa0vxKVX6lBD0L9KEbp03VmRiL5jiZxatoF/2kWWwv
qI+eEU96W3rCsDvjNrnNsL40PcgQqeb5QfyoLDPaCW02Dirh1TtbcB93fUFscdLXl4T3y2+apdg3
XgExB7NVXJS3aR7EJpBLr6Y01A1L7KUnj1qfPHhiIHZjNUWBgKDaWKrfccpPW1ZqW9pjtm/LK17y
B5W64a42XmU1QwiM6tvIQ2YhTRimY2V8FXmrb2OXxHKTu04Mntw1PWtHa+T6JtPngHBD18ScCuAG
Xwsd26aJfhqO9cUEEbZOwVG6FmnQxLxu3koI0E2Ud4ah3xmSDM7CsEnZ6D+h9S77Gf/UNCEiMLTm
gYwRRQmPZHNW4gOER8JwJ4UV2hjpTS2RC8Gz2TPoJAQt18SW15vDByF6jK90Rth2Et+Aa0PWDeh9
STFjjwPAj9GmD41PEmSBFh2yPrltB+exq8MVOwSWxGX2k7SVX/b6D1c10HMBWmFacTcM2YrAq2IC
CyIuumFuaBEW6aFrYuOKAzgZpX1dgw4g09kH0+QklBXH2Q1vtLKUXHXcfpqWgj9xratEzsw5DznF
kf4T6EtngVOPwHSLlu6hG5jfrW8ZLP6FxG1KJaQC4B9TdYuZcqloTnOI7GiBWR7RcIwV+3SHFYMx
9XdWa/hatPohm5u3lKHHgmgGlWu+ly1ckMlivo/8YUNnn6ayoNpQpXt0YEfbFcIoOU37sdeWK+36
1V8x1M8Ik3+2iXlMwOM/WJZ5adryDa1UvA1pBiOeJYizoSbeS4Ruhnoblt494HUDOpgiUK4Ux82I
sGdDPBBlpd3NHFY8KWsfA92HaWSQAwFunCAsWlu0RfgcYv0KO+X3eKuZXbJncsmtg30BDKWG4g3A
C7AjOGq8aFg1EPNzozWSAOrWDmRhIGVjMs+W9eiaFq53fWd7WE5DPUewuWRpINvW8QEEomAqK8b2
U+NcjFX3b44W1LcxLLmGkl8TKAIKAIuwuDKZiX4iHRQnOvp1U9C3Y2Dct96hIpiByk0cezsmo/Nq
ryp0XhajV99yaTA5HmgPWeanLrLYwAp1bit9Ve1lWz2G+aB1/QHertrBoSNlIwWxa5hgUN3GfhgB
qHXIkw8EvaEtIgIFEz0VGckK5LuxwlZJy4JgDr6yzZiCz9yijfoybawMjFHawDYJL5vsn0bSFf4C
jGRnNPotHStvn/hTj9GJAHNwXnYNRBkFMeSam6FnlBoR6bfDzPADYTr/2DwQpbuyM1mv3aYgvkUp
k+ZRABYPXBb720GUIQfifj5EvLtBy4ipUkvQx2UYEFh7iIcQJZK9NDukDwdsHI/0U2cKMBDlOBBw
AkxUDww3NlPPeJZ79p7UzYKAARoWk51eWzczth1RyDQd6IeRgyr9yDJxDDTsgxbNeZxKP7GhwqQv
qp8xAk1OTv7EdJ1+xG/bTiD5Tfajpg2/lKRErhRqK/FArxO2Wx2/wGHhzFo6bzO8wt2yjjmdrOGo
zFnEN2sc+Qtj0UAjiYKg6TPVV3n0JvtmjSDgZGPDR3P32uwZpxCz9sasq1vOQASq4ADbakPxbjR4
21uHKM7JmE56Ob0aF/AYYwA+miFfhnTbcoDHe+qS407bA5kQuBnINK1zAu0Q45iggLcL6kyO//CW
lqV80KQVBvNWK+xkNygOz2BOnNO04FYjWdpP5ZcCvwFcA3+MFiJwYc68Lbrp5HS0vaW0HfqTGtJi
3Ba4EoQZpU9lbjzN2OGJj8+OIgu5hQztM5tNhM4H1c+XlKiEbZmu8kKPRlUBoMy06ZHU2CSGGg5a
rqlfpLWQbsLoIOLoQrthmWBBaNM+H7gtI93Y5FSsoqRKX/Rc7BwxISZgMdEzPKimP1rpZcm525Gf
s9HUy4tOTmg5ZcC7zenUZiwVjmG9sL5F27jT9k4ZAsssHxtmq7CsW0TRrQUMk3V89vK3Cf7lLosu
nm5/ehp4QKuad1KOVwr+hlQcLs9ldHaFV70Ykvw8V2hMBAya7XEPQ68lVtAyul3koahj4XtoWw+x
PFy4ikZBlhAphd2C4syV12Hkt6t7mlZN3zKBLW+nEP8NJQ1wHoBRQ0rKsl3tNRo7KPg0Aiv24D2I
ooVC06PaaKMUwbCLgLJN2NzHVWtrc9I3xZdsRAIiffjiwLibe7zhM836Hbz/g3Faf888NyDh5C8m
zNCNt+Lfixi9cta+oqSktq6STwPFkt5Vn/gafNgCEWku8c3QhXK3gGZp9eWmG1t5ZOC8TOSZEShs
zAS/41A4VphnTdQiftzwitDyfAReqe+TCf6IG3VXJcxPEyQxbJf8U88BLiR2+bZKVT3L4m7sJG1/
ZJWGNaEXaAeCzkLcFB64ST+SNAgSso7hnbPoxJlm7/oR1Y/Q848yZfoyhY5gQWUsN3lUSPCnqLUc
D59+hf7tzz/+4x//9R+f6j+jXxWY7Dmqyu4f/8Xnn1U9t0kU9//j039ckk+kL9Xv/vvb/vWwf/+m
fzxVBf/9Px/yf32i9cf51/Pyz//zx9u99+//9sm+7FnR7odf7fzwC5J8//0z8Iusj/z//eIfv76f
5Wmuf/39z89qKPv12aKkKv/855eOX3//0/W+X6i/Xqf16f/5tdv3gm8L4vfy/X8+/Nd71//9T/1v
huZa0vMc0zSlYdv6n39Mv9avCPNvhsS14Xk2iz99Hun++Qf4/D7mu/S/6Y5p8F2uZ4G+0/murhrW
L1l/cyxb50vUeIalgR748//82v/2/v33+/lHSdx5RY5Q9/c/Dde2//yj/uuNXn8x6djgP6TLj6Jz
HjYdV+Prn+8PYGR4vP6/Orx2IATfSzjWT5oenZrQc28ArpZB3OjyXBYsbYObHCNqviDmH4LFqSKT
kD2cz0FDrlK+oMdbgWRH3Si9GwDAgWiJ+1HY1XxCORi30ZO/qdz+OnUuqNWOYXyxnwwC6OnW1hs3
TrqbMTZAtWpGMLjexa7n+TY1qnwLSKPe0Sqj3dX17o7URCIVAJrVA3fmyhFxqHWKzG1uhhScebaB
yOpyiiD5FmJIdzIa+pfd5/dPZkRWdD9ZrI2uEUPkqsfknBCmio7v4FSqA29VorZeGoLHmaNvi3aV
0avQJu9oFpc5yS/mHGWnpiy7oynsj8oeSh98NCy/yu2+UIlhu9PRhOpNkh8qb0nwuGd4tZoy81Gh
5FsQC+MREAB7m6HLIDOYBcBtRN3FI8hU+0GQOrqCyLGx9nWpODvuIHjYHODKIGgyHeX9tPJzdDTv
S6qNj31l9ifTY6NsMyIQUwxBcburSSV9LJh3bnIpplvYypnyE4NjIS6p/KwIWDqnff7DtB2xnWR4
C8RWnoEsPWRo/qjtZ7vfL7xUDMoRbiO7vx2YZb6V0XhvNkT6oZG8ihA6FT5GtkinY1iSrlAn2gF6
i1p37IifYpE2BTNq09C8o0zaF1GzdqmmDE84MRyOQ+aPOGkZ9FGpoPRbDjHl95o9gid4Zro3rTCS
GkkaL3xy7YQeX3NI8KDnJCmqhrbspsSooMG7Z+Djtm/qBrQ0LhSyzeqXthvzHb1Dj/eLubzyouXG
dQgUQlQ0okaflicd3ZgNMHivV6XckUumLnWdw8rptNGHZauf4Gw/CzP1AsFsfdPNHG++P+Sxtm/C
ND4xygqyME/QwJTjo9brqLE7zhdxJa44ysRJc3J55R8/T0XZ4I6LYScM5RM/g8Pom8xgPF63SzYy
VIVSsjds9PYDZZifkH9BVem+avnk7igpu691dyWvpo4X414uILJbIS6Zlj0Xutm92Q4zWYs5g6GG
SzHl9RHzD1V6NI0XMyMScFbvVlMPF9thAwShZR28K7DUL8HYI/i+9UtjtaeNQ3GD6pAMF4hDDji4
O6QY84pcL+gcJ+UFnigh5djNGPf89aKYtW3fDDQinNGipD1rjtGdHYg55wQ94W5JFjSnbgahFUrv
MXaV//3ZlCE9Gk0LSS9uxgEQyTGvvZZRxdLeVGDl/iL/FAsq0yJS9H8wn0q/06pnOgQMOyztREQK
QdtuB9Iy7NtzLfzvNzIXkzwTAba39Dy8l0X74uY1x00G8E+t1hwJ7CsCEbrUZmv5wU0xbxMLUBqn
KuZ4QATwuc+QIWDjGNchn95cneNOR6TWmQRhpq4z8xtRtJ8OSeCBMCdUjm4YvYRr1sR3q2AsOBYX
CuIMmhjFEYxqPrUi4/kc1fGbbKr84lkZ8AdruWolqKzGYWpUQjQ9U/vUIOfNIwmq98w/5n0lvV9t
RSUM9QfRbvQFV+boCGc+OGF28WgLwlktkMx22prXWIADZtyy5/pMNk2nW7umoTdSZhifO50M5k7r
XvImecrH7NOzieFrbN5tUj3GfiRbae1BNuW+UxavIGC/Lb2lZd+jRLKM3r5vOns+iwqVt9sxm04k
51Jmbci7zLykBQ0yAJXHL085lzktyg90t7zTtHjKO7J+T+Eq96NEqwCp4S2ZF1tt8ddspRUhu2MQ
ETRZ/0trkFquIr2owbY/DODzCHcMkVoJujxj9sGoJNqOIn+PBeVOGg9FIEv7BNbIusPIfGyWivQt
pKnpudEakL6TA+plRmEvM432EO7KGl9jEGfwYyigkcEVNrbYAr0uiQ50fQbgGBTLgOYz7E1EFZBv
u52nySV/adgpjUpHdxTs4GfUei4Uyn0psKLFvx0rpzBLua8Wm9MdlT76AtDlEye0poruU3lAC85t
aNLUoZTkzi7tXUkEZdqGjzHQFQgwALG59LfCtTENqerZSLzXPAeBbUTmjMCL6EwuSbkM2b5ruxOo
fXlASHqHN1F3Mqpsp9jbvTsiryYEJ0H91rbzk6hNMM0FCaMIex/0uHvrx2VC90JdbngC52kR6NVb
iad76IcH4SUsiMtjXiwPIIAfPKVoPubhlsc9NzbO2YaxrN67F1nnH/DeQcWyqWo3c1J65zkGX0kP
cUdY+l1ChPD/Zu5MdiNH1iz9RLzgYKSRm17I50lyyTVvCEkRwXmmGYen749xq27d6kUD1asGEp4R
gUil5E7S/uGc7xh2fczn4V3kEVDKJqqwQeDmEE0D36NgddjY7HZlKj5V7v02xonIs8zYA4BF7CUr
+HI0AADcVk4v+gVssYdvImgHgh6RGm2zjIHAOClO7zwwdy2RGkPafoLXhzMQlV+O0wZbNwZ9PWfo
uvtYIZzzsoRkqY5oTME23y/87ZzHD3wA3ymJNGvmyE8oe0PsahjHKy4My4UhDPGTy0aQSmUIrlKG
uaIyMGZjR2PhGMIoH/ls+7pYI+nGzZICmKexRgg0dhs+1GCr2oYxciMBjrm+vmRYhaosdo9sONwj
Dd9GoXG4U/7oHv28mZaIiXGRmODly5ghDPWMnrYnZTMc/vgjS0uzDUhCrNjXSyb0q7DpzsU49Rha
avIfT3Lw54vS+Y+DSJyncuvwXeG9bMO1S5O26TSyRVmdOwijaLKAELZcOoDFs6cm5qpJkvoL1Nkr
TxHsi23E5rZ6BDPZ3w3+zv7NKAFadjTTXoXZpxxcfqf9YyIaLkNOXhiHVDsh51QlG584J6h2hv8z
1sOLo1ii8kn6965PEpap4qMeJuY/JvqisJvbXYFhjikPVjF88mbD6pBIy8gLgrXfWN5dP83XpgaO
EjJGblREEozE0MNM9ZhOTFF8Wbo7Bij1cdLFMQ9HLnYPBx6pR1SDvX0XYgoVwJngn81fk9U/Y6h9
kf6MFnjK/LXs+Ng7agWqGI6hZdgksXEb+XjKE0bIyIJ/gpDVbZ3o52gRKVf2QipqvnEMuZtMAsiE
6BQ0gIhJ80g3sggMRGBYPrnp/SWUTg/tV0PkSGkMZO+GRCGZCT6K2GFhDoLev8+6ALpSe+19xOc8
GdbN0DEgnsZolxXeegQbiDA/PMqqe3KDRhyqtnqZPf2rsTrYVCLaa8uzdiTPycW0AUSWMzAf5j9u
aeq9a+LUNlrnqkhIQk2D8jHLdmKM7UdigVe9od9G5OiGNzwTNPs2WAXy+ZppS0Zq0hgimgo7gv8M
KAU8lB9NJzpUPfaRwI0Zo2Ccy9kHxFi8tmwGcPTOy3JnTEgADMQatgF3VeqZa7i+zZ3Gf4mzgFC9
Nk82Mbe0vOmMDZfK3GK3oDKhmzeHSYhHVSyfGVMuPXCpmjNDRaefr4PXHmt2wD7CVJ7f+Lzbmlu5
wb4MFiN5dqz4YLvha4zkbqz1aQ58QdBO/c52DIyry0O9EbAN4PlGBEY1rDAZCWjgpSnV7pS+Guzj
Afb2GyPw/buY7RIzsvAQ1QY2VLZOa80+Be6kekii9Gvi0eQSkLTqB71GFqS3Mu6aY5dXMEQx/gRP
jj9AdonnWzLg2mQrSplUf8gweAwfunpmhz04Z1DNeBKz16qKIkQE3gNKOXzo2a+gYqGCTuBrrKFG
9f003UmF0bgc5bCy2uRzoF3h44JHgoT+1RdGe26hKE+V/JiL4qvnEFm1vCEbIlj3aQUWCBGhDW+x
AN1U2ocsD+Y1e6IVQ4phBQQGui3yAg7L5j3muGiC9FvjPlqhWVansOqY+q35Ww92uByAkn3RzKyP
yYTzHKHkKwoi8SDbpbEXYAWhliPH4JzTTpHUM9JEQYYqO+vbMKlhVWjCFUh7KgV98ib/GhiPFIJL
kLd8JQ3zLeHKnxZzlW0htzKWUn8o6hO3x7xJHf/sBNnBQ9+3q/T0JEXjYQUob3IUGxpjazfHw4bQ
cFIEW7jQc/GJf/hm2dlNHV0reYnoQOcgf6WUXc1NnmIt8uc7ODKBRWCKcOeLVVwQTJ8zj9zwYXJ+
QQA+1l79oYIpuhpl+xWHhr9uA+Zc+cC5VSl+PFbuqHwH7262IPGUboAQDCaNA+Fj287Jl26S+cxz
ISQQZZdyUCQcj7k14/J5NUfvCW01LZBNWWfkibinhGSg676icMN7ZFgnIr2USG5oOoqDco66rBn7
N8a9soTasb5omIKN7dklp7oTJuqaSIKTiTkYDAAfXiQXuxRSRjy2zcidXTX3U90Bf+7zaxmr4Yb8
8stta3Z4ZBQH1oTgceLhGEqTD6r+Uzk2bb1PH897iNKardyIurNNeNRL012bUFzBHhLXQgzmtmEV
ERJ7saNyC1GGWcsh8l6bsNnI6dh5eU3I2LikqgPgoufc22MO9aeWv9gjIlIwJgjvBACbnnjXyrpV
bXYp7Za/Mvk71eK348fHM3eKHAPDSWVDvHYeqqxj5n+QFZ9M4DMjBQC9dtLw7IXkNLoVFb/nvolm
nyfM91zEYrbJ035AYgDupNybMSXl0FNzE1JF3bM4rhGO783aCre20cMHBKM+5z2u/XJbNIARyipv
t/4cvKAmfbYVuaW00dgnUOkSS83p0FZkH1ODSI/afWqHX7qfw7si8C9YuK6qgjdj5QQYddUePO8t
9t0b7yt2cbDOmQK61TUza3puztaWP0HhvLum9z3ZEEG5Q68Yqpn8z2iGi3KnBaEXSAMhOLELsEKP
KyxJr47gRtSIGSakV9o8Ojate2cVnyS5fpquc60jh4QGQ33GSbUe2WASSwdeijdFUQoUoX6Mw/Bb
2+wU8gC3vWg4vc2pv0bkINKD7U0zetEM4O9cv/+csvjIyumY+6GJeVUgWwRFMXfxFYXF1moyVIII
M+7qMFtHIHs3Q2F+E3UjL8I4I0pF7MaECuUJbhmux8QIfhINUDzhDItt91YmzQ/EaeopO3yp+vLD
LZyHOftADf0eWQCZVKR/Q3qIyFZZzX77IDGmbWrQpgyrzE/g3oBv2JFNtxixyKbu41crzjtuaJCH
0fQcLWKTpnT2jsV0PdLze2rHb6hM8ZP40RGOXHPIjXyvMGtZtXdNe/smRPSMrnc7aBajoOxNssna
llxEy6cmi81045CfdWcFL461cAkJhdgQBiNBV3K3tQE8dwimMkIWNeF1qubyoOroXEZRejaH79Gh
1iLH08jIdp1SAsPbpVRa0tRiBgvoNu9SL4UDVILETnAMhYzl6hgFHZ7GI4sLqHtNt3Fdig/PssJ1
OfI8ESH2o7BwN9bes5in+xDJMy9DOWTerLGgrRcW0mfP3rogpFA8cU3HDawecZqy6Smf3LUgKaGM
y6eBtn9rN4pslEQxyua8Fmb3y+hIjY9muTWdyll7Y8J4cYoKfCcxUXme/ZBxoEL4judZrpQgbrO8
2hNxV5WBrYJbayVyfNaRmZyNZQ5jjSDVU1IMlEe0F/JdBKwEYOd6uNM2Lnu9JpZ1eZtKa8NcSOaT
fYwSZEpzXj6CckBTMKL5DpKfiL1aKBtWYbJ+IU6ejQWBhES3P+WDsR6DCtpOogAUGRrmd7xJBE04
NfaDM1DRmI7TrRRLNuw6LOadFF/GY/mG1O4MalOzLMkRZ1urNGo3TD8ezUJcl1uDRV6NXNfHqd2/
U0Hug8xYZ767swdUPGKo98KaPs253uNZx0dIzAna5PjNj9nL0LM9CC4yAMWszbkKzlLGb72ji7Mm
mcFi34BXSZxLiWreBySK4sAGLrQuG2hBTt/s+dqK0QbzsglngvmiWknTGju/jML4MvocWkERc68a
f8Anbjqj2+XaeqhFfO+m7Y40FGY0FtHXUwooLPQ/CqxthuXf4M59V2YU7y0LKaXoGV2Nz7WCVQe+
jTSMsvhpa3NPoP27WQ2MaIvyYKIcqJxLapPYasXBa8puElMPNq92JicB7cAmVESceDlD1WxBxCCT
cOtvUXUvCU+W7cgy1x88niw8r2ccxet86n2wYeR5kXVDxZMSyUGxJMLxbtIjM7k5dTfxkhDkVEtC
OJ9DiRuZZKkat3pq7ArCHho3fE6CCDBFQSVX8RV1CgzANsZvM1fJukwh6y0Qm9ko362UyB5Ifqg1
c6xjmRSHGpsAFScb96bHUsaBKdwtrvmbBi+3Jp4LhfB4MxVmZzh4HQU1LgQsaiMnJDwDJ4RMgIkI
GfV7F9gvk0mzKRz3ncnxG9Li3xWrtJllG8o7JtYz12lKfKCVwdkiK8/PI6zTmrcRjORTlRvONvOa
h5hzPgw0Q7nmSZZGeV/7PzLBm6PDE0T3ekOELHrhAbwm4zyUGtZAL6WJrMUIcocCIONIpsnyA5uw
OAXwVYY3UuRsr7oCa311TFj4FdGCyHPPutTTnmpnhcxCHImhE8e2gK4py5RAzwazxOLDsky9rsyJ
YDqyYukjWRJ3fnLsqYsYVY6bXg1y62oipSZWmcMiDe2c+LWd8+GYszWOEh6sbJQHGAnpUzJw8tme
I7Zu3q/ajHxjE021nz7KQrHLH+vTFDGXCgzvPXGQuzqi/ZXU5bZPCV+22g49hYecQZP26ymh9oYJ
atBBvAbF+9kqs3jn0P6hmUEiCWUCaCC8rQBV+rWfnpjhI8l3LR6ueY5/Ke7ruzoWu6weT9OATqE6
uzFr9ApOQiBv5GMRsUH71Ha/3J7NnxEt21qLBj6K2ysiJlxugbVvMxC8znwvCaShOHa8VYEvTKMM
Y6HhvDt+exsEkX02qQUDD+dRmltBCHJZ1C8CSrfRuddAemhQsclExVdXzZjBF+ANffIdQTgUj3jN
pwGEMhlNNCyV9Rq36sMYQ4gQrb0L4vAcN/m91SFdbDqU3T04nEjV/mpiVLexlPWY8UbpHMxi2kxb
Gt2BlTs2PraxUXvsI9D/nGtbLOHomnT8Ixto/z3ZxmzI6Vm7cdroDHlgvtjqRUDYm6SXsJoUqTsX
BtOSD9VgSYLvIyWC/SoATVdbn8hLLqlwmZhm47XPewfRqs9V25a7BiHhxlOVy5QWrQRJGBBcotdG
/hHQBddsUCpCpBkJo9MaTobyb7DIfxzsKiebhhE3URSCh3R3Ubho9P29QIZJMuMGa9zRHOHa5mI+
CZ9Hsd/NB2Ux3oadTVuPKm+O+0NiA/6rYmZo4IQA0CJiAtak2s8s959B5eElmXjudOOnXQ4H0+SR
nEOsr4aT8p0r2nxORFs/+A2P4vrNg5mJxyjaBA28oXLEsotjjzTeOKd6AfQ+5oAG9MQbaNXtA3Tu
FEw/+um9MFxcAq77hsbOWVWds7Nij0gAhcSUyFYwTiNQIGfx4Xfp0c6GJwoz+2iazmPVxr8ptPBL
8qSDBrAqyOZDkwGGzwMJOgJV3A+j82OlJomJdr8m1G5h3HsWhpbC35dAnDS6ETqktNkkPmoIurlo
b3kfDtGJOD/mo2TJcQKv91sNTP0nmgeOZJjeczdMh7Kl+DL76g+7vqPvEcRc04EsEuGEoONngJSA
lUwQrqI/225BUDcBIWeSBF9qUfbbGl7kUdHeAnXn4TPU6Z+A7/lualpCM9Hbux0T7JzkFj9ectgf
E1ScCPYTHf22zaFdl1kJgqDWDTg2nAIMuz+JibR2E8T6lWSrB19QhTxi5A+mOwTspOzcNdJ9wycO
i7JyL+1Cx2EODydHdg/lNL1O0fQFa9Qx8WFHjjmt4lR9d5WD5TQne7nQ5XPXd7/AlBDN2FXmjr+D
M1/Ga+1C2oNR2l9TAe/ZiiTOtRj3ZRrvJPc+ObT1G/IgzBwuzkx83asmqnuEJIxdQAdCOJloiyH8
LZOL4j3vgA9iPWmO/oLqTyJWnaYLgsZAeoLlmACCTJ/KkKiKbCELsrwQPek1aVD6R+QM/pGky3Pv
RY8qTvk/5N4FNxKa4pDsA2EXam1EdnWEr7786Vg799qZur3uGyLNy6ubYnCw8mDYsHHY2VlMjRdE
aGoBOYRAI8j5+4Jpt03Y266dLH9O4pGqGOd1Wwfk4fYD6pIhvBJyOZNdDZuUByYpYC07WK+2N77J
tBE0PKtUtrBrC2z4Zozlq6qbD+gDxob1NTFjy4ub7zpJ/GPeooNIqlMTGm8wTpBf1dHO7bt7II/9
Lg5rxhieOW5Sl9IBX/G2RpWdhp3Djjjy4x0ALjK6CmdH//RQBWjgqnzLGDpalzOy+7gEhkTyyZYt
L3tynzHhsAQHzaJ5S9Cv7uoyiY+RCZ0dMIAqtk7cfBUkLdErxL/jyjx3ofnWL5nycZ/eFO6HNe7n
hRTIpL8r4xddoE/GlvZRtMWHEDTQNVYVOISwU1n8BggWMO9n7c6y2jVNwDPrQ0a9VvoUMM6cGCGs
5siBEuxXqwoi5aqoOB8r9E7VMI9IHdNkmw5Pucr6TdUyO1KsZnaqallepPYfCz6rAwPrAQlYvTEL
KHgeKtHAyr4EKWxYv+HtWIpDwDTOtCBvfUqzPUbji+8sg6zY/wHbDzasyD9QYLGYiep3nygUKjqM
4pxEm8EcL1gc4sdq9EDV52RR5Ht0dK9ki+R3smUsCj7PFCp7bwXquhpxFw+MjliXGQkgjIeRoJxn
1icdADhvU7f2B7jrgKaBtIgRKPTdxNKXFQ3xbrnvID6muEesCVcCelSomR63Zb4yOrIqUkRsazKI
rlAM4O5pKJPxgDNIODWxaybIAek802TX+K2Ls9fav0KSivYiZTOimMBWE/1g3iO3FcYh9KxL6Nnf
tjfNd60/bOKQSbmT7QeHAG9uMfw8U3w/xHCCC51Nx7y8hcq4lbrfuz55RjribKu9PTE1FeN7x9/n
UDE2vMW/I5VQfqhB7xL43qZX4spHnpSz6ET/jDp9Hi/45YFC+DHbEek/aa6q2XB/NaV1mYB3eF5J
cF5Gtwkg/RBVY7BLQRDDJM52rdXsENx9JIvxc6i8S8eQoB/G4dTnzn03MMZyQ0TFQWoAU6mNU8Vy
E4EDTAMrpxZUMahmUyfWS2WJlZu9qszLDyzcaSLnlrAOX20x7z95s0kKsQ41+6b50lPTioQ3A2Hi
few530mYv7p+9eUgjt8oM36TE1TPIQBoL31gXXQD7rjD7J3e5cuIoFXfmSu6FbHGpBy3dbEne6gF
62atRjfm4nrKTQx6uj4lsgpPmeG10EoSjPFJtwiCGVLnCCpTx2XIZCXPA9CfdSjRyniSK6gixFkx
qmhhEWBp1Sf0OvsxBc8hnfJXY4poZyOaB4kUv0gGzddCUylUAX6+SEC0qfruDXQxYUYdq3AL4wd6
XCZFCsZby6EfjNnJ18hjDBIiqfsWLb2/uHEcZOlOluAq6H61CdhxxHrLJyxOvpeEh7nXlxrln1Q4
oggCW0yM82qMUQs5KvttICfcuMYrgTnho8lz8q7w5lM6oDBIm34nG3z7tQbQhKCJ/U7FD+Gz9kDc
vQt/FuurP2Kgb3oOXMEthw4b+1xDasCqldYLYtdtmjJq9rWCc8IeCkqA8NGhZlsq03dM6YyWuwPo
eOydoBrJV2sYzdRbIBMV9gh6DMoiPpzXxgjYXaTmsO4aa9xpMqPFrM11RJe+agP2KF6YcF876r4Q
XDOioc9pF/V0zERwqsc9D9D04gOmYbMHI3VTWJbceI19Xabm1tT6bEQDFM30DO3QMQFJmE30KAo8
E094EBu/WtvfYWVAZlqm2DWWSWtYCu4r90l0WDSGHl8cf4nrXMfHXNd0tTwuSH5cMV38ZXoAPANf
IkKgXzYa2gDa9IHdA7ocC5Kg+TnGMSxp90Pb4ge5KROYVAxb3Kz+1rS69zQlB2Aw6pPtyU+p+/Rk
JiFMZsVow1nyAHKHBLrRSw9GBT5uTCVDwlFxqKG3nexw787ZNSmkuWJg9uQP3JdlPr6YVEQr2Eo+
DayJntG4hHIoOJ/q3wt6Yoowt0PWYSqsGXqbgF244z0myGQeVT/oUNtdGkc/2owf+lGv8oYhkyiJ
8jImSSfeAT7dDiU3T5kD00at70RFsEbOtqs6N+Z7LTZTAkdt8hj2OBr5VC9a/NLLMChLGBIuL2Xd
yQtswdeShjaissnBpaUJCXWto/01Rvq92cj+0pKYQoN6mUwfg4ZRTutWjYeZgu0Ct4fsoqGy7hT7
Y8N0YECQ47iBRE1YXQTHIDfAp0fp2vHqP3ETkpUU5qskNYMj57fELsjahgi0Rw9z89pO/ae8j6pT
MqsrkdpwGLruFLpMkzimVriLnlqMEUh1JFn0blm9ZtVDdfZALa0Y0BEb4fYPou7tjdNZB48312q9
OxOowoxyb1UT0XCMiCs0UyTlE7EAYoAuppZ49/QXQ3j4Qx7ribIn5Ypn1hXD0M6GZgD5iklhxoC4
ax4gzyabHoeJVASORtnnaIwvWEZDVnGs8kjH+u2GfXpNsdKi7AZzCMd9Pf+ZiFgTWTfcRwMxRSrh
zl32wYlJQK4rGvU0LSPmLmgZ5s9hc0qUSb4itglIRwRhtCYc/wKXY2zTj1jI87yu2aJZNmnMiCbo
zIDnlwsXG4TQuerIfC65sUGghDjNfSgJ6FLWaVv/dpP4GcNCdBeEbARkMh9py2vUVmzdC3Hm3sC2
XVGbR3380LJFm+tFxJhw4elJvQVd5j42ivAeAsa3fHYsM+vxcQolJx/CR2ZxconzTRx6hznnrUqY
KATaeR4zSGdO0+8BjX9pPzdOXaWN099fuUKznDNF8e1LEZJSzadFnWZPt0zkwU62fzRai6NtsC8Y
wXfvXcX638Q3u7FNACU+TAC3gxXVRj2cbgxn59ly63M2BvU+HeZ7U0EbBPy89rKKbRCRMzObovsF
tXknM6kOUcemBi/z7zG0sy8DdkkeONYTkwEcFAPUmGT2xE13+ZVHDNZmSHZHar0Nxh9xjrOGrToF
+dhnAVy4bnwIPLgG/bjLe8k+oY+PU4+iyglr9eZqs90YlRUhtMzivVn6xRZt39at/oSm/AGMVAHu
cshHCOLTZJCZBWzCeafonDYcT2ofjab9Hstp54+Vfobd7aIQkz85QnS28dmBxqc+hBPrkMZDOlXd
CuWat2zZjonl+7rGJjHJaUIu9MgEAdsB0HH5KgELrZLZOtsOIypjG3geiRBKw4/PQ3nyb6NgcCtH
sK+yTnG6Y7MXmNJ4wBU4ANGpNVn8bQAYI//mQvDWI5SVbBMRM7ceUv+BVjoiA2uMTinElrsMAe7G
motm57cAquokLGDYVcVD0s/Fg+0zykLsdMuW3/39I2vGx656j85yJPVCQxOD/NWuuto5lnSAnV7C
P3T2i3U007ZpEWeZigoFo/ExNqmHHN8k4boVBEuVzRE9EQoRG2X4gDuB9gllkwO3I+vtx2Gy1Eva
08bpIQmAg5CpQCHuvQ5V9JDXC0t2UorBPdLTgdnAxWONjJxeFRtXwl9B0EtjhiTJrRLrEoW4/vHG
sU9BGp+i27mGJsehJXogXpO37Vw1bbAXVDs3tO8lT8tJjPkOiWR6Sf3+q8x09ezwEMDvJ7fwgstj
3P0pWrs5xemF6HCGbEGACc+uxpOddYiAkpi5LhBgEBztsXDNJ8Pm24Ew/graKwQJtmoExobeTWDH
MazFLN9uUnbod662ooMAvXEZIyu/dIFH4CvaINZoa/T7THfkoLfIeG99dnJ7JroOfkMQnywx0s5Z
SR51OoAc4WXOR+5Ge8OOD2iqQaUgf8hYBx3L+tLV/psVJG9pSgtbcT2NZQUIOxXmOlzNcjNm2XiU
DtwXFCzgjzTc48FkGzd+MAte1Q1A0G7iPo05CpjF+Osqp/u2cK7feUNzLIMG2RFhBVFufGXVAasD
mL+mrTatOXb7KRi/ykF9o3isaQ/ic2tH72aAZweZ+kD66tKbu+qC/VtdjNFvtxSG+YoTaRN1iAaj
GANXI2UE6EIQ1c60u7TfRyfOds6UBBs2DH9aBC7Ar1nh+ymKnMG5L+WAcgYJb6gzTGWETtFSIRL9
NIDRbJoGIa4k5HrI6dcgpmBxlzTH8UQRGs0HEnaJpPse54KLfUpeAhM/P2vPU2hla3MsqewVn5cC
Wl65IiPCo9skfYFsWa49TQqjyPDpk7+6Gkb7GkZcD7ITIBsJyI1iHs5q7SE5vJvIZUshJRhJNa7D
yb5WRvYQRfhZHDrvzA1RqvnTWmn52qv8AAaFvGV4swCQvfwiYvUY1Nmbj15z3XJxBU9/0+xMI2Eo
p9pT1OpTDWTub1+Jcu42svJzzPgpHZyLKMGV49t6rBwEK165x7IDDRgvUoQVGnJZgB4N1hBUG9SH
9tqqyAK3mvipqVgsm+h8GXoS0etfKtv/mpjIrbDsIfxQryQjvLvjQydfgsIj/QA197Hz8m+pkw2l
PW4VijWsFQYBQ0yuDNJe3JJ7yWRrwe3BALr+3QchwyomA55LeByEtVeWEtGuQTmRKm0w5JrJOGlu
eUqvp8L+BHKj2fgSkwok1a22Ueq6y2K8eqsitulp7yJXaw1nkyH82LDabzAVtmByJo/QZTAKqyBK
93NE9HejFQwbpkMlJhk7FWQjDQamOQvB9NzvGtIEMjd4QKnKQ6mxOMPTeGb65fqIaAcCrkcO7GLs
7/++SDeMD5XjvLocqP/8o4Joibu5n31UnpW8pEAyT0FEEuvyO3DB8vL3V3ES/MevRIDGDjEyM52J
gb1bV/3OTQ2BTSojIdP25TmToXOfiwglueb6hIR6j49u3E5OzCp8+e1/vZCmeS8wqR5JoTJx0qpp
G09xdS/8jl1hXZebQRF//vdFo36XxGOidGT05baufAytOb26PNO9ZH4yeCg+crrZ+9kOjRWpBTFH
D4+k1EHSy8CtSN1+TV8oLikWOzmkb9UwtY8dVDdXxcVB+2ZzDOIfnJzlFdnwJslI3E0i/zIHY/0R
q+y5maf+vv7rESHn7qDlklI2dA+eLfb/c7MRHiL++X+zEf27i+h/7X5Xi1en+z+/1P+HXiPERv83
sxFU/a+k/P3vdqO//8U//UbCxHAksB4yVHZg8Nvuf/qNbPsfliNRT6IltyWHiPiX3ci1/+FIF8aY
abssu+TiEfpPu5H4B7I825Z8RYdYGb63/4Hd6L97jdDz8FWECSkw8ETgOJb8716jRrdhQIQxuyCC
x0PD/oFZeU2diX2V/fNvb8p/OJ3+3dlkOZSmfLn/sjZJG32BJeXibAo8pqwmP/G/W5uEZTV5TgtO
KnHSPeaJsbF723+U3MyPfhxRMQTMepn6RiSy5bPc+UwxglmEJ5bh+If9xVRTivaxdeDrIlsiL5CH
M6PBa7i85A7WIM9Rh6EO9V099+3FIebSZq34UNZUuGWt7b0qreLVTI8ht+DWHKj5B1ba5+lfLwHQ
VJrxYe/Upv1al90q8s0UpKic1ymAd6TyE4DaLIVM4pIXnhofbeylV6vt/0g8OjAx22yH9QwPcZRY
K2cwX4Qsqv1ADsLKUozAVCYdgFRIbFJSKbbCy09uo63nuHW8UxjUAY6YYd43EoqXhkWLiMsFL1Y1
dANMkJ9kv9M1Vs1WgMgwrbR7zPKcOqECD64rIpRgq+6pqTOA0OJKDI59Gvl4YE8hPy9pO66dhxQW
RgYtL8jB4+zn09FaXmI9DkcEXrlRPwKvc8K8eyAaJD/YA+6hZIbzi75MHenQ8jA7yxmLmLSNm2eX
iBYsFeyphV5GxaI/Yyu7ykV1KNopx7BuP5cjtPmiFQDXboFlGy9d1Vo3zD5GX52s4oXqs2NZOCi0
XuF0gEck95BE0Oh4W22NqIZm8DPkqPYgO8xnqw2bA64fBSTVYm967lh6rVyHUlRmkdrYRbLHGTVf
axtCD7aBYe+PVvecVmfQT/oGug8/ikui5oBOw2tM9dp15UcaOPqUKV+dAPVBXA7Q8hDD/tQNWU15
qb09EMq4Ix5IIaFnfW3CtJDme0X0zrlLTPCbisSSBsF4s6hAphGdHYBF/VyTYXe1cCAvLFD2zg8d
atSHPp3kQ51ly4k+xFto/uYpwid4gmsOtrcVB0bVw/XvC+P6o0pKJPj/+qNEg3ZyNVOrYfELYK2b
Xuo0oiyTdfLO/2EtG6fa49z9Gavk7IC1uvejdu/3/QGiMxtmYqOo8Pwb0ZM/zKXidZBnlM5ASB/c
3sLHpxW3HksgApsdea9cV23Jpvh0pcF2lGQRJIy/08Vjly5yIoli4Y58juqsM0xc3GLJqq2Ee9Z5
dklnsg58Ai9OvQIDSELTACH9LJRjbq0xfQHudDPyaHhNUgTgjFGBDiA4NBO4UGt7mhyEPETDI6i3
DoNNheNApHxMuml6LGLCkOXAtmDsbfg6AKwiBM1q2TOV8NA3RmTgIvH1eNQ6vFKhj0fACTM19KL+
gyuCffzgjvkNGee4wr/2MQF9vAsjsXN9m9HTnKDrANc0AujdmyL70/aKvTL0tYLRC5H2ZraNC/Op
6BrGmOM6Hq3srutd/670yRZAwduRaboulH1q4+67MQpSkbPhZlpMGgKbcBvtz/gNppfKo8mARsVd
rxnVjY1LDErTPReS2ArbdtwV/MxxAWXssSmm78jhhRMwUmgisljxnv3by98/S1u3WeMvRpduCJO0
g37amCAwnsZgfDTgrmIQVzmyozA9Vyr5zc/7mGszO2kNYY8Qoq3XZMiNMxZiOgjSLfiu9hFr3qkt
nQRfm3VLjTh+7uNix5On2zkZ9NORQvDaCvOMsB+3zkirxMNxRcpqf5aZ1Z0HO+zOYq7kqTZ33cC/
SwJ7//myOEZQHMIGwX+9sbVnv5DbeDcq8aZ1nO6hiL1HGJ5OGf/JBiam/Cp9MuebPMQbP7BYYAfU
HOqhefLFmN5LZUEjJShkGwOeenJdsjPrRrOm0cEpkkNzs0T60KkwuZ8Nuqq8VedhkgH5Xdj05sJF
aYOjtUJCvZENCvRpEO05L/pX5VcDmR1pAJmGPUEvF+cYO4RV0tEYxigPXyrdH5y4Cz5AB3DwzWJL
sHtFskr5xsxM7QfGKsdBl+2ZgMVV38vhjOh4vhhmRlXpxYegL2fgTO7zxJT2aLjSRhaCjj/730Sd
2ZKcSJREvwgzCJaA19z3rKqsTfWCldQqINj3gK+fg8bG5qHTWuqW1J1kxnLd/fgsWqBmrOmxx8/N
0Fr3KBq7PIEUNbt/MtMd3lGO8vOgIdNCShrf806XBwE/YYOVogQGnVlHphPfmRCotNxKDg5fmr0d
mf0bpAESaVPyx89nUnRjWT5KQC3buQhOfQiMoxYdrVOOyl+bCYaUkzjOH90xDQi1/kl0va9xpqjU
1H/Au3yxr7mv2ezNeyebLXjGRfKgXI8R9eAzD8z8d59A3rqs6NmF0ZluJe0VNzWTlJgK6ZzQUixq
tk0I7jnCn0zSjwFVcwVupr4N2lIfNRPnbLFuEZLD9u7HxRFXnNp12VR+jz3VSbn1NXQ2BR5hfYkF
/6h0y/4t14WxS8aEvq7lh2bp+XuqhrjCTP4WyGP6/O9ltEvMxqb01ouP2ksFmnLa9/UVnh8FMeAS
1t6IOJtQPbivuvx5Elfh6rWo7OiqnYa8VBNUV4/lLbf69AtpB1lERUAgremPdGmgtLyDi4flGgS5
e/33d9xvsqtIcJmku9TG7yWm3rnVdkU0rhTVcfQoO8zy1jrlNZ+9OcBZScLEeAroLTLJ2Txsyh9b
bdl4IM34MY+9daUX6gmzy03XQULRvJke3aD5oCguxVs7n7jRe2CcyBO0xueoDbENyUZcHQXKVlF9
wwwwaXE34yJyW/uoHXrI8SLTdqELd0d2bjhVzGEWWuEq0flwAguU4Um3s710q2aT6RYAC8atObCD
TdS6yBK826D4d0RSwApBPwJ6TU5ZLOQU1R692ouBRMbznt+JtpOhtR6AQttd1Vrm2W5qTCSjI7cN
qu4+xDy5qTH5rSbmxX/LIwL12myi/N7Hpn769yJV+j7ge0GjsuK1OUfBdeDKeO10015Tfcbubm0a
/Dgnzxvqj4zuwcLJmSjl41cpi8+kYH4BbTjd8YEk2Bji0w6WlwRSzdah0ZstK4Vbo4haWbLOnu2u
7E+x5/3596PcSZ9npUmxEXJn9mxJMDj6ieLo9UQvxntfgNopJzBwKkiDk8uNejO0DU3cQf9wekaQ
1FKL35lZ4EetrJ/eGS8hYbR93PXuvqwlLRVRXr8aVhFB4o6Le+xTKlH70j8FPl5cRpmUrYxR9kzG
Dz9dNdu/22q84ezwObbVRPIAb9/mJaVHE9DehHi2JsPpXEPU5itkZfLltnUDP0/rAn1a712QTCdG
OAVlvFiRLJ+Uxz+XoCvtOzBig5NbTiFn6pl0RPjljjjDdPPi/BPYOEkqZ3gpcn6hmlqAs9roKDxY
rH918Oq1tKfO2L4R9OLy0Ta/Cd1m94w+6b0GzrayeYfvyxt7J9IOAMiuUg6Hvb4YhAgvczN98S2u
9rP0y6MzE22J5pbgrh6347JPjQrIDLz847+08r+XyQa8imdv3sZ1esjH7mTEwXi3DLxGTZRuuwmZ
rqBL4t2Z+JAO+XiKSloPg9lDdsVSQuOx21yZO5D7LYrhakIMp09alFu4d19AKIK1iBt1T2uXdr98
grUfOHfXdrd+0dOt5MjkSJdRaS0Heh+7wxTZDfPB7vcAafSuo+Ipmd3gIboX+ir7U9M6cg8K+ty7
1fTDv7ILoLn9tgY+uv4g5AsyprmLh2Q6x+6AidbK2w12goavRws1L7GmU0jzwDEjJ7PNoa2tWxej
A0y+/KMSQOCjPGx2KsuTq03hoTNYBYIUHkCL7clPo+JeeXVxL5aXnFGX0HQe/v9P0YvRsOZqumRx
lBZh4pCRbfJjQRLCFo3H8ZQXwsrRFoQ6lozGGc+5yZIDuTf6RHJi/qr+Y1SYv8S59ZQWRvJpL+ch
XIDdqY/2Bt7gK2k26Bhpumm6EqJtAX+eQJPHJsP5oGti9yXP4cwKeDswyqxHVS9Om6ke/34m7fy7
ibvsGcYjyq2NhREcbfNZlZR8xf0cXfIMT7VHI+majA4/Z7bpS8Qj20GkDldDmIEt03X73hi0qJd2
9qucAAtpuxOHAtJ3lUx3f7D1nb0G80AeKExRNQL+FM175m7DS6zb4aWpXjnQ+sT/AhbEVpq3FLlv
bTvVuO/bCgqmePWS3t9rc/Su1YgnLDSbEJt1Tce6N8CtYT6+V6ZOXycf0aqdcm+9BGSPheP164Fm
w3OV9r8HOb0Oy9U5ZCEDnniCd2L+zQHcWvhQsWrDm3bJO21TPh27wo3xpYed8RIXGdaGWszPNDJW
WwNY/T1KQ8c89D5U2CEUyR3IBtoTWQrE5mI+WKrpb2qyMPdzDNk2rRXvyX2CtZue+U459xzamaMq
ebFDNR/sxPmsxpSy+IlvMppAcm6VZeyXttegLxTuDOvcyOlBsH3YmzMuR29EiZHgVV1lOk/m2JYv
jAXo5Exp8la+sxZzFO+Nmfn0EuHP2o6BWd+nWCVdtggJ/irJXfnUJ+6p73z/rACvcjYNf7mgPL5n
mPEsbv+xWfF7+guqGkSvADsiIjJ8eYexiALdCkYtVAn6w+ytGSXExGyOOlXS09/bZLcmCoYTOOUa
g6+3JFDU89g39gbSxbTtYZusgi6e3mpmqfgOivloSaDiTofZ1XPq8QAJH7PjN/kMItWm+95K51E0
niYVzbITZ/1ZzUCjzQEDRFiijYclULg+Mj4HtztmmGLWcvIFFz8cz51Bc0n5o+3mA55buMZMigsc
YoTqMYUWZfQfqMZnrjBOSl9v65Y3w71AJfdPzrVLcRwmNIesx0Dq9ZAn4WYcoZwIfGRuY10TRHHE
a0xMlXA+LMc9Ma92907MxabxaGSRrNQHRilvcHzlOXPuwqNA2MveRYdnwKgsyH3hbK+Aca29Tr55
CQo/vgFom51Fp914sWYSS3mKsQLz6r70rHvIWkUe/XW2iE6V48W1lpzwAsZI4+lXf8Od/1rWxHWl
u8394B6k019RJOEuoDOAFdEA39b5x6mPCPUsKLXG+ca5RQeUieCjOwfLUEYAy8bNhlJ7015FyXaJ
rYaG7nrCS1jlJghc3GzlMCz1EHAreFRq1IQrR3ra7E6x0YMnTgy6dJvfrYsGF8wILtYEfc4jFkUz
zydVxQ96EmDK0WpQ25rZiMTM1ra3LsuCs+jFHXuF3swzfUvRhCMhrloGAPaEVwNLFMVe+Ag43a1z
dpoVLGt0oOVZgKOqWtwZXUr5LO/y/1VXOgGqYjk2wGEohphdvRIprnWjEvm2ldVFtwFZBhpCskF+
j5X3QpTgl9HzMKsBWKYTXFJcfOvMRO6rIrDBbviUaPEuhuCIKpYecwDIaWj2p5D7LRZTcMqVUe+S
wl8MPZRWl9ve6f5ruuTbnByMTVbzppLx7mv5GqT9Y7SwaoEEeWiQrathUdC/PXdioijxU08lC/7s
HrXGC+IoBTKoBuSL/HiwlyTZqA8T96NV47YQnFP/UzJOoeblp6t9siymywTikY30ss0jEZDxZazr
rznx74VSz/FUPQIOd0hZzmWMFMuDcU47Wm797lLWoIOr0HiQ2d8jZH+71fifmMU7TIXVgAtbd9Hf
gk8M9MTxJrAmrQMRH/ow2o5cUNa+m9OIZyP3hAnkS2t2tk1TvnolKxZhQuhmoYkzCFPFzqzstxhM
6CkYKVi0TB6gB60bXFm7TDgEV7oekqdeUpVi0YnlymdVMIF5rIwctcL3+gFfU/lIp9+ysICLZz1A
AeDG7AkxEDiHtza358foQnFRaIENUfJ12DbUARUtQmf9W/km+l8jf7D4XYM6O0k/eGVGYa5Mg34N
onIUIVUNwj5uJ5Iu3KHs78DKaNyg63ueFndsEf2M2sOClpOq4Kg/qzHCCUbKNEZ2HZrsV4YWj02X
5JSZPUs1YPIxUwcAJMJbFDwPcfBNIIaO6VaCxjSc/TSlPybNxvDHUXNV4n/Os/eYk/4aG6Wi8sP5
GvtdPcTDpq/gt9Kc/I1lt7yNhUPyD0FQaExfGXA4oyaiE7dYUQ3qroBoE92yPRgHTvOUMrrno5nQ
tZg6DynCBOwRVQMiqX0a2bsW91qXbEXm/MIz8ukUwDZmhfQIwGinCtxStWcsBPT2AJcF+g/NCYSZ
d3aD0SId5Kruk0NWVIeyh3com4V+0/QvodVe6wL6xGBgN3K9N3ekE7X03L+pXf2FEpClfAG1Dg52
dKbn7T+gAjmjBMoc5eQeSEZcAFpa+I3q/tlEZVq5k4cZQRKcIzW9SrVk1Qc8ssawu7PIAGKitfYm
00BsXka3z+123Blakk0xaxaEfDp4efRMfRhrTdwXVGIV0LKz8l5D7Z10GB6FWYtzPhBbFHUQrKMJ
mgqDUGzvtD8hT5A3IrK15Iwpf8IohdF/wBImydwXvUCwxhhp1NVXQBcVhPwFh9nHbOm8URL7HJpo
AGPVGf2jN3IglcWe+lQHsmHYrx1vcejqhrjclYkUlzjX5p2uTYprHHCPOb3JweBi4cDBCe4Kk2yp
fWZ5oRltEjPj2tQ5PA/YZHoSySbN34eoxonR0Cwak84a+snZEVRvd5OVmQcDTdSNhj9mNouLP9Xu
U5N8wKHzwHaHhyQY8S/YwXwOkniTtZRTajf00Dua8FQ646/QRpRt+b+mxqeiPjlX/rrjWmAjOOLu
bId7Yw4dIQJCJhkTMwBY886K3IIkRZFvuyi9mZO/q3ya0Xt61odml6vslEDb9oAb9MPSb2o3P50Y
XtPOuEWSnYVTPnX3419I6d2azcXDGpg8EB9PVUPbmClx/UbUya84DO+gdRJSA4NIcAI+hM5hUbTG
tJrFdxN24aUeX6bA/Aun4sfznedKTz8iWegqnnRXtd1dGllZF9dA2Q7nKdwobcxb3KYe5CZx9mjz
5kDWP7fgI2t3iWAZMrzlDL6AvWuL3cT5hjRS0ObsEbInyqnnYt7HYLEKorBnKKLWDrUHiR+CBHyV
ak9bkr+x/ZZcRDGKdUjdU29VF+bs1oqbsKYVOCK1MFNOsfDNvCTYO3OK4ya1aXEQ9G+BUMbOLqh9
oNVoizfkO1Qm/XBl/B1yHsam1x6ctg9OXZDjq2U4TByEU1XNMLdTAtL5MD7TtrXgmsQ6Z/p18DpG
2T3XvWqtUsFqDuR6h5eSPJolX/koehaPngpUieXdYMlJXUEEPT/woYaXHnfENlMijbIviYWPFVcQ
R5m7//3JCEz/TdD/3TAhmQOOH6LIsGouoKwZsu/c2+0eOTq418RQCcjEZ67y6DkhdqFItpdOI/r7
DXk6Fch1ONpsAmL8GKLReqrtgSo62uZq1/kAHafW9Njlp8jqmw+Di8x9nsND7LXEevVonZwZEGsw
0VfVR+WVM2x0FjHZPNU298wX1NSI9jdKTbgRhH3AysBsCePfCjqYp9UESj95x0NF6G88wdJpfo25
/afM8FEHy0Nn/EW7gAh22IDiYIqPU6sZeIDkf6Zaa5uY1ruranmh+ZXU9PhjmR+pSLYNg9mNF3HD
Hih7G7T3nUMLmzum4l0XkhaNzX4DpAA8jrjB552pux3wj1TBZrZaovWtS+/NwISTKZS5N5c/q51I
chvxBYdmd8Jr152cbOu7CXUvEk9IlAl/S9My53eZHyNOLWfyHee4dhVn81Buyx4aSgEkm3sr0WZB
J6ifCFpgo2ssRPK3xu3JgYrKEitLD/bSyBW6iXnO5MBmY4NxHeexfW1HyyYS+yTzbrwmKsjPbqEP
7uSMe6Mws33H1Wvt9ZJKooDTexjjfwXOdJkVQxXDaTiSOfpdxVzasrDCApi3Pvdbn7bVCPA8NyMu
rGlYnHyMhoATrrNVa2S2oCYMvuyJdoFdSO749wgsu4O8t0y57w4kHKKWPJK2CY/aeusr+KhiHllH
Qw/oeWwj61jy0SJ/fEuLMbWawGOYE5dokcU7QhffYnCMPXWPNdGZ2to3tvzPaeeOeDuP0i1c824J
uSdE1j4g+bcPe0IqBOdhHf/9sFwIjRi9fklOTVUnKdKsKQPutP/MHW4nJ+MbyLn53JrOJxSqJx0y
spVFdqWOJK08cfM9pKHQ2tuDffWz3jtZJl4wxkjNhuufa/bTKTJY5/w2szetzy5qCDM7unm3qUpr
O6eieGBwm6+jRB5jdIxA0dxy8AldWY9HrwkIG8d0lhAlE5c/cyz7W52ITeczeTVdu9s6kcYqPeAI
HnzjkiX5NaKd4OTxHCFd+dbVZVAbZ7NDdFbhg7ar4tkuvLXtIdCUDV7ywY1zbn3dvHGKaZ8GtXyQ
pQfRYluKRg+Txa9DmZx79FMuEeTwsEonyc1xBu7XQw18HkI/F8vJP5s1yUmlcMSUiOt7Nxg/e9fr
X+bG5MwwIhhGabI3tAfzTyTzfUjH6uZzCkfUey4qfOOqhx+RBImx902cQk0BiC1fau/YzuMnrXX8
ZEXtZzAQyBRVhL07IqwKbvCXjCGXcTFmGW7kyTIExMuBWIx8iotxw++LKYx0q2GIBUzwNUgWHbcO
5c2t4aDnODCnke1DdbfOQJCGGLL2/qgy8rb92EyvMei2FfwEKC6emu+jTFG/zXfspDaXSXpYumpo
Dx0W1o0+uZrO9IkoLq6bgGd/lXTTrQsb6qHZFOd5BGlnAMzHochmVVXuI8C4t8k9fKxzGR7MlJD/
4H8JRPFAWqcWDSXnj1qbJrOuKlpQ+1Yz7xIdvoI/ImtpifHIN5lVdWIYi1vpNJThvUkIODYWfgYd
pceO0Bsdx9SyhOVbajfIkNinLxq998Wkg6Gom1Xs5eU1MQneJ7qgyrgb7lHQi208u3S3YFO6taGd
7ZwCqgGVMcdgLm9zMO1SS/4eIsNGY9POZoLuOCNb+2P/E9VFjpUD3lxpUzdCz09+s/2JZ4uJcp9x
YttM5B83GXOGEefSmU/rBjg04iI3+LUuY8a0EqZ0TOtZObGzMXmTa1OV042CrlXH0cdlbrkyzMpZ
w8TiC67S59pootugOuZBlGm4/iHQIZfK4TeW8BMm/C+jIEpvGv7NkUF57x1zYYFLcHQWHl1j3MV+
Wa+6VUgu8l5Vvr+XNtflPP0OKj6iNa6Pbd+KW8EMCKQgl6FmecbCpzCELMw5L/qQWpVccyamwZfQ
E3LnLSLlvJ2xUa4RD+xT0mGbm6Cz7tLE+2Dnw+vfsimR+NmHmDY5c4DOVnFDk0BA6DlJz3Ly3mRV
bWw5iHvBIu75QbSPsemva6EP9YhPQS6TxCGI9b1j1I0ShX06GnaEH7mxOfSUl+nHnN1LBt+b0UNY
SJVxak1Ke/I4OA5sNz+4jnf5iLY4EIizzAmLIP2i2rGfHDXt8nRrAgvlslDlWElwS5g5F93Sg5cV
GiQB6E0nCmGRZQUPS8yLVmnOkdWG9penMeezE+oqe50yq322Z3QdGTI7QUoCxDH5NL4DklIVBZux
yRjZwCryX8mgCdof8HCEuwumhnLju5MP+NjOLrSF5duhgPICqIO0eSVg23TGkUXxT1hFn7EwuTOw
aW1SwAabygKgWTaIdF7tflvEdayR3BOYJY6x7kQlTYJJO7cg4ClC1xgneejcDzOR/OeDvXEkHkXM
EW9MlWAFIhlP2iW8Kz3OfaJY7qceXXnLSwmKfTUVWEunBFfslKkWs+kg8K6XV7twrJ2s478eXx0G
P3FxkEG31WZOoXyKobifzhQjTOuS+SgAM2t6ApGyc7kOUG/Q4zgstmJkE6YeBihDu0zJkrne4YTF
PZp2OwMwC2lOGiY6hdkIDOCwJuyfrzQE06QKumd3zEaAixzRCBSYIIAgHWCveoIb8lVHNtjiCvuD
V+hT+yfWQp4jDnfbOMe9YoeJfyAPeykmUD/kZeGZ54N1+vdSRCER06n/qpf4bskFd4Uw3hMdZezA
LONY8wtnByShy51jOwWdfGIL+XfcTY9JkPUG1wsywg4x8m2jO48ZpjHuUVKMeyi5Zvs9xYfoolhW
sNv0Ljtx5TyVdvEzyOrVyXP3k3rCaXSbZw9z/orCTBJ9Ka2KWmT91lSRRXjcSy9crDiDeTOFwLwH
djkOaCn6V9VVBHagcNhG/6Rg0OMTwlUN+s6dqdgg/E+7ZJTmF9fV3u7PnmnOTyLTc90609mFQ9Qz
sH0NoHzx/B16kfhUPqyvxDVoaC3Nt4k2v3e7sPbsSuOLmLsvs5HZJaAgi8yzt0vLONioWbg7zPwk
xObqi7zeeib98GQtL4g2zdq1hpRqCkWzM0eubTPNHvxBZmEAJfZGTwtWPu+LilIr0ZtfDQOkTZFT
azqojAV2uQ4US5kSnul1miHtOstTNIi1xWVuPmemTbQ4mt+g60JFLTzr4pUNrmoJ54MDWER60LBo
YDd9wj30dpWWSe7NH3KMbdbDHZbmWL7pUD7keEYY1ed/f9ejn+4AK/52ZOWd+v6QgGXD0jH0CFIs
rGFGZWfbaRrHOSnnHIzEZPx2bbJjMZkVpmzUDEkqTvBlUJ4QVhj76cfxu8jmgOK6LwH28jRv4pPh
z39tCeholBAQcxFdzBrV2DFAnTV1vDOVlYMn2foeU9JQuPYfxyMAbbQvNu80RsLgHvOdguv2Eeie
0DCUShjH3CeVxYS1xzvA1U1hIKDDtTZHdTfYAJJ8Mm6dOQHnOpOdtT9ppDxmFkLApECnISx7rxCg
lrKo4Oxx5QBXg3uBUC/9FNpwQL4W2C2aBdTM4I05PAt/erHKYUfzEMli7PDr0SJYV0K4qzPdvMIk
M4GYk4uVfErMzsw22LEuUvT67JglxweFjbz2p26FBo5q2e+yXudrszXKnd+XRw/OhZuDvwGIMB2t
If41ldCem7Qyr0FkvQ8co3eVVA8DZDO97ctnEqfUGuZCenPER24J8SA0meYhMakk/i5tSsz45LUH
Pcq/pJZtjm0egyp/l8rROBTl+A7CPDsNxOTRvIBvNXlmrzuSouqeqXl8XiJJPMeE6WFSHJPsLLOW
fcwBrxVWYb5B1DSODd+61ejRC4HHh880ZzHeTHfjwpjg02ebRzk41+FPwMUaMeqEZanY2hWDmc7n
f7efACkFDMKwiBXoNraEi5EG1R4fLguAqk4emp9Lon4oT4UfpYfZW+qnAjhcnYeF6+SmPYEqEN5d
XdwYzK5YD+8qITykq0kdhFabZCqei34M16YjS8pRYnigsWbUYNM72Svy5/B++ltSp0+0oEU7aQLL
qQMenaiyvbtwJWUUAsVvqPDW4zfbFdxaRHCqkZuFa7Oap0HtdR7/uBV7k8uBP27N5mY78q8kkHs3
3zyWeSgZbLJFzPgEgzqjKQs7pCoPk9pHQwIsxmdapD3qDWefYUeiu4OVH8Ik8S9OU18LQvtyjE6+
zRe5JcSTNs25ddqNnvEnzqY2LqzQ3EYAWP+aHMt85S3aFzNLWhRDexx0fnGoANp7Vv5dwjw+M/4e
gTFbZ2GyRjfmGCGqjT+6DQcayufmpkDyzEOjrwAmiakPDkOBsLc2pcsJP0NXJ9JCpsTQtnHIAJXg
eAt2RCXVkGXbHs80pTcKk647bIhwQIyI4pdqpooe4jOZSkddanQ/UbLgNJZTsWGQz4SmAMvIj8FV
UAMYwsnbUTgEYXGwL3381iOmDhGio9LoM16sqSPP5IsfgjiBXPWetcyZEGfal6pkBXZthCgfLqAP
zT+ZTWdLimxbTUX60Xe8s22vANBET6b4SGPbPyZGw4kf81wejC/5Uu2oygXkYJsb7j+SvE1q7zO6
2Xhsyxy6a+8A45ptNhjwGZwUAKylv5OyLBmpjc3W5wEZfJ9WjeIPxDvXaIr2xoDYfA2IXrlsZLr0
D5Eyn4BC6pOtcrVxBrsBg9o+eqXePZNyUNRqSh0I4gRuVG5UiAYzBMN7FA6fLgfZDZfflgErNFr+
opq0D3bDdLNwoXIqrHGpGPMd3Y4RnfwZ227hco71pvC0CQHZy2/+4L2XKv0wxpHUBCJaxfawCauA
3Idd4soF8prM/hkz14ey36I6Cg4qpZey0xi3FOW3uRMRGZHLTC5inEOisnLQxNyRe6vT4HAM8Ccu
6Cwu68l2rJ3mOHUcriNj2nHGogLRgH2FjK8YpOKz+vfCF9W9xqX/19YdNCN3bE6NPEK9aZv01rXW
qpTKvXEksvD5OO+yLTsyze6N2Gm0D6P6jmHMPuEm6Y4p4WET+f9Uqu4t9JS6VV1zWpobqtg/+CZE
D5hZ10xhi+FOWBUui1r7KyhAWtDZtp8FPp9g6siLVN0+UESmOMOycrAJJYLZaHlKDPcnqXP/2No6
uImy/a/3mye3FgMDNVTcSKUsdwprWCvMBFdvn2OKgxXOajvB7ZxqeLjS4YiQ1eldt2pH4J50lVVC
74rA6oyCWXKsqMKFPHUlMgnYBRlJJzHDtDg54y+kaZtjR1s+e4FxTMF3sDCJrzlwhq2kWreGT79C
RmMt8ZPhSnhdJr1FeVyAJlpzaDNYGXZDFD3cqK93jZoNDFXjvtE6ZcgmwlPiw4YH0pYJ5+7b5QvR
1Bs1ppDc+/80pIee70bjEn6eGnhwqRn+pheLao7C/poWOAlHhr9u2xxKH8Akt42dEwDQVcTslhvH
XhbJk2m37tVcKPkcLrGBEEFaDCbbeGop7ID7zhW/Pch23pidERyMtEIiKfisSvb0bUKxKPbpcWXR
7HaOHxChPnSi6GQzjM0RJHt84NuQbBPNsUORWntq4e33LdCuWIKRRFECIDyB2DNV3RL9LJk6Swgg
Vl4+tBsJDi7I7JX5zFw42bedV624Q+CXmR0b6P2hsBn/z3kybohBqEOViv1UcR9DidMc8AzIMmCI
wQmVYE8JmJrSjU6DbYPo7BgXUOS0arxMXQqY9+ssBefPl5WCF9CMW978OoiIVIQmwptTlycUuJfZ
N59F77ApzBoprotZzjEUbHvIZglzyjc8K3cXsBfrMCyLxM5/CQ6U6wGiBerrLhUWrCyQlUJQgZwz
zXRjj9SFMQG/lu05BVtBM2Z+1kT+jkJR4gut98XBKX7iet5uab7T695OSOsizPjaaLdNHGZ7UWGD
MRd5MSrVh2V19caRiAHd8l/X5Uc/4B/Bhye2TD9mJ6gvHIzoO5h7whQWTfUqHEJcPuV/OUr8upUt
hzF/3IAhcLkzQqkNi8C8QO3gdG71lJHHUcDiwj2wkfA/c2dC5m9Zt311zEsmSIW27q1Axgq8Gu3V
XOa1wWDt4GJeI6YusTS+WoxZ6GYd62gcf1Ie8eT51mMwcJGK8Mv0vJTp6GBtRojvr1UxrzkZjbt5
uePnSWJQeRP8Acps7bsR/VeAWxX2hbeueko4leNPU9Y1Tbg/4zYxYUifoqy0H3IuTPKWyEN5AkEz
izrs2i0D9Gn+9OyR0xITKkUpX7aE/aA60FoX8R9R2nLDLr0HxP5R0OW7Ru+aiOg/CX0eMMwzp+xI
4wnxy6szGCJGk29p+qtoMoP5iQr13XndwLtQ/DE4JZth3O9Bx8B/hgw2tByLJd+mDRGWpyTG+xak
7aeeOOREXdS8eQFvfdfomH3GwoMvaQjQFXc8qygfKkB/aYDrizoNNt0MilUSm5stCOVtC1mar/Y6
l3m11YwZteVX61Co5yQsQm48xVeKmAeLCYohJmZ1iETx1sixJW6HUECY4IRpHkNkd5yNKtwKU714
/u+qFdbGSVBEs69mIvIuvJGDIz+LCSX2ubWz7XRSH9Uo3/lI+Iz8Y6qaarwHPXaqgxFM+ARLcG46
ET+zKGnQoJ9vIzjf7sqaboyixoZoRdXOxAS+m7T/CUgDuTnbexP92dQvblXmtUQIK8T69MY9+gl+
jes9yBzYuxY+zy6vMW4ZLnAN5XzS7sEjwmC+0s6r7pJo7U3uhaKfgoAGCj/kWlErDN7a7InwI10b
CNRrdofk4EXzk5ItXkGTg0+DW72ldL7GLL7vh/wdqtkbx9HoEODyWaeT8xMVzMgzAVOGfqDZnqK9
mglNm0p8zwjhuzmYUXWqdD/E2XUShXu158rdEX8rNqQe35hQG6t+qGrgRql9kL566CCllDQ02x1H
oxhu56xucdycbdN+dt22uPfG+DTP5Ve5oC8TaLBAU05jF8VM5EjruqHE+8gAdd+drdal3cPqT4R9
xD4sCSngxow2QQzB3pmR8EpXpVur40Q9qegSgz4ZPMI7zInKE/O/Z5B4JytosRv3SOUZCzp7NF7O
WeEe5ux1ahlOXjArwfzu/YOIR+NMLFCtXdduNxiY3DMjEu+cCUo4HMPdBG4K1WF2T27p/p67Ot/I
wn+b8a68VguSMZopL2r7sxfQFwyZ7CPUzYrBv3ubJc14vRXce/dvQUXUdnK3RJ+ZUcppFenBvoOH
Nb2HSqTDXK8Z93VjvVJpoXZDx9WqQPL0G/tZGz7lDwHk2iAx8vVoF+3yFXt2Om1dqgI+4DCqTdtM
GHaorXxy411hSgb7sb1x8LesK0WgwypPHPs44MzzJrcpngIpQp4mz8St6fKtFMya6sy1L/Wna2EU
SDIpz8Sv/oypKWi1TkDY9UW8c4z/4eistmRFoiD6RayFJPZaFJRLu7ywWm7jbglfP5t5HL3dVUie
OBE7lO9W43/SrgnrTA/pvbEgjLvoHiVLWBpMxE41J+xe86vmULvYIpHA9qP5CsP1Q018iHEoDkzg
L5s+5OWhjCbvbysE12ASEmod69wxyXtqDNEpKZNnY4yHDanhl7kFqtY40W/RH7r0R1fZgDhp+VUO
OVxe4B1QC7qdCJ33LDY/6H4mKuVQRhUT91Yy1L2ZEQWGiAcdwdn0ReV6tc02Y6pYRfQd/aPcfgW2
j3MPISd1mmgbNzwuh8aWeLPZjFjx3dXRPGIt/dYF/2JYUE6F/HkNB7DSM9w0l5JMtY9+rMS0dxqG
V0LUwBgqC6gx7FFpOzumqEsRcT7EZ13VNJWPbmge6daqeLjAZkz4PprKV1L3zm5p2nAGHz3d6E/p
bHIEaxt4ZW5PR47+5abStw3SO5yN6Gt/nuaJ2QQRbFMUCwcl+WyoCymWMnS5vJ3TIMpHXIRvDbyt
jWGpmhfCLth+zRLMbqK6z5j98XmDc4eF1vn3voG5yqIXDiKWKNpxmh08wZhqLrMpQn+M+ynI2/vI
5nM1A95xT95USdpQH/o/VeY+rQZOUTleVzCQYDuY/sLxVdd11Z+WU9UMn1RQgMsRyXGS5IRMAqYs
iGz4d2BqCMZbaBYm9+VmwVdMPlAtqTgnksK+3PqXVczxCy8vjd18Oh9ZeNU+eaPjlBlw5SLWvGwR
d2Vj+xx0zjXXPGzV7NWeZyif07FskPH4cFccw74dJZmHCa9NV7ngXDRfLm64oZzcXzAu+GnCpxrx
O1vrsbn8Jplwr830xUrb3y6m/0jq+PimxJcYNmuKbGWyY9+m79uuooyDdUL9kNnjrz5Ygw+KcKNH
n1hjb8084+BqSqSOom9w4GK/KVrzNeYpYLgp+xyte7NHFI4Vamo5Ca6AFNPXREyRrA2VKFQAY8tE
1Z0bB2ITxxF/kfYTMIjK49BNAL/CMzQtDIsQz5Tiuzegns2m8s10i1Dew68vcMNjPEDkWjcohgPt
233M2Nxuu7C/247ytH4jS7zYp8UYn/q/oWj7gEEd+WLGk2vVHmO1fqI7B3W5S7RdZmYnyWKNohYO
XeXE9xSWD7a6oCtOhIiyhcVbKPHwZw73gfnISlL6H9YyYm1vqhN9GVRQjT8I7GgOlADvwYwC9A0D
MgfXyal11obJKZxRVeg591uyP7zKCHW444jHd9xCr4cAvTC/sI36M6zuAJEBgI6szwjaOFFsVifs
Di/uUnKTm5dxil6rhQO/i4ghp7fCXJwgj4Rvi7gLqJqIHzR2Bo1kG26Iq8MmJzL7Xd8ph7LjhUz1
ufSbjvKIOov/GPxQRPDQbBwD6Mbcpl9qWTwNvSZe2KfUm5CuRMV8Jjd5z9hMBLlLUXm6JNfY6OuP
OT1tOPjzhUqYOSUCJ72l9s1psJbFLI0NE5yT65q/ht1yNpN0WqHeCf4WBao2Zu6tRg7eA/7yVFX2
jRQ4tdE61ygj5ndtoEgNrmJsGv2JwGgAPmZnDzyqRe2IbRwvhO1SoXGhxvO+tbAAG8OUnkQ1Drt0
jC94AMs9JuagsGR/TmyCT9FTGS7O3mIxG8RKjTLDBTyPOA4aTGKDOlZeMctfxr9pDxHGPWXQehca
SziyMHjkRcUzzJheDeA0XtJqUK8VbnmHOzIZIuooiuSjHACP6WqcH7hOaBOIy9arCtqX0+Ji9KHD
UmtwNpHaM9fNQEGE69xUQz71Jj8urttPcrAHu+IAMDqDz1IsvOhqHW2SiMewXiD2Uc3obmnZYDGB
wr/BOdQQ7Ex2bE9fUFk/DENxjxUzvVpghoswTegdtKxe76gr5Hqjy4GnXhOLrW3or10YIvsrEKpZ
Tf6NppUc294xWAAIc89ZyElOlQoauSun36QJAePRBxkXPeYetfftTHCpts8zD+VRmANmYJz1WQbc
1ixMzja2c0DvFZ7hiugYzg+Sldy5TKIPZxmLzTLVyZ1IJfNVdYDmxhbQpexbdrTgqFY0+VRHuAPE
LHyYn4hxnpsL1Ae4MEauq5umy/iIFNxQTaQeiJHxe8NNcpAmnlqVN0BJvg839iMiD8422ExBZCkv
nENhKSOOKnLEiakqH5aJR9pxwlMqk0scwqzVK+tZt3AxWEi03B3dyVIjwnnwXrH/eAvukwtgyl9j
5Vdra/KotC55/qa38kuZc+MzhtmPbGGzCi41KqcHpfKUAbMAoUCis91l0pC1LLujl5rWOXI1XUC7
EWgtcuQhKoTfsjPe0NzyQncEqNXIvrqsyK6jGh1nA/u7UounqlNfY7fXd8pUNEd14NFrrzktJiMC
qvLDyT8bPon3JjQZfmzq4xU6cpqmFi9qfssiqwiSnKmfw2Wy0UiJ3QTokAmAoy1DdzcVFkj/JGk2
eQ+aiqD/2rSmHcweqKihcXrpq3jt9jqXCw4HGDQKSjut2Cs+ZusMSIUiiapdAr0LL4571EO+MRn1
h5478xE7A9kdJ+FqHhxAu2sRiDlQho41yYgI940oAo01tUEmaWIfmQk0l4Ch3n0bNZU5Ge3TWc3E
ES9txGvK8ujmyoPUSV9xcKwf3tzvTVWPdo0CjymLs+mMC/WxIBh26lNtLxY8mkbsPvRrlI/Djb1h
9lMPhdC+RT1WAXI+0K01TiwAY1FScVcwm4NcDOlnL/CUpru+zsxLkunP04D4lmTTvSu05jogDiyZ
vUs4a/yE7Ao2kOBrn49QEH7AUKzLyNznOeY8PY4gWzS/vIaIo+Y2a9k4od4HTog3mfCspgL7ulOX
27pkeSDFvDeo7tjoxCNad+aorBm2b2v8fTekdhOT/iOI8OnUmu+zYyE0Zdz2oeqmEByAWIYhet26
TyOw8KYZ1j/hWBHHjRqXGSnzwU4Nv8MDi2LJUWO5RrWpMw+z2dHLbq8ts7utBw2W4tL8GVH7aUwV
GSFt+UrUlNrv9epxbaR0fYw+EFmUo6VYyrYSeFYdku1b4SAvtw7PLsWur2GL/mdWpT/UtrgMn4Ur
aJ+yVTLQUU2hJzvIHZEy8FmCeZjm9+ogCU/5VAai8dsM4fwHOwSOh7ysYAFJcbQr980l+pnQEFtM
cXOaCyh/jTOxKZpvLosV1H8lu7h95KKkMQgXzsdIycRZAB9SszlYhRwwR0ymj7jEwm3E8nN1HZZ+
hPXwmpCCSDP+aEcibWcZiQTi3ts6jfcxREOaIKkHLKTt9ZVKOUujjkdpm6RwXQrYwRv4vb5Ark4B
BWGBZmQyVxYeyPShoWRZI1ALRgOvmKn6tTkfOVlzTQzFivFSTq3BcA4p0c9w3W8NxATsJOzBpVFu
xom9jxpZ4r5E+j5sPjOZiwdbobwFCzRELQHtLdvGmfmUh/Gn2iP6dlZ9EBEdllGtHR1V/DTa8usK
zYOV62zMb5wBDiqiseycPvMiTJOHsJyfZuGsz/fDPBdsPxrjlBd40+BLelO68voQAfaLgUGncgfD
X6BHgktIzyShtrrM2Lct9n2oGwu9unKOZf73v/NTSL28oKj/cgXYntFQ7jClEMUod8p37jB82VZ1
oosb3QP3stfGCVsCURGg46oTzLjE9JmW0/CyABYoXXyKnDvkWqG7w/76IqoePmXChATb+xeqLCso
hdqeKFdfZMu9NGrcQVVGc0XEVjg7osVJXMkwWJy6PRQ6rDcrV96h1YojJ10C1A1vItWgOarWJ5Ol
e6OQxFJ+Q6dUyPwYA55ryg/MtVK6KsYRDDqeukxD8LRKFq3DHkD5vqXJdW+I4RfujeXLxH5dsLiY
Yyy9RjEeMeaiqbKx2+Y4kRsoKy+6Zu67qG82FUshvxtR7Vui/luyKXIz5ZztRYwbFLGJ0e+ZfJ/K
ky61aEtWpjfLjm/u/9bfmHW6yahF2CgNjCx77bL0GWMe9hw6DqCX2TnwKSInMlcjL4818C2RQ0Wc
88NpGkPtUjPgFR03UktaoXXye6ok6clJvqkF4U2EK3PbQJu74OBnQ5seQr35SfHN3BA/BgRPhnYb
y8CgZXJj60V15SLmrJUM+FdG5LekaWkFhxVS5Ak4lbB9o6MzMJPJBLKqhfhM8MjpTQSKV9A+pGLb
sIfoi/2f6i2iJI6ySMSfAeEujnC5SUf9Yotlb2l+Ub1igOFdR+LSVgQ8aljLAGwhf+RQtiQnZwdC
pVW+oD+Ic1RLGg6VHCxgUd+IoscBi9MXAuvGzlKo7jKX5pnHi9jQu8IKy/5wdFaqMcPCXhM3/FLh
FWvPUoHGq8E0Fy7ZVbE4pae7EuQGl5IHXBdiSnIY+q3JmYnBD3uuUWLOb/ND7VTSz0tlAT1Nkgr2
yC4TMW0CnXHSiBVCvzfhrFbiNCilz0I03HeAQobZ9Tn05Rtk1XmLnQazthG+lmyR95MNRXPE2p2o
NoUgCmzmIavPU8UcQBA/JQa9I/eO7MGmHgEJKkCWV76lAC6kJoIQBlFLnC/HCLAez8nin5xSQrqz
u58FbdOLmX8mwNmpFqmno84CaVZrec618GfoF4yP9zqc7Ytq25gxdao3wsjegnlkHbEod7hpgASr
+oOV0Yy8+ydj3MiFmWMBITcumU68sat2c5K0Bw0rGBSNkzo8aA0UHJdkwdr70Xp2SotJFROSTsYO
ozOOwSUrgsVCA64ilO2mOXQhAGveT70XJ4PwOcZDfBMSNNBgpieGBCTxmgn91ZoW7YTTtVD1GAGN
tTY7pmRTg+Hb0HXmHNvKGG/NpO+4tIfDrPD95hyF7kM7HeZQmqcZXAjsztfM0awTB4ptnJfWvuhn
HbBSN/vgxlkvxJE8l4BR2NhVvOLHB6gRyrHsDOUI14YFcxVSdgebFw8RlRusOXjJA+fX8e8elorn
hK6YbiBHmDgxkugJJfQ+k2LZyzkevEVfuj1YSySL2JV7CI2snBjP/JHVkdcPaoEtz8BQXQ1/HMGX
E3FU9UTK5DvT0ixol7WbJifE5zkIUVu1BcjMvokNtgtqAiLOp9XX9glj508SziaD2VplBq5vZ1iV
tmVyLfHyLIC1UjKGmgjNW5fYxy/C7NlhJFTd50zdhlY3u1EjZ6GiBvt1MVh4hIW8EcIkPxuH0U9D
R2bLc6938mdZFMZjItp9qifR21xG+jmryEz9/5dhqzk7up8qNg78U5NRkxNVlh96HjvYrJXqEtcj
bOtUjKfEgMKKM+44xM5FUWIcD1QZnYsqjI7QtbcjoeLLUlKjFRt/8C+SoDcPdL4tQR1W7xLj2Caf
u69EEckWYZCX72jN823WomuPgHLUW8YWfRn6QKt3Td+rLzabTq9YjGPY8SDFKEeu33MNUZ3yyOy2
vYYja57hRNccoAi+aQC/bdidhcCABvOfPoLB2o5jpD6UI+F6Wni3htSUk2zy56xiBdLD0/UGm2e1
HBjXMuVCyMtmQjotY96/OjbLfFZtFiuQasJ4VLhhcWlc6LeMSymWmFY/dszYs6RrltIxmpjWvJlZ
RlddbTEKfPZN293USglxFlovGVUXzsdMr0fhPEfoEgvaiE1/JE+o3cygKKyHqKXNzHYuXZvQhZYE
dfUhq2Kvjgt2neLEeWQXYcltnOcpDLE80B7AEsRrSFJ1nAdtvs0kAydzZ3O2K+TkFVTRTpgjps6l
WyJ9qTEBLBJEeIwnRD/2PHtVzX3WWPF1A9QA2RxkS2JrhefKlvQ3OwL5pnXzZuh6D/D3K1xMc8Qy
FR2UtdmuTY4aDUn9tO1ZuELQp0mWjYXsjVM3kijAKoAAdS7JsFU0Thb8RnpqeU7z5qKANQA4MJof
G0zcUm5Rl4wUv1N9nZJvpxd+oyv7hn7ikPWnAtJKmz/WAoU6clgrdXtpzsT5qgD9eD+pC0Jh+xGb
3IkzRXMgGQtLZ0HMXmJghMI8p8JRGeBdAFc91657YvQglvGlNNYj3/3W7G1/FG+qXI4qNQT5NJCf
mu8s7IHY9S+agutZRPzON+U1SvWnIXoxzXIHF8u3CoCf3zXUvT3RgzJ50+f3CLyPHU3oo4wRCvNC
w66fmcpozrJhTVhRhtf/FUQ1cTmDQaA2fsJVJbdZVuMOrjBrftvOU94AayCYE267EX6Xq7zYFLdH
2QXQQZ4SxU8/HXYbIqs3UY+3YXE8xnvAoyT2N25DhWxVBwtySO4wXgxHvmOvH2tGbnlK23YLksZj
A/EGOHAzYt9W1HbXGzgJyjvbHBLbV+y1QUY2nhOQVD/IuXkAlCn2UBGvnmriE3Vx0pDS4EuwT0J6
j/F9TJvSmvzGOBP6GkxM36JCBWEhS8N8dStEcZHL5zAFuBA9mkZ3OYWBKh/jYgVKUR9S2zxKtDAb
pr9JMBUB7ILBcrcAZFiwoNNd66XdT4jU4vIaHsunXPD1YAsscPvR5Gxn7ScODp9UWRDL8KXWx90I
yqunOgEeui6sAGjZon0JVs/028KD+pdU1kmnGCoyL2z0ldnEJEHj+Ui4tI257/lZ5ulpYAPkRAXn
t1Wy8zKHCvMQcH1JWxgstNSA+oGGnFkiqONjnZxIme0tg/OXfMd1vo84/QPP4KxjHCosG6P1HTVP
mfbVm3SDFY8qIm/mPuv9v85Mfg2u2TL9MQkyqfUR2JvJiGb1X7V6UgDmajxqBj4q64nhdwsKwwP9
jKOkAjADsWujERxhw8hu4dBywanhtWzAIpwTriX6TFjep7uJYFuU+tQZbHT3YeiGj5zOUrpVKbua
9pSrHYzktc9/cHxvSPiqLIST+gYnvAZ7zz1HLwVb/eSarUCEkRvd/OzK5wLPClR/SF23vH0FH7bH
9XFVzaOKRTUs74Cjd1o+s2q5NMqRG8TLsjMRCG/UpVc8i5rdOljrMam8MAeObx0cehejfbkKozLD
sf++rsGj7KywocS9qZqXLtyxScbyesxkdrRxwhcu77sOGYyfLSYs3RCxTEYspl/YUJOkv0xYEIop
GFlpj4vqaQpNb/muLLuNPmCeRetr3vRc8SB6Y3MoyVVqfB97B9tnymNRIWg86MTWu33aun4z/6zr
wH78aPrhtSeB5E4zDY8tp/Atuce9gkcY8+aWQGfAcnPbrx0C6RtZ5Eb0GwPNXA7NbtJHXw5MUiVY
j/ZfwjbCRZSN3Ovg4MypgBBOYKPNE+XBmxqmnswo0BSXqQWDzuTcsbNAeUAyJgxq+flEmBPjc3YF
XnK0h1tLAY2Sxxe7OSjZuSdNq883uDxkFahR4wQ5pn4LDcmkwy5HTNQTr+p1r3KTYCjYCEeM410w
ANEkVckDPuhGgWwB9iLzy3+cgDyLbYAaqxte76x4+L67IFftE2ccyFurwwbqVghRAuAIlsVm6h/L
uHpIwP7xpvamBCeBgf0quw2SJ0nYgUFnEUgiJjJapEqGEharcx4fHuScPpBm3qkMN1gQMOq3EM9u
NcZWzCRbE79S5KLUEYQOrQ9ao6iU4GzPth5S0qaKH4qWeXYMfYHNNMWarXO+IjDBvoEuxeSfJp9X
9ESKL5vlGhsQanBIBbWc/mxKOo+SJVONpTTXftSQP6d8a7Q0KOt8IzpSIz2B34YdKLn1NJSMEw9A
fTaWAdGU51YZP8AwYCjZLlEY5F3oYQLZquXqgUG/mNHsqw1clE1HtbfiKGCxftdsAsHwS2V0Bwe3
c59plCgIf9LeVFIyi34aoyfFTj2lrUniWxfXeSqSnrR2t3tcw+HWfG9L3g2G8gJJgq0ULxFngyVs
4lW7rL6sY0wvbiriS7tutVab1TDtJV4fLHsT0L0qwQVSFHsgJBsk+l0LsCvLRLFhYRLlw5EZ2Uv1
S0HsgJGYr/hm3M3qoq6re9oHtIBNBiO4+TDyGJfc1HN3ZGk7FNT5LfmKwselMnJuZUDT8Zul9DQ2
8ZuqvGPWsolCD/Qczoe8ZD8GOJb9PwrYc9Rfh+Yn7H6M6S1p0e9ebKk+YVYL4ojdC2N7H9NCUBGG
j+dvMbv89b51/8wRMzm3aTW2RKmm59b6psuKkQLtQ32kVhi0DlNDh55+0pfqSTPv5XScOhRnszh1
xg3P3Eqj8ovw3tbpg0MBN7VJiZNQpSK2ZUyZRWjvONofy2Rfm+p7Yv0mlvB6L3QenO5qYUgqbRf3
moT1SaenTieFxl3DiiWbG35cDvtDszd6BGoKbA0IcdWL3p9wVe4jJ8dUj2QGY9P5EeVFK4eDDX2F
Ns5AG0qYSvQfUEUEyqAV164mgpqkEGF7P+J2A/J913ncx4V9hRj2EevQOTKX+Mr3kKNDr1TTGdPN
pUBwJoquOHGQZfNDJ/SjgoBjymMrDyHKcG3grQqvncgwav8pdC6yW6J46F3v/gnQPhH65hgrmDfe
aZQMpDE93AvyVEBhbT1DCF/zviSEK/p2sZcTEqWy2O4eaSbcaqN9MMzItx0EESwAPNWdKd7N5k7V
M8af96bl3IT9AIGtv3UCXUNimJNvUcZzCj/Yup2EHnJh2PQ1h4dw0RU+PTlsqYOqbzXeY9WhSoXP
9fTjtuAYIuPA/BOo8x+j+Kkcqge9SZhB3D4opzVU4nKHiFPGzWmGf45KLy/UtNQ4tsv7ZD3n4ncK
MSkqwHbg3oF7q2Co2stDWToPk0v5GyXYUaj8UoR8KugWDpUXPOrPE1IIi5VfRcHYZRZoP5iAJwQ1
wAkvFsFGlziwYBtBBIs5h3fkfCkUu0foFIGVaKD5lQtEqNyhYtUWnwvTGCcm+EQ81y31DHOfpOG0
gQrDeZgjPucuQn9Z3N6cNDrJOXvHTcXpFGKn4Mwv7GdBwQ3T6sx5B7Qf9hElfeWu2OpOc67wQxlW
+7DEEeJnjq0bJSHUtq7N/N10dItmyELVEyhcbKEG7gLMerriKVN8dsRybCwq+Q7SNM8t9UeVnA/E
fnqa/cZF4d4/M6js5krbKxAL01sb50G+b6CrzrV5hmPqU4UOv8uJvmkmonwv4+FWHoCP7lrx3rtX
N+42kMw2NtN+xRHDrRXegaxwRode4r7aDfybZrZ3e0x8brPvWVA2nbuNo3U73QG4U36W1SiVohkP
LOZOWh1ucyPemfN+MTu/1lGF14OF0rFvr14t+gPpgFkWLQjxYXCxGMU+Hw1InN8KKeha6M95WT6B
OvVVhr9CkLDkclehGlkj6DL9KMVBrVz8nvwsaZbs7Xnv0IlqK4Pvgrgy7Od0HJ9DoEDrvKlCf+28
SrWQy6GcCExrqMkrCHQ4CD2+IeRzCKTgvryNthGYYtn0GKv7/D1df9T+Ds6MtXIMva8B9lZHnjm8
GCrxipbmg8G6LcPj6gjRxi/LNk7muluMPmeD6ZOa+tp+MBey2jNZNXzO72WR8iyfqUJrqDbGBMK4
1F1qorZhah2NhAPpQg/bNQfzmFn3kYbNjtW+q7zVsDKI1wQ8fpbq5CrUqzntW8ciSpDk64A1ETUo
6+KA5O6HqrnXoQenPIdn5bIo49Mky8eEEjadY5SzlIEAlxs33R6wMTVWZKZQsZPwsyVGQinyRtdx
z9t818A3flsowBBythNY765JjrIDHTXtlqQNaIL3nOQDYOU5Qt9bC2+pWbHFvese2/Zhxb9AGFbE
3TauCwMSroUcCrvkmBxbfiohx0UkgVj0N6pysyoY645fhkzAAJmyFdiqs4jCha2my6tLo9pmwJKV
gzWmlPCmigokEQa61Hb2PKF9yWmCY1zJSbqm5XteSXHs8hJ+N107FLO2ibkHap4NiEGBrke097xW
GmW+Bmb8+CU0OZRrEEYemNQ9usqst1HbOVF5sXugrKT2nXPGUcWtH4iwTsMX79F0zRaQeCTbGeFD
bXjK8Xn2uHWi4V9bmxyUWAtSaYZbQFUkwS4QoMzqGkL0IP1oLTP5KfA7j0O80bLa7+oH7LcHOl1Y
AOJqm0AibIAWb+hR9jBmTemRidF3EWSHiv4gKpsBTIaURMsCU15J/Ud719Q960qo9EdiLaeGN1mX
0MXU7YDSeWxh3jnw41fWDLxmAYTSgxWekzX3qk5XLAZAIxzaX3eJGUKnIJJdF9tOfFiIw6pC47NG
GrziSOje2eyyEtbo8AGVqqinkY7FkpJmdXmMtKMBcUplk5MgrCATBn18Z/EmNtS3dGCNddqqbH4z
3GssmsugDfcTNOAIcOXcPzIm6I0F2Osw62s16EzBa/asR3cgEVnLtuVagYkIrU+yG9gEIV3QcztI
HCCPQxWdLDZQrHq8sjl1DtFDUvV5FjQJWYi30OgZ1m1PmF1QrAcZAcg3Clrsr0VffIGI/ZTiZDHR
5WW410n+2I3YTxFkb6TPurK/Fka9sSz3LntYu4Iihs5SHSuSUzVaGuyd3rqvFaFcb7EbE6zhRplL
3t1XW/2rFaqDCkChBzwwZaEFncsxiWeuYz1G3VNWkMSuEZftgB1kWvyzFGAoP1n8WbmHqa1uwFS2
IYJ/uyBQTag8w23UeOj7tfMVaeoBuBDtjAwAHVmLbRVtM4Xe+XZdt1GpyI67MA5Ze+77vZ2cNY6T
1AWTbqXIlQyawz4Tykps7WOWBKymAnNce5c1EPPjrhkcMK7uV57Mz4veBwOZO7pUh0tWjmehcAaz
TCqvgXh6kxiBKA3qk9H+muOYBpABjqEON8qYZOO7qjYGYw15w53M7gpqYcPWvg+yVWYxjwlQCQoT
3Be6OAfws6yLoekhzoRZdDDraT/2fMHWbAgGmRisYkdeYjBSdVuvkazCjrMzPCvU/evodvgUYyPb
yUg8ZXWTHBoi0QkGDH9Oi3KTZI7Yd7H+JNtuuuG7LH38XBEaJGyrVEQ8UfFwYuSZ8HFs3LJS/a4o
fuEqjDzLi6+kqVCGDCQWgw1ayvY2xK5wi5r06hjpNRql2GkDCl0x0mMJYAZo3LaGAbofMKweaP/a
iMJwtq47v+X8ghdku9du9RMULYUzSnLMWMSwxF9nQRLVjdv8DBU2noTUtaAE+AIB67WcCC/2TjOc
lBTRGLbrQVhdYC+MfXaeOC8pKuVuECkoIAp6LIuZwaUbnVj5TSaW3IOTIbM+juU+4coxO5dwg/vG
vuFxLIH6qJr6gpz/SuEEVijaICBrDRUm0b541qjPxvuAiknPeijxvpV2/103E+pbWMPJt1+YEgbK
gd2gRgL1k2TUvLoL5c7GRiPUcUdd2XBb0wx1rpLCgKwOF8F65EH+mMkR2HMFPHhQeSYWk/jTMKVf
gcYbVggbn2d/CCyit5f5yiJfSxfQsZP8h/97OOJfjL0yNIadlAS0tFyjgynUvsO4fegtu/7JQThD
2DqYg0Y7Ts7ZZkxj9klm7M+8w6vfCqDufnIZbIs5vTvAvCbN0Ddd+NGaAIt2c8NP1U6o3NW6rrHC
aG+BjN90VCfH/zRbWRuuiNPq8VL7ECloN/qnhaQeSn5TULnYAfTi6CK/VhASxS01oSYvSsn0mkLw
aYcUkZYeVyuhcfIrNji8TILx3B4BvNJwsljVvcjw3C5gLX6qrHP32qj8w+rNfMq2ZmOH4Xs9pbyT
4M4AXLfeVXPmBUmQi0fDg2VGPHSMBDkGM9mkq5NXL2w3uqz7F8fuevAZea3I2a9VOh9Z8bD/mZMg
cxS+Q2PkElJASS5P9KUf1uuiGV2xXwSAukJzm11rhS+TAovLjPKjE1unJFJAVSNLaGbyiifcPgoy
vcPaRbc0yY+tv2uSI79X8hJS2os2W3JnLLlO9/CvMeLnBEsNFLPNDqJCgg7XE7EEzGWY1rNwp+I6
a/Ylr7uj7mY8/cjjVrWGbgiFnE4wXDmgEDHq9tkQpLW2kMfnvSljS0NyyMaNVRL8w4kw9fEXOHAe
WHKqznr/PkIQD43pO6dpzknWRnU94s2unPCe0q3bHhZERSpmg2ExLpSF7gxgIoaZH+dhwSMMYc3C
AmvcDMqwsvahyLot0btjlbz0qXPU9MHPML1GYx60Nr269XdL+xKYAUxNqa9h24IdYOsKf+w/E+Bs
q9dHhz42QmqX9FrCl/HitXCOF/Se2JHPeT0QCL5p9IR0Q0p6Dmrea00+47/ntV29EBwJMJCDwqVg
hrW4opaPZvJYJe4383EBpsRSK/JY31L80P6AivpZruoFF5abTuRqdhk+7aUmvvBlOzetxbrqUmir
spQoKI4b3qyY3jga/2wWf/b4Fi3zXu9AJoc/qGnPWUiXY2KfWo3iEH9uG8qY2yDpQj5aNlswQbOM
/JVlUAer7qjoDEZKAiz3bvX9TtdfmuUv078kfs8JLFXNEBmiH4cI1lozewSer9pHUXN6uCqu4xva
K62KvQT3vn5MJTpL7bx2Koey4dLuTEKQxk4dvjJ0F2iMyODsWzNqGTJ65cv0viAyGDGTBcjBtPVj
Hn4L4X/V+AMNgR2dt5PEysV8kTD4JS2+46w7auI5iwHhYKea+LiJ3ZHwcx9HZJuMctgRk/hQyg20
zaORbnTn0y52ZXqwTD+n+jR8MNpX6ZwtLqp4xW7/ls5yqCGJ0WXDsJKec9QqhcEtKfyIU0MJvdFJ
5D3XzstwA8niRXXp1RONfQaQ+uFBF+Z9Ml4cd5s4z/+rvvYeVgZaDCvmlsPm6qdwBstzw8eRnIqZ
GTg6MJPO8pIVyzaJQs+2npzqqhe0jQ3LUfRQb7LyUoK7nzX4L1xR0nga9iUSYxY3wKEw3hkYp0v9
0GDuYDTLae3TQ3Zw3AZqemHQZuQBDM99iYiCh4y+oThB5LC9OlYOi4v7BhsYZdlc7djPlQMwj9tc
LXviMWye6GcVjCYc8YufVLxRLcIsCOash38SWJOLRcLnZhr+4+i8lhtHsi36RYiAN68EDeidKFJ6
QciU4D0S7ut7oR/u3JmJ6imJBDKP2Xtto3G75DNGp5RqT9zyG40Wo0GkvKglmdWPBmUdyCjzxa7d
FGwvphFfp8GYlTIgo7lRDgPRyRTZq0A/iJGJhq3cJnKXnV78K2nic8RMKc6AnYDZ2zFPgsLpDuya
EwSSw77JPmAsTD2KJHuH5AJT3azQQwbvMpvCJOIWBYI66J+OYPi91lMcneUXsJp5dCRuijgXqD37
FjgJ8S49Cq+YlFsWd1l6RPVkG/gLQt6RYEn86eRfwoi0h5gHuV74Tc+uaEPmChRfhjynwr5GJhkR
uLCIFFjwaUXBhhraGo6KxNRlup/YD9yK6mmVNxWZJRBKV9I+avBetYb9CYGZ7SOi3kpxcwB8z+b3
PWZTB6hqxaoaYvBvzAE6NBCkI94oxK7yl0SFl4qWi/JTQu/UplycyDeHDmc+ywwHJXuhnEzlq0o/
M14R2d8gM3JVtSD6RHErIB8ksEg9P/tRpB+VYhDpOnhDAVKEoVCsouqqgM6kVFz2jxzgdWEmIRNz
x/p24ac1NGJeJwMjDLSIOp5DLJR7Yst8OQVdSL2vwuY8jTrtgHNsY+vU0i9NcnDQszvcvzX3DHNn
EEYRfrlSRt/66NTuV6mqC7DgsEl2kTW81amyiWE70V0s6tZ/dXFOiv1wMsvwt1PJoY/ntBnmO3yI
vUNJFWroiUZL/A3giKOMxCKwJP7eGgDx+lbFLaYpC3NolmQHXX0MtvJ06RptJXL9E7L5tZ2pmFR0
4ckK7LWlrFic32yBg8533LxREangtosXJvP5rhoOoxNT6/T5/6uirpbwI3EN2iW1KT6CtH0IxI2A
Xp4JwhxF/eqU4ruDi5y26SnP6BC5UzOST1mssV+KdqH2qSpPswwu5pfSXmvMZ37zSx6yr4XfeiPv
GjXCcmx/9NKwVqf5qEw+YmJzaz4ZDvCPRjBsoqa1eJpnmy/rkA6ovJ/ViN+SS46Lm/0tQ/+ahqYL
bWxCxS6IoqUIEOw4DNPL0uERNreBo28EsE9HLrdVzUZGnxclH7KSojAen32avImmuEm9RUyxWOTa
VwONwlAFHYu9n4YvRYDq0aBGFf02grudgycw7YmKZSEvit/+QKypnrjENHeu8DOEt+VCsWx2y9F2
CkFZl7cae55ao+AX4TlzQv6JdluGoKKqvTR75/DeqvHwhiZv55TCrQ5vvU7vSJMjd9LFVCb8cppb
yis+AskiNuycsTBkp4XhYl+Uxps/siMavykMFfrjZQtyyGaoDl+OFTgZ1QuHDatdn8iWJyopomBt
FzxDcOfCmcxYohzi/3TOcxM9vMJtL+NuCfR/c9w7VnoUeMp0Dh3SnVdBddTindx8pI59laONM96Q
gFPPRsp+qk14uooXA+MvDiFagpBjdip+Lrxv6zF8kDu0REm8F6a1kbK/Nle8+aXoomdY3g0cOzlQ
qyDTOO7PCFXhWxjjCrCRAUXxmGXnulqzAEHGZimelUB+XmIeN4nBxRLMFIU6Id62MlabJWxerEQW
F4m25mgEico6CzcruQUaAJpr/M7hjWNdArKOFcZgdokCklvMteQNlWuOWpisgjuLYfPAIzCnlr+r
v061Bm6wIghCFq5KnZfcHUSgi+iA4ISNtLpFDlH/xZr6SFUD0BZDfxXuiIMR3gZLIhT2yuUlJvbV
5LazakB5dcaSsrGubaa7PymbwNCWt6rCN4PpdoVvXa62dli6pAdsU7K9c9EzBOWuJ5k2S5BTQno1
lGCpMCpxWPxwozAo6EuPeL+0jZYRfnSPz0M50iqgCR0eCer5JWrStHZ9f5FdtL/8a0SPfy5QYwIY
kXbRdtw2b8MDw+mULG1K4XJZfTAVcJAzd+5H8CreeN1mxfHF2VYX0LsLLC0jJsUbcmI82Xr6FqBb
6LnJ+R7PKZyBLkNC1I2kvqXMTvAssU2klhxZnA3Kd+QXjM6t7k/qltpnz/K2Wk6us0MoIN70g8It
RBC3QtCZ6/yj4XAgtCMxZfLBcgQIyW92QVKHeY7GL5eesM9Z7SoEildH815ghLE3fG1tshtKbtZF
vSqxiOIsRx0wHQfkwCPQ9kX+N76gEqBTxndBGTphh89XjvaRzc4Vj7kv2uFggRs3t23Ebzy7FEEL
agWee360biKYhx+QHwXPuZjWFSvCdEdGXZvyM6E6xHi39sulVNzx1CAPwMPZB4dUXjmKR0u66rud
Huwle5+Fe26/ctxSFActc2NPKveohNDBCPhGuwJaHV8gZHiuzVexbo+YJFR/0Vi/mHytf+TBoZgt
oIz1HpsTxijs9yDhVdNJYZ0eHCvru7aZnA57U8AjWlbwcLaoXRXjNGoPtspB+iY3d61cG9Wj5u6i
GQ3u5Wehe4Z9EMaZ0OkgOTcVP8KAZh1mjjj7DbfH8WEEvAlPOV5nhteiCgCMQdXm84uad8G/K9Sb
NBwzaPUmMmDlx0/X0l/ZrlUZGN+qCRbhjZMIgTRjNgx8FIORi2IdFRvbluRHQakIBMhePVAWNPqD
ZqBlMk2IrzIrThqDA2tjQFXesD2ws6OOHh8PMrSmycV/ozMGQ6qpbPyEQEQ61HWSrnFvV2Qgs+WM
Hoq/ihMPTafebqp0rTZbqDZ99cZBwePtY4jgOSMpiMUFE7PgG0y2H6Lg4bEnTWWda2+2cNt4aymb
8d5n7jjt+6fKSD5EmXIypFWvk9jUIcReOp8JZy1eAzxo2huPSF7u+Xabln/46HebuoBjybKLk9Yz
y+PE60JytYGCepPVWx5iVGiMw6/pM0SdEG/rev6VNBIQnxNRd7ZrbCqDUzX8MuSjOeytYt8Q+Szt
bCJR0x2numK78ZLaZ5y1jfNcIieNZbzzC8khbdxpIjeL+PNY31TBz2S5SsFlUV4na2mXuLOW5ojp
ZaMSD5Rs8+Iv1XaaugOz40Mxnc5Vu9JBlvzxUfAdck+SFp24g7HUzBPcFr6edjuc0P6WKJLCje5Q
mYGDDTfMEHP13KuX4eTKYA3qJe0Xa1wp3yjTqqx/mWRbEOTabR0AhlzFoDA4hWJWAasOozdKuSMl
JwtZH1s/8e18X2wOmieBHzFlKAgUxHoF20i37O4N5YzzSzmoN6zdWGkvgeU61UKmGkpwRi2qM8bD
4JzCx+6O2LdYePME+D/d50T+RwIFyyUxS+SLEpWeCimNxQUCXVxx7sw40mF5MlfZdQjVCVMjrTle
1rRDiBmMnAgvbNjn5I6vSm32/HM+YksK+kVtMk9Zor4xn9JfxI0ybUFFUMCv2g4gyyblRizuvDX8
6uTSdBvm+jnc0JRv8J1U+fhzxvi9NEhyzg65nkyV0rro7TL+DfTLeEEcLF8z4EE+XXJuarywbKxQ
Kry1vbltGeFx2JHyZVSom+7DQF8o03YzFQKgr15nQUkn3SwCIdAP4WOBLbCxOk+tjxWiI8xHMgrm
R65uWLlFYmdzBvOCpHAKiN0kuXJZK8eRUVokn1oOGX286ywzjdXASF7HdOPFxaZuOD6WgA+SS7/8
0OgKF0mwD/iwXtmw5iBW/W0WLFMkhsMFzBnblEoGB3Cd2Mqwtap3zBOdymU+QHypo25ME742lIOQ
t/tA0Czv4YgMd1ha06oiRLxkMLHoD7Nna1opAHeJcypk6Kyc2Gu8c2l4DWkhAOIgsVmqKKa6TfQx
OO7oHPuICs9DyumT0qkvUaq0squVuD+XgeWB5CnBjxBgkaxVsQjemK9VPwrRdQ/eMQo4PlkQipXN
SbrU6oMWnhseHAbb2c35ykdXlEhkcMudyZRK5vPANWtG/KTbeajVpNgLkcU7pxbkMobA0gUpVgVf
RDmaBJ2pu1L2+NWKcJXoqwIWAbv8f72y5OcbYcCxqvkMkEnepfqkXwzsY+BQWFQSM2lwty/rryRi
NbGlhULMiotHfxE9Q73EnQkuqNVfefEjV8uuvhE10/FH6lX/25B5Q32y4nXiteBra7Y8PESRpF/h
aUJ+xiaCrL9mPm3hmsj9PuGrni7QIkadIRQphAtxkJK7ya8pXBYrrOOKepv4OxYZZK2rPPq+fdad
HVB55rbtKrM8DmqD4ALpycB+yFDermM2+OSp45ddsKsbTpwGA0MXga37BlyQJSjWroOKZKDdGZCl
JP85Wh5CPH1cN9q/ibSCCEv3ufvDlwc94Keol3a7GZ0v29o2oNl1CA+111QEI/V3Ld+H7YExViwz
uQShhLTMSxAU1NadyZv24Ljoz9zMGb6PyCvO2nth/GTW91h7PY7gpmTEzf+oAP2F/AOIC0RUe1ug
6LLQ3q9r2Di1Z/q7yt50LLip1VFqTEfsmCw9e66FLHV15OPYNxYq44wV7xBXLPayBhoDdiZ04dOC
XqDgXUEBY8xVojrt8WNxpKFPrYCvcERifaU+Vt3kRUktzuXJus4YyK350nYtsUpx76YTwkgYDTfJ
4oFfQQKjg6IusQB4XQKb+gP93zKVzxSoomP+gyV8waw4L/9RlETWD9YKbh3efClbknWWONukPE8N
6FsahrVlkjkFVmXVs0P0v7DeuoJMjjNRF2zPub4SBu1kjK+5t6noETe2zj2JHzCgQld9QYIze6aC
e/AeNfedcsSuEDAw6ZZ1ujTyXY14Ie8POlkaCDmIU+vbYxmeleEmxeh+S851YkRwjVrUSOohRpPy
NiGDn2D2Btaax4y6qqCFBMJcDHusPcTY8l5w3PHSlSceP6uns/RAhwGoQScG92oT1MdQJqNy5knw
0FkPnqxdMeSsAqBJzeUrj1WYbyhoqQCii8n0/6U7i26XHEiO5ODgXxm3UMrwkqsaq7RH3+/I0mAh
szUxC+LctlbavD5kvuxqeHgCKEzk7XL6HGCKAvVRklXBQiD6ccQSvACpSMHvcOJ2qC5Tdh97mLPy
RSqJS0BWA4eW5pYVsywtIjKZan/Yho68DcpoJybhBdBph5JQZZpTtIFIbNGNVCuTtarZyrc5zWM0
/nFp93GPVIFQGPEiJZyqzCIu/C2y0WD1Z6lHhpdudcYuTEk0xXPniTaYTlrJ6AhtZQalMdiSGImS
gcc4DDnhQO4uz1whV4tJl5BVvzUl8RgGjmAnX8oWod0SGm06BNFdYHwuq8tYncdB0Gcc8+KbQBqO
d3R24bXmZC/yT62eVvn4lWLfRuuZfzacvCP5UzEpD5Jio35BIKN8Gk0Lzrpc2wWfc6esZOQF/dZg
KFaCSkhEzFefUmfAXsN+lFgcK7ws1Wni9Ne7V2u1kIn0bUN8lFGxy+qV45CO2FkQbhjXgFjAeGLS
pOF6rI2LnUIN4kGwBmbOqbXoBQGG0yFl4sOKt+6YZEsA0YO10FHALfXqHAl2Wb98yG3CWT49IvUn
r0mdCAi3rr50CC5NmbhZ1zP7gsZHHcd31zD7DC6N/NRUrFjfjzy96AawAhaMP41+ZGLvd59daSxa
h9HeZQA2lVYvWfskGwu9+20K3xF9rAlEvKWojiFOmt7QPVO9YtwZGMBA5phwnXYnpEIVLeFjI1kK
RjEZW1GRIGXYRCjo/U0og7lh4VYrOH5s3aHex0vfhWId6DQGaszprNi5FzhsXKShydh99Tn5ZgN1
oM2Z2AqkLANudtlZSsnAMYOtD9EVSfXsWlZVxeauZkDL7vGvydkNtZ3qWRmnkjmBuaL2QOWWSGyn
4HxoFaSAihVl5QZKTRnn24zFUL8TyD1JMdeVL9GMjyxHCdB2E2MTmmmykyCisvovD4PJoxccIlu8
R1BdAsfwUYEYV3/Er2D4dxIuAoTAEtt5E85ahbrbdGz0Var1bP5n8NxGJEnSP1/XjoWZeL7NdxDI
PSZHWoioeRZIKQqRsZK1FVhaykXPW4yG2sofGG+1ZrfKovJhcCoRn4SPeSsK/QPXW0c31K0Nzdmm
Y30qhf5TS8GVJNiVY/obpWVgEE10P7PBahq1cAUIBavHe9HiRveLdi/bwVumJLGr3yi09QoK7iSR
w9tYDMZG2bkIJ/szG+u7I9M0zrV1N6Z7zNhbpWr/tb6BmZw2omT1leeW248h9gSVVlPdNWn8UcqB
xuplDhUsDn6nobIpbYJ8h4OqQBKofwfOTKMsJpRCCdRJ1fmtMuk7LhncF6R4od/A3+O0BbiuALWL
bRL2V7Q7n+xa9gtzTNttsMaDgWN3mR7zIbnJfh+zAI/3YDbwfDYUDS0JA2rJwA9kur7uLGktJOBh
iqGbzFsZ2BAEjTZ+roUGTudUEzUQKfzhVThrvDd1Uu8TyGk5tStee9aQ+HWXSBxl9OcjcWY6KVdd
NwAJ4nNU1DdZD69pYT2TAYqgwEcA8mEvsuymyWI/q4MpkitbIUE9DrC413tHZh1RKd4QhL9o0mGV
AwhkRAhhrSbyBmfNgQ3giWwSzNYcLmBFSUe2tW4b9keDIVtFDJXh8+kXlsnTn+2l3Dypjvhn1rz/
lvQa/Fs1znVue1FjsOIBo34455MR70ip36U20u1B8PulK4MxaB6bf0Nt7Fs4v5LVXxsozgt74FTJ
u71C4kaCnDjhyxOsbnNGu9N0LlkOxYq2aWrrG6AgFhYCayB1oXAqEuw0jPUTP/0Wlv9MOHUXIQIu
fsQ1FNc3wPlHZZJ4b8x8CxGA/WGx05pgbSjRtnRIaQlB0jIYDG6GQMYq/hh5Hn19OIrRvuMj1dr2
CjidrAsJxJtPb6nS4/MYeSuNho7Sw7PZbsrAbzXGzFq6pP2YnDM027utML6u9U3dcsXO07GIfIOS
OWN7E+WuKthqWtmxDo1N0u3rsfOSrDlrGk5Kw3lEin+s4pc2oyDntb+G2hjzV9ZGXqS91Ro27JYJ
RUa71jEoiw8JskkbWtxIMWYSSD6H3MbozwSJj2RFFZQz1y7LmDmmKIReQ/yd9J9T3MEbP+TaD9xN
OFHTomHlC+XJ61uCkibmWmwI8WmhSM1Zp2eDsSopQKIG0SiVeIddSi0Hwols/CW+G2NIq2ZZAleK
Xn2VaMcaPhclkpblEOJZYruTsmYEhEZMJjqtmPn41JiukGPXl3JXHncKaW7RrxV81A22JzplDrO1
hNQM6iBbmQaQCfJqpXAFx2yQFKuhf9X2p2Z/gj4janxlh/cy+SD0gFFPT5+FIrPLDk0TITTUl40I
DnXEAdOm2xS8dtCe1TnWUgdO5DebODPWOQiyQjCrlEkyq02IsZABSHZQOodVMCltBLcSirZWoVjr
QHt4AdoSDsr4A5NrYTwa0Z4KLVhHxmeeo0ZuHEa/f2AwydwJN3ANV0SdoOHUVqpf8qohZAeNNQAI
asZDObxk2zkqKcvl1MU5fIgnf5do004dOmJRBGlvOV0dOzl1p/f+lwJcmhXEoWgndqc5cWEjug0Z
xJw0sKcEZB76xCkrB9Ypm5gY2QAvYS9YxPc9YySwhkIzXjq1GEYCEln0ob7LnMDshpd9MOKgADuQ
WyuaSAYtIFDcwGlclXq3wB/oxinTVUNeVvzTRH6V2XjqfB1MjnVRWbS3LdbsnjFI39BrCGTovthy
al4QIXlBEm7KPGcjQScLauqiM9yMbP7XmS2P+XCJqpMBYG7hRPImENg/fPlUE6bNGX1RJ3IoDWlf
sf4wMvtfhSRImuwbBYiPcV9WLSBfYNeOOKIJ6is8BMdp6f9JZv8kjGivTOrdDKcdFtSDhdKSuBOo
7qS0SADgLeWSwyBVC8jC9uAF8ncTHv0qWPe+dMo3TsctXHgQS6/qkJ2cTNskU32eTEba7GwcxbmN
UQ3/FN53Zx5CzP7DAKQHkucjx7gSIM2JkClrJN0AVtta0LRzmt7BwexfHLQpAf2Sn0Rfo0G+OxNU
ibb/xurHFEPhs8XagKMwacOt1tvMlX8FU12zX7MfPqlhu5VyfWn4xZ/cIhuOgrexTddUpWd6vJZO
pJXQ6TOnMy35oZkKeBfd4+9kICX/yY19GqPRbSsNiJrsGQBKDFBrcaM+6758CdGcjL7ak4dJSPBr
SNAwq+oB2iWB6j1XpHgzDYs4K5BZIcpq5F/11L1YFFGab0zr1oSaFw0S6RPJcWIDDdkHDJ11z1hO
Vp1/q5nLGhmqJQv3sVO+yu6j7cbjlFT3vJteshodBWlM+O9hbSY/Yri0JJwGw7tEGxdXTJHw8oNj
zo7qxBMU32M+3CGgSs+ipRWWN3hmrHGCjv1Rc4B7BUSXPPk2WaVAyBrlyvu6Rg11FLgdUl5DI9R+
7MFn5FjCi4m+5bZZVFGzDoLo2qoOubQkPRpmf04Rr7NGphnqsb2RJ/xQiWJAKXgapPTeTs57Lgd3
gzG4wqAO2s82U6w/WeAhtRKqqhyIMCMk6NwlFmUZYpBzz4T2poJWgiUMRaM9NQWL/pgsRPbyRWoC
yY+OHbLizBc/VsQjD8d1yYrHop/gb52HQoAGjOE2zELm6Q5t+dbX1rtTR8/artZloP3WDcqcuChe
IZIBwsnXQ10fIVyST2w6J8OpL6OhuhE7eLlEW2VN+2peIljc4X79gQhCli3PMJSPsLXPNGGc6Pah
LoqDpc86izrAhNeebX3dYknOUtNZGAJ/DWKSbcj6gjCvBHdBWzTv0GXfubw2KYYNfXjAgHqWxNIV
In1Ih6GvT3aVPJpS8bKi5ylFTVYrP2XqhuHgJYWOGKRt7qV/833xS4GEorFb6fPXTYo65ukBbVtx
R9n0PepHRImXvqh2hpK8VD4kMK0ICTfV3LFBp/L8yd8nIw/bKP+Cj/WkIELff+pJHakAOyUdO7Q4
2qtzSoSBUrbsFNqC8F6lyqkQipv0YtPXwyls2n+jyM96Kq1zs/pfSol0jPlo0DJ7TgeNNKWl6dP+
19YXBJeLNs8WHMKojeFDsZpzruRHfUS8CcdvHFGuFx9EzZ1VkA7rKcE7ZWcH6opA1Z7mVBJ7ZTOz
lLqNXcxVh78vAnGAjwQHInVb50C64rpgstlLHEAQGYJU8WqULzX71DJKZhsRb95sb0o+sxgukPpX
YPeDwgMP61d060ba91QRTfkENw808j1JmdTgiguQYjQIBnhllfSb8AXCuiFAbFpuwZm1nIEhpwFc
9GWzrrHXyIxTM1QMTcSGyn6vmExJ2OlGrcNqA8MEZomZLoMZ39JCaWz+CIalVPiyB2awFGGj34EH
g3nQooQwQFuWEDSxOzKXkIC4JONAvhgyMjn0ehBLIeF9AwZzvDVeCTNSVdAjFEh0n1GCZIEfzg4+
oAqSLztusrgkySjwRPdb1uOyZ1peAiJr0Wd1DrHzFdtAtk2aY7vTmELQJxlSvyRnP6Zq7Os9WI9t
3wT0ZD5stwqLCetmK0ffpq8mxDEVCjoFwYNFHlxSWFupuAqsWEn3GIqzBJWnjgHaSp8WU70afazR
GCij8JLOISEDlu2x3cRcLyPO31ZHDM5aGYmZr4EhhiGAbbIbZOSphMLPuaUQruwIrxkNopy/643l
SizHKrVdklXBNnBAyWmvzCA4x3HnSRUjtL7dUfau/JNA65lwrMxvgA8LuYGTKmOk5BpZTmb2qwUP
5lRI81ZU58PI/pu5blxere5elsOOfJB1W3uccfRVfAgdU8ZZokiwQI3FPybXtmwYD6vtyqwQlcGN
iNhrWLA8lX8j7tyJkCuORN24IpfQHJN9ibEp2eFgIKspc/l/vXjXqm2kmodA73boutUPnG1rvfid
/5p+HpdiK6kR8GfnASaQCgbRZ4BLAPciZA6VI8uBd1j/cCUu+uaAvnGRYWuuv0cET3LA8Nj4ETmF
XpeyAbn6GQ/IM3HuqDWm8gj6AMLjsJ3Rrmqy68yfRrq0YsOf1OIH5H+ne+q5p3b/sItUyjf+2CT6
ENjgkvhMXq7aAPq6AWfiTFwXJTl13HBZEx0JKzuGmCqwc9ZbJ2AVWYlTYg8PAE7IWMojw2Omi4Gl
7MlLRrWDROEmS40H1pwa9qspfhvESdnOYi5miKctzpM9/V92p+kX77gusteIhFbRb1XUAVx3kHxZ
uBJWlnDN6WzySjroPE3kB0wgKaZ7BBR5NC5lJPv1+GzYP1ErsCx6FDPNO/0Dnc5S6FECiUJYS6os
s3F6VSTLEBQgmVLcKMxCjcoDmML4VUGUrZ3g3yVw0tRZESWcpUBKhrsTUaXXpShly3cHg11kvCRU
+9ieWb9DrOEqqdEkJdMhxGEy4eQXENwaLNdNqIDG4KHBEwDXhT9qLIPQXs8HCjGrKw2dRyX3Gxtx
CfNVAWlAk8+h7zAdZevHgRbWeMp7y6MNJ4uoph89+IgUu97fdaDZBRPsAovfBE1BAPcxUIRK4Ui5
hdJcPdD56LK5bSoGCIy7G0B49jC4MpMmgQZvKtj6BFAtK9xXyDxH1Uthwpioc3T+vpwArYJ9R18l
OxsWmi0AXmCHDZiMgspyixAzDqZkX3qvkIUOLKmvJszXaKSBxEXL+cgYDFBbsp5klqKIchUEFA53
dciYELktcs51GAJTiBgLYoog2quAZzCCyepwpZgxutwEsFzJeiB46An+Xx8KehMxaXO8qGFqkHhN
Q2RUT8RJhIKgVz5GOz1yY6xoGjc5xhJfz9fqngEaazKakXXJMmYKpiWgd2KES/i4+kkitxZmhYbv
Zhyh9QGq6cNkmybapuRXSAx2Y4iXuLSupIAeSemq2EL4IXSytF/OmtKojPfQmtaGM/93M8ETjlap
bXpsU06v72fHLunXu1bBjBgQZVFk5Ib0UFBksrOQxyIpholJTC27NniSmFpWE8hpxcvRuAqlW5Jz
vtTRNqCP8AhPwWtdLfhDxiiv2rCCMSotaSc34ENvkEHWYYu+iJs+7KMtrOx51Rtb7434lybsDLqr
NUuBOUN187NhxsybX6RvDZauOpvxzy7zP0T941LP8L9HfwJMZl+JtST/qxK6L+ttZGwEGHCd/9Qw
cnjJWtIMjPyjq66gDP93HqGOMQFdyjp9OLUoMeTI87HJwHfG/yLl7GJfMcM6dNJt8ynRY4XTWyBd
5QmxLzcwgqX9iGEoSK65/Z60F0P6DXwgpkhgDIt8sneR8eeAj0jsylt2exNuU/WaNe9RdO3Dl1r/
IzI8rT+s9lVq7xMDW421ay0RpRQ9QUHa8kdBT96hqRpYqWTIv3txMcRRiTYD9ZQTfY9otIE36hYe
jo08nAP/AnYcA/kiQg9tojZUF4De+zvCKi29yOI+qa80/mfqUMMz2HkwSq+Czm94C0PSZdckFY/K
QyFMtodNYiE9LSE/KGxsO/sfTZueeUFWYIVrXSfmCUIYG3X/2mDHKefpJOIRx8Yt/IqV7Neg2s9w
ALcsjWx4H1b3FnVQZMZqrY0qAgAAeGm28cnlGNk3jAgLsokrD2tYCArGSjCPaOXRuQzkuhgSQB8H
ojSPUlCYiIgTSrDefch+7WIhXMsOK9uETSKTDjppwdfgMGJUk6s+fc8KYYDhYBx4r1RjUUfv3fjq
GoB2MFkyujkLC2feMelO3zKbRvY8MQtTHhjmbGnvFGuzWlX9X2R+MlDuGha1c31nMb2xEfYimgGZ
jRQTdTmiw0mU6E6FmxVUH52B9NVYzmbrODlNoIt6dQUg0p7Wicy8neIkI4SIK8MnUrU/AtXkhznk
wdtQfnPlSuaTBDce9c80AAJxU6LfSbvLKOL17p+hQYbX73yd2vSWNdeu+CtHiOJn296m9rJh/OI/
hi5YJwZmYq7exuMXScerqA/BHJ8aOmBmAPUzq5BeBSu0Rn6Lw/diFcR3u/3KEMcAKOoxb7Z9AhKK
6mJnWTpf1LE0vVJ5N1jct8U1pyZJKUEd8SyoB0LNLaQR7cq3zRLbRIpNgNHCNK68jn1zIeoTHQVI
nPieACOZ5PeioNRGwYT7J+hRczuXov/sFfbY2d6pz0ZxnVC02QH8D2bhTUbJqbLFxaEANiQoZikj
b8klMVlVVwhtzA8DcXjhdOTSIpM0vomkd4FFtLy7aco8Mnyzmy9+IIzhpv/KpY2TfVWo0GrtOTi/
ESiKgpVIGP0wkVq28UVvT/XcPRYHIS7Cugb61tFOYXzhX5NwHRS7RD+jzR8kBDgSoHBkhTpdOoZr
Hh408dZsi9JLFntUjTFSz3jYYgRixjetGnnc6sI/24JWtO29GK2p1eOaLKTTbPKbmu1gZY/5P0oi
2U9hxY4b9SSdKL2614c1p+54BMIAJJ3sifDWl7ykE5ZXSEtKPB7UyN6pMdoM3dwNySEYiJ0bP01V
2VQgIQjGWoueVkvRiBlVSE5UDiCegf/JhBMoYMDAtABUNxQQiom+sX3Bpphup7CRZ8YXqPknQOE/
ARpQP2TSbbW3KFKu7Hq+9LTeDLMlCz+saM01N2yZim3EbFNm4GQLYG9OsY9OTa1DXorOVk8KR9ig
GB0+1Fq5IdXHBTE85UAls2Rcw//1uuQRaSprSohCRcyAM99ofXwjqnM39tJOm8NFg2GfUFbldrdK
ZkB7XRzGdG7WOG7mvJjB/ii41MwI050YD5aoyFXCrtHHr0YP3kg3vXbkV/fYzBoTnZjqb8j49DLG
V6n6IyFk60njhYswz9eUyfAsv8dtZe5ygFl+nG2mxNj6lDgmzEkAGejRrR3geym0t3HdbjWmlpYa
eoFPigvYwZCSTyVqpGCoDSJHa3FYSjqrp37yYtu/GyZOPC17qOogLVSjs7A+b4OWBWne94+pYjMZ
sPUnRezaafyVaq4+zJkHG5YM7nyeAIRH7DvZ4c5iLg7HYdW7Yy+QitTIbIlsoi5TfkuSOA117lGq
V9NDyVKvhdZ2+znXNfOZqqRBddck/WCKdqNEFVs4CTKKduKH3MYoZQpWhm4nw2CfiqOelV+N3HkT
2PTZcZnNC6OZr9UbtMOj8y0g6o1ESS2Chqhizbwk1LoWGQ9cAtO51igsfHiNtOBA9Zcg0w/YG6+9
0sOm+uuS7pRorBmHUP7roNRR8pZgM2Up+5xyHlLd/pIo3aRfE5zHRH5UBehjUEkinq1EGBz74duu
9sl7ZktvBuI8H/VaXZdnvExfGbaRIiO9m/wrVoGsBXBKGI3yMziQusyOH7qKWCwwi/CHU60oJ52f
Ha7Pqf+Po/NYbhuJougXoQpohG5sxUxRIkUlyhuUInJuxK+fg1l4gsdjySTR/cK958rh0nrmJWJP
2CfQRapn0c1fdRddMHx8VjcZT9SirPuLRSUB0tML9AvU/dPIOWbn0EXprNn33DtqurZQ9qX7Oqh4
H+jfFFpYpYz31lQXp86uLn0gSoGN52X3ro/F0tu5M3P6sn+aPfsMV/Lk2clpYvnXwoFtO7JCzWPN
lL+I51PQzLuyz69QeTzCcHMCzk0jZFhjjc9xEt0Cxdq06zDZC2bGBbj2nFZOFmKDG2VTjc3GJvbC
lzsbxnSGiCZL1INGyxsb4W4kTZfIYSDjAdETEKmHkrUoLgMOdhAbF1MTBUoufcfFQ6YWsHB9V5l/
Vrr1mW/i0J7t7yIA/FQwmepYGJSW3ichhbB86cCNNOlX3E+HGZVO4oDljL2NXert0htGQF/U/Oox
ZXXZ5vKF3Mk6mVF1sQvrXaXzak5evd44JmzXFWSrKUSMb9+tU/PJlp8JkDAw4OQGxLic2IeC6QRB
sfdy/4yIST5XvoOzmQE4gd8Yj9ZuDFXEYboAYMjLHwZ72cfddTAfVMsHfPgXeNMR2C46SGsT6W4/
t6gIHYvp4aczn0f0o4QSIc+OYJy2/vDkBvETnNBHsCp7Ii5NxEj9HKBhRQCtY+IgIywZebdVBmUU
hcTY35LMRxpC5l+SYaAB6mlTaSWg2RE8FzlDJngoHqTFZs+tLfYFZNCIh75S4pLww/a8S+CqS6ZR
74PeEqmBgJ0F8s2T4VNIiQt78gi07l9Czp2u4kPOhqHrnL0wqtMETUAs6FejOGQ27Zmc5kMQy1NZ
/2ikvG3lYtfIjq3v40XASm56D2q0T+4tunhh9Sj4AZLtibQE6O32k4pwSlTis0bVXIL7GzP3bZ6s
99g0/oVjdgnbeQNCTt7KKX1023SXdSggSeVyPQZ0GMtzKzwWbvNOI+lEMIsOMXIvmv4eIph8EeWG
boif5R8AqQAoI2sGlxCCpeIyy8OsPgMOpCLcOfpKAnApHvCefJUkDNandthbzTGOAabxcTw5w8tc
cGjvQZjG6VIVBRwpoAmCa1i/J8l3BEjN5YfOl2l8jHwMhct0io4lLYLvXER+aJC60r7mm7K9goqa
ifVzvjvsj9WLZf9NVXwXN5ck+WzGZ0av480qznP+wQpkpLh3rlrumb3R81X9Tfq73Dp01sFQR0Mf
SlA9tb+SwYM5/Rvwb7JelcVHy7hB6TdbvHcNmEMKPHwi2vgB08Rx9oPhCtnrT0rkwbB8uxORO85v
Vn/rCvHZhwD0VIof5VwtPrYo0Bdr2RbZeo1cI3+aE2BWL033QZXtxC+kdeMuo7jCXSjNXyQIrEv7
NtvMy8gC5WCKF3HIKCurN/7wfXyCRMdthibp6Bj3srh6Ev/lgyYxr7ikNdZaTDcN3VLpB9ic/vBK
bObmAEP+kUC5lQ0lPG15cvmBGpuyFwqevrnQIo3iLIwTjI12/ura+6b/kMMxpPBrOSIY/BmssIf7
LDiO0yPojBohF5vI9EFjhcWTKv7GjpdqfhbZO6jpGSlhfJL6odSPlh9ijY3vbPUbK3XMcDNR/wYg
eALHZbO6sFxXZBiynie9B1l6DRN1jK6QXpa3l493KQ5RiJ4UdGSKFqvKod+fqO9MjKvOt6vYd79b
zYHvbPDvu+a+AjwtQZO8hcWPVp8zZOJ+eDeZ5emCyLGbY5yajt3ABUl08ktvAUtTjw9y2Of+1iCH
nszs7hDZ11A9UtBnWLhdCezhW5b/LNo+cBZO+5VCGLYuQf3ozBtsm1VEsgkn+EtZMfLWv676s7uX
Kr+S6RSVrwzsreAnE8+aKpr1Is+AYvIqg2tmsFQSn7n7ENI2NwE4v+mrdB5GfWY2nLkwW1YwSBsX
U+YrD82c4N54sbqHVkC5x9S7sO+uw4TE/RjM/yL3lKt7hFeFZqpKbs7ZY2yr3uleQuszwdLc8MSN
DNiLDIHO2Qd9xZyLMc/Z6T4ndvP5mG4UpgINkoi1yZ01pisn/1367eWc4JsHssmQYrr45cPEWQ/V
Pe7B43/l7VcMKWa53B4Njr/gzUdFTHIQapl40+cP2biNvJ9xfPfFbyL+PPnc8fEaGbkLRX4N9uyK
zM2YFvmrHwB3VWuvQeRVvYvgZECb8dYxOmwc78aiiMbKGF2UA7plr4Nzrw9d85jN97J90taj8h69
5jXPLrJ9TxBk+a59J7GeWP5Lm14AvhvuOUh3/EPGwWjhzCj+ghDsgLopqCMx9GGLUToMJ8A/D5H3
W2dHMtpNJKTmJTUuk3gB8kyLwLZ6xBn3yltvYjiBf2DxlojqrRYvTvjQYLO2si2mralFF/TgDQiP
3qLwz7efGaB4GAc7coyKL8G0ycFQ6TBzM9lRMlWCm/vbtpcxxH5QvuUMSrkElP88+Y9V8q+dH2y4
NdZ7Vv9bHjA8pubifbOAp1p/TBQHDBaT95Iy7A6Luy57Du2jIx7qejv3j2zaRkzm4jnGNKCCq18e
8/TiTwh71k33ThQIeHCEcfcWi05H3EuKdutgBWcWHwHz2g6XwfjYL+ACTJS6Q/w9zhU4FGg9WVB6
69QIPWKc3TcS7W+hQqWMkOEyzdjqpuAW0RCEIkZzSbTRkrtMm0rodCuvueG9FkX0ZaT195Slm45i
x5raX0mlufb7W4r7764SzDAUy8WW3N+ZADmW9OZl9CiPx6596/MB3X1oQhwJwYwrqdaEiJCjnRN6
5XtkaVeJ3OSEdNY6f7BEBYrKAtRuhYhgAWrzjtRGygKhStaQ7x3Uugt6zRh+07pCRASvW9qRuymd
FkF6gI2CLcsflA+2YVG2oA7IjceB5KHNH+29JRn5dE7JGNfBg5E4Ca1c4hprHr585+nyQKEf3GdM
kNGr74yuvnh2t04Ge/3/wpO4DVSATc3qM9rOOQJcqaOICYfHB22Gj4ebFbL43G2b3jxmxKgw2vUu
pqpYR1VAZ+aJ3qoad9pV0yMcV8eE2O8mDIz1hDo/M9Cvox3nxXDXQReJLRHN67GM9VZ3HIgipoGq
Zv83t7TYplDNSsESNzEOarJicCztuotzKBCmh2XSiSae4evY2/e5GRHQmLXMqw3j5FBEsSzNqQbp
0snL5GJgkyHpw8hXq89B5O9UocgpaUmyVAx1+7peyD7hR4fFW0/TZ2ngZ2kWNq5bFCPVRnmvUrSS
ZcgRsrzfUPoPinBuhEvcF0NN0rj/IxmWmwUAORe0XA0Al9c9PgwJ0CWj5bsd2F+vJC3bqCEvy3Hi
foBeQaKJcTdZmGDY2t/HtTPtdeP8NUoVRD79OHm2UDoqY9X1ZnSYiT7fZkOF6rthxE5iG+DauBFb
Jp2F+eZYYDtndAidK+4jq7zWQ1NdLT7grJXBxeLuGtzq24VtQ5RPe8+WpD32JVe8Q9PZlylsAwN0
L0rWVaRxRdRe9lKgCmqb24whKLJda0c2IqemZa8j9KWrqS3rHbFGm6mQhHoNyZZlpEJwskz9lnud
jGjm8LIwt61n/VWCCUMna/yIjAX4yqrFFzxhVBa98ewa/hkMS4Fhkdy1wi8eVV7XJGT2u6B61zOi
SqlAjsa5Uxw68rimXhkPMUyBwBTDMYkpfSIcwJD9T62NVyyTCULyiKs26+6tZnpIF+2D2QfoTatm
5xh08H5FynvOyBvvC7sZiPREQdWR2ARtAg9nxJQ9xjyxDtOdskYzYTdA7viNqQ8i7zTlKjl33fyh
2qzYziremYZjrzWAQnzxdnbwC9/bRR3BVLkKSXdBy3k3lfwSrx2piWYb1DIwOGeiZhd5ftnHREdu
qsDEFy3D25jjgwJmJFHVJOZT385I6efryNRul1Usk93O+HDS4EzhFdyP5QCEReMeyWODNYa2mPCB
ORvkeZIACOYStJbwpaSukkdJJhY1SHiBw4Ywvy3v+VSbKyNOofOni7fac57Il8EbkGYPfe6xy0iw
EUT91SqSdeawYnK9RGzjBhN6ipRcOJhWqsDBMGsS61LSPungrhoHvR4seBjocdeNz7hrcOZuZY8e
YmNRfjb2kN0VJaESjtHgnkHlDzk/XJHYgtioJ4ujYBSmiMhFbsqA12TnnGfGPqlpk9zeh+LC1ihN
UNR7XQNWrQ62gnEdUmneBicrWCewUe4qjx1Z1I+rljAOYhDjTdO7uCj889ghkW/VBCYfaRUg7f7Q
TwU62mS+xREZXQaY9C2Tleck9175pO0o2f6YPANcnR3Go/3wBnzfxoJQngFe3dykZX2sOioB6yeA
MOOW+DLI4DmgrXpKA97jJJlaHqDokAljYEoU/tUCA1c7sZUckSCAnupWDp2v2emnLMdCnOQD9Dj/
yc9huhkBFizmFhzuCBQzMqU3XS3fEh2dAtu4Z+5mSE5pv6xu/eC8gBS6dpjo2jRYD8ISgPNrckV5
cb0OfF5r+t8ZbN+d0yXH0mbxZTCbQC0UntucW8QSl1j0x4nVJ2CL14Qze+VhAgo9e1NqNgJqCk9i
iBgmTWhbCJHnJWuwN7JKy3T6AsWfNBJv/la2+UlKxWdufQ+MkZLJI7oesgMpw81GNOPf8pwO/VTz
LzUUZvXQerF9iG2IAh0hLhVZdCsl3YsMudVl1hMencGH94DbNpAgcXywjuA4ubMdxMFtYpu7Zi7e
Fug8hGW03qY5blKDaI6wF2s/XtZT6M3miMm4O7MpRaLx7EKb9keXctcVPzHcZwQ+UNIXdl6SO7ds
brKLRoo5Oo/DnB39dPqOyk4Q18J8rw+WbWrmk7uQh+4WaipHL2ahdJIkER2p3qnk+ChyVgVc0q82
UWeVs2RS8cRvG7/GX0evWNW/ec+cNowqbzu092xwUXG3io080kevDp4mIfM9QnbJDUm2Zb6ZWqk5
DFl791kNv6+4eLXJFpLkUj+GKZV47TlG1Qub60E7LuB5U78EGjZSBO0LuW138lnBaBsryMLhBP0c
DGwf21uP9YRFO7POBwRMZ03HJeVMn8vzZXPJDJSFfrMPejp3kujsdZGDN52Ru07JHw0Zd+d9MLP9
DGxeTUPYz7E0o5M1bDS+diFxJUlNpljl4E1jKQlJssUvV1+ckddRaG3fuWPwZszWqrc5TLuIIMDO
Q2Rdlnj+3Il7asJDLXmOA9v5UOb8VBqOoDfWp0mUt5r8j2Ts0YxEuHGNJ+V34RbYPC8ZW92JPbjq
5Hdo+dsS/OyhSswMPehLH2RHV2NlGqJc8fBwJ6Da5d0JGrhh6F2M3KMsxbwVJvhTId6w9lcYB4im
Qz/F01UYz3kBvMBpm5+6XSA7fXPJJ29YW5SNieEhM4JqVpL1lebuLlPNwPAG+uyIYT+Tt1gKUEfY
YZDLvvhzgluXMUPAnHXd+slLnCtytuLq1qIbX7f/o0Ua3MTW2izz7wkbVzgkoNMjtjCDsn47w38x
/XQnSmpOISkOHG+XcO4CdIk+2y65OiYfS99H3925ay26BPPUc2AMalXLVz8BDkrOy+8k6/AwaTBy
rMcXPnOALyplNOqyBeFFMpKzl/pLCh6g+VESDsAeJHFdPBh9RjCrL3xyWOxT0befve4es+SV2e5v
FPb72OgPpL/tXVQ1yny2agwzox5YHrs1vuPu103+/NRm8NWxUirxaKfL1MAnFbST2S33vFckFHwy
eC8SG6djVpY8qgl+8RT4rMjJz+qBbfV4eMAymMfOYFmbmjZs72mLKQFAM6uiPpqOIeVv29GQ14J3
w1bNw+iiVklC/eoSB08EAaMbjHV7TZEHUWaw8J2wDmAHeeiXFOIMmspUQSmUhs002f+Wy/9WDDQB
c0prPzjrcvJcXDRYYhUKs3WepWc3YHKZ5KbNf9TGKnfFw+z0aHZMQv6cFJVRxUWeJDT5rHtJvSFX
15l+wU5hkQjtmHAbOk5kJIFTN6S4hNaOah+8km2TPO+zG7UhbNUtTg6THEXhYKlX05vj1Nes2nHt
b8xm+JUZXO3wUc+AWHoPHabuu70o3Ht3Jim8TvX6/19RLr/NXCaXIJne5FDSNemay9vGO58jORgD
cPsgxtnamLdh9j9DwT1bMxW/Y047+wVXRY0xdxraA/IXPrBu/5ABLrZIr1EVOockwEZtGOK5LbDR
2FNB/XXpDLR3Ydu1K8usXqOK0i6uBImlWfVSt2CCLNw5VUf4oGckpPMIHFBGCj1DEvuZ55jKSp28
eLSt6HC+8ol2O/rzXTlsGxvgYUQ32ZLttBiwYNUU3tGT9QglqlBbcsAPrdGNR6eKsK73qLobj1mm
jwwjHk4QurEYVMOLOfNRmLUHDnYekKY7QEg83Hvl1APdNectzedMUzF8B4znwwjVUs1REBnI/WAO
Fzi/uvAaeL1igppsW5UnaNlTNtNxjwgWoIb0XnVqvvkjjpuCjKZW5udhCbYJsu695Yzij43mpRO8
kc70jmiaCoe9KACAy2Ca3064KNhb75Sa0WsSMRscwxrhdImZH9IPO97B2Np0n3dTjxgnCJ+d1Hg3
AhziceggiLPYEteO/HZDqilEGEiRNGDNMYB9wpBi1WZhslMYMA3t3ofQHxlAoK5slO/fTeniyBHF
3mxn2GnVCynLK9OeP8uWZpTMGmY63lEV3U6NA9DCtLPWHZRoFOooTRXKG/SNBSSA1MAWB/37xSqJ
4WQXobmLbtaCSCNeDIGyIDkhkE+mkfBWpj72+DDaJpCAUXtJf9OX033VdsUxr2oOYc6KsT2BqISv
IGL82FOU3+NDIQC2OTh8iKeECUSTgmclnarDROFG+37Ofkabijj0sB9MxTHOht+C2MqVXwvSpNNz
WmXPlmjsdWq/obX60HH1ol/zM1XJQquBvT9FyJokiVMMK7eDRFpt+wQI0uFdEWP9pWMU4u9vXnXN
4DZz1qKVwKaTdGFAcwswU4Zv91W4xZ1o5HZK3NcK/dacGD+yQT7tduWuECgtZpMbvyJyII85oavh
wyqZthL+DjaiMYZ9qz1iSjoEWeZEZeGQvK4MMi9yqukePi2jboP1mu3Xm1A8egU02MFyTk476tUx
aaIX2nXwp2Ec3Ye2s5VVIuAGYyMIbbYi8RajIMQs0sOYZJT1pXcsnDSDqzbw1yZeHtJh7PzN75iW
K8gSRk2QZadCxC79GgLrzfTKbhssQYkNDsM5o+awu9fOjk5c8maIVKGXLBudxtEIaUETZdMiVHMZ
zXSFItYBrvBotvu4R+bmQ65v8kDsrSyCY6VJfArADC/iOLykGHv0ofUQuBpQTDRdy1DGOHVcfZ2N
9lwh6zNsQg+o3Bhu5T+J6pn51qe+C38HbX7lZC1Z2sMSAP8kyeYXS1kvwGNpGYoIS5GF5sttHuse
1JkXY4zPcFS1I2xBw52JjhXzU5dRVRNRyjIq8vc2nxNKZeNgEJRtjrCEU+q5oo6/ujB6p5vjzxBr
OgzuUW2Wh9pBHWNYBCRHKXffsNBcym1okXIyhXytAUUbCwg+9Iz8DDU+Z7p+TIz5sgjx2nDke6AZ
SLo0OsTGua7IzCsK95iE3Uvj87zXqstPJGWvSmWzxZYSwcw4mndFhew2S2MqDR9IpFsgaqitkT8m
GVN1KvfcjO8+WXfacJ7mJd5ViegZhyHWAa712m48joQCD5sgFUEK3VLZ82BR1pJMliH4eBZ5FKPp
jy7xojXAapRO1rCSy1fy8bYlPWl+gTIOv6SVwUTKdb8Z/GutOSN07RDiYL7LkCvItT9JJcL1XN87
YXKfj90XRwyOtRRTBrODPW7IPYK67yDoT2Uow5Vs+wvvRdQZ7z5B4C7GYZakkBixTwK6yZfBISV8
mIx0SWGGMqM9h5XYTkusRl69Tn3xpFsMJrFpY121bkFk0nopvhmdVtu6Hl8kYUbMtTldJj4sVdn+
w/BZr8nA/EZ5+dJo2L1TgcUhFkSbzYIqJ1FMtrNBboy+Ctf6tyrLi22ogysNxDslsS/Q+p4UWpvF
HdCuzMBBPUcmxpBJus2heXdiMR+1wCZcDCAZwLpChTBjxtDDk5bZ3q1qjIU1FXmXL57YEUs2oQ4u
iuu1YQdfvsOAyB/Dq2Hvp1i8oKT4I/hCbaYBXr1syQl00GFHZJvcuQxOjJAWN/BH6EzVa4dn/2Ue
v6UK2dmZjIbTJThkZDPb6+iWODHGpiqfGTAz6tbWSH4zcWJAT1KmMn144a4Ce5FL6Bwm8q26EtOq
6PyPaNJUYjHM28xU23BjkxSMeJBSoiJGxZ6AoQ6gsJgIk7qRQBdwku/e9pw7oa2voU8a5GSLUZDR
e+25b1YYPjHVeiA0+D6PHe5rzhiGzGsNRmm0uZbcrv5rerFi+vyvdXMCIjjhLTbeWQOra+khUWuj
9PikCWHY7RyHgrA+DDjxnaf6w1QhE2pb1iOWxxlMhbrMEFcAHiBNKrCTAYqflWkEkAdJgiK4DW8B
3UyWJefIcIZjky3sm341u9OXkRQ3lzmRctyDUsgFZ7yvPWp0hqbWm4i7r9SUb14creAHjmieeABV
DdQnRlNNvkO/vMQCcAb86E+T2Fy8xeMJudGamepnhsyhRfCksTgKJyV2tvYppalc5i4s1oHiGDYr
73kw5rNLiAANNEhqb7nr7B2FXA/TJHa2BZqc1iUOoSF2ABT+MdDJP0Hjj5TVImBqYDvle0JtFGFh
fY7ENQ/SnJSz+HcU6atsvT8V8AzStbcFhv6ifO06hdWc6lv0gGc6DReiznyyNJa/kGYCv6JYdqJ4
/9juQxq1PAwcrthZVZZv/Mp+wQ+LJwFdWDHDPMC7lQiCnOLBPia809vRAycZYVFUycIqJFlxijG/
aRee5qKRIc3tb5xxmiF+8GfY7GaArK3yzXJLrukyeFZiI8y/Me/evCC/FiTLi148gSJOHu2B2BND
wnctJ5CoaTNf7Shg3hMu03f4s9FxnriiAMv66zoP3p0xfw8ShKRTwAhwAe3lYQolM2puNYFOmQT+
gduZ49fwW3wVVJhJguRjHpNPgO920P2b56xB588+hmTYhUIGqsYm7Pnc81CSMfKeLO+brwIyXSAj
2se8LfSrzX7GLaGC97pExFqR/FMzR9o4TTqt/Yr9SeFQ81QuTPemK5vlG/yaJu+9JdQD11fI5gen
BTHXzS6VILXteWZDnH64NUNBqeSlLys0FkYo1pG17zvInblfho91q9o7qnCxL230WmmCm75Alox+
EuE1uWTxvidgjLeSz2dg1/ahLRhRTiisYW+yn/QmBejSwUKP/BUOEonEE6WqUdyZKYyqbJxspK3H
HsEvQ0u0ywlWRQanvLTNulegwste+HdBpRs2Zik3erytS7bLfu9DsBPshO2c/912oFSQRjKaMD1q
InLRxpvWFoPkGGUd9Kjpp0LwWZTTl1iyuQYDtN/sPfOs/PSTZ6LkzcQ6Y02aEx64T6rppRS4L7sR
hZqfwZwrHMkEpGICua8Vv4NTFtEGjdDc/A7KPLoAV62Q5YklgXonQGuMQk1HCUlJilRvg1zfAi/P
NpnDAqEwCJCf+YA2UfkBo+BWlj2Yqo45Aa9KZUQUsF24eOkuiogCJmxYo/IGlEsjcD/P7BtWOaG+
oav2fm8DpFQACzv3areZt3Uky1ED6HvGHbqyMvx15uPQ2Na2UkTweFSYXtO8IeIniEa/GClOhnre
M0L+yKQHLgy/mRwreHAWK1Gr+AmC4Wi7hUFRyUa8n7vHlhZhSGkdtTGS6ydBQGUwVSBlYAaJ14TM
1avE6DBQarFslnuSuZ+cznuvQ2ZglgHYLpg8MoCt+tj046HzQAHDdy3W418exnKFqD+goLMwbbFi
NF6NatYPLZnYWEXHXWsbewZzF2PS7aphhojtnnxAIstWjgG028Z0zpNobYQcrtK3oXQF6IHlZG3t
eNZHO0c6WbLa2qpFtFF0uEVmh7mFmzTs9BRJ5iCHJcKvBYBpZy28JkxQbU/SaOOX5Ft6tcmEezTW
Devje0sz2ilRJdT1sZ1IzMzGfmlveTpzdB9xMlA/uDlh1QMkDJ+oqbwumUJAzbItliijfMxMG5O8
QwZ4GJkvecFjWlFEZlL1WGTTp6YMnCdPj3duSP6ol6KUZhZKWI5E8UtwF4mkdDPs9wp4SZ70NlWe
Fmu7CdLNkOFZGAC5GLboLy6O8ym+DJMr9q4gZdFlyMgsyTP3FjHF1Lo+qk3tGk+JVe0VFLQBq/ox
moo3S+f9IfPKkxcAnrENl6QeyyaqYjQ3BGgQNjKx1gpr45NJ3l+bQy1UXvVlRD4YqTp4VUBnmAjw
YqcNWbiaj0I8TjBLhYTUHv90DniXyPS+e2kSfo2usxow0iAxmGQAsL6Lp42bzPuBRpiwJjGsCgwI
sW+ioIY3ai9GnwzMLaJvLB8c1WskzQYBeZkjbnTk/6pkHsF0ok+fa7Y8+UC07Gc7ck+Im4MIjrgt
Zmw0iGqcb6kLtC5yP8fkNE5ck3Y0nOH4sh4Iz13rwHD1TRxkfQjYqmevOd/cqZbEQtVvBDB7K1R5
19LJngaDLBkzsv61XvVEbhVTCl4wrmzmsexoAyYOkIeABfvpsuQOlpdnrr5id7pGLdJ17RTXaXSe
3WnuGX/Bohk867VzswMFPHvrHkdljbKYL5sED3TmEPbRjRCQgqtrfqo7/7np3w0yLT1vPpFMIu4Y
3cG0AHDWKaa7Ws79PmfZGrlEeDYe9pMKYqSwpiOTppAtPbnBTBfpRsni6TySREKmYouhbhRAKOYR
yXC162d4euJOs22zg54bk8htsnK7cdqVANIS5NvkPvOGAIRpMEhkw6HloZxBMlr5R8TyKMh+Q785
FF3yWHMUt3+pz/0tO2YdPbupxjiKvtMM3jK4Uk25TlmW76jaWsokFBulsTFT9ymO839BHr6zBYT7
0bPb9dE6BduQhr5XM/sypmTIw0K+hPcQEKFX+hffEJyfWOpssfHQaTbUqWNxmsvXscILacKcbsrX
dvAcVMpwVH2iSWyiowNFbAlrcm2X/zK8OyU1kKsH9IrjQwJzP0euZKE8CpnDpABaC8HfFTjipL5z
888mvmRdz4AOMysGmI6anZzWdYzlh0w95rbflrb3RNZHPODIgOYOInQcWSuxHEy1YnaJAojffy6n
NcOWOxMU/zILtCGftzR1A61pQ2cdxs4KE6u9iRkV574PaoCFcBXvC2JtYfIyKvc62krGVuyg2H3D
REVJ6AyQIqkLnS8SYlY9q0CTBhqz07ourZWD1iVPV27Nlqiao2/tMgYu/N04z93dlDHKI6ehX1HT
XIYE21dKYjkVIKzJiBBZxAqZUbvkN7kAyIzFc79rfJ9L29vXxq3CJNv2EotHvK0IJcsA26UdDXqV
Pi6J7D5C2dGkeVLZscMnx9l2omHRvMfhQ4j8oC8+TfniMh3NlsxUlRNMFHPPoZM2cYxYv2FhwjtW
9bvSnU35Uvpbzy6xi8LzDHqL/jpAJeOH6WbJVV3C/TxcvybglslApAsPOGGACTQgp7PP+gnXTHFi
9oyzuj4p9x8CtNxVHqmwaCNDjraEIBK7xQ/vp0RT4+Zdjmx8DkAfkElO7c2q9IcIOBZTV56Ftm9l
4kPNt+iMgJtUQpiryGa0mlUxu24je+0ce+sZxVoX+lmb9DD2BBbQCRbl/M4VoCaxEdbk4/rrKind
V0EYmmja6MMpMYl6HUgElrnGtc2R7YxZP59mF6Vw73kdqiVHH3MyRMG9wOMh7ZsW0uca7m3jM0y6
/sXuAc20Az3O+M5lY3bTqzcn4dP/f0EZPt33VHKBNF6zbIweTTlgo0Hafw4VOMs+H09sSer72YLG
JIugOJUDu65J9emF7bF/18rQ3CmjcYkdgMIxS9zLKnlzqma4GlrZ696e5CHse5I8R/cxdiuFGqmq
CHjgXWAYkx2rCu0PD8oR98/0z5dC8dbaw1GGXfm6/DxhFYONGNcLFr9wlP4E02ye2Pb3B0nMp52o
8ua00dVobeep1DkWN371/z89p55H0kmtNnHfsf3SVU3jmUT73EVQ3jI+eF1QKW2Rkw9pd/IYmjwh
tjenN88pyVuq5aPTGNOWfXf5Hs3F1bakurDtql8HeJ7//zQTG+b8Fa6fopX1yhaR+vh/rp+MQbEf
Sgy6o6RAb0cE8pjCffiqSz02Fe6GvhqeVW+IbYW66bks4Yu3ttR88jfRGDk/YqwY1iqtrrGPyKQY
mbDpNg7PUgNUHzq7uTP9oTnpGblPQ1jcazyk7krhxHiWGsWB11r/htZJHhm3EVLgTN6vYEanL6bv
mk8qbfxz0jYXV4BI4yu/NzGwazNQ+qTxazXZQKMWNtMtrubvyo3qC9O//lrn09nnxnUk6+k53LVw
QSB3TfZpNhSsMau7ZuRfrZXh3qoawW9eYI2bqybdKRu9jo16gUbIaO+hy9zFICj2E6LyZ4OsRAmP
LLKq8tAKPfLZgXtUprraJV74vCw49tKJ/Icp6j6krdv7GmsrPKbxCKQtckP+ixbGY8dJnjJcfJjS
TBNvOR6nNhOoomIcQrnxL5sH/s3jzoANhnomzM6ND1+u6Yhi6YAnnNMcUHlL/UuyAsDv//+SSyRC
c5qrHb3vg2fykTcDMdx7ST9vw/k/ys6rR3Iky9J/pZDPyx6jGeVgqh8iXHu4ewgPkflCRCpqbZS/
fj9G905X5Syqd4EEETpdkDS7957zHQ80PmfQ/WjJbyGwtvcRyR+QQOusEoIL6aIypHMDdY7xWI1c
rfSj2n7tBFXGeSKtu7KqkIE4YuMJggqzpv48BmQGyBEq+gwDdGKtikrAvE08EgYgJPySYd4AwoBn
bA5fHXNrFewOb+bY3cyMuNfCcvR26Hk7R9cHn5Zso2nADBXrdyvuuPy9dDpGDgxk+CjJ7QzVTdw4
VdPuFZw3dxm2R7Sw5rA8+yY6dbbawHAMKAENs/KNaS2J3ZKtKj2jXeVHiIS6PnZRsqFzHYSJQGaW
zZp9+aMeivA0OmCxvYwtcN5MB1YN5+CmANgiV0+fUfnhl6tiyN+t9EGMze9Cy+ZaVJiQWg3w1/Ey
Wo5C3g70qu+miXW8HHR9VHAjvTyY2RYKShVpIBArwVawnu3rUVJwTebRhbOGN+ri83HvSQR2Tgpv
ieQmXbreAYhE8UpzjF1Aqj93YOgR6NKPBuppNNHj1MF+aju3XEfMLRkJC32bCBNyOTLfaszNJ6kQ
DoacD9+ELC6ZnayMCbm0ZRvDKYG2whgWsXY7GSPtrBoRDUXOhj+bHGproyrHuaO8x4RrSHdd83bs
Myvea29o36SCvSEwWdjcIWAI2dnJWwA1zmJth11QuNTTYa/Zn9hxvaOpgsxEiWTrTIm3q0eLaW0v
muo8ReCTTCBn4D4aJrsfB9wUEKHmAuXdF+Y1CPuZTV+wQLGkZhOEMZ0h2VoOrWaibswoy1G+eAc1
AbQmxO9UZkg6464/MjOjjqyShmDHXpwsET901WDtErdLT7A+9U1UN+Xm41PLSNPTzWxBhFJcJDcz
wMlFp0nDQtMdLFxJbKHRXrEQ1veeje3P9DL8Y5yt965l3hPVjX/J1c1RLwdRZ5CghNzFdW4fPM8M
9khQku+QArByNdn0KNEcbIdWfdfC/pY2eX30fUdjJPEFKTtFyp6k3UfsZFfAiPSVkPdhKyutGfJB
6bZKJzw5KBVuWscwL75U8KYywlA6P5nO+SjBXHibdrS9H0WAaDSVk7FufCiooQ5IrprVvJEvqJli
muDfJGXkYLTO0ZF5eR466ll/VOy1B1xcADfsOw0bM24odjoTnVw6FvSn/JYQYkc8+8MiDXSgSJcU
2ofGibt1HJWYdwzkiIWBGNAAztc1/rG0Q+ulIs+pLzgDi2CCDpPg05gDuluRBF7VDThjywZZU9iK
hy5YNCOE3QpjUzo5HSY7MdHGkQ4VmelR44Q6prW/6YpgWG5rN4VwHSbWVnoMjT49ij7j7+aUPRK5
z8toE7Mz52a543T6qmHBnEdJd9VpcxD7KQufZ5WEz/vdPi297smvzOo+cDwKwYh9fBoeKAKio5Mx
aCq3YdWKc0VZ9pRXBb9KeBWqxenGG1x51DIYj55BkpyG6PVxYIRAqgrdWo92/F1IL7YCknGAxgng
mpQv802OOnjQnXm0raR/WqBHXaQ6FF4q2Onk2HGTPVX0SpgP9sWTV5NmUsTDPTfc44x58mRatcRt
RyeHXK7Md5zjHBjgpJYDzwedSlRMK+KlFYtQQinHTUauYsXwrayFusuXg46T5wlf0rYTUdDBl+Zr
H99NhhxgVxI8UOUVi8P1SsMNaD80gPPH4ePrHx9pOX+ZOnbfv3z941MllhAi2RGw7TcBg9+6Tkh6
ZGufp5N3biHQ4m5NdqU012M/9LCGuQOUBQUNybsSC4pEQRFw+XhedT87IZb+OYjOY2EgR59TM1t7
2ZKg0IrobMIdPH98xAvgH822Bf/DzSNhC3ZslC8OzIVt+ukxqr6GedSmtwwodlF/NgQtM7tdrp4P
uNNyYKw8b7wQj0TcF90pox9bh2x7mq6BoFok/mVOO/9S2CimE9/lHinrq4WLbRf2r41jDgejSYcD
fXMB8imzP/fCYxfY+QFMj8Q9uVnw5pi8zkMlNLiJ6AHVGFvh5R38+Egvn3581EhaOUxrQBXyPKvF
Dll24V7IagZVzSFLU3zDM369GP1FaKc1f0eLy8cBZCge29Y6TkLsVRhUO4yjNpD/UB8gDVaZre6a
5ZDUTbMVktGWbRc//cQa961dJSBz5E8rqfTxX4cKl+vOS0xSnBuvFwvjFKkd9AGCT7itUcYwRu5a
/5svWnIsWFCwif4c41C+uDTIWASW+aJPWq2P2TWq8G9ErdchyfHxCJm18RzP2C7jCNBxPjRPi8Km
o5AdjaA79pOwTx8Hxivx2pprqCpzmH+FV+wQltAxxZYQDguCdFmXVqhKJsxkE90OZBLl7OifGTVX
02IIcryg2LioJg6oYLw7hrcHL6f+lU15qZr+nGAm4JrmbpqO+J6mYaJJY19QGcNjM1BXWFkUPE2o
OG+lpjugMvbjwrCz5fLxrqlfMAoiBRFyx3tNf/UxdEAR5VYLkqhjSQO2YZSEhMy4Ws/0Swj1EjbE
U0O9zf3kHZss81HAU6nhsAR/Fjikrrlh9ZoIVXHdsM9pIBjmSBA2jO0P2oNvP2IJNyiyVmYB7dcF
4bUiIohSUXnmXpyFX5LXa6XiOqQoPHoaTcH0pUYNc4uvIz47IDKOcSMe+cXXpPemvZwg6QcMclCk
rDM3h/zU0pZqILWuA5iZ66K9YzZKaHdE06OCWZnHDiBFV+C4iMxHOiUrs3K/J35NTdP76n5MyW0K
0jYjdCO0CeNTdFsi5T8kJVEP+dhQVgl1ovdJBtByUkD2KZiAhphIe96ywJTfrISG0sAMN+nHYKfG
Wp6KzHtK4qf4RzBbxtov9LgB0xS/CB7GupgF6dzkpa0rnfjcOWx0TMGhtL8L31tS8xbTWxFdw1S+
9XbBdDuT19KDPhURjXoYl9hgR5YH3WEuyqW4uDFVm1WQI8KuLtomKSVDPmPAnRipSSQs676tAXp4
ZEQmvtWcPB9Bdht7AnJWRzGc91chcdGLhrxEAJIFFjDaIZHlmOcgz+S5lojy5iDYJMstSdK081GE
I2rFGISHCPaSLL5kkYpwivneqne68YQWpWRPip50jna4A8R6iIxqP4IAMmK1BCbo6S0zxMYwavMp
DPqFDlVSqOBIPiMsfACJme9Ks4MM04XxdehdlBh1vBsCj3Z3n+nNYLrxszI/C6eXT0VTJs9ggI81
1OGbSpNyjaBzukaThRQ9HH7OCmo/qjV5YBKHxMYH3887zy6vC7qt30XTSmWwzXy/pHcRR+o6U00D
bGIsVA1CXvMIlWhR06q2S+brxs+hOlmRbC86M/DOZcvNhN3ZNo5F8ugNJY3LSGTYRKDEoHAfD1Hc
jVtkWAndAD98kQHsByDP4aYd3MvIeOMR2sXnwDT6b1IsRS31ur20C+ZAvvptRzuUfeBaG5m96dHg
gI0nJtWvjBLXfk+6Sz/+IEC0/8fa+rGEVgZ2umHAe5t5Tnlpi7QlISEw1h+f5lNWXfJXEyTgOiQa
j52fSdfSuCdbogDlYIdvBWlD3hzgBe2cbWvl7b7ysHHjvSKggB0IBQYMQxl6yVksBzQh08ZsKPWw
MALdtaBzNEwfH5PcsB9L98FD5kbve8SRYdVMSmQtd35OQiGESEQoqCERlLXlg2jml2wwhiv3rR9i
BAPS21G4K4QKn1zjZiZsmivfKn741bOr8HUNllaHdDTY+C2bznHhUPo3swG/C6K0cR+UISrJEfek
G5mveRkw0S30vVvDjioLYeyMEmVKowR64BwNp6krc9sH00Myde6d571FIdJlOZH947YpGafOSIQK
BTF9QXJ81PS1ToZ3dIju09znGx/W68Z0rWCTtVH6yi39SJah/XVsCBNxbcAUE9MSdCw1wi+kga+l
4+a4qAkoDodiegyNdo90vFjFlJDbhpzBa9Sg5AqHod3gaObuPLdYrYaR+iy+efcE8EcLBvOZFi+z
1tglhDOKcSSZvdhpx8ZYFxP9ChUUHQL2PA/yqdEO2ItBNty6nZjewBTFk2ruiiRqQcwhuKyTBA1L
DNMWKK4EYCL9b6LV1t5rxnbtZl69NkJwJAuw/uTn+H/y+AtZY1vfAoaADYgaHbZ4bCUnhLPkUo9y
XNnlS4lkD24IEQ5120IQ8tSwdo3e34UOVcc84dcanbThOoe2ZPEBzTjr7Xs71Pk3BKAVbaKYVr9f
3gvOgb3vLbbCxnkUFXIF9JntLjIieRpzqPtOGFkXNCNyZdsWQhWdPFP6GsDirPpklFztsrEJPGrL
6G7wk29FzkB/rMDh0vkFI9RSkLpe9sQLXJ5dq63Xn377j7//1398G/8z/FHeUyTiQmj//l98/o3X
vonDSP/y6d+3P8rze/6j/fit//6pP//O369lzr+//JFT/K0p2/Kn/vWnlkfz33+X//2fj271rt//
9Mm6oPkxPXQ/munxR9tl+uMx8DyWn/x//eZvPz7+ynWqfvz+6RsJBXr5a2FcFp/++a39998/SeV/
vFD/eJ2Wv//Pby6vxO+fru/F/F7E7//jV368t/r3T5b4m2UJz/GU6zqkw1rup9+GH8t3pP83JV3T
QWjkKWX5jvnpt6IkFOX3T4b4m+8jRRdCmFKYjmSU+em3tuw+vmmaf3MtmHy+50l0ZEpan/7Ps//T
u/ivd/W3osvvsQHq9vdPpvr0W/WPN3t5dqSIuq7JHzGVw9VsOsrh+9/eH+mmLT/9v3wReVY/SJId
5hmbrVs/9xrcctWXZ4M0+jWcOAz1DqpdnYt3XfrjqiC3JssCKJ3Tjz+8dv98dH96NMv/9uuj8aSn
LF4vhYxB/PnR1EQt1BTxxKhyiaxSG7VG6Pf2IwEc9iN2sCscbQAVaEELlu44ZHyFqDl/JN42W+PX
LlbdgLOLvlhzDLyu2/7141Py18fnS0v4QnjLG2pb/vL9P7xalVPhx+lJjqk89gpi4RvR8MO7oeRb
Lctpi1w1T1xMJYO3ZDhgnOCN7DZo8W4aq1WQIOMaX6ZdE1+dTScv9d9onmKFM3BYD4QG4FVq3Lu+
DRkfO92lnqKHVCXZKukD0gd7f4txB5pgh9lOpoAMG7IcHZOb8l8/U8lp9MtbwVNVvu3xbC26ddby
/T881YFoXws9x+INM8sXLcfTzAp4ESbjKx+C1MoPAbtlNrNgURv9vVm3+J/xNqMTmV+meJCX3jG/
Mqp772ZzuP845FB11zUuaWigLrdxl845BsL6HDbAytOYlmg12+MtQxqXlk5BXT62Fak3nVvdxyjA
J7htp7ytALIUiO3PIbYJrGdXjbFy7cWmfZ070A1DXT2UDHfXqrbGe/RZbHJvRxA1Z6sMS8Yzhrdr
y5w8n1wpyvHBO2YyPSJwjv5xiBoTqP8o7JVFIM8txqY1YH8Y27EfbGU0VbcqFOIuiOpD4c7jDn08
bBm0mFMUIIYhJ4N6zHkz2+EYYJp058LZ0SYlM7D3z46ynXs3q6Aaq+CucCBNGPGPYpj0KmK12uAP
H+7LxowQ0g/msRwn6PuZ117I8J23FIUJ7fty1ZWQN7DyD9Q1GlR5HQYHAR5/Gc/QQsE7PTCkVeRi
5V0/AU2JozN2nhL6Wb7qO2trL5LxuSDFN3Xfs7nwDkEX3DsSwIMzw+xIITSHnSs4C51XG4EI7e7E
2gsLIkkZ+ubDJIa9HglANBwmKDjsyH7ThXVGojyMwSnBWnTLNAD/T2AlMBmS5FKVbnwjKis+xIX1
2jOAuKucvj1XgfIOmjhhsBdZsgmsON+aPLSJXsw2xQ2z0qYZP1TxiwNhkz6Nvpq2BL3poKYyYqt4
ivL+PUktdRAR0E87TI2d8qKTsmzA9Vl6yhxaxUHWbtp67g9QvZ3bl6TX0NaQqxx1BLO2wjrjJXJb
c87vrBb2ddE2vKKNAn7B3hL0I6l/ptO8pTjgzjpsknXt10QJoYvbOIibBqfo70jCIGXQ0ppgyDu/
MXJANTBIfNza0A2mePzcDQioVTit+4bQqhkpWkW79G4S8T6RTXIFxopUwizqzejaS3ML9mICx99K
GutSVHSndafbQ2QS1NWZ0C2QnIZ3meRUEN2zo83nFo3TM8DClaiAmwE50du4gbLSTvmmbnxwoRNS
Pe14XwOTiM/ItI6YQKqVH3XxuouIOVQOMUJxCONaocihpTlHDw2V3F/faEzvl/uMZKWzHA+PhTKB
vHusg3+6z9T1NGQ9UhPfJ6s8Atp6aMLKuyWV9KMcVsO8VSEPmAQRAui8JeG2mqsvCK/WzPIJqBiV
xYMPY/sINw99ZAVY6R+7nz9tfv5yYZLcIB3LFpIClLui/csyWTlFqZjKg/fSVngJWNNRUaibmElM
m4coEeZh+pIzYkZDjCZi3GHiCnbBIvNGR2Tu0bF+jsc2uEPG+PxvXsFlq/CnVVNKZVrSdSxGGa7r
e+xY/vgSJrHh5+nc5ThWjPBiSLaTMbHkC/UIM6KY9IuJeIxkOzO6SlECLjbVAX9PeFvmcHkciSmI
3/XIlmyanTHMj3kEdcqLvOZ5SrciiPK7uWf8mhTWIRmsaU/bHQ3DkJ0aapgjKMJVS+PhmOR4xvtJ
xc+uH78hQm9vinTKD15j4okbByivWZvs8bNuuNTbS9TjRKxSOCk0p4a7gvkYeU5s9Ie8Mwlt9RRV
VP3aZZb5LmYXMB/B4rd2g5Q5KWc0oDLK9olGdVJHRvMYK7+8BC6hlYnyydDj0HWQUcIghyk24hwk
9KF9cOynysmr+4IvCFcnD1OFNS3jzvsS9ZG8GRGD3uR2/Ez5Npw++gSlxU1MsgOiRQRw1p7NXZXi
+J0gRpwSRBoIG36OgXAfxzAFkyGIy4sEKpsJHTbIgZpuQRF/RX4mn+Z1H6nyOGiG9h+HLqeZqjW8
3nh5UrKdZ+JXzHgtvIj0kqQyrrMHY3/SCXHdUH/x/Y2XYKZLlZNosMHJObOGEetbak+Af5tBdKXj
yXLQNNEKmI4ajfSph+sEXnSbNKJ9r3OH0CMBWqk0v/p+7f5wiuEdLV2Lrt8BIutjGDZHDHojWto9
2Rb4lceUdk2OZDSos7M9e/YLk+tdZ9vTA5onbilZ+7mRRk7sr5k/8NNXwdyiydmygFfKNriC7LOh
aTdacgRWXxmwEfNiR3xC9YIcU+8LwhNJHavvWzras/5iWz2GZ6grMCGoLW1uaITGMPSeUWEjQGz0
rvCb/vRvrqhfN8VSLnAz2xFs0IU0vV+2oUViRxK1S4UDjc5E47Q+qEdmHiKK9h6rx6ZozWJvZ2Ar
GU+RWdaYzQnJVnJNh3t39t/+zeORlAm/XOGOuRQSPJ6PO9FyE/3DZizRdeuzfsEHsdxtQMtvR4u2
3kSdmX+pTHOlG3GUTVG9GzFbRaHRgNuAV9zQpkvUmNusneorttEnZYze2u9jQShHjYnBR37gNjK5
hB2+Guwj5zB1nkF/MjhFvfU8wnej9+Q7myqewXZNKQq7xR00canwLpBe11f1sZ5p1DYkNba5lM+s
W18Cy9jGrvc0tnb5OcderO3kkTih+houB3sE3Dem5GUtnwVkhqHFH95cpMT4nsGu3OZZ9RUDt3Ww
6ng6jZ0B1MWMjh+HbPnIzwf89V2/cKiXfFIzhz0IaPrqQ+nQ6cj2REFKGV2LqyPHI1QZ/vAl1vFz
HDUS1LGu1k2B7NvWmXtn5t74IDMw0HGZHiuibhV7hUttazaSbDFGKQJa6q9uWzPDYNNzKSDJABMg
tQf9JyIlq39kYxLN+UYp/C91V2rgqJwd5TQkh9DsfHTXCJBmUcjDnNfJY5RNJA6WQ822BGOeza31
0uQi309FT0se98uYeNGx6Qds9Z1fPJrmW9bqkRgZDhX6xltLQepJ7TE+5l/N1AvOKWinsc/DxzDk
tjgzozmFQxo/k8AbvLmTLJ6gNniryqSp+W/OUvv/cpJ6yrcs2DWuMn9dI7vJ6lRtqqXthjFMJV/t
cELx1AVgD6uyAWHpPJBe+O7a3Y9UcsbWKhKIi8cvsR14R6nEtya9+TcP6n+sjaQ4+q5g9fpYvH8t
Y2o3aYjLZDjoOuxaR+SGm8p0qr0daGNlMob+3HZKXkZB4zKXKKJD8umQk/Tj//cWQjE385TtSsvk
31LT//EapnFWhYNycYyhLQUPvbdmCwFMMJWnuCnHTRkh9zZJD2IoqZzbvgHsU/YOy9P0Uk0pei+k
F2un958Cwq//zcu0bBH+WHhL5Qrb9+gmWJay6Zn/+cGxaac3RtjnzRB7xaZIWlqpau1N0zqAPPZV
dMBz4PiTVYLovFpeO0+SRyLBWDCAhrtqu9XaLYAopXnZ3oHaT59lPW8Lm9ygv36slun/WpsqHq1r
24oOCo9Vub+U4W1Tl6gsMN8NU7jPg3i8iMp/aCYAAGzjzuhaNshjSKH2RrRXDVRl29nXJoGw+aTQ
lWcbqzXDTS3AJnfmQpBSF7P0HvtKV8ByzFNjglxNC5Y6lMKE3nlNvM7bPD5ww43Xgcl0ono1OlRx
pLki5exmm/wC2gJysL5plZOSVs0dlNsi2WKsNuzXCmNeUDK/p7/bLDanPOkvJI99leOAC38iOqdr
H2sDnxd3M4U51HrpYFEBtoK7QlFCNzEgWk61FvxarztwFgeoMGFDDv51tNj1RFX35jjiqWf9tgij
D2mF7LuAJqVhwXYkGoErE99AiYVMuK2ATlUjCh6QotlNiEnOsA9+w2BnCQvT9XxHv2o+oJ18jlr6
v8E8U8cSGxAP4wrwmMCVGr1OpkzZVZAp0rQGkFdwju42ymzMZgV/ptY/5dkqPCiGoHNuo+le837f
lARPrPDFWLeDZmDmdpjyc4jXWMtxjqd94QPHRv5XEKdw09XKPaQizM5DHT1aAfxWd8RaRoJ1ssXA
QfsFC9jac/ruWLNo+3tNzX43hWoBxWclkVLMUwLHOLs4vuOBQxnbD3QbYsJMblLfrDBKTcCpuDEz
5w6oQmBckIv4Pgt0xGhkedUGZ3iJ9V2VNsMrenzSMh2Mwgma4yHRyKwdFBPdUIPzh9DV6QkJN8DR
DlITUmACO6r2WcLvJUGFscYQbOFEkF0APCCykuxRMdmBtsQz7puvdIuHW2VCGWBn2d80wEfa9m5k
t/PkZV2yK8AY4XglfCie5H6yBk7yaCDdARyIpBfDSJYs9ra3Ickm0W1lwBzL5gpPqhe+6YGU5taw
XEKgSRxpXaDzs7Iec3+MT3ZiPAVu2e7D9ttUZz9p/Xzzm+hHkpXz0coAfPJiLFCWhOA7RqDqyn98
GExBTm5gfR6ad5aYhzFx/FWhinUVbekz7lSZXC0sfet+ci/WaDK9dKM7q8tYk1EVuoMmZHhkPNXP
on9qkWACkL0PFRqAPAsJxpyZL5phQZIMJcAUyUNsj5cc9blvw1Ut4NO+wWqWWNujJxm6qMb0eJcm
MW0h5l+ER3iFfhmb5NGsi/qR9stGasyotV0dheMiMoj0eKDw2HWF/dTNZDT1QSvXNhaDTVRAOZN9
vakTnFNEEOfsBw4MEQAEEHSx1zI8ScdG0123w6oTxnfQ7hINcSbWGL8h1zArvDUjEgzCMM3vuuGL
EmB3pjkrt0tEsE9FaNhd9VyVhrFKUYNL4CjofLHrTmFyO/QIr5KMrJimYd7ZVV/8UvPg2GwPLO8b
d3auqsQ2TkTRy4BTRWGuWVMnf9UY3lE5cHZGYh52TdatcAq/OEl1hMEVrmj7DGsugsJEjpjUvU/Q
LxkpdE1QNOUAnqIY/zlCKfxAOM9GMtWL5IuZkaaQ0IjbVtPrhDwfrxjGsknUU4ibGL4pZxskW4by
3a6rUsJguvBJpFl1BKydEE6bbaM2Atxjwth2nO773BhQnBivrBorZiiLT/PGqolqx2J8ix5/ekos
Ao9bW70m5UCvxOlfTBPkOaJJuj3Wq63iV9GB4NXdegjTlC3TuPE7tl3IyChXFtuTRTjYui5RYY5z
LigHybtr8wAoBzwq2FPs83PEuxguDiBvzizW8a4V1V0IfmZPQFEJV2XHHhxmaKEBmzfOKc9pX4re
i8CmocKaPLFhzB9e5vglsKHnuT6SAtWtpW2+dSHWkYK8LGxEwz5GLwF/Jdhqvw8g+pKxGxPf1frL
q5X5ZyRPqD2tVqCFQ1XTDHN0rAIG35wo5Zc6rB4az612GG3g/OKaVIypl9nzJsxDwqiWOtVrWvAW
flluGtb1W3cGv90Z0do3o3KDKD1fVfW1n2v3K6+rQYo5JlJbTRWd9WlA2RY/kxzzcxyt+V4YTUWj
+YdXfgfyHp1RnizZH5m1S0PUoEoOBshu+80s4UFEkIvgTiOg0p6/hmSAJS3wMXwE8yONmW3RJ3Qm
vQWYTw8zKwhylO1jP0BxogZe53k4PPdYOG6zCXgJgnYiNmY6Q7EgPg1oC96gPmTIP+VIiRH/J06Z
nejaXJNYApVmQUy0gx/SghBSYr7xs+IewQiq3hzRNbLsdjcxhX+EE6tGze13Fg3CwRKiOx5x0ZIO
IgpOcF5MTieWpWJcmd6PDI/ryrVx9dBHADdZ18VTDZK3TRb4hfSLz9Z043b0Ofq6n1d9Y8CRT0Zi
qBPv1lMM1rMOAa4NlKgJQusBG/169mq5puP7eaxrk4Eib5iZyuCmdJDgVzkJihZ5N9xvrq1oIIU6
qyCw6291Pr+CM8KI6aGFM/tx21CPPDa1S9csnV7ajugC3eQtt/mF1Cmo+ZecWd9L0nXj8DbgA7tF
JLKxQ8AQXrZxGYpv84VywsINyHwowOr26UZnjb92B6iO8zD+0E28ZXgTr2OPFRNkSpfYlOOtQ9oW
WqqDOR5zjBkrMkSNPRuxWxkVBlwKA1147dW3/WTHO8ckLZebq71l9gxWgNSnoztAW8momrZexxky
5XJ8a8cKnzfFDS49mw1GN1zbeQNDB2vAamLq8A7iH0HqrB9rUX8Ls1xuBQ4zwDdBBzCjJc5eV/l7
gGF9b1qZT1tOkDQPY3czYfS6DtAhSKOsgz2akCNujmlrDjJ/NgOAEyXXbVl3FImGRC1Ios3kDvkJ
uFV9A23V3LZO/5hn2O0o0eZoL7LwWxi461AMzlvR63GdlyN42j68liFoGKROe/Fc+fMqVKibK0gY
x6wMMhYAQL1ufa+BLT30y2F27YMelX+HbT56QGNCw5cKadCESfswDyzSrRQNpLcSDv/GsM1h2xa+
cU+PmCyS9smnVw71q1t5QcrmqTeMG7sCEo5/02dM77pHIF+fZy7Rw6wxvpApD9FI2kBD0cQrpJi8
zUNpuyd2OtUtNDlukRO1rJVVLRq0ub3Y3fTAKZrfTyGKIu34DYKueADjVyNCjhGqTzPd9GYmL09R
SV2sZiy3MXerG6J1o4cYIs66FOn9FNNYiFVebzp7UutmnAtiD0NJiKNiCKTJXqp8bO25CA4YQXh+
IExOAd3sS8xoij0tLSjJhcePNWufvfhqNNNgjcBV7fMSLGAbZOrggt+89QuAa0qnap22Cb417b/b
dKJkOfcPRuUHj26P17lwNFKzj0+FMV5Q2WBP8sBZ9w3cgfY161LjAcWNfMbpv61tKwBgYl0wRzA9
Vdb3SUX2ixjYX7MrJwgQR9RMVpbdXlJhZTfafXHSyqP1luDFmtDFMeHJcEk74Fp0pl8qruYMq+fB
yoEjJ04y3n189K/Dx9eySHw2oB9sMfp/AwVoYPoJzUvstd+bJOGOypm8qRTeISnrncxZUtrCfPNz
bxGbuBCUbN+9GSsbn5NZxs+i67GFZUBaW0MesBHLQ9UZ26Lwwy9xY4M0mllu3Qbfbe7MBN0Fc3w1
EyXW7BFIXjZycYrqIl1loefthJtCHbdL/ynyHeOWUT4boyQ6VHBcuG8QwllHiQDYN+b3kXbDKxop
xGHTkO8M3EpXbPUvnejsR7cigneIvPZB16Ze40iP79lDkh4VWgDDpVV1m1w9qUA2hJLF5YkmGdKg
nCAQx8260+y5+sSO+prl1kSuCkvR3E0nI3KpuRxiG2wTBChOH/ezHrMtPnr9vYQzQ00AVMMRqG8+
tN82Q3Io1rKGw/dUyydBniolJ4egISpG1FhOhkjhKmmHfk8fL7yJCEa8z6M8vPOIQVyKw+Cp9oPn
UHXdAepBcQ3YvG7oi4BFiHRzl3T0wgeDoLl5nIdNK83nZpDZY5QreTbUyJjVTvvPoiaBQI3MWkvd
63NFaMxmUF52qzASX7Kx41qqUaiEmvk4oL130DPrqlTO98QiZ5wWX7fO7EzdaloBlxb00qX9YrQ5
VXOcRhcwOBzQPB1sMlP2sekzbcHqkakHGKf1Y5FWal/Y74jP4RbAjgfWSj5m/tRldnDnqNa4G/R7
jB8QH5OmStFpcPdxcOf8NZpMjGpZeDZJKTxl7ew/JqKv9gMy2KIx4Zg5VfBZzdRCnq3Di1dAZwrR
PR/agWlF3EF0opBJHuKS5AsdAGa2DKkIXvnh2QPZ84sXHMZNjeh+rn5qH/NkUVKXwyv8DuxIX2OZ
FNcc1PAS1zmwTcr8a1NG5rOjkletA/8bvYUnWkXNC7u8fpOj5Tn8b6LOaylyZduiX6QIKeVfyzvK
YQp4UdDQLSnlUt58/R1in4j7cBTQpzddVMksM+eYEgvNMSD8rmv7dG0YJqpjZNj7acrLHdN7PDmj
E2H4oUyZlGNvf9cMY4f7f7IlQqquVldvMBWhtK0F7o2JrB2I5MkxYXEbgMnACvkYqoZy46c8Guwk
fzWcFu+X9tz5/MM8ad1TnfG4bLACMcfBLA9UUxvJtXKnjSV8A08kAQ8WE+slxpmvnkLwuRvlHXlB
/BXpCDgs3/7LxTcezFmA1fhOt8Jr9tJJ6lYiPIpTqtndKmujlt2nqm9JcquVUR9lhUzUCdhnUT4O
UlrXtPOIcxhZPxdxkBH93vGsUz3g01Hb1H6kTk1jFfgS2+KEboveKY1R36ZDtrS1JL/7wURdUciN
5o/RGjWbc23mg4UdD4+0xoysyrCejhF1duGcG290ztV8oF3AV9v7+Tbtzf6ISP9VS3oPeDFr8MFG
nMdMUbx20IHYGISA1GZI/6DBCpY+SWE6AQKOJe0N1FH3NO95F4HteOQFgUIacgNmfupdgM64/x0i
j4TUnAUf0t3+QPhbivQSW3qV1PqXXRqYO2rx4034V8bC/qQabO6aA62ZAru4CNxdbcgk3o6K9G0s
mc1SYVvH2D81giin2De8VzlH2JtBdaMRvDgWMVnpbCSRMabCXvan3+8qBZWA2jg6dBnZxmFpvJRz
OiO0LbRfvXtHaJQBiw3Gi1fWrOGdq0oN0AXRWB6N+RBmc0bYQBZ5jnhhfiLZ86Ee2vpC/YVU2JgO
OvL5UydDkNF5um6igbwdAsfWTelOn44CVTtW2XcWJSy8+rG6sJzFTdH/izztVvrNtvPc9sQmSWxx
XuBnqoX5KmfKeZUK1tW4sw92yrbLrkPjyE1FPzaVrA4udXjeTrdYauNxnCz7alcNB1pStCafrhZV
h87sKtSNxxDVz8fYGul+tJngW2pAmhQN/S5B1HbElXwumtD+TDyslIXPLiw2jeDJz510aSOz/axJ
Yh5zh4YzwnsskrI4d0PKNH2+7gYNVlULDjogKOqeW31zRDXBMzMtukskPDIXJv0d4tMxibX6OazM
5llVe5CUNBwBWnddOZffrxq/eUcC+9o4cQaKcohfgwG4YDQIbW1ghd0L4olXvRvClI3d9FiJuAII
g/o3JGFsVxUWsXrAofZCDMa2SZp8azEXWEF1DGhQDYW0s6GJ8f0reu2jHRtPNYDn3TRmKwdpBaL/
Mjm6FdZCOF7TyizJOQGtW93y+okMoo5MIocn86VVo4/gHMDRMMjyAkDJ2sAu9DERGMC2pyZJUIKR
LJ7jzwZq0j2JinvMOMgIc17VE/7OQcN01sB3OhnsdOmykn6L8+1T61Ww6bEdH8gfgyPbcfVWKFJI
PgFr7b9RZ2pw7BnnRU46XkFz56dIwKnvM4GYqiT6LPDfurIBGagBRfMQ12KAMNlBwXzM8/1EVbfR
nDH4dLRF0trdZ2YiumobAFsUodO+JHMAjVZV7aNx+Jcru/sKJDNOuw/TKxksOdkWQmD5ZP1pyPYk
h2J6jgBGCjMm7M2x/XWGruWrLL6aymh5OAXNtkh5dRG15YeiKDX6DjVF574GjXV04wL3GflenFq+
Diyi6teOB7Otcu2r7+mEIxIQOXgus69UTRdT061zJFJvgUy6etJo2Zb6WP9E/aSxTFY0WlbJti7I
qy/Ss/wqjf5EycuIwXxF2+fvra5wXhUmicGqzc9RNi5Z38a4411dCeYbb77eQCQwhw+v0TcM/37G
jn2an4/EMSnj5tsGc7n8EluT+laauuGazN9wjuHZiIlHKE0iyHSdu5nWOl/uUB6MohvOrAjxURfB
zQzKL5qq5Mluh+TixWSjOU1c/AkixniTLSDkJC4YF+stnTKxN1LhL6OyfnZ6b1oBWsDyxZIyahr9
HrjAsKljjYsnreakKxI+lQn4K23x1fUFdti0WjfcgjYApP7Uwb9QJS/MmtpDkTD4JaAq+xrg+C4m
mumrxm/mzOdAHGB+KoMuBwJJO7DPXK/9LA2E3XBOCBetOW0CuINa+dImRnyNolo8z3eHUKXt7fe7
VmGfTIXO0MuWJunvBAAi9V74epyswx6Rb6+vzVw7+ToEP5S+4UudQjyyXPGA7g2oiNTZlQZtK0qD
aYXJ7tlCVU3izCmJlQJj0CQbkgSnErF27pd/5XSqGauCbUkiBiTVJz6BYo0ADPeG0jmjzb96U7zC
DpFra05Am8InNhse0/CmdA4JvhJ7XrtaicfWHzoKirv3kSzVPQVBtJIkcBnyK/WMP6kEHRFiAz01
MwimMImmljHKpZAxU+PDJJNDn1ynxmON2lZ/I6SAASXWyjFDwLBshiFePjV21SPXNsLjwNM28wkE
nuFweI7KHKuvpeV/qkzB3yXmXn8yZK0YghmX3+9UVBqHoYkeVpvDzZTD+2i72Uvnhf/dIGKtJbMm
MK4hm9r93QV6RHSWvvZlYzC8HMRHqhxmF05WAUVwtWs+QSTHo/sRtNkSxRlM1TpEwlQ5b5GbuYuA
mhJ1W/3DJD06T5kctjLKmnVqTofMwQfQody+wyB66qUyH0aIo7QDZb/uPPnMbZyq0R/fO4+TR/Ty
nwnQBGlKED3KTCNtebCzYwAD9TGo+NoqEd9YCqaQAJx6mxAUHwNbnNxEXW1Dnb06WMqMlwFL9o7d
o320BsGhwspTgCLJJ/YC4zJZbNzKoKp3QQ7BA60AbN44fKl8b1asrUk5iZ40ppOPPFhZ1DDMxvgo
M7+/SO47YTR7aHnyLVrNfgVgn+1yRbZyUzCpIhj6YSQoUv26To+dY+WP2sJeqIngJmp1cfWcWwpP
Erps77tOuKT9MRgOlQlj9PfbkmzPbSBhrikBAdTOmv4jacrnOjK7vQM2eYby+Hzy+jWAPbPu0JaM
8lwjPt3IPiKofbSLqzumr56ZDaup4W6dhGBEXZOtom0G2XszzmseIKR7k9JOaOHwFkbBJulJ9OpF
wcyqs+SN0JB3JV7rMVAvref/JUWp2ni9j99W+OO9tfXLqGHL5eMFnD545Vte8MKIV8X3ALLQDodX
Zuyj7HaNZz1waXFTgYKxd/Wuh2TBhzhNk3z4Qcfr6kN/i5FZPkBN9KTRcJXHCZ7hgmS5szuEX1P4
gcKG/N6+bI4aS/kr/+RXkrJHLR3CNmKXOf7vt2GGuMmp3Ec8wY2SQWme2R++svNYD6EdP5zIUk+m
zkX9e5qBIwGBUeef6FhAl1RtvrTzvj7c/a7nrsVtFCmlCh+x1t9VMk7XjCS+o0bK27JzDh3UzXXa
E2OHxfVaOIWJMVzcJn3MQKi6Fp0Pn3g6YZpz52/RAHLiqBrdLGpaglJaDZ/EJhJFvB5DFDmVojvF
gmHeIpMsP7OKH8gVpiMOAzZsSeoeY6sjVd4Ouk1h4d2ujeTeQIwqslG/aRN7B6I0MHDYw9lt/8Lp
YCJba+GB2CQawby/JCFhq4WlPRU+wiC6GWLFZs+M0WsxEI4gwqPPPGAO6RmytH2b6FM5XZyLSVUK
0XfoHyoxnj2M0NeSSeMhg1yySHns8cw4JGZVwpdwdlVvmCfhEloWYJV9dE5qbDB3kc3eUV0zogo5
L53XXq4sN9AP0OzAATBoRp4FYuWqMrt+jDhfsazBGgqdqn5MJX7IILKpS8hxR8v+6wF7YtO8zH0Z
svHgBdjcF1Uf3JQaTmkSGEcvI1bI0K3XesKDpPqcNeV82tRqRg2yZlyaEsemxTnOSBnRG7zQZern
hLE1mny3eUvLNC9fJdSIM+5mElI4FfoWcq7jrj3QZQeoPyVYCLN86Sd3w2/Rg0OK3EObZsWjcbgx
5clEMSCmlzqGx0sbsrczQvNUyWPcBUGCI4W/CQcd9A8cI6WETv5KNRveY+PYcg8ReObvXkEeYcHF
+ntzU0A9Zo8R8/g6ah9hOBI8jZdoWxT1dzGZ3XX+rGu3IyhGULnVvEo5aiQm1ku/daN3O27piSyi
R9hO1yuRVtFGVMkuUKGzHaXFNFs23nuX649OmfeqI0Bdy9wnfp2dPvjk0Xev1ND+JbJgDVmBtdUk
Rh5k4IgsayQ+qyjIP0e3wls/rZvGhsjCmnZVOuIbizinsVbmJP9N+SGZRnSrcrhbWjbsHTRWB97B
8tD4cb3zi2AFIZMtgDbq5GdKGN36QAJcJvhsBcmkTja7d0gRhShcml9hOiDmndyrbKWBSMSnLjOc
k2q8Zt9Z/TuQsWBjN6+hLIgz1dr6oNki3ozV+NlZgvSfZvxK/Iox11AiAowyLAbBzUqwUzUjo1d3
uukJ17r1Y2TEcARGlh+ITskP/nz4/SqC0bJKjYT1v1AIi/vqwD6y1pddSdrwqEU1OQPgXrGa1iug
dTXTQw4wQ5v/vvr9FtCKtmfxkFdNw244+d9BINlcK9v/yUND7ELy/Now7A8l0pGF7spu1SfM+AOS
33XHRprDz6zBXx5+vyJACPGGHv1jLD8eiG8ZD0VElDq2fqxUvvndtxB4I0Lp12NNtvLvAR7J/77K
PeluPUn0JTOePcY9dLKNMrsDp0h30Me2IzsjYnfJ7X2lKhuyjIWfLYcQSRaSTbNrZIeIIcHBm9+2
32/JZAYiad+I54WtGYsvonJOwxAOKwzt6G5dN179d05YCvGm25Tp4vf738PIMNm0WrWZ2OQgKTen
RQ12hGzmuZCzCCCT2mm0GRf5cZitNJ1P1klj3ir71hO5vMr8UMdnF1D0hRhtjTxXBzyQxWHCDqtq
DOj9nz4FVWfaxmo0xxstPItxL2Z/EP8e2Qnfo5Y9juahQ4P2ZJAnmTer33O4ml/07yvFUQqozG3N
hTYV0TF3a96PspDMHRzQVvMhj2X731emReBkVlv8Q2Z+qLo583z+yqprUoPZLSQ7MQIXwXWAN1it
zE7+zUMfv2iG27X0GXxrE6ajqthqxrCvDDzNclD6WuPPDv58SAQTg/8//P4ZNGvW+aHxFLs8Mn5P
bUD2uzDpZ3zBpB817BpH04rqZal7e6sSDy+0t7VnQpaamngtLEnbNpL3F+KEPfweAngv4G+COwCT
/sRkAx8e0/weQdLCtsbvKkqiWTjywhfASFmox13/omfsLmtLXLEsldjFPfTVNlkWQaIO60ABucbr
v8UpGBOfgHcW2ENHJAvyxmAaVoBwYPXlZyckfKMFF7JMhP9ps9tk5QTJOWHNVYX+RzKoT1ul5FYl
MJX7GncOIlq0J6x+3BOanfLSzaAIwxzPQ/e38eemCNkwZwzTPo3WlVB0YCTGelIVAb3SOual0HEL
SNhh3XlMpzuQiBeS0UkTGdO901Y7qjEGCQGL+YGUa05uKv3Qz9+xIaI9ji6F7qfbgtsGA+obIyZ3
0yXx82ByxhpY4JnSAEbU8r9Rny0tbn5r3T2MKJXRGORMgoqciImseuD4Tzb65B8ZzO+4/3CXruIN
eAuit/T2kY+ImKJWHVlNs0Zyun1gkgBAr9lte9hDYeB9kN13r+3eQRjrGtuocD9yT5zzQm859/tD
LHPF3gmCEiqKeIc0JYEohrBKzOR9WE9ApONz6aAUClsIjH4vhl2S2I/M95ojFANGW4G9n1A9X/op
3BWmPRs6MzamNGlQu7pNOcGSr7lZncCR8SmCRtoFQMH3Q1BZmzj26Qstd6fQbx4xUoX0p0hindAs
nwbdHa40ND9d9la1DlWult9bb7zmYQbZH7s87nJ8qfzYqCNltqgwoIyMVqPx29YC68kP+1utUbuE
RfIc6daxENq8/4Y0W/Y1Y3QyKg1wb4L0bLb9KJiEE6yrhPT3GFnvqraIflXZlsa02FYld3nT/mbl
+qfugnXrzeOXUmNHGBwSGNq2hwrirAOv2JOFQqKj+UTT+JrWvVhGUiYrBci0O/laJhY18q7FVCK6
1STynZScpnZ6tAnKt5lEqZv7Pq2fTIUunUgeMKeKqLpC4/E8Np9a8hbKlOYrccVb6cbZAa4M4Isq
GSDSNyR5CvSHHZy9U2F9ddHUXPrqwRyVZIl0rRce17AvlwnAqV2U0FvHQffIdIbSBaYdNkqXQNrL
UShjz6gW9mLvPAZgLvhzbPjpMdtEYJ8OTusFKkp33fOcjLF64db70RB7rZKybZdD42/zzNqaffIa
Vym4ijF7R7V3retilZMRtZ4Q5i2J+oSVNKfP1LFi5hjWCysssnVtp28ZzNHIeao6NoaBzfY9m3fP
pkQb33zgm3gGH7kqw4nrEOUIM7kdqoxPUWWvikY0i3X1rHkm6wmSGNN6llbbyXvrD8SHgC8p9BEp
f/lP+YT9QE54VnnwRc+VIoOqEQ9Y7142S9+FJtZKmvDh/5Jl8Ox2nLymS7oB29sX2KfGsUyrg3Lt
vwMRAMuuToYLlguerqR3Msjl3h6RLxhln/YwHYwIuV4lzHDlKlCNeaTWYG/gMYe0MkkqNmapZQcH
LNMSbEOyZZmAfYRoVZAzBMN4SZe+c/WxmccJH4MZnCEaBKc34jm22QVm0El2ndN4J1elDwTePMdy
5qVF5m4G37VvrdYgfvCSa4HFGklTLrx+T4bsQKYP2celrRmA4vz22R2AUFNyL9oKbnfgEC9ZBPKz
ry5s2GNeVQvoGqH+cixWge7kFEc6HQDVp0LLYk3iGEtoKYOl8bAurhSDwWuRHqohBPZAcFjPGbpk
a/AaIsGbaGtDm+ej7S8DuPb8DfvFt9WDZjBddDUQwsA1SZIMXmO9xDs5on/SAOq4Y3bXG2/buaCh
KxtZfjPXeQXzKS5oBnIBVKN/PtXmzmnY6mfluEotMMieNnzCgfc8NF96RvSRwS2WmKXgXxm4yPd4
Lsc+RoNSvcX+8C6zA5LgryDlwqvb6NJkkbN0slYDNk8KwMgeSPDQGcOcYalxE+ZnDxQR+4wGqN4m
gUdxxUfJxFLDPcB4WBSECAdl0S9kjVyIivxfWKt1w0e306riJTMla8QSn1S6Je0WPA7pzOJoNlx+
ZuucyaLwtnEGozqzvgDrfQCwa0hX8Wb+UoxUyPC21ckeMGc1xFA8R23zz0i7DSB298UUxaWCVg8f
c/BRmxG5ATf0Paqs6MnJnfXUqxZnBQRar1UfPdTwO6J6EMeDbS9VxfNpCoB4+g72l6q+ss84NVby
mQXpw89RG9iy+OtVKcO7cMtE7corOob04czvVpnU/aXtqH5bjuYZlNlB2UN+8Wjx40BbkMj9bxrY
Zw/oCU3sii3TdNI/DcxEOCZHRg4rwqVgd2mISi2IJm3O/J0APQ3guTWhMgBbQEIrz9gi4ZovYIsu
Syr7KoC2nET5a2mzYrBaSXaDoWGIQmTN3NR2lpDx4kXQ52sz5SN1nBQitT9euw6doPPkokR8Ncnc
dPNyXRDOt7Ycv934XPM1Wk28z+/kthM1YtDXtBWOnpmg258x6QbPrqiODHNxE1oBQ350VdKuLr0j
tmbKpcMSoVmF03NdmdCGsuAtI3Gt12wkVfJfrFVo9er4yfLHvSRFOWVWRFCWhlu2aV9NA5CG/tGl
8CW7Id4i6dz6XScuVTyhdE5bspWYia/q7ybyb26bfVZkgeAUOxu1N/O+54yBKXnIGexmun63ROzm
rNkTVZNCFRCghetM78FSqFqPDN/gaANsN7sk2TsGOsk0a4Cb9BieB7YNBfvPBVtU9qxV/ZlnNYGb
HoKUOh5eVEkF26XpvzjjjPb87q7V01PGw/gHlzWZSFZ99ibnu2fnwqR4wtcSyptXe+StWzpGcBuh
BaGAAWkUwdhs8yS6DvxzIgj/eFmf72RFEhjqDISMeb4SVv8WwLZbjvLbQxntC7YNyHSeTDfFF+J8
hJ5/Jq+zXYRuUOw7xVAAsXHDZqjyhnEz+vJo1eFzJw2YQG58lX2yieLS2aObK3FDbVKje8eQeAgn
VuhBjHiEUefc1ZZL7O/hQnfgh5NiwGQv+iD379X7LmisyU1ZBG2+5cTjvnARonpVgbfwLJxDpLXK
7YADoak8EkEtBNpWdQIXjma+SM9Rr+pD1aafyQRuJEDCsch6sbbqjAjWUJ4ZGHxJJ30lTvqEKrZd
5Lty8g96H/xNfE4tifXaIDHObt/1NOHhLlGmy1SuIcVcu8D6cTX1kmrp1rTp1h0EJfjepmUaOv0y
QuInw2DPOntYp21/JsZHuRpu7Zo/aMpml7Ds2ocousOi05GKmodYb9UeiuluaJKRGAOK5nSo4M34
7gYPrrHIhBWtjEF3dp1w7ikppTmWtK3BVrn9MeyK/B1Iv1umX5T1oMI3owiOPPhe3Sq0iJdxGRI5
H5pWq23pWv9gHe5tTZnoNohUcTJjjg90vXtGo4ZZjo9kyO/SLNet7lmXhP3ixkxEwSmhAf/zkFyF
mk6sDhGNzciCJu3pvruTXmBqtoB1LnBdznm2lCblDBrWQO8albWi4eO9GCBCpbCZbP3NacqfJg+w
4cZzaFm/Q6xGYKRfHlvdeFbhcGs952irib0agmktH65aGvuUjbpEBEgG22i/tERFu+b4NsmMmYrR
bIVNWMjgtulG73ncwN/aIgvZKLvlopPN0TdDi/sjAWwFcCCLOJQ0OeqSWmEIx4ve9y9dPCFIl+RQ
RTZy1gFd2wYhzFELuQ+IUQoU94pRBkQedL2LtMkumgeCbcLZLm12fnqHPJNlE6c58PUpU9s6I1Gg
o34UBNS2bcpiKf2T9jHmGJr4oAD7HbCmcucyJg2xSeCAqNwMzKtJRkdn28hfV4lr3SOL2giMwGse
qHs1rcXk+TsShJ81C7gRquBtWqmbDMRT7WQkJA3hn6n5Qlui1qE7PKoO7HypnDc8bfEiriG7TQ5U
xUzT6LChNDglqZa6iqCMT9xvWqqXlURgdhj9eDj8fkXsg7UElhYuh7Co8Lkw+4ldFv27Fvj/oizx
LQRRLo8N5+Axjx4wb8YnRJGM8MOYBifLiD0RLqfm1O/puPznJIm07cAZvzQoWJ/dOCULxvUzKOcT
z8u2g5LlF4c0pENTLqnwxmQNh0DYD9KfWBk1gTqVjgf2O5diLTI7PLQTmOgky8+jPQZohuDVngVn
ouuhL+mI7FiOjmOiK+z4e9aca0vc6hrrubMaps68siQodtUgibfNDG+Nh/Y9RujKBqBOrmVfXiUI
vZNyE3LeKwuirYPjpBEI5tN4/EZ15nBrqytumXYIcADrVpUg4anrDS0PI922aZbwWt0n6PLnoSYp
E6+kdazN6BEasjoN7BEPoYath3cpXLPAfesdHa+Gb/Q3ZlzDzUr1l6rRawDbs38vAFbu2xA/7JlY
qJMpQOjp02Q/6xNgfSjqNFAMsPSGNZZrRufUthl75OKvRNJ8YQlAEnmbJQC/3UvWJdPRKNzx+PtV
HFghkrf0vUdvD16vg0lihvnRq9qKBp9J2mBMxcmoHS4NAkQY+GlsTsbqpI+pdxbzoRlGRD9+4qDS
06mOHAOe4DwfVSES70WW9cSkJHrbUlrFP5mI8Y/z8zdSs957Zh0nL5vzAgqvWZFBbh4Hwf6KsTqa
qSDeI5SKbnrczpgPuS6aONnRbr3kVvzHKZyGDXsabHQlimejsTSwj1FGncDvnfHe+DI3oZfTQ05+
vPXD+DvU/fJGJNk2oct9y32r3+tlpa8xfojPfmLzOFkduy9sQ0yrnAVjLCKhy9Fjxw1BS6EaKAyD
EGN9sHdCF5922GzbWHZ/Mc+dM9c11rbih9o8ydBHGMYtDaS2nUZZ7Qe3hIdilUzpi3qdF378gdqb
bV/yXRdGxNxlFIymNIJ5u8HdeDRygK2rS8XC/Xvy8UXWrvevkb126NNcO0SDQcaJKowvR9C4Oc57
axrafow4q7w5YHToxT9HS2+mxdakyokUZSJ+a/Ro+jf7UZSqY7rp4DppGdJT0U6sdBwQbYKyAiIx
cYQWCjcizbplVJhbD/E4N329pjVy/UuWIuTRu+1EXvCDckVOHjK5hIkELCLjra5bbUaRIrilE/cd
t6A6I4i9LrzuxJsw0hHU+ltrWf6OqI1qZTa1d0V6cTQA211kTFxGn1l4DooRBGmyZ99n3nBeiy3Y
YRy1k2feuvQ8liasAq5nMsalcWwCI9gGTP9WyF7clSaQoVaSKUraTwQQjQdixdtdEWrVC281QIwu
IcAcBp/oSKDEHNXvSLEsV7/fYutQuzZJ/2iV/tnOYlbP5x0ReJwotyEk3WNo3HfHabJngIXzNMUz
1hZSmWPQMoTs9NK/6Rb/RRd4T04h/FscDv7Ft8Ll7//3e9A0BFwYrcsla/HPvE7VrZ4oVXAtnAHc
CmTD0yua1qat0q8+d26pH12iMG+XSnPkTjPxxxOIpNaR4saRkwAX6xEy/cTEi6wF3rk3cqoSo0eJ
OD7pqPcPRZNZa+RANvuUfjyL0n3HsP0ACBasa+3DS1KysGukainZowfXhBrgOATpID7bGLon77+H
AH1Nnn358Vjewtx0tghjONhe8daNyVMfV9WfGN3xIlKRv1YTMSJVGF/In+BewGpxO4FmP+p9he2c
dbX0q/ZKM++Tw3EMaV+vpmvwpCjg9M1oAaIAp0OYESSfZi1tf9ji13FhJmkqSL51NBJDPqeMeQUb
93rCzBAswskc5ps0FkYouioYIblEyTNZQPkaQx3pWsKg645MY4XJwznGVKdagcYxY41KoMZ4Ctqx
uOEJYRTosWpA+aXmpOkYTWeOjJpG6wB/l8irZM5USp0zuin0dTJeJ04GKjLXN3ot0K9lpOO0BYQn
AuqJeFx6cffWaREWSALorCxucJeq++B58Wth0AFx62CDugxbhvWNPy6LgjNqrDySP0BiafARCUzY
om42+bztjY4ZBXfe3SW8bkqtoykVaetcsSGiORo0iDYDISXOjNvUs6vv1m+Tm7LQTvy5gKuXVi99
IJIiX6fdyzCHtsap8Rz0dkoyBwWo05HSmbnJDu9TuEwDZFz8baJ39brcWl3DQkD8DWpJQhZaSXZy
X74Oj4RHK83zZF2JDEp2vZneZFn/OBJNZTBo6TIbOxbqzFZlmiJ/sUDO1/1GwG27SRPbWI55aZq+
bXeEbKQzlGQ/tUT4X22oAdYjP3419MZ9kh1oW5sldD8W1Xb2FTX8vFGEeArsghMWpmoaV7R5zM7X
NcXGWsBIYFboJnR7JYJXiQQ5yM10xaV3zRnFLVy/pVbMeC/GBKVSM0S7urPONQ6HEFuuKU5jpM7c
SBZJNKyRtgEOdGAAlkG5sUKSlghYgmhbdWA60DjRpWj6ekoabcH4AvCSPj5XPGxIEf2iP6uWjU5x
o/GgXvYW9HbhM/MnFTfmdy3hVkdZhRmDyIUWlfo9FuU1y7Jl0Cpn1lfP9b0KDhmy/JrS9Wnu2Kqa
Vg6D1SKM3YnVKHpqrkc/GGqiYR2eITjyW0Hy9j7LK9bvwvE2QcnufRxOgSEvdmq/MMwzl2FK0eab
eASV98W6wNsHjXkW3iD2VuFfNKxlCsb8jmkS/LJM/zOZ1Qfv77gQoNS3lu0ui7CZTpF1NYWHXm++
JbRm96BSRDGCiRq88U6gy92mIXYrrR++O1PWexDOIyg11k9slLnCffIJFUgjZiaBTyAtP55+Mcd7
7LragRxoc9FOyl9prnlLRiLOSEYpdl2UX6OugNTj29bac5lKdyWdIMQWujIJaW3q5nilId+1AQGy
q6Dq2htZQF9+5+Tkwmf8wmupXjEstTfo5+kqKtsSTUzh7cYo+ucBrAody7l0+ZDuQ7bFW+M3DdEo
MCvW4gVijgtAh6RDl4JfK7eJJBEsGh2G9upzyHU2akL96DXjW52H1MaCEcF8VC/PqBdt3b0Sr0zW
MJqW5dD5dDZgP1e1KxCNgLQWLXxNz5N75vQ/YKvoqB20601ETJ31NcRafmjb7jSRZZXms3tjnsKP
8uDMghBbT1BS0V2v8oD2s4UTavI6rjoypzgc5Q6JP8sDRa9gejvREoEYasNdq6CNWxnkm4qp+AaB
7FL86XWGkG3hEU/Rl4wa/fGFnu0d/cFmaors6BVUvjiC3wQ7txnQzEbHAKtlpvKheMavk4T01TzB
DYdo5xO5xp9RFiuYYhcqYZRVwqbG1uO7xwSIi8O6UkVfScRbaHps7wd8Gos6QRSmheRkh2x7ZGQg
KK7fG719j2zb37MhW+u6e+d/J4/FbVuVf+sIcgD30GYhWwwxurUFP7fTNNSIfhL/iHb47GodYyFF
6MC16OfMMaGKsjgJs73I2NvZkcvSPENsMdHLWeTR7lqnvVuQ1phpdAsykIeN5cbHYGg+hpS5B2YQ
JieEM7TDX2fEUzXnuI3NK9OUH4M5opFMf8sMEIA71pTprD/YfeIUITj2joJzIXL9J0o+e57XywnC
gU98HNJCuFgRFHrtCcjsuzP8QBKDxo/po2kpFANVXcYi+T/mzmQ3cmTbsr/yUHMm2Bi7SQHP+16S
uzyk0IQISSH2PY1G8utrUTcLN/MWLqoeavImQiikULicpNmxc/Zem75rZaPacOi68OQnDtpaZ6Kr
IROCRmvCMliQ3wy9vQ9Yg8lux2IV6ckvAiWGdW0R7JTQjCDTFd5tSLPQjDhA+PI4JFq/ibr4FFoU
YeGYHhJnGtcuqwBTHww2lh6cSik3qiSBJoj2tYlrPpYc/1HbcsOb7ywfnzKbXnSLANiuvQJvngzz
ltEVwHxtPlr65KxD6U3rVMc9N3o74Q77STRwgQXGzFj5N8eggHTakMwX9EqJ3XcbR85J18EByD1J
A0n7Rd31OhZ0jHtjsNn62Cry+JmJyYMk+G3bDVROAgyU1NwNlNZ6OYCtXA9usZe57dCytQMUle1e
dajiJ9pUSzLh96j6gi3P5bKLFJHxkhmVLRiHgtDiRENjTDR+uy/KhMXIFODkAmbsBVPUGpkL1L8M
P5jzm+Vn9RUrdCENRgAk9mJVRuZrFeRUcQRcGO0bnZYLVQBG/G6lQv0dldIGqQ7PU+NSPnINqMTF
U9VYN3KOlrqfvyV+BzazIstcNcOr4kVqOjd1XOwdfm2G71N/NcJDDhX9PQowR6V21p1VyAE8icfq
RLdT9v1I/o/j3exC+LjpECpGMZ8GfaB2aITpHM2fErAh0HVhrp0/0yPXvYZYJWEcLSu7lHeTe+3Z
y88Vo4lh6Y5bmZrWc8x/dY9iGquFndy+P8MCslVWGbHhVBxqzLR4/P4QmgX6zTQ4It8oHgWezcf2
NjTheHILWruTTRSOlpaXuZg1OMzyhWnyFt9/F9Qdc3aZUUfFg3u0SKE6fv+JPCZOvnUHjb2cPxAE
Sc+maDieWBl11Pc3fX/l+3u+P3UxOjnBiEl0pqHBnNaPc/ptkOfZ+fuvvv9kk6WuCPzhWzxlMFYj
hWkh54iY77/7x5f/+W90D9BcJQx78/09NRzRP/+1Mf+IroySc7b+5/d/f5dTcLgms2n9/UsmIRaA
CDvR/C7ImeZKW4c41Yl+QqfFLidVZpSaQhSscze4QzY8RmgkbzBGdnUSR68WheU+NPqG7ZjvEk6p
k7bqxbia+aoLqTQVLtcrjC7cEQ37iWMdomqwDoVshsUQF2xDhrUVKFuGjFKqBc63rP2jjt6hCJlp
GWbIY5UK6vwuJpFFp8WUV7XaS5AghKAUC5gOySYKK1Js/dxDYhBphz4RAWt01B9QmmAmxH/uu4xI
sb2sbJ/OnBmMay0SwymHeK+QDdEWIHXXHzh4yImODNCfQ5v19qEh72zlp4Rj9nQE9ihrSm9Y+pre
HEy2L3yfP8OMTrDpYfVkwHf4/mANiqQ+QsqnXWwraKZ8we5ImOOItx1AgzBgj996rUaTgAuE1INg
n5P4GqDFzSB8sNC+dskPjykXiJlsh3gICUADHM8K3HcxgfOCXZtdSnrA29qZfmqOncwzp4jjwynr
NRwHFpwFfEUQK1OiCcmSpa7nTevcoQNpMovp1Jftq/c0pS/WNGvNJ1I1zZ5VwrqcoZJg2XOPckQ1
bdfc5Wj0niuCXAarw2je14de2WRCg6scHCyWebByZ+hni5kvVAgPg4o07il/nrD+LWXqH7Ka2iyX
Zy7mycz7T02zV6TXEJ4W7ybPORSRhBtU6V9AWTA4RObTKL+mjKQjE+HDetDD976GaKZbw9Vsb1pj
1EuIY2h7RbsOxl82voGVNrhP0nG/mDAuBHwGhrO8nxhYz3Tcx7VK9ISekPmgaCys2jkqM8PqsZxK
dc8Rr8TRiVwQNMF3oyRAzYRYiy8z3FOrOVgHswIl9bmXvC/uGO+d4aGuSWzs4xVrj9obEY3l3PaB
TnCUonX+wxDlg8W7Rhaq5a/TIXhl9AqSqwz2o6arRZDq3QG47mNNIfEdElYy7Wrr2D7EQYsG3l1b
zBu5vMaqLkDgwujKSWiRE3JPRHweNAoaxXJKb6HPns34GypZZWK8zxHhWW0+bJp8GFZJlPYb+seP
XJpupxyKzpTUHQNJ5DpO5kh52zwgVtHocw/ixXFp9WqdtWOEJ3YW/2tNcCTI6VXREwlr+UbJc/qY
lciFOqgI2EgM1s6B7cOqwccO893X1v6BBLTZjoXQEPHxgvS1fBXI4Qhd/LVR5ezHMbk5jT2Qdn1P
mjfcHTaCkrctZPASdgP+K9JkHtjA7ZbkIyPzMryTxh4/zBa+IoK+7sHzZ/mM6/tEiC+cIeOpKuxp
M3jtV8xgd1nVEcrfMLr79Pz8riDKe7BWjMro673XHPrpUyAWlcr4amDoHrO8ObJywSqwFwknO0CY
80kNlECHSsQlRGGRNaCtJmLD7D54Ji/WP4bioeK2N0r4L4TBe3TMmGiP+ixTydylVYzy6DuE8apy
56sMC9jWJVECRf5Jn+Z0ySnG3DiVqwTbyWposhWmPegoE0d0HFATDhkFXICEOa9cfuOy/kSjP/4/
gduf/z+Y7H9Fsv9bAvz8av6bgdsNG4YZhPt/MF7/D3D7+dfHr/I/bv95/Su5/fvf/IPcbhjWHzMQ
zbWEYekeLPL/TW7//gpWP9w3pi/o+cFS+5Pcbpp/mAbDE8/TwbBaxIj8j//4k9vOlwyiUUzPR5Tt
Ckf3/yvYdv/vhEoXKjdzSFRGpm2a0NCs+et/AUJWsJ0CZqz9kUHP2sqjjYdvPk0ItUayOpTassHv
EiKd8BCGBdmnX/8E3EmzCxtj+IweYSHHvUxvBSr97NSTEjglv3pyNov8EsEyGPxzC4ojku22ZIZH
ZtLRD682zIMKgZiGbAQNGufveBH5EeAHFxSTtdIIjMW4v3BT5LlDdmYkv/Rz8zdc+TMxbPvR0DBs
tqeMtQeibxl9kru8GzID1StrsXyK2dI0F61y9VUy8EaszYu2evowKF4rThGdstchgq462k5k9pL4
aTvmbzA0ZM/PHh0fOnWAtvNYZe9WD4edtjJaP6CK75bZ/UzJyc4A3TecepjUHg1Ew97Y7W0Hco2r
EMW7m8A6t7SZ/nJz/fkQ/hUgbP4djvh9wRwP0r6HS8SC4vkvSFGtE11vyKQ/xhCEtPBX1r8aYfhe
c8JmcC/NlTn6jNJxJVTVtgle4uSUYiyofymzH1AAfIb9skUcoatHad3tYIcp8SUKdHpz6guD5f+N
m+jOL+ifRMA/X7Cpe6aFFQVI/b9AhaesL5At2JIe7V0TJ3aXJioWmXFpu3gVsut1/pqXl4o3mEPM
GzSQ1ETwWt4S++kS4CgnpolZDnuIunT6i5/vG8iHmUnWOPu0Vmm3NijPhumsZferFPe6PeruE2M2
m3ljhlok53bkneJUsTDh4HbPoC8Wo/aS+PdAnSjwAvFWW0AIi0+UGdTTlyxERX+z6Vbl9Wm+J8Lf
eRpjqqZI59CG8lMOd8MP6CChfaAX4TfdQsteC/8DmF7WQA58tJpTXN1dGCpa/0q9YHv1JRU2/BQ4
teM1K0JMvPBa5CpkG5wiSi/ucuDkEOlQ8/ISwyleueqrFKvCuCfM1iCWL8h8XOiZs6rMbhF62sp5
pjIT1cUMqFJk++yLYt2SmV4JQqvtGs4XYcsex9OAfteIwNOqgItifPyUBIr793TwAQl0y44B3Kga
EmKIq7KKbQNE3gbASW40tWK3yrQXFV907QOX5SpstZVQBVHE4AoHysJoWjtkv7lIZ/P+USYJeDgS
HXXnAXHwtZNbZjI7MuhWJCIz6sIv4hMv2N+6ln01hAlWoohJE4RGnHvxKDFtz7cavaCU3oIAhjcF
6ACJs7erTROGNAFwonS07tlgI9tYCOK6SXs3mMP813e9fxsz8tfN6n9efvVx8VX+axTJ377n3/6k
/4b7nsme8++3vcXvIv57vgnf/o8dz/rDs435SQcWoRssmyxh6vecVaL/4bp/jxwBuPnnlmeYfwho
5+yDoCXZjARk9D+3POcPtiaD/AjbdxzDc2zzv7LlmWBI/74kke8hYH5aBpura7u8zr9vekkeRMRs
U4UClj3aJGIQxyDoqkbedBFB+zOxQPi1empdiPE1L2guGPN7O4b+2KRd87lO5bQvmIBbQEFnZncB
x8wexN2pw/BsF6E8NrXNmFPmiLBbceJkMk2hf/7+0CpqP8RxpwJUKiG5UMz4w4EMhPBCrO3vNPXL
7TR17sF24SS2k30Kzco+eYp1ZIiM7fdn33+fFhXdQk/oa1s20Oqg0FJnGBvsuM5RKBJjeQ9elado
/gAAb6fkQP83qP+BJZwQzqx1c7hHU5qtUNe1BA4bNPd81KV22pxjcJ4rr8fJSACZe0wCokfLnk4F
rfvy+E3ik0RctxHS9VnTenT78GdAZwq0tJmcQZOVRAsQAz1/pgLkA8iUki0vXazhruLwhJ++FHGk
EdYeG0u4TWCrUJx6icwQGNEg79JfY2XHILrdQ9Wb46HflwTH5z6jbvihpwSvmDaKa4c5mL6pJErb
PjVW1W1Enz7aI6KajinBQffdl7IBux3GyJpcLQie6xbdD+HoUMAaJDwePDASA+HdbXA3k8+dJZy1
O9AkcyoVth9mpB82KpDWC8RCcAWXdqsaViT/vUM1tcQxArTeivByJl8ginalJ5JN7kTOavRPYczV
oE8gCYdoH3rbUD8Z6K9JLPtMa+eLg/YTIeHYmouP2NaTdVKbJEUVDRNCRMqo5UP64AO8DGxMMCLp
HHiD8Pd+59J2S1FbohymT0DYhWnlR6DR6tAT2t3mbGxRUOdLskbkQYsirKQ4TXJ0h0PZZnuMp3tR
B5/kUj+mWdNy7IlmfFuzK4f0zNA13treU2wVyJHBSvahcXNHWAlN7ByYW0FZyyLURO3ZJo02N7vt
UAdqkQE6euhTdyPRnk4ECNqq6zYlPtVj22fHGi0kw3IGjqq3z98faGz/5FQJESXsdML89HJB+CVt
UIYd+dxLFfx0YhF9/wNbh7EhkPEV81tyBByaHMtpuLawKzd2g1WrCmBUDHZrL+we19pUFz8cEZNN
VoWfdsPMossJrrQWpKpgw0m5iDAnCacOdZdRqYjoq1XrpIORklpfpp55KJgw7E1Y+/CXLks9o6Gb
WIrzajguA40AXTWuplAyDrfvRUIxWFSCgXN9JyVKcVTX673Fb5VgHqIcL+glK33VDNESVm50hryI
MErHCIoC8WTqtViknM85zHs5imXeWGsq2hXdMbW1bedzCip3rdsQEmIsAIt8S1o9D5MZSabN4kc6
ZK+86gAXCOr3ZhDPnKT1dYGIrZgneD3qM+aQZnAyjGBdEYez1OmLrYqpZDtPsyckQc66JacNecUM
RI/HJXw7ygyqJ6X6HIAMAth46JmLoIs6Tc+yipdKT3CcaVI+CNkYK1dT9IPsdm277aazi+fCRA5W
E8Vd68HStH/qMeOkcGJUpFdbh8Gd3uIg0mHNs+bQOQjaaknGabmaqolUZ58ribqF/7dC6Rf3AfCw
ItsyzvmphHG1bL5pcMu3jjp9paHF0wkDRbuIfrYBkbJJkrxaThlLQYXBuu1y2jQjaJck8QnKAXzV
GshL9Egi+8td/nu9AIsc78sWzW1UIADKuhA9ewUEE0IpAgMTMwj5VViLnC9mBv7KEbM8pnRf6wqW
pjdGMfcsLseQX8ISDLelBCDkENtaViDibHDwKQGiTIscfQ2CdymiWiACME9conSH5G1PpN5TpIqz
gXppYXrVa+4xY9EpREntewTZoRi3bQMmx1uwWjB8ZMCIOg/fHVIzF1KYzmFTjHPyUT2h3rbyW182
fOFsIZWb5QO3yfB5OTo1LwCBFEn22mc0r8dYFPBEUZVhfF2qCCGK6VOPNbRA5nwSEEmvKb2wVVbS
fbVtMkzy4QGTttjA0UZJN2rxYjDg4Nc9JHC3t5YInt9m0g2oTNhSxcgfDG3ul+TvKaRrGTAGIom0
4jiY7bqEYafDqhhDu++/GOUcK+7ROFcB7vhhpTqdvOXUnvalZd282UALAm452FXDheoONuTmqAh+
YNFjqXSmG5BntqMgLzYJnK5bazhb1xMTy2hHl5muFpkIgbbx5LvXMG9HO34tOWMiYw+vY8oPcXxM
PbjpdL16UHSWFuQIXXN6R0gv5TEFLoQoE9cX2vICY/A6gk9GEPYutByTw2G5j2OFH0wSkKtXdwj3
xZLNFGmzo2Bps6kmlOhEUcyo+wFv2ayrpEm7USKl8dP2cDIGvE0Ef/HmPlZqoukNBk0OREhEor9a
CYNPBi7pUgqpI4+KNJr/7VapMty3ubYZVd2s8xR5A4FP8Bzqz9I1jZWlsE2Ij6CDi1q5bb8tiEZz
5zEi7wpXbRzO9mBulZk5ZxJaTvVQXdOIM0qClRsXdI1ishrbdeco6MwGJkTT7dZOkmYvdtgTGZGA
SMo/ET5IpBZFvvITWAYkcpBjYNbW2rFDqEIxd6MXldvEdEiS8OnRCzTj4RQgSLX2nW64W6MLeVbC
/EfvxmQn5A+VOcBxkvol1Ljrp5nSlqRTSntcrPNm8p6iD4JkCk7t9OaIZcGBpWYccZucQqNLd1Md
mFyzj7rHQZoDYi77GlGjzwEjB98KE2NNFMlSetF4zdVcjH3kQ25tmOx+xGHl7DGvQ30rT66G48UE
i9wXTnHE815F3i+7Cs9JZZLW604jbdF+7n1Kpn3kVjIoFxuzo3pz21hwwk2etAQ+QOfWd5l20Axz
EuQTz93gL7tXLle2T4cXVDLwA6FsczMSHYakkSSc5Ldlxo9NjszUsFW1zdnrVk3akBUaxhsj5qTk
9x5YkBKdypTtRDCh6XLRMZhGydEV5CiAHGc5iSzbZn3cgaDQs307PlD92Cdh649W6ydPU6L3cFKd
fjMSeYmEA/dkn5dQYwJsFnEE/j3OX9E5L5VsM2yoOelZZvHcpZKnNVFbz0O0APJKGDpsn5ilnOio
d39q7kNuYDNK7Z9RFqcboWoDHl/5JMjyOicFOT4RgnAUtcSm6uE2D8R7mdNCshX9eyakaxfFyAIs
LJCN0pyHp4dmYNYiwLihhAPgy8ljTYP5yB2NO4hQjMarn+rIeGrq+EUAFEH491a17P8lZpyFS5hR
LYzdkFZv6dCs1Ki0NRU24i0kFnlpXfCFdRuAmXAScKZKqCdOGaIZlP6qr5W2VLhaCpPhFpbA6Dnq
CJr2mL4ISCyg/ZJpj8EChnwznUyzGKhD6X5j2MDOUhf7tpHvxtRQGwOrdLGEBk0SPhlJPFPnM3V2
iXUwFJWHDpldVWFD20tt+N1O5STjXZpRNLSbEJEnDJHMXbuYmkurPyvyBfZOON5jFt8nmcePgVY9
svaYD4EkSjWESkgmQ0l7XvyORlQOlQXOQUvEU9AwUFCojFzfFIsq6Z5rn2dTcgOsqKKcJ6sGj6jN
EJpOhucItmbsOfVcXazs1Lti+cKnwsG9jJw96ixDM59UWB8GibioCgLWAkiJVmY86UiajKB78mTw
mZDeh7MOJdEo3yOLZpsZ7aGuWgdfksiLknBYFnV9z+LiaMJE1zg2gS13oeh48VWkyBW83mvWKcbC
tTAVdDAr2DURIjiv54vg5tgOhthbN0N+KcZpOwOJthB9PyYJDdACv42QcO4qLoVAPV1QVYKKkL9b
JR5V1eBbZGPzG0hKBK/CgRLNe651GUgFujB0WHwyHsvZ7mdKf1yJrvYWegwbwGnyxYCmkL7NkKxd
EmdjB5M2Y6A9okUf+NGHJ5GMqXiO8c7llqrgBd7tWaNxvNQaDgeF1r22bpyiq+UX1pH9lSnx0a7j
Lo2+dZcwnqt1Hu177B+Loc2BVhNlUU/TI6nT5SYornGrG+eohcWRsxrKvmpufjHdO1sbP0PnUbLV
pqaWfCR+gLtwLhbaUl/5ekoy8DyWlCM63iIh2YfEWOjUnsPU06zOxCI3d2KPcnjARftWhwUxFgWm
+ghxfq9reC44tKK9D7qTjzIrHLKvqs37HSWAc4l617kk3x+6CW9v4FDWWONP6VnZ5fvDCOFyia20
XHPYHeGSACQQeWguxHLSNXPXaERUaBl8TxCuO683r1zomKwa1+AA405UMAWehaQmM1G9hHnERLFb
ly1qnL7Lq4fBfiNhCylPmk27XAMPDabkkY4YZ+Mk/RrgZcyGrXcJ7X0TWltYmVDDPZAr9VGQx1yW
KF+MCElKU3dozgtjFdlIUl2o8xSQ7iviywqTCwpHEuegtzlHL6DRyUO4iagRaoImti2T3xW3AZrE
VwqMs0S5t3FU8BynjAGxbqfrkUhC4nqNrrKfYpMypvFAJNmpiZN9kQZI5tnm1BIPakFvmJQhVYIG
MYeNkxqMc0t3HlkuDLc/yAKU20jOPQ6dvdPQKG/xIO7MjIj2AvjbPjOXulf1HMYoaNPcOXliHFY8
MORYoKcyDLGqc0TYpYEcOK/L3ez/rbPxwUVdjNcANbvZ3FVH2TTAkbPAuNHxMa96IeG/ZO3BSyX2
F8GSMsKJrDAELDFErbU5wIj16wUN27DYjGMtN543Vhx8+7XXtR8V2/Wxm4JprVngFMKfXsHjo9tF
SQnXvlrBkxOfnZbMgIIBtNcsuoEQkbZX2FpGtangW/G7Bta6A5bSqZZbHFENQPf4KG2f3DmrfWvS
h3RGD8u83sYhpQaxF8XGsxKkd/5wNNJk7fkIRSNjCjgbeNvQL33ONXbPmyvQlsJzS0ioXGg5vuXB
D1FlhGwZidWAxHOcluGm/l7YpXGqsbWRf1aZS1WrZpuG8KgdqZJ97+if4yyAG0oyVsDEwo7nSYSx
/tkatvvkB96KuI+tcHpwS7XYW+Fw6fWWAlbL8Ri3+jGlA+HX6Z06PuLJwWDWhoOz73r3Ig3a6kHD
4LLNDLUWtKI8YmsWGWCRxiXqBk1Pnyn1hHAJKLXirBXUtrFUI/QlOAv68SLr8uBRhuYlXYkoOuVe
cic0TmcomirEu+PabnhDZJeiHNMhrZXd3qfwWOstR5uoaDe8InrRfkgl72fdop1m6Yz7BtVt3JFo
Vy+D8eaDiVEQt2O+ta5YcL0qW42zwRvRJhNXE12CJ8yNxuw5t9O3hHiHTQo1H+Ij+1pjfiVG9DYh
LZLlexvPpYXRqFXyXiVwPskJYsnNAuDtDrkf5XNmjD9hO5+k31zNnFB7jTx3v0qDReLNjMwPj3iG
LO33DDKYOwv6gLHE3zXZcYQMI9FQqPhwLAPvBGHlCA1m5i1z5Um2O/U9lJwUbiZ98/Q8EiTKcNuw
Fx72ja3GO3vKxfSzGJgtCD3k0DgR5hnbvftEquejk58lVv5N21DYQQXhS8AcKQxJhJhaG6Cexwo9
1D8qC8ePVlN9o0tal3WI+dOSB9XgyINSkFxVi2FGBjlitOFgUZ0QK6X2darfuUM081c5Cn3lWt29
aOa0YMe49OkuiwU45Cl5Koir4CjOiNDWi9sYkLPQNQvK0ZsvHBqBaCdwWhRoKjiOZn9qThRttUmc
ZJM8DWV9mu/OoMx/8DT9tgf01ICbJXWYYxNprEueHIuJ1/wS+r77SNxVU3nVAnTAsDU1kucCBhy8
O1+uqB6AzsLjHK+jkJusD19qm3ZMLe0LzF24J+VXEiFQJPj9vRnqW5aWazmMj75mLyJmI8eSoD6i
aYC3Q5BYqGE4xpzjABJeKD/qlUefz+zzdVT/tirLgmLSWCu7038H+AozSZxlWdBC7WcxDLlFswnc
2nBoMBa23p47GBhO5G51ppVJ8TE29g+2hK1o3QBVe3NVg3NDiKG/VN/SFJItyepqHgINjSzRkc6l
bJ5oKqpdF1FbG+GTPrqPNCnOBj1MjOxavReD264a5k9hWZLcF3K1y0Igomys1yAS3QXDf74cK8O6
O3bPYAyZKePO8jLG2ovQMcM5utQ3DuEYm5LMFs6oXMwke5n4obMPwGJCCrw1SCVJkOY9cBBLRoEG
R84ZsTnRa9Zxqu4ydhWfBCOzpR1RV8fR/0ojdsWkFKcx/sj02nqwtX5LP/bXVOjxzm2C60TpIs0Y
+lV2aX1YyPihLdM4NglFjd8At9et/urXwaq2IPsQiHQdaOdqaUWFM/eGfOXsfaE9N5n6SgO504W2
GirjzaxYVpEOPkPeWUADf+ktuSd9lSOMRzMigCJsU84GnXE1OvMNGDXjQOwnrm9zhBwOpn5xYnnE
qzBB5wRWUlkeAT+Uyg3NMbukHzNEwUm5nrNjFohVeV8LO1sWxErkiYiXKePZVA0eOg9USrmxY8Qw
bsKwOEP6X/hj+OS3QO6YzFI0NNU5M9GajBltASjaRk/jHTn+1S0DmhnacDR5JGrutJlN260Tz76R
mjfruqa3aXh0lfRYjNh5+mM+JDTtfodpf2iD/GIIQqXIII0M/l1Xmtcyp0EVLWXV3UL6VQbx9ouk
Qafj5uCm2xrTMBK8LefzT92+VnVtcsiYHrQmNejclPVSjPyerjHrY3wmglVyTzvrw/H03TTElwm5
jKW1BzzWNxqya+goK6IX9RWb+BukoDvcFPyXdkV/muFEK+YRoYnmxjxzaG92/aA2HSlfS1PVn55x
51xMqev8Sppx25JOGdvOLdA1lkKJoU6W9iLVIB9ZzcZEKF1VWLrsUG7dOnzRfPEKjLpGXrRNXOsm
JvUOtjv2svdYgL9ycv3o2MPZxVr4aqU/8Jd1ZHZG1ykAwGtn5Xk0WVtTVkgkWXm90uLxXSdmqXLq
rbQ/QyYwRshhJRGYrrkcp7YxMYnQQ9Kz/uLWEBWhPAAvqa+tjmOuqrmYusYQ3LirfnhXzV0aCkK8
Sde7TMq1worsBtqyE/6nF3uvo5fs4kTdg5pEnggTI7BDr2an64L+KJPmGHZogDnb8URa2q0Jxjct
b4BrZjgY5QBnTl6TEVMkgSqkUNCGtehdo5aiKneyKwYJJt2pv/X1Cuy+BrfA7U5Ti4O7ajGWjaaz
nfQcNTSgzwlWFciph6YOdy3tioWXsTSMcXrpmcynEwESuv/YJ/neGKwXrQ1PRNMj1vMG0m8YinfC
fCYnIuxpi8SaR5TQMDxOuUAt7BY7jPdgFFDmeaJ02Q4sBi7mm5Tjrc/SCHxqyVqJPdpLHzBvzucy
3SFhtnj3vH4/MdfAGxyS6QPJkR/TAfTUlr30b0bAlCgBNS7othK9vc9jJ8YONNzjTqwBoxikTAC2
MBH/H2ql9n2rHSy0fapxinUKL22TSx5Ykbccu9Q2p3lETspCpSz6ZHReE+SFom4MLMXuLdM0Yjod
+9YIFFtNjFbXwlgtZXhsAKgnmoUQcLZGueSU+kFRYszJbjS0rlNkrCUZ1ktr3v37OF71vX5DIvoJ
aj5cVu24KlMMEYIpP2+YuQwHLBgBqcukoRnoV3V9T84bBDALpnQkUczBjE2S4s3xqPESRHXOMD3k
6EbXVRi9GSFBbyS/kCDqZ4fSH3aG+aszSNIptQ5ajON9mBO3VaxxtojEahLIBvQx7dd9+6Lk3GiP
nFOOb77DeNUaCdFdQwHt01xiJafvXjEwAN/zOTnFzndXstJWMicIKc2MB1gbd/qQnTKYJ+hO9zgR
cu5gEOa8THfAVzFJzOQ/QSo3aOwNEjtFkh9VPCgUMAbMfr17gmkIbfsDungHVWMomYXxaIYdfZmF
RnAeXWk3wOHCE5+a8ZepYn1jdNPSawbjTPQ55KLMXPccNCEzJHsx28LNSDTXyAheiyKoXxTeCD2l
4ZLwAhqskBTFsEAyS+yyoii2KkPG5xcmct4k+5n5qtvYVaovasYPR3QKVd8Mh/bR8GOx6kd9Ighn
tKAkNhxkGAwsTKtMlx3qZnZg+sgS8NMS86q3qHI15+88wf2dxRDFPaq85CTDVG5jaVOrivY0TMnJ
cim0qgnDYKAxg9PjgEMt7mrmC92GH3fgcuMXqP3kElT5tC5mLnZZWMiWGTFck5ADu6Vzyg+7/CuR
4dUZ1Q6zv3jsEGrR+UE/LQOmOW5RthxUrW47QUyVrT282zHuP5k2jMxtjYdYm18yWCGTIwtNjPCB
2TkvRNDjxOCPbd4HmB4lO+aUEHB7umKtXx3Z5o9Gj7OoKYG0IXbn7uy7Zqcno9hEuO371pMvCi3a
oR0YebVRdG90Opx5lQVnaoNwPSXKxTIzJK9Tm551DzfjOMnqydBYEFsSK5kWk2QwS6EzXJGzZchD
y/JpjEFzMXPQxvVMSZVmPRxbGI9ZD6+2Az9t2CbVoafxKo3stTXzZNP67rhmyPaJ4v3cd8Ad9KlN
tiWeujFCHP79ocx1jteJjbY0A5kQ9SGFCL1/M/Psg5tF2VagamuFVx0iryQOkoJ6YTrTcG5d+DVl
3OP280qOt1l/8JD5rGJqg2Wr5SsXrsKMugAuy8S4r3qNSwbpDFYtsZmaj2I1tW5VZdQLMLrtJsjv
hUZTacIGYNPoj7x0JMkUKb4SgjWUYQw7/psHf5ZQvdJfagHTyUCDpGgX8IDUNCiOLyAGwzyjdxHT
ARgeHdE0S0bz07ILs+eB0CE0zOTk+cUDl2W8WEVIYDpCcO4KydkZCNhp0r13ZU88L3mwmdDhrivo
UAtRYvWmqeQv+6F8kVX9PmbcngNBbYg1kEdheMg3jd0IppkpW5cC7myHpCZ0VDzVNLSnqhGspSZm
Ibr+C9XU1Q8835yzKmLJ06WAe7/N5pXXreAKVo59jqH7FqZ8VtlwG3uNQa39ZAycu+OAfiie0RY0
GrOmDPw4ho33uqYxqxQIlDIur2IauWVA/HucQZhZ0VlsUmbV2GfWOdIC1ucm7Q6VgfqhcF1KbCw1
Zgl8p0ssmH6GOvgkGSwGp7TXJphX0RJe9b/YO4/luLGtS79KR8+hgDeDnmQm0tN7TRBMUYL3Hk//
fzvrmqq6Lu6sI7oHxRBVIplEAufss/da3yqSKloDn6hR4Jt32Rwnp9p2HmpbxSK3RNUWt/4TqXXE
t6YzuEGTU4uVzu0eQBATecankWiztBdYq8mxR6ByyLCkdgEjpbSYjkxo3wLysWkNzxfwt825zJ7b
PlSYbUx+r7gBLpXhpPUGXKSM0gmKn7XUyhaiHozKbPJVggqBBEgorR76Dgc7pYyZv3gG40nnV9zq
crSOI35Xc9t4Nu7pwkbIksKew5pZx1Hij7SAVoYDtzSAHn2kuQopJyiBQAZZsmyUVDX2A+u+jTN9
M4LkYlpb8xDQWtgobQfAGW/DkSPh6HNyuoQxA77rBxJ09L2mqWuczpDxHGZ0sU7Udz4q9IXQbXJ9
yZa2xdkRprdd1LrH6we9E65A1pKm075XcB43ncW0JSzy7TChUjcJ/ySaAR/M6vp53u9rvSceEgwn
uReauSOPBdJobFonTewdScX8eXQmY52qBQIZg22j4XFbhSaqdTOusZshUidn1tobvTKuXUZaNmU/
iX551ysbtCB4K4DbdGBdMkurt9A6P+LgRsealxox/SY9287QdYFIlarL4zN1mxzQ7rFWp31ZhuZO
a3G5GPKh1E0yDuSDrW6oAA6tOsx7guiWY6CeJwH4qgKmzSyT7qEKH7+g/b6je8rx1qYZcFSYfhxN
7hg/09yec2Lg7dGXENBMd8mM7VcsF0/ZbJ8x9fHzEvqMkA3WZoUpp/WIIjXojVZTnzzUlXa2SYQn
SRIvXRMTi56r91UD+cPiEIKgJT9HTKPUZr4nzxM0HmtUh+ZgCfGelVHzUNEswmDePo8mmhXsIa+O
jXdAi2IuPknDNMYZ5s/lUTdSUHL4lxVGKnb6iEWixrrocDae2Oc9PNBWc1k6/NijPj0yjdlryvyk
GexCROGcFoOuVzIRv2vO8WPVuLtlwqnfzvan2rG9sf+4BiIp4zUjRKPulC2L6U9aKgYz/7ChQ/bT
UzCbMMqqyIUH5K0R9lMyxoGse68SWqwBhgNwRPuIicNMSEbPbIdFgdiqXPnRxgAYAf+KNegjYJ7A
rBpEeTirN45rfLkKAyX8ty9T7755zP1d5TK2GdWUZ+3q0m0oDxl5KEdNST8zozykE9fTiUkcoOrN
U++BqvEFBwU6tzBA69mjSB1JNCTx4DWIa54C5lNQWMh+9JZ7Ravuip7qzol6dKzRLnGZI1pMTmhB
TWRj+DpA2T40mAmnVL5ZEOzjUbubvOWdaldtnR9TinqmYZgvQgMg7QYlIXh5w0iRz2QvOZGkMJEM
qqQVJuJXVZmCFfG8dFJ5Gha4ve4I1VPNh5NgNwCZv3ea/Ur815MVx0y+PHiRv8qigjMwgTv1DpgY
OXp7N13hfYbkGG0sxT3VZ5Q8r61bH6Fb8RtQsvq6x+klct7z2mpWsVHae1NJL7dLVZ3SFK2W7TIA
KtmUZkw7HkfyBHQhpBZ3jUMceQeRVoDL83jY17EP9xmrpJUgNzbISZ1SqNKulMQZMi0s3klvvGIn
2jHHNjAMGpYPWn1YRTfAZbt18KQO5q9kCg9zxVPmottAxwPfOWIiUZv0PGkBfQ9c+M06uNZdMN/D
V+jXmhs+J4M4quEOWnFu+Y2nnBzTOEA/hVMQO8m2483RiFnb6AmPmAHKM6tpvJRju6krHv3/XkX7
/6J3xNTRrP47GS0JP5/F/9r/BIrStb93kPzlK/+iqLW+uQQFqqqJsBaTk4U29jdFrWF9s1wbaI6r
soupOOf/Jqg1jG8GmBSNeaxpuKZj/11Qa+jfiCK0dNWxNOwUGgrdv/pb/uADCn+W/8SSgC3lT3pa
m0mN5+FyQUxrm472JxOJN/f9aMcevs4hyfaFFe/s2QDJ21g2LoQJIShsymae1k3XH92ewM2y12+M
HkpCZkV3DRLZtWUpG+QoLyQWvAYT/g9Oc4C+lfAr1qIHnHXsGqN+NgbCUYd8F0J5Xtv9chv15B4X
rG6FYVZSN5kwU5ynjut9jmdWLDOYX1F/Hru02InTLpzaW8VFNap2p3nISIKAjCEND7o1dKfD4qEq
kxvVC95Rp+hy+szXYdk9dNNwzhirO7WKYgOVpAUYw1qOCp0BUmSq+IMj9rLNMhJvSEgkn3dxg+4E
sQZR6QAXucOJDLgv46iGwIDZVmOZzJZDywrfqi6tn9JS09ke+gm8yQRDowu79pCbI8Zh9GR0LsA6
MgIs8p8Op8AV6egRRpzSO6YZjKwuRlmlDAsJx5gwG8ouBJ6JcWhQ9Qs2A45+3YHNAkuMLKjqTpBL
Ae2OKFsLeAGY7LSvLIFb6UGIo1LdzyqBXmVGc2FIO2ami4tHXk3MXd8CTYjN4tkp5ng/hwGWapXN
sVpBgm9/ZvG4H6v6adTKdygFTPYz7bkdgDUx+dIwEijscKXylCekBNXZAltXNpTS+GgKJWvWPYK7
3TILSj482jFHnLKxxdPSFZoPdGDHwOwTMgIwCY0m/qji11mGk+IRQNzqeno3jqgd9QWCy0glS0Rr
P+2jFllhkCCl5D44KnYS+RBCQB6GKgphTaswSiTJdlaD6uTBFH+AmNs/VcrYEk+KhRefZ0VCk11z
6kfQ22ep8HrdYIvycUQROtIENspbs2MXa2ydflXumeu+Vi7//Ur6L10Ef/Aa/PP19v9Co4GFY+hf
Gw3YKxEk/mFtlC/4bWE0zW+WqVq6Y1Ah/M1mYBrfdPxx6PEcLNtXi9xfXQZkuXwzbEvDcOdgSZLl
7282A0UsCDrjVlXVQHCprKr/zbKom84flkU86TYGVhN9lGu5REfYYkP4nbduyNUFPI4NeCUiX5wk
b+SgyVsH7LodS1BW3q2mo0JuehsPvI6grlroIKvBhxcN9/NoYoXtXModO70Amt5mKoesgZxR4r6B
n1tIDypoK9r8o2feCsAKMkK0ED+ZpeldqKb7aBlPg9ODAGyx/4YRH7L5NSa9AAw0PDai2x5qqILk
zF5sE9YcUzIG3qEzkPjBC9PL9JKqPUQfk39dMZYKbf0cpfwchcndCqPpE+GzNzS1GYRjAb/+7aQ7
B/nKgWXVi3TfNvm51//dKafS4xBWyLQu51tOOif9ro45OqUTcjd6Rg7yWBZOZ9UTsKxX+dFLnHZF
sTRI+NilK5rb1qnvJhhRq7guttMkEhr7YGfOrfyDJavJNuIvXa3r/OvvMtktHZ4lvWmRo3IM4xfS
DeBp7fyxuHzfybUIXCJJEuex8yXf5Prd82z4CbtuUyQh4LIAH7kydJxN8PHS4a9uyry9n8LsYju1
sSpqEDQpXYIArqDDvL2L6blmM6laahKhcau+cHQ91VF8aW1QAy1wHYkZ7fxeiy7JwCxIS50DIc53
Fiu1CZiTxL8EOQY8kqZWaZjF2R7VD3QdpXo0XAo2r2Iaa+YqLy7qIEzyW6JYWCe9iSlBXlQ5Tu8Y
2iZ2Nu8ZyyAEPjS/CwAxxpa8KUrInEUBRJomi3WqNZdE44Svy6qx82k6Hh1UfWt723fGuAWArEyG
4ZtyL7dtdrn+iHoMYeOrz4lcVXJ6z67KkM+sNvIjlT7e6ppNt55beZyItNdS+yeuViSKHeF9WQKV
J7rgnk9oL5SeccyT4FkJSYNzZgTHWh0hPuFyt2qJ8Eyxb/ERvuXMhWMGvpAaoOQo8SWQe1H+rxen
NNk6SNchX/TbVy7c+Mjx5pY96nrBeq+6CUPeLR4yd1M0E72mNn0GyJVW6Hu6wVR8pWdmk6fDxe4C
hZJ8vDFd92gSJo6hQG5Hcr+tpHvPbORmhOxR2aPGLNTZL+i0Xr/x9XKbjfELuV5UL2ev4sKim+H5
kt8olVjEltgoFUO4vFql5FFebPhuHspw+SeBRKU3ZMV1QftsDVP3W03OHvDPyzbKv9/5MmV1skzL
1E0VvjI2Ywcr1u9XJ8cmkWQJa2s1WCwyQW4fdEbUjBDd5+vP/92i/U+KRLFU/d0F+pefZhusrDZ9
F8/901qo6SprEL6DlTbz5JKZeQnRTdAj6qpxS6TCjTI4z3LT/Psf+0e37D/+WPn/v1uCJ1pigN4x
PgwuAPwxucRBweyJp/0/XM1rjfsPvyD+ad22+E/98y845tCm4g4jh26wEuH3T62YBxvff+mgpI8Q
mGULT7/HY0C39TbHh2uY6bMcTv/976z9sRz/7ZdmEmJZri5uOfVP5fhYtUwnzEriDTx0Q93BTOqj
N7Bsy+vRIt7upC4wf4S/svQwpO0hCc03eXV5EO+bZGNX3OReO73mKv3Y//Dq/ugH/sdX96c7YUoT
AF0q912eImYulLsUuw6BQdz/dWIdeja4UHaxpJp3ps4g5z/8fOOfvQDHdC1uRPHRW3+6PN5CLhs8
OHQ2rY3UtjVW1LcJCsmZnVIeU3wjtNXi7gt57ioYvHPruV+tMrJkEWG9ml3oYEth/DIK99kCA9dV
3keidSxRyRN2yGetc59RhiNB5NzO+h+vM4MdO9XYSCblo11AVPXpcubYc2Lmc6HhT943u3xi46Lp
xV2w3IJTxRmL+mzVIp7Gh9zDXSyJC7ZvCyfDbeHozJUHpoQab3Q43l+3FM0rXWy+PGKy1WiJG/Hl
H2XFv51jFlHiklh3Qoea2LwzEaiAkQzWsoqOcg3kD3362ZnNd9oyAL1ks/MseJTRvKWM/6zM2+vW
0VQ/M81+JCJvN6CIWzmyWaXT8LxY2V1m2s/19FMPDPDXPRtD7wU+PS1SFjts9baf5MptwuOhhgjh
de0V8QoXK+HSI90mCnTh0/R6yayTp9o/IqK7A5N74vpj5Ca+VlSK8HHDEolCTWaS1BxoK6k15NKP
lvtse1txQnAnE8PI0vJbeWMN7KH629hgG475fa97yXVtjz3epaKVr6ZZRum4/u2r2EPs+un67/79
vahrssj+adXgIWUhdgGP2Eyd/rg+uQFy3MlybCocCi7U1NDujfBhcfmsSolMgrS+rkJeUqW6B9tN
Ls7oPERB+V7LziWXAjUxxExl58zcMHIRira/J/friSP4sh9iisuGaMbV9dm/C1v1HbnjGvifPwp+
M3A8xbcdxZ/n+NIh4F4lHVe6U/NbpITIg+RR5MdI4Tnm5EYo1b6kx0ZQ9G2YUoGUMe9wYe5tgP3M
ouPLkGeXbuFErudg6gbeVYScyDCs6bsnsWp1uJF/ksnVlu/cOxy+zba6V6mAJrafa8WIx1/2ebn1
W27CcHAf8oLoloFbuRmpg8pMfYSBfGIJJGtbbm7cg34VRe/jtDUifChyN7uy7Clh/V2BWtVoxHY1
zfP1Xreqn6NpL4xNot2oAriXmmTyUhpxYPR1npM5plIrPe95Vq1nWFq/1SCNwd1J9qeFJEu3bq8/
3mPzcsjzpXyoJOLsbIayyxlEFFwfRuJqLrJajCVlm40cgVeyMnJqjpm3Vhl/EN/ELSePfNVwWdCe
f28hDl0/QWyP5mqYnqFYH69/g7Ms4d7cof04DRUBKQQZXWTV0VIqLakoUy/8kvl7rCqfxvIeu95T
UfDA8W+UmZBEizO4PUOQYyyPahS7jadTMtly41OM0c/mZyIDZl2CE1yMhFFkZMpdqxhYWtiDp/fO
YkW8Pqalrs5IpFHCaArZuqEEsyQX3BvtKpW1LTXlA/KBfGwC3lQ+m+IBkX531zWkBCiSTnc9o8gp
oi15I1ym4qGq/bQNhXeG7bpq7efrkx0bE9lDy098H+dch20H5fXS0TZde1ny2jTGU+NEF6BDVM8o
UusypyTmk3x8dQjfRmTQYn7kOkyBoPZurgUtfSuyOhuAj3YC+UqD3sF9sbquCNdn/v9jdJ7n6uf/
+d8/SgRizfz4M8TZ+vuGpm6w9v3rY/5zGZb/8M//QtD55nIodz3PgQ/JQknB8FvzU1G/aaZj6Kqq
gkJxTPZyys6/8gS0b9DLPJZVTXNVE9733w769jfk6CqbP4kzlqtadEb/m/anZ/5xFXfgCdBo1YG+
2vRAadP+aRVvm1SrjPwXsWtFHD0OpJMg4GFGjNNoDTgWiA6Jh5ueNQx2tVccPKLIfI2uxqbXahQm
EWkYA+ytPRbydOvRQFtrim3eFV2d3XYpiK5xMO4wAmMTRpa9a7XUuCsX4y2aHQu7edRs2jwrAWUO
6kFTwdtAZdulQcZgI2uy45haR9OoIKsmFSg/bdk2JjErTdNvcun6JxhSciz+aBg98DmMBjAtpVtd
pgVFaR2GOTp7xErDJE4eFbPCeBgnlDgxfoDgvgc7sOtHlC48gOiL4O25pcfwSmYVDkMLgMKkUEDp
dCvnV/6ayGwjvplk0tHIzKMvWXSLOt4ZpvWqy1wkZ0BClsi6lolJrRabxMS1naTU7jGdE5mu5DJn
GZi3lIQbMX1xZQ5DItpjvdwZMp9JmR1uWjv+Utz69J3p5CWRaU4hc52MAY/BoMeWiQ8UTdgyDIHa
0XmNb2nAnCKZEPWMitTEvSlZnUqq9CEHjDaTYxH9ihgw2WyCEwOnnsETzU0goMUeBNDJVUPItzOc
W5lVkVe7SelRg/Z0Xy0Fj2HMYIvBVNIUL4uSv8Szes8dJmzaZt3KRGyW2RjinR8e8x5GZva8kBjm
wZBnlqbHU0u8EsFzup8wbNN0Dq3QGLCwQkjGrfWYpDADQETcBd5yz9B7ZRkeaiI9VTcV4zzs+Ydc
5nupTPpcHbYFDrSXPnYe6Bn45F/8ymQ6mDMmnCZkUedIZoeNTBFTxokl3M2V2/+IJIjGCd40Qnk8
mT+6DCIjBpJD7rZbfELJqmJYmcvUsmN8GTHG7PKZegPldpzUd7EAZxLwPDqjTzfP7s1Uu/dkJpp3
1teMdN7JEaREyDIAG/4itq5ZBVSGWNHjXw0j1pxRazJarxj2zQ3SRY2ADxnIymS2ZkRrMaqlJC3I
LGuZ3hLeqcs8V2ew6xF+NWJpACHDN2/xlun3Zoa+uTWJRgq1HqAcY+LSQenxhieAi8gU2WtCaH8y
WCad/OTKqFll5mwygWYw1z9nE+98GKNFkwF1Y5OLBPCBo2ey1ZhhxwzanIWhdibjbY0IzKaY71vm
3hEiJN4yOH4NM3GU+smDLWPyTubl18G5jNBHJdkUBfqHqnLP7FVPBtP2xAbd0eXtzpJBfCojeUuG
8yH99KMjA/tY/vT3T0uZ52sM9lUZ9s/yQZOJ//VPlnVWRAvQiSrARlrnqBt9EryyKeoBXT5Uoigg
NHDf1wsAQpeAPIcNHmdf1ZyvH2rQ51s359gbwDUvb9F6f1Q1vG601i9prt0nvCNs26gbEMg6iB08
RA+mqB9a0UEgaNiBOXI3WIDrdStqCSNywCiQ/XEqJ1AbqagqdNFXpKK04ObGSyrqiz5Hh9GIIiPQ
9lTIyamdcsAo8qdRBBy//akptr3oOmpReCxIPUbIX4RHDGdwGTPcfILZVKdG/C46EanMe1JOVzE2
h1MCQXPTiq4EGTNPLEqTSIQn1w8TMpRR9CixKFPCDo0KwNFkU4luhRgUbWU7QPuSCBEY4ceA/UTn
IooXEhUqMBNpQkEmYhhTZDFQk0U/6DBJNltA36hnUlQ0rchpSMQgyxQFS505zlptqNwIBPNrBm6c
JpIVRriQGC96H20Y33Kr+bVodzJCxraNggbaGYs3Ijw/UNidBlH8JFTnmDcR+aAFEk0QXcaLIioh
6DJvpFTifxEFEWIcXR9AYI91ctRfYlEa2Vj1cGlqO49ibZ+rJu27kCBUT236Y6dUT/TMsBKJfoli
9MESHY2Z2XfJVeMkaidLdE96kaOhHiwfWwU3naijepFJiV7KEuVUiYSqFi0VhvD2aLbkc9HEQ2uV
xpUJwBQdlMqZoUGQFdY6jsC0fgw7r/Y5T5BshnyLN0zZSqvWviq7ROOli9qr0Z2Hmax4CLZPpujB
EvuuRh7mik4sF8WYJdoxJnb0Rz8j0ZRNoi5zRWcWIDirRXlWiwatR4xmiypNF31aKUq1VjRrtajX
TAsd2yyKtkW0bQMitxGx2yKqN0v0b7Uo4VTRxAWI4yZRyal06DvRzWWioBsVjfT02Kk3hejrLIR2
GYI7pF7Q8JHgjaLFc0SVhxfAEJVekdUZGpAQjzAKPlu0fIqo+q70EVeUfgi8eBMR/y0V6zONPKSK
SohOEnQR7IGdimSwFO2gvrzA7e22TjhD5RJ9YYzQsBHFoY2KdNtUjvJoqqk/9bW2VRxhXOD7nmdT
Wbu04jZL3yNG8iq/zDTV70TjyEF1uslF98hONmw60UJaiCIxF2e7PCIjZiShEBk42klDVJRDgZ6y
QlhJXjPhqaHW3sdMR3ajaDBjxJgOokyyimf2sy7Zwup+r0S5CQWxOvWIOfOrqhN55yA6T3gPvAjR
fuqiAu2jL1KP3E0u+lD6fUJiQzPainpUR0a6XPWkoixVkZgOojVVRXWqif6UtyS4wZmQE1McvXSi
Up1ErzqKcpVAT5rHaFlrUbXqom8l2pc9STSvjK1PHSJYW9Swg+hiGwSyKULZQhSzqWhnLVHRTshp
IYWCFjW8na1wu6eiuR1EfWuLDncQRS6ocLB/Y7dTCIreDqLbda8KXtHykl9i3jvIe1Nkvqj3f5mi
+01FATyKFrgSVXAp+mDy9UivF81wIerhARlxSpMbsw1elpS4GkW0xl2MHdgU/TGYljNazu5MLORL
jvtg5+lZejbn6qUENbnSEFdmTMDLxHUpBiAB1AY5zJU5dnzaogPumZdbzJN9U8Vg5YD4WEcdELz2
0cMscmwqClcU1bZoq3NRWc9q/GFEwQIAEgV2hNVnZ0SKCXi/xGICISVM+JaRVVWonTHBNc1bl0Qf
gZ20j2XBrm856aGuk8UndkD3+wIaYe9oYHnUdV9U6hZk0a88xV+s96lySnK92Mb0mTqEPGjMHVGb
96I7jxGga8HW0pXuoVaMwyQK9cjAmz7yAmyFULMqrpW11RXhhqCmgawOSAHD0WRTW9VgP6Cnex5L
Hp1IjUaHjU9hE2TDgln4wRwUv3JzQl+inkBLpW+PgB/KNREN7IgkEtP5Whx/iXhnSE4pNswmJ54c
MOF5am3CwHxGWLgN3ZBM70EXxdakHpNpcvySLYenP1m3lX7GBq/urN5698jsu3WtDll2292Snv7o
JvqWDCScp8Z4Y6VOjgw07fzYdaj2ulDf53n4SubxfZiBHVziD2YsfjHjfeojCsLiGWqEdo+w43XJ
XgbTQQRN3utSGlCL56i8Nep5YeIn606Hng4ewLpoRpwnmFvVwdbWRMAP+8SoLlUZqbfXD5zYz5jO
68MCbFNBEzAlN54SsiMF5dlrrB+Oil2xy8jrbHRIggh3TV8nLHxq8KGuQhVAQV2G+M/yR31uIr/T
p49E6e/SluWuTRMWwMK+1XEi4UYZicNIW2yqWUbs+Khpt7NdF6dBI26GyWGDbQcv1fSjBGsv5nc/
0JoO95fCQ5qWZE1MeHaXkLLQyWmxqM04nzVLKDROtrHGMT/OKXDGuPqCgDkh5LPfpxBbPYbxk01/
aO25yUOuan6dtr/MjGRE22A56QkgSNvssWxIHEJTSOgjoKqh7sejG2JlUkEsKh7jywxpY9uPJIO1
k99qMQhTopyWgANBZPP7MsTKNqoKa0wDU6UUfJ3qkLhV5xXmusY8OvIBojZPBjWiFY/nonDQ2U7m
apqdVzI670n+UjSXZLky2raL+hqFYITaBI1KWkRQO8ERgQ+bxvUUgUlPJNymJh0C5R5Lnu2eDAdU
V/djgMB0G4ApaIEo7VGgqF55V2SKsc3C6lEfLCqbETvHYFgEhJtMrTLyf+JiW1J+4rRO0dljNnL6
n2k9vpmV8R7bmbemm/BSTNq7loxHbILrKMCTTs4O0ltrFOdB1DKN10xsgtNT03Nk70i2tJriibmk
y6Gz6soX1VoQ1Ux4q/LUMQ9FxvRMgtrVRHE2s1K8BzNiyjzRfy4ZuEtNmS7UMf2mIFNFYTP2Iy9k
3m8Fz5huDlpDvFvgcWbOQ7Jii9yFKlDCImNVcJbE8idyZZjZog5t4u/ulNSPJLF1a2uoMKbzLWdt
rDbNonLUckdEpaCP3EDdGmX70lvVxdCH+JDcWBgeVl4vR+qUEOuxWabdPHIZ48J5VyMP6W44bcru
BkG+b+fyYI7uvtCxzUHn6giBdcZYQbtFzpwyPhsdBBqYPNwzRN9AU7gsTvCUjfwWgfuB6/zOQm+K
8levV1nb7rI5IcrQuGuUducFkd8ov4YcFFfQsWAxN/9sIuOraxw0s/hK0YGtr9tDFH0S9bvP65pM
dAg7o4PwFBxBDlx9QxfxTIVJgS42+zLPz7YTvU3Jcs5DJjOGok5MXZc7J+LUFnrRWyPJ8vVCmbUs
1d7Mte/gj/baiNEUFyV5ZwoVRo2zu3knZGc7Dk7pZ23zHWfavbE0RK81vt7ovOh8xWwB4UCknPM3
5ykemf1VI0HluM3pRri4BixKpDlu7iJT5rpwvxtiTZw8N/Zaz31ajQHCd/XRKkeg7Iy1Z6d6Cbhh
NqNFoVWGP7wQjlkGS6DIsofQyOaN0lT6saOyi3CIzZV4PPKeRN/NhJg5VpZ8PdmQ3zq75ylOxnUo
m1OADU1Z4rORuY6PCIsAqKV9CzJQLHheTLbaEC/cOqIZnPR3rq3fEQ0xcJoOcx87trtZ6KhslJmu
aNuWW0Ntvwa74cTDIh9MZeaDQXe32IIfQboAozM35Ac+5o1xiqL60sx0YjHiAL2z9S2stpU+QZwH
aPDk9vGba+R7S5vmlbr3kKoaAd40B/6ZlJPBxrRSYlHq1sf+zM5qh9WxJFkPL2eOuhYjN4XIjaLF
xO7gyjTIj3AZztsgtaECjNyRarXOqDpSdi03ujizHp97OjxDuRSHgn7BfnDCe7V4IOnhNsF+CYEr
I6kWnKTf0MX3rfElgUBCpihUCgtjJ+Y+mdaNuFKWMyinA0vuFk7Vk1KoT2pl33fj/JUqGWV2WB+Y
zBzoylX4D6I3pV/eda1Gf1dw9AsYIyrTM6WV5qsRnoOyi17DniezcOcn8rK2Rvxl5Or3MmItscuR
N9xt7oCcGRM2k7xsf5oWeAwCsN/n9INBDQ3D4gOu34uS5QkxNPWPULeekCsWcIOG+7hyfjgWYOgc
D9NIcNTYOCly7XOQUWwjvic0wmx8D2dnWHF/63Uabsml2xKfFd0XPc9fgWGXlWVn9MtxSaOjPBro
icFWdsGzjWw7DINXd2nuBW8mgut40+tsdmEQXLJgeNCZbOxi6gwHENOo41KPy82g9N/JzUFZZxn3
Xjp8T7P0u2Ogmh7IWrTjl4X1YKlrhNGSVz3pFF6N+TRSQNBl4cCfh7t8MQJClmwslF14v+iKhhvJ
vMCNeh9C64dFkE9TL+o26euQdMIy9scxPUJefqqL+clsyz0gt3bVlcaFoeZ95rk3PVQRHt/lyzDp
qCYdAbWRlryUDTbF1IFS0YdQAANYEJwkn1NPeVmsptn2OWZ0recx0YEsxKpO3BDxDVy2bdK4cBPQ
z3gDqsOhY71eJO/J4cKNTZKuAzq7vgYYPeqx5o/zHqvLW2eBMLcCImQclpquokyAMGFTua6sQ5G2
TJyMO7PUJ4IqaaG4OThMBwYDLbEJFgkzEmVVNOlN32tPRACxNcUv1YyPQg1wusYR7M+x4iEr+n2b
x4zFHdgrVladE05XxBUTTx2k73GtYekEbuMJ9JPqYldCrdiS23pHf2HByQSmeo6J1SOoGn+0QUu3
D19sNszCAPo4LdUvTGibrOP5nBIIf5qhjhuN+zGYp0+sbCPLQXI/z0zyQogLE063KT9K2Y6F20Fw
r4CrxSkL+9oMnX1jqluTPgdxzJC2qezW/TD14Ke926blEebqE9yZH3o1fLLRmDbqSUXG6U+4NMBl
ArOPTbzKBmgcrV7gcJi4218rcjAtrUdJC4ipiAFCtTeNbs4EiIefejlM22I2dsR3BGsg9NEmHm1e
fzwRBwKOMx3NblN7vDNhoLiboGg+SV0M70u7+khHeKKz8SXFtF8s7VnNb8JovnExgO7oqSaqu6zm
mgi4MTbWs5e9KqiBM65hsJ9mIGO5+sT5+XvMGBDWWegbSu9baNp2Sk/fNs2eDEQ8KyhGj+S1xjvU
dAdFwXJVaxxseq88hZG8TVRn6OsqXPjqOW7jt7awXrUavmGlPsSLfc+B8lQvxEH1qcpxhMTaxJwv
XN90rS2wA/OOtv3onNkcyJ2JbKbQsPLQHIp0yI8j7dnANgv4ZkQoRbbAGkzNnZdsGCAck6E90Sh0
AZfWqOKK/J1c7nemg6xitadujKYHV+S66yTjVtGLQj9Eae67U6NDgEEQxYvDcGURMLr0KT6Z/HMq
nY8aapZjKg1Px6K9DtWyGmwY8irFUj45AMxYyFeVos2rUTReJOB8ujJkBJz7NXBLQ51Cf0zgpJW+
Am9mpFiAWyYEbxU82IH3ELrVR1dPh2i0ZJi8POmubCePTUol12TlrR219TE1ycprx2GDYQShB0ld
UUjUmev0d/3MalFISjmxoFRrwSFUGjZ/dP000cPOB77Idpu8WmMS7rp2uCElpDpzOOK+4Gw8qxvV
mjp/MpVwDd34fWYOdSYr6AR8Hupf8Eqj/zBb8XNVzw4wvq7djNTfyOKielWm07vs10s/gfjVYPCM
9F+XDn1DPhDRbJoPUZzVyAvQk6OZ3y220ayMh25An81N7itNUa9HkmjKrK1h+qkqdvSY+a1niNU3
PC0cXPCPwk307DzdVsNwakLTQi8D4ZY0Lpq4yp6Tv5MjKAxanmyNzhGKmOJggrTamW4Eec+L3xoV
HyZBs61CqCN8LGOK9IcEgnTHHtbZxNUurXavGQloohFZR6WPv/I42w1DhrwcFwR+PkPb1Wa4rzSS
aWd7+Cqa8sX0ICIVeU0Gt3scUaOdCStHOjuFuxiO9yo3os0UatkND2vS4hMaW829DQ0pPuKYjSjA
BZorbMEVgVM92b2OTop6ivWmU/p3JdeU/YI43ndrYhnGEuSPgm9xjC3wiPVFKXTwfqolbt5nF1rr
CiXZj5TcYIY4w6kwIDAsGs5EmEMr1WV9UC0T+Wjqbmx34WSVlC+T1j0vxfJpOLxniPFvHJrLjsIJ
zrBpVFgBM24Y00eA/uUxxZm5GwK4hjaW1SP73ZYIkmmjk/O5rlBW2TOjh3EisiY3vU3TtOyKCOHn
4BNvAYBSmuB62Ta7HEP+xlnIcJzSnP2+AKSZjO7tAuR1nUX9Cz6qHygY14VTy986MHsLHg47YUG2
9coHCnccKlYyNpHvCVG6INpAfmkQSfaokYhNCEv0EOEp6cDXKrH+SiP9s4qMAVV/+lhb3Kp2qOK4
r3SQYJgrJNXO7AfN57QebMB+FNIAWXRaGH1a/hjmXL0pTw6Vvp+Rd7jx6vZM37mD28hBe2m8xOcE
LAlP/S9EH+WWBeNzTFt9bzhMw5QKG6v7P+ydx3LkSLql32X2GINwqMVsIhBakBHU3MDIFHBo4dBP
fz9k9ditsjvT12Y/G3ZmdTIzGAE4fnHOd5x0CnJZ2cfO6hdfLxP4VNrHshKCG73e9vbETaoE2VFp
3B5mMsEJJlBq4zH5dvGxHnKXZnNoYK1kBe61SguPdTmzyyW78ow0KRRM8EbLJflL5gCw3F7u/J6P
neHZU9OSkGUM4x1pGgCdovu2Ku2a0pFkofIAyRVcagm35hgWkJ3b2SKPFR0M+il/WyHhilKYv9Fc
floqXrlYh3YTsKj16JK90XI0KYdEsdxwIIn20d5seW4VqGMKkrBXnTIpypikeq4X7md3OJvK+kVy
wyczMjpIZMv4IHM6ZBLMtllNR2VlEU0/ohC3oC/Qq8/J1x9ZKwWjVOaS4eZjndfPgGKmPtyLKvuu
dOcyIpXZ5UDVKjN9mUv6FlkNO8BQd3q2+6gWeTlm6VqBYOEELN/TEL45eqUyZWFW2WIIdKnerSa9
Z5TD2xnF0qqY9Gc5dicQHcwUWg/pyjKnYrOymjC/WdEjWH57zyWPjbVLN+hJcMHxcIssyp4kwhFv
Om/+WL4kADxRGUNKaVqyrwtAd3ETPuXc9G7hIAwfwlVj8cVFUYiCfM9q7DYMI/sjDgHKrXIL2s/h
ok52joC5TQbwb6AXnszSzfxbvujErG1aCQg51hifI3DYxAWnnp4TVOe06Y7cHhcP+wZNKe+2YKFI
nivXkuhnpEZMLn1ADjtR++w5dN6WyQHKM1BRVjo3k5uceC4fcCCdqNxITXEFwjDnGMsOA5WGurrT
sq8yJhLM6xHPMd9fQzBaCJ5oy7SqAR85L2PmJfU6bX+5sRh5ScwIxoY+c2YslbIZCgbHYjmag5Jp
Jyj9bVc8emwXVsGY5BBZRvcCOOXXmISw4EVXgO3ktJG2UwO/ZaAblgRMI++ZTpbZOjembkHftAtn
ySa5fQTH7gBFxdAzHbq2fx4F8cjAEj1WpFuyG3+gu31udPVKXd5sGUdyOdVUdZWiIvUZmACNaOWm
cOnB/6Svkl9E8zazd7XM/MJUFrqcmg61H/90iX7jysepb/u/iLeYNmJSt6xYnJNOBX22Sk//Xw6E
4Kqd/hs50KKP/r+rgbbNV/Hj19/1QMuf/0sO5GP58XlYOcJGMvmX5fFfeiAbyc8S5+Ei6sGJaFhI
e/8lB7KN/6l7KHN83TZstO+L3F2VXSv/1/8QWIKQFTmecCzD+mOU/H+RAy1in/+UdNrCFQJhkeWY
Ds4k4XqLOvtvkvO0tsMmrFiVZDkNXG8hSgQrBiisN+WZs12y/2+sbdm5/RPpteNQfFqQekEdAcln
3DdPV9wEA5StKlr97U38P4jwjf/y2mwwSQbzUDT/Ou/i4lj622vTEVS0qiTzr8jRHUYdUDQYrI81
uo1bCZu1BEIP13uwkh0cG/fs1722J7hUW/uTx+wN3VzQdnZ6jhLLCP79i7P/qaLirXJMwftvCJNP
yUfr9c8XF3eOm8hGQ/TS2xp9fNz5uygqL1ElZoIZG7GtXC+oKY+CeFkW5Bnrs57R0TqzU/DH2WRg
JzTLazLXeTAri/05IqNTkU72k4zzbwByaJPHR1wVzaHxJ/dia9mjRUl8J5R8Fy3yVgkjCXpVpB4G
pAhon1nWq0xfS7OIzor0+WsVJ9aLbhTHGTnNau5a8xCJuTkbY7RmRGd813J+USDyHliKbfDtxiSB
kWBV+XZy97FE7UWUNSCUzUBZXf7MKGV++Pdv5eL6/ec1uCiKFweAQJS22OD++VaWtQ1kQCe7wYeJ
shLKstf63DfXsPDszfQBO19eEwRQmxTnCsMeTTylBG0W9ktfEfHaNV8VIqCt5uXGubGPoe1YL2XI
qMY1apIs6sTCU6aiw1ghmVSDJBGVMFA+Fp0xL9Yqsh+cI7V7s9M87dDPhbdxWObCiaz8pQWVD3++
+H7kb2NLRwLLbfPfXE/GP+13XE820j9AVyZ7Lsu1PGL8/n6xW2XnhG1EJ/PXP61H+sEqg3GYyzfp
lu61gduQZeLZ9CPrxUuMk5HX3kFne3L489PkbHEvbeg3tzRhl2pL4/7vPyb7v3xMZCP5XPCO4NDi
tFruiL/djmIUMM0dhCUoAH/2OoA/ZcftRtEOl/NkHEm+eQwLo3hsGI3ziC+jh4q1j07CykPnqH2W
AuBjB5oUO1J37pVeNpfc8T/5XmfXTVNzSZHCMulUF4PJ+2bua1AQ7NJXRNNoF9ggwX/eNeCczIOf
ZMWGyC/5xJQNykyDlFloDxk5aZaM2euB/ZgJRSbsaEWl8Fz0Vv0xu5OFa5dYzXkM0+1QmS2Lkhr/
X0GUmKburtPc+n4sHpo8f4pn0K1M7aqrVMVPP4Nq4o3GMbK76PzfvL/YOf5xI7im7iAPxefuuAZG
D91ZvCB/e4dzL3b80YZrbAwIbRCIo2pu/SszxFudIgDSDMT9+WSbuxKuQ2iioNDmK9MrYCGssEuB
p50N2xle5qeXI9AIe9Km7R8gxuNLKHMiO1CkrKZh3iQxQ9SMNG4E2JoZ9JXx3UQmJeg4CWbZ5m+5
XH2zGX6MSE5cd+5Os2Ese+l0lxZDs3KRiqPo8JuzUzM0lPO0DtFr0hga59JqzFOXdc9So+lrdDyS
pc061nvpE+gPqfZZ67NDAWp6FGfJS9Pqu6iqj1a3wXQmN7bNKqmwcyKcmWhPi7IAC4ls7izgwXJ7
VYDSFvQQdbCGC0Oou8yHW+UjgJjm+mw6KgvQc2+s1PvOkoSPLHtKJUzFcAwMshuBba8832A1Hxkv
Km2eXGaNFUm4ju+G68ygv0H3sQb8d8udHqIsS712182LDZON7UMufxMZK14NoLIu3ZDO4XaafWMp
JJODrxPsXrEOPgzxzPCrtNtLU7TjVmakXSSlKm5FcTF1L7nb6cPoae38GOL4CnLDXpZqvUPmXcGL
4LA2Ao3YaiwRXoj2fzI3RjSUjyaxAihEvoacPk410wOaHfMhqYp/fWHm0fD+uQ9YaQiyQwr6bvrV
0a075gaY7GgloizwIxHdlUyGDY7c6oGcpGTHINw+G6XyUZ4WjzYR3bjSISTYXRU+opnU1oabqTdD
0hBknvdz8Am0hryZEzymNEM+/Pnit/A9xol3OQqZihh9eO7zMLJWToGfhr+ATJ4KiilGW56MpRxA
7KTil0jf6EmQL5p5BfRlin5WYfaR+F35iQVuYBVZitcwp5X3hM38tQ8ZusXOucMadNX1jIG/kWPL
0yC/Vr55dsOjkQn3Wer9h2DNfTV6h42AzRRrtk6uP/ag4trueRlsmE4t3tK62sZRO2/r2Kp3tRap
F831X9U0uDvRzM2mqlkt4IFhPdbat8Zu54ceZAC6zPJad4Q+wV9Ca9ukG45P7+D3s7cYP6d1FrNm
mz0L/txUmTTMk1xLrqEXEUZfo2uWn2Ftwo0wkkcwGYqgpd4nyqszNqJtfv/5HSvpyv7r/yBOMCwG
cSTAnl1ZqSzt+NcXU7vWFoR4zg5bBHK5x+u4io+ZW9y6Mn5kwlw8RGZXn2tBPEZdSP/NJ0ByTP2N
XrXhJvLnY2n7OB0UrWAZlsNajMW0tZTZc2GPBD3HPYQGV+je+a8vtuOtpbVm9d4RJoRBumshB//v
L8oMIX+ypQZbxIfTK/gXZjq8h0p39gkvZR0X0jxqfR2eUyEt9OQCdrJpnFMp9Vui8wOaUdUdzKwL
D64vXmPjpsW0d3nUbMcYdfIwNQ9uXjsnOxVwCUFVs7Qyv0j+KEfZfyPNDFdmO9tqK7gBdo2lp+eq
EojMUTz/+V2B5JkxPXS4ziItnrnvzbNi45z09qXkr7+1tTiBkUAzk+pynaRTtEXoUwcNiN294Se/
WfqzBE6Am3q1/VbG8qmCbMWsR0zv1awba+LZ7TXhAFQVuk68bN607bE3YK0ZHsoEPSfQSlNJvrLn
4a6S0QN/JvQdK2Qt86sPvR1+GY36js1BPaC1aFlFFJQ8BGcda48Lj87avEWqOFYgOO/47uqd0+x8
POt3lsS6av37okMAO1JvYr9sH/tIbx+biQELo8FwD+HQP6I+I2Qu8jauSIyjgWdiTUf9g6SN9ExD
bB7g+G/08qhPRo52Cj8WASzxu20nyJYdFBLMLpgvDJF8z1iGfW4bqy1wA7cwARkkbdrlt2meUroz
1L/7U/yr7/j08plcrRxykCfFk95X0+nPl851zZ2B4uzVahmwF6TAnccGFUnT4aiKXL8GRjgVQT9a
FBaD6Ns1Yj+f+Wz4pXtWeZm1loLcgWAJ2lRsnKHQ93zK0XpqRH83XVTSjWirlZjz/q6BCTyjBX7r
bae7lySD3WnCpyBGHkgoKpKYnsCrA7Md+zSlBZTuhA20To9wGpoebYLkcQ0FOiF5jg0deAF++ef3
f37lFUzHPRZmI4ytx4zEleDPjxYSUH9uxFtj1f2XkbBt8TyYpHykQ9SYZ7uChg3LY9zmFC+gww0G
fzVtAXeHv5PMpFkIoZGtrCVThYcR4s9wIdJNw7mZ0mYXOXhH/7QIM+NCLzOn1eJr683ZvFDpNLu5
y1/rsHBv2ji7Nx/O4/KkI7WNn1OPqkOXIJJxeZCsXdXoaz92m9vcMygksmlnmG2xqYfKepGkcq0Y
/bESz9SDPxwxEtbbOCO5vHa94twzN8qruT9qdV6SGldwwE7M4YdaFs9hXc9rI+4xSLYy3EYuq0pt
QeDnDFOeGOFMWGruml14AQMvzvZVohrMkLV8nhsANiYfJ8M+ZoSezwYo8W7VstFI9IGwqRrwdD1b
3W7w52tT6dWt9aKTcrruTGoVCM6o+sj79Gj3G8vsX6aiwj0/EqzYena+LUs24N0S5kHsCZoJDWKl
bKcnn67uwt1Y3qPiV1sZzlsq5gL9+Zg9NibivTnX1RN5eXHAquGnbg9Anpc/njd4WCJnqT4UoRxs
6s9gqnFspsZnOcX92W/j5qnLoy2GIVLoBYO5zitvOiVpwCT4lzfrqLbEQ5LM4wPz8hWmSRL8TI6c
XP2YE/OnNZTy2WLxupGIQCOcpEc19demR0jiGhXDeEDyZ0CPPvwM9jYSnd3gfsQJNFd2FNB5iv6x
YJpxmiudGV1Z7DKruQsepChdq+FqqlIy0kvPul8hSGQiJquYyWlqrc34KRHrRIpPMSaQiE2PfzOm
RKzmNt723oM1dD7CaDrisfCDBEwb+CJK06y5DDJJX6a2v6i+vBG6w80yKHKuZmsL+K4Myjp9TYzI
PitaQlScxDHbynxyEuvV4qo/8d71c7Z1xtBmJ8diEP7dscIlmGzdHkxPOE0XK2nLDZGwTLPn/tvn
7wE6v0H2zoJcZnxqWo4YWNu2dQ8mlBVcqF0mR0MaTuvudnl/dho32cREfmzmanpwPApmMWtBoSfQ
1zqx7dy22KsFVAGUbjsq+2iB0+No8Mcr+lWi8UJw3xpFbIEZEunGCTz7CDrzQWcD4lUqumVuDqKn
Jo7QoIexuqcx6nHTjL+1RLe2fXYMdXk2LEbgJcVdMOGW8eeap0BK2Io+TZ96qid3i1Bi2NKivNO5
ukdTt0z4lryUTg43QoK2Y0WEQJtWW1QYHtKFpWbTd77sXIwsxQOtCE/DhlV9c6pj3NuxHTT0oBiS
8anEY/jkFJq/12YDtkvZBo7ffdqFj90yz351U4Qlt4yvI4VZM3bF1hSIyHziSavGXsetvihgf84+
8YeR1M+FNT/LyC73EAAhGPWcYe047sndOrOPXKucy9KduNo9yR4oTIZnrJHlxvY/XJ4tSOgJIZGu
8PahUb4lmRwwDYOwYeW7LtNmmUt/NpaP1cFmn6erDwYgnJKE2/axyrdzNv3yJ2SWw6CvESy+2jmb
2CSJm5PUqkunezdzAH5uWiGpAQm78NS/4Gp5cVsyUobSDne1Sh4Sgyyu2HR+I8T1NtLs2eE2VGuT
8YGsgO2RSt7jCbuNKO1uO1Xz0fK0cCvCMSMzfD7WDgE49Kb9ecqGR5X+GBzSuf0sf5jSbw171466
bnzKC/1Tf+m47vf+MGZwdGCwYknd6nBIhgqAxyXsTTBQuFI6ItsQCDkPnT2WZw/g7kokM+Txaa/A
YW6MGhKLE0c2ho8CjRabySyjhUqRrVRIJnpZk9PXWndjokFbQhGA3C71O6o7fqTDQGTuuqgad+1m
hX5NUu+ijOrZ9vsa3KZ1tauuPmYMDLuey9lqRkVvBLW6ALUSFtMpitrx7HLU60zYTYEMZJimX0mc
7szIHg+iFUAJEHrXrt+clMXCp6aYTCytPDDle4lRuk1jNW/7jsjSovR/JdMS9VST1qpQ2oD9MjML
Sbb5GZU63vsaRUaYcJxGE+MwhYF3MrxjhQch7Xt3DxPMX5lO5AQRLWY2V89Ryk8bZmDMLeWdfUAr
9LgJKw8b3TN76jzvWQsRJFBooY9Xi3DbRFd3LY0wx+HS3iC0JYFGYGwhjgOZmHMcWbDrfkqmAz1R
otXlatBdPvyEmyTV1gyFte3ggRKbZy5hYviIYDZC1pA8vJ0ovBOyNJ+cug5X+K32Tc/5Lzu93GGO
/yoiOOyFuyy+6vyU4c9fZOcIYLviN/EDaVDpdnlqRwxrqXcutWzmaWCdwojozqJybhRVuqmVX57w
biMdnFkSplG6t0Q5yB5G0g9ttyl2k0c1gr45mBNRXFTGIDZXQBwxX7MtsufdXHtMsFrjLPv6R+kP
PBppqLgmiXDqiPMtwgZgP8y3dex26cXxvQEJ25tV+vj8cva+WZgBQmvHHzUQBg6E+oCMCepMlSOu
9652wkov6oufAAjv0USUQjFTYjtWJAKvzJkL8crXUBME5XcwotVec4WodevztqKiXRskIZbQLdZp
kSaBB/q/X+YRoYM/NV1simQ6Bp5DRspY1Bdj2QfNaXpihyMWLxFMnWYy9uCX0RiQsCWaqDharf3B
UKDEd/KpjDHdZVrWQcbTDpnp5uuajLqIXIv1wC4PVU2+R1Ob3osSEkD3ljpoOvKBzaA32zf27kx1
qOPWo1mQMWuG9LcImFdVjRs/JLiKrTkyI6mmFUM7XBmj8YfqQ+Kfyhl8G3GyAfuNIJOztCByc50t
ziyNJL7BG/ekdGQ7iU46on0OGm8CZYe+e9NM8XsDP7rvq+82RBvUaebW6QFKWcD7SKAST+M45wfN
UgfPHz56LUgj+9cU5+SqdljQ5AoV1aFsRLkOnSd3lks4TYLuozcOwson9mHetpaDeejst8wkCMAu
SXtLPYj/OvVrRyLpUKOV9CY/3DoQ/EwGC3e3mm5Rgn7XS400yB2OBBNfTTCHnGVDTGJEcolEjaIr
DcmEHJgL2zWPIk8vN1EygvsmeXUdKZ7dyHIOqaJnqUrBc0zo0A1GnEpG5Wz0ovFgDYRyb4Y2YRDF
g+NIJpCsG2KvDtEERaxyZfYy4LpvFLpqL7MqgnhrnE6y7IIZs6Q+VJdG7UzDUNsBZyERKj5xV0qd
GA05hNnump6DNDbNcmunDO2FXh1bT8Yb3Blvk88Dvip47zq0U5ZHixaXcTBVxNd6+swjxXTOM7k6
gW6B5GoMKqO0w9JlU9YOSMERAHlbI2ug+4gShXbcw2lfrkpgjCMr//7TBEUrzOyziBU513AMUa6W
XCq1uEhsu+hsMC84T+1kiK3w9I4bbt1Az1+bamYXuhxo7DYEaTmD5UHsyFv0w2+OLb91ze0CvKPP
+eQ+tV39KgvsxAW4xQ1NUmBPfML27Bp71vAanj8eDeFF8HzYeuG491qMSaJAyTMRibZJbP3bZPQV
oGJF8eEsZZ3ONiIS6VPbh1uKU2eVOD5s6ZbeYaYOWhWZB5bCSzfNQF6CHbNRH2OyDDkdOPwjeq1x
ZHSKek25RhRgeQJ4XNRnzCIvmgxdeGKzRunmFpdcR9kGOTgwtK7kAeRqx15yxnnC4B6aOtyakmjQ
KCNfr3e1dWjxTM3jCK0DziCuUx1UJ9+j9S+Wn7RHySpe2rOxGQwFWT6n1UUlSj3rrF2+f69iavkU
g8FgJsCoQxhvM2X1WeXlVekAKaCj9mwg+Nex5EO5H+dNrkdXKn3GgUjKq8Elka4lRSTn4BtmnoQt
e37cV1t8lhVzXcW/0Dq0sjIQ1fRBusyjXjFdiZjpMomxb2oaHwDtH0l1J/tdM+sN9eYUarvMlC6Q
F3Fxwu7EksDmSEvVzsPBtbJx7a0c1ilbAw/QlTH+hnb22Te8mXkazxIupbrWdmyAGoAjTEno99RR
s0qaiybBDOBFzhFbAtkwKTwORTLgCctxcbJdbATEqVN4Dv4eY1uzHzrUZyLpAiN0acVIpNwkpecF
qd74eC1GXCpJRtBp/VHz+VxGopNSWx5QlRPBpEnzMqbzGtlNcmwQo0ZG/dHirTkarbZk4+Tc9MDi
V5pxpI2cXq2GjB+3Mqy1TXsZdhzAqo+0R9rLeJ/aeEaEwhAA5xUagnE1i/RQ+gsqwJm7FSu/x9F5
TIHmIFNpf0cOSovWkVfbjKDfDd+a3VxpDgK9wm3pXX2Ph5/syy+lG92m8awrhQayWOJm2ovsxLuq
qy83JW6MUMQhhGavNomETz3xn6ws33vOdPC64dBNnNRO+dzV9g+qsXu6BAzVuz5zgO/sJZuBj4oL
XFli40X9K4gdfVGtnuu8bqkU+CHrsXhmxWMgenBXDiCB9agTPZWF7kcypSiZDfpjO/nV5cl9qs2z
sVAHi2sVgl2YMsbKaChdxHsAX46l86MaxLfqDXZtEZoxIyyZ1xb36Yc7cj/l2fhm5JOzpmR4bhVt
iz0dzCkzoDiGU2A6eZBQl60A4CPd9o2fOK2ZJxrPjMC47jjH+7zeREOIIITs5o10eJHJJINB8RBq
awc/Z0eGt1uFAUOTJSquLUfm+/pyY8QP4rEHvn0Mw1JBrMRSbyXZc+u2D1p+SwivX7tDg+DRT+xt
4vX2gUAjktiK18zVGCWP1bVJQ4WpCHGbA/+aJ2aDV0oogYutRfDRQs3OGf/m/fLwE5wr/VNYpM0F
691eGp2ztVyiq4kkYodiWGqL0AWMrV0eByUjWjzjtx87hAyzq13pboBWdZuyUFPE8rD+SllqCneR
u0ccHZg6W1zNq3gU39Q647aR36yTNtbgiQf3h7KXSYvTigPMoTAgAWlTsn5ZRw11qeYuz9fk2lHF
HpKBHVzB02U1+hja6ozSPPPH8Brn5S/E5gdnVBccK9uFatAyP+f1LGnmFhrjNCVjJ9HDhijkdj3m
ZXQNJQGoOgfYDZKfHcjHSS+7C0IsmO98bzthtlAyPxelEehx/TmEWjANnnrQlQnrUmS/Bp1xgp5+
hbSnFOfje0V/umDRmGKwXN6ESuT7gVk5OhooOm08Xhpm4evIoSkvrZldskletgq1N2LHt66lqMFC
LT7axKpilTvhwK2ws8t4C91E3WqrvWPAqLYatiHsMcjqWzblZ9W/8CyP9qoEeoyRzW2/WxW/OKNI
CQilv4rwsNVqGHaz+Vp4if4Avw15W9/wkFS8J5ioCD8jqGwL9ZWhmdG9ypr2Newn4EVTvJvll2iY
p3ZNimyY8DyLLYRb1PRE4RAH7PW5yExVn2G6ksmE5LjfOHE7fOuJubYYgayyyEfy1cin0OTGUcRF
krRQek+um/3E2ruZIRm/J1l4ctKZ8LTh5BE7wFhxpbfueTST93GyGAc3T21mA1Uw0m0Z19qjmONy
RfCGCkgcuiuzQzlbFvfSZAHgK49o1SVLUU44xgFyyhEBltHS/iuLEUFZ5luNSBQK9YFOMO2OqEfw
6tlcWJYrkJyW8ogil6mfMVx7Vz863Qsm3QHY6GyvhONxeEY+kwWPYqlvg7YBDceJlWxrRipeh1SA
lXFQc/yKsPpa9oyheLeiKt6bwsYdES2iO+2tdlE4piYEGW8wA3Q7v1vpl/t80l7Mwr1mXU9Ou8Xg
sihoEYpsMYFd4H8fa6IGIxLAanyRgWpc4qc98JcI2Nj54aug9cjd6DnswvcMDxcVc/g7YiwzmDzn
4SysGo2TxaZS1Y1b3tvvpZh5FqViXKu2CTTcbxQACZU64zNYtQRlIAjzbiG8q01icAjx4d6nkuEz
deyH41L784phghK0l9d3yDTZCkXPu1DMLZ2LEQuSKWoEvK3FFGsG+VJXQ0A+uM1IAg9o672levsj
q5vX1APxUWF8U4yOoMyaajfE1WOR4WuI2zyIw4TOoqc6GYf01PfJsxOqOzXpOhyxo9W6HW5b9nXb
vkJ8Sv9kpY7cmoTjJbbFpm8YzE2RQJ1h2JWv/AaViok4ODATSNy56MoNRkgyAlqB/6ZCTARSd3iI
qoLpWDLzcU3khnrMZAoOXaDk6dlSybUExLMmVhKpaG+txrGqA5a9hNiwLgxHGELlSgwhQDa3z0AS
18Hkv0kJPCb0jX3JSIKxRJcwmC0pMhNsUv4QnhrDfEIAER1zjU2lyKJnn2YssG38WljtNr5gyWe0
0oRdnhzizALCgnqE+xemg67cgB8TWyrH/MVgsAfogDAhXEmrAfLNY1WoXTQu6ZFoXq0a+2xFGmrG
uNrH4PoGKUYhCGLmZyhk5rQjd6W5n47Z/uZoQDGuJCQhRlqgOoz3jLnyGoM2yuzkZLjslUcDQb3J
KEl/nlxjJzVGAc4k0q2XdR/Z3J/trA4fhgm75+SfGYQWPKrmMCh5XBH3F4fhfIy/zSozdpVd/nZ6
TCudpoebeoxuHUeiytiv+i5cg7ZdWhdHP0iP6pWNKHZ5FsZOGnNu5sR3zPvMjn9HFk9hPWYEFxrY
fUGGZDGt2ChbZz9XJPKaIzd/DdJpbc1VR9fBLiV8HMzwu2/Yl7klY7TCQRKQRfO0i9TwmYDo7wa2
fR5k+mMGiFpNWb7BZbRktI9LWqt5RAYd7pIQIPvk7FwX5xgKenp/86vTOm40PXsNISVjFWDVUgZO
rw412aPrqf2BAg6vJHGajH07AszmwCZ3cOWak3kxrewsybOzPzM2068yrx9rlSOjN3SxI3VFbepk
9OFS9ahXdGeXjjErQpeDBu7dNSqNpTb+sC2tOPSPYYs1aWLGBTy7eabiFzyonZ5Pw2mwyiMCqmCK
sWAa+csK7Rrp/kNqj2pnzWeXXnIT5T46IdJD2Cwp02dkYGkQlFvxVACBcHG6//nfkTxiygaJdr55
0+qMTgyo/qplfaT1eXu0p8bZ+QUpTZIY8jTHFjyxHWXLshm8ytgYPgij+TQzksfkxVKsJKdzSlil
d8hyGj9V9EElIOkwTo8qf6OCKk7d0B9zoY8BbkBaFsBC86Adynr+ssseibJO0Q5hCmVvlIv8HU37
UUtNZPnfde9fMppHw4lANymegdq4wddIqB7PvaDD1Lhli42HTnoI1irBFZlTqIhftNyBMpjgrwu9
1G61855EhoNuEJVH2832AxBs5M286TCrthjuGZo5TzJnIOS4VblZxGdEPqm93vEkn5CDKE97bsMw
23h+2eNpHOSaDrUIqqz5VWU1o7S6A2nKVtFnIs0ff4dtWG6MlOD4zlsoCCUiiCQeAo9976F5rlJZ
XczKP6QZWQlZZ2R4XjCFx199hhZ5FMO6wDcMW5FePnW42xhhbnzMU5jmJWqNYnR2tqwvyPe08+C9
16qOzmbaMPsIo2yd1t1DNqDj8J2fuSrco9uor8h/kiWUR2Sl3jGDbHOx9fx1brguY9sb0GfI/ir8
6CYbJhxK7/T3xMxfyY7fZ1VV7vyWjW/1KKi71kOJZYJq+WdaBLJ23pSGJAVMjAXG9mhW80lPbRL/
6NNl9x3ZEYVciE4xlvxKhfHPfFonfgOnxHEqGvP+xPPnjFejDfSUszpWEMEn8buRHiAuEhc2bD3W
tV+tNTvur4Vt78caG2/UDY8NrkA4qzkM7lEz9kR8nir8LgdRjKwyUQBYNjbTSfuaUkZkwAVwveV2
dBv9XQwSa8WCWD+mDVAL2UThxhqJE2vdk+n6x7wzVmVvIowQ6g3PCupJLF3a3F4RwW0rgqW2RRdb
AYAKqEeycLCSMBE2PJpeXfSSiZZe3AwkOisDJAO+F0wdVbngjGg70sySGyH9S+tylFvYtII4z1cK
XDzeKy0+FN5HzYrxhEj9YNm0V5UpsbuTs+rM2u8siR+NCRQoFzZmYrVPwOyDUK+5N4hFZ3wG3XME
pzabdn1gX7+eh3nkTfRQxJXRtm1OVTp+clx56z4zb2DBeQ6kaQp9xraCtPbMi1LpNc1aXip5jHay
x06W0ddSBlg6414n5NGeUNOqlkTeaUwxKZnjlklCGKiXKXGecQV+TwZmNqezLxaTvACZE2opZsTr
fpnKaqmaGe6vRtdrD9KeXvRyOzWs5tIIFwuAqFXobVSB5JAMvO/CwJ9VSWBXLi2drP+DqfNajhvp
mu0TIQIFUwBu23s2W7S6QYgy8KYAFNzTnwVOfPGfmw5yRjOi1I2qbTJXBlQFk98yjzoRJ4oiIscn
6Ibjc2x0d/bG1t5S6a9k9p8Cxk6MaCKmtRa7Z109KkdfW50lG9tUiE9yJqfS/BpHHJ0V/ISBjg9h
Me2gaeMFSvHuh6a+zg51KBn3N9PAnpnqkxcDjzcCq7gYbnhDKfXAeLmvMuJfpJw/NG805A9Qgx/e
0ss2WyI29MoxbO9ayj7ZINpoNiB24k3XZm9dN99UrjZVxUzKGppXYz61On7jmGjJ6bO2HSvEU9mC
LnU77WxHk8MKJha+navjBCfwgP29TRuusenaifozMexLkhc12OXhZe7T8uSo5qynNDjKzPujHJz4
QlDoFszKV33hmWsEIi3KMP0urYlOVXH/pgmmkqoZkeSF6GsI1T6WJmPxJDPgxchgj7QSTazhPACy
AdmLVtMcMvyt9aFqiwMhpJxJyLaAINLfojUj8QBo4yCR9phT0azYkoDUTaq7a+bkRgW/KM7m1SBr
QluDArERRdcqUtwDYjbrXYFvLouNneFg9oIURtiLY/3NZWIckgZ9YRN8DmrRni2TU5Tf5dahe9KI
8kp0MFxGJRvpQnNPeca9kWIvR2SQ8Qx3MOMeQ0JwshkjMW40zq3TvOOb5kMbwLooPP84zXhIXXQw
iTvlSIHCYxINmzJiyzZF1GcFPE20lu7Bjg9+jlSxUMbvKvbGVWXV+zF1zwx3cOIY3GgKVf1qGKon
wdgzxHa0JhK63qUMB86Jn7zx5pdMv8x4a/XOYyCfSJSjieFGkECE9IH2YxOGnLxphcNIjAC/WI7i
FElD8t9UwPo84SF1CqIEr65GDiDnv0UirpzH00YhzuQZ+Jm1Hq5t+BV+ZB9jTW/ZiXQbtdBn4qGg
Aox/YBOrN35d/vYLF2O+A76pZemkJoRImX1TRvrcd3O9xA+xdnSYQsLfzfaMeArT+Be2pbwzkRWK
LAXWpblBId0xERb9gh3BJBm6N98sFsg6u+aCm6OD8gTbN2z200KbG9FDWSE2IkqoS+oO6YaItx0d
3Iso/F+zzv+ygoGUb2C5jLp8g9j+RB/lwOawoc1F5R/VyBdvJFaBEBYM76rdQ+oIHKQIRF+wyc99
eKJepA+pxJ4sGMvNRf3EGLyfXLVvcrjSgR0idCUsdPtX2xaxsi35iVKwrfA14Tl+CuSPKSK7H4YR
kOS4agIATsvj6ijF28ZITWLpxiXAHdpjXPL4mZ2kfSWUlfDjmNNbsV03hvCZ0HHUVktx6vhfDQzh
eGlXAxTUW0/Ph8psztmc/0uU7WHi7XZzd27j8BbXSKaRuPwpdbVnn/lJYYZEaRg2vVOWVJB4x6R6
HtP0K1pmBVxHoAhR+mzCRrF5CW5WQt+K7Ie9TzYX2wB0KpP/+p2Qud9m6JQ7t2E8HkV6q+1gWped
g0bBqoqD07+HTRJu0WuTZlzhE0yC8kB833lMKEsLFkidB6knjIg8KbR1yeTwqExPb+uumVaVVp9T
wDqqnoxxRVTdxUDw3xrMPQ1yBrNevimW5KzIPrL4n9WN0WEYuNL7+GtqgfllHo4AUDy/eRDdfZgE
DAhzUAI1ShfI9tk/BeltE1dyXzj9E8G4G2S3ZyM3C5h1+sGVwUGXLW+XIzaytn9PXoyqxeeB7lGg
j86I2uNo9MvuWc+vRReT+aUGUJsgvCeHMK+6AfoH5oQt/XNnxX91bJxnPCwoUbx/pbdyGz4IusPA
nYM/wKJBOz9yOWxY++KIW4bIZvnbKZ+bNwIYETO9EhZ1gXHtsYAkiNDzo1+s9IYgRkeb6p9TB/I9
GCFBOypLEL8Dw+2HjI1GGi5e52yT2hJNbXZmBLWNQriOXeP+CmJKTexIh3QikMs3kmuxDMS7klze
oQPV1Xnjv6yPUcXBUfDzSB523swPDAQRh2jkA99WX3CFP8ltMPalPVJe1ME2HZGsVVJ+ZSyPwKXM
77NCJzAy5TIKFLANrmAqJPFLj91TiBRRNF5zdGtUV4yBQAeI+I1slJ1A+bQxeD7bkPWLnsY33bNG
ww/Rbh9InD9KEQar3PWynRrR7nkjY9fJdE7M4pNbkhoPa0w2Lg/0ag50+P69D2+hqIpu/JnrYkHa
eTmIgeYv2/83/tYgkqK/WUsKaP4dHA/XrLDsJ6Srr8e32g7gAYhb7GXergwY35W1e6yIqWMpyAfQ
rkzov5KGlhUvnIKReiJiyUXdalHMVKwDcFITkRIfrSx9KzM+EXFQ95vEdzBIUpnsW34eikMizSf5
EeRQiEZOv6o3X8qm+tNzgW+wpT83Fm26Doa35ahdgWKws2UZ4XIrstuxve7dcup4K/zuDr2s9auH
hUl/o4vy06g0kuFe/5kbmq7Zyqu94qi5Vqo6z7NHVpvhjJva1lyssP3CSuM+1EQURf9k1HwxLXwM
Gj5ytGiLGxvSCMQq46Cupk0etcrDjOxgDJZA6rYe0Tng02HbgcH7csXLQNIcsvH2mY0WBCo9PBJw
t46MLritd+A0Vkixae/Aba3CoXz1vPFutW6897tw3TTJedAorjE086iY+Sb35m1mvBdl+cOvhMfU
GeIe6lqIU+qczjBERnJ/PP4ECoD7VqlLGUWL2DKP6Z+6QxNl56ChKK5t62DVRKRVip6yDfClBlZJ
2Jt7NyekNayfTyZ/93MhT6YERwkpgym7YOZrK/XaNvYXKjCO1jjg7m9K9q8FWyPJLiIMONeStNiw
CmJ0aoCvG1vI2kBuLj1qOdyw+mgEwC1yMuL9RjyPWUYQdBGne5M+RKSJ3keU/2sdyUdcArKYQ3qI
Snr3Eu29A0pk4xA2wUmpFqwwM9OZx7on77lT9BNjgyxPiRecAlQZS6xtlj7wET0SPkXU7w1TxPkl
tOxtX7swlUemJ5jJrgRRROADqC/milEDSJ0PRYLcbhjnW1Knb1W2ZT+aH/Hz7CFj+OfGt07E6ICp
wKdArcLlKiFYF126meA7rdJRkO6RW6Qw6RkesZc3ZwCyIAiN/qlG1r9DNM7xZ5xaRfXkmtOLxfuy
eI2XEkaQBVhG0Pz8JW7xYDcqeJp9gyKGe7Cng5piBP1c260DAlJkrIMsGsoAC7qwZ7kfAJCvxwlZ
fE8VytWem+iup8hc44v8qSJNZoVRMvbOKncN8bAkPFsffeZMJ+maVwfwYUWuoKGCYkOG65e0kbfU
S2PVWN29EzRdPutJUM9WuSlatlZdffHs8dPyQJdqzFl91E3H0lUfKixuEN3IfNcgI+IdxZ43iWvt
9HpHJC7uN8hK6ZRna6QiIyaV5me9KPvR+MIjjLC+u229q1K9jn29yYMJj3ExnebyzbHLYden/EVj
NbjLRvb7zCM3xC7/tLh7sC8Vr64//2gHhQDQ5zeezWZd08QhaPTgpQNZLeaXzrGAhTbRes4odKqu
e++mYD9CBEsUfg6uhG04iLfY7d97BS+B0m41RkZ9VJL9Ug/t1Iu9N88q/sXODOVkJLgt6255NTz5
YbrmpCh2WIjCNeAc8rdH3gSF8t0VYh1StK3NgUJWNaew0e8uUIIrqohgPXfMPXxC3kjDPJDDRs5a
4Awoo1ry49rk0aMd5t/DTs0hdGHYpk4FXzk5WNQ56bFqAxax5vGdSgrDGBdZHXGbgjQC8YW/cV+O
EzJJ8Y/FG8dUkiHUct5H0awMCTzDg1EuEoadjItKeMvBYQhuRsOOC2YZY/+vOC+fZQZGwRmYMvYq
WzVTQ0gEK8NtWEEHa3LjHRCY2gEc/YJWhYrKT6+xr46qsh1I9cN8AFtGAKkDtoLLmBFSUMCyIZHR
da7fsSddoxEJEtQmA0mlIfkALdgmL4Un2NKqapcHrK/gO5QS7qT0cHB2SIkoV+HGlQgJImNg+4TG
ZI0M5rfd+eDD+EhLZ5kynhktAllY/oMB6enGA1GDrSSS+3y5tTF/ZmtEocwg/IHqfUACYWfM3GfQ
kons72xvIEswu1uTi7ALDEjGvSiYverfI8bLHSFwX3bRc8n/k56Trc1WxOsmjMnRqBNjm3qxZq5P
6bSUz4VBr0R4GxT4NDn5dcAeLJ+Y+zq/sbEY16IdrxP9+wG9/iuLGxZL3rbrMsSJ+T0e2lvcuVSB
5rouxhvmlPw5m5PnqUydk12nP3rjNgbjw9NTRQeUnONsIvi+DPf0DN6xrpKPAXHLccyabQGGaspm
PqZNbO7QW3hgyNNwPzmtQSQgx4Jhv2dWXO4pN/d1CQilx3zHTjlvaXlr9wYtB4lqFr8CyQ04V5nJ
uG8urrB9nnNeBwksgwicXpiOTwnSTg6j+otEAqeLeBwlzPUQYaUr00MSCVA92BRXTkHkip8UjyJ2
2QWnWNli72ea2wcnKyYGQci9Jn++joPdr/U4fnn1PiTn4Bzl0WlgmL589h9OEiXPTIJ4/vxjOV4S
qfe5lza7MGBgo9M3kAPgQYZVajn+OtL+xR4RV+V+dex7ZDYsLbdx3OuLD83dSIt0D1TPQGjqrf02
4QuRRz8gitPcTxvgvhufUT/D9xhkaPWazNpg1Sc3fhmry4QIUOgYZl/zbdh+qkNR7h1Qy05ngnOl
i5IEnTDng3/RhlSgM+PYsS6OsVMe+DU0kSmYmYoEQDKxUBerUYEbF1z2cHuvimp9kcVAAl3WAnWv
n7MYxSzL1GVbqiBKjtOKVEN3ZbdrkEI8GCFV8jiKhaUe/izR/6wdQ35iegkQjY/BP88t7LeO9Zqd
ehs1TO4+18gHknm6EiR4BynOdKdJAO4Uw9Oo3dVoFyBO/c7cBV70o8gzebTJ22oq+1eWwE5thWns
hOMoJEfJscAruk3V1hq7arNv8A1sh1IRNGNrtQLlmmbmrojSk9El93yGW1fBuWFfyRvmS/6isYOJ
W1X/Mgf3T27jLU8ZkZK6nZ/5mdBWulZ5kEzwafIxpPgMAkbz0Fp1f0Z5si+D8jfQTfc4NvY2Iq1k
mWD+xjnx6Kjwdi1X69qkwHYN/av2NnO/7NYbr0XWPIptHxDXk48UyIIZCcTHF/Zo+PSXXaaamq+m
qBCDBmhLbOh2NAk5YcNpvRbTl2/RdCV4o1YKVQLbhOnTrZfQnLxRDPCyU6hrhCaueXC5tKsOZwdc
bmPbukGzTmf2jGlFeeaCrTsXVJr4yJEAx2Q1i44OLGACi5jQ3peD2AEcAADV1kgHyV/ZGdW8m1tu
hrpT2JXavGdtBtq68vjNbEoqC72pZVa/+N0cotGqaM5oZseDGbQ4dCYSEmN+t5WwkyvelrxG02hl
1h/SnCqCAk4lhw6ftXlv2veKaR/zJVCraCgGCDjxq27kvzhTdwQY5pgikjf65jbHWN45FYwBgWkw
ntVAD5E0GJGcbdyy1pDxQj0buqvZWp91z4fH5JfNqb6IUF8mw2qecgM4upCUYlnXfIjKt7dNkFwZ
KXvopvTEnY6ycXwR1Hpr5PwxYH71sFg37EPHQ3mROS+48/6mBLEeHXxT9MLWntCDfscwFffhMPhP
aWafoWv5BxwPnwbSMeRE4NNvGWOQtT8JtTWzOLtBPgeqChVRGJEL8brE2tIsrtHZ8SUwLqYqWduQ
4CQXInAU7N2+4n0NsvJ56PGKdL351dNoMjyKT6hN6rWj4RNCOHoeQt+nesqeK6e7huOkznXYtVCA
6+lFO8pgu898hFXtiStWgbMEzDuiE5pEd87zGCJMabBBiqy5xKHXBYDLRvieZZf+hZmbHN1gHpeO
MjvYLvKCsusfdD0NsoChXOOaT34q8uLA2Tjjk8Scfss6+yeRDWaZX/gs50c/a36jC4zgno0XNwyM
OzuMr1qOWGqW73piXSfXgjyU1ea1TYJo1zPZDlmsHIgxIGdjQDTp1kizGsY4MYJboJAOCsUsnbb9
bJSnrqpaCyVnlB+QxAc7thjTWmRkWtjLy/dXvTCjU9OH1//7543hFGScBvCIr3RZ7Q8lsfjMKPjX
GuGLQITzcIi2Qcw47lsSR9HBWNGeeTJU8TgIj3nXxHsVUD2gQseiCsdgUwhL3xEU+lhf+XU4j9i4
ZOmvNnCtLSW/2EIURcBWGD4uxSQ8mB019+iPR0AWG57n4gvVP2cdArjMKOXLVMzo5e2l/24998Uq
A1CeMIX61prfADolzLmy5OaU9fxWcroRhN49ksGTr5a//5bysd5MnslSvH3/J5Uv/MswBR1z2WZa
Uo32Vu2WJ89FhSia0n79/77l2rsZyntrtNU/F83RjkT5cJcXBB3VEbHPF0D/jT1p5xaafnW2p2Hf
RyMyNRGctSGjmy4679bbNiSHMdyVqDDPYRk4x8wyX4pstuUqLoC9xSVa/NnLr0HngB0U7lnMoXvm
iecvduTcTcjPOP/fy9hn/rlPfURdXjJv8Uwwo/Sd7ogpz3mUmSYN0ZOHQBUWGbPNcEhkmb/WuNuz
cLQf42DmrwBVbk422E9kksc3afVvauKNl6YWh6YzxocLieW5DN9JEx4f7eTmaxDB7W6yUu9qWBWW
XswcZKY/ahfoEJV++Efw9PpOXpwc8DLHbCbYw1NEns/S67bShdTlLlIm4undbUd1ckjzTH3WKReh
3xTvGMxOVU+AT4bRA7RZIj4TzOKrqiw4pbCZkjUkAvR1LburBOiRDddtQZ0g0Ftsvq9JVmFUBVLg
YSRm9D8FSC4zyy0PCizqQXeOefl+6fgQ/ffV97eCFcAKtPdBMAw7kKIZIIVCiRwU/WtAzO/VD9h2
uUgfNtppXeR7ZrbDGmEippHDm6WaBE20Bk9I2ECsa30ubFdd/+/FC/lQl2r585ZH4dsCjcj/XqJF
njoE5rVBN3wsvy3yKGNbWiNoBtKxY5jS7JScxWKZD113QbO01UhLblmilz9ufZYRK8eVWWEkIpQi
2SCNyuOLLNoDlvToAN/PPRltLPzt95d9Uq4L/LTrNgAYIYYqmzgEuSBcGCJt3T5POfK7sl4yIRa4
iCHDLyhC9V44vjgDlhTn1PiwasgJ26AfwlcudmPFs9w907ChY0kXWBCSqvriTucpLMuNaTCcNUfL
XFdumT3BFoSHx85BcNt8bxIIMyW1Jap3JlhXhPX6r2W7V69w5HNlzh+VNdVwGhPz4XO+IU/3t8U4
G3vLvXn4h974w2ksGeNwcZnlFqnzLjJt4lnNFyorOQR082Q4kZc1DnFydrGNs1yYWBWG1q4vk+nY
YyGgbIhpY4q6WlwsR/g0yO1G4TzVdekfrIJKvMDWt/bKAv3d8vfw/RKZSHC0GnetY1J+LCba3pJX
FPXW0Vk84KDbMwTy2POEmFuyViNnl3Wf/x0WOe6Becy44NP8jQ0Mc4IF1qNQFGzMuSZAe3nnzZkg
mT5NJG+hjcAfK5E6s7tq2oPViLcMZxLLL7u4s2h0tiWPJBWRVJtstPGIZ+U1NdIYTGk8nk18N+th
mbi2rGeRmgRntL7hWVi4Xue0HBfwKhbhTD8QkBOJqNzogWKOsK2ICzyYi2sVQy8ODC85G6gqBu2B
k232tbzJRjTP/72AmHxKvAr5cEkwUqjuAzOQewoDnnl2Euzbef6UtbQPnRuWe4vSj0mZdy9aD0mv
qQcUw3N9mYe04iQbj2lt52+8UfEpsox4hyegOORKnAbbNt82Dolc5yhRME+rML2MVaOQKzqfWT0w
IJT2wN5JvjQy6l9rb8kPnqkrO8d+FwmU/Iwr1Sndfg9SoPohXNZGbBYSuJlvHrlN9tAXaF7y4sMe
bblp2zo/ul36ltgzCIjJ+tGIIbnlfIgieC8EvDv3lHHtMRJsd/xsyN4daqytMbUlsOpuDco8P9uz
n9OI+th6IeygNOdbnwiqwzx0B2cEMQ9s5TiAucWsv5zaFR4ZXRKBGU7WJvM8914ph5nw0JI6Vqlm
r1GC3yD3zzdMJPws2vwDd2neYkNA6EKLsGFlXlyauEaX5AE9/GYIZbkf3Rnr4Shl0LWf3cl9IfpA
rn0f21YxFdlFGUWwbxKPUqkYzw4ALsCWNUuttJtumf+GeXG4wgMl6m5AJlpkhrjwFLZB/NaZlXGl
EO1fYAHTVNfP/eSTqGVhbxAyBjgopyE7jLoV6++PPckrmuVa94v8T/eHk/4ZNMWvy2C6RnQB3Qev
nIUQknMixiZXpDS6VXpVC+ABH6p1/u/wycAv6AVXxODwhaEro8RwaFHjxNWTI1CdV7ZJhm41/ZRI
Pizy57bN0kqMGpzXTGl34qOZh/wSLdjHDMe4yMx7aXR/RI4sq45scWmSyqRibNwfYMivMc5rhFlg
Gxysq55ycXsEY3YCG1De5zTOtwYKG5T+GA1c0f3zahstFn/K62SWxVVDjDg0hf3oLWxHbVPiF6p6
cv4G+0goxLcNmUFeD8xEkpVOD+lSxpcBJloJKTzB+g8ccVphIbM2329s6PcP2xzwwatiPocSKDTm
yYIqzbO3HNik/umAFjjWxiW2p3I5HBiDmu10GR0qsFSGSCba+ndrcclHNAHfJ5TmLNxRAf+zRBJs
4tQHVzJ7eA06PzyKuIQpWxZATIcBA8TUYsSOk88IwsWPKmKATfHnHT36k7XZ2wLmAy9GkS4rYU7o
9NEjSnry24CGi6PPCOwcpzhhUqSZmARfMSGvQYGNMeAKwUjw+/Cf4jlbuy3PgU/6FGINLc7fL6NF
rksfFCVDmIAyORMJe/rGcPexM3yg4cAc1sScIQFRVmncoWUmC/kUs0rcTnKcL8PyMnZ+e+oYdboh
dAb6aG86pctIL7PTm2R2Jw1qoojN0BMXfbsaTdmc6rT4yEHJXXGXlKcSrc+qtaXJQ0rspvRUzyWL
gsLF7bcnemK+kfTCRTFEd2A/wb6KQEN+9z4t2LLXEvjFYmp8A27gXnsh2+dyPjSS6u/7yBnj9gTz
VG1LkT+FU9gdXXtgMBg3480cYKj7HEX7rvP9vYHu1Vwt02PGYaxiwiIDSiumg47qi0IP8EACbqxr
ftU+stGhN2Up94QUEUlJ8dH2aXcJRjnQi+XgJiu1wdA0vFHQqF3ezDHTKQlLp58umF2MPcnpLklc
qffofQ6IOVt6ejeh2ZTxRkor2Vu53HRhf3CaPn6UIfVDi7u4Sr31rJLm0pJZtrMX+sV/P/mYDD/H
5QREvnufXYsac6LBAR0RA9pZSjwDebBKMbmVTT1uzOWRERg5DvnyrZ0DsZ2MBPRvHYRnvlBo1rNN
o8oU7AWqZuG2moqvgl3Whmg3O4aCMPKRaUTzXtaIvnE+ZxfWnikBbuV75TCoJCfGPqUFQT/8H2l/
Ve0Qz5eHGy/vQFrPxZuPU+6AWzCn9QeD408o5+twjq4pBC8C+y798DnM2ntyK+YXJpPKCKPe0/cz
51m12KRe513DwSmh11qvTWqdBmM03wcEVbtOOz8w0TZPDpNqS0owX1SlK3608S5z0vCUqhYVL16R
AgWyKKKfcFNhOAX5fPBNxZPKA8tAMB0v31+18WWUX4sXaJZR8oTrS94FZeldZqj6iBMa81Ag8/nf
P0YeB5gJ7Fo+FrTxo7sl5LM46bwHum671WYyjb2ZSPsmCS/C/xbYh7QP7Lto1W6iObsyRdu3Kq0v
6YI2xIIQAkjWB8drKHlgW2zKHohuYEfZ1UAjyHFG5sckXwiJ9M+YfuQ6YY79OfXehrtuWwSlfPaZ
Su91h1mgkXXNvjIJL5Or1dmam/7up1Vx9KnlV6KP+vv3ixL2NTKLv2Y+PzuFx86b4jIQ4z0PZyI5
phYOlYvSJpjqcyK7c5W65blJdfDsymH3fRkMM+me/31WdeV8wDZ7sgw+DqLLshflEqKkIsvfoAV2
9vA/s6MduO5mBACFrnmCTtTotV8P7tnSOWSdkad6xvt0rmrByjxoKf6g5yGXtMpHWs3GJ9NPdhau
jPayJFYpLDBTqSZdnFRNdPt+kbaIbqRNTKcma44sXc1NVTfQXdIB7mdij4g1rNR45smjlsjCRyCQ
6AmN1rfyZsXCEM90CqZ/Y0TAjY0+yR62QzIQFIYhBKC/0II6tqR7q/IZptQqo4TOHHHWgpVPKrir
G4ZOUxpX4S4mJ2HncWiv4uUzjQcWcAMIjK2k7GgisMdzMuYXssnyi9T5J4cCeek6yc61V5EOXM+Y
u9FhvExUDdolBk6OJLrWgw4O2G6eZSvCs7boAB2k16cW7+kqWX4nexHhKU/9hJ5fnF1bxz8ICkQi
SUjloe97QDaIp/ZIhlDmmh4+dkZNOw8EENJXO78P0rn1Ue5u3TiYdk3Y5vdAyNs3CCoj2mGX9OZ0
TjSirSpxvD05XCwg8xbGWlO+Ka2G6Oi6tY+uoq/WRAhXZ0RihM0HMxEA9E6rWnf9rmZyWlZWcSsK
t3/G9lTvFzQM0iHrGiYw6oOp/WHPzDKSNP9L6Tt8ZniTBoMInjogP2qhKZElQO9lEbAshuBfOtnN
pYsVQWoBeyv2u/OxDFGaFQ1RSWLy1d1pTW9v4s88NTIGdjFFNpN3Y22kZfFUhq6/MVILYFfj+6vv
H10z0GZMmceb728x2HCilTFz3g5pBQKkbEOMrLHSElsTP9MVzzHjdpKEq8F1zpnwKvzTNlJYaaCd
Dm1gn15o3zh2QT8oYIt9gc02HY323ncQxYg92uR1F7zZDmVFR7e3EbOPOmFR1K9tqyFKQgt5ce0w
OY5x8UOq6pAB6L7PpYhe7CHmAmoJshI5ksFKzM3ZjDtCX2OXfbwPnN20kg9UpIApEGjeptH4lcrW
2BauW94HL95/H6gG2MlMyIEBxHMdReZZenN2MWJ5Req+zFOXP2WC6cTlTtkYAmHITGL1yzddSeXH
IRidG6Qk54IWDM6E50RXx0rY7Qdsi1Gldmq6O5IA7cz/DF2D6oWEOc8yJNEs+iaAlp+8jt8DAyFL
F7oXRiq2fZrac12kEnSkqTFZPJu6Zwu6TLXoWlZMTIyb0N2PoA4zDkz3A571fHTJy634P/Ysyo/0
teHmv0bLIut5ZlCA+yWI9o2fL5pNsNQHwd7yPFo+lxrnNMNkcI32/HOawWp8Y6C0Fdxr24zORejG
J0laiBm18mhF+V+l+03kpuik4Z4SXJRnPQvbKniywoRIvMQEwEHr21g9YAZnPrQBqhyE8dVmoHU5
fXPbpE2axtywKcSNvW2V310gjr7FGCBvJODQgrbyaXSa8qTgidjRsIeZ7z7xAAwghpZBJj6+4qRa
ychRyT+Q5MEtEH3yY/rS2Dl2sLQHPI56JuJPb72eO6aGwzl1wnhTNjMymE8Re1DxFnZFdAeSlLyv
bebNZ9VY+c5CdLAjVg2/82JFLqcyvmrOtbz85UH36ATayjWxdj6JX//7tlAOCYugmf4jn2VmH+xr
1rg4efJwH8t1qbv6VZCdw/rFmLYaSAtvqNOuHbPz91bA5dtmyJKrpaDoMxWBIkhxvSb1qxnNJyNO
UYXlPxbF6g2Df3L/fskmCgKZ1fYZT7LxijhoVZh3o/MIPknxhuP5+2tleBN7I3MPohoZszn7eIiY
H8G4giKA7Y8IGbyZ0iDAtjLIc1jpmoH7POn+FP5VQ9WfGtV1H2yoeVb9D6/FeEoAafEj8GtCD2L6
8Kacd2EWOCi/VXNwzb4BaE5cmFj6lMn8rEyb9ytIHn7Bkt9r+5cs6w/lbACzU0gC/NhtT9pXEfeO
O11pu6Jd5ICHC6UOT4jCMeN4UA1to/loIt0fQ/RVTwnN8TrPA+hpozOfsyT8x6QKzXgQQFrj0OQw
Rn9G1pGPdkiXN2M8uYOpwLJABzYIsEI10KfGynCsi2PA9CCs4FfpqfnhJvYNzKrzJFD2C6i4/32X
Y5C1RV7tTOgEH3P5YITqfZauyTB1zIcdmH/vUzMbgj3pvjJPw6bqvIPB6+Hme/aPIoVqaLA+P0Mx
AAPLzlMn+adtTOrYYOLZlJzvJZSfHwY+qM33V0nKovD7q4GRH/7cYet0yJRTN7Gev1+cpEEx6KFi
Wv6RHv2ceFl700ifJaXqzhSLxaMrZvOecGPrtAVoyg1OtdxMAAd6E53Y8jIHAAaYRXdraornQRaE
H2Xs/+HYVUh0sOT7aAYuSIw80ipANMghDo5FPAucNHQE3WCz/zWGa+WPFzEj6HQsyiFiAWhOiWJe
qgk10PYETfYiIR59wiB5x2dsUAyAqCAdq7tmE9U3gaLxIYeVvHMVCnYbSgpWCO+vwmJz7yml6+gP
o8fk+fuFta1ziJcfyCvt4G7+Gz0sn4kR9c+ujScxZmL/jGqZ7nKpyrIRvkolxlUapcXvDC0sM/Y2
e1KYCTb0tb8HopReCAzbopaDEZ6HAfQwKXd4G+8uyjMv7wk5zKrNbAZ/x7YoL7YX1e8bR1NMIVj1
H7LjL7EeQTpUy0NSZeqZ9ir66nvqsQYOFPqEdu+5dfGqUjb3KA4EMuoEUSG4CnMmhWc0MC20ni+Y
My7JILPL5zQCX0CenLPOe3CDPcrBLeRV9zLW6M8zT31kuNvWdvy3Qc18bqgQ3P/H2Jktx41sWfZX
rt3nxm0A7nAAbV31EPPECAZHUS8wUaIwzzO+vhdCqsqU0jpvmaXBGEEyFYzB/fg5e69dV9dMx/97
q4O7vD5DQ+YAoLWuRLxVKDZKDly68wXbMrJdG9UpvTdv3Q0kmZe3dHNpIzTuWaW7Ij1ScxwZCW1g
xLr7YO6WGVOQ724bRx0icfGovNeJlh+6pB8/ST0jmSd1GXdQXMQapGbiOkf2fnR6k3QRnmMsP2DB
Mvn3P/QSUEg/uNWThVoSskl6NI1UA5m+VqXfLxIdPQDxXcaTjTlpHTW1sbnd7MwMhhqB9WC44CE6
TNOtYHDey6K7hKLLX/q6qLa15iDDrproKXDGL6I2rHMdW+kC/5k8pyPupgxNzS6fkOyt2nxI1vGo
3zELxhky90XLvK6vM0iGcyP3aZZfXwdTJQfYRIDJQpsf8Rtt16W8nKnWnkx3GAEL0gtNk8b6okfj
O/Vp+dCganan+sJyV+wAeBL0mBT1pbZZYEhRLEhUozdOIwrH8jwgkTUHMmDIuBBJdiZo0HmJNHHX
Tir9WkPN8qW5AQmkP1C3Gw+IKZD56yivpctEwYYxcK3yWQZZuvEXI2+3XUnRqAumD04VT6dO2piO
5qc1tYdj5wAZEkjokMO25qYQ5Tu2EJyBub9n6XEOAWPelT/ZHfmrxJ1g4n1liIuAxcAi79eReaTF
kq4n3Lj3Q/HhMAJbwgnpXykCYFPbdim3zsALTN5Wu2nNPLwDcBTeOV7OpPSP26KNHslDb3a3u/64
//ZVHjTMVDSwSm7q9RtgNhbuJn06/3Gxa0DbtvK+RZrf7G73B6obGBIYH7rZxNpupAl9HFAvH0dV
m3uvlcYDDNLuuf1SmSgEcRDg1Kya8Z5nmmmdoycLVrXq4mUgk9zGDT914JFWfiDjvTFD3qum3mH6
2ukDpQVEFOvB87w7NofxU8cglDrDAD6Wu495hJTHFN/yOVDS11v5bEZs8GFf75QB+ut2XkWSL/ft
YG9y5rZ83FDNkRyln25NiVKH+zHiiXkoif+7xt7WeIFP3X4tRqNbmhHdBEPlyREpBW8HBReyo1d3
u/Q6yYxk6nGI7J9pC+zdvCXRfL5oJEnqq6E2v/O+lKQjmLm++vEdHNLbutcxgv/3T4P7msAFTJQh
XV3cD/b0jYaHub/dul1KkNE7tsOCnSY3CuxQaLkqNRyVUeUrKXBdEpQpkQ9U4kDb/FrHnrzc7rpd
kjww+PCD2/ntG7bXPBuqvFQF6G2HJPQ7bRI+xJXk1ZnK9tDpnVzz7E4UWub3PhrLN9xLdP8nX+1L
K03fiCqe55e5VMaeLKd7ilU6w7YpH2rRcfqeDPmCYoZ3mKYXz6GdPUyVs8nbYvzcK7deY9VmsA2v
bw+bbjPi6H2c+pw92hvF5lZdR9kRlfQyD31xIB4avWOTaIuEUCkCOiuWdHpV36QTcAIzs2bnj8gk
4Mh9h2M1G++qHLqNqF51Xd9rPvCs2sgfIbLUS1FwC+QoQ29ATYzQJyxji6iS93HkL0tdfB/UK61/
jqamHW2TBhcg9SXSZBkRNBp10UGYSKc1vTrYs/uYkZaLjjCZ11Q0qjZthCp441ihY8mfM61ka6MK
EChBvBXpOh5G0KnaaNG7YBK8E6ED6I7JOKKVVWBDUlUR7nOXctNBM8dwG0NHAUwRNEt+1EV97/Vk
+yZ1UCxzwlubhg9ITs4RxEAkwZYmyCl0SQIMQkHWPCdRrZ3taXTpkL03ROaVDMPnX8xAftKiiNcu
KWHZ3P2ULaJ8RvzL1qjgdnAwXJdEyhIwyhm5978N9L8t6swl/mCmNECKqy4rzziuYBrT3vPcyyi0
CCCm4+x1Fe9DCbKEAWhxSCyxdWCqLJ2qBFEynOhhdpcU81oeyXJRFlODMdU20RGmwXqyOFq3yNFc
owaIieFFRRRQ7GRffI+2jU8/FinEbP2U45uH/I2cY6O4Gwukyr5sSKTGjpz02EJpQB6GWqbXqWG5
CJnnFpJW2GyBd2W077z0VLfZqfTrftlQpy8mIaBghOyR9N9WY/tRecRkUFMD2M39+1YT7kknFaNw
WoAqHaf8sMCpTTVDx5JEY3J39zAXkJ23+T4yCOkcSOuQTq1tcksH6xMOBA/DqFlZ0OiXTVp+1om2
XyRdCejFLLy1Jwt+gtamZpxDOy6WgY+GVaGSHpSQnzWCjT13zoOfIuDBRr1PUXLs8hCHZifuA2a3
z06g8F2MLb02pOvCRrRoNd49WmGa3zNRdPK0WXrFjsYhaKPHvbsvO/NCDybZMoxcaCD5914ehvuu
1FYVZ5qVQ84ARi/wa1MCBITY97eAqKlGCuKqJ2nvwmIVBB8evvEHD8Jl3xbhfmphBUiHP7nBHnjI
GjwKfmQskln2jVfGarBPAaElT96OTz1ExspvaJdiOirHFtyLbw+AWxk/j4uKTG/UE/EDdAMmV2n3
DYzdZyAcIwhF0WyKcrgMBSY5DKLJzLE0UGatRnt4c2QAGTG2yfRV4uBY8TOCPbmGeMZa1FG49tYH
h6i1aVrfFJqIlasmSpphI6fY2IiuJlMtY6ylOASTXVpIrGTpRhedd/BKRJMJwDgmfeAWQRAy6pso
4kT6HGuMjjPhv+FQpdWYfxCbIzd2b7YXgY7UltASp6L5wHFuvRQslLkrttPkvUYpZtFqZFBpYcQ8
DKH5ptnY6HJlEcprpJjmMGCTivwR2jbPdKB9dmmUbrKh3dlBdy2gClMWJ5u4wmdxMGw3vrickIrJ
PRkc+z+LoNlGTWSvDdZeUFG832T5UTvdhxczhSQzpF12xJyj9Cu3oAW+kIT7PljJDAKZwUhQ15cB
aq67fP4oOLow1hY8WUQvXbUHBvw6sS13hEysW/upoH9wEREEft8EtQDFfmMGuTyFoYdwuhoAqBAs
xAbAUmUWkG0EvC9SIo9qxBGhd0myqHMyI3pSF6duWavinQSfcyhUcQ9ZnZ5xBOCIrgagyCr+Vs9g
H8UckS6uUa4McpRhjO4bXWsPLWGiYyZPBZnWVDPVvWPCKZfuFO4bUxG4i80TGQElB1BQlAbdXUs2
1SImdnKhd+kDQUd43r3ic1eiwxhLTKDe1JWrwDTXU5XJA/RDRM/RMQM9Pqt5zoOd3bttQz618o9x
aXzXaP2sM3LN4z7RDtXoeAfFR4+mzjStMPD3dHYqyo68R/jdokYGvP5dA/4I+ss9lo0ToknXX3kn
vZYh3EK0cxtHwUGRtUE2ttNn4Fl5xmqjWpE77NAmQ5GmWfBE2vQbzDVYheEyK33M1IYJbvelLgDK
Jmn7GJeae2i8S1nhtMYnUixRlaJCsphguDHIwaG3L0kJkWb0ezRwrDsbca/V7B30mPyHykUraTKQ
p94z96LWkj0mQ1z8QXXSk8w9k1IUrj2HsAb50PokQEBWv5tMPmsGQeR32qB9H5LmUuA+2xY68RFj
b3wvsuyVzgu6KC/+XrTdc1ZNn6rJPIsALzsWnUIif6YinEmnAu6NyyE7hmRclW9DA5qm1ftP5ajs
g1HjTeu5H2MtXFtCSneTwWcnyMfD1Z1yBvGNnu1Sm8+H3eyYsK/tPjSOfLQeAfpwyiCFuh9GDAUQ
4hDPb6NR6w8RkjAnytQe/DQR9/1Zof4/oFOAC+6Fh9QdSKjwcZo0Wpkd2jBsN2nGe4kc8gUZmP3S
K9Nz3KsNRoZvhFXeN11xMfzcvHPq+FBW/k6FmfHqzPIQZDoJcunwM+ndPKhQW0V877H3/IymFcs6
mjmTFu4iJ9hwMwhPP5vj82iMiEuDk2XriBNz1mBTYFEyJXoR+Oma/oAPD+86bugdeZDvLhyfSGvt
tdWkS1036TabebN1TCqPUuv1pTf66Msaa93ibr6TBef3DByUqkzkIkhGujz9oEXYnbsGbaskQ4EG
1tKd7fiILFfwWa+TIv5isqNrhwnMG05T854VhEikSm7qVN8Wif/Z04tvmTWgZgKLQOsdLoQRnTNd
xjsGCotY22paS4NX85O1if9iy6Tl2mnmC5S6yMnfzaj4HA7d12KwUNZgydnQrO0RM493fQUi1k6K
7zjyvkciu+KGwonATGDnDFSEXeMy3nfD4mAMVXGgZmKEfFfif1kULoQfUZEvgBDR2jjMKp6KwXw1
oAtj5c6qFd3lxAO8ncW5h+WZuMyUUXAWZ7s4BEwadM41ShBFu7kLkgkYxZrQYkRgFgoyS7bLphj2
aUd31jbIh/EoBB8qyezA0OFZDqs4wlbO6OoaGuAQWtqnS8vyj01Vy32vdVtV20tVOdOpSkl+7ipX
XayC7u10CRDJfut67YoBfN0TR/PcsHJVM4DSVE+8retzicx+SqD8qs7Z9N8b32jWpgTq0KAiyVEK
N51b7AsTs4ocglNU51xKf2tjj53wa925FFeLJu7ItyjUprJSAI2a/sXxC+NSpJ5+Ad/dOJq/c2FI
Hsga3qCmovQZp5dggjBayfgzlh/tURp1s/cRuywGT702jO1WsWc80EBQiNGsZIfSxNqNtQNOgUgc
m0/JjkEtdOMCMoknhv6S4mpN00YcOC7/r6BnMCTjGaHSZBuwlv2+xIsa+aT6jDpdMBhzIaZ2jYaI
1SNUJyYm9YszVj/xpPLi2NnQsAaxQt1jCuS8g3EZsiDaZaG95yy9yROX4QqjzJ0fk6KQTw8q9jjI
S3qO4+bv87MMRTpWnox+nu2//cc/6Q85wlSQlFzDNi3Id/P3/5SehfDKBr+HQbuaSJpxWsA5QSzt
tUOiDtMvdCU2OyKiQT9b1zzVqJtRCGSt82iO1rtfLx0zFAzNUJ7E4XD++0dn/iXbyxGWzj9gCOyQ
ihHsr48OVAxnn7Hh0fnsG3E0QOv3E+/aWhvMhTyVtR1urFRfp7EcHwzRoGwIXy2DscFQaJu6gKpH
9+2EdcAAzcJKQt4r40aSqgd2vwkfD17k4t+EkkljzjH85Vl1HV05pm0roes2bbRfH3dVE72bJi3o
vdvABA5tfMbvjf7MHdUJnVb6wOL0BStptpuosH5oYuDlwAfTJMlBuOcYXFs9fbhq3GhjpQ6949aH
aujWqJHiJ2nGT747phsf3TBDq5ZIeQJmdQI0HrA46g8txi6thkE3YdYmxQIygl46QBqTl063ulNL
ti1e4tqE/WAFK4vkbfpTAzBISZxBnoMX8JzwhOA7Pfr5NKxKXBQUSmLdemV+37RG/cgTIAF3kQCh
FYC+6qhgFm7QoUz0LDyGcA+X6OcsrJN9yJI9wKRpopBVEVrbrgbLBUMO71NZOA6vrgWVrcSGzlmr
OXYZZKKY4G4GvHA3c7ddg2BjbTBj9+BjCIQ4C9KW/4eJz8nUtlEu6rtJ5cFWBqO/DBLZbNDTlwer
0GDwz5fbTTDqLxE6xs0fdyVBFmzonb3AamAu1sS00dgkyKOaf+v2+7dftQNFjgG5MdKbgouaL2WG
Bdg029NUFVgwco6mBpjulTNmjDcZM7EGmF/LvnbuEfwvyrmZWPm980h3iHAPA9i5yekn7poRSDqX
pIY70Voo8zGwnW+tr8IQ497okJL4NDLWg5YllOAtUSShSVchx5t7uyhDPaNHllu8UtEaN08OaaW0
d26tfa2jLsWHDOmDpMb8cLsp4/AyMo5xahJ6pzR9aBur3NGrpY+qnaeGXKxJmHedixQUgtgng1pw
PwYCYrtRkLQMf3o51KO6mlWBdMMh6QHshHe6XbIyAVJh12BNZaCdUj2nJtYbkmOos65VX4jnEKCi
q0XT45RlJoLCyVz51FJG4Nuffdfs8W2BQBE+GT3mwKipKfulCkmuSeh4M+NE4T/yWriTvDeLu9hx
nUtj5vK+Hs92LLWN1TbuwRkQFPRVA7hWqIEjtSUOpNFAeS+q8XQ/8K484VGuUDlbPvyAumo2jEC8
djGRhXxqOJdp87AUq1dyuOkw2WzpwEzHQfOzM4FiJePD6gPoKAGcdtrgySiWZtkbh0G4eEnNUXug
W8JYlG7okhZlRKOaOIWsNMhWnj8nzfzpyNaur5IdSX75a1dkMcHe2YOo0uJBghWEkzERpTCDBJgo
uScLA8S6ZzknUauEjE/GGGBd/ZNjAL6QnYk9C471feLjFsiz3F4Faj7DhAm0vtpGyDal9dK2h+pg
YrddkLxQE6V9P1YORuoIfQXj2PAwOv63mh0Cdcp4miaJkhdWvWmWBGWofN84UbU33YLSnO7XThvD
+hx6NV7SHCWZV7pMTOb7ItYb8suwnlS1w1GFEhoFqFOWvK6aONqaeyZoLubRFsEJDcVXz4oHhtl3
FA3y5EkL+WqSvTGHt4621/vQjioMgXGdriuJJXLk7OnNMaaikBxP9Kxeh6RwbYc0Q4ChGR+oKcZP
wYxLd/NUwhbsGeDACK6tAasxavAUKRU6T8cNvuPaNXfMLYt9CkVy1bPcLOtRg+nZ68V9JCZ/h2X2
SPB7fRFhZVGsFvFzG/AR0ZpDLtPkhLgw2nS1o581mzaHU7nJQdioeGXe3wlc4FhSBaEueQTZZjzE
ThS9tTPAeYxbmxgDg64Gegfs6Gg5TK99v/mASCmdFpH2StzAAKPq4IyIguDHWu0Lat8jDTd356aD
vQ315nsXdOk1TIbynBm6vWiEaM8oGOV6bER4svp43HVm95Z3dD66HrPwYA+rFGPm6Kn6tc4+hRLJ
ri84Y1R9klOfQMBMunNjtfN0Rcu32DW6i6PcgxcYdyERKhfPk9p+zJyKQJFgoXuC2gFq1plaionc
xKnD6DMN/1vVbdK8nZ/QeVQpMKZphCnQ/1ffCthCp6iHGtX4fn+o5oukg7ZsO9NaQzNhB7VLY8ew
LX2aoHPvbA4cZANRKgoPNFNiwhgCjbkPycdYabQL3rVuB2InO9KrKbep5U1Lf0StRI8fpXWa3kme
hde09wCaet5wYFBr/oip/d9fh//jf+Q/Q5nrW6D017wYq5DG4W83//MpT/nv/86/898/8+tv/Odd
+LXK6/x787c/tf3Iz1/Sj/r3H/rl/8y//vPRrb40X365gfsubMYrDcfx4aNuk+a/grDnn/yffvMf
H/+TAHBTUvf8/xPAn/FrfXz7xzHM/G95+uck8Nsv/ogCN/5FPKElXNd0JIHbtkvO8c8ocOdfVFeC
CCkOtCx1pkP6788ocKX/yyGi2yZD1FC6YSkeCFLAWxS4+y/XMG3lCixcpnIt8c//egZ+eSX/eGX/
kbXpfR5mTf0f/zR+TyAGkaWIIXYMHpsjTfVb+qzeiVCpImBFafPvViA6iFjNVQrCMY2FZwGGJmJs
FpXcLgx1ix2Dh5Q6lBN70AX94da206LwXXhTu/3TE/rz4f754Zm3CvmPSpSMaMz6yAJcYduGiSno
t0o0jvHyI/+r6bN1DWMhMqhSoZ97W4j7sVBIRgTpkrebt0tusoSWmfaJHQxCZ1hp95XhaNRo5FgV
lDs/BFGmVPNZjjnDYEIoifR4+py68bVIrG2KC/fE65Y+VcTCUYm52b7p7ItvDV/Z4PV9roj3ihRD
lSAV/Uo0QH+hOcJjAmu9JTk1fK895JcOyJONTOR7bvnNBapUTz/tbPoAiIEm9qtGZgHB3Dho6qlJ
X0wMoaqi25k02Hy39ggkZ2gxCy9Yosd9kcbHHIEZptKWk24QIDnAgLJwOuNzHKnwnX2PzJcScqzd
87hd33oxpB8+pg71rUHAJi5Ad5XkU/xCM4YjXtDbq6LRae2WA60SmjynunfTJ2ap1tJqOdP8/Nso
N9Ga9a6ziJL2802LrdSnMQz9g0QEsi1a5V7dzgdl0YGCKEPtHU0MLJqq/WA49l2XTfvsGDT1px7m
I479TeEY974N3tOPgVAGpcAwrvvx04ihDHJqALpzgbotWLFT0z9XFScFemt5mfW8CP5DgDCIUotJ
qWrUU+J007WUGeI7g7QPM2dEk/eZs63dBmu6H2zbQB/um1Qb7gdNYUcr8wv2PADmRWg8oQtKDolZ
aIvbzVj56QVKKLK0WTuuItjJqtJ+3Gp1bTwFenogOvcQjSBBgQexA/lDq23LVWYbFq9sWATH2Mz2
hAehRp6m54jUmK2UGaDH/ujGznS+Dfhul2zqQCQD5RpqGorLgpXkUHDQ36WtPdzhGGeYNQ+AMYqZ
nFTm8Bx2s4Vt2E+SrDzcz6i840gbF1ZUwkkYnLubZexmvshDLP0M/z7g1kzdoknQddlxiiNgprIa
8BS8Rnc+RU1MOeIlq3p07UfDJG2d9uGlOIQjwlHK7PrEy4OSrBc7OgNZWkIL4QvOP3wRogPt9Jw+
dkuJx16nHRtPPIHHw6RgE3e36Ut1zWQ0fh35Qov66U1jLiM7csRTFGE0dlhKQgkYrMZ2uPDDIY83
EY26DcI/+1rAulfIYELZ2FeVRskdwx6UFSjATG+K7yRFFLZglawM33wgI6U+3l67xI++qfB50lPv
pM8vZsYds7d877b12SkK+0iRflfPTYFbZ8DNBgSrtidXYhaOeME4bcOsHmEt2PPwuUq+RF3BJ7kq
n/DsHyNMSRwbdP15aOBJwPSJvpAeee8nafD+94uhnNPgf10LWQZpKOjSEAJa229rdVsqrRA1tWdT
QDL0EJ5Q2Tkc3Zg2tCHIf4zo1UkWibOqckaPRHpRqtXdzq5J8YG1Ys+vUvwpENabsgTmaa96U8Bv
XqPQgnDnDyQTEwWjahgtI2PU0DzQdRk+M1sm4Nits3WXykerI2GUGZXaaPV8RFMtusncwfLfpMhJ
g6tp+tPJF8CR3E6hTqfv1jnBLiv88PD3Twkdtt+fE9swsP8ItlyLo6j523OCVwJWXsW01U+dduPS
2Dop0rpO6oUmKLGuI7qT2frfpME2HdwvWhLKMyRnBe0DLX8321t7O3r0aRsTRepcCe9K7osaWBW1
aXYM3VBtOkqShyKT/tZL5rnvnHfvJQYc1QDbAX1mHLN4gopYZHdgW0SZZqD+PLUdItdYdYC/9jwm
oLmiTZ9E2/T3A4IbUMxirFNCUvHuDZN+MatS3ZmRad0NJtxaN228E+fL+s42IGqgAFwQ1I6D3AjZ
mhhFeml3pgc6nDJIiXD2iRXos2CARJGeaNiLc5qp+Nr6HtW8ZhGywgXX6HyKf8Fi/07wdH2tFWlj
mKDyrZM76AgiHtnInvRgBSjbiAQAvjZisS/14EFMPXNRi9QpntaJUdbjMF8YU5OfKLDQI7KbdoHZ
15dovgBbcVbBIO8cpMALBjr1ZUQUtyE0D2GcCLoLa8y2+tb5SjvZjJuX7F72FYXTzsu1+K7Gy7Yu
+ix/glI0ARpgY3EmjNlIyxdTU540r5sr+OznpUjojGljeuIzna+aUlb3RdHPI8YwP5LlxhgU6uBl
GkWC+RcYd9BNO8YmySWM/JcGgNiJ45HVp8uaeLhPY5zPoOyZExsT0tnn5Fb4Qfamk5i5M0fb31hE
/b6VlQRuN13CZApXmnTLJRL5D95LVGUwbLuqKzbSqDB2tqO3ABQdq6jG5RO5j5M7FG+OZ6qXNgFy
oBdjfu43t22qyQDYJw7TvgAs6I5Yx+ItKKW1c2R0TeI2OPZTPifkMfmx7W5nqMR61brmRWfDWAyl
Xa5vCxpjJgbDXhyiN5oHBEj7xNmXkTqGzNcCV+R7I8wO6FT0E0Us53p11gU6u9uFQUYfdRcIkBIH
sOIEVUiGuOHwKYmahL5k0uKuNZ5yYAkrLXLoDAdtuQNWTjYO0Taf80nx9nImQdpUSL+FufZeWg3A
yDq/IB/26RRjD3f8Ot7d3iB4hIFlkrxlkB4aSj141PywvwrszRz0rlleF/G6kfn7kKE1rsUYPWHv
hl+nNMaRInhERVmS1Fk/WDwb67p2cDuGTpitbrpi3ffLQ5Gb32+3HBv9l9AHa5kbiXG0Gkc/0m9E
6Ql77cCJU3tMAncXui7qEhX+OFf9cqz6c3VrWH+pvpXusnqxolPO0238rbo1ElOGHMCJc650DIhD
FB5vFxpuP7/64z6rqzJcMkxGdphPrNn+sIra1jozcK0w7iAbrki4WqaRli4RZ+trNZtssYHVByjQ
94MxWI9CfFOqrB5uNzqnnTCXEw51u6lGbIuiCgCbI+Ddl7d2jSUEtupq2OF1MS5oV/IVQcfOZVLK
OBXBcLad2j+lTagx4vGwxlvOW+dM4Q7qSfeUBY23RZCYrAJquYcBxLiC0duDaLXbF6BiyGvh8NUB
L2CaqGekxfYnZs3IRsxwvKKfdeGTuvq6qMpwkxYu2xvM/d43xaEbjU/T1OOQcgZzh94Wf8twwTUy
HjMfUbzmyi/DvJD5XqZdw3042+9FCdDMwIq8Nm6Ekz59H8toPCqCStKZ1do58YiCkYvvFQhQPHO4
loOun9LebTd5xaTktoobpn/u6VZoZijdXTuTBLuiKpZgRFEqISoHII45OkImjrsR9YkGH+lHVeME
kt2BSlCfSOzdpkGDln+S1LvUd89pX4V79Hyzi4d6pQPJhbYbJt6tnlF6Xm8Vrl2z1uoZhq1dc94N
Sy8s60+lGj8LyvjdD+NYFIQjPeOourtd+r4hmDilMV+jQx0IkVQMtb0cn31bjkdM618FWDrIzFGE
yXxuyXPyhcOdVGLVdYHiXYQro4TWAtoVZRK2pOGUWvg/U6kfK3e070JRBht/SroVlrh456IImQFd
ziqlXbb4uaI00IeG9kI+lFr8fTkgrN+rAaXmg7FlSZuJkFDzXONP06CJd2Vr6ynr9yxgLgpz59Jh
W1mlGzxaRcLFvVYDFAx0JDG6QYJmzJmSU2pVfJiGmn1rFnXLjs4kBSmSH1kigStRNCI5yM6GhQCy
NZ5RnzoPXanALpB4X+S6swxgfZ4SnYltESUwjol7Ru4wJtIAiYVROTEMcxPSaTwaHVCMv//Dfxs0
cUzG0kno/LyECGseOf36h5NzB8Kkz+jEE4EF1S/D6Lz4YdrxP8hhzZ5gIvWXfGqh2ZGFmOkeHwHP
ON4atiPKzKM/5Z/BlA73Zaab6BKwXBPnuHBDCOaWzO27IHTtu1aZ3//NY/9rCWe7rnM75VPB6b+P
8Ap4K6ko4KrHmUn8YKvn587bCmJZzu18UmzrYo3y8AaeoeE6P5DR/fnHZTUqN/BCb55di73HGHJc
ubWf7fVE2/h6wLJHwMLfP2Djt/EYlFrHEOb8bNMwkQryya/PNr7eEbT9RDZrXqiVJIM48C2WMHQC
O5wp6bvSnWxRY+kn7qDNGDGnh2nGAOSTjnkuh+y5rMwg3SZWNSwi2/ejhd532IPJE18wnxKvfF6I
N9YfCs8GzWY49oPMmfNnEdJD3sxpOfBmrjHbMyiqtq5JOsDtwB4kZbi9gQO8SXrHSVo9sDzj1Yvo
wrdG750qo9CfXOHuOol/qhyYfMsS6deis46kWe3GgDN6LF3/bkhh3HIYQUAdDum9EbUYsVm8w8WM
7DGnqb1LW9OjKYAKloF9g20VHB5qlC9hoGdMQ/ixUkQxnl/7PYFLf6bZVJ2tOvrW1O1lzNP+Iab/
stbt0EL/k0+XBooYEzycu9NjKqN435Oy8cQHzNlmiRGu6OJvhzoMH622m1YiEM3OcMh7bsPyErjs
XVqt0qsnXcTXZh5g/ggngu5D2OZeCT46DKzoUzH5+yivnC+JoSN8r/EYuKvByL2PjoZ6mlTZZ2cs
nz35LGZZPUUea2TAnzyvyGFrB3u9kHCxFdutZWvFW9qWyH54oYnzowkdDMH6373n/lIq2I4uTYOe
IG8eJfXflraqQZ8S1WlCMqAtn10TGac0U/N6+8r0m3bBO/LclBWiKK8HZsfNoxYX9RlXAGtBFIfH
muPjuZwvo2hMGn0oTR8ipqkvuYHHh47Wbqzic1SmNtolmLFjhROx1JM3tLfFwdcTBU4ekYtRWce2
ISyUcUN2bzGp2NzumxqU44ZwHNgrRKbhrSUztYmfeAgY+cvAVNvA1PQdxGrQZt5Ho0rw9YVD8LEO
FHOYHkKvOGgyaF5Ht/IRWjjZAbFTd/ZD2vemqK4zg3F/u3W7v7MF8mS7om2S8G4DB+Ycbuud3fUk
f5SVsQ9ZbzkQh+Vrh563j1Bet0UZcDgDZgRpr0SFnNMiI4d+iSPXvffMIlpFt4U09B9E0yPZI0B+
Izltr9w06U/1gMUQB8PB1ZDLqPktQIQkQWJpdN/NdVY9YUMnZjbcjnOJb55LKI13cFFIymSUxHhg
YNdpeLL7gwOmZPHDx2opWJS3sg2SCA0N1fYVxK1a3+ldpIAd9uNnO0s+tTpE7yqP2FvSMqUg97Pu
Ys20n5YyC8VA8JBE4785bIvf+w8se+yploEfyrUl5f6vyx6AvmxIe/z9cdJetK4v33APteSyhd7Z
Nl8Kwx8OlVHbrIEKuZhvMdfs5MYjFWWTCNN+tn3vZYxqZ69MiMqkRsmzXpnqKL1DT3rd7eMVoFl9
mG8laBsCIoTfprLa3HxhcaxlK2m11VpAVl1DdwyXf/8xM+c/4dcWC8lPdOWpIWix/KWd4MW4PUe7
p8VieN1pjPr85EOEuvnGgfwBBYwuHvrYZ7970CqBIdQpXoswL7fGtZ0m4NmSMa4v3X4h08yEQQc/
CSZ2QrSA/0iSg/XsJF65lXYM887hYzALHG2UVn//hwDe+stf4riWLRkwOAb7lPHb0WIKVdz2+oiJ
t3Ih/bUR81xtRGhvYOmFsr8t6Z2cKisy7kVkAfu2y3pZdro/ixDcMylO9PdVFz37hYNlNo5M6JPe
fSxGvKUpb9P/R9iZLreNZN32iRCRQCIx/OU8iBKpyZb/IDwJ8zzj6e8C1N+NLrmj3BXNIEt2hUgC
mSfP2Xttr2nmiDCTc1mTREest86h6ugDoVVpN32YycflmR4hS4/cDcYNd9+khvESMPUAEuTrOzsC
mgxm6BsJmuyIInz62DQrB2p/s7YrTFPLg9As9yxLQgCCOg0v4LPdW6+NP9MsMb5WtKuFiN6yINTf
9KKGrVAU2lHlVvR1CL9XLYzxpoz6hy4mdsulXfDa5q22lnrD6ToBVzDRqkaTPzGLLHS682Fa3rHL
w53kEG9nIj0SKsunoL8izj+3hkWIeV9PGwHF44IxCuULw7uBXvXawLIPP0ut2Uaxt+decAodzz58
sL4qBySp9Aj0Skyiqlddq9UX0pyoub3D1JDK47Q0nx2HtkhhmEcNPNkdUpyR1laLeh88wcYKO8If
bcDQpmjHk3IcnYDYDOfnYjwPuq2GUTJrjR9jODs+bc1kpNkaW2KZCHcNw/Taz880+uiMVfzkgvt4
2viO4x/yiNZE2RMrHegD17ClxdeA/ISTnTn2zq+y4h6OM8/YBWRJDZG6+CuExzB53inj5EFocfXa
2O5xJJvnUdoAKXrT5pQWpuZOa6T+HMmAZqHn94feKfVnvMDoaDSlbUjWO2uebV7pWRTUQm2zmUga
+Pc7489b3Bam49Ax1Jcd9bO2yag5QxuaCQd3qc2TCd57nRf4ehRG7dxID5pvkVU14yqGfigeI9vj
HCEKDntZ/Zy3nrau5tXcZnxbpwyNl2IpUmcz6TDJT5R+LHbmY9R79vFjG9F83lWWl/E6y0d5+Ms7
mm/lfyxati4s0xS6dKWA//+pBxpUk+uFBunjRhO9oUYstkkHE8W3POA/ir3cjX3/J4qCriP6tIwp
HRY6koZXCREwv2U/ABsJ1Wvmy2pjj7n9QNe23YAtgcrdJ3eYe7KzQ6PzL+cW+ccqxXRTkoNoKBt9
C40Q3tp/HdgGYZVyKH0k1klzyI06eMt6eDAFISg4AOQ+bGZioA62OtLjDc4ZeRajQ9BiOVkEpWbR
nWjLcieFOtih4Rz7eU+PVSKPnJHcm9bH6cpSffaTsce+DHLgCinhELCkxk2Um4dhUNUFg3K39bra
QrzgkNoJZuDOyJjBYBaBI6W1R9sHY0zaor6KCw0rVmA5f9HcMbn9/C1a+ANM1mx84TRPnE8fRQf4
smeHBQsCt1025xKo93OZ8m0y0+t2QBrVfVvlbw4SXPwyNbcaYOg95+4rSCR/s4Aess520S7z0jE4
1IdSGzaur6MNYSR4LGYIEC24i0G7jbwRXXu1PIqPKtfyy/KSngcWf+PVGqFT9DkCuGwqXPKmTOpa
3L3EtoWpgwOjCnYlsp7/PxnmrPU9bQTzAtvbYdDEQ2Wl5qMfayZR9Q0WVMZ8MJ53zMmLN08ffwPq
AIRg2lgrKgmyf24UDq0fwFKPDaRWnnnvaPtlkNVU2i/ZeuNh2QvKERbK0Lv5Ju4gDBQc3re6hcsG
VwtAp/kh0wZOT0z6VlPWDjsnQ1YeB3n+JXa2hsfxKfXNdwn4B9um/qvAb5OTCx1lUfI2mLh0oFro
d1Mw5KvBIdy9peux7oBhnFOR6Ctc4oDYod+XTu8+TvppaS0VDlw7akWsHXPXKYpaYnG1EmYe8Jsz
tiYLIB0DzQ8GxcjAgX6rTX+1D8zXBEkHISdDckuTwNiZKXKTYsK6guj2urTSFuwB1d0KVDk0yK49
4JRNDokFJMFuRIfo26w2ITvtg8Hpa+8K/EXLS30gO6UQ+oPIR23fVNZOl31JUOR4xC7u34bmPSds
cauMyZc45oji+/gd7bTiK3Y6/CUOpOuxVeJtBObOwc6IziLV4cDk/a9l+aPE8e4+Fnq0YTPRZHmI
iuKnF3A4wS/WHJ2BiYVOgcX81WkQPXvwQ9mOrx3hyTIeX4WKqlfhBw9pEflvKtbuISTfaU3xAEMi
fw4VX0Efkx/GgOanhuDya+iXN+En1lOb1d90/DlbRa7nplkuruU1SiaEPgKK4vL+HDVoW32+CPXC
fEwLmm9Wlds3e6zRVcN4CueH5Rm7cLdOp0pf1aAud45jl0c35mg0tv0WR1n+RQ3YlmWFkF6RarZD
sNQhdQuNLQ1IcaANWHBywmgJshagTVx9UcwXhOb/jjg7GKV3AyMlQEnY8UOVI7hoyagelt0SfLA8
jjEFPgptMpYGXGfaXDC3wJK28ACZUo4q43LKAYoCWElWJnkIBxC4GL9z8jmU8YCqmCAaNxfXj28G
nANMcyKezpFv2qukqNBhka4NeqiXa80oi+tyPJvC8HW0y0ctZxztO6J/zeoy4V6KXOukM3I7V17G
nCbmdspGj9PV/NKiuXvr4rZcayEtOBTkcwBPpJ3gXul3dSTdrUWc406EI8vtrJEjnYnlWXvR34h5
w5aWEey8iv5S0/85NrXYEunM2SZ6GYWg9p97jO8HHf/HKDpxNHvUWD1NrXXuJ1fYG/q5PyIlxXGh
0HhhS1oN8gUMYUW6nVElW2BETKdLM380veXIbf9SFLwrvUrv8yEtLzX/5UVj7knc3cucRgnrGAJ7
vMW9Onw0DUovOzRaU+KBtb4RkBwcidxG7meD/egmZKaoM+dqNyJ6ZaVFerJdem713FUdPXh4/14z
yP+x29jsuYomlsHu+1lXowsYcrKiXl0YDGNgABJtZ7wH0VqPicDEZ/lUwzOpKB31gj2lRYXQJ8O1
CAu8suQSuXoK83pm0THDsFa9ks6xNGg1zHO+rtPfByeCWMQNtO1xju3YYPwdqO4IsR+EarPkrNCa
XII+CKcDPIQeO+ALtCH5opFvwda3JQVr2nEU6Z6SeJgbZ/1A66X6y2HJ/OPUxxVCl4+DEiJ9RO+f
eit1XDYe8CiQ/QV5qZwr6/M0P4QTlIvRu47zgj54QYdHn345k23yWtzAwK2sgltSD6cyasynCt9r
m8AbNy347pmQ+Mv5ORfUoU+bE8XvnJPNcHqkNLFVfe1nUA/IcggS+1gjwcfEWwVUZtYvtxiLiO6t
PRlcKyG8C3bKLTlP8Qd3JPSsq4rmEbLO1DaS8r5JVXHGAQfyogimfS2c+PjvF42BVu2fhaYlbPwW
NKL4oJCfffqcukxFQLtQvKi5QZ43Q37nNYymrUTnPfEgTbWZiDv90jnFL+GQpcl7RhSOgeP20Y12
3D2hdAQF+NbWbQe5qlwPf6ulmgtyTSCqhXcEHVPfddrQ/KX0N//ooVkuHQw0ZSahxPzvUwOj17CI
FgyV1/0wfR/NRqtXcQ/cTuywRVqnYCQTcQgDEqpjz7tlsDQxMvWkjYQJB3xSSDg42+Eh7kSzs2di
wFiXz8uoIcLOx7ikF6fEV+K0PDMyc9wH8FK846KlGcZufAD0+GjWY3iTVfyq9Xa2qerA+uKg3Y6L
6hrUbvE6evRUl/aTFo4rMZVw1DvSRphDpu9GPUFjG76OyPa23Nz12ZZNfRbzM5gU/e7fv/Ol+/6P
wwWfmaTdbSgdhYX1efXszD60RgOLB4WzH5/CgKh4aYovsebXB2FF1iavUu+2PAPqqHZRang7PQFO
a/fqFQZgfG/78KGdrn9novqWNYN3n3IixFHSGFu3YM1NwD0+4efcmXVtPVsSQDObRLPTUgBAuiQg
cGqjX2VN5FkhAxPjrMWC47bVVbfS6lLk2Q5fW+ui/5Xx3yrzP696V3dcQdffBkqqFgvSf51RUPPa
viL/hqp3jh4BDRh1Wk2gLbZcwjSc7ZRhvCXuRV6MITIvuusme9dhR3bRf9yNYfR1ORx3gW1empyl
Mujjdq/C+F55VYQm/P8eYtyKZ230Xv/9O9Q/j8XQyJiUNEiHMPWgG/20A45+UzGmxJxTcJcVHjCt
CAZTQ+OX3o1y9miptEMtq3vN0JJNzyxjfidMxKZSsWtiYE0C60Ch9peP1vrj+GcLIeezHx1FUqI+
35CRw7EihbC5VsvRuQqdr0MwhLdBV280I79JNNaHXsrssQYC9xgVkCXzoblWXZQ/5qZBEkkaArk3
CQtqsvQOKwgp6cghyD0M40e0fcSlYG0nm09AawkSYNuz1KuPi3gf6d4Pbdbdt3aTnxJzPEfKjZ4A
Cn1XHTu5TgdrDi2+s2Ex16DVN31fAwc2rPpxdMVzTez6bLYz3Np+g8msyDmuq4e0a9CLmsUjsHux
D9OpXH8sfVgDNn4s1FMjMw/wSllgYZyndc1k/eTMGd8tD0jziVjDx7GtAb4dluVlaSKHQ/aVyLh+
D3w+OCPc1WlhoNqYMAT85a7X/ygP+GIcKbjiEYIJxnL/rJnCIYiRNhWMN1LSuDkWmy+x9I/D2P/s
qompkG5V4BXkT7sfvvUiCHdJqJObN7N8PFiC5Hxs8jlkMCax72mMSnlQNlNwI2z+0kJQn7vSuHVN
diMO1HRulf359vQs7OcZjb21jpFdR+0PCgrkoT/pmFbnlyYs331PJ33N3AgwOd5PVeOuEjMlc3lo
AoniP7NfpHIpV4uwPMMpJiMapvTDVPrrsVOgvDDXRNe+A1UygOzN5lyyyPRtWAUxWa+8cjRSk4Bw
NwyPjfoBCZR7b8tEv/W+Dsk9n6d1WL6C/kFFvflggS9iQbUwQREcd6nw/q1jnZz0av4YEaloAGYy
4jjml6BHX0JliYtwmuaoacZfJkz/qy+mdGaVOg1j/vm80GdaHqR9yYDpQ/jRN9q5wqnVYkY952hE
Gc8mmBgZnB+TeNK28TyM4INZJ+ktCJNwW8kAUGUxaSc5CPWm8pyWUdNslN3OWdaMzgK1a/0Evdjc
J6tQrmBE+1JP5tu/r3dqrkP+sWfR8Gat1qVNHwVGzKc6BQo89akukjVSa4BQGvkD3WSFd3nf/IaB
RpszVgaNfZ4RKVHAfm5rYvHok5IP7L41VbKjDMbTH4ITK6cp3U9exWB5nqO3ColRLphvkOY5Hzru
/LGDuciaj4ByHuqgEzBKB7uSERUbUx8NtCPAqpRGsqdrFdGpk9UbWBRimacKDU8Ds3JKx2YTYAc+
Ilh4Ij5SfQ1S2qRC1UfbdfJXE9BtEY7fsGbHe2VdP76kQiQD6CowslFH83R5Bl2ONmrg/6V4Mv68
z0wCoBQVFNeGbn8+MdCpAwEqcu6zBbm6HKGXqAsP+umqtcwfpS1cojuQcmeV9kWqkZxWzRuBx1WD
PKmEtqTgWmKT4pA8yIvZ0jofxy6/LgUiJJ4UioxvPPz75eDMZd1/Xw7zuN6iy4hQ1P4foxA/H502
t2lX9W7C95e/lRhljjWZAw8ScdDaYS1l+kzWK625d3JXT0Ji4XRLPecrwhfX4q14yDs/O9HFd3Z2
HdfPKvUvPXSvSdeLLznm8jXTPP2mzbqcJHCsuxKN3aaz7e8kcTpnIxLZXjdDivm41zdBrexnL8gV
Xnv4ayVakUNu6umh1KuzN6Bh+uiqFOQ8Vpk7nlomqXGKxTmg6nkCS7MdnFa9DjoqwcrQ35OSRkaS
5NrrhIrsyECj2fRzg88cBtgSDBbcKejPRRQFj33lBisn0afvqWiZ1/fxS6VIrZucaC632rE65k4p
L0yP7SMH6wKQgUM8uRbjXK44Ewtdv6+ION+EOB9e8ojhulsN5WXZpnioAerPD3puEYXXdc9JpAXX
4SrmVKMKAeM6CbCxj/PLyDPHv51T5t3p0xfOydYi1RRfi/xjS3Cr3veVKWKSFavmAv6z3vu1iLbE
uJu3tq1/NVaXbGUWu4setrZT7SjNiTH/lEOxEJQdDG7aFAcZv6EVG8DSk5gwSti0ZG59T4vSvrIC
xWvdI7rk3y9Xevef6zXLMS0KNle4irOW+8etpiOf1FqT7qjrfwttg2iEYIxu9fzgmO54xDBJkCmU
nZus3ehWjWF8R5f3YfkTy78quoHTNf2aVWKBDBtkBDVjiNq9M4uX0T3Ko9vbP5dXow4KiqJiT3R2
wW5WyfvSfGqno9+M8iqrr/389aNv0G6jmzsn9aCqh2LKmGdTry7l66dCljoA3jdz5J0pnOoZvOfG
zqqjj88Zl3d3JnmA008cQB0PUQxE8TAd5BAjVG00+5W26K+ot6t3Ms2b0AMuFrnQeAZb7WoiFF9h
myLhpvDmz9QHw8rkXuXQm5P2WvWcygs5fWcXllcGZZI8mRJtH5LEY1ZODS6ApuTK49CxyL19Jlrk
KqOP0ltvxUh4vqOnaYWTr5oZhSWbwMypCOUmnE17GTrTMz+kdez51Dmt6R2rJARGMhALGpfPmRG9
h4RB+hxsf2Z1fM0Qwn3Uef5IfBAUukcpcrl3ldhqAMx2S5vQs6q1HWTtOdArn269wxx2Cpqt5lou
VFSA4JHbjT+KaHawWuorcw4FEV+s27jyn40KjhUm1BCQgDKPzFHiLRKVeCNbQnSZhLwpJ+6v/dg8
aH0bb6umutN0H4W2s0+5FM9JLKzzNE76UyDs36IzbxxZ1zinwsfYshKyTk2iMZG+HYLRLo4N/OFj
SYwGU2Nv57ZhvZ2syf3S27MMtEMCDaqUBi9kygfoL9kagy/6klqh08+HAranlV+0qFZAS+z2xShq
uaoTTPSNFYBtosvT1ykxMNzDL5Yb+XdG6hB4O790UI0Yujrqhg720hq8/tRY+n8epGgFca6oqWa1
Vc1BneJpDkuaXy5BLJ4R5WhjDEkOLPDxrqoemLboe7tLho2nMfXoip49PbyJmXbroq299wlWuHdG
rMDLs0y4oH0C+EXLT+35j1RWlu2aWZJUCusCgdD8GuXdsOmEJAFxlDqxSSNTgEblu1qk5i3ULGvt
GUH8pUopCikV1Ouku1dH4+iRIZPbm4SQYlQ+hjl0aztq71zZFj8su4PPF7rtQ9dGoBi4hzZNOuQ/
sLCsdJtZnp+QHuqqYDpz5mMKQ1XxSqoYncXqlyfSbWvF/jOhY/FjbbIv9X11Tn0Ut/AdwAD22iPi
mL1VJQ7RIJIQUPj/W3rud01X2c9V6eH6LZzgUY9V9ZjwWR8Gsj1JHOSlh6n5UY8AOSN/KQ9twonA
nx5bJ9afloeoSl45pxaX5ZWLa2una3C4CeF4ar0pOQkChiDvkx1pNuQRRqAnPx5G2L3rqTDak1uY
9iEI62mPV6F87obyhHV5nRWpn216WbR3H09bgzrIRpVnozA65qV2jKRzHllvXkSlBKC3CuZL06ME
z4HJaIU4m7P+eyYdn4shGyELaIpHL3IZCk42I/0JuklRa/cBZ6ZdXmJCx53kXJYHhq1DVCYHDnvf
3VTfkMBevtOUuAooU29eqiE4YOLkhcNBYwa4SYtev5/omt23E0HrwFx6Ee30xui23ax5M0trpgRA
nuIsa9eIbvChFOMTCfDps9UzxC1aszhDWwnv3AAtfJVwYKhMq9lTRI0vMqtqFpgW0S9K5JepJa+V
qJFuJwv7vZzs7yZUQ2buMYg3eHSrafBRFHBLGgF3aKwFLyPaL6lrV30CNIlkjuZjRDTr2o3wiYGh
emh7uz0NsUOMd+JC/542behyMjImAW+LMHKjCEOuoMFc+aWHT79Ae2JTcEt0mquQb851vMcqJnu9
fmU7szd1S4qKb/XbbFA2K1116Ej4LsL2pyDAhSjr+uBKa5yhJ+Gudoh91XLQerX8PvnxtqzsCRu4
tTL0vN+60zEds+9yCnsUXj6GOWkyfSPzorhkiZz2GDq/q1E3EKeDrcINiON1IvQ8U5Vch8Y0rvNq
4yQt63TJIHzo8t+4HhB8FuTLo1344kYGB6Q6eCAC97tIkFZrsX/uKBehalGT4TnlicbINXmRvp3s
PfqgGf+tczhqVwaKXP5l/qsZBnESCCghcc4ovhZnSSO7lWuWLh432gGuRNXpXuQkEvLEZLjF7EdY
t9aCsiYlbS0fMW+yRdYeSkW02VtP6wGQ5rK4T1jjV50rxMoS5otwUe64Qk27npb4xqi3sY66wc+J
90F+gkR9OA9m953IN8j8tvoCfM6YkylupCPN/Owfqju05gPshlsnAegONKTRaxKVrjEn6z2CxqyE
cT52BteEOjb6ZrwdSCtdF1rWbCSct6CZ7lq/jC55hotxHO3XUEP8nuGzqdgQNzUp8G0KQQRDQnfH
0SahtdJJVewa0Ah6kJxJBy43dQE4zOzJFNIGRRRxdm4s74k8TOfYTeyP42+rHs4xbn2iK8J9E1Tv
uo+3BLfVnRdH3sbDe7+yTGdbeLT5JxeLbiAlyCv52kPt2gizvfHBs7XpjVjFGFCE15/xnK6ACKKa
N4Z27erMe22+0U2JJy8c4HSAOEaY2nMAgxX3rSHVpHTzCaUUIZla8OCFXnQes5feCMZTYhnNuVUG
ycLmxHuzDNjpQAVbJNGEBrrf3Obdsa10nSfiMXOicJ1E1vemhfUkZGCsWe6JNz914cGySKVG1xFi
8nMaWmhwFknDK7bahKCpDLkc0Daw/Dg62LsK5gotTCoIof0eouI597Pv2SA2RRu/V66cDhOYzBaz
UUODK4HhS9C6fcR98FX6HYnllrFTFAasFxhcc0S4Dck+bfAYTaW7MouWP96Q9tJ1dNiQdk7ci61q
R9Ll1D4qZ45lU8HoR4qza+gGQIli1l7ZGhJ62LnHPPvqOCQgxTYrZqbG/ikmIDFIoTf4nrHhK7U2
HtgVBjaoH1NnJzuSkgDj9S4E6K5qGNIO4dEa8crWlA5ru2UQP+LLzBPjQAXEVdaO/dYwMn65ksHk
KC+ODQjIFNOprzLUHrXdrysprw4S0tngxn67tYZMbBvb+RrQH11Hhn0qU//B4GCwAgnT7Yau36c4
9Xap5XpEjXgEe8flceAMte49cTLL4tsU0cCzjC1sH5Z74yl2MSO1RNsnU/G1EHOlR+eRmlecfQa5
LJoVh702wjbmDlu3Jm0znTYuWxXwM/wVSX8qR1JeugJN5dhEjFFzNOQpKTuY3W17T7dxFcc2tXWb
3/tMubCHByvpU+/a4j3SdnhPCkJWszUcZesg22QzDHRDk3z8MjMl16T87sy88A9GaVRbL/5amzS3
wRwBdq/PZqb3+9wuAIz35GJIt7ZIamE2VlX3ZIkC6JTeSIItYSv9aJBdhaeqsht0iYw5hgifaR7j
aS39stuYgeWu6qJ892yig1uOSOtsdH4NZd9d9BLscgQMMdKffC+NV7SF32M/uss4shFctRZZNRzb
wtm0vXfwTee1rwk6MwPM2XFQaltvakgXp/9ke5O10ZEHblOj/J4rifUg7Mu1OdBP5uC7SWvm10Vi
EqqhRAn0iqLNqF9DnUmN6ogb6CEH+2Ps7xNisFZkGt3aEksiocN+apH4YIe/JzDBq6HSrVWU+jCW
tf7BDYr3Jo8eorom47NFvxTFcBqNV3BkIPO8DKFkTk1BICyMdo81JSVTbdBaBuxtvHZ790TtBpMw
93+EY3JB/HgLvPEaO+aVGuLZbmZVX69eyJI8to0kZ672TyQmDCwoPn1Z97sOtHbtyq86hCXyuA+d
430pat5jH9ovWo5KTLLxINlyuSW7aaUr66fKHOsQ2cEv0D1bRTLr0WD+3ZQ1+dZQ+DNLPQU+gypn
sLEY+AbLLMtgSMSKXz5auXxCCSDuAlI5EW6iPWiBHG2Qi5tYC0PS6JsbDfh91L/XYXGyzHa8sN6r
R4tka+JISCyD0riyStUe4YJCegm/CFnuRz/CxF3s0y7IVqC7LkBSznCqQLOSjLA2rGiW9aUguZIR
qzyhe1DwvgVAFgBSb0MBPphIv4r3Cqs27etmZZaluw5LhBUi/E19qbb4zx4MCuFm4tduzHfbpjql
f1BeafkZmxGtWZVWXGxq/GEww2/jdjhYZkBXSytJuq86uQs4CvLjsSQG2UjGAwvWnvSlLyU99bVW
2ySc52qXE39C8yGQByRi2HdSe892TcXFzmPQitwUm9IyXqs6ebMHd8ZvYv2IBPCJqH5LHQoO1TbF
hvQuvi1CDWWPL7NvWS4m4M/gwcwhrTbSk4dicIe1H43GXPC/2WaHBKSdtrYz0htIdQzSuocdE40X
gVxrD9Nj0aYeeZ91N/P2WRhz/500pkcBLnAypnWH/3XLGg0KW2e0KhKyiofEuqcalXe+6d9x9NyU
GSaeMLRWiPfow/UcPCyWtDZTIAQ8ti+pDHpfZYm+DChYhttu+VyClnVWDl19xkX5PuX+N27ZYFur
ioSlioQyKBcrM5pNgNLedyUiVfPghRYzF4MVP87GcU24th7+Br5Uhzapf051cltKVt+b5B5tOmYA
vN/0AYNTL8svOK2wNVj85cDoMtrfLiq3kTaKw54j8p8BPduVzTFsZXdPIZ6MFfPmsyG631XXorrz
AeJiau28aOuXRG2YpfrqTpQ1thi+wJuGx2XY4bEgsCqpUvGk8Ah1jo6RHgbUWitpgcoMhHRJArOe
d3JLytLajDmj+33RblJb00lYxKnFX5Eu5p12K3qyJUHN0QHoqt2UTvYuQrXg07VD1k0s02gVx6xO
QTVq+U8PIZpfc43qyTz1iEgftlL9MNUg8rlN/E0QN+9wFPE1kCEBMgWmrvPcFJn/wBJM0o/1bQ71
lCiZt6PAK13GSfPUiEqg7+qs1fIyn/+dV7KEZcccvNItVZbxPFgNwg7gw//eMbM/t6bJmRaGYWN9
dUwd2c7cAP6vCa1W0X33mDFzR8/5Th0AsFjODNamz06LeCOZswPbdMsYJ9gWdRPdEWM4HpDs8e4w
u1ahFZ4WVa9mWxvN1e8NmnQ71sD8KalB17XajCQfXLlzAsKGKskbN2apyvKy9P7PxtW7d14S6+dQ
G56LHDRYMKHDy10dIN6iP2utloihnmw531zlRTlBmTE2RJn7T2rwAHSIIj4Fs++ZrvUtnyqgDYmI
jlrRWNeYzcdp02IPvRcM9JDWt3tQKWSuzHyQsTLfqsV0huyu2FdtYB6HJlJ7OMDGoVDaG6bq4b5t
Zye5UnSo+6920eUXvL3/ebCz8RI20vqLRFn/PENnjsjsjNvCcG10F5/niTFjDzehoJyzBtpDy2go
oyH1RdkVBnkx5id/8BCAWWl7MjHNfEyIotpDaULoCQw+wov//aLRPzeJ+ZUcpCwcdjB7wBb6dNFg
srMI4ML3xiGOWwfI9H2XkfWZeQiN7al/Fn39U+j2KU6q68CI4SIFYQJLtO6//yom1NJPHWvbxBxu
ugh/Td2yTWP++X9dwZ3nBYQ3AOuLNew1gtTWjoF73+a7ppnRJNXUzTSxe78T9RmPlnn29cTauUlg
3pwE6gsQ1E2CGWWThsLbhq1bX8qM+cs85DBSqz4apv5NQS3fAC4ItipX9cPHBMREy4T4NM58qK0h
du/a6+SLPVGSLC8TTX917B62oIfEkZsPIek0K7m8wtl10vryHwct0y1lofNYonzKjgw9Lcsx9aOF
WTmxT9/SQaVKajMaBL3TtnCcP/4s5Trhh0HmbOu+K7aVBmfETN21j9Huh9t2MGlQhu2nxE13OWl4
20i184Q8HbdFaQabkuwYXFozhAkfu3MBQ+c+iPkhbWMSvlJ0mqq8qVS7EbeHorHx+Fw/pli+4TxZ
7G7zxBiFaUR7cZtXxYiGd/EsGDHSGoRj59FJCGWpw4vdT7RLEaOqSTbgOXT92bHaR5PB3P0SJUSF
wQx1TM/4WpwNeh5vEwhH7JSHdTH1sFR6PdHNmoD571Fxc/QD3zPpGWCOOUs6xODfJJX5kIpV1vrV
i56jyOXM4t5FcaQfClF5HEwaTI+KkXMdBA8VzdLdx9o3OfDC+0Szr4HrElYQynMVmHLfUQxkdvM7
qSLz6Bm6cwVXFp7QMXDNsaetY3cED1Q39HpM2YMi9aE9NX52VzsFCVXV9J9nwV2jBXeANecYUi+F
KgFS4c6ziuky5KhiQhkyHmjVkdsHzaSvZ4+75RGfRf7oxtCI+gjhVQO/FUr/kO4Lt/k2oip8MLtR
27SBMk84o9SpzIISkaw8mj5X1jRcgD2oQxcoiHtMTjg7hcZq0cRqXlHtHDdzjnJ0UKzWZrLXxr5Z
OaHyt5HhoI4WDpm5zeTTFy/TPeqKeHat9lFLtHUCorjMKwYEOAtCNAIfN938TDPH21iK/LD8K11r
GBHb/SvBVl+nIjd3hduBLMpFfmmqMr+4DdJAREzMOkPGDqoUGUoPD8efhhF/HQYTurlRNddyfuhT
5/QB+/LIP1yTodpfBidtbkmiXsPyScWjT4VX0n4EwW2gv5Tj/TTCOrRShk9x4Z5RFetQsXgYNVNu
cqsEJM2Sgc6VByiYayx743V5JRRFFpT1cRUAk5oVWExbvPvlGRIh65h74skhPZEsX/c5ZqxHKm0b
HCZlvRmLzrN6GmvKbMxH9laIVLsTcSnPpDAkZ2TK3kWTtbk27Fz/AYpgjDfdCGY8l/E1xczzWEv4
iSZZe+R7t+2qSyAdeBea+vUZ+bQLNLEhQY7Mz4yPMA2PdMf35SyANRwLr1Q60unKOVZuzCUnN4r8
bjfpBvk6kxquyugEIDWETUAhwDl232x/Gk+hgszDuZ3CanmN8Z2oiLH9tQgWyWsXLUHe6lLlEpO+
2al7GtRYBhIOWpZN9nBtCtImqvG0UNw6qMzLFqtKz8b5RML8qDhOVcktk+bLx89AnXzzFwBOOkwQ
Ng2SgqhoaRmFateb9OPmv1cNZnoj3yuZvdY2h7ldiAyS34GX8Zwayag/2VTxqG/jVDSXhCYjAlH9
uatU8lRmv0eVsjDN04Rm+FV54UgIV17v2rrWfnoZZ82xcx8KXEn3MD7KnTdAsFrIk1U4jP+Pq/Na
blxJtugXIQLevNJ7kaJESf2C6G51F7wr+K+/C+CZORP3YRgE2UcjQ1RVZu699gna6B/Nbegsc8sr
/g7jJu2RbqhuOUD4F4V46mF4/fdVxdWDc8FSXP6iSjfJYcBIEEltn81YDpJuV74ZFNsCAMPOyHtv
Cvz98vjLfyILXDhoQn4wug7wJd4JTQtXsAT7V3XoQ5L76mbjq0O0Jk2sYDOblDmyztd6lirbzCQb
AGausRib3kWP23b+xvYhKs/3nd/jzTGKnhbfdAeSBo38PqcN9bTQkp6YHJiBnNLSQZ1Rusi4/Dzj
YIqFy+wGjhiuQkc6S/sz9rY+32oWv8h+aH5koC+WXkZe1vzg/PeZZxomqwyJF5nI9HOUkJDKRJPs
Jcpn9LB1BSSHgA/9NBR339fFrleiazplJOfTQ6xDWdBdQvcqEko8dvK3wlOAzOHags/HpAOPjR0x
vqMN/xfMyLJvXfc6KPZfj6T0E7ky3Ym5K0xpQydgabqc35B+/eYiG9slDm3hRRto8cnFUlSR13hG
2lItg5QjjjXT0qjCgi2JdptkgPQ0FkHzLn1XLgvNkASoTvsfClZ1978/VBkTANRmgB5tZu/nnkVn
WMxP9eZB3bJOxsgg5cISjzD3vl3SU/ZPvkGN2nPhIvYXTaH9mp6osUFWvU82eEasZSXs5r2uGhAA
FnHHhJzOptuOun9cGDQbSRq2OZllYgSImKK9U4v8FzwN5CWqSosriqriJf9bmd9B15VfddjCWSWh
ct2OHmUvB+k13oBzm3njG4nORJORbBFvzDIZz2i/9bVa62ItmxLJt1rRHZgOXkET9as+kvSnHMwV
jZ986CQUruLBco+p2bhgGYZ3Xy9XzZRqYXOXo4X59+ng0XgqVefz6bWbbXddaloHgXCAlVrKZmfN
q5lUvYCOoeutBWGs2wF1w2LGLsweVKkYw4tZ/CQFRXswFhn3JGY06/4ohSKvloa5Biob1GzLpJ7U
crIqeks1x1VGVA+MLsbDyWXq59nBRpp0wLXpfDTbg2IUipsWONM6sYemBvjdk74cwDlTiiq4I32P
FnAWvJM9H8U5yGvHFNCPXXj+EWv6wiX8+zDHzQVdr7Mmlpwm4Y88HUD/eoFq58t3P4Y2dvGGA2ou
VZby+TKxaxoCMUFmhCppyiJGPLu1faYUWaI5qyixsoPQ4j8zlwfd1fAk9OS60x/VMHnEra6dNIcS
j8DCzXyYk4MRv0Kx3xAG+zIM2JoduwXlIxt/X0gmNfNlWDn9zdPGdldMAWRJkn6Wmvo37IG+PT8e
tIcogq2kt5ivMYzU3AtmhzvTCMc/EnLeL0YO6hok5UNV0HdqXYWIbiXC5p8PP0hrY8P1NI63nbuZ
rSR5ImELpkH8vOzMrtqFOnk6ziiK+5C3v7y+cj+g0NOVIhpnfphDcoaw/WiqwDhD3Iuuni/+lAEZ
PYINlE9xo2+tohg+nRDqkBrqzO35V1h8fpGgEkRkJJZaTJA10yFSpuLoB1UDXQ2fjYvq1Nx7qLU3
pBi472Ko34ORDi16Pkb1tihforLb50hBGeyk8QO9zNLUcWDXuDd2o96O2yIPwjcfwB+LgX2qEPVe
hOYFcLiCW5kkxb4aqjU8D+1c2LV2TpCan+fLKONv0SXlT3gr2UsWNhlU04LTskF3eL6c31Dk7Wn0
G9x2N3Q2QYhQkH8T0iS1VP819v2fCv7O7AAH9fBwKZ1eoxSANAc0Y8EcMoImOXFWcCCXa8KfDRBW
ebUroFovyERVcYdKg+98GNdl3BnoC8AhKpc8s7MNpzjGfxUgzIygSznm+oEb9Vk/cSqQa9UctKWv
xPkFEZe59R2dU77M273ocuARYKDPxP7V21zAjOZcVW8DhVTGWOt/j9xlZ47FI9EqevUz94IXjTvq
vQ0TjcEB2GiDGBJgOISOFiSEpaBqYdRNjsrUTldNpnI5Hc7md61ajjtgqcqmwf28RsfcTid70JqW
rz2U0P7OmF1fNL/SH0ykVmZa9fcqJzCrgiG4mDwyR3eqcJC2gfckeGe+ml93+tgg/Hj6J/je/vPU
RSaB23T6b2r1p7A99WAPtbtCwzgsPJJpj/ODMz3LI4iExM3wNCSD6P99/flrlJ78o3QdZt1JRzkr
KotY8Vd9bmbsghCoyhgCFhCF4wy4GegiStu1X1Indq9EFW/m+XhNomSv1GLthoSqzsmqVtpnS0qv
BfGZ5WsURPS6ZfDLz4mWTBqDNMYx2aiT7UekxT8P8yVHR0Lxcr2nLQDRnIzvG8UmYXi2Ui2julCO
2FvE2tLKdsvubLyDDRRUsPkaNHx65liWEw5od0sccClJvGUEG6yx1jSYxFqYxvAjduw9987wbqXF
DtFts8rZhOmqpwXoQd/+dmv0MU5df1h400Q6lLvedNUl5a51t1Qi1tTSO9JCvjG/C04zEI67YMsw
jM++pg2XKhLjBfj0cDHTmuFA6V2n/5GqeiVnvj/kwlcejSYfZugpLy6cs3Ml0p8+GiWmyPa3aUZ/
qzgO3mOG85u6tLWD0W48EPzvTns1zbD4yDBJX4I2fONXu1aB7fwpJOXChHYbXf3FtmJ14xcoXB2L
7EXIZxKPdue9WU3SrVPiwDazIM/QvGRHEqwK06CnW01FHJQFBZOgtRkX6UzeDxkKFJ8m2OJtPTE1
EylxwcaBu541uiNwsOPQMTtg7gVxM+37hcgGXMMpU3IyWdLfdSeZs7nBe61Yv4ug+giSmKIIgCiF
ZCfoQKXlXYBQfWVDADlUduoWhlX4A0rGDP2aX4ZrqFK/4tjzrfbdiMVn13cKicGZ+f6EvWn0mfZM
kcy9m4evGX6+F0/ZzmQq8C0rLfHl1UGCdaC1B5dDoJanFem/2oGXPyAmtey1JjVVmAVf3BY+aQ5O
znpeews7Z3hQdX0MdowQAwXxzc9g6HZuV6oPtaZVoHP8WIqi+CssRX3B1MzIdXqGK1tsRniYLxTb
vFaoVOExMFeMhqys+Hx+SsUDeZs438w/kJZ5pU4rOK53Ua6cp7Q8kux6ZChOSyEwyGXrNRwwoUEe
4oYv5qZCYZxbip1lEegd1Zh0K1bkRBjkm+gg6hpLi7ZxhQDAmqTytbZqCH491UmSbM28+MlnFf6K
FrS0GpJN1NeHyZLwiNMYSWk/tkeW5+ChOzSUQwM3/vxuUau/utzKToKxiTsd15l5qSfRawXtd0Zo
sUd95AV9vY350nQVQm09y/qU4ZVJWngfEGKvIjtP98C5JrZbBpBoGxhFu3U7QtzQMPjroRii7eBa
zS4D6vbe063TKPkg9atgiLIhfVHV4dyjetwgqRv3ed7ZB0EEBrJafZMNEL300SzOhdOb656t8O57
gbugQfsZxUFxcafPQzJ9HpTp8wBjB9BqCI0irdeea1IJThRkPXaUaw38dSBolxpO9pC3+W9sL939
e7qbj3iZTtTQjGaWMTq6MsJLCSMgzJZ6E4fYk/XoGLat+ar7CsLlPH4jOBw4YOhVW0DeiIKTLNeB
VFr5ruzrn5UkYdvzmmRnsqZtqfJ3AUOol8YjnZNOVvEn4E8WwfBXCJjTU19szUJmmz4PGDYQrfqd
Wis3RcIamulPibxp5XleehohPF5iHOdLy4vTj382bNU9ozBUXuwho7gvS+r9MLbv2Wj4d+Fpbynb
9bkRSnvOc1NZuO4Ja17/oWRVerJt3LmlX6kP+J6rWmseM0lb+mm3sjNGeEaq3Yegfm2k5b45UXsK
Uyd5+FJjBZDaa1A2N2sCriVpXy99Y1iXsIDfWoe4Ra/Njy31LSLVCjFqXiuYxzM9OQoTUbBiRdZZ
s4N6GcZqTbA26AUyYIkP77Ydo5OSVhF9LgAotRUO0HuzYjNfGjMKpe3M1S+C5Puzp8cCOr9hI0rM
cyg1uctndfTWePbKc1/WzYq1lRPxhB7jb9JtlYrA8DGjE2bBod/MSv02jn878Sf0M6AL0WBwZwoD
zALaYBcu7RMYnibGd+q2Lc2zUT0VWt3ux7B665tLVCBng4J1oYkr96JXywMXwfzq2FxEXNjvNAQi
TIxOAV3EDM4QsovHyPJL1CPp2UUTruNCMBUdpPWheVjmzNJtV4KQPUgG4wn1v7pq9FhbJWbsbTLE
BRZDuhZkPamGHyjywTVnjrKJbGJb6paflkQQzHh6+I3KCA1hfBZIRF/nB+4CdcXKmW/8ZmhfvQsy
Mf+qRfZ63hJau8huslLB3JvKKjTZyYce6idcUr56V8rf1QB7VFZ2vdM1p0do3+4lYNOfaohLpDXw
mXEyZJjFuWd+YFQXc5Bs7PV8CaSZwF1go43RgUueWcm9Lq5pom8aHDF3zfqHHSdVhtczCytXo4o8
z2WSGd15rBA1DmXgrWamc2in1qGeEe5W18ZngJXE03JC35dTdpnosoQYyOnbQiZicovnQDvdKlwS
1lWdCj6WBLkUYG1ET6AAFVtMa3O6s1NSnk8S+JDaIYIiYzjnaNoBJWzi8/OpqcTxOdGwlk6Zy2iJ
mFKLMNWfSEOW2oZ81MI19zeNvl6wNMaKfopeKWsyX6obFpbmjENy30z0/fnBizRlbfHNL/99rYZq
ek6KYFOptFBprjMEaKFArKywN1d6OlQbi311xYJec7CJymPa69WKTvmvojaC0xx10JqyODB1IPlh
mqBlWtPBnw7Kbe6icJmqJSMyECaEUbkyjCA7VZ5HSTBV+r1RAbQ1g7/MQXxOFVMay6j5b6ZU9Ckq
mkyIGeE46i6yyoAgzvmSsOR4B/TfX9iBX22MpmvhMTfaW1wV1QFBBuv60Ga3oov8Qx7phBmSBfeL
qno9xrr9Cd+RiONpDJYFFpvhVNx2fBD/50Hq7TXVGKaPUv2d1Kb/R41+d2H/KtmhDk0Vr4j8rY+h
xgkGpgPBTyZWRA1642bsB/bnPg93ePyCmwybp9XWRSV+ryWkogRd6H4KNVVjRUVDYSOToZk6PwBJ
ualyMlkmw3ss+Zaf7U07NsPrfMhsrE8rcZJrbVX1S8fEld1PHN3pgO/YXYRbd7r+52kB1iUGLHMW
bn6W46BemlxrFvEgvUPYqIwOQArC1BRwI7C70F3EYvySlXKr5eTH4QymVzeVuOWgIqfqlPjEsOse
VIPHjX3CUCVfsLAxBhpb8y/jBwRoWROc+qYMT3Hl/3Kzioq0kcO6cjRzEe9IP9D/lJ57dxR1fK/N
YpurzZ/5zyc5Hr26SBJJkWTCw+f65hWsssHK6CPkU4ViHx1P1r80sPgLKaLkA+c/wd2DEx86UiFW
kcPoZZo6xMQaXEE1HlupUxwgN1si5cc27NYt0j0Xc1lKXSXd/Dj3fkliYBCj8NMmyNtPMmOwbcUi
+BrhWy7T0jCPPtiTe+1RX9pC3tTCD05pKz40fo4Hx/Wz3oPQnK/Ucdn3efpIfLUB5AytwE1+B64X
ffsJlKMhVj5CIxrXJrN5BKVWeanAmdkyfJv5Q11p/gqdfgD9hZwoxtJ5HEvoAq5W+5fMd9u1OVjt
a5YUFkivsX1EKh3NOsuYZiRGskYMVx4dBxPgdA6c97PKei9rrXvXVPW3knrTqSGkmG3PYCBJ6hi+
GVn3LO2lfkc4TSe+JMtXmtm2qnFTmwnxYZHjTVEWKKyIg+sQ5E4vzm8LzXJPOa2PhTnWsGP/yyea
n+UIYRy3gXddWkryjXIyVQrl0Ols2FQU0yNeK3ou06t2F7ibUTaPWPfLc2aq+Jt6NhW7kmhKpsv5
jUHVy34h7bI8y9LyDrmbrOd3//0ncccwt+qV9w7Y9nUAE7FXyNGmvVEqkFl4zTX65syfcYv1lBAY
FYJ7pIpi60w5ed2kaZ+fpfUX05+a0AmPQUHuus1JJhBMlYGgPhMtBgoppI+CYfx7AhxrLwPa8EWv
fDNfQSQXFg64mlggqbSDo+Lp6enfBzitFcpx53tuOIpUnRg3QLfK7jjkhn7sHNtYWoPdxB96YDQv
HceGVe2Ce5pXEyuXGJhzpOVq3+xbGcplIviQBEH0PfvSMggw+zAGTWWq8D0GOI7beR9qGovMc5Kv
8E+fcSAla9togjs9sn0Gv+s080SCoe4xZukdukNWBQ8tjvyog94lCOxQm6m+tFjUv3rFvOZ9NvJD
kA2tHoSDyH6gXrmHHgt1N9Bb79Xmp8itekcsrb53mnbfWbqzrKgcDjIGDR54jCjUoU6WhqyrL1ck
Hxzt7dVoT65xZSxubkN+xCTSB2qLfakDxOT00bnTvOonEhPuhVIT54i992op/M6TzvD3BnFA61lj
MlL9LAybCcY/vV9q+HVjMOdDIuXQOepJy/NLeYw83HaN34EhIyc3KozuRRtQqHsOAPh575wb4Hrn
Ymox8t9Kq3jHwnaPTcSAjQ6qdWS6/CuR5cDEhKuCQCA8GWb5ooU//bDqccV4JMSp0UGdZuDV4Bdr
vFSMDRuGAhoQml9Kzo9Ydvkfutt/G/D+76yN0aa08BPS/m/OCiGaIluEOqLvJ9ZwtGnyogbg9DPt
o0MdMA8OfhfDS+9Ve2fGg0k1h5YBI9tIuks3dTJmCkSH7qkxcNQLK2tWLSaLU6VQfGiD2S+tPHzv
+67ZPofdTdKGx9w4NGllP+oBQy56GY+EJ/2It9faI9xkBk537MjKRnc9hVdE7vt57pv4ORv0kNLA
jif6xPxaZP1mn+yx3abBRaJLWXZDC5aeQDgweeW64suSWGpZb1O3eY/ChnCD6TIc/PhsRZz5DLkh
8JXSqmPyT8mGPJCOp/na6cRdTO+6TiKOhuSMwuxdu+dkN3i1F356+NT2UY+IjBGEfgjxqK4sOAix
7cTvXtelW5Oo8T3DSftGks+4yHxwqrYwd8AMtWXSdu46rFyF2E+3felaxVp3jfGhTBhoMiYho00P
rUuAYwK298QQ74F0Y7xJx46vpWUIyM2++FKyIFtniXXyaRydM42gYDiezpcHVHnZwbk81q0XvquE
veB+1A6zzOGJhVYdfdixrRkc3aLh2gbKlWmP8tCr4atPY/+98gnVi0Sz0G3MbJ7NzZMU2T+FXuhh
Gvz3QD33HJUs7LfYTt6lO0wBP1Lp9pnd30gkcSs1XDDu7UBvCA4U0/Bvftba5Y/GZXA1t+tGRxMX
Wz32Nin0U4gGk5VFNAbjgmOBdSrifo+Folo1U2xXALQ4cLTsVmuqtq+n2TP9YQhMY/be2JhLkAn8
6ErisCpfG7czkjxyasD32khoRJYBse1VDIZm1GukqoTEtcfi2mjVyE3AeimUkixsV4zlKczUo1v6
TNksQPq7KvJYl4sqPhFdd8xBo+zsNvUPkkK8nOAQ83spkqVTUcpL4VcGYaiZP7IiqCikELUcXAmn
rnabYJsoCAbZON9czYfSNnf9Q5dUdLgP06zMAf+cO6lYK277GQUaK6L7SxmSVyw9wLAMa09EFIZN
CZ0v1cUfA+T6BnlEv7CKYbioZY0cIYqJUcWsbO6N0mQlQUvXKmlw8LL4oMErHBaVoun7WIVWMVen
jjt22+dH5UmYA84X0lug3BmSXm6MkUTvOiqcpclsiDGpzh3aMDjHFrKZ1XYCl+jrdGWQ5nB9/lxE
qes3W6g32QO5s0ikftZJNOH77cwP7GxBuJWuBqtgmsob9PVOvlE5K5Mkl6Xvcz5hIB+e8FaDM5jm
Jn7xpuRD9hF7UiJyCFO2h8IglVQoe7+J3pKOj7Ulu42oNeM4D9VdQRtGQN3eF0X8liXVj4HUlBct
iWiBFGp+VRgXUjpKuUP/nx7twkY7Xhk3JdODT2krlPZUC2PCUHGS688yLL/ywmVR13hLgvJXodM+
NakE35gf3RMtyPceZ6qtkfqoomiObucICTUhjm7mtNe7YhroFyPpQnwfKwxuzWcXdq/Pt0ciihLF
xW1VOASJjo7ckzf0jPqrHeWBKt7fBuiKTYj69hRwiY8Jpc5eeH6yLbUp2mVy4wENK2HoynGtOLX3
6HrAlYRqubWOLl2T11w9mZOAx8jnhRR4xDO4A1mC96zH7c4KtiW/idWIoXUVxarYkYn+IPZcudDu
sZZKPvprxUT227WMmbpomh+gmG91ZFguYqcLfYyHmsj0WrjK1c264UBTB7FIV5RfOrSxxfwQ5I2z
fuIB8TsOtMWeogc0WaRecfZZBJMMcygtbT9j3Tpy7hc+s0kCrHz6F5Wba2dT2bID5Bdp63uLBuB+
xsow+60skW8VvzExdKmHefpgqW11Y7waC2z381ijTdseh7E7bGOEGeuwJlO1wnOBywJFkBEG6074
0EgZqD9bMSUSon1QOZca8c+n7wwkKAft6nkTERUVRWaAza8wPoKcjmyhuDbJuvpwB/O2NasRZGmC
UWceRajo9sNcwKLoaF4qqfXRKWn0HSQoUVri4JyCOeFMJvMdTdvUfOYRV4OYwhwtj9IqrJUoOUVY
0q5P80Ogqj90RiIcyfHKs7jG9T40kN6FPorpvINv3TLEH1LC+Gb5pBrZg7aKKpY+jQKlbIh8sIZi
w/Qt4W5LzRfPU0luqOzbfGv50mRnzLoX6a8ciyAqp/Gnymz6QP5xm6j7FhlwLktTOsKj3BG3AiyP
52dMqEq0SA2U+OyexrKZWhJCT5OdTBBWlyzX5LcyLhiNwtiFFXB44GCIZ6nJ9pbqyJsSoF6ZL7UC
n9pMhw1EoJ3CmqABF3S3rDr7gTZgTzOeLnA5rGYQgqQOWSuMB2/0r3SszfxuioqfKU6bLb8aWXkv
jpYyRJ9ViYndvjal5/3PJX8A5QmQ79I8oUnEWbdLIG7nrR0dx6r8O39Cc6RXTDU6WmNZBOaQgG5g
lS4Ah/xWVi4z/c6o/X00qOtk0urMHAN6Xs0uDV/ZAMjHYx1mYk3KbuRi9HR1cJBeH3hXcGm/acps
O4GuxfEC5xgVzS/d9oFcTKemTrB/JQkYM9Ly8lPUJuKV4epGKY3v2sIqEpnGf4RrcWyempCBZlbp
jJoTssz4rok8CksDy1IUAqkw05SMwUqLFm2bvJFz3Z5IvbP2vZ2RuutrzUfbp2tGjvFbILPkDr8A
Lg3qh4A231M6FcWNOD7vjHSSVzcdeAPDhZwaTDv1PwfUnH5DmSjG3ujI0NSmEJiK5O6FKPqIXn1y
7/w6+KWISWbdGpM3yG0PoWHhPx71h1NxOMs8jzRJx+jBA3Hc/fdhljPMl8RrvysTf10TJfbiKYWC
pDzx1kCA24Zly45vNvYm0NlmnQin/4wtGPV8ISUY8JlfgNPLW1cuKwY0X+jfSaZfhgrvcocGsabD
sIuaPNy0OiSoaUnygtRaZmEUrAMS97AbVAUpPtAT0H0W5Qp6+EhpMA2VWSuOReznW0lw2ldcvlWE
aW/yvE8YtoR3zcmVPwYkAUmlvdAyE2EFQit6+VOTSiEgWWECGSEiMDE0KK1wcXsa3DVTjyYgdsct
NLaNAhu8gIS0I6E22+qJqby3rXeLalNDO5HlFPiBh91ECqhLTmZuKSNeIO4i+25NiELQVkegrm2+
9ezAfCv9r0K26h8i4757/ugXBekwJ1dZLjMCLN7nZ8TRVnQzEFzvLb3sFmIaoTQ2a1BlDrcktdu7
U7NEWEl85aOqIIhkSCt6+7MqPH03pzMEenpD5DDsnzqyEpUFd7w4wsewCC3Thx9jjMRU7RUPY0Tj
XBo7s+gCLnUix9gPAnUPyEJZxXn0FcCrLwj5Lj9dp3JPDl6iyh6wwdoFaXacRzZz08l0RmfXqXDl
bMENaRL3t0HAXlzBcKK3pm5wMK0vg0JLyNtApSVA4Yo2qtezZkshxGwzPxOGk2w6hqdLUY4/Wrvp
z6WbhFs/iEEXRAEj0ba6+wV6s0GSqkI3xDkAENa3Q2LAp8sYVJDRp93yNNJusQ6rg8XO8Gt9K/GS
LiW7xT70CKidF6Cwd342lV2tmYbYr6lnnp0x/61CfH+JoMoi+I25XTJE37Hp+Lu6Me/1GCnHJGgJ
f3f5gmri5Z/YFH7nJuNu6LnLIHaC1xA30pYB/VFHVbgDwFpS4YVXPbFa4mCT72oKs2tt8yfRKNau
p4xFBAgsX+FcDDokTn/HrbvD3hJ/+n6D5Kav8kNB7O9CWpZg+kNjoLbGn43qh2juCA+K+x5kWBmY
Cz3GC/Mk2rgwX7OouoIZOrdmq78nShytpKE4e4bnKdlZqbns4TkQftAUjMIRgKxGw7N2dlMNdzrQ
mzhGVaVDlzl1VlJfwwL/FrBNe40yxXhXQrKD0+ATTw1psl1xmWt7FniKqO6uZH+6SU2UatO35qT0
aRuHlrKhbCFG3UUi47ckUbkxJ6fKc+mzG/19bomXSQTw1kdRMbfEScxdYo7famrZ7Juwdh92PKxR
iA8/bIHEEnGbslcaA7py5jIBVs2rLchE14kWPXKICt5MfhGkElxVoccfaRI+ijTqv8a6ioAhROPd
dBO5bodw47fNwWktE0ie8cNCmUITug4urJjBpfG1mgLWzreZmhP7iGfuopBn+RbECBygx3z2DaIv
lc1upXrjhX3itexLWglYhm+pcFEHO067bQwrvCcY9KkczjqZccvBI31MZMrXLKt/9gmGolBx9rVI
g5s03bhDf6GhmG5QgJNd27jYCSJJkt7Yl8veq52rDUV/mQxAYsoUL2OK+v9sKJV5S6rxe/5b5P99
vWNUh/MsZAIgCGCeA8SosY5h1JUfrdadDNv/adakWSW+a1xUHfuOqsmSqgwRY2a3dPj4dKw4daJr
JRStpb07iVbGD4NZYYhG9zMiankZpZiRoFT6655U0rUZ6B9KoDHCCSs7OAGucPvh04IG3bZ5t2vr
OtoWug5rE93ZpaETFBXppezDet2ZRJ8O02ZhpLRK0WUTsxfq+r5v9Z9BAupOL7k9UQZmnwSYjmAP
PzSrNsnoJIGjs+rsIbwRnyztK5w7Wf6qIV9exIneH9qcNCWjyOQp8tNb5MvqOsiyPDlNKlcKQtyV
UibuOvZ662BQeC/70Cd4gOb5tnJMZ114En2DbX9opVudaJbIU68XyYbpPLnF3p/ZuWJM9pWUHKgF
Hx//iD/Ux0u3BQKfrHPLGK5lZDzQwBY3NQF5reveb8uAjO8LdIdzH+TftkirK5tCVU6jVdCf7I1t
opUa/UgaRkpLrA6u4GmOkaBUd0Tx4WEWjGh0wdc13qlaSbtxTao1sDjLNE/H3dySFxGi24hcJUE5
EE6nxSSvzP3g993Sze1+k48ty2gJKRmWabPU3RzXTphclcAJvuD+mF1MGqEi/3kSZ2tVi8UjUurm
JcBsh/WuofpD9EaQ8kKjgXSLhvrLc6f2lodkU/iRe3qeylG7TjRbJ1+EpWnAZbK6jc0YY9MHeXKX
nFI9Q1yKIrcesDqLUzWOnFSnSw3E725kur1y9tCEygwQ3ZTz0fs6gkgSbpot9MnqjTk+w8/UzP8Y
yuvAZr98+nGea5EZss5Fhq+e2iRNVwXJsW+Gn785MaMGpCU/HDfgUBfTpSlLRBNtXNznXw0SuDWC
vD1rp7y19OQADCcPpnfG+2hMjui24QOnhJOOpm62LFZongH4vkn+OmtHsd0N0ExstKAXTyEB7KYX
ZNfZMkFJ4u/iEddtbIRoi6OsRXCUWXeltvaJbPsXkPjW3bYdh/mzikhawi6pMS9c88xEY0N3WGWe
vx/ScLhyrHdWdWt5WJVq0C7sd1vHcZn029jmq64Zbs/RmY/9dSXyqj/XCc0vVA/VlrOHveHcPaxn
kwVUln8um3ps3sfrzADXEpRz0cj8IZhi+CKRxZOBG69Qig4CDxt9DfLmT65tpuQpJZwNCkEdyRvL
dNb1Im0ql24YchidOr2IrYxFiNHuGBn4zok6eubSStqBl25Wf6t6x8/tE/Xg6w5qnIQBmBQOJEgz
+mG4wdlqB+ObTfcMIHllOrlxmi2JfklcRTW6F6MCLptlA2wC0HYDaQMbMl7cV0WlfCssVsdG7NNn
VS1QHrmGbfF/mB/MLohuKv4bBPZqu85SE+ETw6fH81mEfGle3jW9ihlm54gnk8p+jTnwr+Zye/4+
ErCbK3pcI8kNqF60zjoyW6v2tSjf8lxdd2hVyR21xxWrXfhdjC1m3rLtDg65TzQ9PRaMNv/USSFb
pzWD3blLzQly9fz9NK5Jrue082iRQDbEbnLoNX9TaaV8jAhB927VS47hlr4MO9hjkV6ubUv4f6pS
fy1U500UQ/lmesk3yZ/xTyxR311f4v3Xui/FTg/sbuZHNBBwwqiRmXwfREtCOFYADpJbawTW3R88
TDp1r26z3LaALKm/5iOLH/fJS4saEFMrGAiNPWsD6/ZvN0X1eEFl7jzpgciJ0qvejwj5qbCfXTNV
ZA0f9tAEDuG3H4JqHHnk69NX6jbXwnCTRWCPyYNymt9cllUvDdTCnR5NKBOoaQoH73vp+dVBkHy1
KCcJ3/yaaP84ObGT0nIeapmYGyZ9D4HlDEdeaXx4Ognyqq5EJ61JKCvLOEUGGoIICZHtraxpKEQ2
3rB7ri1kLkXnOZnbpf7eYpI/itztF9Nm/bvrvvxGcLAbRhJvllQoI4SBAu1Lqrd0arVYv/cO3fs4
6RxI6zThQzhcBDrjMVCnXGwqG4SLXl98QfR6cdGqHNtCBms17/QfbeQsmibJt1TDKO2n0G3HBtPS
+0a7M+ZtAjuZkYv/o+7MluNGtiz7K2X5jiy4A3AH2iqvWcdIMjhTJCW9wCiJwjzP+PpeCGZ1ipSa
6irrl868FpdBMonA5HA/Z++1rdspK8y15ffJaVDfYVe37v0ALFBCj3qDBUnv6yBmVR9Nybntsq8i
192NXQ/0kOzyYk5zY+OXA+4l4abT2cuXPs3iLeU6AhdhBNZR/Q01GpSgKt+35EFi7aZXu4yZppw6
bCOXuivNy4pW/n4AKHv+cgAHjahfxwgvC3TCL84gp2rOa2XZ23J5qZcE5wFMjGmdeFRiTt8I8BNp
5tsXneMcTpeZkSCb94gH/6eX1NLxIK+VTs5iecq6kQAaJqmI/Wncdc1tZsWsnEq3W6Ugsw8vn4x0
ypW/SJCOvpsmnIl9C81+4x6L16kJIIdI5ZMhTPUqqEfr3LbT4CShl/ny1XEhhNulYUZcNjehG4qD
ZHIJ2JS4uuPY5uVItMJwWsqW5dkxy9w3oUAFAbCqWGSoLaqeUq4CijWHfkCo4pytWDE5X3yEfB5P
0/u+HD5CrQMdmwd6+8+40/uy2VSj/jI7WEV6p3NurSJN125S8KyzrcsoNs21qeggFRamBYFMqMGF
QQrlXN5amQV/TiwECH8ygnXuWd9MEF5nWZC0mzhron1q1Wh47KQ5T8mRYZ0NczSSwl/zx43LBmsw
c2tW+RQXDkahsufli5w4++cpaQ88k/Ljd17/yAAEd/yd4y9T/qLtSyhXIRQHZM7VdRCmVDTpim+R
cTYMDzjLrcIYz/G2IM2iCPWJSwrbL6yzK8+N9RU1sZKehjY+EVjMZOwfn/nxK714z2O9dYsr1yBs
N6bMeOUsYYoo9Ztzi2DPe9SAIaEKfXiBV8o/tHnx2We9fDi+xJGErY8eiIQM+7QPS8xblW+f4oSh
Ftkyc6+RLNwnGlJTqxjrDXD8F8e3kIU++iPYym2tmL6Rw5J/smMffRbyyck0/NN0kY3g0OxWUww/
zR4G67yUiD3i2h72aQdxxlsU/03WP6Rd5t3WQ1RvMrNxT3TfPcZzOZ4lwo0pl5jmLUA8IoApmstx
q5agDyqw6RkXZAIarSbk3EF/QaF227VEsx+ryVqTudfhGed6hD1IuqMFNt/iAi7X0PFpxsvezqhH
+58nqyfUGM2yta4obuz7uvzu4ZD7PBkDlm3Ca15spp0SAc1eCmqo1fQGRlL1Cd3Vdz/lswzpcGvW
xMSGAyYPbJhkjWIfq6LsflzeGD3fPv5CMDjxy1f//KpZduOV1eTjBrtV9YiZeBMvhGivlWqb1mMK
mietKd8Nm0BQx8UpMAA6IbocjDM1cAVeI8t7Ruif3nd2ub1rMinvu+TK6Lxuo63Wuq71BJw+nL8W
k8l4URrmtU6K5swAfLSDoQQ4j8bwyWgO6aprllTtugOZLihLd+VFaobzErkSbIuOSS7Mz/jRrHS1
kk0/XURVFj+GEfE6Fq0gV7YV2tjirPKC5LEkTxyuGJyW42/5Vf6l8918Xw4AkWyPlHaxPECOL60f
fCi5cg5B0v/9rdJqb0mV8A+pN7PKDO3gBidGcn78/UTjenjxhrUhlyMRzd0dcTGwXtqN9CWJjXky
XCrl9Ah1yEXNXLqSzHuSjb18jwnh56FOIYbUI1w/rL30xynbJRR9aHGiOxyqelj3CtcRwKH+rmjQ
8Ein4VYZ691R+nF8aZfkQ9fCMRhnybTLu6eXjuMQ9gRalq37DeCTTSX5uYrReXGohg8VGtzVYMro
xBjRl3jLizFYRII4AeUYnFNJzpShnMRVlFn6VFKTJC8DLcfQ9fpzMkPyh0DyUMtxpKDbi22GG/vM
rMivRbq2aOR0rNH9KXUge4iqUTt46+NbrHtNzaNfQivy6l0Rp/NhTCkKoj4uaGKo5pNRdjOnId4w
B74p3Hi49uKcLndEJQbSE2FTjES1zDFlQnw/Ti8bW4bbOAzGc7uVw/nxq/D4VvFokH12Q/XcuRXK
+GwH6b71bpvKtFjE8NJb5XxQ1ZlLs2ddWQVrGyuAs4Bj+ibB77qvw2BA+lWIT1N/LWflfo6dmc6L
umnhBl1ouvsYaDD+rIY6CXfHbxphHe4nA1FvUlYEZSE6r+p4Xplemu+klY6roW2Ks8yesCSnHqt9
+yIqe7FBv09Xx7YWfs/iFBtGWkXNSiIC+5QYrj4piEVbR6VK9n7a2fO2x8pf2QyZbZap24K8qV1Y
V9ZZ4/vThZI1bsHYmh+AeD1J2zCeG5tzpCn8Eu78VVIFnYocazGO+0evADgxZN7V2Cm0p/XSzA48
2B+jPm2x667EwoYftZhOywWFELcO3VY6KVNdslqmzX9pWIrnSk/OrNQli8shbs4mDcuSUtG0Vn2b
nkWNJvx5SLcJhYo7y27yfVBC5Wa19kVECX6EjgJbm03W2VzazfVLZaiUatUvua0ZwBrsb4QEtMtb
kmK8jU4La98GBHhJ2VcH3M0cPQiuJ1hIyTBuyCtpCkFuW0St2ld2fg3xNAIvAzTJTvr6KcqdU2fA
79fRwdoXhJzupyEYT9FmqWtzaqJ1L1T1jYBUp85Rlnmpdw5iCXzgGBWnePfcvZlPzkG0t4tB/qme
TH8zoxk4jCZiqknOp41GmmUmtOfIJoi6ErOFHts7GQRXVm6Nn3hKTbWLrnlZNCMsrM/wEuKldwOy
ai3Jji9ftdr+mvX7PJ3V+WIEfCA6+xB2oUviqHTuKVEFBY4lnGQ1NTlfrtOBzJe86/NdIFR0kQg5
nUq4HGA/p2kvur5YHVvR6KOs8wEhzUouJzlgLTmMQXE1rtMiCm+PSXn0yZh9+/3GcKIK00EffDi+
mAhmcV7eHd9onHB4eIS9C6qlu5iBadNFL3ZBIqeVfTQ0U/qmpYCKdPuj21ayXutYVBOBbX1SdWQ9
1qUoTgz62jyJeWtRhF8njmce4so/J45co6xFOsuzEQRPdRoYE2UZ+8vxoQxm1zyvzCkn1XfqXgSG
Xb9YCrErr9TiiT1aYaepIoaQIcBcIqyhpz4klWdfjf1cnfS6Jcwt0P762L03Eu0cdIwi5XjIpCKp
227CjWePxL/PweJSr87r6eoYM4h/x7ooxupwfMfCCA7qkXr0Mq/VVm0T18B/NRHbhaEvKXZH47rq
EeUSIvEpM+TnY1cyXLSjqYH5AjgqRsnSsvdd3lGNXZ7KKbZClWZ3NYCwZjbLTxG0452feZfdZHvn
Ux/HJ5PrNqe5MKpNJXta1VSRqqoMHntFPkJkQwMkFcO9TU1ze3Q8RVaw6/q2vGjS6NqYR30SGyZE
KL9pN/aRjhQKxUNAFd9f3sJ4WRrupNbnZBLDU0Te2lnIMsPO2b9MaQrR3x0L3eAI3TXh3v1LoXue
FTsyR1TZqeoMFnFtdIL2sMNvSnwyrIvZScqEZC7l5zEKr3MD+Bb12+VLl/rvub+80Fl391baPPSe
T+dCxziHPTsAZoaUqBED6848uWplw1ojrYMDZTb8WNZsbKAzrFOXeNhxWWZkqS0hf2QW1SRq2i5k
4yvCl6uTqTW6faMLgLNJfh21dr4q9WSfYBy6V+7SmDbakKgAELYCIXKNGS2PaM9OXVraK6uFKIE6
YOlQd7O/gWRU1nS9ssZ9fBGDTVGYbsNqVKtgCE6PPQDRoirEuYWASMyF2L7kBg/2xbIEMAqz/Bq5
xm2gWv9J+A8sZC6Q9cTfHNk+4Q+O71MdBXsaS9Hm5ZHmzbC6+4ZpVsNC9Ss31XWIS/OBv3vWzkOx
7itd36fTAKfBrNWzjWNS46eb6W9ucp6FeLjaqT4cX3qg7i9fEbt7R4lx3hesE5wLF+bzuVc4FM69
aEn/Xhwg5dA/dFwgJ8flrpOUNjmfUFQ5LN/xHIhru+hivF+uPkzKeoxl4JzbEuSAPUtiY+fhb649
+QREuDAFfTksqBwo54vCuzq+IPTx95gFh1U2+n9/7/iDSaeYZhFmrLtw+MzIg35dV/khycfg8rjY
LTQKVuFgsiW5+dg7GmXi3EQphuNFHF6lw0MTChsdtUdZ0VPW4fiV2TkfJjgs9ZaQCPeQFGRY46sV
jzINn1tIjc+sXtc4Sja5M4+4F7EmxQ6KRpT7A9zUxersR06yPm7T6iAzNikYILa+7XraJ3keabQF
wIFfSjvdFIK8S7PPxeKKZS2AvSZv5KHKRtgWYQZoZM4O+IvI4Dp+yUhG58s8AxtrXfSwYqjFNOdH
eVjl5hPrInvckh4Eb1InClJhOC1oWo25qxm3I0sZG/TaADx5eWlkeGjw8h9oMIZS7ds232EDoj7Y
WQZnKiXaDMvjlOndALvxUoddewbumbp61V9Oy7fCBRYeMGpu2tma1jQLFyjxeRX103mzvPRdurw4
ZHESQrIdnanmaUeDIbedJ1sYxaowedoGEZhEMwzomDQzDx2DmyrJVPEYmQh+WdZdy8zuD7Tg6PUu
BZ0o6fy1WaPNSihn3MHMWUXLKIIhLDhHJvEUkAeyO7775/uGGIkWEHqFRAc3XOkuy63JgldbJi56
X5oOBnXzr2M8Xidlrb/2fBHGfAdHucOjLAMoeN3KLLs1dHBzFAbVft8Qa8VMBm1CRkpI/dFEekTZ
+OsIqGTtUiW/NPMZqA13u9XbhVwh8Su3oxcgw1nOWhtP3oqkD3JKi8y5AuZM03RpiUpUkuumL5r9
EU5nxMQRA/uBomuuhnxgRVlZ4V2orQnFhngs0AitSlVi8sX/Bc67grMskBcEHQsONVONqejXHQaP
ZaAn8s2YWcWFGNzmNhY0Nrn+TynbLlxnQfuf+uh94THW+VGJyqxjwIP4Ylzmur+gjeA/jKx9d2bm
j0j2o91RI+5O9W2QUmQ5CgzVkJ/m0NlLb/wI6tDfAID9FrhGdZYswB3Y5pT0phx4leuCRRdGdqEM
47ykQXFX6fCpEsJ9eSdMBBku1nSKZPwwCaPxAmnXw/Hd8aVHIufMJDwd3+lMwOXNlyDqCK5Wmo43
5Vh9F5Su45gcCcogj8eirQk1fglwvggNBGEVM/7PzIfX5ZLCkBkDL6S3IEcwxKry0aKviTMkpDun
bmknPo1fcihskvLOIu10OwntTM57ZmUp17VjHyr9abAww2ziBU/fOoOiLkmjoI/pPzBg0dnLchRd
pnMzz655atveI9bSFHscsH2mnsNF62Yf0a27Z/ivsp1Fv3U1jn2wV0uoIomd9fXcjvV115u/C/HR
bzNRtO1KDxCFtm2TaCf3DSEvGoWkkMHFQq51fl2E5WkDp+yiRrd5ner7aOmpEJhcH2SfruM8+RiB
9z64k6su8swn11h4J8OSY3Ic9Euo2ieY9azV8XudkUKDry8Ln9DBwKFievyqsEf6K+hgXxxZo1VU
Lw4tREQzqD7kvd2oM0xUGBTtwYj30uivX+roqT9sSpswz0qWX/oiozM9jfR786Kjho8QKV5eJhnr
C+0m+gxA1g96Yl9RxXFiUrqx5NDKcuOYZzfypw7mA+Xakhni4ktrA9pYVN2s66wFXNVodP2xfQ0a
O9mykLBf8EXJ6KsVWPZ8W6IBa6BHfJKqKkH8+tMH1BGbdsisbROW5r6FFHOkG/771/F/BM8FwOwp
KPLmX//B+69FOdV0M9s3b//1ocj4338s/83//p3X/8W/LqKvddEU39t3f2v/XFw+Zc/N21969ZfZ
+t+fbvPUPr16s0U83U43OI+n2+emS9vjp2A/lt/8v/3hvz0f/8qHqXz+64+vRQcVkr+G+zb/4+8f
nX776w8QmP/+41//+0fLx//rj//5PQif8qhpn97+N89PTfvXH9r+02XlxuUu4UF6arnch+flJ8r8
0ybbiHAg6bia/4NbiRm+Ddmi+ydwC/51iGYVzLH5UVOgNPrrD+n9aWna5ybfJODOJt3tPz/bqzP4
zxn9t7zLrgs0Wc1ff8CSgEf5cqaXXTOWD2a7lpJvQuoTUVukkfo+gTqD+2x2uZQbUeHZ2Mua1leN
noGQvausMkMuK7OSmcECNIXRYt6gFe2Y6oVOq8S3uBmT+slry66/LwQLxggTHTAS6LidN1OQMUzS
o6fGbnYgE6nPbzyjSMlcx15gtw9xJ9r63GHOCz8U9rAiK0ZV/mkXg7RA4+cECKLDqAg3FNBKHM8u
9UEcqLaNTQP2iFFRqGL2T+BBW4Te2ncE1PZm8s1PJi24noIJD7aLOpw7cYO/yU0/zAKZ43Y0snw8
V4waoOUGJOJwXbVXXc9N2NY7M+jqaOMzIfYP9PgmJIyh47arQAfTfJ1WKBLWPHKs+dxFw3RtKCoZ
aKIqf95MlQuMIG4Yuj6TGWc8Gu5UkbRcCHRyuZ47b2sks+Hd9ngcw6tCk8i9YZicm49ZVA7+Zkpb
q3ueTVp5N51lofUfoI7KDZWDNDxlVuyMt7FJse6MVjz+19kxMmMD2YYx1SnJTdrnmmXCNp7dyDv3
vJB5ZJdTpj1PSSCoDjF6y+5UxNUsMdaoSj6Gdh6qk3SklrZLC8djR0WChn9j04KYKT8GaoHIJX1f
IvbVlbUekVGVm8kc5+rBK0yzWU+yofUFhdtHsVaR0OnThrdh4yBtGYpH2xvz8TT2px6vqsVMwrsQ
Lbbm+55qYbLVqedQFkdPWq4GVzr1Qye1Kj8qKUA59iTtULPH8z5QjJzxLg5DMxPCiRq4X3GJdWo/
g8H0L+Iox7Fe6tbK9hWHa1jE1tSvaF7m8XPsYM3bKNFmBG+kU6TjlZJFcoHB3VZ3CmfKfWGXrnyG
r22kJ51jttWuQPKZsRdVl2xcjYnzHGVt1Owo1ULO7PyK51UY5mhgxzliKl/FTo/HNMVosSXMboTl
F7tB2a3memkLhF3HcN/ZxGXcj7RnTVTHWR0gWiOP/RJ1oRt/DYThVutMy/FxbLnLMGiArtkkXaSQ
YKowCXZlTLYBKhJ2eiVrQ5pn5ZzgxnPyRU0FU8qzMa7KgduxFaLKPwRemQPcLKDIU+C0o7rcthVa
no3CJYaAQDLr+2i0oHpPwTxhlgiNsO8/deTRdRdJq2iANWZXwcJP4tpQqI4s6jU6NDu5HZF2Gnsi
h0tNe77rnWGvm1E0W1dNrlzpxrS/NxIU5FLwa8MTYq0LOmB11VqnmW4jZlS+MnBr9Uk1YqMQJhVc
WiH5ChieWZ9HhiZZg85aG19gMPCCO7s184aWn53AVQhU/6QEdpcEq0e3EtkgD6mjgNzbI5QuoLVo
2lZ5m0KwcXk8+2tV54Cew7my4i1srGV08Qr2NhWWZ9HMweZz2te+V35uXEFKKp5GSQwLblv3ctJ9
kKF3bvHHSoPwqcdR4B87A06RxheU8ZfI935o1AVtP/TUBNYPPLQTui57GKNBfmm2lg3tbg4dP5/5
RJOtVyLQmXMKRR04whQ5aJaY75U1ElltIqKkRTxo2DdWMTeHZMT8dwK2b7I+mEMN3Ik/PwyIXynq
1vvC95W4TqPEzm+y3ikR7GYhfH9zJH2ck24wssHBN9SlREFJeYpgnXznlV6anZkogcLT3lHIuBCn
N1nGHF0l4xLf5tu7qPTC8rw4jtCcWQJ7dCs9ahi2A+WuilP/UUw8X8/aMFPxFZN6lCouEPceC1qw
nscah5MVMJhV4aDMK4o4wPKSPpOImOfU/Jq5hoWwjPByWsOlC+Ql1S2Zm/UM9J+eW8N4b5pae/si
hSqyaSvT1ph4eb5uAG9M+Uk0+6lg4LXiadu4qV70BhDLc1q/KEyK3IDd25IisUsyhwxb1wb5heQb
rzprLXP85oM3ghmohPsYNEb7qHybPJymKvRjbhWN+l4Uijj3GTieXICFPOMMxxu6jYdWNFvnTMrG
TZmLKaFyH3dRubZsI2g/R8Fk09gYuGG3kzsJgq5QDptPs5chkISdnwbw79Iwtja1jBFl6agGJZuR
KviIYHsSZ05SMxaTgEmK+NijrOzTlEqRZ5kEuUF0mZ2NUVrRF2G2rQQBFHtIxy3qvdXlENHXYQGH
D/9zC2qluzK7GTdEx9OxXxHo44eUIlNjRMtOnNWnIHXgMHnoG8aTJRQb2OlojO1FWFXjtDg4A25Z
LyKNByhsJM5iB4Y051TJjpQAQ1TT2i39tD0dG/ApPRX/0SDaQFYOLNk2ihbiRuzko/+hhilvrikc
NPGtBeYh3VNjrrsvlmcwaK6SpsapA38+qDSwVZr6FIZre4wx/uK0+tpzaWOQdaOucr+RX0rsKWOS
nPJLUmWAQ/NlU54FPLu786zOhHnaJkE/H/AJlP59kSDTx8DbOVBYklxxqa26WpbTVULp0l21fQD2
N9YZni9z8sRD22O1vfOUMiJyacZm3kiLadwlelkaKW3o5nj6ohxIzNgLvRPBiPbE6n0nXKkKm9BF
aLdtxp3SUrpa1zZhT5fuaObdhzRUxKQxJxziEwmFxdlng2iDQ+uzQnugOYGhEDE5ZcIV96B1s3SH
H8fCjjE5UIrzt0NuF9Wl0xogiqsgSO1tP4IpW+u5XYbgsITaSVkdax8trMjbWPTS1drBqyy2bivq
nsVPUpn71J0ddTphkKg2vVFm6bbSCLOu6wZozo5unWThMXWlPEGN1sdXFI294dOUW/V3OdKRP5Dg
Yuin2rGn8Bt8obBDTxpGKmMIYSqGK8tVMwI+nQ/iA7slzNuiseTwxUkr0azDvI2XnCnH8PejRdol
s7ApUeVlWyf+cDmHHqZM7Vj9EGwHK3Exu3o45EZkAm6JG3bVpvFksE5z4+ZLbEkoTEzFrGk8iEHY
81e/zKJhSxMwi8+YwFZUx7RLf/G6c92q3tNRZ0EIZdK4ztSQzBAalBrDbO2PIcngZ+Qju2PwMc74
k/dem3TDeGgmIsD7r5FD9lKxg+Te/Z3i/f965fX/0ZpKLkHl/+dV1V337fV66vj7LysqFkcuyyaS
axjaXYfgmv9cUUnxpyulqz2ocHIJKfhnRSXlnyb/LJkSFiHj1sLl/3tF5f7JW2odpNYLoYVLweK/
sqJ6tZ5izmNpYTnSlLYSni30m+qGnRmZOSFt4H7vT+LE3bn01344FH8v4n5ctLEXPyzZXjZhe57W
AtuLbR4jCH6IGHBczwDKk3krt8gG/FqF0cBoowF60zaZIHjMhjawfn+b+udtIsOnICZcYbP0fBMj
36WhhxjBhSQf9UhxzVMkPQg5oyXej/Cl6/e39os9lIDJLNfTFijz5Tz+GKJgzyWPvcgjnn0oNn5I
pGH52OjsIq6c3+zXr7dERcrRJOYhhXu9pWqIZoSXOKvn6mJuCZZJMAKjM0d69/4u/eIAWq6jCPVl
zW/bzpv19qyY8gJmJlOtyu9yS3+hjUTROUHiZJ4QmH3x/uaWy+yfZT3XiO1w9XlLncAybct9cwRx
DtqYMaVeDfJG2ONOEyUIMHltZua6gnbvRYf3N/i6qrdsUAE5IMOWpHR203xzgUzEgqF6zYlOKsnt
0Y/U3zfRby/Dn3dLmcutbzItk5Yr3hzFshB8iBKxoKfvO5BDKivwfSiq/317nbb3XvD8/m79dNoQ
2zCJW0YNG2PB2+vepPLkRxmJUALCmWvdoCg5xNicNDodwSro/a0tV9vrs6aW/TOp65hcJW+v+0a2
TTVMmukdkdc2mVotZtj3N7GMsz9vQwvGTUu7lH7eXPFuKAtc2B4GNwAuIXGwlfCyVR8Zj3REbrMB
fWGhQIPbtPWwwSUgfEzxIWS5BPD0KrVJSJv6Dea31cT0J0k/vv/5froh2WuTJYHnSJsBXL/5eMYI
EyAMOARBTQIYOTNV1m0Z1U6kJbbvb+oX51YJk9ob477iQfJmqG4TLPmFpgEREsZThg15By6u4OI2
Ii8LVu3+/c396uQKBhnBCyfZfXOHWCHdffqX7NlSTE4ZuGX/m+vn54PHvaeYxbmWwwNNvtlEaXSJ
NOYQ8IwUV4GW53HUATCYTr3G/M3eHG+119fqsi1bO7Zl0d+kDvlqjK7SGmFvG2nWwBM+PSd9zpY+
mhFZePKSodj2/Qj72KxXocyfcVSau/ePp3gdFrUMOdpZ/pWOkrbN+X/9CQrpRSnNLAXUvH6YG/k1
INYUgkUiTp0sfob7fDYj1eah+BlWtQeZsUhv3/8MP49HGiE5D3vXXO5a680ltDCik2bkgCc01Hjk
y0M9uvdhY14mSybXsjxjSfTw/kZ/Hmq1ZlFtm44nGeHfnuU6cuSAfkYhBTLvdWB8F65/2VdDuXp/
Oz/fH1rzVAS0pRVIgLePLPIWKcu23Ip28Y065pI/j5j7YyaLzVCUv7kZf3U2mbYR4aRBRnqW9eZ6
EmGXpKUJFHbOi4kOm/1lFjir7J4Q8L6JnxsfcK0Zf+yF/dHLrQvXFSf/9f3liBKXS9+PQKk3n0AZ
SQcAIkNHVlHBgdIhZcjSsjNJjrbVY06Oxeb9Lf7ifuWikTapZ4pxQb95nGlRSchcPDR9Fies6/Ir
XYonsxu+xqXf/OZ0/uoIuxbmOOYF2nGZH7y+X/I5DuCrDXqlk92EOsGdFY5D624RDI4wmWwxbtsY
jVvi3qeh/PD+vv7iqnVt/nE0jQseqW+Obl5JiHqmy1UbfilVvbbyO0aV3wyAv9yII5C7CcHw8PZ+
RE8uKFxrtWqEvamqp4BZSB7V/42tcNPz2PCU4E58c9oMgQUI/w2nzbue3IOTPRf+7wa35W+8Hl5d
U7GYURwwun7izcmKwRAR6csETpP8ITs10PYL9716MpyLRiUrWojjBpA96O76NxfKz4Mam7aVJ6hO
2ySzvtk9OrJIMnJiFNpJ7mtMieX8rQNTHVY4qyhdj9/fvzJ+npGwPSKowdwyzCCje31duhOwT7Ty
DKJMrAZj2vSWv+/Fl8bI4a4A6lViV+nq9v2t/uJ2YMhmIbjktZnLM/n1ZgthDYm/WIkns9qKeHiQ
k4I+jEvEcHeabCUgCl9kFiHESQ5LKPn72//5UmXzjKuYx5e53tv7wUdhOhksS0jOvW/tYt0EX8Io
/s2p/NWhZQxXQlCAtVhQvd5H/CHA10quIqcGjrjQ/cnpjr/JMd5kKbmVOLYluZjv79kvrh+2tyx2
OLIWhdLXG00hTw2jW2i8tu6FRSFXzWc6TbDRDpd+NCPs1L/Z4i8mI9TcGNpY6FimYj7wepNNmg5J
s0xqW8LOKurhiW7v68E7JD4BXoN3ZTPU2FZ4NjF3fX9vlxvx9Y3qaWoODKzsr8uOv940lTwqxl3B
UJo51xkElFWZoZf+b2zEI24Q2Rj1i7ePYqhXflcvq6soq/xVNGdPYdJcvr+Nny9IVts0qT1tS257
8839kAXeyMOZB3BkR+psLKlwYTd0iFvurOi/PIVZtsUl4lEucSnAvz5oVCxEVi0HrR8oS+aqgs7T
6eomaKM4+M2x+3kawx6xMCVAyfW4JN/sl4fD1iLWS60cJ7pxZvvWDLx0BUVyn/vdd0Xe8m9uuuMF
/vaS+HGLbyam7ehDCi5KtRoViikCTGW1aoiZwZOWEVxdRC3z5Rm6aOfPO4OoxSejnNoT2tKkScs+
WWtntE6pTLcXaMSJ7wH49qE3jOjDUPXi6/un/Vf3DmwPrHtM9XimvZ1OYmx3arciQsaLAvIpyFYA
LUFukPcVOMGZSJIKWwrxgCoor+ntPr6/eWkv9+aPR2spmdlMCjxKPRCtj+P0D+Ws1oy1lU/mh6nv
URMTEIZzpl9lzEe70yyJjOA79jWoQKwIE7/7ZDLdPpLqEUJRo8/ElRABBNU1U3RhX/NszHlgwors
vtPek5GHB9Z0nGElOlRH95OwOqjWFKSLmNJv2NnkSI/8445bzukAMNPxPYgYd/VYTqOxzmWufOPM
7EiAw5ei+/nBdFJzqrZFFSZRTOsaU8iDEPU4X/YYrkCbINpxsuqjDJvKgKyywJsLVM51TW55YYWB
q9ZlLehkQylKZwHaJ08TRD2sDLMCl6ydxM5zpdvJXFkjqWLVrg5L+qGbySgrm9akjOYgWPXFKKZ+
J0r6Bbu6b7tpOkmHUESUKjIJwh+zM7T88zCqBkts6gJBxrxQC3gz0rzuPiF6LO2vbTTE+gbOdgK5
0IsjujGriqy7+SqJaRN9aWWOK8Xoi0JAYg4Me7gu4VuCG7Vo84F4qsPEFl/6wexRihvKkTCJiBVv
om89BafxEj1DKA/aDKolAcc6RjOwcmJq4SMgQIXQBx5Ypx5le0GL2vLH7k43LU2QYEoBmRJ2Nuex
v4a6KUmKnA27Fbu412q+8hF91GpN68+fzmXhu+LUojuTPmBXEhGFLyuyUrGKK4AV3cpIysZBeUsh
ieSSrprLu6rrErgk+TyTsbbSpa31Z0slnpls5k7GZJQhh2noATusdyu5quFnjF/QI4zZzpbKUBu3
dUqUD2Xh6+6rGugDf+jw7XXNpm09LgiM6ZmTonAMVYpBhLT57FBHurEORZo55E0SbjnBSugy+JZM
GZqLLucYnxYDOsJqPQs3iXKOVFF4D1VZ+/O123fE3flBZcirXsSmu6/gVDbbtolb0IGxb2XnVWDF
2cE0qwR2Z4CGNj0t3bEYniY+SHOh5oBgqxUc1uRkyuZ5lZqWTiqEtuToPFtF7CUNghxsP99TiG6I
HvOg83Yd0+ENjT2veKYMH/kfe4kc+QtS1IxfMW2BzxaXp1bjs9Flc7gZafC5a+AxxGgv4MzyQJhI
3F5OXWFbt509cIagOR9g8SmilY0WRJWFrXsCBTCHge2Ady9oWLdWRJ5TRQFw7ZnCiEoU40YY0w0z
nTr7ZBRQbLtpa6fKC6AgZC2lD3hwWQ4NE0RMFZwOueNakZthu9QKzfPaI6Kome7QCYQslg5mYw3Q
fvqsDCrc5TyT+gZux1AwGmYwT8pHeBM4zsjGqN3PtIzqxF0bbqv06YwAWRGd2gn6ahhnxKHJsejg
A42VW50xaAce1IQBi4cKBwf1hsES7QFb0HjnR27YnEJORv6IkkXSjxR9M5jOOgyTui//F3nnsVy3
1m7XJ8ItpIXQRdyBOYrsoChSWsg5P70H9Nuua/fcdoelcyRRJDf2Wl+Yc0wPZXoqGEBW29GEpxky
2nfIH6rzl9J2cw5bhW4fNmJr0LS/yqx3K0ciMzzh28pa0LSLfs3MqG4am9G2qAw1fdGR68LKACrx
lE4D6Wae1rJp/tFdBQffwckRyyMyVL15Z07YzHsgRxa+L4CLRotsxiS39EOvuDjVH/INR+x1Jls+
CMwOiKInCHSIMPNh0zJM2xbgCL7tshl4igdtusktVTFi3n7KfF8dqaUXoK/IuLzUICu2R7bsjvN/
Blb/H+/QaFz+21176B7/D2Xi7VeZ/XcZ478//p8VmvlfDMwoiWjIj4WOdqR4/0eUqGg6v6db6rFf
YrTEYPR/qxJ1Ksb/uTPT1P/SKKcpRxFRawZn4v/LzgxR4//ZqDDEs3SINvzLjH4YS//fBSGo4jxt
KiSCc1H6oya9zHFdUHQp0hFYEpytH0Wj2DGQybZNr6BdyZyRiDsAAP/OVdLonCP9uXLPe20pqL4L
7AXdCkF9tmJre+nbMfMVHTtkDlM1Txc9YgMftmr1u6zYwsxO8pHvGNDxQOzEorxioPB3kigf3f6I
KU61px469r7X4Js6dQwxOebEQeND7tcoddb8bhthL/Tsvr0tfSc4Uo9RmuvepGXfeyXItNFHoG4z
qYiruq7kfrl/19GMSqH5IxOiW3VX+2cLvRbX9ScBMtUlZ5DCtNiJgNctnprjGcTX51u8t31Z4H5I
93aB1NphWpuSr6J6Zi1x7ibng8N/hEswrfE6/XJbedtjiPXrRSo+7z8/yZYbqzIvDYYIFuno85EV
jFp3mUuKIrWuLk2v/p0b+wkfxSekN6+SDFXk6sRWA7LFmsbnWiEtoS6vjLdAYyjC08wGnWgfDWV/
VnTzVOf6Q9YUBXbJZwYV/JzF7tl1liGCWR9FZ1PArI7fad0XYY+jv+/rhd0Ovk+tv9Wt6X1vcogx
UME30a2kxarIsIZPx+2/66Q9J812BtzuBFNTntYU0H7bVh/VsZccdNXw8wHHSDW9rGDw5tTEQL/+
3sx18prCCjLZo/gqItpjO8Sdem7TRQtQgtGMLFAIk4n88o0FWrjXLuVJi7Ax6wbsn44K7Rs3vWi2
26FVSQo19hdtzv+mzGSscQzwppPeM1M+zMRpqb16a7qTlyaEhDuQ7U+l6biRLhvAHsXJzTQiFLXA
tgYAuJZdBktbLtFCchBAJUSVSZURPSUNb/o7KCuvQ1+tL+1KArGp+Mjk3FO6u10wttXr7NzOO60+
3L88sJA2AD0pAYaYOtOwZL9MzbifkzH3skxJsaOWmzcGxCNBeHMfi0KJumG8KDuZLYbJGQyW9o5C
VyDKG1wCws0/xkyVA/kHZZkbqxkG7LLOH5gq/hDTBAF/mwm2aCV+3tyf2+Sjdr6IjdICs53MKK2p
D/AnAClrpht3aV7WCbWHXm/3KYE8DVXZ+oZKF1C7Vl8XyMAhsg/yGEiU1YytuNJT2J4Joy2gMX3T
W4npcpTMx1zlvOWw7hEdtlN53YsMxeVBEsJln8NTkvcltAHIITebU10rRItuZry5kzb7U6OchVt+
GgR3kDHU3sgyQjFHkTc5SIDFbZaP4F33+Vwaf/QMAFlhEXJc9jd9zkKsHab7qV3fG8X9aoB6eVyq
KXISETUDkj6728fIUEEZZocHyNHuB8UJe32407NRnl1+Fz/WedQGhGSZSiQzUVBWHWt996E2pR6W
U/Mpy/Ha2MqvsbBOhqkR6IozDc7Ud14Qu1UXvbdorOjYN32smYgtA3xR7WaRO64v+t49zXv9e0yb
xiuVvsSi9GSA0IQaipXcWBfbbyyw8BWTYBhVaZgJ+wYlKBzV+VTRrIZoXzcQzTVsXRueP6j5+25u
Lnta/hXpAC9xf1IH622a3MUvnHY4KcQK6041Ix7MAI2kSKZ2GRDJDdqDlA8h/NwoIebr/XXBaqly
cnrW6LNOGq5acmCwESceaAJTdNCYku8V1VS3JyeiEV6dDgaNwzsJps/rYOVV0C2V5i3bEE8LUK9Z
iVfKErOeb/FikdaQgTwh4P6tL57dfCPqtrE7X3diNO1EMxKPhBJIGj5GvqBZ7Bp9soO7wwmxsH5l
egnncZgikKMxguo3lwy+ds/I8oQMpo7nMRnqS7sKWOC5HpQG0ZOuQg2bme15I7rHa8gpiHuAEijd
hwCZVhMtdW+S9rQ2IQfVl26TGlxU9p2grOaNWxZcddq54/Y+a/V+HhUnD5oR894g1F9ydBp0zCwp
O3qZkNOA/sA+0Q0P5H15jcV91pkCS5j7bWzAUk20ed7WaGSjjrCB6OHr+klnW+ZDaTRQY1rkpm1Q
rqc0RCD+ylHpS3vXTzOQwqKdz1S7VaL+GQfuKEvp9GhzHgYboSnkfiUQrEmtMpMkJj+b2vAB8oGb
M0Bg9Sad9iJmctULFXXeJrXnOQOkmetftlkagWzHjybrRNS6kBMX6bzDE+T3YXomtkofmL9Yic2W
f5f3ag8DL+/FywpROGpBEKIKcUdvs1S/d/OHWqwjQfFmFS7pSzGARhMqjq6l+661AA2kuNnG9gl4
McbcbUoiY6ZRIpPvPnf0h0TKKz/Mu2aubMgUGI40KVM0ZK309K1K4UiXPEACB4S+CBbh85c2FjiG
1hJkU0FC22KGKpjGwAHTQBQK+HS9+rVqDFbJw62iZunTACXv+3qkDO/BIghnxeX/pjrzldaMSDv4
c4nhWrzLGEvZfZzIPe7F8jO6nJhr3V8GsRu4+7JTD75s3o3RU6ztc93UWyVvqe47NSSxNr00dql6
azv1911623V14o+5SlCqSoFRaK5XFkbhD2RH41y6xfUNdoO0Eir6F7gp8tCtfyYrKEcVObExnAb5
TvN9yRBd+nZLgGk7SigE1Gd9heMM5V19/c8HgjZiYoTf2SdUwWp1t5BDiDykacgaSwlbIihqQcE2
Z2mF6z/DJ+7+BsWe6WogIbV7JIHf7nqm+kSYQl5djVCmya1qlLFTgkVa8+WD7vB93PVnDUB6bEFZ
ZZQEbKi+rYsyj5CK7nTjE4ze4WKhG3ktYdz4vaGDEEBZH6y7UUJAgr/ZZ6RpWndu8bLAg6hRtZ4a
YT9bCsHVm/U55UADepS6raGCG1mnMYC7+jku5W/B83EtFgHrcKffEhNoS/yWPglPVZjqN8Ltj7MP
gKKWg2aB+d3fo1J3QbbnJBwYpQd+5kevxjI2miJ5cbtHK4cUPY7tpYf0Bw17ueulcUoo1oJUIXrJ
3a0yYByCWNwWd1Az1WgvZc4zMnAMDUAs0v6hXJFKLI0N/qzMc7S0+RFGq8TQiLwMNUJcLOa7c7xL
mGScrWVrrnbVOafEOCS+0vEnwht5mpn8prkI5pwXTteGhZzstg0EAB2vcOfL0ljlVZE1sT9bFoKx
7kKHGArU5KFm+gSO4QwQ5h8wkBtA7uUBTD3M4Eva0j9bhnxqc/MW2/z7isWUcRuZTmX501hbuDZF
f0P2I4brvo9wTzAWcoa3Hty0SAiAcc05sovNCtzqFqx4FqEvfrCV7Txo69uC5NTvZwIqeyTJzEcP
3cyzQ4MA3GaNrDxRruaqvjjb9qfXbS3sMudhbQUvsK7c8CCBEt0g21Z858Jcqdwc0KuQuZ2ZKQB1
ygES4Gp38+ZsOjKwc+op2HJD4IJJ1hb70flr95MkUxOZu10PPldrChldPWGoLILtj+3oNcnnBbl1
inmjWie5myBJIBdtiosXwm2vnVndz1V61UUeoN/1pz33cwsHi2q9ybnB1pNWt0vPMMjBBGDL4ocw
4SrM+3dX6V4suDHJohEVYYnfqWjhsqk3TAwG0ItTO7wSqbImWBWnNxt86NI1lq8m0+SD4UarUQlx
difljzvvPi0IXyXht0OGI0S2NwyJ3iD8P0JJ+96abywq/L6lo11Xp5NtFM/DCj9jSUvP3VymRoxe
sD7PwYq53+nFn7QZ/6IkyiO9hMbWaVJ4+UGXhrBhzukl7zAQGMtB4ItsTXsBeYMKxzS/xaix4MfI
m5raXTmNZ7tirlSnW7yu6mPfpHdJw0Hfbhceyncswx7MHG8YtK/eKqnZrdKXM2r8bb5Xuv5Uuc0P
Y7QwETUK37RBVdBylaQ3u5mNXpWiJOvLjspADKOHiYE1JKPk/KEXjPcIVb9k1ZYGfbHpXNLbwzJq
n0zKwMht8LCiKS1e81ze6VsGU9wSnjCwTNdYAgpLfTCVFZMxLH4s+s9jqT0JO3lXJ9s3BDCVuiJX
VAAZZgSPQ4hxlZfZmMhEUjyT6cYGpqvft+0rn/VIUMaW0MISp3lVMRHL1Lp0Rqn7AwlTftFD94Gt
F2FXODfJxDnKOxEqtUp0g0b8J0zGUms/u5oh7+GXMxyOjWwRz2pDBOZM69MZ88V2kfZrtB8KcmuM
61CLjGldLsYikfRjQyZAYPLEs93zEmP96zg0kIcI62Zwd1a3Cv2t0qqap7rXEbWY7x6Nm2ZXp4Uc
Uybtgw/mlPOuzr1pl2W4pd29WqQ0/b0d8w8HzmZvJ1K277Q+3aLOMCghlaDsX7fhXYWVF/QVrLTk
Fi/UeRntMUxUSOrOTIYZEvrQzrRvueUfjI+bqOOJ9WyL5jBRGwObd3npxCFxqE2Om+9ZG8jFRfoJ
+UH1h34ZgSA2TFYnAthqwcNcbPeaC6SjGjQ4JX0wdAjfoIr+7LowODVSD3brSRS8lJqsYRanmLW2
wbro7e9lqb005XYCjRQXrpJ49ib/zr3xlxo+sMVBWsAsxEyMZMa9VcNVatNjZ01EZx6ZYZm2+qk1
okXbC9IvBW2+seVPe7MUYV7D7snzCt/YDtva4U6pDfndqyMGzkUr/HLEHUNbhnZ2dCNLo45p+T5H
boMG+lGb804HIa2FqdovoeGmdrA41h9RY7ZpBNjJDpcG1Why1/ZPGyPRExuFsJvLXyp5Ch7bqPI6
OxNFZi0Jbgcf541tvYT6a2JQHrsVlsRMG+obt6g9WULN0UdO7Z7ZDU4Cf6iFFTJd/3aoC0pYtvcT
RicPTDOrOWeLKwNIeUlCMOan3VudAavCyqE751xqykLToLjuszHtgYorK9gdQm/S+VSPrsmVRAUD
4ZOVekkrZ9Gkt+D+DWF/WlpZxbqDo7RLcLPWpJA45dtUtHSLcllCS46SBpUoqnGRHfXRzGOBP2jN
h5dSNjT7MHOtS9/UVAMcHbqt6gE0vEtp27826yXdyJ8ryXzy+y4PkaPV1xW2flWZVqh1x2OIDE7a
ZhJOE5dNWrCJwrogM916lcCtkB7VradmL0pn1sew58EZ5BAQhhbB3kKi06WSVOt8OXV5GttVmwdF
zkYYQ1TDfbOcF9N8TkjDC0nZrQMQPrDCJoSk9aaIgAB6lvLaUES9xJ6Ja0mGcJDhkZg0bpZ6QNLx
pUklD0xMxVfw8h91lYGW0BgWgN6tTmVeP8FwwQ8GSTLKOvlLfmooAZ+22oRfO3M3rub8badmCPhD
oHBmr6a0e+3XmGtO+aJOftfqgEhbNuWyoPduNvfiZmvly89N597ZFbt47sv5vqessIq88lLAf4Ez
W4Rj8cU6xXtKbUWli9GqGrqJZR4Vi7HCtS/d7HEkZ/1KmGR4kPE9LIWE2iGASPPan5adPOVDalVy
lBd0kH6bY85rDedlIw6bpptU8WR+YSd7BZIZy1zJX4xd4H0s1JYNbQ00UMtPraoSCLajG8mUU0IQ
T8wj/p7mUx4TTUoY8a5/kTBaklzlC8X5Y/TzHOzl8OXSHOlVIOZOA9Gky2jrNtr4jRWAvNL4W8Fg
rRjietyGvJ87WbantrF/BhucQaGW539zHcP+ApG9Qn3gQ1HOe1ib7tuR/Sctozr11u9lpnGtMLQG
jvWLK48mLUvWs+QpYu5k3iVL0Z3J3nK+bHxf2IDwKWGZW+kPKsMruvlJIcojHckjxWXgZ67J6kcf
fKWFAkSO8uhNNOgRGpYTNsAnToIW7quOSFjjH3aOQ4lq/S3tn4yFNFlz6M5711bkG8nezzKmpT3n
4g6CfQPGEnSSzPpB0++HyYwHaxY+cDsCfDhJ0lm347aeeBMtzb27Vk2YFoCqmk7OBEIUqbcsDRe2
u7EwWnmsjbx2Qkc/FQObF3WonlbXOc91mUXslOmwKlamPOZdOCqd/Gh0cJturKnaeG4kvHORmhtv
SEOeaVnOTmcBF+prQgD0k5Y1W4hlk/3S8emsLl8eSrmPgeG+aaJLXiAsRtmyhruqvbEXMnxby4DB
0Iiucr4lBGS9H3aQ53n+NeEqPylA7zlK8/0EkG04WUbyu9DQlY0Y7vDSfY9W9zvVqY32/J0CdSAr
6mGopyWcRfe4ZPUxviGeE7ANU0nH3fyKLZ6fT8+zXie3hVOe1Yr3T29Cz+yN0ErSlkKJIqzdCJLN
67ux3Ih0K2ffsYJRnUXUt+kN+swJoJocQXG6MIKctghZV3s5sR7XviZuYylKgnSUVLnKKk7TNIkp
QX4V5qwDJxofBt5UUY042LdyBjng+yPez8QzNoxXEf0BOFwkt2mYLLwDc1iFAQ6NgYnYn7XSqkul
cpyjgCRdMOf+xlGl8OnYzjqFaoS1XUctq7zbmZIwnWomK+DH4Qrn98nURo2hnh0zW67WMJxtkTZB
21Ls9qBZmY6kcattfmuD0s6nNo/Mob2q+t6c0noFzNXY//CR59GEklom1O3DQJMIQG7ckr+yI6eg
LImaWAZ0zwz0fak1vAi2ZK5nL2/LJn7nXX1UHMazS3rGbvTqmUcdctZ8SjdSuDqFG9Rue29KFTWw
s+x1MJjkYCYq2WUQGU6EVNBv+fvsKlCqqGoLnVjNPe/6ANnrb9vFLc2gzbkaueb4lMQbHP7my1y0
X2aVEPDpJF2czO3BZ2CIuijLTWbwkKgJ2ksiX2Jit/2pdI+IYg9Ap0r9AZHWlct4q4wYbhOn6Mnd
4BjQVyiK1KCSNJ+glfidwdXtRNjPmt9Z+lvDUckAw5S+wXE6NU4BfQcEMzkEFNJ7YLrFk5lLou4L
CzikLhRiVNJ4dxoZagVaD9R9JBhaABBpHwNaTiguhvFhoS6LOjleZu1hVLX+FbZF97xvKT/PgmQ2
7htyemEzppMeofiK80mkD+UAijey2HkGBuigsGLIGc49z4c5QGsoS1GHgyCtt8DGZAx2FhmbmAP2
/wSEONZ9am8PYs9PrmUqZ1fJ9idzNBRCgCrb16z5CWc325oU8BtGiGve6N392JhPyeqat2UnCCLs
899JS7jgYFB4qzD2erCGdMwGKYhqddYTp2V06w9GVsSLwppV3yv1Sc3UmYEAReaIUPDOVJx4njtm
A9rg+Iw+oOJm2MlwOD8UNqahJIEJNCx8apj/q6850noY1H645LX82dcqP03Djd7ugAX4DyhSTPTR
hKSPDLiXu9Kdg2Yt6jPUAcnt2C0nsGPPc08dpu+qiGvo7d6cd3qYsjmRGiev1ex1nO3DnQHrEDPn
chFa0gaHHu7akFXR6uSMKvaEuEY3nlWqWRram76a3buF49ZPV9c6rbN426l5llKH9rnrT/pG/0ja
KvE5Vg0XXO5onKzqUUoNQvHWPu0lmY5zVk5+huwFTBRT3N1Q7tmQLJfySAnpNi2uG6UNpVGaZ4LI
HrYG3j1Ym96vVEqZYWk7Li4M3cylb7Ss55tRCOhAIxzaVkfUSnKx1yYoJKlI/z5w2HT+uGVKtH6v
1WHxhxR43jpliUdCb3yzyc8l7L7bDPTxLLX5Tq/18rHKZcL9UuKuUpWYxf5wneyFip65uKnyWtmC
v8wKvIkLbbjs3XQHsIIQYhiurqL2/iSlTenhjCSiKswc4FOfl7b5scAORWohroWrmzcKca/jstLA
GM4DIYssZpwlf/73Ydwfdk1Nowa5mI8DcYXxCIu3zU4Np1zolpsCWaDEsrfYwic0L1o257m13Ppk
63AvoaoetYEOwag707qJi3WLfRoTCSWpucLHq2kd8RlbNlNjmutyokADxF4yDMdivI+jwqPivC97
mdxkKfFYfQDmLb1NOvebdGIigjoEOSjBKfH1LiDuLxqq7LSiv4nX9LUv5j0GSKD6o36Im1USdCEk
MOVKm5qiwZzvF7nRAtsSOQHZNso6kbiLen0mqSrA/zycRiE+6pWj3JTje23AwCTYpQg4ANPzsGbI
XWGzvh9I9b1ewLmg+AqVlT1TC5OFk4XcTuWIQB9oDmIVbkqbjCdDIB0yRaVD16jf1UzOj7lCPafX
fycCtO4zV6UIxYvNJsKAYmKakzcN7tkdqx6gpkNBb6C+MWD/TnV2qnDwX5I/ObGLF0sVdIBybUkR
lW0stLU+Ud5HeWXWF+AaniKX9ZKW5TdWaiaE4500EkkaMdSNQdULP2uqd7dtdKKGMLd3CRgbZTee
81VFiLW7d7zibOOkHriCWXHjzG4Im+tWJ4TglyFp8WW5iduxXZGOoYUMKifxTckyqViq26ZLxE0p
GKWzEx1YHDDKzpiMG0Xu6UvGC8sAqRPsNeZq3Z4GW2a3Rt/6yzAH8H3hVZDiSUSAoQbGNv2198ex
2RJyI4oXOVAqDFUMDgHCn98Jg5ypegbNZ9TeZG8ON4f6XtFCUYBCBV9BvZzZShfx4ESU+IrHrR5g
FNb95oBizbXydzBUvtdi/5UJ608zj0NQbOt5V9Lhkm7W78LFnt2jYoKm0Vf+PJKfa+hshAtHPG7E
q0J3TuA4tGBUFFX+dvU08cvaOWmS4WQ1l0xICiL4dq0izYSvwAb6fHEL514UpRNB5fLqHirivy+D
SX3vhlWORRZP+eZPB/0hAW8br+7fRgd5s2rLxhajGm7UVv3ZSyM7zdpfuqzufhucIKkhhTE6f1nc
nqFmR9UzK7Y40dxVoEM+i4pNt6Ot3X1iYd6fnZRHdz9YSzPweHNs4DEwAi+Uo1FE4kTI6g/tTX8y
ZuUDp/TDVMiF0a/GxBgLgVoVP1spDorLdczmypuyGs+BBHsCOHmPnLnI/cJr5PZhEbN56a3+q4JJ
cKOolqezIwjB5/zgRnochJ0GEI2fVRv0Y5bU3/SeqJOS6jRhOcywTwetYN+VsSS/dkrymSg78Q9W
hbjQ0k6wGrVYUW9wQ+rwmhuWJnkiWQKALcwFvN5E9EYwCGioAJGyN6ObURLYhvarTuj+ppg5ExE6
R96Dg9Tp0NcrilO+bKSVGcKAnj4wyAaRQXxf524h1OxjVzzQHRXkRrYpiYxMo9ebYb9vbVsiQi3d
qAd2HCC7Y3+Z6lXopO0jxzOats7ozjOCpvulBYdTkcqW1u5yTcbpHXoUEd0OwBHH4MYaLStu5iRQ
ksK6VtwxvqlzR7UqYpR/tTVeZOcEW+vcd+qbGMhulA/rXDJ5ZP/PQQltvIwkCQrkUqReA6go1FU8
Z2U+HZl/3alk63uFdMSiXU7nuuNBAADLwrE5MiQnSl08VteluopVdS8wDNYrmZLbtS8pmoHXBea6
1TE+oFcuyA+pFEY0iPkzmRnxrEfi5CBZEfcqPYENNOX4UJtO3/HVte/6ztikNL4LtrSXPH3VQfJ6
xbzlxzvhRRZ2EhHzYdNX80GWxSsZc+yrnJ1WHvmvifQnhkzxs9B8h5m2BR0/rKvRdlbPIrBpj9li
5hf7emZZZ51muIy0eYyIqmX/ghVgRb3FkbAWJCPUw/yK8EGJMsV5lP0+A4NSUTa7CDlaljc3XdtM
BCK7L0WzUCouJJmPC8DlBIYW44rtUhAFckOaoBYbe/c4V+BK2TR8pOxufdSj3+5ogm8C7qTk9o9V
czeoNUDzioWf/+8zIRtUQrHAac8YmF+3jIDIGaoxgpvSCJUN/jClfHXFcwyaf2ajJtBZXldyNiZ7
vsLuZ/MILi0ckCNysTCdMmb9e01XGSmtZcfrWN5P5HAh7wPONW7p/b/PV06ZwlsgOTcUs/GuTrd2
3s5Xi5EvYzKgJo5lI8Ls79HAdHRDDohhQ7nA4AAPXdWXDJ/R6ah8LyyyJurSS+3Wq4/6vObCtRgr
ly6bWSZoF3M2W/5UvwWc7DbSDE8ozXNnL9vxlGqezaQyEHzjl5z1i193Tc7wOqUJ1yRtvBynL513
SN+lK926GadGTbrZPMXQLIGETQpAa6KT+dv/6wPmct0vWI/E0/5hLIMazgdyap9cRBbd4AB5Enac
jMl3NfYxfyAYxauxT1OMwIp02+zGkeVTKhPVx+3MIjX5sqrxwyra5qEUjFpNBU4OpCyH+36/03tu
f4nPFHYJHcXGz4/ZiLvGPLppMHd7cbHKQ0mAwkzVk+5PuqIHX+WP1kHiH7LBIEuKkYG2Lk8OOQjM
3Ocwt1Bb6tZB8eefAHz1WpGnfNLma388gYhJ1oA1vguJZhYXTeSeraMbJhilhtYOGhtP6AEksp7A
q+mRKbbY2j9JTPDnFaztlG1XBHsEXy+G8Dja1lQlI7lafJnt7V27mcOtqdQsBcbLqiQJTyEqs85s
qtudL5A5Wt5fqpKvs64YzLndLThxeY9hI1xhu+GomVFxVQ1jDWU8mWZdMFtbZ9aOKaS+FkUusQzo
ZwtTkv+Y3Ut02rdjCrOoTcjBo2lHRdVgLM9OWPXu94oX0cxnZLjKi3Jo94xhwDOslkVA3bhRV7ES
ad2HlXPFr52MrzzrnghOXT0nNzc4YSzC3aW41otOMI1FVOrsDuy1MtvlnNqaG5rDJ2Azx9bVGVkv
MSzRJTPRXVV4mauRVl4a7AqsMWYb/5ZDzkXYsrwaY+gkUJY1dYGMq2vqMWtlWZ0Pz2m+Mg/OaXtA
HDSVW0aGWH9Vmg6ENhtfx2HJWP2Xj2xcuTorAshbV41hc5hA7AKjZVnXb+iW+N8ewuYJ8TgDkXZP
4krpCdTOWa7YDL0uVsNAhyGS4pkOGkBS9daAr1p0G7b1iZdxHeUfzE5jOG9zgluPTuPf39uT8fLv
VxkDy1i3DSbG3XYpHaqfibV/XjpPe2+sx+ZuQWPAJnzSLjJTmIexcAZRWKLgSINup71V29SOlxQA
t+k4q7+DuTiVNvm6Q1JuPHYmGSTHPkQUInsRm81+AuCjvyfpm33PY5KchD0gBlFMBMxjQv9oMO00
NRbF9rR6ExMzW8kvy5O7oz906vLLpJSDrmWdKFa5Nc3ciia7IOshSeJmJw1w2+tLKrXXCjV5NC3H
Yp6tx5YiDCdOhnwtpdPCXkt/G/3I+eOWO9wpCjtzYowvpnzyZVnXPn5Rx29d9ijbblLZkucSWr7e
GxWSL5RJaW6dNOXfkd5eFsd5VMGxRZNCHsi/1zfJ1KiSeyTwTviAstCAHb9ngkLjjY6OVSNQEyEn
v9rRqQM2amc/IWeVtJOGhApxBhGMSozpUzdq9+7ImVfvvCAWDUnQ8uhArG6JYmbF2mcmo1kIFIEi
UzTkevaWqrxZ54zPZqr6yWiBIOP/CIesFHFfR6uJ/oF09J9tc/mUw4ydxZQM4qgAMnSgWgc5virU
H0vYr2mtG0CUxoWjgXQPJsXpaVB6VujVS5mleJaAz11WdXhXFErbEonrZZ17u8AG20/BWKAwqNPi
TiAZjkblcaJ7Pv97nSayCy7tdBKofMNyr35APCdeD54xGB/61q7OFj8MYWYrGpbpqDXTx5kflxqO
bJRkUTC9bHhvGHkSt62CZMegY3A05dR0VRcyCkFh0Az9xaxW5CYo62kF+a/jQzblBNAx0vR5NMgj
PF5+KpOMrf6shkaBwfuIL19SwHT58S39+9AMWX0xW2ePcNDcM7ckHXXIj789xqwA+eInbkKpltpp
M53AKI7UVF1vu4tq6KxXkGOqDDsu6kxhjIz0Q58OrNt+t/AUn8FMbkfSHKNKAqtI7aOmhHiet6MT
a+YE4lMg/3KU2zXf0ZKOVE6ZC8WNmhZ6Xjbs0dwy72m39kKwHwu44natVO1iZvq57ezmjjMuyhe5
XCdlrBgT5b9rRcbC0fM7Jgh1bCNQ8vKkY9IDehKWMTQ4ipMTwc7DrWaVn0MrupO6S/dWK3MrFsr2
UzNouC5LGw6HTRe8yxSoRDAVELqQPiOD2dXCDo9Rzl2ao92u3OrOsSX7M2xuAdu1kth0PdqVXWqI
mp9MxXZv0AZgBCeCnXzbyq/yGbyzCrZtd4sxWjUBCCArV5hqI9sFpbhjS46HIBvJNOzLp33cTjuz
hcxh3/6EvKkMJll//w++zmu5cSbJwk+ECHhzSwD0pLy9QahbLZiCtwU8/X7gP7G9MTGzNwyRokQJ
pirz5DHCcn3TbiEp4Ly6p/cGYo9DVSP8tPJg6zVVy206FU8iPyEiOXuuS+UikGEtblyAhOKcnIqw
J57nnLUdIZE6bBJsJMgUGOTetOSvijl+42bqVu3i1OffIok8TEe3uVes+nsqH91ohKxbaCc5JfCU
CfS8eLZ+x1t+pwpWjFG17UfbL5IiyO9tELOYuhH0YFOxAK8uafj+PyXWytJbojvGt1ags3oNLuHM
rZbjDeo9CpN9ViVdstO1bAfZdCebGP/NrFrgg6bYpBWZb7232KNuEhx4t1lt4jntklJrK/cG1XLA
+cT/Mco+B4UMipIPZLhKtmU3/mIr5NJVujrQQK6YHBbAFE18jmscJvNGBpmaRn5rOndW8pVqDbsW
xK3A0+GFa3hgIPj2YTIARRekOAzFH6G2WznKr6Z0P/pU/6Ur6qHEaSbuBG1qROwyMxZyOzmeWA9v
mB4WG8GwejOuULJuX7O5Jn6zaeXuAMeHdI1Z/DbnqQjMCo+IooQsQDPCVqp9ixiGwqJ/s20uHSFr
LXzJtNOhUS1Z2MLwX5T6ZKA6h36uKqRlYYejJHeRNP9UNnBXOTGPGtz+C4JQwDzdAqBwUyYR2Xuc
B0mmvTZTY7KEmZlfVgzYHSplWHYltoDJ0gMfkayTachlhpOiFIExWi+WMe2jxqIoggEXNeqDiJSD
QRpywGYZYS6U+WS+/C4QGxYLVEpX4ggvUxLtnHgn8VHcuvSalHWPo3qO1aNtosxz1De3wOdg6J9r
iKy1Zu5sp3uNIi4pPhiAw/5jRzRi2QTdoUPxhR0k0ZcuZMv+otqk5lLcq60CG6NWm6CefjPTK8IO
XpffN80fl+r5ZoaOY8+hqMr0yRsp4KPZVQ+K1zynOp7zCtv4Dqp0EToF90vlIuVxBk2lL+wIYIaF
SEDmkcDTp4RRTSgu3pKUft2LY4w4PmhrM8VUrHmKxU5jKhcWqab4kwFX3epE50+pI3ZyKrdNKp4n
a3nQuSt9p1odJVMj25ZRTMqjmzxrTjTuCbAkxSMt2ZL6+GcQlh7W8nEW/AhBA57fzr8q3Ar9Yvhg
2p+EGrtCqq23ev7K8PYIVVEEMEh+EiUNnUg+zACeHTlheMACgbQqc/sIkim8BofR0oYhKxyotgwN
DbuitlAhiSlOdxwjccHJjBRZk33B7ObmqHXaFiBEI5gPmZfXyQBRTLbRVLRqhkNUrUEXZOTLDi/B
H9Ws4YVPJTEpmuGPaPVJW5BQgwBhIWgA5jrDu6UDqQ9EtMJO6ruNqc5fsFF1lpG9NSjvMjZ90zXP
OVtAXVvvfWT1ZINsInTePqaF3HPYOU4G/0EzeWGUWxC9Cw8GjKEwsqdAY8ZAjkPOfoKzHR6ZJF1Z
bXuJpNjb7nBqeicckbNsFp2HMtXItZ9UIxBG1+CRW2e+HU3GATsLJnMYQOuo2M4LbVLQ5iup3O4l
wIjr4CBLaxwTpuqnGh7Vqd5euxYCSmk1Ifews+vJIoQ4UB2q7ITN5z1ulQaMJE7/XKLWk98yUr9w
5IbxbDe/zcgmgFWw4sT6aWrybltLN5COh/LBODtUiFszVfKw81oMTmEpqhkzmQj2feF94dh7j1Di
QpOBZ+Z6osfCZhgOmYSBpO8NvbLNMJhe0vgO9uAcsBBZuZJsPa2KYZLp73PWhR2dt8gOZuFeqowZ
UI/QQB3N0JsYahfza5tJ4NDkPoI1r0cq/RFLSIsTuU/IXr1VJwd23U4jW2kaQSqlZ33Ni30022E/
k6JuFS/TKEXggPJsrxK/qRVoaEkO5WIS0s90QpcHI6uCsiSKCJyc8JnPsevhStX1USuAbdQCO6pI
Hy4QsMad0JNfFZDDVtv1ekt6LkSQNf0taOzuEbOsd8TMJ9HE9TaWQoaedQeQFQgOqm8wR1710LVv
5vF7Ukb5hx25MJqsdNlyDreVNtdnQmhJ/iuXlxFLhpMG0StYKgtqRfSoZ+4JiVYE233eEUlfHabI
Kc+ja1Vsb3lAkrlLZrgwAqwIgTcFWyVe3IBCIPC+jdMGE8FW8VslSgKhzX2AvAiq8LDPFa3fEp1a
haWqtlS0eUvYrtNBZYnRvPeSIDLbRmIM7LMxLLQ6tsHEJUOUsdRt8cR9Bv/sOGnaRzs5MapM+2FQ
DNOPZ4SqjoBClZfigxB5ftEYWjJfQjFDR7driARTYgelAUo+eRjITT1tfcUzbIiqALriqRvd0efi
g0WnlLslAb6E901OM7a8UVTBFlsiOBUrg4fwCz/XHkpOIV1McyA1a9zro/6VcFwh4kM6gva3HeCm
7yftWx0ncx+vurU69Xz+TdYJJ/vBx/xaJzH9npaSX1HOLC/pUR3kEC4w0sgwZbzgAayG/C0XRcI2
Z6oERA8Gu5GAjMSqDPxJNWK9CeH4tZmrYQNWMIaL9xsN2HLAW3eXeK4BjuydLYJeAWJ6bU8fFoyR
DTQ62ueunhxiz4uTQNQuIy1YSpiNdn5f1J53icRpSjhU6A4Kn9Rda6MX4wUO/z6riLwgQknfwG8v
d9JsCKST6vJkx8ppRhX0oWlTvpOFzv0Pq494WZvqPl7W1SR9ytzaus6NoMns8+RjrLoJjYCVH/OJ
xX4pmvownrRs4UiPtjipZVwfkwXxhmNW3rvBUBiG1kSRpCrmFoeM6BmZbTjn0/zueUZ2QLNgei6S
ITurPqD0/c6X2b73FKW/x8nfB6R/aMtafkhXnwIPtttxGZIROvbCoD377dG4fTAIyg+NJ/QNRtaP
bp7gMMR/TQlm1wxUZHmHvmU6YZv/C1LjI7mTxruci8dF8gmx0U90fnwEY/7AtMYSSuJU7hqICJe5
4opsGVxudJDkS0z0Azc5K0TWIOwvJ+m8k9u3JHbx0a6HgiYSbyhuUlcrP3QzyFXtDzwn4y4xDxG+
bJzg6WusJxwRo3pHaxvvSplQZyr9wwINkDTQtH+O6vaQ6cUOGjRFdQ79A/33m0P81N5LFEwy1s/z
FkXz9Vmap0mTRCNqNnMwCHa3/84sUwvzaqkS9lXNd5MNJlYugTSjg9N02qVlvnW5fQUJ6LHQMKWL
oyTs3A7WUOKM10F5TCGCf+pRnwb51BxJRs73gg0ijKGibxwTVUYyT3sEN+KrY+gUtB1coHJisgKm
ScPcEnLuKd+VnFJf2sfbZYXDHULAlushrqkOq4lKEwttLeHOWviUZcQLs7ShKCHNQNozkBUdmeWn
UXM6hyU/g2aAcMpoi0KNemFUnz0LYSJc/bvRyb8aOOFBlAp0W3iWhJ0coItPebdj4q9m8D+F+rtu
IhL6BhcZGFTdEZzYT6q9yAg4Jw3UDl1B2SnM4QeK1ngwFKZQHkKsUBAS41dVS8ROdkcVvUYqF+mZ
PWDvTd0TpvfXBnl9mBFP4us9Vg1Fqc+7iOVVxspvfeI4uAsBu9D7S3RVlX5Bq8LoLp/G4+C9KvwC
JTfinRKRKZIM11QfSogZ43xyrM+2lNVd3Wek7C1bLXvu7aHbJl53wpgNCpxZNNtlNFG8jat/xoSJ
M+nUNoR0M6vbJ+lC/TKzaznabgg80dwbKxF5oJLtSDIJ9FR0h06dsW4qXOr9eRg+gRgB06aOINbK
PLkT7gtzR0gwmQUXrbGAfmZbPMSD/VzqinukT/yBRZBcVaTJfpv0LpZQLtejysWlXDEMh7lOZsEJ
rfI5m9PrpKJDrAZ0P+xS7MqdupzoZym89bzdMzKjke8K8pmrL8wT3ACSIiYbJOn5K/PbTxeCBmPR
9htjHZCiVrl0mto9VmRgkEwu2cmb8VSk5R4B8epeU86hth6cRIjyadC0V6GW3iecaOnbSV1eBLSy
e895oGumtG8n+yPpJsW3epLppWa89BixqzZMz/l27mXTMn/QsIu32s8YAhZCo5Ia0khGZCnKGIpU
3tlj2LPbOnqbnYGnMGlJEcItuemrdfyolQd3KiyAB6a4JplYOUDiPkdcsSKxpRvrb4qRMaOeoiqc
KH7fFFzqXcM56cZgvWhdDJNyLfTrpApzdzAvSYRrlKVYR66/6TnTXxpNAcaW3NaGAbjCAFpSwKix
TRSxi6SAKC0Ay7XFdyh1lPpX2mGb3zvmTpYqksCJdFljRKGc/rottQJvIkjxywpcFgfo49fMlvNB
TymDram/Rr2IPj1zygK0XMMm6giZLjk/Xq/Su9bABmbf7FpGRQes06F7qcyn+9hodwXzcHZpQZyc
QYczmPT7bqw+mUkdMLN6wQkk31Id6QFGhHKTrdcA526FP5QfpVK2hkhejLnKQIUE4laVhgViLBsv
yTpwh9U3xYzYIUpYORUO5b5WKovf6t6bbco3Kx92ij28Ut2Ic730x7mPH01b/kpMB44G2ytGh3B4
ZUqZWiQ0hdSd/sKpymbn0dI56UyXRmbeXlgZsb2HFJkyAm3bQ9ILWO66jrDYetKRfkqHmW2rFqfI
qjwKeoZDIi4/FK9+0CRF07QeY/Jws2uDg+IjSSYvScRJNxXWYj1NXN9O66Cwoud0cdtQXeV8yM+Q
U/R3WL7GPRnGbPXZodVQUzYrf8GNfrmCEXXu6u6HYyzHtlONZ6/y3BP5GkhZm5nMVTZsqUD1alrz
PfbocCYTU418nNhKO6L3cDciGiTXIUyQNYSutmjuSs80woLAtr1I1WE3OVmD2Et7TchgmWduA1VO
YNJtycxeawKLUBIrgibcs5Sx/AMy5tpTli7VIzgOQX+ms2dLIn1mNJoPD40KkAgROhpbQpp15JNY
hdzOxOPUTI82epKfYjaJaWzUDSWtOC+Efc/p/N3lnKRZQQWdtuN2ieoHpaVuYCL5y3Gfk7xR3pbR
empii5K0KK5xRbBnh97yA340pgSorPoRieNYms+zyg17e+fMYqSO+HsBSNwKK9gIQHG1glkcUoX3
dnq1xqF6hem5zeTy0bYc3ErgNmAZX+a6E44NHsCZ0XF/gxNwBR8jyLYMIAwf5zt3b46pdmLpViCR
+KvR8vuMnRL2IkINK5TalDiR9i7/2ebb9qlITJOejKUwmxLAiP6aICv5MNPuHrZQ+STGUl56vGt8
nPv4g2KWo4E52UUxBAzBIbq7vT/VEp0Ra2Xv2865lHP1pMYjEYeWQ4lfKGdpXTSFmkZFA7OvF0oW
11T0j2GCb27DhEdKNkwTUACs3sc4Xp5KgmQ+VMGySBwFF4euVB8lZ5OzBgcVNtO2rAUbohz0g7Pk
XBkJ5mb1yLauFv1daiTf6mDL+zSz6wf2qPcBvyLSdmYlnDUH4gex1u91bG5n0FxfYCG002fzrqAb
g6NUD1uzGk0AZlW+i2FGjUpg5mFZeoP+fFAuagx0682f+FBEdIYWnTxlKbnlyUdBHHXCCO7FhNFz
Vua89tU8ST/wOf6KvfKSl9I9g+cNTziw3t/uqFHVGGzJdOFmr/J3ofz883JMqpxpgq3WA5I/QYXd
RyLZGa33QY6sDWTvddcJWGozDpH9YZuJIJY27y+iG6NHrSHez9tmgigeiDik6JnDTO/O38ftMwCQ
yOQtT2afKbb1McnuO8cui/pUfUgJoWIUnQ0PRHOC+WRXDzbJe6U2zLhIKQp0hH9PpGM+1ZF6rXZ0
ltWjK/N5X+cUu50xPPUMm3dcLlNAm7dtSVqk3l3iTSEo/iFSee/9m6jt9iUemx0HHOKEncAdqbNh
y4CMTTh1GeHAar2OyyNc6/hhSphnNvGSXXWy1zFTYuLQMoAhdKI5ek1CxzGwNiP1Hlv4wcBSr40Y
QpcpOLqgkTOcQTmb7dmGIk20dGYxJbk9TB0jq//02u27f79xe9/f1/4+/a+v3b6R/O8H3Z7+p9f+
/qr/+mm3H/v/3/effvN/fe32q/5+2t9f//+/9vcvuP3E7c3/9hpKIaDDXno7BLx2D3luZlnOlKOt
AWgoqTf67VImwRKX0xmsaWRXQMuv9t54Jpo5RkSyfllkaJFR/U3TGfEUUpuk2BPGOv3f9/yft9++
FdeIN4k/1sLbz9WagyUl1A0G2ifVQHI8FyqsvMGj+lUMWJN68jJoOgDMin4wgss3dhkjmh7n8nx7
DVF9eb49dZc6PvT4bXSAj/AZ1Xg+E2aKXxnetCGQqDxLu/4pJ+gYhtFF28mbfmPJOAfcH4RM1U51
AlveYMYDtB/rf9KprcghIhyHfg+YUMknDEjM6zxFb5qokJTZy7mGm2+NBJBK5TA684L6iXYtnkmB
aLL3brR/dxBbwU/a7LLMQt8PXvro9Uvtyzmr2JqTr8j41dQqAmqC3za6leibeTn1GBsEnaYINmc7
lDgxo8kYIGVXodlB/yjXD+d82WiFVmIBTReViB1g+RMgUswDmJRdQMIX0VbaAleIfZ2ZoBrSSX9Y
WAC7hoeOyuqQRWIdYjRKP2z8NQ0txMrF3MzNcNJqKcM8il72dQHdJsKwBwyp2WH3ezFT0FhNpt9d
ZX5GoPhF83uQyB/Ak8xj0zcwk6wYR5rs4pkcOM2OVj4pLYUzFPs+U99ZDtWz26jI8hOFum/5nrOR
3iLtMFgkjW1couNg1AUpP+431KswM6W3Zxs9O+ZgBQ5zCkGD2DAqBYok1B12/VAbcG84jCrnyB6Q
bjKdBGAfI9xmSqIBUyy0s0Gx/LS37wk5OMFJa8NS9BmEOniFYx1D+wHBk4y+maRi0TMqzVOFa5Ef
eSC0VmpfqABHWKvODrdOmIJOskuIrtzksfO85C7thQE3iGEpyC6N4IpBwPBp2h9UxtdczvE+sY29
pspHjEywaRigUCV5cpWOhr2/m37mzZzSv6Y0u+tV2/e9PKcqjKEqKqAJY9awtcrhi4sLarbND2kM
+NW+mTh4GY5GLo1ZWdkk9VrAcoLow6GA1hllrbGNSLHEvs1ILzpVO90OB9hKYS0YndYGyKS2OqSO
QzsGCqx9lK/IhE0nTQArrficamNoMHsOXMA2OgX0hLz7CfQEtg2THr4pUyYJYrdk8ZcXKVhwTA54
AXmGAArqp1Sp5LTOORJbXZ5dBqV+na5uLPi2mVl5Ur2Y4LICnDlO+Ndv/3/SmjQbt+d5v3J6JwA9
HFo6G9GSG38iPuOYm04XtrrKiiT6J2UoN7rp/GkaqOQqcvpOupOPQwx33MKppJuwAtmAufUNEm42
VfM4t1hCjN5e1No3akE7GPUkPXBBHLoazCeiV24NkDnD7JVwGeSdrLxDRPTxJu8gBnq52rH0lf2Z
VmZncGfYDHoCOzGNc1vm3EhmKQFU1Y4B2nrQoTuf+dOMbZWUP6499WekI8Tw4iiwnYBSoFLlYWEu
r3HVpGGrVidLLeEoiMYIaB+C3MWfiNK8ZpVcp3fOG3DfU4X4HGiR86Gsc3xjVAPNHFUmrIKdm2A7
shMplGD3dRY44AzFCUuHNkUpBA/vE3JttTdV5Qwaotddy1698iWlfGySNUReViewzdB0iwFmXCbP
BrFQOD1kwVh7T9MCnzBaGLzYavrP1nBb9mestQPFSgUdVIvdzoBd2UljwYlpZIIs1i148yI7m3Z6
X5kL9o0jatNh4FowIDoSZm1Ac26OrsGvrlo8XSIlFuesiB77mgk4NSMpbPV80jBI24NzvU95c82p
tkmc/GXNGbQCrBs3kwqPLhfM0hMze51nxHUEwe10mxt7cWcsMEtiEXCp2SBM0NC2929zjaFgRqqK
QcBhOH5CUsbSoGWVxaLlrS6GbsW3xMEc+tNtW7w9iNJY2UzRP5umYy8j1gFsjX/fcfvKqefflZZ+
mRV3ss708RzNCHEVB4ug29Oehvt8+yp3J+9cydrewQp/8cy+YNZsRnhC6ndTZH2ozST3ltzrTlHS
S41osioOHQ6XYje0aPW42a0XRZ1/tRO2VbOj/E4SNywy8y5qxFOsYA+ks2iiLdi4jadyDaVP8MA8
/hBWs4yZRGqyEauxu7dI+g5by3xwZULQRMKkyPC687A+zCpCckWFiSr5RQIxRF/ZAcK+iTpVJXaw
yXwUjkto6pMNY40gTkN5c4r+G0TqpdamkLlwfPS6yD65wl+G8WcdYu2sqHpzLZhwju1sl2n+RSJ6
tQoU7JBIcfbaeAOrhuJCANnOhH6HZcE2lhr3Vub4SqHrR33dcGpzpDXFVLmt0narWWCNGjxtD2Qq
ivs0HDDE9BSGnQjfoZMj1O2A2LYjPHZcR5+ZUSNoV+ouNEmiO/eVxPwp6gJVz+3zvD4UUDIxCi2y
cNGHDD5vERP0+0lCRRkwilZo8QziLYFabZpjX9Pi8dyQPGfbESeO1MMQSas4284izoVSZwc7N46N
7C8jPnSMn3DRjJj/nankoYSkY8OVeZnL9k+zqkdvv2WYwERq7/n2xIQM5o9UVHumpasFZbx3Wg+/
Au+pFpg6EGkCgrUKf5PunM5Ge15V8udRWsbRsnFzWY+zPpMeOecqmioCHHHgRMNhR5goiPpABCrF
fFyTSqPg7Pd7QT5+Gj21PrdQWphbaQH+swLVPvfVpJnPWodDCXlWp9yBu0nTgN9qtiVDtTln60cX
OivAOOnPzSIDvI5jmD1UGOqynv0sa0Ksh5aNN5P6u8RmqBsV3nr88SuAi5n0+fbk9jB0oscjWEES
igxuX7Tpw5h3eGFIz/GzDlrIbXUemYY0KlZ0uiPYrZW3hJUd0fuev3LcdOtxRT62rlbxfFQ427fN
a56U4mwoVXk2hdPBc8sRFbX1c+ou+g4OZHOInWhve2sYme0tAUBUmOszwaiZMZyr9UEvmxNyb3VP
NO+qjWrZgChekM98t62fF5DvwL+gfcx4kXmZ+UVg1l61ihp4q68DeKoT3T4MzPhpXNh4vQqmgly8
g4STf5YSbxgNKgIjeRmIZRLHITmLaWYqN9O90aChd4WBZlqf5PhtLUX9Q7LMDh4C/azF6kfpPN0z
jT93Y3/RJXUKzi5BvZow5QXOVzD1BoFKIa7uTFupd0nafyeUI0bFbM91Y/+f+t+biRoV2J0C9xeP
hS4BzCz+kWztKht1Vy/Ka8EHnv8+eHg5nHVqz13JymOkRN9SUSCRjgSFQj9UoRLlNmG5Jmr6+lKn
ynEWA0gxGl9EBBjOZMpLh1115EXNUXaWGRbL9NgSdFw7tXtOevN+VrktlSwPmm4n+iE7QpZlcmff
FQih9+zM6nlYi6qxeM2gqPo5Dic0DWz4t6s7dVzKFITR5CInZwxomMTn37WKphiHD9eKTIZ95pc1
WflOj/EX8obuQOJ3EMOs9SE6UJBb0YE5hYalofd9+6X2uqrcvrrt7H9fuz3VdVoJ4dj/vFeu99jt
HX9/4N9+vl4vz2qrJ1lQ4pv9Xk52tWsSEsFJIdfem1J9M/AZfXDHvHlYavv19rLZm+q2NrGGuD2d
3fwBNWIFwUrU90Uvvm8vo7XHmINabod9R7t3PY5ev05AY7sj2MBNEAobCBIx2J2ut2/8/W7vnmTc
mZfbW/G4oOehyLP2iZZ8/n0XubLiWJvONZ0r/Tqj/fR7pQWAX59qskd+5dpjgBO2dm2Ktrxq7j9P
sB/Rr7eXbw8KEqoM1uQm8eYdM7WMDdyDG1waV32Y//UwMDjf2wkcG2SeC+7h19sbbg8gM8a1w0wy
aNaQ3bJHmpOYLi4Ho2Nf0Ti8tO74nsUT85OvEQHYMRXlSanhnFlCf/FUFCBqa14Ki24HBenr3x7+
Bj7A56Ok7bHYtGndSEOF6VymCDRSrA/13ulOiPSZ0RYY1PXrr0d80x4HDV7sP18ZA0TIRTBQXr/r
MA/C/Wdb5o+xBUVSaWsvcDtVHm8PxHwovmFjmonjs3dcmQj0yequR9LETJzqaoF8FpfpGRIlFnMk
dYEO3R6FDr+2T5zmWKd9KDD027frs9tLbsm4a4CprfS2FSTGp7HqIXRnrI94h9HIeu2DN+kvFNDn
RIOAWzQFSrT1q9tDa3TiKCcsP5dDPQAJl3W7BMNKQnWLyUNsBUYJ24TtI9alQ5jVuGCQO76OnfWH
rjFBYFz+keTQhsuUjNSn5nAUwOBhquvvt5eAp1wU5JycAhbFLo/16iiHwgkwH8J3ZX3qUFdDhC2w
/EHFY5DqBvgUyVTdx73cWXOPzBZicDfUbZCA70G2w0ShodZgU8FWKrF5TmlO5jPWRStPuWurYmOI
0Qr+K4izNPZ7wcQ8lCuPWx+acoE5AggWV9bFUlqmSNithBlpxJwJlStkSA+p9kMHCMnJSegPxjnn
c1cFnlGW9TF1nV+6bsiwIEzxePvn/zkC9kvdY3waG0u+Zfj1Mta4HN0eHCWSOxx+UDiiPysyiKLo
Kl9uJ+D2MAtYz6JQXyMrOVj4AENDbulvk4YLb98t1sWWebaH0ioqng4POUUgJFHjLZbjK1ao3fZ2
NCn4q+PtYOPmKfFcz13o0loUpoq1mz3jHdf6fCMFkhAuYcvYVeR4h9qAon89Jn+RsYY0dmxAtLfI
9n7yClTR9OBkt5hQHF3qDmmAzsg4+tZE8Xz7aCbQ5oEou3/+jhX4U9u8W3zNG4d9AQ3r37CyrgfQ
Bj3HOEqrkpP63etyWcn0AzYSlrG1FeW8VOmwzfDvLEztIFZtDuUo5lpJ+sYkvjreXurXr7AKrhXj
2SBT2I+E9YFjCtxBkZXJlnTm19taMKBuQX+3/qNehvEHAxzjwC2LqYYa49E+rjpfBiOETWM8Edem
H0mtvM7o6q+G1qOcXgon1NsU6l1jXTBESaFKoRdVvnsD/D01YK5amQ71P6v3Bo7JP/SeaHz6s9Pa
RPmq/UuUeM4XYvw/YuwFEAmFOEJOdg59xqJrwScw6+mhFDhBs5yvZRWujVVJQulZbTL9KiQF/ry2
FNxXIXEk2lWLsn89jP38K2cSjlMSLqhT52InRkb61lAs8qmiZ9fCYySaZXJKVA65mUcfE/jFJlX7
CFTvo/MG+wCfcZdkUbon0QffsZH8KSYLlkq0dcodF9EJMBaGO60grBl+AE4YyUQrUPGM+tbm/l4w
6pgxdmYeuWGVJKOPQROF9V7TUfeDSX9VAyJgZ15l8xJ7jwUXzYiodPjSc4O8p22BqVBq5emwi6di
OsxRe19zCrYDihnfUTHa8eIFyvbiHXWhY46XKifP8kq0AhgsVQbJJqnosf3A7Y768thianGg8+dn
1w1j1elGNb8kyi9Zl2s7E2LstXXcwLYU/ZoIZ7iyZmwnkxCAdhwwg4Mc8VRjyQeiUbsb/CkMpg8L
sk8Y5O5PXsCVGYvfXTzi0pMZ9KM121cxpvztGG1DXRVAgJbKCOuzGCFoUtLKkqGsWY9HQxlhaUTf
JiPxEEqQjbCkOylG5+7gYiZHKd4nMkHIp1Xx5eslZX9Xf8Wu3DERfehVnIEont7gEMrdTOzJtpSe
ZM29YGedMT0e7lT3FxItI0fvXyirzQvIWZDiZr6ZCjUc0PUFGiBVw2hpN6Wf9DMQuXHID7lbULlh
j1d3OKMkxhT0Zvs+autwZKk0ZIc6c0tELfnCrGFwoom9dDt13FlSq+9aS93R190pruFD+FjBEcnl
OSc/k9kG9dh8YpjHisi8c1qSran2JozVOj67q++SjdBYd5JDaS7HOi49aEFZu+kKBQZ8C7qRZidQ
R9bSZHhEdZky+sdAvURNbA7GEX3TvM2xVSsUGjbTmu8wb04xZTLOdSehNRXeq9Nq00nx7EM+dLiP
jHh+NB60ckIBs3BC0lJLVICNYzxDDHoH0n4Qja3tYodQB8PAyy82LZwSAdYbd1zpLtwUCiaMZpSM
yFmq46yYr2wBkM1zANRFwQGkoKIAIKB4GO4NvVBCG0p1pBXeqR7L4+gxIZ6Ee2q75GkAXaVvhuIX
C+UkBMsD7cd8GZ3BOfQKSg9nyIDEsInYDqm37/T2oe/hoyk9Yp1JOyTwGPDWjY9luzpw5fOwVz0i
MBrMS4XAm0kxrzkRbUyumvGrir0vwzDL+5oMoz7roE8Vw8nrDH2TlHZ8caBPBBp0VLSUzl1UI69w
m/5Piz/MpnQiFxc4mPdjkSdbrUs/x2UgH9SxyrMQSb3vaxBQGQP1qMXPImoHAFMHrF7/jPQ8Rcnv
NGP/wDWnCPFOwNyujl8aXCEgNRJgvMTwQSqhBAUp90zysbDlNie0Am1xgBqn36yuRzuMygt/ipoa
k96IgAsbxm8Jm+4gYK7wT2yJLETKgISZNupaMKbcZV7pHolRAr11ckik2BufEANERnmm10z2VqV9
zhpLJD69caB26kvXjdreJYCHyx6fLzrcLR5SlsvmXo6UmaXr0vRVgDd429hFqqKSKGvfHa290dmP
00AGvSBob9AxaitANuY628cj/tgCNhs82bLb5eW1IbRk4wk7uiR3PYfdLpUHB4NnblqoQhA8gGJk
vu0YeYwTQNo4bPn23qSthlG9qOj33G6XZcmRqIxd5U6/3AorCuYL3ioLPjZgrJse9QTsXIGusGj8
ImouylLpWLUMeeh601uB27uGTw9sIQ0nWr3ASMye7lpuxTt2KWGYHiMI/jqCSErfYJSwFRJ1h5sq
H5Zqz/tZW344F6j3WuT6GsPsDb+TBW/1AyeYA2PANtO200B5XbQ7j/nZAeCPUb024AMzoHdOvdXL
Ztor2v8wdl7LlSNZlv2VtHgeVMPhABxo6+yHqwWvoCbjBUYJrTW+fhaiarors9qyxyyNFsxgBIMQ
7n7O2XttemgC99I2TsXKxnuNbBsYbTAckEyhClATAyjYZQWHJ6XJbhH3CQNRK05hD6nbJCzuRtt5
QsNdDWgCgLeTpZpFEK6RiU9RtxhKdNPYFJ8wIJyaaK78r31JEUXz98n1szckOPFKm0mYtMZdHOTz
/PrdrmbKF41iVG8/zaYINhruYq4t9N5ecl2asIRiWLpbIOPlKdXTXafLTdZaCPUyoop8FiQbnMNJ
dsGDpl8qG/OrjGE/jz7QgQm9NysbAD/qCu4gcQzo6cHXNnUBgRnFLDhphl4lEqCrB+437t3s3KX9
hnb8wEo/6cvWePIxo7B7t58BemvaGQOzcHyB5fQR9mBc1dQ8auSHn82+PFGWvmikxKxsKXHTCuMI
FArxmg+F19WaCyZ/TN90pQGFcpBLJcCdwB+XptY+6g3kXQ84SqKZn3Sxrr1rIB/JICS0BblbJtHP
IPefGzR5fuKeyHfun3thPzTlc4Aibdnh+8Wqlr92aJ0YYyc734Cq55lIj1FnZuBJEFczgMFSmdmn
YuijjZNVeyHliW7IgH0X5e2YayfD6Q95an/qk43JCLQfypRu13bdpUT70dffk9GItWgIKgUxUc8C
k54QLSgS2g1Qsg+Ekdl+CNsDcMsn0y6fVT5cyv3YWw+p7/BaJKGJ0d1AL5Vi5wnbL1v56cF3nG9a
oX5bv7CFIwFS6MPTQKPIFLd9H10VD/Wi0du3CJDiooi6VWvHF8oAhearQSOrl+UGlOelJIGHISMA
g97VGFahyy86A3+ZdnK18WDSEzVlPSzMakjWmJFjO7impbx6CeI1rC4t5AaM7+IYc/1DkrfWuKnu
EcThxuh4HOW9KIU4qcqBHqnCcdf4zEALkM/taLx0pp4uDUxtHcUOYMxu6xX2JewLsmOnB48nkHbM
cBgi7bt0j3On7jjEcgtddd3FT2qkvsWceWOqw5C5u3L4rvr4IilxF6oZyN3Mtzb6hJFktLYxwR2R
Q2YUBaSwJtXwi2OEgjeIzBh0dpt9hSlvaGvPsol3Wk1t0l5jxrNm33y6lcpXtGcjsoqHS+OWEMGt
bm3XRX3764PeXEtTROvIcXaBEZm7KpP7MKALNeJ13g1N4N7ZurxDQ19zYzzymSgO6QWf0ctbN8iT
twQXRDi/9OPkVdNN1cRfUTMhkmLiUTs8ASycMEHt6H3M2NV0aVVHmzwoCj6ObCq3gB4Ri7mrSvqr
Rt+uJTY8OIX0y/LyiQcuepL4v0MHoHREL2xCuLwcLA/LKZC5gPnDYlAo32xTe8nQHkLH0SNUkWwv
lWEZoMn1Yi2x2y6Fp6+a3h3WqkmemTr2a1sFzwHAvM58tWXYA0JV4iJVYwFPrAkQqepiy92jMWDD
30S4ikZWAkisVkp1O+bz3mNlqnVrw+TzevXJepavDQH+BOoaEjMAZJshGqElFPYy9If7KmBCmjem
t+oGGV/L2nf2Cr+zTuIbRsNg57tuBP/H5WiUge6RBd29hrnmyhI4R5IAmURjGTfMesFdzecd6Fj6
OgAWQJSAX0Vb8r+iZdqYNHGnFaF/GW0Wckzihp9/lkg6WhscbeOxdS1xcH0pgZ1VJ5N8P4aAYbeG
/nzT9uPV9XA1c9R0ljrkkYyx96Yjom01YT8s7YkQgJYWbhzF9xC2osq984z9WEs4MR4OwtpV1qos
UaYzDe9sFJgcFVaNzysF8FETyV7z5x1PwJwnxGRbpv4XQXXj0nFUC8UbSaaQLGP1jKvMgnfNxFuu
avq3ISdSiIbxDrofARKXiXySvtE5uJTRZ4JB7eDYxZuNmRrhIY+QumEEyqyxzT9UaeCJVzWAaNNN
UXiqOQx53DQ9tjJHfFmSMYtoidkoaAgs4sJVe9J/KFPS7lq2b1UNEdBxOEgDp4R/9tJaYlr//Z0E
hYxww+WZpoWSXewGEUWa4oB77Uxrn+X4nwd2E1L54tvUjA8QIp5Rn5tMBzmnVL3JzwtO0tfKOzt2
AKIl9J39fC9mwyx/GuS8h3aR6qoi5X3Rg3REcAbFGMraDoPMWqNjnZUMiI3qZvDq+NJR+5tFunJa
jnYFhwM7MlmrdF6cLKlvgGcV3Pr2W4JNghH8GgUe5czoMObOqpU2+GgSK93fdnr05ACcXPvJbZvY
n8RcxdxE6q+SCXVBnwiKBybRqTP2FWjvlqgDlH6htwH3+FWa7n3bTv3G82IOFRvM9gyjEBysULPc
NBnYsyaylw2ylo2q0exWDd0CwiGX7lDt067tlgOzLiCM/MCT/0zXf/a7+6/YCsglt+rHUR9uUsvn
zhQtltKk5OA0Hmhe3AUZjLJwUmuzZXgfdx9mSYCaGJ6lXxOtECx7s/+OZEbC6pNOsdTi3M5afD+O
CRM8HDcieYeJdvDo7q4njmkQPNDphyNojAT9NluP/o5l7mcdFjtVv1MRWScPT3Y0xl+TYFMt+gAh
uH4Y8p5pB8ctslM2gcA9o5CxWw4icgwlm9TLvv0+hMseEsztjSzydE6YwpR8fwxMQ2yAQu5p+Pjn
dYicR0XiIHyOYRlDKXgvX7gFz76fnGUW3OCL0lC9S1Cy2jMoadwBk79LY4ZctmWxL7bPaQx8oERE
h13K2cDWu0/TVlsB0KELk9C3zugsi/BQiIqpcs/odxZJZ0mzdU0HyUCMi9cyKneZg2pj28j2VNZS
i58pcCBhJdrRMPjrxuK5DwwqwISNSvdnbkP3WFYIEqLgPen5J+Lge2hYqcm/fBp6pNV6DH7fRghK
StF2rILqjN0qXUKUlpSHMsVeN8zSQQhVNKgFBSbRSLN5tsydnZOcyqF8tAIIEKkYtmlVb1nwr6OR
txu4rjccy8l7tlxOQswGVW/9dOFV9ziQkPS4N7RR3i27tNfTUO92YZNdvArDqmW45ygBlVmEwavp
91vd6r5wZ30XYfgaFtUu0AZt0SXXjnpeThggrCIDMWR6b7kbjCSQoSKIQ47lEX02XtdJ/CSj5nsc
RwIOJxhG3WhCzDM2hafYoMtPqZETTXsbylviHRzr26TRsLB0zvnzM2Cy4eozO250mzWa+A+7y+EO
jvIl6XFidxPysiTpjmFQlCuDw7yZBTsGzPhHvQlfcpquWzNiZgpes1Ysta2NWAWm7SLkKhSTubIm
ZAij7p+GovzsZQg2BFJKkhhb9GLr2GzuE7sYV1Q6vmOC0BrbN7alR6tBudtzOMNboc3BIu3A0VqX
n2h9HoPU2xBxxZ82HQ4W1E0R02zwyVxZXbPOwbq0cc84OKWWSjWPepp+ouSiSmzSpxHvg1HXwYKQ
m4fa1SuODzlaa8JSl0NGRJ1so6+ZLuVOg0kZ0hY30isWI32YSi8hfVXMDgO4A74LvsWJeNQgEb2z
J29Gv6n3o2U0G70otlmITsXETe+3AqBbjuMAxAAK+rhCvN4gNnfieto5AivaEIF1kzM+lzBKKGBH
2ZoYSNDPLjoxBAebhxUVQsXS1fVbvwr2dhvRWMSrcmvaB01q04cXDS+aFf8Mmlrb23ZfP0FTnvOZ
3HolyLddUApu9KaZn1BnGSut3sk+qCktWn1TGh54K136G6soyct7yVVxQ6zHAQU10gLpUOkMGqIa
79TTA1+jwduP3Ui94jrPUYlwOceJWssGmZbxHVjh42SbJyQ+DKFB4dlGSPAH1XYbjI9j1X5OUfqY
cYqY19r3wuKBkV151CZxVqRLgSbbOLY5g8IIwM1LqMpSnZNoQgdnV9RApHs6SjLY74p3QSWZz5RS
f3gWzFs3HIzI3Q5A6+AKskrEC76L+shtN0ZDc9mbpoNFkQMc3+IsJl5DIwWRqoLvpjjJMtI2oi83
RJ4SJuWw0wzxZoqd2fje0lIzUAi1xqoHObOyRXBrKjwlw8C+b3T7nuEPXQIXp7yd8w5q90J+pXEd
L9sCSFnA5pzHlAsMxAOEQPoH0p67wYSLr48YKaFe2E7y5iZVdczh6HC34s+2DwbUkNHjMObxznSt
W+hCzrqwJfEMrcBRA+4720x5mRChAai9RwpHD0LfdaqU6wBZXRzR9mu97ZT6N2VCdFBOvEivh2eQ
cjxEDhRElmXQzy1PmVXOQqnsdahsgnAIEMudEM9BrsIVZDa5hHfirXwZnqde0BUgnXE09E/HlfwQ
ufNUloAwqPTLnZdoH8RjQb/SuCNVX36kpc2PjVC105LXuoByF/kfDNBYEyKCYbwK5xGYEVBd311K
Xy0bn8DIroyEyjvKBN2XNHsUcy9FzGRPwPa705TnzzIVuBXC17JTYAQibU1b5qDbA3oY4fxME95s
tGlXvVIPBpNYy/qEmsI3R7MGRelap04LVITVwMm3k02fnP0Mqb2R0XoEcehXxM8oVe0aE7RvDFmR
cSr5vLhq0vEYFvW+Cwxo9Iqjt8b5Y+GlwQOhwhXegfqOViEtKM420aAs4hUqtSjTQ6LT1NQi+pWj
OR9RgoVR2vqiqAqwLJ53YyUYjgiwYH836dsGLgqRnpPzZGtLxGPHskjOAzbSs417Bi7TvdH7Pyum
Lpu+dEH3ZxcRMNWGEYQ61+YFibv3mHH1EqiRQQbGVcc/QUAwq3a3oLFyyWv0FL0Hi9Z1IHlAiaqD
zt2ObQkdUwfcSOxEo9oZaUOUQ07WcUiTp+q2IsXXPyVo3gzStHzKBZrUd9VYbjWXRSfPXjzd9A8R
Kq5wzkWgz3VF2PtuHVPdIHgzHN5BY33RG3NH+x2LVrUm5Y6mc6cRGhCpO+RWhx756KIq8kc6BAAg
1KllIyxhDmzx3TBw08Ybt+s2nhT62n50/eYZ7cJTrcFQlRwMcjKVCKbT3y3A72dZxbsUf3rhrUYY
hD0q/01XIaYgppvIZf2p2TTCa5d9i0qiBn0w77uLugkeFdkGga6Hh4ATdqyvqoYL2RsXJEvhKs2i
o3F2dYBqpYaTM0vPYYdcmVoXzVE5HdHorH16/NsoQBXKPB339jXVonrbd8ZP3ZPrxq9IrSugeeqh
/ZFZHuNp91MvUG4p8p13Q27fQxT0GAztki5/qEP7Zx45IUcoXKlBSgGAlvA9VSeaMCcwD+Fbgeiv
k9EKngjK1G7cKI1VyaHDMZNL2yqLoT/2454Al3vakLQ0zPhLMQmhCaDJtRm8+hP5RW1oUMSF3g1d
jpF+ZuydPGR3jWqOjHxn37GC4drkTzKnkZtFHH4HxXlEUiSbwfTZ07lMCXCRjr8xJRZbuoIHcCgW
KEpAD7aTm8T1dChwa5PzQgbMpqbKWLitTKHI06czMH3x9LKu+4FJTuZK9s5XjG/L0rs7vxhzGn3i
u4+0s+HiyC5y0k7zL6NUgDst7aZxZ28guHONUG0aLcG9b3HW6t3puSM2pjKzB7AD9crzqvRYCAt+
rgSv0wofniY2bid5jv32btAyUN6Ze8fY9WIj51jCPIjWgDa+8ppG8DRkHEUdQndGNScBJWvXhhCP
kV8fvXbdK3oASsfCGZXYfsKenvwzzJSnugN6g7f4zCbb4dMn9qjtxDqvxl1fwPAqCNTc+aV7bYX1
E1NLeEq9+kMN03ftOfemGi4O6sRqeoqMpuOI1d2GIS8GypZDHdLPL2vjKLTDUFg3oPjezZoTvsVr
1LovLd0mTlHUvTMtuWvFouO2ME/cj0zaOUJzEAwbzlfpmjdu51jNW0EByotAcRM4cJYn0HmWW6yd
prnUBDN16sEn8XLZEPNnFjRiMoRLq95uvpIqitlw6rtqcK6VT8hcUzTws80tZBvkgSK7T3O1A5xu
CIk3iL3SKH16EsACPRtAm8gxBBKkhAHsXKo5lTw2fxIeusx8leFplWz7RnY7xp2/qvU7ci6qST0T
Cfs+xd2V/fzk4/Fdk1MDsa7r9nFbnMAfqUePyFtBj981xjOQ6udEi6xN2aPWgjJ4Y1hHs/lqh4nd
FdRvMkNbTX129BFpWAu5dVsDLJssH7oofwMOjp2hK06l8jgxiGXbGAUX7hYoH4NL7zJAbV2Y5bTV
alA/EGon5CegSGIECNSsT1Kvbi30AyUpXMXACo8B0F92rONQm7uVRNNKIAXdB1Gal2gkIJIZS73R
BXzRIol7FLTF1vF0DbCWeyoyAlp0UBNhRj7IQGBDwdC6CZvnsrM3Djl59IYJKdFommRNt4pcnM2e
/t3nZYT7klGRMd7nXvcatbF5YyZM6hOm5FLjMiYsvF6Fus5WsJEM5K6QxV0W3XDZKMmRweJJ1vri
WwWC7rG50oiPXKdWrFZNtUqQQiFtEu9VoXGyK4qlJEdZM1Cu1frR6v10wYzKkcUzQ+BuYZo9m1Xd
XLx6Do1PfwoZ70qnvCsAdiuXR6tNLODToCoFVnakRbzgFmw7TfEci/7gTaQ9ObfKsAqoNf1EQ/aN
s4i2TTkuWQ4RF77F69MGw7G36wdGWXgnJsmY2LLvnFqcIjQOVPXatPZd+ZqtA2ilEPmNBfHDWxdu
DewEmxTRRhziDoK26h4hlkXbnAbewmVxd+wHcwT/313duGU9TGMUsORG9igHxuYKiEIsUMh49F6h
fdNG3Zg0cGi8FqTQau4e6ycbkw9/0PfrXeRJOFoEOEGIEiwzMblWGkmGzHDdY1fpV6TnPFBDbWw8
P7VGeJ0kNkWj0TDTCVF1zR9sQeSDr+pxo4+Jg540g/3l8WpC2XKcFVLYFmihD0w+RhxAi1rjHvQr
dqWNz0l5aVUZg6uasL2G26DV4zqx4iPnHKYuMvOZihvMphwM6kMoy2tTet8EJborCrFyOYJnRCUd
YHO4w681k8NcYmlCZLKO+8Ed+Sybutwx/PbBTjDUdev6MJrlsECvA/MupcIhKRLXD21JMM79EVNR
smakYiGXJJPa6Fahx4m1K1C/tvW9JWkqahPQ9SC+EmuFIaRDVFh6IclkjKcTszx2GdTYwKm/uAew
BCO8Iq3VYClh3W9V8wkaY6Ol8tplnCYZIqpz33RHwwan6ncpkV/paz9RgJIKphHH2QKeMWlcWUH4
oWV9tvSxF8N1uBvb4cVwDKJHyHn2kKbghFk7deHAqb/n0t2aNXJGzEt8eRW/yrHTj74W7lzjHqlD
v2i84cyIbVx0m8b0IdNIUNySM6Ne0sNroh5ycHHHIaRcNJN9zakLGpNkYQxaG90LAaSXAOioyyxO
qO2Bt6naNhOvK6nkbvnEpNzdEeJLO2ZTTfXVhiVnpNPOtTqyxxBfLTx7dr+NGQM7cpHTzDx59JsN
McqLlRgX+FXLkP1xVcJ6RnSUQ8wG6JV3r2CaubiU9VmXbkFNfaO6eIhjpvGOA4vPGQWUPIJaqb9x
FeQ+7ewaC6a05YaNnGBzQ65o7Ulcm+qNiXkFLgLBGCGcQMEAZljoSvTYB5zvvdQFuQJpVL3nY/ZF
GkaxJPzu3hr1Dm8yhrmpbt2t0eQPuY6Dr3CseTDCuDUid1u447H0vXKltwSlxFCNrKC7J0Y0Zemg
qi+8PN5ElnuxifkMNLWuBFOgNqwejSr4sBx/WOkdIclZBluot14mo3IgrkH0CMRLZpq36aRFEKjk
Lo7dGy3CyDHobUSDMt9adWFuVV16K17FLngKa1R2JD58m6wqQ5G+dIlHZCSdwOxqBaepTp7dAPka
2XVsvigGiu4LZ+yHFhSbEGJPQURlVOs/BaqvJVo/ovCs4iEKCGAePOqXXylpzBqExiw7FiBf2JYK
hnkl+whDtJT9HBSY8r77ntK8D6i/W8xGoTe+c/KgialYEnInQVuW8EA3jOO47vU+jmDx23ROog4M
/MAM2a2M/Kqv3YLANL/PX3wrfpv9FSsJg7SBo7BUVNBr9i21prVKqRINCUXwxGgYHpTy0o3R070T
NtUvWMgHL6cTB9R8H6teX4p2r4KPiMcGCkS5wsDQ4lYnHpI3EE2RX6JoxxfcFN5PSaYcMoG1wqp0
GV57AqfGvLK2DqsT4osYRpLnop0lJ40oKHVOs1t0IVCAnejVgC6DCqgmpjIkcdOy7UOctt6NLVkq
ehrThV0TwGKMG/C7d6BxzAKEdI26bhWqD6V0d6mj3NUGI98rJG8wb6t4a7NYV1F/XxJqWtXioiUj
gxfnNkK2sw4sjaxGHe+eY8Wf83qK4V6RtMLAO3XVxYgRFvXFXupFzY7OcR+XUEI9AqUzJJCCIBiK
bQZffGeCoEXvbgsiUJe+A25K2dCKOrxtZnFKyYDlfj1DmcvR3Fc6ejh/WOCbkuuSjtW2LcsPobsn
EkJoF7m8r7knH8cm2ENfscgGae7qur0lgtmP8ShlynC3CAx/Ms9doeAN95YOW4qA98bq+muRUo8o
ZsNMNAh+yEocGtr0LQq65Dq1/trAoZuOzbK3eSOjqLutJMl8jQhXHiX3ytHGtaU4mgWq2PXa8NNE
/wf1i0ef+1vJ0N4ECJ48xZk6LTp5UOBT2PQgYTUcnbYAfUESMRSjSiQy1/GnY53A0wu83uWJRzlR
VMBLu2TrjnrBvJD51kAm4bKn7kaYUhaUquWGFJtwlxbKxEXGrp2bvsGwqVqbHk0AUxbmxpUyRdsW
nVsmigvd1ZEu1INxzlv9CMz84sEGDCtipEoAyLQFfX7VgRmbArKepo7FrqOqqv3qpTUJsiEJHU5n
HV1UFOzEnMeSuW+Alqub2AfWGVsEtfltcgrcfVQxQYX/nhyryX0QDSqskYImjpPvzvJo1hpIV8zu
UfPbU5Eosaq84BtlbLyIkApE9SUkLWsq3GzJs28tnA6xBAB+OIke4dmDv8Pwpa2zZngpS+PbFTZL
bJMtgxHkcRm80i22CVoiEd78yYGKLhHRlRVyo2Qoj1nT7rSx2VcGMLRKu4/KxlvZVXxOiBZDxLQm
T32LUZX2nPHWe/4D/OdnX/kvXuZ9Zeabjio11vqvUKJmGv2TblkYForgmII8Sgxxzv3w1PUeQ0QE
v0mLlE2ElnkuC/dC0wjlDJEQTZaM6yh2aCzYGlYNj8HDNBgc9XCPtGluLeC/d3N4O0eFtgqe5cwB
G8t7BKjP2BoVT0TzEfdMp3oHkloatg8EsmE/18ZXhiGPhSenG0IKPvRtZ3IJS45BZ30MXvQi+uSn
Rdo++fqm8Xh0K3KnN6ZhfRq8H0wZuZIKZGaaEqCij42Dfyx/TidG1217EzdOf/71QfjWFzrJfmNo
ZUFBne0yqTYJDyMC69A7asi9amBIS9pG1jJ1QcJeRRmB9o31cE2yC40t4MJLqVUwv8BVn+IEMRgw
1nuDDPVaXJ0xPrAAzrqmaV8VvJJpCc5R1/ZDmWqbtNQ/w8B+KzWjPZttsYo1+7ETeNttE+5NpEjr
yW8dRABHQ2gvlY2StO31dGNLrF9EyrwzwI7XoUspNrqvY1rwqBAZGsiwWQ5T/4p3BihcbH5XIgch
aCZ0EPgndQN1a5LGEPz1/Oyq7NFCen2wun0Ji+Yka2S4mlbyxfqdpD+3gikCqhen7nJQ8jPWRqLo
Qh/cU8PosPSAchoFIKIfv/3bf/7Hv30M/+5/5dc8wS+U1f/5H3z+kRdEnfk02//46X8+5Cn//foz
//U1f/qSU/hR5XX+3fzlV22/8vNb+lX/+Yvmf81//c1893/861ZvzdsfPuFdDJvxtv2qxruvml7W
r38FP8f8lf+/v/nb16+/5WEsvn7/8YFGpJn/NhyG2Y9//Nb+8/cfwrZ/Xai/X6f57//Hb84/wO8/
Tl9D+JH/yx/4equb339ojv03RbVv24AvpWEawv3xW//167eEcP4mlWU6um0Jx7JM9eO3LK+a4Pcf
0vibEpCJHcVxASi+af74jUnf/FvC/JuFzNJ2DcJxpGko9eP//eh/uIX/fUt/o5V8zcOsqX//Yek/
fiv+fqfnH83SlTQkxwTdJswObovDNyo+3u7CzOerxf+pZCfCjNPLKcd0sfZhgnb0q+7Sdmju4lou
ZKWuAfObE2b08e8fyEX5x68kmSSgvHwguUSbjPGZyPbwA5jeOOdbtRfChPSDK/2SWYCePPWm9+gn
+ZqXvaXKM0LjZAkVHJs5fqZPq+besbL+mpp4xAvFdkpY41rO3w12H3zUBJHR1LKuxrX5FSUEsDBa
/anC+oCQ5ggPoCLRdAQL0M7NbOid9cXuED3kA07acP40aIe7f7rX/7ig/3wBhS7+fAW5ccxLFSJh
5gS25GH55ysY9mESxE3R3YQ2CQorYEbwm8AirSjEnV1j1OmphK1KfUNNKfUmvXpxPCH/DlGK+1G7
GqowIMDD9i34P59Iid4DPciu3mikV9dMu0NsOtvYD8RNQc9u5SJEQUTDp6FJEY7sPDuOZqeOoKLo
u5GF9cykT6ODMS0a4PYvWnjpR1W8ZkYW/lpQUGSggI2slECGBqWQQlVw23Vav0salEV5EJRwMKLi
ps5H9Dh1s2O/x2+RhuN1ZNG56u7c0Zp3FwMQWoQ5dgH4CMZEg8bWifPuECCnYN0ipzQEseq3hn7S
zGFYZW3V3/36VVjI/i4bt13qOctmjnEk6w0Oh+G7Hz04ZOUmoFMZIkIXmGh+QBFcFklkXRTr7RRp
0zGrxxwiyXSMYpU+/PrQc7hFcOxecphni6ZTNXEsXnGkA9Ws2iIcfwLC30flo+YVzpfptMsccEII
SJn+g9GLb7Jx2SS05i1pUHWU3SieujC0QC1ikPrrJ+dfXz1H0qtxdIuW6f/w4BhIwBogoeIGM4jB
4Cj1SLOlm3Df2U10afAJEd4U9Qh+8eySFqi/ywFLbeLDAKA1akG17roHIX1x7SJj++sz0wUHxtF3
WPmIspl1dI79mHTGq9AV3QA9GdECJl1aLfI0pFewLkFBfXVFkeNWE8ZDM110Sm4GXliUpF2BavRc
seyIVH2MULHv+9KiVdFwriExNggPQpQulaRNllJoFR+9kkJBiJt74Q6aO9uk4e6NE6mUTipuhHr6
64toyj++fUKXLldQWLZwDVMAPPrj2yfHIuFxLdIjrG9GWggk9aEr7xqM54/ehJLZjMq7xGrYwd2G
1EnnAUPu+NPxGZJB1xlXlU3yGAzk6baEy4cmp5veTB92Bp6e7JYuQnKjHFWsphKKFHgLN5Xl2Qh9
aPtxdv3vDzzYzjIVCNcDYaVXQdhfpWvnvy87qn4Utevt3TEooTQHSJSVJ8+BSkCKpCldrrIwz7Ch
Hv/68qg/L06ua1mWYQhHcoUMYf9peSeKwDQKacGq+LU4If6w7jJB/FmJ6IryRy9OyLo4PuamcQoi
xmIArr1pA+pcv2u1wUVpJtItNau4+/X/1PtQh80dBmb6e1N20UufB9hQSEQFbV+jz/nRJSvZ6ARv
bhcTN9ohs4utQFFC50joMoTUfdpYD5Wpv4RyTFgj3XAdmBpiaobfoapuvfkDoFwMYg2snE3mjMgu
6MqGMUb3icNmL6K7Tob6MTdyk+5EF131+fTbleDNhmGq9sY469KVXzzjgsAXOYZkMQN9o8+kP1UZ
TWui01HUAWiHmIPrWZm7GD7bKdHyca9FzZc/L8PuvAz/+hWhhV+54Y97CHunv75P5p/uk9BRGugO
G7srkMNL90+bCIMBYVJKi6MnqvI4VuMrstX0WzH/cbQ6/oyIb0Bzl1r3mDwRU/jIx2LTLTbc/eI5
EQX8VC8cEV84+XNTaXsEH0ZnkVRZ+/Y9NgSxaupcoS7IL+EodPJBGwoMhV6qccx7C+v4Ho236Ujv
tfRz2jxhOZ6lXRD6yFQUoD+Ydcs7U3RPxEDwIXDy6MbVxU51iv8Vt/buf7kmzr+82o6YQ1ocxTFl
/sUfX+0sDLwh4Xsdw+QTkl94sn0CVJPanFalk9sU0BbEFhlY930OcWToRIUnC22xyGlAsbhKjtEI
W6s6vbJA0X1NmJckkyGfEebj/vtsSIXfaXWSn5AD0yBwii4/OW1v7ifDnh4T2yo2xAzUB5EDd815
5pYpZL4PzvbKLxNEUvSFtRrGoVaRoB3qbo/AnJdGApZ7JxsTx4Cf/iwK21hXFUBaCZvyVqPmX/S1
Ncz9yEdJ0s7/cuGMf71wikcI2jhtG1qw85nvn8502ZRrDCjH5ijMPLnQHmOvqIckW2H7FO9jgliM
lDWN6HIGiRVx2bCACKIWUqOra5BpA2Xa35YD8g48hM9YgCHmyqo8jzGIzF717iPEVeRDY90vJ8vu
WUiAQZhljNgd/PIC5+X0kNIEwKsY+zcVJ4q11VrRJhn0eF36DZoBau0bl76FN0Bxjeeb0rX0rRu/
e7RH2tW+Wcv1ZI7+qjVs7/2vL5HxP2wbiFsdXjVObKb153WRZi/8ctR9R6w38YbAm/4OSvENAR7a
s9En+b4B5QMwyMa/MyBgdXN23nhqvY8Qzaoe4xCZvQqVHl5tP0A8hAxxU9jJo23UW6eSPjFJc9oQ
qkySqnOftvBf/wRy3tj+6eAuaPXPKzogYt6PuRz4400Gj247vmkMB8BqYjdoQ30rRxlsE4NEss52
lzVvxUpMtoVkROtPNUyvFcD1au9Q0kMMqNRTFTPhZ0LakHhGyHiuIbKd+jq9MJne5UkkPw3Dvo+Q
qb5pOFsWVNH6SxYmaoHBqtlmIGPWAlF2XkXmy6TgKPKd0v1QgDYQbrhtDUWKuy8fM4IRrvNnRqCz
Lzt2vPi/hJ3HduNYlkW/CGvBmylJEAA9KROSJlhh4fHg3df3BrOqMrsG3RNGiJJIEeaZe8/Z5/8+
HKrx34dD13XLRpXNFc+h0dfv/+Oal0w918iurw9UP9IJT0ASXWZ9V4yS8ajicdMSj7F6BrOMIi+5
NorViMuyNH/UtRIOoIjI8wTYW8+285GXPVsghE/qIFEwsqtvgur9r2JZw+16irNzZdsog2YSBPTy
/zmzCtu+/31mdd202NqZqsOMrZr/dfvCCuIsaXjJw35U7lXyfZS15RP4x1Vr+8QDf2u8RMkkHfUS
3V1Wd4TYRZgs8bnAqVpstVrZNbhnUVKYEFysXV+y0v2/D7iiqPI6Kf3zEmRPqygK1VGVxZOsPD/I
P445ct8pJPV6ABKEiZ/QHXoJbyNo1ma6qbPix925Fy92UhGYApt3rcrB9QkTqolZfhlUkzjc6UBB
dt/JAvomzWwr8jVIAenSvTRa5eKZGen986unjkJYPMHvJvWqavsvEWtv11hpv2dkAahRGMRqd05H
+1woDBndSW3AzNQb8xNZmysy85KrKKbraJ+W9kenEyebJKumjPJ06KH5VrvwVNYKEO6rwXjZSNoh
68Z9hZCN/oOrDiPBMW9aBguI/gGy5teFgqBoCA0jd2Ezk2/NTmyzmMuuQZGUD6WXaZqbNbjFs99O
+pnan8X8RlcZenKvHfMwMCofb3NNEecFAE76Eyl1Ye7k4hIi7h/qa34TfNgYAYP82hh/Rhv6BQv1
OPQihtG4vTfSddLfJcdTcME4P2TpJYRq2ttH0AJpR+Ml9pknM2OX6z5lqLTaWTQHyHcJKX9akbPX
7G7XotSa/XTiZMVsqohynBbp21BngaxjIMnkoMJko7R4TEa/WOS7Se27SnJ4hdojNMXrYGhnbJke
5JKNowdRZvnJjFqEZv+GMd1PhtSTrfbe5stBXVr2qXpAdMIrsVFodPGWV0CKclwnLekow7GN0WNY
XwQb32K1RDX3QenxDB3bc1JK8oW+q1LgvPRYaJjbLwiyq2HyDU31G5JYDBkNl41Nu0+0fbKSfRd6
CQoBMuLDEdAfgxyZYKR8MX7TFEHzpt4g96xJoHTrb23znhFZBAKeZmO0sYCp2Mn4Ec2Zay/XnDq1
To+EsJQowi+nnbC96xhyxz+UZQ+OY6KkHQK0wORlE023xjy6Ux8S/4SPeZGBETUhs15/nGcul+gY
vrcRwUmYVY3DpL8Z1ZUES+ZJ9U2Ptpr+vZDiHaQb9Di/ehAABQwuJwLrlxqA0POtUD4I8qYm8jJo
KNByGzazqzXQ61675jOb3lLHr6Kv1rwN3eug7ez3McIR2rHnuCfAlCHTA1fjxWLnIDmIveKLqh6j
+k1fWDqHxW50OuSCxxpSc+oES4iP+GBxMCELl+Gn+Smig67dcuWT+QLJs/iiINribG33WBrgFCIa
J+mZcIx4g8V6/VvCAv8LFoJESgINeAEZaDsMi7sqc3jxYkeqz6bBqSTjjcQ9cpMS1avGdzkLIX1n
W/u3qnVUUGU/M+Z9qlJ1XvcaoeOmnUPHnnDizjjwLx+x39EKd9e0SA4D2nev1FFds6pAt5yBHMMg
tSU/Ywe6OGA1sKWO42WD7nWslEZ5CjQu/7Wpm6V3UZPVUA+eTgJXapbu1A5bs6ay5PSBhPHIGuDS
Rdi7m/Ro0dmflTP7yKBNq4tdKjfCVYNaxTTfDKe2Uw8DhXJgPy/RJLy50L110z4WzN25TJgfOjsC
NSU0MyZu72U8Kfp+rVlPtNezIJeuBekdvRvRChYHEfu15pGNtdQBWrwFt1cEHJXi8EHlrlhOMbAl
JC75/K5mPxNFOZjw/0o4n06ce4Ym7QZdX2t452mud3EIf79h7zoXAw5sbrrjlNsc7CZ9LyySY1ol
DD9JRFvb3ioitpkQ1xll1DRJr6zTlD3DDK1izVXrgqVlbN7xN/dEryPfK4jVcooBQXJ1Te1w2hP3
HK++Mp3GHem1xtL8yMScI2wwxxdnGgMi5FLYZAbjw0DIBlpbNDl2Adam0R+0I7GzhDL+y8UKULYJ
V0tj2V91VQMVqrccXum1BoWmOZanDHL9UdiIUNuQiKVGOFlQNeSbg1f4pBSlULO7OrIM4npek9ps
yYtrckcGp/noWAwGjpI4yG6a9kM2B7optVWcZbIo3vM1tGH9scoeLCz9qc2ygS8jshC3BXyc40Cc
x2awJiYY2n9qjL6zbNRTARx9a6XjuzaZxV1M9bBj8QZETNWHD/RV27EdzbfJXpazgDWBRUoeP/Dt
kR+l9gQTzdZlkpWJTmW0n2MESUD7pr22xku2K/Xk+aClg72fivT8fF4s5DAAqYjA4yytatEpJhPJ
bnHGz1WgD3p1gPY1c3caCdaff79SQx+tVlWOWJt9hfIsY58D8xLaFIGanmxoM8q+C6Azf73n8xef
D8/n/v7y+Rf9/Rxma6+IuMG7J8wnTmSqyQUZSBHWYiRaTxDPyoqZi4IFNSZ2sWytBsMxDV57R99d
HJL/PMRlwV/y/Lrs1gW4aLFzTH2fbtMVDhOuUik10S4mCUc1roG871yRh67QNfqLd5MXh/x2GBAp
I07eKAbtXWWij0WsKRmEJNkCHpncoUpds+Hej7oL3h0m1naXlmAzEQqVQgORPgZyqQYryF1mTaSc
R8vyekm5FDD3wp7uY+/hnvXC+CtV2WkjGhsINlMVeW/USKbi+VXUsGcKTgHipKWpGDidRwthR7Sx
V5ewzgcGDEcl+ZIQROhNQl9rtI3HwfRbkiCc1luHK4Eps5bVXUHOr1mB3kuys9oIt9WPuR3DTUz2
qGtdkZoMgu1e6pBsSKnXDvkuov5epstZpipMk4O0moEEH9PTuX9zEoCbDNRzaXiKTqx8ig0pBGBX
Oe68XfQsiCrzqzK6Y0H+sNMT5wfCREkhMS+Ek6yabLzOcWLekL5dzUm/zshMoZLgb4LD4fSHocO5
JJVnXdYg7DXfawpqTfMt75mnQsis1vLDyN9QM3mszk9W23rDGm+vKtdY6s4iqW6J2QeRuEx17nUW
GgdOXj+gbVsBx4XqI14/jS2zBmxD0iroc1t7dX4dACYU8JvpFbgGjciiIwVzACETEbYBLbWqINsN
md/Yy4F7/0oHDfV79uGkaAyxISugGWTZi1c9ncOMTMdhLPb570yGEM89m02ki7eDl4TyPushKjcq
YfSRJ0MitrsD1bMgyauDxYBmELcx2zWLSXsvtdCXIOkjM5YMB/gD0EdYn50D1KQ4LTLLIQ08o/qJ
5nGTGgv6EnOnY/gQ+DcB7bg42r1eSJtoPkBf2xk0h+fZ3pGd6Ij+oEaxB1HAswp573TgJwVj88eo
2LeaqKeBMxzJwkOat8+1aS+PgIf5A0eZW6gjZUkU3GWeOiV7Kc2O1mzDxwYiE9OqqBgaFGwJKrFG
fGw0OW5pv8usMBSRuk5fupZuMtejayiSndlhH1tXq/h1FLs9mtp0FCRxlxnoCWvym/622NW+TJ0d
OioX5fvOaHscFrRcYxWtI1lY7PlGbDcK21kCVMGUcVmnmAkbryki11pGjl4WYFXilHoy6xcHEKKk
IgSdataa8qNWkyN99tOQ4GdBAKgmjidY3LNCDfQvIhHgeVZnSOMEnEIbMpQ3dkaBWXTHUFb2PXJ2
xmlAaDJq6mlvqnc6rQdU0G6HmK/uvxyyudggIyAkpy+0LrMcv7Cj+JBFd61E/LYmmo/VFSopfXY8
xqV4E3EDaXX2ZR0B8MCfPKieNb6AJ/Z7DSMPwMBCkryGblmERV8l5IUwXxSZ1PJRqOLaGhuEk6tU
YIGrHd0l6BIr26FY51jE8gKrlNGoqAFH8ruxDmvRQ3TVyei+SYt+SsdLC9lj7ffoi7UvIq41zWDh
Yx8U8I3LmqWEedWRdZ/J3oNZeqK28lrriwe06jAIkBplMKTLI1qmn7nZBE6fHKGn3DhDg1Xs+xAB
Dob7Ci6jRguJs7lKMO8NhhtvzJRbnEUe6iBOa+PpWnZOSGcqFrgDWPZlh8pF+WNd56sIlSlp7lS9
B0sk+Qv1YznZ14y/+N32EpnhbFddKYFKSQ57wQKJ3JMBkGpjt0HOEJhad2rdrlJL32sn9J0lP5pS
GKh6iyyM+19wHhmb5xym5r7rF7yAmF9y/QCDMazhf1SfuP4Oop/P/eoED0vmkkNuLlumFxcDRmvO
R1saGRFbz0KYtKCWkfIPjQukgHnbWmThAmW1ZnK9tWs5X+PF+D2OL3qZ3titbvS2fMzkMid2MJnQ
mZdbrZOtM8tBo4/7JVkB7T/kxvTndgocOjBCA3Uua67RGV4t4DvYLeSXgbHpAYvimoE8LEgRoM+8
M8z+YVirW/CUQiOM/USltI45DQEuPYGwGVkT7xt98Ksw8qKCC5gOAIKrrybcpyijOetbDJFst5X9
NApEOGvmMXoNufDK0nI1sWbxdufawRSAboR2V352pvjUyfIBxuZpAuWiU92nvvttGOK3bNJeYp3F
Skjmnj7ScrgAmgGgRB5BKvl1kb6yHrzrtf7IdKrQiBWF86DnfTVQQxbTJcI2ShCdg3nuS44016xO
5gihBJvWfsqudvPm/AjHO1gt5nuvSV9D9Shyz5bbs4zsKjOTE87yN8kqHq1SbUuLDLR8OTIgB4ls
H/Su+MgV69dgRZ9Es7itnB7iJt7nuTit8x+AjcNaa8jJGamczrdM/phYP2Mef5T9eJzal4qRA+VR
VLqVkNacku2A0YngdL990aU2wO0GGWr29KULjDF/WDgNzHoM+tgiWS1+NdtPggJRps8BMtBAlmcq
IN0e5epusTo3NIaDUXUBXlc5ZG8ZA0FAYt7F5fusDheKx3tpoKCu2l4TEquOGo84x2L6FJpzQmzp
w3v1DTXyFTlHhWa6WZ77NYtNS3vPXxs8jZWR7Wz1WObr0iVdIxzE26KbV6grx8pIzhNRluR7emiL
/CFMzqliX7AbXhqwyAqbnASL5mD4LCZ3Q8z0icTOKlWfMs0FlcKDFix++uFRSdOt6oAVybFvPUhG
1MvsLIUW6WVg1vAlIGqHZCWzYCPKuAnRBtbF2UQUPWbSqySBSZIUQnY6345K5PLkMIXhq6TY76qj
3WhiPLoJdkmdXXQMRzlW+SEp3TVCsCicc6HF/qJ1B1EB1VYi305Tj0TPW7Xul+FrhcZyy9XOr635
Einl2xwu9yxdwLRvckIXQcORP9iuhMeDyLVAH9kFAY9KKFTZ7b6HMUam5wPgxDmxxclWjWBpTvZg
ov63PUUovhzWb07RvdvhzxyTf9RSDYjaqwIufxo9mBHHvIx8XMzHmqtgnOStDsRQGaCQi/mbtoQ+
uCC8feVnlRrfmni+F3L41iri0ZJVPa0jZSKfC/aMs5A/GSnfHVZ1xqrflbKdSaXcCdtPcwlvUdQH
SifICtqqAlBYLe5ypxzt+E9ejt8TVCBL1d9a4jaTgXVFTK6dmrr4JeWx3A1RD9sDdhn9PTgihyxK
GQj0A7jkBzoZXqV579bk+F7Hltdu8jTodBOoBQizNLrbhb3L5hxErIMzSLk3aQuG0XBTQeYITp9c
Lh+Y1L7K2Dpgzbqsl7icRl+5uZplelCA1qOv9eOkBfjmD5DsjqYzHvM8v9mWeWzZFE7Tm8zU2Jf1
vuQVqBL+XEpQ2DW1CBVG/EQQaLdTuL3Qn+81K9yTEXzqUzWgoZP375VqBbYePUaj9fvQOlJBbiGY
MQWwSsfrQjU1haiKS8H6bGwU4WBgadIeBl099jNWLbkjYgv3eh5/G9oEApr2YkWWJ43phnbItbJe
c9s4Wn1yFrYatFp+oodxHgzrJOshTlIQg7M3y+3WAsPc2zLOIG8A114qpgu+xLN+TkIl7AvDHsiV
ISWYMFuugGhvKbdxxF26aOgjtHMU008Ejl5hx8nNNqAh89LL1jEiRxdh8RmWnYvLdR+Z34RpHap4
8pyOLf43RV+O4VR7ZBZCWCLUVF4OklpdGme692xk2eOhyaReZ6Ykv0wXTFgCK0ois2hdqH4ky5F2
07vE/QYMbScB4MEMvYVNyDqnC8wup6uAR+VUEiljGaZPDQdz0ApdxXqtjKE7dzV3TRyw95Us5WZ1
OB0Iw6zt/qy05RWlXUDO33FGDCI07ddQdkea8shJcUqCM8SFsBWJfMNgf7U07S0nTY0olt/DZDHA
ojY1c7/PXGN6z2W4RMVypSV07pOBOhxu+5owBKfI3bEQd2mx3yzLetDzuimjtJ+V7JHTvh40v8Av
B+8Q1OdBSkc27lSbC8Uf5m6tZJ70cnSzSsdlw1q71Q+mMR2HYsG7l17Zi1/yKD7p/RTIzfeJnJAh
1BEczq9A2H5aneqbOua7Actjqfva0B8EZdkh6Y/jbBxS5ZsEUcQuGMT4AJVG36NHwJW2jFTdMaic
6mjpxdHCbkAFd2dJtaf3SDHz8pRCbpBAJI/Th4Gde7JL1LHSR9JHNymEIsgew6N57lLumgiBlCa3
+tNDGavmq0XRTZMNt2YxUTPsJTNrID31OtVk7wZUEx8COrVdWEs+noG90H5LxZ8Wv2Qoy9eclVvL
pWfW2Z6sPINSh0SEUVSD32z3itr7lk3ekGx7LYtgRVKP2b3Wxfc6jgJbAnwro+HG9iqSd+7BIwPU
Te1bPxHKI4F1ZWU2cla8xskFmRf1SJz00O+tUvGjaPJR/nsQw4PGZIlBrETqKL6hfJ/q8GplxTns
WgjvLFbmZQVNbsKGAkqp9fuCqKCtFMX8ZQb5i9FVGjSqov8prTyrIY7RU694Pvn8+lkneX75fHiW
bv7+sm+rfLfiPDdWiUDq30Wa5y8R4PHP6k/m7MKKLHpLpmo8qjGlgHaNC7NmCHnjSCdAtElJWYEH
3CBgOAhQ3qUr+vn53PN/5V8Q6PVnktVtMyURYDVlQJ0BIL881JFkY15TSnYs9nRgEQ6YOonrA+ai
6iC3DVOzYnGhojY5KFPzr4cqtSAn//U1NYN1YfXv74f0oBElTv7zKSILqkNvwXP4x488n3z+8r9e
5++XWFpsBE2btxhPOBrP4s/zMBUQtfD5rFE96zeE1X3TSifZy5KmgH3lAZZGuNGZITEoFlCg07Cg
v6pAbFv/lyOi4dDN0MYd81u/HpBuPVTP//XroZCGiLjikKXmWmF7nrLnW83lgM3cVn/lepjSGs4n
KiiDKnYUGQBsP1+gVNcj+tdrrS9tG+nP0KI+H5OFTf2t2iKQcwKi3crDYhjFX2/7/N/zuVqx8Z+E
C62wNGcnwUs8X+zvn30+l6IOmP96m+d30pacDkfOXtqMw9+NnJ5QX49115C/Ic3I9QbJIQVgvgxV
61Vzve/nam9RN8Lb5Y2dRsWB2KQ/HfukYq5drOxbqTfYH0DObWvskgXpvZPXY6WVu2mbTfNrPTs/
pOocwtYb7E10bdJ5P5q40Ic/SJlumtqyKxtdQU1cXusK2XyZ/4BKucTLEsg9XHby8KKk2xkWFaAM
CBAIqCF158o40gILQDHflUZc6c56cNxohJLAyokpb2JRj5UcE2VN5mCDR6IrPUnbKojhWxbVsxnE
vbOHmITzIDpEbeim6xQEDlUc8bD4OXkW7DiZFOUddsoj3JJLZtWvlFP+GNKeTNkjam5cOY14QRx2
6LGFdj0eJs3wGy9Pk103gNtI5m08kN/N8cgT4dGIPzZQ4wSLB7lIfbV1Drr0SUL5XYtZwQ6/1sMA
+9c1i2zHFYlOjRrdUoPdUnfkQe4R53mj3bMw/t3KDYzmI/U1P9VBXtaxi8weo8omkomdlsJNaOQ7
TYm2MouTuSWxwon8CvB6xdIjQ4RZ1RnkNxLAaveXIkEaXNgDiOXUa9kuXjBDR6zkZnwQisV9n3p6
l7kIgDa6o2GtgB1CKbOzZvDM0Cia15DdFY7BvWAJE/MWg2QEs21eU43efPXQrOlVxpmnZ8lrp8Nk
oPw4L+xtY+We1uSKsHPsco2DxCEnPjNrASOocveI4h70Ueha07qApHUCJHjWu505jL4uGoBxOTOG
4oHGdat2FZeAgmcFlNFolWsJBlq5lSN9m1OhzMpyH/PxBlFvV+EkLRvflL61srRB7r9jgN5m8ati
P6DaeQO0YaJ33HgadsU5Dagib+RChceBYwagvVT6ifTQAaawZ9glxa/E+DDzPxpWSBUoSzERro1X
ISv3ZlftB1n1KwxBoDd3CUKusKb4jLkMaoQrj4WbaOJYmyNJIurOqu+iz9E2QzGmfQrRin1zup0E
eekWgtU5xPclbeUe/05UHSHRBxY5ZHXBDhF7QWmYYDKAlruxRSUz625lWH8mpeO1vFkakvHgwAnL
jO+LoPmxKsLhXKUryCMkpxkHW8KUElHS65fvNeUmi96XiQhBAdUFl0dQF4/SV2oIEj6xzFk9jDSg
I2cjjTpFhJw6c7OLoGT1On1x8uCaEYq4vmyUHi8GWcDyMB+s2PrB5g2tleTVUfVuJbAF7Qg/BIj/
SkXAmG+dDkoBg7WC0E3qp1UqS/W429bAdVIIAJmXkmsHFLg5q/Dp83Bxq7inSXm2cWikMicLnDY3
Dyh4ZADilGCfGOE69oCtytmBVRLe6Me5Gnl0vLk7jXyI9ITk0LclksQd6pQoDzPUrx07pH74qfGi
c4PNjQqoVjWw15xDjDsls8F1da3n0GaxSCOYewpXIVTCk5KlroXzCkehP834PGuoKyNXGzKJbEGS
S4eiHaGizCFeHS5ObHbK8lvufxQKDF3eeuCw9XlQ6AcwaDsFCkoCRjynEtpFlQ8yGYNs7y8J7iTQ
i5iht1H4Z270TQFrZA3PSwDW4oOPEDws12UufJGRS6xnrkVHeVLik7O6/qgV66QK2ozHKfWiPP/T
h9VjovkI4tmP2U/gzT4MsGRsrDE5AhTKmHGRH6rSuUTWhzbF+MnWyOfKD8N3knRo4Fv7iqYeCBUv
Z8owBnMTjvQ8JX1vo1kRVunplkSG0QxGEZIA3nUHEnjWFUHI5qXOHY8d9iGahWdXPwt8lp0GrqeH
CWU1G0SUfQ2rl8JJcewM+TUGlGqo8qGu7b1OK7WfIpBPHWvdK9yzu2LRjairl9bMIJXV7XEEO0CY
t8tcQ/UqWxwPJ62bLWjlknchG3sJ6FiFu2wdPEMn85W+JsYQRXp906dmWxWgSxKQbeQHKg4Rvc4I
nBD6CLZim7/dXFikrHxvg/RNk+hPdpYKBUGLZLOCgTeP8U3DqluQeya0fEasobMgBMW69uxD64iQ
uSS9E/R4JCKWsoG8G1T7Uqea6yykh+k624DKJ8CcUh9RU8A+zAXNONzXQo2oYCp3KTG8uFcDIGR/
4jaI5xetGhagOmsDyiC0SHs3tM4thijQOdIJ6WM2RoZCPUeQHxVGECDqH1WfvE24eDUdK6yIv7Su
OaRWGZSZ/UF7disKRkSZ3ce6IzYzfOE0rIcCsCQfTFcvApujYEo3O+M4IHaqlNtCqCdxLeekeFGd
4Zwm80vsDJ8Y638tDbsgYbzBy9oaFci8ZTFOsSo/WsnEZ1FsE5IXQP222j1TckxcKQsbFkzDxA6P
3Pk59CqhnCMneQkV49qE0aeQpFdbYW4p+9e2TE99Yvkq0RIhF0Jo7AtrxlfVU6CKYLBg8ECAgLTw
ZdkboXobp+RYE8xIAcgVoGS0JNuH9eSy5dyFFMwF8PwxjeFZnCqbqVuXdo2guKs4xzmVwfOBdJyD
WKZeMfJtTn6iprSdEUQ3d3vRCDcNop4VAi5yDJGneGayGFLCPfUzw+F62+9Jq2Z4uFEHgxpRuhHx
CVJvXQ0akVGSoc6SgkztDrWgaGKeqXW+Nap6Kh3rWFbKYRyTTZ/aF8CXxwagXFPBzYC3VS9fU+gc
ZpEGidoHtk1xMWK20wifphw+UvjOcKz37SmVvkbSHACsb3L4U6HJ6oJdT5+1IJx+4gbaDFBzo+pn
b7/M4mYp72ssZkkoZOvKOkqk5sNUXpXlVqBLBNgbEcQKzmDnpMfQuovhz6Lfal+Kb33/G6s/GGXq
4Njvu/5VG71WBSnAdX8vrXdNQtIUzO9KuGHCbF7VZJsbgfy72IZX8ZFgg652LZpeeev80L873xhT
ii2ZJ/mluhjbOiBM5hVNAIuMmtNGo/2lZ6jUN5297+l9bGLwFX8G2NvUzwlVNNlEm2nDfDd2t8wa
FhptmX5ciOC6CAn/IKpv5ZWorhcybelqy8Dza9E9KBXXB2MCKaSYCrizSDXp5CC3443UjTnHK10T
cAVjUAyAOS79Ls7B+axf5kk6Qyfmj1rRLlHfW0TByi9GEU0XyRrqn3Xcs/Ii2n5056nBCK0I0Dmm
PXAzdO5oVNKxHqNz4Yx9x2wKTUOXDBapZWKRis3SFlpDSVPCjsN9NmhAhlffD9ZboDHzdDMsHXoz
VHIvxRvNqAeY2FnUUy5TcyOmwXbtoYPMzJj2ls0zBtRZKCcnxqokQBlu0tW5FP/nQZpNXy0U9izg
Rc+J6Ygd+Az4VCjdzs/nsrJo/bBfCOKFt3uCPWBtBYkoX2pWBS0hJIR8Kq9CNNn9qatRHeX1+VSm
VDtMvCG3EY1q2awFMWr4KxN0scyEwDmpXV6eD2TiJtSlkAopJ7OKxAmf3nxp0mi5qIoyXxaQs75W
60DKeIquMPvYIrnA3tCui0QBdz0zz7PFfpK9a8bNTwTJvl5tNIBtZHhVxYqRlqaXdFaQZtJPIyoI
aeb6m8+HKv2eKKp2J6BmpWvLDhlydnMKLSi1z/8ZUnMi6OdSm5lyeL4yIhSqDErfuKZc/ZZS2Xjp
u5puoIi7XcG6kbhgltmrfQ+24nSOB3w5Kid36EV40J3FOo6o7PdSJdJ7JUtAvUba7JZWAXyzWcEN
TsFPN3aOYUjuErq4S7F8z+LvujlLn7W8EIhQOrqfViCgUTsc86lw46KoHrLWhHCpNKL11En7Bmvu
BfPwb9QsWOphXUIyAM43Nmcq8qZOpcq5y5Ni+Gwf2hc2WTHkkqX4OdohCDWDRZytSLtWHw5SU2in
FGbnrcb5ccs07iyppcMD8EXHrVEG1SCDubfSbWx07SWn9rNhVZjtCl2fP2JtpG491uPJ6uP0m5R/
OU2mnssmJy0gWqPtelKTozEa3UhY6RFLoaL05q++xvEOSh/p5zIWHBOYW6RGJPG5M+8zRvNTJEs3
GeL+RpWG6qiQmHgRhNfupnZK3G6UUc8k0w3lufZHI/pCpw3za4pBn/Jpc8gx0kEBQ1nsrNZMvciQ
/tBIOUdGrf0SY3YWGPfHpqeoVfhWF8dngPZgM2qoewWxFCrWmmKX9tlVahzDS8iDOxpmbYGdaJIf
VXVd2OvR5Fcz93mZAOxxpjR/0fuBu3wiATEDjXimwBCdM1k19smDmr9wHYTbp4Zq/CmLm8wVdfxl
6k0faFYDqMkZR8RoFNEykfP2NnG0naOkN3NiJAsH7W0c8/ll7Xi3WtF7k17R0KUcZepC/xMrqkcp
yfpuAtXZlHNBAgq1g93zyo4gn9vIq1tVe6NGPhbjI9IEWYK5+iKoE09JaLw3GNQukMIj0Aij8R6r
KuKpYaATrdeKtyiazWRd0ubWG4wbvTK8RmVoXFVBddOJx9eODtBGAde2rdNleGWFeUNjZFycWRpe
cQ6DfRNWREEgGyCATOExemQMIDG05/JsRfH4fVJUTHVFX79pJV20ppyYgPKBWVGH90YKEaE/si8v
ffpLrFdk28sjJBoEZkYlSGZTYX6LKotedRntcDYN5i8iftnYdPGPpmGaKtoyZGmY2XTvxoRCrpKT
ZlUm53KqHXdp5fZlKfgUKgKNjjCVMy3W9opPwTjjlsX10bdXEWXdtS9ApHa5WALdLCfXQfFGrbUZ
YwJZLdQyq3W1n0FOsYRlc0ZE35xLxc1UIpvO3SxDUsbu9nyQIwUwqtnN29lGGKat8d3reUqdVLxE
692zWPYmnXOLhiG5qtmCutmui/iMzQrjYZhWd7gpiIT6/JQ+39lSBx3vuypI/EFUoY4GNhMAxM5o
cz1qQBHGETCUssw4TZ1WXNouhnCiltorvN1tWDoYDNcHXSYMT0KUvi8SB2TGalGc0y69j4v6TUAP
A8bUtoTM0AuVe5p3yYTxTW1ZUTydehhpM8CIbKsZzT/q0dC/6dBVdtVKxDeidgSuvP9rBFC7EJ/k
YmDjG2JxpNiDdqHXL+lCfKpKZDXDEs6iXCEUra6Lvb2ai55PPR8GWyHzQZZPlhFmh1Lvf5Kkx2qb
Bi0rzeRQloyDVE5geRfsZ6g6hsdZYhMYan0PkSqHs2At5LzRYWFVok4ZYtakPsRmuEIyBEbItATt
kESolIr0V9rrn0Nvfv/LZ1yQ2rBtdDN+sSVzOmuGcTO1Pn55PjCQkxiSaZLfITckNd0st8C+b7Ks
ozklImFnmUb7oFjlFXOmX7Q8RkmYKsSEElRWYS0lYCE0F901E2J+QAaZju/o6QkTPAOcY440zZ5e
QwWE5a62y/nyfFBGjTKQgbGqmv/1FGQEHEMkLe9Z8blWPjdfhl4tkIbN4kx+k3nifU14uoZDEzZU
fHSkUkpedAOzlj5O/T90vcdy40zXdHtFiIBHYUrvSXkzQUgtNbyrgr/6f4H9xPvFGZwJQ2SzjdRg
oSp35sptD2PqE5dQjXm0pWIb3OFoFgcnGElqymab4Khx5JCddab757AvsvP96f0rpicaTksab+Z3
3F9qiZqsiG/ac4LAOA12O/eV2v89aBac6SHyio1me2O78NTsfx2MejyoNFnRIlacQHsVeKSU2Dqa
eLi/5JKM+Pf6/av/XjO3wk/RnY2E+2SRhZhiBGRHB+JjTY/JonK6mtE0zxsIzQs3Az6cS/CSwMWv
6cR8+P7g+yztXUlv2v9eur/Dm18vef/9dUsWat+DHVp0VF0/VYT/09jpH+7PTAu9oyy9jgaBLH4U
7neem/VVcIIcrRIH0/zA3c9e+lIz/r2Wzu8IeEdHrHxF4hZqbcWWozJz9nd95sEuRtDBvVDc3I7+
19rP6EiZfyFsYV3mXf7rSs3etpFen7pR4smjge8aevKEMcfbSRO5y2Ar+ahSQ3/s5w21qBpqF+fX
KFgt5qR7SJdpFCKfYYzjmDShf7pOnZ2stD9HhWHdbGWIPXZJkAEdNvNwMNehmoKHxmLv2Iqkg8fE
NOv+WiQyyNL+eL7vYFPKUU73wlpPH3+IWreQbofQpAzNrYZzYiavJAnsTW0Ha/b3aCLY3lf9YAu1
tO3XbhjUcz81IXOpBmaLSNO1jzZy9GKp3Ry9A0ke2O03BT0PMtSbF3+y8539x0wduXM7GGVy9AqE
b2m/6Yl497gHHQS1lyu7qYrN2HIWxZFkvVBi8b+n8couh/zi0T3V5GV3uSeYfcOHOhZa/xKhFI//
JpS0sNDRTCmj/NkETg7tOh01lhuzXSZTyxLPQRo3tUixw5uABQ0H6YTNzmto95yXdDPadvjw2MHm
wX7kupj9OursZWa5QTJTKJlsGDKrmF5objHJZy/gHfp/Gqo/OBzaf2PHuoLdHj7wT0+ULE9sUvuW
KXObdFTktcU5sH3+yjZ5THO3fCstZEiRFcExnp+mihZjYB8HzBhy4UyN+WJOt6Lqp+d7JpknkW2+
Wl4WPGR5gMOxyMtdjX/nNR6TczYrQUHZeoc41pNHrI9qMVicyBld430QT4ygPZp2//1hfnCjsl5s
OdnVm2gogD5RB3rRaknDbOwGxDtyBs66nu7IylewgTxcm74fP04FwmnUTujTc22PqKonrRPmzdKc
/gXI0OL+vaWlODfmaO7blv2sHIrqrakLbUu7dL3WXMW3m35itTU36Yjs6uk6G3e3SM2rMZ3xYMXL
2mee45l5eakbUVzuX4XhxAjHx+KYNB18AZNmPMeUxS7hfrfzG3844qejVz1s6yNVTeaqDrEk634K
IWJ+TfpVBaqnI3Akk6dShRRr/+9BECn499SoW5I2eY6Fdf7VqoVkziHD3vS50ZfbKjEADcFOpdEg
AFNQxvTVRKI/3u8KYan1h1rJUznfKPS6qcyFNhrXfgjznRM4zrE2euY+JcqnsgmRevNrRiXJqeh2
+uwFT/fceFNIIPnCoCQ5H2g8orqandjOhDC9bZ1UvLXA3UpLRd+CdutaD1ZosuXWkIX1Upldvi57
3nm/dDLGwMtIw1rt6siWk410Unb/PUBBD44OkEubqYHWLD2Fx09V4YirIaxqIi8tcr3TUEhZ5whr
r37ZaMlzZer53pnsgvRTnFw6y9kUpGceJiNRD7Vux5fm//PS5Mu9V3FFdG5JFUIfPCRaGjxYHi0X
NngvmjN57f7AD/6ZWlHJYMLO1vF8eErnBy+qu72e4jbRitG6OcGkH2tfP2c0hJ7jER+gFJeeQSyY
Tx7uL48pnvG2xWuYoO+MbhnIdahXw5acLff6cgJp0MYOmcq+6HeTTicLgZL6icndo4BJt6IqnOHE
vD5KHwW7r+zoPCjvN4vq7I0pVL5Kyzi/adYcv/CCGHEw/p3wqewA58cPsDFIVUHC/qr8ZyiJB3vw
06vq/fw50FpOsNxmMahZxYM5Ox2N3j6rqtj9wxNUnsLyrVmAVvLMP2LdK5l0pSDKBodBUDR7ZfU5
sMrhUB4Dm09fy17GU6b7o5hUEnUvvqHSHg1CpKjZU31gehO/ex3SaFFPz6zHPSYy/S99d8k7vw9o
hBY69s7N6AIfIuuRP8Hd6W7ucEdysRoGqviN8AvWcLfS8ei61kPXYIy4P2Pzk2+nzP26w2ByvCs3
+N/RNlZwQKMZT3B/rfbIzRUyfjTCD12G+WMUtd1T0kb9Sh8msbk/nSgyxCYUPXAa8CGTvFV1CJxP
qzsM/Vb4kWb2gw0k/ZG2o/qaOJR3Z55ojuQtFFMSODp2gox//0HeH8axKyDsgjVNFQL0/QgYwAMh
hKYJpiAN2Ph/W2XfQmoyh8F7c4ZgHw70PY73UzQKEnSYqCRbQCXH7f5VUlf6bYhg1JV1+A7q0d15
nK4OZU28qIwy+yxk/Iud/Fll3fhZpy5tTCDPj06Qc0wBAEDpQtFdPAFt7A774CYQMz+vaYAoq0e3
MfSbihNOp7o63Z8NjoHXrQXEbNGLuYZOBCDD6oqbCQ6E9Axkj3pq5U6MnVzipeJG7gThyaRE9uQI
ucx707s5diRug/S29lip8/2l+wOgDbziFRSdIKAqTNbTC+oyEaRoTE/RVEaHsOtpAknq/uwJmW8i
Xe8RyVPu1GmevLaFP0sT1Bawpb3KUqkHO2dQUOQGbV/RGKxkqKJLaefB2tErGhZ86qcgb2ovlo2i
avi9+VkgDSWj6/32ZrdMBlg61I9Hj06CN7zK079hN3tXyv6z70xjYbpF++Jm7AwDqLY3jnk9MQVz
F3L8PVDSV2yHpqNFno/4luaG/76a5tei+VfDwbGhDf//vK8EO05Xxo64ifVmyOkRxQ3otWTYFlZA
XMLUjjngVxPJ8ylehZUxPZV5+99X0f9eu//q/72vdJVDhwTJzftbpvkP+PfV2CWPdjcSB4QJ6HXc
vHVT79ajRGWnCzJ97C3wuhyemk0Ljy+ubed4J54wNaDbLRRPvVExDseztGozNtolWZ/dfcmpLAyl
bSAsHF1u9UQmbCqlPPsOEihoHevl/tSbnzYzkga7A1vWNB5WlLeC4+cE8661fJeJxCTXc8cEJ/ok
W+Hs6zmop7GJSFdDBxpYG0K9XQVGjb3tTmK6Pwyo2RJpr4y17FBM8d+7lkhEuPZShdcRdTF1xzkG
5GRrQAKbf5JeZjIDtIrmTDec+ASx4mN3TaynfFDTOhK5ddZy6hLKvvewson2kpU9id+215+rutUX
lGUEXxJrbhBET4xsypfGIFdbxU7wJA3JvrNkWNqK1DkqvcSexbr4FA1UZdpO072ao/uaXbXcCT+0
pigPEyir1f1pT8X6opONcRnIYT6ZjnNGv442Qxmnu2ZMpk1ndOO2SmX9YZjBmnv6+NKPbnGSPqp8
CBXwI5cRBbFuOzEQ8o1VrUeEXIFgn4D6T5vJMNKF3XTuaUIshcutk1Ggt3ljNWBsnPmhBhi2aMqU
iEClvHNWaQBGM5PiTop61ZVmSaaCTrmvW5eFjZUaO3qll+z6SWz8EzSl5y5CE1HZ6jK8HLMobQdk
XgqpcV+fFWtnDDmt+ikz8AhKam8wUfhP2bOhPg0WU77Y8VlxZ7mvn6xg3akRZ/XSbBQVj31TH4GZ
1Ee+DV/QNcuXsrSjrak0syb5bsbkGFCQORGpE56dl6Jv9e39pfvD/ynLphW1G/zBNL6x36b+yEr1
Y9J7xMGDRj92P5aftEfEo66mzZtX7m+4P+AsHil7ThkTTrlNyRxFAYvcorSEFQ9IWJZr7cLN56h0
Pn/pC2Gd7s/7kHNFjpt7Eq2z83X/AsMSQH7XZ+aZVU4sEOkduo2teA592BBoPPmUqleA2C0dZIlR
3Hj2T8Ryovr+LB1y9TCKvNn0ZQyvfYRoLSC0/VPiwQMAuE6oYFHzsailLvnfr0pdwLeaf/X+Zmky
Y/CzsNv6M4iIvNXS85rqms9/+v0lpVVLO0uq6/3Znb4xvysx6VHq5fRQQoK9RAZTsT5so480qLMV
o1ebE4PfvueAletO3Sg0+85C08EdrHeMrTWd0XiT7tn7FqvRHPVXu+5IpPm9wSdo/lWEbzpVDCJC
dn9IqC5+DyZo/UITz2D7yislNyjn99ddfhOOPoTrcP3vh6SpMlvfn9//wXCqPaz96Ai1Tpw/CSny
/PfG+3MFUxPUn8bWVXfp9+HBCYP/vvq/16QVrXSQQpsJ0xu2AmqwOI+ycTSIN6nPus03BsWvQzyY
6DGKj8uIxFAyv9I9MyJNjfgJw1Y30JML0KYkgV/9dNqK2KjWWutPFN/vB8n2O6RNq216LBqKw7JB
q0hqQkFC/90o7Q/7S6afDVSvgP4hO9nkatpiSlLrSRq3VqNL2ZbEoPxBiaUr6ktbWZQRiWThRMXJ
akOHvGP9BscO61mwmwV1LDYc8fA4+Zp15dZP4pTdO4swBT5fRKvUSTdNhkq1+dImwNu0qmWIWCKU
YN/1g4DhdfQgbJYbwEVMqIjQ6JhwS5+WmSL9IinzyCB5YwZTyRCyIg2YzPoHznc8t4Pfn3KTXGQu
ikfHx+pC/dbZwVPIfxfzmbhsOG8l3S5w0WEiVPpcvOjwqfi0iacoH050AKG99TDNFf7gmKWGplf/
IyjlPm6Ml3kt2erwofOmfHMHYEVdWjw4XH6OZS/z9FsV4W0I2+/5vxTIN7vIknC4jquICWC4eG9c
Ps+9i5YxTt4l6TWyH615GgVgVkUANiWy5yfB69QZz1nhX5mxERtJBzaIbvRt1t0761mxMLThgWx0
uc0tY9Uyv65t89eK3B+tfC/DcVzkdUtGsX6UQULeSi2R9376sv2ptexUSQ6W/jTXHjbNhr9p44bI
KVq6V13CxZSFmxTlaSHZai9MB/C6xYjbxt6YzjQMjSSbku6hp65gjjwHzMMzOW31tMfwLNWG7qPH
crKegsK9oJklSxftqq4JfjVD/FxL8y32h3Bt2OOh87BRN/PF7eXuzSw08O5ZvrFAEiZ9u4l7nZaT
4er71pUSYlxVfb0UaLUj6QLMOmQtxCsTODE2X6rzfyvbcTDikDQn9WV4ugdFlvEp4YU2tL6FRhYy
LDa1NYIpb1IXH14lFmYgRzaBza4eyiuS0RcdgIRhEmRz26D0bch+QhOQXd2EN/SxFtcNPZFJ9145
4s30NRQ2JzsySqaPRyR7o2oOGivrOslHfEwc2YbZj1YF/qJq23BVoQWUFR5qUW3D2g1XXsiNctKN
Y6lfKXmq1zYN6v6QwxEZfOItkOkjjPaLzikf2G+c4gCdTzYNYYV0UgslnTOZyJCRMy1lyYqtaDN7
VzoTSbO6NUb27NNgux4VdAkktqVT2uIYTj0kIwqcPTcl1WPwv1bARE9csHYO13pZY+cbwt/K2QTY
plfcPSoUMtolFTMRoFUHPsuUd7QcWlT9qIu43lRpyf7eJ63rd8s+J7SNM4bYe5aAPvBilNHsxD+N
5WeeAKYYMqsmxKIvowNZ9YdEen+yWIFKn/yzMfAnF0hqxfRD+wDqTUUiOYKGoBDUNy1e4YUr11bK
kRKu77dJhHkwdqND2GyodWM5YnWv82tQUbdSeupNi+SvYOA6Yx6o1drS+0dvj6H9ai7dv5hQyhBP
lCsPVDRsKU5vB/dYOsUeXEq2Khuo3BiP3IUs7A8nZTWk4uI7FIFFMFGnsi/HVmpEHM09m7Jtelj4
5iZuuH64jdGu2P0iTFJIs7USDSOG27Cojuqpzpo3Nk+/BA8fvSj4Yee7FSV1cYJgvD1AsK8r6a/c
b/JRj2mTvGikuWT3F/mSM5ZGDe9YEixJopVVYrUxYRwvw5Dob5owU6aZiXGH+mxlm276iv8UHV64
jA2+wWgipZh+27n6Gn0IIYSqnVbDqGRUn4RxuRa6DLeIbeyBem5L+eN4uUH1ZfwQUE/WsPp6Lo7O
NBLjxgS5b9lNc2J09dV6YGpFdCzqMduMKVbDrnjupvQnrBqm1656s1KrRSKw6AaiL7EgkDuMpCV9
uQunyTh3+fAUdYogMVSY3tr5qcoXY+Ba68RLYASBFtA9yR2b6ClAN22ZBQM93EF09FNsgPArLBcg
YeH8asP4hpMdvdTgHQJ6W60isZi64JoX7X6iPQW7rTx3+Dm0njpehKfUXmUXvxQfrQVVhWHflS3n
wfIcXIYQG6iPip+NgD+z9A1go7CyddAEIjF/DANTVkTY3Zzl8joZaBjCtdSHzMeLhBQHfR0aOK/G
p7xUWAbeiU6y1528P447YKqRzYvmR2shG0EpSUNLV/vcuoC6mSQOVvVSF2NINCrZGl4zrl3hg+gH
syxc36FdgtaVolvagb/zWvNHKPy6ggWIiPKwpOQXYVPUr5portIQf8Oc+uC2yCE7OVYHscUyCIl2
ty7r//YI5cJm2Yyy/J2txitXD0WKlnwY8fsZk66TUW9/TVTMZUXFzqCl1VLodOLmGU4+pk207jB8
jINLgfcykzhNjfKguR0ET0lHQtb/mpmmVn2Zc/vXNhH7jawgfBVYgKDYD1wh7McDkKK6LjiUqU+b
qfwibY1X0Hr5suSDsRia9ltXE0PVYDzJPrmGLYFhT1QS6x7Yy03rQwzEqyUvRjGRa6W90cvcR0+L
Wpp6g2I9osAuwLqRRSYyCwGKwglPYAJ2QHex78Gtg+0DhAjYeZrDi4vpElRP0mFCtmufOwwRe8xa
/WTzb/CLc6VykuASmYCSA/Awk//G5QlE09qZpulRPoG0lMT6W9rGlL/08xi26jk36CP5vIgyRUI6
WUPRFGU0EbT1YMA5r8Qzas2qd8zo4mX1n2hGMheaj/dNTZfkDmieHxjmTFsMGc0iSaW6QFMS7Hkv
+lD86dUgn0PnAppKT4Dc7JoG0SLJtT+ArvKwbBHfJohCJTfzuLY44+o+x6gmSjg50Lw4VT+Fn1Q3
s6FxaEpKrDUQBVQ5d9WWMTNkfnhdjCUW/JYbtV8+Laq2LV2GlOu46fuLWXOFWu7Igkt7DKYjMBgs
qmnGPlD5yUEF1i33WI9Fle1SjN6xlW9U5WRb14koOcN9jKuweZS4WwhgUcBC9DdYDGX2nbFymw74
pMLtd47t6VtdTt8qqn/FSADE5FS8qHzqLjvetEgjE+E9ouYFvCmXM1AtFXnjMeTmHDX9F8c5gt8B
hLhGOS+2aNx1ZWYYZNHX+1B7rhORoYbX7AHanwyLwyLSzzKLgK456mNQ2o/ENB5WVrG0BUQxKmav
3T72Ne7eg+Bc06An993wlsSCG4Bvjiuri2+Nsv5CU8u87iP1Z1VQUZiSxiY+Qcldvseu3MUuejsL
hA0Jx/PNXcHJhrZnd6MEG/WMorQqfgprbStCSBTlMEgIaN4y1skOdl0xHUbM4LiKQOyWuk2fO1OQ
KcSbxLUOsI7vGGf70u8mZoiT+APaS6wnrSmh0WGirWg0XKsh+tTifnZf09Q+LTyt7y55Ml3GivJz
TcOAwGajsk13U1X82UCcvwS/r5sG/ZB55W2oSC0X9cNUmj86O7Rm8r6cyvhxbf1Kc/Acid5UA7tg
eiRmc/UJy9ysGIeYMgo7gtN9YJCzi5AvVmWSY+4Ji26dR53Y+YF49fpJW7Jdu1kNW1PKxX6iEYHb
9CVsEnSOaCNEe/BbsElGHnw5OdVrvfZ3jKdgrdMxBri7nIML7EiDhErHzutebGKofTK+FcgmkIKB
+Lb1VxVF3SroznbkFBv6zCy8H1tDw5jsDIjhaYhbR+fitkwmByZC/8Ku0ejMatxQT3S1lWSgwEdr
oc1DTpdaArLtQOvKB79qhqOe5icjCrkFi+4NXsJmDGkYs1LAVtLJKLZ38XMWw2vvF+PM+ZiQEQzM
kK6RL1w7eYuc+uTYNlWO2dw7PNYD6QmCvgZ/d0nX1MKx9m5fQXCuwJ3TSVMMdIS1HBfpQhGv8bpo
0CNIRoT4PI5OxF9ZtYwk5uqFxeBBCO4MNFJPkvNwlO6vTZv7HFwjMrruREYzBl6RKhIV3d4pcSiX
DossSyR5AEhQDQ1mkUZOvOs4loHnnlM82Gm9EchHXcSnUrdod7K6TZW4RwKu1EGWfMdarJLD7IYM
ywmdiOV6LcIXpomwU1NSpaKk1DByFlFoqyO2NI57JqdfLy3Wep14nKHB9eptvQkq2wLzo1+TKT5P
nuntCi+nqLjXN7Il0I2WiR2x4yTcse339Lram+TZFo2DWIc34dRjVUflPrt9iU1esYrltIGOrGsP
3Ktx6MIeCSz2qqFCPGTu2y+6mlCwh2a9FyNXstPgHfcjmG04Q72lvHU6REJOu7QPuhz2uPTaB1Yc
7CnqIKSJ4dZkd5U3OzgWcIjb4BMA4GA63wYK0VJvBnmbJgC0rgtX3i1N6iY7YO4Zed6yDja4hLRF
20qO+03xpfRpWI8pG/82Rzm07L2ZOT5BNFhSymcClSX1bXCqH+qb+7KifyQaSL/kTHY0PF+Z6xpr
IN9cFhqq+dDQl9poNCSHgBi0eX9W9E220uEyGsL9slnANl1oH9MhWxoOhUe65l6sSqsPFkbenqIU
5gOJy7+oY2EFLpR6+i7Gz8s+210kradTfW5vjZzgQG+E7yGDnFWTC7RZPX+DgfzsdfbFaTkMwaFB
56XwDLWR2m2YuRnlcmmsG29ZNpCNcDDg+cnAmWHeFUGvoiQBL7EVokhijNewonNLf2W2+FTHoljD
ZyFhMOFeVhbO6vBvMnpnulLf6Xynm6ugw7RgXwd5tiKcRu9jCmkvntRZs/K/YkgICOdsctEc3nGi
X3FlyTXbVFqLPdZMPpEEGtKIYBIVpwtjF+hcMGVn/8Ld2I+SEQJ9K8wq+Ah3HcyWDiZSycd+3UjL
XDj63Bs7MHRDeGZsYwIoc7IHhzSFGhwMhJ74yegAGkLvqioblJvYl6FP1qrCYTh4xKWma2GLR6/I
TmTVCgjDeI68CK6UeGW1t10mU4lqGUdaXJWG7dMBSyYpvbS++SZ63WVgGp8YIe7TsSbQSC1f7Jt/
ROD9iT0olpF2jD0bLqSosdEXF3rdU4pDITywwI/EOODu2+2yCIJvD08aQDpAyr3xW81/Hd21zaKJ
s4+UOuGlrlhCW8b37B2ML+GNZLGDv45BZTG8rX3ici7tGnCOHOO/srh56uW4VTjiGKqySeessbWV
+6pygz1Ea/OZAA/ok1gWVqvtTDqZ0SDICArvs6KkcSn9ce95A8j2nEiyb8cYX4b3PEJl8vKSKWsD
ILqozLPIYoYjKgvYRv8NtXw3Uk/3eH9ImCdsQxyHy/tTxUmLrA5duNPo13s2l9tcgBKKUkJ1YEHC
TZh3xmHi33ioR9AziTPieWUlJTw/c3YG+AJZdIjy9FrrebNvuuhaRrm/g2L3XM3m0lSjX3bkqMQ9
Ao2ciUSQ7LKpmpZNM/gcAq0eTwFVjzrRdBBx08q39LfKq7RLMXLDjfXwpI+E9zSdYLoP9asbnXSt
DDJZoc+I3wjliZyyvoDk2+47x/twqxNImne7mIKVqPLFgKq0Z5LynMX5nwFBqmuGJzoJqh0cY8lO
v48WfRE/+aiwax8m1dRXWygl3MsGNiMIzB+5nT9lVn10lEkmHp50GzEVoPbsqnnNRfTTe+eJrZsl
F9sHAJNIspOWIEyYFthk2P+yTtXvcVbeAHGt7OzVwON4noi+Wxp9sSMOS+48PpYsecgUMNmY2UU2
gAbzPEguovPUyqARMe3IGrWetZTQGSdRsMNu8wP2g4vQCg7DergO+M+v6QHeBsUMmkKrMz1YOdmb
yxCdtk70EXO41mX5WZnplyado4Y9aqOmAUo9/xIMs2EVbpmVBRB8bWul9x42kaRbWl5HVVgp3mqT
cKNpgfktMYXCXkSLy59yrPpHb/DAaHB5wz3w6qMnp2Yzf1OtlzsbE8EsMPKH3EwCBvbJt6RsApN6
JiGT9vH7UIC6MWhKJ8mC2MAPh6hbzEmGegqGO/1J6MRpaZJntaQBAStdpnAmOUXMBDz6DC1zzRJw
SPJ8BtWV0SrUYCK2dDjqJiGRpqKDnoM6uUMdCHxHyTWo2+6zI4acVgrnmOF+tUH4xeH4KVbtOS3b
i6Iss7QkScMCxPRkdG8iyj5bCP8UE6Ih9DLcm0741IVqn9jjn4kKnlXdm5eQmylLaWcuPZhkdHd0
Iny2wEPqhfZMDWBIbpjsVW89JukVQn5EixlH5NRvT1YJWDm6kmA9qthZx0HBuN/6xnEP2QLtbE3Z
O1sMpCHD/OKqBwPqdwdVZ3vsTsOSOo3LGG9Dr6XoWspqFQsSnaoxf+o42sBWPDCGQBnNqICiyLKr
LWMNkex3TBAkdMmJIOQ/us0pVrNzVxF0s4/YxZ/8xFmRS0EzsbuHvpbfeCgP2EkpGCxKf2ei+xWB
Ohs6SfI5yyqw6ePYZhmue/+V0cAm7NUfujCnRSzrE9cPmnx40iRzVdUYH9EUZKTl/IXgSpXtxTC7
PZVhJPgSftrS6DELE0DV+xg4L3fmrnG+9Wp8r8Ww660M27p8y8dDBugTNXnEkx1SBpqv3Mh9chzz
tdEBubbqNXSDr+pnHK2nIXBXbKdOdgD+kc8In14L/qvXnaYovo2JnW0A/zzXgh51qYgO1OM71FUo
YuQ6oSig6YYN7hzj1PLDqu11/RtE4QNot1tbsh4U8/HQZmghuOUMkrtTAMGBCdgqqnAqzrGZ0LGf
S2fix9CIae3MF0hCUHKojfeEA/fKa40HoC/eYowlSPNa4wdhvUIc/7Q/pHQ38RDhjmX7tjDL7sOp
QaqlJEKNYxNw//GRb2deHIdU4uxF2D7HvfE2pG9t9AP14sEx02BxS6S9VeEAzdEfXsAj74sJXZgY
ES1/RC+rkVMn6wEG2IRDoda8Ojp3sSgevyM8ZRuH+enaGPvTNMIlHR0iAehuGAPZHUn7q7IkBSNe
tZxIp/L5Ho5t6rxWpCNxcJ45c9J2LItLoKm/mJo2yZh+uTRgQ5D8FDcV+bvGGq46gn9Nge+yCzl7
j0KDm1OCWxnbr26Mf1AzHbiG1c/k51wz5NZImuxCa/wcWGi3Ez9jkzPxMP0wI/Y4RyBEFla966z5
/K0Y36Y5lMUiyE5R/JPS7bTSNEjPdiAZ5tigiVzEzAKBl5ZZyl/GQFtUOsWtcoMUz2XTFAsns9iA
Zl68pgqUH53Vl5ux6MEzUVNZsVONWGei0d/R+vwdaR3JJZqiVcgpMC8uNYo5zsk/QyUORoHpFWVg
7lxsmBI6nIMVBMmR0zLBsvgFbeGivC2c3NTvMe4LqGpqNFGa0AV8gXaiY5Ejt9e+OwlMQaCJUqXc
CeE6IkFsbVgf6y6DC9iO+6CjiLRWRLV9xeyw1d70PPrJWRWWvuW/e6XNfl4BeCwJ94Zd7C/JBi6h
K1UojTuraa9GR9AdvYx+aBlmW2Nd1ybhTUncuP4TzlbTAh2PvBfu7pIVOSpMgh3JwRbDe2YCBkAb
sGfGTF+xCoYVRrt9EiFKksHLiQ+MdCXa7J/rKrLWkBhZztnKNaZ/4D+WiMJZzXVhst3O5apjYB0K
p1jFmtC4Cu5rS3LkljAsSzzLC8/VLJq6H0E7v7ddEgCUYBDSOw++PtfxBt2j3pbFps39l8DuX7CN
kicpeqxE0dEynWtsMBHQ8cuxdWkWqWOf6G05G9SskxIl2T6xdQ9w1mzz+LHW9GfLqiL89v5H2LFJ
ge5wnpL8HKMgLrzYeVCp+STahVKqWNI8Sm1pCJlkpLagjHwbLOT0SdPWErYqF2vzB1X7g6DDQx+h
NBo5WbdRc//45Q+Ws/cCAY6jMK8F2sZW07xjBXail7TjSIKMfuQcaPo+Kz9/kSXekSTzrxYxaS2v
9pxz3nU/V4uSLdKycyTH8qzfWQ7Cv68nW7QDDKVOsxKOCewzZZiCVdNgR7iMsSitEtN4BIjrL00I
831T7N0EjIZPMVVR6F8QreA8e7NTnCXKzRBMA2N6iOnUWbLVhSAjQBY68pdJBFyO1PrbxhEpLFAv
ETynRjITrrTRX7tEENhfAQUYPeyReMYSXFDBmmbWJz5QEEgi69uO1IfJWfBYg/woJsw2QtuQO2Ph
wken1SzCNmFWBk/EDbQnj34PfB4bSx3LuHkvEybM4RAsm9R5c+r2LIeQmxBJtUU05Genty+tgUk5
qGrAKB6ntKBWL/pwSNzhk8nXtlOM45DMMxKE/hj/zewYYSuqeiqq8gsDqVM49M89FBM2BjNdidZ3
CL9fEhFDa8j9xh6URLLuy7ogO24nRyZZ8UKyFRZNweyhCl5q26PsBdSoIZmuSpsC9rarPnWrPCCu
PY4yYRmpP0Chwx3vwttMop3I4DHqG1fJAG+DBJ5vHoJc/Wq5R6GWcw76hO9ZLHUnhFWaM/8IItTX
ouLMWZOJiYAcutawSMp03w7OFyM0If1zbNR026d1Dfiio505Cr9NUbxwuOHeqxEDjrothrl+6eX+
NQHPtBV9/+2hoLthcguHodp77Y1ZyrSc5pGWQ9gQyaBfm0P//7g6s+VGlW2LfhERCSTdq3pZki25
t1+IKlcVfd8lfP0d4HN27XteCIEkWw1KMteac8wX0n8hDhTzdCttTvWWotZvB0ohq2yyqGxSRW36
Mww8E81KwJUkIq+4trwFYUyOlCVvAyUXDO8/DFdtPK9bp8TG3k9WTmqzob7sQJ9Wns1i2bfzV6Zl
rwnTGNtjReBh/0X8bQ84KJE7+05+yVx7VyEgQ02BKCN0Jiov+U9K4vep+YJtJli7dOlXrPH+9ATg
Glm2b7sC/KzROpuwQtqZoFCY4u7B0op9EUdnO8bHmhPUbrTJhfrTr5Jr0IqyPt6It3zq3WOXQVwU
IkNKEhAZSPm5phS1LoR2KGMKn43LwBHSAveAegxQs6h52ac+RZIwdJ9ckiNUyvXK4HI6DUh/Glk/
U2+3DpbVIOFLurP/y58G95ZRzrTbZ9bWNnbDR0J3ZugiDJiMa2D+NMRDhjEQe3Nv0FHLdWrY4PYm
fodDBIvJBNcCmsALHGArCRz/vnmTGrqiFEM/pdk0OvOz6jDKbSQnjdv0FyerdlyCjB0Lss1cQpIN
baMi6E9TiJbTNRVVbuE9NqE4xlaXHmqvezGMil+VwXyANehv9PjP7oQAwe4C2CMxV4k2QEGTupwT
LQWY/g1kNdMBm59pCPkdXxnRHOhFQD0d67Hds9xEXKW2NRNMJrLhG/lP9krYTH4lms8WbuAqj5Ke
1ZUNCDWMP3qPkGY7y4O5A//pdrhrqMKbXnu1+dKntHxj5Utgz9TfDbH7OxjFsGoJwcgg76zSonga
vbPejDYBJwiZXS899HgJopGPUTlu9Bn3mloxSnXrpGJa2Q75jjJb4ZOroQ4ykiBdOmoVwX3fOWfG
KgbOpCc0RDvpY/oalwmFkfKNmVl3TMXwLgbUYzjKneRUlxT9LL+jsIdb1wdkWJPTfq/ArEVRtHMg
Sa70gdD6UjHniFxKcFPO+mfVVtrR8sionwZrmwYzlrUrb52fnetcEElFFQueDCtipA59m/BGyCOl
WdtMVOOc34VLOl6Z2/E27Lpb6zb8MZZZaHtS3ew25YRO2KK4vycI7AlUMDSZSEMmgewoE8XjhGxx
3cvsWfTRcQhM6qDgVKrpt6xAnMbpS5slX11kfLQuPzY31V7ChrLs1KpPGVifngG4NR5saAcjyrGm
GFamlR6+ZK0B2tbqTVoakMmJl8tG6p1U31leM6NnSebpU7MTLE9Zx39QJTokYnilTLRySn43Qfoc
TfXn+EPUA0U2bRPbe1E4Oj335sg03yFxiuohiCtk3i4GxQoxG7wJWsxbJ8CwByJkN4AAKcYbGqI3
PTC+irF7niaqlbmVvtZe/Nw2Da5Z0pY3yIHiu4HL9Cic+6lKP0SKCMnSUyB7ChR5Wb5gFKAJIPdu
m8m9RdrKRKetsyNnb43DSUbmVscCswd6edZM7Suwc0V2AkFddCEZJwZ8k3PlEzspCuqB9fKmqwG9
uwD1Bx90rN9CQtKZ/EPmRTCSZhtan9c2Krd1Zf/ITedoeNWfKi3u3cZRqyaj3eQddRbV67KKkxUR
PlC0aLOWRPdUgTriy7wyuYb3TUKOEOUD0xl4UC11GVTLFO+4Kg+kdskGTJ6XmXR5p3OUATqNq3s1
8lvCYEaVNYK1ELx7yIpXsU7N3QPTz8yZMCvQ1PueKxrtbLBlLV5735RfpZb8Smz5awRpF7W4e2xK
ze3boPA8OLFxazVqNHNQQIOOe0XiBn15fdpkCkG33Y6btLfNddtkb8xM4FghM6So2QEbT4lqzecX
TIqTo/CdT94LBA7mLOEEByizcHPwETQFLi3HPdcyhFmyj6RerStFWEGAVZG4W52xt9fRtcQ/TLch
ryaSkK7qYWPk3bbuc/LLJqwOGphrwDGYFenKMNXf6O14NbocYpc5fE5J8RyRK/ITc154IGKTqg1h
rQy5ZJQCsp1yxkEH3JAUfCUkSl6wDQXrIfXORareTGHed8L+KFKxcXzjT0LsMRbWzlk3wbpDD7PR
7d774YOJnudNOoSjJj95VfiCSQtTPdeHNPwSRjKwqn9HGv7LMCkuIMb5kaXjmxqYQzYhlw1XD4gv
KIHlAQfLUlbdtUQUiLgB5O7rUOmPttQE6/IQWiOrLj8oQHXpSjBYVfoaPg0/A0pe68K3zDUBmK9i
hD0nac0bLR4C1MQ+XaG2Zhhpk+qlrzGy6FznKjofvfiR1+MxmLxma5vTg2ppG4qQPFukHAXEtXzX
ECW2sWOk+RFSbrhdr1OYljtRqW4jPKfb4e3+SnuuSJqk76mx0ooAjE464NKwf0Y+tREtf9CPxU3y
BmD+mNHR9SgdG8xm5MGvRoG1YnovFVyrwKBuzhTkF1gnhgfWHUo3ERP1mw7JyHrqUSiI4EeVUuwX
lftz0lnMArm79RWz3M669Ar+VtFOPaUn+kA4QeTnRCnZzyM4LTbl9igxmE+0b3Zm1FwnaYQTEYXZ
SCYaGOJsZzWN2jQ2C6OkAZxHUc8SsSTjh2X8OBKqawwzQIXa9LoGN7wuje6r0xz/vpafRUMV3Tac
lGnJ9JvRpL3Qu9o1Cpg65d1I+9NxJ99zh880oAndB7q5kqHDwrLc6TkCBRfYyTh3D7xGF+cxYiaa
urcw98aDKXNWw+NQbq02BV2uD3tsafWu0uyE4252aLk+b10/+eyNgDCQzKfGCphTwnB6LJI9iG0V
GdPK9wEtutE1a5tfbSUKDNtgp0dnfPUUxHQlqbHFEohcgMW3M8JZr1O2B1q0gCLAOQsmYQnq6zXq
p6kO3zITvbfZi5CwEHFm8a6wIsZUI1NG/zGJaT56Z02L9ZXXex+tA8Qs7dWf1h0pxnJSafgSREmt
EvroGm4LUPDWPKhKVqwJZLTTEfpzbuvzhRafQww+L6+TghJBd2a1pYdFgfhplk0E+ErKtjvbUKIM
GvXbkjyeXT1Ud3EjP1LAHhTi64uU6ZEM0BctplVjmDsSLecCJ1g5y9CJu9fjh7IFoG1QDAlQz+0n
aBkrfFsMSMFOzU0YdKZ0mOoWX6rzJm1m2GJg2ejaxoGauLiNghYqQsujlbT+zcD7gpgdMpmdA2j3
KmuT6+gI1Uh5DcsemWiMmTEfTDGV4RnPNd1vYBWrMOFSySk06T5vRuTWKhvohDlUHYzSA9WUqudc
F78KQ/h73SU+AxjayPWSz64rmEROZHiBPiIiVotpZzdOT3AJK4BGY/Z2MjglkyjOt7IZq7taQj5d
NsuuXdblnIv36FJHhjdt0vS25oid75s4t2pU6gUynh4DATY7VKl1P7KdAhe/pm+xeG/aAnlic0Yg
p+3iwMDNOh9aNkjHWbJJ62R3yP7lHJfzdxPOwTjxko5D/vIB2+u6m9GhOKABgy63ZkTo391iBl2Z
cJq5AqrsruQXmnzfFDNtdJw3fubT/cZ4ySoVIOqy0aL/3lp23RmcSk5mC8TuqBVcb8oMeCCTZ24u
G8IgyPeQxVXO7NpkzuaJubitKFoSWjv3UpdN6+f1963M9Xp9uxzEZNcg5J0flOpGxQsaP7P5R1eH
9gCLXP1nI2XEono4m1moYfQxvrwUwKHDK2SZoa8dimJMEDygkb4mal6E3fNVpYq0KTojMiuotjaI
Hv2BJlZtg6QyhonggPmTWd7wcoupDh9CGz8IzQJrgCV0ClKgcHcJtu07FK07G2hzNn+7vXypG0Rj
YYASb7TXjlmUMPwTEyxAIGnTEI4IHf80aHzqIiL54u83s3xby6aZvze/JdIB8RERPp/LeRCN0tt2
uvyMG3T4+Un7LQNqEYoPydafRqSsm6yo6M+xFjf1XxREf5Ndp+E1x+ja8lcmrWvuwE/h66pm6nP8
P5+LpH1GbOxh+ay+76a/zUXL8pgEVq2iFz9DemthwY9bbg6JAei2yoaG6ET76/tYj07n++5uuRlU
dnG3bIZsZj9XNsKChSYcOa2b8CObT9j5NLWMySHiLXkzGhae3yfT/55Xy8nlJ5m/g2B35hrpV+/L
Kdn2OsjbAuKLruIYwVV4DBA47JeP1F0IvMuHrf75aXz/Pv7ZzZsMqSoiDJuvNQMVcLfcKoKJsl1N
nxFhBCXRqqnvvjfC+8+t5ROjm0C7t6aDH1btdJcycbobVYKOad4kltYiEWRKkqOLYcUNlLCvqujW
zhvaCt3ahZCzk47PunGURBFWOddJcE3hzRtjvlyjimlkU9aNKkojUk0OVkrPvtJDss5DNN61mWmu
Oy9sUTOBe6mXDfX9kHb0/d/H6+jUVkYbN8fl6csdRugSD5FTJlietdxRjlF7iCcilfVIN0+W6V19
EXjXyjFo01IYznIOkYSGqsYB+mo6Wf+wPCL0a+8qze4TGfgcofTfZ2YdrPCgZLQejXRTUna+WZob
3OxqEFtKQu33sUFXwU1zc2JeqsJA683usiEOV51M+DPLs5bnYz1qHkYuEt0/j/p+KB6jvMy6+zCL
rq4o7FNcdfJKsiXGBGzRrJNjeQ3nYyM+6G1G03szyTSEjcNMnIGw/lge8vdxdnSCAKk9LH9omFgc
cwJMWzQf6HfVNSot4/ufLA/AhSNJSZxYwOGTZBTk3wmrdPdaGhCeimASXUCIJl4UPrX2yN6mgryq
VWol1lVq3V01+eZ5nJ/L+G5dNTIA1hlm3P1ybNlw+bWY4lAI+HtMH+P0PM8Hx6jyj6pSf6hFRrfS
ScZrWW4Vda+bC3HTRn53D87WuNr2+BQnIj+1bWhel0PdSFfQISVqoyH1WA4td8Yo14+2wWJgObZs
PHNs+LL/fUSrWPMFLKmkQTzO34fmQwPdqVT08OeHLHfEFllUrS3f/v735ThMo1VSO4SY/POqPCZf
lKTpyy+PGOcXn7VtvetsDTxQ6VRXqMu5a/kP5bypXXi1kuS5fsIA5AaDddULx7oKRuR1YY8V0kOO
gX+yrjDO1UwqpRM2H1s2HqSI0xx+DTri7+kVa1Z6b0uPhttpoDC1SqrO2WoTkNKqJx0SufyLsuP4
pFDP0xVGPNA59IcVM1HY3sO1rZ5kOD3VLfP1yVEbTH8/mjbRrtW8yWsV7kLDD+fSuX9d7hAFecsG
IfcrCx0tjgaVJhel+uPykO9jtX+qWPNfv/diTb+Rc3EaDGnsyQMPD6VG0AZ24+keWcBqKoifmTtd
UTGcg9r6wRXrtWmI2PJZZsUqQnnf0E5P7i20GCul6dHGawZyzOvtFOnPcW94q6KiF6t096U0/EMD
MLXxecGMGiurtle2g5Kk8S4D/qQRp1urgl+lB6sxKp1o0xT2qiJjp8l8bxel7S9/6I6xjmGsivx6
1RlJvfKK9EslhIzi6s0N9duuUgEI/BjkJlUvuyc+3C9/SE83D2YQEf2BeJtf9IWh2rqbmKyX/JlL
pqafgUYeKb/904iGo8Kky81lY7euYH43ONp6uSnn/eUeKy1AC0F+bpOHqVEMG8sDvDT2//PYZb/U
Ux2oKc+q/7nl59N4N2W/yCchbmy5838e+33P8gw3bkhHz8Sx0jSo638f/f1POyjUqGnmv827eU3L
1t8tz/vXH1/u/X5hE+AGp42JK55fEoVNc1WPhtyMrv/fl708+l9/9vuJsdmWm7qM8D7Nz/z7evW/
7/37X/59x14Y11h2va+/h/71xv73k7LE6B4kaWFotfkO/j5HQQdbY74DpDmqp8qy4j0od6uU6laU
Zf+oRco7BKPvrEgjmBm7EskqPLf4aMZ6/yjFUN56qjHzznIkdmq1L92wJ5gTIyW96qOT9ugSGkaQ
y9h346kshqs57jvCOl6VrdX3iOkJBI6V8yjTniLE7JM9WVM90gVKRotmaETV1GQZPtYe0iMev9Hk
1D8ut4Ic/S7d5/iEvr2myu51O2FqzaPNCo/yFuAZFho6y67c7p88VKRzvHed6tiwSqKMdXfw1hNS
0v3yrGWjZfkmaeTRrSCk2sTfnQ1Jd8ZzrDsr6ZOzxW95VekuSTCWRX07Rw8WSgKFek9NxwroxLJH
esJEAwGtSd5gVAuADzxEMLp3+Zhjcp5vaSTXHwf6RT69PdejvdQ9poR1PYH31Il8mnGFosOUhwWD
S+f4WfrDR5jx5t2cBb4QyEVLq/FPSEKIAjRq5zXLnT3uVdLqIkW402BeaLkGa+g6zodr0iemD5zd
y8TWblruvQ90Fj6q0r3PjPTVd/3xU8bIgGhvPHksC06pZZRUGkvvHv0DRqVCe6Wk69yqaaweeDI+
lZQiDusBymzW9G4EGTYgvzLfHEagUZPRo6flJGLn3Qy11UE7uLPfWqMZeylSou4IkKkon7QJ8Mru
ZC3nQBrRuuc0pJiI5f3BYlZ6KCnrAfUJd8urhIizngyDaJxuOmhKo45PyQu1bIOlIxf+cwmqYG7S
DZeAYNI7exTBWmb6r8TKxys1X/W9qRIqc0Sm7wfV/IGGVZvo1ZVzcAQlmJzQbH8aO8DluC8cbdxX
QtHHd5wYfG/T4k9ACKSht/eIlrr/u9Hm3XporlmRrrsZY9YCLMGNEtFamHfrVkjOKE9dgWBSVChf
0iyQf3A7vcCkaN5pgsJvz8t250ckIhT2HkqD06xD5WIiJ4z2bGDfX7UjbVqCe7Dd66zETr5t+qe2
7/zvW4n8GeeDdg6TsTQ3FTI2Io708tGaUXTIvF9qX/NuFT0WfkJI+rTOhuxZKR2bQ8zc0vddC2oN
gto+drM7I/OHCwWIBi+dv0Mz0B5RCpVvfGBwrwlSNCTXzTKRMNeQfw9aWt0as/xyxyR8g6qoNsii
44fOR2hnlbTBzFJ9RWgciCQAsBLaxk4OZUXxHODqEFJJNBr6A1LHDBM11EHGpPMeBpN1VjIxbRPz
7nIM7MmdV1ZEZUzD+Blx3ZBN+zF4AO5TJni7hBkVY0oYUjWrCUrChDYQPHT91yatHwK3dE/SozaZ
KQnRdh5GqohfWD6Ja2rH5aWvgkciBAiGFLS5TqMJVNwkDfaBYGTnjiZxtOuhOr1qUXFLIsTI0B59
UEPduy51+62TZb4pK8N8qFuL8IEgge1gAKIt/e5cx4pVMC2gHbHOxEabofXkhkVwwbGD52Y85l74
YfrpbOlJR5o5lVTLsU6YF72FMbFjzuneAg2xsYUBWeFtOHsmdStpucZd4BILns6Im9D/Td/FvW8l
UxQQSSEzIcdp4Y9RrJdaaz35Vl1vXaT4O9Z2zrkMoy+03sUdJjzQLFrIDxo04g9X+cgxKX3czBrF
LYv64FMMAB0K36RQaWensOSqKGzxgwRfnF9a2N56+VROLqetTBPEJk4zsLrjW8MygulXt4+xmbTz
oMi8tu1f9MQfmfi7XyPpGkSa6h3iGn69dkGiPJes5Lj8osfeqA+Yz/qVmrmaRgavIINHW9Cr34zR
PIETfX1zZ95AkfWUSXsfPdK8i/PDumdV8OClvnOJtKB8YZjmGtMziXUCcQQEzevMradmcuST6Vd/
CCrKZaKfm5lrYFmwsvWyzy/VvOvMu6GI1BqDBbFEhR3dg0nC1BUl2ZeV75N2rH+OMxo1RG9X6bb3
gfr7fiHXQqpea0BinzQ+fEpUgiGty4s/6Fdm8R9C/FVkxdQQsKydfa+LdmHf6E/elJjEBQfd2m8U
4WMzLbBUZkSh3is4TdmN0ByeBFlsYMz5eWv6Whf12rWsmRgpnGjvC/XLdG2Ml3VDn1facwosV22I
HCmR8oNMLvYHl7Sq3gpewlp36uIeyITaORGCY/j1auifohakSyk8YODshQ3tTy3A/zxwGkV18vQ9
vsfA2I8w1gJAnnb7UVnlxZEJFPqE/m+e97xrzvw1v0e0tssInC1bbyB6YqAy+j0aYtpArZ2at2mk
/2ESqrZtsDreAtM5V1hUX8kpw1qV4chddnH2aCvUlVCxYn65yzBYSSCdqWcc46hw70nUzQ7hGGZ4
K/ozXjTxAS7D479I+2FKLXoBZmMlqCkn6znH80DPei73zu4H2/jPLS0Y1RrzHwjWGSHlwkw61Dbt
iXgsadIvB0mreotEuE9I1xusptvpImTWq5S+DgMs1mHu5NvG7LLnHJkwdGD71+CSC6QHpb5FUdFe
S/RKKFGMl2VPVB495J2mdPEyZHV2ti0qksWMcWk1fDyDgft5QAr4MNnjGs3X+N7WKDURSZfHSIrw
KRYOAaxjvIuV2Mu+QQa+XFE1lqx9QX1iOSabErDgMNa3Pgm9XT2SCaKBKRyq7Evv7edCDumdJJpi
lwuMNFVtQ7C0bfO6bCDHECVCsQnVFMdChZHBJat5mZQJaToHQw/r9Rh3OOV1cvHCPiUyA2P2Vs0v
ebALJIYpEyn8jfrVDDDdc87Yv+wRFGUffLXJS9oBJih0N/zZmUSg6lNUPBqTsu4gvuANXK6YPn0H
Et28+ga91Nst72zZ1QUM0dbxQJQiKhWsIZ/M0HyzJO6eHPbyXgNSe3N0l4ITeuV1xE/lmSzgth3s
p6i2+mf+6S+jrf3zoBG1HCWR2z8OSUQmSuA2l9LDhZaXmvPsGUQ9tFFePRBmi6bX6R7z3BseDFbl
L7psHntrVA/LF9z6w2OhT/WpSqsryNro2gUJU53eSb/8kMqozPUPww7xt3lRfgoEj6g1ALSEjYN8
6mgkaIxmZOP13SkwU/1n67B2DzW3R9Jh5+9+CUdeuUVy0Oomf2+46juSmUHiZeLmpPqjNP3snYuI
t8+qdGfaqMIiJI4E2jXbQjLMRnl5mqxiN2g+wYtF/9Xb6ILaHs5Vng+kpFWBvBfYH6nJ4EOMquZx
FPmn51HgQ8wADdIvknsYxq+UPvRnwJXhM+glbd6x8V49QDSCD5yeUBu2T32Vdw9ofGJ0CNehrtPf
VXrzMR39NvgzTLcN9wWK6caWw2xZisq3IBKEi2QeHad5t2EWAD6ipedVYYO12gpUWOUlZ9uZiD1M
8Xl+DzuR9Gx6N7DyS5187jJmLbLsLpuFn0/+JeZLt7ZBfYKFbmvlXLTSc+8mZokBYnVYFvMxskG5
unChvfS1gVcpSTSoSTX5kXjQN+4ICXelaU9wWZwH/K/smd34kkonPTmUFq4dzo87XZ9+UsrES1PW
8KnnS91yvaMZmEESLHGgcOEr67g5mVXwIkTenbNhVujOlybj/+/+vVcLL8xx/vQqVo/N5NZHfaLD
U6Kpo5oOXW85DR0laPTHOuG+UeScbW0iySwy7o2StlWxXNKbsORSaY/F1pTUwLJ6jF/9mHRomB9x
6yAJFU1IHQ4JRG/Fxb05lQbz185gTkrde5UUYJ2+0XWiQHJfu6KncsA4pdNoe0/6sd+gtBVHc97t
A+tAdvf0mCcPxAs5D7nFKoT14fieDcmVS19Jb1ZZT9Iw3xRiNBx8wW8U+hWCULBkTVQXSJKhntQL
taxN4FA09Ar70Sk/IpHANzH7N8sy3LsspGmeqbzaKqftmfwW2oXy+R7IQ32zYwLvm3wXkOB2H1UO
BCp7aphTsDBEj4puXQL+1ItAvziCjrqWB/FzyDBFII+7AzEq1qohzIt2CPtNXIq1DeXrpmWcd8sH
W3QhIllSJ9Y2FtlNUNTq4mhEl1Bh+olwAD2x86nF/u9/bmia+llZlTwvf2nUxVsuVHFaxq8G9RW2
31RckkQGOO7xTBGs0cImKIdPdMqMwo8JWMcNSmwAXm7NuB7Xz3WZPLNQJ8J3PjQ4lMoqy8RrMt+p
mrKDR4ONdLk3dt0fJCmkuzJApprMBMRMILYYdM85TzBJXkjz2i7HrXmQh2Ttfe8GgfUmKBtQee7I
kERwujzKnWSxLQBlUtZsq10dWcQ69/I9ALL6K5tY9uvzBZjkrjq3kGtg7j5EdmZ9FV3yFWd68kHH
mtrhUIebNB7lUcU1+pHAw4Xe9fepwUdBZ2gnyZ3H1QZA3VOd97MnrzSWzlPihu5XP3jbTHNypHCg
kX0j7n57GhCMuLXeSXIoCQxD0EpZgwnxEOxbW4uxMnbDeYY/QYuicZ2iTQAdVBH3Ae8GZBqgRTbO
BohswDrSL5+HNyMyKbw5bvPgaR1a+Fq6VByL5lKU4DZCvXJJoHWM3UyUS0FRhomuP3v28EGGvH4Z
SQR5HiEerFmz+wfhlLuJcxuaL24rW3F6Jo2yX0WisQyX8ZOfYDDKpgS9vSVZ3lom8UvLQ8ghv6fF
GaBpbIy7tFLhE25jpqD2eFv2wI7gX3GpZvZk1SyHZOWFT1L9CeYHuYmYrs1kIIj+7/KUtwC6VdeB
/86r1Qn58660UBSnSUkulWkzySp8+wcFVLoSM+NPOK691Wobh+O8O1bogVxYqEmWJx+hUzx35EAE
qwA4DRO8P14RvOMPOU++p85ZUiQvaqmwpEZTM9/qbDz8QH2/f1hp715URaAco7D/3nQ/w6jT35gK
svDmK/aSKvrZdtpDn+Xti2+Y4lCV3fPQ2zjqqhzN4pSKhzwLxbpV5iZpU+sJQoDFN8LLCYTSWMVk
xnoi/+6KdwriP6cdOJadG7Q4wsAs/LCrr7hiEQAQTN+VXPJwqCfRqwyHtdbql4mZOypBYm0Q/psX
16Q3QZAu+UXIEmCthTNSgQyTicizqA9yRMsBDC0RRIc+QxQOJ9QhSqdUF78g86rtSm+XKs25LzWX
Wo5hvJS1jQ1AMtZrzqx5yuruivsJwaET0P7F2U8/AKVTUhl75r3qqjFXvyqvTw4qJ7VHlKbc+oHL
ZMPqei7v2gHn20zym/pWHNTUf5W2zUI6mAyQ0ct/Ik9uK/2AVIuo9cODyekGLgqvvPJDgqPNvHiH
f1L0JkLppt1lDAWcolZxr7eDSce4fRJ62R6hgFk7t4jtOypDEnFc09x6MTMurNkGOj3ha222UMg0
GDRW8/i9AfiOqdYABzTIqt4V8UZGxE70bdQ+LhuVlgRIJu20D/P0Z5Bk9WOQpFCXzPI3mKjvG/OR
IIFYOhmRj5y+GHcsEouDwEn6VgyHwvVYf7nwOYKS5oRec0txThVV+9DUTvHQJ1kLhcsXPwfex4Gs
VELV4uC8gGcJ0IAuZhsThIMuugcdciGvL5yT9ihIaXxUIL1r/SFCXmb3vnb/XT1tS5Fu4Ligheih
kbFuDYcdark9kVAz2NpsqCuqAo/GEBy/vwq8z+M2CmCPtAlTFzfTz5y36XFgNgL1kNlv0F2pFYy3
JsuLx/md4bwIBmF/zTcKd3S+gmSgngapUHX9s22Luf7Yyr1ZOt5raI5H0eS/+ik2r7reZvvGgwSU
Npm7/qZlagHXHycvH6oGJcMC7TRLD2pYZp3CL8SV6h4lIEr/2S/+ffrkIr1UkaaRKlDed6GerFOg
rycowN4pCnAZLmk0pQ/OsUu98AQ5Hh1Hjv4mGXqAIHpBlqaqE0I2/XG8it9pxYyAdhX5tJXQD8tp
MI7AFBAYhVtENtQ9qIwsGx3uDVpunF1mDk+Y/s4uMFXyaM5zdz+o8Qm3XNsMyyBAatwEMzTTyGp3
H0FV2qWEnlxA9SHNRtvtpVXI/+WjUYhS6ILcwsTyf7fDH4xZ4a9cQ4ZVNsiwvjNEYnS7NY7gbNMl
cXEg9eimdO79++LMjOI9Aa/fwwDkQCHWQ0TNKWn65gRiknW9FUU/Xf1kaijz6gQOaCuiRzy4+iM9
8o1nDdm966rnLuv759CM+ueE6CH4y0++Z9Z3RcFqiBCKlBmoaTTPteDKp9sYVKKwQyM5/4xol+t0
xIA3yWYWhsu7vlBEAVYYDbomY6gQyHsDtxP332/M7Mxwj7vRQe3lqX2FzGWfegj+4gTTRpHa7l7O
U3eqIRUJ4Jm8tAT4ILcr7OQihkPtQEUF+WcdjNTS3jqFaYqly3GsZvpxlwKC+X93JoX3w5yEe79g
ZGumH5cKxfACuEwHqqgoks5O39brAqwXSKQULecoUvIIAuO6fNMxCNZWJCFNt9oYT2FRDXd6zOJU
RcPv5ZeTm/SY4jg/NoHrXSoZuxBo3ARBVvfeZoV2IHILr7mvXTvQAB8pgxKu2tC74sEy9lIzr2UX
ThtzXuZXgqhPz6cNbMwE7Yqi6wKVZxILeWUZuiCZkmjgeHeNRsXYUxZeqLybqiPl8bzpZiYDFYt+
mHEiHAmSW5g5nLEYyzeaI8eTCgKchwmucwry0w+XStWqm1Cta26K8bg1tJNsy2nrekZ1BWrJV4jf
IsKSA5C4KHTGQzf5/fdGsg19g05jUr7HfhJsSzlhHPfEL5VH4zZGJnCkfl8xxGXdgRJR87is3uM5
VGkyGghEHXU0iJbItYCsr1IMGj+NINp55iD/cI7deXZa7G0geVvLy8YLvqtg1eip+4PJNpE3+I5O
oVvKAzOKgm60R4uRK54u0WV6bbf/Hn9AARJskFndq0OyZyyS6dO3iUSQKqGq6iufpr3Ajy8tkyKg
R1xEbmBwMr2ntsY8McyFBOqvHWrK8VjOxRESMjZ1BQYiqSfAkwbnsRNlt2Wwr6LgVjS6dU9o12wJ
rrOvWP0WQjQ/SnTkG7jQ6175I8RCZlKDzvlbEg8DIqnZLL8tgGTt45CSkqo7UYfwBh3eDDpmuWFs
0iGeyDvUCI4kCF1aEdWEUYQ01+FjOZa+W0YKZx7LhmnC4I789jssZlLqj2BcvEmhvqoU9jdQwGHt
h+MezD/zHa1I3zrvtc/c6QAvA/Kn4au7wsDW1uajcQF4gPtQG14ye9LfEBvpG+kG1T2EzQ6aVXXp
0CzhGwGfh2O9qoFfBf5aDfaEva14tkHE/6n1n9TrrB0802KrQOBeKKpvrDl1SZVjdjF7NKYDqUXL
phkd70Tll0xfaw2iIHporOzr+1MOK+OyzAcaE/3q0AKIoAL0i3m5ti46NbPI+//j7MyW20aydf0q
Fb4+6I0ZiR2794XEeRAparDlG4RkqzHPM57+fAm6u8o+ZdeJinAgAJAmRRLIXPmvf9AOo52QnucT
OIIv+i7UmYNkjdnRdz/W0OJVFQOZolDUc0eewi7uzL09dqDXeRH2D/jgWzBV0+qYIi+9IUJnPDsq
VoApgdu5kzhfRWBAzioGnNFTDwcLv3jwSDlEHYWl5AiXCkYXnrxa1d2ivvaJ3MHpRkdWsx4yRK5T
nxBsmKEQFgjm27FRd00w4NGLVRNSu4ERs2zW86ga+TiF6dZ0dMNawx7HgfztG/jsiMl9mAhcgZPe
Pyi2G67nq6gy22EXOz10SDrAd9d5NWekPA4xTQiMpdy7SSm+utTlFMs9dpFZDXyfWjuHAK2HONcf
5uwfK0frmLjxfeUm95FBsyZwavd8fcEqBB3xw2qlEU26CG3QM8ANY2nZFaBsE9HAKT5Hob8XvtZu
M8f0jyBXBixdihVEYjexHdWnVtjDTdN6iITIA3JOwp0mwNLnoi1JJJhy21lg4UEfTRZTomf8ooIh
FdBOMSXxgkIDxXWQBZflx6DLCbAJw3GB1Yn6wlr1S2TSS80TnKKQ+l2EV7ss2nAiTtpwN2hWD9kL
rV1ehi3aNfYio/u2F/xnb4JsMqi5+fTz5/ZY0aMdQ6VVMSANU45bgAw3oIukIA0Gb55DDYCS8UQU
D3VmrIc21bdo+fOVbqrxS0iIGDre7i1rdcj1nakcS2GQP1JjwQYuY3ha/LlJ4m00sDKFN36fGYn/
yXbg8wboA4/k4XkrgMKjh3B9C3mO3mnaTndWg/t4XEfNoxnkkgiCndWoEHUKgLDKJFdqrvvnDcaL
tEtAR3Fj+eKVOb9sQtKPFeH9YCpYDsNbYXFbo3cZTZVUL8nDCdSkX4KpVsuY7CDCoNmUU9Fv7dIQ
5TqIrBJzZ3zaU7nGTFv8oZpqQnWfFvjBhgAsow5IRB9YvwlYS2KSimpIw7J2l6QZii6kKM/dCPsZ
6Yq/ng/xgILIxO8esnolRMvDMdqhbawaY/gW+5S/Qvl6jS1ABFVtnFzvgf3REI4IlfZWL7x94cmm
Pxz12d9MFUZ+nPfmjQdISrg5mWFBaYZL3cAUz5hMdacjiZ0/4rwZ02faZvmnSJv2jpy3DAjNGT7G
byY2UqOPkcMq03tzoXYGM6iXbFWCy9DW+/q+k5v5fJ1+S5HLAsNeEVE8AbjSuOUKGlh8cFnNAW1z
+e4V7aehJvjZwkfDis3kjHrLws64Rb0W+ygQdHwjArpouefCz8ntfJMBFh+GEh55rCA1wGaL3AU5
0cyDxRC4z9e/1KiIeSInUODYADm3raL9aKXMlwMoeJXoOHSxQV2n7euiUJcJNvqY7sbWvYIEj/66
8hz4hINi3o0DuTxES+ktaGdby8HTBwRcoYEsboKZtrl2fTDJ34bwyjFYqfECcuaeFcFVIXHJKYZJ
DV6fOejA7wwOkymBP/TzTETQsc9GUIJpVjAU6f1gxtAoRspOsrOj2EkfFWEFi2BMYKg3JLyFrlkv
slrcK30yfPl+x6d0mpTAO5hkWtDwRXg5g1O6jvpAMrrvHJtOgK+m+66yJYNfw8vMUlGWKHNfvQ3q
cG341fipQluwvw6SpZ5cLytHNeB/RSrXR+YFw/Wqy6Z+uG0q5FlDmuyHskifMr4oVrymQ3SBuCfC
Q+IXdKudsow2foFkIghMFh9Ehd6EaDBXmRiK04xRKnmo3Wk5Tbu43ppwOpYzsYQib2lUQnn2WEJv
I4zdb7HOy3Gq0oDZwQO9LfZKrKPKzF5EjvNRm6jp5y6OQTF+Dmsbrze3H5aWPIwDdafWubVLJqNe
ii+Zg5uwIcsnx1X0S0QcXpkZ20nh9Bho1QPtws0QFcZHt87GXQCyCHvqC6El3l6vZUAfWUfsojfE
jjkE1SBJEgQpycmUaGH7zUyPUooluL2JpRdYEmWq8Fd2FjZHrwCnrsGTfFknYX3YbpWSViKLEExK
dGmtqgeo/rHU2tH9y+/UEP0GHd4eODfUicFVxhUYIwB9JpZKT4sW0SlQ2TX/zAgZBhX6OcWUGScd
TRL1lhxHZN/5ui4PitRBvRFlj34bD6umVVkClUZKxE7mL2DX8xs1NW39UTWCzWC7B6usqUcIhSxk
UorFtXVk0NhndZTj0GyEHvpj/GsM7LtwpOjGFaG3+tN8WAWOvkywMfCqsvBuMfY4ZPTlNzALy3VW
1+oRdPDbHhf5t73sOBi4UbpKTF9XhXWCVOLFtBR0i3KTuSUOU4mkaIVldiDWpDglZfyoqrG0ZmtG
1O+B1y97OWMiy8U2TiUd9/oNlTzp1tHgR2C6oixMNwgOWe+brEbysOLvjOKjKYu8ebpPArD3okDe
22KQEpta+4ACOJfMrYjb4mJpYg3GFstv5/oVZYF5MLt+3xXJpzEalVMilPo5trZzuwf2WHun7yev
/qq1oYdsACIRHfxcu0WruiDJEocPJVfxmEjDV5HGD3a3cgoteLMqFv+Qx9N9P8TGPYrkNfxxulEU
7aph3hXY9rL8CCcDcCuOHxWd7pqVNujfWqfL145mmFvytD20maF928iVQtlmYlN7KZrLueKj3X/E
haJcN5ZOcdFFylNbNLfILUF3p4qGk2vzTTMv2kNg7mBGQBcbQFbwJutL1Kix+iadrQJ/6Tu6+ha1
2cvM4miM3nggWkFYyvG6GMzdHkDey5SDiyzWRSlb43TkdoFxcV272VCLRxvWdRnADw2gTiHY0muH
hZbdzl1rkh3T87yX4ZAntGUz2dTbMfNKUbHEBv6z7vyweEJRbz3rqol9UWrCz3JBxbE0aBnGVx1Z
U0++0N7hqW59g7kgqc44ioLhGRlX17yqbUXY7PwkqpcNVccWYUyJ3DBez1QRDdT1Fhx7TX2RXDQi
B25DOxlfoim+NI4PFhyN1BRxu6T17m5hMcTrQUeIG7n0ON1ergcAeVbzfTLfNvOhEIDro5mtrCFT
Tug2g1PbB1BRcC3CpRQ4Ui7tKtnyFrmXrK/98WpELOibJy8r9c0MvffOYK4QMcXL+VAEpbNrMOEg
3py5oR2/kt9ERLbkzblRBKPbD81T5On1vaq6L0UCUTetlFdmgH1f0dSUO+MkxjMhC/HtpJqe7IET
biIX/fMmXmCJu4ngYb/5lXiys1F7HipbX5LfZ+9jo+iPTTbpSE9xRjcKWlWK5rgLRVfCo2f12QEz
p0uqog6PQaEfFZIBATUysoO9YjvUgUTXYUFUcH4Im6jgePUAmXHskGwWdfW9rncQNXTASuy7QGB5
lTUWwemuacz7eRKOc5g6tdFoLFCRY2Z53mGizw1dK/UebnZyMmmx4b5tuQtd5oaHxLncwcTEv34q
gyV3ZrY1gwqKl8ptq+JvfdJq8sjUQW0+jhmIpq4eyk4RW8vMHVIQJe0U/gegkNqSKmUGe2GUwd08
T04p1CjEKh/rAVfW+YayShwea+QNz75jkDKE1DWYMNOM59tT3qiVhFOuAyDwf3ix9FZbs5wcbuff
QAy6u8gkpW/CFHBJNGAGycjWnyCxWwcK8pPWkNY8iME49hYlMrIF9ZmWpssV5pqQs+XhxNrX1yBe
8bFCgpybdkGm3ARy6IBSy1W7zrC/rowWpbfE2RrT+DiqZrBNJMdPq6p0J4y2XsQ6Q2bpKNOJNNbk
FKlcf/PNMz+AqTaeoCMOkjrNk2Oj4BYxmS6QDxdD10fOU6MwYaQp/iKi4o91fBO0X3IwCIjbay2O
hoFoEe470OgMKbEoICu2CCyPLWUxzbF065JLeiO0qiRum4YBtL/xbLV40ExOQrKFjo0dVAMelSwZ
b2IzZrTI8/bFd2MVZ/BeOTeOJTkckFcH5VlT8sv8HWS5bT20GMxHXlRuR9vDHRyN69ZTTffgOzBr
m0irL20BPBKCqX6qI+sj4QmSp9U62ITbgMnmWIojtB67KrEikYNqNSAuoExNzogDjU0XjsZG1arg
bgjyZR+16o0VUCIZxO+tJR6Im1LhfzQMt14wbYdbNerMBRky0bIix/pO8dGNuaLfXitW/CwRiSXx
17E1GuTgKG4NrQ9Ov2/cgo72qLRffz+FyGpVhl15EAnWqXOplve0MdUEF1SfcmaRibBbh7OWV+75
896Y0UmJIrRsXB59XmEp0dY45/XtfQEijWDa7B414HRX051LLep4G3aiWig2Ot5eQJ8mAPzoWLgL
yyMyyAjw6BDbtdUR47zptbYQZTtYze2yuCJ7PlM+WsTjHj2kRbdW7xR80kFfQKdAsoDSct+3FERo
17VHs3cFzgIVMWaKuClY/d4OBDneXOsXB+AfN61/XXlWY6+Fy1j7dwxsrw9i2xn1xpDdpYzCf4O5
dY6fPYeaReewBPZhIVWMrJrYjP/Zm8yJkb9VN1HjwjBytE9UgGTzEBWCbasRResICvSnMbGRWajB
Ww26AkNPLIzGbT9qtvbc4I/3DhnrdkhGcky1DL62oDdmoI8+gtEUHwXg4wT49WQ7AOuW5ZbII5T1
lcTT+Pq9X/mblKv1mDSMPZJdV8qNNxo2uSjdeh66YktXF7pHUE4UVNA3KgQjwpXwgI/mmeYe3C94
jvRezLtOHoUEXJ4THcsH8rdo5cjD+QE/cm/I++2XQUzs2PxnCFrVq/lQkyiydPQAJY1OaSVNMuRq
COeq5Jg2+uf5yGJ8ZQENfykDvl4p/tSdft9TIomrk427KOoIh8DC8dBMTZ9y8MCL3wUfx6aJbrnv
Sqh47IE9M43LvVCeU/rh26Nhx0fL+uL63Pn8/Iz5uVmIS3U8OO810MXGElO81NzE/GhEJhhigsts
n9vnmdkQ9Rbkz/G5N7Cl14j+Xs2FU0le7UqlG5HEYpIZURjlSoDTc8dTqxD46Dhhvp2f2tRtCWje
xtxTBBZ6ehfsw7GI946O/UWisBoaWQA8dU2uLFK0wneYeDDvpfjKBGr9ZoV1/XEwGIAlX3/sZFB4
YcZbwkJDUoGnB7fB8DLtguQcVGN3EGVGnI/qpM9Vru0UeMeW2pSXwozqZ1pUTuIqT0lo+A8COGQ+
63dY8YqxfbI1vXpO+ng6QHnpbkaywJ8m884Hgljlk2Rn251z0QQjKHFy4g3Ph6c6CpMnzGuUNa5O
yno+HJroaX5C40pKleU4ZPLw3+cX6st+gmQvzdg68TYI9Ga+qPyVKwLogprmHZShgJZC3spr6Lrn
YQqbxyzI693QQKMsMC99hVuAgYsffHKRIG4cBbUlmX7lsxWARkVwlpr+xcDdfktsKW1heajEzSNR
Ks0la4b2riVTEsdLzgdePeLWUKaHEXz1SUsByaDuArz6x1J2f9tJV7Y7VLdUxAVdLx22xrbNwnZT
YUh2MO10neQ63w1MvMU8PA4t9WClkJhoQi9ibddcxsTCZEhT468dESG62rzz3UongK55tMOBtKEg
b26HSMWqqgHfSFrXW7k7iJ+0VVq/ah4wJFQPWUqpdj1WfDQPHj7iRTs8KWUBlE/1f1aD0WGloVSH
LPaULR/W2pAEYB/HiWKsHPz9XFskeRWdfYCX+QgFGeqvpnP25JfCG6FI73W0CnY+VpfaqbQNV75Y
9xMjWMG6cU055qxr0YmtbprZ3ZDjeZX0ivacGcOXFkeOf0VEurB4fx/htNzgQRIkffDUmx0k+5LJ
R+d33lfOQFRGlpDInDMXTWarvrsvg2pOyy4ulQNVALVsq1b3LcPxISM9a1EZRvWaatq2JwLkOUSA
tgFHxSMalwsoqT6Ley4LjbRgSRAKhQUtRy+YRJskeKE5TzIW24MaRrTKLHLEagQgkBmjR3SMMpTK
DL7iy4rfeliTRmI8+RaAp1UiKcHedLgxGzp8IX2NBr5Yi0/Mns5+jfcIh0ABw8KD5LYlqauBu0Gw
bevh74aoZ9jYstbSLDCu0oa2M5cd87lyfBYujg5BbiUrTRXRpR/UaWuiPSV6mCbyfK4qy89FmMDz
y9DDdzRSgiXuGxpNL47xGZWUNsnZb7Pi06wqavUm2Ipe2SiBhvapSiUdTJeJORQxLUZu+W1TJPuy
tMc7gogUulNuucO2B8Fdmz4XnYoTelQaKwcn+RcD06C8LoZTHrmStExxFpfCXM+MYHzgltjWeE+2
LbMXHLq7Psb1eZ3dp06s3Nul3h6gllwqaYozb1qzQjueeHcDtlPPXEDHjObwWyZYsoZ+UiCzNZ19
YClYkWRuelDSkciXPndvdIhRMotUvRhBlKOyxDuvjLULTWTtEsewjiD1osFzy8/xw1yhUj+TWX1M
LlPhTys9jY2PmYEToxcLlYSsplk3Q0DvA6nmuCYcMtCg4RTiQEYxDKA0Izo5CiVjcEM6YnngUqIf
0lRKvYOs/UQNAl1xLMa7uKHm8wfhbEy0FOco1rE+9Jla+1xPdmTV53d+YXwKutC76YzYeZ7/A/xD
55mVmHdDC07cGMVgngLpIuRH6RcDDOvW6YzmJOIGjLUOVtXk2wdMmtUlfbP01nbdp9aJhiPRzt1j
ozxUuFU+RVR+uzzMukPim/dGIao9fw4KGDySukUFq2KRztHddEZvqUb7+1J/TQ0Pv6vBV3Zz/WNi
1tFYMJNDnQkpJv9s4SSBif+GWOu9ATfUUeu15nuXsKI61wVJiVEOYWjqZBa30WNBCcNxoQ1h+dIW
GCl4nZ6eEjmT+rF2LFJoFvdlmEj+SdL1qLngVlp98RqHtnGwavI+CGIMNl1v47qZO08xtfQmr0kl
m/dCMBDUDE657lC1rQNUL58htORtf+tOZoD7pvrtoVZhtKgg+FElzuMbhnkxTl9Ge+5yP9gpuqZj
FzbGjzjCBfHOyi6pPo2nREkyWBUDts2T+tmBT3w0oUhuJte6EJyZbgT84RtoNNpTbpfvfhm375ZO
h8qqjbcpo31JMHtxH+PPuHGoRmoitdbc08W9msO4Vknf/qpPizw37K+DAq1N90cBwRY+eozDVo4f
81LFvvS1esckqnglUtBf6VPfb/VWWi93XrYLDXwxnSLNXlsTF2XZEMgjcwUb8zNN5vGSmh1Ra9jR
EAbjjp8CWJJ53SuPugWZ0h6nZ/i19SGqNYj3EkIoKmpnpqr26OKURpqXxVrQgXPpIBtchT12xrdE
zjwJrd+As6l3qu6KYzFi2YAAKXwrE9iruXrf6K3xkJVtuETuZ25a2ZrSu+bOZPC6mAImeJra90yb
wS3Sx3w3r94TBawSMVlsUvB2Bnqi2OpjZCEAmVKdlULBQAWAF1ZG2DTmuNOz4vc+GYOV+pz5MAuV
/JXvHK6wPZFOYsAC7zQ01oVrRRfNkqiWfm9PCcOqUXm7ZAAoKEMKyUwAsSb6Lbi49C20k0+s4/x9
7BXPrppYB4gB1MOyT5jVBC1HkClIEfGfSlC2Y+WRZI3pw8JUncOMCLg4ngE2VnfFUDWXYmJYsye9
X1CtU9MPLqMv6AP2EdYImFNM6iZLPaiug+bKqdS7fl8Vt7oCGfDi+nZxrxXGQ6646n3Uxxdbrxl9
CY1YhW2IkiFx3tUh9c+VyKyL53lHdJAvfiqr4hIRF8uPl7gEFohjyzi39PlvSh0ySQq1CCUfy84i
JK0ER14Xb125KMVHAlV2puzr5L7tK+PUtALuEb/qE5Q6bO6Fab61iQNcWWWfZ6QQ28p7LajJ3iDl
6eRVnrHuwjTYpwm0635M6nXrjcHZ1DHcHzqSiUpM1FZ6NKSP1BUAkz4ayPkQSI0/1cA1xsbIb17J
6QbP/f1QlYdmVae47Jjuup0aBaN5j6hYRH7L+WIKQYmBV13ssBpte/3SNZ16b8pHZT0LdeoJ3ZpP
5OOs3amYSwo/x4VepnoVMsfF6VSioxWrRVkiT6qo4mklFGRIykNdsaMT0PCxMgrvG1KEiyfZ6vpu
XoqZRR8fahLcCsISzkoZPfHFKs+k3+i7ziMXr7TQFfktiZMi6d5Au5CJTGr10BS1etdMycGkCi1u
O51MstpWsx0wcPXgU0vt9Ap3SJVkeR3m9F0JTuDgOBWmeK3H4+Z6TEYYxBiiqm4Li1ifqIWOrmPm
Ya6qDL8dTEqMnccka6K+gspRJEslV8wHvRDKnU+Iloup6LwAvG5ihaWgk77YiiMbWywM5/WjyAdv
lbooHacBHwVCl5JViCwsbBu8xlrXdWBcAe7FDoGyRhiKFxqDGycMceGXLELd4a52OwfhY7cMMrr4
jKAgBw5RoHVS29sgUavFPIT4OShDEoTFvpYjitapjL9RdoHiCdbrlXCaIrvdCLP2FjNYPzg01XqS
qLed6wxnpzG+5sF429q19ZGOrdhEMLhXVySEmSMoA7H36imDsQCnmAwgczNT3sP0ceSSXuDIYj2X
Jmkhme1q2/mwphODjZ9EdvTQfq4Ca1mp7b6whnCnUaYfdQbFARLqsqiYD8KGICozZKgQXOAwaRUz
R55RZcluxr/cEfYKbqH7+UiTaJjA33jhoVLFTNHczeXPvMHUdtcVRXU3HxEc1+wmVkXY0CcNsyel
UqQZOUCtqp7y1BvIhK/KbVlryraqjAdTlQ1PSd/rs5q7S3gfY69OIQqUGFTJ3kwZKTg+0x++t3FZ
29GZQHcmD+cN9CyTOEAM48yRwGBXp88330pJPR4j8r/vrrdZ7/LOtp1dH5yf0dLQd+iN3M1Hfszi
YmxJVAgnerKqniGtGwJiN3oWRRW9yXYJxW7vDbQp9PLbxTdfgTkyJ/qxUwYD49/oBVm4CEkI7ohV
RG5Wmrm3QSP8S0K2yMEpMJ+EoHuZT/ld3a5pT/HTy2fMD5hKpsJwmvL1fG7ewI44mwhncbktEsw/
9cbdpJjhDaVOBxNzssWENtMgSi317sgEy/ZcfjsF4RRLNkF8SEfaTE+D5wmjcYRymLs9ZSpSlLmB
1o3mcca6JcNMH6Nqb+EnjGKwfLVcHXNbKSGBfZUswirydt0QtB8z5o+2JC8hzMRlJv6nWb/3KpoH
3Erdo1tZlJGG0SzxVHxwOgyHqXmhBOJOk+M2A/Mae+Zd6tnTprQrKPPA2LhVyk3Utd/2akzTthjy
I5z01pWn99DFmYlnsbRLZMdusvrnsE7LjSBd5KbM++F47Z5Ksfy8p5fpRfXpUlkUhNdTYULI7MRi
bdmYpX4n/ypccb1zNjsRWY13Votu2ehueDefnzeKooWsQKlgC83DECSkBaFqoQu4rz8Hca5saVSq
b0o+dGvC06EZRkPyMu8RV5Fe967ndEZegJobNavqeysE5a4p9lYot8JPSJG3paFVG1o8KlzHbq2M
Wfsyha4nqdDjIdOr7mg4ol3EZq0urLiEueBNn40MhcU8oHcRHBi8u1nTJfdhAYWzd3ap5old31rG
sZWbeQ8RT3q0i/X1YIjMI/ZABBGFUNz0WT0bmoVLGAcqyxnNq8b4s1P1+dESebPGm7tbkgZIe2bS
rAXAX0G/3lCfR9t1bry8sfbRIJRDWlQa0AIhEmPSPk9Rb2yNsGaEkKBSkFngOwYs+xyg34OVuOls
ultBHXioCN6qTgDkI6FBT+O7WzM8MTAXHy0I7y7dk6tM307s+2lK/EtftSvi8LR9T6lWrvSRWaFW
X1kJEBXiskCKcQ+40RoH8rDcmCyg9/MhZqZcZYOD54Xs1w5Z/NmPzHjluiWsdR15KLazhBbLF1fp
Fu7bru23HR2e308ZLqGM80JYLW0EdrLsg2ZubPsQRHAu/OZzfSzISMW4AjIOeWMIhlo/N7ZpWER3
XUJkKsiRirGfbe48C7H8QJr2zbVBNx8zcIHUqvxUWRBYG801poPl+BFgLj0NJ2HOSce+3pl50t9Z
OGVXy9pr4lvfgn1YNv0ZD7DkCNH5LMbEOJqdefuHApcuY7SaztVA0loQunioyB7UDPDOe5kwRmQS
sG50uRlJrl5Yqiu5X4Vk/6SlzyLGC50HNLT6k3CkOtFyH6xMNZ6m4ttRLltKptoNBzv/SucK5wXH
8e80f8owJuKQKuWUjppzUeUSLs2tPWoA78HIS38XZxALM08aRpaRWMNLqW7jqteXXjIhIel0GYCm
htZKSxSEFHauUeilaNLM1v52LKhbVlZhdbdaG4uzSFnwpYrXLgYwzfN8Dr/PfqsCpRALJs/l/kBN
j3mkGuVw1pky+Uov5lQiaTZVfxMr7re9vlfeBQ2KDd2gegEk6L4ENKO1jAADCofu5EfFvujN/HVM
HcF8GU4PoZjwhxnbbqVAlQWH6NQThFeoAqUOe9XE7zlx7XOcxrAx4XoTomRHFqFBJazsNlpBH8Tf
pitIQ4JesnflZj6cN1NY444/eWdMbfuD23gdvtLskZqJc1NhDHsvQ67K6UAd+oPiOZBKZu8MhRCM
uCZIWy3h9OdeTSbKfzZNbCjHEGO0Q0O3iTBJ3CKl/V1WDBjPQ2fG8FtbXEdeO8gPE1jbteBCGsQc
qyITm0uuhvzczSgJhdT32i0MMns3U2hKjYJAYzVnEux3X5NPN5+Ou4zVGqsMtx1fx5J1ieLk2n3B
9XWbC4GI0BrU+/kBWzrlmWXjbH8/N9jT2RR+C1JJkBsEI/02H5zqZOBMdxNGmreDAVHfxjmRiuTL
GR8Djw5znPaPTEbN2U5Js5WnK9KQUfmgCIdYvTKYTT/iwLvVsQh4aywAo9EQ/pkayoHukzkL2D/x
W13DHmIKDSIYUAO+MEKaiwhWt+syb8WusuUwLyRASfrrg2KUjKb2KF7NxidSF1WYTbNSpEQjBf1A
c9syaT3HBIcPJUtA30QFbpTxWXNkI8jIFGx4qOxrFLBf8/gxaBr9nQYjHM80qGAHF/bSbgChcc4p
DiVLtCUJX/0T3U2pIXT196l7wTzF/6prAtlKUX/yUlbdCZ1MZE7xdG8QWrwMTJazA92VNXeRe/Am
W980ODHu6M4OO8xZlA1hogMkZbtcRx5BDyzFBM2PIbl3OlZ3QT3K2Uy7p3uNwWdQqy+VodPVjpt3
NyI7E4uc4MbEKB4+nf6eJuUzcQDiRQ09EDE6wY+haPRF5rnBGfQMlgTF68HBQW+H4FrfON0xyxVv
r0RQAsexMA/zHmW4cfAJDVrPe7+fC78/58eWvQPMJAd3yLYdCNbGiuzhbhwc4mwmLX0K6HBDBvDi
L5iv0ygZcIGcMJfx40F7Y9E73OjKkJ9Kwz5F6PEWcMq6kxHREDcc1CzcNO4OvNzfYC8iyJDGJH4M
3OBUIjgeLRTxom6GHVAXBsMOdWoPuYXrX0UthNKoKVz/opZcurgzpNe+H6ueXgmV+w+//df//s+X
4b/99/ycJyOrzN+yNj2D0TX1Pz9Yxoffiuvp7VcOLXwkkQkLx7RMnSAU0+TxL6+XEPfnf37Q/o+F
QXJld+iwTKfBFkBJhnscPIkuIGb8s2GbRxdo/l+6Tj5Qq9dfbEHQhmv5xaPVszgRBeFTQdk3i7TL
OAyd7LGrApyIrLT+QlNg0Q5lsghavzjaNKAJs2pBORLVOeXKJM24m/q1LpFu1nnJBGsihgKR6m8N
ucDDsad5zXMdN1Xfe4eWeB7CKKI17NcTxDNstgX6+auEPIK+B1f734cY1Bv7AYrO9VHLqRFvzorl
NO/xoZcMrZmm1YVY9sO0u5m/1//67out5y/6C/EnsMWBKr4//N9jSBpanf+r+R/53/7ztB+etX7P
717T9/qXT3rMU/79+JTvXpZ3//bXLV6b1+8OCLsNm/G+fa/Gy3vdJs2/LxD5zP/fB397n1/lcSze
//kBbXLWyFfzwzz78O0heUFphvOHC1C+/rcH5Wf854f96/QaB3Xz+v/+p3ccDf/5QTj/MDT6yLTr
LNUSlsv12L/LR0z7H6arW5goWbpm8rj48FuGfXwgr+J/4AhkUYkauo2IT7M//FbnrXzIVP8hzxPH
iY2ta/P/Pvz7w3+7O66/2p/fLfJm+P1mAbw1HVPorJO+v0kgLHUEcAbUo3Q2MeovI9IMPdZBj3/4
Mv7kbvzZ62vfvz4J8UETqNhVmwjtsZgRjZeimdDBlv/eG6jfvwHlktdg5ddTbWj9HsOtcG+Asix/
/er8An/29Qj3+1cfp85oh4RXrwSOC6pAGoUH63RjD/YymNT33gnLtdpm6vUm++4e+27w+sn7yb/j
D2NWR6VCc3NUV15Zafe8O02ymiaVbRbDX4yPXDl/+pG4qv/4FqlOdTJaOdb8Q0NWomdSjpnuYqjI
wbT1v/erCPnmf/gcI52gKPK8CeO95GuowVC5cTFQ+jYW/fRrkn/rn1y1wvr+5QsDGq5ZqMhw4fy+
pbS17krLU/aq0UZrEsX9nSswKP71NSBf9M/eTF7af/gsbiRIXK2baVX1KYroccCEysw/0V7VTn/v
HeRM9od3qGt7RHbMOyDiKdLbyjBxHGJioxWDdhHnr1+/zU/uRfHDvd5DH7f9RM1WALztF4cUvxwF
v1unf/P1f7jXPZykGtY8GYp6Dzxd6OOpBAIXf/HyP/sdfrjTlSTJCd0S6YoZLsehqKHtFaOjb63c
WP36G/rJWzg/3O5e79Bv06d0NVgtTgj8AkRetij26ji7/PotfjKiOD/c4dYAYRJ+/7Bi8XYyINE3
4pZO1klAFF0mSX1nd+e/904/3Oiwiwbbc7thNTltsycj3Fo1tlo+9gpr8Jhu3SUIGxxRCoUQ1V+/
5U+uMOeH2x632CzHHgGyfeepERmuNZb1Q61+/vXL/+znkef/cJ/wu6dIj6KeEF03X8OhgbXgkF4R
hcTe/PotfvYJfrjZB9yHKtfw6bROOeaAuFCaJ70jh/rXL/+zX/+HO90VZIFDIUzXZD0ARNyYPffi
Z4PWZHmpfX38V6IH7aJ2+75AO5nFwAh/MYrJn+BPRjFH//67gxjnOUpGPIuAk9/eOI7X49NpVAQf
5EmYV/Qup6bc//pj/uyH+mEkQM3Oz4/qAtt6koocNx6JrYOjQKAlVrWHX7/Jz36qH8aDBgOSuh6L
FH1Dkn1WWAvo2KQQZf8X39hPJhn7h8FAJOgD+0EDXEtCq3oZymA0Ea1EfrrFzqB7p3Ve4vs3lNZf
TAM/uTjsH4aGyTLQWFdpvAoniJ+4mJiVcyGUMyjPRdT28BixAkNJmbiiezCiSumff/1N/uTnsn8Y
KbQOXkw1Vf+XuTNbblzZru0XwQEkusQre1Ii1ZXaF4RKqkr0SLQJ4OvvoHwibB/7hMNv92FXbDYq
qUQgc+Vac46JhFdibjronppzV1cNSksH7736X+6tf/Vt/ml1yIdAhWTV5TsMseWTtK3xuy3H/O8w
Gdv9X77Hv7gogn9aIhCWGdp9iqIsVZCpmgJofQR68H/bhCiw/+cb6ef5/7QIKX7tS1O63n5IXHCj
BucRMrY0t8j+HSwkwoR6c2vB7vRAe+COR7oxe4rsmHaqEINAZOo39EJjaLoNVcwDjIih3sYtommE
rkY4/blH6lccw9jGAgwRkXm4Qh22HAVuj+Wc0J713qsUqcfGivGDvoYatce0mrD9Nx/VZJXNZ6Vx
a5HLWsZz9J36IiDkl/YV+PyEuVndrKtQlN9xFBPoAn3S1A+TMm1w6KOanmiQW0F3X8RFCs8kqH3n
QXhdupz8YSFFPUi1wPw/soYgdq3d8TdiV5UCSTSTt4Frm1+ry077fxB9xfHjEjLRFSTkTTWhf/k4
mgQLpHa6cjslvvB/I9N25BO6HsX4Kilr8T0Vg+rOAEqa+VxnjXFWpRMBQKadUI/T2R4xRj9VEvoq
yFzYxZ94IiQ2aFOAq1qRMQorc2UaObdYEoI8JaG4a89tS07zSrXZ6BZIlnR4dUsmVyj1pAeQfmQ1
wiT5jYZQ2c+wYmz5mZETK7/I0nKm774iMvU3/C/iF9et8VpzyJF6koZMU8ZS0Tab2hSrRB3gc38L
ez0UgOdNXdK01V36x0GufSXItdWMQCMWb1YwkTFSe4vN7yWgrJ2dqwDac56CbnF7jLMyXtpP2aSd
/4B9xu+fWwR7mIxL+L1nzEY+q0WUthAR665oic6NCF7rNrSmK89edSPZ4JteVgR6bUZS4+iVh1De
TqMb0QqWicDiNsFgLWHDZB1/2cTMtQZ/gtsCJeBYFmP4O0TTX39HghDAXTi2MmMoF2n3O65Y109w
RdETwfXhUjyXVlRPN9YYJjVDeiTDVM2IRa+oVCYy4t4b2qQ+T6NTiefRaoLgyaqEVjaO/twoOmtY
JLH0hqot47uoVGF7roAOHbywy+Wa4DZ2Zt3YNKJ7C6BtSb5hkgWEoLVBPO/oShGpTKYj8789jhDZ
euuy7qKAjBFPmYDtHNCWh46SPMk/EVbB8MqYtJZcrGCpdIxRRdqgm8N70SUQx3EANAs7Zq2r2whP
+Kh2c+IZUqaVV5jho5JEs73EdjP2pzAdqUJ0gJR9o6KmNW9252vYUF7XRK/ckll6n3duS+C8a/Kp
gLcQJuWxdSKm8YwVPQ8Duq7m+eIqAkufpFeP3Z8A1nH81xNlBDTRMHzOeq5u4DLpOhiE1NNVopeA
lgkSO3uMZp1UAWZBEnLQFOW5rFdRZxy5VVWdp0yvsPDi1Me1NJC+mSRLepxC0QS/0xwU73NoqYAM
AtulFVAUCDO8FXEcOnoz8G9gSbfOAFICMyeBQrGicYsmtu/Hi9+EqA2YbTh6vyS2EZs6KUIwvuxV
Pb0zT1bIZ93ZSk6N46fOa17B0rn0muS5X0g8qbizIB6xqPQtzGUWSQ+womX3SDjhE/rLLf6+1rvH
KIokiTNYNjBr6iiPqkNPc/uUiJlBZZzW3rqK69F/C6eRVCw5pxnhvY2S1R0o/I7uHe7AnkQ7GZX3
6NhUtCHRSpBJQpwQcdYmJoWePn2BfSNpYoSvdI3NsxxnQGJrYRcOk5jc5WYhBX2IO+J+UaEetYJM
RhvdExW+mAA5f4Rxk3Od+9TjBc4e+3EEl4juc/SI8Fra2tPpWtuqfog8HFpHTQPzJRgn+RuZqiyw
wKSDP666piAuOOyqJf1jXFGCEO7T0itK4p4wkW6AltoEbC/DYmM896Q8JEEJs1wGhVtGqwQ7rbzY
hli+Zz8X5XxTB0idbkcQqQ6fsGwnf0M0Xh+j2Oxc7thuXjR53nMHdK+UQhFcgZ2tcTuIs0ldRjem
7LhebuaJkRwiesAsi7w6Woz5FZG6F8pLVtuJKA6LYV9L9qRDwP0lhxxz5q9WuelyVbDb3bcVDaX7
Yphez5u+qcnxIRnBWB8VLBBC3Gu/h1OKPGFZDmLupuhPpVqE+0jEi4xORWhUU/0qJmA3J0DzyWdS
zIKU5CxK3XEXK6tsmWVGmH2OZoyE2rtphVeudLvWepsjOzQ3YOVdvaV/64efqaZffgN52urPQyR7
A4Jmmvv1ouqEa91onx0aq0X8IlEKOTt7IhFvM1gpBntnmQq5sUxLuFZAWHkM6Zp5BNxTPC4CN1IV
y/eKsRT86aDzOgefMF2eQ24a7WBYaxhhEffGYoyn3rSi3M5aOATQpoWNaCT2+/pcl/b4FpHuRWxt
506kFlZh7NVwShLmIpy6J1jgvtWZbmOmRunHAmTf8joyBHU3ce3F+VtBJENJZDYMufvZi4pwl7Hy
jZcMHmF7C9MT7+80T0i+CYyzBSY4zOjTCS9OT4e5dfzqKhZQFUkUc5kFNxjtGpvcOXSTmyJuie8e
F7DjL23Ui5kQsoEskiMb1BLfFhWm1eeiJ7ib0L7AuSLo7VF+KEeQmRY6JQiLsrBctR/NEBIbNpC5
vUbm0Zg/+cDqsBkRqRQPslhMdOe7bUPgglrmem18q6n+pkFeI8N3mjG66xY7Y9hXp0l8ILQ7UiTS
5KJrnpmT1uIPRuAweOmdZWhvkIYmHpRyb071L7BYjUbPDGaD1A3NKkTKedlVw0lKwERfPtuzw1ZQ
TrT0kXQD901NVYxvSz+kfrm2F4OYY5V6CqN7DfHmNFctsZDeJIW9G4nceezcoZx3gAiEPhA0o3y9
AqAmsTYsqkPT6LRoi1sIjeY7GBrJ92nCtjU3aMNjJgo0PBb1yxqyut53hSur7+s6Ys/frLdJsO/y
ZFzuVNjHLkztonSSteUTlrCGZTdle/T2Oa0YxSLiXabAIeBXTL0PMC5Jy+whhKo3bpa6xjNfW0UQ
/sbkJYqHHJJQ/MegxxaUfF4WhlDLBxkd5hIPtensQD4P15RcwEdOq9ubydfLSviebn+h6PTrjRqQ
nW0Hg8JlZtIyBtlpHLU1b+bUXTCWL6o0L8u4oCR1UevGZiPJda+3SeHO4ynOUhHCMo89vZlq7ph1
uJRUg11Ul8UeC4LloGhJSL8cU4cdOYfW3b4yW4bzoXTFIA2Y9JxuMzmCHq5csiRRPtpB+xRrrutz
ONew1tDrZUu/Ko0o6m1faU5cTU8KCabf2pBHP5KYHZLp4JceROixVFt4Zfo6xBMNo3W2SOxxA3NX
WwHSekTqXtA+qpCwfoysPvq1Ty0fJ1CO4+BZW6Mwb7oxUuDFgEDA33b9iI/dmFrmrkIibV6JiJR/
g26c6kvm2wlcVX7LpOEYkh/OS1v180fTCWKcgBkhOki1Q6qPHzfLdJA14YvH1hJB46xmKu4FsigA
1xu/41vvl6GveyKcWp9N19ale3S8ONR3QWZ5+iazLdc7jIlGCLspUWvJbdGScvSh8c/OzmZ2zPV6
AI47gFVIOxIAtCOASy20Zq75sd4gLiNMVZY0z9Pwvkr2qCHaJXNRhmvZtDk6K+VYndrbpgyBWWkp
fYTjc7DcNlyx7rcuvAY6mB1NRjq3iUPRNm3BUqJEXrn1NXQ4UbRkQSFFbvGwTMYrP8pcivFoN6nD
vSjL2gFC1rZM37WMmLfhNUrdUwkdL34N2ZH7bIvsyJt+E/Is01MQZRWxx25nEEOwERJ0tiC6OHBE
KOcv6oOpuJB1yYkEqEub32mitbxdQSBWuW0Za7ZoyCZbPBhKg/ivBT7UuwGgFPm4AJKl/TJm8eDt
yj6JSBMoPJ+bTENz/JZdk0X4kkMJlpqChnCkPUQyYAYTrSEf6uUQVs/CXSRjdt8ih3xZhix5G0hW
wC8xcu/uxLXm/NviB3X6A77eqbNgjEurOVQmNSzaScOntq1rvwwuHmiCtF4NbpEQhekUE2cfJrTe
fAZtmVeb2Sr86cDUiRuaaCfdfeSo/fUhnRvfaVdFyV0zriycY/MfFhTNyo2P15a0spo0J5jc8ifn
xZC+HNBbjquQKb3vMw61g0I9xNk412YzTVk03waAHON918CVPM6tVU23TmBH3qoM7WW61CLI3Nu0
h8MNC0E1PpV3hYAKYMmVYNZFEdIydD9XSlRcTBtNrCyc634WC8dGtMPrePKJ6k6hlA4c9tB6y1XW
2eAEfDr66Zp1Ss/7eGhFW6zyeSjspzJCzYTToe7Hj6moEmhc3jBHT3NiL/1nJFjtjjKUrnM7ZCE5
kXlspwQCS5KENyNot6tCqaogoMS9PztHBt9Z9jfB6d2dRR04HpMidtkHXdjx8C6jFG2zjtvqO2VZ
bU6g165Bj56XDsGGVccFNbSU1RgRz5sVpllbsKZMuYLlM7YA9IU3nHyP0KEehIDszBfB8f4EozRL
ArtbscFirCL+BllRMi8thTDIN4uUFGUyfXR1zlgrVvNsHdUsxuHKEqmtlMho56otg4EnsYllqZPs
qtA2FT4ajaAiuatHt4QjSaGKDThAJxTfeEhKrF2RuCY5qbYd+9fUpC32DcjTqUXCrhFzLw4TeHDt
bOy8yNWXPVqVJm/ZM1A4z7ZFf9DjmnDj6i1KGuIkfFMv1Mz+CGEA2glFvNz4ID3k7WS5ZY/utm5k
9DxWkSa5ZDKp1RbbuQjH6FIq267THUWt565BSYZx/46/0oLmXmdd8qtNRZLezUGoxKG1HG0ONjGW
waczJvF41B4p8ATbstYm+7hlMEOLmfQjfW+hLE6fI53Ow410pGfpFRClHpEkK5HNCYEgku6DIHvJ
zomrM9lFnOIA4UqOcRDQM3KEgGmNqT6TsdnR9e80S1zUtbiPMBBaPsknnPTOQLe1fHfKKY/WaRPg
6lqnixdgPQcjUJAO0SGAId/Kb9KNS0e3+Z5BknJj8gPQ0PVSYNfVjIj/HacaF2HlIyR7grPcV2Zd
ZdJ39jG0ZS5knCnjftBEfH9Gkcq7G5TDBfHDSzDW47LSKpvnQ5Y4kT/t+3omSiZqrww1XMDQVx4G
asV41Ys2VndjMEi9dZvGaZ+ZgMtpwr4GzChlQe7dZOvTplcHp9Hiipue+uLGzdN4PIPBdrL7gojj
/kAZ7Tl7Teqrv9KRHffnlDtCPLRuJew7Fwx+vnM73LnnWFU2AaNNFtc3EzarZkNcuB/ddN4sENni
g7Py8+xrXogJ15tuJtP4XroperR+xFGH4UiRiy8paaATOrkdEzOPWWfiw4wR8fyhzyA18o1Mspep
yM7ylyyV9XI/WINYkwZGMdIPzgIAiM7eShI03FwUjUT9G59XQYuIkytBzMpQHa99EUfOLz8r4uYL
733gP+JoiMadij1srmk41RJTFPlXWmww6XY1NaNfhe02qO0gpkkzUFTTf5oqTsQdQGkhQesi50e3
UPgnv/Cq4D1N2GwxDoTzaLZDIpz2zV/yaPyVUbo0dMK495diM+guEluBopiAMJJDBjdaeXERW4+e
71TBJ80w7rwNrefS+gWlhg4Zvk8npYNCZoEtu5OPMUm/K5dyjXAsV1UifahwfxbFDT/83PaHzvFn
P/xFAHE4VM8sy0Ytq5QPXeywWSBojIsMNw2mJHAUKT5WMFPhPJVDiJAvlkAAV2hdtTInG1GCFT8l
Wafc5nNYfFbDFZHWi9WsFiOD/KEgsHrkPo8G/9MiQbPYx0mkYs5FIZGkCiAzC005BTlpdXZXMtch
vLyYL2KWjiYi1dYUVfhZ/f7CQTSa/4qAC3YzxypW3yQnOM2zhcqg2HvNsKSnuaYn360DfK9Dt44K
UyPM9yU392mG/jFA2SnL7j32DEBwlMHCexDFvKDjZUl0ftcN1T1o71rX1c6LBtmfdF4OoKfcymd9
x0EeuIIDReMEdzV3m3VcnNFPXsWgo3rehmpxHchdNHQ2bG6qPfimCcBjMrqqCwBdQSZ3TSy5Sp8M
ZHav2nhqLg1cWQWT3r5A+NOuOLrFBKX645ocZW20z2873oVFXU3bgeW1zDdmGEwMzgvJ/HBjwYlO
yO0TQzETf5txqk/WWdfHMO8wyJL8Z2mgjvYmJxCnSvZB6i2lc4IX0VSbIM5HIggQg8gGC5A36Hui
sD0f/leB+oBGY9hEJbTtZpoeK6Rj5ar2ZkKIk8kvKWIttry7lEXZPHZ2qOP6hC5+aF5/xh//J2XT
/yxH+i8ip38la/r/ULNEMtx/mgD9N83SU11+Funnf1Y5/XzFvwuWfOffPMcNRBhwTnOc0GEA9g/B
kv1vEadeId2ruo6XGCb+Q7DkOLwkhBuFApO+7wf8AP8QLFnOvwUBz4HVlWHoShtB1f9BseSigPov
IxjpOByd7QAllQMnSrrin4a1LkhWOXgW/f4gzDezv2RXdY7+GClOCDKx5J099t0dVglSBa8v8FNf
V7q6vvRunT3QguJrry+g+iYxY4zFbesF8pEu9/PQB/pDjylXN9ODsYst4mWMhALt70RaWu+Bw/yv
zQ0tyNiN39tyXXiOefeVJQ6a4D8wWjwN+/EKhVieHLIuiiHpj/zEOS0lkz53tvVBRyX+IgnwLi+5
xUHw5jtgpf4axwJcRoSZuKer3WhmJj6d420F1suqAc+0lEP+aBMyDR67fm+Dfuvkc0X/rLhKmZNx
182xv8U2nmwwteJd1zR1qX+Du9xxzSlzo2bnW273wiH5KXf67Ntvsl9ehKOt4J9+WhAwrpfOknT5
ivA0Vnm674bkemcv5fto7FM4FGLjRk5+dqvpxi4z9ytzDIw1V/VPakrbQ2vQAmdeGSOyH0lIlrn4
0om6pHGtX62Ww4tsnPGk46y7p6qE5amoyGk+yParnen+VL4izDh1k2c8fdkulZVDENuCxzgC+DSK
hIZctbz+vFfFw9YRsfn0ZWvWaWeb+zxzggNs2/4wulMKR2y40Pi4TiZmdUJ8PB1Hlk5+rr7YQrv0
9wP5Qi9LBXyNdM34BNrzRaIWvInagOMGDMgH4IHDltOch4p4mkAQptGZiZu3T2VR3iIVyI8xXcBT
0I7L6efhzwtz4Xn7BR/wGWXUtKuM9O6aKuy3la/dB5M5w6bOLATSnPUZArbJS+124YramC3csOKW
1TawffNK3chS34TwgrQfbKuijc+0U5zDAvLjxEywvAWvY+0YFXb3vR7NRvOreuazFVhRPPFRdOED
Hiv5N7ZeucXhUQeju8udIPwa5vCvmQP1NmY108lpDh5nGS5bvnftJsXFsDHRP8jETT352Wnpu+wI
nTG41QCASXFpojsSO9WWuqZ9wl04rkWdFa+9US3749x8jlH7mM1Z8Iegyk0GcCTF5X9bCDCXq8FT
J+Gb8SskO9l0Mn8f3FaCIE7LZ9FW1YbdbX5wgOljzi6bC0WUtXdLa0uX3ZzqqaeP5s/9QxO5cEgI
QIHT0tWwVXL3d9Qux853YbVH5IzSW1arIAfgE6voo5ktQlaR9j3nBfzienKRwtPt2zemA2CIU+Mk
wyE7wP8KMft71XaGhnuxp/zZz2YAFJ3ffPVleiJbMX5N2jDfCWbnJz+5XnF5jdGjaXiH7e1Ky6h3
2dIBpsy6/tOsYFNLLU+5o8sD+s/mQq8SYbvx68ekYBVw0fa/BBoHW1747mftuhdHe3Rqq/6tywvU
8b3JtklPOclRwKxiP/pdZE34alQAxdfQHxFksO8dKM03KGcY0nRxvY+a2gUOJhPsIaZ5tfr+b6/c
5A+V4GrJQmYKOPOP9Mejz5Lh5KouG/uXky/cJX47XoIlDw9AhOtN45F46HVVdB8QQrNqGQR9dXom
1SQyn1gzcYH7THCdbPBuuVO8Tew4zUfkOJtyCYMvv+RoFdDPfpiJoD6qOIEYL3TyLLXzYTfGvs1H
hfm6RSKOLVo9dFTjZyvXBbcAfpOl9Qh+jDr1AO0hPJdN/99ecCqfMfz1K7IrZP7nK4Su33vjV6c6
4ycfdfs7dazsHSTlAOArlwd36vN32C6rWqbq1XcTVgC789bDEObvVmvClTvHM9N9T/9y9XL8eT4H
/rGPawmI8Pq30Us/R+oTp251oWT2nshevGYRTDMIE+U99YWObj3lvv+8KK7v0PV8K4l9vvy8ocHv
veXABrNX93/nMIneetdO8R1JnzTTpH6cw57/eH7iLL5zvLHZ/zx0p/a2V/nw5MfTcJz8CH++Va1K
9rBXPxGGG8W1gFK26i3J2QL1IGrivNL8WRPM0jGtu8auk6Hz8xU6lA0VXBUcfx7CeTrgWhmfsnZi
oDvp15+nB6NjcjbBT/48LPG+rgo8XrDpGu+1fvn5bn0OwiyruFALJtjrRlnex9AMr13fW4QWJ9GN
d/Vp/TxfFvo+d4PqF7rRzRi34fY6liJRZ+l3mLzLex/6zdbDt/nYhk68FrGtn/F8qnUrsl3OWfZd
2Xc2y9W3XTKiVyrx7z3I1ceE7hGRi7V+7mX/MUCOem/U/PiWzFP/MtQBkQi5v4d0NbxYKC0uc9Q9
1LN/49tpe7qWt/cheg/a/5GDfwtzdjZM6kUl1rSRqnCYW48WKKt54M0SA7nTdrumFNXjHNUDlv06
fYeW8hJ4A1kd6bT86u1717KzP3pkwSLKL3+uJLMs25qLM/Fk7omGcrmnGLIepLCuXYa4/OygfC6u
P/5NS0AyU5p8IoGq1wPsnHWrfBvWOAvhoAP/V6agCufx6L8M+kqxZ+L15oecFcbRVp+N67/1Qae/
KM4v2Fs6pD+SlnI+bhog8HSwx4VNhG1euTo5Axd3NksQdR9yDjadY1tfCX3GlWsm/SgX69RftwCY
SEg5yh7STztZx1J6/U3TudVBpYU5myhydgBgvLvZNc22prtE01zkpISp8JfreYzlx955LX52Dj7e
D8QNbwwV5FeKCqW265ohzIihxrUSVoB+C4hCp4gM+q0QBnTq7OWPPnYa2MvyT+OXJ6vpuz9N69+0
eNy/xbCcBWBodCZ03AV/75xPD1Vd9F9zaT8tURn9jgOosFHY/w6s8W0ey/hzzNLP2ZnHz9F3vkpV
qs8sW/46BCl9VBF3ZoO1/aPKnGIltVlu9JyWazNZ4yadmv42It0X4kOTAJhYSIqL7KMftO0rC1G2
dwQVWzA4h7RyqztBONeV8JQ8icYGOB719WvujfUKbWr8iTkatjonv1XkkT6iCBG+Yr3XznVn1Z14
CsvB/8gILmciPVQvXtVEaxXq7JFJl7dVQd9fOLEl8M4hBBNFdszDrjsReBEf8qmKb5OCE2SJyujO
7smzzLLAepwXrnb2LvWoCJ61O8A/btYNf6b2oVQm/R6Qd61iRDaPrLh6PeSNt0qMP0B3zcfXeKHv
lLvZlZszj6+0yk4oK53HFvj7Y+sBlLy+q83JE+psFxLv9eFgW9MWcT1xpteHXB9wG5qpufw81IQZ
8Ht6JfCSiPoqV9AB5LGz9PhkAuPsuIDUngT69m1K2vfQn8W9qvz5EQXf5efpJJjKg9apvfWoS94i
sBwrkhfmkz0Ul76hrmpaPEDZXNjvuVBHxSpPmy1+cyjLX+xgtLaGlsHNf7yVYqfZGuQsx0QTzLlM
yXdvdQ2Hh9RikQqaQ22x0TfIh55aAPWrn7fIRu7s2V3eOW2z0il7uQ0baEXMsPoNQ5P4g6HD+uet
akqWFRqEBAsxHxajtWU/ll3+yxT6ho1g64dVRJcqyo7N6NLtyJzoxZkJ/orCfGCnZX+ke1J92MmZ
/bt4X0q6exbAst3P0wg12eGj+UUpdCpxlZKXdn17tFA4D3wfJ25AoFVA+H+eD6b4052c8GHBKIst
u4aVC2XgA5cvEIs4FHdLXYo7wi56NhTSxLUVPKpAuIesmVs4yqJ+4W+jdhSht22l0S9JWutt6XjD
ngGAfpk4eK1FpbsjqtxvDv/lOaVW2Ka9N+2ipmt/AdGk7g0XiV626H41VaYegoguYezMJ5DP7Spa
0uZ+tiVFWxvBPeJRXIv6Jh+DW+hjSHtAhxzb2t6bPB8IkR+GSwc0+4IvfG2InLz9eT7SCCuwwN2D
Cx533hVj7XKVPP78UacTm5RV3Wc4bVdpa0jqrERGTgiVbkXq1ZMccYW6uEicoInvfx45tO93QeN5
m0iJZKeKMdtNJSM8G47Z1mmS6JWcOQBDjUvQPPvg64RJlIy19KVOzJNlp/Nh0RazjMGS76KJCP3T
znSBCDo90Or/XSK+es9mKKOuX8eUpM54wLZmb9I639imyN5LZfUHvKweReSSvYeifytotDyk5Vzc
E/WCt/L6tswMrAMDd5SqUWM1g/VoTeG4Gi2SgMEKLgz3vwY+sHWa5PZ9C5jheG1A7WvUeRxHB+8Q
2+PNz88TZgMBzEURHjqmF+8gnX6eHgevO6B0I+yWBvU7+dAHRzrVc9NFzaprwZKFDgI3cz2hOXY6
HIl0VegfzfxCJ3PZ+ShDdpmv6z3+XMG/cPYBioUpw+gZwortWwok0ThvyEC81AC9PpC53pVpGj1F
SQhrr+VKyx3EYrQOrZJDoYoO8YSmK/Iac0ZkjD9dtuPWsnVwx49f3bT+cIFEF9yFvXRv6744p9CD
d/QWA0IDnAjKNjllTTXWT0HG8oj3qb2JCZTfED74WzMZe4ssv1gTaeY9ITvBUh8lLeBxNCcGUZjw
LLOvIWO++952VI33FpB0eJx5bdMFfbAqCMm+BL1ziDvREno3PKqokn9rP34MqF+ORrv51sSGoFwy
UCPGAlzwPJI0/Y99UGYcCRl2lh5n9Z+EBKuxjnUUiScn/WRJTc6otRjkgUh+H8UIQ1QZi7c35FH4
Bq4RrcbzkEVm5/Za3o1u/ySBcG1KpAaEf7H2isn5mBiw3AsqfS3ItEHTGP6N0rB9gC7xOVqLPCkS
6Q/wfbIdMtKj69rO18SRg6ntAGI+Go/ovoqbrDfPiRUOJ3B++rwAbgtbDL2QQE6YyxIeDQy/SPM5
Mbt1WPrrYldfk5LhEW1l4+xRPYlPb7I+fv4H68OnrEr3TnPopPeTblGtz78tQW+6aZS5VBMHdUaJ
v2voD3sUpdYpVGa6UU7RolALsntGrmbTmOw422TjKeQpd6D5g80YEC8MallMlTzZiclu7FR/ZnA7
zhk6u/uqLsnevPadZgUMruUbnSekqDZV2Db1SAYXSuhjPUM+SSy5w5YMQB8A+CvR3e5Kwzy+/Xlo
aDxXdTo/d6GK7+iLfvw8PTT+AmpEWZs86F+8AtO7I4PqEdKeuuKiDPgliCyhDxaYcWFhranGQVIB
k6xtb7ydkhEqHmX67c/D//ij+Xm1nH4j2sBBHbbfEPXmI+pL+yFnnHbLof/sBIP9IK9PqchvUHA4
cAKkD+fGLblOBOc03YXnJPrQdevB3eCBi1psZ9FwXxdRFTzY28AX7sPP/6s5J44VHepKzyJ5EFWb
QIsDfQt8jE22DbJLFw75xR39cK/pya9Lq3sQKAyeRvB1t5HNB2o4D3xoQ62uO1Pus3nhBkdPe4/X
N2e9jDfs0/69uD5VGwbCXRED8Szr5TYq5bzO0CXysU7L7b8/x569cQ0RI4gs+7PNxX+jGdq3Qx/e
0KUJb0nxDR/ilV9w67bD1kLijQoVs/FNO8evAES6i5iS7gAKjpwyObgvTKVoh8dhcZlLOV44jjcr
EaOq8rLixZLpU1IX55Kq6ZFO6M5xyR4p28JDeRHp/c/D6DpqZWqQkAoC6qfPOvOW7kOg4qGBijWM
0Udk5vSMtvLDbhGQn2yziL0Td/06zZW4E269Zh6YPNfgwq947+3c5NbGthJS32zCMRbjuJves94K
EtNWYSeC78GMGDzE2keFesm9mozNNK7uLDsoj9liPnVrnaXuyLmbBWpKK9z8EB069HXbyR0OcQTW
sZ7gi4ULAWDjxKyFpPgKOsKtmd3grPKamy/JjpDaNALlNtuVo69ux8E6tzouDz+P/uMPr2FEhlx+
pBodqpv/x9x5LDcOZVv2V/oH8ALeDBv0npSXJghJmYI3Fxf+63uBWVVZXfEmHR0d0RMkAVJKiSKA
c8/Ze+2B9ulhYHx4cPUapY3G7VK3au/STLI/o731a0P3LvEQPbHsgQJrOt6mVhyJ6qAGyFpN6p6F
ggu/wIXxa2DDtrSKamve9FNYHVQd0kjcQDrvMCs/2BP5pNrYBpt7lk8qxEecN+MGr/V0iBWnEb4t
3B64eSIXEY0u5uEUCoOqkdUd1JjaYm9l6oJr2fxjMqlB8sb0/c9dSY08hCdaNSfCCPtdbcJXJNvl
wzxsPlvIPvz78ZDSDYIpt4BsUG7alNXnQBYEd/ER/NLQVaAAPkeR8pMxjQFhUZj7MujMvdeEFRNP
zd2O8NLMtskv5SSaJ6x3ECMzDVJrLbk5Ip3Fe2mnF5V3JjdzedIGuP9mEDnLUoWCHnaIhVQCRBdV
zEUtD1t9X9g6icbzZrKI4ojQo+ytpJ/WGQ2Itag9qMfc8fxpGBDadAaje8679dTK6ZTGXbtyWWgu
7rv3TRKQTDc65Eto84thOE/7vo2nV5cBUZ7ZzTbUPMW3kBgsrKEZd7MK6hkYQ76EuEP0hgOjEXtf
uHITZSezWXIcmdxEQqtxjiilkWFQH6yn0DnqMzTAds1hwTCy2Baa8c7MITjfN9BTAf/X+pekgEZu
rBfPJMYba8XpWJnyrh3EoID0VBtYEJP+3Qw0PUUX/RgOp1gu0sdIryFkRO67QTTCGdpG/tLm6YEm
irjd95A2+mPVhU9Tb9sntMcXw+0I2yvpBZbm7xH1PedwY21kl6tnxpBy19ACJYMpWUxBhHJRYzTt
j7WRL2c/ts/SZlygM5XfSr4q2zJa9/PJabltmbNFeIHb3YFAkVBnNIr62TFQPzE+al7179hT01cx
GcG5Re8UBpM4lLr3I6AA71XCY3LfGifCmlCUAli6tqggrs5ItLRmgCfLX2pjUPh4SxP83SYSrsKf
W2OJgeT0iKoSWK/Snu26STaSa+G6zrOf2u7Hr6SYvj1h94914H17A8CGOp66F53UPV/FeHi873am
/pIw7ViZJWfLziA/75VsCJ8qqz/ZjkpoEH/JU0PixCmOw19loPOLduBtkLOM/3jCC0h+khJ023yI
qCIQTZ5nrdVCUVju1Ahtc2wTHWPoWwXmbjMmQvVhMaOYi211jmiWL8gA6+ci7IbrDJkhfrp+9mzE
yL2lKshpcPbyd0+3zN7l5b5J9F5e0O3/44kgzsW6HIimqRqRUSJlmq8Uo0EUcGsveuRxyxIV3jEC
XX20gUpskjyMuYvI5HWK+x+rsoOjSzs3rPPyqAqrPFroOv5s7seq4qqNKBmTknbCvPJ2yzRL/Pfc
To1NKPsRv0osdH/KfqaqpfXkJQx1Na3YzR7vLenVySVUrGlmxvQvRloxUNOo+1EgkNjIZEpZIMsk
9CZI22OmZbFv272+Zrz8nEhN2YC/t4+mlajLKWTUpPbKT43N4NAUv82czgShoOqCVLOGEqKCYZ5l
3kF3DO9QQwHfFHOXYD6U9fVG0NFajKWG2NRwingxdky9QrdhEqaGVBdxijfJsbXFBL5op88s/vvu
4D6FXazvmeTFj0Jr33riyz4Zr4HvVUf3pHdVcu0JJHUT9RBMwyOZLGDe2nY43je4D/PWT4b0NZus
7GD2NNZ6PfH2KGTdh85yxZE40LepsrsCQD5jc4tTZGXH8imsQvlRBp+67NTlMNn9NpvjzPXkQ0Ra
++Cmlvk4DdaFpfDWMCrvE3LuDoRO8KIEirNxvHrcAH1y/Zr7CBFxw3S+b+xIc49T7fiyJ7+auft4
ECNzLydq7auLfMtHqyb9XHfJb8r66SmIhbN0AhFvei5mhxFNIfCTc5WAvybN2Np2OJbCynvOraR9
JJp2KQy1fEH2018Zb1wSg661PgTvUH3dk5HPmtmpKV7cgda5Ab7ZZ5BbvNgW/WhbZ1lt6kgwc8OY
Ua4BqV4K0jhSssErFAbQQ8Z+65oMChBLoXhW23aLhzm/3ff42D/UNpqcoDGcZa1nXDmdvqeaAMm4
1NKCJV8OnwabWbayB6840d5B2eom7RpvQGTPzFq3ql8kkWeebKtXu3tF7SlgBSXEihqWOAkSXE5y
fX98P1on2sbu42R/z8vMCRdedIi3+XoYlAE2ot5N+U1xSy7iRB+2hmVrW8/B/TKpgflWeSLxpWXS
Jm1M3CZ6QJs4JY5y4h0CwVb43Zz+GwVDRIAQaUdgz+C7zRk4QimOraeM2zKcQ9nN+JCr0aoaUyKO
C7O+qXBM1vVofpl15i20yQ2fyjogSbA/1HkdX0Jbiy/Y1+ILZPhNZCj2AY36slEi+tOWo166Jlja
tWv6YedAbDK0KiRWIrMXjrRpV5Pj8OoNkohM1cvXoxcP+0JGWe5nf7azb0DICa2X23UHUVf9OsqG
9hF/iOY7aal+c+L5ueFlPwog96QanZUT06ozJAPOiL/73vI8Fw22oi1BI7YbCFSVExL5Vbn2JUgz
ikRg+nWev1mR9N6LiclEVjPopDFdPlWReuyy6Quhb7cluByT18S4RivKl0YN1sh/uwfbd+bSG0N8
dMgEpaGQsbuMMvC1O40EuQMCvOJAt/orZxa5pU9IDKpAXb5vdPfa2CJH3PbPjUaOg6Str+rTsQ6b
f9/gA5q41I1H0aiESZNnuR90y91PZkacMaWNWztIgoaaUD7cnvuShdYcVW8+Ji3ZJmo3p84a46c0
tPq3ZdHfji0oPoPrrmXV198Yj3I/p05+iQMigOmfqftKN07pTBvNUuLrwwEZdG7DhPQixB+Zwm2v
iVIkXVzVhaaOK0nLfDdmzRNXAOMDTpO7KCeA/x2N8wfhph9tE+gfrsW5mKRafHKhDd7GWv2hwKPb
1stnuyx+pQ5ZHk6spX4OFOc9ZB5A1tZQvdEX1P0yMbJXrm0hAbhj8hI0eb2wI7ddZWOQbasw/zQR
l/3S7GjTylJ+IDpOl1rYaGfdUPU9I26oBSxCnvp4hhhZCcxsI1wY3oz2HuvXEaX7dvJ0G2VrWX7Q
NUbOVX5akeOuVEl+XM6l3EbZ9jjhM9uKKR0Xnq5lj10yMZWriIGd5LjLPCvzB4e4UrgSrx5K0INV
Qm1X8fBtVBUj1b09mHpDSP8yHa0VugGIduRrXlkOtQfLicdj7ZTKKVUsGuIYFFayoPAkwWhROVb3
ArFCw2iRBUsPOddmVPSVltcEmhSD+dCagbYrVadeV4nevuke67pIVgeN3tpClqZ1VO3UOkKhZqFp
OeMzDqkl9hEcTBAkthUtyxXjJOVNTvWXO0jrqlLEXY3J/rgfpto3VjZ/5y3mj/CdX2OViFhF2hJb
R/x56QJdnvIWQ01cYPxmNgK34cWMWv/+5cxd8l1U1Onq/n/SAWH4KABcwRIIboH5Q8bmVmYVWHAK
v00RD/Gy6KWx8fCHTLNEBkcDfkBPLhgsy9PE4mvvpdkPrQIuF7qav+eDOi+IPwetaS9mqoOfp6g/
9LXRQ3UwXUxX1q5yKfQCAk+8ZjzSAhaLsEFNolm0oQZay7u4gsKDzg2qugLqiw93uIHiEPtpFe/j
MXL3ZmZnmIWQc+qhqTxG8htukLmlU+4uB1p774phR76R9smVlRuJIpqiLhlr57u5xRMPwbTRY/LK
6ZaXv0he4wY6KfoSq8jsogluJMSeycq2yIKH7T3Y56Ie6XuaSBFbGW6HOVlYqeodQTKXYdKPWTsF
OBCqaRHUVXMJG8SdSIs/iKwmBRQmfxDr+kPbVjiFAlJvoBq06yAzp+VkTPUlQO/ItVJPFqBjdi4T
nYf7BmipBB7tBbvaAYs3dqRMNw0f/mwoxEETbeUnGKPXyWT8YpnM7BPqPik5GTmtxq/UFMqrEjXq
gsZ6TKzfkK6VnVU04TlL2n4jA9c89l9xMuV7zCt7BTzqQro3Fn3F1u3xCrqEqRPOBAwRvchr4GjW
A0GM5kMwKZKZ3JRsE/6gDxPqTmyALW5uosCJsfm5H3bn1+vqN4OoR63vl1M0kM9ExwhfNSMuoy9+
o4m/S7m2Sag995q1wp9ECLgX/LL09haKKWa6SdQQnpB5md8RXTxLoZFVJScnwwAJkCJAhpVqL5Nu
Edw6/6j2JDHYoUJUi+izsPjZBterV00Ye5DxdMvPuceuMBCaJ2ve3B9xdZKrIZPEr9MhwpCAbjec
1OYcpaMKUoPEARqmrMY9csVb5SdH8kJ8XPKJgRClFmEK8cCNrteI4JPVwCyo5L0Lg35jhpU81x4w
85AMoCorBvSbDX6pVJwnXU/2Uen4wjDJ9at1bUW6TfoYdNe+IZlZMyJM47l+jegdv6be2jZhU8d1
NV1st/oVtuZ7Tw25zxEI71j21AvPVR65ZxzDbnI2DAn1LXUJLZ0SmKV1bWS+qDpkJjKkRyYro9tT
6I+wS8k9M9P6c7IKrB8JoSpdCL+eCZpVTFciKVhmCsd97HCHUI55LAu96JkyVSzqIi5fZJvOgXVx
dQb4+JYGgOlbZ5EC4HlCuUpcizFFR7fNUV5XDgETrDFf6gpRcDsa8VsNbZGGTJjtTAt1HEsKboHo
mxW9sY9RHpOR2CGNEtRQyrWIbFazRTo3dEG1k5Xp0zGp3xj/fBZFt61YJZE5iy9X4nO/Cq1csDrs
A+eMNm0EJF45xDlk6lJzehjNnbsL06y74XbpbhnyNKcoq83oUobWpR15flNiWjeG19iVwUZsPfwh
+8HRnlQldW+ko0TLPtTGded6S9czSSEw9O4Kq9nZAIFiOoRFSJt692bSA7tV9piu+Hx8MCMRfmgY
yQ2OWnJjBcY6orcBUvf8PQitP04Ba1ycR2RzhdREQGQvI83+JeamijrYeE4NQx4kbLdbp6iQUvl/
l/ddlTTSq6D1TMjL2pJjs5zlCFxcmglHSzSDOvXH0RTqWpBOuchTZd1nanRrt8yWAJXoYbrVcRYR
bMm6N4PnHFZG6U9GXLNaadNbl4hhA/8/XVSVnS7GRu03AUbitYAIvzQctPu6ouO2GX4JbOB7RkeT
4jdub5MMVN9sQ7MXGkjgDcbeYUGXXN4GQo38vuMC3+vwyyu3i5b4VOTNgZTiG14tN9NUbfOxxdJV
4nKKaqviB5mUJR26bFUxzSiGvrqoZipulWWKFVMEe3nfvb8Wjw9CrV3iDO2yyntxUwzPRvc1EVwP
lwPjAGgboyHpqwHCqrR1v54YIYUsH8+4N4KzOU4LdIrZzRYtM8TOvjBdGkBy9yd8ZUhZ8pLrYf09
VIm9y0zVOMNIWN0JsZELJtYtbfOA9dJva/jD97ck4lq1QxD/qYJKRRLJijfQMPY3oblMGa6g2+Kv
V2kjd5coeZFuOx6invxHmimjXzepwmyODVEdxbEZ6jM2HZK1Sc0TZvq7K/JoGQy1Qke3tOcrXrmw
1DU0hbNrZNp6iEwCoEtc61Gex5do6haJqxY3z1J2OGd+KyW8bbtMDlWaNscWOEFnduCsbc1bt8SR
3opBFXyreJEEv7Uu7K42PvxVF/DmG0lPevM4X4RGjxQYEd9ih8mBVFp3NylBhJbuq6t1izLhFAhK
XdQOgFeobNBTDG9qMJ+lTrFBjheAauVHL7uy2JiYVVAl7rwc/HSZKUc10UAojGO/75tCX0kr+LZT
E1me2CNTx28y6PYtTVwmzrpsfbzyzu1+DIumgo9UbuqORDanll9YhvX9/VydLEtfUbqZy/uuPp+6
OfHCYrIpiz17U/D36bz42vWsUJqyw0A7XwnyjpOgY135gNsoX4eWvQ5FxWT1MUMOqZRe+ZEF5i/g
2PYncb7PBCP23xj5SSFM8t9As7dNXAY/hqaTfNACng3IvHGMEsGo+eYGFUYYC/NMpUoOa8OCLv6I
eDDN6RMiFsm1+qh7QfwL1/2jN1rtFxfDT3in9gc+z5SLrVW+cz/r/MGqTWDCnet3gVu9GIEigDlm
7lOiYOvsjaZ/jOHrLxM+Qw8xHT0gMZN3LStbXU1jr1+GLq3XaAX6czfMepc8ak5hUrgbV6iCIQua
APz71UGJkE+wJBN7D7oTsz5L7maK2SHAYb2tEzGRyIFFqNEt7WSOgQtCNbXPFmJksGC6cgmpGvjw
u8XN7tFXmkQfPMASKLmJps5jDax64fRl8ewVZbEoYqmhIEZqrZtq+gYZEfN+FQFsZgrnV6IpPolm
fddSNMkYjm5qLYZfQ8NUT3WLnw5Yht2EEfMtkNCc00ybY9IyPOIe/IhonYa/rA+Bx9d0tYx8t1BX
2Oi7HxfaL7Hh5q+urK4zg/U7TZXXYtLaTxscCieq6rzbHbLZSkRIUxS6w45JCBa99Ixetto883tR
p6ms9k3ugUun6vSHmo7qsolceTMmMuCbcciuVosRrgti5awnAwQ4ZCgnS6VvpNRzF9pU5FbhYnIo
ar3cRaLQGQrlyKXajLjusYT9zP+7nQLEzbEIlE2fy/I0GejRRsy6ZxEVLcrfdrgkBYuNiKDKa1oZ
JBph53/I+GWXfV+LRxl13qLRNf3JMLJmoQ9K/JKLljhaOxpfDRNsC9fb6J04W5JvUX5+VGL6AqWe
f5VN8iQMJFqVzE6QF8ffPfPYKqpoL0NkYAJgQ7ET4+uf973yO+oE9KIIpfg8UNVjgBm4UtLfJI4K
tErz2wiNU2TG6NV15ym2BdkenFeA9LuPUWE0KMbeezMnml6l5jSvZqgrfup4wXNb6aTIVcrw1I90
3KU65o96lw5L0SXeTVf7dJUHrXqVuW2tCo9QsragIdKaIwH3eA42EtzISRVVvMVEFB9FxlLJwqF/
kNx8dozqk72FuHpPyzvfjXFogTSt0Q3lqKxrkfQbwTzohJ3ZoOIy4ovH5Xjdgza/ongWYIbs/sZM
HwDLiCbY62W6lFOaPaGwm5hKqcNzGzASoGGgvJisOn3hGt2b7uJkFFYXfox8rAkKnz6TMHuNuQh8
2+QZl9LxfhFCsSsjS/1Rp2KFQQ0uolZQn2GnIOTXXfx5+z2bthO+WJoN3O0dssF9jztjbwTxD8uK
Q2v38lfdeDevKPQvyBTvDtrrz1oZYgyoWv9e6zjxScAlU5Bupd/Vbf+Seygbm75KnjHAmUx6KopT
tB5LLj6SbLXYW0bDlNy47QwraB3uxXE97j4ZpKNIiQ5d0kSHFtPnn0dW09DbbRxj8ffY/ZEtsY77
f18t5y/5t2f+vrxUxs5e/H3lf/w3kibNejK125/v+Pfr7q+77+KtC9BJdwmFfRodBPHaB4wW/9g4
/3qUJ3lhL+oGwWTFTXkwynPW0n6qxuhgMFu+ZKomj6Qdre976IuhSMRNXhwydzrqYdReJiS552xk
ReM5l6wtMStgxOaEGx0Y/zFy5mqIlLmTE27uB934CNSCtTDe7H0TBb8iqljFF4mSncVQrUBiCR/7
Yc5ttaxumQvAEkMbi/S62tpG6DD4VpybmYXfmDLzld5YaE5YoEVF9aw6hX3sK4wi911EhPa5La2n
e0/XyxJ55JMdnKE3vVaR6z6nJokLcuh/1Z2TLDp47ofGMO1dI/p4qdeifnUrrCMqOuxGS/OdFrbq
m+icpWbq9XLqVXsre84rG5ziigA7FdG7MPbcOlZ6ZI0/eee3jNClgUKu0jEDgBsjuhdYud1EDlJO
rt+MPt8G5NgyYq7uJhuH9KyDzS3pLK45SuJFMtE1gdTr+GWNq7txnlFR5X5D9bjVWAyxcGwOnUx+
hYgWzBZ5btRgJLEIKF8p2E4XLjk2GONBEQVWJBZakQOtQIgIjsE7m/NlXx/DYlvWXGyoNcMlSWLN
osNevYr1TlLsaIydq5SsBTvdKWHJbbMWsytwNbS57tcgjFb6UFcoMNVqLzp4UtGAOTYpzrESKeAF
vjSlO4PhegyzCPb4SBJJRw9MjfKQsPuUzpWGd15zHmLnq6COWVWSg/T7tIdQoCUCJf46gXUnfah+
RX/VEP9kRZxo5RsdJzpofSGWcsBhb1Cuxt2Iwakqpm1qJyvO3sDXsgqkTQeVOIrlcdScNzuQ1qYZ
WXLoLr0lZid14fTHzuudlUAV7RdDJgS33pAA4bzYpnRp2jHKD/BE8oPmvlZpUuGSRwgAZpu+wAgT
Q5iNwVq8m9BEj9M2sVLGxbTwW6uJ0Z8wLQaSSxUl+Z4GBB5oBisIdUAuRP9RDeQyd6J70/pgmabP
Tmz3vzPsiH4k+490ks069HRCknHtLBLFqxYR/V6f5vQKUsWjUT2qUvMueEimdW+5DRp75p2qGW7K
NicBT+7sELDY1NNBl8ZTVv0Esfnh4EGHHD/ZGwGRBu0pgIpiV7Vt+WoaHUmVammuNTE+IKHRHl29
WgEdQK7Wpu9NXbskloHeVFvBx0xpF7kT5pyPXk/WilV+tamzBhe1ya0pf+AEkXvFnB0aT+oUGK9Q
SJc9ulCH4ciXaUekPo1leK4iFD2GyhAZBVD9pUO/C2wh37LeQeLRFBsYZe22j9EwBiBuoa/A+xFw
KDRdmZZNbgBtw8D9YJvGHvrVzkssiPjqXPKgJL6aLGSPLvADWrCjs6PZoq0GVdmrlak8G7WqIJQm
p72XyGMrmxgsV9JZmRictPKSo5DaxXhsnmFAkiTPc7GG36CoRXUqS1SabUODUdRPJbyT9zJjjSWc
zrpBZ1MOiteIpT4KUO95vUkN9QUaGQWXlX0jYJs+MkOhMk5zJiyAnSal3UUmwzR4CubzaH+HqPhZ
h1nrhL8M/iaqD51mzQ+f/kNEqO+3i/ZfEpFJgQecwwGNLeYbbhNVL25nj99zcSLJfKM12NRXx4sv
k0114k3p81Cr6VdY5F+ehJkSDpT5VkYDDMjysAaLk+9R0+T7+6PeQvXukltAi35+5u/mP17zH1/3
b19y/xZ/n9bqNCQ2wz41DljaYgjDJc2Uch/Pm95sw2xurvxj//7IIDFof38EmnXUCVNys8KHA1vm
PqX8uNeN8GCPRUNZk417QA/DnlRPdalUXu1HpVXvm1bU6qLpGntZqxDku4c6M9QDbn3Tx90vllVG
U2p8NLOJmtqewFmGY8y2k5nYV0nzTbh7sxpGiHR+zU0KhmWNH//+EGRKub8/+s9nWsv6b17/b0f/
PNRH5bHSNbEOnG7YTzQw9qHrEM7ErwRRkuus3VX7+6M2jvh5/ptjf19C2bti+Se21fzeSNIm9iAv
pU+EJOgkKK0Mlt1Rcu0qZb035s2ffdVT632oJvVeyVJelYwldVDYfzHpE/seWXrma/f35n6g0HSW
V8Z6GMNgB1yloR9oyL1LjulSTaKcUzrdmX1Sr6K+xbXCN7//Z9Po1ftogsIGUMM63T8ecC2L/f1R
Sc22F5Xfcl0GSITsuUuNtUQn65mcJ46V/HmX7m+VNr9VzY3c2IYbUgnPTgt3A9SndMj3oVlO+0lR
RpRXDgRNZySA3NOavSsdSg4R+GaqeH5Lb34FGPI2yAAjQ0YF2UimbXrH3M1GHrUtjJBVkMgOpdT7
VewwA4sT1duXzsZ1QKapkSoWMQgxnDps7o8a8nhx2I1b9BntHuBkuydi2czgrvDwfrAJx2AryptT
TiS96MkvrJuYStvuC0ZPvNIU4VBEkGfvlXm+1YWDJt+ttoPpTZ9G4sDk0J6FVaPAKvv4OCpptlKH
QL53hrO2UM59dwV9fMIzhwdtFg4MNhFNrr3SotSBhEHjqyasMrAMBoLkMdow4rlGeGiL+3ZEQJqM
b4aWEeeZ50tSZ9VjSd984SmExvOxNZatyINTyppiMapG+N0iMGgC89PSBntB59EH/hqe2jwejhRO
aO0BBWyr1MGtlMEvyWThK6ZculZevwu3cxepoouTh13gojUCCwB+AyKvhvesCpduDR9kdCGzYR3c
kMM3+U4crxD0yZUDwThNcKQMZrDNxvrUIMRf9CADvmvrDCg3/vJyOD8IyTGlIOZZqXlHpNX8ib1/
bJnzu8v/JxCA/7sElP8fUQEq9v5/5ev8N6gAQkf+x//8oRXxv/MC5i/7wwsw3P9SVcMwHJecEtUx
dagAf3gBGgEnlmVpLlN2i3sdYOt/4AIUXf8vjWQT1XNVXTf5Fw//P3kB5KJ4ruOhQWDWirufb/h/
wAtwjHssxF/2uQungOwVUwM8oOmaZdj/AYc2oei6zIS4F2lDizC53xQkNj5i3oXr6tWPZZg2F2QW
1tHyiCQaLjhkiyfc2OVhSjIc2rPntOW4zad7S74igi+l1a6TOnD5Te2P+14fJcGWZFBEtQVhzQwh
freRHWx6MnqZnjCW03CdL8IpQu1s9s2uqLGcNa4dzhYsw+/vT6NAXyATZvKhOe8dYKZFngfTeQio
2syCl6l1YTwr4FQUOqQH16ie7spxisZoOdAZ3gAciB8LVVMugvRP5jdvjdJnVPjlWMOziYKd65bh
Uxo2wQZOpoI4lFlQq6NP0U2stwCFVb/HyEXn0UH3mS5UAZ1kimymIIl1aT2C+pJpBAwFdPk6pUVx
xQOfHDOiAlHqjfu6e82NdDjY9YjOaIC5GXOl2Ac6C6PWSo9lSPIvniyx9nqcbBM+oZTKC6ncjLyW
UmFRGDWvAq3KeQIn85TExG13oe7saqW2n9xm+OmCLj95qI2fiylF+q0GDy5u8edemY6BsKxzXb9J
UcuLEenyoqIcANkkjTWMumyptTRcScDrH5yxWlELIzMp0FTD8vXg6KEOyMbKdZG0yeKaT/abLRKE
1KJEEAVz2pvT62ANikNvh0QGusymD1EUWitb6x4j1Tzl7RA83jeuriFoqYZz7YTGnoKR0Pguu7L2
YzzK8ujSszispl+RldXArGowMxOAIXIW6xVxpfE2aLpoQ5fdfcc9Bg44X9EiUFcdiV/TEs41qqco
7jeGYjintvQuShKlFyduvGWARWiLF2F4qUr12R3KB9mt2n6klKKef0xbYjHN6FSqsjtPFdaE1JbJ
m1RjhLmC6jHUxUusjd7aGVRzhVBcvOSIKvkliSnkPz5p8AgBmfL27SE+Onvu0s5WKcwE/J7WQwaq
J8m7YG/4icdXwN75QQ/RGupG+9kD795EgHwP9804q3HGPCoOaq0HTFR1sgq4NqyQatCMZ4UarRya
SQt051gk/+7LeR+wcr23WDpNzDau9w14/kXsEJDuiry+Zt0qlJlNA812t43Ws17Se4rJf24iq+mZ
XoTD4f7o/sTfYy0YfpgQv9suj3cA2bdxMAXkn7OpBHjU0XHxIQUABJeZLTdZkqGhKax4ZiyZV+Ql
PeIkqFRdEX+2hhacWDt7FO/lrYyFcs3njZUN+ZXY9fuRzgyC66yTvJIzsCOkU13pKmIxi+XoUUrj
WYtM8DuTXR3vh+4bgRD6zy6fwmzjTPX75M6NbXf0orVDCQ4IaEA/dz8HwU+U4xqJ/0c8MsYDa50s
9Z7JoCPN/BwkbX5OnOQfj3BXRKthQNkpJCwquHQ8ja4uP7c4l9Yw570/xzLYJ6s6mXDdm0al+4kV
0K1GZ75KFOiiS9asxskUj/PMG6RCf7OMNuKvBq4pw6O8VFkf0/Gbp6v/enb417Njqbj7Mi9/2RW4
7LRQvJMe7/rYu2WK++ZZdrHCMVSe84rVsA/fmYeO0i1aRS1WyG3YxXU9xa5zaBIShLUswhBLe4eE
Ea7rTr+hEnYpnkf6CAwDSuR7OP778Il3S8Nk5tn7Vh3DcxsXUBa0j37O6CKU3M3WEXLJBVlzgkFY
J7ez+oKOjpEsNU3gtmnhSF8FDdNIJPiw4ihcTk7ANBFbGIo7yOWHLJgIXnD7CQ4aiAssCqt7cnFc
W90TCV67UKnS6/1QpePUDw0T6p7DFJBmHIqFyYtJzy2Sk9LVrIc9Cah43v37hAtuf4vQ5hzMgrhk
SOKDljslRva/D7G+aAsrVDPfzCpCxwG671rXQVufeUsYM4Ao2uZMqgBpc2rePhtWuiB416uWJo2b
g41tmbfVAjRaynfW8cilp+BLVbGva4ZsLh1Wv6MwLXvZyKr5dAnEHFeaS7jsItaQgUfOeAUzzG7P
2GBb63DbBRxGCJWmwx2nC/YsCkkX6RIz2JsiQ7Zxf6gpxoPT2xKZWaGfbM/VTtEQxvtS01FONEBo
78dsZnpEhJqEqce4Cv4cm1+cFuPsaOGmlPQKw7qK1f1a0YrCjxS9OqUWAaESjanJbZtcxHLN5b15
6NSseYgNVV03NlahJkLrDAwz+umBBB/uz0pP7Rb4h/tlENUfjpbZT2rSTQ9Dmiy4n1pP90OA6PiI
xukmE8g87ncukA3Iw4VTrA3jf3F1ZruNK0uU/SICyZl8JalZsi2Psl8IV7kOmZyn5PT1veTbQAN9
H3SP5CrbJZGZkRF7r01k7O9rnlIDe7riwAAeHI7wKoB92csO+QBQeVOWV8BIWkBM+yXPJ3HR3ba4
WiUeo7QY6sPv098HJDu0vox22f0+Be5zTIcSTWXZvTdzYd9KvYJ13DRq9/t0TaoLOQX5S+KIINGS
4qG0rB9D94pbYrFJVFWjb7V0LG7ZnS3RG+nwKFU/vYpR/u91HSD7sa1ytFP3vwUsZgrb6hcQsGI7
qJhV9R1xtlnTvi+xmXGVacwZ3FHefF9gVCjUjOyZLN9Bv/tHXfUEnHV+0XNtL+xuOSZN6UWOB32k
QQvzMOR6cXQ02CK1N3jP3kSP13Dc8QdPChpCxZF9naNK6/0HhRGY7GXWHn1aaW0x+Nn9llXLgMCZ
yf6B/nv6YreOHiWJTayk3cRRYdXmqUzq8gmWByhKkzGph+LsBDVQbvmV1WFJ5vjVkQPUlUx8O0IA
Mq4ZCnWz5T3IfEnRnPCFvFFw1CcRpBW9ZZMyaIOGLt11Tu+/drAHXcO8w6rMt4I3ZaPbc7/9zS8u
87sdnaTu7W9d+P+egs75v3/496vtOjAWKutt1dJhWhwDJoZHvcoZNdvHEEGeheCfUKh+/LG4UrGY
of3WvZ3hQmBOsEjiw2Syp0wKWfSfzTdp2UaA82R91OLOPBhVdoe2EMJOUvCNbtGT0of8v9mkmeDI
4k8PjTmU+Eueu3Rqd1DJe/TE+6504uPk2MPBic3paORxfzSVPh+SFXKxM9RiT1DpdDamxto5rb9e
VsDUW3TKNppRF6dnuSI4wy8LhhG9c5ymlN+r/d1MGXqzpI50MpjBAywlOcRTf5WY8LezyIzLPCVi
v0CAPTJum6EkV9iWqXgz4dVHrPfjaWzsZWt7pXymgs8RVUZJCzBhABL4LgyEQRyob4XlhGZvmgG3
w3ITDh1UUczi8OurhXZDr9Wz3mqwkNjBGKEQPP7JJN0GsvgthrjaDP2hq1rzOghnDfRuMf9Ce9i4
5ZR8tTVezqWcuzOg6vwBcGcSsWpZQWzU6x4B23RScWWFM5yJC8ViHjVms5naPPmoyrk/lAp9dMNw
Yo5V/YZ2PA9cLdH+aSbGV6P9Gqf6Szd/1gysC99ofGm8ZAj9IV32v08XvTNOaekjRb7/EYnQHI91
GU2us25T/+AofkBuqCwy7cK95F5nn70CoaewETNV/XjliqBnbdbuY25xkcKPax78sul3ikkX+cbF
CK24HE+E79pbSVBM2HTuIy1nXEH3h/X+IHJuJy5EK6BP+kXzufk30sCZTKzyQTLRVVhl98My+G/R
Mu0DlegSSpX1z8S2xBtOUssF/35+8EbWniqzFVTLBPytt7onW2G6HmPlPmAoXjdzTS+c2I84FNL0
3/wEDKHrMiA1oKWUwlc/pgfFzR5rGczRbGcILJS5bJkJ6T9SMz8KRzWH3mR1YLdOo9xfxEOOreFk
gotEypk1774u3vvcmX8wIlzGTNY3EjTKTelm43n04K2kY2xHHmvYZzVNhw5n4w9a4D+YKPq3UcTz
Nl378YgBYmSVYNJerBjk8bjXX9PEivJrOGYcNV17af/8Wt6NQoGWw6V5jkdsVHpnXumkQSk3HBGJ
zkbUmY7ijTyge054/dXm3rpJ/emHSFw7yoY4fpvcEm6SmX/bftNEoyd9lj69fS50nFS/r/dGDAff
sR+szEofiwk6LxCN4tsQGkY1F3gFetGUedu5irMvq6uM96Eu5Ql/W4kT2dHfu3UQ0GY7NFn3r1Yx
pxgLvO/+96t92VE1O6Ti/j5Nhf0a6732+PvMIQgd9UR6BaePR7Qa9hRW5gmVbcllWhL0bLP7pA6S
pTVDGcxVURxam4h4F3jqXiDpwSMv9R1wEf1S2yrejqhTHvr3fh0VjvtKniaFngCsV9eGyA/1TQcv
7ZlGBkO9NrmbC2LUTym8vwWFJSHzwJnmhWlEtyR/mVhMP2acH2xjbj9rnwFTXVXlJSa9/byQxLPJ
R1HdND27LD5i5g40+HkGKRQkSc8ZIRmMU5IMVuSSycxN/Tj5ffyFhs2Ej5SAtFpL/3luzH+/Xyfn
gWrfWeSzk+oUrYuBIo2RYZoJdSLS3DhpKBy2wh31aztaMBAdO77ZnKZjr2am1Z3vvXr+f5UfTr6u
txR9fpiOiPJSo06RBLfqJEf0IzUfaIh25aO7y0Igt2c7wianS5kjCB/EoJ8tLen37ghAhKlLetBm
olqR6ZmH2LXao8Ttfkwtcz1ohGefsKH5+3xskrO1IJPriWzCQ7Iy56S//WJ2qbWbCbP539Pf1/rF
iNLV6p+y0i5ePDedtlRcbNNIen3Yx261Pih/eurMoXo1fVG+wssBbZ17TwoVyys+ao1GZWg4evxY
dXG7g6Gmn8D3GMdhKvI9YRn2g+pZuzthLC80ffCgN2CmdHv8BKvW/isnFfrwm1AOjTiROtgYVVky
sGn1u8ieErcvyxeygMdNu7Iy5tbk7qoaWpQguusEu8I+Sjh5e7GM8mHFIrHx+9K5xhPzXrvxUanq
nADB2dJ95Xg93Y3TxcZloEKGZAmbr2FNI1HSZ9lP/xSzqT0ymJ5edXxIvy+rPLGPMSSWZGbXdoZi
/IKyjGvL6p61zPTO5CbM4WCl+Vf/3Mi6PFq9D5wIQ+EuZc6855x39ZFHo9Vz1KujWwjjYeQVUc/b
ev59IBrpaXLgx/DhpjghMDyLMR8fB9NW9yzF8dExAGs7pmkHv6/9vy+wnqLiWgj/+P++gDm43bSD
y3JsQrePreTpbr9/rpaujhZ+se3v09+HpVkeHdB4TPqS6hl52/qQ2ga6wJoV/f4SrpZ0h9SMT5z9
oW9ndErG/JxxhA0qH87n72uVNqiHUjMPv8+UlMuzabCJQaxoNr9/4fehzsqTNln5w+8zjbjtGFb2
SbhefEaLr3X+eZVkoPw+QKsGe8PEStsMU1fiL7X3ObmmwL0F3ltjDHzHHA5Flf3TlaNvfEjIRw0P
OjlLhL3xWw5H1F9+RIBrSTafz7gs1YC1mTnBR/jGthbu1HaMX/O7WYsb3MI6QM6kwPJ4/H3ApEfg
wP/+cxi8aKixcuFirY5QiuCjJ+Qn4jFAxpzCpB+ZIKSj4e1hgpgHMgdAfadgDTCJbu273tRx0BJ2
vaVjHZ83q5G8p8LXTzW/5VWuqgtlXHCcwuyO0usnhvS1n+62oNhxI99hKg3LiWJC2Cpc7IXGm3xl
d0JOztjeSWyaTGTZ+3ftvCamGwIrD5cN0mVU5+g8WYQJcDjSnpNYt8ERzhWmDM7SIUsM0VW021DI
EY8ev3d0PC5EOKUE+dTut8dVOWgWmGWvf5xiwiYQ6pn9srUc92KN6jqQQXLICJvq5qU6tSigToN9
tevK3rf5uIt99FRxE2MpJbn13JdjHVriAe3ol9AVC2bLRk7mwMHK6NyUaqRArZzTyhGaKHpGIvPF
XFfzRAqfdpzlC4LX9JilFaaFJj4VffPHT4Zs62p9xK3q7ud+Tndm4Ty2s5+drIwxyGQSfmC7drHj
PPUAhQyFAWyPAObf1Z6b6+/Vwr1kgCOrsg9Yh+m2WBFtAlS1OH6MELdHL7WPbs8/06MNGwi7etKA
KkFLuz8Ixn1gtKJ7jz0S9ewEhHBwvFnyw5xjHjIsGaBBpW/SN3dTiXNL0Xi2OTiEwvEjRuP9cW6x
VZdibiPG+skWOufNFmo5wor+Q5++Dycv3nlF81jkTshp4Ls3yObTZ8IbDe0/ESfJKdFiOEJjcXA8
eoDLOo1Xs6n3plTGeVEXneY4lLHpbcIUgszbPWjgUwKA/uPGKtDRZ1pyNwaeSaZADQidJ9D7bgwc
pndEd2w1LmNvoQf1+0DilL21S/8vrZ2Nlm7p/i0by0Kh3NDPogWeOtuxjiaaTnvksCKAP2JLw2ce
rnFXE7Bad8Nj6zECBOdk3jlf5sasXI8LIOfNQ5zuFp7YDwgVMAjhZbDp/+mUiHjNgK4iQtzmCISD
2Z/Kk28MgZst6TZ3s+ZKJkMXyXgZHxuVUg/qRJPSU8LPZhPTtUzsKhIzNW3j2pqNDUIgf6/h8lzL
Fha9HqEorTh9+OBuYvlHOLm+r7ZcZQLlzt7Q55wOi5PS3aHLvi55ZLdGfdZyiAx6woibDIdHMctz
Uff/+Xb/kueNt/Fa4xOur4TsmeVcq24diba42bmk10imDBbxiENDhvqFHa+q23lb13GGt3VilYcn
ix+emccwYpPzvQv89MvkTTm9JgUtS2VHtyK4kWjGNDNdZIbkKIxmsm/BvB+qevFPlflU9W189OQt
RqVOpWdHbMbjnhW2YefmoaSbn2f5sB1kzjFjzE9xgQNvWrFBL3gZLI8gyjGewrJKzo2YpqMJauKc
oDnxZPtK5NnAwIHNYrFWZ9s1Gh35+aNN+QfPnDGjvued6+k+2E6B68tftwxQjEddH/6rvAqHaTFG
aszTvZlVfLCK4tbJKA+r0kPzJOwPd2aa7TXPOhY1LJyzeWq05NNkmBooyzNeSi+Hq+Euu5Wh7QcW
n0Tgz87mU9bP+ZMnseASYPSKO5aMAPnt50kbxKp135AfbpmJ65icdDPctkXivUvqqMBw2/98hOI7
IpVFRIZlh1q546I33z0TkKXsibontA2/GME5BGFhsva8fxOWjv1I5kgwCpo7anirSOG4FNlzm2K+
thwwXWSRQtQQ0E3m+EAHsaSPB69JuU96a2xLF3oSQPl9Tk7XvijMGwp9d1+bzqGbBguoDHL0Tke8
OVbWd9ahPnLdZN5M4MlC7DIc4QAqFrU0wqmhXJpb98B5q3vsoNOC1Lpn21BLZYYTA7qwo2S4a04H
ZHEw9gJY0Neithe4egjK0Kl/TC2pvhY96FAJtLd0EnxswhvXHC6Nv751HbpDG0XlZK0vfm8ec5RM
hNOQzF7O42eWs1eN2VOeZt5OVT03STK+tta0Iw50z74Yh2bNQci04JM7A5z9gmZjodfPOC1D3a92
Pqf6zd3+eajnzgp0f8kY8hFyAuL0wrT+b0+/3+OojB2xfLY9vdm0LqaBtS+S+9IVDt3kfFqx3Fj5
3L9LH6iKbLw3GB9gH/yuvfWy+OcYtHG42C9Lhe9qkPhr3VVFNILQcmQn22nUCzsaGja+a70uaCtI
soXFt/Gbqfhkjw44iBHBhdJiU9HdGeeXtmcgxcTzz5QTM5k2mX5t2BAEZLSoMJJ1Bx+yOEgUcYFS
Rpi5qOXdjGGPH7cvjjd8E4EmAmwtdTRAk6xkXj3RwdnoA8OvWjBe0Gy3ObhSsWxaZE/MU+1u60YY
nKshIiMhaR9RcyMYyAG1Zl+K/211Me84scfQ9NxzzG1COU5EBd7HIyjVDcHh2WbsIXfPNObzwiqu
emJfhFm4wCc6eBp69WIovdtNwj4K5VnHTM7Q3zq1p+9lnGT6MZmKFrBB7zm3HYf4ixgnUoJeNEkn
PcAeAdm2tTDO3TNPmAFF+UCQ5ghu0aTVuWt8LaTm4XxYBUP7mfu+v8ktSHvagC1Wk92n4wPSxhYQ
wSF7G9sK4umgUVvE/xHozhGoEDcT2InEiI2MsUxw/eecHnhzWB72hMHd+8nymFbbyZ3Wg6ktuIyX
o97aEWaud9JY2CFUfde59FnYpq7cIZp+N4oYo/xcqggwEnF5B4csCAvh56FD1guinFmDBUrPMvtz
07g3jq393t7PM64vnUUmWtSMfLNbt37i7RnS/Ss5wctSUJMVSCjLdcJm7HdR1oldr1wPJhJD576M
uoFQKdNfN66cEj61Ko2SJkGfWTbP7uwCIcEoHVPptGKag14x6c1IPwYRab7IcfkDWa3furG+tZGu
HJY629EEpJYq2gwTexETKtxsi3ws9/NIEsgyGhszW2Cn2dYBbrUZrj2zfLztm8FOkq3bi0c6v9ke
lNG5xVdzcgnDFV03HAQ5qgFneB+HZP0qWubUNGGyzTT9yU2DsY2ZELgL1gIR9BQlHgp2YRcPYD/a
XSZ3/pgQ8TM9Zp5vH3Tu0Ji28S7v6zccDoDIpAejR3Re2LrdSSMcG9t8akckT8LP9t12S07sU20S
KEjTK1T6MnPwc47xgEx0ypur1P3z0JQfFU7Gh6Lrsl2WWpcVsi7D3Y7vWotbIwE4uY5LE82NHyW+
el3p6Xng/b3kc/KqFG9PgW44EUdk4hWzRN3fVIggA683vFPdM+mw+nibJm+uLQD5rLYbcZbMdnLx
2FMdoldmDI3hOMZPMegrGtf+oUXRp8esTt6nVtbkowm8pVz1d8jj54xQ5MATuofJxqltDzf52nD5
6p9TvVBK3U+/IiOiJ3WYJpjqkPh2+VKUeXVSSFYDvHLuY5aR9mLYzvNA0yDQ29yMGo8UInh/fgSj
P8EkRSM7hzBQIA/+feirv8AzrSOpWWA7bcRPUpaXSTpvbYa/TXAkrgw7WlVbbbTMuA3D3EQ5sbZb
aGu3WvfWoxe7/X7KNfnAzNzdSLDaBppfiJpEjmlln8KsckgjnTLcYhbqQBRyp6IqNt6QpQ/NqM6t
0D2qpQo7M1QxrdU/9bFW2yxjqIxcnzp2qBV5EuxuhqJ4bh9Gu9k07QioznXajX0mvhMwCM19YnEX
9nxiAvYOS4+mOeIkl1eDoZZW4H8ps55B2YuuWyIqkgmBvOFUT1wgzWKiZGkrJ1p56Q7/OGmxysMe
ciyTBfOgWh85F3xTzkje31n7Y/iT2lTN+Cxl4l0Ge9rjDPmRdqIfrdFT13nxFPe5+CII5ozGRZ5G
3/hS/thS/d5D6ka1BsOSaZFMuc9VQRDCnOkPsYXa2JzhR5vdxWxLACmVB1RSLn+RwnE8n1sLUePy
lyJwvnZ+P2PQI9Ksxr4XLIBhr8juNg1Y+K0gcCcoOAkEcF7nbfPYJekWWol3pfHrXbO+JxUnzeFD
6kRgK9KQYAnsiqaDn+L7cFFsoBVS1u3JNNd37Q8lB/i5gTEVvB2/jkw+1Ij9mPchK+40GJLgtIkk
o7xx9/5sUg1SIMi4C/CT/f5OGXUGPWOJS/2ie+V2rch3Y2QIICTeI4fCJZYjGsTdijJlei0HXzs4
LtuMu1EttqZ2BKmEhPpZ0ih9+n2oW+bkJU0Fvo9z70u6X4oDWTQkd6dj7XwjuPAOYBmZYQO5Hep1
59pAB3DXxmW1YyBDVPBAIHTd9+dqfV7A9T+XSCrTmc4DpFMCEvvkyUim60zmw1YfiGBWy7fK8in0
yuzZ8VZrE09aEo6GTdoZUsp5YsW05bpl9PrVTma1TVNOdVmzd53pCaGVf1iBIpk0SSyO3pQdKbkh
8ioMda2ot8+MXP6kWYuO2ym2ZV6fXfzhbpsSS2VY+xIMF55h1w2XooposmFutfiojRhHUkMjlvzU
7ODcFKzLsCvch8SmsCsS/6CxgSUegg17wLfadQHefjNiDomIqJ4wq2G/K8fsgS4PYkh32oyZ9jNr
5CjW8bPMahKYi+5xKNuOvcysyHFfueWaYoc42Q4dozJxjPRdSIqzFqCjeB/a7ECetNx0HQElXBzn
qQC7xGxi32faRPYDglsAEyrqp9bdTN3BJK41NWLqzxjP3GTRZSY9cZNX6JdsBdUiM7nC8zVolUZI
p89mafRcqmPPHdviO4tVOOlFuS1LY4GVIaAYjyIszCIkapuSnx5mKPpPF0U2hgBqEaczqI0ZtESd
t7w7QLQOXKM6E7g13ncOijmXCDxTR74xwJgkoTaLmhE5C0LAHZHHY4RD82yuDcfzimEnI5qtoWFH
B07C95HbQXOx0FftZs37F99YH4ToGK3THmcjZ9gAnQ5DeBU1a3+j4xgfXf+EuUGeKgdXNQbzXXN3
9Xq2HqCMZxWV4gGZMbGAsdzl42edY3uWomjB9k5obJW+MRRQgybdorx90Px2OBXA07C+2EEeZ1UU
29OpJrAbKXP6amQLjdeUu4jQOHwzeLwtfs55qBfUdsqDBwLQpb73QpjOKEBpPilg2Nlnv8k2ouGw
b89GwYGDdDUEG++J66UBSqkxyIoVx1NRkUw0DcTG80b/Pnho9Da1ZKxkWPhr7Oap0um/c7Dk6Aa/
EFEaGsQpDrUp/xHjAMKwdUMxD6d6RIVFTjke1GYHyKJWSCM8p6GhlgsSiOOdtB1iHBkeWivgtMSt
JxBCyMbR99X73J5/qljuSfOoMPdnC74S962MnTKMR4bLbRyx/M2XCgA4/KiDxkSAytbHLGsaHiI5
EVGrcO5HT9M1L7EnLg0qwUDQOfAd97PTgERnCxDdbLGi4sMj2TfwtKHbt29eL4idsWCpGDALSpML
o5MP9TDCTojrJ9Ptn2oFtZ1OvNV5uzFBqYgo/h1qphnyqU6BK9x1j5Vnpziy0bRqFjx8bG2rAvoz
QjE0xUWSd/AxoDguajWENE4+m2zd+XJ4n3Qq1MGOS95nb7u8MOeQLaa6brFv9cwqKmtV7deFSbjG
eahyaRtsFnoEEfoY3l/b3wPJ5yYt8i9wrHBzfR1sv/2v8MaA3Dt6gJ0H74MTM+dA7NyjAH4BWrfQ
xheav1Sjd4K0I+ITYB9sd3ly8Ga7h+SUxWd8x/vJja8CaVM4pizNEH+Jo5WbGE8K/K20CLnekqe7
drCVb+SbsnHZoj05Tv3VNVyNVh5w/GrDBl1TqIgxwWSTdARMN5ABvY+xNt2jnRvPpEhcCmWKPbKr
L3JTS3Uq/amFi/k2eSSATw6WtZo2doOT0zJTPKbtWj8pF8+WzQIOTpmGbZ7Nh1QrkKostEVGmIhn
z6cuzYu7DVOU/0a3/jMJc9pBwzyMJrrPGf/OtummrzRJwcpX3suK56vy/J8486yoRXTEsHKJ/Cxj
paXJSAvbiFw8xGhUYvhChF3YLU2kTi8fM5IPD3Q/HgBY6WzHFW8S8BQMAxS1EBaI9IU6B5CmLzZZ
8mkk2XchZh+iouscsw5e6ySOpgFvIPeSNqSu9inmxggf2r++IUmElkjoeowA6bCy1KeR4wv1LNiG
XVtfnqz6ERu9FaLyoMZzIAWRMJyF6dC9DFimYLkDocSoBVe0N6p94dVxtI5ShshHCHqBmcZpXQsq
wi12BFf1UT/cUqlhC+yWN/i2p7JuoTGbtU/3gniLPEnqoMsrJjc+QisoGtMzMpqDT/xunZH7lZpZ
vkO+kgYMsZ97HN5Ysbx6i8/hzRN6/rAOTURMlKWMb89CFFFqaA3KQt2UHuhZtUCeL/+W08Ogm38G
rU93hVAfQ2KUh1aqbjNTDcEBBe9Jbx0nyPK6lo5LxIeSYZfDW09G/1otyysS21Op62eKAiOcO/WO
Anq/tBy7pPkqS+NPZbj+0ZR6FcRat5vL5OBCxcK39Z2xM4Zs9nSYDJr8+HC2iWsdRsXYY3KHW6WT
bCTY1zfxGPsBbqGA4k2GYxP3u9ZXybYzED45TvuXt97aJrgyI8Dtr0nmkOWirpZPaW3ANLQlNib7
uPKA02ujeeIGusXlM7fgJkauIAoN9eHfOJn3dLntqFzEvrnvaMX6N5vHi8zVF5MYUkit+pl0KpQg
gzwbtFci25RnnA/FfXV/82oCFmZT3HRp1Jekr3YxbKAQGRDVNxu/t5wQ67Ilq4vo0VZAh0dZlA83
cVcrGxRh06KMTas1TTjF8x4pL87HIqcVI+I2sFe87533Ms3ic151J8jExIEskQcj/8oTy6V7PrP3
mAmTnk5SBiohgWbQhG8AenRyvi22uiLP5+zS/fQz/jRYpqq+OVrjISUx90XL9tHj7bLW7NKguEO3
4YBZsfwDglVQS6L/qBOd2XfWfE09hk5lMx7NXfFJIXmwOhvr7dheB/3ALHOFj+N9zBOrczvAj3Em
2lFwuTeNjcLcr8rDoDCBezTRw14TH6mJanyRWJnyuA47nGYb7MkNPx5BZUMgWGe/mnPdHkgATANt
kntvHT8TO9/B1Pr2HGY9s6etgZ82gT9qH+ng2/vaqv/a2uNazNu+qxhEadpfj1xqDqn3ZMs7wjLm
z1YIBLazR2mStehI8u9kSrFTji4eah9ipPE4iv6l7ZLrqI56Uw5Rng0/agT8sSz3dN52KywUep3r
p6RDuU8p6bzBfRoPdHH98g3u5slgqFL/jH0/7vV1rJDVrWF7yNB5bUmI+jexlnFa18kYszw4HQae
6OSvOfJXhT289EiwuCSZmBDji+25T76tbLCY9KffIgUFqXvW3xjzXZqegdF+TU77ymwG23Mz/vhD
+aJc5AWVpsAhMfPHb/eubAWT03aHoHTUTbfKnSyMV5Tb3yveOVo2SQhq7ZN4pL/5mD+hSjfpg4if
obZvVaL+uMPyLA1O49gCYSO4nN7iVNGwIEFgfex67YRMY/3ubdZAYzLSMF0Auww6R+sBy3aphb1N
ogueSS8A48/s9taMAuF1Vp2Tp1k5X6Vp3JAWkMLXUacXDeNycKG2qx6rNpVB6iZPXmns3NS+76Vi
3IjVJAGlR0Dq6N+kn1dkOhsoJ1ME76KunszGvCt1+3HXaM28HwV1HklEdwZ6QtJ486r38T6ThPBM
MMBllsqDmZUf900rzyJsmtS/PQh4+vBeYu4HKLPUYOlraU4SKQFjmMV5yVo4Gk72Jhckgi1orsGs
4itr1SXDTcJ8wgQxNge1nxZHDhtfXWn/2FJ/8hWpTtMgj+ayfHKEQSUiq+fGdd4t/PgR2SzXTOOW
WbpDBYkJR7exH70bP/K0gP9YnFehNMYzso8azp/brKGhDzRUD/KV2BuSMLrIFumXJkd2PjqPBG4e
GST9mYpBMg4jMl738KsPFXFoBvPVzs7+aM4EE8RPQ80m0YrGgdJ91pUhv4GxCzt/Opulq0JaYnIz
GV2PboXd+N5AM4oUeEbT2xAD8LrX/yHpRHyRlsVTYlYU4O620qx2N0/iBWwkl/nqxbTgm4fco12/
1nQjajIDmVzSQNIblMtJp4dZmr3UE7SaFSExR1pGv6vLpLgzZpJrdakH9JyIDfLNr8y+82/7+BW/
A4WGn19E7n73yy/WfuSfUkCApDt66JT5UBrOU1vOILN083RfWytLB/tkk9aFxUdFiPCxyhNKQFIb
wcrIHAFTU/uvo8vy6XhzSNOJOOvxSAqjeyDJ6Wo0X27isPjmDUpxb/kPTVSY3q9cwkhMhpwv+chg
JvbnF8FwFCsl1acmNmaczuzUXFtaySB8JkKMeda5Mpgt+kNFKBuNbKv5xM9D8CU2o8WYTwv4Si2x
9o4FL8orS2BV3CuiR2BM54WQsAIaRNaxtln4OHpdvikEE8xgyS8vmzdS1I1t31/7JBl3rovRe+n+
tZ1Gg15fg8rM31YHzQvX3c7oWWuZcoGKAkCvAXcJktU390n7CtO3Omrj9IXnEFCjLU+ousjmvrMd
PbhNIre7Z7EMzb4sBfZgBebBwJMOEJB6kcYMeAYbaTJXQzMPPAz1psj9Xb5mClwi6yPEHiPv3lzP
/Jxli30afJPqJEnn7RSyTzcndFtRn5npuQXOVMHBQObnHN3BpqfIzSVblzSadi1RRHX5qdGXDyZ+
O29IKT3uPz8uiXWgETWYe9Qk/zUz6rZq70Lyu1NWOMWjW5ydQn+QvSugNswXLA3U4OyRoQXpIWuc
aQMT4qFy63+5yM8csPUdERTmsfNnmpsS3RCdpoCCmmN8a0aaqf9XVdMOxENxbXKmOAb0W8iHE8O2
DNpYVu0avWQoOsutEqSUAq0MUwcOt2g8zm1nFyleBJRIK7IjkwA+9qSKCGLC79+M834h79yseoi1
A10gZbx2ZH/ufOveg+sKoK5tPZ/yogljMBgpJyquagZ3kn0jaN3mheL1uvbIZYcFPU9bYqNL49p/
MjIb4D1y3dDulzetYnpdWPq+wJ3HnjZU0dpk4joBeBQuYY7Jel1nzzsmfo16QPX/piFrGW8izrmj
a0GeJCgL0FimbfHWebfGdjOodM1HrSM3B0ylX0hE3Od59S8pnQpGY16zlPKAZ+keBXGfYq7zUTME
vMhOKSAy9g7yRP84cD5NJripZT0+Ea2X7UXhUYunzQ00ZbVbptbZOiOJGGlSYoIy59BOO1ypiHPe
YsMwdvOy+v97ioiBlFxbv8utGB2g99xZnFHUovpfHWyY0vM5Dc4QvzcU7VqKC2qG5oKytdhx4w1o
CTCSSbQat2H5GhS1MFMWf6etsX2HZJPa4tanCpF1ZvKEgIzNAOyDc2dFJo/bPxqFNj3kTd9AUSqd
y9o5zU6m5CMSjnnouC3Rh6BwgOM8hAUZCZtl6p4lwvFdf2cgx3VHHu7k5ET8vWYdZuzUPjlejEUw
l/+HrfPabZ3Juu0TEWCqInkrUVkOcpDDDeHInFORT38G3X+fbnxoYEPYsmVbgSzWWmvOMR+yAWeR
V91TzoX7GFAocgGIkEBwx8FsV0UgcbLUzk8nEexYra6fHdVf87FZDHL384L9kBP1MXqEGJH83uOs
WqnyKjLOkrwHrqKxOWwMMot7z7zPsANOirl7ibofNjYMUFZeGHfFnR0FR5XpH2EPZkTO9RtQYXgj
Wf6aI5nbzNZyKDBU1L2LXDhaU4gB21n0n8rxCr9sss2ywYha/SMonPumVfYqzoVca81ix+hwYjOT
e2cV/1HhDBA2xTSQ5s1wVK37JJvMz00IKmX4gGabn1LeZ88VBTkOVKR5mLekRMgt8OeWQVF8aynw
qcg/sZCCeLaTMlh5o5lzgZuYtaZRugUPsCeqlYBaFOpj1T0mquPhPR+c2zT7av7MRXHRIq7oRoGt
LmaQTeqiOw7eNoxygPQM1veRR249LaZ6dglUCcl3JXW4HGbQVHn5YLdmehSmB6jnW3iq21QzDyHm
ORnS79HE8cTnTFcJoIRB/4OGoa8MCmly39u5A8gQgwZEs3EtGXtZRvcwumRAsS5QgfDMyTgc2vpB
Qnom3eiQ0x+3E3oWlaLw1zUgxhWzHD8JmIN7gXGv2Zp8n43Ptos/o+K10JE71IH3iVl8oGNEZrDQ
z+DC5KoxBLqk4HVYOHc1jsgx8W4RSoL0cqafSdzjXdsBGL0JletnEYJjdorfJlEAZZy+8OdJK+sf
MlapejQLX8z6OaLjuhYWHngvAq4v9InNQbofo/gB3Wa4KcME8ELgHgJ7zFZl1x8wY0GESYho0yOb
yp2tglFr3JsOaRewZZpahGIc0GYKNxc6llne1Tjmz9CuXsj9cGlf92cxai5Ut/CGq9O51sZnoqsA
6E3Wuy1yqmHaE+hw4cnni4kkX+pyQDV1gHmWwF9ACW3oQVM5N1l9x54aIdKDFpJJjC1lXcFXoa1W
fbkDQ1U5vCYC41oeNrdgIG4mQcdGJGtJJgKyrOXtla9ahp+VzWITjxTbJfQkxMKrHHhwoKb3xhb3
YWj8Zkqsisj9DouKN81YCDPZXefJYmsyRHCtxFy3jfOCx9RYqVpbl154UtL7JGVqrfCL44wdyw2p
uOuE+j9pPaychbb4JfL+drT0X96uNZ0xLJmeRaOZ2aE3ecD9qTxHqA7xAIwp+R7jrNjnhvPIZmAE
kXR0RvYtEUNcUr2RaITTKiyNrWFDh5YU4C345TD8ReTP9sw0UR4pbVOwTiQzQNAkxZkZN/dJbd0j
igw38ysSyN+qNx7TuF+3RqnWBXraBAnaiCYdLf8q0hmal53ivTNPNY4FKn7WPYHezEq0T1jHEwMT
NyT4mrQ5qX1ODTgoQc/PdotLyohkP0mlQFQHrV+34nYuVHEMto3b4gDwiHWboq9Eh7CRR6jBAi63
cO/vwXh+1xCeNwzXHkzEH415KSwaF3iqt2PATEAY2b0K10EWPjowBTO3bmG0JcB752PXyO9y2SAG
jET9QufdZXP9gXKULafEz1jcmC068aKC61TdTZinWmWcps57xRucM6syOVKHh6jUiU/MjR3a+20/
i2e8ujTAigBcLF7FuDhEZvg7ocZmr4vWAsECmp6Iipogmap5JM0CxbKzSbFnYfNBCNPh8HIdBFyR
9mNFcbGFIADYN2Cgq1rYbV1/X2Kp8YeqouRSfYlkujIYNT1lznIlK7KZrSXbAhrFP0jLbjpCOWbH
fIc04Cf8IPt9/IZDixzHxAMaHL3IOKMSig9VwR6d/sQqzPHQhxXJiCjdaXayAwttukUdW0FkaT2u
xnINozLaof+/kqVYr5dhh21wUFmaK316mCJS4oaUm5H1UtpAAweKFOdNwRFrYsRl1AdvjRc9aSPG
QYFHCHig3HnLvYjme2f25Gx711oFwybTypPZEjdTLadJ7dJZngylrxTIzy1Ez3M5ZPC36XfjkElW
SkNuI2rmU45rfweV/gYSyV6zZ6n3IeM2TbPOVHwUR8Lq/KJGYaLwy1blTAFGVOVsX0KbZ0SfKl73
OUQhx5gfowaVf5D+pANvwJTBT5ZVDpwlJpAlHrfEeM4LnfrHbJ5xET/mSn/Kx/glpo8gWTL1qLji
XWaeb78n6dTewTjh2pDD7i6DL8AEDyV6Ab9NG5Onw6voCDnPpx3KvguCvHZCsb3wN9H17rSEbLW0
w440E5TKxGSbkSOxSdC6oBKOCXOLzCMApNpfSr99jbEc7Zj+CEbLOE7uV1tpL5a0HVRREF9iS9Df
T2g8eUt5PnN6R8NjWI0PNoYJWrEJ3ew8ucs51uiQtlDo9dHXclqRbjXQhi2YccqrNa4rHVivl2EE
gaf0ycXLw747hUgv3R8mwrvKnaFH1XrlV1WzGyLkxATAnHRJ1VXU3ZuitDdFiPTGUcFWWhEffTVg
9UpSxhDai32Xy+aH0hV1eGPu9KC/j2R4qaKQoHvIR2yFE0mlS0hVYrVrxt09lwqYhiCAtqJ59qrw
3RqBZpF+6ETZM1rJWxMUwDrkzSB0iT6LwInVjYwpS7WL5uS7N+jpoXuBON1btG08+LRsosJUWesO
44tvmn1+sAvx3FPWrJMGaTAr5iA8bNVR+1RjRk9we+sBSjZ7QOsxqSBdhxyRSEfyXyfaFzYLjP1s
6Iiu2/iQ1uOXXcNM81AkSxuFJ/D+ihNfPUSdTi1GKe0HNsVoZz9qguEGzXqzDr8LJ3tgg2WYCGwg
XTOeaOjlzAYJKXniA+8eV4TFnPOlK5ZK+ymzSWQHGjgpBs1mEU8niTEZzdGwSvsxPRYwa+zZ3lmm
gcQ2QmbOeH1tM4mhxWY629rK95IDh3rI4vwexSlCgT9ambtNVfrqujZKpulUpCSNl4F2V+kIjdjn
vuqQQNhH5BrNpLHY0hcmF9L5UkFBcepkAQc5Mw/Ei+NKBpDcXJ2LFxy0k1mnr3prPCVTcvYQA1Sp
7LdSp9MOzoPNIJulqeVcG7rHfu5tXq736vp2w/lhSbwlQbOZ7WZmqvQ0LfluRu4+VSN7JFsYJI5u
ugoXlVn348006Dv0upytanghU6Yg9yZCW4NwYUgB8ocPRmKzEUOIWEwAywXJB1jr3/oFlTp0X2PJ
vhlANgI4jV1KFeXbsqVV3TSs0b1OOEav2g31+coASZZno3kkA5DilE1TkI7GxiYSHpE/uHwL714P
kXAQeb9RsbjQJCKNosogj8aHeQ5fJpXDRGQ42BMKsEr4DIny9afSpgQmaxiZYuds7QqmpXL6YjuY
kYLAR22MigaVCAKABBdZLHxGXHKtFyOc+GUlKcF5ZhLTkkYBOiHOdWfWOB7TH60u3tOp9GVu3CAj
aRGRGeR59M5GMYn0iVR00PpNu6Qz9spuLN/p025TW9ERoOa7lahq21dRvUapR5s7/UhDEihs74Kv
o9sgwc0rXj6S/OycYGZkx5dJwUyCHcCJapixjymeCNfwI5Njpoxb+CTl0p0m29KGpWfSdN4VTQPg
wQxvpGRi3cHQyGiiRG1QAbqFizC7fi7ZOAsdGF+dt1wGXOop1cAVDIOaZJLJY+9ozYHfN1oM3Zwx
bzZ+zTT6zk5QwplXTQwuXgzrKP8pFo/F5CgwlMFIRnbFEx4Mi0jQPD04daN8mCXQDD3H9s0aoVdm
UHVohZdsRRF+TDlBetjKda44LlKuuOWoVEg7ovCclI8TotOVaQV0zSGjTz35eR5dw1arLqwsaFxD
B/ak7q5M8hT9VjZi0xasURGtBMp6MjqT16LVBT4R49zpNAPEh1PrOlrQkHNaPEVRdeX8prZquNDm
DBiByXKpntSjkpW9SrT7gbHGhmtb7WvvRQp3IDCmS+akNL08D89Bhgo1sHyqpnc4BExLUjWtpJjd
U0jbf4Xg9o60yaylO1guERKR2R31mV6bRhaQKx4kblLmsvmPEeuf1oSi15g02BX5oxOAT+vbz3l2
fwOCONclB/JGbCy3MI7YQNK1q0xvhywB/9Tw5fR6f0SC+eJ1IG9zQVCqKMg7LkbLn22F1A+5jhtf
mePfR7XxG0UNrusS8T1NkJ7Jxyu4vH3Qk1OeIg/olepp5ZP7M706QFzvW+M39nqw7RKDhh245toa
NZtE5hgzUGGCMLTjRw049l0kUe9axkyva1FQZ80jnwxJU5iCXPtecCpfSDhvLk2S9kc7SR9aMaLv
TQjE7B3e+OGjIj/Nmu5oB+2Kqf9SJsJ2Cy/dqWayQ3M7+cB3jvDG1RThJpq+Nk0alakRXPWcfpTF
uAoEtfOuInOPM+k9YeO1zRMcMASX63tDTC91PrJ5RdnOgdD9Dt6jCrV0Z7jhe9towZ1Hm1RHR4ed
iM3bwNdWXXMuJfrUwJSdb7rGt1d9x/mcr+kEJ6e25IJS6AtDIc/RLjbeNSuQm8OS+9IaDBaS7Paw
5Jg01b1FeRqBf2KWbbcUYqj+CKFi5Rpbm+t5sFeOZh9MxzlWVrN70IhaoRYr/qw8ewDBVMJm9WWk
6Fwib99Dbdp5WTBuMsLwEDIlro9jRQqCVSbKA3ywkY+R0q/jkSSSfM62uvlqm7DlJp3ZEeHDH44y
bswkP3ZERdwkVpNjbcfF2HXGE5Y7uSIthBxm6KjbGYh/RQ1lMMNyHEonq8CzNkm6fnR2UfjKr7ru
H7qu0tdKJ4+FfJSYXQ16t8Fea7NHG1EaNKm7jW47+KNNY6eTCoBnBIIlzq5ti/WO+Qut3Fj8Rvb8
O9qmPKrC27Bbnk85mXognSPXTxw2ZoUl6VM66dlmJoYztjFjRAxZ/+lmLT0VbJtrBldM4AavvjAu
RzuhjQEX+fmGP2QsQ9CHQMd+q1Vdt82oa9ZVYxGiOc50fs1dmNKpNODWrBh/M5HWcgTxCzF7yrtz
LOI7MBpE/dQuOG/9J2AA1Uh2BKEt1g39NKaa6bbwqkdVieaU2NcJh5hWDMOdM7rpllrYXNnzER3B
x+TBRyBbqw9muY4Krv9wGTddfVMkHkdjid8BjVlfzpE/e7lfutm0ZUgAGAnXUDLlv4Ze4hkwOI+G
mkUcqBCiJQq31uietMG7DQAQm7NzZaA/70qNpjzj1e2UJwh1VHbQ2T3oafxtEZWo8uzASOClM12a
z1KCSJYkfNPN6Bz0S3ip3Y2VEkPlttGNiSJ/lwXTewhNal1BGst0Lhk1WUtzZCGYGpcKMzdoToO6
HrzuYLqcr+hq1jJ3ViO4pIOuyh/V5Rdd6PFBaPNWW/hlMdqxeqCXllfTS+nidIUi6jtugWFzqH7z
viZ/s0RpLcbxJhvCG1gPhMnl8ZOERV6YzxlO0oe4udiBwHuDf4a9sfhCroV4S9wm406IBcFGB3Y0
9uDYuR4S5o72Fzt2mm5crG1rVoaKQMnnpsv9JVZxbbC0cwEe2AjnusVEMRZIBdr7PMInO4zRcyGy
vacR9Yd32l7hLcayEs4EAXCoTWi1weDRzhuWvDFjQ4PSPc24AoJ0Q1QFW8uRICnwk+wv+3M5m/de
liMfH9X3ZGm/Qos4TeZhaazYe5DxVCSW+8iQZtj2jj9wgVvPjfde1s5bb6akxxuW+dhgZo6pbteY
6+Mzo7hm2/WR8itmREb81jn6C4bwk8uwDu/W2imyI8IqcNQ0y3yyrtWm6eKlg9LRL1mmBCzxI2Ff
QTo9sG/fu0l8E7flrcU8YU7TECVT/TToEx0piG5cCQNMXnz6mRv8DJ4Df3LQqDlDbIrUdTOMlVn0
+4LQhk3Rti92XwPbnrN9S+HpYxj+1m6bGsfetMTUTcaxQgl2GNVNkEa3wZQYeybIzC/zudlMBavK
6HrkhNc4yYN9P2Nh0JCs5A1ybbuaBn8SpIx4ekG3cnL3bSnusyZ6k9ZwO7rXwIiZd7D6rmymDFhx
zXdZqoc0/mG3gzwVejayToAbdSEucWPTyrTET2gQcgz51MXIhvwppo+ogRWbCcpu1GtMdsXKOJvA
ETGxq2trUSS7gHNbz0+t+a7o4hs2Ts96njNjR/gYzsNtkdS3qQkKc3lLkp5GYBZtCChjA+0w7WjI
VliFSMdn3fpto4ZTnt58BKqJ6NVoMynzZxzlE902SHzZdhxabU0edrYi4fQra9Izalcs7nREJmAb
RutyLAof5axE+VeczUG265bV3TclFRqSOd6UAgOVbWdby7Ng8rDuJ+1zgoDej4oZ2HXNXo0Wv9yp
jjrMzGtskJoOmJuj4OiWk9+p8CMzrd5HvDECKQpBLon+lA3DtBsZZ7MaexuJjg1g8nTX1whI8zTY
BnZ5XCZoTvm1/LMUa6PrvWcOPScAq2tDkZzVTuSvVqn+ktn9J8rDCrpP945Xm8T1AKCMg7GrMOZN
NuhkJqW4/pMF10WMEpFwjY3YxFzoIYIO70RgZMwn1o464gVDPGRjWx8UBaKqiCV01/dToxsbBm1o
5khrHTApSABkK4ej0BXJ79xzbPW8cZu8NR7MnPm0HqPdgfZ+nitLbIKmjBnIcBb8IWeLxXQ9Lqhm
WOxnO8+0LQGh8MhVcIW77m7+vheB1sR2sjzs78b7id0+OuIoY2HLTPQw7hQDADTyAphOmG05Fx6j
xdT9h7Ql7r44/ueuU9cPpjU/oBEm33MB3/49i7+H1sMpAwZxCEpZHufEu2uTcNr+0ZHtpiuPaUaa
1d/dNshGJt8EeY/lDVmg+J/+fkMJ1WA1IdTx6cDgIF8wzH83xDueLWMR+lbjYiTXJN/QTUzFJivP
38/+PY+/m/88rX987V+v+X895u9V/ufR/+shf19rUP7jRF3e+H885u85/OMv/9ej//Wn//H9v1/x
nz/9Xw//X3/hf32NuQLPRxodcHfN3v7zIXiM8/3fF1FUIKv7z/fNxMUj9Xf/70mRYKPPLKP/fmF/
/8vz0fu/V4t3NmlBcP77A/+vn//Xj/7jpf3d1f/+yL9+/0gu+f7v5//1MidrA2lklYUSkMYw7umr
3emj0YCgoHzPk/g5hH21y00E6aJD/W7G6QDq7t7Vpn6Ha+HK5Jwo4czd95WrAWF67zFRrZslvWGq
UFEYvykdUAp4VEdzE2RH8iu5fLjtOqKBGRkxtvKZSSYKZ2ENi7nXxTOOyZYJy8nRhQBUSAAdVe9q
olbcE1rMrqX0va53d6lNgnVZMHpAqoxMQCkkdPymJeDeqdOPUcW/FiwYWvvOT9Sp9JYZwgsb6luD
xJG1PUbNqhtDvxnTl7Rl15B343dKgsTZIculDGcY4HVibMNvItWsLd2a1reyltgJfM0723M3XmE5
L5CnKP9hbHOVsW4mJ/hV7dgdP8IFNZN5JawB44sytR/GT9R/NOam8q7x7PYQDSQpeRgOsTiUXwPz
YKufoj1ASUYww1DfCmPcIoARm5AlBdLYPY7qCh4os6jUHZcwVaSsZdd+yoaTtsO0u7asnmRAp7tp
yN3bus2BwBbyJ4tFdjGQG5w7Ym+0iyoiGvEEC8fedA4ORkPgDOOvrxopq22doKcdWqkW4z4+Rod9
V0qSy2qcvRe6ahOgDfOTHD2QprDgqejHlQfNeSVVQipB9u5VDKh6k8kGYxo6o+yrl+zs3B8SOL1A
0BpwrFs3s37UTJZE55REvWa3WTT+Mg+InzPkKf4ENo3Nn/EVWKj6u3HA7aBfm+ku9GS3jiKsoIEx
rj2ruq9VhCEvpR3LeDRZB/F9D1VsnZTOcI4VmQcJQbRJw+g4dpgm95g/B4NKtTgPKZ5hXffe8TB+
1zZJj5IoSCBzp9pBESocxYjAGoVvBcbOxqHFGzFoyPBJv0MervchQ7ea7XAHf8jvZWnRA+LIMoiM
2tCE+NKZOR6rBPhtmvqag9qS5ENW3ZRJMoJ28iwctYpDmngcV7dKqwbMjfYn2LgD2dOfEG+HTWWj
4I7iT6MUJiFaGkHRccWPVz11PV3XuaeF67mPWuS6/ojCchPQlRQOpWCcAcStZ9Cd+FcghtdEcWZz
bfp1R8ldJo22h6VLfZl55klL+a1d0rRrsiSYvPSUiVq6J1LqSgH80oHCOjjBC+NMcEUoM1bBSLZL
5QCLDwCc6Jp1iSM2LvZc4L1TGu5knGQnke/yiEF/qeBeVF3inbUqf/DGLtpCcMO9A2MibN7xjJET
ZvVEafTGnZDxt92Kbo/FEViuhGlCXBR2komBTsSbCy3oK5Ssvc7oPIUGAaCqniGCEl1o54W3ViLD
4HcmfSFa1XSZNnnZXB1Fq0vp5hVPEO9884ULFhRHjE5E24MNQEMYuPnaaaZ9FUXacfDs48xeZU30
8aas0NVrcMhezEOaM3yYIBRvYnRgXY8QgLlSv2disIpTTlkV2r+G2+1RJfQrzDTFiY+T90NztkGL
LiAjMvPIvCJxjNfenlvfoWr3qTduprCfEVxi7cjwoiUzkjfTHg+tRxNFa/In5tAvXL6rlaFY3RDC
8rMxk9/426M5l6cw3BPS8ppW7/wGY+R6otcjUpeQHTesaO2NtH3t8pAjZVobVMi6rk5h+WaW+nOP
KK6rF7sswmYzYAuextoOKPJd2kffAxBc6LV6s0n76TwNHu8ATXVdimeU5Bva0zWiLiDzjdvf1Wbz
0rYeQ/cJEIHO5Hun2bJcJ4iUclPfWWo4UACqGzKPWMw3rBHBOsrADXuAa8YtoFmxm/v8Q+uy8kxB
+iwlgbRjRYlAE3oVbhDBEBehOOHJEq3WbptyyUnFZZAVihq1t6KU8YqO/4PpkHdCPrlp6BvvhLDJ
KfnQw+AoKtrzC7DUKmcYtFr81BD4BQtEbEh1DREO0RnKspmMl/5x8LKrGXTRSoK429Up0pW8Qx2q
O88DLQ4kXajhxn74iGsz3CujeS6y7CxtlK+Cmeisxg/buU+kOSMGZR4zg2OUeU7YhUbun9HTO8qW
/ljWGBujJ+QmqRJvE+kN0gDC8zTG+K1Ox7tAsyByta2bXB1rBDYc6qi0hbZJDRvfTTH+OIa8QyFO
GCP69JghNh/EtTLALdmJm6w5zCXybSa67QEbY465tGpP1B+XwLPvOR4goxG03Oj9XpAaH7bqlpy1
EqM1GTsu453J0Lepli+aYErl2sUr39Ypl01b22iaSxZscdXC+AVYw7iLnG5V+M5kXwtzJDq4oTQA
eELfX0suSgqxDxqxLSJ7AhOHE4xGll8bFNoPjakXJy3sTnmh/TLDEoi4eBqlY72/RT2eHpn3zPdc
kpjdwZ43IRYi00gP6LPrWwa69wwbV6Kp3vomc49Ov3Cs2bF05AzJSD17DhcwLO2wPopXehXf/N/x
XcWFNEccQs0Y0KTHJ8Lw1jlUU3hHHNyqLsntRRemr7JCQ4DDNMKUPRTEzg8ZpTK+9NYuJuMhPARQ
6ldBjSAE1Bdq8jGSFwZklrCeR9NjXJDM4hB3tbtzKzodMmSKW2FKofdHHzbTHXFXZAhXCcxBojXR
DM7WjinkoYpHBlXK5ClkDzASv6TFOi+jb8VAf2+P+TPSSLVK5lpH/dw+TYYZbbp9M7nuyRlGwLoa
OAg7QCRj5z9OVJ+bST5gTTS20TQ17AfPDSZXIhoxGhM/mW5DC90B3KRVOxNrjd6qVgIV3Cw2CVIb
EaJnqcAKW0O74thia2WZR1HggBh12hdfOVPtsJgembYwWIjl50zujN/MdIFty4j8Wp8uaZwRafgU
SaQzrrbVpEWcBCPzJg6YVEBYxTjifmhlf8cB+QgbYbnIUOXLGDuj1e1ihWVcU91ZOVl26EVJdHRp
vGBeFE3MfMhuiUUSjFg1LT32YrxDqmCtyODj0tFAy7ck6BT6KQWPCljdU+8XalC7so0AQqlhhRxp
XD6HjF5dNVB/gvNwmSwgymQ7kuoQpQYy2smI3E5cfzmgGS+1S1igtNGHMG8NRU9Csxm9mvZ1kMnV
7B6RYdNKG8v7yE4B+AmG+qUh3oImIv0NXXs40QESiq36TC6H9wmdsFllXjyeEo+NdIjWJ57qt8ib
z1pvwcue5gj+GgK+vPRFgDipjmk4qoKEgFFbz6Pz3pnmW10Ob/qMDUmKDB10rO2ZfqO+qtlhcoBv
05rGlF1hw9UXTJbpm9bEHlIgNAHbLdC24McstJfFLCsVV2E9m0Bje9kWgGC3c0x1odkkqKozIOZZ
es1mbJKsh7RNGXxbfQLvJbWIMqiKG5mhKTZbgVkKiH0cz6QMXYYS8kjmrufADEh6wG01fBYhopgm
lIc8m+yjlANtK+XWdyksI+a+vf00A/zEdNMKwme8aIMe5CcyWol8wW02RLgilLdVcTIDEs/ikEHx
yBZvy4F/TGv6veuAngLHbieOjRFW26JHoIdsKGLhCYNL33juaSh15GJe2n5kWrvz3Ei75mLcVZ2w
ULmMw2PLmOSOPcihMl2iYDMjvnet+MbgclsGBNpjnR/RZ+jtTwWTkels/RYuDLQc6syuNTNiaC3a
a383tED0PbCSoy5teuAJymeCKMxnO8YT5NidxlKQWM9lVf7f3T4yhhPoPprt2F8xnSX6jSbt4aV2
OVAkmWpKhTeFVFR+KTP6UNfnAzLg6uJGHiPlwdGwGHOXZlt1AZBUYUCJgf4sXyPDs7ogVTDXHBkW
xS53/2461H8+qiWa5v//a6AsJ+xqxsS079+Pa/K6xQCg3xuccNsBPu9jmyY6Gpfh06CjgXlLTAfV
1NOdrXXi0ZKx45tx9NEYg7FCNTcim9PHu7//eap446PSD//4el/JIwkLCGaFs53B6F2hLtibibnH
NgBjfG16w/YL1JN7UqDJWY5Hd10Rq0p4G2HWuD2ojB0ruiXfMjz1i8NtuadKh9lVoD2b9AC5mlNJ
4nV3LlVWv1d2HLyNyNCByVrukZ1leC3GDv+8FoDHMNptSOr5/u9hRNCR21y/zYyI915YSwyDsbfl
bwXU2XV6DiobMBPbuAkPx8EzaucmpH250cB6PPa2zraLXIL3JRahoUtwBQb9JBzM4tryoYjAI4dg
uYm73N5YMxv4HmfHMDrtoyii8DFo/3VHknP1WCH2wv9CIBp0clRFpUNqdRBkpzFE+NKnlX5vaVHi
F1F7EUZs72vHqJ/D2r62gOVu2+VenOJNqwPXOP99ExAxwIOG5hnXIHvf5WEMB0gxUFe6e8oaNewK
3U3v6kGrN85gS0LBUCMT5htcwQVROcZME9PYJD5NqgeS4OkRu47Ew19JSn4XVUo9fzc4bWo1/yrp
nKoOp59F5Ql9t36n098haLVq/D04acmlHrkCsuGY68q7dAlNZQyMA41KsvNYgNCaW7LbsxLmJ0vW
qBwMpz4EmkrPc0qtqNWUj8E4OhesJs4FOIJvC66CQ8EpXzfOcC3JMLXi3nkDh+5sHdecdn93CwMl
N2vlMcfAgwbKbB/6lDEEqQbJ8e8uuldv10/Ddxk1L2GWAp+2LEYjpUbtkCnjKYsyklJDBJ5twHQh
5XgxCp0VJL8z6ds/Eark8oTbX3yzwWkO7Wk3OdYD2NzgFDd974cdNmuWq+bWWW5yGTW3szvCendw
ufx9Q45cG9HM8B1IFCc7YlY7Dmo3iGryUzAbmyC01HkYLPJh1KYDo3LOjZlty1BczMzFhlnltQ2y
h//GY3TXVLhyiVG4Tcq6ukTR8FMKqKRgyl22lpZ2AiG5FGBuCczXfO6tZThcE4lZsPu6occlDmWT
3GdQ9TbU9tWpLKvp1iN0x/fwZbKn9QrGUXFAjqRdbMI+xrjAdRKxHSSUVRZz/c4NPXooiZzio/Oq
TyrlDzM2unvT8lgJyRDfRjUECTdPrXvXu+RNmT783SgrEYfAZSjbJsg/vbg6/t0wQaiOhAVVR5dh
AG2PLYW3XLKHott2sgoaw/FwE2gWxQ3TsXNCgo+TEtI2gQw8t7wgwLjuSoL6vDEJJkVMk29jeF0E
FQMNXWm0B3wNg+VzwPydMRj1RLQZsBzfKRKq9dpiUim7L4nI92pkhAqxm2LswLZGB+68M7zQehZD
YXB0CoJQQ5vyQHXzTiszGFeJMs+2ql7Tv0wPMgivrkJWX+JIvM85tjMJZA4yCBKBeGJ7D1TpZta8
aE9ryjyNtq7TYmmCg4QndwoIUWfOgiupb+edEbIOFmTErfkgy08jJci6rYIfXvxjEYPHbpiOW8Ec
3f3dQKV744ynyuyldkHOIsglz+X3+FJNSuGkRJxZA4y5TCVuBDb6azrNzsH2RHeDp4/qqFHyUYc2
uLJUagCk6+pTtdzw46dOmS9uXYXPled6W6FNCOKiUXvC9nnrsDddDcuiTEjptrL07Np4lX2MGuPU
TMVXO2jJLU7q2PSxiCs2C2xbwlndano1XlggzX1adxZW13B8y7P6oqCX+wzYgILFWntyaYjOWOxv
MKLrWxjL43EezPC285JHvTDCp7bNdkzd+zuoQ8WK3YK4TnF5oMQMTmYEk8KcMXExX6aIlw7agZwh
LWxq7ZiXsjmzFpRb4CfaA7sgXPIx8ot2SN+Sqeof85jpTZYk2cku4pEYGgkHVmu0J4ISxR5/HmQx
3daeKhQqWRs+Gor3ORyxGTscqVoeLt0vyPyiPTaehKEz6+IEw5QSnoTBVYfy9hZEok2+gTH67WNT
2uo2Sjr0nsuNPlrTLRb7x8Is1MGr3nPK7xzNVpZXYEOh/u7bUXowyTi90LKgUeXQfeD9pGEw9HiJ
iFaysISsUBy6t42t5xc0bd9jGWtrHJshvuCcEix0jmmR/j/Gzmy5buXKtr9yQs8FF4BMAImKsh92
37MVKfEFwU7o+x5ffwdoV9URfUK6ETZDOqTIvUFkYuVac46JxW7+kCMaUroe3Yx9CgqBJmqtGdxm
ox9e0U/Pjzn5kh//6eMDBms4+2lsINXu7dPHB+JfjUVIwOL646+BX7mbFL04yslYP/he8fUjQIpm
eHb98UEESDT63B12FaTpo6Vb0/rOY5FfTRX9PToA0TZHd761cUotxyjZ+xVxlAJLDdEudnMW4GXg
nUQDXhIMSJKUnLUizAmlCEkCH3+iq0PF6+OF7pV/HkoWsO0KdwPWmCOljbNoLZJYrQ1CM28dxpGj
xmHRnFL9Ni2Ldt8OwOw+PjnGqCTsocOUy0TnaJoTLfmPP07zbpS3UQOlXoLalrp96R0Z7+uhFDu7
sjF9IfKrwZ+6MIeDbhWrqFgbcAKuyetEwegDGbNE0dPGzhSwhxPVI0s39owjkH3v0egQ3kB++Op0
sUfL3SQmzK+quwgKAOnEeb8PvSI+jqjqF0nppCRuMSbn4TF8GxoCwpHxAkIU39jIYUO2j0NkalB4
iaCPZXnxx2wX9Z44E3iJW70kUwUchDzXU/6vD3GtpxRW5sjhYMrOZDoDE8C6tM88jgMaB4kQhcyu
Qnq0GvFoHSmGOBe3FPhTV391XRW9a9O4bmn+I1Nnkis5AKKazU9DHDo3gyyjTShCbOOdfQWNowCr
CiBZABa/7kv4L2YhJTiUsTe2TodZr5ubFtSstCSrfMPjCL4b+9GIFA16gT5yKBeS+XhGhCeWSi5X
4R6QyWrbHkXZxY/NHWXSS++nJSzSki7mf4RVM/oWOUSwDOmz9wHFLYoZixOgf+Q+fkuFgb5oinZM
j59ZVdUCtru5qhqP3gnGTZ6mW2e0q300YpTva/LEwP9x0MdW1or2POn1Xqi02vTuaC+yDn0qtaSB
YvJCe5eJRmYzzGi3ymBl5lN9qgZOpwJ5PMOxVV2x5UrfInbOjVbYB0B7iiGlw8UdKuzxa21O0Ynz
62vGEH4jE3kg7jXfK310TqOJRySD/rydOb+1TYAVZerdYGjDssdiuWxyqro65w8Mk4Sf2QfDKl65
MZ/SfHyMtQmsfFpHp7xd2fFLXFTenVTSPeY0YTn2VhvVz71iYeqHgeZkGxX3Ed7HJHTpuktUaxP5
N6G7z6xGLYJAnfw0jdbMb1AzZ+5r0FLgJaP12mYtUAfiA7qolMfc7C6BUF/rsGALO9b9eRKOdmTB
JusOoKfAUNh4ZGZ3ekPsXVDeaXFwSHQkLSCTmICTwdTG3S52gPGj+dwYpSe2ZLu8xf0uGMVtmQQo
iREBLxvfBh9S09GaplhbR44TkPBrqs0woIeKDPE4OSkCxLYBXWwD+ghMqt9K3ZiZ3DY+hKEmVUwh
mugta/rn0D3hEwWMHDPbyspqXVr2tjLRlGKDvcay5QTOt8o2HJRtLjuMRBRGK/ukLJ+GlcMBKJcc
+GMfglBqxEtZFBeJ7nuLg/WN6dBtbCP10UDZ5ZW7dxp+cyCHXgDP7Pq+uLf9ek85BAQipu/uHzW7
/aosRU+0Thdt2jyHllpzvW3IciGOBmyVtKnQFk263JckfmFdvOrPsQ8HDklZtaSF2V2Xyxou7ZUq
83zNoa8RIxZmm5bxYCtuHxmM+ygbhn3G6z/1+XQqayLEDYrWQKNtkktsLuhFBoHcwWHIuHCj9ggw
e0PtnV2rnMIoQgfYOMCiC9ozlpGO99JJirMps5dAK09N37dHBBC02bT4PuyTnnR1dF116OSL0gek
0ruTthWtdnIjvdi4Q0ribZxM50gi7abNVawjcBkyN8+aax5ASuTQdPwrkcDm8HUIME62zgOwTqnm
vpfEci6Ab2OSiSyykUyDzC2gqo4ytojM5PUQJC8dovWpsyHuov9DZbHJSAbfm53/zdVvcaX3KcWF
31R37DIXJ0ML2Jh0DeKr0KhHcPdEb+fNK75J1NahJJQNjn8p5n8DuMiuna+oM/Kl2epnOUQ2RIH2
kGO7B6oz6fG2G8Yf3RCd+yp9Uohf96pqvqMfCphShK/DN07cDD/Mbtr6gqmUZ3ONYjR2dLIZsxnM
nVL9xQkhJpZWjOG80h4HtDMLvwYxmAZPphzvMU/Q2jXgQMOHi9RLoUkQIpKWVd7Q3nUG867V7kYv
dhauW/G8LlDeRwFq4amuF0kxbNEsEbe86ymZetK01lYzXsvQDDdkYOCCjfyvRlo5TBu4Sj2B4GXJ
+MnQp2tHB20umxm6k/FEg+wU6GWzoSX4nfLNZ82zt8+DGafBNuAyzN+QphdhT8Eq03VwlGoM7p0X
I+PCRazp151nXFIreIpm7nRNEMCKWdeKmSelyPhW1OPEdjvdZKS2ZR2Pbc2T4XpwbxMn99epl6On
LnSA53pyMUOcUzZV2ccxmNaH85yS0uYmJxnX3yfEwaSnDU8UGYcWdwy5G2sTKmRYvGdtHeNmB2rH
A/3YzdC31O+fPCM1dnYHQCNEXWaTn3ZBV2Mu0/yFjPk35Mmv0Wiwz6rkOdiMUQGwRLGO8lEdh6pT
xz5o36IQux5t63BlNRYBGqFcBDL74epkTLFrvCK4e2jMxMAoTXXM1NOBymlk8YJHGjqauK2XTVWt
kwoLTslMSXdhhqc6J9hSeyRa8oep48jKm+uo59zYzIkbRlY8+Xl+QxH/aPY4gkUEIqL2Tr5enMy5
+2jg/S9L6z3Auww5vj173mWQERrkYjf1nOOIxl2NgV6vmYQhvmega5WM38f4tU+tZ1PRidBqfUl4
GA6+CHV6qZXfmlC7pm10dlTFOU0dAiciHeEmal3E3pV5Sz1i7aqh3MByOyCcCygFm/vajU6KJg91
vBH456C07kfPPzQBBN/IxTpCGsIhrVIkoQ1gYzjsvB/mLXV4EzqK+wRctbNJeZJx/0d4vca6XwRj
ihSsu3AmgrKREJ3p/NACto/SzdyV2rJD7UMHxXKIAxb5vmVjAkZLls28hDOpArcGWsdWIZV3LB5F
waARYm36z37Vd7uiv49ho0Dol3CPOpyL9EoyIY8R2TdlBMIqRpSMivOr7BjW5k4+i5+xrAKm3DGt
vCiWGSNQPIn6rYtCl4iZ/uCk7hP6pXJpeyCLFeNrJnb4p/r8JACdgQiGNm7mb0ljxqQAe6dM+rTV
h5aVGIhkJ6PyRtbu96Qt78oIB3XaMHPJMEl2GXpbQNGLSS929ZQ8t6Fg3wtTNHW+feVXy9qbH7VV
yLjPgX3muC1yYoLzfMXwjxOnxQlua1UGtzOIDR38WdXKH9i2jbXGQ4kI23VnJGtfYasXDch0IgWX
GSqfPTLswrc79OYGlRZ5YNUUIBBxkjcijJeBY65NDxZd1ewtgaSVGe+2CtLvuHYRcVTlPgmf2sJ7
ToperEe/e861MVpmpobELrEyQgMI7mjLPS4OkFel+1bn5D9TS7bNeD/ayVNhxe2qKtApRpF3NIwH
LUa3YilqPl0H2dSwSkdg1Txj5BATZ9ijXJj06l2OureqTSITQ9nhwY5ONAGOug81V2Pqm5KHyGaq
5VjBCCPKRbo3BbBK9Hw6j669P5GH3NML4bGqg/utmPARupOvC0O9I6QsADCYQKhzypTGJBNGmQ8E
PIKk9CcLTWW3drJUnFD5xTZhRU5Qrc2SwVP80gnZb2Kmzdji0FwMhb7XRPRYoxUndLLQ0A7Meu1a
w+JRa/n1VAhJZsB93uMXM43+DpMFrG4Qg0GIYSAstTtzNBkhjPk33b1zc61ABKSWYmjx4cCu3Fj8
3NSe7sKpBATZKFCefrIGXdHCGbGYBQ60PA2Dk6IuSdihaR4kr10B3zogmnlB5oN/8coSoFwd4134
qlLtXNi1wUAOzim3g+8nH83Hai62IPsHxSXh9tW+laazyPPMhfR9nDIDHKRrQdep3eeqZHsMbPy0
bmF+r/CLrPKAQD8teg0R0Bw0pfm0yEam71X2MlIi9DAFuKYvbsBx2opfqBC6KxS9PJ77NbAARNb0
r7WG3mC+R1ScEmLbtNtujM9pbecbJBT1wjTFra4FNaEh8EanXrwlZ7skZcMixmeZSWSqfR1eeFgs
7JhfckPRCJCnW6sgCXeCzu4SzFr6LSdCqSy6K6NVN07XvevsZ8w05/quwfyMXEk27YM9oEryImer
W5zGCpA3oQJ8mgZM5JoavzmUhWuniCqqRKUxzRl3Fe2rlcCBsfLbblUT5n1dC/eaiRXcbnqLPDb0
N+QgG0ps8gWaadV4alj5QYCFO6Tzq6L2xsyN4aQk6AfHVy/4LWbVb7zPsfvh80p3YgrzVRUbj70a
brAcIeQZaC5NCXQIxzkNc+HeFLLZ4o5DNmWmyzoi94BcFoAA8aBvoZzirZcAssgrXlnKfbc5s7HF
lYdpkkci7I6ULafa1169qDlii1xbZIJ5efeGpqHYSzt8QsCjHwi84CaJgyUG3mBPei5t7a7cTTr2
cNUnW4sJGVJhCk3EZWeCnx4R8CApJsOrmIpFxFmGkAK60A2sqMr1WbITv2WiglFAQM3IrM1g3flx
+mDjfUj0uwLBw7aM0u9ayGmplGoH2P/QAAnfDaTY1NmjnyIcN7yKYAUBfrENBA7zCqScHIstNOaa
OAwsyxX5BGnzmpEnxkEAQZHTmV/pplVLsjZJ0gBf2mYYAWLos0k1ElNgwaOvnUtvlASMjPc4vO4M
0aPQpGKjRZz4ZA0+4A10gubgJGZw0DTjKYmdfVLPTEPTQdKjOjIomQgsw2Z6GGl3pv10W5p0DuMJ
+bEFJCubiZ19M6eYqmzR2hNKd3NWOCRGtCbH/KtRMho29OZtAhfLYH+vh83VWE32Snf8HdjK8YgT
/Tvb4aYGXRtr48R+xchARersyhaL2Ih3Oo/zje2ODCJqUJVm3m3EJO7z2PpuN9xIXThw7vRcd1Uq
9+AbqN0HD7joQKNhKUZ9CQHU2Jojk5WATJ8MIkFCqAhhdxoUtYqFq9WXzIfQaDvg+Kap5txm+K9u
ST8g8Dx+r7C4bJMKpgIAEBU9B+WKIQwwFg7f+g+HDGoEZN6+6OwfItbQGCMQUAmOgZzuHpkrFziI
j71XEV1CaJYeypjLOuICsRmC9h3KjZ7VH895LqHZrJHyHzPSf5a2UEyMwxpbCOCCyRPXJXF9fNeA
Q+KkN6DeW14C+VRNikldB1oZEFQAUUSdeq85zrTy2st1+IOuB8TKoOf86hh5cEbCzEJ/GEiLJM/0
pSlcF+YUYsnBk8+y4IFPRxrxzGx54pdsRJe0srxDi46hi9vqaI6AUc0G+1gINBt3XbsCYGavrNpa
x26CjF6PdCbodPWxtQ05+0GvM+V2Wg/RK4TIsb+jtDSh5jBg8Nam/WKRQbshEtVfVgPZWuhW8h0i
ywV+uH4VlQoBhpV/tRlt7mt9xvKyrvcAMdZJswjioNhWHE6xe3Gmc/mNr31zFebZY2A07a5S8G2C
IAEiLRkRjo+epcGyRK7CWHQlYI52qXvjenF6isGNpoZ9PVS0hmqOeVbfxjcx5lrGfHsm+7cd0TlF
TQ6e8K5HLZ/hQ9VL4E/+wSbx2Syc9lR3Cdk/WKY7Yro2grdIqlQuFoZFZm2mPzGnAdNmEqbZdggJ
jWKuEUxRr4Ki4GTmhIydp/1YeIwZuuo2JW0igTNJuwVFrhEg6aS2LUnYM7n39QBmR+uS0MvwAguW
vakzL9nhuLwLhEtiXCKWusZPNzP3oIUh2QbQQZfOd+YIBHdk6BPNZu8rWk/cznSW6gmHYgN4CL1B
zRNBg6IQ9gupOYI1omebInMczgBjuSwteS58SOPYOhVOr/bRcCG9VfG+iwbw0MXchMgZE7V2dFVp
HdHzwjx9/OA+paCtbMn5FAEIg55iz7mFlYgLVyF6KIDJAUlg84UlfjsWkbbJdIoWIeSzWRJL2VIV
sSF4RBvuAyv6Tlv4GhQGGEazIQJeD6tF6JgQAiaop0i8+PKINtqXP/7zH//9OvyX/55fz+FgefZH
1qbXeZg19d+/mNaXP4p//uf929+/KEMJXVcmx2hd4l0yHZvPvz5DnfL5auM/UEz0sYOeYhkHZXl0
AXJcIoCkrkXrnxHvcA4AKnrAuNZBZ508jcabORk0dQWxaqKimekC/A17NJB9BTsa6a7Yk4Z364y7
oY2qqy5WznVjS95kleGxF7NMovOufvM+nJ/fh+TlG8IxpCUM3YLJrz69DzX2UZFmoN6Bt2z0oqt3
2Lq7hRmk3TXs2ggYrcxXJlP4mzKKHyFIIDNO67NrOtqlVJ67G0TxUsaDdgnUxqpy/5TY4V2k1Hgg
ziADE6GXa4xvWE8wgCqj1+4cO/MuxpjBQAwaZ/Xrt2S5//6WTNcVpjA5eznClj+/pZ7nAVYQN1wD
Nou4sEzaU04YzHDCo+8l+qPuy21P+UocUCBWsD8nTlz1DQzJ5D3sy63ROWwNaXzhVCAGQ1793wdS
f2kLhNHX0knu7KRxTx8fJjAUJ9r1NS69ZJDdFchDmsAo7e/no9OyzAsLMj+wpq4jgahP8ZgN9VDv
8qJeVnXaXFf66C8kFfy8mpKvyFQ5ZjnOdGCUlzwUDvcPDQim0eGwb8y2oNUchZfWoHZKArKmPv7q
ZGz6k5UgBEnSKysVap/68v7jb4nV+vuPK/2fP62C+mNVvOa8+9APmk9//cd9nvK//57/zf9+zc//
4h/n8LXK6/xH88uv2r7nl+f0vf78RT99Z376v17d6rl5/ukv0Ol4eN6079V4+14zDfmf1Tx/5f/v
J/94//gu92Px/vcvr4DTm/m7+TwwvvzrU/PqN1xW+//uFvP3/9cn5zfw9y/bNszen7VFWNfP7b/9
u/fnuvn7F80Qf7OFbRmupMtuO8oxvvzByfPjU/bfHN1y8XNZtjJ4Nogvf2Qk8AX8ZPNvtiKH03Wl
Y+ku6/XLHzVE+PlT+t/c+bsBK7fI7VWu+vI/V+Bf+9k/f3V/vb9Jfsaf9jeLZaOAJwtHN3iNhIWZ
Py+illQeL8zKK6dxUeFHbyKORgRIOjom840WZjtLTUiwa5/UaF48Oy5PSatDjGOeuwrI8950sJ95
Pjn1Fv779wZxCf5//HrmFNrnvOgOCWPBtR23iggdWPlyQCpg50psQPpQYHQkLSFsC3eyHMUV4lam
UwNxxZ4PDsd3d0Uqb9NxrWutcV22z16l8ClrAvmfFiyFBedBlWCZ//Sb/It935r3w//b9z+uizSQ
slhcHWmgv/z5usSVRYpiHVzVNGA2Np66RZIOE8G59Qvz5q1pnsvB71alJAFYMQjpoAFDQZCryLQ4
ucG1W6ahMjZ5Zqdox0djJXQZ7aUCJ43Y8WQV+ltRatmpGL3nHCkKKTCm5Lhq4Ksx8QZ5XXQKZQgo
YxLBniDTUXnLaGTaZwVOsoXowgAlI0GEw+S1p15slw6FnZATwW98ObWwyUwyx1ehWSvGFuQytfQL
ClUXV64XjFQtqGBrPV8BXTDp9LxrVGKQ5zmy6U75WGR0Qph/zfkYv3mmSv0vrq3JU0jqpkVEoDlv
7H96pkKPgYFtaxdvImCqr25rleYXnwmBbHRjbw2CXG8EZWTgPQD7WWt1JB41W7+Hw80gtYjvoNwx
ymPnNZJALAYLmnYWNXS/nRREW0qvJjcIOyEUEo5FFZ2lLqqdwZENfwBQngjUORIumF5ZqCA4R2Qa
jMw3V0lvHeRAn12iZaI5pVwyotDWjQy4G1k/SBbL8tc3mjnfSJ9vNIlH0tFtHmS6/HSjEXQ4jqHU
LkkfrZ2S8eFkl4px3g/Z9ADdggonU2+MNBlvfOhERe+RveSSqTiMK5LoY5oWZtYUmzCEzh6G6Qsc
xnzlmFGxmczkRxnV+QolDNfFC4f1r1+88Re7B5IU4SD+N5DmiU+7RzcZ6BGAN6Hc9OhhlIx2mlXQ
j8UGdRdkMkzLbcABtiEsKq5ttFeoMF2+aMEM4vXXL+Zjq/p0JS1Td7mENpuZ/XnJ2uidaumEV2YJ
O1tZdOM0rOtLzSbWLZ2w+FF7GgwNkvxOZ9RTD219VSbl80BWA/qDPPrKA+E6syBQeVq0IYLsbDcO
ndd66m9a+gdhrdkn19Iu14tRDeU92vdvNGJgWCUFAwth0XqhaYsCHvYQlucagfpZwKPZR5QpFNjG
SzPAWEoTNRfDU7bxLFWhwWKpoQpTm74cESuZcMCNcLwsDSH6ncGkeBE7ITLS5N4KwiNKl92vr5yY
i9hPVw59hQMmCe3U/Nj5eUHGIxwHSRuGpin+uNSnh0z+W1cpC4WGWJfg8HRrkMtWQxw71DAUMk6M
WlVuraAblnZP0RLJcxzjyZpGb9xOUHcQT/UcpE42C3CyTeegpcWGCa44QJdu4GyHEH7pYg0Wx0HN
0dSylHq3twB76He2QLduVbNwU3Hv5JJ7+tdv2uDB+/lNO7pu6zxChaEM+elN19lI397QL8kwhJSC
NFx0pv5iAPxk2ANcsrDYjPbOc8pDDeQa1edvXsC8OD5ddR67VAe2gqtnWvPi+tM2WA9myAFBXNhZ
ZsxM9EPkO1uTKcDM9OZDBNmb2tKL9Huu3MEq2dHYuH93HcRfbEDsPbCNpQV1Qf+4Of70MnQ/cRK3
1y8B2Q+igYfeyHei/9QNqiTGO20FgbGMz31h3+q59y1xY3loah+ohu47S6QxPHeqztq1HB05+nFv
IGHlDniM0HJjqNJmx9lkrlOSaRaI9RjyOD5BbrT+3BYuuStm2b3rP5cefjjPl5fWbxqk+6JchOTK
/eayO3/1fg3TZVyNQg5V0acTXSA0c9IS/VKGw3XPeZJzc559ZUBaMA24JALxIyUG2pFM3ZSHfrKx
QqRTt+IgyOgjOTDiGi6px4L+2GkLnW1vKNjfcsUUf0wurtl5Kz15q5tabfWqvgH6ES2HUXvFveZu
M1wP6yb3kfgXgwkW09xYI4wIKYtt5qBlMwP5pI/yNkpx7BlVcV3oYHybMtQWqpUkUlr4WZO8mzPT
kMllvjusW9t9sMhwENM+dtBgoxYMcsKtvLZHvhMQBKxhiKB7QVYMdBo6vn4YHvspSlamKzb01yrG
aDd9oENXqi/OvauubH/0D4XnXmoMdRs6L8VeYSXMWcZJmJLhMEA5+PWamEvef1sTpivn4lew+Oy5
dPjTzRg0BGWTMnOphVbvdNfrFo2RP2VOVx50yAnIQAZrk5KDBvpDn7EuMx7roLJsG9OSpIdfFJvc
7h7gP6SwHmHVJl24kVWTbXHmknWEKSNUXcOgPTn/+rV/POw+r2dr3kDnktqgSPv5tUe90mSWgMk2
g2cqj+rUTTp9D6LnQP6plW6N94wfoDnMYXxtf0AL2NGIc5p4i0ITl1DOjZFL8zFv4105lOnWrghA
KLzhSmui6OLPeoAKbhPJw2rlZ6S880BiSERDDXS84+7MHt8KmudipUza14WHQvPXb/IvnhQcOqSg
XjF0/v9p8UjfNkePjufY8ySQA30lHpU458bnooxvf/2z/mqhcjoyhEF9zdjoU8uigMvSg068xCmU
Ok8Lf5A0VWx+/TP+rWiQ8+mLBcNmYBq6/nkTTnPoTq5pXnCAw7MFKEgkHIt0kOHBjOWE84dfHcEa
1IDgd5oRUgm1Q4x8bGuZJy2hnJZQLGmx+Wg/g63ULGbzQTF375e+P3abWARyn0dH4jq8dsw34NKT
VdPCjKzsJ0+jOVKM4fUYtfmqMxisNdgh8MFRv1XcaAvdvWrDCKAsoW6bKeULhrr4GnA8WtiOZc7G
b4WTFJiyKIkyd0R6qiyC0zpruC0CJjZnr6s5VFjktv/m2v3cU6J+V0rx6HQ4OEpJa3N+wP1psU6F
4TN+w4uoVfdAhfyj7emIygwcmQhVtrWjA9OWWAMKPMhLpM08G7LpQSTZAyNZ4wRomDYvSV9Fbu4D
Ri9bSxFS3qe5vilHDQRmtRKwV9dTNNCkzKqNRtrz1vHwI0yClG0c0o/kz9pL07b0ta2Fc4NdYERr
tGOBZy6Zmy1GY+pHKy9uUDaGK4OmK3VMaW9z1tzGiF3gXsg9d7WOXIcgl3XlNN9Rs+MH9F3mrhnw
ZTaVkICt6DunaOdIK/SNqWbJ5LO8xfBqHX99XXkYfdoF5wsrqfxdnfgbXXyux/Ia9KFjYmmI4DyG
iWncTiGmnLTYVcjZrnubCKQgH/75LBZWPS282DCAGmQ3nY7OJOE4vaqiJEQ6LzFx45TbM58tLI6T
fm+hIAF6sFeO2AZRG4H7xiEU9AimgLATATi2CPWSct0R7EW3szubgngsFHiPtSuNPdSO9BRJZheh
fAoC2z1PeYYWasLZGydOBJA9BNcTskt3qjaXcYUcY1AvGVKehSMYrPbWcMHAa9Z9vRhck/aBjTSv
RG+4KVX+jB3f3sWN/a6cQqOkSK8hD21xupnLsnWnY8dDykC8Dwu/Tq4TGvkZzJwADinOpBUWFIPl
zNvxiVgvgDaRnyH3FXONlR4MrD3CtVaEpl1MS4WnIMpfx/nIFarsMnYsRSsPb/Mxc1nL2aHsjYAC
Nw1OeeO8KsLqWsALi2FCHGwQY22LA031b7RrsGuKdxkhscXnBIeBRyuRp5gUSFS1DXWqA1YxiNd7
j6t8cXB7LAUBn0s2pb3Iog7CsBIMf7xp40gM0JYIyCu1LeSZub4STjp3+oofhanBpMrMcwHHxPcd
6zjWMDZ70IiyqC9291YJ8LAflaIft/5vymbr8xNgvjddxNJCVzrNp89P6KkY5KQKQKdx1O8QxpA8
MobDVicJYmFaXrK0wAAx9KZ+V1WgMRCw7nEDhtuuAkBe2KpdDQOruPCLBN3LJUfqgfuxdE9iPusy
6dKXbtJcqdGIN+OsQXDsN069zqFnKoR33bsEKSZLo3G5UGKfVlxbRQZp0HbD3pHRIUVTtmLUS+qi
njQrl2Phup9vxDFy7jw7hUfbTtdkIg9EhSTf3bFj5KEiMvdk+G43zTlw+Z2VaVZsFBo+Wr5oYkam
X5rWDQACUVUKB7XLb1b9564IF5YBg0Uhbhiu63w+j4QtwiRRaXDCAUB2LZEEZdcp5Bi4inQn3tJK
Iwz8KzE0Z4tB929++ud+1/zTGZ0j9ZSGoB85P4z/tJdXnSc8zVLnoSLoM6i+2kZyNGxyBEyCV1AO
owTOI1Csbb0WgS32UcqvtDZgzrvhe4/fZjWa4qqdchgdiTjgpfndK/yLpw3CTtcx6X6a3H6fzmuO
H5PzB9+0D1wDTfObijH5u/nw3De8lDzVb4ggXJaD/X1sLfI+Z/2XGGPs2zM113etjQ8oxru4HklP
v7l60v23LdvVdV1aNmUETh3z8ymKuVmSeE5+xq2woUbEJ0BE972ldVe67oG7TKOPPGyCS8ni3Adp
dT3RIllUBs+WSqt2ZsOsdoQbFGJbqKYaF2veqId4eA5VYXDUgG6A+aVfVV66Slx1KgAsEJBSgjIs
KvuhNdwBarvVwqOR9gNOFYDvY2Pv0MkSj8p5HEUOGn+U8LO6N08fkogFqKpOO+EJNwpdgLUujU2L
xveff5WB4e509BicUcA8WpN5MzZtf+8WV4PuMkXNirsJdCFkCXqk2K2s78pRBE8wJ5q6liDzHlUr
M7yNi1KYN4ezoUV3ejBSZFsWeTUQ/gHQTMgWktngaQzOwWjOFDMotNwx3UIOu4CDRK2UYqrTJGSI
vlqTDcaguxQ91pcg29S2vWsbxN+2e3FadzNMqAtKzbuu+6Jf4TfpdwBkwS/p0W0wgnAy68g42DIo
Hhg4ksAFGejc2W3xUDQ9TMroPFDef2sgPMpRxTu3m7nu+Ne3Pm6v7ZiQOOeBePGV8d5V9k6PDaTO
BHKTt76d+gQhmp6ivSlrCGbImSoHXR2WAuBpq7HKxpP0zdsYrz1N9elgBFWx6sRUbs1M63dAcY3t
pOEJtyNrXQbDkzKid5H3KP3xoG58L74hZsWVPipc0QBHrJD92R33ew9bWtM9YG0SZAu5IYN5bQ4w
S0KrWgvwuSoL69t+sNbOBOoqEsUd+Ld4Z0XmG5YnGEeglygM8j1Cn6tGtmDDWzINi1D+sB1ZXZFQ
s9P69kdEyhrIzfyKvQwsQNXcJKq6ZQZIB3xKH+Hx4NjemFC0kOrCDXkl2fVO9eNbjt0AzwLUhJEO
neRwMgQu7jjBNeMRfKvrDm1+YmyS7qmoPdjGWJFMbL7+1L/afQl8AjGdEal70m5ozLRXwDjclfSc
k5eITWN43zvLPmRTtux7CmWjzdWS2dwl6Nu9V3j9ImrQSlvRY+VGLzzUH9E0AGUID9morf0KSR8Q
4IQO13SX0Iy3/OplCCFg9RXinD7TngZdUhs5oXex0/EB5QahgSOHVMyuCwd70EGqqt2lmncAixmv
q1bFWLaqmV1Uk7mRz5KivF0HjiJTaHKnvY84Lq2q7AwcfdqaWvuoDUT4sQNOxOipfm0nHU2UeWSC
2rAAiYd8ZcRv6OArvLgbRsr0+XOuUySck+6wcqKyTS8FzjLN6i6NxZXEEqRaQ8NOAoMnEasQB8wG
WKS/IdgeGRLi9aWY6rt8RuYE4kcWwDjJCwJTRo8ELoesgk40pxjNJTJUu1x18ZVRmPoJlsgiGUD/
AoJYpoVtIxqPLyUCJ6jYCP40K8VVRbg8QPJsmeIIcznu+PSuj90ULsbB/9alrQ7hJ/ju0JddmmUK
drI8DhIqjWMAIJ+YQOFP5RyjKTKvZyFKSZx0lCcAmpSYKRtoJPvJI2gretetAj5EArO8H4arFqil
PcfwlbLE0vH/2DuvJbmRbMt+EdoAhzvEa4aWqQX5AiOZJLQGHOLrZyFY93ZVtU2XzftYmUWlIpMR
AbgfP2fvtRm0soLgnYM5ByWojj6NmohELCNQZDk5DOZ3IyMCyg/fvRB3UgadmYi4O0z2UBeTYEZ0
g0ChnuCU9Jk6GXb3TcHm5+T9IXDXOgyyYiJMXQN+zAwMYGU05q8hkl/82YeiFxnY0BTVb5++knqM
hK7KILfPUIyxy9BqKwhTbf1pT8/yOfSwcQQT+4hJNroIyx++Ae+ir0xgaNn4zkr/HlTJsDURduch
oXuB335pPPczEdTveYsWJjc3cxA/6jabj0b5AnXri4nhYuNL/L1p+m73Zr5xwYJYumSq4JhE01of
jjUSkQrWbm2Jcl+0Aj2Y21qbPBzFPVnjRET47TYJsnQjDZxuRQmXzkXBsGdkzfJlPBlt/Z2GEoMT
Gf2Y4wrPbQkDyA7DL3EXDttJVr9KWsQHYNbb1sYGMBr6U9rNhVl5vfJSi3uX0hZ8w9jsHMt4k2DT
j1B/GqmjS9wXcDNwsZDYLl7NLlPbGW/K2H4TTl3t6yDMd2nanMrByo8B7vt50w0jWtmkfmYU6nP6
ETn+khyhXmzW7BgsyDCW95NBmhX+6IqkB7jwnTU8+rXvL6vDKZ3rL3SM5apkNJCEojxm//tAAV4e
+7DA+MBJY4WFYj76MW+y+21aREhs9Ijvh44SQEWEOaVplq9vf6itPFwStw9vf13aje+0J5GhKah4
tweTpDsAg+G8HYfI26HuB2Rw+w4SsuLYZt+aMsf+0FQfaqLPTcM4pGAkSOVuKCLB8+k3rrOWtQN1
s/nVOY9Tb10DK31OqYdoK/P7Z3s85JprdMirbJN3kzgW+OeJKFFvZtpAehDiS686lyOh5FBnROeW
7Mo2tt4xce/r2UOSmMvr7RX3c5LZnFHtBsEfqEHaL3R+bKRbOQEHt7A/IYFb1MbLTY67oCGAFqji
jM/mC07VVVt4l4Hy/DiMODoXCyjuCpwy6JHm2B9XXllUG2ZSTCvpdOoRcLmZuOaFiuA9E3Q5fbzF
2xbFOixW9RvJ6PgVrbeKMas7aHlFlg74eHqp3b45+Lskrd7ALsZXD1WmR+QluVHYo13nlTBc2hCm
X5Ay5H5kOSVn5FZPfYd43EuCX0ZTFK/Mtud7vNL32higC4X+A+gga1VPMHpcW30o16Ryh8sGfiB6
SNqzK2v/gjqLUAH0vJxGwIxJm2g48Hd3HofaC9UugUIQ94hxIeGvbb+PaLHXGJzX44DXBOfjI6z1
N/hxwRkPnXHI3Xob55rKBokBruHQXLlhOJzqXF0N7Ihb0md2zM1RVTbmwTSCCNQDBt9OWQ++OUfI
YsJzMyNSc7X6XscPSUiyBt3KjGxO54duAqKhYLtB0enQp/r5Tv6wdPYyFB2RYh3OPUzfhyB0303i
SxhXEn+ALFo5wUy2q8CfiWRq303MyCpONCMD4leN174Hicn54gy3kCNwegxjl2aYHT4Bvbj2vOcW
PNlLgzUHtrErWPmHq0NNOicNgWtTE4A0DyDu++kpQmd/un3kduhlZkl7mGu83SUeG1U5B++I5k6q
hceWlfNID4PIUNWvRp1+i22B89hMFPs4Ed3FXH/M2Lm9BC+IjbBhNRblHkrSfCxi0zh06PyJAajw
b42kHhP9NaEULDn+382MrMsYHVAR2D8T0Mcnh/tpZL25d2v509awrHTo05bHH3qOLHqF5KZW0hxe
Kzyid7aK0djUsrpAET4CVmAFn2oM9gVhulOiP4Y5forLMTtaZedv1IwDtUAWexlgqWE3iM8hxu11
6sJBRO7tnVLSHCevex/odxwjGx+ymTu7PNrWjfreGN96nSZXMxqufB6cPbJS3NH8ksT9cMkrl8G8
qI5E8T6RokJCDw2oq6T7D2TLJPQ8qtB81frQNwTci7C6t7vc1Ow/U7ubiTuZcay5kxr3ZY8+qqCL
eHAbnq+hUv+pc+MfTESr7ZDg3wDfkJ3B/nV7211HE4lKAcS4K+8iXqoD27ZcJYAHVrPTvvUggxEM
s9HFQ7unYTius9k+iiFxr0ILYO+1fS4KgUvLpKz2qLIZx1re3WiaQB35umpbkvRAqK469rKV6Rj3
TjeapL9ynzWB2a8pTe4DyyUcLs2wjXvDdxQ+J3Yw4oVsakWqiW5TWrO9MISuWe6TnZX37m5UKTEd
UP4PCENQVMbOK3gz2IAOPYZUpQAi6d/RSj6D8SfTqoufi6HpD9nCJQUYGyQl+pCwbVdmMYtdI+VH
rMf6mJj519oPW1Bv7saYpk0bts5TZPSn2PEeEo+IiFi658iNmKcOdnqdasoylkm7rvxzwTraKdii
PoaZfYo2YzXkK0kuwtFTILLrRrc4JdFyZjqq7maE2ICsgMGV+IofnG7prjGJnR1Vf+SgWsbA6JAx
awCsDBdXjFo7ViVr2mXFU2SV8Ws6DHv/xmusoUgkiw/XTR0KVaNOd/0IzKD2Y2h9kRedVKYxbrMN
PJYQkB5AA6xE13jfaDnge+DtiQO7v0Y6xzfgeE8gEos94sR3MFbxchoet8HMem/oIPwSATU3+kez
Dppvs4kfruiPWpc43Pv0Vwopnm5T6J8KA3AMPsdPi2e/M23Bgt23nPm0+yNu8lU6THib03A8KTW9
at5Kbt8GHYYV3qvSLDl/lHtpleI9hNtRq/ikgb91FacmpxhPVDLT1oigxuTWdJhT1j3MyeU+pi3I
sq4u0mjcTeQUe7MwsZpb9Y5EWIZXovyYHIRHbkmsfeiU9+RUJxsTce+5HM1+ZbXm19j7ak2yOQ9E
IxwzF3jS7B/p0pu7TGEs9YxyRDfeVkeQUsPdOMl0h2wZ5YUIylMEPtwZ+3DXqeI55YiLqxfwECm2
d/GAfbprm2Avl17JFA7FqWsJ0VByeMmW5rA9ErJTw9Fax6wkq6TweelJZaP1EH5Bu2qexpxEXLP8
sF1t7kPHfRGirrdcpS01ZxdfBRqXFcFn/j0d7nNSFVfyi+J3ryU91ebJC3o/O7ksCjfLlRk9h5QP
EeQ78qSg3DOVLo4ZJtP2V0rp9zw2xclzJn2iPoaLJIPkMcFv1sPUJwDRY4Kah/ZxWYpyUJunyINl
HUvrAbXdfEZ1fCrd5N7Oi2Gd5pE8piPpjTUxJGneNnetCtIzCyFt8xxTmG8SR1H6qGhpkwkufJML
GwMNPESr2DgJKRRpNxt72C3TKe1phhRZ9IXmdAYDrH8Ph2TYqCqlztLo+b0Z0bvy9CaVjb9TnUX9
mLbBtael67q0VCNymDAQpSxZ0yyigxzOlqrjK2JvdRrTgLAQ0z/xWm50gX/Fr2ZzLbUPeikhGshI
fubjEtiWQg51UMe8CKIPugbWQ2o5xclumg93ukXFG/pU1u22idPHVuFPMrNp2DZ4atYOTsXOAUoI
gIIErwkx0Uy5h0dyyfQtAsSvESbvZIwxwWg9kEg8PsV6voZeaGyE9jjRTx32MsPcm55qDpZlP8p4
KAFRqnhX9fFOTq6DEdx7Sl33XWNRRbpGC8zgW0tWL1FuZKll4Slup/PAIHQzUmRAPlMPlVt948BA
+J9JJPrsGjUJFt91RZ8yPPRVGl8b5EAt5n0i4EJ1CtR3je11DR+C7A+5S6toMXzAavIT56vPdbbr
u+Td7Bv7VJSks8RddFbFW0I+3ZkezTVsOQYjP3Ix2ocG9gUwibYxq/3y4qeYNhIiKPyGk51t2hcG
sRz66O+5tODWtJPZDBzAfHHYHmRmfzjOQN8SS8V+JmwYqdcaB1ZGhFpdbU05r+sssI4I2YBJ5OGO
0OH8K+AB0g9WkZFblzwpX2RKKpUs8s/Ot9y90B/U9f7ZRL5xZwlifKq+Anjfpr+AHP1q8P3ehRYx
u4rQPoL1qtVQmrsuCjzmnf6hynI8WMVUrczyGPZAB7Xjf4Y9NU3Ibr3LQCFQGBkde2oWbKr0Y8R8
sY2CogFSF766EdNRSrr0klrhp5VNb0ge70bZm1y24kV2ZGdwSiJxPmwgvzrNlsR5jwym+WpW4Q+r
qHsCctkrQvqfDxYyp95irDxU921A5qrIHzhR7NVQihdaURCgVHkMpp40yiwAeoUI62BSFZjDaF4S
owqxehFyIgVfj6Mwg60F/by2+leC2K2Kss6oT21RyH2OZWerRoNMRCKq7kOTAcZcL6n1c4kYX2G4
MmZDriGPEjVB+Xr0B/EcBBb9xFaefX2Cbm8/JgeDrtOqpZI7GQXvZGMTzk6XgI0WouVkNs/0DjsE
rTSkB5hsG6urcTI02KiEyJpr3MNwdnpQBo4hVyy8jxNWwJdhKs/iDJw9v5CO1uxxIxI4VugHQ7fD
wZIk2TE8HSFg8kY6sIsrQYRWaY/fZ05X66Rht3Y6czOQlXNAUvrQ5ka3aYdoScMg1g3koHWyj4DU
MLFWLakR5fDU9/T2jB4lJfaTTTvJF9hdI1AW7JaNHt/EDEITS9O5MmGcI+a6isL+RkZYtS9843WQ
+LRMOw+eQz3c5c0MWKFmf4wakPdxl0Y7o5NPzsgtkgzmdPS8YZ0VZAY5Tc4YIWvtVTpnT7VvtM9e
SwqnCSoSVkn5I+mFdy4t8crdjQrlmIrG/N7XYH/ShNVZsjN4djJtnJmTmw7i6H5iz+f2AVCCv6Jt
i5quiLNlH6k2sZ7GTR1EFo49BR/THz7nwhZcpgRjm5Rfq7Gy8NlPKPqKgUMU5JliVbNppZVrnzo2
2rvRwU09tcYB6Eq4Co2WpnkcC3gpLbhF9N2IhONrACEQqS+US5s82Zk1c0oj79BCo24M6W2FQUMs
bLwBUiA2uWAqthkHURJ9Uyy2XYYYV+E0hSKDrjJxTh6F+GOv7EudYHNnZv0yE+bYEaK+HZsoX9Fb
o6QDNMv2YMGpwDYlWwnG0quRTovpwWc6sPNCqqYZg3fixsW5sHxe6LwO151DaSuJTLy3cv0kJ/8j
HlLWv+gZlIhzCMOYafMyUpsNZR/zgt8jlH6P+nSr2xJfopAn7WFPA9oTrQoXGl7XK2YRETmK6B/u
EASIldEy+jPDDlLQuIsbhoHTEkNnITfb9Cz5K6dVA5ekxrAYu6+pmuxjJmL0NMP8aFo63mXSUuCA
MlCs/tpNdfFkdeugjIJTa7622lFXJLegxHETozmGrsrI0OuYU0AYBvB8iQXyhZ7bZNVB5F41mIrj
UNSP4Ivxa4BUJya3YraJHj6MA7GJA6yQY4odP3G7cNvmAdUQ58lzX4mnaSYNBrKe92SP0ZlgyIcB
e8DGhndGyAHgs46T1ANQlXe0Q/jDTEc8lZ26a0CLr0uM5CCZk2nHhM0PanXqCM9FujET1cmYwPAU
Alsb93FVni2/WFPe4gZEb5mljwYnmrU9rvpR621hEAkGVODNWKauskt/sHPmxKotDd5aIGbzf/nE
OGyEAU2ZKdJKz8MreqM/vFP/3zby8t9tI0IgNf2/20aeh5+fP//iM7n9gd9+ESH/hdqJWSJ+EN9x
GHf+j13Esv5lIrUBROjZNpKRRQ71h1vE8f/FtYLc7A+LiFL/sm0lUebw17j8T/2/WEQWr8mfNHkc
3JTrIWpDi4IgBcHq33RtTiH8cezqEVaaBSq0LA2arD7DeFiy01VGnvG2UB5pp7JpSVHsLMR7T1iZ
6i3orzBv6M0nLX3HZuG/61rtwlFG27LEdxsiyieGGY/+2JpEEVl4F7w6jy7BgO5SujnNaVk2u4WS
sVNBvpyblxEabCViciz7bKvOfp0jcCu3T5NloQ7oQfWIzTvhXsTykFpY01icsF1yI81gcMqn0q/r
F2UqcQJ9u+AMxPzScFM9LiyK22dE3i7SW3dDPnmNezQ2X1jcmru8g6eICMl8iSZiNqN5bFfQeinU
Z2HTZWn04tmYL7dPW5Kf6u4fBNviprP7t9aQ9xV5JKNwG5wX/1n2oqP807jenzlYTzjzVrBwq+Nk
ZLA3ODqgOu+ezChqT00RfjoEm4KQxnbsGfV8cRNr3upItHdonZo9E2KGIn7p3hNAaK2LIc5fswnB
kcTK/M1Lm50pX/rajp5vD7bCldwIxzgkTRI/Q3pqIQxOUI3+5ydQB48kjzThcaj8HZeNPqfaF2fX
paHaBrL6Ogbo6xxRPU1jYoGwDzZznppXBh9sXdkMoU79pNdSEzsn5L4hDGajE/jflpu/NdYUPPa2
XdyLFrHbuHzdI/IWJbGjjrXRHu2EzUA85aSCXGnS1Ve7MreetjT+nVFcM2ME3BtQOFaCJKnlIZUj
wRguodVpp4Hjpsxn4lNV6oLKmv7TAJnqOEBuv8d96LPS5+E339CbMq+NT2+cPwfu0FflU+ML1ccn
JzGLK4fORWiUyi+pCA+2cILPfOjf1RgNb2Fc25t0dod9N2a0t5TgEFN8QHCGQOQ38TU0w03kg5bt
vfi+iqdNLkNCCIkEIGORu8vx97HbuRfbsN1L5NUPPa5GZKQke8EZzH8q/wWJark3W3Peu6DJF3v8
CNsne0LFa55L6Q4nc3zXzqkzdf4tcHSw8UJOJL5T2K90fngSQf6t92iMyR6+KS1VHZnpYt344+H2
NcdHHO46c3ytCvspaUP9osGjvnToRud9NmP5zuK3HBb0JoTScNF+kJ9cw5i2YWxPzzrKpjucit3n
aL906FoLYwo/Gdp9Wzxvb/0I+gATdnZlqhUdVZxYu4bB5iNtqWZF0mSIajsScFs4hevJiVZ6HEiL
mNX76EKZsIPpe+onBUeDPn80CEsHr+k5e9+KyxO9Uw7nBn5jRSdslKZ+mYX7luBy/z66CMJrAyrH
FNdQ83oDIHDBpdBWi4vEibmcU2Wd6Uchl4u6awrR9DCWNml/o46vRCTRMWvJ8rBLCn864XLjO+C4
kixUctu7EbrIrH+WAkJojr5RdaO+F6oS+6r9OcgkgunQRqgXeYDiBr7+9jnjAT68fT8VVnSy/eHX
nzahh99rx5+dzvI/l3lWedv1cAorGxvG39Sc0Zh4bol7lBJ8K6r5UwsreB+10+xy20y3eZkY76rr
6O3iWrxEjZO89xx5RB29ZdGrYRExLm30dnemriY6Z4ScsjZTjp1H3xTXvq/F9faRXj61y85YRHjc
VWSMLf5YUIOlx3RYBMElIvf0PZyvluFWbymb3z35U4jihfMWRusIFPDFnO37yS5ZnUT2JRrJJM4L
caocsD3gpLrX1FXhpa//QaV1exX+vPCaDpoUHE9YOhdfpvm3zRD8yajpSLdrs3GIB4RzyqZVNGfa
bfala/x6TRCTu0W7V+JHjxbdJWPbLGGSFroVIxqDviD92vxh9oKA6PCM+7fSabhX9NpT+nlq7sSr
aJrsMUw5VEwA3fTUBcjKGWaNTtE+D7IsFuVqfVfEYiSuuDCOfdPOdKxH/x9kV3J52//yhNHOSk/Z
jkLs6/h/t0tYIwxqdMgEbBD6de5zY+TokPVnbopLYT70UVT8yCuFL0jY3ZWvWD7y3NuuEGZh8UQn
bFaIASyvFLt5YUUjtWNgY0EgkUHW3ut2Cg74Qp4K/ICXiG7gNtQgGZ3QsPZhR6BoXGGjNkpadLzD
xjDYB8FtupNOusDiUXUkiIwYUrs7e2FjtXzzje51lIIH1GGu9lFU6+f/fruI/7hdHLbf5RVRSvlc
FX9zKiSV6VZ20XZrRQTjOoH7fXbtrN9OXkKoWxLUBxjzr3E0eV9bdzyk2vNeawuxs08gZoaueCkX
unMRdR08iaQjCKQRRMksn98eYtOJ90OBxLn2LVLNJ+spjltxNGRdbUSV/5P34vYv/ss7jYqHsnMR
14HQ/I+aomi8cZRqibpi5mdjCL5OXSwOSVm5uwkb/jro6XflRQbsVubTnrrpnsb62phlcPr3Q6W9
r0llkDHmAfmrZI2AgzYejFkIdWGkTlaC4Io7Vj95RCCLIQwfmpnmp+VjaYlaOV3KLp4v5AbQv5sb
NpP+CYrlTJwvHGkjwOzhaEjfFKOXwpXhxS+OHeIrTVzcYF+rarqrncT76oPrhf7aqf1QlkegycEl
VyifMOMWh8Joyrc28++Kjq5AX9bWZSI5+ewNnL9S2LPvVSwus2G3n7Y/vlvB+E81nPNXyeDiPUNt
aQobAQ16z//wNxjVmAGeRDxWG/20KjM335jj0OGG1sTBtah/DmZByGs8eqfa1fY70ejGoc5Fuu57
23/pJai1rszKHUSM7FwGjc0sczTHQ5j379Os6btJ2NeV38oDzTc40JJ2umfQi1PLsDF1T2xo8V0z
Nup5CNVGNiS8aN9+cP2I4JYG6RxuiNBAthAfU6vt7mRTTXvRUCr4qYCfU1mQtOkpUPeN6tmKEqK8
zBFTEi5ipm9AiTyk9GMaxRs/dpvHEsC+gxsSNHHmHkwwSExOKWOGpF8Bb+xOt55+MbTjpi0/E2A9
hxAx1NEzEvswKnBiUzYfMumHF0s5zOBtvQcwBKPGKv3724OeZ/+ei7jBvieL/mtJwM267BGN6iH8
jiTJh2ZJPFGPOWDtpRXXjeki/jUNROR5Jj/slkbbkjsyBKVA9U8xa5h1v2ljZ952s653mNxTFBe8
Crkt6l3oWziukJ+tKh94pF2NzS/A4s9RPjAKHYO6+oIEP9oljXrtaRwcBn+UV/YELGIopJkE5Vc8
oFsiCj5owIHLSUL6E1ExHX9PU6si0xeG+825Ctqtlz+3fVW9I0QtryIkYqsHZnlvTnnIfE45X9LA
Q7Y3EqmUlCge8mhodzbymg1hCc4DxxuC5bjxevq9dyhq22OWzo+kEfh3pfYwn8Z+81Q61Uc5evlX
CC0FMnrdnsLUkS9NhaRg+XrhuNVGOwwKxtANeixMKdgjDi4rNkZmivZQvUlJ5Aih1lCv6jCw7sCE
TR8ONZpTDaRTO/3esOv2KY3oXoBCjqeovOa14yO9ud3OFto7RXZXUAfm1xma7Cq2UQY08Pc6LG2N
rud3FUWQvPndTgUFFgxevE6KKsTvPBDSxElPgnZO9YOotXyddTTfoaBNXuKodTcSCblKbfrDvhde
a1/hhlPB8I0qiSTmpCMntGfA5mWaAGkZMs9wxOvtUzE/BGHK4XS5CLBA/vEDfWH39wphyewyCQjb
jJjN5c7tC0GLfN5401R8laT/sfiThuVoyS1LzHN6SosoO3aJ95w0aX1whK13bBb3nkqHK01E3ikw
9tlHJiHkVbGdINA0dmWKBriMA5Yts0VKBQB8km56qlw8w0PJcLkYUokOc2GeUXU3fTUDIiiK9njr
p8eGMNetlmgIkfL9KJ0uvBiQiS8Mgd1DF7nu/narjQS5ICmp4c4tK8iIZKGU0/jgRR7aOqyC/XLP
zdYADYgVc1vmzcIc4CciskBQ7OC9+EmuajBxzM/WrHTBNe/G4Hr7qI9R1IMQJYapsQ7/fZu+HYT/
uqlBcECvK5aGiOnLRff+p4My0q7ETX0K7cazAqjHvIGdmPShc/BG3W5hwAnlvrZDXjwig9c9gY98
kzg9DxVFV5p37VDZrwAuFtWc2xQrlQzyPlU2KMGce0zoPnaBmgX9+vdlG/mMiRs3O1XjrN9Un4X7
wJQDx+nPQWrrYrZ5vwc0KA8zL8LFiwEZ/PdnrSz1VzfB4iv2CFpbGokWPG11YzD86Xn3Qde7RsRQ
mwgarrEIeuRZDMwZmYsTEreI0zNIAxdAeZN+nckkevBoeBOZwNIdjCpoWNE+TJqCdHnSXz5QznKq
N2LW+jKnRQHhtXoOY3KCtubQgepd9uZxqhEUwQk4JeUdFEF5NVBtXJmwa1YuirHFZmoNZn6xiaWY
eA33pSQfs+4Mzv4SF27XdvE2FNmqU013Pw/vv/8pab00W3sSvkbPfYYBYawGnapVY/n1doa8fQDg
3W0FdKwPJNjoQYX+HsX6ofa7zyLo5HlSafUkOuOrt0Qgwti9WigDXhgXJ0Qh9OlZczwz5o4stiVo
RHB8W5PicG0dqJlhM0wfRMMRUuM7O+0z+KRhRDDowM87kCOe82Q+Ez1VbxPf7w4lKe7736t/l5ge
N5tRHpAGEhCAZ4z9nlDaCljvU17nzpaDbbKWQLOZZ8QowycBwBBzj5n1906se2J6eL0D7JhM38a7
VrfZ58QOffm9ObgTx9wchGdipvNXpcn+8gGd4lor5daEN4rKRUePoV7IA4DJSEHSI6jqsLuXLrZ8
O0neRDjm9whIfthuWOE/LQyAth6SsMqTB88rH+u2HglHYilL8oJY4JJg0Yr3MGG7WusOA2VjS2df
OA05U+60Snwz3pPsmTxDSvgRceJ8aJ350yb58JD38KcH1szuLjN87Hq3q4io+o/b6qLxVN75rboS
oPU8Bczjb5dNt1w7nQDd//tpIw6HSiCGiVgcM32PRFfv86UaDFv0cUZSmtZ6dlI6PUuxMCLAZw/y
fGZuml/cNNNXWMryUAykC9dhOYFWS3xaLsq/T5xKnwrLuhaF5pTiZHOySVOGUMj3vpUqI9FFJg1e
iniI9yl/+VL7NEg09xjh6THVlbwSbiWvTW1Vm/G2ek9VHW8ZXhxvN8rtATiWu/39XRRU5aHAS8g1
sPC3J2JJApEQQhf30T409buReCNS2674KPKESbMm8B28YY34kn2K4poyOO/I2U2ne2vybPh4XfTF
sZttlMz5j5y6txm8861B+PtBTOQ2ozjp435ZjW3UldUYkSMtzZVJ5qQjS/krVPAJErZyUBYowZsU
kVyJaq6/us7gnW4X8Uihf+4O4PtihFq9eIqUYFoTKWtDJ3sddVF3MFu3e2BICe1C/jStrvhW15/t
zOS/suCRhd33THnt1zDCLRIg1Ni4Y11EHA4adFYGyrEEAPd3qOlrY5DxPp7yfAOXzb76Jdm1yKO5
/IfQ58wnCHnkLqEDtKDryunqBZm/JkiaC2WM7RUGMBqHfrPsebd3ZqD5JRT3W5NP4/7m7C1Ka9pS
3775yaD3aqpeMmKSL7mLHtOw+wPo09TH+H/nW0RqFriL10aO5XKsO3fPwNp+BUT7mkzNp85jth0Z
zP66yhAz3aAjOTb3/RAXauOP9hoBtv1EMTpuppbhYuH55V7VgrzTpROaafdxdounPtd7lBbTm05J
kFVx/B0o9A+G4jTRe+BzDvI0Q5NnXbrt98ZklamKr2PeikNa+zkQwbi5L5RCJ9ph7VgVlscLIIED
8/FQTY8lrt3NVHWPOFKrL79vMZW0E2Fr1HZEG34r6lQBSv247R1zi928aeUyjFy2koGXPUFvCn7I
Q348mP3zbR1FNaPJ5baj7QBS87ZUWvptNskjGJPAe2xjTsvlENnXuucKZB7sHAfu8s0cbX4voD0w
0bNRCibGTsibxGTcHOP6y6Sii1EZ5vPs2/E+qeRLorW1YUWTb2FQcD5xd1nFCo6lo3ns9Us5ld+k
yN3PCUm2tGTGWBczKXFMAGq4ZO5bux6ebE89uLL0P3xGc4QjxtmuDhzvYwrFxRmYIC5Yw6r04oM9
1u4WP3B9D72YfwW7Bsgq8zRFLu0xf27vwY3lFP0yeRldk/ALnLznWvUGkzlzX+io2dG61sgdQELP
TvPF90tU6sSQMP+1N40UPkol7iCIUpw0avIgp5mGZ9OoJ17W/tyJn33L6XmS9g7uzI8Ucf2Gubr9
XkZMTzKWi1VUkRDq9AVCwdtpZHBTkE6jGJ7yrrq35PxCqfncjkX1TkcfkDbey5MbzcYFGyIlEX7M
GjYppXeZ2+WhQhG1yVkAvOCHl7XonXJsf3mUzfvCiAF/s1si0je+muXZYbr8yEmFkhMj8xsBWcWD
PzU068P4BccgFFrpkFc1VQz7CWSF8sIkJbaNZD0yHz75jZO/LTaauVfmlxEgGQB+7QSn3Aofbgc0
O6QHWPYfij58tGZwzug0IsokEUN7L32YhWHS/Wwa92tr1WT7jkmMlZj77t8fDYVy6NC6PznwjCRa
gCdvrEyfoij+hbmueDEIk3wKlYVCOzFeRGcTfRAZrPLLRSK8DlyzrZ2jsGLrI311w1Y9l236MFM1
bkLVBsciwy6kSAS+Q1lcn1TfceK/lZsG41i0io68j6AZczhYfNiGSlxOQqSazGFOLEBBVmYIFD83
OdQVfc95e6mcy/8tn61Fw9FGPXnjt90wfCslKRWcAEovSt9vH81zjyygBOejK2qXeJ70yk7DUzry
e37vaMuiWVcIToh8NOzDUFtQv2dZ+CQaYO0FTexsvBRnqKcI4i1tuEjLSlEF5AZ2SRWhmR0RBQ0G
XgPVbgxfAR+vZLNpGZCvUg/VfYKIZpWAMABtP1QYR99shhkvZjmXu6jz/f20nIvNwPgJc7rbdzh+
pGdPH9LRd6p23ktBHDMZl9nRjKdTP0MuhV+HssrziNzrj0gJ5iuBAe0zGceNMTfrylTnzLYgyQwJ
ZLXbQxk/NkqrUxpG1lm5ERP6m2QZKdCwiWo/PTsY5M7pVKHFHscn7/9wdV7LbWtbFv0iVCGHVxLM
Qdmy/IJykJHzBvYGvr4HoHP73O4XFknJsiiCwApzjpmXe9fjxZSeVnGa0us7q0T3XEbac8mk8pZb
zHDSJhh+1jE2MZFHz+WEoa5riSUYzVT75mcVUrpotB/dzMgPHXBJhv9Ilcc2x6YJkvFst133bLgR
2lfUNnrxxhIhgZYujnhfBOWwH5+S1ipfhSbiYzOWvyId+WDLxgBGTet9z9vV2HidFlWh6Ozu4upE
6BaOW31rAF0tPWCu5XTvLizr2imf5gJD+lo0jiRR07sz2hH2iDgiz26CEWbYFx4NbEF7xpXCOzZO
B9K1tLVzjgOsp7S8sXJRp1FOFwSl9W29aXxykgmBFJBn4rF0+fC089agLQRc00IdpYP0IlPcXRtb
zYQaahsPJe9EjaIba8epwzsTirUrnZy42bmw7sAQuL86JfkNLSg9NSug+6z3zF4YE95Aw89hEals
Q9Kav9en6fcs0cfip6h3RcYw4KvqKz0MmRgJRwxBcrlxAipkOvi2ia6dIW8UvW9uRB3YNrXzrW3e
JIfxm1815FAHzgnV+b7roNjHRPk8RRK50RzjDOFS0y4zNMYL8WUYtY4XotkseZIWV8rSWTa5MTxH
hVu9og5Ei2u82r1nvMq0edSFdvbrjkTTnPg7ChXzYkO729Qx0NLY71Cv63qK5EkbQqLEvYdUxzxA
ZUV3VYAG7tuEORsJou4mCUjcmjp7sTF2T77rvIl8Hkk85ZGtAnXN4/qcNs3AnNnH6dah8eQIAKfQ
YPxax4Bxwy/uLK+qVskDZgzijCUss6+RWx0ACobkfP4awwXtN4KAspe8X3qLwO2fycBLNhhYXOK6
W22/Hl1Jfxz8hrQrFtS6lcwvTcw4o1KzPEF0mV+kKCiLZ2BRScTDogaLjOsXOAcTkAr2dnmMtavr
fsRNr+1loiUEbBBsslnvFutd5Y5EgCTAGAdXnbQ2sN7TpKhOiSY2SrUovZe32aa2OgRFt0O27S5z
K1baTZFgAtbKyj2gxki2oIap+SdMvZug8X4KzytPUVKeJCJQY+/lOAa/yqZucKod7WN8Nt2YPLII
z/Y66xt7+5vrELqxtYTzLg2lXwJZ7AMk+UjfyNnVWzoUssTU1dDa/thnaoQqw3uYRMEzsXVkemp5
jUcr61FVIIFIumJ6TmbWHTNH6NFe2C66p2JCxQl+oHtBrt6gBbITcSDbur3XfZbupqAa3oRnNQAE
rfQPlj7w/fCVNkk1XNvWJtG6HYknyouLSHFmySWwmAIJt3Idh19/h2ZhxBfCOFUV5ZBLN/9eq+hN
72VxamTwomtWQ4qPCNu0d24FJ86D8vJu0xZmjfk0/7RZ4D9+FQFWa6vHvAxuQe/+7Itx+mHWLLXB
ehhbw0abZjWD/xLozS2VlfEB+ivYDSSoHLlEws8uS+vmL8TwzuGArfOW/irRfsVB8kA+QEMGblVe
olg9TC6j8B1eLW8Du4E3M0hp7xjCv1BoNmGae+WrO7I0aAOdilZ28d5HKbpj/pc9k0HF/+C3LV/l
YRt4IeGJJJFpOjWAQ7IAJ/4qgSvFSMBTnBrxTNXnOW2rbW9iZbTj0dw5rP33gpLGs6T9F5TNMz9R
fyCJ29tmSUltFTGOie1516hoCmG/y7vFeAWD0ADymqtNOEzKpmWrd+XahK7fsjzMCwHAoiLkJ1r2
Lq5fRBeLCvWUxNVJ9LhOUi8iiKHT6p8+J0RfzD+1qXxl6fozZq7po5ZdlmWEg+tD9c1bwvjKiZcP
trjfqkVSaKrMvg3daN1SgGRLjtDP1pDOxYkc57LeG6aAlJdZbxGdTt3T+gcWhYaJdBT+zpEGXCuC
YK/rTe35xyht8US2ydmQ7LS3LupjOkFc7hDi13UCUsXyiDEUzlqlW2/wJut/GorKVqxSQa50+XSz
fFfMG8PT4IRb6W7sTWY1EwfZtugVZwzxqLOUe1RRj8xYBQzXM/Q+TTSoe5DO9XPZ92/Ka7OPtXiZ
Zk99b0ncIPAi+ZYz275iXKqBg+nad3qwnYvZOTEJHySeqTtWVUFZHVXpFc9ueVNa7e39qktunkj+
uckNZOZFHT+k+fhDy5zok0vupu+j+fFrHxIpvC1Syp0cY/23KmDpe76F0LCnd+vIhtqThbA4ekn3
ZMLFIbTeNaV4VsfMmjBJJFH2y/MEwL2YdDKlyFMO8jyciQ7GdpIN+2qeUBnP7vTPHD2O4xzN1VPt
g1mnNHzKTEZOlHRPmayTs+4Ar+G9CYDGM8G7BMvN9FUG5hjwPYyt2hwXj6ZJ+mrvdHInssE/z7xx
aCXy7Bz1DiE3y+nD6Q7M4skAp88hv3ZRqZAV/h7NjnocZm3X+P18S5x8etRl8uerJYkN6xtxTBwt
fklFhlZ140IUOYuJEdwo6VCQFyOEN77B3J/365nDM38Gdax9d/O5Oq5P51Hn4lcf4aNakxNc0B7f
U/jFn7ZRXhLDkx+FdIHngeRBfa+8bas5UC3n+G7Zg30hHXU8+gwjT2VMGkMu0/a56Lj6OYQR/MHU
nPr+3hiS9r8GOCrx9V3ZEgSYSM+7pfPA0YK2CgIqDw1k2xnk6Q3EUGrusSB6zdWIhUC/gZq06C5y
yfFZplN14758TRXx9mkwv7LiWLfONln6GAzrWyWp3shP9cNy9Ls9pMXoRrgW3PCcZTHZXAARxm26
FK9+7KFfNOZQy4hoWgc0LLqKWzaIF7QIGIi8pGaNxcB+XZeV5B1sv3aHVpJYG8BP2q3MHXuzzh96
AFXbjmZX9k9xNyY7shDHr3siJw8KW3NzLfMjdb/9RsyR9ewDyTBVpb6JrtLvInJ/q4ghMDNA47iu
a9cbl5QIlnYAArQ0sA6VWeOQXyapFtQIVH3G98CctOd4V+hdeRvJaNxNqJPeSeJ+y5a3NeP9SKUr
jus1txEGqr3lqjm110Z0+Ys7+h9UUJSoqhueSeTdxo1pvNZ2/X/uKUXenN7lYdRj2YBng+Gf8LQY
0RNRP8tzWnBO1dJUVoN8tBQhOww5HwChFw8EYWqdPzwNljZgUFyG4c7kXRBw1HdAZJt6ytpqV0VV
T6wje4XZipqjF8/lZm0+4LAb10ojsyMgtYkJY/naVkNFAJc0sWllAD28QQMMaYtTRybLpqvs7qnU
ifL8Wt75UuM/LG389So5tbHdUzxX2pOE4UUmkNscLPS9pOaJ7PY1nWlM/ExL02dQWod92/UP643u
TdER9R+Va7fM9oLqcd2V2CVu28SIHsiH6YlSM59yP9If1tnO8mga8vn6dej69ovrDhciBpk1JM0R
ShjJnMvJHPVoGbL0elqf8iwjODt5PmzWuXZQ2M/YeAnUELesdLABKkQunNkRdqgpSk+lo110h+wr
lSSP66g1DxZPMSg4cCiBg/2W5QRY9UtqRzUmVqLevhYxa+0xdUnHPKEzrmavgBAMQt/HFg1l3p+p
eN1PO39VfcKZlHfiwS8sIsxmg2nTsrnoTTfZZwrMdjlkn4YWj3fXldqpUrEfNmNsfNRN/dH4lXVh
4vKdGATi2ILB3Uoj6H4K27iOeaXe4sIiwYwl+r6W3jZxy8OM3P3UwlJ9p+gLTRPQbVtm+tHDgK8f
Ilx1ndkd10Gtnif1bY5QidFP7kaJ3sx3Z2cXWTjJnbJ3919//7TvJkz0zI43/hwU/1w9v86IWDIm
yDWY2Tq0XNdY+GpL78loZVkteCQR7pAg9mE7676/sbXr18Uq03BKswOAPdf5D6W7mDEk5EM+8+Vx
jBgqTIuqPssd8Gip5sAwl843x3WTozMYyc4srfzFmH0aoDS4F8uE30+1Szko8VzrI+U06jfgNJig
qI3q6KlZdoauin+mQvkHZzkfMKZOHhjobFxSca2JCPKYmcvooMEPMqaXk2mrh0ibbMbT7C56Hy1m
Wc8vc0w+wlcX+XXomz427fXApXIvcMiKc2UT7KFTZj+VEwAZZ5FKpol+Yus7fddx4B59v5p2ieLK
ihKNJNahT0/M3lAvQ7F+1OxU7CtyHG70e/pBy1znOpcDJt+W5MNFn+JExnjyUsBOhZ+7vAZBia1N
6mA2GXXMJD7xG7t/NBXsClu99gnTNxclg0Q/yhYYLnppJ5yK87o9rNqrVkI5iRvv1A344uYuCU4S
mdKWvOnp6uiqCZuAiySnnA92x942d4UJ1YMfueoiSgWgoPEDjJfmz0ianMMqDsnOaOUl1/zoCfny
3p7Lq0aq4OdyR/XCeIes9RL1RX1bb7xm/Oee+jDac5pl6bmr+/4JXNJz4vZVvmcfzXFRR+aJ2BYY
ba5zKo3xuB59ZZt9SpDA+/VR0JDstPbIiB4UPhjLoLg/r4d+EoEWiTRpnJimOXunH6rQk0ALorH5
jQgO4kWMPEfIlwj5Civ7mq1fpYEqaa9fb/qUJOaXXCSyFiRKTKIaOiSxiTWFI7SN2t36Pg1jOuwZ
RuCbr4zoZssqO/x7z84WP1IOcaqFErV07+tNWiLVQmbwUJIUjNsMQ1HSw4xBTFe8WJJPpojGN4fU
z13RdgB9Z/G3ohR8LZ2x4nClUha6+jqnBeIwYWRBc5tq53YZxxIBeWOYZDxomn2LReJikDdmLNua
/+40rFyA6MZYznjqa+VAjs0bWY7pISZBNnQ6nTDKxGOEzMBlKszsQab2sWIKyxwx62lOF6P+PJac
AQHW1K05/eBk5nVu8hGbjb0pHPtvZvoDF72SPXLpdy94Aff1ItMb2T1vTcNBpldrZ4kq95xZJdYi
YxrLA7hGFEGxqu8dZBZYMSRPDUaPKKdlE9kkSDLSQvQ3b+o9KoehPCe25V6GNCajcTAPa3WyHq9J
PrWhaJHbBCjuQwPV/a0JnlxiQ59bXbrbuvdesB8NR385KLXlGPWL2T7YhjTAlhjF2c3RXPcyil+a
sX1zlk8g8+32oVbGWeoBRrFJ3qLFXlgaffVoRmDRSPWMjpPT1QfFCW+Dw1Ld8FERGI1PbMNTYCRU
zlixDfrPoFqgJXUwMhsb1XPVE6EXId65kMdGP7juWGopPmtscpcYZ/NpvTcb7XJPpEeVWN/tEk4+
AUpev51IMquLfoETGKcYqkOYBSR4i06Sz40aRtRjW+4BL8aI6z6I0Psk5sDhUvUHvTArVc0/j6bF
JX7ddH6NxXrJyCcq1XVuO3OnstZ6KkyK26BtHswDilV2mmMzJZeonPQwh+x9pAGtGKLDa2z8lqhO
FTB6NrLuhmxZHOTgfDaz6G442Homx3NCo7gMhIsIOtuqO6v8pt16srJI+mUAxZxpwVxwgl8JfusH
3J4bba/JSdvmg/N9HXkOBZc121Vw+6gY1lm0npvTTcugImGVurvOTJW6in3WiYJwyy5safq3TtXD
tSLg7kwecnuaDFXcYY3jjyvy6TuZzAk15Eju1eBfOkhIdztnWLic/o2E9LOYJepm3ePU8o/0h/LV
WJY6PFgQcK/msoXhgc1y/iiJrsOdzxSQsFBSPmYUMRwCZxin5ma9yEhrVpf1ISAtuRkwWW3WTjcX
z7ZO1mUlnT++iK6YEOqr45f1pY1BwEgxv80zzpZUzcW2mKwlQc9ELmXNZLr7qbUHn2FevF6r9ikQ
lJMo7CrsiIK86S2DyK+PdTv2/tnW0ybaspyXp5qIvnSVRbFagSCxikLW+qjo5u+AbJpl2kHGX/7c
zbY6CRKxN9HQOHQqQuC+bABTlmOwTeJyb8dB/uZIDilokjioE7Lz9JG4FmGw2VfkDDzaaWY/2p2s
HmJY8VezMWHaMBe8rff05eHXvaDTSQldvKR9rFjkJKFvZ/pP7KcEVXvK22HfLg523kGsY5i8HZkM
lZ4Rn9dmEUH+rvKm9vzVP06zfvXQZ/EuquZDAkbpzMgmZM3PCMoksupLelSPzU22dQWKIv6b5DTp
tXoqu0khOGyhSMyT8YKMQ+1zhUrFmsKvYwSxB94kSO3JBDJgnZaakJaNehm/tZ46JwgCwOda04+q
V8fITYb3wp2hvYzRMUkB3hptMG0DaaA4yQoKdMt8wVofT052XQ8NR6/+/lOnj37yxDD8F41zQznL
enBj6d1TExDszL/b5eVcPvXVbL+gzNisB+qYLfzYkpVybn3DaoqvxNINWIUKQEHalkTNoAGdbC17
VgO1n4GyB0QXDxv4qcBvgg6y6DSEUxUNJ9tW6pAbzcB+yEO+3Xk9E4/Z362f8uCyNpuuaCkpi6p6
BrxWYHuq3DOFiLpVGg0bJF4mnprbhNoQPLdOll3SXBOPKbtVJL9VvzczNW2/HjK1RlKdvQ0O7I9e
dG+FqUlCKCmzVDppB2M5ouRybCUpaTpRMxGUIJg2eWmAps2xQEEk6tSYE6GvZX4ThcnlCBYbJncO
G+n535HZU+pUanoE04b7YMLj5BZT9QgYMT5ouKD+M+bmnV6vcFTHsAuGgv+KPc4mn/R0Jwh6vIBS
BQLAn2xTag37TSxXG6MQNScdTid+Itqw9knhq3VQsnEytj9iSSJPPU1kci/31ue+viqpM+vGBhA4
mNHTIFgfxLlhnPw01eAxtNGT6/shULbK3LSqHhb2G3veOqvv1TAx6ptbA5NzH++rwTAe0KR7UGe0
5uNrg2uS+y6Wa3HZVB3NqKdCLR60J2VaW173+JqyDnvV5uJKSO7X2aMw/wxOUITWegWRGdwaxCnu
3XHECwCz9pWTN5RpdJ4Q+b3SCGvsUcfcfls1f1/T3q6J+MzV2GR4M2FIdcYMUDb7m6v0MVVD8IA4
AXzZSE8WlwEObBfQ6S3OX9a6we1NsN9gpBZKROGwjq5s1JmYdI+pURj7APXPDtxS92qno3WItSzY
VQi9npuBombSAJREA0OQVv4yLFeFkGM5R9XWqeGFbgCYiL3hBu8CEuW2d915m5q8oTZaWnhynMG7
ESVIZKD/M1DRmor9CtoWvWm2hds8NayuQk24SNLr45SVKFAim312Wb/YoP74tFUtM+X2JZiNnLyb
HitzVcUbC8o/dh5w3aWB89lNfyW5FQpJlDR24k2PkPnmsMVipB/ttDQ79gEmp6g1QOoF5pnXk1Tt
vKk7Wgku/sk+7nivjbgnVNJKJowxJWStlAztpq1YBzeMeJR79C0CZgJSxvuABX9faxtsAL/NovT3
Y+KEjSBZymy6DEJCNyOamhmva8QyIsePY9Ih6q4d+fvfrGzgtfXDX4MYzw2dr/PNd1b5zQTghe6z
WI4kNTGIjelcxBhLfATpFkONAfs+vTqa3V8MRFog13uGwPP44A7pB9fMsGsqebGSlmAYtDM7mTo/
/bn5aScMomJPOyR58SeCKzLj7NsppKKcuC5YaKGjZPHBdviLdLp3miwt2mWuGG56/Nk79T4ZFV0q
phFSt9/pccu9V9ZyN7Ro4AZ7XOTnzEFSnALo6tF6msBngkbtSxu1oW3pePW7byNkmWLy3bNyzE+2
TOUj038nXG80wfrIUlpxNOfgNCsrAYuZEyWoz7sonn+xL0zv/uQ8kN3bjzRucznOoWeW46YaxitD
aZIgbI3iMZb9HmwCWaLdT0Ooe1tTYzhT/zlGzH6wUv2VlWdRA4xyq2wmeTrM392Yy2c127t8IgfA
kSSNiIxKbXY4H6Sj80MROu/lubvTM9ZJWv+uSCVgP2n+tDouKrEeHBE1ljsH337Ya++DMo5j1ae7
xG5oBQ39MRH6dNQtkL38BMLUkV0usWENOFrcawYkGn071WnJqECO9yb5kBXiNBUZxTOUshAviMdG
bqSY0f1vXSu1bSuAyQTlbNMQ+3/icvbuipzQou8PkiCByz5vtNcEuyZYkSA09PE3lP5oKhHde9WB
qDkoh4VhgD/OXwMUDYeTx0j91In+BQGD97SgHYAlDE1lEu+LRpPzVbOdGjZ/Q5bC8CC2l3+r7xmU
CXzw1K9d/iiIQuYImY4p4qataSFdr2I/ehggne3lYMbMgvnI56MBiqjWyEVysmHX6t5LTONPj5xa
2Dq1nxFzVE7UGdSZau7DruwlS9re2nTCdw6NR4R7n02sK00T1q7LeUcOYUpAKseiJ8mHcel3SeEG
vB1mOfyxkTydqdR/Mgj8Le36wIyxYG7YvcY6S1zV4owz8iepBEnkRH5szVYngHtuYZdUyfNU6fqS
aW6FDcj81Gn7Ux2rH6bX+Pu2K/6WkqQFIdV5LGvyUkrYPCRiAXkx879GuuQBecMBSn8CmZDXZDTU
Gywiyl3VEJgNk0EPPabPfOTTP/7AsVA4nhEWBlrY2C+3yWx4oTmOgB8SSjdNmXDLWgzacENqQhQs
bUw2QwSpMo2L/Bwk3q2IuNJJm62iw6cnhI8CZre0mps3/sY6bl5YjfNSHSIPEBybJxM6I1pUph8R
vIcl3brL73EbHYoRrSI8R1Khq7PWoTTOCno1qyM73QU7UyfsMoZggLeOsGcVxu4S2dx6u0d+BrwM
tDIJ4AaqAQPZ4LGvgcfNnQE8iI+Ya5HTZ7k13qaMX1iLif/JMahZlvvoERC9WNDNV64FUHVgyJAF
nlvQlAHYsavi6nkkfxThUBT9MGC+HylVzf1oIruQ9vA5aSmf2wS8mU+M3Sab3osMDliTZgh5hgzn
YbWHw8mgsa0ukfyoWa4zelHhAEEHG+o1LX/pEVQSa+hLQD59vic/WN+2c/zIpsjepTVg4a42r4rf
lP+k/p3XxiPB5YTVt3i2/CFIj00uWiqclmziSDXnKD4OWfQ8wHUK4ReQnZp8r4dO3Xs7g79k1I9F
U71rRbat7CZ5E5n1SZ7Bn5h2JlS+f/cXmiqfpBBkeflQJ7oHTTcQR19THzqowtClHtgIcQ7qpNoh
UBOnUubAt+ED9M1EtjbEP9DIwwHHLOysjDCppocKTmgQ9nZu7LR/m/X0h3Cm8aNgFDro8aFzev05
14srOrHyNBRFcKk7drhOT/iqjxJ5Y/aW+7zoaaylM4EQSeOfmt8TL/7pJ2l54+LkbPNKvBd54N9S
CukQp7UXNSe3QYBZGbp8at8aMcP3aoOPqe5/w2B8MlOaaQxoW04ZS6Q8moJ49p2dYuqTSQjVTU9m
hoCPchVucCuMobvUhuSP1Zcw2bPkMUaufzRmaJb4/3BN+2DNQUgfZjIvEc1V2mPHyAkkfzqBHolP
viyiY+7N2l5gEIx7Md09wV+JQSGsyhz/pE1wTD0s0Rikfh3i1pmvs0aytnAIOvPz8cujm+etE3qu
S5a8FbDaYguPNaq8FKpIdpoN6bLXyRuhyO8LAtPFlP+qXMyfXuXdZvGIS8o6KJPeR+eMGoqufaud
HL1rQjFrVtUt7Yki0T2ShGGo1Df9VAxFe+4EXp1R1/ZBBHnIlsXVtfz2OHojdq2BToQKb0sWHoeN
DfUOVmS7XBHumqzO1M5YEVLEnG7sn6xpQG9WEHViMHcgo93kYoXBn/JOdY+jDQIUewsOZVB8dz+j
UjcMP9mNHtn2bG3SUNN778FlfLghXhqAhUBKFc249HXzEToHxRBM0YPYgX2vCntnAHsNSy5eqDnl
kuWZT0c25W9dQfCmlwXZvpIjPv+iu7rpPB4HK7rMRVyec+0wpsQ7bCTqs9hR06GS1s1SzbxJFNxe
6QV7AhuYV2cYwwTMbqIocA4Nugaz2yR9Q/OdcEX55tazJ0W7r5nzbwa4uVvHzH8HtjZvtSm3N6wW
ghATb81orv1Fw3GKzcF5S2po3wpp1kGWz3VXI6KW6EhmPEvoyh3YYLAnfcPf0vXDDstN/T46OmGu
naGBxBqLSxVjmmetM+5KV/gXypZtblX2ucKttiWVYwgHhjfbjPyLnUGFiart3WLHEoJk6LHVdX89
Wr2ozzZuRnyB4XwrsXdUCJ9G0vDMrERdm+nnBlhySLPEBJdgtQAqz3bM+r0aoByUWPJOnslW1LKA
/DUvGt3sufOyUzMhG/enYw1P2uEgvDB0h6ZlsiHJ3aQj3rYMv/AFbf5HJipBWgXZy1/U2WiSwtm0
YqaaM2cgc/rpjUFxTBmaJdLVj3J892FsXvW8csLUAzsOgBt/FiOFXZGPduikD1zA82Pcik8ZFQ9o
jyBIWxSsyVzvIkd+CNNNzyTT02HJOcYxb3aHnoEXiQhtfNFAjm3NEuB10dEpN64Su0FbMBdmxwAv
UOcOcnneGMWx1asnunfs+XEB5rWPj25f5DeyNonhaWmZVG8foir3eS+Th1lMcOkcUNeRi/Clci9k
RQFr0TWCMY2g3LPa/pEo8QtWJalNXqMfJu1TZo89GK+bVWR4oWQurnHk0egibsDSL6vpW1NU2RY9
Y3VABsMnfIaZFTUVw0XkWNuud+FlQZgKa8w3u65LTh6HJxnAZnGMecuByvluyIp7Cj3Y6JNhCno7
gTE2cK7lkKcbPxtxiqa5iWKhJtnVcd5EXYoHpvlD7Wzj1tNPfaLUtufChwSka87rjWGJ/Tw37Qn2
NstDgWopGmjVPAPZja1BBUdBXe/LcXhx8phPdTm+s+wptpHJ9dN3/Oacag2fqfWuVejNOVtOWf8+
XO+VKOxI1Vi+/b8e1+uzdN7Njkyzz6+HjDfys0h9/ZUhu/aaI/xscy4ayfKobKvvfBaz+/q1rKC9
0fTaPvttE7/lA8MCt48BVy/f23CosQYmm6awpvG5iGAm2+awd3tWa00LhFCJiI+gTzBTXO8HQTxO
5id3A6nLTQAera18Pvl1Ls4zJs3U8e+V9YpBQH9XSQ/Yp67tb4NLXRn3ry4u0HttIFweEwj3Tiqe
bKzLtzHzUH7jcEgIooWnycJEH4F/1H7tkMhDc9yIUPpdevKZsO+ics5CtDB4oxiufu/cC2r1cm9V
ShICJlw+peA/9aF+IJ7HeMwKPT4aSfKjGcTvruhvjpchiEibYRFpfGspF66trw/PUERCB+VE3w7t
lejQO1kaydN6M0w6XODoE4nOtGNRyeTOKYkl0isyyyKDV24ZKj0zhri3wzjeZZNFrCmckT4xDQAP
Bdq7qbm/gugxtmPzjb2Z8cpYRXPrbwMA/pue6eNLNRMV4cJaZSBWH2iB9SeimPIzvoFkU+kg5ycG
p6e5IptESdZGNsDUY2Uyvp5RKPOxLO/vojHluSm1e8KM5SCb2L4ZQxHsezug9dPKxbFUmchepxsR
L/PJsGaHaK3AN27rF/po0C+WXNgafNu/N16qzNv6baRMDHvUl5D7l+f+/Zb13vpcNOK1KqbB2P37
1fUL+kQSC+jA/CiYc57/3w9YHxqdwfnaNg5fP275xf7rn4rSBtdfoCr/99/++8uvz1WahYfHmLv9
+hMondTRnNqnAYZlten82D0nJIxVjFsb97w+hoggbE7AfCmyeNJOBoYZ0YQQe3lu/cb1C0pPk10j
AnILM/CGNuNbtgLMcrwIybuOaWOLu+qvkcvyskot8UAkjNrmS6XwKQZB+SKmuOP3A2Hs6f5VN5cZ
bOOM7e3rbmnbJlLN3Nu5gWiLQ6ZNu9GRPyLKOlao/7kZG1ndSFOLjo7d30iDsUMZEJQBEnxCFNDG
3U4Jx0YPCLucEafjn+oIe0EHwN8U56ZCWI+CrP01NaCbRyQMXD5AsTjDZ+MbBdFa3e/CSp0wSuvs
qZsCE9lH3z5I07X2uhqNW55U/qEbquzqjHl+amtPP0vfRUpvDs0pF2lwASaeHG3Mu7fMsPz9IDN7
WzE6OIllMtkIToEK6WewDCvdyrBwzw1bk4nCeeq0v6L0x4duuZnHEVdXTVu+Pucu3JuUQ/mBBXe2
sfP6nTN7FyZIAvhIcRPRbd7Xh4nSnl1fGWHGCH4DI6+/K7vq7/b/3pPJbylkdbIZ/I5Fm9zToofZ
1/d6cne74XtRUAEkFuZ8tHEQfWR9wOUevS4jsMxknqOwjoMM9faJRFoBBMJ75GN7L2Zy8uLGwNql
sCH1fvQCpflMTxAw5OXGCWi6J9OQ+3+f63v7r0xG4glMEaCQyX74dlld2uBhhZ7njgyetQRYqeNF
uxSbHb6LdEJyzs2seSwtUNwcwPhT+ZUwX0pl1A/rDdS15sEZbMa74iUFFfBhm0gfnRh9lyba8pX6
97w+j7Z53jP7mw6lX4gPey52QPOjtyKF/ITZkCjhCZvsVAe/4fT7qcOYfMzKfZ2J/TBBAuMTfIg9
pHMtAJpDiTMl8VHspUFPtvYURG+5WTC1Y3q2McoWS1zklXstylmlNmzH6/gqPbvZOszwDCvIXnx0
9HMCKdPKKBYLOUKAjbxmU9lTtqAuTYFnWLObTaKlHwWmlf20AMbXG61igUtn/AaorNh6pFc9lYkl
jq4cLGijwn3U07ndpouZv6X9n6r4t7CSo4ZI/PvQgdLUkO6ch6gg1HhN+VFm/NtDiaxY6n5D8xMf
lKslpwRQyAviuuTrZxD7+6aTJPummPazC5FEEIye+Sq85vv/sHZmvXEra5b9K4165wXHIAlU1UMy
50FjSpb1Qmgyx+A8//peTB/0sXVcdl90w0DCSqVEcQpGfN/ea182Qqjou2qWzgHMPxKX3p4ORe0o
TFDn/yaGHq6lK3dkXrVeTTY9WQaRtjbTLrutlTS/jepGEsGVX5tmCplSWPUdIYj1nearaxUv5PXl
LUqFxUFt+/fLV4C0J/omncqiHuqeQmd7L6gpnhOsnyuNLHMMxVPH8zttmIhA0eRplrP4sa3nQv8K
RCJCuZRZ106u3vlhoN371fAyKXTssySwboRrKMcuyFm6RWb+Itv2KhhYzFcqxHaswyhO9UylOqgl
Ly5gbFGm8muBx3zu+k8bRXeBhWpQRev4K528Dl4CsX697kZ3ei1Kch2nfhspTb6tNLIiCwgeC9+3
ore8Vg/RaL+3Y6IcaYxuGo2EAYDA1jaymkNr2e09y3oQAiz51mXn3FGSKe8jNW/3uUP84eXLotRL
Qv7SNVgA5vupcSWT1L83fV8sXQORD7V7F3avykp4YKomNO3VnKwSNGiSbWNnfKF1alyBNX1v8J0s
lUIFfMOhvaoKSP95g8HDcN2H+SwbLcD3xC6f4G6+p1FAVTLoHrDE0EaWVr9L8RaNOckDxE1XN5BQ
vJSi+pKzc9+XU35TzuuTISYDu52/vLxn53l+E4r8oeQO3KMWyW8ubwlpB1tOO4/5+RN//8AAOkgM
0j9cfvzyPlp8LuiAp1tLwgI5MPNvD4pwbVe0WC4/T5NUMLHryE9penV/eVGlpe7H+eXvLy//KxBF
Mpf/n77tFj7mQh3K3PyrAA/y4cuvufzE5c3Liyntl6lrsgP0vJOaRuExAiLjcwqGeNnFvrVSqlq7
uby4Y1rvambpkMvJvFqJcqV0TXozabRtqU+Ze7KBxr1p8+DNkKnd2txivT4Y1yAk6dQkvva1qoTt
Waqic3sG5M8msbMewSrC6BXtg+GWTNIGspxKq7RZ5Eo0ZoGuJnsa/HPDOT1dXoZA++t/ly+1ephh
6VgB4jo6oJv/66XqOC0wffl6SEV4sAut3KEIfW7yOFuog8zPEnj+PQ3jyxc2eb5nOeeFtJHVHvun
cpiG7VTnxh0+LOPatyvECo5+d3lx2ooDwOx4RSgJnluiJ9ZAjgOCo3rU0k5d3djGmJ7SEYfzmBfN
y1SkGNOC9qEtlXI3NHa4Vuf3NfhidfaSENm6rpBq75K+NR/snDirfnIfYzPbClfSnKkS9doPch9d
poFQqdIIOoDATiFEvLkJm3akoQATMuyNCsJii1HDvXNNBOuXj8y/qI1696ly6JhXDNI0P6kEj0lX
nRTQQ7Nvon4aU2JYhRF82MF4rVR99BTYiIVCy4hPkQAiZaumtoK93j1WjvHl8tGKX930bvDs0nhe
ogsarsiO0fc8PsZ1qfJYauPGYX3KPCBrfCQL3Kwr6WDuiSM72WTwPm8E8qqbAa7ZIaduMrqU7bD1
8g2pU45okEBcPnH5bNASzEfqGHPI5zIJjSPue3FCkFvhWJv/C9SnWI0DLSBqB7BpXHAXmaF6UYA0
Owf911J34s0wF122vPyX498cu83l/xZeKcjOpKtQCF0K1kfLeOyqKzLK3ysWma8hrRQW8/q7Jclg
hwGDhweHfhFGJg6+bJWUKvX1rH9pw3oKicnDPdyJ9LFr5IFao3LM7eyvl2n+8vIey7ZNr1HSCeLY
7RDF2D9+7vuP6dZDgBNr24+yY53vUIZLugBpToMo9/ISiCg4MnwHx2k0rC3JBHQXaPXlyfQUTFG8
GRojOioqlcvbyzf63tGWpuwUDG58LrOKh4yRfoNfh2JWJSANDpU9XsGhP4+BQ2KG5Rfhpljlemdc
C/uhZyy/SWpNuSlIkbqR5bCJLWU4/f2+zGcGBgcJHHyzqcZ4jxujvtXVUN4692hUiKKyVFpmemWc
phL9o2Hn2uscS2NHVfNsW4L+utNbe4RX5a3TAz28fMJOC+6zyHmQY29u4nC4yUbTWvY4ax9IQUEk
XTevcaegsujz/iYIc2OmitpzZbB5hfun0HPW0xyRaY79vNMcgkda18vKqNpqDpq7HqnmI08oOkZS
m81QMPFdXOW3ZoVttlTE2i0i7YxbQq79MlRX+axGHMwi2SucWSxrfNeIcI3q9TNr+/usKfKnrBuJ
40oRHKLXyZ4w/eP2Ct32qhGVTpQfWR95OUS3IeuYNSU9ugeF2sPG4HJj+c2cuk6qdUNrcMPSBFh2
rJHii/b0vkXj44XxUD1Kgc0SA6LForMZjyDTrww9U745jUV3Oy7fg1AWxHY29TGpHET0eZSsojbu
b2wmKYSI5CiEFQmwXMrmFA0mjzuFhhUdaoN5DM9Orjwo3tg0as7b1RTlCeUNpzkrQ0dxExzTSziN
J3JJ3GCBNhy5TxTAB6zOfRFN6NKIdCtghGPqr2osGgCL4kKelShPD77f9rN0UX3WE+1U15121vpI
cExpm13eb2OCYII88xpw+UCS0o1TC+MGIkZzRh7oLPwyzfaq6JuzPRFTj7ejWZmsHCgSdsOSB5W7
Upgob9rOnL44VOwWYA27meqYgprzFDdVv+h1YZ3yoKtRMPjTBhdJu8lca+PrgU32A4XctlPrG1en
05iWQAQ0I1FOtaSegqLHy9Q4fyXS9CB7f3pMusbcTE3DzNWU7SPzh+PlA0OMwqZF2HxtpXV0orEV
8uep2WtCYwuNnDxS6Ox5cNrVWpvSZpdGMTmA5Tz70duvfk6xWguS/GCzC0Yw3TYk3NwmsS2uStVd
/v0W7h+uAxJsLh+4vE9mQ79HRMO6kJ+5vBBkCX0fxYzXDPRryL9NkFkpSXJE0nfdj2l4284vsDes
60x7/vudOBfBbab6SxupzdXlfcKWwkNNqsEyjYx2HUxF90VD0boYbdEdEaB3X6p6rg415plGtH2T
1twi89sNLuyd4RDGevmh2JU9soAiI5WJ79I0fZTtVN/0lSgeDBJWI5E7SzQ4I86DHIvlJQ4JUExL
6oNvekFcYIWYVzXIFT8sm8lohZF1zWN1eB7bm3IQ1guyey7hhHItxpnxTlrBt8v7fUj6pDOp4W2U
yOhYInNa1vMPlJXioYY2nrB+RRs/1qqtQnT2IxfR3nIq60WxiQewasPYJyGTGpaC1gOIJIkTKwpO
TeiaD50L8Ujv8vJkwRR/oLLwTauIE7l8s+hm2Gi+qkaMcXZr6mua7uSwzF+i4zoLLapPTOsi2LkW
WDg3HFZu3WyJS0AJrLb4x8ctkF8XI3b13NswzgqN1BAlD1m4a+lbCuNj9p/bsVwNUHZCGb/K3ngO
c3I8QlLbFjoW0nnYXTba+Gr6Tb2oDHJtgiImFFE10AHXp0mG2YGKb8Di7NAGLPyxk1DTI7YJtwQp
mWZzIlRR3+r0w6CMEqai4iL2uUa3k211u66jum/OIXyachisKdxfvuoMsg/I5CJ0AP36VaDxovIg
8Ax3jFczN27fTZlzN2N49IQ5hR4RWWISrdoVGngZmX3lSct6Gk055OJzkYUut2acHx05PMkR0GSB
Qr/xTTpKyXAPp3Zlt+MrU2FLH+kw6f4Vtk8IxH6sL1OjX7mWARlHkWsrL58dEQPwptjjRYp9rBgi
v2hJcBuERFKGpOzgyMysZ0t0mEcwjWmOn+2zRO47QUSRrcfKA+SKQ9Sn+oveYokVvWnsLD84AWJO
aQbJO5t4Kq82w42RRtkmrfWznQ13cCo9swkfRDycTEUekB0co7E+KwTUk3r9Ogn1G65OfPzqdPAn
9RVjBkHYSXFykX+lgkPvaEm9nbvZFkKeQ6WTVFVE+U4hT9cbfXPbtwXSvA6BhlQ55U2OXMuJY9rZ
PZUJdhf8htyWOW3OPqa1pELLXdSOkXvoMJcj4lPspKRr5AoKyly5AiLirkbcHTT+MsgNkkwLVghV
myALqbF96y7RgjU2Wk/CXCYBzVmoCqUYgJvO0lHc0DMGEn0kM0HYQ8ZGrfCaIAmZeFgHzWJEKrXP
hbXEEihovxbVopXWcg4+8+q2iT0HzMAyGfuPyu3HE4vlN+nDGWqsbtPD0Sl4/HlRaKqryOrPMYzF
B/Jrz9mdTx9g7xM0v7RV4AtDk2foURyiEevgC108/RTYFA1idgYCI9j3gQdFpVPtTJdjgPHGjg2Q
aIlxztE8EniME8wPJ2uhOyptPmOKdyUIjkX40ubC32sjkx5dBVptlW8kpSmLwIh6LycpqrTkQ+M7
AsXbnAii26vKxF4nsgINpe54RtcfWTSRNZqHI7952LkpMArqp0AZ7sLMQEQVWESXsTRbaP2U7/U+
vjNcnAcqEehDFjTLgkiZCCwXITjrtgvpJ6jqkSjC7ojiFUYG4j/UMPvBbc6OnoZwSPVpQwH8PgHW
RfZiyxNrBk0TW/eNyVa2yET3IeddRqm+NMIEwHZFvCKtQhG6T3UZfzMtZauG8SOu04T5Jp22IlLW
dDsFsrvSWaXpva0R6SzV7OyoZbgNS2xnZJWuCptw4b6Qa6eMvxhl8kpdB6lxF1MeI6w5ADrvsVp9
g4F9qJGBZVqir0x1CBfp1B87Am5GEKsGkF/cMUTypCALIlc+8qwjO9EWmaco/U4t/B1s6UUIKbxp
og916lGMdP2D2k+Eg9LoXwGkVdeurVf7zh8OktW/NyW2R885WjsFYUlZ0lzRuVkOSnjvagHm09I4
uUpAl7lRv/JgZwTTb8axd6B8IccoBEpBWdBqjEmBI2vhyqRsbnZelut79Av4HHwVZ5+6bCLztWGp
4qWyeYiI7wsG0sV8Jw29miIbA/1haotioQfwzfUxeFOS4nbeyTGNXoR/AvHJKogY6amvmGzr2TZv
x2eyqsYNPsRj0cYFg3acYBzMMAjq4GJNizAd1iZxLVG7VYupF5T5I5R/dSYX9EVITFQEF3js+4uw
ZbTaq07/peqnd7+dmNMWQB2x5Ine/eZoqr/INagZYMbbRW1yk9pc3cmkvTCwogTUzXCnkNe16Urt
oKdptST1iokOBv+TbV71lhwXWyPn7xhD99zk/VFgCEd7mN03V6kJSDCny647aTVXLt5Kg2JQIqDC
dYzBLPrm6cIOENTWQG2LQWqVwtwKavni2IiJh8aEN5Wl2EZC+ULsqHOOjObKcvQvfj7e1nZxmtKW
HlCphIshsznEaEtR9HNTmcm20HLa/134aPaMLNT244US2XdCLd8HxT32oYoAKv0iXH3bNbW6yAhM
09BShz7ehCIjqxwPP2Zgf1EYXw2gggAHgYfJkVzEyUToYojOm0rxoUxl6CkR7SOcwkQl+oeySUnM
TeyvCiIJvUl2YTKC3GqPAhv00PGrip5AsVLuKBoe00leT7SLG/q7ZtPejFQFPVAuHtWVZSSScFEE
CiY2SKghxu00OA52fgqT4VaYTXfHPUdghKuCT5fvkC7jDRdQgLrEk9F4HyPUQFyrRizOBW+FWbA0
hbG3p4lxG8ptqfjDesqqTVZE6bouQc9qQAlq18eyWJN7lVbvqDCoh7roLse62ER9e9VL69FuWWej
COYmBTtuzLKHxn9huk0E4QYxJCfmDoKWF1bj3tcnDVYFrt+hgy2N3rONCAVrm9HTs/jctiZyo5y1
iqmUr71e4zsV4TmsuoMfQ38hw3BQWW4B2wmSm3JuCxX9hy2VU6WUL9p0F5TmtYURwor6rYz0jWIF
NxWRl3p9Ajn2YRXyWu3ClxQVb9q54bpOQD0HH4jgXdwaJfe36T8qlMgQM+/40whArCt4wvmh0hh7
gUMEG6T5Ub5URwA6ioEcuR5Za3Me0Ih0GF1GJbSB3qHkcAOEzgZ5rYvJQL+e9lW0nqTP4dPQ/lYu
EiRryDCKU+mI1GHCLdMSd5zwvGlVnSRpizYdti2ViDo8/R9gK0CzCMKyUzcmRA48iapUXztywJeu
UnwrzHRpd9PgqQ6pt666ycsS4QV1pVUhqYBQU9sBpV0WzMm2tU03KWWUNx3ltZ461GwEOicyQCtN
2SeNu2VGLfgA8Y2JfEd8kglp6VqoWbV0s9b94pvyMawrEif7ktSKvH3+bixt7fGGVk2IpzglcYss
Yk7hlmOhrPnb5G5yENsoEqqZMTvITCnnPFiWa0bOMrODZhQ4Dv2j2a1CvFgJoBtFmmI69kMw/y/T
FXV/8bJIxXiONH0jhGl8m7JmqyOAemGOtQjrnGaj6qOvHZWDEg/ia6+jF6ICO3I20w999i0ZJVbO
THLtKb3zmkVGBc+PkrlDO8JS+tNY6OquruFW6El2c3npCRvUtbvvVuqgsNrrRvgjIWaTsqwGu95q
KFYeAwdgE9Tol7zrIFI+uDVJe+Fo2a/DNxKk5ZuvuLSRwfI9F6b/NGqOsSQ9FyvZTNPqAnn33fyp
RyRHyASadiK7nL2Cl3ZxE3y3D8NuyI6uQhbj1I/PsWWdvmOLq26sjpaWdRtzoFhsimk4gZfM13WV
O1w2irxRACSf5Mz6lOqwQuEyPjmM0YsURwIY0j52lxmIv42obGDdNdVjTWvFe2GyyHO7R6e0mcyA
hPr7pepuJwN0jEjt/JAJuHHd+DWk2zT39jHSFYPKqRyTnr7WiEXCQcqpKNmhVYiNdy40iKIB6zNS
sm58ax219fg1Y/LppNr0EjTAWzs6k8uinYLbhjY2JppWOQF6e3HnxewQF8YXbE88PACUYQuNrmVR
JUcWUvq6Lty3i7HWlO8D3kWlZr0HeHQ80hIW56GdBEM4OQR5X1tnBEn12s46i6ciwnpi4Ez+XLu6
tXSUV5ZKTr2TRVCRmObeGBZIGpDq9Zp5HVydOrdPVTOcifqRD5U1PfVBNt4M5YRLpCZq0BjrR5wQ
UDIdCrN9NO1VvyoOhtUrixTPCsmpQC1nCEKquicrozbQOOBXm5TOB6q0XRtndwk7c7x8qEJPusAX
tcxn5owpHX1fqN1atYuraqYJMZ1QEcaLejOOMRJUrtPSsu2bOozV29YEze11BrLDSy7TUKIj6kyX
bgSggQllzHqA/rBVq2TELYJn0MgrHt0qgj3w/c91hrH3u20O9NDCIbl9cfk7umiwNpQdoOr1VX8C
W/xYq7m6z6yaLCkH4/WFM+v3+jMW2/ZGc4sKOizYCXECxakewW/SfYpbNmuxyoxG8w5Os4WBoVK9
3m/C16nWNjaNTcu/u3DF6jAy7jH2MZnnxqewRCeAepyh18sgJhUvIrxowWImY1AJ50vvWz5R36n4
k81cmd4D9W6MzcesbfpX2vmPSmc+4c2r7sAtCA9qQUq71YQPmiXFAOnIUbdNWfS3OuWruO7aVZIT
hPn9GkgCE3mlguQmS4fm2qf5fzGjuf5HZhTp+bufsvugfoEOgLV7OYPS2pLRLcjCXdoI5RSIWZ0o
WwdyKxFdqhPfXV5oA4e7VrM/Ukj4aq/092MtdMDKRUNZLMqvciRzzE6afTfaxdcpJLzajtMSI6oC
dPVivJWJq5zMwHpBLOcvgIZoS9F80/PRQUJhFYgoVMIGe4VkUNs6traf4Y6SJWdl2xOOcP5+IIJe
mjidMutepswm6HlGG0VO3tjgG71Q4VHif7XTZrgxiWNZfYdnVcir4RVKmiOjDXAx7jmm2FCDfQHP
iMbGeD9pNEcNVseHmJR2RiDjC2kNcttM7oog0xGgDuQLv6T1oYsXWZj04eZ0tbKaKLflEwTRDpaa
Hxe3Y9OT+222T5kQwx1yiHDB1IUQVkDndTHDOUU2rjEUyDOQIPI+y+QK+pRzHoqoh8DrJDuBCmrl
R4FLYVWFdzRTMS7k2y7HEtO2sFybCFNPKzplG465dvz+dBgxJPp5Zi7qxGhWZTPA266pbi5sPTOP
6uW/gyAFkgU0ATnzzQrBkirXs1Yq3UZ3bS8LhmCbETZ7UJQtgBf3piD8w8NrI9dZ+kbemcMiMxbD
Jmi5BiYgmXCixUtRt4TDWpV+RUC7PPQQN1eEXotHpbXuuhxWa8gV1jZRc+cwbOKWvXI7dzbXkeB+
OZSQ81q89zyCVS0iJZb7/r6fpW0OOnMSvJ19m9fadmRW6rWYzK/Kklwkc0byB1Imd3hsYxSpMCzH
NDGX7Dhp6HOEXTNFYqtrGaStOUXSmXpISWpOnKixVXEi5V7njMkqh6n73XbnwAMzhjK8VepRgIlw
KLm3NgZTCTlChehIOYxeGlwzXTXtp0lDuVeHrz31SM8hRxrR9LijqR48duqA5Dv1islXvoBcM3Gj
YrKmqgQ1FgrLudCYDIayQ2EdEs2q83gJKLzAAjapr19ufkHvazP7969QVyDxf8JJ8RA72saBj7m3
BjGsC/oaW0CGdPDHtj3DXdRWShwXZHzNLJzYBy8dRAiQKi3nukijmuQYI1+1wYC/26mJ81N867HT
eZhAf8AOcHnIOoF5NnYO19H2QvT++wWcjbVRY/ESxijbM8MgDz4DaAs+AFonwH65uJD0/39nWG4+
8qsX+VH/5/yL33IErrB7mv/+z5++OkVvUDDyb83nT/30Q/V/X74dfOTLl+blpy9WGZfpeNt+VOPd
R83C9rKBvz75f/vN//Vx+S3n32dYCnIn/+cIyxVM3uY//vpNu/f/+o/5498DLA3xL8fV8dQwfLmu
fkm16T/q5r/+g2hLwpJM2zENFzqlahGd9VeApaH9Cwsgodj8EDVc4pT+T5alrv3LdQ3LdVwDCaCj
O9q/k2X5KXJHF6Zm664KjsMWDtPoOdTph1QEK/UZ1yD8eeUqvWkOJA8sE2/80vwhJWwOlfghdEIX
Nnw/VpgMXK5tO47582aw3TkyaPWEcXd8tWLDOGpJ+MC657YI0ofKNd27WhLN/sM5+EWC25+2+ima
TBWyR73GVgGhO3TwmDHkXXtbI9VLYJUXmfkOpVz5Q0DY/Ft/t6+fDqlg6swkmq1WJV2wGFM7HC5q
T63eGn/Y1HzY/rEpG6sB2h3SLeZs1B/PHuSMelKBHBANndloH6TfE0vn+He/P46/2iMb+5KjuuS7
CfPTcbQmU/qR2eMvCqT9GsLH3hRDJreQfdqX32/qV6fM1nV2yIXOwoX/8x45Vm/g+e84ZVPFiOjH
GCaQV4VfAD33q8IfBrinIj0V8Tg+/37TvzqYNmmyBsZm27xE0P54MCciLy3FqBJP9wESgLKz9zkS
0f3vtzKfkk+njOvf1kDBOKZr2sbPOyjswEx5G6nteK8kZ0U8pR7UMOPh95v5xSmzHZchxUYEywhD
AO+POxM0fW10HZvxQ2rth6l8RAX2/7aJOSfvh6FDKpoBbtFhT6xoYQGBN3Km01X1h5v4T3vy6YAV
bWHiVWdPxupqdAmbdaIFc5M/bOXzybehY6LWFQKZgyCT6dN1RzKB1EViJB5Q9SdB/jcqzz8cr0/5
ePq8CW5T0hJ11bFd89O4MKTwWGvmN5jQwo3WUs7TMI8tnEzSvXDzP1xnnwf2y9YsnjymZqisvT/F
/Oj0/5KYqbxnWUF/DGeUtywC/1svEw0kV6+v4o7AnW4ySKYJ2yC6/f3V8avtW1RLBEpQInc+H1Cw
PLo6tuixFRiTo5q/aI47mxfHF41l8i2enHor7Lhe/n6zn8ePebeteaziFnbJ5vt03Tcq3dU6ahKv
qFK88AY+UopvQjFfNPCYlBbjwdqV6HBDx8yjP2z886U6b5wB0rVsnqQOj/qf7wg7VWu/g2fupSi7
KQJmtHIIIHH84+938ldXkssIyRBpWobhzhfzD3ee5k6dmwxcrFiWtdgDolvkeyWvu7fa1rDyBjHx
cuvfb/MXBxY7oMYAie/P1C/ZfT9ss0lADselQsBcrhPxESQ+WlQUL022qUxFBSEJZpl6vYXgjeZL
0Har3/8BnwdODq7Fs8ekB2+bzCI+HVzLNqSdmkXmuVlaj4s6DBGzpE0gB69ouvyubiV2ZgAifeb9
fsu/GBucOepTM6DDMFOaL/Ufdj3WFJ3kh1maOwbKNRHf+crVi3r372/FdQzdEgROctN+2j8Rh6aN
VjeGZIk4LnoJw2+/38Avrk7HZYQjAoshyFI/7UaLKDFVW4PxOhUI6aMchIMYIpako/mHI/aLC9RV
baZ7kHqFSg7Tz0cMRUZbIL6C9x30YJJYn8NDRcf9MhlU/Ndxrtd/mKL8eosMqrhMXcf8PEWZEhjp
MguZCVFTWoZGQMQsmLkDEjlmtrJq/3A7/OKa4O4T82DDP41J+E/XRKLbqFoU9jDWi02W5oYnwRr8
25c85llYIDZXnetwyn7eCPZ4FsDtSE+R0lyVrScQj7p7B05h0eDG/P3l8c89MlWHJ6DDxWcyAft0
eVB8hoFS5DGTZeue6Ko7vxN/OGj/PElsAgOiBbtOc63P49ZU9fXQlvgh4assoCmALUm4Y7NDJf80
9f/n3vAI0EkFnIdjjXP086ErKXiRBx8AszTpMdLG1fI3LQEI+4dd+sewyGzBMC8TcIt5uPvprsUz
VNp5FIdePgWkU/Wa/pr4BKb6Q7LribIw3L3Z28rb78+V9inMTrdNwSho6CpTClf84wmQYFPKUMSB
oc6uu+YWbQE4aBLcOnM7dP5RTy2KEs+pPv3hqa7N1/WP09fLhtEc2CRWYWA2Pl2SYVDMFDw2THkx
rHEPInEUBZT5h5IQCLOCpnObKqWHSfEPMzRtvgA/b9rRXU1lNck19PnqAU/RgM2jU40YeDeREkkU
6TfcPdtocT0sPijTL1rxVi32hef+YWz+x7OHwz0Pzdwepou9/9Pd3vmqFfDopz0mGkJzjK3M031B
VATUBQ+a0eb3p/cfF++nzek/X7z065ywmuyA6hrYYx05Bdnzv98EXaRPO2XohglRk1ue2cr8UPh0
6fZpaA54MpXFgKlqIUq6s4QWqHMX3lQ7+3pQOeKYbGPVXTfDNKl05gX1Wk3vI6atqsaDtqobw6oX
Exw3d0lDH5TCQJd/urNK5bXFlFCmLRmJsJze8dSKRRTY7RZxnX0CI2JDobEt+icxhmO3F4uGAOuD
4bTqIqiMd6mMSOTF+AI646EdhvskV5ds9qvonE1hvl+wofoK0QbMtgylv+JFJuPwrB0twDL3R0XZ
VO6rqMvVgODcqIPDQHiSqdtoxEEbFdXGsgpaIhh583ZlV+5mircADkt99CyZbDqrXIV0tOqu3maV
8iDNe63Ltr1POg0WPUuj8GWv9BTcBs1oFW2Zod2GVbUEX7R2UNwLoRIxYyOikEsYwKs2Is9kMHC8
t03uhWF/MEvMw0649e3HNpsIZcyPPbq3oo+uxGgboGMoCdrtkC0sy1/mnVF7DDdnv5HbFHWPVTBX
ILSmpmvNrALHETKMurvK6i3+or3lnxvxFimEjWXxg4IYcpfXw5s7WG8WT376ZLfSGWiUg1gy9S3s
95RDXx3tMNmQRLSJBVEmUfNFg1aLCN+jleTp3VdDR1sfRSu7yRemizCrL9fKUC78ntgttdu4UFAJ
lCS/2N/7ICYGsz8axbdYUVaRWzAhztK16crbntr4iHZFDeccZdD504MfNnuaQl5JF9jXRly+jYf8
akhpjBD0uCjIAmmilQlmzX0ILTI174CFSdS55ckVe+xvBvsQj4gSMhQc3kQ6YgssKL6SIL1KyqQz
rRRg4ZE852jcAHeA0JgqWy1et8Cda5NyvAzgwGx8mS06Ya2a4EsWvQ/pjQLShb/AXGoU7lstPoMg
2puy8NRMXTj4KEKs0VNEbFj3xQYQW5Ro4EAsQnv2AAzTDFdJ7QAcSp08XNjmbgj2U32u8EPFwscS
s8iy42SeA4WkVMzRXf2Uq7eDpS05rhoWSkRYvlt4Sr03uRacZaoeCSneGXH4ILF1DNZpUm7gzjUF
PjayAsWtRefYwgqDK3y6bksUmdAR0mimVkJHi7rC64eTIay9LgDj6IDkv02iRRNT0vN9nYodyhGg
Axs9JNBkyj3ZPxbWfdI9deOamDDbzVYDuX4dYPbkZOoPE8S7flcPw9kKr4dp50drYS8NezWN54p2
dKgm2DlOMtj1rHrd6kvd5gu/cxaIj/Za0F1rNoqJRtQ7h+S8OM52nVyD26Onher6q4+AT512WbdT
470DN7ElmsR/IE8mdF5t/b43XrAa5HzeQaLkZOaBsZr1Z+0S4blm+4jzBudao23a0sZsOxrzgM/5
io4qPOWWM0PPvrMBVu8suY7bjYzXsXnWUDmcU91Lw5fOWlruSTZXg07Mg4fsDbQV8zK5HKyjiYxN
6T7UWbpQ+nZK689/09z2urTGj4yoUdzRj7HWLBo1J1LYBEydtjTCum5F2mN3Q/tMWVU1AC8fN9cC
xNm4MEuaINzQAxz6MW42tSHg9dXLdEreOyf10FJvrQiN7NCB0SY/FZl8uG0T67EFN2MGKKFDdE/O
4N+6Cr7ZtLxGOdgw8RK3JFasybm46hBYLvQI9cT8B4uQmPLG3sOv2BuTeUxC8SDakLPnb+tR16BI
aNRggo2KDwTw17rqqheT1hnD1Z4BZRcpJbTv51a3VqzPdnXmbuP6KoeTn7a71Jn2RrxGcLvIp33U
XpuOB3CMYhgFAuh6XN/nSruznbWDDQz9Jh1qUmmBVK1obqfuQxFt1P7gYyXF1PiSWOvqdhii1ZCv
snCbARmSDNPJImjetJqLifTn7ISunOdEZN061WPVeoSpJS95jJj7oVYIgIBlQtlbJJ6tk+LRkpop
FikJmsN2DnSkCxRcTf2BSw37jVIvFftQwY0IJZIz8CAqqrJgE8sRAWYD5vCriNLXIGiIl+iugu6j
4c+gvzQn+y1wxt9q8JV1X256d7w2mhz5KF1bSHUuonbrfzN3HsuRKwmW/ZW22qMMWix6MRGBkNQi
k8wNjKmglUPj6+cga6YeEy8RYcVFW29pRnjA4drvPXcr5cTFBnb4UqTVtk3kRxSrm4GEbCgrpL7R
NmXERs8I69R6cPWIlI5fPpLrvHvR4k9x/Oop95V+bfbfi3wXmzun3ddgHabB7q4duU/n57a3CCh7
QFHc62V6jFQc/Jr9uTL23HDisko5LkI9JsXfG+deb795qGLl6EkESE/d0D/FIeobEBUD/oQOTd2r
b79o6npUVxCxV3GHSnD8GXAfbP804x00Pma0VQlksuRy1v/MLmAVBw8yviOspdVjgevR8LhB3+YA
WOx10v1kpeWZ+QbUIglwn1GQcBeOgX381Ck3wMY2vgoNJiVsMLKvslxBvc4kKVXtU5b19bowaPKt
hSRVabZVh8ownASRGodgarFp2G+UKEA7QqFI3+RGbtOE1avpPwDOmoxf15adHHop3Nklnt0EMizJ
1/E9Tvu9JYup3eZdCevylgRI4l58R1mppMtAhkep/WjgtsKejCyVBMxC+qQa/k3XKw+mcpKdN1m5
1Qglg1NZ98ZeARqWF88lkQJNBhfWHG6dLjgizMUFFt5FqnPCenEYMIfUjOOPSohiKX52rPpGcB1Z
DMqjLgPmazCCIKYK69EdBEkAwjz0o8VIa4LofUuRV9ocanu4yB57HJ+WdluSSaQDKWzzo2MxEbD1
S3y+30CmSvK9NfrNiKZSLrWVnF1X/mtCGIO0MpJt4W2xUG7ShlVR+qhP8SxduLXKL9V4oxTP0JrM
7M1LiV8xx01I7tMkdERLfkWiwY3AAGS2+MGMr0SAup2E59SDrdid6vTFa74CzLxi9btLyqsRFIH0
2HmvDhc35MSvGpTtBGSthgRAiazfpshhkQ/4e0AhhyHO7/F/HyOl30qkcxKls+Ga+kszarsuuI7x
EMqoTiutus0TBAg+E05R7CMSdA3HId8sRiaSu5GNGKPySL6G6MmeGHMiyl9feF/EJGDHsbSxQeXA
3zg0MjSqaa1CjeUsESr9WKvwbo96DTG8e9OAiIGsxbJv7IIyXRsFAwQXwopeQkaOH7WR1S7nZCJN
DmmfvZoj9n8rba9UA7m4jtDqEe0ogt54q0CJkDEHhpb/IOxuh+L3RxO8JLTDAmyWsRlQs0IR2Q6h
ei153a4htMFvvuWhiZ/hWkLLWBMI2lfVlyi/9zvrcxKQF1k+Juy+m2GaBGoXOk5DKgzLiVVnvGjg
iQI8VJppa6vRLO5RgrmKFTKuPAftuM2l6nnwta0qy29Z92NMIAElGBWI6cZNoW0Dq3wIbHBpLEeN
uD5xEHNM5Bud6GB8UgRZHOIe/bXsQPFOGUXVMtsQXgL5Imm/2IR0rfxWeRi6t1agXEQ04bkasx25
FgoBw6FgMUVEbVOyoRglfplaONui9Qa3JhngqemY1Q1z9LaiGrNtTDYpnxkst98L+5FTqXabhyID
7+zLSAki7H+kIt+2sFCPSuxBiaitUxZpJzkPVXd0nI5kECNdWeTzGKVgaGJZ4Qj1UR7lazuqyfgM
wg1SJfgVabpj17BVhf+pGBIoX4mrptmnmMqwAvk2t9pDhuEujSUCoJMbDaaTmzum/ckOnW5PXAxH
gEgxcmDPwAiBiAlLuqUZ0hFr9UjE2nVbqLuox/Mq9Xel7sN4ia4E2ZZ+9uQ3351C50wYsV5M4tqn
rjpm/XXUoz7HZiljtiHRiemx0K8dlT2SwjFMxh1UlJ90NFhxoX/2lODJRm7I9cFGaHd9A5pNRQcV
PI8QpSCfbMJMWY0YTkI/f1CS7FFUb4bxIy/2XtJeIVwB9Ik2lrPawcICAgaS/XprPUMm28DIxIyA
n7ruNqTmrST7zpbsjUcrKyKZE0Po3gPbDwevCe1pcPZorJly2C0W6oufY6D1+3U6qE902c9pMuV5
E8fYOc6942S3iayzdmlXjp+j72pdE3u8nPVr4e2aKFnl2FoQJrrCzm8bGaYvM69kfkFpt62i60Fp
123srcGZM8jaG9Fc2d0XEtBWec9qRboj8HtjOcV1ZGAMx4qJzzLJjY2JrleeUgrZH4Sk6slHr6hx
+pn7Qm42aWkelexqiJn2bvsYILy401KJu4j4lg34SiKHUBLfRCdOzqQSDLn9rH03yNm7BD7ccSRd
IR4w32M7w4WOaT6Si0DGfVRurTY5NmEs3vpR+qo4yp1UQi5n571OdThWPL03si2DuYuUlJvNfJv0
451n8k3MdHwS2fDTJxtWhyQCI+Ck2gQShytAyRvDIMoDVkb1vWAdi0wGNsrKNoNbxTfgcDpHBwcy
Q0WMEbawrtFwAW7bTdP84D9mkG51RHLtqou1VdQIEiNQX9mbjv2rScTkrem/6OoL5AvTv2v9e5Wj
zShsgez53zyMyiHLv9QP3MQXG46TAnGNKW2bsBmGHmQV4SbLDv64i7TNQDQYV8nXRD1uMvzYfcP5
InhMo7vusRSl/k0sDr25lUvs1vis92G9NtMcCDcnOZ8To96VwZVN/CRaewWQ2iqr0M8e1OQJG3Tr
HBQWqFq5HljkIaFuvdatlX2ExyhBb5yS8uCOEM/ZLWJ5kRCdpy/sGnJpYyDC03eVnQrE8dW6zK5B
eRBCjBEb0pq4bwMg2Tjn9J+45tdKRRKTWVDduou0eC18uPhI/83gGDR3keRG0qE12ZWxbc34eyJj
fBbrxjqhTpt2MHa3gZbnDc8Qy9wg+B7aawSlfnPjeS+j9F1pb9UBs8zOGrZdciNSOO35m8UATC5g
FH6X8rUV3mhsTaXxMzqpiv2nxdK2P8VZeHCCoy3uZO+GmLtVNbAebx/q5rPEIpjL+BNWwhM3gQ9R
AcJZXWfsWKFemnWBNexTZ8pHCXMWKRgbKfyBVQnKPiL24RjXe9G8DRzEDBO1ca2pTwL7lxmBP+GC
x/symNK+FByiok/h/gcN9DQ/GpwDxGB2tyAXfWw2RY71YQKWj88cpBDjti5i9vYSXAnLvM4UcSRP
NgRyPpZPlc+4Bfmai8DgsYECGr8RyIVsreJEaBV70Sbzqq2ks/dkh+SwMwfZ1Zkb398a3T3BnR39
pLNPPXrtHGxSw3qI1c8G68umMo64vzigZz2PgpZ0zhukNaesZTWaP+Q2Hoa+klkUcioQsyt97mCo
RbF4IjVy44FgMwAxS7q0KrWnQj4aubyuBqiSGZZInXxbP9uE5MsZpb4F1bBKwqveF2sc6L7auxGt
Gg3jVq3Y6GiKy8Ghnt8K5+hDCVaVb7F3rZVQQwoWRpg02hjvmNk2h6LH9Z953wqp/tmjAszHFA9i
xhAikG2Prz2xmPC6T3pDfIqpMnKbGw6cbkhGWslys457PGP4P4Dhr9CgcN6drRz70MpvBAZCsLxp
BHbL8nOt3jvaAKXNPyRYcqLwh+5fV6K6Y7nGKw5uPxobArgfQfyB9ChPaeJzvJXAlJl6Cw5lO7GI
aYlx8wqJnZxnN+tGYf3vODgrwsAstw120Kta1gxeOhzdNKwQBqYy/Acd1+LO78igWfWaZ3xtHNZe
rjqY+KvJi6/vkaVrr0bBvci6CsPRRvzdek+K3Vr7yFdLVMd2+aVTOUiT+CNI1rdODZSvtUjHEF11
D0drKFERF5mEb2Mc8mY9Vm2ZMGCP0heR1alYd/E0L/HO2R0Jhh2zdx9KLgkZtMZEa3EbYM87hXaE
Ht3PJAisSUkukFdZOSd0NdENWDJAYSG9WVkCf86+CnG86aaIvhhONJ7welgndGZ9vQplv9xripk8
SyHhcQAg9eIx7c38jtPZKSg4C8VthTZ533LR/CAjbzs2HZJN5OSG5uZl1e0kH8RK2ajDJ12NQW2W
JItWaaM+watovqWplf1oHE9pHpF5pw6kH2Wwd9KYxV9tPyyO8HWDB277PG/jSyJ5U7ImTPYwvFnX
lIbotnIDZhspp7KrQ74r/gxWq5u2jxVXK/mKG4Rk3CgnjihfsbFXu7Hi3JFonBQBAX5js22BT8Or
vfOzvN17mm0/inYyKYAPcUUe25wBCEPheM/wehBtRn2fT9Y5ojgqUNJaaL5GHKJeBeaU21mHaXZj
OJVwOPErJ1QGUQQsDSEYrFpCrfBaGgxNcia1G03XO3jGk1UU4hZw2bQOJyUz5N9PYatDG5EH8lTW
TiQgx9leyIot0e6ToSxvyiHt71JNzb8QzNNXoMZKxq/E0X6kBgielYcctYEvMRrRtkAhS9PP4qra
9FgRWXcGfeOmEmlIk6MQnyOOgPZmyG0GNquuyYCKFe0aiTjqT2wzxUbt2fIXYojvTdZOxwaEzGRd
im9lQrrp+gOS+bxTQKJWnbY2LWbRUQKV4deK/CirXflmVx4WRRFZnPPnucN5QSJ3nypyX3ZBaOQE
g/S2vBs5w+KYVWdoTju5eYLtCU5NFuKL1aGpihDNeywG7P6hqLJfk2AgbqQi1r8TaIEjIi+7ay3L
nEkwkusMmQ3hruS4GDmpiAhkrIzMkWCQAWeD/mEjUWZqGe6ikvQvri3QlO10NWCj39SKXm/luhhJ
/00SrFheGDXpqiWm8xeEtolXrQgs0gYtVdkMKQyodTuKqcyJS3xkMZcWr4Sz5dWj0ZKDfYxhbrNz
ZsGuPgoMW/CvjFS1tljS+uK64kw6/pmVUVs+YfwluqYzREU2TDDa/Qt6BEdblcCaPdfkTtI+mV2i
509QJjSxNydQbroCsBybVz1JR0BbkyHqX0O8C90hRh1ZwAgM2KrXSIr6XQCv5KFMM3W4shqPlUSJ
92nSC8jwD/2Y1TuR5tlobnVS6mvwXTCOb5RoDMotHk7GTE9litiw7zDznSYCkzMVue8BWY9IeO1b
h1TWzkWVqnIiRyCAwyxdi+iu8yVFt1gBgUsBEcxlhsqRaBzme6IOZec0hVZG3bS6gQQqLPI88q4r
STCQTfVUSnpPdmPpOy3+69548Y0wIQYkDC3oqiimLPyovVavSjQFgpkOt8AqzM3UvFGNOClPWhFA
FrPxNimrymgMIvYC0CbRqhZaCBVId/I7ogI8MnyBDHvlW1RkVubWLZJUjvRa6OSROkTGjSMCTz4M
QATFraJXOIsNX4Y0Sn9KwEOhpufMC8Nb/ZL2csflimoksfdF5Z89HXW8MbJ+hBTKOaRUAywdiPYA
utzqeY1rnL0GB5maIuFgWeUZ7PZPAcb9ouBgS7NUTt+NpuDiSBFFn3MhhSSt/mZmdm8elNwrNImL
tMyPvnVxyJyWq3HXdSxtBNTYcQw6WIVmdj2C5T0MiW3hp4WXU68VTHeklFZDP5yElJWBssK+1Fou
1KPhVDW++hjBDhq43okrzTWmweMxMrMmf1a8UkpA2Me4iXXJGV/0MEjZH/qIYMQ97K/GP+RqEfbf
uqY0IaVFOYGA4BotFk1MTOlbU3Qji09V67n/c2xAzWuJnol5VUqpTPSvWoUDvYt7Ee7zNGWjrcS9
Yd2PJGFkO9VoNYPkv3G0rKtitBvjLekHpwLM16cxUDd+5zrhgEI+keneOAcvMxrnBA+JdTa8HsX8
RPx1i6NcsjDHTMbfPsfIEVTttVoOhXMsS6cJv1lDT6h16lgtVDYr8Qbw631mih1GbQlykEwEZJty
CaZwjp8GppJsR2bi4CpybE7TWs8TcotTNa2Nb14DnIiJvYmbV2XAIMOYnRkO1mvQqRHHlAzm0ucM
cR+bKSxLxg2Roz4BBYlZK0dNJmNzl0itE94gidabXY3jxxMIhaX2c46IpNgKwCfZyQkJ+JBWXOMG
BVvHLO8a1YZo0atmyQUi/sT61c4B16ffSOgZA2mTq9yylZKNR6F3QUJzXYuPN5ZSg5B1xYd3oe1U
1g9aKm+BwBj/khz+T1kD/heK/if5w7Lo//8If7IOZG/vhf/Tv/xL+C8Z2j+RkzrIBUzFNg0+1D/+
61/Kf8nS/sk2HQWfrtk6lEqTK/7/J/1HTPZPC4W/KquqjBJYNZHRVFwIB//9D8nU/okmWjdQOKL8
kDka+k/E/7/rDChIR86BwGimL2CNw1ItUjnWlqsVoSWv2KWSC3KN37U+fz17JpXQO4KOsMMAhyDu
duTin4CH8jgE8gaQQHihkJkO5q9SZjIUGdR3KwlKobgdLjrA8pxOyortcr6ybYguMSP1SQ0crnc1
km7efea7f2lO/itr0rs8zOrqv/+xUG9/k0j12HrzlFJzrf6aGZj9ZV16OP/shXqbqzFUMtQIM8oT
12B2B7AtXY1gjVdNS7JQXesv50v5XQv473qby6LaWKkLRq/EbS2/WvmZTs4kFGQOvZLhwrf5XV7y
VxHTC75TS0pl1YJgq3iRCId/IgdXHTKPtSE5bgeAm1vj86+y9DGmV3xXDouMOI/g37p5Lkx/ZRpK
t/fqJLigtV16/PT3949XtWoCqiWuJ08ndiWM4SEVweb8j/9d0/RXJWm/P90qu7IzkyxxfbUl/9oK
7zVD2ZJlc2dW+YMPApiTMtCmni3dnC9x6curv5eIM8zJcpg4rlBJ7Wo6Lj/SA+mZ2/OP/10P99cL
zbp9FTZlLsVe7CYe96QdqQytkAghj7k51zXlxaiqGwDL5oX6W/o6s/4ftWpMTIpBcZ3CxVlX1N9C
ML3VhTa8UFn6TAsJ3r9ttNaOifswr0sNxpIBFzsV7LzPV9dCb9dn2qsQfGClw41zMSWBuK7vZVX2
XS7mHnyJY6nzhSxUkj710HdN2KmkrLYALblaFZlXbZA114HcErR8/vFLlTTr6GGe4SzT+AaD4XwF
MR7vCeXGjluFulFfeIWlepp18gxBXonJOHb9nvjpXAdLIX/37XDKdLjQcpdeY6q9d7VkDYHVka4b
E+ID/2Hs0JP7Wf3WybHtnq+ope8w6+xmWcXNWFvw0uRUfWNVCk6/aoaPdWx91rGdJjXwmoKVGjIR
PiV1oeqbhgieW/ib/oXBcOkzzHp3GjlNnnG65k4JxIkXPXL0UXEhxpJ5CD46veqzTj1IfdTh/6Ke
6ir/UhYDN1tAv7O7859hYYjSZp3a1KCtO6MeuUFcfUagfKfCW0evanBtC5by3k/iT5Iu354vbaHK
5nL+NB8lWZpKa7kj29QDqpFgZAHUWv2TrrVvHytl1sW5ENdIACX5U6v7YyMH2P2F/7Oz0SLYgWF8
rBdq0zu+6yJJ3dVRBVALIpmXoNuoQw46AUrAUQRB10r9hXIWlg7arLfXjWZB/eysrTQ82lwfZaj5
uNWcPC5Dn+7OV9lSIbP+jiU7NdQy4fok0+tjlgmduLyIWzQ1MtlmD+U+qeRxf76whcFFm3X9tvE1
Q7RQGFQt/5qGBkgO/7mxnc/nH78wsmizvt8xEno+EPmtjzMFBB6whWx8/tizZ33eSHTCTYvR2Krx
2Jj3HKZnrZu1WczV4fkSlipn1t9JiS6VUEIfEmiWqSOpNau9j0iRk4TUauULjWppr6DMWq+adaC6
rc52M38gPwYAEfi+lVUmOQI349XxjOfRjq+sTjma0nBpH7TwcvL093d9JvJBTqG3JY0ZEUwZDsBU
0lUGN/J83S20YnU2mBmV5CeSybWmUsn9jRCkTkVAetewlT3u7vtm52lN/fSxwmarlTFsG0UdJWOb
cnJWc4HUcXlTQ3nLfyQ5x2tbkDqS8xw5Xtpc6KULw+cvM8C76lMSbSx70v2QlzYnuLlIj4edyMtn
NMXWx9rf3K4X1z0qKz3hE7Vq88CdTbdz7LoBKJpdeo2FVqBMn+/da2SqB4MjoO15UI/6ML2zdZ/I
b0X+2Cuos+drlubVODIswKvjqmi7tRPcO2Ckz3/3heFFnfUcr1A1IdujhTS+uh2FtsV7deGHL7Xf
WfdoSd10+kwmDwjlCyg9BNGAML84MRjXHAad1SUXWtLCJ1Bn431fWYYwUcC6sUeeYF0+jl762IBd
ufAmS5U0G+I5eavjTPN4E+D8Isg2vS79R870f2+qVPX31uNUSlHCHrRch2vYNfDgVwnAyIXfvfQF
ZuN74Wm1p1WS5dpWhaSBSKMMMB5MSHutBogW4ih+PN+MFvqyOhvnR9OyzRAWgqtX3U1nDq9Wo6Xr
vAV1113qaAtlKLP2FIOFDyH22S420FXYP+cOiGG/XQG4u1BfC+1ImbWjLCA5JBGDTYIVUpC0Ku2V
o7fe2rNpWx+qKGXWlLzaSMqqkkGu+rJrc1G94pSAW/CWmDfwlecLWWivnCD+NiRVph0PCBT5Gn5o
7rRWytwJFHRhXlp6+qxVsYgqhF33NnKjkTt8+xCYyYVNyNKjZ80oQJnpKdVokxhYHeWkMldWYkYf
+91/N8eSLkzIou3mAZBjX68h56aYHD5U5/JsAiU4uXMig6cHBknZXgaZWE7rCx90oWHK8znAk7M4
GKnyQhif1BhxuyROijm+fOy3zyaBtlYa1Uwt2n3t7AcuinC5fz3/6IUhSJ51KRLn0z4mStBVHPMU
9ONWTqtTnkUwz50hXYsCsOv5khaGB3nWs5TBSch0h4Cd6Q9SsZeUgEu4fKMO8ul8AQsHevKsVwHP
LZJK41USoL2ibomL6TwiEMRXOVMeS1Jsy0Qch+6SpXap6mb9bFDL1Oo1waxTmD+a1t8l2u0YkpJ9
L3sX6mxqnH/5Lv89+8iz/iYr/WCPTmO5CCMQq9i5ebQKgygFErBHwCgko4f3LDc352vwz92ba5Pf
x6Umj7zUA1niJmH6hkR6lzb67vyj/9xD8If//mgdLU+SVTza42a6179kREipH+ra8hzBYzdJTkWx
kAkY9U5lrDZ7OwQjff6X//kzg9/5/ZeXwWi0vdRZrhy3Pz1w7q2l7TtjQAaPTNZJ9+eLWaqg6e/v
lqm2HXthWLDQK/3qVDT2XpSwrkt99N3zBSx93FlPr7o89RyPdWrchvtGTg5B314AnixV0bxr54Qq
WRm/vVWuJi2fJn/C6TMSED6RRz/282e9u5SEX2kFHzluMHx4A9C5IK8uecn/PDjJzqwvBx7kzVDT
LVfqCO+SfPNUy+GPjZpnHxrCZWfWkxXfz6oCTZA7EJKETAY5RKV71oWh78/jhGzPOm4HTqDxajx+
eWhVD/YU/pBzGbNV8jzYEenogENx6itkEeOFEheaqz3rz12jlEprUmFGkmzqwkFtEh4C/8f5j/3n
oRxUz++doZaNUUump8f1g2M/GOmtPrxBgtqo6BuTPEC/e+E9FnqFPevdkVe0sl5QkokLYaNaZvxZ
agICBc+/yMLj59eVfm5WVaMYrPBFpd8heSK5c4jVC4PqwtPt2Zih64MTpSOfHStE/SbGtH9FNhQn
F0a+hWMbeY6Ma0NQAEpCow2Ve7zsm87oOdMEcob2Ky5vsRincOraCyPgrxO5v892kDB+/+qiCIOy
jyjOeJQex2/hW/KkrsvV4JID8qBcRVuxd57HXbXhjGXrrzFAryDBbqxd9gkp41ZZyxvsDpvog7U7
G3EMonaDyOfnjJMGKKwdYxXo6OfPt4ylDjQbcQjM6LShti0EerpxGMIk27ALTA8WuOkL1xKL3282
6IQC5RcIQ8tViPR1nkLcPTJWaWFsa66kIn9XFORRX9rVLLyRNRuESpqKnbUORxX+GxcJqzImceTi
wfTCEPc39lAZVT0iGtYmVnBEmhFve11/lOvx2RmKl5hVUeJk9+e/zVLFzc90yiD1flEodl32M0sR
vGnf8IPp7b2W/OwJAQQBP5TmhTFikqn8YZX3N1QP8clFBz7FcnXvc0dCNLp77TFRxEuugE3pHuIu
2Gb2eG3Ld0SHnn/FhQlvDp3MSxwexcDHQrSYbUkVbwn8HUCy1nH50KNVdM+XszCSW7MhyoPMgR7M
tFxNb6QdWhjfNX3zVZLib6NSfCEU3DqNuoRZmru/C+PWUpnTcPluKRXLdixg3iPU6rBQ1I6CQne8
Qrx7H7UZpx/4tJu8vZIq5+38Sy61/NnAxQWyGhY2lal4uBtr3GzGzxJn5fmnL32q2TjUqKKLAoBn
bqubxDW82Bx7VBIE966/UMLC+m3OVlFLs5Yb6MGuCT0hn+w+0NWxGVneY5lfGN2X6mg2FgFvIYQV
EqsrkAO3MCGCQMGteOkobeGbzwFh6GO7WmQ8XpVLfFVGeu0o+qHQmDoc+T5TjE0bVw4C9/E/Q5P9
/72ZbM5WQCQoBHk4Te1BD4qCcAqg9BdGhIWxbgLZvm/AdTdGQSDTafpYpCRGYZUaG0dHkC2cNbnv
7bWHj5LQafzxH2pjk97tfYkmaZEFqy7WKSFY5+oTyrhVnD4n+CLOF/DrAO0Pk7s5tYt3nTIoE0Wx
KkoIDRyHhLCchAbAIkxubcxvHooYAKuulzIXNvlPjTSElV0EXzW89ed/wUI3MmejgpEDhkxHWojW
Os/Enqm7VngvvVK1zIjkHJwvZWFJZs6GgsGPQZu3Uy5VibFAEUQ4oD/84MPV3+uw0vRBR5/LJiKz
bgwB81M2zQtz3kL/NKfJ6d33wcGlY6Lj2aJJ94J4J7u17+oasfDHKmbW/0UWtBVBRrRpn4QLTzqE
pMacf/RC35/r9nJ/MAgAm5oWZ1dRoO6brHwJm/BTQlhNofjbBnvHOISH88Ut1NRcwJfIIXl7acPm
RPW1jTOIaBfGSYv0xi7c80UstFVj3h0NqMLedKfU2HyIIn8TWHE1fbyxVP3SiLnUIyf09fsvrma+
U0D4ncAwWKfybToe9PDUqS2RH4fJytxmL5BeVCRdxBrBKPQvDDYLfcSY9UQWvEnrNxQcyRgndQ0K
j1xc6OW/ztD/MM4Ysw5ohiq8QZ2qqzxJ2cQJmJNR174QKaKvmmkvI1faa2fhr7Qx7DMhRES6QUNa
G06vXHjBhfnUmPVTjGxyn087hyBohFv3vuaS8Rzu8KpEazNDEj7AY/lYx5rfEA4J0Hf2sM6uMSdf
A5yLvBbb8+1wqanPBoWkVj3FsxnNvEpdy6W0CtX+RETQhY671MxnY0JcaLnhNNNgGbYSGZd9vEtq
cGSN1FY3I06jC6+x8D3mWsIgUNMkVDg7ktLhyvG+DoTZEK6AHzZyk1587KvPBYU6Vq8sgsfpxsld
5mGnl/MHzfqMuw7MxCXs+NJmYa4oHH0f/pnHuzgiw7dgf4lCHBa2eYWscD/icGqK8S6KWe8oGLHy
/vP5lrBUhbMRiTO3vBpLmnQlh7cJzqSI+0MTzmzukdSLufp8MQsrnzlDlIYchZXK29leuZssgEJj
6B7JFP6Wx95JVy9IwxYatj4bgmRTMsYyYwjKLKL12mTrDNqBKNULDW6hYeuzQWhoNCLqOia7GptS
Izc/bRkMAtZYLDwXpoilN5iNMVnQdZGS0NoqKbytNJBqqbo1okti4oUxeg5xJsC+BETP9yYCMD9q
fZJepbV26aJhqX5mHV8Telz7CfUDZBAaRq98lTofCJ1GdmrQESh8vjUt1NFcbkjqR4Bzh2Jiwz+S
TvgtTYi4xkFwQRyw0CnmAkNZtYMOFSMzqD6wp5TUq6pR33S7PNR59GRa9QfLmcp/tzbLK9BT+Ab4
GK1/AD5y6Ib0k25xeZYoO6O9pOheqq5ZHzc1xZPA5rNEs7LCha/NGU4KDYsoxfjCF1lYqs3lhQPX
c6Wa0r9Lvf7U2Hihi3pj6iaBrp3drITqXeVAPSrFuTvfBBba8eT/eV91TmFAkuzYSo1+6185po+e
NQnlzfmnL62h/iYujLVQMtXYgUBJtrHuR66F2VrzGvbQ1muIVHP07RWZCfKmGJtNkMQIUdFSypwg
nf8J6jQX/2HBMxcgYlPhQkr2iGYyTpUhrURS7Mw2OjrGjy4FymI85fIIV+EzCSBrWXkaJBAXMAlt
5cegC1dXMPnXgFbK9iXpyIMtLzTaxbqZLR7iFPemNnluq3q8FnJ96OEEeVKwCeFoSOON3N22o7L1
9K9R3d1IyfA51y5ZeZaa8myAAXA8duSMO7u6vJazh3aEm/VwvsIXOv1c9jfkWdHUo+nsnKI7EDx1
H48JIWEOtKQmDo6WCZHzYyVNk+S7bl+mLcEllubslDHfOB1B3aRDpuJVhWHJkvZ8IQtDsTrV4LtC
wkHUjahA8wwFocTlQSK8zyjuLl78LlXXrAMm0WCmRsPz/VjfV6O4SQaHeFv2xViOg8q8cJ658MHV
2YyL2wUlAxrMndDUlSo9lJWxItL+fB0tLbrmKjAUEnqp9H63a6XyXgsLgq9hOF1PKYZqcBdI1VrJ
tlxMr9DMbs+XuTBS/uru775LpoZW27ZSs+8LgBgER3N6X9mOaw3k8Db9tUPZipe450szf6kk/jCM
zBViWimsxq+G4iA1jSHfSqQPVtEhiOUg1A/ES2SPBAGqyWvn5CICv2qp3rZWEejc5T0X5JsKxJL5
FZ2qTYK0L/WyzOKt1yBMAhzIsp0jjUD1o76b6ESaYd1pBJO1K3wGtfCOed5BXqn7ANDRqredWN9J
jdPLe8POgjtYSCaprbZfYGMUlhBPVmEPDKNtA+D1Sc9NKd93og7JeGawAfyVJoVsH0ccnV8Gf0z1
BwBfEjzZQvXLI7d8pPwRhNdWD6Aexu5piuXLdwpXZ9LWgRsRQk0scH5OBvXAfvUjsIVAFmRbGU6J
12JuXrWASgLQqwz11p0A3+yvx6IHd6sa2HLuib7suysOB/QX2ZEaVgc60Q0brmIBcjpGnpvrRpNT
CUSZQuZu4RTQageSadR1B3YAIo/haUmdc1tPmKHmjtEIhIT0u6IJpU2MYhNItCWGVj9ZPWy371pk
GmRcO0oXF8oq12Quk1ZDFIzt96YuWKqsOtEUlnXX5XXdWJusEJpTbxG8VXywPjNIawv0jZya3TbU
JGwaa1VVgvom7cY+2piijx+Jjaslsovt/lURslOjESJM71BX3pHTV8O8SS1DEspKtuQUknKgwlzL
Nr6WDMO1n0LAviFhYuKrabrBKfAYQnxJw/JUO+0hwbKf7LuMKPJuEzlWaJNAXUn2Ka5bq0O37bNT
L1apPhqghtUmAlewHtogr4MbDd+5512ZcZhU6gkCnFzYD3KNOCc+KhFvM7hyUzhJufYMvc3+L3ln
tiQpkmXbX6kPuJQAyvgK2Gw+u8f0grjHwIwCCsrw9b0s6op0dUplh9zn+xIlKVGZbm6G6XDOPmst
h8W6Rdli2xzSMNuXfqrd8dKKNW+NaMxUF56c1lpAl/md0OLDQfZs+dHk0runftg2XeBG1mJsN0/g
0A1YdaFQoWncc58dQokTYzJpFi0TXIRnfw2cek22zXXlcgHHYizyNWA8c6oSBLub4cR5W2fhT7Oz
K5lFnRzTvEu2AI7IS+1aVmvv6rreWJjTzOnoqrWtGQxNYmmVzZ+XwqphubWFN1VERrsidD9syzYZ
Rrdye+ZsIqoSgca19yq1zeOhyULfMe7XIKthBFR5Wc3IerNOjIK3C7egsMiviRXjJqPwZYFmO6/r
yjp6ygbLxGjWkjfey2SPo6xYCXjewsNaGcL8kpdOZrxvTZNWHnyIzvOn3VJbKsj3dSCzIvxuGcpp
G24Vjq9+TPz6pXc3OZszBhxm+eIvr3oO9ZhD4kzXYPyUDmEL9Lgbc9V8rcfeTsMYevdYl5e0Yl27
K3rXAuhp+xt03FLVADNfhJ77DDF50IXLHvvAHLwUhRLzu1nWvmdHonZr+6ZtNVLrYvSZzOxknIvc
ym8QMLem0ZsVTPsfNZoTvvL94DX8/5n7n9oT4nhS6/vaHCwQgVvoNU5HKdDVK7zhMG9Xdcp6owwv
azhXGu751rk5sP5g5qVeAr4ZgEx1Ndp9hSrc8a06FpvcdMDIjStwY5betgXDOSOysb33Bfbw+Rwa
YevaF2OEoYGH3iwka13NuteJWGXDKj4BdPdKL4H1sILkl9oENWibwShfhTIVNbx0Cb3eelxy17RY
j0rdlbxjk68b03lpKm3DlONgY4dbF9EA5cO4BgYK6gZZtJvB/lvsPv3GrcDvFnj1beO693yLgMNG
wtANvnNL9T0UWlE5w7ivRKizBUwWMcvnsrZSUzDwYbey/VVVYliCY92sIcz2ZhsHltNZtUwxSMbV
QxWXSgw16G+/gaG8R7WT3yAiPTcsUXCUTcu5AkcDUT9/y0x7qLwYgkgHLLMOKxu2V12bSxW32hqX
T24dWvjKW6gkC6NmyxK+17BkfBpoQYmdMRGz7WV2PAqvr7DXeFleyHjU9oxwfczzykjA0ATUXRkQ
V8urWc+urCIkG9lN7cS6BXVw25qquwnFAoZw49E2sm9VwKs/rIsPdhgIm5dZEM0mv6s/TNpTYDDZ
2METxmnbDECNpCU95kLHMgyrH9JxU3+/+HOe0Y4Byg1EsMqomH/ZlKpAGLsLCoQlcuywBDzLkTMd
v1V6rpWEsjsas0sygz3t82wWEFn2Zsly+bbeEDUUXBEHNQvUOFuVXYTwtIJeA0UhA580Lr0a3hiA
nioofKOD7H4L/FQOsKt7bwAUhIpDMSAvelLwGciF9pIL03GceINnZUBiExux6UNQWm3xFb4UI+iR
mry1zWBtl3q1E7EoBWlJVv4MI1I2ZffVd1a3BqPiTtrSkBbB5dO47cMKqmQHHxJ+WGM3U/5hF+Gy
PmpdbyFjfVsmuzaql6oX7wgOtIRIGgAVwZYdrI09AwXpS+ElmOoqOLp8t0uzjaDgOfaviYV3/GGh
FllHUH6pQ68dYPG84XB1pkpcB9EH6t0KeLcgzpthKkro+KY5Vglsew9qXhfKxcFzC6byK4CQYHta
LRstUWQshb9+1WZe+29GOHU3pmeQhcbx9nAT6OtTY6qNKAxrDsI7DckQ+u0kRLN8I1/tWe+i2ebp
UwV8GSrrolm6ZGTWy9zBJCVyGF5w39j5N1EWxfjRCM1vXMqhc76s00yjPSqGrQyeGX/KMaJjQ6a9
xRPHo7p3mq2HyOay2cUqhxd2HPCxewdVFYgnDm3vTm3kFfDkoIOnPGmmzPwGAG6Xf+220Vt2cJht
BgJdX1bHTdb9B3g3LNZZ50wlLMwMWMI8mc2PQs6gDbSBsjbC+Jq+m3mfilMw6UKd7Dkf7LMNm8U4
e+Nanjfd6R9Dh519L+tq8WIvoF0M/+jWkgYLW+iru0HTiPs0K4N7QCrVfFlqabzRQyjsl4DqNB/x
lE7dg+V5wMTwHomfJLn8FP1rNRrXyQ3Sbc9/ieJ7VGICrl98aHZEaUtOee0TrJzeTBpj6EE9Dtq2
4zAoFaivRTFfW1K2WBMiv/52X3ue+mEgjB2SdpWeExlChe2bVelwwWLAh3Mw/K5xdj0I1Zoz1hJS
HWh44qBE2TV3IA/mz6HodFie2jqYoZoaNk9MhQ4CMhbwIzrKonyVVjpgXpi0+LkUOZgwRw5uGlVz
IMzT0LYb0GmoUH7i8MLgayHiWHYt3rwKNjCl1LN2PTVwa7HK6tlQE3/LKd0ej3nfGhXHyNWlsaNK
aHuT6fPo22kBIE83xSISQ/AZAYuw7Tn2VqdzieN39XhXyMBevq/hNluPiG4zqORhO37n+gVcPwyb
Zj3WBdnGB8hdJemOdeOXCitr+9mEVf11Klf3Br7YzC6E87MU1EcEAXqk7nZq7Nx8SOcmkWkDAEjb
ed5el6Wu0MADvP1YHJZl9lLL8JLV1g7LIipHERU1nPcoT0U7XrJi7W2ocRK5nN2iF4msjrTLeTMZ
jWBvmGGbhnrTVoILnGWuhMG1XXLP2YwdtBIdHr0iEM2pZQ6hPBt5WjEEYonKTPQEMGKnsxQXPKsr
lEkyGAC9q77Wbez0FWxdx+r1HFkzC//bbUNvYkcFerzKea77Z2Xo+ZcwDbgM41BYIPwhcXYfPHjq
p85qQArbgkjw4CyZPV4Xk938swC3HOJCd8vhwINXZbsi0NV0Sn0hb6Gxfntht5tk3HuB5ojbTlm1
Y6pzmE9uqzP3tA3mgLTbnaR1ygozyOPVBeDL7IY7to9OACYwUrcMNbXkHm6n7c1u/5CnrQGdczAn
GKTT6Gzsl96sY4w21TcMi/BdJTpgK+ao72TH3jArgLS1Hr905Yi1ZlmLkQqlv1nLPXOY4rFxFZTV
ysrTF+bB+u3gVvBVflppt673YSECfW/JtW3oxQVcxUR58gqnt/F6dLN7Ow2A6TF/mAZEXc3d3h5e
0qHT1mNvzr2b/J/OaEJRuYY+1jmMLSY/y/J71lsNzokas0P1GaL1wgW23Cz9o57Y96Y/VDX/pmvx
10lJrUvN45AZB6k45BgNa+TF6OZjswJFCT6Pfv6HosBvx9N/uKX/dV6yB4CX966XHuzy2HqHYkXe
BTi+pr8EiNQ3x7PgxNBCA93EnQ/UXXWSDeSr7l7aME/6gdofDDnTxF9+sPLpAAy7x3GQju8rUHjx
XvdPuX/vp2PkBn+I2Fq/29b/6VX/pX7NREHri9lKD7fPNp9OnEpPleo5yd2rNYsBtCWAuWJ2mqgy
Fmj4Xmzo73V4bCfA9hksTetb0HexL08Bd0A+44Nf5MkoSDjDD7DyQ19s+xaSpmdFfQvKWfmJhySF
lGBWvHjmTBn0gplD0mRgU+XUfllUejFsfZoz8xSmW4RGbx/Yv7T3lavBSfgFUFWXZXGBn+zdeEag
FfmSa5Lh+YsPLbdMrxW1pqL47hRiV22PodnseBZZket4rBECiYsjrjk3etcw95VbRW1px4EYifCk
FxM8z1o+F8VDF7wE+tcw3FYiTvMbP8uDarSz+uPS309tdgnsbbc08jIg4HEX7sLrePOF7tLA50iC
j9VVzwz3xYF6ynonEum9YZdJPX10PiodlwCh4mryaLg5nhx5lP33xtOwxN9TtthuCJOh98/s04fN
AA1LWQWc/+QmFVe/ejnfYOGoZZf1RXAIZoQAIfq5Kh68QaAq+R5WRiQwslQOiZ2+efXW+yk4d14T
i7xJbigBMEGAO8NEir0rh5NPwVlgqeo89oazL541Dpx0lUAtX4Lm0c3vQP2xluPWRORT/2ka/G8K
an+dQdfMR5tUO/nqmGaipivRg41fX/dF0qsX07t67p8MX3+3Hvylpso6E/RIFtJDbQcK0jY6n81l
vq+kID0Zc7x5oKbDvvjTJNLv9sl/+oL9pciqDNbQZeDm6TIdJh5NQw8lHOXc7TbqDl1nWHFrcdxA
hjBzdLpbh9ohrcZU7tZu0cJuOD7ANtVTC7W+3VSz7wMoW6QyM3TPw6Wu88ax78KxBDwaBWGPtGHc
jHnb1Ya1dCIaTN8CoWgvmaSh565sSD2c1tqzv1a1Ywj7pEaa0bVD2cS0a3enPIQhMsFIoHtaEegb
l6uasazAQeNuZHJINSkRmBTOxm2R4amcaiDJf6is/55J/U9v2F/KxUHei6ZfJYLAAS6wv0d1Hf5o
JFDDXQ6+nvtdt7i9j2RuUupTWA1ca2A9FsTF4smGvntItx4Us2VnCHskVa9sv1lUdvhWMLn7p5Xz
1q74Ty/T/p/FeV9R4MtsNz/5hf8YpOPBSvGKGPDsh1fUcIc1PC9EtUouTf97HfhvqvW/C+D/VnVO
V0+OsnCykw1zHECva9ioxcZqt7le98mvjem6msiC/vef9je9h9/x63/7aRRNFBeNIT/V2t0uVYh6
BWxc1qUdzinnT8G/v0tz/3WwtJr6UBaTyk9eWHA1VFsy0y6bg55CLLj0bk6vhUyxyqx7OW5/aA3+
TUPir/Om3KaBACh+t7WzvEgbQjOmvJJtKYI/BU6s29f7Pzwefx07hTiyUHyy8lMZOlc9yQe/pZ4w
ycOCqK7s+kh2zssw+0/2qL9a84B3YZ7vW/43M9c/fIZ/1380bx/uv32IYpwXW3KBPuKMnLhMeANi
YPtsaNjJ0xr7atlP7Fml/y20hrgQ3xtzOFbb8HkIgAGQyXXCGm0dG/bi3LmFQAF0Can6/H7E/j8G
Y95CJX8Pxnz+2U0fdfH9H/LXP8b85z9i2Wby3yGZt3/9X5BMK/gnwwwBBlPTsim83wgZ/2JkWtY/
GfuFdmlRQ8UhfgtQ/F9Epvinj9L8BsnEyxy4/Pv/Tch0/0k7QTDjCT0TZS6a2f8nQmbwWyv63893
YMK08BFnOOJmrTWRgP7PR4wuxK0M3e0NGw9hZpnGU6q9kEuW8r4vSJqccfjpCUpBshPDK7ahZV+s
VCPMOf0iDLpZ5MAhgcvVP6UyMHa9Fvu2upZ92N37FBR5c+6XShv3czkH9+auolx0H4YFC3zQiGOY
HdT02JX6vAaiQxy49o8hfYhTkPsmrfzlV15tOt4K51e6ePmlDtQQEXGpk6AejyEFEe6xHq/EeVNT
cSyRfWHXMOZEle0+vwHmKXR1h6EKqZdk3nZRYVC99SI7gbsLvvacXxNf2IeO4xU8z428VSG+cKIG
rt44yz4YcC2JqXbOoc+Otsgf3ZIh7DHar0oz7NkE5n7munMl3DE8eCPT9fkiEF6ky4vdPo7LUJ+U
n70WTIXe57NzV91C0RaCN01aI1opeu2mloZQb2N+spkdOQzUvvZNa9SJJdXnsU3nqJqG7rDZ6xY5
Uw38XZkHsZTLGTmZPljelEW9rfHzqPJj0eZnYeDV66dAJ+6SHimTuAlNg4Qrn/2yBd/ydaLOnbdY
fbPX0jbkiZoVFzkcKzGiNGtvgZa3VG7GUoQ46Ky9h0HiEtqmYgc3Po15Of6yw1ecmC9G12enwhsQ
JhXlh7PmbmL1bh0Pc29AYw930pqfcLbgZOsmoL+3P3zHzUH4e/M9jYCrUfvio2nsHFzGwi9Y+s5l
UrDlTTjk67w9GdlR2iqNhlZtrzSBb8IEE59am1ZJkFFcCYK7tULbJLm3ZM5papFDpl7enDMILIdR
bhvakuyL8vpDmNU/kMK8GO1TT1F6V8jhW99m35Zx22ceMs7BBoIIO5hC49gdMyCSgbY4F1TT2Rvc
LLZKtDW+qK8GpH88cxyiPGmqR2ui8mFSjHEN3leA5mO8UZqKjfLiZJzRnRFDh2eRjunqOU9uGZW5
Ulksih/ApSmc6nakmsEbAMftRc7f+8z4Ps7HwV/6p9QWMND1fei160WuAnnfLD+vdZgI4f10jPVR
tPOXrLGAplNitMz6we/XM+27E/bXF/xiVWTUFU0/zBdz16hoptZiNOqpWvWXVTe/DI3uuH4gN/Yp
dYvndijfZne7usr7RM8mqcZ30yw/VrE8WkS8qOkyQpDL4K6yl8fVS7/7Q/ke5uoplB3b0RkF+ydJ
uTXqQiGTxuHH2pv3xLIxUKxbxq80Rq6N6xykS0/WcKKjNzF/kw4xsbLIu7lQNp5Kan0bxL8k8KoH
X7sPXng36+KTm4u32mt/9KP35PViSczia6DUC7TbCWWOfQ28dtibMh+fa/e+ThUak2w4T/xMatQq
mUf5s1tm3kW1qDO5HtyJ3ienbu0IiHnqu/iQpFkeYI8h8tq8U6+Y2PCL5YAN63HYTMLvy97JuWcR
5Lv3uOqi2Zi3SFvDuucrg9TMtm/95I3R1zzbdSw80Wq4GGKMeY3qfDmh01aRU9DTbobxrSi5ojW2
S41duGge4eTm+jBndERpytGbhFFwKhQXvNlpgqRs1Wd1kxO55ozQ3FoAcbsswsbyORvonwd5SNPD
Lyaej+B9Lk0sMuSXJ/qMlLho/+2YyP7VmXSjIB/SzHHmk7VuTwQ9tmvZVSc14RetLSghGQj3Zd1P
+MbuJnf+4qWyjLKip5vX8deD/6vu3V+yLm2Gj/yjGqvXkoImRUCMG9raIjfM8D1t582pqHrqj6Zf
Hj1aAVSZ8Mdanf2DSxOLmMw/hitkv+XMfaXDiKs+O+r7MhXrm+Utd+Os5riaGJ3ZwIu4rRSxtvuP
yg2GqMumI8VxBAS21DviJC98Ddx9Z9cvAO+mQ7B0j6maD840fwvk+Kid5s3PjPSQZ9V060kfoWFi
SjFPJUJZPCsdVWffLqgCTRznSmlz3XYS/JQpqYiiu0An222De6t5oO0LMbbEBa3eSAb9s+uvaI2c
4lstnWnvy04l1c1bxWe3iiFDGbZYiVGZlGQmqoJFJ4fD1LRTNG/6l0rNYt/3kkrKeG0r1/pVu/JL
6wRORKEWf3OXokishq/BPMWjdJcd0OmQbbt7R9HTR8qu3kSjEuVhk0LBaRxUweqllzPYmoyetfNz
FHpEztu8b+WynOXm5s86Pece3ty+eftdLigRAU6+80S3+1urLGM3uyPtusCIGZ50rjKkOLEYzZPv
Dw1dP+dlm4z00VkHfCd6OksfMWbZGsU50ClYbIQmwbYhQrsJQzHaemMw43nx9ggoH2efxpzPKAbm
melpGax+12S0Jdx1oNwqCOIsi3HkY3GSBXx01ATW2W/G+Y4nMMNPkmXFQnp+4D9b9Bu0bxc/EAaM
rjujntkhTs12hkEMrhE9bl1gdbB8SXrl/iP+hc/0lNASN/m94eoptvr03lar/EBP42NYHjhKuMYW
e1n4a1D1cl+r7MsSGDOmybG+mz4aw5qfG2pkKWa8ZRzixscyMivqWsHPqf9iNl+DjjKFWbtbTG/k
4uY8+crsT/7krscu71Di4q30ka5shEOxiBw76I3Ufrxvin7hgS53TRts3fE0XUy4Sb72gDI9hFzr
uQtsC4KJ4D3jfI+sYUS/FIiDILpxGL3SOI5rc9qcdL+q2kokGskoNYmubI38FI6SgrqdEWzvip91
2iExKfCBOSGNd13ZxzBfP5Td7rM2BD7cBuch0ev0xU4xSgZC4OMawwMGSXdnQhOIFJ/oI8zfx5L+
YdS1dDKXQytUftlEN5wyZSULX8qVWFE8+dvZLtrnsixfOB8WNGibIgbeywfmh18EvpOjP9tnLxi9
M53bJ1A6+gib70wgoz/0q3Vy+uxiGn6OpjPtr9kReYaMbKsK996SfvGnxttVPq2XsXa+UeTvGEHR
D31R1Mls1CDAUrQ8iz6M09ZdeqzFrGl1kDDQpKKcT+NO5mCkLbY6/CZAQBv5wu98N5MiiXMiFUmf
E/PRaHR7o60uTCkagxvulrW+sj9QmV4eCHYQvx3SJcFSAmfbyxWPSZ4lfX0OtsEg2nb2Hdvakwei
9OhRazSavI+V6n2CENtLXX4ra9OOKzqj2HCYFqussIjSdRAxU7hYVxreupEVehfYnuBvpymyxDqc
7XV6LYvgPc9HdGxMYqC5z9n0A3Hyh5lXkAu5m1hlNICgZaO4SzgHbqwTdQQuj2sp0p20e+OOb3Pn
lHe69HxOe/WubJi5yVaUT64n9qGRPQRGj5dOSUaoGDw7dK17mgPc6POOGHr+taXnELmq5OJws3Ba
TqJExSmzNMOjO6DWnRaFz40eyr5NHxRHAp5QHLpZSErL9ksc86YzXmiPi4SEyHGcGuDIK5fdecTM
JqoKT6DlHrnrciMnMxiDl0ea1bq4L0s2qLp038y8lOcJQqEjqXk7VvB507e3Y2w8esfylsQ26Uwj
X+mzAbxaip9RYZlaHF4gDdn5iJWj3BlFSZSKzO8mrtwy0oQpPi+iM/cMc9w4Np7z7oT6C3tKHzNK
UsVyNX4WBQvQmLfoqwYZG1N5j7WkY/mbzGSurdjnubkzOtwoQU4WiaiV3pk5IPaiTusLJtgPmIHV
bmJ1S/JcPG2F5x3sTplo8piyFP14N7uOGXcIYn3uCEqmexJ3zaW2HIDM/Jo4ydq4JxS0832DdcP+
gRaB4nFrXXXX5Idh5Zl3caMFk21e7Cl7G6wxP8PL2ZWLOmS6tl86q91O/BwcNcaaLGF1MJCM3Et7
myNebJHMbRnEWbDdV7kl7jJKIc/TIK6NMt3j6OrnyljTY76gFw8pZvAtQNPcOnFdjjT5SWMebD1f
FQ2LUzlm7dXvQ5fM5y1XgGKKe6S9N/RkIwNjKncNuHWAqJHBNO8HaRfcDrPvq6L0PJcE3XNn2DiY
tL/MgrwI5KpX9yZh8fyqTJCy4LpMJxQrxsuyLdbDBmT/GPAKbbo5Q9cuLzyXn+julxdPLk/1Utpc
fdvibJjZcJJ9VcWwQY6lv5WvNo6p+3yw7rZtOWxN7b/8/qMMvgu3P7mOFzwbg9HtCmFiSNTb5xWh
34mSMMtNk27XtSXQUKZptCLJugnTljMFgRcawd0Di5JCfmjBQZrDyG9tDI+++XjLl+2ClqBEfru9
oMHNQ4QKVCDkfepadtSb+Gb1tL7N5fRc+36VoBBLzzh8hr32unlfowvHSjM/tOn4Ql84u9saXIrj
etb0lelpFg88/6OFxb3sgjep5Pw0B9m921QnR9LTnrtNoHGVDE8u4zldbkEXsruHfMRD6oxUNYmA
8ZI8Z8TQaS0P62C8ymDVB7Yrtoy0v+tq2766DGJH+ThlRyIu9UNe9NgaWE2jxvA+aWHJONvCO8EZ
i6fAQXEUFOuusti2mEH0EmMe9EGt5Qt4ofX8+w9RqyPxLOeM5O5+7nJuaZpNebbKE54Ta6cROop2
RUdUzzslKzoh2Vhw3bW3C1LtBlncxcjn3ehn3V0rxl8bLIAnEg97ORGzG1c7jbFY7opJdifgxFky
OrXiKaYcgQJHJ6Nypsfff8xLg3w4eJslENlQyXjjhktYpg8Sr/a2+99/zE2zHcJpkJFo+WUyaypJ
O81YazeCmri60cMFhj6Xtz+Ex/ZduoudrE5ZXK2pmZJuYswS5VOAJHUb9nWF54R2bOSnk37gTt5t
efl58jpwLiLo7oPOLD7fzmJOWYq4rtfmxcaqZdwP66SeTccYE7IZYWROnDFGvG6fCumeTTc8WmYH
Mx4GJdJJfKXsA/JEjqpOBrscXox0bBJz6G+GepzntW5AEBheinfWg4+iI4E64Vcn3cNYGs17OCAj
zYtlOhDLKWLJ4nASw2rvV8Y9LtQF2pgAyX1PnPFpdNlA2kL5sY1Y8TwNn9Laz76Yaj84hfcFWF9x
WodPxTxTCWI+5M0YlXcgHhb86x8d1zH2pGjofN7+dhi7dp9Wc0wWKsVpHKg3u1HFgV8b/Vqn1Zta
3ebYDeuQ/P7HUhQTpvEG/6ZuuE3r9cFqO3ntK3HXOc6+6nk1TsqJl9veGGdp08RhMYRvqcc2vlXz
EuOeDGkYGt3J5yTKsR3DIrH2PmopLdylHFuTtjZaNFWsraZJRbtGnPUaBGtOi9+MchRPLwwmMSta
xtxb1icFaf1okPNSXXOQFPZ3dHPqg069R0J9KNLWWiZdTuHIvBnsXSpXU15a55RZs2iec3lYuVYp
zaXTmqlCkSTnoW97Ttzknck+BuXJRgNFYlMap8mzP5FsJCVltOokbxFho96mS5E674uzPRQEHs79
TrdTd5lrcW2HzWOj2Njc3NSJ4RL0cAl9LgfrkJ1UWrxIPVXfxGg8rC2PEInMPgkd485ac+eAC1DH
a4a5kjbfoTRN/VYoGmOjaP1vY7M9daF1H4zmhq+Ej9ZMJ3YEKMeved/BPijVKb0R/Ck/EnVum49+
4KjhEDq3lj7SZrgPXO56udj8B9jlz4zonEm1PwkZUVSsfjrd4zz3+pe/jV+8X7ek7r2JW1r3Q3Gt
DDVGOiSZ2pSedWeIrIyI0L+69Pt+ZT7yNzIlB5QO1Xn0Z/Jvbve61ssjrtZ17yx9ePOwrQd7Ms1D
nZc4UWojabMgPOpMH/gYqWy2hb6f1upTWjLxZgyDGRfU8pwVjOnvVTIlrx5keXq2F6O7q7xtOqdq
PKYNhC2dG3mcpuGpmtL8DshqIuvZAX+KwTEvWlK97uQf1iC85uSFkzls1yTzCYT4NoUatz6lo2n8
FjFisc7UXY/tKHYaVJWtI49jE/RHu3+GNZFfhZOq0+Iue23Zt9i+eW7Surs6My3wqu8mxlxWm014
xPZuVB41ytRNZAVoseKxvHocG1+zugxIzhgP1Mm8ax1wwlOEjnCR1vvMTe1dntGUTJ1lufYZePMf
pjTlk3ZrvcusbdqRMsyPq6ROKglPWpN+zkW7W/vGPfpqvTexKEUEYJfvZIRjAAw7rxGfVgSHZysk
x0ek7d3knPZR25y/RavedTrNdxDL1iSsawXRnK2/2xShiDG4KzPZXjzsfwlKQzcJLOd7SOIzpiBi
EAIbfkypvigiOvwoCl9OqZj3L9LiMnnV45BafGErlKSUKyg//FpMn6rSasXWSIs/7xaKXDj/dpZy
rjYb4Qdp70/ddi2gYPKwdu4TDj6SYvi3S9t/XPCTp0bZnZRBoYsaMnT50jxv3g6gzXbi5krq1E9s
9Ovd0MCe9s2Bb3lHRb33ThwS5Zk7SRNnjX7puDBIT34PWqt9THOPKIVFCWjzkRUj4w0i31yOy0JJ
NoW96TB5HRlVf0lpicdU4fKjoPiIfHi28YP7nwXN+dgIU/00Knu62pM6DaRRk1Uw4p7fJlvagLXE
MtYglpZLg3WkJNYQ8dwhGYynyXGSDLEEkPzs0FRel2QWxJzei5bKPGLpS7+WfFtGaXJSz+qnseQZ
s0iZHVTZFDufsa5o1lt99Vt9zTSB4S6/dDoQr7ybQf6laLeZuU4Swmt5ZWM5omPkDbImg/4aW5XN
lWn0h+FY9ijRZwfv7kqOJlg5fJk208yd7buRUK/WSFqjAU60C7dwn/nD9pSO2b7C//fAt/gg0FrF
dFU+AxNpd/N7WszOPuxnAnUBv/8a6p27+E8MG4uo7rM7XuPAfTH393ApCQhPxaEIxvzRYfJij+Xw
AcxBmaRWkBRWTgK6ZO4HnSOJseYSlivhynE+dXJF9ommfSo5Ivpb+8jURr73A/VfLJ3HcutIEkW/
CBFAFeyWAEFPebtBSHoSUPDeff0cdsyiFdM9M/0kEajKvHnuTQQ7FgQgQdPb2bH+L2KBL4ONgt2k
Q/mQFIK2P4kLFuc54C05LQpMdLCWln6VbDYuAd03lYraPYz7T98Z1Q5o8KRnBnV/Vw6+aJotbLoZ
RnMcJpUYTplRHFJD7KBshmDN4ROsDojPHqXre/ZYhCPhXL6uejTQhQ2wUW/sDGldZ416dR7Li5MM
f/Pc/Vl1E/lkzSO1JfbIMuRok7baJQKf58PUn8lrilYmAaj95U5q0R0DFdwaohkDOPl/AlNm5rFk
VRMwnbyBmDcKJ6xB9cM16c4jsvZunpNT1any+N+Xpkp5hT2DKdOYP+jc4jtr1cqDx3G7FF0cDAmt
EfjRLpuBKQyj2mNjKv2kpYwf1Hyfs7/A75mT7fjms42s45/bfqKxUs1OQBD75M3mm8tMLt/eUPSK
RoMYK2Y79gdSQnz0arqe/CyOM1m0oQOfAVjYs868yN9QlJo9radS6R0M/fSALSyo9L4NOoMEWBu8
vQVH32IbY//oJLWgL12WRM+c+dSyoq+1zyx/I5OQndSDeikyKrfGa96timLLxUXlp/h9+OBKiFfo
K31su208OK9ZiehsMDgI7Cp34Ewjd5exjQUqe4g2IgeDS5MiVBMLH21S3PxqoiWfl0HfYi6yiSQC
SzOtm4qxEh+mZe1PvPAzJ6b8RcZYjEn4Qx21IQayc+mxrZ6MAk6g2z3SucGkU+UNuUO0SB6/Mnyz
TXfbuLeN5EkpMYC5rs9kLtCzor5Y4pF1oTVv5vrdlPXFdUtwXy47f3Kdv4Xr9jDnw2dVAqg1XN42
mSabJTbuF+oVt7C0EPy0xhfaPwCxFuguqX4/CcFlKE+F9H7WtPhOMiwsa558jNR8W1FGxAaJSzd2
IpzYTbXJbTlteENtvyHyOWCTvNrkA0qOVbQvKoF6Zm7cMC38imT91S0JKr6eVVs2pI0cvL0MwZ9L
v8vMN3ii4aI58b+xnpsjWPrf7a81qrWD4f60DBn5BTglmzsfgH3FRXM9d5PzWW2BEtpdWcQsVde8
NMDrxsexvhROagWek3ubuWpOWiWMnbmOVxYjT889rEbZP62pMfjp2gTKUsZNa726K4exSCiJqHbp
+s2DjWQSdaN1mTBiCSfGY8Dzs0ouyjoCckvshzxNbmvkzWRbDAX4D9HUXIi3amE4uZ05Hqooi/xk
di4klsBRxE1YOZ6+hZ16+e/70vLmkN56wGTVzlEnGR63ae4rt1kP2RxVrNGoN3gGuru0yfzV6DGN
8mvcUEY8U77d92v71Gjja26Um1ok+pHsfNvPxiToMuuANWLLD7qGU4pdz0r/8wKlG3hinj8l9q0Y
XqVwdZK1EsAuiaBdV9vWQXJabpfEYASplb5mS8MrWT3bSX5XzNoFRHveDO78lrC+3FcXs0Qzbr36
3lLsL4rSZORQK/vN6gx+3qFgp7ieNs4uI3AmKMVxlBihodv/Vfn6rnn2rmIXRjiY3ueQl7w8XkMd
2xSfeRr/VSbFMvt+n7MI7x0cOjLilAfcn8l9QfjfbPNwz5r1K+LhafIs1tS24lGvrFdbM/mZeqrl
yGGhtDLOldPc58Uw+shp3QbDH5X/0L+5XnuNCLEK5258HHQz2ng9AP5UUcWYdfQptdHmHnXyrRCs
viaRd+Mt7nM3Dd2JD7w23Hpn9hS1+KC2tHYlsz4iOUe0IJPZBQsThsCdHDbJVDGQd8xNI7VXC08I
46PI3rPD/lVv1Yu4r5acV6mZs3Domh3JAKFjAllWy8RAlK43SfMtN0C5STKXNeua+Fsg8TSNS8GS
nfSzIpR2Vgezrtogd7T1kAAS8b3vhnHF5pUgtTrjmlFf2OWpF269cdSE79W6Tmp8Hwyv3eoa2nCi
4x68c1v1Ucm1CNeqPxn85aTGOWbFbZjmsZ+VtjhPTXZf1YQ/6Mj/89DuOiOjXBqn1Z9TA0BzRbSh
y+vVWgaiKPK97JzPWNQjI/jqME/mznTdf4k1kb1lbDKpAadq9jc1brnTpVZvXH04Z9hgfSdJETTR
WdFgTib2iIA9MxZvvkpPuN7y0GzcfOOtCREw9kuzNAv7BRcHO6ubbtWuSlLtghXepEnsvDYPsd3h
xCoLjWPz1TWy4UQf7DnJc2MY0RlhlIJ9mcM+w4LVwbZDuOtJiH3zKDr1BwDv+DgMkmPLgq3zR+yt
d7aNPcA0OeUmgzl7JirKacdO9qNb1id+iE+G4c/FIu96rfgci8oLzbxlejxSRdLl+S2rK5nBRz9r
xQvDXuhqs2RpdzSdVIRy4Em3NTRW00x8F53DSs1/RMDKDYrkPZo97LH+rCeUxTEOri0m5MOCMflg
j96r1pY2FkMaO/ZsX2t8tdsai6CeU8Or4W7uJSOhulVBrxCPIwww+9Fk4tJ+K6fYZyMeMcYfh7x+
hd3SUCY0nsKxy5mEGDpjQTqKNKNz0sv0rGlvdC8PmcdLCIlLJG6YzrF6tGqyKB3aJ62Z372xe0+X
6Ac3UrQxGT3jjjpkUXwahPe7aC6vajNfu649UUvGpfTXjn3fFv6oTaI3tODcK0xmGbHbpsQbajyt
HgMcL04ZSG22xejc6XPJrYlvx1iii2gTyTZCm4GDjAA1RXVoIvZPdznsmWKSkCeWFqwL/44GZdMU
w8BhGE0XVrYfShB6v5EAEKOm62hXNhtAVakHzL4Dl+XYflrBUEyy3w4FCoI7tI9aJW/xqLg+TbZp
0sPiJG4X9VSuog3ED6cc870e3aQ07eYamzZX1yq/DWxXS66+9Kj5mIB4Dtylt0Qj47NoMIMNjMLM
wZUnS6jbzIEgsjySeE/XeAoyXQ3brKB8zNfVOMh0OcwuxWI+QyNUGaEibmbEm7m/aUqNtfhp1Mit
MFPblzhL/cxhiV+eaD6HlPIbVcPajesBDIBBy23TLJMnliHY6c3vPhw1G52lJoT2jMuaStoQj6gx
fAYG1jvHwCCiUWBhVt+lrDB/5A3cFs4xT+f11bSLR8MQWFny4i69fRh2hHCEtcbbeg0ywsAc7Gh0
w513q730W56uU/WIY+ukTv99yft5PepRaKPwQj4AxDBF8iOiUjp2TrZjcROZYAYI9DkWxN4Y+J8B
4et0y7/M2lqFIkqU6/mlU6PySRXbdZjdN45dsIPP9F4gv/L7obMOgukhs5P4H90LxxqDr0PtqTvA
3XFzrQo3fevjwrqK6GVs6pcF2+Jd0lsPFfxRYJGV53dFTS0t3PK1HyjOYjP3/P/+Vgxi3vX6VGz/
+1vXWC2MlvO/EofMdnBs2rR4vtru9H0bAnD9Z/KwmKb2MouWTLjKngIMO+8mRZwUjnNIHO9n1oe3
Rdz+RUYZHbBE+q6uv+rGtO4ig59Pcxk9R4TbXIRWjq/DkJ14g5eHMjXGV3wEkaopaQxj2pJFgGOg
ztR9uRRbp4ex4OVjAfGOBe49GlirdnHSvk6MQZp6eq4784c07udEIz3RXqbvXhbHFY2nqZ67F+YC
4VzWrCJJ11/DMO5diNLOzk5jlfLm3JwdpZfdz6iu0ZhvZ0lVyZo3+DGruyOlNZwT0zxo+uB3rejJ
/GQWknVj5sdxM/lEeIvlK2qOsmFVWzkbTDP5fFf6Hi02d0bJzcc2bw6AWYRiYUNv07+XxsrSKnys
nmUsfjNkdOnmISsYtTKepWrb5JGb7buWw5zeqNwLb/Kj2o3DiWuK2TVlSlpxXqyckEX2vqZqn+P2
xoYI7TR0/ZYMhYDuvtgBtrJmPms+0Cc/taw4eqtQm1VnED9VDs1Ymu3JmnhOtV/WzGOVdrwEoqJ9
xCGJfSXeswPlvFQu65f6+ENloWcMzVbIXPqohfWVcAQf3wB4Wvw0217hQ6U4/pg079oo1Y5jlNAy
bz3mbfrUpQY9YHebzsRcz+inOI0TcwPDrfk55Fwtzd9sXYqNGeXZ1lbFphfpgSK58afYLgIKHWIk
RB+IpjqJ2P0WvfFNJHQC3GJs21puB20IY7d95rQZtv220BpvGxErsOlM6vRiZhV3mtdhWtoXwj0a
f2iHU+d2v4RLE8/eOL9x6kmYeZUGwuXX7A3rQ1rXTaAlMSBgBxlSvjaldYfMrvu5zAdUegdJVoOc
aFx6OU/D12CZH/xi6FM6fDKeUVH8lOvltgBziuSxUkW1lTjpcCHL/NIZ0920apIx2vCOIPdFsQCb
gBEw60/KLW85x4orf1h4q3w8W4bT7HHGMVmgY2BJECkgGGlOCKyYcpA8qKev0pqnsC4o2dz8xqyQ
k6GbwuTllH55cwKZhZKhPtT9TnYW2w1zE1cQApQnMkYNbW8EIl4mDCcM7JsFihODwWZ11bqJ7fpz
rctPHPZYYzL4fiu5E3Z57eeqChJNFmFvNdGDXZTBJCvwaWu8XybW2RLU/BYTJ1Hhdj2KMrtia+t2
QsCBzxpnqJCeBAzUf7E5kOBYDe8EL+RbbYgO+mhfxci3MDNLZqRT/RupNFKtf6SaePK06LJqOZP/
yFue20KGQ7IeSofEUybKJaYA2RzbOXpMK6qwBJmvnsxuk3YyrGqBkw9YipwXHv0+4slVVAoDgc8L
dcar59SI/jg4lSwCeAgGtQ9LATNp1uNnSzuI3br7iveZiWACo2kTDUFWB47pLLWvmA23Uyq/E4gm
UOGYR192Qa5Zz5ZLokStBUMf2bvIcp6s3jxjsU53OZQX6+iv9PAvQlqPk+4RPQclybQNk2jef2n0
O0xep8fc/WdE1rXW43OrCpwtbHAORe0ckwU6jP7W3OzWto65LUs2hGmUISj7G2ZluW8X8SPe+3iT
jxprc1v7OhkJ76fOUFr2T4Z3E4yRdVPmuZtUc+kAKT0n3T5NBp8Ye7reOZM93xunTxrRdjYgWCbQ
+ET38sCr9Hf2zwwbMVgAC1n8TVfGi2qVx9JUl2LaK2UHrSFfx4qkokLkL3FGJ1o/KWFAdMSPVeWn
E9kA9mCZhKPv2b+JE7pAtIqzRB2nkULKtUBMpNOdvV7tl6xIaIGGn3GBM4Z5Qesujbcs1ydOr7wL
6vLVQr8oMmbkNXlfKLrrvbM8Oqn57AxTdmFpLMBHXe9n1F3lrPEOlo1D3mSlghs3UA7VHz8F1X5a
1cem4vOV+hmLuUCtK7n3e+N9wE7Ehmsw1nVGJOjm7TxZNhPc7CXv42bfY4tTJV0be0LGliX33awO
1ZyAbZIRwjqxEqVnNDZr1r6jXHjM6dM7mVqMIWUcEA2KFmAWDFyhGK0OEbwByom74QkMC5AQdlg0
O6efzd3oLu+2DRFSKpBY4xVN5ofj/2JWi9ql9bLBR/JCDoQyR9/xOhaiVI/RXxvz05RS/enucFp5
dnEuau/YVYtznzvPubQvqzeeUhMdHcKOpCdxNgRUL+WSjAEjabYZ9RlobxCUFF1hwmresAKqEhwp
m5ZwiTMBScgkH66jUBsmqtt5YJbbwcpq6302tieUMtxXzEeQ06oHT74U8PMbj8ADRJAzz3DuNxmq
oc3CgX69CbPJsR9RzN05v9NFF9Y1Y31e7jfphF2lD7t5Ugzmte1Z1Ewn8rioiQJSPiMbeR+5VcLs
n52SWQupHctYe6wjx6QJ655SrXknRedgD+KHFBpWZuqQkQ1XHNvHtqNhWvskSp4H/OMoHA/YtjNW
2Ujuk0WPg250TrK1WLGtt73frLPYJwn1ylwcTU1JbK2Y3UCPLK94h85Kt9Xi4SLzrp0n7zKPj8YQ
YwKgT5rUf19gAWOfqXDtTxZqy+JGx3bosKm23saOTevIOog1KMTNFDua9fG/L/wCZoA3hc8zkpQu
qRUHcqpJw0jvJmkoel/yNOhfq2NU88U2VpVD99TMHdm8xLC1DHserNAW0Wnp+uqot3lH7tTtP6ZW
Bg1UkttnQ+IEna6JY59llJ5D2Qe6A2lIJf/EJOdxUkNzzIf8/1+W298WK99WjQ1x26favHPi/JoB
1viVmAibWRrUMLi08gDcQMxQTJ4M3IShSePoGTd7qUs/lrrLv9lbxDZKboNsvISbaVjOCjWzl/S3
5RCmdXWy18d4+QU2aLa9mp5iLzlKkvDqAsV0Vt39aut3KTLLalYHpbFUVImTBTXSZtbgo9cVxo9W
WhcMeRe47CupY+cemxa9ZXWoI/Eam+1mSp2bnxSKCoJiM5Y2i4I/Etu+xLO3cfv2e4jUn2Yz+q64
MDQ7DxxV7cWaVFvtwzT7d7AlnmfJQZq5hBpR0xIUhZSNxcLPZ+9hJPxrbWl7q+hQeDkRSXS0Hg+p
LSXGexS2mu/YzvZlnZ5npqk8eCaqk3ppbpExiFuv4Fk7U1TA+bXGHxtbHElpdaAcacKpTwJPwopF
Nh3bepE6nkebPlmSOYQfm+fi1iG2Y+ghDhtKsUd44FmvAwS/S5mX5TadrB+XRnrOV9/Ur06sKv4k
/b5r+lOv4XyZKB3JYzH3pNvDVHHgyKzyATeZ209P5OHcyz5v/ZgIgDyijsJN8SmraS9rRhtUXQdY
FtoZoLVZPpczhPxAuYqU9mZyZ+KFOfSlGW++4Jle44jvOCVp2idS/0cf9V1r7lCkT7ONGKfXyZ2W
cMEVLS+AISbUBZndp+tzX8z3Xc0vHtUcPFWrcY/cAvI9WnaHkbDwEuj2JD8wh8FWXHJoGvC6utJu
92t5hQt9z1IMOymCiKBrMvdZnvPJOWdh7ZICx0ZbOPtmgS6JptsfnqB1m1P+67mx8qOsfYrr+JtH
826Oyn3URg8AbMwvMe1XiF6IZs99bf+2nvGqx86xVMSuTMxNVq9+xyRzG8O9kFcTiKw9mjJ6Jrvh
6fY/LqzlrpDOxlPxsajtW4YFv6CuyzdKBlJMZ8fquMhdGKpDJquXvByfxOD86tb8uhK9Wc7MIujo
eCQH2gCjy+7XxTunVsWkpCjhG72AFJonNuAc8xpr91ifl7El0NzmfHbyey3rw3Vwf9acG85BEkhG
5hJdV0POFYcOpLuuwLgyOYR10jx5HThW2h9JG2u4XMwv2bo/5UQxsNqA/AkVKZEzDA7ns6NHz/RB
wTCrFw/Eiquv881u3iPmnm/JD3gGbsp0f2jTmKUhNbJDww6HG3g/gO/VvfnrVfmncN2Hkn9WqPx7
QKuRXtv5RcR/Xu4HkFlJnT8x/Vzaf0rTbMZ/SmcHaHlM0xyW/VSXLqcp/ZXGropN0wENim69T3rt
1X4b8/LfjHmgyb0H4k3PNqJA1U5nmmcYUYLt+mtXJfG51mWYlZwFbmes2ykyON/t/snN23MXjd+O
UCfFcdKIHGABY4zu0JQy/zMVr/sghyePJ7Ao6qcmdZlaCfWC1kfEk/mKdqQUxR0lbltAzJPHsVkI
3YiHjOgvFmlOhsb2mfSYSw7Dns9xtlePFo+x7aLSx6KTL01rfbP8nAmdmBlAwLRHessQWN3cRK5u
BIvtRGGns2NmjT4JkjKR7QzeRkohr2JDFTlAG4s5Cwbqg2vyiuVLRr0fEDnzUkMMJWTVBqRmIRq7
vmRegRu8Tbd4EI5wmdCHS/1idPTKWf6eJQ7XMneEM/JTJNAC1mztXA0LTFOvLD9c+6sRVw+5C3nc
2JfJFBlCVMtVbyJfxbl+boz21EcORVG6hGlXHiry3gAwx5VrrA3pxchGn68kaME2FRUBBHyotfHb
tcbfuKJvmBPYpCYfUNWf0DIOAm9WJ5YNuVGvKs/uynk9r53+qi3jmSEvWWYxA0GKtg2QrtrYIt/Q
3j6nK0YRofvovUAJcYRpRISF5x4Z/n4uy5ct+vumRXcvzRSrar7nkUNaLAIHmXnO0r1wyn3xl/Gh
deaESEl4+Na0JoLJTQ4jmDJgNbO7Hxug0rG9MvWnOaesBUrpiUBirVdMCt7KH8IlajXuL7klb84o
j+7Mq6p0Y9xOzfAVZeW76TVZMDSPpHwcx9b5Wkhc2WiLPDKC49JdDGbXtAwCz2wgbn/wnLgPWjty
zzaHaeAfAHJh8ojW3543VgPc7+2pPxjmue2gEeTUP5FkBZibfFka3/1grduSj2zT7uJhxavW8SDV
0cNYf8Vpyfg0ArO6GQI0md3FTsWEJkkRZCKfUxnqtOFY4YbgN1DEn6WBBQ4JHH7VzZiEr+ZF50Tq
tPRFefrBnL7U0GIb4b9zHS756r8jx1F/DttzN3PKI1I1X0s2M/xm3qzMCVbMuZTEYG36TveJFfXR
YHjsrb1htI92w9BqzWeAamPfGFYYWdqpKUGNB48cvRw+26y8Y1rlOzY0+WIAUrds+0RCBzNaR3xM
cfQwWBwRjhe9atk8XLUivTQeyGNZDdesWOyQIGGm9+2FhRyPpsZvSrMate2bBxYGnmOS7BAq06fe
tX+yofg0Fiv1O/ejL2hX4sn8iPTv6hZHZbro6rWXA/NySabxAocKv48PieOM7P5DXsRBPJTHufDe
mVc6G1MnTKRbvqNY1w6Wa74wirhjn5vaaBFhRHi9fqdEuyqXOOmKoMFqcv+cxdD9wmCjzpSb+zIq
iCSL44Cy+r2LgMsW3ftYBuLu4xi6VMz91hsubjEZNGPde973OAZ+0/ozF/S5q+d+tSQco9BlwCWm
3DJs9/xMYBXM8HP2o6Yx764FLpd+3TkuXYMJ9MrsBvKdohb+2ahGP0MJjhLnTs3LA8mgT6PRLZsx
J1MuYnmk0dX31cjHnZvod5kS73WmYYI0To5hfOQet0oqR6JoG7mzqFywEHwYvdcfzdQMkb61bVtG
JCLMJMjIHrZg0qOtl5b7Scr4b1rMXZ4FjS26z6Uybkfai1qbX33q3t2+fMHrpm8Kqb/ZPLLBMiz3
Tmuc5sXWH82R2BeLQM51frCj0aCYzv5kEq9sNTW9fTsftIYki6WCTTcN66n0J6/BXiMpOqZEWZvZ
Vmpr1TRWNlcaJy6F/qy1nH4ONEhqEdyS5P8cGNpd34qgxdunZeIuqYzQmij6CvaXAYHGwdR0d/YA
nUhyaLQluexkFmQOFyYglKZw3WdpSAre4g/2iP3V29oMgxDSucOHkavezDTg3mU76I32ADgVeHP7
BHQBL25F53UcT7PJrRoXEByrqdp7RmkvaEMPHujjZHnasSdI1rfBit38pbMeU2v4AqIw7tKxt/zy
liNrsDsmWvm0E89ZD0p/tCsWM8aG8dZnx4rslb0w5OeAdXmfqfKCgSLx6T0g+5gkLeVsX/I++pes
25XzI2gbyB8Udn1b1/P9YK8v7E8hjmIazlM+0CaXAMkabrQ2+4tUpZ1bR25ZtWk9eLZ7ny2266dt
7+Ky/o2srOTBxSXYWH7tVleddTc9zV9od+YlvxkPufQvCuJnUos6tjoZRTefQwd/y+AwJ75OVfYh
Vb45UGwO2V8z93/aDXceBu+YmUYadgm+tNZoCHTt9ojx14qjvrHxvXX9/KRTG9cTv0H8tX3+pkgi
O3Hb8OLfDM5tV43hyuLRhuM4s3ZaojMwFTbpsHoWpkmPbu3ZZOH11t1KssPNNeke5psTs8nG86iM
kZwzQnWANiH3BORWqT1JqeHMogAogNaR0ckB6r+JNfqpkhreku+qySi3E8b2SdQxVklWQtcg6Nqo
oFn158S4c5joTKLk7SVP0ZeFvdPN4mrod/x+tQBOJAlTiBvZYrbx6sS3DPuS6KQGdQJe38hPvNd3
puKAsAaz2Isq5Z5oqBmZkxUnyVkhdGrCbvQ+IMt+Ijw8UP6PrjDyp4m0fjxAEGEG4dI11JttRehT
WRImnX3wEq3cLdH0m0TmqdCyLigJYfatNQXuEi8eFPmGS4R6xyUmc4r2NKCPcV5mvk1YW5B1D6NG
gWiM7OeAF9wPucceJJUfGjJ4/XTJ6yCJqvoUIaLpIdtI6JtK+Qq5aD9YngTdAu/lNX3xXMKJXb3O
z3rZ1Njb1VeRL78WIagbCohjpdcLA09K6ooUd5INK1xrWhvoNe8/idt/hd16j8bc3Qjhr1FEMshv
GRoAJnTH4y1CEYTL1lzFGRoTdIpqgSmIWyddva2JE/BR3qcDuZ5xwvWPJaIN0ZRfMoP+gIRgZ6dX
pM2lid3vizSZz+ls9hQtcvQJwOaQt8sR1MFVdy7wBxLBDbJOaIlDd+R7nT30O3NMjaCvHqqpeNDH
6N71jP7435c1dZ6t1tD3xq+yONU6MABQnQQuqWhhxEdzR7yq2JIBbiDldhlhxF3jZ9L9yxl/r5bZ
He21wNrisrLGdVoe5avLBPNYDfVzYUUFgUAZl777kJJifMxmHFBj7gIFk7lAdRi1AdrBtYHz36cM
YQ7arXDvlvlTGuXyQuN7WG+Bfwhs5zlvvIdIWaRbObxrDLueZbO85bIQ5zx5MqxZcnD1oFGyRAyF
cBuYS4J9oAkYD15b2GFnxmqrkMwSJm2nGN6KK3UYd/VIGmulG/UF06RODz8HowlSaLMQCPQtE6fR
Tr+nhpGtTjuEMXv0fAtUZJdHyU0e482thWIxVLFGIYTj6nWXZerJ68ra03L7Ytd5TEQCfOvUGe51
GhuPoyw5uHPXn/77R17vrhJhQcE4YRMIxn5Bn8MEg5g4X1t5Yv/3+GBG9UefqXBJ42HHhaUTntiz
IuU2S18M3GTEDlNRWCBdtcd5W5OB9J/E0XfOGjrD2XPsBjiJLXQaqt1CnkAsMgb4hHwrcgwOkT13
FzOdNpZJsFvTpIOPI+tENOCXAwxFe+N1R7fq7joD2dC1yfRojYRGOVdhm8m3BDvqFVJQR0apXsex
L1DGM3J3i5HcrvILl6S1Ufc2gkQwoffurXVC5nZc3xm6+YA5dr16Ur7Ni3WXdd5yNQtkjdod4fYE
KrYGNTNFZR3ICtArLpJXy7Mz5KcQHOVjcjudAfPoheO0sVuIqsZQ+c4t9beo1BGqWPcmKtvy6TNr
cnI3bQWBuI54KnjGjlHETEOf+nKby6lhACbsfTMmd/XUN6e2QWebzWxb6qxOlgNDpbp+7Y1I4PsG
RAQ7DRqAJbL8tHuvjl+IJ8I2x5rJTVaat+sjXbHFO9kH9uKPmvRnwvrQbea2+gBxZAdQvLPrhbER
9e2kSnenZu0Ovlf+2LJ8bNHTvLqsD4mIt1VE27faKlRN6vhrKhdQuTafMTHwj9Zlry3Qj24Cc1yw
wIyXGteTV1cp/r/6zW6ngo4iRZsrPszW+VYx4SrDUh4MsS4XqdYtIVoZD5TEWhU14VgyHKhsdY07
vdp5fUQnjpitcy68c2MsXKz5utM7bXl3iNxTPTsPeskWRf5vbaM/ica42LXzUzda/0qqL8PvzLiD
sqHZJhS2tNttllT9vs5b84JzmvZPa5pXuN78lMwYsTNrrbcWkZcgPA3L1+ntqcJ522U/+Pbk6gfp
slxcWrwveiGCqqFT5FfwQsvEsDPRd0scyX3es4t8XVHF7zuc90FLSOCdJlGXGnY0lMo0cbKrk9tO
3545DffJzIxed/attq4MzdRPR/nBVY6tPk0ctK8pOzm3oWKaLCCWtMG1Nj1lBggH7QsuKW++TFH/
wg2HISgVZqjmeJtnyS+Xnv7WRU/GwDtbYtwOS4+hiiOqjvYOz4RXENEpQHa9Vv8BZWofaISwYi3e
qfMF6PHRZL556d0ybNaqeVm94dUroubJIgUC26paAyFOBo3qywg4cdNO1z0stj4Wzb3WpYg0wwQb
Wk6HWNMiKlEoqCGK9l1aEX5odn5VZ3PotGAHmZpeFBEJLqm2/myM6tqZv22MbE+Y7L6TBD66VQlx
sZybHOp+Yk6IjzSJwim4MaDh0rbHZmXhQu7o1KT9fxy6NX4ULTaBNZox+jKOi7sVGaOd8SnhsNKA
jwlTjOLtmAziMvyPtfNabmRJ0vSrjPV9tqUWZtNzAS0JEhRF8CYNYJKptc6nny9Qp2dPVY/12TXb
i0JRgEAiMiLcw/0XnW1v0OgFaJGoaCPUzYcRUhBzjHCttJQw6ggrMwYugmNCiWTy93FlzDu5bqln
9BxXoTNNhvKE/mjO8Uv5qO11ojbOU1xHDy2C4dwGig/oqjzUIZrPxUStB82vnuxuesndCFUJgh7U
k62UqdA2A6iJyVkZG/UwiYe6AThnq122tqIXRc3nA+UNjISqdEVsR+iS7peOqGJQ+MCEe3BeXRuK
KiAlAb1aROmAIi+kDriIMKS7Ya1OFgf2lopRXGpeb1jDDN07cTrudxWmcQvHUKtlUltndaC6Bc4Z
9wSkAzJk2ZZqCmSvHPKtK/dvltkc6oh8AWFjkYri8pCr8VHKG2emqkAyEO5ACraB0JO1tbr1m2Kn
Jp01t/pIAgiJe2XJlB9HdyWjZP0wOROyzkiX+orBYaAc1hH4xpNiyw+9ROzIzdZ9RMci3mh2g8ZN
j/Yt5ZKFIyG3TNTul/SJ8ayQ6nQelnm4bsbMpMYqeIoyRBb0NADTRxenhzWegQOYqalSEr44PDDt
tHVua/PB0vNdmqDVGXbKvjRQk+nh7kvdFHG8A0PSIUU3M6b20neJ8owAwRPv2j9jiWguQG9QFCNm
LwRtUXOpk0HZFqoCUIphl6muS5+TBDLulooW0azuetDLeolReX0J+6CGTBZ/ZxWyFjqqTnhwNN2S
Zv/K1CoZeMzEzgvsuCnbQy3p27ofv+HuOHN9HGk+K+au0dmhw9JY6xLVXiWqKR1RBwL1bG7reNSh
l5jZBmOivR7T/uzBE60t9BgWrhpse7jEC9uR3/Sq0jYoybVPbY1UrqzK7tbqyVAb5KEXeS6R5gaS
Z/pVsMRhYoDU09k7KRdkwMDFVyv+5gBDbDBM49DXSFE0fvg84uR7SZtn10As3NFiCg1u8WXSEN1U
Zqadkn76tGDzADUErjv1aBG1tuRZ9JYWLhKtGzTq6b024a7EQgpUYTjuqf93u6kxrrgiRUxrcOrS
0IlKlHB2phVl5lstzXC3H1x1UTfhC/UC9iXb35HJuYg1M3qOyqC1IZpAhpN7bTx9+GOw6nwHNSNg
L/JYBNuubJ5YoQDw0RErL7VkKusRfPYiahWq/Ejk7yTxoPsTNf7791UZI1upWdlzPdm2EKsmhTJS
iKk8+FZDD9SQQRerY/lAESk49ajgKahQ72zSi13TpAdyATY7LMMozW6H8TDlbLp55iDlV3OcHxtf
gh5SmEiYU1fPqOZTrQE+IS9HizQ4DTEEso3oA9gCQHx4OjEoTvr96Rw3txZE096kI55o+pM2CFxr
juBvSn8crU59Rx64rzIyI3VKvMmGPjIN5Y+uAvFHyQTBbEPitGp/5aDZu0wBHDuBktX0AbOzIFj5
0m4ART+PJKM69r4g4zgD4tS8Gkzw7JpLbvSky+WRWvABcoeYqWnLkZJIE7QU2boacfVAJqEIlZoS
h6O/xZKKfYTJxAawbihzOkfUGYqKC+iSt8IJ5MWEMJBqp+m+DFDwUlsES82mX4PjXVCApDcx2l9I
Eu1imhVqrmt736aAb4fxsm4pVYbA2FG4jmggJ9als1rIZXL6XRXuF+TXBilt+nDkcq9NVlmsxAJn
d6LTEheStS43/rEykP2oEY3IIxp2sd/tKpAmM3JR2uUBXm8c+p1jN/YLmnUSW0ZztACKL/tYnnaN
Ko3zWEZVBcWA1Sg3tMDV6U2SFHS5BhCJZQrVsOvQXMOVI5lVpB/QB1rAUE+NBuQTJU56d3lLu00D
M0PE7MZA3soKQXTqQaxUxatp19LOroFA6+0uBIVCDzP0xtFLYnzeawfZqSwOF1WSGiswNNssamZZ
1mfrTKTAkg6soKlbjLpNH5TDj7ZvMTY5Q0iRH91KsR/LSP5M0iqA2KsvNcRI9lGl70Cahy9IuZkw
MtGs6XMzeBkCzgH1WD/AQkPVeTjEXeZs/MrPX2KrAoZldMDNA4OWPvvac6mFwXOoA7YeVaggkW9i
UWMFJzPvlmE92Gv0B0Po/Us2kI9STh+x+j3loFPndINWQ6Lu5V4bnweStwBO57MK6f4FCOTC7Ovw
gBHJ0tHzCliJgjNfBE0wgMrkaCjy6ezBoG6J3Hq4oT1K7HJGBLXtNljTq93JoL7zvkICXq2+fLZK
pI+DZj4A9ESpFsSCnCorzaYQ2wDggCQWrgd7kGH15w7UL7/YNCDVZojsp0KANH1tuuhN9QPExWTL
Xo1lbb0hODdvYv1KbaCC8go2opOXnC8tVDKoCDRF8cP4xuI6pqFESt6UFYRTVOR3sCL70pluumoP
n24FJ9wN4CXa1AtXigYlBH0D0mWHSUyVeIUs1LjCggWAPfFuIdubOBhdEAPmvMmk6ZBH0Q+QcHTU
QZxyvCAJ0Qr3wYwNeR+Nwac++teyjZKjTcFuEfcFvGuK7BX7QZ2+OIGvn6HZSKjrA70fZD9+Gese
Y5oR1lJM5KoTzXpV7R7mcx7iODG+16bPwiuKajHp/cpq1P6MKOwmk010RBWNc1OVaS9u4dMz0xFd
Ecj/FrUcFKmoWoCiRAkmXrPhRg8VJQ+6FO5iCgw2HJOA36kkIT6DpBs/NF9/M5XB2KBU/1gGxYvZ
OvEPX8W/YBDpt6tBTpbjDLsqEA2JXj8HRnoe0CWpQMutR9105prWkrs56TYJulPaR+Y2MYNqPsm2
9IA4JPoASDbo+NlzOuAcwxFK11FfCrHymFcJh179TtnVLEgR8fiqZ+1wckNkBrAsPmlKKS2IbWA5
UBxcpJgZRUBaQe/1x0KSduy+2bzCfXAB+n04ZhxHtBEag8EJZGn4rdcXw7SJhsCCFGypC2C3A8Dd
0lihLhKAYe20d7Qqd1HnPPV6Yh07mQZdGsXvsnNzq0baDBrtHQxMumWhcVaudAOFCYzR9sp4ASWv
UrNCBy2ZQq7A2Lp9lD/HKbMQbQXFBMqu66DqrIIyXpyTmChjyPkyiU4w0lqk9Di3A6YAuBPvkw16
Kd1D5ytzDiREF7k4yh30KMtC5UYteuWmRfITyfz0Wg+ukOgIlmrZ1svQccb3wKzPOS6DT0rbGMBf
EeCQetnf0wnOV5Ul96+2ayD9KJXLVs2mpU0rmz5P52kEUZBbw6n2sb1SnKQ6R+MacQ2I2TQOz6OG
JnuI5trOVTpz6VbYliQ4ZT2mrk4Vwm6mox8hNCUVr3EU9l92CfxPw2f2ra9qZJXUoThBuxs3KAVQ
jq4NCM1uY50iH4IYZYD8GqEolYLz/HL74SOnMPqW5PLCd6gdD8qQnfJGF9LzvrnX8ynd4dNkbdo8
7w6afUhIjnZ9qjoL/C7HD5grOyUOq9cGSPHMxjZhX2uWucarBfpE25crozS1dRuoOudhvIzACoTz
gdb6PnPhwVFqo+iigzPBuINecq+a28J87s20XAB7C9cFHnvrRmoRfOqtYx0jjgZsTyN8tN1LndrI
ThKPLlZcX8opebNkzX8t9eJSk20/KwG8QrHe1AnKilr57TUOZixb/VoNOd0JosbONfXh2XWkdygO
wctdAff/twbwMfysUIz5bv5TvPJnDrk8pIH1X//5y3frr/zhmn7Vvz/pl7+p/+v+a/8rX1yb6y/f
LLMGVYSn9qsaz19win++/h/P/L/95X983V/lZSy+/vG3T/rnjXg1wD/Zn6V+6QbfB4rr/+P1//g7
8QH+8be3r+xrar+S67/8zU99YMlw/m7LmmU5Jsm/QQzCyfWnQLBkaX/XLF2TDUs1EOk1heXDHwrB
ivF3i3wTQ0NHxQdQMxEcph7WBP/4m/x301RNVZaFgLACS9Ky/l8UgtVf9cMNWraaZcuWDL/M1A1T
+02CWg7jFul4cNV+W9oH3drnapU+pE3+kCZufEKEAbZjVJwz+dbIpnZ0E6C/QQzuFRRo/yig1X4c
2YeKXqDc6OF7SN/XjN3kBT8cwFlKp22YIh6GTflJ64zhbLXHnqLSn4b98aeg8X9kbfqYo/JZ/+Nv
v4quG4ZNF8dA5Vj8p2pYJ/4qc+xScSLF9qeFFrUTeg0o6rFtGrOc6UN9yCIZnOic/vs3VX8VD8d3
AYAPrl2O48iUCJ377/+k320rTW3KJizfqdfDh8E1i8040Y53TbUE+Jaqp3ik5g134OCGTrtEoe29
Ktr2qY7GnROhNylHwRfaIy6I+sh+DVQJd7ResKmG7inXyZdV8I4Tl4GvW5+dh1xb//vPQOxgaP6P
QvT9Q5iKYuio4CmmTJ/p16ErofdXelD2bFMLlGeOuq1GD/eHsuyrDXj/DPCVjjpXDvXOMRHsQuH+
kMOvOErOlB4ne4oOfvFpqmn+4KcOaNtOIb3DmgtaRpfuOC6lm34MY/QGyozOj+3u7w8RxuLzrHUA
bFjd8OBEvktnBYHGgP48cAJPylyMlToN76m+MpcYb8aH+0OTaoeejtosxLdulvWh9CZFgTPzR7U8
jk3MOUydVtOYjetutIpLZqtLaOx2Gb7K6J6crQTmwnRu6bp+djHWKhHT/ZQBp94zd05+1WpXZSiu
CeKH1IdU6SXs9O8yUCb4dKqQiDJQymp696GM0SeogwSyj1ldOjezaI474UIpemnmd7G7gxSPCUA4
Yr0l2/aDm6Hu4bsQ65AAyjd+B/ZOVgvgw22m7SnuU/TUpnGPO9PwTOHtnKX6vmmN+GAUJSDgZa2k
1QHlvfhHHxQbGXRTMAV7DG8pkFlaU+/vD7hCNLN07BrK9EAw7w+ottR7HL14YhCLR6PUcGBCMtIa
ksVYWLCgqELSDKgorYqHsJP/+Or+Ld6WZwOdrjXqJOmBznMiCvnVBqfuY5aGVDOR0+1SU2HyJuqT
0oDC02BibHUzm54JZ/sk7L4aHETkOn5JWm4JyhRMhgnMX4QBLIibtxLHjJnd4noN84ZWx+jm+KE6
mzRO3Oc4QRIvCv0fBngBqbP6g69QQlQt03/oNvpQWxdyqbmOH8UPqtrJDo0QWgmvSZlL5wQ7UzS2
jOwro7hmx1/jX7hNaL86id8Xk4OBk6XaimFYlCV+XUzYYriJJFftAhEGqPVSu6ZdoqElTmlCT9wd
qpyXWGAdjcRaaSoyNLTl0hWs3iWOtbRamxgBvcAHIAWJbD6oVrPGcdE5JEAAQMuAIMREDupHJRCB
Qd3vyhE3lrQVQtpBayE8oadn1wZrk0fVCRsuZZuSOv7FrvGvO58iy44GpxSFYRWV+t82DTxL9BiC
aEn3HNCsPo0mFXEeSs67jovxGmUr/zGNOXt3BPMzCrjNGV/Jyr7Ig60DNTDyoxU21iwYoGxrGYgr
LEqhqWhArOyaGnWgapvKorNBQ3mch5Wu/UXMEOL8v+586PUr7H2ygn4eJbbfgkYtcewLdCfmoFkF
22kKG2o1sNiQzIQgDPZVgxW2aKvkHdVlE3L5gGyzZB36jMKAX7v5yhc+nQj1UC/lkHMAAVj+hav0
v4QYrlF1FNO0kesgEfhtoCnIW7GrAGjwTXhpPQeCJd6rfxU+f3XbYdryLhqbj46MvU4o+O1d6giG
BksI4EtkvJdWGy4xYJyHbEo6Hxql4fXk5CRB/2Oq8L+EbP234ScjYp3IKkHHNhxDN8Va+lP0NPO2
L6AVF7CiKA1kfuCf6HcaDWc/dziFiADu2qZCHgAuLhrF2k3VR0AN1gSMmhTdJ0t26q49V3TKbS3t
35RIqnYOHQYai527r0Her4cKmYwWnpU8BNpZH/Tw1BTOOgudeIMQGLaNlu4fiVDvkV9q0K4mJL6C
Wt6Esj8dtBqCLxhIXAqUXa9n9YMhB89p67QodfOdaUkYvPXpSVJc/aGj6Nu4TvXUTfnP/PtnWvm/
DJby28bCYFm6QuVBhacKlF0VNjd/GixmsC9NNEHhv9Bhy3AWP/ZTOEcGGEgIeKjFpGkGyJOoX6UI
3G4rA1yxTo3q39+0/+06yLNYLbam6wS/3/wkMjzpQoImrFRbRq9PQOmd6uQD0XuTWD/dIBtPsur8
aCadZp9VUO4J+sVfXISYjn9KWUxZk01SLobEwJqXr38djK6JBiTLCrrFFvRxdVCKXZ8gXqhiePwQ
TFmNmkwqLxAm1hEtqM490Q6mBjphGbbaG2nCEKPL4xej66q1omh/aZej/5ZU/bxCUKqGfc/7zd9u
l2NVQzloMRCMqNphnOw/jEoc0RrjsoHhvdidFpziKsxWhIZpWWZ2f7w/wO0ZjtZkqnSFqHmPmEoe
+zegePq6BzS07vWoWXYJ1InUGaWdlHTTpk81XHp95bEFSwihrMYbIJGHeWr0+bxuXZxRjeyRHVd/
BhKPtFAZvlOqWbeA2lZWnySramj0NQKBwbLpywLzGU7dedTIcwwQ7FcH0ATFBDsAxYouMHIz9cq2
8vIs6SFQOlB0u9EFEp3WivRoGfnDCMQZihPsbLaNaa1meGOVaKB1EPI2aRdDXO2z5BjUgTRD0dL0
xwdNUXgIFDroWknfHlgsmQV9VgXJ8LF21E2uq19uMclzGEhIlZvao6+HGfZnsV0BGO+V3VDFu76S
ACvl7ge62dFX5sL4j6aHvsRrAQU3gN5QI+6z1U+tbgUdo98C90QpVL6EyKnu7w866uVpEjk7MyGv
77N4XBqh3wLwG1/8NmzXoapV6zhWH22MHjKADibL87Hy63rpJGAXkKvG1Ao7w/k4lN3qvimgEKqt
VYOGoiatZatimMRDCvpg6xfNg4bR0tHB2XIjQyLtMrU9Zlll7Ey/PY8haAnOA+0nLUa6E+kahMZR
yL8+hJavvNr+OK8s24MYUj9agLSB1tFmjBOqc6UOwSOLnJMhxx++6+hsFe2PIQWm9e+X5d1L5rdl
SdMTUSbTsBX4KyKW/WmPaujB6gAaEyTdFOwQR+OlG5FOM5mPWSt8HKaMLuTY29Dzen/tuBYwERvz
B+w55U1cSd+R8kqDcWvRTnn12dZWYwPsHQnVRdR15RuGYSTAZXbzh6beWkPmwUAM/2qL+9V2ymDt
KorpsHBVmaAk/x6XylqL27CjV9wbK5p27ovT0QWKEBYCRU7dvVCmaj+liu4hlQ0TbIzRQvKnfM/B
AombeoU8tbHnhv374bU5mv++79lkK4pmsu+pOlWA37LLtJUDudTQD9Pr/AZs64bmBRoDOLxN6dcY
GtcEyAdNz+dicF6i/lk8hWbVzSnzg2qK3pDqyW10Cy0ZhovzBCj9JgXpz3/O+J3bzSpNv5kx2FZM
Hl2Fq1amN3MqvqB3g9vs562SPMCj8eypAL9gHsWfm3X/LenNR2eeU9N4T938Jv7pkrEKHfQIw5Im
GPTXNL5NQeA1tuqpFaRzeA1Fad6A3l+tQaWzos3gMZ1xvf1u9PRW+NrVVtehNnlKq3riJa1i+k4C
9yVztlqTbpJM2ooLjLlY8TktWb2a7eRJKbL0wdIvnPlkda/iKU6ieuL/PJSvcVNA+0kWpRbdouTQ
xfG7wq9CXGTQwJOvdfpc59OPlgNogMRoSA9PKYtn36drOtS+h7DnjYMeXVN/heyYD3QvvuWuCyFz
OkfuMItCYHM07K96KXvOGDxXvjgjDt8V1GOovNYlMtFXSqWTLvSfOPC6KIGzcWwBKK9g71/Fp6E2
SS8ClPSkHcSlg5Um3FyKmMNEGhqerUq7qZAQMysAzPieuE3Agr1VYSFtjCvuJIU/0NKPK+2trb5C
FAPHh1CWHkxp8mwt8nqgkL5cQJiavsWNsYvppbOpbieyRwTyVL3/trKPXrVexVOgXtyCMXk2MFig
FP+tTKon7ptjobVqQabi5hQj4yQ968wIMUvuEwyRWLcsT2JkxeTDkckJs2vj89dMsMhKbqYm6EsZ
7F3ZC/LA043Rs1yGqmT8UGfzSsvYDVa9tuLshorWd5dnt1aNoR1BNMouYkTvdy/tIq/SVK8EzDfI
05MYBTE75QkiWvUDUUrQiviLxOFrP54yR/Gc3Hm1o40eRl7b5zexQpQkvWUKQmyKDu5r1hnfYnT1
okdMrv/G+vDWZUwCpV51VbspmAxmP13FkhxQLzIS+4Tl1rnrsq+KpSjZR1MZf4j3siDTupp5FiMj
5mMvmQed47b4vmOiydVnWWgXd5K+xP0Wc7KfgvMIXj3TBwozhnBgvYmni+sMcRCNRvscZ99RUd2C
bLgGhnkTY1T61gKw8ENoxjeUYzzxP337b/K5m2j36toR9LIBsX02NNlN/Mvs9jvV+qMr2PT94LXp
8O36+k3vwpWumFttGjx6mjcxY7UBwmIoLf+5dyBCeRVfp+miNQAoCmcElqG4SPFjsZDugzq4JN58
CAsMaloEi/ushvl/X3Vqq76mOculvIDi3ibOtDYHVgYrQcY/RDFxO9Lw7kiGqxjMVuxrCXjtzHqC
U+/VVrdB9QkIOIs8iryOZrdb9ivJtL/ESEolo4bMUFRdgIUjVMtUaab0pon47BtH8bUu18cuQZq7
Zgo5xsmmn9az/Yi/xU/Xg4Pv+Q7FUBsQHT9Dm31hlMahZF6IGyjeW9yKITW2ml5t9CdSh3cxOmqh
35LK9+DSkaUhAc3XgcvNYgUobe+pDFvaHBJIAGKNmEzHrG8+HLmANKOUDzUVkvtOLqYNnxyyI6ZH
47N4R1hu8yrsnsTPjYg5I0bGTtjqqnU5gGv+7JJorlbhBm/AddEgWCm2NTHdQ1/dScg13felmNVX
9C0NN8iMqf1EfPTwmPnUe1R7lXFLhdfXXtUh+Rr77jNPzNvoGDDZpgUmKh4aPZ7LOlEl4zKwa6OQ
nLOIDOYBuinrVG43kel80rC9GNCIJibrOHmDPXkyW48DAEeJGpTKrYvjZrepVvbxFGwrleZvMF3N
LLnVkuyhqHeb0nIpd84+oVvYFfmjmL33DyDCHarNJ4SI5mJgst73jrh1e2KH9Pv+W2PHMlJ3bjZ4
1HGtf2yQighQQ4alxAQYjnt8ny+MtHgR2sz+jDPzjMoMzUdtKeJQyCeRxK2oIg8s5q013LO4JSgK
TmMPAde6v7lYBGKobUi5ETMa4kB3FVclbtHUuhcRuNwRggXsy3+uFkUK3kps6XEQ0whzqJf7zfQD
qaD7G4sYJS49qKo3qxGU1ntYE9uJAlApLIynsCq+cme60prewLdai5WiuJCuQEWJTyR+15kVe8xw
HabmWa1vYqG1zvCqtlexvsWlVTGc6l7eiWki/gpdeU+8W4aWbaurC7HVluZKx5ksLn8Gyl6Lr42K
urLqiU1Xx48pBleamdHGEbEhGZEL62Hcs5JYYeJjtJp9wdw6VPpvcZPMjGgKdfODxq0IOX3P90FU
4Yrmr5LMmKu98gjI/kLUII0Oz61t/UiSEwzjm8MUKRvrIjvmWyjvNIVFXlXcWbeUrxkSYkkmb1JH
fXX999jS7yFTbAJacRpH5UNu5atf8XbQwK59uqnJSuiO37IuuXGWoGqX3RCk8sRlafY5HFBYDdmM
+ZEbBjuBcCiZvCKu6uJTqCq4kSJ58sUds4b2AR2QJZrv72rxIPKUxrAPQFUWUUyY9Iub2EPazL5w
pNpK7bAWd8dl2hWj9JQE0zd93I+RFS0V0zbF58FW0p3Ya8SkJx33dJwOMEhD+SVH4V0lBJOBudZl
MBTuU7tFJxmUq+KJWClilpZJp04noSMtESnjfQU18nc3uI+YAP1MatDOfTTKdF5nFBktzfmyekKm
DZDOrfYi2IjIJ17RcD/6TH0Fh/chXjzqco640UzE7kYEchzMP8u4XYPLxdtHZnfNv0aDdS2BRgFS
WPAp4nTyRJIgWe5j0qBxMoImoMItZp5YZGLhoGc/w5UH9ZGTWFxqEy6sPD8YyACm1s1nR7m/AjNQ
jJmYt1Bys3WSI8cqAo1YC+IZWAN7mm3uu9ZZiOsQz+xTZx7geSNmfFK1OzxAVmKhpqwXMcLic9YR
7YC8PNUBIc1NLjKiA6QLYvMH0/xlfdqJfL2nIlFqvIImE0mZWLjidgLz/wgwXOSzikHq5Z/vm2X1
ItetZeijJ8rrirEQ/4trknCAKk39Uby3pimePbifubtXkY+suj/GFmz6s1Cjqazpu86CM9WZGcUr
7z4b1JgzzHTPbSped2xdluu8bJCZ1rqj+OiqHnrivoFSgUc3HsXtiWvZa+v22qwymRtT5PeLTazu
PKoCQzrcB+y+b+ZGfaRsxaFy+i4lzcv85gMZQHCu0+m+fIsk8JRUedGLANojqT2BVmwBYtfAL5pK
47EJr0I0XFWOItq2QXGjNR7ONNu4SEW4g/+BmzYTg5CL1P8LYpKzHI3rDJTtEFsnmMKfSehetGzW
yeUjYg8zsXohr9xSligCWPMmCQ7ia3HWGKTpLUz3bSR7kc5iFhvFWO7zRHoXi1tkv7ILXwbTHvFO
YusCuXKfXFRJr7aibOK82/YT2RMSkZdhImuVs5Wj+odUz77CqP7syf7MtAamWG8r9B0zmS2hDaQn
2YbH5kc3LI8+szC6dchyNIP/VLr9VfJJuYweiwydSl54jrDeQRYn8BCLQ9+xfqEJxDJEZ7HN7VMC
DbuechTJB48XMvPoR4bcKorQc6uTvYYzSUcOZ3b+c172MzSXLuINDG6vBaatHeozO6JXi9dELHwr
xfnmn09y9PE1gkkvrlBc6f1JpvWW6cWb2TPvxH4Q8LkdngQm8EX8UCdDbBL6xO2qcUYPTv6lDUkI
gvrU9UAg+R46PUlbxPEwoCRg0BDtr0qs38Sn94eKUor+JK6hTNKvkHzWGDeym/4Qf4Jwo4ez2qfW
GnT2/bcckGxT2PuxLZY5qylpwr1fRhhxQQCbsle3tPFbdc4wIDxdH7yqGb6BT9lO/C4uXAxPWkOM
BDe0nBR1L8bMVQdPjFmIWNiElpIfT4eB5h0anN/i9xmqZ7THV+IF8oE/VqTuWvTll2u/YTPwQ7yo
eJ7dtd8l/mfUxCopOuS+YFFho9mx1xblDT29J6RgPbztrgQ4TwqfeEUhsTBTaAZaAFBapTvrAShJ
RHsi9kVtHLaoiS7oo3wjiiYSEAjk5XPTKNf6tXeDz5zMCE2dW1hJayQP1ibBSEnJrMr4YzCX95ik
m5Mn4ja+9G+5fpFSYDUZwOyeNIdZHpCzDUnqhdqu1Nz3qbFu4G09NNhfQ8DcIl5DDrGH6kOsX3Em
F0lVb6WnKY/mbWJ4URo90cmYid+NjvU22Sh8IrQYlfhFsQJEtMwV9yNejq3/gYRSnHhif2ibZNMo
6hbL2ta4h1gRR8tZoFbeSIpojpEXxTYViZlYsmJ1d7Hi4Vj7lviHhsQwjKN1PZXr+6rU1b1puq/i
5yLCdqqQILknB6Ysf1TacuB0q7BhSQ0HmtEQqrpHMYBqPAJrSvdIF6zcHp8n13yf9iqNOiSCSS7J
hsX/4qnRSYq1hVOkD2MX3mIOWf/8jZkNb4p8Tqz6I7FY0QNqTMoZDzXSxeEM03bWuPVHXk/Xghwa
PYxnHauiKiciGNmtbjj78h76mKz9qqPrOVOU7KP2Q0+R4psvjGjF+w8buc6v4ooSBO388Qc6LV7C
M8RnKAE0A4w7J2l5i5rOCwAo8SuUQbwpMG/9K9Xbp/4LkvXMlzhKW+HNNp33Er4/2QJJlPipuJIx
3tOdepsCaWG73UG8cVr+vECnnNYBiL4p7a/1pHlp3pwUR52X0ehVkfSpcXyIlH4zFPF6CKTPmuqq
GtgLv5e/xXWKAYEnvKvbFq9a6VMes5ttt6zOg/j88GuexE7eihRQxA1LJWQrwcKe5oldHURxQuTz
ogKR2PDX9ehRTDuF08TANs6O7mbJ9Z4Bip1fl6QlQv8g7boPscW7Q/INFpzJN7ahZw6GV8aUGcPo
QUwKkWPSiPoEcdVaFxHXiq6/tikJXodmC2DwrNjRHfRE1hmkBPS6O6PKP0PI8SqeLqapmflbh3qg
qKWIYKRa1YferET9ywBujIkD1Q3jNXCnt46XgMZ1kwvrgk/QXCcrpdjDyYE7xqdBMG9tUWwUq1d8
YlGu0aV0h+DLWsRM8fN7DYsMyCEhih+MDvMZMib83e7FBXEIF2XCtIoOJpkmMfEwJrNCU6/38/D/
JK4+Whd67Dyrk3wVb11k5sUEiB+TxBRkEPl0rbviQO9sgfaEJ3NSczmxhSYzZhCV7w/gTpep2UcN
SiLizkKw+sg7gqFeI5UVc6QiBGVEsbh+lKUBck1AIXcknjtoPfgPOL995zmCcrJ58o0RFyLWt5j3
2BbcgMh2tXIdWoCvWQoUBTw2Px7ESiMYa2mxVMf6IGapC++8kbOTmJ1iNYvVUA34ddkvYmsQk7BB
Ix9z6fuMM0flNS6u4plGXN7XkerY5CmzkRNmTDkPP1AChqY9xtiKmq6zci11i3+HPyuo/ondPzej
p15F1bIbvu0iu6H8/S1+XoCC9oFmiyggjWelKS7iT0LXfbGIEuBzbuL7oOUIzv8yanJOoz+YokKj
EFni/GA32v2T5pKzMPrhINYPYBsvLLVbpbrLJGv2pTJeaUd4QLlst3gXS7BgKeYDW1sHvzZ759T6
XqAzbI9z/AcexLaCKPlNyzsvK5LVaAT7AGFMNbpJjez1ckAxVfoUm4ZSSp+ObZ2D8Rvzq1k1mE9i
dsqWdt+vpBBVALSuxBZRBIonFoVYx6mOF8fkbghqYsCt8ed9At35Le6rK6mfmFz5u6KPL+Lt+mD0
FK5bjLmmn5iWP8QcEc+VpU2fO+/ilsfRgP4r2J76I+LOi7FQ46Wu1G/ihQ3eN/P95/bLCC/KfzN1
VsuRc02UfSJFiOG2GFyust3GG4Wpxcx6+lmpnu+fuWi3sUBwTsLOtXvle2yZ4/mGS3LrLe9d3gk6
tl+dwkIQ/c1D74/sD300LQ+khd1haIDLltNNq+DYcoxGo/lYrplKuZtowMo78yfjR9Z+rc1uJSMP
UZ+/t/beYUWQMHNZRjSmFrqEeRb3O2yrr+Vppuplqqg6UxDkUeRRCWZvNRYuiOFZGTgoobEyDO+J
QYwvGCor1a0fGsqeEndIHONXzmsX7+VLpCI/tAV+UAwdo77al2l20ZndlxU447SHDSsvRycw3P2Y
6XtZCuWVcdVRA2tuSle/m97wV9Jcbc73RdMclyV3ckjqzfzVcZYdWMoa0IuY+qk/LG5TskvJX4iw
vn0br9yYiUfJGpfkjpALtVtUKj+xH6IbDH8KgiQanTxj86RzsVe8iyDtf1y13rtYAWISSdTGhcvL
TomhpZqeJtNJ5edS31lKlVLFxIlxStXXqdY+0XZVKJMzzmbGNT+zdDrFrsWIeMcUxJ42VXnCHtFo
vhO2YvxufqR21djzuR+tdcvuVqBtLxL3zuE6Jtd+h/dRmCqVZV4Y1wlzedRpC7yIcaN23OWZpAjF
WAOj2x+NUb77xuf/qqgOUV8EE9U057vlWCAO/00m5dxp1pph6h9mUD8l+bPLaIfnE7bU82esaks/
ASM61mL2ECJhxvZWDiWguhyhB6ovVnWUBG2y/yVqcViffPYRr/KXTD4mqG6MbssAGJPu3nJeliSc
VnPp6Q+S9ftV/CX/01M7omvedm71IZUBHlqeYe7y41zhcVy6v1KAH4nLVXU7Js2XnFCpA9u9sneK
cZdJJoMK5tsjt4e7jpPrFvURHDPqfywZORVEZyPNDqPRCPZ5ja2+Bw+Idvr/NkBidXqCYYtxCju+
b/8SH/+qufPoAxudKBQwThKscqYu0Xc9GVnGBOZI1DsuaakSJbcO2IqtPreR+Qbn4HtgbSC3+nYB
eU/uC9r+H2DRy18EjBcHQ/U45NVvwuXTW/4Jn6ut7hAaRvUaHNu9nH1Uhz+95z16wRPBnrSriIq4
BAbWhdFC9eG8BtxJ6djf+xqlSlaOQvfeiddCs3l2uJZU999vc31t7XFgcpowic1wZHAdrSw7IeRJ
PCYYAvS99zTPtnUy3DFges9tI0TcL6moyuXVx/Mnk0aox6ZLQjwmryGV23bYwgl+MzJ+TKBvdxX1
sjf4Pi/4KyEXsG9+kf6Ogf+rcocpHC/Suj2yYqwzuueCa48kTVpVho37Tpnul1PbeU9ybZoKdiWa
RjuZ8pCkWo7+B9rjqnXRu6fzRZpUdaV/SjFByvaZXu8M2z5JgiCOOeMMGWUyufjabykTzpP/PmOo
Sq1FopC58fe2ruyBiLFczZ/1Rh5QqipSbZHWhaIUh2KcDkz7f0h/RcqhY5hfjJ6bAHW85cxXqYxM
FCPQbkQYUeiIgbSLLBU2k4elASGQHWZmt/A7qIoRRvfsNrJqyO/IEkRLHsZSci5KsREnxVS5xoZn
vcEsop8/5TqPDfsMkgIze3cLqekkBRCQ9J9D631ZpKi15t+kEiOv2Qidr5FeCGTjrdxxgf6vtpZZ
3J2BfrR85VsOqDwGwBeoql85SbIU2q3O2XmGdYT5/bwsFtJv0etzmZhvcj3/b9EbmRmKAkh4rbtX
HOWA0uHfkmOzeXhsQdkwkwQdpVqP54UKrEljg5QVUf63zf6VsSlpAlVe8iUQ71inzkECYXZ/NRlt
VpJf996bnB1slIPcTzZb0L+Knzme7QSfUesL08hHOVzyVnQVNZXxGpGXSk1JljG39TdgUnczMEKp
10lMKqmkZJxjax2TluksErmktP6VRyeY9JU/sVJTAZ8Zp6TiIiGo3bk7OCRn+Vzi46XGZOsoGOp/
LT69Kd6BbKJ5HNPHkdlQWf7klbVSyLA9XIGy8W4mT5a3IftMgqHJWL9LL3Fpb7Co1CIM4k7ICNNg
HH2pFfUM2zjgNgcFKL0u20+Ir6L8ku4zJoiLwXJIzCpZumnLqh961j4zSRH6rVx1jj19Igf6QWr9
UzbRV6gUd0MQ79zBvs7ZiM8NWz0bnPw8HYrPiTFgklgl+EyucjaXhYilZGl4jMG5H7ptQBglP0Pn
8NO4FDM9+9r55bFyhv3yfU6snGe5XuS6yd2t0id/FPM1jvsPVtXf/11JcnN4dGKm7l3P7LOHxbW0
d+Sv3Fz7lHfQFztwIsTyydcUgO8ioNu6nnVa3q1/33rlh29Wv9ixhit5dl9v7118DVsSI6Vl3bTV
xz5VmF/kRh20Tzj0alp9VTg4I/Ph6Gg5dImI2BNOpzwpSOxNUbYXOSQWO3TZGssfOj6ilYYpWONZ
XqMXUC7mvaCRXN5l1Ng7BiiWi545RigHH4o5faYE/dIhkpCgD3Bids4anNrlPuAVyT0hr0oW+9yh
utAMD0alnd3I3PY8Gbkc0168VH3w3vOoPCnMM/0XrYy+Q58rv4f2SI2FX5KwRo7tjI01ksnHVKpJ
w2rqk38ng5PtbSq9/JbTblX/rkfm69d4LT7Ktblsc31Tvnnaq9THZfWQ9RHJwqNPDVdWQangL1e7
FIOnoXuN1XvpKI3dnlLvhyytstpK/Vn+9zuDKTXlmMbRSaX0K7Xdpf7u4d3c6rCG5jfZHv8rPYN0
cezvSVgD2sIo/BJNRJ5RYgmsnySYjnUPZ0cema0eqdr9/9rs9Ldv0h+VvmjdUUBiI0CPxcGz6p05
uicvH56J1uUGlzRSL/Jd35BdSPNVvrHIPrJn309eljpxQ8EqBgrG+NRO4mQjrt5Ttr/ONA64eO9a
i5BvY7L7LZF1GjLMx2/nNqsgOzMhnmpOFxnn7tiWmVL9cuRc5mzTqUaDxpi2mVFfUFfSxqMWI3WF
MsZqMk6PMRhbHR1JJxNe9l5KFA33QZFmT571IfFzTkojJQBJd3azxiQvMWSic7N2RAglwTRGKSvg
L8+Nlzznzr9VTtLyFsR1njk3r6VPoLBwSZdiyeObY+Rbb9Bcf3szvOuZq5XUnjBgV9Pymsz8XZIE
T8NigIF8dejvQT9vcucy/BbN+BKN46Nf8S4M+qzoWNwQHgwXgJUph5zdM6fHHKjmj9JRRsfTryrm
i3Tw06p6rzX7S68fZyd7ld1IwrS6dWGqx+CuHsfAepEIXzoyRkqP18fhxqf8wublSw3ZAJBEoVv2
A74VjoSAIxfmMC5qjRCGfNrF67Rxl0hxWUpErpGw3CLOxwDioSfNk3AxZaE2fRNzweQkV7N0BeQA
SSzhgusIsm9pDE5m9+qb78uFFB7NQscSWjuXGTeuYr6HFckLz8XRCqz5Va6aQQ9es+FfQ1EeoO3c
y2jVW2nm4F//YY39u5ntZQ8T1YCoB2QHl3+TX63asn1qnGFrhcVJdnA1pa5Cz6gx2ke3eJFQXH5V
7ko5v0Hm3bTIWgpFhhq9CGqL6exHM7M+oa7KcZRoXbKluQuoAjxLs8YNuT5l30ejyTZWP0xUBxbt
kCwPlgdRMMNYrIrP+kSOTAwTsJREsXphNAwoBQv3jEmQ/GB2/RfN/5W/k/tbTSg0M/LfxXjXwfKT
70n0tyw540glA7c74iH5U3kYxeFvckZAeU68MZ+66lWyML3kYYjncfyy0/xtWUmMlGVetE0z0B41
Hu9li/3vefHgPlugRQCjy7eW9yJvStOVm24DWySQX74pl80UZfeFV24c1kY5CpIe4SMMClrBDNV5
lytQDvIcf2iG+SyNadFESGssSMpn+D0dMLHI+fIz9/1fd48alzSNSshYKw3rdufbrqyz46bLNbV0
7BHQSKu1COr9UGOAIFGDXP4SBFtX7NIiTX+RDpcIlCQITcv2rX+T5IkM4IO0bDnpdUrJGbqaUd90
i3tQjmQph4YhNjTR/b0cP8lml+Nlxsl3uG/ha8SRd1i2D0mzMN/7zLKjvHm5l3q6JYXRYEGqbacS
5hk6/L7t7mUTkM2gKV50tX00c1QxkpHZ5oPY9S4RJreOLquvBNzI0E54g+4tgu6a8FnCVTmQIkSx
0+FDXKrojkq9sBoCCscQOzgKRNnvUtBflvjJnf440aO2+297+W+rkf+lww9XbqXUx7GZ7uAvfFet
+SXP0+XJZ3xX0fKSr+SlNU3yTAFO4nqsfilZUbvn0EYwJmY33BjGPQY3lHr+rR3jFJ67CWwNWMaV
RHFRVb4a9kFkYnA6EeCx5colV0cpgBh7K7nO4JlUXqVAl7QgFbf/3a2LzEWuCeJ0EwvwNkyfJNmU
W0ECNSWNP8l8JciTuFa6odIgNlh4eg/RDVeatJVLF7+p7hPy3bu8c6dpQIqHDE4Rrib9Jxox6fL+
bwPM1Pgn8putbmd3S9dDytHS6fAYEYuWNUIaNVaU/+nTq2xeOtmdLFz45Jz0GW16JX0WVi3pysyK
djfPgApwCxy68Aavbq8M/iJ0soz0RzIyHB8fqrRZiY4DwANMj35TjfS7K1EAYDZiOsVZjr5cYnJS
xgC0qVxL3GPy1vMx+aBQJzetrMj/xABtt4lLC1dbDrusV6PfXFOFUe/mXzCTpgYBvbmvFW0j15es
qyK9ynN7hBkUvOqhfl6KRhxUuwbaA97aLO2P4kXKIP9/FhWn7jEPnJ0U+WfQd1OfYveBkIClPIwp
eOKoMY/Y95J7SBlRKptS+JRqn9aqrwXuw18YHgmMqzGfpGKIhPYdBjRH3lkEYYOEVJny4JUulLLm
slyfhFwehDYIWDcmRZ+HrlnJziSxXa56p6AtlsRODhkI22iVce/EBlwFDpTEbPK/p557ylzyqfxb
VoGkhdMR6g81UUSSmn/iXFmWCEuhkkmFiHmNsNwgyHHJUJejLX+ax8G3iy/kv17/IhKaDSBwu65u
V4X9ZuIr1tIdbdrnReknUjlrPkBh2i8pJq8y4iRL0TgwC4x/2V9kx6+y8n3AM4SnwLyAuh/7UUvg
9ybJt5y5kByKsb0nL/yYtX95bCS5LONbUaivErU5LYUp7iN00KRaNiTJ4Qoo46iaEL4ROIgcQ4LG
Ra3hN+symR/0AsWs2d71vvciuir5PdncjfQjG7vXpY7At1Ku5iQtz9K+aYxmXdn9fdaAApbYKvGq
K04uG29midKtf+0P0zFBL3pPYzv/FX3w7Omffhw/RV27AsnxtwOZXeJ2LS9IBGAx7EMca2V1kyf5
361agSkF8rBjmuRap1CyeXG2RweDxF1OA15pZKxLhit3itwxbpetpBAiG0KoWu+Gd/VN49UoM9b1
6iBLjbRaZJOQwxz14H3A54lsUQR/bukypxDu5OQy4n8CeYzgN/vSDRNBr/ct/yeTcfTrZFsk84+s
SRTpZrrgJZWHATdFuXdkc5KHEB2h7hX3QHzW/6nNBpdJY0VH4flPDd3TXzZtlzGh5tdrx8/MM3+G
+dpX+au8X1nhYP5Ovvomu4Kox4wWBjB+1rJRiqClsfRnHYGGRK2WNvxJxucl1P/vfC47hs8vJhNC
hSHZlgDl5ISLYkM2EDngfRJyjEGOiSBq2XDoNG11KzrLQirXQt5CUBi+5AyJllgePeIFmgBHQ7rI
UVLdiVBMgmRpr9GAgnX0Jq1KWUTNenhIor8U9Nuq/iN9OSmtx7r2yVDqS1ydpJ8pHVaTWps5RV9d
YW013TmmY0T1HdhI0X+wcP6VDgZD6LuhRMpKBU/6gxLcQTNc+24CbJmSLSRQebxWiTZObZ+D0Xkt
/BdpfEA2/UzJSjT4ilCRzx5lxKDq/5pj+hZXtBQ8UkDyG3ndgc4SRk9FayHEzOouHcIjYo+lMWyT
LyPA+yr7nTS4GFJGcuHqa8YGbiIykD6R/F847mEK7QPuoIvQIc7IsYMaTajTXQ3b+KPZCClxkoVD
mdWHrGjSm4GjL9azhvc25epDU0XD39Cu162hI15shY2f9+6TEU5gbowhvxsZ+jp7uTPukFyET2Au
HChV+D4ANNguf96AruxQDLyPHRgzL0v8WxsZ9h4wrnLMdSO4Z2Q22DJwmb0kVGehM87V3/nQdlP/
N1LN31gP+pe8VyGyuF2OvVpiH5N8VvaTZ+i3OcPcI6nM8Z1l/b6SF+zShrGqwqIcRf7Qa2n15PTE
vBU43LMWh+GdpSn5LiPLeFIHHW1kY2ffNpf68ud0wG9V3mbvjYZHYDcqzS2LM0jLjj0dg3EY7u1U
MTbF+KeyQB6AuXRWiBbwGMXFBAeiR0tjnlULixmInrtlbnBHIbfDTyJ4wgnF2ibpkK/yQYeiVuN0
XM/erkrSgwOl9E5H4tgpPdSxtsUCBhkx0pa/NSChjdPgZ2mkDC4xPrae9WTYOFNEdSE/2pVHSFv/
gXr2NSrZcxQ0zqqYO0wbSgETfeW1yrY+e99hFkUbWrw1PqRFoxub3OAAWFrz7Gvpc68M5wYVcNyG
75k6veAx/mtaeChHQXvqx+k2NgXubVm3QeALx513roBV4AUBnO5Ua+sVFn7c9DhXMYQmOwRrWKte
s4ndzwBzomNUToST8QCfUcMKnji58rocpjFGpJ40YZvsNrr5Nam0t7bXM5zdoEJilF4aKFcyhqAB
lKs9mojk2mjxcx4CiCu5NJLcPcBEpqiEQ7ZWoQZwmu5WcUMz09Ctfu0C00cfj8V1lQUPraqpR3t4
6PTSWHtFtZoxHMRZwHOP2kStdOxcMcDGn5tGA3MZVdhuend+0evPGX+KleYDFx06hCjqoK2YiTvB
bbiSUpP3DKoMLT+1oXs3VvWhds37WaNsjEAwYfQA7rOiHLIQcuns7vIsuwUhtjlBf6YvOhz16EID
blirQ4XNaIs/U0J5KWYWir4fZKKG7Hqo8dB0+/FKQ/cFsFHAMN2BIeUXg9LE3isgI/iO9qLZKQJD
TAZz+ARazlXuJs8diuE0sN+NnjjUreo9h34XaAFGKD5+3ml1qDIekGHWeF9yVrNu/goN1PQIYo+j
Eny1tPT5nZ5qgB8Tq2A86wGaIfYBr6HnN2N8y8y9blKFaecce0w93Ls+g+nDNMDLCQmFquEJnvKZ
Uu03jgnNSdPv40CxD71j70jarS07KRd5Be+AYXF9a3rjraoAc48+fYe5u9RpigWip4cbjXkAakyH
xjK1LVCBq94rv8DVGaWrwZFajxU4oF0e2cGmjpS/Zth+uRUsipLR+uWDlcaHJtmnM2tT7TnNBs60
BU4VuB2Pxy0GeYlbCHJWqBYBioAR1944+BiM9qTrGES3EC3rdlY2Zm4h+cSVRWx200rBgybEuSY0
vzddwuowjLMNZToEQGphg6z3LW+hcTaBo1ILZlo8M+c/pepgFRbrEyU1vTpg+3EpvEnEEtMpMrqX
wNJumqm8Jr7+qFrYwgXzW+POqMdDuMBMjCgRpNqkAE0U6dg8zQ2cMtsK0g1qQWMDtA3nkwJ8badm
7gYKXs6XWE4V0J8tDVs3p09pvOQAiWe81yLVsa5lrAPSwNYQgjLtR7V/GSx8KK25MQ+VzSQnmMY9
CGEcsPNrm7kH1+hwTZjBFQOwOZt53WxrMyp2BVMtTIIGmwray5XLup8BxpWNt6vRGe3GpHyahvA+
1o0P+J7UhZNilys1g2tM1Dh6iV1vjHlt1fFqFGU9debM7/jqKu6ivYr3K9ZJf5h6tEF7hm8IduZN
pFlnz/UxxrLteeVUVUVjz0UN2gwYH+ioQiHqmm760ZZafxixql6Bu7n24Weut9wBBTjsUfd2wAzo
7MOsV4etaqHAiRkkuM62mezxMwgkWqwa7zYivgF2wXRsod+5pXZOUwyDKFNbUbEpHYpNSRpjmThQ
t4PDqUK9CONdO7NMlr12DDMbcxIO58oM0SvlMdBMfxNya62M/n4M3A8mG8f1ZBicWbtdmc4U761J
dmxAU1iek57kh8jTme8LaRM6zRp2H0fBZI1GwQtM3X+ZTRdG6WTfAwHDMU11rxYXbNL39s6xyi/q
8G9D9weIJguvr2sHjE/emXuEp+VDOdDcJwfuEbWL8hBlACQ9h8OZZMNjm2XWgUwT0wMgfRiygF0H
7OP1a4WpbIRaBf7eUWtDuQJWr5ouhhDcMUMgwkZ9dHa4dSprLyaygBBycXIv2sBO3aUMA691uzQ3
dQ9CKxo2+IzxjKF7MIr6T2VjRNQwEc0kFHD12MQg2+dcKyMmyRAT8TjGrjy3BnNvaVwrxBps3UV8
mgdZ6A3OixI/2g6OKIrGqm5gDut4U7FR2QjZLLJT2zR/Q5ima7Ma7H1rk/y2iueID+RdQzFijR7n
SNUzXfEO8NTR5h5DT+sKe2bYNE6Ivg2mX6as5lr9ahosd7y63dtxvw5stiZPFJSQ/Fy8H9SLQexm
ISxNxiKE3zejJzPUHdjVJ3X2k01NPs+bHGSjISpDZrXWun7tlpjM2sMfxQIPXgFJW1F1IRGK5u90
iLdxZwBJRlSNeaGmxZd+6j4gPoFr0lBXJLhjqRFG9KlFkO6l0d/M8Y65VbarGDinn2QIk/0hWWeT
RDpmtY2qKN0RyStrnNJ3TcM+aTLUMPfIQBX/YcQiaw3rJFkJ90BPGCuNWOMoQgO1fKXmOx5iwBKr
8gZnrz/MmeExRf3Ia7lVQV+tjYkYxWWXL/T2SvwMLMhxGaFsHyu6mempQSBg1Hdg2rBWKL18Z3hf
LXhZ2tRlucmh1NbKb4HJAiFQ8d4bjo9yCa0rPiD0F8Jt6jnZmjrBqezekgjIiFOSK4FQWE1ztbWs
psQl4+Aopb5V8px7ZLRuboaZKXheN+6y+6Z3/4Kq/euTBNCwii8DgrUVLHd0q370SYJE07gZINsS
WzMiR0lVaWpqqO02OFjwrHeoeIm6Q0jeo66+uKVFRTds3+aC1bspK2/laHeTgp144MYnO6qvPsMr
66QTizv1NyX7nCZ47R2c+RU17lM5ath8WaBLcyYZjTInrHGxS9MwBgxiIJqcn3KV1s2rX/q4r5YP
TU8sZWVWv9Ea92d6HGL1KaPjAP+n39U2HGM90M9girum3lutF2z9gUnzoh8YUxg5A44Ox5NbKNQn
6+rYI4D9uUDDMDgzwzyse9Y0vJa4bKWZd+d13PO5URBvkhSs+rKE5G1Wt2xAMoPFEwA/jYne2tXu
C0c9NuBnL0HneVtXP7WY1tAZu2amubE02mRhMKMc7ut1NzTnrC9vpRZ5l0bB14XfDfDijnuclFxg
RFpOYhLMZIlw+4FVtuv0h0lqgDltQHptKTvsdcx9rBfXLqNNMyZGh2O6c+B1UXnXlEvPt/FcrceL
Vo27VBMSQG9iTOvWFFg1g7sZsvUGb/YjY5css110ig2nPBRMfaUlxdaYoiFc0Hpr6TSpdP2Eecxu
DKp7HEV/pzBlr22BLDiAkjVuhY/ew8x26BT1zq67YR9KbDyGVrMJAYq8OyMog1YJfxO/+NOmVfoa
NzWeUFY93mXyYfkSWG5CkFD8CTOLxm6cGSdXyUndZ5Uiz9TvVQVqKwYFGGx6lY0Ph62uc3AH+3DU
7Yfle2pu/oIeoHVrJyaSyjBH6W075dkFCA9x3ZzYvuK1X2PEikOLbm6HzLnmGial7YhA01dL+2qo
kJbr+Jgrw/gEhX98KtKeh6nok03JXcHAEv3m4P9+gM2UnG2kzZqhvKaMX/q1/qaZXARWoIQgVPgy
rJJozbUDDj8uMFFlcXvOOWJdOflvTBpEOyWK87Wv+NixJwx6o7LEi8nR+/PymVMpbrnyu6DcYgk9
b6Cnu8eky5HQe8OR/Aaf4IUbL58l3azsXMK3jYaYYi4CawckuDtS0DxhUTu/eLgZHJRebfcIOI3X
YDR2mVtpkJIBSvmzNd70zoh3dTnvTDWDmsrO/NIlqLBV0JS/ERIzBTe/ycmLq1/TdDSyfRWP9uPo
VSjntU47WH12jTo33nKs4mOpWO0lLs1kN3SYKZS19e7VNNvxi/GOMxSypqrajRLM2v1sGi67QZUd
KNOtax1CMwAwcx8VrXHnxPi3e4D0mdeN1G04OsVrk40PhGVOUB/cquvZTi226X7Mzq47gqzr1adR
Ge+HwvUf6ii/DQDankpcwRTFVf+YXflZY8D0oEJNZzItX8EVbixtBSXtbzxyp0AW87OV56TxnpMw
bUiYu02ZQj7Xe2BlZj2ml6lh9TSLRzAU5g5/Ce0A+817bt3qLsBt9oCIUsUoPhPKq2ceFLspXpl7
sadCveoAvAdv9G6Nd03b1Hqqix+3Cd1jo+YqY+L+/O+DX5tQpoP3yITZEwNSm+O6uATyVZalxdEN
8aruNZpbmm5ZW+4I9UKml2FcXGsvkcugKLYJtzRI6xcM7NxkmF7j7GMIqBzEeoXxsxEgubK6C4WJ
BzUNhktDq5h8S8v/RHOgiZiw/dLJsSgnSGtIGXZN2rzbRuqdRw420OVpvLoWYOQGRnBVWdPJqivA
7Uar7bNQbx5iSBeEVmp0YJau38xdM19MOOlbbk6LXFafL1U/mOcmIi3nRT3iVPnthEHyWbnUnJ2w
Nu6R68ZYtlbKcapyGs0RZHAznpX7msvmbE2qvnUi23214/JUuNuisLNfP7YhGBvtT6/bV3Rs6ndS
ZE81nonMhLgvtc0ME3vuB46p9SeLzi814fkDJ7gI70LDfR+H39RpKQlQUduS5FXR2hyx1i2i+NOn
Mqb7Tvlc1gZtjFJ7j4mFh3XIKOwlmOLuQZ/J70ezMfByJz4L2zq8DxNruI1VQlbT+vpHDN9xNcC2
JGCErqCYY3jX9i2Qi2xod9MIU1s3YM+W6qw+YKzbrmqbgnzsxUChZuum5HHyYiIl2KOZ9GklK9Rq
j1anhYc8iGt3lTaDe0fGAkAWyLFVnw2t1s85srXBSsanmOjy0c2JJtJheoPV0e5okdf7OZ8weI/c
5jCaxJekA869Qf3rlDpps2esTX30Y4Nx4rIJnjDDe4rjhD2osrTT5M3FM2h9h+C59w7Ll80w+mSW
TLYY0JS2je4EG9gwOCQacdmeLfmgK0pz1pPQ5bZQ915mqhcb45tLGjD4U1NIbmZc2izH6Eb8H6vh
ME/lH6Rxq2TGBqSgiLgJR0UX9Ke+plFOYcDpjLWrD/i3e717DZqwJ0l/mPTIfvHrMbi5VfxMUeZl
wiHtvnJM/yFJs+2Y++Fz4AFZ9IdD1HkX24yjbxHeagAhu6iW6bUa1zMQ8lg/VPE+KG2maKLCMre4
iDeXeZzdfeIzdscShNEYYPyj45MBDp5jveJWZK0Do1NPDiW217wmpU9oW7D8EFQmG8aH39NxnP8m
8NKqIvgbAbSkitQmL0zHbIfJ/WhHhDB4299xvJJ7ramT+ypVz1ZVKRD4AIW3eXaXNka+sSAjnalM
mozIaMrZyEvGBiPjT6Epz36ck9x5NlYVM/mKqqr9JR/jHXa/wy2p3P42jMFJwU7pLi0tosfIKnet
07A8BdpjEYX21WRNv9KRtq4WjqXbLmgvIX2BokCQUOfGszHfNETvj1Yz98RHDtjfsey2zLbPzJ/B
VVS9DOONLHW2nBV3Wyqd82gxl4D7SvhQgEKKZl2HdYVdrx+N8580sIjsgvI+cL35orF33KWzXyOk
HdLHhGZHPYU4y2HXcZ6qKDr6hb9RCpxy/QltqGqC2ijn/Pz/PpS1m5/1uPY3wBy4oOuquHgVBsVg
MpI9NvcFYVXLDaIhAHbI43FA4aJzZgyb8yJ9TkYFh5YqvDYS91kMkkLkqLcDvhAzVsM3C1jiKlCD
cmcF3s7JxTaTnPi+SLCdNDP7OmGIBLc/PiHoKk5TP1t33rjt5YmdqChpXPKZmvrFRUdAdGxSfx+Y
bXBmEkk5aTT+/322fK8IJmuTJArBtPxglg8qXANEkeW77hj5rlArxIFdHl8ivB+7k96I1d/AGteV
I9mW/GRWzNWAM8ipcJxGO+bwp5BxzdGWvmR854sZxtjW1ETrOb73KCy5OEYGZnXvNUH9ptZ4zySu
pW5VA3YtJ2Y6eL1BBTAox40+DZSjy2i6+tQlbbxU4ZmZentOTOWpG0cmnGz81/USzbaiFVQ1ivaO
8nNzl9gjn4EXXvdBqG5623HxVOODY5goF/UkXetW5T4ApCVkrnwFNy/FeVDle63aP9kUIlK21WNl
eu61tjF9qfy0PxqFY900pVhVlA6vnrp20FPeebV3xQFJ2+HCDugrUZOHLKyiOzvMbzXOVg9tFW1S
svRrH2f7PHZPdj3nOHaHw3YMs4mLhGFIBmfHXdUqpAC5R4zc92TuRpzi/1XUl0z3KzZbliJatwr5
XobFb+pVn+lkBO9VTlHeCcB+R5bhvND2XKWkvlySTKvOhe2cfGi7J91sfrNCQacU4kAFGszzL+ME
09uq7i1FJ1+IWmwlGzVkJIxzmOvlcVAT68cqqQvEXtHeTBBVigY1pbHD/hgnkOqVnJl56KbROXLm
h44pYoaaAwy8dAgYJiVnjDT04IJ9PXAiiqvbfqi902S58z5VYWdZjYujgEE/ylIHD4aRa8AI0HzQ
YNa2Cy3EQFo/HeaRCkOEJ0VDMX2vBTkmP2io7jTL3s+FEd77RlkekgYzFVdzjnMNEaAzp0fXoGdg
N9DJ0J69YFJ/tf0EUbHZw5lNhkccgO46L7WJaShr9qBK93gI/O308QjZOd1r3NcrhCbpNbWct4Er
IMegKx5PDrHfyphC41D55GsEQWdjwbe2t8APIZ8mGFwkeP9tZr3fhSZgL0wYprcMT9J1NvbukWsC
z17HerYx/cInaNo0s1XtatXvdHJYX9kEQgzT28w/e0mQXyu7yq9s49MuTdANxc2j5zb4mSIVp8KR
t89enDRg7crx/P8+EMUhanaVYFvnVPWj2OzusqLu75bPMKlud6ENRsvjFQIyjub6XmFuZajxmDDg
7zpU9q+FYaNRivpDmNUNgEg6Ib0Bjm/wrfp+MMN1gJ7ylTjnyQ9N1MgKO19R+fpO8+eUJYam2Nom
HthoBTbEywdu+bNr/h+izmu5baXrtk+EKqAR+5YEc5KorBuUt7eNDDQaGU9/BrW/Ov+FWUplyyTR
WGHMOZ0It2S+NDDwItpd3Pt0Kp84bs5RnsiT2dplGKVWt0u96Zf003GPr4taVWzpSJ6oi3MSpTvD
kHrH5MDEejoP3vE1/RgyzAdJ2hw3ZHZldzdm7yD7jJxN4aOL9JCENCW7wt6ccRntk/ll6buzO6k/
wh6tm5eE3jirjcMw5kn7BGgXhXsu/TK6GrQMySNihApo3YxWwvs7NVc/l2lnOcwAsQ3Y1mWHlUWW
GXtjyv70pqmYkwRPcRx4GDP81oaSJ7dQA/O45ISRfX4ziQzbN+lM1Fn/3iZ+/zZJ/qcxr997xbZu
NXgF4yMrvxbSyK8jPTL17DBcGv9gWvEfHBUxFcZffeVwwXDbGQN9oS9T0GlJTxgYenGi9Cxy+hBn
5B72QiXVB+06D20NkpDMG69rxGrME++TQWONktiJdi5Ed6+qcZ/4TFQDOy1I/oTCUCL66wf20SG8
YaRQ/nh8EJtGve2LcqazrPMZtTn2juWMOSWxpdw+SsrMJL6mc8IOvxD1fx9ZDyahtqtoxWGAnXYW
u8PGnaxl3TzeeJyUzCSkvv589vPQpq2/gwIm4d0q4qf/+4aislkRGtftm6BLNznxII/gFvGS6Cn0
Jls+/Xxmk68TmqrLdz+fysknonE2/8W/NXo2U/shk8fXCovBPErVZ+HFgithirbp41OVIFoyxubJ
ar36gjLiOpbZeyat8bce+y+3t6PXtnannZE19p5BSvLCbR0cp1Ex2YCMLVgrKGde6JFygv+WUXwP
Pv2NJ8UmsD1xHtRQXxOr5i1m5OVZLpWzxfYxm33aROX61xKydh2nbXzNJjK/p5yj28EGLKwLEHPs
SpCSlhRb2uO+Mg/Us4OFKMZjZcks1F0JO5lOcZUQeueYZ4OZO5POljujO9fvuddBhCVTjHWUtY/2
s2HMO+j8P0VeLwzIE/IzH/09bt/5awx+VMv+aKUz1Sr3tnK/jCh9CC96clllMHzCIHJcrFMyznKD
Rxihv4/Sa5qc4uQ86q+fj36+tgzqGMUwdpmde48kO2/tZdhbW3HNmb6cUpY4RP/wksuBGsiYdXwj
puaRkh5MO7ZuWaHncV8strxGeW2/uNBES5noJ9Zg4mXE3zsc44oYsdmYnuImFfE66/DrLMp6Oc/e
hAeu76eb8qHNTQafmvHxDcd2CPm0BBHt/nCUKJmOxuPh59Ofj4qaKGpJ40fKimtfJ06YM6/0mgL5
4JcLTtFklVyBrnnfPz4iA9M/qd5hDcyX0pgJN+tUc+vOlTozO7YPJV1ePZ7Ib82XuL0BebS3n49m
An72Q++w0WrWxMp6p8rJrEspc9BbF/9X5nlFzgI4Gu61wic0Y9S1wql6uE9ZefWiwLs1JImvWhZo
NeJY1ib+psjq5dbImYBYUlniYUourE+HpSlPvOrlbkjQRwjgsbfAYpS69Nk9TkHMjACjRdtS6VNS
2tkqMEwEluk8hTJvqnDQoyDGhR0gwbY4dbaULI6Y1kHfDheiZUnwdRBimUgnRNm8ZI8HakecxuAZ
6MdyDLdNGVoNCvjJntEu9OKW4Sp2bkD1cEDgYPQ6HbqB6L81eQOQfxqDsnRi/Z8NyQUpk7HD3UEQ
stsEb7y23c6qi2KDO2kAHaB94HuDqNTHd3MLg9iKqW7ozc0utoT+zBjkkOpgpFe/s+a3aMB02Kj1
J1b0xXH0QfdQGOa4YT/52tLPkvqY0oehT0Et6PXp1ulNtNNO7V+CmrTGtH6bzWAKR72oM2x+TsDN
Y4hcaeerjusNEz0GSgV326pr7nlmJyfl6L+6yH8zZtR3BubTup6IilEWcTO12SNN5o5/y0o4G6YY
GWZBUu7UOMNX96SSexmCqjmWJPLhFMUNEvvxuM2gshr/vdAvgVUc7FmXv0WGck+R1PeCxedvROqI
vybtvsjSjh95rTWZjYWzHuxIbwhCMDoCWV4Tk03clOP8uuQTfUA0Hds8/l8BUjxKkbapZxyeSMkw
7jEWIAi85+4amcP8DUDCxnsm3sthSv7wBC44/kNX+MTMcp5cl9Ger0q4T0XKVhz67ZLaLgFiCz9g
Fr23q5HmrDyl5k+LLg/gNSXMzvGJ4hSj+Z7F1laXhby7E+59uU1EAkE9+atNayU6giRLMbC4jstm
QKkbkwxY1B55Oj0Sf91Ee9/K/okrB1fjJci/lghJOc7zBPQmFdVqoF+NKvkofWum7B+afTwG85Zm
177+95EzUBhG4srvxzu+dY0PXaRTuBDJeSBXwviQCkGHF0T3OYZGgUaqjt0CPOk7uHR6TXJvGuU9
BdZnPork/vOVKviGnLXOWiHZi0r1RCRAjT7fr5+GQLLMTkmF/PlG0jl4JEVdcfCWLH6OjskQ51jq
E5zntqT0NJY+FZGBB1HnTM/ZQsa4C8Z78FlWPqMF4MIayJ/zCfJYd+BOv2dxGlMlAXWT9NCZPU2/
FxPV4C/oQAI8Ok3t3PCz18+DTr8ZalQr32Ds3Uw0JK2enIMZV81baRzctJ9Pykv3bYUGjeFz1HvX
rpXNSUOIbXJepPdpfIO6ek6Davkzsu3LlxpHhRb0dklacalzIS6R44hV3ZNMnHl4eETkshjS3Q22
YtOna0lcXja/O2n0Wo+mf2uFmN7JlwMTsupXzB2g4knLbPr0b+0m+bdVVo+3FTvwoWTbLZjElahY
9qVnJpxpX6y7L17buM8AQBROsfgTF3m376Ni3iYmDm0mFA4LGooseER/1VqN6axKxuT2/KneSa7N
cA/nVqWC81jknzJy42cBhtn2VvvS1XiZN4nhH4S/vE6eZV+xnSF/PUPiTvyACCH8HcycPWbgmtuT
m9h6G9l8+vO1n4cep6KtsfgtqtthrcQiZVi5Q7+bfF1s5URhC7pTnX5mxIUVwAFkWbN97HFY6izP
7EPyY7/sh8z97Gc2dj2IA8SOzPbT5DGEqQ+mcqK3hnzA5wwrDK3Ea7SQvJY78V8dCFSSAZEUNflX
/Gkcy7/gJpS8cJGk28DpjfDnUz2JLOzLMd5SZ1m3Ciorq1lg9BEupj8Pwctka+IssoRwjNx1XljB
EG7nmoTsLC4MzbwgM1pY+JvMf1TOzgSDxJVbMLooHEqimkn6yibw2BxQhwWc4dsFhOQ6xjj/2Bl4
5ITIdDQuktAWTM4WXEiC0j7NmfHSkYXntNVNagq2nIZiu3Ap4GvCVjXHhElEU7SB6Of58Y36JW17
f9NKSs0B09gXfIYChtYyfxlcp77KvvtoxT+m6Y3EYHTybLKvOtBD1SuvLCCjZeLuDXx011xYzgVT
qxMGoOQ5//9iwaeWugC0FRWtt1H8Geo2ZrqXdIcht+H7aNa+59m5O91jH2i7YLmaZJ3eCZgHMxC9
1Xm76UHAnjy8xzEp9glomdm+G4l5Ns0OBqBq7uLxEGTYAyF0LnbcZB7a1s45V30W7RGqGmtjovkc
k8RHeEXEZBvs+2yCIZTp+EylFdCAWP59nsWTbKQ8KkY4WAzUZcSEvydMkOnt+uc7P18bR71KXYzR
yzmJrj8PqcMynAMDAyZmRb17/b+HMcs4JCZK1EaHhUeWuTvOyPsWEaZRSew1Kd8XTnV658fXs4Z9
VZkp678fa/J27TlN8u6IurgokQX/+7Eu7kKLbN4jkZbTPjaDJoQ7YIJi++Ohh6a59wNJDX2DoP/x
2RR14p7jKxc2SshN+/MTj4c6wSkuxoh3QQm1aUxzOs7B3//K3/8eywwtHnBuzGTmK1eFw//Z+4KI
Ni+VW1sXN2OOa4IsIEFNdpxPwXvpDXTrJv+xoqpxisREEQzA3dm4bKw659ZEXvBZVWl0sFW7hPXj
08HPqfbpfa9G0ogXYylPhBfLT8tUwy4w0YeWTrSP4XB3ygjcp4TXa50otrDlrG6ALvPfJUhDswmK
31Ngvy1udTO6sT/hsmS/TQtMYauqnm5ysN/KgDGIObt8Wgq8Jhv3f9+1LItyfSKrzqzEOZZ1dVb2
5ueTqZnE2Rgrp19B8nErLUSytUfzseFysABMiRBI6+hQLIkmJxPawCfR6kCe1f/NbSKmpjl5fk8z
4cQb3XOSVX1v3ZZFvivuS8dYudbNx23y9vPR0h7Nqo2uP19pIpaEGGqfBY5UF+UGzXbmrFy53eBd
JssvDtT6T6Tu5Beu6pz0v8eDE8hTYqHn4ss6wm6oHntxGasNbDi5Rp4KNohhg1PUCpcdJ45lCAJR
Zw75cit8q9976N82reecKJAScsubfqc43V+MIm14X4i7riZ86+wcCjEwNnF0U4PUcA0VILFfXzXK
2k1Ew76yix5ZVGeGpp2jOkOOD8gWkbvBw4d2P7GtptpubWOdDarZmiiMzrOY9rWJ4Hd6IVzKXhcd
PgxUzPNtipfxNLTl2SeT41SntE4WbaltVmER0WA51qOlKkn8NZh7JMQGPi/Z1B816zKVtf1tpESa
cyJ4HeJLDNcyQtkb7qYoma8ahZa70aeFl0Fibfv20Vh1HjWjEud5sMoblIl1NjsXB+fGwOkDCCd4
8R5JBO7FLrr2iffsi0tjcaDnRI9R/M3wyTPG4ipI6rmksb7OLcuTOMHaYJb/mCQubB+JIVtI9fRp
6Yu1MbNiNl394dN2HUjGI34dOGVglfgug67YJCa/UWbo7aix6nOIj1kvUa1h75r+WA++e2fxeUgd
cIfRZ3tVl3ff98c3Wb70RFNTDaYwxtaTVkGBCjlKKIf7u4mRKs5ZDm5S8fhlW9Q2ozZn7i1Wse1L
/OLNUtZbXJAjnAR89xm2ncaZhjcvYkSZU8kSx031JpitNBTZY8BFsVOIkUTd7KMUy1O+0POriaEH
eO6qmtMO9tm013i4ZOvUcdL1qMi1mCqK2JmfijM6YMdpmxUmgl3YZCXuhQ5Ox+qVGEZ9Jhc+bKQx
HiUGR6uC3n2rMvmAzPDoa4EhJDSO3zqocDLj2vR+t1a+SRsaj0RoGztdds9tl5+C0TljfDFuZ4y/
zG5owVbjz8rnDTJXNKu5gvNaKkqc4dE6ZLdqug8MlwBvlAWx5C2AIfGbU4xvLObTAwbJ3/RVsVcX
27LlBdYxM2ySa1K0UkSR5ikIISFhmFgvOIz8yppy/HJAUuWQWqxPeNX0DNOX2MygTDKqQm2UOJtB
Gjk90dCKrHjfRv4fOdB1lqHubWlzHnlk3rv5LyY+7Di6F4VbAhnFoxnOSaxCWXoKgzbrghQ7WLdY
Hq38aESorV/wYxJkwoIZQcNzEkwoHpzC3i0ihkRPHqO9YEFnVmcAN/h5V5xM64JrHYgnWAdpV4U5
LnB21XwQZ+Qy5ITaxe5+y4L80pHtQbUCikbOxLaZZQeenr1aLlcR4qODlds5k5aFKY52T2r8xbyP
f8tJp5tLkFsGHMGJX+4EtAVh866APhO/RljcjR8HzBsb5/EkvQp2FASBMBce7WllBWy1l4gtVtdb
38TljGsWcAcbsnZtKN/fshzcdNUjSfdXlAxngOXs6DrHPmE81Gwn/qaVL0e1z/qEYBf7j78QYV4b
dcLOeaV7CvbOt+2QzBB/PegyA1RTNO4DZReE0nUwurd5qrxNy6phNauuXmdOihwzQmMdYbXHAvxd
iaI9COm++IV6gxV9JieIJjDpwz7A9EiqvfP4Jzy63noGGS4I2uD1bjOQvq9WeOMpY41D084P6UHs
UoJKSxBFhoV0ruvUtz7akYu2QoozgwyGvk33aEXijVindmcEfkDl9kW5Y+3U1U8bZ9d6VFtZsoWT
AH4hvHZDFmYXEnG2r8pRr62Fm2BVwPWT7cfahLM5TuN1mZcPF27J04298MiAMOSkGFZ/Y6sXW+Jn
C1Ir1M4d03+aqDmw9TrOytj3ukX7GDVX1SJ18E2OOWSJQM7tGep4a0+x2E1zc8sQTK5MYnrPRdYd
7VoCCaYdCzUAYmiJRw0QP2fCcXYwP5bXqp1jpd6qLbvs4Nu87YfM2dW2ZmGFFhusulPRfGqgu1aW
6cO2muM2cibk5J19yVMb3DUw3xz92ZUN1mW5yxpkaK4AZ2wUJxaR2RKHph/fbDbmJHTax4o3xmAP
MzKJnDuZP/gswkBYNdKsCtRkq/XafPy6VS0lRxBk/RilBDGoS2zL7bSk1rpv8s98aNHeOXBwaTMc
Yt6FPTQz0RYF7v9Ledez8a0c72Lms3cJWui/muXTanTHV/QO3S4Z/qEDafdtudSrpKjS54JdJ57g
DEG54zQOJo1t1GylNZzI4zlUFIuAEPzitnBMuAhOUvoyViws+px/dcX2WA5ogGdkI4vweHpF3uwH
pa4GtOoazj0OgX9/Wc68sUgWFn79FpOeeGwC76xbfWHPd3HYbB2syfrytE00A7V0V7EcmMvq3HLa
Z1GM2w571KEDxy06D/eHeHK3A8RyKLMxDsl3IWnvl5b3uImCkH6AkKXSM7azNF4jV8Ecyj05XznX
YtweihTf8XLEs5VSOvIXZht2/zGMsJ0+q2BlF9WJnOuNWxAU3HCLMpacbXtX73xctoq5vVHH7jpR
g2085Oxzw68AjrUaa2xTvEAzQVhoa0Axza5FHNC1fxrnYcauj5WcTqBV7LDwdVB0f/4iX5PZf2ly
r8W+JD8MyPmMcnlJ+sAl+1Qf+jgLFSfv4q1SvTz5E3qn5W4si0CfJC+L5/3NRASzJBDFdIar1xpO
2N8xnYDByGaW30nh4MNkDpRJTbyvc1mHFrHcCoT25P6ZFyaXym8Yi1nu3ja9O3l+f0bfr4/AXE8I
pMpNH5FQyA+nximTY/LCC58vPaYpXf81OTZgGaYrsaxWrp29WXpiG81JCNCvNkSKP4LOXucJoz/p
DyGWPAwDuEaygNvz5CRp2JGaGYxnFEs76OoFJpDaUHbyNS6Hf0fWMKug+9do7floEHMSizzd1x5W
TdlCMBLu+UXxlcr2KDJmaKJ/F5CYq2nO3toWQrpXznuOr/Y6/huIZDPjO0Ndc06YHw7VcMlFt7el
DsJeoBspc2YeDZ0Bfpb/GFpvu1Hd+mJ5ZHLtl9YM8yn4BNSeVhPVNYv0dYtPKgOnyrkUVMR1IgU2
I8yTTQQneyU556q86a61u5c6Sm/6GDfG10BHu7Zqv1+lZJnfVP+dG4nPCkwZVzcp9GFU0Uczxf66
G3SxKYSmZbRj1iWTQZmjExivfp/atn2q/ov77ZYwyzoVOolRoYqR9iqajPNi1vV6WNpiS6gveZqZ
9HedGXUg2/HZLB+M8Dyt1WTeyJZwGm5bb3Nv/bUjJg5+fndd+Z26OL61RXktCMjkmCK7wPSPbMvr
Q9mZ+iQzjBEyo9s56Sh3sz3gLOHURLrZDIph54eRsTCJWmxa54gMkQU+tA4S533gRifz8VnKAhEX
GSBVfZwqi8TZWjxrHX8OwUT4gVZpCIqNxtfMvE3aY+wYW+NeTfqf3nk4GIuYt2FSrLx8+mfRcPlB
R5JwRv9moe2bc/1CO2pv49QnXQ0ZitFY8yZhK90xlNyoXj6ZjwA1I6cZD5in5q276meEyjwDF+mx
DKwE7+ilZiydTxd432aFOfKwm5xRbnnpUIoYq1FgrYT4Ta2cuNppE1S7zFCTVAbeD3zLAZE9a/4e
ABdWttnn4Hl3n0TDxiZ1U0WMHFIPaKVbTobf8Fuo8QkI8mNwjmbA29lels/ADsDj3fRY4YCng/o+
BvnRrRwcOWwmd67Tb92J/KooZ1cNs8r9OXAOvFHvEiNw8hjIH02KHRFI3tEkgG9wFmsb0PlwojYn
w6RN78xmNbkIhLojAI4XkiyVMc7Jr5wPPUeZY6yHMgX5xikgMN29KvQuZS3Iym1llksJkOL9dv2M
fUpiHcxqeMdefyun6LOhcKwkfmg150hgvXkRb0V78tcQx8jeE3Mz1/XnXAQXOOlN6QbYTMQiOcYO
zVYcrCff3I9+diP587VzywlNofthq2E/N9Y1sbuPlNaFe6q5n7NuWxS70ijeLcvp4CIXayWQMSog
17Gyl7WlYoeWMKhXWaDoEKCvGEzqLSlOf4agPM4JQ1tjmjczLpil/qtkfPDSId/YOrtNsvsyS7OA
K/6HpTgyBgq+DbwMmnsTRT+mEVnwYLir4tYLTKmzlUoMvc8iY4OIj3FWTMZVIaM3007kATPzeF1b
08aeHTJCRUdt2cq1Gdjjg9Z/tEHZlzSjX4Ti3KZWBrtqSl5jD512jbivW4rQEb8L3bAAnHEV4emo
NoB6K25GE/rcojCHzRjF4z47VtNsniq76nlJB5AhihWJGrcNjM/ZR64GLrjrIifdWJM/rCekkLix
VB+VcN7aOML7nKFQEqDecazXxcc12ddEg+gcv5XyxYhiyteyOsRRfLbMhfnWxO7QUVuu2YpZ9YJz
Fxm+nMzJBi1G0/UfNEAfwSimMFbOwfOt58myn7rcDR4qop00UGXU1SvgTYCGqj6ZQ82qY97FRcOE
dKb586vgPi9yB2m7TxOShjTPXRx0T0FhnA0/uaU47Hpx9EE3gVK8e3D6WDd6igMrRzmdioZNUKHO
vZ3UGzArva5Ra47zQ2cQtBCO8dVqiNyzlVYb+uC1nCz4BY/xU6e2BZOkfRc9dEI25xBRyKtAZMlr
GuMgsvQ3v0C92kZdd7AYZG5a/NJDSCd5FGaJG1NV3vzkj+Ua9ia1zHYv3Gk6kM/thRhgHBtmgy+R
DN7ho49ibsYL5kfOA5AageWsUzbgzBOriFGFPa+DyTyUHPrMJlD8/OuPTrCio/hdNd1B1PaZGGu1
FMmq1GYHirJnNArfnDNstUYEukSfr9O2yk+81xlMv3X8K8dpiS+mhZ1JQDVbzp82Iz6carhRCHy1
+MeGby64hzxN3iqjeOH28inUfKd/2dgYkGHr8hTz5uoq+1kidKHkKGmQ2K9ZlgDesM3fReRe8BG8
mu6lCPYpmVnkvpTY4Cfcitq/VjtjoJJ/cOvlHOrycwoB0PbGNhkcnN+xN7C6JuRv/FLxLxT2rypV
ryREvhpC4GUUZOBOPXFDFNfc04XFNtSk8Z3kQab4z4NsqWhCZBVU3ap6K5NE7kQQcIzYpGQb5iqn
mYXlsDi2rNdA2qxFOgw0UYdRDOoV0gPQBzeb6IS+i/Qhm6kxo/WbkXzLiHJ5NpCt2BkJIbGY+Yfz
bitaW1E1jDvDHFqUSEELu0tXy5uLgj5RfwLmgWujDnYCdorznmSMwm84xlrWrRUCOEt4ztWs3+Mi
++rM4LeCLgS+nTdiAbGHlXmq8jFA0dDFHKTmUzlvZBNOnduHURRkSGKwPXPlcsAFf2Ecgth7nn+r
4cEWdctnX6CESt1jzNLghE+CGrIBaESMq376FgMcmupFumk021SyxsPOzpJQCqxMqVgRnK9mKbwz
+6Vy3TAFW5VebIedma8ze+BM68hNnUx4sFJP6MWKu6W1v8cbfAUPm2waO/+A037lb65WD4kdtMnC
jLzstmibX5pefiQNCja3Nwd6AuSFuenE23z8k/qsfYBG6J8oQLvR2WQ10r4fbgOpeO3n+A6guBqw
4wyZQs+PXiMvkg+1aHedZU68zu03Ki+xkon/7CZlspYug/4WAJfQonkPZwq1JDBX8qmQxtneIq23
wqmI3oOC1g05UenHz8CMn6RnMv/zmdv4HFOJcLxVHn2jQTvPqONXg5/OqOHNC4nfb76bbcbE3z8S
SOGinWMs9RAKNvDar9J1boJ6LY/J1QJBqzXjEsP26NWHlyplvYmzUrPab0dboWkbm62dooFPFlKq
ZpbUheceDEQ526yJUOaknd4kOhjopNS3OYphU47l3YnsTVKL6Vku4upQgK6ia5yzMkT8xaVkfEV+
62/TVrwLpm8bH2Q9Mqhe6aqJMbZ9jSLKC1tu786wzGGXGCdpTmxaWTC36dTt4sqlSoRkBUcb10WN
04mq040XiaPTWZi/wLCjfEK+bdfLi2iHV4odzhpS2ZnrMAKavLXhFPTJWrckB6PTzjyifrrsb7MA
mMhZ7VWkvi3R+WGRg+2JoPkw6+yU85SszT4+qM4/sdq6VT36rYDhVYF/2c/p0E8ec1a/hgyX97It
3qevuvvrF4UHHF292x1XOkG7M1KrUgEm8VtGPC8xoAjrSWtae7hZyJGppnzoettxQCbxhGkBnhiy
+S5ctYOCODvkInVWLo9Gwr19LCvaKEJPuKFtDarAbVsh3kvTj57NV/hoELwasQ0IzLU2Htkl0Udc
2xsciXD2DRQmD4v9YRrFvFoacAbn3qNTX/XwO2sW3pdAJ8yW3G1QjiOm2doE+W5X+IEcomlmzmXZ
/FZpyfhyvKRwVpfcobXVFqql4JFoL9znxtHZxqz3lrL/iWV2U0RxX1uxnOIFgVOnF4gXiZCo43TJ
jYllcJI+8zYjfwazJk6LOceMY2QK8ZyUJRl+EGQXzsYKdhZ7sYFuv1yuDpzeyxJMvwOmgb+siMhl
L73inIhzTJ+I7ShjurBR7gELL0M+VKE5m+VzM6K7ljF2EtzVj1Frj6Fu22rbyGU5iD5JT+PEG8vs
ndcKIj20eQuek5Q+b0ETg5B+jS6DNahRv0JyUUGUxnvSkHJoiLkPE6wTzrZrbDT9zweWOLvccKNN
l2/EEIhtELi/s9pxb8l3YyOobFPqIH9wQtvnnpxVGRdgAnkcSG+7VNGf3pXG1SYogprbau+mQUAQ
rnRnUaXWm4OEP6RJ/LZUZm+1m1HQ6fhdF2JdRV5LnPtYXnMGNyHLl+KcK5zSCnRKoWGiz8KBemU+
WvoxFvq8pMHTUhXj2q5L/+CZGeUiU4IIVie0LU+8J3o+AiCl/xjKatZFDmfT+frqFs1mQb5vg4Ss
aqtyVxbweFWPr3Gq3hBilAc2a8faXMqDYZc4gs2byR7eikBZlM0wA1X9hU0DbvB+Sss7Vn9r+O4i
ce7RnD9P2HdFdhgZ2CpkPEsdfRI1LeZfeOduZev9dTUziikvNyCUVMfG+4RW9wr7cVpiue/GYtrz
8q7jzH2JRFyvHfNhauJ8Cw3hzdWAQUk1rIGs4r1BQtHO9dUuGpvb3JTfU9pZRC4xlPfTHvFd+stP
VbqPfXwsJiaqmyldnpCglnTJ2eNcb/EBMXjN+7SK1q5gGDx2eA6lyckasRhIEVx6bS5AOwOTHG2u
OF5VYKkqIYIT41ozIv41LlLk7zEe7f3LKPmPB526dBkM1XRPa+8Sj9aWy55OafRfsgTPwO7BBBUR
sVBmFm1toycMhDnhUtSSyukwmyrb9QtuWXZV7cxkehryPrSoqEY1e2wsEIFrhL1qepVYcz0ADpIN
M+8dHIxLkqkukFu18w1EtNE8p6HtTVz+yjxZvz1WG2tfE8sGvUQvSrLNxozsrTmhXYkdnms2GU+o
C0J/hAS0LH5SRX8NnagDga1PLZ44vaRLzmoDUBePUBOnTZFNobHY394of4OsG+ztvLuKqr954x7H
wh3XjlZc5jMaYKeeXwPXHrZ2ieapwpUGup+lSHTUfhq9Ve20G+SM6KIjl8JZbi41yCkbGZ9xO4fD
m8S6GNKDmK12jfeXtbL8hjtWN54JWn6sHvQRvvpapZXYtnX/lVp4aQ6BY24Qt7DndLS5Ug8QUU14
g6CoD8mU2wNma9+5eVzaP7rKx7SH0PSnGb5k5fWYjyhiJraYnp1Hy5rPVBQlLkunZqS0N7owM7xn
jOn/bYPhm3toijF1nDDP4OSxLaqwLGEoXdcGQDclUet3wwEN8KXGnQ8lCutsbpprM0Zphgs3VilG
zXivwtInkyxjqKxWQc0zKCcAIo/ZGqzwOmkQKQNcYsxuuiVD8KK/5flHCYB66SPruEREDkKwxZsq
M2Ggm00Z1Ma3cOfT5P0mINrC6hkt9oJl7KYcWHZLTeM3qmUjx4gdY7uXD/7Uq4xfZoT9iW8ZYo0Z
ulwnwU00I2FPahpXpSH+JmPym/FFv3fN8rftN+AABV5HMLmPgUfDW6v7f5yd15LkypVlf+XafR6w
4RDuwFiTD6EjUotK9QJLVdBa4+tnocjuvhlZltkcM7JYxRRAAA6H+zl7r31Z1hBBGsIcl8pFpEg5
lNcYRvIK++MqC02W7z2W8oHO7Uoh2B4y0orcnOcMf9HO9Mx4B242WPmd/UrzpUEzqDaWK3bKbani
GF63cdas7jCfj1xoXqLTyorSe00bupWV5+NmRFMEGSnWmJps6S7DNGVGVNjoW/taWL2/wxvdbdPi
YNX+DuwS6AmVbikj3rtGguNDKVwJAKOSsTiXvWB6tO2NLYMnmj/Q8IIzJF1Uuu/R7/G5M/ZaUdfc
F5n/lNvaM7YXExQtmiJbh6UCzQpgWHWplXBrGq3q15CHWsBSYV7629JI42XbxMgZRbUqlXbFfHwa
4SpGN/aUTh7Y/aCF5dpum6rlydC84mDONILIvEzTzl0WvRWdq207RNeKvglPvDFte66ABIFaC4oC
zdSfahrDN4fFaoy6dWY10W2aUQePy+rOpJy6L7PkppfZHqEfzfN7Su/igHgM4EFbGasBKxMTQoh7
3hpRgxmQdISF/34xTONj6EX+RYarNBJmyvYopEeFEb6RzZY0HDqcQHAWQJUoYsy18sG98rCOLv3S
rpfrxsr1deEUcFC7fZrCsQjz+GmMZxLU5Ow1zw1WfUJ4dUqBQhTZSJuuXkvynNra0PFvFuxPB85z
9mdgL4X4bu8a1CQNYFIl9ppVYjnSMLVXXYVSgIKMVbMWJ949g2sAMyiNLlIZx2vNcSQA7tup1g4m
TrCFCSlwiQWhXpMKs7Uo1e0Usw8rIXdj0u6skCpcVhbiuq5PbkfqsnunQ6dUNbG5yCq6jmlB0hPB
vmXfD1c91ba6Lo19E0Ts30LF1NMAsk21g6ur20Ig+eFdNB2QPd1PIL/CVCZLD3kOVgxQj7JhzgvZ
n7OvNZmtcF46tctnS99FkdzXLsvQGLXaihXU/WTZ15GWG5tUZEyMkRvuRFlfddHgAqAbR3BErFMb
750p29yjs2dBUPGrI/Z0hMn2KAHVSvfgAIjCoixet6csUpILVLNIyY1yBbAA2zbF09FmEFZWuXWF
wOMQHtyRinQcZ9f+CK8Kxt49claPp9K7a73q1GSgs9gg+x0DHa83hB6WaFeYpY1F1NkIvduDGdca
qJjeWCIRirbVlL+7bXijTGq9XuJSdOn80zwPVrHSqrOMfonUsicxYt4rI2+Ja804BcLB4gE1WV50
5IFHPhsZqFibDpTiQvT2wZx0uezwb66SrnEhTkQ3FEntHau5mF3oxgqTYDUNYcE82LG2MuyFydRK
xZlSiuybA4WkJ7fJy31YYVSNR8dhg3XAKQpp38GJb1vJUg7tpSwoE9ZOeFZ0LJTSkJpWPhBa47iX
Udyb+7hkD1Ngg7ZaBdNEzqgLwDxGVD7qpnNuDWO7MdAriGTcdToJJSq4Cvu7aGofcoUp12sY/0WN
0KAWWHfmONvuLG+RD+aCpT9D9sSmB5UH2bU3hPpqqts9NWzXY7fZNOTRi769MCA6EVg/mhYUqbGT
oG4kzPk6MpeTPkJArrDwWmxpazaeKxdxJOuWRaLxOyAQYtZyCHbyxanyu5vIc7w9lXGDVXFdQQfr
rwKNTKmhc5Yo9xZh4V35SbGtXIyFQ05QjznosA+Y36sKnriCvzCOSbwCz0TZMajOSXZeJ6Y5QxJY
ZsbOU6ps8jRJNxsZnaGsiDwPA1RMir5mVp50CRWNAGlrnthnsAfnsgXC8KA8Y7pExwUovZQ7FMBX
TpR5F4MkSLdom9ucLbZuDKdo/Oxd7fuEVBN9MIXdCnUYk/qEeqeWrMIVnQnLMn8WvqJSq1mv5YXr
apgivE2pA1NqTJ49jVYcwUbtlnBaiFxFSrshBHEddCd53ZiLQQwvVHx6snGYRFQdnA6xMe1jn8kH
w0QytxB/tJr3hKxrGwh8zo7UvM2AT588kB+uDE76yLpzzUHuZCEPgaFVq3omNmWZznaeVplB9sCm
dr1kI6XCNYJMlT3cuvSaw9QaEoUA70sAU6DBXBsUXzxcL5OMrQqbIFr107nr2NoZFhoCwDPah868
yseXTeBQqG/D2DwENKT3VVlfEh12qXE1V5GEt1KZ0Upz56UhH2NoiiVT22019ER8h6861WW23zUW
mjZ+7TTC7l2r5B5ZxS4zfW1hufUTjeceeS9bl8RAm0Wlq3dq2HjYZDRFWXOYzOii64lasDJ7XZed
vumbNV1uBIdT07J2VwvIuizI7Ow2Gnixt0XoriQDOkop6KeEubl0azLWyOumi25k7rGTTlldq7sJ
2k2LHWRf+sP71DcNN5/X7I9Y4UJT8OT93CVimm3JYsLgxKIOtQ470Gw3UQNRO2lnP02i52g/pjCA
ZI/4LF1rtvvKwuCqKzVQQAHzH1qUd8peFKz8zLiy44m6mCPN05x3AC9wbxGnSOFTgjYqIk4sidTa
YCGwkKq6rkLCoei5TSfSS95IlzvBpoDcGzLqPanzr1iEun1jSHNrFuPCyey71EnkEuLBXoELVqF2
HmXFfjQoV8ak14/I7/q0kS80m35avnlJlk8OjiC9EzJPV3rutJdJ0ddbgWp7YRu81eFgpTxW9HIa
WuAM0wuFBJfSniTyQ/aLSGNf5QNwWzmc8KTkWdyzIVG6je4fXVZYiWIbkSY+InAHbXofauIgg+Yx
GFG8UmlP1k4uNRZZHgVMpk3D3+i9WfNwxxjXUJTOa+vOMFAiZpcjrBwUCuF1bBOASQjusu7Bh9Aq
zURENdNjZ1A0/a2JRaoe94kZ/USUt1S9dmIYPMtO8DpWBMsyuQpreAm2XtdSC3PkO4KrcKfn2ptN
esnabLChYuCp/fZexsETke5sUPBrLEg7IrIoxQPRn0xZdu2m9RuyZ6pgeDGQZGYp5U6DNro+YeG3
iAWg+ceQXmRKwCIs5V7jpkQ4/SfPQcCYPdmZ/qQPd11WRMsgY1dtdPpMAJt2flmeBJI9cTtXzsjk
iFEepf1A81Lv9gE5Op3u4MKh2QoQgvkR6qIfYa4eOlbMbHMXE2Hk+U/TjE9jgH9YY+OIDvVaEkqr
3A7KB+UKOacfCx1PBgs8MryQBJkEnpY1VG+PhkUICSMNS/arUC+DlIPF2MGnFFhrVpQ3Us9ZF04e
IAXNW2Nav2Dh0G1EdA5/5+DWZOuUkjWFTEcWAzU3C4MEhDaUH3Ua7/0eH6xm6utqFNcJukyu1Zhs
qpqCVEQzPsworrMVJUIsiHBEACoKbTyUXTbXO4jAQXB5kmY0ShxcLKx/rUWbKbbPQ7kNx1DCjYOI
GsT+LUw4eqCV1axch+TPttZoTMdA/ABC9aFNJmmJhMMWLAJaMHS2LBIEI8g8KNujE5msx8JQh9Tr
I1LXDN6uBRYoT6LOwmMyO1Cv0dPicaHAb2XWHXo+B77IJfp6lMlBTgRC7O7teXqVUuedGdigTfPm
CuWmi6oqZe63aOTBTesDVEJmhe44jCg7U+M/96Zpy0QFJ7JM7KUORIPE4mlD9B9aC3TSIGdfWd1a
K0ebKjg2T2FrvEfwPVZabTxGrGuxhKOJnXxAR16+KMTYnfr9hs0b7tiJC+0b3Zzo4sh1FPSXbeg+
hvlhMpODWY8IaWewI9VJKq6oJzLma56G07BPIfnk1OlDShdJ14K2LaW9tbRVyTB1RM3WMmkOArkx
IvxkqxIm+RbH5SLEcbdwMKbZrNjpCyh0D0F7l5qSpth86drIx0ltZhcg6fwLbTDf2qQ5KdCRblVk
JrtUPQ06/VOrt829XeTnCjLlniPNOd+PY9cWNwi43bgJtmVoQtqDiUoobXMGh5UFYRyH69rU76PW
Uahw69egop/APINmzq7vooHNQ5raLq9dHiwvu5g0l3pzkV75hBuGybjsWXAeiBDHrmWNivYoCtNe
4XcwyhcNZQxKB1zHIeSHMHxJcxPkrOvVq1HDSMhNzmBPwoUijAZxZbPuM9IZ9VQ9xLyqEVb2KOPG
rW5p8XWEO2hEGb0VEupPF+fLmjl6Q6n/MWwKh4qGOo9hCVZ2z5sYoovJFqBR9rAv9UgAEUYl4bX8
TSBDmFRQcMPJG/Ygukr7eoJ+tG8DHisjDTaToSiWB/Z5yhtpO9a88yy2F0mc4JZLLswiL0+ixL+q
RwCNRkCqYZGy+mmzNzWW25qFVdAadF+9wTpBin7hZYVaDhU9YEoFmIjs2l1oiv5rUbX9ZUgjQmd9
KfoiuCI1tiPbEyxpVWvrErsEd5NJpmzPdRHC5B/wgZ0MdepsXB3QJHAZVC8yyPdZUByAtKt1biXF
0iqEtvdN8T7oWn8bGMDVSG0yYUMcKNEUG61nThuXIuwvE3MgNSrzySpAheFV2kJLgYJVPYoObT7p
oMdnFuvpFsVRtJKOjLB2wIeTFCAmBXmfmbKjt0oDaq7L9sGho8O9HrRhQcBItwJA554Hkb63BbrZ
wM4uKd+8o8C3lmPObE2Xvt3EJpI+4WmXno8Jyxunkyoz48O8/6ai3t0KVgCnumnCttCQVsVjXKyl
wYJXi19KEjpaEn9891anCbOKSDZ1nDl6wG7f7BC58pzCN3XPASSHBWvlB1hdQiJuG55pUQHszx/o
+xCzk04jLScMgs4/AzosaucakIpQqUeTiJE5l2Di7nHZL6U+3jckszCTXwMvWaQtybtzKMscGhK5
pB+Wgs+mrSSKhPnfc07Zr3Cy+Rvm/+pyuHR9al/zaZkVBLC8OfcNkkWRnaT1dZIPB59MpRntX5qz
GC99sYszI47vlG48z3kxc+DF1AXcz56GmfFWWEvXGJ5nyP38zyDvL4Tn/WLpswl/mYNdkIIsDK+5
+JWtOZAImrfRhROCgiQVRvXkqPjDE3DqObkpE+PPIRH3KLAsvz5LCRwVXfnIOPt1MsNwYyU+/ipt
27rAlhli85fmSIJYj17mQATTCtjI2BuELSvLdV8nW3EhgMmn9buT6jB0ZoPxPwPFJLDhJM7O5jNv
ff25L6xd3Ye7OQclIwnGKvonphxInL0EjMWRqP1uY2PczdkB8MNutOFm/sb5RBLiBeZvAyq30FVz
HRjmRYJ4Uuu8x/lCztkhdVi8d110bqFlNchCmPMPOgNlDlV5IHBQqiXdAPNKI07pvwLSOq85Ey6J
J2TQyJDLzO+acxia0djmVv2r0Ogbv/7vloiF+Uvzzeo7b8UDQ5uoea3rzXyWc3pOB6oK3h+kpnY1
D645WcNJ8hcnvAp6XAvEnlbQgRYZqrCki3ZzBOIcZjnnaFTCPai2WE+CDOA50BFH7yLBioMbe85B
mmNIvYSWn98v5jSIOcphHi9zOBSOIAQ+5s38fQbxJvNwzBv7xvR5ec+RHg2hJEGanxQoTOZv8CAO
s8iNp+QuJAYlKE3QbOOzgbAGS/z1HITXwm27mf8CIenXL6QISDXzYf5nS1rWPP7nLNNg7TXaRovg
ihC4UhN+PseX5nLfU5ocyWHxHPFshdZJMop1XhD5NecwcFFYny+0sL8BBbXSwfZ7BD3gmn0tSspO
OEtlrV6DOfDBcuxHh0SIyi3uaW2XBpTsILgAh/aMdf5Fmv1bRYKIx7iaLHL/KBgK/rd0xItBvFkS
t2+AnF7Mggs6pXQiRXKuMu817SAxjYjpSQEhhPlKohE3GuOlm+PdkkknzcE6Lcn5nT+Y7iFTINUZ
z9GvcN9x53U4ux37xSEugn3vyxwj20mNira7l3bCliW/nMMy5++ZI55+zWENBMlu0GjOcjJ//vEf
//jP/3gd/q//nmM4gnub1f/4T/79mhcjOYFBc/TPf5yFr2i885/Nrx/772/7+EP/uM1T/nP8LfOB
/vsn+MX/OvDquXn+8I911oTNeNW+V+P1O8k2za/fzinO3/m//eIf779+y+1YvP/9z9e8zTAKXb/7
YZ79+a8v7d/+/qdh/LoE/7wC86//19fOn1N+7DZ4/2PxHDynz/XxD70/183f/9SU8Tdpu6ZQOnUG
0pwkv69///UlR/+bRWcFFbUpdZMlsPzzDxInmoCjqr8Z0rV0/JWudJT95x80Y359Qf8b9UCd7zdN
A+a1bf75X5/9w+35n9v1B5Fdlzmd9frvfwr15x/FP+/i/Nkwh1DHMB2X+cK1DGXoFl9/fb6GgDR/
9/+xCtnVVjjlW8Psnlg/sb3MsBezea7P47SeDn5gQpCzKVS1TrAs/TblfZ1re2vqEH7nk7UYEzFT
wkPIsSpgt02x/S9X9F8n/eEkuQyfTpJoA2Xj9HdtmIgfT7IxlF6Ndp9vKxvDaeLoasOrxF4FZKqd
SwEIh+LlutcB+dM8d5iuJJAUlayLrCtXoU+XyWvya0i2cPPBQOy/OT/z8/nZjqMU98m0bWlzh/96
EfMopRQwiGyrFR41qTYl0SIiGyZyzUf28dm6CpgPmE/stY4kkmgJUK2NYU3nYVtRBc3a06/P6Dd3
Fe+yg8jUkdIVjvPxhLImb/GyRNk2qIx8iQf4JUXC7ully3auPAQeTuevj/ibWyRNYTpQbl1hGs7R
OBr9MNWG3Eu3ky7UVtn7JKHzWgdrw8nNb673b49lOzwvri0MXR5/Oq8sSghy6batE+pXQX3uuf6F
J7G90h9R33yy+Xk/Gn2uMiUfy0byJtXxxeyNchKNkaVb+rn0Jk1PO8Pw/UMvkOexldZ3RYfuK2pj
oAES9AdowhOjoFM4JgiNCv4A69MsB+SIJ9OETlVXoKhA9VGxrwgtsCNrx0SbnTseidlf3xYhfnfy
rumYrm6TkaLPX//L843oeWht6adb33Yu60YbrvOEli0kiMVk4JhvZHE2suC4MsIfyENSRFx2uv76
JOb78WGOAbpmgbA0LGFbJOEe3S8uag5htWdsBGOx0n2kWmN6GYBagN25p7bN2sCujW/u26dRMh9V
oUITLgf/9FBaVhG3jQbpxs3AhMMgR3xn1Qc4WMCrMMt+8yF/czjTMBzBThbfkyuPHoCssfxIOD57
8YE6nZ7/aLtCoXndlrX67qZ+GpGmroSSOlONlDYviI831YQIk8Xk9cIKH+EWFDSRNe9kispLTUNp
JnygJKJ5txt5njb1U+XO/HyvMVdf31cxf6ajG8srQ7oOLyPBS+noxprYy2pMkPGWbfiGNtDaqNy1
TGfj4SbyA2JGSe6GyRWP4SMclTez7HERWReGFz58fSqfrz4vV6KTGGO6Q3ra0RuCEN+qRvaVbB0a
BcumgiJTUk6kEhepg5H4718fzv30wQ2Clgzd0ekj6a45vxD+8lT1WUvHSQ0Aou0T2IBWmq57EwhH
BaY62sSRe5vH5Tez3ueniGO6zOrKtV1e/0c33eqryhUTcR9RGF9UYRhShdypRL6S8v4YxvLFTM2X
f/9jKuDw84dkWFtHY7qdzZlVDea2V9ndcDIF7s8yTi8anBRCp0oXUE/3J+2be/np5WUaUvHwOnSS
hcPt/HhxKZz4sIkzPigllTknyYLu7pMqFJMN75Y//u3PqAwO47KUQhh9PHK0wrQj183DrasX60pL
GLxQqvzI3GfESgdj+B4WNQWnmY/09ZF/3bGPj4/hKGkxXfBZmaWOBq2AIwedQ/lbCl0o1cwJ9dgJ
mjd52lL1QOIMBnnUTgbxAg0twc0p3CunejLDmJwgqRHwGZ+4NZUOrWyMBzxo66G79NsTp0nPrKGs
zxXU+FWaFzqRR/LNA2GyCJHHXUSJPEXG5x0yg6oPl2DrlqN8aohbael7ijh1TicHnfrXH/jTU0Op
0HClqxjGrs04/nhj7W7yJ0wP1dZ3itm3EGEX6qlrN5G2HYrstHKHXaAl5SW/45tDfxpTHw99vIIs
DJr9Aaz9bcprz0ShHGnLUucvl8r0vlmufpqLOJYpdGZGx7Bc0zqaFcO6rwtJF2ZL5toh1ujxjyMP
bXcIvW8mYPPT251DSdsySZ3QHSmOD4UWe6wU4ELur/6QO9MDfFpvXgQtUyslOk4d2hh+TQ+YsFD1
DV6eeBmiyY+g5S2p0L2k5JDk9QOvZ5oYdJypi+IrSLCk2WPzRhWsXzCx7vDPI0yLwGX0uBzs7lmk
vkDamWsEhoHkFfZ09fVYEb+7inJebymX/RHOlo+DBQxNmzZoBLYA1WlWlfQ/i8Hddqm6HhrIcqAP
VzH82UVXeBfV0CVkRh48Ui42YySeTVDs7NkHNKkJj9XX5/bptcdVdyzmKENZJluSo5l4rINJS2Kt
2OIT0TcgF+hX28a/u57gIPO2UDq6hK9uHM2C2F7HYQKCu8284k15A31oRJh1Qr3ZQgPx9ScSn3Yw
ynWZhWxTWCZ/2PPz85cXWlfhItLDgqM5dUvrSkNK559ImXogkIhLyhzln9h+htsLUjOcp1M7tC1W
t8YCze8365vfzBOuYdmmbrNWZMV49NFtBPyj8Gg01cpul73HrZfNmKxqciPaunnKjA5TXAgWwW1v
vr4Qvy7rhzmZC+EIdthsr5ml9KM5ObULoWvSKLCt8ebpKonbn1g1L6Gkjnl8I3LnrHFAXIOZfrSM
WeVcBEs7tB4pjfvrCQslWk0gA01EX5I26F3e+GS3GdCSM7M4xH5i7eBmwvfxHAy+3zw2v27Uh/Nn
SULhwDBQcvIxjpdktABAJvPQb4kQIq/RTq763rzVcz1duRZLfB/hSB4n1UbAQiiRjyGxI7ygAAZj
ko6yjJviPhTdGmsmDbgWf0kSrkJZPrNx3ekubgu7hlczjHupJRdciWIpycNL8ltlN+cZrxNbZDsD
7Z9FiJsY5Squ+nxtV3azjwVEZsMbVu5gDPC/xwCrxIDLBOMhgvArhtuyw/C5sFvt3gGIhI7sJ3ZA
hE0pReJ412r6j2lCINoS/7em7HpWtDp4vBZUSorQ5eux8Hl25cVMbYQHgq200tXRc57S+KkbiF9b
Wh9bTFagwc1uVcA1gFhanxJbnODchfFkdw5XVdSrdO7WGD3CNZh3D1GDmBlf8I/AHc+jFAlT2RFG
0WoRkEkaDbZP66CnJQdPq27vOhmtqw7J1dAOD2GhK3pS8W3ao+ENk0rffP3pjHkkH40UtivsaSEq
WO6nTQSunqxIlMq2gzsUa5UWdGVJv213gx8Rc9YgqWpyB39qZR/SRJzYZoi0W8evbcf0Eprw2qJ7
uZryuTuGERTQkKFmyBl9dLSqX5/tp/c3C1CHSZCqhksU1fHi1/Q6XQtjm7bm6FpLM7XOCQXc9Gmy
t0rzFD53+80c/3njPB9R/Vr92pTofl2+v8yItMKidBibbEteT9IXZ46ZEyJI2AOMeGfhIFKlsgMo
R1k7yFur2IXM/O9/ZteYCzhSUuqwjrbudkB9thKcAdmH5prGniIvRbuM9OA1Uwl2bAcXx9eH/Pwe
4FPj5eYPOmiuPP7Ug147wqJSuiW2hFozPbHlqIFsl4xhQfBXgH2Iajh7z3Ul1IGhA02iy+7ywtt9
cyrG5/EJZMFl/qe25nJGH19JilpCG4ApxTOlIoLa1Bb32F6LsXh6P0dH28u8ec6ibNMEYmclF1bj
XX5zCp9eRGxsdd6LUmeJxdbr6K2Yh0nL+7LPtgXrDKvs3o0B6+/oz2KSFtpm2Ny0znDSmyHuZ9n5
K/fJs8cHaHL0rdWkFoM/divX/ekGLJfMDJN0Qjjx12f5m0djLuxY7F+ENKiHfbxOnSu8BlZrtkXg
TeIgfuokoMITQC2eb5GWy/OvD/hpZcZV+esBj8Zl2EEYL3UOqIorImd38Ep2qYv3Y5y2/z9HMh3b
tngTUyr/+NEI+ioHO+BILYFTCTK3sbiBePgz+WYPKH431iiEM7FYQtiUTz4eiECjSlUajxppcG9d
5Z5IcOzr6zJsXGhwOrAm7VI3YP9XjvM8lXMUtfzuHH4zH1M3pUOgsxOcb+THc/BVCBRcaCkOViSl
VhBsCU9Ed22cg5VBfWOcuJ0dbhFVa9X49vWFNn93cPYRrLdIwjSpYn08OEgKI0YolW2b7h6PfLyN
XJSHNjw+N83f0ipYw+N+Q3lwiMN5ToDOUoQXDoSRhYQXGCzNgS3E0Lj35CgHi3YS3mndX/Wxtpp8
jUwdBfarLZaVmB4kabBG4B46n3AtCXEX9Ft78vUHsjnfo5cblXjFsttRpvpUjm7yQFAkdrmYBTnG
toVbOq+qG7fAZvL1kX47dmxp8XJyDGHpx8/f5AB+jDxsEJ1gykzjsyFRZHCBJaVHbjc7A21Wb7k/
2ppUA7sHX+F5qzEZsu9OZH4ajj8zLQiKGEwC7JqOJgLWhBHOpYZSbyzDdWDvS/zxc+0khje61B3H
W9VlnW818IOiYOfSdu8RGW8ETuAhodIgvnmB/e6EqN8YCnsfY+p4dxogBS5yERKSYuAQ9ccaEQFr
p6+v/+cVu8PcJxSTn6SIYxx3A+DvDbUmAwLpNNwDjV4zJ+NPJ3LXXoTWa+UAtre75oTu0CItLSgp
nnMgZOjNlpEJvmd6GAXMAmje07I3/G6ha2mCSc3bdeyfXUAUBwW1UdhU+8v0m1XYb94wlpg7cMxx
7PSO22+RLawKBRV0VhSu7NENyHVxvJfmeDcmexcojWZ0Z5GI1DeLW/GbJ55yvGC8sIW13OObo/Xo
xBsSd1hdsO8HrrvEQQmhPjNfytC71Bv1kLb3+XRNPLb6ZmCIefN+NFQtoUPeN1hg0c87GqqerUBn
0iLbsnE+HzJa98K4IB34xKfyULvT29A9IGkmvNw5ADC9oTGCl8ad4uXgktAizdJbThrCr+7KnFA9
fT2kfn9t/nJ6R284LzA7p0wZUo19TQACWTIMWy1pa+R3VwWU2FGdDcZZlH+35fjd+oulJm8hWlv2
3Bj+OA9Xvt2yLVIJ77vmBl3bpYfPD1e4HRxGUthXjIfQsTZ2lxJ0moiN8HXY/Qh1ouq75af5eQ5F
acwkOu+IdTgrR9ufPvTwS/YFJiAiQnrCX+wA7COwi+duxIkxTKu2J43MHtGLab2wD+wANwZiVS3P
L7MWAuQzxO9X0aabKLgOKoJ/1fDG7DOH5UXgUHk82TeJFiFpgRzBL3EEOEASUOrWz9iPbgaBgsly
gyudouwiT4Mffffz63ttfF4+8SkpM3G7LVDb1tEVn2DqK6k8einR7IVHXbLQAh69pLrFUwCXE/lb
DcOgi5NHfbKfuAvoToVzMFNWeZmhfijy6xbYn7Gs2uMczL0YdJ8JteJhpnmYrWN+2IKHjoAvital
5qFic/qHrz/I52aMw6NEpZ4bxV+oUH0cOpKjJ20u4607G+fyMUWU6HIKfmzcDmhqioIojq67aOHi
5A0dcaD50zDcRo7FG9xwo28eckt+nmLoPEtLsaxiclbG0QByUAe5fZcCGmwwFenmHm09tl+cFpmW
rgqhTsALG8uO5+hgA7wMKiojlblIeuIsAbquCjsH/k1kzs7LifbOo3vhBOlSJVa/DdmcbfQA6kmA
9vdENc61qEZMoshedl6oB7epfxY1xnNDwx8I+MGsLPsg22LVI9q5hOdRRm67Tz1n22Ref56ixwPm
ba9ss7oN5lSl1tGfAEHFGwRXV1HV+uj4BuS6nfJoeLmvndfVKy2cMQSwxC4sk5pyPxjjumjqchHS
Sd531tqyjLlyRkwXnrB6PS5djY1CzOaTzX6qn3M2K896mMzzwHCzrQfwNvf7nyL333ovw8Jn2M4h
n3DOTbbzzKRE9zS9Fo0SW9cfSCYKsPBEBHEs7VqUq6msG5TGGuE6Tg/ESIg1a41o5aQC0EbQNHd1
l14mPal0ZdB2axXb3oYG4gvzsYOpqfL2vUNAmo/h/0q5jX1FGteS0GJeDNuyhy8o4VbUZ63e3iLQ
zA7hYJEn0Ht7QEjVORpZLCH6wjX6s8HpHq2OAAfVN4BT0sbbekQ5iSi4jBRTeWwPPn4gBHEp9sNJ
de+ep913iSm3WFk6nNbjaZb4uGnBVMpgPFeWdl1bxI4j4jehT/bXqqGlISN/rxtVdZ62DvmkkXkG
z3MB/n7hlhi1eV77XSMN4mrCYQdpSTDKiFX0xUjLTqmfqd6KjVJJhrcY4xrxvfsogPsNBB1HcVXe
Sk0vl/h+veXYPfYj3pKCgt86tmm+pt1ZGKREt4fTchCEvFmiOIfnvp3cHJ6njflJzxUInt3oUTE2
rewm9EM6ajWOzkwOjzjbWICVT8QEx6j9FLHQ+hnC2zR/rqHrohUhZ6EkLkXZjxP5FFRBAyLKBhwi
otn4HYwo1zfkBtCPsYs2vO27HYbFAuYZ7aTKQRrUgMjrZnszmQmtTg+k7TVe9BbjrrubCDaZiGfV
4vDMiuW4kVSCId5q295GyMHoPR98TVsrI9hqxDAVhvXWuA2U3OnGc4YdUL93fA9gSSKChQOBHk+g
Yg99mMwZVRP82JgN3OpOdUIc+ixIScpkyCK6t3dcyxXqyBj/lLWNY5Xe0j0aViTHonWOh4fRVOnB
pb0KLQFwBhXbECqmAYS0GXBLQUPOx7imJp0qkjYMjDgJKuG7cqr7jeHY2xY1EmNRPjlqhgK0w2nO
2MGmQv6y2XWrLODtmuMXBvTtb8jxiE9Jx93OTDjfSm6VFMG+DVHD9yrx1nGRsnLMkqcEyqDe4RjK
3FJf5UGEOcrw/X1UQgXNpa8OmCvytp0u0T3PYcraoisdBxBDoMh08Qiaa4rnTAQQVak/rruC4FK9
uQ6BUpOEiycmCy14AAZxw6GNiy1oaQzGYXgBI4SUNQWmhRyJUq5NGndbzxsqLAXWw0BYutCNfGMN
3TYMiOVuKlHtBtdqQReH5DSJrDknUxFEn2yXSPSNiyFPKNfq6XWd/Ahmm1uSBCN5hbZ13lGM3DSk
fqUKQFSQx906H5ldKwJkSFSq58RzcohJVWSMxP1NkDcW2mYiy3xgd0XjNSsC/KwtkTLTed/C4Hbn
sPQ2NdSmj1tIe9qPPozR2xKjNptj8bY7+i6lkUn9AW5mqNplUeECyzJ11lXvmgM2zH/O3ULiq5ij
5GYkbIh7VVBOxzPpk2Kqufuu5eeGslsX5asHnay1vJXnT84SQnQsfcp3dQzTBt/JYnJZgvguQMzo
xfHIYDU71a/ruPQ2SQUQqKidFW8Qh20sKhL5/yg7ryWrka3dPpEi5FLmdsktV1WrDEXBjQIakPdK
uac/Q5ybTUFA/DfdEezdLCelMuf85hjKq8t2M862H70NR4N+pojSDE9LK0bj09ySYmFHJe8zy5z5
KcSu687ay+CAWJSa0X0sEu2hdJbqW9Ooj9AwGOmUPpRGJaxB5HrGNDIGqc1RQdTMq3OT+5qbsx8R
LS7LwCmFEnxuNvPnstJ828qoQpJ375kRwrJYQVPUmkMzkZPPbZtK/lb4UuYX16iHz065PQ24yBc6
y09IrmzP7LKXxRi6O1rUfehS8/ObnsVq6M0pAoVSeCTGFOxjgKXKugss5pFOS6nkr5t0DgNHyjtV
Fsyb2GiU6qxRDmsDFWY1dTTgC+uUtovT5uoCiL+OSmft7yQTWqlabiG4H9v/+xbot/MmpXqCPtRv
9q3cb0Gtjv9lNgTQAzm5PDFcGtiGgF7wf38VLj9yPpSF+TH1X/dZDquhmEQFWkFL3uAa8CSxkv9z
q5yPQjyco7NOUeG3ozMPB56tecNHUXd/jstRSMXSVmvaAzwqIPA78WfJ7xkjfv37x/ttP7z3O/R9
Dyn2Y/XPvuz/1L0xqNcqtCkrNJvuWhbdAn3RNEOGXdxoZGyy3egg/f0l933gL6fB/SVNChekJ/f6
87tvlD1DusrRtkAclZfZXCNkRRnDhWaBaLb/18H3t1fjK2Uvagsqu9R033dvXafPDUa+ykgs0PBM
hG7eohtMAyr7oIUxb9cis+51zuK+YY84uiF1+I2cuDWWDi08dAqX+XoOXDuFS7P+cRH/YR9Pt1cz
yQzvkRDrfSkO5g3+CkaCo4w2yqEqzzrYD6+whyeFTdWmLQnHYspY7jy/oThB3b0FFDu+yyG5jiNY
7r//OOYfvi963AZ+atJVLj/Tr9c7o5VEUSRYilqxvvwU7Ag1l34NxIhJyvaEDKsLtwaMu9Vot8kc
PqZ2dbS7YmRSURzGzI2Znmx28MbyOsTVctQdeCslCGZdRQILpbKAEM2pyhToMkaqqw4QiztTxuTo
CR/ZNWu7WYkoX8yv8O9gT640UTV39se5eu704jzrDfvfmbYw+KI6pEaqzzeAZFrZtIehgfU0pu63
XAfasRXdv07Kf/rJWHgQDjoE83RV3U/S/3PP6NkEYFmDtwCQjWjObDOh2LTfewP0X23Af99I6wFE
48QCDXY1u5MR4+ozamLAmcVinXK0/sdNJX6vsdC7IC3Gm7KJAL//3SifzPaAZwKEPe7wMh6DyrTM
c6aOHLk0TM5KTCHQ3cU8iekE85TGJDqYhM3itbkr07a5Y749Gqr4x8LAcy+tNhoryTMdQW04D+Iz
A3TqMZ2h7YIjZ9whNSJ+EPfFGmGFTMt0cuQ63EPnDAqzl6+2kniWKE7Kjme1E+Heeq3QcRAt3/O8
wobjLiVcoO1VWpN+7ad2YJM55M8Ml/0Yxb3cyuXzKgZ4AF13KxZtlzU546HX5b7ZmKMcCJw/ZUSL
aLdHtMbzJya+wS6kbQRms/zHjfGHWg2BZ6qqe5yJAjBB/F9+9UIULbHhGPUBPiU4e9I9lrp8imcL
oiTFiuNcbz/a1LmBhkEPkmKk6NcFpYarPsUtydC/36h/qNeQ3iAjaFgWjyZC2L++H2PoW7WH3xrl
VtY8Fe7EaEvSV3RL4QWKIdEuQ2kgjJkZh0e2gKMXGAFDgY+yLdXjPNkQsLMWa5Y7Z6e2n8wX28yK
oMqvXQfv1NwBvZsC/Hpj+v9Yu7nzzGGMvagrUUoyrtbPbvWy050eURx5CwKpq76fXJaiAAvYd1cm
os3QmKlj/f2j/x7RJnBFncGgT0dA0v3toWXFOUUcqGH4BL52QpmjesPc3rkdCOlW8Yph1Dnva5wa
q+FimWn7OiXbI6cccTdu9pW9F3srR8lY+xVgp8DNmLupuTO0pxQi922Ktceyd/KXv7/xPzQP9iEO
IM6Un1Se9u+LNmgTqkGTRGQZbvdrkT4Se+KgQo3GMcpwkROMsnZ5y3v7DPP4XFXOBw61H/7+Nn6v
9PEuDC5h2k6GTt/31ysHioKO+aAqopgKnDa4+QHZ2cnZnH+8zs+G6S9Pes57pC0pKFJRNJ335U1z
S8h/DDviqBD3ieiciMj8m9NoHxQxv22iRESrKeQJ2F62ToPEwCVYRd7lUMzLjEClCC2KJbZBPbYV
grJbt4S1ZgdoXF8UDjhEmyguwh6ICegemlzF8eEqNxPGpmRrCk+LLofQmqfu5x6bIJvBN0wDAblA
OR07jZl9poRv//fv19bpr5k2iTE2V79+v1Vpg6vr7Zxy90Q1d3E/UOs8r3t18+8v9IfUAl8w9z8r
wB4Rfj+JwiIzunm95VHSruMzsJyj3QS05B4E6AopQXsaTWhsJKqyjnrGkjT9P547v3c06GIKS1U1
6vqk4d+V9pVJyAz6aB65Tf9FbN2VUg+zhc6t3WJPSaj1OrAFG/Al/3jh30eZuLioN7IYkxlgL/lu
Pa7wtksH9VA04SpKGkqwnb0Dci3FDYqCDFJeXHsO40Edq5FmsIXSeUd5hT4r/pwO7hdNIVAADy6y
7H9u6LU/3GNs6/Y4I91zUpvvegpFqhSDqdLAHdT+uUzZRMcFYIDMftGYzGwYit4Tmtt6kIw2kbGB
6pszaD8v4B1Wh/zBaCv/uCx/Oy85hNzYCZO1ZqqKIPKvlyVVH5mqLXzqcZy/SEW7Vqw/f78gfztN
vHuJd79J29VbnHZzRj85cmyNHs/wLRF7F5/UsvmPK+D3neqvn2f/vP+zDaPMtmZ2Lfd6QvvIbvXG
xjli60qCWvn+98/1p5eybcvhhGbRL38fUVyo7aSidbOos7Y7wupnNgOv2lrRf+ye//5SP/+ud4vm
nkLjeIRryOHE+uvHWgdaqLG2f6wl2ZEw9L+yH4MYzDBpmuKWUCBRHbilJesa/Gmq68Z05bk/DlDE
eMAfp2rJr+3o/piMrzauD5RvhKhoQ+eHruhJ9qW87/uxA1o3mfRQZfuJx1IN3p4rVY3vncr12Veo
oTVDB8rMDmsvE84reOQK7urBLMASjhsT5mO9TazZQIlj8A9uqsExxo3lkS6fgn98LfsN8+5rYUGl
V8bUB4W49w+tHtR/IaDjRm6lBrkOEQYKT2rbR4WH5CG2WdkGxvEPsAIeLFnGnjpkjWdYDe4SOj26
Ir/IibNA49gXEhZPRrWwNld7ya3PogVPLtQCuNDNQIhmSUILnUIOTBO5aUq11Nl83VDfcnv8kvf5
87IgHlAJah0MnXTy/jRfm/J5sBVvT60gD4L7PZdTGJPc+vs38adFX9BN1X5mxbhU3t3H+/hh2iQV
F6OkYNaME3u7tv9Uw4n2076FYDMpGfbQ5iGH/wbNYZxomkz/zOj9aQXe4/04miw2YRyvf71Su0bQ
CUEnHzFsFUwG8Qu9yrWw3spgtPPPYku4YmK4tkzMfV3VHNQPP4fbL9pdx1U8rZp4ApJSGTI+2xaD
CDb50bx1X6YYjxeteIblTAwObmNHqjV2D8gCYo//wz4rsq7BBkPZU1LzouY0uEZxtYdRRlV3v+TM
ZY7TFrSEjWgrkVeBgQYrAhFJigDUJ/seJosxnkaliMSmY4Yw3au0YDaBk+/7N0oXa1g7fAC90Fas
nnC+W2W+GIWDz8CukosmV3mil7aENOqiaqWEAgwyDdj3v9WSDAiARaQFMHOrLN7L2LXrOSrnFzom
E5/YGxlKg9jYfwbO8DUxqrMxtRU4lA5j2YD5g5DDVzOmnzJqOr3TuV9Cxvs1Mwd6PeMrQXu7eZuE
wtUDcRkM0/SUGarhZ6m53YG9XxYsXXYl+oHvfSwRQMnnBC4U2ySQRnoDWQxD4upuGANz/tjtbdMr
URqny3+qMSEMrFeE9iqWO45cQdzLb/jjH50qfbST5W0s7O/WJypzn4pt9qsVeEo12xfSwsy6lyHy
jKtdlO2hrwvQZJbRhn1poWFmirIiFkQ/g/KKrriaHy/WEDYFkwhOwqKyVvq5aucuUNohajuF3eNa
JZixi8JzaFtuDX2nfmK5Sv4bLZUW9NkxlxIIsns2uVQOmUuotpbNV3c1Pv6spmQmcOHdOrwnSHs1
P3HPNAdX9GemyL4p2XCaB+eJOWMyh+NxGdkVjpvyjQBzFvVG5Qbfi2UbIMZ1IJ72/WyR9+eV8UD8
bsMzWE+gFsWI2pe0X9nMW5iYOXZwcg4zyYWSXULY0ME7WLiciU5hAiAoyAXKTiUVferVdEnBJVFz
InUcbwMMSrQZrRMju1zNaGM/5XFd6VSXKUAPChnEsnzrUCD5ibDvuwI0u0I66zCbcxZspfo6FnWE
XRHUWA7mTVj8MamgM5MeBsMVdBRwJd2JVcMcRdC71NWLbdrUiu1BMuLh0MVYlh82vNXAFVzGVWLf
dRuN45FUUevkzwA5n4t+/FJQdTstVvUkTGU5y87uw7xVrkv5yDxk+k3RMpStzOjCBsuf5qa59Ks5
XIYBztdGiwLKT9HeQVBePOzwe4GtMXbBUIdRRTWjDswdc5H31VAZwdK4a7QuNpWyuKjCbnvTrOxr
hcxeDsCGybEU9F0SR0Lz3hY/5sdknPg458M3vvEMpDmfPTZ6O9Ia+UHkLRkhJpYP29R30SogKFqs
WsFitR9ari1KUIycq2Kyjokyf+llN4RCIeVFP8OFtSfCWsQaHLEzp3P71C5Pdqy1nqu9KKIm2U1b
0cjy4rRjslMN80hv7PnvRH/moOQcc2OmeqX09oHzw9lBETCWa9SlOysu7r6h33sEY5TeZdZ2Vd0C
Rpl7QIw+3gFYC5qinsJx1xlIpZe+5cIcp7AMgmo/2dQ2UYql8lqdkQQtmXg8A+P2dMkpatkhiq3z
iZYxqXSVQsXYwpaxNN6arRUesdh7Z7IuGH30w1bSoyHTgS8GvPWqa81xSoSnF99EZ92ALp/HASuY
e2avOgUbSneGrKg9KC4XKn6WWHTsHxoGcjSY+X1Os1kzNouWyXTLumclmbajwPspqkIEaIP1wJyb
/K0eUNzZ7qFy1c/aVA+HgtXDJ4/tZxBXMIbt4BHsYBSMNP6bkcFbvtPHJF+9rC/lGYHNdtTdT7aR
HkenQnyM7NGLBzzZ+xilvmpkDnL5sDAdbRjzWwcUjvwuP4WKCBig0W7qGo8dOqmzlisXWamC1fFW
4/TzM6kw/9F09LVXO1qW3surgmKng80JP4Sfaagz1ouJi9639yahoRavrdb6xRgHcoV7rk/FCVuy
dZhmAp+6rIdIH1FtqO1L3qdPrgv4GJ+NF6c7kljuZRqwX+UoT7m5mqdOnDQlmOb4m5sZd3Uzfi/1
BYuLS/3AXNybA43dlnvoxirJu/WYkxBQhJUoumA2R9o1oNfp9jM21pYYIkA4NMysTeYlNhkmdlkH
DnZentZRIWi/bOwCnXO7Nq3HZAgHQLIjc49ZIb6f9IGES0nIo8th3NIrRN9OUV3UxrPLBMqeiQZ9
m9Q9+0zCoGygdb+E9tVVTX6fariWQJeLUMYBngASG5t8REekhRvGm7Ct9I8ykZ82je56tfKk31oe
UJncwqlr7rcCKx1fm6fY483W3OOgxxKk3vhFMfjwTfxNXdvPSZI8ojIT52FnpYjPgNg131TE/VDp
1y5Xef8O+iyYdh7e2W4tAxvJeThIHvyZvWycJu0Pho77RaK7vvQuFC5ZOj4E9Oe+QDPv9ILX4kHA
xVzD2OauEkr3RTJ8bany0bL061IXdQh661wMluoTWNjI9SePzKH6MqVTqyYKLTVOZ0GSgZlZHKs9
ZCMjAIp0Er9UDExtivmxmW2IFkUatkNHO02xGcnCl21DSyytlYsv766WxIyd7QDphFEdr5z7xBvU
9i1uyFfYFbZtDVU2GSjkPQ0tcUJYiXKD/EQWokNp22VsPlrL/DA45FVBcNlw7OkJm+cYUv/RxsDg
4Daatx3gZdl9VGtMRNkju4eV+g1VG4se7YlUDHtxiuFOnsTkUfCqgjlmiibN7kSmfjZcOKapokNn
jaG4D2Q4EyM5zhbb1iWfcI1sFHLi2lW9bscJxc3dBMadphSlKjhj26HRRzQz1B89KyVxxUKihWOd
6hGzST3pfLWw7+BKETpRZeOtWHLMdEBr06s/8oatHFPjfrrqJs+y7dtQVWQLue64DUn6qMnVVu6l
XT6PC3UB26m8WKU9PXZl6UkTUGExpxsqyQS4s6o/MDEtINBTbNSM+aZazXCgaUnXuCYziJvxorC6
BmMuLtDcEJtgRAetN093QHIXj2H1e3Y9jZ/VbesZOArUfi6CqdoALC40DRJKXmB+aDm3bSjEBtV9
lalvOG+QoMuDQg8iapwYxrmdhU4Pkq1Dbcy41YZNCUFKr5mS9YbjHbNWZ6VTEa6AS6FCGKVMXB8m
0Xxy2j1y48zsfRPWVWsOYgstRW/dTBrjCISdoOPMRHDBRHVntmZYgg47VkN8ZG4xe86N4UnbEB3E
WfGtRpIQLE4OmlNPKa7E8KrV0kwuo/DsZZG+AX7XaxPLDJfUjg/DOKkBM3TE7PL2MCoBD6WtY0TM
ZZ9Nc9ss/MVRJuSC4AEzriFYiAC7krKeL6XGCavQNchjyl2Gav4oM6x3fz9w6XvV4tejp6lTOTFh
MFDgouX86zmHv7Fu2HLHoV7k32JthTi9HxukiWgY15RG1dZfV60J+FJOHM31sJtB3Srky0B+8jhp
i87D4gC8cdWn47pynmkBBG4yG57SmnJn+Rku0OgrXGz/ODc7xm9lH9qtYDH2bt4OrXmf/G0yoY+Y
3K2wtPSUw9CGOCMdH9eucI4DMrV7kgfz3kHf7O2BpXeKNLjlyEWSjyrVMY/p8P/6zSUABSCbjEK5
XUoGqA6pSuqFhOTaEskquqvY2q9aqxCeUfX2WozYfBq9rklftR+B39yVXEu3QlebcwxTKEa30CJK
5asSSK+nyb13uF+rPpl8eKygfWYa/L4K9v+g1CMNF4IL3qzV32KqfJiJAQM7Nh7skmcIljy9P5Tq
wl1n7nYqeMK6mVqgtczHWpYGD3TuQavqAl3pnicj0S9bJiF8s6rzZJanzAIf7CzjtWllc0WCMN+M
/R9NTKtkt1jnA91Ku5Gln+3nydE69frMG88U4od4rg9tmTysRVJECnV0TJD9i932XyjcrgjY0s63
hkGPRLcy52F+S2JDeyZWQkVmcpVjfqwH/WHQmmurCxmV6YBXu3fF3Tq5obqAytf58h6WpQXCUGhw
El3VvkAgdjB+mkBHN80OLbUYD/NmxCitJMIBh66GvU1NOFKGKJLc8s2+ujrYgbzcBsU6NO2VwJWF
qJUR8RGXWt7O1jGeGzV00kddsgdWjNH0Nvad3tDPN92Qfle0Fw7Vq8/N2Z2bIfuEOKiHqj7HAVsi
TquChETXXtXFvinDaoLiVvNzltAR5hlDsH6tFLD27IZmomDBVKovKmr5dRvtgCrUA/HF/xrjh21P
y1UrOsvbKro6jFIlnUGNyeTckiU2YAS9DnMYSzwxutRTC+1F1NRkyCwYR3fIoy3nL0SpzFONfn8k
aitKN6s4kqu6Wn2shsrAAT2lHurRUM3uHfNu2XoLPl59k9Jc77qSy2OgFMYOIRgk1TICwpyKC1cL
58nAxZeVc2jgjYSXReV2YkySW/4tTrTmxLPppc8b7RRX/D6dHqEc2pHwRnJZ5QdpD6VfFO3kl3am
XvvYeV0Zyb1kK1RwPeOc0Hc86iqQ7s/1OhuRnsF6TIubBrT8pXjhcTHMnhXPItrwSnkOy6je4c92
GBK+dAobRyetHzNmxYCU19WNJjrhAiUrzVO9bdhYUzH7dpKa6AmyaGoAODVlVd2Jub9mLnm4jKjC
mY7xzGCzcRap8Z0/ie8UbWaxgJU61xUj46UbkSdlByTwabRwEL2qbeTdiGmkNKYP2cKxZ6qd71Lq
9hMx3EiR6gVA/HxM6xdNV9pLxZHp542EX9AOwHrh5NPdMURWokRNbnDckm3iEct+kWKzjiPOmDsw
OKoPchu74MDBBP956VtCopozqR9Bqg7cMr0UvNC9aXZHnJ/0jveH2KorDWYO4kpNpT42FqIRWxTl
XVYNZ1q+6qti2Z/tDU5SQ9fbx7VuQdUkbelWqfYhtaJ23xfhALYA8Ajt3FQmLYWMlzcAhgRjNxpB
Nya3Vp2sgOGSJ/h688lRwCrwjb1l2YLutUrbkIO37+hpjuRIuRZ4FSOc6jYs6GO6JXlQC+2UDfS3
4izRomQrjrq0lUOvkfdUSg/fKuRuwsV5XF/qacwOqQvLvpy3MVgzkqmGeYpzzfSTSm1CrXS5P7Il
8wTWp4OS25GeECsrNEl+zLTO4J33+cEMXnexMehpopjci1XMNtPcppnSWDpyGSVDAra92dOEa4DC
b4BPEXNjYj2JGkuCXeGErFbWbL0zDj3b4FYl672wl5khUesMNgBqM/Eh67bw52w137K+9jXywRw9
K+YmN515ZLfwsZG9MHeF+9YcnonYsV8GxFU7uxYkZtOB1K7vMmzD3F+M4tNiGnNIs+bCFYS27GQs
mvkA0SUiMcsUQbHcVmaqB6ubEJ3grIT82/bSvHVdkz6uTXEvijct1/XTtlRRs4gKtbyLdKCZyAsB
VqGKJ0M11FYyHFTmeLC3iJ5aMpJ003O/XJzq8FwT33rlHN4F8AYYBWMTm8bPjdkrXwQiaROCeEel
wR/aPjANkb2qGi0RVE+wws2wsgc7oMHmlxna2pQmDn9s8PuL5HlxwWxTWhogVnbfthmfeEfhM8i7
/DrNXDfZUjKmrqxfeDKpr2W8gkBt1ZD8OahTtA8crUHeOymqDcwk6aHse14j666GhnY05XcKnU37
YJXDp6GgmtjfVn3r0HopAHG6MRIjGYuC9Pp12NLr1IpHkig8eShN0aqqgzy3VNaq5Gulq3Wooy5A
FNtVXio/N6bRHXsy2odNJcu5jW9ONTHHzScqtO6USq7KdOBdrBUPotYpkLdOOYc/kseaOX7TOwjQ
Y8UlbdkLyB6El4Ub6jAWQo76cMN3JZFC4SuniX9n2rWL6AGP6b724wFLDyuApiBvHX6CmK3vVmpP
ygyiKi5qdLaxKvy4qcuAMcyufLF4kIdrygapBNbh1WvAxAqyZ8XZvLxUn82ifDY3qE+ZlkNLYD4d
svi28HxnwW2qEpz7j/L7nCbZfWdbb6tVfF2pb/3HY+XVrZvqA6iYA2X6LJpz92MO4jOyNvY3LnLa
g7lq1WPPdUyXV+UCb3lskNLyLdn3p3qNe2qs/zV77BRi5xtHhviR87q8Z64DQIITJvQyHtfUOvdK
a2KtKbHl0e7bO8BoQeiOOKyMkeNuwq8KQvhscyfPTSt5M/N+9G1FZixqynRNu/5aoKTxmZD1S6bE
ImsyOMtNaLwoJI0PlJvdS75Q0FXEcEozpDRj2wGTeeOaFqehxyDd6NbzbDIrkTbGepv7R3f8qpVb
fNZs+16myUNetdaXx2Ve0891duvbUQ9caxMXdc2/TcJ96zh8NNo8Ua5tPW2Rx54hoit10hPl5Qy4
BqV67ocCHGWMicfeNpJ7lhIR5oOrPIvrmLQfHefcExHwuWZHOhF1idyZ73uYC+MydPI6rFQaKVU0
IZn+pzyma9ZYtzqerqgeSh91Yv6Z2SzZm4Ezg2SoGI44FF2XM8miEexfG3+UKuOvKWbfXD+KjhOL
2AEm/VTcDHu+QNNcCNSO4VQvhe8+DAsdmYya2QUDAkUWhuuVNK0DFoLRNyBC1CRSnvLePTeOtVAk
YcNZd+2RNVQ/0Bbz5fwipZE8y74+/FzPqd3WYQuksCrcCAA3tzvbKUfaT7rTvdjcdn1v44YDh3TQ
F8yPhhK55sacfbdMQY35gH6W7ROpx1YD28FJ4vXAgWqtsjsFB7eBGZRKDuoLJj4OOjmbq6odnKye
fBt1hI80i2eJ5XBkZL3QZpj2Rknof3CKa8nldciBahwWS3staGFc8H2waLv7QENtW0GZ128UDjnR
Jy5yUMgOfr6AmR/j+LhkQ4t3c+qPBSRlsypfeNw/Y4tAeVnwEOoLFg4qgQiT22Ni8VMyQcMyWhjP
/Hv1pgFJqyW1nR5PcFqHFJp3WEGlYZyH9eO+5c5rdnmYq15wWQ+BvVCnG1Pze9O6r+bcRrMG+CAl
anSrJIWdgpNsq8f5BaQ+yqK2K+tIq6rLqA93hBC+4qaA82l0pVcyx+6bhsRiu1WZ5xCe938umqnB
V2M2n6o5/b5AsvbydFrDQnO93UpF+kWwLTMQGQ6XUnKplvN61mf2qOw5LqamnQDBTCemnUpnCLRq
ONmty3yOTCNgWx9FTiuTYq51yGXyhkZ7HhJoBiUnc8OAaGPEKI23pExgJ2t0E2oSKYy3s9uiddyP
2ki4n9pomd6vLeOYa7migepTbm3R2OcttV4KKbqo2awW68G6J/Y/WfWQ3lt0fc+TNDgGNWxtxdD9
SCzrtsZSBCOIyAP+QItt+fe90gwPf+ZV4HNzItnNf/mkHH7+ztk8ApqhwVXsW7qk4r/G2THE+zRv
n11FP2H+EsPNiBl9mhjO/PtB//fOKm13AfmOXJljqmQ8fz3oW1POCS4VVtgp2bNbGm9WL+rQzIfA
iWcq7m7yhnnO9Qm1V6lTU25u/3FcZwzufbHBxXZnEzW3TIfg1PuowVCh+bQMQw05XrOpMVNAfBvF
5FkYcwBzaDqOOvaOyQSIqu35pXkV3VvM5dWpgTq6MAnLMvd2Sy8VVf210ksMpEaa4INjOqdPPzMK
fAe9Invsy/UxbXdlh0JdUeb3Xd84T2oMQzdmRFzRcuMRttF3zU5C3D1rekD6eMgYGumx1/9Yu9pP
yip/tarlVa0lvT7dmJ9wjDYnW7RJxJ7+pI6lfBKD8l+JKu6UT8NbG8fFk6HLT3Vyzad++qjHNH1K
JrMDurRGaKplESJ02JBnJeWRKWD3A/XQwsc83FnEyJBTdgt+6hajwjYWJmd+cdc7yKKKWVCHdtoj
E5yuP+e4ieYywYpdkA5KFjpKiYiZbYsZM6Ise02Hzr7XnT2jAu7Pbhoebqg//Wme10tjHsplU65l
nW+EHl8G2+wuFTVTInxxNLsFX72V/zAGrv9MWe91vS58fWAXMLbWazk0H4nJ3g+clR+LbT1tbv6o
mttwk3V6co2UpcORz3qKBnmcOc/oyniviaw6wQHDrWUX+a7bTsJhoQ0+YSyPBor0vuDZzuaAeQuL
EonVniBqGUG92aFSFMNrVS33c4w8sEIYDLF2Cdam8riU0xB/45vkiOAtlLKizbRe3BwnWNoPn4D6
GCcyj5+AAjCqNa1mMDdGftDrmakTtaVrnh0Ns4wjIC14H7sYD5N0rxoHSHNRM/AV1vpo6ZVyouga
lB8y7tQXsUtR9K9Nn2QfF6rxD6my/CcTw6NaRQ1iA+BG+b/xUqF/BEJdXjVQSiHV8u5i7Z1JsbGV
63kwHFlU6sumWeuJMaT0/6+pmS44MiXz47phpxHcA1bMcjpTJNzMYeB0QATDVRQR0SgHusT1ZIz1
FCjDVN+L5VGb7/p6mqPJsarQHRV8iUmFQ9qhZt5i2bzWq36Flak9dI721sGoetX6pT3T7sG2V9fF
PzArv0+hA3SB9EnxxDLgeb2vMiYmdA2m87Ywd9TYy4jUEcz+IvAsNysj6PCh+nUG5LVpD3nDOe3v
a99vCacdJwMvWOcZQ0v1PfvGUdn6ZKXYwkZ15GWuRvwLtvDGucElF6//CML+HnLaIUdAEIC+mSxm
7zMsrTrkg1XqRliipDkbDOCHLVsgiub3WDDp9s30inrjyWJg46Kt8cfRVRVkNmjOFtFiLOjVNChm
ehZqhYO31ei2NQPlH0UFy5NM+IlXc6FGy4N0XLMHQxTzuXS0aFtSxE2mmQfUQajU0/EIlyy5FM7K
xsbdHk22EFbLobJ0WyZDF0lERZ7KrefxrHSCQoL1BYIXNq6RC4zvJ+Mqmz/9/dfQ3N+SdGDgXXdP
zxIipOn2LltTAsRLyF0TwFhi9eIstlc3Gd0nMGz3k69lAHiYk8XZaiBSNUd6eyoGLwAKLVN1iuVX
sfTn1Vk8xuu8vNGHh676HicZXPKKkIiUGZOSKLykwcGijZ/GgnaGuerfCFX+AIOK9Z3qG9moTbty
5HzptXF5MUXahw4JEF8Kcacvwvw0wF7x6nbir8/189rSoaxpru75k89Dk8uPwx3+tA1DiWhOsVov
/qDYl77bXhN61bdl76eQVlwPRqXE11WlgTab6RqKwqEDYbfdR30GpsRkeAmaSl/QFjrzuTe/bMxH
MwBaaG/mrjrs4QrcJdNgsV2utWiYmtu8uMU9w4jUPLouO4956q9Fg+PMZXGRkyZPYqye1jbpkUqa
SVTOJj2csuujyVyQWPTFdrZjYLDDCOhgdrrb1oyahzTzsyin9rGqq2fTWuQ9zQ78OqS5I4fSHWog
Krj6RXQ8LLGDAn7LNuO2VGxWOXNddZ32DJaijKeVRwbiTatMfDH0ZgNjcSJaR36miCTUU6s/m5m4
ZJThI2bj+S1lcQbhKm55q50VY2lOEzMwuR3XZ4O8EWQ5QVneWW427EyScLp7WiXylhzGkD8yx8mY
ZE5kzMAsxQaPoWF+uNwphpOV2k5Q+Fho8yOFdyR8Y/P/KDuP3rqZbIv+IgLMYXoDb1aWJXtSkMPH
nIqpyF//Ft0T+8qQ8BroHjVMkZesOnXO3mu/iTTwV3mpj8cu5zWAWQ7vII+XjDXs1YSiHifs0RwK
m0de5ekL5xwO+oVFwCXBSHjB6Rhb+tGZszt0A7dRV/t7diqSuRyj3wamFvoDCVBuVRFN6dubyXWq
p9mSJ8roquvSs+f3r5imED6RZb+ppmFY61bn7FXT+RBtEQ31zk3pJgznnBP5Ql7YJDoefIWZCwI5
yqzSuVRa9hjllcWUaiB6PI0eR1qwzkx8munG9wQfTszwrZ/JgprzKuLhp9MEkRk7OZ1EjQFJUaIe
/+QDfydnhHEKNHbRy+r4GK5JMHYbxaRORcjZ6+ncDl2NnrMsT/goYhvSUkCa1lQhoM6jL3qGKdUT
ovgEmoSJ8V2tCQ3QR5//29MCveHvejd1UtcSRYEt2Y41qINmtEkCtesXgBA5cMzeCxvRhSQuD5RZ
rM9073mnSkvRxqAqMUrqx2Y34nOqnP/oGTj7AnoDHFN1adK1qVAcddkpQ5TISFtlSFtaRny+agFB
masu952Vq0EvU8irAABUzbbSPXVj0eCu+uTM+D5amy79NMF5fN3Iu4goujQy9MNAO1VmI8JPMlCb
tCFuS7fvq8ChG5k/NMTlMo4dvG1q+beKMcTB1qzLMBNHZkYNs2HnSXnTsZXVA6s/HeyRjk7Z/Yc+
bj5aWg1NAjwYKpkHPNzxfobUsjLl+IuGaDg1MY0EeDTT7Cj6M61EV4aDARJWuibb91EM5n0QleY5
t/0XKEUSnUo/HbA6nql1b+MgYPQZxff6olbz8NTFhjZtEOhL5EPOq69GehRl4axdAoE3VJACWa35
OBqavo0j8idNwvPSASUqoXtH0GVFGGuf2jT/Ie9EawteBOsGoLB3QuREEtmYIzcOzb5/65rqm8m5
s7JJrquB6JGEPb+q8UeZud6GDjaNXSRNJIZI3uEg58Ek3dbP4cjCrz1lMa2sjz+h93PNhX6CRBpa
ILzga1qcmBRD9EWhFzTW7SjpliuLhsDHF7He+RuCBTdlLB5SiKCwp/7+RBbHee/VMQphJyZIsK/q
x46RPcau+gmq4ltkQDgw+wDTW0HXRpu0NVt3tx2qKd0HBR1ybPLWLefAcq2AzG5JgfnmD6Ozx6+c
Iwsda7AmvY5qLy/vPV8SWxCoQxTXtMvbiiOXk6egFQK56rvRwRhsUJi3ft49BgMVOHKHL864NjHT
3LA1MBcX+psZ5P2NF1efLBjvLIY8CwbJYBptnse7o+ns5Rxx/BYDQR2QyZUl7D24d34PHlONmWsX
vbYGU6CPf4N/XBY/qgu9lMtCXrsSxLeq9ga/ZHA651WysuveAUfK6HM063gXDx547yq6tZJPrd/v
B/+kaNiE8oAjXLCp5rKI/+EwUB7d3U408e73sDOWeMzKLldna5gwk9npaRKNt61jTEgMyUWbfkFo
2K8ji0Ng0JMOLP2Eia2Yjr+b3O60TE1amtGzdV9YIB90j8mbhM3K6P8zZ87774NSfgkNspj/0/O5
Ui20Zt+2dhurUDkU8kqldE299ufHv817Kx72McAGy8AZ47p7/eNoBaSRxMlV6Nbj2Zbih2vA6OQs
A7urMdpHs7kp5vLRiIRD0z29nUn6JObZssLMJvtQ1GMUTszH4oiM8UHEF2Ne112pnoR0jDWzP3TA
Qrx9/Fe/L675o6E2G8xDkXX83hf/+F1tJZqxk9oYSmO6V5rmrxKyD2AJIbxk2EVAILFcH1/y/ToS
QG4nvAPjHSesa7prPGSQvFI1hhoCSERn3+yCwHS3dx+TPNTLVz+Frc2M4DOblOld36yhs4Dz9eic
trCv/sY2/XGzLgNv3RqBxyimxMgYmE1pjE9JaA/lgsSZ8ZL05oQef6Crwrv41vTtfGjc4JXWOoO9
QYE+d+LxkjLZIAS7hcZBjPypnvMv7aysRbw2Pk95xUxbUm0XwFdgctjJoU0DIuzb6ASIStxh1sJH
T9taM/RXXg5yY9uScTd07Q7dE5VIdgIw6gF/NdTWbpTaxMB+0GiZ6QpJZPU1xy+Fu/SgkSp4W4+m
+TA9I030NgRAknwgfLmaReZuJw7/oeNO2FTs2aH8jx2ilj1zpek+RWevI+bEOLeqWuVQZ5GorYRv
Pgly+KIs3edR5Ieo+wglR5B60hCWwwQjQbDXX5rJ2udeSrBJVJNebXA2ka710BHZcNal6Z1tK9gm
sLlCQ1qAYEmD6qo0uqkhRB84P+3LjM2EOeF4rG04G6KcCWxcRNTNLOAF/ayXvEo6M8Ym60eyTFNj
3qsRu7zR36EPqB5KrIdbNiLtUNFY1zgWsE8IArKzZ3vAV12K3lqlznCPJbg+6HqxDzI5bQOa0U7t
3wVoPDjeZlvkIiTzogRqsumh59B0ozvjvTKhgkbBvPWxF9/kRNETW08kgA1ykab3bK3IDv7qxMW8
Zgz31fSLchPUuhPmrfulI3G5Zai3lf6pQExsRPMW2LfaNEVrHr0Ymg6lVz08RIY4RIxhtmnLsuTB
8SAFdXgwmAofauZqYeby37ao1xi/+T5Mml327DJGLklmbbxe7ctRD5MmmffC8Mm5mLwDegKkVtLa
JZLgW8/Rqr0n3PUSxX6jZ9PWiDWLOWJfHViwUA3o6CVqZGotnHaH4/96MMlvLepJey6G+GCj6Dj6
o4fGEM25Fl08fAGwI1wK2/jcZjiH4ikQBysnOdIR5slP++SOblLAaIOBWVYgRZqftRSjfdYyVDRn
mFORjL/EHKfuNfMyZC6ZZRwTtlrSaC/mY4Pv4SRSJltZtuV8PN+hHB82o2s0W+ExCqJefU3zRgOZ
AZrfHqcDqtZwHF1xcB+Zi8FtUsmwA3i1xixmn6GyNLuS8SuiPTTMhvqh/I5jemQkFysvN8JdqAke
QvJ0KI1VQzA0ncFRbs1kyWYXNZMp0pr0WHyNGUOaYzDc9oFAwp1DGvNJQw4hbLVr6eROmDGMDqs5
BmdUtGCym+iBb5j5bTVEa5Vnl+XcXSZWfIJ2dhf0bnWXZOueBPdND35j30l9w64pmCwrGJ5JQKBl
mrJRzJzBmUjO94V0xbYjFWcDUY58Zlja/E32GY5BcjHolqdOfEiWzARhcBTF2Wvj33j9eCX/bd/9
Uw5Il4yD25JsFdiQ1K+N9zKfBxWMXhOmfb+HVl1sQd2sIiJsHvs0XveOJGPFj38IOkrezPw5HjkP
gXLd6Rohxq32OOlOe5MZLm6gfKxCeA5gjbLv7tiSP1A7cLQUAmQvQoE1z8N8JP63Di1mhWwj3Zem
xzgDv3ifECe37bTOxdvwivHhxk49HTmAfGui7tvHd31dhC03TWIO3muAA4hZl6PkH7tIYmVYfJy+
CcunqWeziAvFlwOZlngBKHrJqNVrLDZy8/FlDev6oMyF0S5ieDPANjIYuarBssKi2LXqBlDZ8DrK
gkUcAyPLzfRq+GqjcsE8U7nlboAx17Rms8sXJHE1DugrZv8hEOIxYudiBIlFXG9LhZoneSD1R3C0
7AidjxCuZCU6qLHRffwQbWi53wKkIkfOoLgP9Ols91aHZyCWazmO9rYsTUT+ThSsyjj3TpbBMNYd
6Rxkmocu2YVpknRefK6tZ+Rkq7SBDoIl8VdmmecAIdUXnIFHb3DfMP0PN5UbqLMz2rtOsn70uOTz
HvZ0hL811DTPW7cqeKgL17p4Q/HQC13t6aDvWqYjbKEVA81SZMeknne6bPAjoNQ5tALPGTtJxhI3
bjUVQ8gSwfdUn3w6mFgpGLZ3K91mjBJwsi4thL+JWdyZUrwMbvUwOQQE1I1JeCFWaskP8GAPlYl4
x6TotygieC/Pwqf3n8bHElxnApzv0DtaH1YkvjLZO1YAwbzaWwWzbDZmlsMphLEAEkKhSdhNnBnX
jl0zgFf1uMOjqm+NqX9h+uiuRdDR7rbHW6vAZRcwRsJ/0jsML/3/JgbdqyzBJqFV0wXT3L3KuD2c
H/KCEglfjh6bbHWXhVB1yOBkbAbNfgZRrQPCpOYc8V2L0j989qbyBVwtC7BgGAaD2NVBUl054Rsg
2UsKehPmaTWtsl5yXLRtfxPp2iGxsxRhdWqsXUxKTmPym3XrMYrnYxqlX4JJ33/81zjXrR2+F1On
/geJTWkOF/vv7zVuHBnYztCEjMSa1ZDoq3o2fwXC+OmlyVErsdi4DeZfqzZi1kg3wkfr30YDPNR6
bN+G5ZddIqW110zIH9kkHrt6xKQSOw8YS4jZkfEumsRdWdQviibMRjc0RqbsAHna/PLj+bWLTXRx
XnXKOkUVabGYeTZoH5m96kn1lsWltdZf3CYmxDsFXKq3yavjDeI2XVLEG21dFj2U+e5QmN1PYsN+
xm365M9xS2hIdMwMvtqPn9n1COT6kV213AtymZncscSpRQ6PVKIdMRJEd8jEvn58peB6UcMVRysB
4ha1mu4b1+mBKDMqjbOnCC1GGtSn0Qloj7b3QSltcx3ybB2wJg1TvJ0y92hbEU8eP8VQP3G8yg6e
PtIJxXfEBum7e4vCHkDnL7sU4tA2+nBsi4kBu8wPtO7vAXPiSzOTcWWJZxpYOgYsehnKUMeyowtn
a/FD0434MGNtvdR5lxgNImO4b5ric4lt+da6gqvPwtvEhfbW9052bjQcaYSAlivLnZHuJpIKXMH8
YT3P9zQ+h71bz+hiZ9UfhvS1i2R+YkTpbZJBMZ8e4rNlVtolyrXboUfnmdrlKfJ8bTc7AerkYkQP
YlLtuTgcVnhkfiS4KtdV4f1E53YDAWmgjjV4r0232M56f6jFUhv2zQ+kIFBrsuG1Utjo4Q/t8sl8
KeYAirI3DcfZw1zvJmpnJFqzT/ObLHmilWadoxT5VSnVJ5vY9d65pPoSKGEYRDsxuv896/lj7/RA
gU56kohl2EKXG2Sfbcjg0qLUWiU0vldLV4nxTfFJk/ldpbJc2GaUSJOX9gUnwL8XAS0LLFElnYBd
Nyeh3c9vou58GAlo9gtDgl+qZLttUzncgFh5rIOmviVNjqojuAhXNfsWktsu6LVHTczR3ouzzcgg
d+eRFIJgDTdL1hvpfrLEo4Y77gYNd3QeJtAb9Q9ampS/vcSJ7iIV8j22m7wH+oJPCpcxjdlxpHiJ
5C41rc9Ovddn3uXGfR283EIwAxOy9Eb+eOKq5wxEdEwQ5kV3QDvyyhF42nZ+d3a09Nfclf0n49Pl
H/xz8eeC/iLZwKbB8o+A5O8LdkHTJ1Fv+2Ec65ipuqTcJL58/XjZWH6uq4vwr6N85dbowl1LQyJp
JLhJlwi/QTwuzVhKo341Zf0n7+s/boZYCBfale8wfrxmukCvbDKD5nwolKMjoeQrHur+k5v5Hejy
992wXdKEIfOF8ea7zhHnGWK0sYyHObV6SEwrEfWDdzNlcChHDxNXkGHt8vQI5dVCswqyB0gE6aVs
ApsUK8I5TBspczkU68Ki+C8S7GBZVPzAAKh2QBLkl0AF6PESsJoJlOy93sV7XdnBsQhoPjgGUpOp
upVZ8Nl0x/Leq3iIj6HzAvwI6P07GhuO0kbUummHadqjTm3iR7dW8UYmor+R2degaJ0Dr9PXqR2O
9J9iNr3iTeTTfvKGe3pq+OiIN0UXLC98svk+ijlFopYV9Ka4Jxpba2ziEIorb5GX6W9U/dY68TZ6
Xdp7lQ35Snfh6Da5P287RVvAqHXrQQZiMdvkj4xEaENVwEEc5B5bTrgPaepkTMxsyb43gqEqEcz7
c9VvvBxmLciR/ICTsl75qGkOhGzPcH6HX0NfO8ckncqNHcNGG6Kg+jrUTJjxvmI8NkGyZNYlA+2w
AwtsbnqZfukqHDl0rH/2DCMLHTmaMtx519TVQdpRtS0LS6LHbfBie+sptqdjkrAM5ZqNDqPe22bw
MKZWdWPK7IZOVLSnS9hvHW9mfmdjnPSyetvMbkEWplev68EQx6Rtf7jRET5g+TQ2xkkLsDA6ES5p
dEc8ODSSj0WCkJtjLpMkTXsw++HsiZrcyq7b2TJwQjtovvs+3WDQD9VCHJtwJsbDndck35juvs5z
5mErKuJtIFtra5VGukZoiSNT5VR/KMdODkg+5JFYQHFTN0v65rdB6T8xmGuLQJuCiwWBavEllVJe
2BFfe6fDoh5U2h6ZLgJNP7r0dNnCSM9jDoA0v1m1KzbxJaKv7Xce7r8b3Yu/NnLWmR86Ob2tNtqk
ckYIPdLDqWKOAB0cGJMJOzaCFq+geCoyxPhpiYkiKlztgPfSvx2b8gYEwAmdsQDLN2+pfodTJNKw
80tna1Z+EVapEb1J7xT7/sog9/zerYvvbsGSr9VquDjm2J+z3oJIOKDdNd2Wuq4dBHRJrVjPUWXs
s2KonskguxN9z6Crc+UKR5u+SSrbX4OsBtCPONjzKmboJf7WQQbt0zhnbxbvvxVMxcMMXJBb3Y0c
xo92pXEq7JPnPkG/4Dre1gwoFfjT7W0PcXnnCcQfYmYf9AJRrUVU3zWISI64wrvBi269mpaaoex8
M3piPg6IXXnZH2XVDGuGUaFbddVN4WYEZ77AKIxfBoB7x2GsDgAlwL+UXrmn0V4g809v8VIWL5H0
txj/UeqXSYvWXIvvLWTDlRG8GHqd7oVd0wKy5wrXDkjUAdFl6ZhfAiC7aHEaWGhfhiTaUnVZ0FNw
40uGq3lrtOHsOjsjG6d1J01MAnMJcNf6iiveQEvrWHvwIukWTcWMNMDzQy+KvrVgpo+9HodKtxhn
wHTEsOdX6wEN9apOLQiNWl6F2BWjTd+g4ktbNAZQwt01X4G1K8aE+tDlK/BQUyWlbm5dJdDN1vxL
6ZwWT3U23wy+nPbaLEY0/mA3WpGf6wqbiVWYzn6sfX+dUvBi6hsWZJNBLITL+mX3YxMOZMIuiGRj
myLAaJGMrKsAVB8kalUk011bmjwCHBzbBnNNY1j5OajGgGg+a6HH4AowoQdCydZ/uXgnmMTNE+AQ
ViM5J/YezMKTGPv7KifdIoZ3vgp8EQZWXaNt0LB9YEfYE7VmbcxGfy5o5OwRN2ymLmLtnbpXqxUG
jVwX0cAIpxxlzSYyMSk7eTDc9c0lNe/nZKBFansrRoJY7DM7Dllzpj3OWGQ1TuLdTiP6MWtAmsfr
Zx/j0gPwDZsozStELwU2xCDe1XGcHmTJgozaqDSK6QhB71ZDx3Kpusa60e3m3NiHAPnPWUycr8Ew
MJSe4MNUVvlVmVgC22/WoGdbx4XB6btd8ejF/6m8mVaoGcFOMCXh68qY2KrqDcPg3pSevq45xa7i
kreagvj54xrGfV+amQwiDIoYymGTOu3vSknRlDMmP3YRNmErnKapXUdu/S1IQUYxzHzKcfAeDZ+2
RozIflW2SHE0U5seqIq26PVJFch7E3OGke3gmHaJfdS16msH9XzlDk+ljn4P9WmycVLge1Tj057I
phW6zg2PPzhZSvGkDFZ+pSzrPGA+NkyrOM2NMaBoGDuExUQ55L2P8tqIpp02Ii8KMogQXhlFG5tz
Q7swhyqTgatFjHFW2gerUQe3icy10RAGNWu89yPgFDsB+Y2NHzeKnzzL0fnWAdHfWn3X7qWFilLO
tD0gGvZh4qo3pbUSUeU+okp/asYY4b3wlviRDkneKET48W/xuwlwVYIBHGawze/vMt68auqNXQ0Z
A+0meucpPfRyni6tMyQbr8uNtWd03Snm4I8l2GPY2kxHg2UdLYxz8mXpnOY++KLb9RF6837KaUbx
PsNpFLTuZ1d5pyQ2Q3PQ2kNLa28PZOmgki4+ByzxmwGLMcf+1L2pW572x/e1HNSvbwvSM0MvTj/v
hQsdGEJ9rhs3jDu75Hgzf4ctA+vLp30X19lKHwJiO3VmKmM06Z9Mq9+/30RALxJO+qULxe2q8WK5
o41sGOT9lHNaysddn+mHMWnsjaHq87K/f1Kt//OCRK4EnAjQjV8fPUQD72XKuWCfe2WolUl9g4oL
jwViTpcC//hZfN4/L+ixBetoFIkturrDrMSD3o0U7nCrD76FVbAYcDljqr5thsYGZgg25v/7i6Ly
oPlM70D3lnPW34tG5dkljlVkgeWwM6UCnjXX5caTHeJFsXOXzpJOTG35yZzYdN43apCyLI00ikoa
Nv5VU08vB2xPhamYa9To9zoLqkEp2KAZ0plkU0EfgAnl9aLZWg2AphJFmY/FK7QJEdlgf6czbmOw
cPGDNEp2D0Qo3PYObXpZFagfg51vNDCACFPdG8Ew7IfUGxH/4tfqapZ0BZpkZbZqV2kxbcKKeanU
CVczGcT5GFWxRTrHfuyqw4xGYuVYcJXB9u8zleVIJUoEtV1547pVeLA0V1+XS5lXdSTxTZkqDhia
q60n52ekj8PBzisEbxmlhnybpNqLqX9VNPdwheRnzzDrm1RAL0tTzTukfUXP12QUoeVUyb7bVjAY
2RFbt0K+ItNk6zDRC4z5fmiCbnGSI8zVqBJBh1thWzBF9pB2QGTSvCfo7WfJDGiNxrsOM4SNObKZ
W4I39rppHdlHRtajJcMCIcWh9Lr7yglayCNlsQ3g+KyZTLN9pBrIAcu6zasYO5he4m3y0ZCXEHUK
Qm3Fkdkj82naMfuULkxjZMWxgcQFqEi/WCPxL1Pt7CKoVfgkbIyrdnog7RP3Vizfhnb4GVt5Tu/Z
vmhCdnvx4JcdTTQzrmmenWM9Ku6sTm9uhmxYj8ta5+DI3Bgx+5VsuGG/x35pRCRIW2xJwYSKOyoZ
oOaEsaPuNhSBCu73NGMGlkbjeVzab0FSmRuXllprw5xoFg6dG2MmbV/lMoJkobV3eNONuUzWXcr/
mLRlVzQQ4LzF32Lh04WZhjBN7vq8iW8Ckr837hx0WwSl3SMZ28eyAKiLavTUlRhqVZ/Fl6B644ew
8WsoZ5+W6sDWwFtaU8PyO9rn0ZoJlp/w+dZev53d8YsbbISw7KNZU9ia7qPNKDM0+mBY1/aUnJeJ
QZaqkFeHSPrBTQ66rYWKLXOjaXWGX1DcjSajXi1o8CSIVCffAgp40ptfst6Uh4lgJnrS1sHM3Uss
spygdPtLJQxUR32H8DshK8bzkx3gAAo1n9ly44kcZT910ASgdY1pnFgLzsloW3kBBMIISH7GXRXw
WNoZ5JjjJYd8gqPUTtX3vjfydTAGDIhK2gr062rI7aRtu4h5qGmLIv5v1PW7wFevkTO/TKN3GPuJ
lO1i/olQqb14ZvQog7fJTC6dEZfPjtU/eqlZHO0c8FMhpXkcQQwZCGpRt58VRXurWcCnxzXiHcSJ
aM8/Xkbfr9zMAphQIAwK6Ipd70257ijdbAnLiQeT3naB6LN0Yao3Vgy5PvePEn/nJ/vhPxR0kCFh
9Lq0c+hBXjchafz1ess3GhYpDKBCCE6kbILoOBANONE+z8Dv9A1yx6xLf2klh75k3mAbBbaDW254
aaJ5SaHGP1wBlSQAZSWhaq5dZMjMI7SdM8CWSTlNB8WzBNKm0mrT28Sui+GXbmbOKhLRox/x79dm
iCiKxkWfOCtdad/HFmXrovC28meoMtEnXcF/PG/bBcqPiow8NNSKf29buT7rmNtqXnuz2KAnaPCe
Ty8EEA0bbDCl2b98/Pv+w0NCv5NyzqbyoOl7rfUxylhHOF+ocCSLZuV3PvKa6auoZiukeQvpYlok
AgOo+CWLhunRJy/Y+8orILbXRzdq+likr10LTSAzPs1OkQlT9wd70AWZS0S3C3ej2uTBjOkmJMgB
WHqn+4/vfXmWfxd9XNoLKL4WzR6i4L+fdaM3TCqrXoV6WiQrN14bi0SG238JzFGH1IksqP5MC/C+
U8o9Lh6N39f9n4vjjz5zFBnSoa/BSNlhX6UflaPxb4xPKrz3gRMoggPP4T+UlRSXS2P4j8vYpox6
Km0VejSaN0CDG4p13IGdrZdEZRnBIUK2DAevWzzB7mWxbEZFBTqmMG+HacS56H4WhPuP5039R1wk
hiXisq+rQFhdmQQnqaCeYk7hALHDH7BuAo2m3yUaPbi6ujp//Bv/4/CIgo24cg4t2DTfMb+ZUwoh
AzkyB+5MdFo1AZJMtKMTrRzkXE72rCFM80l/2LaBvuo6OFyxN6UrGXCYwk+2YxLywr+RU8axF09z
isKFuRnHFnvTBtFXvcXFru1j4e66tmO8zDOti25dzJCNIA9hgX4s3OIt04K1GxXrSpVvTe7piBjF
HdbIGXIl/0/YMs9OQ40msTMA3npT8xS2mcc8HbAdp1HQXTXQi8KhddKX0a2ZiruOA+muLDKf1ppN
jsdoIEk01cp0wQZOWdfh0iaUq6YYDtnCaKa21abpH7F36GGUzGz5ljYTzvkdlFf8SQn+j7WM/Avg
4cEyygKF/fc7mCneNQ63Y5gW7X4O8otQQRIaKEoHOy03Ug2f/NjvFrPf81jf9XSHkKClCP/7isSq
sA2WZRPGkfcDoOS6Ex6V/rKDD65PocOWD4xS2/YDRM6RA/rHb9v1YrZcHwH8Akvn++O48/f1Wziy
wZxETQg5AW0mssZF/fVWaNY9nBiG6liZOxE9uYSdfHzl5c7+XMu4MgwQpO08b44ev4f7f37vcdwg
8JFVCEwdiWyrH2hcroH7Vp+clI1/3KPNKEm3mF/hBPGvVk26k5LAo6YKi6K5beT0bFbp18pBza8n
Lr1Wq1s3ddPvgJRqKyzD3SIiFXOFcj24Qce5aSZCf3LQoKeyde482/IXTcr0SRFh/uOJcNDklItm
1wdKc7WT1sjwGc5zvnW99s4kss2G/rIJUrn3y0UsZuvyDKJ9ZUCpwVpD+maO7dkpkAyS9PxVaf50
IPBpq6NP5Va+Y7Sd4ZFkI84EhoSWeS8j+GJtGqkDU1nbNrYf/6TvnjRnR53/Au6mBKNPfPU2yzKv
oy6gEmfkamw7N/8ZlYtApnKPKkqKDXEVWKHiwr6byXy589OYgmbJoY13pvNWZEjfo6Jx96YXm7cw
AgwmtRAK1PDpO3H9pS9/6ZKPC6gG84dxHaxAqGyj80kPDOYwb7VOtdInxw4Nul7rZKv8bLxTmaTr
3r/gkDogO3R3ELthTqHexSRJR6soXWNFCp9yxfHj53i94/7vj6OYQrbNePL6o6xpgncCjSMwfGZO
qBChV6vhszrq+tj/+4eial2ikCHmXf9YwOLSjCErWqZF6eWr/uckYkD6hbhrs/hX52i7GldphNpp
tBdjX6M+qaTerX7Ln2A4yGJoITHIvN5fjQTyI2tiH7roye+DHkly4ENRrQX9XLvN2Um8u6TD81r6
KDmV4Oj38aN+l1az/An0XFAQ4DdbhrR/L4Bp4Ua1HOc+9Cbr3p5acoOrpZk8RifZAsCYcbVQOs/J
Jp9Sb4U/3dk5xYtnTZ+5k9/ZDH7/KYFhMSh26axdF7b6SIytSc8/LBMs6czkiH/MAICx8xU71Wnf
zYCgk5bMWd2AQBInljwzgIOVEN2ntptsjbr6hXNmV8bkjVY5wJFFJt2T1riTTbPtZm1A9ud9mrtu
Xi3lyx9uUR+6NMocnub1MxTMLBon5U0i5/MQU3UQLTtsmxiISjlXl8agOTIGiCn7+JRi4HWsixbx
rn38W/7js+GXpIPlcB4JzOv1EyyExrzY7kKMbHtmxkwbtE+6yf++BHkEhvtbA7fIq/7YtHqPWXGp
4zNI8+F7ZotV19q3H9/Fdc3Jw+RVxBetU3eazjXKctS8xjFaX4aOXVz8JG0h2pjnUhQHqdrt4A5n
J1af7MXLn/3nXsw1sWTR68T1xGpwvRdnnhex9VAF9BmE26r6mRLVYiW0OzwYVx/f3z8eIXsDSkd4
o4s/dHmZ/niEtdQyIBXQ8FNV/qc1tOW84v+bvsguj6mPl2CpaFx0c39fwxm1OCkQ6oUuGdU0P9Ow
gJy7Qq4YbfR+Ci4f39L7n4zLsZsYvuk6KEqu3orYyFvGvRqprJn/ht3ilEiANZoFWouwUuiopCYb
pPl9fFVORe9+NsPhZIIpidAQWg/LJvfHo2z0NCjQjdchsc7QWUU6ncfSbjaKGFLDzWGFzOO5iOgQ
jR4E9CHwtxYMEppdeLc4Q8X7dPL03Zyh+4fLd6xg362G3oMi2YwPnKiRRyZ5dpKReQPNkeFoEhnb
Frv4PqrobNmm9mTQHS1n3WOuVwYbXXT6rQzy+TBE8mc6SHnbe2ItGVfQxA6qm5QoIoAVl4TO284Z
+2hdICu4ryKDlAbtWcuEez+rClqcJh4UMrINLYxxU7nYHqIofVR9FSMorB+zYZrC3ujwLGIpVn3q
HzRdrkwtMjd2pIl74cX9sZtgMDr6Ux6Z24pfcKONFoNxKeJzD0slKGz94leJcQl6rElzrNzvs6P9
tKAdkUdKYSj8fCdjgklb4QGvbjQrHDqukxjxK/gQjiyjf5sVOulcgYTQ1Poks+lxBEkPBGWEEziK
RrXW+PtWctTh63SIMsxcazb5HC+sX4dp58IbWlS77YLRM8HTFMN4TAPN2CFHLkm92wRLe8NfqMGM
6G8gO3NKfBtse+NSs2ZFCdlF8tu4MbtD0ZJEYkEMyzE8hDXsLXIksdXKeRW3DIuXzERG2Qz9VdWD
PmX0v+H4lqwTcifXlG4AZ9umO5Zjuu47jweQNjAizfiLsjG3zFYAQjwb4r00w6z0Kh4eAeam391z
lgkl1NpQVPR+NfB3K0ZtmDxdnts0DvOjhRS0XZJLEH2P+04PDpwSs/0ELGU0/PLGqBvtttdsOJeu
+UonksfmgwW0ygFoMojLqd/FcZavjS9GgndK9WDWtAWwDZJ465lFdZP74iaLCM1pndw6I5Qo9HKH
mRLHTmpuPJteuN75FZmV/OP01+5Q0nX7KLBJ+EDJeoFbK/eWP+yb1nma5057sCDMcrrOXgDkGWtS
VsyN4ZT3VexYYY1otxys6E7PwwbK5JrQV/3OY991R3juAQ3VbTkKLGIob3Htp82ar3lcye7/GDuv
JcmtLMv+ShvfUQ0txpr14IDDtXu4Z+gXWEhodaHx9bOQVTM9TLaRY1YsMjOUhwO499xz9l5brXfo
Jbo7GHavqQMnSI/yHVYKhWbvEhgatowrVdxeHY6wYVYPVqx//fUS8uuJg3USrSbjtJ+7958kukXE
Sbjojcq3zSpYz52hrOS6f7c77sy//kn/w1IFg35paQBopvb+ZUXmeRJlavOTwqz+7mxNok2HxcYs
qmH1IqP+6aS/MfL+qaG0/HI0k9gDdN1Q/pT6m1pBXydI/H2tzTIvC4db3S7PSUNDxVl43SRgC5CA
LigFaKo0NABY4sScgJEjDd8V6t8ZSf+8zap4uDmJkueGQMD6ZesjoNipCVbOfcWGGuhMwXvVnDsi
JsRU/k0O2v/woxDGUzZztEH28+uOPgR5oUUBRg3W9WdrIlKm17Y6NHqe8ee/vrTqT9X/H8sHDqts
owbyUBkl4C/1X2WZVcMeEPvNwiqOy+ohCSdQc0YeLtksDC4UsSpCq9rK5uBFRiv7QzEgkoKHLgLz
XdcK+ngkZBAAnAF6ql7L0VS2qEzRlQ0T+r2+FgdHT1+NIWv3BH0MXraM71N5UZrFtp/VTMois5iJ
ol9mTTGTermvJY8N67XCymZrDRqgCGkUBusGH0D7Df/sc5pIPE9NxIdSdAeK1wVqh7Qk5DXRovQU
6LMQeuoXNaXZOkTV7A0Dk6pUosNcSLJftPpKFsZ7WpWhD3bxDhVVtgIkiIRKfkF//TlxrmBtVgY/
l5u9BMEGOm5wrawywQ2wykyz9dsxUVcpRMGdqKOvLjEvkBk00mIq5zhrxrYGNDD0kU9Oi0kiAIgc
O81NX64J8Aijzq+jRF9HFWhxJ0qFu5Crs65Jd609wEDJqi0BAtVpiAtjV4fWkfgJAlJoi6yN3iY3
ibsR8NWjmobIl82MzLwolznp5JaXR5kJ3mJ4qStT9RvmWQfi/cxdLnDSsfY/WWON7C8lhsoO1wtf
86GCEMGJvvqclFDdFlGQuWZC3yJHH13Kt2QIky2MKWXVVVB7nLRM9lQodPxoeYH9LraSon+0rL1H
vQY29qK0tXSPMO4oKb16NswKWKTcnwrN5BGqNekcddO9HYKNDCxT9SLLm1Qj9LQc/IpxA8XZ7OJS
+2Qs2R0qEw2SQjD8VhvzWxYiDkya0T6qYoK9qNg8Leq9WhHSHQoam5pl1RvwHHvY14jvIuiW/ZTo
cEpKKHHvJO60vpVX15b656A2w66RcFjWdhBT1aTMP8qLjU3Qo4iYMAfVup+qIDjoJ4prPPk5U6Ih
Db0CetROK6Qb2sJFeXqkDxkdBx2wdTNTG6cW3Rp2LBLOOPbxBpqoR2ceDaXL0dYDxtVmZ1OCd1/L
XXEft6RiQa+nINK62gVvxlPYKxQBcf3NisikN0ORiFzDD0lH8qK42HGa6jaNULezEtagZ0BDSRIQ
DEJ42McThD+SoM7g0pzqYf4OOuXJKev8XAqZYxaqcJjMpIQY2Vea1/M6xpBFUJe2LaicCjU3jjyf
0qqFReQ29VgToIFERbclZ9NN0kcz1Q8ZMvwLQ1+6+yF09b9eov7Vz/nDEkWEGx472hzwx8AraH8s
lQMNvAKMw9RvOVe7qcGTXKMNJAbAdMspPkSApbejkDugJSHqZb2B8oEIuZBL/i83bk1kkEuTRju5
bHJyGoiDZjGTfKWO7pj4x6tJKNrJNFZ4tV95wnmXG8mPZ/uDUTUS5UZsdUnBkmZbRwzY1SrBib+r
tDRxJd4ySj+UhmrunMaprw9WGT9brf3N3O3bTOo1ZSVSXg0SLY7SUynrEI7VFi+ggMOaTA1Jv9Ej
AWjWIaxZa4cqzE9VvuuRV21G5BaHeYQpk/efBn2B3azN95IN+Tm3C9QYDbPh0PmW28aVtKw8jEFZ
bpsxvuaJpay0aW62jraLNCk6l90L3YZHo6ma62BJ4P2l/hQ3ieWCT8CmMsrgAaXQz8cOECLxK6OS
OudxJLsFcbzqgSCY1rrUIL3L4uISO++j81xo4jWhKrOcat6ZoXoz5Kg9y4lq49kzgXHlmX1VAT0z
35LdkmiuS0DhPav5Rucs7umddc6CKL0UkzPBZuKYXCaiofZChlJJ9mYyw7cBeUaJO55lrfWq3gZL
3oFXM5us9XERYXV0jOYIgdpZOz3q4VzrSY2R06Up3u+noptPIcTnTaHKm8kS9T6X7WAjeU1p1Ts9
j9S/QeUZfzonY0/A1Y3t27SMxVzzyx2bR4UxWwIYwVw3BCXVPbQZ0lmGnl9Ny8W73kbjqgZt6OpV
YlCpm+jJEf0HufSs8XxtiITN9BR8WtGQeAImwi8gYRKd4jhrwX7WMhqn5drtMxA7cE06xLBjeSNG
trlFTbG3BpRAij46eyzozjlZKItFfI8o8TlyxhChcLwqM/0y9wg5Z9Nu3LnLY6/RyPzrp7Fzh1RH
FiYV4MpxVEaWrqyI7ey8ohwvQROZgHZm0MTVsdU5JFgpil/kzawOE+fCnyvAf36M/yv8Ku/+9ag3
//wv/vxRVpOIw6j95Y//3HyV57f8q/mv5av+72f98Wv+eV/m/O8vP+UUf4iyKb/bXz/rD9+Xn/7v
V+e9tW9/+MO6aON2unZfYrp9NV3W/nwN/B7LZ/7/fvA/vn5+l/up+vr9tw/aTu3y3cK4LH7794d2
n7//plHy/+f/++3//bHljfj9N4J3Ea7Hb79+xddb0/7+m2r/g97JMoywlspdpr0wfP38gPoPzaJx
ay+9Y4OynuqzKEUb/f6brv9DJUIGMzMzHW5ejdu6KbufH1L+wcicRpPKNMbWLdP87f+8sD9cv/++
nv9RdPldGRdt8/tvfzy6WD+1avTvdZYVbh5unT8+HvkA30HtO+TjpvZqy84tjbEv21b7NxO6xQ/E
t/rvvYMfpfEbATGTGVJp1NS/lLf1ZExVNwBVnhrEtpJfdMMnwu7OUxwAwmX1EefjN37xxs3k4mso
4kUG1Lt4TSBHO/WdJJITHENo0OSBuUquPIWztIlGke/qeNfSG0WIFkLcD6q1cpnMGWVIQtk0wZV1
hXkzm9pZgVy4DCF+ZgNxkTwonI1TdiYAVADHCrKrCCwAY+ym1pivAqE9jeV1pnG8EqX9Mcf1GsoP
yH75PtXk6wRKrpKUMwbzdmdq8BTztPuMO1QybJN+lZF8Ab/lvjG1D60fFcDNpCzx2GI5lsxtqOjb
BuQuHAmINmpgPmQW8WBFZ8sEQSr3pEJMu5rUuaLuN7GtEI0YwK6rcXdCFtphQN2WXfoCUeM7pf/R
OIEA39f6tRE80+jHj1KS1mKOxBCMClK4RC8B6MnHLpluZVO9aWG+x0zSsDGsgnxxkZrxRVbSh9g6
VKr1OVTnfh5olzuaq8nIzR0GKHhCvAmr3L++YhTTKRuUR/IPyabXdDSMSvwalWggOQTnsb64ZMix
k8VlngS7kvY2LN4bs9jlUkLRr2WvVeZIK/OUGmq3AchQADzMvxydzS2Q5Lu2B5LBEGfVm+PzkJfh
hun1i4goVMus/BB9/tggUURPVEC7paY3GEm5dLY3JzMHF2el+riuyRmQhlTypNRMwY4MxNCxzlI+
E+6uHB2zm1YRxhmYoMGTSHq8ByQd8TwyzM8xAyyvoQAL6k3Tg+S0zyKfxxVhQibSLmfwVTp6VbKv
xEQ4YMDYUJ+Hb6WVdnQVTbKQyF5MqJQEGZwaKy5JjO27EESd52VNmphGvgpWIjajtaoM/LVWwBOe
JmldZAp0ggVZmVkbp5kf6uRn7lXVomo9mzG7Tx2Eezmqa4RK2LviBoJc7YCeJUZxFShO6E3xHiQK
uFuRfjYyZ6U7AgdDN+KP1NrlyjAeKniqEJRbVIFWceQqjm5KMP2qMi5o7msM6LA4J2mUV+EY76ys
gcGEtrExf0iieO6d8KHh4pCzRu9QPWSEK+ZjtjEiBe9A2pYeFJ1vS9hnpW6+DaLMR8Ycq3kCcZJg
x1ohptdrciOcaKzWuNf2On/JtJ0XoJc/dLP9LEcebMTEe7nhPyiE4X3CuYRth/espb6msu8H43E5
7yCMS691V1+aCZtEIJMM0TbngmpwrLP4lGMS6hOG0omhSauZAO3VKBlQgaqVQ8oh8JaGOxl1Ci4l
L7GL/TDcjJaBD1E2BaMvyFM9wbOCmE9Y8pAyK6bFkxGv6Q0/aIn8TfvNzZwUC2EJ8CxNCEpEifKl
chpZQd4M8SevZYLQOjgkoc7uPpr6ioBbaxUEZCrmigdK/t3ulYcS3s2UDGLTWcATFetaAumhDXXQ
nI9cTcoVvmVKhyjYVqZ2GQyTMvxHIA+vTpfEK62Zr8OQ3fXdBgHQlQbPaQKeUOMB4yWMVNoxZH3V
5EAvOETPi5o11DcUrOsgx5nQmFK0Ggrnw4yw2zDpLVwjrH8ogwXhNMl8s564SxfLohnD/c2poDOo
x+tCahsiEDvdG4D5tZLTY57qtuQD2QAQI82b6uAkK6e8pOWKzpnBjKNigwpOXZBx/HVICH9F/7iP
M+Cl/caMxms31k9wNY6V3j8gEvPUqt0MyrTG+r6W++4QLB1hWurYA8Q8rk30wyQ8eEbQ3aVl8BZb
1T4DpPgzxU8OXpDwrkeYAIXM6V8e32lo9YQBGVtlTAiIdrbMlZ7qKPZafWuTc5DYEtZ1jPVqbhPd
Y3BYA+ghu5aFUQQ1KCCUduNYvBi9JgSctZ+lNzp0UX4YbDY83CUMDAXJOXNF/ZbtpUR7RwEtQwXa
RIR6aYC+V1HinCZRXJpSwWkfYMxfE+24QTpyMsgBMYP4iBGWBsd8TxGxKUvyn+SSnbMdMX9kMrwe
yWtTRSImBWqE9skxmpNxLX1CQiD8IjcvLY9JnZwlGSP2MK9kDosuC/UZtCzi7Ep8qr29j1LnNW/f
5Ck7RJWr2sNWS8dLxwkcyDdtGaN4a/GkaMRYutNYnc2g+OwGTEmSc9eU1Ysp1MdaGm/1IJ6ZhDyF
VbVjH+I0+YJ4FSTWspGACYtcUalP6jlobYgjFsDYLn5S45FmdzN80qnF+VF6iCUfhGYzlF311rxr
h+QUp9JtbstLUSnvitJds+hhFNoeCBAzE+NYlPY1csS+jfgHpa+cZ3eRXp8aFYl7Bt0lwdWG7v4z
wvZJpMEpNYObmM9qnZ0b3bllhbm2JuMxEvNd3XklSHNAO35sxQfzOx4q4p8S5rCx86J07Q+aKYlV
+2lJdpdVts94VQ/9KHAdGevCDA8RiZYzhgNhVBsdTmllhW+1ZbzRIueyy2tLwyMEWmai3dOYti8a
575Q6xPTJIFWZXjs7J6cOPWNLKNjYrevdsRCMs7KI0xNJAcLeOFLG5WjnMNXWCKkW3EzBM7yJJ6e
c6ETiFahh0ajrifpQ9SY9y0x6UK5aV1zJ0XS/aBXV9s6wzG/DwfnHTRV6yppk67S7GoVspdjHAM9
diALlYtcKFe2y03W6CRXW0BKqw+jCPFTlc67UjvHT0fPrxxyzZUua9sk8SE6v7aqfDLVgbgRaAJZ
n6wNMb0G9vSJD/iI/PTLTJkBzUAqAlu/0v0l8D0Eh0KyCDlR+qYkw3eyrQcU1fIqJhEahNIuqvJt
xsEbzLBfNvclanKDTiaTLpUEuMo8FUr47IT6my5V11n0GyYnxWqWJIJSi4cwD1/A45Ai6hRkQ1b+
mBb7ujYPcYgcG5c1nQqvk80nEV3z8LUvgMxw+XpMTg6g0hjnu5uYW0OunquJ/OhwfBnS7gjaovCo
9571FoPtUo5o6rmM7a2JsZfwvWZjssakzlL1CVJi0/Rqaw9hPTw0g73GZ59hazU8nCKv3OYhT5z8
pOSwPS3CHlZKQwBt67GHuVlln3TVelFmbauqAyYF5aDLPeTY+bGEhA+CVluHg+6VAFeKrruN3XQq
cUr2cbynt0NfN9zrk+3l2kCaX3x0KtL9Nm0i3YeqzfSGqIc5ZFex8XgJ+6ZaIXbUN70Ldqo+Xmii
+MPiFwgbcnNsbvUWCItKOT65ldRfLETjaIK2GI5BApmYIwtXhAQBF+MLPv3NUEkfQaQQIVXqdzr5
KR3u4+UfTCfPtrOUI9NpqksGsMZm8fUTEnuNmulE9t2pZqUV4zN0CZU3UzXwJaTOswKWsVe1u4H8
eDlUQLUPXjqld52OBAzRhOWo9wrRaBqzCpPGRdKUxyKRdqFsrWnlXqUDqWLerHwQeus7yhoytBur
07nEZh7QE1BZPbSXLGcvs8qrjShaj2LfmTXPftXlZp0501loDEjn8rFjHpMF/X7QNC9Lm3UMrQsG
xUWQThRkyZGuk2uF4qwO+Q6WEmS3I+38fYn6ZK44bBjnebDW5EGvk7B285KWtBGtO2faCxbAALBy
J5+adNjEsrGWRXDULXulje1++bdqThf8IF41E9luMFzscqAG+I5LmSDZDiOltkvs8mgL67S8OMH9
i3cc32jhdjRKpSbfL38/4bksY4Sk2T6PlTu7NA5C6x+Xq2BTMRAEsmHy61U1YwS54djhbC39U82j
+6Ziytr3BGYFbqmOTD51mq6lP2iYKXTrHETmKqIzNkoLsA+4VkgVUd1ECKjJTDf1Y9yE+14nwby2
HjNJuuOW9GsqEyz87ARo2Qyxd1Th2SjOaqIu7DH+ZHnaOnTsnTVCAs+MkuPyXZqseZ2G8Jtbio70
Jqu7bUO2Wq9Z2ygmRA5feoZgMgtpVNtO9W45pOIyINaEecoo90T9lvqhOtA/2skzNp4SpnEVrSnz
1mrYX4ZoOAwkmUu4WgRvOvleLlMcr9FrX2/js5ru8ZJyI+VrrTdp/OD55GdCl+5XyzV2BrJyG5Ml
kgNYEzIwoO8Wx861yeZNRIpyoXIFQSM0FYFn3Da03LG2aV5NFarTotPLa121GKjhELXoJYr4KEj/
o+7ZtcGnhT/KAKNX1APF7qrkPdRizbXvWr4+0Eo/nTpvyUUGrOozpXYDdvhuOQWX9jmYssfIGg9O
J2+jaDrSJ/BIfvCHpgImOHNOH48t9RZnwxPSFw9c5aMcYluXgEmO+qVTzZPqTB4NZb/I4p1iEmg3
gBTQxoOEe3ycSbWEZBC1Bq1gdW1I0Yad4SgHAJVqvyIdN2rJcEuaU4mmN5NUN5tqT+LBR5iyVrhz
cokiXpN2RvyozxhkxufWUX2lfSGaYdEXDNAlAosIlPjQGQWJnmAyLenO0Cm1FW77zDm00XBc7mer
o/HPK3SId2rKcKuVBCTFDvkRhocUi7APf8LYrSXA4FUQ3/10ckYb5JSgRx2xqfhhX27TYDiloe7b
lXWzJ/NEzvauJZRdFTD9DOw0nXXplhwDh/DClFGHcy0K3ClZHHhWBQHHEOs6zq92nO160kHh4++x
h26QzBI4oO1oGPlBaG2QpO1MITyOEl6DacypTO4j6ML9COEoWqvcW8t6RtgYCYqozAPFVxLhB+I9
wb8+Kc0evdJ6eSPo1vhq1m5VGQyGYxNgU9SrQc6eqlI5TfOr2ef7Ioq2kQ1thW+FSn47sgdPUcM6
aW20VCbzMXUjyGCmVt0y7REA/GZZC2s9Pgil3U8tCTEGUSV6fKKTctWq+Rk5N0fh5hCk7UPQOoU3
5NbDaCHHD+2z2ki3VlI3urbRygwmQpMcW5tCkTZTv4uWyJ4x5oGYmMoV4pAJ/RWD8i0gTqegkbOC
1vIlGA0zrVGORmd+6iTRd1VNr1QHz5ervTdPS0ULuwQlBeEHRU8EIR+zlEklPkInKXiQYYre83Sp
LrqRzu3ZEeohjX0zlxhHhfaToRASYQ/aYyh943hjnGDj9swVeSELFJE75sSixkK6FcP8mMkp7wLB
3m7j3GjQfM8muZPFMS4TDAkoS3HmYSGIOUq5U4zoY+aVio3hzI9FyaCqRKaj1GAhGB0/JYaEcSOS
DlpqQpJAZLOq205dpxPfZ+z7i5Ds9aA7ON1kUWwZfG6Q67/OqSwwNoHJF/IPhe6sLi0/fAYBWE4w
1LRM/WJUaHA6XAJVdeLWJB5NaIksbXJ4CyNWpkb5rqb8a6ZPB1JEyr0RepY7Wdqulto3IXkTLaFY
4WvjIlPZSElxtkPInmLo6ZUUUYL9Xjmjb9uAUO5ZSyqCSOdjDsclZJQEK2XKLkbeHpZraqkRe5mW
fUUq198YrBuirK8ykXgGcYpvMjP/Zsrgi4jfZBa8UXg6d6Ifv+u6u/QpF6SUTKwZEV/OeoHjp3ce
ul66UAMmK523l+Gks25rhkWQdTGo8FKHVnvUo4AXz/lt0F6RY19ki1ejp1+dM15qzVkCXgqcpYiL
kZFvSrl9ax3eSIn+Co2h4D7UVVJFWePD7mcaBXejEp9zkkY0uToQERz6UvlWBM2tMqCrpUn40Zqz
8IWc34rkYlIwrXDzzNBJ6cdL7VaW0w8IEy2j4HhPR7fYjkBq3WngtYgJR+PYtRsAPYGbSGw5+FlH
TgjVyFnP4pejS7gaepKw5O4xpmHGGwVWWGGUvzK6Kl5LQ+SbE5ZQY3gWPVddMYsSK+cUutdgopEh
qqwhQSH8HkJd88BwCteqi2svPUyYXHZNmz4S9FgQHU+Uhh5vcObRWegLkhCDUUXtbz5LYU1gde7U
B7QqXhK9IR0AbRbwG1Q5kVyBVR2krkaoK97teP7QGq6+I0iOCMH1JBuGu5M/pPkJWXyJKmxCSaSO
96V5h9ygPsgB3NRMUw7CNF2aoQV6PgftyhR/TzNZQa11lXJqnMYh5sFyeBYMEiNC2G+yTTryUCaf
dcyxmRCShzzo+ZVH2m81kDtaw++TIb3aDeQjPnWOgg4BAW+pzMw5jmasOhmlPc7YVUud5MUWsc/k
21tMHGidWDKu15gsuuX8K5TQNWH5e5Lf1NatNfhzJsOumTu+nOmNSu0OBSTiEDibysSkCt8KrI1n
U62svXIpRgWwKpmYxAIXPHAVZp5KS9hTbaP3emzM0gKpyKVw9/PSNsGQe4Zskd7Cuaauqy8g/F+V
2l8q2JsQn3gbAFO/xFqn7EA55itYIAHJl8I350lemSOtyjAZ9qpIPmSwgjl1zhiyXi6rEnrrxudh
+tJ0waJv688pUqJzjvxvWZlHlSwtEbUoNbJT1jb9qrL3fSZmBpCJtVe78VYayRvZKSCFJ/bSELIc
+ZsQY0dZgTKjzlRN1yjSXw2Dpquw04PGcxwSeeOlWFJYJvXXrmVFKCfzNUFBmNbVGVISqiQKLFfr
JndGc2c61bGKNMqGGphd8B0kFe4VXemZPyY/DIdje9U6nYud55LlZrGtP1oFVmwHBirPKCVivhli
qK95YNxQLNuFI6zeA2/XLTTA12rg6iKUZZ0PubnQHnB7lAwYJUBWq7lgYUEJSAcSCG1u08vM2m7b
99lHKFihlLTf9P14QDa1l+Yqc9WOkPQo/+rk6ivQB94JgKxgqNYk7dBA1YWvRvB42lJ2u1gvtmUr
RhcZCUtc8IM2BxtZy6kIn/ZmcOyLnObGokAl4rzVruVMzrttt7dyGZtMtGOGqYaF6KDMQAWxspzl
Tm3KfdI556CndtCK8SuyLd2TZHmLX3tR24QN9Ar6YW0CxFEzt72jjTTM+dH4ro5TbXwpNW9TvTjy
a4LK9L7/0Wc2Kx6Pjz7L54X23IbDxSrtm5Ga7Bkyj52JZRdW23jleqT+jFiGapd8m5FNZSq49sGE
wm8aw+qsFjsG1tGma1WmtnX/FNPb34mGLt3gGhbgBTk30EWm1pcTqNRqU+qbAiMiCur3Zew1V7RL
zUR2tsLoHLLK4wIxiQkAUqczq3FWCdnnV/YkoO/H+LoT/cXph/tmQrwKMtxvwoniVY/cuIzunVBG
Bxr18T63UOSBuW3oZjRvaVCNoLXuFcSfnjWAR4F8crLr+aNV2bxBoXw1FQjEetI2k86NAjyKjsRk
PZFq3yM/kBK/sihZStpflg6mLZXspzI0/UQxdt3AIr3cJvo4XQyiMTi2cSOrGpe/bWUiDStMQlJ6
b04WqhsZG7WDXbBlBLzux2YTpuplZIq5zRMgWZieylRbL0NrD1nguMexAJopzst11uk1g7M+9Fpl
8vQ5IwSqu5eUUBztqHzSCVncEAT2jAQCKVlgDq5MTDlDte4ZRenomqIkmFE074E6SoChDGXbSdaV
fCP5yFskHwGVPUFm+zEMdFdT+MubGXQonK88X8cTuqQ4pKmXRA3c/X5HEnK5pCzSSh2ohKtJS30E
OuPVGXJn3TCYA65IW7RS1HOnxt1V6cnblmzaAAWlphrBJu+dzPTAn61qkZPIAZrNlab0M4s6he5I
eiq77Fmeew2A7b01jykdJ0l4Bbr+QuO0VJqWvhfyB0iA7qg5RKyT3kMNHy3aFzCYYNQ9JpW5Xw9B
zBmh48zTtB5T18Gjb0lASZFc9Tg6tGNDDruVggsxOqKAye91JHPYUo9h6ppOesyQAEUkQx8g+S4n
s8exZPOMWtFvFbm9RRPHZAmNEjtDwTEWdbhbBuC7et5Ak/zDBJavG81A8FvL+IDHQubzTE5Kb25F
T7cpKC2FDQmK1tiTrJqH/Cij5kYbwSmburmVh/AOs8XFrPXnER3TKnGQRStCux+KsoLFOIApwvSQ
AiMCMbitpiA+9EiCJ7Mt9ywDEHaOVaa+hqoWIBhR/GFGrdKnM5eIo9iQPbQ9vbGpguVLEiVH8qnd
aMQXzYpy1BBqqbo0+0Hcn+cxYVoUOLYrFxw5s5F5iCi0R+H4ER1IK4u3yOcAHALTEKohHaTHiHaP
Gz6UoxZ7t3AuiEim5liN7KAuqRa8V8T09cjNeBLWoTq+UAeBkXqVsvhuqkiIcqooXCsjHoCyfTCc
AZdO/2CXo7JOJfkJfDQx2RTXhIjOz86omEjsoYs1A0pwiaCfgW6qZGRvispkKAoMhDfWW2DMIJ4d
QqjiCGSYGNR1RGuuJ+KCJd6GMpuBjRGIF/UmyFErdsLtsdOS1MCJcegY0oiEQxweJyTp84ZTzzLL
piid6aMOgq0zltI9BSYUJZW1iBa42zbwQGzWoF4mTy8aVYLk0PMEfUBepap5Aq3LKoAb6svS+IzM
jFBZQtxWepecJGbpZak1zK9rNMemdsj5aYwFuHulKgx8iGj0cqFgJM2xb8v5SON0leotp4suNTyl
+0xNLXXzipQ9m1uQm0lsGzN6M3hnQW2k29JBuW4b+VufwN6rxXhi64m2SLE6zaFiNUGzsHwg98v7
9SiHEQGuje7Cq9tV8kwMBzpV3yqZ/01wfidTabeEwj9XRkJnOOTZmZOWOUHIMKqiGqhoo8rIwzKx
MHGcr5n4cdSYFe9T/R722YwxdJlzhRIKnEF3O5NqCbyhWlGjNXJ7yNTmyuSl3I35t5K0L0yn0+Vi
yC4hFD9AD4c+M0QO6W35jm1GDExsRixsa/LB75Sk747hLm1sQi8CEt5iSld8nqTK0w5sK1AkgWQ8
tXaleOQmDqKTfU3PajfskvRoCtvt13mVFicgL2Jt4QxQJm1dUvd4UUqtoBbxztGjm6j1hEYdVUKU
t9exSt6LGTYvQm2FTra2KcN09KxZG/YBgs5wBK4oMH2urIFPCEvVYTqN1L9yApTE2fwUTz/IiTW9
uiTgo6gtHU1VvGEeepPqYiSzLzMJmt2qhPyuMC3q62kaNWK1ZWaUOPALPdxbRtqs+F1an18858TS
umoUuGZWWYcOyJvFzgcKHix7i5tCqmpQLwZRFFqon4I5uYWWdnGsKXa7phVrgkB3Rm3dY4ku10M6
ZrDhpWNckZwW6zwL9ijWiA4A8KDUclFe7OUxE1gTjWYlhx8gBOV1Yo4RWqpHtlETL8ZmlGubhkRd
u1byNLWKs4ulwXqs5eFJDXNlrSUkaCOwbfxw6AfW8gmSlpq/9F0ubaeZRd0GLemwJrppw3LZlzWt
m0VWPeonp+4PXUjxMdoi5TeX16acHnkAjR1n5jMGgGTbSH2D+BjZqIWOG7miNW9RQBxhLvPjbIt4
aZs4ztaEAgdRyjPgUpLg3l4CMx/QNRO5mUugbmIC1RsYqooC919YzBAZKACQ8zE/NUd9BA+gVPT6
RUWafZOsQy2XvcEqzg49jHVBj1VP5Ae1Idw9bjliyIL/Qjb3IGlpuLFoFtTjMHqMWHj/7AjBdMd3
S2u2LF2kp2iUdN/B3yLsHBfz3MDlF0w06Cc1YODHGdAzG3wrG6iPQkw2kggBVKBNVBXas1OD86lC
cIfMeCJvpmaspOM0gluEBg/XE7a7vRmwV/CcL32uAAWz2i2n51XVF/qhFuqmzwsyL2nQQWC6Y6w2
rUNrgBAVbwOpJb4VwFDQ5wIWikOroqXkG9PqxVDGO9gz93QjERQ1GXSiQI3WllmsogGlkJg1uEKq
dhrwsjgh8Q6pJSdEd1bboKlnxpIgq6GYt0t1XP5v5s5juXWlzbLv0nNUwCYSU5KgpyhRXhOELLwH
Eubpa+FWRXf9FVGDjp704Jq49xwdiQQzP7P32okOxqpDGJlFHobgUrJP7YTGGLb6SLVgAiaVfAXM
kouCmEOpmT8lQSgT0gP6Lyp2mi6vpekZy01qlg5jisnZjIxXY3u4OF757LXWGamyunNqMADQHR8d
bD1GGm7Dpe8tA/YWsGbc9VRdYnMeb8rTnkzhBkyOWKeSuAAHAwImlH4MRU5SnIVonyiara3z4TZg
M835DmY/35KeksCAtigzq7NtYDonsGtL1B/Yqar/jUNMg3kyAsOqPpVtLDJpOrtcI+UhRQJkcSjC
gEk3uhfHfjHdGqUq32qd78gy7hOk2FTmTvaG8nzcOr2JSMYgCIFe5n2swf67VcPG1UW92wD14rNx
s5BQrXK77lZC8JlDtYXfO2KFr9QKiDFRqyMoCC68R9Oj2DEUUjOFQjkw8uKYxVj7HHwFyCqLaxXC
7PAWfbFD1Q4bOENDnhXraWa8YFMEuc0pxf+f6453DbFal6nytq2yiQKVybfdw673JvMa5+lTPzea
P2n6SCYSjGHBZG0VS8hTeBJPhQ0cWXmE1ltEI2op6dPIBtYIsO/wOF3BlFFth84BbshPmdT1vinY
6pDt0uxmK/6uzQHSP1WNy6vJ8cmEqTSREVmE8ua21+wqj6GJxp9BNGVwsDsSVTlOWUAFwRfB52/h
jGbLBCSdxLI+6ln3G4LA9L3IbjddNx2Yntz1c3tDtMvAWh1aty/82Zhe9T7zkWorSjpSaIUYTsIB
7IflDuBKdm9rLjnzHD71wOgXj6QPgsDdGjpSLYQdB5HxEcsbGGw2325kPM9DtGPuEGy0DKS/EuVv
60UK70UkjsY0MTP3PQsqksL4uppC6yHLAXw4jKMpAa19UNocAi3F0zx7e+R8iS+a4m8wyeOS9Tdk
0DfVsTJYlC2cXkWgl1uZQQNMprDZowHcR1pIyFvxUsUN28t+OEDHPsweu7GB7BB8f9JhTW8jlaJm
Bl4nGzLOVa2R00Echj/Z8jDNgPw0z8WWNp4HMXHUs9qg989SBjjSxayl3aq6A+0E/QcG1DYbp2KL
0sJkSBwwSows8NAgn+wqfMlUdMo60zkPefrrxkWIdR4kd1yGzxYIs3VKDhw+f0Fu3i/Ky+LI4blv
h3pfJcOtJViFnj4ofKai62gJsc5dJEM0hZuM83llIDLzMxZdVYrtALD5M2Cqe8vIFicOF3JKkkoB
zpPXOle7ptOfO/k1ggA+hrDMfYdtqHD/CDGidS4c9tEzmv4OjmmS9dPeMuYTtPAriMtt3wh0WJKK
zy0Lm9FLKJdf/YAnZlgZTSbXA84bRqjuaiRql4nyxpZcR2zacNWE7zCQ33XKwCyq7LOwDeBMtlyi
VbGPm5/MBye/wZNKRGxjnKbEe6tIe+QOmoDhyuZdFbz4AQI5UxBWJRyd4DrvPaU/3QngXhhOR5Jv
iGIkiEtfGQGiq9hy/liY3guHZRVaP/Td6zGxSKpLWM501doZ4wu2TEZAkA6ZLMUGfjgC7jti0mYm
F8sMY6T24x6PZbqfS1QngBxXMdNy3FYZBhPpgDAu7i2WU7Uwf7xw4SH2Dvue6oH5L4k8EBO2Vk3j
ob1DKEGeHicpLtbxSaABpF29GozirFC+gEe+Om3wSxrhbJYATFAG6WH1qAmCTuuZZajRy1OJWdBr
KEKpPBbfDVYxd75xIqlDZpY7J1YHeMW/QTYw7pj9Rp+4Dei9ZvcOSBwVIhWnpdPP6n25CfrW2qsa
wAMKktMCvfILm8+/Nnkzx1wP7UdpbGknJgzJcYJzqHvBuEU/paDvsFuPvH/+tEmB62nEiIt3kVdQ
R4bdtyNh3llLPjRlQReYF7sL2eh4ebDS8H9DwCSexKtwPfWI+UKWlzlus0gU0ADd2lu7AX8kT6qv
azU5woXxVgjikerppoqYC1urSrYNM54l3pa4Jb2FsHGX8SmgwGREbQp/YR1QGq6spnulJ6pWPcP8
hGDjNkwNtCV0/VXIeHb0/NAziGZyGLsl6jSRd7VqQowGJtSTrNORTtT8tCmxakOAfiwOErSvpcTE
EiNKMLzNrFWwwrXgi6275Q/0uVsgPttUUloY8XeuOfYmMN0bM4ozfQejTgMN2FC8clzt0YL9UWjW
lIXiro0kK6vOHxVvux6xAy78utWKjQwsdtszfhlEVN5g0+NVAfZYPC0jQQO9JBnFIeSKOThKPniN
HPCoDnm0Tl1Nx2TFtfCzgJPMnbKdyggHtYgbZFyMuxtWzVrnUEC7tJo8pk0MOfa6yp4pNB9Tz/2I
WgRUblK/4diGWqPqIyu0zdxFDo4KrvCA+krVlM1Wf0glm4pMgZbsbRREIYFxKwPvoJiDg5GPz3qn
fZOkRonltLzGPWEHKR6WwuGnrGkF8ak/MB3qNno1czugeQ5/GqiFm4rkGvKQ4/fWYeozzXx0aRZ3
YzVENPzyvs0M13dLYNdeor046C1zZ6G2B63DhmC6lsJ6qfqJUuxhyhmL5oHOGz2UYk037fed9dfN
3lufeJtJHzgaJXPCxYkOIKsBsoW6T58tk07U3asBv4eo+jOMEm7GgISqIil+bDLC2BXJJ5sMTDPY
DHAGEUDhux0sDxV6yvBEMOtl+qAB3OZdiewHWLoGho/pU6j0GYHR2iSGvGrqSyHdfuN085uZorQb
cSQ6Qn5GGrVRMBuHAHa/xYAvF+4lzcYfx7ho2avIvQ8tQm5n9yt0dT9Txs6TIdErOqYIRTr6OfK0
q3UHt0UxbqRvGmkGZrx63tcw19spt+QGEpYg+nZgB/VXITH19Sp4nwaWDhG67D65mU3JPgiXmT/I
+lQjUw3nzFuzRb6TCEByo01WFqlfgWacTZ304FzIMy0hEMLaeE2H8q1S+tugyxot1JdTOQ/SiWHp
UWNMy3+s6GznpnsJsQP57NdPQY3qzKz4dJBWsiaBlM1BanDb6oRa6VbzI4Vx8Or0IUCWGlXxyE6D
70FPotNUZEc1Bsi6knZrxyy1dcb1ISWAZHLX1eg2GkNRlLJSR/wRrg2959KjJ8zL4pVt01OkTyeH
uIwV44o9bSoVZRTddI0yHEMCAhZxL9WcIKdP71yCHnu7OAR2+A0ca5rCH9HjTOij9ClvE/JV2H3l
sfXlTjVySD18AVxbrFp7uovH8bUIeQJahxnP5JkH21TRpjUsTO/3YhHYpIofqs5NevvafITyvmlh
F0RCxGthxa+NVr+5cyFWBy7Er9wEaTCFaNmD2tmEhXo3YSqvPYtFB1F5RIeSoJI38QspaqcaJAEL
CBenRHueJoqGKDsaRHisnHnaZ45+CPgxoxjUdG7RlNAIG1X33ojpuyqrT8nt6aHwj/X50E79fdFa
B7MePgsgFeu2nTfwimg4T0GHZpT9K0oWFXx0IdvCuj0RBoMKnTdYxkjQte9UxtT2ZKTQBVRfxrtD
UVw14a3MzLcQ2/gq1enmh9o5KHd66nRxkU5mbpoOH4iZGTYqr3PkEVuSlbd8Tk8DXYmnP9moDNl9
XQa3oasGJG1U35rd3mzEHCMD8mh4YDL7WiqWfWIkVGb8NKb6Cif63EjzWRTDNeqSLwZEteEiyXEf
a6O7Kwy1gz/C89je5iRp+XGJyhp6pmNGRAWq/kSgDqFLrFUWFBz8jfk4IcfWjPyKooQishBvrE3v
0GA+uPFwBkxxFw8BMQqSyNLQWbDxxouoxafqQYwgWybbk1vJyNlMBBfTufCZsVb//E+gIhHbLVqH
PeXRCyLWcKUVnPTJsPDOwsyPu3A/Z/HvrNkfTSzOKv7rCYNVhtWu4oRHenLmdy1Ndr29LHm5MFlP
39VOh2w8OcQNVWM7sMdsx08sm0RxLT/yQEL9TLfft/Eh7wx83xmpqkCuS/Wn2dNFD7ttXui7Tr9M
AcXcTDQHdzTWhbjKHvN5a87uZ0xbwjsNc59F2HrZEJDfQrKF5GE0ZJOsrWM94ts3k/wraqqtWZNR
61aIHsfO21tVZFMfMqgK6WYoGfiy1geCWmTLnBvS5IldWjLyXXDn5h3zkABdrW3+scpiDqCT/8ht
tKoKHiKkIh8Bw0OsldGndELmq5JUui46BbFxJ8cXNyNhIajYp0/KPhS9c/Ncbogyb7C8LCNID/ug
ynaGtc0j+eEkoe82YISLaP61OvDpvU3YRZy/TpH4acHP4StkR+0yVJ6jkMcx46asGp9cI30FNxCU
wNSsKm0EZVfLVYuqcmBUQDdC32GH3hNUtsMwLmuq6up5xtNkVl9xg6WWFehK78I/YlCuubTfO/ZA
KxxbbdFjEcG4wyHkXKI+vLfCx7aP1kETN+uuaLgoey3Ad1NcrSB9mxLw72mr/MzQsKj3hDsLs77l
Zn3uQoMnkiILpXqCWJIgF82lYaDYXVDh2V/gFCszZ15UOxczjvF3wKiGSdVc+xFAV9s69Trrkz+b
0Do3fiFY9qdClJvbRKx68zdrue2gk2ibi5EutvupuE2KKt96BaHA5oz0HPWWX1oYmExM828uY1xp
zLsqbw6yEwfbU0djjpBs6sT7pgyx09rcaU356uXNJRw9xpWiW6EWoyd0gXNDJQUf2l0T2SMFxlO3
ckc+SZbuIkZMd0o0Arcb+/pCsnmPX4PIfaZXerD4spkNb6t0o6cCYT7Iv2VHBOKePOT5SUXWSxfO
ewPWE5po5PcXKfNb3lBTytz87dT4gp8F/5SGiaoc3YdBu0Zyvjh1eMYvItbLV4FtXOXzSTrjR+/q
GMJaBsaoRK960/l16eInxza8muniUMyWxapqUeplhPMQFWKgX8xOaGgN5ieaJ388NraH0at4dliR
x223rsQQbbqJ5UWf2ReIsNm6DDGMD7Z9R+wd3bettkbZPcW2BdUHTxOUj89IOr7weMfZ5/F8i6GC
/lDc2cp1sYMFlJbuup9LxEMW37NT6huHIdC6ACkKoYHFa9Tvo3Z8kc1y5iDXXHVR9jxE5cFOu+WT
istFaOkZ+IAPLO+cd+CPPMaBRlNxxSUuz2CR/Egb33+dbEBXIvz0vDVNBy9lG1E3zi9t++4lyako
+yemUK+VBeunLMsPO4c7wT7a11LnHk/ZG4xWS49/GdskZvvduuMn2Tlniqhza9lMlVFn53V6thSE
nTqFUS2CZ2e03U3Tg+eT3O9ku5HkQjORyvm6ZNu4DB5WJWlclMMwBAMU93TncHdmAO7dW9YHROw6
DFUq7X4ghNJ1AmNj1dpT3/OKjAERyKMDwL/3tpYAGYdtjWizZtc1w27kckJj8VCH3F3dOPECz/Dy
QDo82519zhCgbF2zfYkEIgGHfRKvcslgh3bUmFqT6XV8ELP6Wb69sQqfp378NSqLA7Dq7+KlcOt7
Sg90RY0V9QxV22rb1B+okMqTbXIJNR32Fl3n88tgHnX7rB1kfihdlseIB4ItSPt1WGNvCBeXkkYO
bq6jHbMzFRx1hnOHhJWnEhahkJlL/PUomaeI8TmUaN+lhR2Aka3c6n1i7OD+FmOPg6IndbwXWEOi
9E6BVsS0v450yee76dGDjFdTG+11SeS4kLcQRx8ciujWqvJLuYxPRcu0QNFXsfjc1EuXBkFnFfNh
XWnvKb7lDUPYYG2TBqA16X3DuD8R/QNqWicAbo9AwvP1I3qj6DC2iu4+GnD/p7zCVj2T1OeR1GRo
reOHtiSzACWWT/lQ22PuE+/yNSoMa0yPtE1kwogyOn32XXaIsmZTwADa42PD915RPeoEhSe8uJ4i
CC+MgjMBNUvmpQBRJ/UzNGM+AYVG8gRwfOZhXBVVckPBdCXyAbkDRqhVrw9iMw/OYmR3H6yEltgS
49kErJLp+toogpNa0AI6YIIta1CGBIxJMA8ghHGzP6fomeNakM9S502U/EA04XJdu9Y2Mmxzlxf5
WfC/CLlYdPPdX2S51+WvGUAUkWasGsIS/BTZ2UzFiKZYNCONec5cL0W3J2/cKyQeT3SoktVcixrR
HMVHZlAc2rLqNyqPtkZnb0U3wFIMl8LGxG5htUfLm0mVZNFvTlvUWqiJTc54OC2HJpnu2P4ch1Z/
w/+/ihxS3lAV9+nPVLFt7itgLCRgoiCi86ZX2qTs0secaIbB5F0gtAgwApdBOlTfeYBhxQy/CJj/
CXMC7mP3WzAyJ+j3KVdQzeIIgUzovFXjifyOCLHnfO5T95xEamsG2cPyx6LT/io7Wre8u2IyQx3V
Dv6Q8/4MbD6cWq5bYzfMPWlpCcyXcrK/w4JJVZV9lfERHV62thtKNTPTyVi1T0vV3Jh/2hw9u3H9
7YVs1ACrBOhFl++x0czfuEo1VmUPJN3r+y55dm32rEyY9rFDLLVDdqCpo78ilhOHXNxdNabr+BJ6
iK7BDAGIaYj+nDCBDavpKUrabxNCcFKY5FhIJjAGrkFIsDHSoI6NoXmeR+u+RnHXGuUXH+F1RJSg
N+gX1qdXUq6PWls9mvlSZTXo5ftxvoxMlEp7nVTqIchpwyIeByKz6KolRBezwXol67sqLP+Gcjj3
hEAMSO4Llg4QZADBGYVCQDV9YLD4YhPpd73xQnVEILj96DEQaDrGBxVXa27gniKVlH82ZnPHp3vf
gn3gnkapDfShDGaev3nCWWm1b0PlEWLKInU2tMeQbSuSb3dXtna7CrECrnUbqFEl8w1bqxvB8CNq
fBJqGAkb4d3yMzTNxdHpd8vmrYVfsZqy/tq56sWWHEVOzOKoir+pPDHbZqTJKBJ8bS8fVpQdPUNY
50aH8lXn4maWXH6UdjA/ZLgJNbXqwuiq5/KYUH+UXPdonp29K6EzlzonaeNZm3JGbbq8zl4/ihUY
JBThbX4OIvNmTcY5luYTip1nC8uqZjR3fd1cM0KyVipIHpafSAm1zYfopKL5uzfnXeA8J0V1Zv3z
1SbiEdX/ocy1i1IPdj8dlNTe2+m71ptrp9lvRJW2K6e278kf3EsTtSaD/lU7SWRMIPbXffBue9lS
SuAxD4iKy/r0JjgymX2oj6T1dlMfXjKBHg91/mpiVjPBCIE/221qYGdszrlMZCkusV5te0vsrODT
dXEVlNPZYScol2c60orXscn3Xhf5syvuDeB6edIenNk7kn19GWgnAsooobdX9i2HqiOPT7L3ccc7
9uoGPriUvNxVZDRPAzuljuF9F5X3oYi5PWNu2KVVj62o9W1BsT3jq4yom/JaOxsjupRSMTNHpADG
yrq2YL6p8fVzIdmwpvSZmyA276uO0KY5eVVtvROag08y1u/jARESmy369vziSAoADz081zaZxZD6
3jjRDmN6m9uBPXfyPqDesXmrVW0z4XHwlz1I5JGIhZ7MwC9H50oUTsLROtboigcUDyMRO4V4Iaz+
s6JgJylFcOZlnP+WtzfZKBN/RHKPROGIA/wP19WXXrB3rpsm30xfMaISkJjqW0dllGFA9zJGWEDF
TLiXK/LsSHQ069ecsSWMW6abLlr2hPnsVuuxxrNnZ97lcMe8jIZhMLZkIG20TBktDe56aj5BGqpP
1XS0C0J/KmwLhUldHWcRQRc67nXL+k1o0APOaZ/hN/QUNF99GuIxSTe2ZoOBGSWgs4okQy1Gq2Nh
LxhwRRRW8TCrdDlOKiQtMyMSg5uhJMwxCY+5hSTJ6knwFKLZpVep5eExLjlpgGogdGTz6VpfQRox
qLc0MmZTa50sTUBksf2NU3tL0/Vcesb+fy00kv/kovwL9eO7/B+oLf8vQJZ/4bz8T/iX/w+pLdCf
/3mh+P7/kwrzL9iWx9/iN/zM/iu15Z/f8R/YFs0w/o2QWsLELDYtwPUXBsx/gFs0w/03B/6gC4OR
GBEKO6hCxX+QWwzxb8IzBGHSOo7vhZb/v8ktBrwXnYhfj7QV1zMQ6v/fkFv+O7aWcskWzImg5bI6
Anj/33gqrVFztSjtAW1qdWcY8fNYa7nfDA0CcmEaqMgGa1UPxFjaVbBPmUyuaoRNTJsdBqskYXhO
dkESMFq2vTjoEVW2yP/+yyv6n0/ef+XLWJ61EJb+D/cFLDl0GYsq2+XlcA3iZv4VMUMmIrGkWnRG
AoLioL3vgnjcAil6n7VJu/R18uVlLUMPlFqs3SX/4lUs/8LhsQcyyYEmA58T8MlgkbiPuuwn60W4
xY/JoDp/jllRMPtDgox9S2tLuTZrYF9Nds9oxll73iSPNtGE7BaTt2TCp5WkLdO87p3p5X5ClOMP
MUeCmSenIUx3sU17Sx75CeIJwJaZLSmGzXlbPCP5ZXBvNtey9aYdUx467dHddkPR7lrRQnmI0xNz
R5afxAfHNneAiZJsrTJdETAkH8vgPhys7qTL8pCibEhAp25s3bE2xUVZw20eqNhbRO2HJOpB1fUD
gqC++tGnzjyTAYUyJUSL0+GZQUI647IuHgCfFfuiGH4yMXZnriGGdA5DCC1lPEaE7FrvRX4hotZn
HgMVYaimTRw1H4E3PMysHHadiHeWnWRchwjWE2CgJ0P/a7LPMClDmoMUDmDq+qpCGx5gBVoplIZb
xLvXCBfGzuUyOP7zNxGxJx00D0h02aGW8Kpd0OF7aQPPvesi7y11nWMq0ehbDBHWObnuJi1InPf1
BvzZaZincZ3TEK3QNL/Fbh8tD8l3rfW+PqCgD+10W4bxHbYJ7CpVy1HOjC23taPMeQRsbQE1lPUP
ytNNiEkuaa1tYyGPFIVCiWxXf1M8fwBm26dcWHgQlAGoYuiziec++hJVYfk29osNtub1kN0bgaGt
koppbxy/x13/ZzjqN7T7nTcHb8TVAoBx3TutQShChPcVw2O7R3cifPA6X3HnwZCGTlol9loOzkfJ
xY7BiAYNH/vKMSQZXmUP6dO7N2cMFMG0g1XQHJux5ja8KOyXe7wsPNolI7sk6Vezw9RJ6PR6VItr
d1miDC02ibmJmruuxG3e0y6nJhbQkNrCtu2XqIfxEIdPUe6y4zSTLyTlDNOnZwgw3XbEi6wiExGN
17yaBFo1pdJOFY6xpKHyYUZPUNGhAHVmm4C4O8B/5PRhSCmzbsdca1zNLkvr2miITjp2aoZlM7M0
LSvvs8gx9zTa8Mh5sI0nVFpFamDeIgZiYC1QpDORynO4x7NDYhoQ6NQk0nfKaL8m7RTmyZ2tFXeN
O/yW03gzw5FW1miNo+hul+UhMPThNDFFZPYjkEXUXy6qkHyqtVXVB83abstFBFP/Rdm4FbJAMhYz
BjUA1+mEBhpxmVMzjlsZmkfmPpfJUBiSg+w3x+qX9sTGWe6XjtwjNIyP0dO/0PWxSV5iOkvCjleq
0yI04qXpt6k6mtmXgEOpSbtblz2zlai4k0Fzc55jcJS+TT8rILElRvVqGuOrU8dPXaq+cSWy2XH9
LhAlNhX9FjfT0S2b2tc9dSqckD0HBtvBaZ87QS4RM5T3OoR2g1nvNTON7aSb2apQfMaCEbZSzJdJ
mXUwXWeEVulyqzqGfn1R+2Cbz86gpk2Tj7wOey3geFD9jODF9h7r2v5VThxsVWp40JHQjc3KPITw
X+okY4xTD4yczOjIRZReVCZ+ogx9PZGTg568FBAtdo1CxQj4FPgQZfoqjUh+SYv3JVVyUP2fbhbV
rszas9ADuo3EVnTYIFN6z2Wv2MM0ZR6LdB+cHXnGNRlVA21/p3xi/Mr94E1kwC3K9GVMTgdtrTR2
Oh4RDSZ37YYpX5axl3eh7m/Ycd7GoXXX7WCD45qZQgT0k7btvhZ2euxZ83kujVpZQrUabJwT3ATR
Ji4gNUVU6TiSxuMYzKcAdRfMVAxp7uznOTOA8OBJ7Jxtq1GAah8mHIz7EK1zVnnkXgasscyeyQIW
WGAA0vjtwRPVbOzsFPeKoDlDcYFDt0CAwWgk+wYBUpEF5Zzr8B74o8kRXHw6tsMyQQ9/WJPV+wLN
QxkP14qIcDLjobaUE0dmaWE/YxMyfQKIq8lvbVlS8HURn2EH5F8mxFXhb14ku6Ao9HVIGCVBoNmh
Mv2eZ/rCAnwzEOexScnGburh1IE2wiqH63VuLWBZ5iFtsNMOyBpSurUS3k9MJa5hFZnBqm6aaeTj
gz0pXog9kQIZpYbpnlLijP5AcVCQiDKo5hKEBFUpj2xZQC6eRnIFWdmtP6cdS37mXsRgFLts3oAA
ztlwYxWZwybZpYwIYl8mGZHHbu8evHkK2MRzD0ZFRMYlk+beCzSEUhEb1aKlGQy9ZAWTER7wHER7
i0uD/cG6wU3McsNKaZVImVn4o5Tq46OqBHClKdklQaO2KbO9VdC27bUCE+/3ZfATWNyXlisXbVTw
jP4c88PGwNa4qxNFpQ4oAJE01JJ+rnYOthCAErOzibzMvIqcRnzOPxD43rtu9Bokw+AXTvHaE9/h
V3DUmq4gsQuSN/1CaMF/Z5rYW05C481a07W1N3w63io2Eeyx1ztNDh8cPXNKRjv0wjT5K3vQecG0
5GUu65c0WTAak7VPzaH3sXDcMshFe5gN0docmG8hiWP16cbtSag4uwMZ+NXUHSYPVzBBtpOXtJsV
Lv3iV5sYPTHXPaluTrZWEO1irXDOeRvcDQ1yCD0wN6XFGAnR1W3iZr/NdR3uE8IOIB9Y8CwSe59K
uW9sI/GN7p4qrn34528JcVGMoOtNHY9XNYxEoTPH3GDc/MGIhjWhv6/lGWPFV2e7u8lRrJGWbwho
RmF7u4BO6p/PZO8x0sgb1luqW0R6iKMVs2yt3Mlu/GoCRuSFHkPb+JsKb++4xz4ZzxaqFEDBL3hB
/ClF7+7J8tR4SMa0P88JxqOm6Nr7+SkO8k+tElcxqh1Nn1qDOsJKzfpHTeZbo0vKibGEXFqTF95I
IFo1H6lJWo+MMl0HqI8RY79DK8UxwHqezYhF3j04YD+YUCyZlXPfJ3hKvJXTkDBelgP3NXqncURI
Y0GRtXUTPYtEahdd5pnfLABFblI3uk+yETCCNxDJWc6ub5r5NYsGlJYS5lQ+fmrYvlZ2n907jfUw
4lPfLDLwvGS9HvXtWwr4Tco/gkryY9L/ljkjQN3hCSClzaaCjgBnWO6TOGJquULSe7Vi9wVf0pEp
I7qEWXx7cXAGRGuvOoud3NykZwC620LMNBxD+4f5G0DadViAuJJLFTd36Fe5+LHkcJxL7VJKlCyj
TZjDoFP+Tnl4P4RcMnhy1uCBmgewRI9xnJh7aYl5XafeXm+kdpUjW4h8YApvFP0GDBSZDYPlbsvO
M1ZZe6ohzwCgll9dXVDHari8crxJyK7s6rGqUpv7BO9H190w1X5Jdk9VYvXnihyIswDeF/Nlcd2H
5VqlMY/hpdYXNT2O340DEIpoEm8dh94nSYUZo/4P6HXmhUSogZoa5ALxb+xGYGrUSpvQTGRcaLUo
D3ocWFtQXXeBVrDSGQFgE80V+jPdPkWpHhzzICpBkeBQ7L2CvFsLmPaQyU3Mu1IK+2LFyaPWk5dY
tBKbirdryFTbkba9YxTACixj6MwAGjS/SaBC4QYdCVsMPqtvqHn2HvbQhCMHaEmsVTD0Cl4gKEJZ
dYwmfqfVipzSMKAIC+eDFYgMehh2qDEbPlXEbirlFODZ/ebQB/dW69zEKvStQL2NdT6t//nPrqP/
RBpY2yq95qC9d/QbLuQ0+ZUUhKyWKn8qgvEvbHs2QMaB/Qpzr+xYegSP6hUOtjlxvQ1UPm2jt0vc
sH0rQgbYfVVy/LfJA7nRlInaXPpd9jSVdkTPRtgfDBaETQPehCBqZx+kd7zLexxhBE5+Gxh50W02
NqIp9sjHqnbkaw5Vipnf2mK+6SvTQK6aBsFaj7wlsjhYqbkVO5keIPtgDlzUggRJsddErhuWMUSJ
dj8AyGL3GUCzy5KdAl+8alQntvSha1vwPmgci8qZ+EUrAQzMEPWR7g/+YvvhEoV5ktBjMk/HSjmH
GycxPrKKX0WTcFRzU1GvuckhCdxnI2duqQI32Lnj2Z7mgbEz1X8bAA3B8eENfQscVd/iELqOCVAe
vKFaVC0CKCQQU4cKNVp4cUWxB4HyUkSS08zeqFG/hEkAGDoSF30q8ueoQGfJ0tc4sExfT3YsXvJh
XcxNsOpdk3j4unz3sBzeNSM9r4n6qcYavDXIoKDP7JLHKfprx0skIvsIt/OqawzxHMyBIyA7ciw/
5KAPO2uS50rFr1zTGAQKDZNfflRR8VTxgVtjL4feVCOtwAg7XrgA06PIArHLp2K+D4MR4lpnfRtG
hUWb+teM56dC+0xrqnEomijN0KmMkfaARNIPcXn5EQPtS4P3hQUDRRoEIxt1AfYMmZQwqRpYOaL+
66q6OKIJfLZnityxlwMFK8ulisx4UuzyjbUH4zqhCGM6HwSMEgPsaOve6oM1SVzWDhdTISGthU56
0+zi6mqi9VlFw7/ksOUFJSnZCk+h+88GwOCnTsznsgsgpyQTY5dgw6SDkXyJGFAn/QuFJG0/hxzu
lGdO1fGh0ZYKzlW9X7WPdqI+mgRe9ijMXWskfyZCO0I3MOcjdInle4xrlmTy4UrLcjantMdfwmrP
jt77kccHrhM7/45RdqObB7GgHRDww3dy3LPkyC8dHYAVkrDIdiBVgXBymm2ZCkqu8pXd1rCLquJa
/jtP59UcN7Im0V9UETAFU6/tPdkkm0YvCIkawvuC/fV7oN3YF17NnRFFdaPL5Jd50grJMDjBdLUW
t0NBvlNDwrBDQYiFtFCOBaux/ImOIjzndDo5XJ6KZp3azYGm4X471e1eqnTiXRJ6SUrUOzrHNqWE
lK47/V3Y2ZlH4j/h+lD5WVoHG6g/XoVtYPBHk4Ufdw1W7pVhckDCRnPuGrwKRRLre7I8lwoDkjEN
W4SZ94Szjuic97TOeSHx//GjI1EzOAXZgI7sxuk9DCZ7zeLE+Cy5J/lg7rD84c6raGRoMNvnAa4Z
1kTOFz4uRqSBIRHRVo/EAaGoUsKRkSxwOfJww/f+IoY8U/Px18s82mqiuTtWWCzSTp7GHiYbR7hb
mbIRIvhfZwdkHM6md3Qve011KG5jDh24QDqsIH2y6klVrrw8/aW1+mFUigWJwyvJdUBvxE8L8ZRy
kOUolD/NggqWufpuK8vZ0GK/EQX8MEWIuI2NdAWT4xd02fdiQqvPaJ9YmYrBXdrFx8YjaopNl2/c
eyStQSyUJTFFbFQ4srBjXYyw+wOdA36L6Dcd++UCGvtPL96a0R2JoXvpYbRcYirtuFdpjeU9K0/d
tlZg2Kpz24yEKpPgrNDL6IE9iDhYF3Z6klBxCpft0Mzc7az5HES6/9YOl7m54whh97iEudDLHan4
PY4SGEbUlMQ9thBoI7gd0dIBTTb0LZLLNmT25M7WeIA8deMehSNEbBN2Ynrej2ZN1KpECpIVvn1O
LeA1F8PVYP9UNXUUoSnPCYT99cQmuyBlURAZJWqAsPO8SE5xjfHCwlbu1P1TUf/RWv+VPikoixNl
aJQN178BcDGvm3aeArh6CcZEaLuv7E79my6OEbARMvz+W9Rbf0QGaocsv9o79vDqy+iMXLqUR2mC
1L75Upr5BnA3R0NfMcNNeQ4Iwq8jbF4bfwrPQeuRhLNuDFbCFZ5bb8Puzj6NO31dFNLftIqRqJwo
UTfA3q8bzNbPk1Opi+mQtLMHnoOkI/BrJt0emg/h7QD9IoZQMarb4Hm8GfWYQvTq3/I5Iv/iWZdk
jN8kOCjkGWDWibnOAu9rKHR5mIiXrjrdUA3BUX8dNiAaJiKWeWZSC+HhKR8ucei+V7Iqt6lpERhg
posdo95EPv6reP4BbIK5dJIfbgkfIK6LD1Obh9nsjknvnKXLFcBImzOIWnplB2az44Lrnn3rbCXd
sYMgSX28F8xqO1QIebk7/Qjn3MXJXY/GvPbL3F1HcQ7ArQO0U3cLLgblsEvIiPXuMZoW12CQk0hw
l1FohxqsLLb2yiI9OwK7aCETtZYmT6DJBxNMmDzzqc7qS6MxDpnOR2RtlcvZ2OH1X/uMmXQoWm6D
Vsg1kfubBazXkCjKWfYWWPKXAmq9MiPnQ5CVdIfwT5ji3CVj+DuU9IRAMes1qQQroxgFqy+Zk4mn
0T1SakHdgKserpu+JD4fl9DZNBjjecvknvd8N8voKjQN2E2QfS4YBAMvbMjn7q/bG8iScKnZtysb
ZKDFe5FbvNPgNrfpbD8bscFBjaHpmADyKXqLdFqe3WIqjTcdS63vxuQeho/aRPnRDoHfMCBLl4jp
tJjx/eZ7EsXdEDTVEuX4gd77ZNXtbzZy81JP9ZeEgQWGcsMtDr5q3luLGxzMoSt4k3oUrFxjPv7P
8kjnwE5+LBAIAt7VE2EhNhjmqlR4UjDjOnit2+jchNCqI1xOSvzyaPB8DgkOrlyWgKx5NBGHf0tw
5baRSmnzTeG52Gp6leULowIK9xpK7UbcRXzmmTczAjxytD+Du+Ueb2XhIfbKT3fGjG47qIppCJix
lb9rvP62kTyCnvuEKPzvMvN+5ZP5H25u9Cin+EMlFrzeHte8MX8oosMkJghxBDMPT2fPqKUBeHAC
MpRohV+oIoAhGFz6jaBRGS+skXT+ZppJpWJMjfFXNu8OZ8yAIst9mBFiaajwvOv8x0/UbaIqilw8
4iYhTqjYoQKrbO5lC3cAkDRu4RD7Nl3pBEJbPMrKemrcTADDdfjx+kcwOuIFIXZMMHiXho12OUZ0
f+QH5HZEMdnuAAh+6FzBVjKg89liCVHFp9ixEai8bbWEJkJd77sYa3mYky7ppTrLkdlTQUX8MW/C
z8C1bmONXcazkE9iC1EppWgxtq8NhpV8srhWapcx+tyf3A4GhLDLa5F1L/0w0OBXx2QoLeMPoCN6
LpLi2JPbmcrpZlrjmrMln1TsHX4R7/Q8vVmyvuPoCQ/jkp7Wlf/WtkmMz4K7SNmm1zC395y12AuY
XHscUSzttedZAa32oOJoy91jufrTlXW4z2z9lIK7q6I7Yve8httTY3ZFkJONPIfRQhdX9buZiZvq
EGh6xQLuZumqz3OaVUrvhmoLeBpb2xR7XKS6+neSMSdp4jdinQUX2oU9bllPieFVJIwnrDazv1NZ
hTsZws7Wx+LTzfa5iaNoT5acyfHU/vQVQso0o6la5a4V8Ii6TvqcHaxmzfTe2JSD/UR7m30LSJuz
ZxpAwaP40oTz9+RJwrcy+w2JtH7iJMRYMDgkRv/DauvnGL78CrXUzWV8KFtoUF09IA0G+zjU0QpU
USq+e2eOUPMRT6aJRaiL4T03xR/ZGDM5J2dPBG0TVfaZwC3U1Sr46OpLmDg2vGR5CWd4dXkB2NUy
9CZzAOsxA7E2Ss2vtAZ+J6W5DcdIHzPTeugOT2bQHMzO7XaTtp/8ZFLchbPXSLgIOsI7zPW46tL2
O5qHK6RhLtM1p1ni4Rj6obj7vGWJbm9p1X6kzB5MxkkcFAGPI+OtwK7cU3yp69Eg0K7av4yxcBbO
YiABmaZE+FH2c+gWWdJQwGZlEH+sjhMDJA6DJamtaVLDBbATZdhtZp+rkjI5iU5WFuy8Csb9OHV/
WSCwDJYDMgY3v6BoLlNRvMCKWnzDpE9a2fVPY1buS8OhsnHkYyy88bv2R4aCpGwP9ii/XS3ME1kj
/GjgPHUcvyrVw9IPzZ0q/xoZJyTIvqsRcX+duvI9OCwsPoisDKUsPXyHz6hO5lngZiUoxd6mcnKL
INirLXDc2+AOb3Xbr/vFeK4FyHvsPjBfYTu2Xnrq20Gc7Gw6J6SX7eglEma7QaF+sZsiIFD9tyww
nMy9v4G5gUKeDoz/7LvVcsqlfWeD2c3b9e+1Cyn4PcXVwQYpk/gS1263tUhocPMcw3POvrJWLRxG
M4nsc+vZ1hnzSH9a8gtF6HqnkPwLVxjbUhjUQ7LYITUQCmO2S/3SobeubozY0KoZRByEp+fUUDvW
3ulNUcL6HETZZUCvaUU3POZaeE9lIn8lUQO1nFWTqAHdYig+gn6ylmQlfvmhcqbfdZ4GlLoZcFWL
0Hwxff09AUjxTOZ8YHBKsNlXV+Lcc3Q8roMBazq6SPOn6P4oQiFRL/t7SST92QgyMMiu92lDWNhG
rlEdIHngjpdGfRmNgwxy78vp3WmPSFfuB7uOHokHntfam7gM/ggfQcarFpsP0eYbYwoDmkleHgzR
QByOXyiXa38gb34N2is/AhPQDuQdeXT76lVlRnAw64LipSFWV8X7sJVpFb3VEX5oIJBYvt0pvDBJ
wYI1zta7ToudF8oPpFP5NJQQtwPhpZuauVrvUYRBNs/BTCfzQ9o3uGEJaCAuDe3G7zFTkaZkxpAq
RG4r+2sNYf2wRDKR+B5YVUtdP4xRg+BIhr1fJfkmdQb1YpIDeKFhTEtf8bcBV8XiSG2gDEg0M3ra
+Y5TvuZsjPuG7NS6a7Jv6tKag8zFE6gEjouqvyDUPQ0+XXJTFJ+6ye9PYcidOQ2unp7jIyQbl6fV
3JPSs48mfSgchEfuvf6vLuV/mVgD1vaze0v9VcTWWuisOLSvjv9jCgd7kY7cXe8k99L2NSUcREI5
/SAJGfHeyZnQRIqdGccm/quaEVLufthzxAdTpD9o+gp6+jI45d691U1FCZSAnoZ1oPZ9kjPcH8za
O3YGsVQGnwQBQzNd86DHURw/t+jEuSWM46xZfFIdu1shTf9UUYbAabYjBcFBtgIDa3DsOaZFMG8F
aJ0Qz9lKyzJ7KSqIlNFXo135pgrl7jrbf0ux6pGYTLwnIpPAQgOH1LMObyoqHzy15T7tHfRtHvJV
mLX6nHYa7BNU6rGBtx2l0dXi5nRJZ+oaumA+Jdqu3qceJYRSlSlq5BHfcs2w0imeR7v9WxN7bCl9
2wxpVO/qWiAdFd7Rk3Ny6aaL7EgQJhqKqcOiChA2xlxwxaA8b8PGfzR++zIkcX0Vsr/ESQSzsxof
Fv6LnUc2nmVefjopTnJudHvAPA8V2BN1GdOD/sl+PahY7XWagXTOVLb2Mm5TrmqSL+7ZZZPf2sQX
39OC+UZOmroqOaZT/bDpRDhQNEiEFAboQZvnYQw67ogcCUjoqteh36GnNDv8oMHKz9qeotTpFcLe
oancaB/Bu96b0n2rmpFkoRX8sgezvbEcMLbK3AIus0ov2cA0Q9Sq22Zhb5/dmiRiYpy4cXxRZNMd
ZW3BEkziZ2uogaeRxGbmEcMbcHErZ0xfCDioaOAq2Glz03rziUmFySuBm5IEQIKBOPS5IlToKC66
DWhA+5SbqGJZEWxSkHYHC/bo2gbjiYAjmMtw0uH6tMpnAkvM50GFuAacZLdst8uQ3oyIcVq8btsO
rMyJYRoHtmRbujq8Fhbp4Irpv8BhX5icZN3OeElyyhMnDj5xEaWHIiFC4mbLkBF/YMUJixHvi5Pm
SIJj95WNFTmh3HhmSaarOPWfbMYspw7B0Wk7/1CbPikWTo7XHIDS2q6wyvb0QLVtzH+1fInoBExX
tV+ASloifBV+6z5kwap0WZGKDMsTVyexG1R7qZd/SkjB/u8Xk+kv0HrBp09Yw8MI56sL2pa7KJHp
Uxl487oVXHsUIDGzIDwQRWBUa10fm8WRExr/2SZIO89mtJgC5FBxdZrHpjqFcWOvStEsx0LfOcXz
7Jy8BJVC2zzNXQ3w3GF4xMB/iugYdaNdJlpwA1SiNqd/f/gQls3JoC3CZ77Nx6SnltEOztIpQWwq
57eqy2pXOX9wZnL0L4ajhJTRWjhcxynB/gAIeDtQorgGQBxt48Ezz1nuAfea+Quzx5zUrKmeNejB
JD/O9aXPbrVplceAmSsMlOiaejPEEaO+Yv6HyyuG+G7ZA17tCT4bSzXhzmHbdMa7oYzqZOpKbR2A
GS3XoBpZkWA9gI4p2GYEpteNZw2Hzs+NR+5caw4vS0waVy5jX1a56Y0fdSdrUx5jJ6kusWCAq6bR
Iixi/uiApRC1Wt6VCj4wAb+WYSOIomX9u2JE38cPxxQ50DH1u8l9BjtZfElJFoEdOkVlMl8NrO3L
QOvFM+HvElJDK8+X42z4mAuW8cJziUTm3rvnS3awaXjEDteIoEQtou4GZwmesmbO/J3rMr9pUnlF
aZ72RjN/lb3Dxc6s6yPjEc0ML+sZs1vV1nJqZ2vJYxij4QwmNK1OOulGW45/BGr5EvOSnVH4GOEt
gMZdb9fxTQfFPvCtceNicmV7afqrVxk/JBs5w/kXW/iHVqUMMbkF8PPdpjwBQCITTvkCvvRcBCfl
cQtzDKhHTj28dbadbKCwyeMQRc8AXdnS0dUzr1k7egHcpAG7roGFa4apY9VoZDOizt4h/r3tyOdu
LPKJS5n3Bdgy8y2bdWNGWDebtjlDUwt3WUk6SU+m2MEQkFh7ffBYXXjoHSpe3Nwmfx5g2DFt0oKD
X/gHcJygI2MzOLk2d7SOA3cxMfINTLzegWLxe5FByaNfOv9VwnXWrZcgBUVt9FyHEn47NWubJFTI
zMT5yahzD6q1SS8CcVHs12c3qv6b7NzZ9w2JUUC3+4KRx11gCA+zrL71PFug38UBczIypxvfk1E8
m+ngUA6QmE+Zf6GbiwJ2MzwZHYI17RLJBkDbI8ZDdtIIfYutipwHHyxMftgOLREY6G403ZeBXAhF
5AxtdqcUvl6Mzrie8ogEojR2lnbL61CTUMzRJQiB07zZ2c8TJienplzAAQX5nFfiAnUPUELv4zGo
vJEsFw8VDLVwa4zBSsVgPZLU3lE2THKajPHYV4/e8edtHwaHIXSCI+Z4pB3fDWDucMdo1a3GVIMq
G3CLl2LN32/dpH71DiDnzc/K7NrGj6C69yatuaZv3ILngthn6dys0W03ahG8/Ka5TRkUZ2kQLvFC
DoF+aUV7nZc5RyTvvc00gY+IRH5C5/BOQyBaAYwv1jJLfo0h662GqM7wlmF1FT1pOA6XxnTiTe+x
rUVi9lZGH7FJSvfomY1m7OHHOwN2qYiJ0Y8es+/F/GgXFAAWE52BpkVXipvvovaGW6GBbj8fYgIr
B8a18uyWd4Jof2Qu9SUew70ySEhjQTR2DKG32IKdfWJPL5ngZpcnFNYnZltci8qmvCL7KHnpN0bw
l5T7SOErgggTeMpmNdiKsCS4wy14B66QqoM4nrbmUjbiW9at6jgktJQXkJv/ydyqAY8RCEDG/t6q
Eo71hnG00qU/cADZ6OZVd8gZSyqvnddlUjKHF4cgmivozeiJBmO8teKd58CIj6alzGpBPi6BVwRw
8rUtrYurGoYd1k59I9WFDRJjyD60Pe+Bwo0A5BWPtu/FYbCM5b7vqm03ZJuyA/vhJYa4tKbzUuZc
Dc2cWwk4o5VwyntPMJAEZ7IkbMVvP1h8xbwMxxrEtaWKawpz5P1FOZC2ktbhkaI/eBv3cNW82QTG
FX0DKiAaHhB3iZB5WmxgciKnbY7hU+CNf3rr4SsBpNw3HHZ9sdRlVNw+reg7slTyJ5TYStns2gvE
w7eBEQLLBLx1L2reiKCTvySC3oxtQAappoyYuc2gp2DDhzBeFyIyV3OYu1eO7YySQOTGTvduF/oy
h93edRo2Y5n88kQFIIyCmSZEo63jn2qcIPm09E+6MZN9jianoCoeuQp+yrnWeI7YCGkCWFQe7gg+
rAODMfm+j+VHbDNbssjgUPXLgCz1P1stzdexQ+BsOKcmVo8qEMhxPTVc6xJV3lXnPJWMGID6Fz4t
fbpiqUg+Ha2TndEsmhPbv1SF/aYoC8yd9qWTEQu1B1x1Yaan8AyY+fLGOiLcWDk2O2rccI5399hu
zWPfit9yLtuN5zbxOpTVvhhLigtarnYhn5aFhdUkzMrmoHyv+7m6Jn50o+MXtP/oOWsh6NmOY+h7
CXo0m4bROmciH/xugELEfskDWuUpTu3XjCTlDtIQ66d5b3yjPOgp/juKixHN4024rCx6+SFYguez
CcJ15ZsWLYQ5lrLly4wTZjz8+6VL4i6oCa3nXA+ROzMBlgL/SxbyZwGRKU9F3JDnYGmPlktoQ8Ty
sy+4TWBumLLwO/Bp0JKgMDjtuQEOS4+KLAg3SfXRQ0Lnxh2PzVfQ2tPJMbr/+4LrpKdIQg+s90Rj
GYAku8YfkgMUgGzrWcBKI5P+nX9fqPtuT8GgUGPdwELaJiuzLRoPbKodPaHav6k5ifYQ2td+JpjB
CqM5/fvy77ejAiyjL0iL//4/UbfNyf///+TfP5bljGAbhzt7DksmKOoF1xlzLLQmoT7MAG9mGWaY
UVqMRdWY/+oERisPi0I1zRen7X97CWniMsgfKp9IdlOfKqHUsv3VjJYtjhTxNyFVnJu4gELQuWN8
amv57ndcKXx9tousB37trqwoXwkr+gTxD+0k7vTR759tac+7LKOOIyirGnsHnOi2aLKld5K2dA+f
ne1f7Y7BXlgVbFvT/IfZiXmYfDwVyBWUxQ/sl36b0ctkE1lO2vpNqNxl3khuOwnlrRcDZM20HnZ2
V06bsvTw2dgj5ibW801jGzs1FN2+6L4CKhk3rZtuPA1wfPboa3IHwckncK5MSZ/but/RL1HZI7Pi
ttyNOF334WCyF/QkOvOu+a9nAqEIXczcGehQ6u+RQTMET9SplCP9caDecfaoPXU1Gdcam/SQZ/4o
Lw8P8Mkuld2CoXWUODXVc6+4qASWk+xZ3TjBzSwVpmWZ3AwmSVERN0M/dG5Ow+V14EA9dmqT5OG8
sRN8gC1MFlSMbBusSQVG/hcx1vKRmDVI4WUHMB3oopjtHkFpY5+qUweZYaRQ3qyCFz3iFYD5Wih9
hqmmSLNXn2AlDfoNhvHox9V+iit5daq7Myb5HqPOo4gRL1OyJFlPcDcKIZaJ0nsEoFam/tkv6Pdy
qqS7S5UEuyDH48TN/7eZm+1LmqF/dNWJitpw36TDS2TrYOvmy6lv6Q4T4ivKkmk1WiyOFub8IziR
n0UwYXi3bIITBdh8GrhxpgRnk0JvumF+7kxQRYnHwpNS+QnjF1ZBTOOKsfhoEq9IVrHSdGP01XPD
z3OrBSgBdahcB+czvF4mbAAszDbfhQ0u+ikdbsJiP3XglTA6Mw4hnz9sw59hBXGxlcSJ3WF6152g
gLBTlyiR6XGCcVGcK43yqcz4qU7YZTwpcb2UAAwTBGTdJiHtohV/hVzAM2jnXThyuUujpZENSFsc
ozxOaUhaImaHHcqQE4tHwCVYRiCQAiqIGQmpzh2eRN6rquL22Il9NvmgK5rpOR9o6+PKzbda/sKF
iyBcyBrSFx+VlZ++yIbbe9LjRzU87T6PYf4146Vo0+mDrEKZNhMK5yrRaFJYUZMTlQW4fbGD0Hwk
rkje0R7U/1/mmiBMg7+G0U6w9Ci48GN9KCvrlJmjs0PP5/tYT90wzieyVnesxH/cek6f7NQjSWBg
V47Es1X5X5gKZxIC+e9SVekpB1+6SAspHYeQYDIsa273keNL4JIa/sk6D1IgHepYW5g0V256NzjR
rTAdFlc4F2othl896NGt0bHv4Xp3hSq3LTtFhMoBHVRk/CfLDdbHQmXnF+C38mjO4jXH/iD6BB/M
WDN8Ut6zbSDgpllbn8vJo6ykA+Mt3a+ZkcyqIftINsGhkTrJP+0BjU6ZTznALoZM9SVyiFxMAjQL
n5fkxPzt4tKWs+oAI00edKyO6c4OeZpk0ajvcS2uCgmK+6X2N8OCwvShp5M9y44R1zWohCgCsTB2
tHbvBiaBvfodSLCKwJJ4rAcuzwuX0pvt38ojupQG+I969Z/s+ET3xngmiwlXJRskeGFAzrg7fsZ4
jvdMGWzCwfg/nJyLZwylimNl97RcheCmgyRtZblp6HP0E+qiAuK3HQziXZCaMIKtzb/fBbx55AcA
3uFbMM9NrlIE3dETeapbkwaSJJmf7KL4JWbSTKXFeZwTy1KygFCsIdkhNHTTBlVhg3Vf7QAS4Bzq
pYkUS62VG+DDdT8JQdUnCHDm2uvLcNPOUbf0Mx3dOu+2pCxI3Of5Rx0ucU6R/4JiSIs4Lt+1oGFP
CHnZjzYbFn59s+Aaa2jBZIe76apBeFqFS0SBuprwAu7B6RteGl759Wjpispy+5VyoJdiiP+Dm5Xu
8C72ZNBdvKKHDtvAtuwQNbyOqW9FQxb4UcEAnS0on61jwOSNILKMd57ucP1SwYHhfZOaU7CHPAJX
ha7koONSMADtMafPSKQEC5jybp0Sr3NA40Aa8q8Tq0i30gLM1JIyH+pTI2ChE2sHXTyFL1X4OmlI
zyH7ezB32QsaF0zQ9OxderNuLiWVZI1pfdg2BHxE4wIp6b8yExQFTGSryKhGq9YwomPGELcfUrVv
tY1E03T/Ya2mCtGNv/3G4KOnucp0IbgYLZI7dYMGs+YoXdkAsTc+WnkU2a/xZF9tw3rmz7LddLxU
XYPbcJg+43aGLuMM5VmZ/h3nUnPsQrgyzOperJo4go9KBDM0jTb14sSMwxDefkwBnEq6szNThhwn
yV8ZloCUzGD3T4mMIq251tl3I1/u1Bnj3aAyOePFxdafim9q/Z479NGzSpNtN4GyhL/0OlCjskKw
3CPmjxTFtlcrlx8Sc/KhpMlEVMAhUB+elrCX65piA8PkzQgYW/tT+ggpiuB6xlZTC6yzdBVeyoF7
tJmQmMhTo9rmMcXpjKazySBfPOXPIRacnQBwy3OFN7UWzpsN+oeuOmqFZ6xTBoj558iMoz3+70tt
s8fxM4anOsogjTi3zOCZ1DbA9yFCZjy1ouZ1rEBZ04HwLA2D8471O8xGF1MvHrVRqSvsZ+RzOigs
QhcbntkSCbp5Mj316luTc5j7ecdHyNu0oKWpQIseDVGOEyIumkDO5hgeR17Sjoe4wofCgmmf8ZxT
buOyZKYJio3HRZwHiNGK59Ig2xsTZD3p/WBQnMmfFzxOku9R2v0+6n9M3ywvuoPp5EfxK66Sr6Aq
u4NZbqc+B6DiG0h8rpfssXisaxIAGBjAvIecybIA8E2QEQEzl41nqvubF4A55CqIGJmk4YX4FplQ
TltMvtEVK/blpBKsRTaJPNp2VzYN8DPmL8+pOAMYAzwWAzycr3BzzRXy3YihlbstAHijpW3JKM2I
TwKfLCfAdCkXhWJmg10Fhv/LbIb+Wrn3iR0AUCALH3RPzendpuNnmL+0kB6oy+zZSgZrKeSTW/vm
OF5+Uc2Fe0VyLLA4FTps95UaHxNxy40K7fiUNOm7OzG5bV3P3iq/qWDWXav0UJlReTWwViBuU3pS
t2BsKPpC4UVv43RbnkssDCDWJBUSJU1ilmONdyEYyY7gEmvhc/WTq1LH87UsaK+KiyLZjYK24cH9
Zfh1vtZ5/dVgSTkX5FUC/G2cIo7OYLrQeH6B5dZwEZz/MgWSpMwzsGCBkgcGSIQTivKCxwhFnhg1
bs8UFHdd1hvQtXBklnEChtankip007eaN/DR675jGgdVO4NrX45wLBUZU0Ug/lgbVr013VNmkx6p
Kg1+YeL8mtrTJ7G+5t4L54nSlmANaGLxMCZnvZw2MCUx0wv5VHYz/hJ21TXaeXWyQ8eDP0rZHVw0
uYukjf/bbvaljf2H/iuW32YfU2u3NR16wWfDX8b2jtw50ta8xnIbzrCnA6tv9xFDZhylrzlDoX1r
58ec8fTRsMP5BBfogHATopUADi+CYDuH+lN0ZBxdDXnKzXmddFQQNaEJKZb7lGvsRbap3HqFeQ7D
6JNU+tIZrPBLao9gBQcctvg8O5tDn53//cqWmLTZeagF5bmqWw418XRzWfs3RYhSWcV5f8WyDAlo
usVOHL3ISD0n+lSb8UA1yYXQE7ujq8/YrdwHyUh/HVF84diNOgyzSqhYTg1AEv+lGaGE2cUWqULv
Iwy89siV9yCNmcYds3gbflpG1/tx6h8Te+imsRjtup36LuM6YxLfyksVP7u988fJkQZLBsuIING9
dcxnVOvgPIsguju6MY6usL8qqs/n2hx2buShK8AwMorM4KiMuTDKe6gXtG7P2hfHyA6Di5Fm77Vd
3YeBCOMsxWZAF9lghvtTOO6urRgtuDSkrDxNBdmEgxq/AboTcR/EKmrayJ9FCxVcXW0T7g5zVdK7
75xgYS1m/meMpoLdEHdvEornZLSbnTLsJzeQ4LkSA6EsALyHuJavuem/gMfnqqODzyZdPggL9IVh
6CO1JgIOFKcaXsuZUcY3oZt3tjEev+PsGW/AAlneXHkbhkUDxQu5p2WXv7AZu5hLWHPhhuwoAFfr
Opk/jCwzryi6eKSJEXlmxLEm1dW2Z+gK4bLBxZoae2vOjRdmtOcB8eTkh8F1kaAFu8JXoU2PIlk2
d6vmQh9pS7yOlgWa2GUJx8e/47dsgDS/9fiitlbu7ovBzE/kB/KTTp0bkzxs51Sz4EL5MBySHIQP
Lh4fJO3wG7Lc+Wrtkayx77znhcelQE/WiQqmbMuVESjqbI/HjAFd6lrWKXfzV7eyb617D6fmpxz8
V7ImtE1saZWwDvMoaOdKwIfLia1jPTfVZ9+ByDLa3/9GgLGTlqc+DgB6DANxh3GeGWxmCKT//s2/
L4FFbCrR40e6aEJjSy1Rw05GH8vyyyTN8o2E2bqy4Nbjfs4IHowti2zi/Xbq/DFgLT11CQdurJ/h
+t9v+ved/n2Jl+9ZUNSVTz7T/RjGaRGRMcqD02hN9xGpCyd7gpgpmuZQzdZBJfKlHkaFpsF7CPbL
I3Lg2orId/1qu8ZA1L7oGHIvr7ivmjO+gnyPmaQ60Ck2OTbafOaQ9JWPAi+ysSUcyjNKoVOxCE3/
vgxex7f+98t0WsZ25TnnkWT43oeQAJcvsAZZkfEJlJlECXObz8jF2NSaujtPDQkaViLWGBxMZ8Ou
SLwl+lhGlCamtJoHPXbBGlOV9BqOFQv2kcIxbUKQtTv4SxJP8lp6c4uiDeLIq0515T26fjpIWn12
9dwfghlmQVl71i40on2qZqqeVXCpUlLu0AzJdJbQTwWpQZ6iTxwCcPYwywvVvgQTZQ8VdfStEe9a
8GCcMfxDyp66MpcF0/UNC0mu99cewUJEp/9MyY5jyP6EpXI1NeQifdI/zMA2Oi4OU4xZz6HT1EI4
nTqgx7NJMJDDKHeuiCPgiqgI0VKKUrZWzSAqrYgm9DXlkvQ5n1W9GuuXWAXYrpl3t72gWSTL1hWf
wnVsdjS5deGjyZjdJOTfuM89Zs/HQwfiN86+0gppDwq3UjG9vX1EPGRIzvxsbyw+/8PemSxJjlxZ
9l+4LlAwKaC64MbNDDa6+TxEbCAeEe6Y5xlf3weI6pbMJIuU3tcmKZn08DDDoPr0vXvPxYGWvhct
rtYppKRMl1OjSvk5g8OsQuvqou8NDV9nfD3LXdlzIrDmctcJ4BOw9e/cynq3DZwobdRfBFutV+lC
P2i2/hpqvUUoSQsznBYzWaliz5zoQaQualvCvmT9US/xH4NLyTSn+v08+y8js8cks8oDJ7KaOoeg
jSxG+IXU4Z0ROFEQXbCPByYnkTsjE0C0Z1fZ1p+ZSdhAwlSRvcZ9QHtLli8qjH5i4vhlixZnLTt+
jY/AEGF104IvaJAk7OqGLkaAdsIzJbnWY/4sBqfYwbUiJEJGz0FNHCETfiQyJSgv0AVTwvysKIvg
mCHNMJYMCI2T47EbmewzVNLm5mIwCvYWWc++DoKT75DZkvRAr0JIcxw/5xiXp9O8tKoJDppZ4a1W
uBYs7TWb2SmnlJ/tA+sXJHx1sHtCgB2/vehdXR9Hv9lXZk15MgDiB/gKKvQhD6R/1LPq3nHxFGK1
Tw+iRqyB6npTBmjOI2cbBPF1NAeu7sBUekWy/C8N6HkqP//xt59Fl7f19PgZREX+R7aPI9fr9D/A
gI71Z/qR//rrH/hvFpDzd53iX8c+j8FBWPYC4/m/LCD977ZrKals6TjKtizn/7GAhPi7JW3huKaj
u7ZpSP5UU3Rt+I+/CePv/KihXN00bGlbrvj/YgEtrJ8/MHY4BDm2csT6dxiusOEelT8/HgkFaf7x
N+O/iEaQpgIuvsmllj8Fk7wfwznFqp90h6C0xLlQDepS7BS0k6sFrFtGRDKozyBj95gNcWKo6O8D
ylMk9djyG4uVN4Ant4/q/R+u679AAinjnz6sC7zItA3BN1emtP/8YSXanTwxE4S4I35RVES7Hl64
3hCH0+uZYoFMUFPG4/0QgsySPs0jWbHWq/R+9KvyW98++G60pG3Y39fv1WkEoMNIKraaQZkQOPdB
yXyVTOBAIJ8XMeYizTesczwS0qEyRgUoSbu9Xx30fBRn1yGJTcugYw44cTrnIOMmh5Vg3CmLmtMa
o5IItuirMfsAwXprMAoZUIKZg8Em6uuLzZ4zV5x9OqaWHGtn6A5WiJ6ncm6R48dHQ6bBOQr9cGMb
9RuJFXA0W724BRGFC4KuwmHWE9zzrfkdU9y0t0KLU41jHQN+SVa5xbViV00CtYdIWELCG5yLIPcO
+QbGgQkoNqOByZs6BtWWYNBTz0IgFctu4TsCNoiISNMCmTHXAGmK4sgfD1piM3qf8u/6iJ63VWIX
c046VQltYSrx7b+/6eZfKFA8oShhdAfQg7AMi37on296PeL0Uwk33eiBaZfLvKCrCCqpogDz9vIP
fA/NmSjbExO88tz1HS5ywvkAxoiNDB3GaT6Eizyp3/UwEOeWr5LNVXgc9PkuGifYkSkqJtf1LyIe
b/79x/8rbOv3x3cMZbqGYbq6DQvsjy9YJcHEzmaMOMqwmmOR5vPVFTE0IuqDNhaQiDnBTTGWvql/
wGKg9qFMSg836LXI6EjGZocK2mQm1mkpAom0xeyY/17Zf69Y/+LN+pefkuusW46La1/p5p8/JYes
emJaUW3Gar4nhe82SCrckg7JwdZkRsdR/5gjyzzRTSIjlX6DUSNAL5302lbJNVzSUtOgfbbd4Zqm
dnZGKdz+ZtH9z5/xn5Yq6VislMuLr+umLv7yGdHJyyrVUnQhU2h4+DA+6Pn7HkO55NIuduNk6eCO
vJIarT8v0aoUSMUljdtkt17KKUELIokJjGJAREGFxozpYm7Vu39/zxeI258XVYl5iGBAxR0HYKaz
ev/xnpMgGljKINIEyMpXNZTWix+is+6uBtOIReCPBOkdJ2P62holryGkw7UHGaBXJ5i89yKjwa3c
g63OpfNpzPWXsOixrVAwfI1td2cTyrnehMFc1iGwktjv4ZjErc8oxq3AduE7v9KaoVEhg2c9zfe6
bzXIwQtI7iVBIXNayhuUbc1dFmb3adJNXm6jZh8l6jf0SfdZfY5EYWGaQNUjv0gi7x4JVWdqY8fi
HJphfpOCdE2i//TOsPH98/XjbQcZr5Y98y+vPPIESpqKsao95dUeIo5zZsZCnb/sRfrA0sZ5+aVD
h4JOvDpkNSIX6nbGpkF20EWHD8igK0dlX2vT9d/fXONfPIZERbFj0vaiHer+dcdUhDfkKSTOvNTb
g5Wb8FfYqUFsFheZY1yQ4/jTCeWwxbsZltlpIgOBbCd6QX5oH3uku1CmcAdoVbQNLKra3kk0Attw
xv/7j2ouH+VPm7t0uHhABfkfZfGR//wcjo02xRal9sZowAI1XDPMAjjCzDxPeT/G97bJUFchXd7H
ba//aPwZK/tkL85jLnJR4V+okUdaCekscU37JLdOec2UOpnTt4AJ1H/Y4Y3lE/3lEwvXEDrLpmnb
ur1UAH8oRyyoaL4AMrYp8h6dUydh04Z0Zxvjrs+N1uuRV5LtYnp4pRlZ2648mU7S3oLj6//TxrOs
zH/+LNKwbWm5ujItw9D/gkl03NEO/AB4i+qIHqyg/t3NZjIdiap6Xf+t7XTzrI3xATf8dG1NA7SX
0F/FAo5f375MpF/DRAxR7KfWgcy0aDfrjK70iSAJBondOZADos1abjvHcL2h0jjZluF/uKosOf/8
RoGVZAc10euyglrLivWH6wriqKFVTJocZIzAa+swv8hUnCYbaRjzc9ocGri1mSimuDX3s6+LsylK
VAcdlsBlhbGIBEqhoIC66nBQDngXKr1jiOwXRKAgsazs4pRO9TnvOjQwQXJGNVbeDyTvllgpZKnM
c1/gky1VBTl3qbvSln0OTPTkaQDAjjCQ+GsiBLaAXtgRQVBn8QXzIRbhFNcpgeQ70kia2qd74E+w
o8bgh4lChHmVix66f1TzLO/sFul+WsQfpR3+7LFgHkwwbt4Udhe7ypHjFRg1ItwOaPOZEjd+p3P+
HHpYWLGJN5c0Zbd1b32ZeWsl5jD2/Fao/BuuuXBXSUbcSRM9VSOdOLpUgEkEee94wVQ5CJosXXQl
rw8yhXlLKCORZv4tA1LEnlpb0r7Pxp0xWMO2LpKntUAlfj26gua/c2k87AnDfMOZZx9UZLwRxaZ5
SCYC6mlsGusFiuZsj2qouE2AvWJMzTa6bl/oDY5en6ISJUK2uEKx/oimvvS0Uruze0BQKOMPJK5R
BmZQ2CXRn66qfvIdwuM8I+rWx4CovSR8IVP8HVgDJ3HAvvv1Fkun0Kh0aYNIljlQZz/WTzIMwO6U
c864xcNU+rsuVZNXYV1F7zneF4hU9+3QuTdBDldZcWbdxrN4bnzaQ/4IoFIMO8fnnmeAgdb1hk5X
u0386tlqM70nL7jtvbYwoBcqTI8FGlVSnxUaW7M+uAHUDVcUJFgY/PownOE/DD0+02X2H1fTk94a
/TZts9cIdzhJJ5WxtUcB/6VblL+u9dTRNXcXb/ToTx5ftsMBdJOZirTunsRq0ojUbqyVgyWpJIK0
9lwZRVc/GEovaejj1yEU0kDQTyzQjUDDaMpNOVZHNfmaV2ax8IxaHhgbMU3CgedpTbcfYVMwFWyC
9+GrcmkC6LwZ+2E5vPSk+YQ24JBOK3S6egjwK7sl4gFNsC+hceVyKvdZjSbETodoG/rMeoPqp9vb
pG3hqsOnz0lAGD/XKjLusx1rm0WHC297kOP+GbyKcClvQvMBpFz+MJgM3awPue/XxZMD+C+sDHGe
S6r55eWeEudU+gJm43A7B7iP2RSNQ5RipJEcKs/C5YVyZiIxZGFlh/UISTPjgDhU7Ac5vZlVrx+T
mfknAisaKeoX6kI0qEVXLXm1zm6VrUx42LzOeQfk9lKUNfmtjcS+Nbl3ZIFgTLnE5LPv16tf2tl2
LonWmAW+rcaq/ScJSzqZ+2vhEG1RunQSVbFQYcvahMABRcMdxAHtoHWKGQ0w2OOFz6FNmXn2bJXG
KzZ0ekrLflfO+TPIeMQPE9S7vCDuO82bhjw7HygoHKgmgsgD+wunQHk3BrssBkuZuF+cHS6xkeZI
cYgzBDndFCyJkuyqrSiJbE4askh/X50RvHmpgCwUEwtfYpuv5hiGd+lRhAhfkzC6rq+pZy2RHAJ5
09bXiTIJEzqQUCXms/pZoVFqx4hYJHNmpOQPExAYxAAUv9LixN7pEA66sChucEU9oa7dVXkGcK2R
Vxju4z29ZJjxnQQR6vMsh3WV7FWL6SDNfqyXf13JZh9jWlEZj1g2iPIW/n2X4Z0dfSDa4HXIR2j9
lNmgEw+3fUSvcbMWZoR47taHyKELS7xL6f1+mQ20hdemjKBT8QCLgJ5ouB+KTBzWJ61ezrMGCJ1l
da547xUtAJzy8Xesw80dMR1ktHI2aoLs2iFRJgQd4xWmCQRSNcEzCptCw6Rr2XFdwqJisARHwfkW
GSqbN4fI7lgsypiEybqLPR7mbo2xN8xPVTV1qFp73xPzEuAwdneKTXCTSrDhM3P57fqKRLGaDrVw
nE1FwpTWc95fXyRhAbSwbCxLiPjcGh1h6WqnCXxtOglGbUYEAQfzYY0uCnUQf4zDh02mRuHuG6OH
EhN0HlHWU0AoKwRRG8Fc+jXFxo68smTPWWrdf9cd0ylHc9MT9ycnxbRhHvMTkC46q7gDtBZPRohZ
r+Hb+SOyuUEK3MISf2/NOOP3bejGR0XgwXn002kb8JgjdAH820AYkW2dMY78ibVk5xdT/Irq/zlp
KKtFYne7vFXmJmjAnNBG3feOdumy2D2AjeNUGklOVkmfnf0BKL0uQdGU9j0ulv44y+ICTEjdxdGr
GQzqtofasamEbz6477aJRHSt6g3gRXiQYWyUDZMqDcm5W2vs7X7hnzgONHv8diMKgYr7l7bjfRPZ
HzjndYomh4iEeB5vo5HgXQNOB+mJ6ie0LmaAvDbQcZkFzv7OsiZ3u661oJKDzdzmPXF8hX8QU3BA
/DR67aQPG5EuWd7rreotMpxDo/CSKkcFmKJRM1gTA4LBD5liYR/x3dEyHoAYNFkJTZRXyM3MAwFT
0qsIp7vBemI+OKO9HUvYo808U84kJWVQt9faIH6DjLq3hwrRk14Ht7D/oq0GGSwr9qkyP7RYF0+A
Jr6sLKN3Dyo113v66rzr6wl9fSIEL3Bdp+mFK0Qxo5pjTBw8A7t8ExcWBxWnJ0U8cwHGMKQ+do4p
iWOqf0ZFn3tdD6WUZLQekcP0nmYcPGeig6Yocfbrb1+bAAW9eaNGZ5sUPqVhORZ7fTD2iYT9Q6se
KaCGij2i37VzZ/0bAoIeC3JysGbkr1k3to9+0pApNtFVKIl5TCc0uDar8x6H0oAaZ2OErNfrPlmm
VnTuff8pHcWxyhvzYgvIWDImWTmJw6fFqJ82jGQZL1ggBYLv+tAxWUqSty5l10obqmss+sMmNOlF
hu38QKZR6DHuUjC14axBZBrjskBbhbFF2VCnTcm43+/qI8O7BaoJ94sBTnInjM0QPLmMy45c/SUK
2Hldt2zN+DDVgJLfxgJJd4ENtYIAXfnZpgtmUmzJkSWjnlpjfX0TGcw7O5oOZjxiuAoNLFnLEd+C
qCf0mUgOocKrAGWwcy30tiTz7glrMbYANNlsHd7yPhe6p7kasXWWUR0LbSA5IwvOzhwQrzvfFTMb
W5hBcylgd/7eLkMfm5EMRsJSLaXd/l63mSd8wbCFO2K4+NFat9+oaUp260KsK9vfQ4i71g2rJQcK
5LOsqevxUITqywrRcBbM7tANQ9ldW6wqHkGdG0zMVNmTFxo9IHVxc06VazHmGBKACe3hXKG+EqgW
eyu/jEW+a5bAWSTjtCL84X7dg60GOR3iq2Szbk44F7FddMZ+btwjyjjltebOQYF6LqJ7P9Wz2/Uj
9il2V0w1ir3hbmm4JkVBFirh62qJgSzbpjqOg7e++03sK0/FBtQ3PICUyu3zMD0gAJFXibBiTNBp
LgvJ2ppZH/ei7sS2mwnTM206SUN4GVz7xg0po7Dz19d8jm79Zctou+AuKxv3Vn9ZCxsBeOnkm1AV
FOywPInuXfqNR9EhD+1Hh5wm5NJekCGaSonr2HVNfduX86sGbOI4E+UcWvjNgdUCaU09YrtIKrcF
xIsFy5gbeemtN6BC7Vz1zH8Nckm3mdHT6HVIlyXL8rA+gkNdsVtNxb7x9W4b5hWNaprPbU+Y8I3h
ALukD81LIIjU7rkpxwGtwamyrFuX9o+PXv7WqMKfzOwNsmDI+vWIReJUMab5uz2LO7qwz5jqznZQ
LaO96BYP2LM9+t+1wA1Jh2K0uMmKEHtc39uPtep7nMEduSJKr4GTXnxGw7duRoaLQJesYfLYQqSK
ANWqeGdL9AAtA0nX+W5WVKxdSUyakM9VlUOJKv09NDF6qVX1JZIw2ObMYzaTgyXL6oE8FhzN0LB3
iONR2ur1z6KBgzY75ZHTD4rsOZRezthjymYX0T9mjToCJNWQGNUBRYKTEesjkYfGt651aPQXSbcN
VLcAMLA1xni3IsxQN7GVg6PFw4FuNtusfyQ1dOR+zvyUElM0G9AC4LJTo+njG354fEfSfC9mA6Qz
GH00PuCiAkrHvtsCnP0UnIwmmgu8aE95gyQRhQ2BUYhgKsrKiuE1eBHmumaf7xIHebbjOESkWdUb
2e3hqS+JF83ICA9KFyUjjZSNkDg+kPvBfryY0WdhneETTpvG5A9rEa5UonzSWHqSY2IQVQQfmImA
2AjodepBrTSYe/Ui+G4K/cse++YcdSNN10J4vBPkF0fouWvMqYxIBDsgac5mDu4u64rYs12ckjxf
m6lBwFRn5a4Nkm1oL/mCmnWZUofeKMf00lggZgKkHioUezfP5ow8ejO0ySONiy8AjJBHJxj8Fa1f
XHPRtuQwtVFIO2LH8RnRQFDA7rFXSB+k3WunuVTfQuyBoPuB6Ne1OEAE5KmrIwLsrSVji4LVGrqz
k0P9IpnHwYO8BQPU3thx8y2B3TyOiDPlyATZUtE31Gmv7jLa4WjlU7TQ8z+2eebuTWSGehHCffTx
8i7XJWihk9Yzio56Dt+gnu4Br0+QZlIvSIcfaIXsurcoMivjxrV5RvukGw9W40BGGH6gqvMPVaFj
MXWJGWvQLliIxiFefnHaTc4+FXod53dO2opdS2xgCHS8QPq96RKi80Y9ijdAfaubivk68BsCawS3
w5i+az2Stgr9ZSKwiFsOlgKJ1B0wVOtu+1aec/DBCCJQb5b7EYvEkXYsh/ngbeC7TDEDANKfONaS
GSlaDhr24wzlAan4bY0tPRq+/KnZOzUKuzgikLbG7mMW9pZEz3N4G/jxMjnXL/SWn4B4P07qGM6s
El02f7njsmh3/gjqQjy5yj+JPEmPHbZ7bCew3Co8yG74C0KGcxA0iUwDVTAvC/DigqZBrZMoLeyX
qtErVN7yrTS0vR4QQJB+E6KkmZerjy71XwOLJFKHgbqfkUOdopemVnqBNGDtWpgvujTvFZsSVPcH
CszbqAh+TMoGMDKo02KBBV+46M2HCumIGLeuq3uzDBsipggaKjoyykQuiBmKE48Cv3c5No1JeueH
5Rdb912SIaykf+SwC6OSRUSC0p57lSW0s/HNJ2HxEM6L40pXmpeO2OMUdF4n0cVbbTavLUFjteA7
oruBKJORIToAamL+T1M+GqoNak5ki2b1YYrC2TEygJ3KWQBuM4y9etAWQte4JGzqdB3kaz/4Bx//
aYJUhkSAeBP7ci+r8FL7yRcuHMIDYuOpjhFQVM6xrZz+tpjkrw7F0cZvOZlhn/gKEhBcE87VbSEa
3DBm1y2cYJ+EBJMeo45GDBFXnM71ObB9IiOXmCQTl+9gmccZa9kBxStJlMjAdiIHGao153TOYBPa
TQox9t1CE4GkvaRcBxqjYsqErJjeptGezrCrt+VsO4cyRzU5GiWuFTqLX/WylBG2yDZAzoFqu+LK
3aYly+GVEsUg8tQXWHHRUI3rUbFMYITI8pQNp5hOxI3fSn1rZaRJN/4LE/mR4MCIhlFq7AoUwjdh
P51zP0YE05TcwLl8dzq7O1C+f5nmkwkDkAXSgbcU7wu3/l4MREdEGGnnpDrqjc8ch7MyCtNi8lp7
3OcJ9A+L3MgbSPwkKbqnyGSd7VzEhEQYMmyNMAmRPFWD3bWse+oNsqtqcuMpJHHkh3B9UM7TZ95Z
JgDYlvT5HZPxZlumzLiL6l52rPhtJuuNO0HQNUc2/Lp1N3ZDF8C18i+7b+9y6bUlvRq/Qa3cwZ3f
cRO3EfEchxSyHmv08JS6oEGVhL1S0jVsrP7IGby49MVIyCGnKC5NyfLW1gEHKETVOgyVXnQsg2o+
ItNCsd73P2J9GG5Q9Z76gclN1j7Sx76WVnsQTZLwxHPkRuTn2QFMjyiq30mVOa6iOXdRXemuc9DK
h9zSCLjN8y+3N5CIlh9TXD4TD/pFphj8l9BsT6YmgHqoBeBh6sYm0A22ohSQfm1/0tmMHgoXMw44
R9ehVxYdbODeXXKi17cU6hrQn9j5yCQr2lCYjzB1iO1tv1AXfG8H/HM9BvKN7jCys+dmB+mO1dfX
2vPQVdNpJAUo8uOzT34eCi808uxPI/HBjZZ+n8mC3EJPmYn0GztCwFvcgN0IPhyRJalk6MYdn+XD
XEJIpjPJr5hByDsbjYHDthge2CsxhdnitREOSXqwsVqRiVMl1Y5imNXFZl4+BS1WJR2dl8unFpIu
+sABGQ1fIqfPYX7XYAkehS6fJv80owPYiQGXdVtSurcZ9iwzTM/wtvCYCM5XqY556uxOTn/JSlhn
tDFg6FDWQJOwb2IE4g7rHyMPGCpBxQLazhdb+jgWMNxNcGeJa7CTHRaklJKNDFIHt+zoI8vXakCa
Q8kqOi02ZjV7o+U89Pad0x/qvP+BrvUzMO2HCbbkhribt27mCIGz86NwzrnD+ka4osOcMLMO5rQr
0FZuR9IkPVki3HeUw+RQJwWAtBGc0FZ5ha5IpAKkgZ3T+Dm2PLIZTQiqSw7l4n3XNOyIkv4jHiGR
bqFFsvszPw5Zqhbhb0hq9YTtyYsj1eySHILfWDn6qQzrX10fzR6N4vusKsezUu6DC0R0P9TpC9lW
j0mJh6Gs7K8ObRLJJ8E5ge6Jg37+oGy682Mz3Y2yerPJASRDELrh1BefNRJ6SnYE8mDtp9wmcLmD
0WFqKYCBHhKyigfnmIYuhoFa/4jBKO01t7qVM2m9oD5TFru4oD2SJdVHKY++AV7Fb13W7kDf6jAq
W+sjKLPupgUQdzMT8UVn2AdO1MqG7Mr0YFjDz7kyn+ywpZzxqYcCmgBNAH/GZL12g+a1J/AwCJ9I
LzjZFGDQjQjnmujW8ZugsYSGfWOVQFlF0UPuqywsRwbnBPJsEEb6BC1QskLDxEbiZEDtwHqlvAjZ
FH8Lw+hYVsDboNk+OOqemcyLEY5YQhE79yUOZdeEDCM7OFVW1dAb1f2RmYBT76GlW9uqr91nkJ3i
hBIVgMTyrwxKtWsoq4f1/2S0rJ7a+GI1FSJ3V89xjQNmXn+yLrAHtCnI0sycx01FYXPfLP+oE9Se
qrDrA+ZI6558WPt+IAvLq4xmN45YYc00dZ/zgdgFDMFDFFEqxgirCrhL6BU5ave4yqJIubdYqbxK
VaB84+7E4jxsih6go7OgnyesVIeGfuFmHv3dMKfZvpdeFAeQsabyPXRz5bFUdRwCEUPGKUyj0EeY
jIOCUBNO9WDMEF+Ww53fQehqcov+PT46YP15djSS97oddzht83uCy5Clp9Pg2YtMIIeg/FtVwIR+
b+pn12dJmsa5PpJ9Q5pVUlT7RNOjbdLAo2HNkSPbUjIjP5oqUloKU9m7fjmM4tFrdzr/6bfaKfuI
SCvYU+Ki7LZm0jMqa/CMmYrYYhyTcBGJSkedMowge+3W9Zj3QVQD/nyYs8+2busXNqZVe7Yc/7PR
opTx08pTJQomSRz9fjDmb33Mt6Y1xyntg2MUbmvaZnQfoIGQW3FOeoyn1hSMewmICjQJO3XzK6gR
+JbSba8zTA/dDCeIaTiD84oiLwdTcTmYkRRH8stpPPf+52xa7BgdSZhBSyFedCyPNm7HC8GgCzMR
QXbj8PHtTAeXpE/VvQkXCqiCA5J6eqxTIfeBQoWXtu0LxVvUV9rOGkwT2U18l6dT9CrHNw4ETMDs
aGaQFd/mRfGrTjn0q7R+12Q3PFgtz/baVio52ydB8JpETn1rT0Cb9cg8BbP5UiatupZVSASoij/b
KRlh6kFoUm7nnubxTfr0q9euCbg1vGBhoNMqZ0IT+gpWatjdrn34ycFgZxShe1z7EWvXJ49Qo7gk
Vu9tu4LVlAGkjjX9WjQWx0sBOi8E97Z2GI2s4RE2feOuSTIO6hOi78oARWAEI59iKH8/tkHI2WGw
k4MxIJTPy3I3md173Kn6uU3cK+dI93ZmE6cYjainPZUcCshC21ThjdIqhm2zVbIl+F+K1voZbbgM
mHNjDYWnNpGcJnkKtD71emexAqLiu6Qk4OyCYbpQkoenMgDuvDzMDObG+8Rs36PEePYdYl1w5QKC
seUXrW+cA2NyXgd1JUntXopmANQa2v4Gf+TaApU9r6c1Ud6g0/uFqsk61lTmKHUYicdtweAgYUcn
AO+YRnSp064DO9GMPMXhk0xwWwP36rZG17Ad6bQx1m9N3QybjKngADt7V5ROvGvVLG/IvOMlRO9X
ColJbphv1r9H4KnlBxKOglGKKZ4QIXgVOfbpBpH3b6FiQet174bqhjR1eVifhHIIXn0D0ljNpLSN
ukeKSHVol4m+4noAcQ5uSrweXjLG6PhFA1kLDgBuW0qBqZmMnWTB3XR5XWwjKLebOIOyW3d0LzWB
9UaSI+6nKZVNGWG6n5jz4lZcdm/m64gLUE6UHNljHMX4KD9bQ78PXb2/IL2neepgsFDN8ohjR3QX
OQ6kNLJfEuXVPhm9yTx6Um/fmrwomSaEnC1C/cFm1nxMO5DTdlndt6gQz3ptX9Hh3xCarI6tIraN
Xhjzgh4rwk2fOI9LW9QMa1gOJFUcOlN391FjfdWtlHtoc9MhavkiIUbXsi7DC3LVb6Bu3auhJvph
79EMtW4yfQCZnRh+62/oQ1X46uqc0z49bD+IxF4VeGJcoDz7vDAOTj8lWJFhQnJcOvgTYLZKYxON
Offfi8jpr2WM3Stm9cWn6sXQwJbllokuBKSZDX1OUaL59oObm5Bhlt3A/Q7jbzoXZhGeCunCvkFp
liCpagcHb5kGz2/RV7oNcC8gcwgQsWhMeAva6KhJmZ052vN4KHnnR3BZ4jC7g4i7iwWe6t7KxG5q
nCdzoFlKxPyvxsEpWTnE8lj1r/WhIVEZfFpQvdC7f4M996qG3oXqvrwJtZK4cLVqB6UejTsePLtz
r2FUI6Grrnn41KTKWjQWb3YtylO3rCHaEgpkIbg9jDQBNpVlv1kyIPlRmwh+yTFjtyCkJzmiYort
/+6Jq4aCNCrHcBdmbLaObVOY2EwvC6i921b8MJlrn5UTHHQ/a44pw8k0wUyVg+XYcvgGm7eAiILM
vRVTE93Upf+jSHjl1qZ2niB+MLsmuLNK0jcd88Og9r26RtSdcp+0hvUm0TQ14Nz3xsZgFLL6+GFY
PhvwRW5BKPyymuhAeve3oWD0bSvjCTBKdbQmMXvZaJiQH8mQbmwzuI/a4pc0TqtUYZpTRAQIfS4y
xKjez8PBHVusOoH2CeDDP0DAf0BnAtuR/mQ0oBnBTR9ArYLCX45e2rJNTlHn3q5fJSAVxwuoYPAI
ciaTSu5wgJF9CAnwUNEMxpLQvqe8aw9wZjFw5vUu75Aeh5F2lBbD/H6yb3FBa7jW5UeROw/rU4B+
S5zjJHs3C/E8UM9XdoLYIsl+BBjJd0l7KkQ30Pesfma17Wz6OJ+3jWKIPaKe1C39mWRFgOQ+LOLQ
tZHadOGOREcWLR+VcxTqcBfJ+i36mwRur+XK5KXt/UtuIRepZLszTD05m+q0rkFQkX2kkfO0FS7U
9wR24I0ZjZ/zkHxhIrE2lb3oYTrGzvhdwMo35nyzVnDrhpaVbb1jOnRMQWOvRUnRaPURogmewQKg
nRkgrs5M/B+SQE2CwpmKSdYNfRFe1ZF/q6vpKxj84JvOq7TqPNdCaV3m1+2i7KovQ0LFGSZGJcre
9IX0HzKbrExr5K3R4n7bdJ04J3XS0PSiN5uBDHQkfQWDHMit8EkjatNA7GRH9mNaFu9jM+GWRh0t
XFvhgSH5BSLScn1jsgBk2Y/b9V5lUlqHsAuOdikHZsLZw7pczYuUJbRyHJEQNRl9dDQ/mOrnIjsG
jE5uegEcDEr+27qP/BbQo4zSvhtRpJ20ZP42I1CgoMNhvF5HV8iSHvtg34E2+wbPhxaH6g5DpuEH
ryOwZbW60NsPTqQHRHD0C33v9+EvOBuYYTrzwiJz9UuZXDtHfUpHO/ax/Qx+E/WCbS7JUGBuYDp1
2o6MEsUU0MYksCyY+KEYQ9WsuIPdMWOmMrP9fnqNyADxVuXuqtoTuvYYKuBjI12Z/ZBO410HHSDg
KWNv5sHqCZta0CZQJEpSgL6nmv+5zie7ZWhfDvWvMRJ4DokZarX6EpRdhOPJue8NrsFv1RAFRWHU
+dlpiBF3TQM6Xw9ixcq14Ujc41UFYQOHARgtp3sEvYuShT2GwJNS3RXDmzk1FtoxEz9AXW1ZkUuK
Z6b/kIiLMzJtRoCLmLvtME91PTEcbTJpu/UmdBb9pkHZL0OAADIeYAaUZr4JHLIcl5u0bIHFTzyy
NMA629ys99WhNPHAUkWkDpXDVrPS8GoO5yQ+x4G52Caga2caT2HIaruO8kGyHNM4cu7s0T21Aapn
a64LKFTx3fobA8RQ+9zkwer8hQvCkAeqfrebcZ4cnGYKPVA4pY9+AnhKxrkp1LYhvn3qTXYCmmCM
RXki6TelV22cSOqptBMqjis68xcrSBVsHu3e7jKTIAygFaAoAFun4X690c4Ytxd3ZDRjLQvdGP4f
9s5suXEky7a/UtbvqAbgGM3a+oEEOIAUNYZCqReYIhSBeR4cwNf3ApR2M6uu3fsF/ZA0iVIoJZBw
P37O3mvXJ6xc1V7ThU0jqz1nlT76qRwVikw0kLwRtlPWVnrz2gDGl9UHoTTSc3vslHgQUViaFJAN
FhMq4R75h/tWVcXzgOfiVtrI0BpyoC6Z3VegGGnqq9ymKcuBl5s4IpEEtofarCB44mZvuIybdWOB
WrXEKi2OvLEvCmvxLU95J3Isqw+ycIMkIliqpfHnba9eJXq+CKV1R3cfeuyqTjaW55nuxkPJLzqQ
X3QOOyXxQmDwmCCz1NvKSPC/HR2TcZ6VG4kjQTJqxNX1jGnWW6dUTAhvJqrFemGWUy2fm/heovT0
KyO5diyZ7O0OhiHVGMLDdlW1PK+IcwDqjro0UxyMzijsnMVQoUYWSCw0A2YaMDmOvNoJKcVjx+4Z
6HX9fc3UTPrmPU6mOw0X3deWy+1NYjcSGB8hWLFXjKLZGfM2rnrHpxgft93M5ayoNDh1N+VMmtPE
NWcGuRReGIvls5sZytcRp1iFEakiNJS98n47BUdDeWxM2Fd14+JQN11CBR7NjKRNu4clQdSk63X0
Rrc7cq567iR7XwkzvNt2zOK8KKl13FbzKG0HzuduFxStkxzDqbgYTUwn0C2ft9PpxAZGhzFEJyQd
/LR59SEVbvQvIa3mqSLrL9vKte0jc20B+KuYUlPT8j9e7LOlNhyt4Bv5eflB31ich0bO7BH02EUS
nXTi2RAJDfKwLQebOJfl66g2qm9o5uQ3o/nTwQ0/KsO5Admxn/qwPw3GzGChkqQX5Bogegf8RRnL
N0KPcE0upcOhGWv/VJ0FVjY8OQzC4wLtUxpRhJSVM/vJiu0kbRrtZxR9N12ytKDTx35rIcblvS6O
2FlvqYCquL6T1Ro8QsVvRRvrKVnq5uuoFSnVTiXcmqjRy9dgW6EHP+jD3eaH2l4Eg2ErfWvfJeHi
goYKNEfWcGbnFkNFqPggjQE8Orl1VASdNjusz+MYP9kwQmD2635IbtreSaZ3Dcf8YVPBIsXWn6LQ
8e3eZKAAchnrt3tBBnurezv8Wlthrih+X+uP2/JC3BX+YMeGYNkz+olTQlURN93BDXtXu6E8KZ0K
ghp7br0KXMjC+rRXVa9BxOPOHHTHB1NfBapgLlQKeefOZzHSql79HvlaMdvrqX27U62MuMzBoNNH
pg1k8swGSGagTWzW02a1itnaJjmhj9B3UzK9uhCS9jmo6xNG9wzlCOXIvGbEVw2CSZM+H/kJKB+J
FcizCaoaM93L9lE5uw/MIVkkXcrfsCt/mbAkpWC2xzBs3qn6j2r9azr8unHaQ5pAbLcj7MGhdLS9
oe8+tlvMWovudV9ZEKsnUnzUrEB3bcVYeLPwOdypF/WBmhjhMFxqmN84LbYEyNZeYBo52XyZQwhP
rAUBjeO3FhhZZ0a/0Ocy+534qUZRXQuky55odQDhHM4UDUs4IO+7xHUOdaX9jBSCZ9qB6c624y/0
E3aTg9EvmWmIKlLhsKqUd1NotxcxQfNStTH34IA8Ird9yaRghDtVsPSQwSDXReDTt/nDkqU/GcLk
twpsxQHyyY7hCiumW39ruWMPsoXorySal1kiMHql9jNHS08qR9RdJLSfqUUeeoIOmoqP9IS8cHLO
wDgTCfM1bzJ0EV8ZWDkz63eJGqmLZO53Vs5uDpOR1gEy7FWR+bVomOp4Krqp3Vuh9mbkjGxo51me
bjPy6oZY8yTNcc6LKyl3Yi5VqNjIo6VnxsjbH5lPuMripp2k2eqNbcYy4UJ6QSW8ydO2xpAztYdu
ZAwRZ5kkM97LiDb18lXDHPUFYvwQNMhIds8UuveK3tOMQZHaD9CjYGvAmymcI31bouUGzmdfx8Wq
/bPQIHD+02wU46FK35GATDtiR+uTWX428WBTt8WQ26uIVkoxeO7S9Y9zv/yhrGToFIwnf6gOrGSI
n3vDM6rK8ba6TNG7g8gZYyargsC1gE8RpfaEv10ldqk3Do2Rv7sSxwaBZ8/Girhum+puGMh+zoAs
R0NKdCwqUDrp9bEvrNYfNHkV0+wESzO/dVUV31GSZHuUelUTPxsBfhrnXGiZhny3Rccm00OHhPxS
zGQILLL3hE63VbA3NRPnq5bU6GbOHmcYQ0luP86aGSLPh9C06PJJZ0G+dQV/hJactxdPgUXLiRLh
DN3H7lilPadmpKl62HCSZq46ZwuQfqrFIA3qoSPQBTsgixALK6vrlUxyQnPOwPCiB7yeFnjLemng
ElLDOSlgDU2gKjDt+F5TTDf40plumn/kVAgPiQ11z2YTJkHFUIKYBb9MxCedR91v2UI5sTJiYWaF
HHB210WGSm3KBjRMdo+kSJ8Dlct4JM7HCTYqHXn1ewUPZNDYTnnV3QpHDvtCL6ZnNezVey4nCNSe
ZEgdGceOoT2+jtF5T1wBC29ii+Xt54Fqce6Gik3bmfDuL/FdDwVzBxo/8hOLyOI6BV+NgA7PweqP
Wreetmy7wOQsThCmgiNqPS3H5sdEU+OuoRl96DTLn12JKpugMW/7Ny5dizOs34IDIe+aaTiRMm5e
msJ+/2qQdeGnE9bHBKHSZSuHiblcabOK57ToKhZJkrtlNUiZYoa1YR19uuEDQsHivEkISyeSl3xc
kmszhY+ZOk/HWrWmU66Fbzlc9yhFIOTq4Q8NkjF5o+BQbfN3uiK4ttMm6Sz3bV3ZD4XSHFp1wGOR
IqCO3Oi+fzVK0Txs7yIym1FWAszdEY+LCzqECJPbNSYempXlK+bad6QS9vOY0TmZxuJMC6U7JR1d
han+pVQXWY4JGvisOFe0GQ0HWbxtGMgz0aUd2gS2N6kCpser35bzEEzImStlEmiEgC9u79e2YCIs
0jvZhaioIv1zWI3O7Vi9FaNooFQT/jQM6XFJqvRSZTrxXVjqGNzCMEMsnvShp5JBcxBu3exH3XCO
OdUXZWuInnC3ibm3SnXACXzK0+hbZxCMY+rZbbvQ8QD9rpvGP9yMcMPCTJqrHKL9hg0kKNa9EAuN
tyNMnoHz3Vt0SR2DcYoJum/rQyaT2R6ZGD1v1t4E55BL0PAJ3f5xa12rmrVrsvLsVD39XIvQuq2e
KxOUvyhiaQxu/SQXqQLDpGOSQHxwgOJfIpN5rZZB61grgL5ZUs4DM5N7spKIWlrj1jtmCXnNqqoi
CSezCROHNp/XSYkgvXJn4uI+hybKs22J3f7crFeDifmgPwvgpa5q+si9Mg+DwXSK3LG4o+332oC1
40UiMEsj+BeWLdGBpFjdyg44Sc5cPhxOBr9ugFLoezytJT1nKL8Po/heF58WwNIgqfKfMl8ydFmM
KULtB2q25uslL0ByHVopGAqBPLmWqiS/vsgI0CBBdRg+9AK5/FbeZYOGIkKL+wMayhnzkhvdmeRv
zNCcrhZe3f3SxVfshbBE4NE646Leh90TqbVhoK89QYR474mGGY429lj1ghByoju3swlexX3lmMol
XgVXWctAam1FkxWPeh5h2wlQecW+sscE8ce2uPTr+5XWL0lxSoQQej2SV9lbDCSR9NY3bBwvhSSL
WxfcLF2BWXmz4+uJbZ6zjCQ0OxRBnX65MTp0gju1LV2PYWXpqbk5+65A3QHsihF+eN0uAIKCBHrx
dkOoaHYzzjsjqnuyO50HdPLP7kD61jDHVxt+08WKZuuy1QGcCKpLjfZoT2ZnhAFjLAIUu5csI5TD
394PzSi8rQJF8uhp+gAiiqQCL0qs6roY1U3H63VU8MQwd+YeIX/vmfjL6kYUjGbrtI7TJjtsM5Nt
iw1VdbxNePIZpqTmvp36T25JEm+KgoS4eLxWDlKimKvKGQ4VfU9JQxhpdKrhHG7tATdnFemImKPl
1qDZY7pnWi3kyLXfX8aEZGxlINKHq5t0ITgn9Sr6jIniOmTtUP6Yy3sF5t/GA/hHJZtdkqrk2sZR
epJu2O0Z+Ka9BkUhTRid0AbYT4OWnx1z+uVEEepI3kclHC9y2Rf7sV6l7Rp7ZCobgr0qtpFQLvNl
MsSxzhNggcsCdts12iuSd2JLKO+TsI5PwmZWB+DmtPUKxtbU7rG/PTD1Jzl2HaiMoc7oFDLRoBKV
MippchhjhDTNOGuHyQDVhyohucGkI3ZCQ1E2lcI4h1L82mospVFBSE9hC2Sy7TDD94BH4/JhayPG
rkz25lLP99zcZCSAUNpONE0/vDJE7E6MGt4RlEC5Xp2ZGX56nygdzqnhhN61YjnRh149xDF89r5F
d1UhKNKRZo78PdZAqh5ubQCCP+lz6t8yYlHI8WQmCPh3L8aEk5a6zPTfJb24pQua0IItwOQlUdKH
rUExDkr/MEXjfT0RUL/0CuFBk0JOsmIMF3uhEN+8f7NLQEKDlL1rXPOCojHxlrj/Y9tLC/piJ/Kd
iKMm75swGOmTIEHCY03fikyEm0MVZS69DrH8qBV+M9hsWCsrhCVM+NtX7OI3aUceeQ3doSSizEu6
VAmcAfc2saGRVB3awY8iJSnwq68yNTzBPER3o1MXZgyHtAkfCA2EMonsC3D79MmIpHPo1vlLV7Sv
LvkH3tDJHxFEoVPZs9pHCMkRVBcj8hkl9wxpqQy9mPG3nUZDklLroEz5S9yVn4wkwaap88k21XMv
eWGqSZaUWije0+o7BvGMmErFvZbxjzoi7szmrmHfVZ8hl6rPEWe/goaWWpM9O7gRRVenTrfQcl9M
Vcgg6ynOKhWhAlMVoCgu7WIpsMlRorfXqUw/NudADRds44s0emx621MkhfXI1hv10qp6dItppTNM
ZQleDxVjEz312L0Rs2EhnmvnFrs2B7tVkw5ZXwlSs+EM1s3vnVxeoFrf9Zb7blGs7hBrrZj5HLjU
GKOlGk0KyOGdHKP+HI2xPJhxd0+DNVi4ECsvMfKVhZOfPgkagooCIUG18mNfTyscD3+ZXOp4D/NL
9fWoBcK6/t5mIfaVRcVWOkemJilnpzknGtuUl6TXbETD6WNcpsQH/hBkD+wyjWmlwWxDkHY6DFZ4
SV6KdibAW0m4MTJkEUauMw6WxVtMjPEBt8zv0G0nH5g1QileIsO56OmoepYblb9xvpgn+sXOFdOQ
J6P6uS2lPMID31u6bT8LSFBnBu93277adLV9yVXngalUdEcbAUqD3fbc/S5DM0s/wSgPOi0xn7Y3
HRT0krQk53vBzPba2rEemK5We1bdaVBitYRDXOmxiAsMQsQmraJ3wruAe8CIzu35hrCXv7hQAzFb
qadRyflGpC1+y3Tm0bwzFsj4Ysq+I9z8iQCkux/R6NeRMwd2UZNlPCgJ50FOn7Hio0zDlKPV3a5W
B5q4kpVvW9e6nJ8Nyx2N/Vp+aw0qX1EuH8vqlduOp6bFiG+qmPiB1SCvnFQyw0jrwEH1a5aq+Gbk
2ns+188p7okj3p7Ep23l7sJUViSW5BpiYR0jaZeDbNTJtiYXKWz0n2pMzniv9xM/pT50ijU8MJfW
H9tRZ0YJUMyQ9nukOMHGz0hr41ISd3RZWGFRWKNnNKqUeJNRjJdlsYKqQ3oVzWXJoorVXVELDE9k
ROx1FArcCajwVzIPFjKmNikTKbAVC3jK+3TRfmq9RMmYIW5oZ97Ikcl6ZNG2iplyb5VI2SI5tgeI
wxxwdNX9mZFUlHH7PztkKBuotbcCtI27705jt8FgjAj/kHnw79rHjHynq8EMd0YSn8xFTvmkh0BS
BvY3rbe7Cwekx3Hu5NEqi4K2WzOdChHTAMQocbIXROUaZm+4jEzQTElKnzZZvd+VRXtN5/ApORtr
3dWSJxSwW+EqjzNCvCG3lrruPNrDBwqk6ohvRfipol3g7l2drIfksU7DNhBTmdffagLfDimbq1fH
OglBI0tTmNp0e7JdaPN3M2REPFa85K4znZcBzoKBlMB2QMbNqYnraux43UZQh7kj25MSkWJQJ0bk
o/LF6FDTqScvd7xXxjr0pGl/bKNAIdJfNmJPuOHjt20goEhuw0Hr6iurplf13Hgq3m5PKISP2ZZ+
zu0ivHVAYHYu+aC+BiAzCnHy4tGruA+jH4bdVadFtCNeMUr2MtFoQprjb5nzazFNgFyoRIe5JG2P
+ZgOEYsINUQ6tQlLmQrcPZA9c18a+popXD5tLnptjY5a7xKrCYmxz7OnlFn+up21oj7KdTooEgan
xZyLA16SK81ZPEUr9YuVEr0DU1aNjYQY0YIIH2IIgx7lNgNr1KsExLhpnh9TC0d22f/c/lmhz+SC
StDolLdF1oW3UkBoGiOdkMBmHO/QH6o/gEYQNt4zf25K3in47KfY4jhvtMOrxPkAmbB8DmemtWiY
WTgIPjNyNccUiHdu+4M2gDrAVCKTXQKSaoFYdsCWnc3dM2Rf42YNme7LfrGIOA4vW1ogAV5M1Un+
4fTqHUNm+nfYW3lBmtq8dJ1zzRiG3BE4aezjgflcEXbmMVbhG2+7Mya34VErjk45BESH2xezkuLC
2PAyiyp+bhTlGgp6OG1BQ84Yhv5hhg24a0MbnIf5FHZwS1q9FV6fjkxnrImU2hyZZgvPfkafkv74
2udQWGP6byRhZS7yCohvX/tRuXTgHtcfyd49MM+HU58y9pJIf/yJjPr7hSgesSqeDO5akUUto9Ei
PSkQXzyISIu/gSAc9XEjbwBLsc4IVulazb0BgYKMM2tCsVnmUY4YcWc3GNFywN57JlrZWc2wd8Uu
ngx3TJsTlovCqr7XSINKO1SfeNm+FB/jlAaaoRLJp/Qv7ehg52DTwpMsgtxhXDW/tYDl7x21fdoq
5ZC+PUUtMQXw2utjFkoY/2D5/HhBtZTFvwG4jcjEBWhGHBMHYOHGpLwbegIEC1sTI06mV//xj//8
7//6f3Ol/m/mDGpOHUMHXD3ekRs75W9sFIAWcmrZ4Pd6h6WjI+TzVIO2JQRSVvhcqF5c26G7rdOr
lKRaoKYgndWWi3apvhhX/0tYfPn/ExZRUv7tRfM++o9//KLKZQzwUUBmvPsY6AB9lMnH3ymL2z/6
E7No/NPRbdhlKsJYU1uZif/xfzCL9j9VyzI1BNrCtFyxvr7EXqwsRd3+p+46sOVgNIIb0lbcUPeF
WdSMf9qaaRouQg7X3b70b++p7t8+/0c5FA8ViFDAiRtp6W8sIRuWlWURwqfarg3qxPg3aFRkSPCz
sfrWtxNVZZabj60wngq9uHa6Hd/6jODusuH2N5Sw/Yi16DNKtehUINTUd+SidRdFMcNb4cYk4/bL
3lbs6MiA6llfz1ZmjSiKiosaBfSIjUfxYLTnSqqviRPq0H9t5rxDeJGRXO5SkzDq1tSB6Q6rAFr7
o5bK7DkyxKBluQ6DJWbFdAo/LJedIDTvy5GpUCdxkPztRXz4+vP/5aoIfSWh/ct1IY9a0zQYaa5l
WKC+/pVLVOlKxNoU36yyfph0+1MXQDEswzybyvANuem8Z4Qz7UziLnaEQOyKoU6xjI/3A7h8f0p5
OiSTzxT0iOAZC+hq7VtUd3cM2dhYnfGb1dCu1BTtZ+VY56x2pqDXM8pL+WlYHLNQozS6UMkaXCXi
3XRQzZKORtg9WiGjhbjgEjQZIRJTQYvYKhestpVe76wa2RbvxBF/JiMPYFEAYSa8B2VN5Iut3C9a
+oJmTqU8lxetJMWRZrJKfWCgViDz13KaO0YIxzhd8osMkffHxUiQoUZWVWSO8WGph/dB2N+ZaTYk
yiQ/QmnZOK6xhBJdRZAI/skx+5ji/JW4GcIEHoZ0wm0X1Xez1b/mknFsGSMencMUJWSKxAWnXjeB
a7NJ37Gc1yKpn/TFfRydEt+q0Tr+OBB52NOf5cv5GZv6IayhY+R0zbVy1VPivCQ5zdPTGoCeTuZH
L+RJS1wKH23WmV3ImznlBDUs2nQu4dxLpQs4zmqHhqkKgwRCPgasInu9BLEiOXjA9UmW/TwSXTgk
ywm237sa4qBITXgMmIRL1nyGV9nsutiAdmU7tPdzmk/3vQuiyWDUh/O/9fQqvHPq5bvWqbmfjlI/
DXp3t6Rts+fklR9qne4CYWREteRBMjOSgiFPi1kuP7I0OmHhDiLXYTyiLapXqXO0Hy3zNAyHQVaY
UJZ6X0z5QUC497kbAH1Rw61vgifY/cfo3sms8K4eDFw60023mbM4DfJrDqMUlXMNDN+6Dmt5AWZM
Yi5afrTSeVId62ThGts3Vo6dRzARc8dj20CCWfBBErKNmBcLy2xAyk8E6QgTPZaMuvDUafo3fcT2
Q8h8uIOi945+Jz4pOOuJbdYqq7oQv0EsR9/imDWlExQRR97KCG9wu9sTC+mec/Eh1bTXQknIFLRW
bFXM5Rxpf6CtwdJkMLg/5hPxQRYcOU8f8cabCbt3jq55b1WZ4mlLFO91USN4n/VrMtfRN81yd5U2
F7QrMuU4kstIp+kqshvON/VtzmrbH9TitzZBE+tqMqkzJDWubZbXYRnsndol70ORx6gMScAuiJfz
GpFikG36X24N8lljznDPInW0dIScREtEd04ndAanBeBxQq6rFlomoXAPZURKLyDBj0y1QK5Ixbil
2c0m4TFY3PiCXosozFYiAE+iIGo05TxIpCxK3wZdT69Xbx/7xD0R96cerCHNj5TzglMxeqVIL2YI
+mRfU6tfelr9PnLCyh8r5WnMnAvBbdh4RrKPtcK9mEP/ouvkoocDzVjG4fTRZkYOiPVyMqmHmriG
prFfZ0opOVfjgeFUib24R4lpKqiOCftTBB7dtCV5KacUztRYP8J6e6wS861zSuNFa9lZALXMEwH3
c5JSxI8lMWoKrhTiDs7jFDIoKmDXdaxIzM+vTcyoHvLDcq8X0bc6piWOvwyjnRl05Ro2z/QMAX2y
o3X61BQqRHVOeGtEj9pD965dMCk92XEeJVNQkG0Ov5POClKr3iGkoUJ1irc9ORTx5A9Gh4RsbN4n
o/XMmUpPsmLmOhFA4NEYplv3nake5xWs1NHF7ujkt8m0qwWwp5mA4dzGoa4tlcY8dQUCGu1bgW8b
VbyC0p/UI9SvnOibkkhGbQAd8N5URDCpWuuFLSfqqNb8xkC/Y0UCWKmir3MU0gXRDAAFSAt539gz
Yu4GC3PMIi8d7VD36oTPy/keq41yYoN/VOzpmCrth91P9El4ej8WE92Z7K1GsBOAN3fo0GCNB5+0
i8BqMev41JWRAWs9kuyBk4RBTT7OTZAIGMRrkG9srdoG2t15AXphqa0bxlZ5bSMSVMVY/MyK8n52
nd8odKEmkYK4Q8Yd1eQO2au+O0yy52bEVDka0BkcVxyizB6IiFH0GxNSAv5mwmq7XDs69NA457Dy
NSvgn54ryBfyIJr2PCzqEBCbksRAlSHuZ5DMhmU/qQxBIbgrGP8gHRdKYM46/C6VrJG+ZyRfCaCM
NJgflHFt3ifDUU3r6QSBvPXmmTZjmM3xytyZfIdg2tJA5iVLcz5VWv1hGjTuq0m16ZLClWDdkpWN
0iGei0AvFrJyVYsWbPmyNC/S5jyPueK3vswKUqmd2qM0kglmOYfk1WApTDVAprQgZVXz9AQi+Ng1
ghCj5H3mlmAYAvXK0KJ38phjAHRWfKHLadFEDV9whq7FTrJKMjDGjKE8FjmtQtnPP1Doa9QDPIS2
od0Mpi+LgiItn8qFo32q3ypEI9dOlLuUm69Tb4mCmibDQlJBKsOQAU1CcfXqaBrMPLtRR2bc1r8K
0TofIwVKybnmLY7Ga4Owyh5N+Tsam1OOnh38B06PTmBClUL5jCfavGLao9YyCZlFQNxFtm83XNeZ
xYUxTFuiLMmgKymugjnMoB2TtBViEVIVxiz0hog7y0lHE1OXw/ne1kksQpPEnKwcXrsBkJuu2IxP
MDP80RqYfZhrveTr5lNXQbcG2ov1o6LPvhd0bIFV8FQ1Rfo5IWAC2yXbfHzXmOLgKg3oyE4nTmf5
zFUu+ZSi9Wp7Iqr+ytQY1+iMRkk9AF7D6W+JG9P6BSc5DbVhnLdP1IzOjhH9ovPsMH7WvCYnK0e4
1RJgD3PWVYEmoBTf6wHb15bqsf307SN10N5K5j4+E5nFfHQdi5QgB1DW5ArC0jj6DzYBeDaCfSXr
4SKscRxbJsfXL1KTDlDZ02vpmN8zwNwMmyXtFGDEpyTtUzQZ5h265GwEuFVxxXEjlKehTM+q1F8n
DKuHHqhysD3IYviG2hUpl8rubljL1VLC6cgegNVxfWDw8C3Krfzg6toCAOm1LBsUAetD6M48CKIX
Y8f+Aca1Duw1nJZ5EDeCwFqK328g55WGaE0+1tnGS1sCQVyfAbiktMit6bJsF0UbGmzkcl7KIHdd
gVbfevvrpfnrCm7P6RlN9rataAvYZsz/a2evL1GEp546ziVDCbUeEm+UNBzuu1s71C2IbuzIvT1Q
Ks5Hd0rU03Y5+wJ8lV5gLrZyp1P97Wrr5swPGjCPbp/mnc52K6oLHmAKju2vTzLzzSH9xZ9l/OcF
QYQ7+W5b/oq7BtVx7vwqrOl1jrCwKBpqYmfoJqKZtXJvwyghD3x9GYq6XUijJm9Bwj91eSvRAAyi
NWl3e8jXAJTtI50gbw6J31y3fcQznu01e6wDfTTqIBLvIdYIrxB4duyyJIfcbkhZ4yFdc3SrhOpm
+2zNCadfitKm2h5zVeO3K5KrQgRTyLuP2winqj1E6pH67iv1pTU0d8c9q+xtlqlgewjb2kX5nLGf
m4/qUSnmMd8tSsw6DhrJK6DQksgqafA2Jsnx60fT+tVOU4hFDOd+p0/IRBOr+wMnMQ3GVA6BVZiA
k4yBM0bT56dtNdhe8a8bh3WBLmy4p8C9q9ctQ+uNb/ZQNly0iuQlfnz5cySoeqeAD9Pl/M1Qcpsc
FIJeWyxbbLdR7HWrNaUKHXGbI8fVd6UwcVOGuyQm8ltHfHMih0DctgcQZQJrDGmBmpOCWFWPZY/l
yq4rUt4r/bY9ZPHy50eEqcw05L+eDvMIXIuYyRtdvyFGUUx6UyXxf/Cpu7jg8FsiOAohb7gtV1h5
9o7Ujwi7yuIMtX0BDqxxZ+bXv75r+1YarNMtjS0NuQbl2F9fdVZaSavSu+20zj4qgDUOkZaw4vTZ
JxjV+sGMluppcfLH7WkUZMXRpCP69V1qbb26Y948GnFVPLal+n37rjaGB4FiqmKOquVvIkYOiter
Kq+YXeurdNX6ikuh/tun23Pz+oXtIyqmT0HT67D9g+17t+f/7d9vz6mz+zlppXYA9HgmEgL0VGP1
OK5Ub7XGkZznnCxp5kerNz5cDGRXZC2NGuMqS/NPd1HO+gCsV0Sn1HYwHG0/lP0q2RXqghUQ0OZe
Fq9j38h9Tn8SVF0TneBK40Fm3tAPadB2x0lJcxAT0UfSGw/gUdlWi8Snz/wENsjwFTdsAvTw9EKV
byIBx6tzSl2ygYgDGvRp0t4VoekzLrXOJpwPHxCPtlPTCP5Qgi+oysInkZNDGaZpcS3x8v/toVmU
1xSOEkAQnGY60b445HwtLJ4c2ZEuP0d0H2ojwtvvkFZNuDAx5cS+Jf2naSkI06PqfswIZuOcciiK
h2YqOUUMEVMw9ux+7O90NbnOUj6AQRLkzPRZsgLFjhzyfvVFcSgM833I59Sv28CaHaQyI1q5Mb7m
uI4CqhaPbEtihybqlDmmc9RPC6qdqkDezbmf2fBzZEz0gR343iCMNLOoGeK4pzA1PvJ5waWkMvks
ilj6AtxxO33ScAAlEbn4wqrcr3nrwDNvViHTcG3XBy59HNgGzn7LXTybcQbLf3iqoQqdU2fRjyxJ
L5NCTKKJxY3mFW/PRSrFNWXcd42UDkptNAcN1SUnBYhUHb5tIK3ylFTu2UiTt0K3Yek0anrqRpIR
YkNcsw6D6sT5VOYobMo2eYxtZTotitJBJ8vIP0jj7ro91H2VXJN6bY53VyGqE6PGFd86PUGoXuWJ
KWlAC0S5ZuaNsVRmFLRIMaTUX0p9wQUfD+2V6V5zXYoFPynIwl1h7/ktk4vOzgEh7qVZQD6nZY2X
wSVMUbHd89ctA2XpohY/YVwxLkQY39alryawHTUrPDs5LG04grRS8nVIms6cBNDYYn/cy8kk83n9
XzPabK/N+ss7a36BZdh76reHcVKe1/8yXP4M2KabxExwwv+GZs6CUDHW7gtJ7oBK+KRdr+tStr+M
6W7GKk5ZGPbgCDv7ulS4zBdwW6vI5s7OBRFjHNNs6vsrdvrsCpccqt32UwZIPBpVKPwYje5M5is5
5QmycXJoQc15ivs+O0V0ULnRd9IsUr+sDX2Hxs66auuDGnbeAPklMNdVKVPQjeahAuoxIeIPxiBt
JbLvmDqRx5rQV1TS36NTcFCfE99xx5a56fxpoq7pKoCda/5hY4zpRcSZeo2YFAZWytVJHpeQNulS
gt91Mhp4VK80XZiAMGzzulZYfrleZ1XOPxzLJkcKQwlS5e8YrTkNDuNvNyPAPgRHJmQUAHDyzXT8
5hT95/p2dNPyxdSltSOab/GruEn3IlVfFkHzZagsz4XQ6pEvCbtOUYG5A+VF8H6d1geVBFs0uMlr
ZpmPFgFwvhY5p5TonWO2rjwq6VwiEq7X9TBZG262mgZaLJTv8XqgUJrsWY+se+odXyvizw5nH2OS
5Uf4qvcqCmsy3/A3USJUNXHII1NPpYZWMp00cuBOqOz/UEJx3xlGiKKxx/NSjt/qCVhr4Uj3ylnK
vQ59Fn59RPZkxJS5wUuyfsGsOF1HZf7h1DMDZ3e8/vWgAo++Otby53PLWimD2zn/9R20Ny6oarIz
IbAd6ijnu4GTwqMa6Pby3UDL6QviSHcL0pRC9N+LqkKjst5XWRv6YwO/WlglUXlxclzmwTgmRvpa
wLo4TORW0IJu6UDNKQ1I8YN0Xhq/eXMDRfKmo4Y6Ef9yWTSbgLq6Qa1VhE8Ks91r3RqYfwRiyt5p
gthBLWdw5cYhgskGkmZfE3WGbix5CPUsvVJ1mnvQeUzh+mGHnCS/lGNLkzeyEuQzmiW8eb0Q2iLl
lYEwAWD86GmpWRxGhcFX6hmFJa9o9Ker6RRDkJUQuKfq0qIbhLU7PckWKo6ou9ZnWcA6eJ1QTJ6m
XLz/D2VnuiMp0mXbJ0IyZvjr8xge85B/UGZEJvMMhsHT3wVZ98anUvdVd0mFcDzS3cMDMLNz9l67
jdE9NPSQS2nQFB5ae52mE/XJYALfAxOv3xmWFCf+55XQhbddRsVtiLKDSWiz5b4lhladl5E999ru
lPNxDCJcNo4o+nUrynNU1vEWNNGrm4GUkVKdHHIIMcVb9Yrg1Y6yYfFHTxtz57ROdzEHWGkWbAGK
OwVO8YLTebk7gwgUG0vFX7mV7fOq6C5gONtL3qbmTnMY8Efu7KJXNwsDw7Y1WamJAA9/QnbqUIVH
EpMRBOSQbBCkMgL5Bx21mx4Ki2krnvyxHtytlSIhkpMOFTenYtApfKZ8NrzpokHR4P4OGc71FCW7
wcgiqcVCL4Wf7oc/OodyuZocmrFDdsg7cSRLWl3ixkK6poXsLo/Bd3Ur3edcsJPinBPpTUAmXtCx
g2MyD146c7nTCCcoHsWPzM1AIAwut61AKzHkxj8LUt9w0gCD0qNpC8cYdVefPeU63RW/o05uNcid
El1uc4jNFxvb4sWwdW8bWsRxklZhJnVyBKO4s1pqVOg0ISKNfOmmz9VOXnh81Vqc/VrCn4QiUw8D
XDlbZ4LDUZYg2DyPKlhMOLk+T6qMcQSUA9Gqk1zJTtH/lJkEQx/kmE+p6q37rlOX5fdXhENj2ULj
g9fsx0gbjNVhdKd65imwq/OtIdQjK7dDrhh+Wnu4q9L+T2R2GPacslyDPRkv0uRuJjMNJXToPseC
0oTuQvQeqmZV9O7eIgzsgFL/qvlc2FXPn3LQ6iclGZZHo4u2neuvOR9AZVPTpCXWJaT75Q3MeuvM
6uQ+7TV7LWKJrJjFRkZtFcRn029ZJuUrfQjevInJC3wxAA/pY9wZ0yGoAXV63XMVaTvCWWya3fYl
tZR/CDOqV1bwJU2+4GEKTkTNb9u4rTdxhm7CnL76iDWSX4PHQmYvLn0iAOn0+aFt0gcUAsCJgO6v
YdZfs8kOj9Qx1iFSp5NUYb6PclzpDI228wOY2hfVEiR1U3dNrXqPqyWjZG0MW/j3wQvoZKx0gTxn
EY7oamCUQRqrccvp/DDgO/JRn5IN6aAZIy3wwy1ZIA8aE3Kzdie4EOGGBCeiFCilbWjUbSq9djaR
SyZiEIdbQ1OojTqKCkjlWdd71Uweuo29aoDpOdtOJ7K+ope6cbyzabPkceavsakEA5D5S9bRT9+c
u34dHQ/px49iTI2DnjTJtZtYSnB2fRZ18i7C0d7WGToZd6T8GUUnR7ofNaUZruzpYqRIvPgbTYFF
OYwvzvAgLxCAM51xETPohcbvgQ4D8CePUcEF1uuNat1S0tmE0/RpmS3+qGEgt8Op/ixn7TiQD+r3
YbsSvPmlGxtYOn0VoozhrgKDr7jAjKWHMG+Wh24R5ruK+cxqOSZ1BuLEiF5izSQglBkVWnXB38bU
vPMYV/45c1lzuv55ucXTONW3Ec5GJsjzbX8eE//O//9jd3lKRfmBrPbhuPy7IslYI/wdG+ehovfn
/omf9bOalNvCMpoSYB9twgR8gKtr6hygJx3z0QUcBeZo1XQKtr3vF7vvcsx3Letfx77X6suPfD/7
rwLOf/tzyxPfy/7vF/jXse+XX155+bn//bH/6bt9v/z3u/1Xx/7/n2D5F//tFwGBmXx4o5jo0zV7
2kKgILnVbbVGvPYNNcXCUQjVcnqaaXJnNhrpD2HZnJq5spLrxocaABrAwUtG+WVX5iP5JuOV1Ofi
ySrTe62Kpo9wJj921FgO3WQEL4Vmbqtpo5WV+lAe3gBTNjlsNVucPYNXMoPgmpqyeBza9Jq2FdNU
l6DpRHfcDyeDsSXtOY2QVIkX6ojHyIHN1aO5XEcTwhlkpdwgKwJwxpkFPv8jCmfr2GyKN/xTBYAU
DRB9HzgfmvBeE1FXj+Mog6spkP4ux3McEyusAtPBBIHm+zlLjqZ2T8y40DQ23UcYt+0hgVu5rbVH
UnjfBs1rHn2d4hLdytfUwk5pNLJfo+f23h2txK8e1zmR3an+GpCiIWJGdQBh770Z+tt2wmJpRIKi
Sqe9a8pa62WYvxqGahnttQqoHcdHftl1HuvJpZvK8dWjnm3Nx71Bci92oIDEXFHEYGTjh1Z6LypJ
i0e/zoa7gbTDlV+o5nFEbzwlfrQdsWeveku1CMlT/8OTwCKIo3pTse8c2xa8pia6DVpy65mhmLwZ
2TSXVGTMzPXssQiAkPCbiSKsTtFktX8fTlpKxMP4MBJB5JGftG997djZyXjXju6T3attSqw5A0jM
VN6ED2wiJyLKGwy7zAh78EEZR/2gvaRO+xjaTfzYl2Nzb9TeZ2raxvuYtBriWg+jhSyoWQ/1iZ6Z
+TR0gXOHZqFeVeVEdL2WwPmUv/uOL6xyLMz5/ggks4GWpHXAZgV9trxrDhoRYMR2n22FjU/m9H4T
GNAMfjL+KGbfmBOKcdsb7j09K4TlRvye+LAh/IIOClOMPR/xh/JcpmMyyd9NK/sZuU41Zz50T55v
H+u+muDVNRSi0QcQp0u3N56jWIKpN44Vxk9WhhXFjvIwJuDIHHPGAGENBIIB0sS1Sv89GfBoulE+
nEtcgm+u+7B89dilvGM2tWLjJp33LmsGP0mb6w4Ej3iS/FajnUL/7yCfKAFmvafUv8Wj9SFq6u4I
x09ensgPpMsEiVhadDfKIcO9QeW+c53fNMj3CTPL01Bp7nuOzmaw3rUusU8CkiGzWI6OXuyuSluG
67jt6q0Qk/ma+B+2GeTvepS3Z2Eqhb+Uh5MDpUvZSu3NuDl4pI+8e762QWPmPXtOHt9sG5y7Mx8f
vKrH/EkkRKf5jOhor68ql79UDe6+iXznyW7CAxPr5H0qcuOoOjrgs27i6DvGADAU0huWbH+L1pg8
4Klw3mpglgPGvReYAeqmJ85XIir5xoqqzwcxL4nosVFeexMuvxGCS/2yPEyH51G08hWqdQtCjZ4p
oBHoFRbXk3Bb59KQDXhwGh27ZJ0nbx3/MZe20mPbm/KeEv+TQF3IQjzS7wgPit86+dtyXYXfNE4u
fp9XNy0x/yxvVlVqWsVzcx95rE8VRbPeqEFwd5aWcTHh+76lyasVBYCP1ZCf40Qde5vJZyK4cNso
aPYF/SrsDhUNIJJZqbM0YMXnh2H50zNIt4ll/ox3P7s1YNpATetvsQVfC0uQ2C4Pywhqw2iZP2PC
9AigqcVbisyhUYog6aELL0VQmze3FJ8elIY3lDTTXsCg3ZiSKp6I3bfQo7GBxyS8Otyx30jqsPMg
f5tKQsAcz2ihXoasqtLIg4VCeddODWe3fAGJUVes57virmkEC355HEswha5rET8z9SA6Mq60QNcO
tV+yvBvN9tSg4txNtfFaRso8QVcwT1pemieJGZGOYxxuKqsROYIKX9DpVWgTmvQgAPye8qmgGaJm
fUJHxMEeFs4uQQzHTDBzqYH93V+eX35+2fuvHo7zq/3rR3Jsf/+8+L/+3fLT//F0HvLNOXpBnu7c
EBc0Spa9jooctzI2ONr+2QsiEAxYwHkc1uBTISra1MaFvNfmXyPQ8+IUkj+QrlivXn3iFXas8stT
N29Sj4+57C3HfMi469JgMHLmdmZDPeeEugJrlk6XJpobQYEmGOgpJhxMgYlW6MziuYM3p2VD8eef
vVjByzQnsk/mJ52W36Obuz6uYiFf6lTsEDKje/czaxMySZ1RWjWQmIyShGnUp++HMfDD03DvVCRE
GR6ussI1TiJWtID72rp5Ue7ujCEaT14Y02KTLOeB944ns4Qv7Cm/3/tBcEHrCBwwbAGwze9hwSLc
pm34a3nH77f9frh8PFbjBU3y4/L5Gxh4JwZJUqSWXQgRFGTzOX49ieqTPXe/vjfLsVaSCA82/R6l
DlSDJD960iPmqcWaQVucDzKArcjwKB6+f+F+bMkNi7W9sTTV5g2k1Xydqp7EiLCZxNacO5y+rKd9
kzJOzB1HZ+53LnvZ3KQVlIO4+VNLH5dGmIyusYSY7s8ah2Uz5g6dxQTJEstcUW+I/vHWZB7YhPd4
Ak9xR8YFtve1n6v8NNp2flr2vjdaDLGTsfcVpqW7Xc60KOGQGzLDW+tVRSwEq/1VXsPrEQ1XqiRK
/rRsuv+3V/qudjTbVcDIATV7fjMsxcjB0b7Pua1TgPmZk9hZrs3vd+l1WpxmmP5cTuJlU0y+Ru1s
PqmXjedFq0obM5KnOZOXc9q3hbEqK5ALyu2B+SwntTYEn8Ek7yvYfHQOR85zav7/bDQSw6BQokcP
57ZghfTdnoLu756rWXQJnegC5FPgg8wgD9HAdlhextqX48hCEHymIw0oaqVr5O4ZyZEgJ9x+vMTy
OqTl/rO3HKPujwJwOfivn/Hmt1YVtV2d4XqDa1+els3Y9//sLQ+9Nu7WSrESLxN643pLU7g0rP6f
veWYl4i9sDxG3bTVt39vM+2c0Zf8MbOspmubu86JrrODeISOztCCSI+culE7KCEU3ATgcDych2kW
dQVOw8xxbN6KGBCV7ZN1wLzD35HGdT86arp8b+oZmS+0iVbgHBZC9B1v2pZb3YbxrIDtnM2pfSjh
AKIUxEoicqIyklIj6OFdGp08L5uKnF5cLTlsNhwcWOk059wikjlPjnL/7i0PUbaJrTd/OrNsqLto
yVmffyLOXPcczptlb3nSjLNr7Qlj3wpI0XoXb6mU6eRdkWcXzqXVh9L8rY+gfItJmA/MqfEfEB/b
Dfk+FvCvCWUZMBqQJDPl0ewE7dKLHYvgEMctXTgZwgsc/ZGP8qWkqV/orHjHWPb2PsXKeG9RO+dK
WVstc1hVJSQRNA9+oYWYH4WzGcZmOLMUax4m26C8rw80JZG/HpIWFW4p4/Q61F64M3OSl+rx7AA/
h2g45RsANs2TledfhdDjC4U4iUTNMLAMA0SPLc0DMq+g2s8Pl81o91hnUw21G1qVpkuaQ1BIeVs2
eqlNd0hIUVEzhGJzRjuZiY3h5CVK3apYiwirhSKzpUWjRzHM0d164/flCybrgXyd4gZ6ID04usQt
MVTwSWCUVITj+elFq/7vprby7KJr7ScibAqo83ERJOifqmjz/aOUYwDthVjfB+5rF22uuC57bRv2
+4aSejE3kaxWPSFJHgjOpcGxbDyrcCHUMI9xG+rG45Q6sJ11eq6NcNqV15GCYRUkEYuxzS9/Dwao
kM4GwJ+5ZpnN1UtqvuY6paUGojXeaT19zpgYqW3u3kLfD4+1T1Jb0374GYo36iwnYy6quK3hna1I
UOeKqYP2U8QXGTXHkbBGwuW4HUsus0ADUcBHii5NiUcfb+VX2+neBtXwAaOWf5GCYl2EC27l6Iib
IGr/AIXwYTe9efm7yWKaHHQ7UGwHiF9yDarrqPBQz7WgedS9hF38oJiLCy9jxEx99XfTFztbd5OT
01NbM5HegxxjeJlR2xRB+5UwSnOd97120qGI7CvHOwGl7f9uRBeH+jpToqDMP4OVtO4DHR3fLwX0
E91j5mnznlcaFyFJB1zuwVZjIfWlKrVZphgafpvT94xjOTYYFQFtJjz2ZbKh1e1/TjuWh4lR9nCx
7U+sc0xZlinH3123KZr9lKanZez2ewuK/TKs04lFTRTdV/PwvozfISg6LHRslr1lE4FKsNOG9CQM
oBnuOfOjsbnF+oX3vLyMNU9xlN7du72tdlHax/p2+Ze51RUriyuFYq1ObA+zYqQy86gup2ZN0mF+
NJHYbihoIpeoyLKblE0rOpvtQ1UDEAcBHIuD5pzpDZQWR89z7OM/QIh329Btf49+rE7J/NyyV3QD
7Zt42iODZkAlW4KrZtltcUCAIbU2k6nwDCzDdwmRGIX3PPRirfPCwIZ6z2i7DOT+PINc9pZjQ9Ef
UIsN+8xKck75+dll3khz5keUwQVappIIzlgQBXYfIphLlEEuoQg3ImnxZywD8TKvNBD5k8GBzZyv
JmXiBgGJGSybZfww5tHd7qafhmr4uuaNPn8jy5PQktJNEEGrrEWm9qkZHbtZ2iPnTUyIPPCeedbD
DMY5xg6UDiY9Yj5SzlKdZW85tjzUs2ZTadUAAduJmkMhO9LcGwzaTdfR5DeMOReVXdPVYUeA/6LN
gex9js6o5uOZyVC+7C3H6hzWqMv8mVOVJ5ZN2zF01/NmeYh5mQL1iH6r7ujybS2VQYwjZQZF0rQr
wvq2TF++J+YJcvc0JstNNx7hKyjMeVF1r1fibqSbQhXAKO9LVndhmEgIYub74Cv9bEggYgNqnlbz
Hnua7murbyFMG5o/p1C4YhMYPlwzbXyuvDkKzww+dIOiccKdBzAiMxUP0owT4sbPqii7Lhvdzy+u
RV4B9TwFpK4276uqofDHkiOaRXP5rKFc9oTP2+ku1PdJb627oUa75bXoQHDOJDQeBsye1rvrmlyz
ZiwPXp1HV5TVbyPBxoe2n8pLIgLK1LX55qHW6KH0DcFwCZKanIC08U54HcXKtCRQmLge6JePBw3R
NvNY270LVQoQp2Hq7OlDgSj2T+FA24qpPqOnju6NBD0vyhX/lDJYrgY9IKJTe4dNpR+8pAZ8IEix
RP4Z3+RA0lZppS9pxi0WQZixldn4pHswM7o+9cDsmL13aYi2/rsxzPyH5ZTbkLYbCLmBIqSYLlLv
x4eUUaZFWP3WE6xIN5S2ll8Yz01uN+/NWIG1dPxmrayhWQuS6uWqH4JxH6tBPqnW/zlGSX9ZHqVD
H4DSotcGfGMNAcB9N1o/3mS6a51AV7rv8Oz04cHwB2cjNFDPSVyf/EoXB2O491oXeXA2vmUk6b0W
FVGRoRa4l+UhZoS9kfjuIyda8pzk1cYyB+3VIoHO1zS4GZ5l7GujK/ZxP6qHzqcRJLvqUHtuCIEg
idYAkT2sgrr+kEbaL3BQP0KRd09ZXSIIhgz+YttRvmXi416z3oGGJx6Zbla3v9auXNCoL4HdXnmd
hwnPEUu5eF3IyScNJSNlPYDYlGREx2Rjnl7Gorvrovgxm+faKQlzBFAKtVOFUDc3o1E7VPH4IxEG
/fVxesW3zwJnUPVr5mcXkkzzByxi9Su8DuxIRv+svPgId6SfmV7hroy4V5VaZ9zrVmzcg/dILmAi
rqX23OgWFWsnI0hLV/opTlOcIfiRt2P2zJBovki0WMyOHLBmFpW/yimMcz353hkKSE+wrbNSTvFa
q5FQXcA0r3xWnPf6/TgQOlM32nXZBBOi3ETRNws6uR5zI70Ntj8xRyYTtch63Blehvacu/CjDKNH
VNjBZlLNDGPmyrMciMoUj47Yj8cNckn1HhbknsZV3m2CSvqsWWTzQDORRZBxjemt5a18TCWQSvp6
5R1umuGoMgtDdh+Z/QG/nnv1WNJcx+cyK59Dp6mfplpPd8pr87Ot1TndURTpQA3A9CbZLx+iUTLl
nyzBkVnnorhrB8+5qEDIDUCB4TlOQfh7iNhci6K0r8KXULefpS/Gu+URQyjKJatF+jo/2eVFvGl7
1NuQ1Z4ouFfo2LrggleYwv647xGTrS14MHspbbwr5l1iGOXj39Nrwr20DRtNbcj2sc94pDtm9w/S
IVy6woVxVeN9SqnwugCTlo0/hb+J1fBPdfITg4S2kjEkuaBqoqcmy5Jj5mr7IkLxWOhe9EtvyYRz
isfA7MQLKNAnL06aJ88B721RB9vQHsWIgZS+GYdiYwrYQSZSLAJcfUaU1sArhz/ltQj4YHKEKJwN
6g5WBq36IPTeBxcYIuHfGrp0ZrUOf3WzF9pGpNVepJr/5AYhk59OvRhQiF9sjB3MlF/KIlQvknhS
t8+fRXKr4EzhadaSSzFgXOuLMb4ZzkiiThDtASRpD8smmVjgUJDrR/veHvXhxU2dTQeW5dFpY/VC
utSB9kj/sDyXp/ql7YeeHMjxLLMqvoUj6U6GcuiMuKS8Lw9De/rniVyLLNb24rocpxKM36PHcCZH
M78um8YlgxYh13y1EDGA5wm3EpP5IFli65z8UTUv6Dm6J2vedBPjTeROWKwGt30qO2UjbZDvyyPK
eMZ2BMOwjqyebD7f6YNTEjjwvAXCr6NH9723TI61I66bVF3dsRxK2Lk0vy1rmC7Kmfgb+gc3JCtD
M+HurpfdEi/9edkjeUue9cH4YxaoeCLSVisqPxWiuClxj21JCtT8iD5GdV72IlsRDeNAWkqSHhHE
6LXj1WBaelWN+ZolZAmxnhqvYam+us4sidwFRezEXbEpwZptl4fEoo73kSyNkxXEb8uhTHcKgvKs
/uAkuUYS+/xw+WdKDv/8M8OBXq6XBkEywmxYHsQRbqGue4KXEd5luFyJqOuelkPW7Id0EUuel2M6
l+CRMyhcL88ux1CLMpcK5P00Rt3TZDBDiIqOCsP8IpIyFvEgxFfOT8o4fA0jpjCxFaERY4me295V
WL771BKFt2ldTdtNIdwmv09mj0srzmZNyWr5EWiX3lNHB33y5PCwHKp8m9yrPCgPflR7T0aGZrUN
HcrTHknBiX+l81CjMSiQS4KB74g5GDeWng1H7IOSBjx+D6nMFalOsAhSWMwq0/J7hYNpt0QrhApj
WgFj5khD33gRWjBHBRMhLiBllbrj3bnJ4N2x5mdJXeYk9ObYDkO3OJeBFZ6Ua0ZQ1zdRg0UJVPVJ
dpA0ocsd8E2YrL8KlRvbyhy/ANXWXDspte9T/EcSvVabjGPvma5T60yAUpNC9Jq45oOtxvdOL7xV
IZHAd1hq+uw3SeXINabp0c/IV5js5BEXoJWNZ+aCGu6W9DQN9qufgO/qNQSGQ4N0ceS7LKPp2QHD
KgOUq0GOlsjUEEy5AgpzaDn6OXzMk+kTiaK9jvUZK3jyUvd1qGsLFN9AMZ4s0Mr6snNjV+Vo30Xf
x09pZZHvjY8CntFpKtxPe4qmQ+OpahV66tNSoX9AldJuyL7ee4Mtb+aEVXaYc3piOrEBGkKkYudx
0HtKgYBSARR9eUw6Z5VlsKssLKEac5uVO2Q9NkQAvQCHKPXPceWs17nr9mc9IFKFbBU4jh5uvLy6
k6gG0Y3mClpcGK8q70sv3AlGnglXTU4PqYGfuZ0AS5jk0yROsfZE/2YWFEdyuN8Isna2Ex21NojX
qUyCVThB00jbzxH6a+Fr7iHUnL3tZU/paMNZbOxbFUcUsSdA3TF5cwEAebNCRQ76TyuHzygxnqQm
CVUKM9pK/nzbLmicjx59mxJpeWxjG6kR9gZvtrQTvHvmuQLkYeLUMaGGHWRT/NK6uDqibCo3Dqbs
ni9736fa53COwi5ascIAT6+OFtTNnWNCG2oT0wYYNmsusF504x8Y8se586YPpDSgZvupSFPawrH7
nNw6vpgBM6COxAZkGiZRMPatnJl1VOVJtuwtb9VortxURrlTE5q9Cl92OLZ/YuiBKzMso30AojjN
fYzDEBlpXeHVmyO8HFyRsXCrbW0YN3toiVwopgKvzHOc+ZBa+vqnil3KbDaEnBQRShqU7l2f53eE
jaQrCJaPymOlrKLoRnjE6+D28RXPo3VW7oixH7jlBA907VbJA4oW9JY3ya+6L7MK+hcsK0/HDcbZ
sJhBZNiuAc34rPfHNZLffdGmV1w5M3krYeJRec8Dre5VgfLo0NvtQ+WI56QkpqAzoq2XOKgQKWEn
4m4ws70iKpa/YrKeyS9BzfIxEXq5IZ3mMRnqqwN4HcC6J09a624CiVG4KLlOXAundo0mib+/oaCL
oQjd0NEEZx2+56ADjqZiStBb/lnLVERpSFKwbOt9aacY8GFx2WYOGDnhsiv4DZSxizQARVAA33D9
tjs/CM+9KA6mim5QoTQIjiwTeg9+XxY+pZ56SaDH1E7G9Nu4iZZebW87eHI6ikAqGfA7tYXYYDbf
4yk+DHbPaaMwQ9UaEmZukHeV8UdWlfkQwrJbGVVW7DubhonevXouCWQO7kcSVAH+wxFcucR90TcY
TyM2wU0dfsQFQLSwo6iMp7VZ4RRH4NB5CKUoT63T6H3QYaZOz1669WxOfSYfq2LUf1cZFKrS+9QQ
tlF7SV6aAethi0XDzdAjTN2fWHHJ40l7h39FylKMI0dI0n6kg9fZQMlNDt5qaoS5sZvM35jlY2b6
45NK9XOLftG407UC1D8zV2qF3Uvt35W51jI7EeV9JuOfzNKlRwR4EMRni78UZdSBLqLklmTRoeIN
b2MOy1RPmUC5BId+MUOLVq5UI4OVNvGv65mjI41t1iABA8ixgTX7WEfdR47R/QIL4GfZ2jejM/9M
GglNSiseKq/5DJhPzvChGsVc5RBZ54wkpnvJ9OY6fC6WX1GumRtDy7O7BNu2H2vxnsgFfzXF4phM
5n2u21BEzXRrlA7OqY7w0Wy6uqxhbQnfO4iDr6nj/uVpG6k1NPLJjiqG5GpCrA1rC/g/yVsIamLP
Kze2Q0S1cl88k2bM6AB0Zn7ZtBBs+GseByRddIYBuyrnapTpzzAW0SZOk19u6JH8Zr95eTkngFs/
mqZ4hnxFKHlm3aypnFdB4R65BXJPY/ppQYlbM8FGl2JsW91+K5hUEQp5qYPpZlPHnuakM6s1EE+3
2S2bdtCs8Q45fbKGbgiByYHeLYNcEZbd6atMc48ByKko4yyXQmizTG0XxjlXd9igCEmo+hpx9tAk
FxDgnOXEZDsgiLa+Rs8P9lvSc80b5wG1NJQQTmg/p3UIpfxMxRzdYuKeybRFq2QcKEe82aXi1jxa
b41JKwBh4B8fTwDeLISqbUydgL9FNslyG4XOqzFcBrcBXqszmIx01izc5a2DPrrriFtVGXklgytK
4miCj7xMiHVtiMM1owN0vWfTNXDPIBEPNPnsqybF2mxxVevunQEqeoUvJWDGvRZJD4TdhXIagWKL
cr9D9Tv5l9d6BkghzWXRUmYbYeQVYZgADFMiT9ZkQ4JrQnS4oSwUrhCQ3lEH2hG9ciaihLVPShJ8
6EOdylT4mUq8kMgyGMTMR+pswzoYgNq7VnSm5PCE6BLNX1bbiLGnX3C4nsOwBw5bHOMhlM9h8xQb
XgwHNb6kJWORr61sZiLaVIKZS5G291DGqnT4SuxfVk2Oho73nzoTQU8TFo4WmK2H6qgfbIK+g6lc
xXw5a01Y53KO4/QG8w+NRiBwhTPtlVVx5y6rP5RkSbUe0mNcou2HXzCFX2TL3NmTgSHHQkuRaiBh
KfDeKxNtgmZTfm+RH/gNMyRwADsTLQ2TEWtHaRYUSU/kUWtzuYSd/By7BnB+RsGcBefKxAOZm8zZ
ClC0XXxQGsCz3juzBJ+2MDTOjb9B7EIZN6rnASlp1X4wnC8ty4FdW86uFdzKdGf83cU6ZwU845lT
svba5pdUln5ROa3popyboV56TtC7bzUX20sx07PI7zkKn0iCNG/w1CScB4VZvAZW/ENE3LY8KmoB
Fcs1AEQKC6SoelP1OaL6wph4E0jTVkQT3FuTeskd89WqnHVW5Paq7fw/phH9mFI+c+jBPyXzpKMz
UUuQBgMS9MrkD1K8jjY3tDbKr8Wc8Rnb8d0gByJseutU2sYtrNz+KPErbTPhfjHc37d18BWHvr5u
Svy9ou20dVRSFAC6STMcdczKKwxvbQc/jYiVXYuHZp0CPt7OAAfTB9Imp+ShntM2/NFEpJc+1Km9
CQ3Ey7Xu5EztSbdviQAigsV8JSX+V+O0rxP5GR694DhEEZgncffQNdxrlbRmEwYjoi06MD2m2hn8
Mwq/6TYUfbQyJoTWCOeIFah/N3VxJtfpEyWTTp8w2USpPwclMa0ttZpIkKnbkzw7oATqDugLG2LV
NWZvGlSLGqnwPs+h6yVasW3G6Gds4fuY6JySRr6isj5dw463DqviNlAX3Nt6+YaYaBOIepeXQK4b
64AFjJZVhsYgLW59Ld1LTeZCXUH0LjId+6AOjDpt5/wdorMKK/qgvUFyAqJjIxGXMU7VrQazqMbg
YxhXUQn9FFX6utGTP41yKBomKHcS+aNsnzRH9qglyeK2J109aM8ak62tLQccRDWTpbbkOihCxp1c
x48gHXUuumCnEuPFs3V+EdRqrIzCc8Olc7II8QmJB9o7mtPO+ck3zUofc4BN72ZI9VCae1RhwZpO
pVrnjoVvTWKILZlir8hf4hRjVlcVGynppPbesDIn7BmsLV6UERWn2P1dN5gg3KRE+2pxMWSxbsFc
jL0VAIiYJqqXXDXUyyvHKrbkVD3U8QBkoC/+eL3Eijb8BIP3TFDmm9DhwsjO/NR8RcbOWEz3KAec
vWNpOBoddDp9nRNPU84huBK6fR8VkF6PunSR6bWBvcnS8G1ynYs/iAGeQ/dDD1niJdg10gZbgVff
Qoe6SqOuKvoTYCJ4EvN5WfmQ3/V55qPgMtiTyO9Ae37QPk/W+dQEKxaByoqdV77RNbBg/RgWKNCm
schfpiTCtRAHd70SV1lY4PScfTDZrwn1nwhTwErR6CohR64TP6k33D3JLxuvVTveCn/ceUPfrpng
1RtEsgR/MnccqUk5apamB3uRE8UbB+5LXyXpkVV9RYmGKGLbd84QpX9ESDaquaKeMn2SDij7uGl/
yIBIJKRPtWaecWu2EnGgMB9NME2E3sfcyHNn1wuKpHaWoB0HmlMio1hpZY/UM8YeT+upV9i0crif
JZFoWw9vWkHUDc0Gbl0EAccp1M/e+D/sndly28yWpV+lo+9xAkACSOCWM8VRs+QbhGXLmOchkXj6
+sj/P31OVVdUv0BfGEFQtGWJIHLn3mt9C6eGXc39Ojah+0f8O43rU1LlD43jV8t0aUKtx2uQ/cqH
wCeiJUq2QdzNEFFHZ2X6yPyJyGw2U+XE6y5/SVmiUBi45TLt4ke7SEiwj2BXBd2T1QW8+YgeGJrJ
YJWl1OQqQAeh/b1Iqa24Oe0N9uRFOP1xAJO/UEFtpPK/zMmROygq6bbKLiT/FEvPNX/3KndwoXDr
hhr8YUFenFr0Cvenk+kXrZCZrm5mLFSufkZdaSxT185Bfzl6T0IC/D+PBVvPkG3rB1Z3hcui/EKh
VLNlzBYlXMNNOU3Ojg3zryFcwSbqt8TAwqaOeR8oHsHm1hpvl+9uKceqrWnCsPTDT2llNwJB/qxm
76TVrakKETUeBVMVJlPETfXLnEHfLnLMEE0Yy6GRN9E6mFgMA6NkkarC85yEghBNr9ojbcbaMBJk
eBtQDcBBl6MacWiZEv97Xton3/kBzjJfxSCQsq4LGPJ7a0e7tK1MjyvsRP7FcJ2SCDWDhUXMJey+
qhrg6ym+X8l2Am3HF5bb/kmDyar5H42hUz/nQRwvEoNBSUe048Zq/a86njSmXe5ZgbVwlZCbTqXO
ipscy7VSKzl51mZufeNSExQrhTcv4yS1d/bQPWtXt48wgpbjLbVzKqLraN4g90KcZAnCbiIMBRfl
KSJxFkEvBWB4m7fb+dBTWpXlUntNvkvtfm2MzecgmYFFswCz0ryPlvcCAUu9I/I+dSUhmZk3vaPD
Gw4qHWq2ZBhpA/vrzrT7/wTH/xfB0QHt93+wm/8XwfGYfOn/DG+8vf4veKPt/sMSlouUKvBprgWW
8092Y/AP4UsTsIZlmb7gq3zlb3SjEP+AI2YymYTy5cJ8hOr4T3Rj8A/X9E0RUMw7vhSm+7//C6rx
f0I3Cs/ku/wbpBB2o0u/UQSB5Lvh4eLf+1/1vwFCfSfLaJ2Dm8+CuavUGs61js3nub65/ip0Pdk3
NXn/YNwUbokITnYtg4uK9l3jMuyF2Me16hbPye0A8mffMyhdWRPmLG8IsveU5FjtWO55mqpnsrSn
RxwTZxgVwcpsJ7GB0epCtKZlS+GvM51frMSjWKhddkcud0OhxHNQZeh/xnajzPrb5kUvXlb0tPKy
t8kdy10rivnhI2RTsvRpfcYmZYRfOCs9kWw0+4314o6tdWq94bNqQ3o8Nr0dHGvRlrvUGo0XwTFl
3KywJvtXI7WOwJtI38mGn/AurYeuowMPmJmWxTznh84hqziwkPWjBNvUIk+XdeAgEFcJqJ5hHh/n
IOz3KHVYrFvPpVqpSOkJwvGR+QSNbtcqlsk8od6bJ7nLHG2tjBZbQo/y5WO+7VRcbiQ/IvYgsgR+
lI4WFRFz55XlkWLuhlG3H1qv32fFSNAXTrCoMaK3MsBBGweFtWzkmC7cTg2rTBOjNbaedy0Q+Sxd
MmPzdnTPtHYIIk9b86sHDG9Z1Q+dFs0HglPSCcMcZL3EI9wFGTL88memwt8quzf+x3nRd/Y6mazw
F/v9GAuxddtCGhZi3bS5wASBuuQ0j9Qwx94zEPYBVSidyV0lTcadKUAUh+OFNByRbnVT1E9ECSBg
9pkMFjfEyTzkZOHST9mx9/uJXyPb+Y7x7TLXfMFUyXpuBE+9U11SmExrY6C+DMD6ParCbzf4AFj5
0va7SmhBxTmKLodI14VhDMYiH2N0Grpz1qmLeR89wTFV3vjTQ+SF8Iq29Xw0NQV/0dvFLvWHfs9y
9Q79pF6bsaXXeFPFU4cZ9wzh8FxeehdMNBX7UM7xZXLd58HiU1B0mDh92Z8QKI2UYnay6p3otpM2
BGNzgW9TMtJwKo3wbwyvALudh1QhoJAFyrFBdfmmCrEu2JO/ZRhsrxw6OxROtb8DmvAy9TEdh9rc
KVHg8yXiDJtxMWwcw7Z2A4qwd8P21q1PClP0lKHjXRmgJq8zf/BJmZtKD7gqlWo+O2QWADPz4ZrG
0rqGBWlGZdWsaPCPi8mNyWKIgudq+ikN3e89R1SnzjiPVCjb0IzsVVvRobT9J7r83Y79WbgNBhbh
AhlAk8VPfhf/GP06flBDNZ6lhzbOiqGhiMo6D5Hz2yP1+WmuAd1RR8jzJLsOiimAMAIym2uWG9tg
VD9HWLpPtkMUepV92wVR1WMVvDgC12dSoQnKIvNxlG3KuI9mQlniOTO0haqlcxgYFHLn45M/3A+0
BW5LOQJHTBHjOkqm/jL4b7Gb6StV8HRlt6GvWJ2AamQ0wkzlrXFjp4f7IQR6BRSjMpbdRMOpHWkL
Fl5XEMfsiqUT293lngaQxO1IOgM/mLmwybXaeHlPiGaunHBjV1F/sGJIfbfn3DC/VhCvjt4tq60M
MSEBq3HxC3HaurcQQfp47NilRcvAKa+GC9ipSvhVmLHzUjXImuIYfSK+VgPlTe2c2QpjSDLL1yHG
caKmygoXlltmB9EVL8P9NHRGcXICQjncoNgkg/97mBDaL0YVxBsZtLSj0NccRG3nJ7/v8tP9Edud
vx91Rr9M/f4I3FRysyWolox2Bij9oarGnT3mJNOYY4NkJsuJaQ+L5Gelxe9qwMonBi/d4u0KD7Hk
0On5mYCB7mJFFiCjsSiOwqo9dp444yfRWsemn/P96FDT0EGGHdYwevXSt8qdghfUVGg1cUF9dc64
acXwKiPR7pKbCvVmzNoL2Zxh9BK+OQ/uU5TB+PbqXhypJKulcpp8CVx5hOc1jucoUqSWztHb/cyR
bC58ifLxfnEYva93jtv0N8NJtpJJP218LCfP+dyy5Rj5q7BV2+dAxfOhhVW28Ilpni3+XXKn4+tw
O5AX+a56J39A2OGfbLqv+FPcx9GsktXkiXFjTr7zeD+o0UKb1U96nwTMe+nPh9sCUsyVBg7v6hA0
t9yV6PH+HPTUYYVWXK8tAT1yHkEMKlPq55axzRSo6Ol+ZrpJxS/CrrcOAEImvPRq9rNtPxRwFUk9
4xPaWu2jdGtvMxX8k/ZtpEMOarb0QyjBaK/ER+MDxstV/YSkI1g1g9IgFElH17Xzp2/avz8BWUku
g4qzFz+X8dGZKkHEdooHjtfmaLlJp9ZM/dgGilHgBNPybGB02uuhetJF2vz9DWkQu8tuNKjXkS7H
Sz+3DMJaxCp0rHIDflZekYfNK49uzAtJ1LDpSLl9Txg5LbLJ0T+FXhAOuL0jzu8HZC7hNa6u5miE
l/szNkThcS6PIiIbpZnGgeSU+icUm4kihKx2Wide3F0V7kqKBSHJS+tvMnrn11D08hyAaUWfpqwv
MfrxquSSXGmM6G90qng/nERt76dEz7AJRdh1vJ/mtj4EuMwj4QdH0oCDZ00Ewcovxnl7P624kh+Q
/Sga/ZVFiwj+LJ2FJ4fFcunm3vQQkiWfDP10AYWQvQU2IIA59x7vZySz3LDS5UtqFeNr6m7uz+YF
NFcj0U+mSp/6KHK/kqog10ZWJA7nRfFAdzPauEJmn0w/1hCXnS8nZ0rKeCK6WHY942wzaDHd/mpz
NMnZ+hpHExDEGDRHWlhpW0fHKGXkD48hv5Y1SwRb0unFBIsP0dNUn7ntftCJiL89f1pNTcInJYkg
+GF628mxU3u2r0+OCrqX3g8RlLUDyUDNPP608ofInGk5KQJfo7b3dkM4qyNeBXpIaICcqGVb7DOJ
tXLaYXd5VGdxBwZo5Zzixupf60DTT6BP3sNVTJqpOFYO6hLm0zy8H4oqA0FmGVQOEYDQEuDN2qPB
u3Qt1GB/nc9WQ606TSWEf1NdqqxIPTbd0Xfp4DskuKVZe2ERfczKf+yR25BbP05PuBWPbuca7+04
5fsiyJxVPJnRR+p2/H4xVB1m38zfZPzHL1ivzcC4hlyDz3ZXSabIxrhJu356ZlSYnmedXQVvNjKc
Kf+WQ83dLgNpUCTBuK1qxTVKg7oJg+F6PzCnGq8NaXrEtop0d38OnYazTQ0sPrTJf5ETznwlHIZX
PtXQCzPx7tlhcqQ5R8PkdspkT6+JwAi2uT2J97mef5ne+N/+Jeligk79D5nW4ScZPi8SNtcvpw4P
zRDkf0xNknLiMMbWRA2O8UB3mQIAPzP6BVT7caBzIM92u2mQYn3LSUD2iMXKyEd5YqN9GGmFvfVx
4G97adDgJbv5rRqAeBNy/pXVHQwmkr3Ogc7Uyetzb3n/QjBma+747XtNeF4vBeJWoKu2iprXNLDG
Y+pg6LmfVl3WnkNVfdzPAiXaaw1D536WKGjBWU+mRkakCC6unuA6C5bNX0ePDOoeIAiDKjvJDgOo
9aPMrL8Pf73m386tElBNMPPh5nVG3r+mtAzWplW+Vr2u8zXgBTJxdNKvosJ2L07Yepf7o7zIfhdN
2u3B+Xo3QYJ3sbRL33CmS8H7VXKPHvWPwM53rWqiN1MP0YMbwQ+2ZKR/+HFJWHBgvI4JXVW3Cwuo
vYH+kXXZTsD8xJzBPMuVAmJvm5dwJhrm9jtvaPOf2DjbTe8yVPctWSHCnPb3L7MTzFeZPRdHq0Yv
WuK4XrS3v9cCfwD1U8ZX6fTzyQrca2OEb8wk9Ieba3vZ10F94GOvP7JXGyfrMyEoR19M0INu5qSs
TvznqXbRwuU9gUGRcXKsonrvjJBCL4zWs2oxx8qO3YFn6a1Oqn7VDTEfQyu9ZRn58bXyiQuLFYlm
99MUVvH1/sgcqyechTSeby+7H/CoGns3S37866nYjLdeq2LgCKh55Gi5bziSiz0YQ5iodeW+JRbh
qEQkptv7V00WaOTLsXxgs3y1w7E6BXZdE3ftoA4UbZYtO4FKANGqtSbSM34q46m7NMRSaVJEGLr3
8a4vSeZgwEr2mWPc6PlyqNq12bhLj9WgMyzk2n2CfqkNcrEQoHogAt3ODcuoN4k1AKgmKmdhCWKa
b0Rbn2EaFLWiu/ADldf7gWTecp0ZGrwYQrdDXoZ7Q/kDQDA0H6eRNNATI4MlTfP8cH/qX8/fHxls
NFXU1mCdyRswjfrM4LPBa20UYq895wfCMHnxblfuKDFhVfDJPxX/pY3JenIIxmg+3B/1gYafEjag
zKebMe4/f+H+kvvBtRqLJrmcUAD60EKTjDQ/rIpvbemrk1MW0+n+yLs9up/mQ9rtUOP+9Yr763F9
MrhMCNWNOtEuO2Kpd7jzud1WbkEbmcw9ivWCcFWtHgrESJcOneyzmVTXKGO4T+BbvYPskr+bFelo
Vtd6J3dMi/eRMaSXUJoaVqwfyV86318lui4/NPpW2Lg0Kzv/PWtUjHgosV/s+Xa94vJ4lLolwrBU
4cliY7T0Zqp7dM9AHbKh/MAEK5HldOGxda3+XcUgeXm6d2fvMAm3Wd5PkUJ2qykJvb10ZPnRJDia
mjFb1ZSs2xnH+UvX/+jSsXhLzDl76qCE3c+sLLYvXh293M9G3+tPrcYjM4GKJcY2sTdsg9hjYX8h
FHUON8jb2Sd0oyJVLpzfey3rlUpCHzkCPfwGRg6KnipcyDhMLwyOsF2X+uqy/7kiqR2RJqxq28m/
WiTOde59JYQPrVz2oyebde+sPQNTWElp31jj0lCpICMxpdkRNlKsy8pfp7biQr4dnDDvLkJ0ekfC
arK4n8b13KGnq8S6jwin3EkgSw8myuDZndMr0173iXkJA2RYgvs6a72n24zqPDv2w/2sToALj1Eq
2VVnzJJsJzvVYvyJewx2txyy07+ej4d8JhFsDvEKoa5INDq0KKVQ1eP3YMTPyvfrn6DNkcoZzfzi
APgIbXLf2tiU20FoZECz/d7qyryWiouwQdtfzMJ4z9ApovZm2lLnefSB/sCGIJKGDyRyW2z8knnT
Blqeqq4l/hP/P1OrSp74KLFS3g73R/fndCshPtTFgwUDoomn+oH3yHoanSxdojHWO1ubaCC8+fH+
c91/QqgO/Q5G0/P9p//X8/dHhU/kZVTEOV49Cyh6woQL5Fi2Q39M7LAv4me7DAHFMahTwLbotNfJ
GYDxwRnd6el+IJk5xwvSzuuoaWzG/BHDdR0VJpMG6a3rBkXH0Jnx+X7I7Zbs0VgZm4LL/XQ/GAKW
WhtPxHjAcTrlgTssUa9AJww8rO1juNZWxI3VIbFSWgRiE8hkbLu8J3bg/goZgOG0demscdYPJ/eU
xbo+ZXBhT6hshpPPEHOCvcJDO3L3pSBP+/7K2rK5lzckhUi6CzKr/UPjGfKvw/2UyCp1wzOWP9Uc
i81/ecn9xSBUR5YkVgLHUjE+zil5sNkD3c+mQqJwuD8ckFm2s6NZ+XgZLQQF7MmulzS1PKgecf/g
Mvx+j736IAdbPdm2sp68yqLxkszvYchdbFaFu7yf2qkjUWrpfuVkwQfj1OJFTlO4SUbkPvfTKjbG
k59EH0kmixeycouXXiEmIYD6ye7EzinIgDHMOVoWmG33JumsL4YxpbspgrXC1O/WefWC1UiNgUSo
pd0w6i/uf/OxV7/cgO84xZ23r9vJXBLHl76Nud3s2jbWfMDb7A27prExhww6WGdE+1tg+Ma2wb/2
sBWHWcATxM0OWJ8UnIw6cQowIH34wKoWNYj0dVF6n/y+mo3UGAjZ8zaHyHOhyxe2hzIOXR0DKTbw
/bRiz4oqPqG3y2yeID8PoW5RR9W1kGhfLebU+xQdzD6z1Q03iuKEu2KvEV/1ZqrxSdftow+Ma5Ex
DnoI+U8S2O6dCFhEqnYi7YSZseltRWq/AcEFGSxrubNFSKorGox1kMfLZDKCI+R/vvHsWsvB0R+m
E/7xgGUwusp/FDhzM+auePutXTOWHdxQ1BdlRQKvR5/AHiEjlRR1C4EZaaliMGhdLtLDlFXjmrdv
24fs5DMvf03SOt9LNh9Wm4bHoBefqD2Aurhkn89hMJ9U8FXOIn516+8m6YqPKemaA7t/Daqb/XUT
mjjyHF9tzN6xttICKFsXxXQo6Pul2XsvqH9bOyOHNcLPW6XeIfbPGdC8M4Xon85B+zCjSFjjQ58e
OiX4S8O7Z4HddnWyz+mBukPXk6b6O/Ht8BzjpAA4YI4Ed8j8yhtcXKM+MkGDZB17+3AlPbWCOtlc
klvybBpg8USh8KYAL677tl3J2hjPgfBzEBl+vSACoS1HhHbEJ667Ycknrj9XACDBK1K7gCq1mqYB
U+48u7U9b4uE/WWSS3R0PWSKpqyfGRu+Ba6TXFtXwGJo0K92TkAKIhF1dHLB22QhQpeZLuzkHee6
ows4WP7WbKafVpS6j66TIiKt88eEjyShJe9NTvMLwP6x9RvnmhrBl0rUm5lVJs2xUBNSy0i7JQuH
nkH2p26m/Jgn5GbjGFwOqSSIAlA7kpbgbAZOukbTBOV/9q4qqJnZhN8CPQgWEayCvTAW6IL00sdq
sKw6VlBpRhuouocgMNEmiH6vzJw7bBGiuRSHasaWRzYead/NpwN0uxB1/VARQsGUHI3SNPgLRSeo
CG21CTuAV7p5aRWXU+IhTFC5eCw6YjFnU8I7b/u3DA6Zh/yd5EcjQdWN7Hum2tizPCziPhAXo/pu
ps7fSad6o4u4UEjDF4zfyREpW8SZgfws+t68jgyWV3NFspVXNfmZvQqSb1HHFqrglBnLksmxdemc
PLsAF008DLc9ELtVq5NDSv2xMFScbxhylXTMREEFgwTCA97INrJbAf0ND5FPvCNz8a7jVgDG/tKX
0UiTpuoWaNWqV+UogqtiTTT4fGDMEDERIo+avO1dF8z9cY5LGyaK94l2ulxaYD+WVqm21gCugaDI
bCEKWS07ZSDDUKhEfOoemr4nui+7rEypFKNmMXhJfLVSa9MjuU6qbqXsoNgnZci3JQumhPSwp6nA
zCfCFxnzGwua7JFZH5xIqjBQX9Gmpi2x9J3mwQpHlNpp89WhkFm1ZTe/kBL1Sjc8O2cOIlzifCGG
IQwB6J3tMgvHkpnaV6cA2F8P1TGfHmmebkU3rLGjJ4+E1oCYLBmgOVm5pzokNLZvTr7bmFe3cN3L
FBwrzVjM7bmyGGvSb+iNPQKcUzp1n8bsJnwUimCDMTBIfHktCIsurdrYDgENM88zHig0n/ppbxI0
VQx9tWnbmWrKmTcksf7JTXO8mFATERua7d5nDDe2Fdx9jw9bgg4xazCPRejnkCZPCotlHN8SoyOi
uwqKYj7unY+IRmyYjxHR6oyHePDGJzftWQwLdGl+Ydbbqsv99WQ7mDfRRs0BcZeouvz9LbG18Xxw
xQNJba2IHh35StQ6LNO4e2mhsa4YEm6MKrQ2ea2jzz4iGIK4Lrwf8894Qm1cikY/F6TJBArnXV9N
cqugvrhifBQ3dkVKeQGH/j1ITLxKBPysmlHtvUSORDQV/YYNTYjI69NMFInkcyOeJ+elcSpUN6Vl
rvAfW+8Vgb9ztusEidsyswmTJ0FtJ5roVUUxjJrZs1bKQlvigRZ9yLoAOpo/owizw0/KIsCwzW+d
QoPydPJot0TmqB5SMhC3nekNj9CO20WYF/Pe0NFqboBkIDLGEu9bB36rFxMb59Yf4mDlG+SysqSE
p7APNmnZ/sjn24oxdMEDukxrW3dIPcH+oZQl5JrwJrfVT3VOaZrgtsAJa28Hc5hXDeb3leWaj97U
5vshuGmKXrD1f1msu3BiuTOnxB0Xvfs509AoWo+5ZVSH29uaE+XE5BJvtVNRgWa4RIYuZzy7XBlw
mrnFOgG7nlDB8VRYjFoiVZDeIqTswugzCLsWzOC4KwHk7pPU+gKbizOzUq+jdkCm6T+j19cbgXFn
EeViBx7Bw9F4I+pHuCr9fB8jM8LDVDsAaJPmxPRQbcZp0lcAXSaZ3Fb54jDZaDvjjaGKH+nmMmUZ
gUTQKhLDyv6kE4ubROyRNYFHAEU8bTyc/0VuRAvbLj/ayYne+0F8tXn4FMTfhNzjIq+n5672Hhpb
+NfScJs1/BWTGFppv2mD3EB7+iaDtdorI7VfCK3DaKLQbVuearcRuqY3YbBVRfIE4f52Gg4o9QlW
WTcs61wI5SUPE2AxAKTXusvsbaXk+DKmA78TiFCddWjiQCzKubJWwmgXdRxnby2MVwTJb8So+Ycu
NtM39Ldo27LUPIVF626xd1B8ZEN99owlXMFpE9EmY0Q7WLhTI1xResbpJGOCDu9Pqry6fayDZFfd
XmPd4o3cWuzN0UwO4Jr2huM+lh1WxLhnRnyDwtFg9c/sippjUZXrUE2mQDvunpJo0izntOkiH6j0
/REAkekhYRC/nhyBnaObyl0lY1JQKtKRIRMGefLs6wJWgCx8BO7MeewhffR7nI66ZcArZ1TxGVlV
zoDwjlAnh7Eft+l97nTLLMANXT0zSLR3qqv8bT2KN0bvyaHx63xj40lbUHDLS+X3f1o/Q/JaoQx2
7frgNaBOmLRSFERJdGyq0TiY0YBW3pp/aXvl1/4HUuqrnfnlVpgAQUyNGc7EPkfxYA+H+8G9Ga1S
cYtYm+oOG56xBOHqXfTRFva8VlHOmw4L5QGzSPBQdby9opuKFbI/fUJuBuotyy5UCfT+haEu9y75
/VFP45SLbC4JXkQd4nXi4tR5/Ez0yrkZWL3beh6wDIb9pRJf5JAEl0wn82rGbL+ubP+Vjpw+Rvkl
ubUSKlpXN2l3vGunvV0ONsAhUjwTy023O+lrDda9eqYj++4447jRgffQDpo4wREzci1rZ1sWaP7a
2FMP0IkBSrWAC/2JEoZybdhoN402mQDHDZwyi1R6buR2sufvip4ns1aoCLZBDGWb28km1N22H60f
HUnLWTIhMM/QL+TD0S2idOeaiAeFezOkttz9sZt4mM+eizw74Ex9ZCZPJPRHLctVOTUjFQ+JeX3M
YAwtGr1Y1vypfhzaoDiQm3pOXXGFyIlK2Y73fiTDlTFBDzLDrzRzh61vSFxXaditS2lAkRyA7tre
rzQpCtBIDK/HuCWzw+h/4TAh+yNqTlkkn6tb3yYEEigt3BxDNOMfYr049DngqFDbV51IKn8jIB2w
fYtDpZZFW9WrUszmZpoMnnKwMw3RLpHG4x3rB3XgvbP6k4B7CX+QNDZf1Wsrq05NMWAKMOV5zow3
DVlpUcbQw/FA70Ur8kMts6ex5c4CWapkmQGQPklrMzGM5paaFOeC+LjEnbB+RJC0caC2VwDim7Eu
Pyt9D8kUL67bFmeBCJTgTzLT8czHhi5ZUfD0lTWjNzm9akO5xxRwCgpFPAqKjeMKftMBJwH7GdtJ
N4WS35Otwos1FegBxtWIxwPMYTNfFEY1xybzM+Qm5FRRusLz/aozs7gy2Lyi4QG5WlGcLGBIAzGr
6FzKgjEDQbQad4PYeabfbTqbBaoKJfGs3l6BlAiM4dkkLGUVxQz7psgmtDMb5M6d9JsqxvGJm8hv
NnBHrl8BI4r6WFrEgOIm/Apymzxvx3oKhif+Awq1cD0uutFhX1XVJ7a+gj61KLiN60NMNXFCf7bx
ihhvlJw7smOJbOp1fiDrrwpd/QrYd1qTRP4tbd9egPFLli6DZ9L9wmUCx+YqUucXdiAXU0KBXQIW
Hf5YllY637soIrqCkE6GN/6GkCoeJEqyE5LyWdr22zSyxZoL51cXOsYesjxEGIQMGdzCyDXNp9uI
bAtG7WgNDUT1onvPSLsFXcwd1NeAK3overCr8aYANd4rLrzE9c1NN5iHqbfID80ztUv1rRMkBrkx
c4O+V4xmKvOoDYNwAFiZsK+vgI2jfJ5JcCrzM/dmg/EZSos0Bu+Slk2L36VS+0YBQhpNf+MH3fTi
Sv0zGNrh19D0KLS/TXsyLh6A3mQ8Gw5zxgZKAIr+uFoLB7ovQfRboKctwFH2u1NVfoLA76nUYWFC
JGEAZLcfWjKMoY3Zwug325NMAZgLP323erc5FDH4YfZwCw97EMTIAIZ3Oe4NUxWrDEX4mQ5pgNIF
6XwfVtUHRdShwHr+Ukj7R9PDqi/Ipar8GouQofRDqMn+NLxKvOgUY1dU6u4taOxTn6C9zYdHJNf6
yaahuXZhDrhTdnMdWt9zV6vHvHNBPRGj98sW2NBHS7x4RDLYpEHakY0srtTcCoW2nnmfbhCnLP89
zuPWTGrYApJyI06MbDNmWbvPoqnBmRSJPdCTC64p8+iFiF+k2X9PafI8BynWijmst8lIGzvh5r3X
RUjreQpRrBv1R+KUpDox66ga/7MZOpoq7PqhqC9NgTEdthL2tWB9s6uPUq89kYtDl4yECU4NrTHw
W73dYsvEat0qdkjcekyQYFv2cyA0o5at/51KcscA9vFLQ3KHW9ZnEq0KwC/JM21XGe+EJ/t9qDEV
+gYAm84DEIVaDGtOOwCM+ushvc2EIhbbjQl8tSHw80kx7DHrQ023pgXbayvzdzrq9DTjggqcONg0
LiQob9oIqfQLOJl2a7qIzPCBAvWx9A6CWEA0UHhhiZ0XtRgURLdxBc7KQGPzz0MvI7wStjSXnZPC
SPC23LirtWtE0d5KGhzVqhwfbw28T68cp2tt5cOWkABafwVIg7BRDDFAIMMoBfHRVtRlWENIdiA9
sK/keqqH5oflgujtvDIgJa55q4e0uirDIB83ASIWRnuHzVFrURT5ECdZarMV23owcTOGY4nXceXQ
2TyyvaCdac/7lIzchTV69qteFtlorBlT1Wskffajn7mUStRMRrT2lNdziwuqvYO+fyEhIjz6htBL
PhtkVsDKYAbJDd4N0k2vxO9AmzvZuvIxSLVzjHnLc5pe+7C1/CtZpAVrTZ2RRFOqHVtNfgHNlD35
jNOeuNN4JNRiWxyIF1mOkx9s4jINLnELltixcDAORYT5SRXe9X6AIvCCGBSlgxtcHUNDprqlPSXT
Exxq6MaFd+xcxnBJRvJlshvN5oB4ieKGveayi1GjmkCgTVqGZY+jGko1abN9S6JT1B5gezoOHXOK
DnXKcT+TjPLqDoZ6LMccmR4bKhJn+MmzqblgR31GiMmPm6LbIM5sQKbAKAFHlr2ySgOUrp/9CEuz
PTs1KrDb+xkLodapaW5pu+ZbUC7OK74j6G91/BMCA8Oesr/EGiJOYpk2UkD3R1XdJF8OUnUrJsPN
7w9RAOIkkF9pSsIqRLh5q4lQHBRDmZJgr7VfyT+Q64AWtFC9cb2samywK+xtzNfreR33sBR0iyU/
sli6O9yYdMdTprLpVyl7ubWM0Hg2Z+sniDv/WFnaeAZL5axRr4p1InyTYiyCWV2GBjCHCc+J7YMy
/Y5nTDP19JF5mTjk1JxLNXU/EqQJ/8HeeSxHrmxX9IvwAjYBTMsbFqvIMmRzgmA32fAeCZNfrwVe
SRF6E4XmGtwbwaYpB2SePGfvtUGfs9CmHHNBhuAYp51J3PGKu3dCJoZ706utHbQHOmOVAVV4wLAR
th3shDz8MBVkaoB9zjLP6xcXdNhbV1t/2j5f2Xo9wEkpniqMCK/NKdHnm9UsOBFWKPkGaTXr7ANO
Go+ZdQG9Xj0jKJ5SJIJ4s7UJeFjphrB2vW1/x4SpH8PEeKpMM71rcHi12FuNbUmwlQkXhrgGfx2b
yCq6yeHUwUEd3Qz7g6476VrkBPyMUrrLwk7lSYdlheei/s1cm4lnq/2pQHE+c0xb4OwKQs4vNPR/
MQOXOxNuuW+mEcNbbP+q6o7KKptnrWJRKVqMqwUdDm78mp4NS2TT9lutEDdnHgQnzbCmo3/PPBAT
wqrq5yLWa8zYZJuWx57W1UJvwk7QXRTvkSUZAKjQeE4t5j+uQzYUI0WxiMxiOrMWMLB2nL2vGdQl
bvc8irx7ZujUPWt5c2o5DB7C2Gyo4GW/LIzE5lS5o2NJlQ97jrxZ1oJaTic3nwBcJjrWiaZf2Rn7
iTFqv3CSussY9PVzLAi6RdI4e56cEEOSfIxsn+2oyCCShk9q/RLt7e+4Ymo2VvaimSwcuqxhz8LI
m41E17+YJfacNAL9M04rPkKz0ZGQqY+eFe6fr5qBJ6NX11qHuFFmWryep8AECx1V6q7Tt8mMp2dT
KPtZ1YFN3jeaz1FyRNDTaACXrhEc7KGszp3kynGKDvfQcI86Q3UADPYCY5pyLicHgb4hPQHRteu+
c9tzPPlyr1v2m1HmxIi3Y/VUsNiYWalvrR7RIWPQDWjuOTIZpG9Qy19h1P7V86rfAnsmm6rp5B75
HetyY8g1ipxhbVt7shDHa2WnDYFjVci2BS9HsZik7T1DT7lD/QlGIKyw/Dv1uxOgfm0mnlkN0oLD
Rd0dZAWeWuLIeSHX2jq04IfsPE6RrOA/T6hKjrLOyNBsGLdSlNptThp0mGLE0TA3x138kWppfbVY
Ed2o2eaF0x961x1P1FbQLbvKu1deEJE7mlR/B6YpWKJsdj0iapm8drH4S0hE85Cd5q10opLSDs55
YljROrMLb13m5kunW92WMk0yChqfW0P7nHCrf0D6oweMXMzukMSw9H1G5LJRZ6XTc12PFaGDiTyV
kM6tRre3UcABwGkT9VyiHgCoBSie9NxdR5mq217C0Eq6R+FBk1OVvko1wIBlvOajtQ+aF33NkGRW
j2Y/+CFWxaavjhH7xCwAGdrlyi6C5GbFZrHybRZglMQEPXt5cdTcMbmNjg/xkrjpdVaRWdXP3BWF
BBvjqVEdVO+9pnV2USxONielM3mU4T4JOsTF0AVRoNovmHiNmz2Q1VsOU7F27O4j4JARB/74LMZp
F1bSXudTQnUgre4qi2Oll8Y+cJgoOdaHUb/ospquTpcYL5FurPDljzeEMBOOUHqoVQogJxAXk+6O
Bc/2ubNj92pQUa8sx022nATjQ8x7wfBdWEeZUw6OvE4314JLVcTDSxgiZcJgi1TbfYaySjZumG9r
fbiw2thMGRf95JCSMhTrxIrzo9aa2pXihKsW+dvSCdHkYPXigJiFW5duLlFjwJQ8CvJJB3mlErqH
WZK9hmXZ3VAyiKjsr6hUUriQw8dUtIhOBBMxGwqkK9qN0cvn1AvKCyOHp0rPfsFGeRnmN8+KbffW
eVaKtcDzVlhf3JvvasPBtN21rmXvk9Ee5hL87OCOvEm0eUPr3CZfs2+OjJ5gB/gIbrKNi/9vE8CJ
WZajUngHo3qbpeWmQlp6tbzJ33IPDIFJ/QbaIuKau+Z2kx/xljULxn6/6sS0VpHB+YgG8HRHlqcD
a1rSANV3Pz9O27ZeFPPFlnscNTO2k4PvxHjrzdRY2c4780HEGwB5VxSpK9EI6zmP3bs7HKuBVohX
JcGOyrA8iWBCH82ZVQUyJBvZbG5dyxgPkBltFq1qbqLKq6MN+oOAPfrLrL0cnZjID3nZ7Rs7ISSb
BEj01xjodI0zVg+wzih2Tu5Z+zhsSb51npQ5cUYp3VtqcoYj97CZ7I2LhnWj2VOP77VSt0kmxbOq
ErSBfIUUktm2Rf+blKYg1m8//1O0cDimDM8TQu7WNxgYeiF8WKTaZK6zxboguFNZAwZOSY5IS7iL
puNf8dEOJ7MYzOOUpVsWoVPqRNO6ltT3LoXQtdO+kLljIS0bhgWulQAVJhHFe6hm8p/9scpudByI
3VDyb1ZCrDCKT1yQ0830Rbi269HdRPPTjlNb7EZOU8s2LVeTWzo7c35OQf8IOaNtlD6bi7cD1J+l
W1DcDXpMAGQ3Av2K/5gDDNblHPg6OFX70nrmT/r7yY7OJgoLpkgdSK0RkXUdY17VsNdr0Ok3dWBk
Ny+c5e+pHS2NGsd/5NNsZdeIQxGeDFkx9QgiZ098Lm7RaBRUPY616yBonqas/wpFHb84eryHfKMu
mpbvgGLBnMjGAfGxekbcmN96V9vhcX9SYpDP7G+/2DvcUxT3B8uy/IsY1HRvujNJiYcGPe55gNx6
S2uqAPTOnHc8JW/FaEDG8jFs2b65imf/iJNxeObTXBk2Zy6NiAriLtRrYRIWWIKBcMiugDsQ9peg
ULt8KNvnKTawwVvjzUBpAaeg+hsVZUzq43hs67w509s92DJi+j6lrNq4T0y3zXcVOQX3OMsvKBPk
WeBCvuvsIRAQPRu3CN9sYHDIzqF/A9hyPzqTczMsq0N3g93By3PnJmxv2k0Rqguhz3HGRcxubNTj
E4LHhB2N3wBB95oNWH21hlEpABWMYYl2c8ZWnFv2XQShm8T0MO6HqXaNcJAgsbn9/A9h/1orKuMl
dFq5StDUbMns+BXHpXcKILHcMzZPBlR8LGE5jgsU8epuMhcEyVd2lPhq+/NPymqpq0bGVkan3m1z
IPuY+DzWrGxvkx/FCRJvui2ifqUPrKZOgR3w599SQl9OY4nHW0TXLopojhYme4HnsrP3MmY3954R
/uuXKKYL3Ib61fZ+YYQJ7z9PUBRqReQCwoD5Fdoie8kwjkd1ymqdpzovHHpBQ4DfFmgJBDCFdYJS
MryPFaY8T8FKUlkI3jjE/qwbYbDyYo/6caTWciRHoaYdwp0uPSz9xXAsIk+/2dRk9OI5AsL8MXDg
h+6OI2B9nPTqFM6ywJw7p6uAEPdx6b8kVs1EHFyRX5EHg55dnGd6ljk+TTKFzDnzHkvLWvgx2tia
SnNVcO1u8Uuv3Z4spaRX7b2N5JOljQ1XZdjd8cPds9Swnt0QrlFUIbaOyM44/fyoJDJ10dejfUS3
0t0FwrFlYrsddHv+UOqE9rLOSmQi8++G8ysNPEeD+MUP16RUr2nP+Zuf79JQLzcWYLT1z+/2Q1lt
oR5A15l/OCncdsdcv8AgwF/Oplrt86xiKDt/NzY67wDqwVv8fOnhQXzSRAStZP7hmm3i5Homxvb5
SRludRZG/c9r9SsZXLLA3P/zlHJOnaMfrX6+wnk53BjQaFDdx2VDslletbefb3XcwgF91defryIa
O1FUiMvPA+RBcrVHNzv/fGXV1lcgI/2f9wtrBCQk2WVPP79oN8RmmTmBST9vAeZdBBJVMex/fjUw
cI8X9Bl3P29BHwOVzS2Rb3++i3Yo3GAoyDc/3x0SV9sE0i7XP38ZV32806tYrn7+stlVdDPsEvBy
1T6Ql3TnwSeEvAGPuGJlHHALVMYsVyA3d2j7x8i4bFl4k7NH/1nQOdCaA1qBjCF4Q+hJq+Td6zkn
ZZ63p/ttbjrk349mpMwX8ZyvNX85csJeoKchECJA7xnpRIkFfAa4PsP8Sdfa/k62uLOQdUCTeP7S
qn3qUycpDtU4rckYnV7LQfvs3PEYtUly+GcpM0haImM03I3zvd5R1mAwuQG6YYBV9beyyrNzpaFj
DCzdpeVfwNXLErkpFFdXExbaK75QoOf0PfKSNCTbDsuXMYML7jXR2uia41ByMo5oHqwilSI26BAX
RnkLqKBBTTtkpn7waG2tCxKmttDHjTtC35bBUkS+eUQEqum/WfOuEEV8aEg+qgWljknXasoejqDV
FoaNtv35kp+Hh4hkmf5U8gKRcDonGfczoJKFr5CG/3MxDNw8BmKxbTRfxWUTs7fo2RNgGAh5xmiv
jX761gRvJ2JdjjXNyETNttyj7fbf+siGieZ5qfcR9PdIN+8GzYNlRtkA83mgUd3h2yav4LvQC8Z1
s+TVMXKaJFWRH8NhwhDgQnFWnV0f/YImHS2ZT82r8dD6absFrrdwwQTv8yLBDlfz8339Qf4TKsI5
mI/+iX+cQIwtOhufHQ1p1Ix2uaH74tzrzgRRYo8gnAhZk1zAi7ifAIscDTNZcU1WVHberXAse532
Nkvt0CD6dulqZWzBKVgSU7m73JOIMmvaiWxqDz/XnedJOX88bzS3UwgNfYSpqaChwjPm8XMTwEgH
zBNYtN/t/Ywrvqur4B4LzqlTxrGmcU4InE7pZIW/YjBIo5sAsm/45ZQQ3FUEsXVfKdMkDQvRnqRY
qkJoFO58Q1E5zklSAaLpbMYODbt2dFF9GuNADgZqs0IQlV5NyV+vkKCNOs6jEp73ItdY81PNih/A
mpiABmxxUZ/89Xsue9VDhRjmzLMO/gSHaPMwCZx1pTO8e0SeIUEPniZd3Soea0Kr8ULy58BD3bmh
/OfWnM7tSF/U6Ba2lhSvLhLZfYKKAvEYsr2YTLgk9dSikLa9pNLtt2Pa7ywGc3eBbuXF8OMtgUtr
4lP7awac95SJemB2OuzgXcVkTI3TSgmfmQKSqsh3/uI0SR+gCco9JpCAQYmdPjxRQ3oEnZdanbaq
tSx7iEpvNlOKQ8Sa7xEwyMmaIHG1TSlLTxhGw4U1ogjx6FCSVNzlDybRMIaaN8UV3WGg3bmdFr3k
TrerZIF2TOblKXfA4TQqthajN35huXVhsS41w/sMmpEh4vzInHJPdTOJy88DAxJY5QlWkgg96rYl
S+RREi+dzNEMAerJwnVI/ikGdzcAdyPUmGwessiM6lHm8H4igJgJl1nS9/UD7tn0jF73t7CNte77
bxH21hOA9hSo09y4VgvdVcNjIM0R8hvZjkokK3P+pw484qaT7OstQsWDsvRuKbNJrZtupF4r0HbE
8wKO8E2sfc8Tm5DB/kOL/Q7JE6mURRaVD8tvfnkDXoiW9q035K+5yoe7NY5/VGuIUxNDGGySSXtO
GUYGLeG0gdef/VAj044rhImBQIr7EJbLjLwLoN6zNeRoMk5JDZAg7jT5CPApsqtwvEDQadG6cfqb
gmtyQUO1nWby3/+DQwps59P/Cg4x/xdwyHcT/xs6hN/4Bx2iuf+yhGNwjZm6oxuu7v8XOkQzjH/Z
vuPwr44jLJ8q/7/ZId6/HMdwfd20XNsUruPyrf9kh9j/shxh27pO4Cd4Csf3/i/sEBNr6f9ghziu
0F2frqVPdJHlAg/5N3YIDDjDjKGxcqAzX1uXNPdwyLMjTN6B5CQL5inPlABOSMaD7v0JHEHGK94r
3H10CBvVimUvqAfL/kOSps0LYrOCK7yNC7Nc5372OvbQHRjfkw+RND33C/rqvKyIxgm/Ld/4NBj+
gtdxryJRBJZaOrgqk4OsICq1qvVtlbhbbN9r74IjDxF9F8uPhBTOGAVuG8b9wtfji27FI4xGB9hQ
3H+EznNncatacQ0weQrfEBY/JW7+JjHHWijJXXMemDj1oe0gIyJ2L2YFNsfpYKPTRSUNxj0pqn/d
sD+koHluddHdNyXhoP5LKbXv0a9/Q+Be5np9jjxmgGlJ+RGLZ8mL59yTM3jGApPU3pOBRXO2J+3L
fGIwYk4PLRoQMmCjXlkieguwe+5xxeEumftS/Z7wg+0YrEYru5uFcdfistl6IAQcVTk7ZZjXsgKS
oZGNLbvmw9FdY9EY5mfP4MNS/Wo0MbGQirWyDGEsfB/NW+pG71Nm0VbjzEoQhwIqYGyZsDxCf1pW
+NHWclJPUZZ/WS3K2CGu+ViZ16CW2uazdiMTLeqHlKiS1po2ymK8Vec7OOII4eSH5q5FF2L28est
53lmirLlYPpik9ghSwWUKZsZqgGcGVeupo/QoOejEHh5TMjM5og3E3eXNNeFWWzCERfi0PmfRegF
O47NRyudrtS60ZJjICaKpkHUH9bFKiTRDOZ2DSbLOo4Dw6Z6HMl5a6wLM8+yuhUpU+T5T9HqfUeV
dciyp5FYzmVjIuZN0iojngI9f8HFw7B0m/mo9rx8AGXG9RKXxL4ryKNJsEqgOpHqAoja6Rlt+E3I
Xq59jJ3dbGrrhYS0auEHQtvDyUUEFEKAGlEjZLSA43WlSrkRRfnNoNQx7H1esVdG4UxHoEUamegu
EJKYSUh3HGR1BYd3kUO+XuCoBjv5lKjSXSgbAXlfFN/o6Ze56cLGHiZ3Vn5hCZbEfmoXfyi4BkG/
bPIKoJyW7jWEr6vOu4ta+2hcBJGZFyFQnYYbh3+FMV3zThCn0NuSUtM1+jJQ7meph2dUrxhys28t
Zv5O61Bn1FvsvTj9Gu25u+LZfxkNP9FFhe8cvQtopEstQuqcTHGM+on8yjDNP3qS0OaZPjiwPdnJ
hBMGcm368YDho7/aPr/AYJmVBoGTHFJvpYWCmtQhcggDQ8bL3NS2uClzbVK5tFT+rdtuhiH8IiF0
XHqS2JcY072LoaJJm7NLXI1AzQWJFhWAW6R7F8jdSnL6N0NCMFokym0IjbFgB/Un3DWNkc1kzAu3
JDPmzHmknaXDHXGuXPYHPY/2rtbcdb86DFO9q2Hi0SlHL0eP65o0JsOHJGR86B29NOQP1Ah5TA9D
E2FcAenFRcE5KYIuMKZ3aPLXKLUunuH9kZmmLwf40qYKX+dv9m2ecQ5CUdD3ENbDt8ho36M4PBP6
Paxmj6yLKXZpIvpYiby/Om3vUco099DKgYPb+bI1mHVS5TFf8576NFvR2ObgZFhw0PFyJJWzGryk
XNG5gEPRbEZEK1sEGb98sjw2ATJ5kLWLGvn1Wroe9E9Pra2JsWlgE70i7ZVHLtFSpg+RacdmIJoE
xcmbmhgneEP/wYyflO8JD0lt+WfXd7e+rtnb2TGJgXA8qZ5EJerCTcMhYuFO49Fp90U25PB78l92
Zbg0/YdXKemwa6b3TtjZqS3HDVClJ6tvr3ZY0fvWtJk3F18D3XuaGvOpYBZdCfByZiAvqEg4bnXm
9whAk/Sgpybs127WbdlHf3lZ8oKOEW/1UywNJGIY9tCdpNaywlFp5iidIgs/SzBduwlEaDT427FA
uuuD3+eUEw0Sqa99bem1EP5hbWr6pnrZOTvsm38i0iBhGZwbr/nQSuOSB9a7Gzj5EssB/UbuahiB
DVSBv6AGD5V0g8XkuHibxKaeA9Io5JCeafpn4NTnJODG7lvL2gB7aTdRyRExhL5jE5a+YJC5FbUH
W7jFFI1RI3vREHWQGQjlwl34efBJZPqGoE22sQGZgJPigW1nqGMZ/CJ27qmCRLKIwY8Xk0vfS6Ah
NaxLUdinqQinddMfBtv6E2nwXnsAPb1r5guG/ozH+2TjRAa2jdlLkskPvzTNTVOWL2Zssr/2114R
WqNVnO9ad1+WpckuFvpbzZXLMeoZIVQIUVgmVq2Da85w+0/fcqOrKOQ+bZBxj8WXazrmzOb7yI3i
Gz37jOzzbiVqxMXPG9qUFq6d5MM1ce8T8qjB74PqqbebySufW65zkg4xhNg98SNVH38ohT05wWHI
TDFy6ZslWr0nqfKaZRWulDR+pg8Ba5L8DZvxnt8Q5mrOAir5GAL0OwIuMOU5Kr7GuUJUW5kGJA2n
v6qf8OuB0N8CgMa83zDaXw6tlyxRDC5K0aMu5abTnCci488iYk4bm1qNGtz4plnz3bakaKAp77ls
UX1pC7OG2iZT9iyDd9goGEAXEyNYHcq/azWMUWeVCNM/Q0/PfjldfK/b5eGE1HoagTGHf7PY1naN
BsrVjRUR7Xq7zu034QOkYJqiLSyaqd44MW+bHorYRU5T2bnIG0hFrPFGgYm+2gmCBFb1BFyX1o82
eo+2GB6VxrBSk/pXA4EGTcVSSoQjAurHzzUnFW4jMA7kzbEedPrD1WbbXin2ZgrD0SdyVznMFQvN
XOoSdXhuF/cUdgej7uJuDLTJ/ZJ6pey9F1aI8xgRLBq1cbrtK2HDEEbYOCqHSWn+1Lb8moeucNE3
kHtVgmAD2NCsvE1YRKgRAzF+kc8TbwiGf3geemACJYrKgtkmQNHUTfluMz9ZGJl/NGwiF4QL2Tqc
xG8UnmqZlulrbbQCMP1vZuwrEoTSdYDCcjUB1116QC/QKL4XIt1FwqBM9OSRrMVbp6VvuW5dXO53
zLvnMB7sV80z6aWPGKEoIcy444VSB5gq0GE8QdLNtT8CmgEq9HhtieBt3jdwIx9VONLKHx/zJ1Qz
mCdSWd9pdDhXTWq8FyUGoso/DY2OUyZplo1HsSDxgsC2zl+jAfGrmOR7PQjJuJsxO1L3RQd4mtjE
qykVVVMnzhkH6jFIdyS0oTnz6p2muEPnj2TGcVT5ajKoB1HOE6473y6liN/MpP3KfH/rMAUhRjle
BMg9nmlwgS2Y/RZF8hRUzrHsfpsVmlNGPrOTDU++eWwLUaxSa0PapL1EYO8wrrVQ1OrRXWBk7KWk
KxjKc1c5W7yAvwKfHQyn5ULsbTNs7gCvBitZlXFGc7BJnG3HOKZrkPQ0TbGr9fiQjP0xC8JXsvMm
BMHIpAVutba1sIfYySqJtFcXOt4Scs+BK4Drxa9GchQIldcOFROthSWRbKEixHdDuydrTeuJY8fS
6p3h2Fcoa6b2Y+xjyegUnV+cHOn/gDFr3DdOPEtUKTQZKav0jJO6w0biMKFeOlBOdNX5pwpfoWk8
xRTjGhOVWKE9JsyWN8XibUoO5OEBw0lCrjdQQPDrIxzpyUJzeGa16jZawdKfGv6f0E1ilBGXysR0
P9dX7Tg6B8g2y6TI02XeGqCJUBVDPQWm1+4IEMnw4Pm/Ko1dpEtRzyjLPYwlx7lr6TjIRVkokSOe
DVjkmpx7O3QNxciposi/avNQOCbCNtTfpomSWB6ZBg9SuyhZ7nE3rmqSOZYxFTIOZY4cRgALPXmN
AXrF/r1ORrrZotvIgujNjHYdZWG/aSkOMmWli2qM35xmT94geRSJi/LJeu8n400VzjYBoE6gwD5V
f4yBooA9yaobeiZ0ykUPQGQEcD6MDEW1fmuJnZG3xFi49fugIY/qLiWt4WXU5791GFZL6QyL1HMf
VubmmwQjP0+AgoRT2H1+oMaW71re3qMUc15p3yKnundB+vtnDUatcjEn8y7tdOMoghFknO+ZGgJk
J+ORmRc7RRUqjijAUSJ1EZP7pH6VY35WbMmJHC5YRU8tt29QBxShM8Y4K8vXeiK8wTXRQ2tqr4cn
6VHlEWH9ntfG2kezXwHgM5myc/PaO44+xWqAv4MJaobFF8zM82J6chLu4ZHlS1LhpS+plM7JTzlL
xMTS+Apyd1X+bbRoXyMvWCC7kgvVNRQj+FCT6RLa/p+2ru6kKlw9o5zWyfhX2DMzyaATl5QJpVQc
rXrbvCohoYsUv7sp/GKcREqz6X3noX7CHj7PU/UdTqgKKFO4CXEfeYiYsaziw9SQHZC+xVEyMxGu
ikVgyneaza+6xTaUUqWFLFIJTI/YouZB7s7pC74FFiu8CjyzpRr0k05ds+x79VE4JAdpxJKdqopV
pKPOLbvq3icRVH7S3ZIMB2ZB4nIrIi73kHwLYL/ZSvPdD+tod+0rkSLNp1flvx1CZ1NnvCWpvUmZ
Syx0uCFsJvYyclroPqpdaZFxTR0TOW9oXnRHMsxExSMhHVUOXI8B+tAuMX4jZbswuy9oF3OFcqLD
WBCHu1Dc9IgPSFrDh91ykQCwgDSz8QJuszwjgg5KUbDHLFwuWC0Rp+TBKc7VcyAo2p2WN8BQvBXW
aD8GB9BpNZCb1unRBiAUubQKnHVZjyjyCkxcXrYj6LwGxi62WQdxXBVtv0EhsOy88ZPDBsLrrj+F
DGY6808z4LsIiNyUZI0NEFJMb0jOLdLSuiMHwO8WU8hPgyUGRpdldM11kqacmsar2e/TIK7eIwSs
rPDRV52GTIIcREOE3iCX1dcdoQ4v0hanIkp6xqgjccpT5S+aMPvy+27NaJmwokm4B9FJim1bJt5h
qoNlEpLXorT4bAXzU/XqU6PvrMi/UBurrT0MAgnAUqu+ctK7ltpU3cndK5ESwa61P0GapAfTIDEg
Bz8awSftY0VWODRN4NUmLmYEj0Oj8Eg1pKZb/ibsyZ1AoRPtYT3w4NWily5cB2w16yw72ALskha2
H56NmtKdVlpZ5ChesnClGd3vRoX7Ueiwb3SsXyTvSn9sV3Uqw22Zo2AU5V/Dv8oquYQieFgz8KzW
3bPbB6/UPW6K2Td2AiQXgbIAX1cvQ49Jxwu1fR1W5zYJOS8zoHdzSexSQINJF1zuA9UO78wZXISL
oo9SKgb83SNOJv3tGACi3WaTh12L7MxFjDZ8mdYF0dkT/gozs7H260+DGb5ORfNXsmFVOrA/0RyU
qteE942EL3FOKr16j0oFUWX42dr+zTWqO/z3e2M1K78ZAPXO+1mZg32TAXEx5XvW6teB0SkR0d9j
56JaKhnvCu4lf6g/w8ogPyAwX/UU+EFDaNhTg46EVIMXva5wLwvM3WHglTtPXabMKZEWdlBCdChJ
dsv8xtMoGOPQ/aMZU7SyFYu61zpfOGJ1bRy2VBd64V/zHsJlV14KAHihyNROBbxdzVhs8qQ702qP
FqMapm3tXWDZHfEgbltN2Vgh6j+gRliDidumH1Mfesdsb+gTKPxMdQBMSYemlfIgfbaLrmi3+C42
qlXuaj7ZWj6BCPZnAIpoH6TJp8fkP2XTVfIhJgYldUgZZvgBSfHQ5Hs6Z5HVTAvD1h4WaZqJBgJS
BshZUpATamDHb+pkM0J3WzA7KFc6Xgq99F4FBnvqcOdVKTJzAOGfrHB47zkoV5PzjZwMFBta184a
tjpzeIA1FyK8blqRT0vq9EeGtkp4VrxT2ZtpkL80u40b2jTzR6k7LYCLpNi66CB3jd8duk65yySo
6PJm9/mQaaVQsErAtJsCrshOak64GrJ+U+KkXdNUc3G4GFgNLVo0aYnjLmvJEKHLvFaiPLui+Dsm
BJ269R7uPFPmSCiWnohFUs39G6U/QjTOi8Z6GqO0XBMqpJbtaP9Gbg2zooXu3xnDxYoCa+/38dYu
5O9mKN4y5jdLB7k+PV7XeIuJkdcbXHGIETeZZyxLw/Lv0xxAM5RAQ0YemyQJNvHQeHJxv/alf8xy
ENhmTh5Db15GpwoOkQXNTChGQTatInK+D5HQJNkCxUsZiu/R69tlTfzqpoueW2Vk+5b+HBM6sYN0
eDToi61iKoAIhfgCZf6T5JwbKnPZ7PU830Z5hYSuEywflBMSoTZRN5qL7gyyinNKTOPiZ+M7uADk
BhgXgrSfNpIIMj0IAdcKfVvTaV3KvuVeN8pjURi/K1A3SB51ohrRsS81Vql1bHy4GqmSLQivFtsu
+T4QD7O030rk87iu4W7mMWYaT1j2Vrn1af4Pxxb/UuMaFrXFjJZsqGSSF91nDj105670YIapB3oC
c10n4Q738ZsFTSLvuRBI3Vs1OWbDQOMFcVbZCz/6kpF7M6ZjkTDazSGqbPWAUy6yilYvySKIg1/c
bXcR9PiLaHsPGyshySiduygdYHI3M/xtGRm0stGHTuo1aYWx5WPohbUe9HnNsi9GjeYJFxXnloBo
rJL8glJ/YU5PoJA9HpNMVivfw17MjVLVJrWCgrDYYxaF6pouTw1STRw6LD9J6c4qJI1MpnzcIxJu
SQ4BXrOtHOOJnGXzD+FDUzy+RLkLCC/IlwWfpamV7TJS/i8b19QYxB9WUncwKOt92zAlTFNtP4WH
MqdT4TZErYbNi0a8BuL+8q0TKbRJlvmgp4qPuJjbOY+ngaWFsWvvV/jEkxxmmF3La4rB4Oio0tol
TYNo1Kp2lt+zmsGgdEtgsABXEA8Ts81Uv14SFf0bVFSPLpZlk567qvN3icOcePviTQz5A+tSu02d
35qe5csAWcVa89eZC7onqlHDsQmhg48xjObfuW3YO91sn+GJC67s7ITVtGDwgMwW5TaedNSD9Jwk
ZlQ+e4xHhNa0+slDF8E0oaJf4wJpsjqHI4xYRmQDImLHc2hLc5Hpk7k2Jg4PhWn/1lxvEdnyXKGz
I3HBXknPee2YcR85U7FrMOcivo/dlCB7wo2Z9w6KvU9vqoOoALZDVsEtLKL4aHjGNv7G+XTtM7Qq
okUELNOW4DKGYO6X68PB1skZI+v4vTfzgyx5CQiUIvkx0XKM+3Zvx8afr75M4OwMl642LiwdIPj/
g70z2ZEc2bbrrwh3zgu2RnLwJu5O76PvY0JEk8nO2BuNzde/xXqChDcQIM0FVBYqMisi3emk2bFz
9l5bmo/I+LZ6qFr6SLCs8ER8mm1w0w5esyUF92j3lOKOUd6Eofg7ahIsfR1BXByAIjObgPETVfn7
MjkOyXqzjKQF3woWtbNv6uBszwbU50K923N7Y2hayO2CMttqkAajyLwx7eytpiY+jx3/o1nAXJXm
RlNEbqTPgdZAeODlw68aHtHo/nEGliNApPEmnsrXCiTJSbQIR4SB3iyQDzS+PgEDcVA34iAa6TYO
Q/eZtxx+8GV4h1HxZ6jPr4kH9t9iUm5gi+tG/+R4ZrgbNYVBaaKYbwgJGYfpNx9duvGCfLF/jBFs
bjsmTRRUHsmqXttvF5gPhMT8Gh0Ib/pfKDzmOUIms2uM4aS9ZLW7c2RZOyA0ceYTdjkAaMANhQsb
I8161PB5ewQ8Auvfu3d6/iEPsVHjDRTtu3nCbO+m4qa2mmM+BW0EAed20jgUfOH85COFShGvAXE8
XK3P0zdjAOK+at5o2Z5INE0ONOb/In8Z6TAb41UpYj0yVOxRrkYMO5b6CHJajhAb0osoR5gzFP5e
9RQHzRiprYmBvtvMqBdOTGyo7Q2X4E+yjOf5t7Wyz9STVZTCmBKitg+WunKQBg3L+k/bv/5YFfZc
Nlb8RNd7z++BtpFyUHpNFOJ22wx2/lZptmTko/HIJl6P3rgbBBICQF0HXdolysP+zkyOpLmY9CLq
v+lyY9ZpcDXLwOAWayIgDYjOc5o/JTGz24DdsCd97qrzTrwGI4Qa5WEWh5B8sDuHnryto7Y37sym
Z0dNl98KHJnwUL+HQ4UD3q38kxDttpFlQlHIKeWcVksr7xAn8Wy5c7BxmUgcXLB72I0p/7p4Xrbz
oN4bRiWA3nYpARFMzF3mXZV5cmHQbJwaGsDAABgps0QMZ7aUa+q7FF51JmmKzaQ2Nx5jHCuNhEko
qKnteMM87UP33hnSQ/syt6SNVmQMa3VANTvdWi7nbKXmV7ODsQA1/7CoedMPM2EwwZ+s75LD2B4T
YtLWOQXxUwMbu0VfOSt1hhqVR75D8AVgFD4PWteZ59oIwBTOlr+zGkIz4+RrVjCtReLbwEKJAMon
gC5tQGuycc2TRuWMIunH6Iw8aubsCYSMINUKlWt97PP6DOeGLQ1J+xbDLWenDCTvGnbV+Pq9y5nd
Nq38zCtMwy4nl4YmbE476kp16ul1H06Qx0xzuTMVyxJ2kvXhftcC5Tv1n2lZ3xLd4T4h8SRyGusg
XYM5EvGDoXT6aO5OVTGMEYD+d137eMlTVrLmPC+JSZAhYC/Kxj44sbxLlD4j3cDOOBprNHoJORxl
QVSLjvl4yAjTDwk4T8dma3XqhShYgkTrY4eM1yspLUNOWHSSoMbE4sYJXJ78psGRPj+18fhVlNx3
fQPtuy/pOHLf5LhJQw/YuYvxhErD/+0y8m3d4A9PyEJ03ppPUVo3lYYCVGIOFz069iLJXpBu0LwE
egPGtW4HTgSIEpLAPhQdnzNCrUtCWpeexuMCSVSNFPCz8zxk7ad2PithPhm18eOg956pg7aFyxIG
jCaoFgu9Gz9hCvufnoyiYMrKLZ+x2BJcB4/KTaIoleIP+KV2C28tZ7LdX1qfI44D1Zo42G4lAAT9
dFtW4bDKNN5JPJW72JuvFN7RLLv+lvts9tV74Rdx5AxAYuXQ0g5tzNfFJJucUm1jBEy4x78LbhZC
Ysb94vlno7jUBJmRZn0ctKfODuLySsccTbL4MNSsHBz3XIxcgYyBCVBokdb6K5aOgVJSMEScbwyH
Va2BcRjroN5nnX7krrlU3uwc45TfBrzBlLn6TZnP8UKqTRa6I4ry7l53HlECKGK3AurpJTGqS5jZ
9DbJ5pKOvv4j43TJUWxDRvpzsODhFtdS+9RbC3K9lif5BbTEbvHpcJtO2f1hLBgaRFAXejgb2PLu
ClM8uNboXwvbwHI6u0TkjqIGTTTiTrOz5hASR2425sQBQ1MBNGb50i8T82+06l2SVi++1HRhTa54
ylZreWPxzGGzeJ5j/bXwxF5tVRQEDsd11IYwe20ZFs+ZaL9m+EOIXfSvr+vu6Z9/oe786AO1XP/5
Shl9h1+COVjlMkULTPeFBRaWpByLG8vpxAOhXL/pwN8Pnng4ti04U99z9P3oIO2VcrF3dhzY59pG
oNGrxaXNnlc0hNv0GofIX8KKU4TCl3Mu09a6DpW+lmBfrvmsPsaxUiTUI98BG4CpRLLP1rbyT1wM
a4tCoIWri6JjpQwzT4qSUKLoCyEO5Z7V7sgLYpaTVvNhgHJyPzDPu8m6+NiZPV+tv6XW/7KEd6oT
W1wH3/mfv980at+aCnObT55YMRjpI0ze9NGJg+PSFeXtP19R88xbK2OyE6OG2Lue+cuAyroxR+8p
s9HPi5ntPyBu45CUaIaFGIl+TMwgIk9V7IklpYyy3vIWy3qMLe5usJIvBDTOzmnN4RUv+hVo2mF9
ym2rvZgqPWsbRqb0TSbuBPdYSdPTOSr7i704ya51Ewd3YPoUQgb89FLtbtWAxtRRJP4GAWUPTfJ6
D28yZj54K2euqe4KQozrrLugCRyPkvY/4yuTLPMy6FD8JJBSksw8eLHzVSYGY+o5aLgRCRqy3JTN
31wuOI6JXUXSt++V0lFg9SdgSsQYhJ590KMNW6zBI9xAwEDOn0UphNO/cykufV/Tc6VBdUct5W/S
Jh5psGIIHYD2Y4kx72bRnErErJuEkJPXduF62qSX7nwxFTxPnvkUyBXk231C8ryG8fQ7hcgL5z7s
7v0gfkb2S/R047ylwfgymxRrspfZnvi2NurvdDfHtKwXvI3O2z/ODRnrB6yt5d0o32OkTEwAw+6m
YrZ5RlW1RcnlcwBAbtqtx9J4BnxEBqs1DYpvuwQyRPodUigSHK0AqXFAWII7OiX+AVCc3PcYVAhi
9+erCPqFNBWH7oOVQ7/1cMfXQ4EmZ0E5H2NW2nnCgMUSO4T04N/SgVHv5x7xKZ1yznp+MR5k3IeR
KJiptevcl+XdfWK4zwtb0sfEQA6RB5mN+BZYaFLmvxzNFEIwauykeUpYvjGWhgeawzstmOHPrcl4
LGkIcUxM5DejB2dFpBfUBNa1UgXZHSplFmLQzrUJ6k3iLryH3QNIxPPcXWgm4b2RtTFhHylCJFBi
u8LH0aH9Xj9rzoJHlNAMIci5t/W2hoh5sHLyYHDnEYWZocHCr7cTzhdGmv7vkKHTxdVLKAnUUyRw
6e0wyGCb47LaD4GNYsbMlguxNCeX+CY7EZzWlvRBDCyvmeeiBIrx18xdfEZzN917gzWcyg5HWS3G
Jz6k8J6WSHKDZENuZnU7o7R5Do3ceBLiTPI5C5qffKXQH0lwJH+VkIm7Kq6I0HIDCT5YFYdC0TPV
ivRgh21Kpzw7bgBUHLeJvBvqIj3kpsGhRaiHQLrZVbfLO7IFcRcPZkgGKN441+7Yl+TsgkzE8DVb
7dt/vZDVKJZqfC6MzrfFnJhXmi9YJkJ4t1MA13xIs8+uZ3i4mcTkb2SOb3qgfXKrhpaOy/zNHMO4
8KihjSFs6J9rkFYwFkK0XHjZCvbRocEtDMsKmefd5OPWQB62iXu/O2kbq3fih/K4ysFpIGwajTei
cQE8qoEtyi+WPcEqq/+up+w7z8FHteD3EvG29FAjuKFZ0by1aaSU+ptAx56M1HXmVnwUkEdhzyzx
BerxM2X1dF/0eb/75yUqS+X/XxX85/9GFeyio/0/pwluv8o/yF4qZMD//LDT73/8a/2O/xIFW+Lf
FvHFpCSEhK0HKHn/9T/GP736j38FSIJNYZlMUEVgCuTp/0sTbDn/Nv3A9KgahOvblvjfmmDr38Kz
PTcMsW+iMLbR+P4/5AkKK/T/mybYdyzLRgsYojSmAxFYjvPf8wTNVMipncHFE2yJBHdftp6MehzP
OzhBcDJhNUfTPljKIRqz4Rn/7L7qXSaZNm3UiRTl1P0mFPPbauuLsBXI2iVG4SsAZzQA+cEInVgO
4W4ReI5alExmx/1DvPwzmyUukhbREnylrVA2LIsuMzami8qx0fKp9kM8Tn0XJWRyHsa0hbKMFGVG
4IKu76m0A7lF57qFRwUJGELQNgY7FeXFvlHJBxh2gkV8oMkY/lIARA0hSMiz023tYrkpjD+DUT+H
OkcPQWSLCcGC8gOtSiKxAmTzZ1O0H1DkaM0CCDtQLe5cSMeRj3GjnAbUEG52LJbyvY0r8IrMD/IG
qgIiSMJwsxQi77QdDBC1ARs9HvUCxV8ZsPILjqIhoohTt2oPYs8ivB3w4aa2lmvmvw94GrEGUSVm
oR9xrGWcB00ICON5bWf7lseJp5X+1mihV89fRKbSZdvKXjMdLZlw4eJRUY5tlh6/dyJte5/ZA8nE
tNMtXGg7gjD49NTT4pf3bg9+dqjzhEYZbLsO4ohl3U/5grCjCTnHxfsOv1j9DBeX7IyzKJfvENc0
sX35s8z8nwy80RhMjwmkYNzYpO82i9qOfnJgWImZZLx0jJffpxEA1JDTtVtIX4ql5zFccg9G3h7S
1H7z5YTSgP4E22pv7tk4D76tn0H9ZlfbxIpk6R93dpqdtWaCl9WEFihM7sM0x3ifPZSu3T8kIc5g
GJtIXzAkg5vmaqQ7zzC+ypDlPic65cqV2smatD/I2LbIPlT2zydifA+u/wYcLdkanYOsozdvvepz
dmbG9nP/12h2cqTCWtpl54Dtge6ylg9FA2ZoF8y1faaN/5ZWMjvIkbe/4i6b1CBog7K7dAm5HKBh
WlnKeTgOLpaX2numt+kOV+ypnuoBsTwMPNvOT7Ht4rMLCOlIJoUUBSZa3j1PxFziSkKmPhe/eQut
Ki2ZV/Hjt9JkwF0+Bk2y12X1hbHxNCbGRfgoo4OI8dnJTSGn1d3LkjDsElRLSnTfjVIgwOuTcuSx
cZxHF6nApgbHwP2u/dV2JREazM6+Q46t8KUTyZ47UdybXhR3e0HUJWJlI2oy4qcLHOw7f689Lz9N
sXHXwrZjMpZTglTTLukt9wC9k2vS28eMQdypNvKHWUBEJNH7SKep2+dEem7paEgSsZHSdKXxja+K
iUByEpZSm9CLb9uK4YeDiICN+H6V0vY4w6TvRjq0aB55FNuOG3NsIk9pVk+TT8xdT7a38rAQxznT
SD4vPndYDnlDPZ1sBm2YB7KHwz3n17Or+CrtVylovctr/Yz65sE3gurRQ2mc4wrdK3v0trRvuP9A
V/IE2Sjeir1h432qu5E4sed6Sg45XdWN0aaMkewV6QHCSjunIgxZkOw/jUMFrPMF6X07ITsIQxZQ
3qObUbtzJj+W3J0aTDNNMXUcS+c7GD+Cvr7ncHuj8sF8hHNh7p2x+GljfY/uqtohRAvOWkhiEVQG
1j7o6dm/UalVW1qhl6DpLgZE9htph9um1ncGM+G/FtJAwVN8RsZ0Q+i2vUWasJFdeQNAzY7c2RwO
TerVYNj4MMcSQrxhEQpTm5PDlIJcKJl09pMFqo+xrqG+sB2eYajUVzdt+iihmi6erdb33lXPdXNW
xos1gNcLAv/Sk9mwKRr3wSyM7rYvzHZfTOe67S4JfPHLlIOLwziTnUXYoxhJ531d44uYLEAvDoDz
U6mLY2ZION0KSc9kWsbJr+irjoULo6VkNJbIWQOOfZpIXNyFZIFio8y8k2dipip9rGD1Qhs75inK
mo5gzlk54I3la6E5agFIv3rgfW+N+SfOfxhJFh9OB6orzWEvjyZM5rw+ML3hyV5oJ3eoxVBdFQ9x
MSC1S9eEATMp7mUevmKUSD36k2OKYGkMXkpfvBK98ynYy2hVdhdnaYKd9GWKSEkxkxwQ0rQ6To84
x7MdOhnrjpSpX0JRiVoQzINJNj84+PWROj7kNKmZa6aRatc7p6clKMz23UEoPaAiYTM24bj0j1Zw
R0I77Rw3dDd9zRpTjRNjr6HlBjCQabs90nECw4bweVXPMHV/LHAt8JTCgjc68damN2X3IgdW0CHo
X3XSg3fw//hLKHci3juSIDFDIiFkXh8Y6yaX91E/OWKHgPfo2QKyiWeieGNQ5JbJIzyBvZdbvwTA
rd/wF2H4o0d+OMIe8XdOy8e84wAoyuml0ukJ6+NfFdB7RS8Bs6ZbriOPXIxZSZXVyZC+s+2ABGCK
1JxmWRNbhICQvKD82XduVcAfN37qlN6gJ8sXhsS/KvxMsR5kC8Meiv9rkIq/BSnzAkRA91tMwUdn
ZIz8Nyo+kS70iGb7KNbEr5hMoTIAwM/QIOToMtUHr4wwgvMUXethlcn6xqNNNuu2yWy6jdr4Lhpl
7Y2Szk2JE9pHxuzPqCXbiosRLmTTdmJXV/GIXyp5lE72SNLyTwoUsI453sSd3Fuef0Mq+a3wOZMz
5ytkMqFJtE7tmhp7JmrlW1UdpyxXn41SfPuACKUxPnmlzaotpncz18Du9T1psQwmKtRpADzBnJx7
hHBjLAku6n9EoNlZgTZ1oxZoBxHvtVx0i6yHTTqqhsETx2ZW5o0Okr9AVqotf85mAY5sW8j+rHP4
kTWzwY0Tjk8psK5Nn3p3Q0yYZ+fcwdy6KwDLbxx8sC0DA4TDX1btObu5w4rbooE2AloTXtz8tOYy
wCmdFkTQ6rwmXG90TYIKGWUbW9EwUjEchsZdAW18JXvavE04gg7PoRYjL9YkARbf+T4uqx/glk+A
qL6dnCcP5ViAmGFnJQnlqvVYFeLHrMHYtw8j8XeMvcl2BcHAXWvn+6CB3jOlL9rp84OTMCIJ+9cw
s8BWQojiX+diif/A8PCifO7fSyNFdG+BUAr0jVilfF7AcFf5yMPwPETz4n0y2/oJqTO8r5q9bOc6
ccKqQcOD1xOuasypxUJlSSSRfcGQbZ7fVdCe655VwTPxshqg/qsBHC3ou5TWzBrG+baY2XsHD5eE
SqRCCKa3SHVfHCjyIrARUIkvm5a+SZciKjV3D6kDiPuSNzFBVCwJ8xotAfiI92RjRKvc5X5CcTo7
D149vfNoRnYpcSTFzdkbacdCOdUHyiU0YwQ3lwjfi4qNK82Dz1HcWvo9ceJrE1LDjlxLoD3IwEnL
ME2Go5k/n1EbHkOPogK3NisqobLfqiV7kAxeKVivu1IEkdn4yxao+CaJvGr8MgHDbJcBCskUPFue
fDNy8TXkHZaBxvzuCQstzA53zojNGVDjzBwqIfsGWQRi6rJPSKmaHmkYxofKbzz0ksY92Sr+NdMc
ycHOfwyQP5ExjFuFI7djm90mJHwHYI47LSgpGnT7q5TQclCS+e2dMCBWjgk3tZzRnccjPf+22LgO
mbyWgyPPCigZ3abBpGSvTPzgXpfrvl+dHBSnSLiZVND+5FDj/iiuEaop58/kmWeE2sZpAXpt9813
Y+XlQU3OwzhY7wPKdyYUGXu4hXmNSA7IU473LtkCdzWN3E3XHi2/MK6ocE7gd5yNMTXVIbOL/GBW
FPEwoJaghKswvQyD+VCrBT11XH3mq0dqzmAk9SPHhqlkxJlO0WhjX8h8UndWieRoVlMkxvGw1BQa
gRz2BqffXdeNcic7szkYqF0R7NRTFI48P2gw/wCIdy/OShR3Mh/pbcA9VKT1Xvnmj14Z4sZybcNu
2o8yeJaxIh9EDPu6oOmW+3I4d317LxPnbq6mkRYH1FcDmgZRoCKifYTDL2FQmYz+3for82jQZGoK
WObi4iIT+FR+6iDJZ20mtfyR7HOs+EG2s2vEYZqa08aIg2OBR8viRS7U5RuvlMBzjWuKrg/uIoKw
nDydAzHfcpeg66WwhM0G0q0aZpujD98yJ4jowgz43xYq73AkU7VnA21up2eNQ+mA8B9zSR9D0EZz
Gi2QzmXmyW0+eRxKAeoUcsoikEJ7m9jmnTLrT8YZ61YNyNm4U2oy3lKd3zTh8ACW+mnu8HbYfEA0
hFFH30nhs4F7+oIWkWlLLK6txx6c2/6j12D56poGJqJ6J4Lt0yO+eDf3V+0Vw31vctCq6ALsGhQN
cx0Mx6RM9qpXp3bihGEnVvU44MM5eJxvtmm4HCcrtM65mFIWbVjoSaK2QcvBQNVNdc/PiEX6CREd
IY4ouj1U5ntH1XdFx4cVW23KQLB+r5b9ogi9U7o5Dmw2W2OxacxVRPM2BClzL+Z2u+tA8u4S1ZzL
lhmkNPv01UGisQENmOx904F8fCF7GA1kyal/Xgddk1UNe+qHJ1mF3GRVJegMSMaRSF+jpYmHp1gP
4TnM5NWd42uNOY2RzLL2FWBxDnn5Mshjpy2O1rYQ+9pB8F6k3UDCpi72BR7jPkj7HeI1jGqrwXTk
KGb19im0xmfyd7FXemCGa2b+MD0lLqH5aGhriajBPj03gSFkZdydOolauJyMKkmdZulUqOYWr5v3
I/bIKHAFFlOVnhobc5F+zLL2sV1SddMRu0sX+9WaJg5FOT+ukdXDFJSvrU4hNXkGm7RDNLzR4f6o
Zkdtsk6+wUoEjOeEfdSM5FMMFtvGQoO4nedjl8qTJNVyBelfGgarKWyWa90lKMsR5th2fR867Uuj
Vg0zs028OAm5Scjv9BJ/kDWKkzp+lalEr0aml8A8BmM9hZBDtmCAryP25Gdj13d4KbaFHRzi2rhV
tMCO/eJEk+my5wcx4KJJz3fottJtVZHm3T/RSomPVZIvO/ingjpZ4ItS8mCw6LkgSNjjdrHPhR5w
z4xNwcPNfSNA6nBb3v8z9p1KZXE6dO4IMCc6dn63O6RLXX/TBuTXMGi7wAIzYbCAAs3VHpMmToxq
PxOdR+hnO+4yLpCQ8j7sUUz6UoanYW6LM5IXbl0emrb7mVpl3OZF8hs6f3oxI45sTpPfN8d4atnF
Evusk+HiuFz8wPGr/fQ+hgaYzQ7EpvKKa9H4fwsMphDrB+jmqw5lyrv7orTuEVw6m/Yc4BBBiZPI
3Vq9GhafrNu+1nweTd49JGJ9saieLgjrurVQ7m3spfMI2cRJuWxg9HTR7szpY3TbNa1FsBllG9uZ
sFRowPQIa42u39HDQj4edBQ0WA7m0XvHBvPlywTw11B/SholHKfCapuoce/h00aZTFWAlP9iVet4
2HS/dTOc+6XbF23+2xj5o9JMV6qUsBoFbgOA9IYxJ7CuuvoiUdYzmY54xf2ASa2wWYfJbDlYQYFJ
v4n5c4ShByasGP//+JPVH7zwE8k/rauiwCaru/cuDq5LTimaLM1Lb7SkIIeIwryJcsG8J3GvjuSQ
WrvYQYCkzlbt+2fy37I7AKkC3QPp6SGQooRmIUhCtsR5opQLDCSVYsAfyuTVHpNDF0xQy1ZxcR02
DowTTLDJsU4KQoQWQmUsZK7EscirzlQJJjCzH3TlWODqXhaAZByNIYygI5AuxQ1pZ1HpOfVtaVR/
UCTeZ0SYoJbrMOgPP46LUDWxWe7ipjAvPahCsqiIAUDUmCSTOBO9SrMUJf2GcT61Sevbx7xX28Vg
brMs4SXuMv0is3w4BqVkUWFKtp86Y4mWEVP9lLP8JFb91cBixLuUgkqTFMQ0jE8EshRHtxdHW/vT
Nm+GB/ZO+Fm2Gd+Koo1vLdIUpK92k898h3X01NmldZr67gveWbsxLI9YiaZmByXceOst/5DsUdy4
8h59VWSWXn3L7lUcWgNLGUUc5UpS7WSJ7ymdR1IJIFtjBt/Iit4mOQTfwlveQfuU65T9ArQYtLGf
/Q268MbJl73ZpkyX2uw9BL4SIT1tAB7Ht6Xr+4clzAqaMRSSlfTUNo7/4AGuI4sgK7YInsU1thC7
NoztqSUHR5JhmZWcSkrU1Npp1rmtiliCHlM/4VieELAyB/Z3uQKTJ5TGhPEiOW3MbTI5R8KAdgn1
el7OnKgZSYPNgOmPV7EkDw5JS/tZi3vZ9IiHDH+fIM2qlzAAXADVy6GngUvGP5M/gbgtgdM/TPam
RfqLPZKhKzI41j+NUBWpHKNBL3jidHiTWIhoipJLaRSxv4GMd4tT4Y5w1ShZSoxWOSLUsblDHknu
PKzncAWSNb+dWR1RyRHmvcBqb3ZpNb3XY31qs5JT/8BHS6T3pvU51EQGhwgjIUPKiE+is09K9tna
TxkiAgLewrmN4lb+SmrZs6PJJrCw1XiQIErT80EOgvLJYnNvxmA3qaPsJCBXLWyzM6R3egdMbeMx
w/EWi5mX0j/MS2/TkZjcBwUTqseE7zrVcFcaHAhlTN3O37amUxopLSzjEM5XDDe4zlyuVNo+zOjI
DkFa35hZeXZmzAyiGMkK9BqegTp96XG9flSIUoIBYZtRtlhzhvQYujQiFnzEudHV+9wZb9wO4Fk9
IUikOXA0A8yB00Q6Svk09kW26838BTQclHsnbB/UqEAKEh+IPvyYJe1dURbjpm0VSVfGvB0Tvhpn
8Ur0N+WBJTCgzDNqr/SpV/23N5R/4Sf3pzy5+lb1zoc09Ei5E44dhzpLTqFDYJzw7iXflLe1OBjO
ekjDItIhYMbv3p/KOtQot56zGE1Xb1KM2RPD67598FKOa0mBQ3Uhbsb0LpbosCkvW4eVdmndI3PP
BNqlccpDaO2VRJAAo4mTt3R2tYTw77mkQViMcb2L6KpfWlOcEVwfoFTp0lSEhR5YhWIndO5SyGg7
8uzBy5bVZ9bywk2fekPxSKXhBPnfEYAoDP8TrRSCjpQHy8FLs/WVPUWNA1y/L9HohGlpbBOkfVzZ
W5fe3G5o9A3B6B/DnAUbI2y+KwdrpKH8zwbIJ+q4dojcBTprilYj5EGh/o/PY846NtDjbWyj+wHg
HWmjfazTHLtOpZj+hPhlpym/dJ7xy9nI2wSL3luaPdSjHt2n+j63qfwNXThPfkpomBD4UjiaqK4e
nge3BwEokbuW+Z5rRqfP1ki9j7mmkMc9DAazT8STKCWYFHkjUilPeBawSsfkibpoRHGOromJs0vh
4pVIqwOGb6bx5o/WRIHfXnIv+U30N9e/wzHcXODHAxHoZuyAKGEPHjmsr6WWtwb5lRcJhJ7jIS0D
gfKs8YjJqJw52KY9soxshXvMFqP0ldCM92cbJCpqOqBuSNjfuHXooXfegBJOEbNX590mcQqfyT3b
akyL0TjKZjV/LBxyOgZHlOscWlUx/dGoDTH/my9qItSFyNeGiTYToIxWsHLwy463lo+bhNXVH2Fv
93CCJuLK7TVJHXo1DzCRxJE7rd2Lxd4nVTsfBEO90PT1udPm82gXkES7ghIhLJ/iwUn2Ka+NUsHZ
C5BhjHYa/zqT42ca3OMTagc1k46QIRvwvPiV4ySk1xbcK9QytnpUAwX0IsrhB9rTDT9jJmy3wiBk
S1qOsdQndxVChDztm35etzRFr1S36xkJf7wFA1+DVK8naPEi64CF5AYSg+K3dOcUgUb4Jw/ii+DT
bOOOdmANGNdFg73pXfgLU9bdSEU4IzHAM6pRJq8a6UbOgzuG3Wnw2mFn5zzgKs6ZnGbWgXg/Isux
6rBAD/E+CDwkrdau7FnMimV6iWdWh8lAyRzkvT62s+45bEt0iq/SzhV+rXDaxD6cgID5SJaP6ca3
HXn4S4iJHUliGbYCI+l2ONqFTzscTx2pAvcOvJiMbtG20wTaTwtB8QM9BCd10cKGLGRLnOKVt2Aw
+vxylv4iwvmDyPVT3bvpOWA1m2rXfGtZAkwrgrWGzJz2+bEzfgxPo8xMi/QoB1UhNhUWb90SNIyK
/WIM4d7R9KkqGFoYGzi0mwDMob02N1i8D6koP6Ye1uRCvJWq2AoDFGfod7Md494PZ9IGhVkr962h
eTN0KU0l9YNv022sGrqu+AcwBnsdZUJev00xtsJ6bCNtBfVpCCGNBPaRIMVL7C+3aWaxjZCwvJeU
I8ADRkLADA40dr3O5QIQja3Q2S71ya3wWLCqIWx20155/vDk+0yOquzNiScZueAJJy+B5u0Okeop
zhFkVZcgVweIhnQhsvwm8MOW7qIqI3hwxs516WoE9vRWKVB/+KNTSBTuQ4YTwg4JBFp8SY+XSVIK
/yYPjXhfAoCJjFExt+yA+OjPNC+4GiPh7xXq85vEb70dYfGpj368B87LAaAhFQWQX2YW90qRwmo0
RL2Rd3UBPcQnlCOY9YynuQzHnV6n7lCPkyOnoYN0rT1BMsTWGrS6PTz7uHpDcydRfiKKpRhAe4XZ
cAqu3i09ioc1wWqTauMqRDkcyICxCB042j3BoOWQQk7VFlIafaVS6o+c9gDExsa7dt3bJF+Dmknt
iOY1NADsR4R9h1N2MXJ0mnAAkObyXI3WU0oUDtrtMeEabyusZYBe6xeauXKrYvpH7TCB4TllptMx
2cNzuRTlK7uMz981JNQHNDdNUCV14I17OBUXBg3FhveQIrwW9SlOzmXhQU2r3H3QEUeLuvhnqRKk
6L4NREgsVLFjqegRASIOOn0Q6iMfrT36fH1jlCcfC/2hycQcoc2kR6FWLqWxyfo0jcI+RUfkFJhg
l5FGKOLI2MLTjfVxClA9U0x3hxi0Vw7JbAs3dNmBsienoGdsxPj83DqeAbEnXHDv66Ow3nt/Sgiu
WCvu4UIAmdx1/VQcCZN4hwWuGt6R/k+OzmM5ciOLol+ECNjMxLa8JYu2q7lBsJoivEfCff0czEah
mJGoZhWQ+cy958YEDnXUnZFuvH0T+Z99k/0n8sJAqljJdSSLE9LszWB2pIEj+0gbrmpmh/dEv+Xl
7B2qCVGfRDbN98JMrq6OUZWz32Xdn5k3TzLvcsBUrIXhlRS9jA+zCpIUfDxSl5nM8c1GwRbNL85s
q/g7VBb0bepWnRhIRqLhZngDX13UABj9Clz5NiGhdD3SPfvn0qJKKZAmVnpjTc1Jt/aJSfrGUCcg
AISH8uOnfuCZoFTMqxvBrF8uhC/f34kcg+RGkoaw0owJFrxBNbD5ZOyziRzjTszXMlaY73ahHqVT
HpWoXtk7RytS0j7s2b1HgqclpJLWqOjqyeNO0f/yYX6U1GtMstx3XTfh1gnz3zHP4CzZl2XK2hK3
7VY/daBieqPh5C8GUkY9f5huoh3HlF0KDm07ewokAG+MN2d2L7zvVBpZf++xwa767GX5YlrOHmb/
31Q1L+hGjppwk2Vtibmc1zqfThq9HsP4hYnRk5fEpYVZoKmnm0MY5yZIphNvxKdlvTaoGMQnyoya
RXfpcNRHO3O8IoclBqn8iDt5IaTh1VFHdB8lQBcM9jlWlki3axBar1xbvyhVjXXW2W9B9yhDfx2Z
/4XTO5MIuDDRTJRy7D6l9dnzvSf0nitsXV20Z6uVol/XJY1A9M58RpNQloISCDac24wnsuAtCfmb
usK1jyuN4ZmpHzRC/aXL/C0LgltR2ehLk4eXO9jgyJ9kZwHkC6FkxmBZjrhchoAKJH2bas4xA7ct
U3dqnohBgtHU9VaPAs9hJ76UEzOXlicQyzYDezpQJY6Oj5U9Kpl1EqpMLAWuKO/fMHmvTWbU286D
69/RcsJLOvSxx4FP4qAteMwSkd+cCWxiio8l7Pw7RpfP2DMOkT1+xaZ1wjFbUsQ0+Nod9mjTkHHd
pN6ujhU0tabemo15pJ7l29TZFz/4q5zcO9oLKuvuiSSFmzkx4yZH+2nC54ZD7GFF58nRz71DpKIt
YS1Yeu+Gwy+ztXdePhZv2l33/nDUfQAPw7iNPGNmNHEiM20MfgFTE0nQN4SJKcTy8avt8rE0i68Y
0e3C9oC3ElF6qfQ3xtLSZK+RS90Z6vyrQzqS9dHfWmXPTehglRM7uCPNOjGHeWfMmLfJ2WZLt8R9
lxmYVXoPZpMsRPhf0TN0AEPMCmxwmbD5CivvYiuPUswdAATjeCFda7V8Iq68j3b23ULY9acc466w
ifPt7SsuWRCJvoNohnfSxBkIK/gl44RnK2dyE9g/gpoj5+eFwtkHNd48JgRgLLOA9Sr9GDXW1maS
tzYbv8EbyUVi9TgysQl9kOX7bpWMwAtbslwl01Y13K1zB6qSqYed+DfLyfptN+lLV+Z/Enz8ZGin
JPsZN8rxDdpAjxPGiwA8cjSNwd+onT9wEy17V4xjffXbON2Rs26BLNBImM26CoJbSoYK2EmqkSzk
OpQFP974V19LSeJ2l2OJqyTbP96llV13eEmN4rmcLIswl5a0gerL9khwF7OCndTtTfCWTlYt8LPG
4RdjdodBtC3LX7/xn0PiMKxaP2voK1tCuz4nTDXMRgi2cQhhYBEXbzqnXpJkgye/zN9LUbTPGXa9
CAzM39miNFXNja+E1UcOEIzhIbP7ibmz6K8R8vVl23kWNWZDfs4BcFm56gr/k0uX8Ln5LdQD08PS
Gbf6qRDwx+jl2YrgDMj6JcxjHq8Bt0gYBPdCllzEg/ntD9NTEpOwG6SwoY0yNg/VaByoBhdsg+7Q
T4XnBuTkSkLQ2FoW9OGI/FAViD2zBBOgUPFMHB4x3FdInXBPFBKOTB3UMlsf6x+mqyT2DROvaxM/
7JHYAWehxw/tLePPu7awOLGG6O6eE/+RGnFUZkeokb7nebqMpkHMchirtXRSXJs0wR13h3CYqpRj
Bi2KArqbHiSXeCuAs/9CH+SnElO4C6R4z6EjrCNtIQvzv6aINHIq53b13uOD2jXFkYTnY8HERnnp
WwFx+gjv+opaB/q/HTHyVTXTxKPyMUfnwBLwUHjPMifrOEQ2snJF9+20lDmR5KNbfhbataZGptlO
6lrCVNwz02UzwQhRG+6OslmgyojV1mpJ+6mnq8egeE26BMx/dGwMdgLFSUFc20s4oAkjrYIFuWH/
q6LyJ2WPk+CUy82e16n0iPi0v2sLloCosdeY5WufCoyxafPu2dUu1+lXE+Pnz2f/W/FeW5EGMtV6
v1mG9UnUf8zS/BBhcBoLpJQxQoQLegIqNCP88JPyjUDARULE+++6ycT20nmQM4912vlwaGW4bHHJ
GwgvoLVYKwLF9M7vYMplxiI6CtlUOGfdUVU03g2oPG8jR6VtoLueDAReQDBjULCoGmgWoWXve9Ji
ViiTDD5XlpbRsI284GUo5TrlagkD3eysjvlXzhdM/AbGpBwnoARRFyC4ckyyTec5wzNhHmfTfLBB
fMQzjK/JMsOzF0efBe6XYyOmYuexUFh1fm1dW6s9mGH3sIgR2M9q6NZeNx8seDyfkhk36/J1hqZu
VIGPgFZ/JDhCuWn62DjyakwN/4zZ1H+rKWJMqkvnVJrc5rRIVRYgkPHM16yICDH27Z+CPJpT3kFJ
r6DmbM0i+sHavHfF6BMiH/5X5UQTmbn+NWPxhHZd7tDkoxAsWPOGNqJShDRoh5JzXhV8zcMGTIm6
sgnON5nplpvKN/fCMbIDIXGMbYnEJDPvFtqKUmv5C279Yq3bCVGMeO+YD5VMUHaZO3EDTjXkde3e
GhbM67humrVZ40rIQ0ifyZ/ZUkgPU6uEOpGR+EAEdtDbdzwl1oGVUNip8DqryQGNTmiyJ4MUTYX1
nDevQN+CA7mSPlkSJBWsEfdMm8RX/9isfFghRZiqNvFCXC3yyr9OzYz1rMlfWoCJ5HvhdOROPeAh
MU5GZx51RXmf9XG0mqDEd3FmHXigTbz/7W8DFcUO8MzVr7KpPmpm1iBh16JoPnqVvsi2xVvgTl+l
1eEKkVD5aqcNd+PwsDtn4tkxcEVlNvwMwGfSfiI8+u7F/i1I9IbxPOk7IQCx7hoXDrjQ7oxWCVZt
Tv+Z/sNededTuNSmeCAmPDn03TSHD9VW1HV2R5IgdAh/MH4nJWoQTA6wYSSG4TD729YiOMDu2GlW
4cYWgA1c/hIZ3q9vWj9kD01c4GXAw1ZhZUhpIZR4VD6zlqFiO1IGHyBfQRsYx1Cw4FAlQIB8TvW2
N7tjikMbFzrXLm1SnyF4avdqzM7RQh2JysTblcFWSIPQe+FcX3oneWlRqoca9GikMN7MbAyQWf/U
2SKFQKi960X73gTzi5VolrOYdtaVQVWS9e94r39mgyB30Kzx2gdiDM+D0JXkTUukQoIxs06I9WXO
lfDrxf5w9RRuFlnIl4jQ9bCWT5baA6hv/PHsYroCNGFvuzAjXK5B+RpEPboGGPd9D2qrBwNAVhqC
cnp3/G6YQ7gC3lPKM1AkhBpo/46aHonjcf4/xyOazrXHhvCzLuaPSCxD1pb1aWX5r5VsXxPEYdqJ
nxBqPutZtTwgwUvY2XdzaVOrubcAvYBzC9jAZsF0DvzmT6iM6+h3H0HGTI2GFPthErzYQn9ESust
8IGV6BJj0YedBuMRDO0esWS5VijADq0vyCFvvuJ+xM2HfggFdRhz+CUUmZ0/8PrQQBi1tcrG4M0T
7T2Is4OkgMjL4E5SzLapCLLzcfqmdOQJHgUgN5qSBpxchkc/YG/jShp7jUBvG3vdxoaJBbibnYvF
mw4w5F6P554SSzfJPV7k2eW8DfWL7Q/mRpjs+GvWgvniihueY1WidLFfvND4YC4lTmMeg+sP107X
MVxwlb0F5yDTErUyF4TRxv/UwKJTGjzQLoU8pumC2A8fz07h/7oJ4PLK/0H4n1xNwJkxdqveYJVS
FZzxYvqJ8PMwiWsPcdOciKSILTqIlsMkq3I2ZxnQBD18iHQmorLqv0xi5T3n5NjBPS663xBFzRLl
CXRUMd93Dm0lerxuzamNVHUwphK1U0juU/uutX3rfLXo0UE789wzOWLuak4cMvRvlB25lz8AoJRb
WThHfBskSDEnXCA6Nze1AYcPOLKm7Oos7m00wE9d6dRrDpZC8/XM1HCkOMVbN6I1CRuIAy4xM0GZ
sY+SC68uwmZtlgF+KweKpIt9F9GyWJWsxGPE9qdC0DojvT3onL1QUBxd5f9prOQX6+Vk2tOmEHCP
Is/89aJfm+SVpMOPaSZo7wLZfpkRupmgaorlu3oGALKJk6y9lT8JCyigJ091qOs9Buq7b8If9EeA
QjbD8VKU2DfcV6+vXv26+lPkiXsecuIE2bbwUrC1IiqYGEPw6BIJhuTBzXO6cYyMG2g3xSYgbpZX
lQSHmva3LxkDcMkM2ymB2apibyH8db+UfAjTUo3Jq8rIf0jlLXa8A6BRDJCaQQgpOBisecxCDFt7
UpRNknoPQCwEupFxRwA4nv8gQ8BMtrxYxjJmxx9dL4ZLkvsoYFMed5ARbj5jQC3kTuFeO0dkwsKq
7S4wmcptmAfexmmid6dCoOTUib/yUZDt9cTU1i7BtnmB3Ha6gnNWW18qJEnbI5vTpG3F8Egir50U
VzIv/jQJ/6k+Hn5Vb0FjAAJDF16u3I6psALzns5diSEA7ePoh59zbioMDPVtyMlFn4mW2kdFucG8
0YFba2BTu/GpYOzf016s49bHWJkmR1P18nVAB+iz43dh2DNijSCGTdtohAhiMR6LEl0+i9FmF5kR
MpcbGqVZfcjCF+wPOSyj7qcfEuJAtfUVusNjiG3JzKNDwmIz+WPo4hjdAzU9+NHwIjLnO9WQyEck
QGsTld8Ym+KU5GoHBPYe9s1PLpy7knBnJ1A0SM4Rm3u3qfc39EOaoFpwr3aBc2r+06dVvquQXuhG
3YuYUX4S0VcP6afnArhyq+ajWKCMPlaYlgnfyWmKt7xpI3ZA8zbV0V8+X7jzCpzF///BRKAkDbP9
qBabUAO3rkLFH9A2axyn/Na5JdvVPM0nU82v9OiEpLGbpUi74O9UG2VaT0iRSfVlpTA04BsMPOU5
yfX7UExfSdoj7zPVCYnmipBZd1uhw4PGos6YGse994FIGrBk81emTIyrsd4NF99I20sqK3RxVWOt
B5sezop8KECZsY1a95/vL3zObCBbh8eiNjR/wsj/MxYBvCWIKx2UBzl03R6uOhYr78PVMMkgTsMQ
MiWQjSi82MKgjjbocWNv8erWPj0kysM4h9c5esaXVXnVxmE2v9ZOfQ7G5DUlLgcCc/QfwpHvsnSg
HApmfCucGOG1C7L3MS26HWNvTLhFfRn9gjObBwQcz87mImpCLfd9Ac+0JKDB6B9DgcJRVtMfXGgY
QDy8/5XJAMCKsPXEFmurGFdWlgFkVKi7zN6jq3a9CbxGRGhU19/mIHttrJlZfYZBrPZ9Y91qZA1D
7ZYr7CbV1kHZRvJdeCmLnj8s84eGHwomkigccOA0XNMFVeV6MOL50PAJWmEzHTqJ3H5AfIL+CkSa
NpNXXTHC+ivKPr+4sC/42PnVXc/+du3pbmG6ZjVibeCo02lK1krM/lhNEQtRag4CJEpMwRIIQlkn
V1qGku5JYhjwOgXhv+Wg7DZGmgxnZ4IvK3W6RXT3X9KGJ7uR6VEUfyPca0+eVT7pInmymwEWaU6/
SRFgHa3fsLSuKNp5fs3BeqlD2TBvg/oZyGjnQbxaOSSxHwYrQnw+LvvPJk1uXQFQ3EaBUVYvSkO3
HMvudS7LqxbDiXek3DPz744FO/3u6ofJvukh67XOZzzXHVHzamtE/bZSc7EVAk7oOMftnr4AQ3TU
3HClBRujVwuaedySHXQhDlb1Yr1Evhk5al+LHp7BTIOVKkaFKJL3Pm65GyEOFwT9uQ6Bm7n3Zzp7
Mv+RrQEPHdM0Lm7RM81xY/x58UYQb4uCjr4yFDHyHrLhBw9/exC4r4KQICJSyIJEeYJ0hfEcD4s3
Ot6KRFFsg/y0HCAKkjCXQZsIVuRz8ZAJLASRWU8MCmtnDffFqTgcEUcw4OaNRYtP3Dbh54WfvZIc
v+Uy/TI1mWF9zy4vZuUG7uQ6l8Mtn/qH44lPkegvjyk9S3N9I3JghqWlXearo8R4aY3Vs9TWNgzh
a1dGkG3yInpItz4gjpRrx8SyXPfq7qQjRWXxZpFsiudCvdVFhktzSDdtnfI7FdFX5ZfhLs/c1yHK
TkZf/hSDemv8MkCydTKIW9rojFd3QoKWgHoRRncehmHc+AYjjZIBm19wTuNS5WtJHn3oLapBc+mg
ql0cUv8aNBfd0EJc4wZJVJGc+gH+G0l8ZwK1raNgq7+KXPeW4O7kYiJcViIQatC7lQPfeMHs3/QX
ok/pbQi9Q2PZxgi+itFFWfYtKEsxBaQ5MGZgISkXjWyM/2rLE3tbCp4qYK+ug/w4i40nuwqYJqJy
Woes6baRVR7hCb/10BU5ObofAaN95SX2RuXIrrG6ePt8yt+BxuzDuv5grdlve6aLRWfBpWPEA6kK
gxDHXb5zK/HXGOaYLfivNVS/0nbn3fAGK03up2DOV3mnDuQWI/2zIrGWZfLczXvubrZXyXM8wMUg
7/k6LKlvUODXWTRE24kqIu2QumTSviCH9wgf949D3XyLXH1XUYA+Okg+bN6NnGeZ+SyFd5dDj3PE
k+kQXq0qG1UFh0/gcynSNKaxPWzBMWVN8J+r8yeZODR6mm8QjtSA7MAnAz31g+mJaSDeTTTH28JP
dwiy4WZ1KRskdvr+pOSOGAbCQIPuYHjVq5Cy3C5rq01Vum+yxzAJ1PPh8qbvJoJRdINmyZrNrwmt
+aZH+OEhkKTv/SrY9vcT2ATPWlrI0T3F2vpWTKKuZE1vBieEYQk9NYiY+KB/8XXsIrsyx01UZ1eE
cfGqIy0MpgCo92hRLidKgwAGsi3Z8ajAvltV96Es8Ech62/Aa38wPD1VpO4xaY5QZ7dcAHPVQfzE
xb92E/WcWz3B9F1b7S2yLsCP8q8uL0BbZPvCQa09uwycmKtjCoFbpTA2WjjNnMkCuKZAPlF6IaFm
e+0hjneBwqxRz9o3I5z/BakCqVAE8KLjaeu2w8NF2cbWl5FD1IIzrsjbIBCKuKKBRLcxcEgJNqli
zPU41NFTGgOt6GvLBzNpv5KPXnOOIB1/FOS86K6/RBJxOWoMRDfRBUQQFP6FspTobr+OIt6haR6/
3VLBfVrwcsYL7W7EkHlQbDu7YqNtd9tmrPlITOTRC5PzwOaGqFKfDKBlGE/++xPzwPs09CZNbHet
FG6umaJ43XWLI7c5wSYRGLFgwOKpfUvjyxxINkCW0SJik0wcEMWtAxX+J9LyMqpmWrmUJDuaDdaz
L1WR3VwFsq8RENqBLbVodxED0GfJ5Bj5EyiiwTwDBRp24ESbdT4G09YBJ49NNTqSYIdmKfZTGqVs
6+l6egZ4WCaHIJREt8Wjt67sWT+htb96tVkdzaRhyR81zq7U9n9zPYlT2LNJIbpEbOYaKFxhbvHv
gX/LQxaRWLtxpdydyiODBo3P2jIDf5PkPgVJOG4GZl5of0hmllg7OzwZ2PaKA3V3vO+0jbo4+dOb
SUueMWwS9m95EN8hMpXrmXuGqRl8xWqTjwyv4yLsEQdhxXfY9NGnK3W0vO5vL7mWkqA95b787lr5
SS/uM5cufmtMEniu3TUBNeQkGe410N2vKOrkrId4DzfrWGIuYfLqunuraTaE7l36KR2udYVpZUr7
W28Q+tDC3jjkPSYSS+vnQgQQT5f+mNvE2GCbJbGAtOeui5BrWPW24RNAJ/uULDi4eeDNSe3ZW5VA
yXqP+W+HhH/DMBDfz8R3OZsIFjuS+LwUGlWGUKDoQZHGtcXpIDqmG+HJndxLwq6uCaBXFgzdoHbV
OaMl/uIN4zGwPJKCEu+/PlpixBBXZQaS4CGaozPNLfdJboISnZ3PMk3YY0OsgUfe8gbP4tIm8Pkw
yL8FbvErGCUjpszfK+evO1B9jbXp7EKX1X5et/2ptqgMpzxZu77MIdxkP+FU7xpr8VR0rb+zZhRU
s5T51q1duUdjxu86sxgyA97s1FcJRragW7F5aTfEhuzMcPjUbsSfzs7SY5nJGJNLixKg826iF9Ou
T0DR4QrfGhbCiClKSI6Ns0fV4GgzZMmgKbB2UVeSjjwgk3OVa+5bVByBsPU2rBNjg++8f4ui6vSb
9wV3OP+UJKETMLz9qN1qq+p3W2p/Zbo0kPT2X+kw/SJ7ZwCX4bMy6HGfxAS8xFRkUGQkPq1dy/sb
6uxnjjDfA7v9qstko+D1MCDm1iUWjkyC8lgl89UarGfTfS0QeW7KLp0JurZ3UxgTJnJiwGXta5Mq
LHCjb+XUj9RQ4XZoUKXP4qQH53kM8aUg8PK2aMbDle0tbi5HfBWZJJagOJdjXZw8FwSnEbc4LQEh
psMsaECB5WmF4KXzPn1YGFtR1saWGCkAhEm6R1RQIRIOnv3YOBF3IrZy1neVsINJDSTMFeqPPx0Z
33vDM/Dtz7xtrbz4HYpoa0aYKOL8R4TtK9Ng9Cgp39vA9CM0KyRWlzQEhJBK+0xuyzuq13sfw10c
mnCJTwX0W9KtrA1OSR0TEdYaV7icKJ4YQ9M65Hfh1KSQOyxoPOk8jTb/zQHKu9kvLLus2i0fVMdh
Q/P94RG5AUeoXvMvpSthWnI9e+RQVBFQagwE740mQchtKbYXqq4a8XBYbdxswmBFgYdZU+O3LpU9
rLF4EDxnVno/dv6/0q9/pIUmr3aAJzlxvym84LUIhE+LH7wXssgvpGzC1RIrJ9SvtZV9oixgXmoR
+GqPxGGjKJGpZZylHb8VhGRN3Fzaynt6ZHWGO7BmfXQSNSkioYYAnUhxDfyjpWlayQ3ctGF5rhX1
YlAgozfS4gsQ00+boHjNu14jBUJLNYXz2zy62GaDXEE02DUVsPkZ3xPpQl8LR6zIuAXTJvnw3fws
a4Q4k0bpOyvWsWgqKLzIhm0sExIHTclmbvIlPoRWYTNaJPkWKaquSCGP91G3NDkzY9X2a5Tk+8Go
9mWCZ9gh/nk9NvlzLesfu8DUMGJt4iRL95P0zAPpYeCpo6BdE39UnOJpLk5ZRKBXPU96zUQrA4ZP
9CnaRUXY0i4crr3KBnafFZiiEQJzWb7ZWX8IdLGsvJhMDOGvEFh6AQjDjNbiszCh909jg5IjMNi7
ZTYJTQQk7KzI2kEjhVzNE+4a001gwkkNRvaj+KRwxVbmfUqy02lnmT/27Poj1CpsVJVc11btPsFd
YvcHVTCMmzXDbnuXg0Tahyb87gJT4UoHzF19C2SrPRxVJcjfyF68kw54cgrbvGSkC0wd5t7qBCWu
fwu7Br9lihlDj/WztFLOq/zCZ7ZralQCZpwwB+y39MeI7Q0SIK1lUxdO/VfRzwczcDM+IgRHdvoB
xzlEZbYfelJ8/BiA9pw5HFO5+aw7IVFJ+x+8ufGb2wkDBQR5iAVmpHCKKgTR1nvOdm4d+NGjhQ66
yj/CFKMJKOPNEOIC7TN5hfb28AmvhsAj5XgjyuWBOgpwY/0b5hHKDjG+WZV/Glr4N2gmKcOhPJR4
4NdjymGbO1iqgxhLUhyjjkYNNnTAF5TnHHIsjCjVh4MdSwadqNER17MXS7AA2LaALD59dkH86xXu
Jxyai5MQC5zXM+kegSAIksrQDfuz0aWbKcJGPHXfjDOG57aarUNBQW/yC9wiik4oAKQnN6GCFONs
OumT5aBehA3LXqXm7zjKQzMbM7kFDedCMtzr1q8OZte8MC9QCCDjq5jM7BA7/ob8M7oyc7p0QXks
AzNcFw1781bNBj2ptcevSAvAvbGy8sx/4rr0NwYJbOsyd59lwklYMvBfj+W5MqOvkGiMVIzN0Yhm
EoKseNfkjkPA4/ysGhSdbUu3k1K2xkgxalQsIDO4CHQOxXMaOTk557oFLe0ytT6ENcNJu43sc+k9
Chf9C+SHHRzJ4NTW7jYCvH+Kwy24FOKxx/R5GaHmXuvt06lxz8i2hmmoEmYSrTizhpHc2Ct3QN0A
Ji18w2KMbMi00r9kjDB2sq4wfxkeIqx0XRJXw6G6Vb76zKyegj46jjNANubHKzQIp9T4lIbzUWc5
JoDf2B6R8FCwF1l9zBfrdgk+rSQTCDG80do3vurvKe2YxwNTqXvoNbWfIfKvfVAfrt4XfvKYwoAP
HzkDNQe9nt9iULQGtTOqERl1LZMzuh/+T80S0orIe2No1xm8AjE/wJ9tUqpaHxLqmIFdGQfQIWO+
rV2G7mgqk2MNYZegqo6K3kAXmrrTj0i/6q56G/H0v4IGchjHQ4rIDcEDy+w5qEliGAYXU6pp3r0m
u2UNrWBB9b4zDRj9c5DHG1fQiJaRDbR99OKthdlkhnKYs8AHtMxoSdpjgFIOOUpDKEzExn329svL
143xBkDgKcAihJDgMPvhfuoIjemnU0i9z3s8KejWqmZDZQECGtr5lk50mu3A2ASH9LCyc3JJG0Of
Mx1+zDlVhW9OOM0jzrxC9awUzGVtRWj8bvs2OAtcmxejc6IR0XlrrM2JJ15WVJSm235VYXx3GLkU
qQWpdAl6ehRACrXLN5OR/ub7VIQwa36wfYKOSHDhJJ4DLs4UkBAxil4NBNIhrDoS5zZ8U4cySFnh
WlNw9nLCzilNTKoeav/oNXcmZPI8/tYwvFHGwvrNMUfCPLYEosc6KlgCA8aKpn9tEO+lksN6thdb
/Jy+hzqqUL42dwUKGePrkw3/ZszSj5heOOrBj+BynflYEdMCMsFjve8i912O/Gd6nPSjS4AU8Whw
TfdcxMYG0iVuFF2Qzsj63yM4W0bxj+zLj8QVv81o/JcsY/WRAvhMJh/HYZ208GNzIoj7DpVSqVDn
mohq0+nqa/pYTjQ0P0Ab6sJ4RibQbgfvEwPFkbSa10ibfA3K+ZEB8TWtwJHPtDqUDFEsDb8q8j7D
v4WcdnFd3Weyy3i2lx2HY2xIh6huidUJkmF9BFp+vCsbq31xqnlvVTbhSh7HbmMEl9Bon4nzoIec
2cBqmv0V8ltGmPPWs+stYiUmxkNYHkw6P4+efeWJs+t+27L6O1YKPavB8IZAh9qP/uQJ0ibHTLes
v+FRkxlnUieOPqJueWaV8pWE1raInM+Eb2GMXRo8xpFrWj/e8PozYXHIEAIHf059N4S05YP28EBY
0Tu23a2le5dSuq/30kErN06IjszK2qT1S6vNkzbMYNcr5g+OEXXPPpLPKLA48ZANDcwEj8JjMaAz
XiDyDczajK5zgf20l5oQlpDm0Wq12lsOg8VYDMkpzRpePAb1Hcdr5hS8OSkxIFq61hqcVHxTTYxE
gAqkZxqyxsAF/hll80bVSt3K1rEZZOHXkHTtsqrpGb2mBE5lrktXfjtY2/5DvrjjK67RvfLsT+n4
rTpCdGwA6Inj1Hu3TzDiL1sOyf5nP9Spe7Lz4XW0DGxWZTutSo21NuinS0Ys3zTjEaJDFLCOYvTj
Ejv/w57iV3eqGU+TTEvFyinj40VoWSsm7Hj99HmpqxG1/jdGCEAE16iVYDGrc4NKtGgw2SHLR6rY
fcSh++URkQQw4JQP5BxNMb64TrJscTDjcsmCsvtrsg5nP8+yguiIaQgQD1iYTjT9C2UCWv6aRRUD
4OCtsqnKcyP0jxXfS+uSG8o5s5uCoj+lAnXFkgYLI4S/yQYCGNgIACoYP0byB7Ey0q/i/n0xl4UQ
X+JBzsyjqizSpyoet7af8TlUlEkiDutTS9EnRbxvJsrjJ3IYPgvCrs9gxor1qdMUtCRkuFszcSDo
x/OK/SzuZvdRSyITg5qfV3qfcL2QqSeoyjBL5ZYgzmNiO6XD5zaaUlS/9TsgEs40wa/pK+J1RBIk
+3KaXmqECZtUODGPODHNYRkRaDmfGxtZclMChPNKdi6GJ38JCPe2qsJfP5OPAXC3iSNGHKrr93Gf
3MKAldqQ44Z0PeeJRhYWD1owJKUIlVGc3ytV0UP6Bnmw1Vggb0F6wx2PHCo55hN7sqL8tSWl6uQo
Pv6e+MA54+nHJg9fwV411XjT7j+ClViwDe6ejSu7o6A7ZSUlWW8yCKhLoCbsyhljen3ybFQMBN35
4gbjW9qxVRnz5NK5brYtrRsJ03g4fU5VUus/DWXGu5EokHgcPnwic0cjehpHcZkdj2gQf0KLlryp
KUJgiYdlK8hZJEwWznmrucyYqadw+tdJjFDNaBjMFWlarD5MCyUJ3hJzXSnnO4RiwMeT4Czze3cz
DijhoA9wFeWNz9kMUaUCmQBEOSH5kFSkiXhOiN32KiY0dsMwBmUHS7Y5IMvIHIeVFbIkdMcpWTle
gG+IYDziUor9bMunfqAtkKUVH7GzDqfGcV+UgexLB87VR0L75jWut2GkOm6quEGpN/QVgOVltS8r
tsYiYMabsrM33Pi5E613JjF0F9uIdNwACpyT5e3L7JTbZA4TrFQdrOoRAiYjFmZssni07ezCW6rU
JeG4eAH/DI5iNG5tM957khXulgGuTXNSoiCwz4HKrcsEYBd8NGKNaGasDdqFiZsBvFGQu7t2+4CF
QNz+j7kz640dya71XzH8bNYlGQwOxrUfch6kTEmp+YXQ0cB5JoPDr78fdbpdXafhajf8coGCoKyT
klJKMmLH3mt9i0SCsUZ6i1z3xXcKZA01eOHCD+xd6Hg2M6YJX0RT7Q3QRcCcu/CrD1SCtQcRZ24B
qxpL46qMYvEwKvDHBQZ5mlpiP7WjuhqjXC6Jc5t3zOYkisG9rUpxRzh292jow8K0K+tJCPtgB3Z2
rcXemxbj+KCWg00Jwnxh2D4iuD5ul3mh8Pca2Vek9zutwBjbjR2zP0w1i8kaOGATxh1vU3qHA7Hd
KxQY5oMcjce+So1hmduEc8EokJcY4sCeNjOdynbnCTWsA43Wtu234XVMIqDwgnAtHa18CUks1qB1
XzN7sHaWUjc1LF4+CV/gRJeIY5E5a7V/BVO+XSVNU/0gwSShuDVaXz9bhAHcDjYQ4KBvekVABzGP
FPBqU+HOgD6i8ZaQChbh76YFzZJBiAFdkIVBSw6sM6T0vDdZ0LM8P6pJHM0xsXdx67tLI7FuSpfE
Lh3k+imKrbVJYg2D1TkyUOQN0VdIhXusNAeRFm8tcqvbHC0EDs/qjAD2naBa+D0hadOTa1bniP1n
iYRKrQCvYZMS8MdLK9hjxPNWLQKCvVTOj44YmJsQoOBKr3J906BIvAIGtI6C0KBBxIdZ2TvW8dHB
BLXkHO+dSMXj1wJiP3GqDIM1vEHz2lbCXXsZoRPZgFVwoB9wSRoC6v1hFhWDGrPGi23274iy0ZlW
0aNfd9qpjAowkhMgGum7p97DCGebWXEydXbRsbhzbThGraLUiKIdpgucRUW7y63aOokZDGRF5ZMu
2gwYd2edNDNHA9uWT0YtL21B2SS05o5sT2h7Jv1NNzLSbYr26clsxO0wtldaFde7IdWym6kmcNjN
T2Y4CAakvFNlj+Fgil1na7tYcqT/Sefhsx0T7WGwSE0uUcquBxvPfepX0x3avTvqtfHBApwEvik0
goNwPXnMJp3VQUcm0TIiPkjYuHSFaOBYjVufM4dUO+qS6EdQ1+cwD1YCDcZTHOBSSQjLfJQRt48f
NvEl8oEG0THxznmny42y6pNLdszRcXOqUqeuX3Wv3Slv6j5HWW8d0sMr3CCnNlPqHpmsXNqa1u8s
Th1NMHhnv++dW48GjDZWt98POoEODx7xufCy+7BJ1IUFX10agTkN3ta+BxvjFsmIrPKvH4yYuiRO
D0miepBfYUKkcePtcKUNTJIAFZkquJa86n1IZNP1980nLbD4uWURw+uKk+bBDv55rzTkvJGGApXB
sOH4jLHjXPc6o7QsIlY1KEgmD4l1xMgZrFoGDrjuU3TQ6xJ7HYC72UeQy/JKA1CXDrB82CwzDwbb
L5/SQz7GRWPzektaC+6iHZi+eLr7MmmcSWMxsBnG1MmOTSZJV5fJorgopcG0tKd9GmeIRLv8TPjH
0s4QyrqRZa60uL+JSaPmcIiX1JnePepSE2mlwYFi4UiY9ykDeD1DIa9NdPwsd+9PDAwsUlgQ0J9S
et2Qflcid2+J1KbJxa+IJC9D2x5nhANH1G2q5/+BMpobMc2a34zc1bxqd+U0N6AS6KiB5SMAdX70
KCG5MqGuiAAbVQsiMCTnbchBPTAvYK1Nd0R+EjxsoVpHRxNumDNzNsCJm8b2PUNTFpAkmnVdb6G8
MzmJHyOlPXQuZvZHbBwbxSFP19onJ6DoB2rrlSfdg9hC6ILF6eir96PgKc9pbBZizaWR7fwmRA7d
zv3F2o8erGHW26LbNR2zObKpgq0Lsh39VO4TsCJu1zO57cbt91cQdOmShTz3Jb8fpxbI30ImO0hr
8wHCqouFMHqfzLxJHnA+oJpyAN2EtNSnpECE0mLNkQnoxaYtWEZJGEotm31DGsPq93/4/uznh299
e+q/2pAh9lMGXQ0Ee7eHn6nTf5DNSIkaOtXh+zNj1Fg6SsW1icv20FW0cTRUEuR8zp+yGNE9fMXy
H53qLAAyyYSnl5G7tcd6S+Vc7pXqvlautDgShlDmD1QS+cFkeLKNK3PbD063myDelZLZSVRXr4OG
vT+hsho5aSE42XWiu6Q2VSLpK3R8kUX5SXkkW54MB5O0Ma3XVmmCSYLRLonRjMCw7VcdFh74l/4G
PdRWzACFZB8E6pJYAHrmr6M7vc1m6GJMPolhEs+SMGEaGqQ+gc75KUwfIX0xYUDg7BBrsKnUCCRt
JGggy9AcCKD3ZVHunMajR0t6BorIj7wLLspwPy2UDYmPmGoitBvMZxFB7kquGSAZ+ya2X2u7u02b
ms4gF3LOQZf2F0AWbJxah2+Lk+pbng4HvNzY4C8+GyJy3vZo6QpB7dR+ZcNEBvqyYpIN+8QgDXwS
eHrLccG1hmbEb28Sl3mD1hL0GkyPpLfBbpisjdlRshbJnTlaFCS2hT7oOUdu3OsDI9zKpvjieOdk
8vXbs2NDeswj1mV3m4QlR8gpPBt0E7d9YoJJJkAMPcfQ1avEbOWG9IRNbT7R/u0XQKSv3YL4FVd/
DEX7ifGeCIxmgz0CgWBovIKVZWliuisddQNl82LYs5EzKA5x6rzDyNw7Ie4AQ6yQjeHaZe5KdDcw
QaCDhbwSzzVcC9WMa+QsBAEXqJ7rSb1U2nDHePNZhjXO3jine43tggo9uM4dANCGGxV0GfmuYRbC
ckZ+5MZ7s7uRBoECLjLyBZEwPUYNToJkb6TkxTm3HJ/pViXy1bLx4QQbPew2zszGkXoNh2p64q9+
7WQQteAzRt5SvyvYcFHWzMlFjlVuOYtQN2hAp3Nwuxqo1sijAVAw7w7SmwSetoFwOiOIEEBzeXye
EhrcfYy/r4di4ApNLTE6XWGAw/4VD4AY7U9kBzea4mxPHPfsNiftey2NuZwonr0AERAZXggLFtaI
vkU464bRTp7yQbVMwWA6s8DpaJd61Ly97G+sSt2DV4Ve4Jc/Blu029SmUZnHx2YEHB15tVjJSDv7
/pWeBv4KU0eGHV6RQ0TlxqrJZE9xkkE0xX6gV95XX5Z0buKHqqfnTlb8dUu8Ejc1ZDBWrKKHDttQ
OhYFMk5zDqQgdttlmg7Fw3HV1tfx3GiTd2DHZkhiNgz3PxTTW2Iz6DeS6rRF+l+A+sJRz6rDCdOk
bVBWp1yiwrVzhcNO6wEStvUdFnVo+uPQcaAiZzGOyUUropIjl0GiuZTiWmreqcNvwKSYbn1VFQdQ
gv0iKOxuGXTEW+Cog9jcYU4gEsWiGYumeymrgiFyne5995aYpsc4wkAd0gVYuHR/ifAKUG5bw65W
nVr1hJWmRKS7KiX2rsYH7IcbVJsambdAZZgnnJ0ieoBehbvrY5pQeoUlGyCsr8egeK9S90mqYdih
dWlWVupam2besLQgvYKK2OvetW4nD2XK6/NB6y1CIiR5BYw4HffTNzw4CuQQdVpJ3iBqGylh6uPX
iXpv6wWQ1B0vot88F1SgsOgaEEnKHc93+pG67ptpZGeG+bd2333Ue9AqVNLEgo0VesV+h/auYSAl
3yjSWM79ai+T8dliQXWnbjWNES8HNJ2ejC/tuAkrfVpDIPTwnnCV24LphKEBnKj0l7LmO9pNLbaV
PJZmyOU5yHeSb6/VjGGSeGFyu4asG7yOKqFz0PaHQaBIqbPXqnJX4zgjIEZ7p3rj0VfZeV4CtQkP
aWHeDUwnnVjH0vstWy+fM1EecFHf2D2i1YbSp5+0N9JXPEl2uec+GU2J1M6l6UMVZoyvIfHqbBrd
pcuQFSc4EuhITzCYHQP9EdlyIuIQZLefSWtft1jt4RZNaAPquL0xiHYvchKpAltd2x0uhky+t/jY
mto45ehQ9axQ7CbepoztrVMlAN9FcIf/ZTt10cOcVqB3AgTPPoMx00dX/M1vZFbuuCuuqqZ57mfW
TKxfDXnAeNN676j6Zk1aLplWUoWay1JHOI/1g8ApjqsONJFxbC7C1T5FT8HemY/+9KIH+d5vc1D5
+jppCc9rW4gGqY2hhDnNgkPRjXbfS0XebMEVg/QFnwdy8EKV26Z03k3p3U8RF2Digslr8Ac03jkO
qwPz9w9bTMFyCuAAaKq99UKdycXMVSQ27iO2mO+4TENYToRxsPQs2Y9IE6IwJP85KfZ17NYUQQ6u
T1cEaNzs7NTE2rAt6EutzT6lSSPM6jAgffr5IZgfhqO6Y45xwcA/N/vzdjVoVI16h6GvctH6tDlk
3O8CaZgLKWRArNXfn0o8ZwNz7U2CMsMJB7UK4hbwImwY5kleVB6s+UPkYzZXAudTIJAWVtWxZ0jE
fY0twTJ4WWTBcnxAsHr4/pCayFFa3ivGepSGSeRTtDQA5EbXP+CURPVkoZkCxLnkk+rw/UE30Ykl
jacQGslzVmqnHkcJtxIpiUnxXDdKLGYrRUVeMejqg2fa7+U0mLtWr+ED1tJa1YoWOMzllV4ItIom
YJlWu23nOVfgh/edYXHazjgKhtWzq6MZpLgDgizF+4RRlirzWWTtxRNUBaRNaHdMZpJFlNBa88cu
XIfKE8Dg4lkPh6fIxLH1rKUsp02AuBeOvulsYBI8YYWnt8hq5AzpuaF1RQ8yPMTtRC1j93clCC6K
WXCw5RURfA4icmaBrngwu6i41V2s0Tl7e4wX39MmetzW4zTRHYyHPlw6TrS3U+8FAbpmxsTC5Qku
HRawAJHOBrUMYlx4G1R3E2FcK3YevgbyuW5me9sTV8NEu9rizMxSexx691o23r0/u7Aa4BdjH1M9
uN0x9rXPJjAJC/gwUBaD59+HFjFU8TLEspd7cJoLGW3D1rq2+/HdEMYjDd0PSXXkdD3SlMraYlje
atqujjpMwXV3mXKSLVsR7wYzHOkwAR2Giru0uNbxnQF7o8kZDrW30Yb2eeRwxVvNSsgmtLZSzJD1
EO2xgnnr2sQVwu/S4cvJ2qDahWH+4IXMC7NmYPxXb+EqM58auCh9jdYcK+tK+fw2o9CvysI+QfVH
JNJhhs3N9Ksx8ien4MTFlgLn22sCLjAWFzJfhoFS3O7I7wPXdG+Pd9LhHdGpBjoXOLHREA6uP1pT
1WDAsKAY6oJvRUHv5NrAkb9/t1PERoMVo592mqvSle5KqWKvxWF0wOKQ00unFNTUTnaSRk7fI0WG
IAW9mHn2qhvqS99exV6UPdTDsK0M8QixFVs7U8HouicVNbf5AVYS/OhGjoPArDqAjMhSjShbKQwx
bO0Ixvp8LYPp1aHthKQd8ZCBLqcoXeaB2NboQy1FhSqmJYyqjFKBWkFdinSOZmV6MwW1fUqUBr6P
al0C9ScoDMWW49JSYkKL+kxfazXjNyKrqQ7o8sL5pvVVafgwqggwdaEHV2VsnWTzYUQEFQsdSXva
vnU15wet4k5Xurc2hLwLLPEgY34cXbzEqfAYt9aVJ51Li5tk2+aYBtv2gxn0vY2UamWavKSg1pgP
iR8j6ZtxbJ/8ieIH4XXgJgxgLAZuFgTm6q2idbTAFf46ZJzLfKKPqVTtKV8lkieWHUCWXqaPE2hE
LPsmw0uuREmlFo4IfC0j6E9qtKBZY8VJh4ruXFFsc4ODEbb7w6Rp+copMw7rvb4XjbXxfW+8H7XU
2Liaf12M/QVn+F1Msjig5I9WMxLc2BQEk+I1dzAXwRtht+iegWcgZvDMz06FtBE15piGyTvGdKvZ
knN/ykXQH7S+uPej8GnonZgUR3VD26DeSTBrjaxwf2oCmMFA0AvtmZNF8mibUKeZFdtlmb+irH4d
XaYwQvISygoMYDcX63Mri6gfY+WaFCDxNDZYSOhvkgjJ1L8kkyKLQMYl/H2EIXBOUubWDPNQRGjb
IiOnw5RDjzJeO0VuvbIn3C0orqyjNbraRkXEEmghm7RT7cBQ0IEtWyASUir+zG6+1hPGwVZHVwMZ
gl68wUJ7VhNH9dro8c+K9JqFl4CCKKNi7X1xAKqeDxwaQwoQUWGKigWnU0taL67W7EF5Ij9WDLtd
3QRhCJ53FevkJNFgO2vZY68aj34dR9UEQbhsh1vQxGQOmBE4oYiRW185n8UIywKJ1mdbd0cq9mr5
HSb2f96Hfw8+i5uCk0eRN98ZXu9FOdb0Y9tfHv7n/YzMyP7v/DX/9Zw/fsV/Xkfv9P6Lr/ZPn7X9
LE7ElTW/PukP35mf/pdXt3pr3/7wYP2dcHbbfdbj3Sez2vav2WPzM/+n//iXnLT7sfz8j399L6g6
5u9GLuEfItQ8+89C1zb1Z/4O2617+/hkrlZ+/m362vylP9PXNNv4Tdd11/aQvXmOLe3/il+b/8nV
HU6jjmkZpgHi8ff8Nfs3SS4aLV3PltKxDULTGM+24X/8qyF/cwWcOU9YPENarvvP5K9ZvLLy51s+
x8RJEt6wg0jHwYNleNK15B/T1zD4Klsnn3tVD9490ejXwOeQzUfjCeHkDaFktLIzOAuajmC5/qHx
Gmk6ZM4SZt8Zq4e2kwK3sD+8jrG1lB7KIITo6bqtsxKTrqwXEv2Vr0VfcZ3tvaDbJPROINgEYD0K
oGRBUy7RCa81s0wOZfUYTqSV0eQ5K7DjszaYxJGCqW6UXzGrOVuVfsRy8VHPIkd6xLhOG7XgLLPv
Qnn6m3f0Lxf+v+ASvmHs1DaE5umk5v361/GIrLNd23R14Tm/ZNNNwkAS7OmYzqCwrbWinXdemsDi
6AT4JAhhB5gTWrfCMH4kjVinAjRjAQd3iQqQzkUZPVE1IrLy2zvUYgw05C1kJRCYczvrzTbRlkf8
rmFY98eGeIXRcoctuGEyCKjlArd8Au5aL73cgiuW7WXfPpu+vc+cAouTQy+TpkfaP+epy7zOzGlU
aNAliasQkX0xlLgNS96RSFDmtBSoxDWfYkt7ngeZoUKOmCBz9oVaZDaVcjwWVyXqtCx7D/rxOtLD
s+IUKjhBxmR5EXyuk/PEdLDpwG35c6SDbTcLWlAHZw7djjEGBVqBURioEmz95UTCUtrDMqCOxwAZ
fQ2Q8xIhb32Jhl+3Xsg/+oIuTYC5Kl6atN4q5V2FnnPT1t69xnA09PoXp2UOHTbPzBnFwvDir8a1
buUgt6JDN9GFd+GUXyGkw+JTXShpbztJpMBE+eLSBMHCRlZO4nhPkceLRWOLyzUslyiNZ8tq761G
deOl7YZcmqdMr/h7lHTdsZJAHFv4DDzBQc2fN2prMHlasAji9Mi1V7CIu3TEHa2r4Kuzow98hh2q
j4VBtNgKuYaBtch+yFrk/ZORPcwXiuaDSTKstQTjVYzQKgpdmUujh+8YJw8wchbpxCblBiS0Z5Yu
lpwo1gY98qKBgtpB8Vx2+SkeeUFyZKNnE+LgZUTv3z8TYNRHUfpXcToma9lbX+xuiWYXmNroHPsa
91FrQE4c/R9+SGXr2jFtZNx9+kAW+GRhgjTL586uMlIUo42NVR/AuhocFL0zzGdgNDl3FYjCgsFk
d8Als07tx+8qEQUhEm/6dUmhIiy2A7i/MuMqfTVoV+8kY1CYJMA0HLaghQrqXdbqxlGXNVNDS6Lm
Qsjl2KwsQ6adAs/dmSYpMfRTjRUzdcbBFHZMSEn1ccl+cFR+G4Q0oAbRuCvmV4nPjRJwNy3zKl/X
WQ5L1SSFzwbsV7SFzgg4OTU2yS4tIBrNi89q4EQhbPOo1+45B1TNMFWdlavfFjZ5TJr7UqQdrjRw
JGH4BXf8TqsT2vDac9hTXkKdeXD4EzH3wCLursKIqMlYSvRMnBYFalrfRhE05fgh+SUoRBw8mgH3
RYGeOudofB005q2UpzLD71snAAPJD0D8NBz0XJ8dXk8RY8CFpeDO5LDYjI6UMNvDk4w34MsPxJtV
hZjQB2ZUyjlZ00TQOK0dxBtpa8MncAGBV1mILi1+FPGXqDwiaZRNW8hwj4auYSoKvjS3N5Hc6dHc
LztjqOgWdYpBmko9WQPT2nPuXfdhQiRheyy6uKD13T1HLSgwUtGWdRbtytpekiRyB1tlJ3Q8rhU3
75a/B+i16ciR9mE0wi+8am5ncr+Mg04iMBWtbwH0cUwo9+UI2rXJ3tyESnLKnM9pIA4ueHBrpR+l
b9wy2GjXXUYwEARb+lwQVsMaiugEIWhb0ipAxsrkIfriBpgXm+ZQ2hFEmC7bVwgkFvTXq5Vo8C7I
QS1PIU4RUIG0ApuSBJRUflSq9TYI4LZ08ZoFLjzSNEg2csPWX/llJTapEWwTYoGXdKs/fCJwadL1
4KzQDylsWgsr/0ZreORwe5nzgpiKZrQW/Qh5MQubM9Sor/2B5diYQSTGwNU6siKNZBEvqoiNI5y4
qqTDKpcHbBpiUmSy1SzdRnSZhP9JG+G2ro3bgT576F3p0rMo/plVaHm9aTtGfWgZmNx1rE8GKmKu
wCGN0EK3OOW5OtfVmNIvTjXohl6uYcqJuOQ7/qTEcd038PC5WExWRdwSURucrVSQ1UEywj/YVil5
/m5XpRyid2G67K5yToR9f7vD0cUmbPxbWw6qkMyDVknxYdrFKSUDVDH6NcvxPGbi3hCQVtD/BIED
imQ6oyzfTjohPixbbDpVpXatn1+q8qGErkYe1bpIgYwjHGxo5WFdJvd7VQ34UmtrT377QucUG0oS
WJsbPTfuC1+cG/mpQ5SAFsjAFMG5XoGSM/Vzpusflq+dhGu+//mvbZCZ+/e/NpARzyFmW1rmXGz8
za9tDF2Fg5Ffm1pmERdq09j3ScyhR/eXDupuR4ybOG42ZuNAliTkA1+IqxgLzIwnBPr4MpYJkQ0i
z1d//tK+65hfqkDPIcrFEJwzpC1+eUdsYj6CtI15aUO77AlEYVq6kf1zV90k9YcL/KuFagR7AKqx
WCcAK3sagTSjNk6ya6v6R5UMZ5GZJ7T/3GnpS1bD9pwsDrzDkf/MtLxWfr32Y31X7VOFtADVgyW4
80L9TOo78QvFwaQxMtKoSMg1FMGjazbbRoxXRJPe1BEI11gclGuvfWDnVEf4PPJDEJe7ItpW8GTG
NKap1a+skvNgr+PPYc7knhK2GNodLeHnA/2fcTvrl+zbmg5EPiGyddxtFYLqB+PTU8HlLjNnlFLW
qH100BH/wR+aSOVfrgFc6Lp0Dd1xDCndX64BZPl0cDISuavYToGtTMCLxx4ENfORIpfHlDPiJrNR
X6WWekEnAY6DOCYjwOmNDPa5xQ2P3fIVpWS0rthI8nc0ZIQeZxP62GraWAERwciwhxY4FoU4ZBSp
5pFMtJ7gedLIuhV2AGZpSllr6JgWTXIN9xUprmJp64zwR2GYc1otgT5BhWDas/dN4t/rVQmuPFez
MQADjEA0V2vWm2gercx40WId+KRkGFLigfSfnaL87HW6ooEYnysHxoILolrz5XXfhxy0AZWzfBew
xcvuSucHpyT9JlqK43tOvbDMmmqHVOUchjNa0ph2uFH+g3XI1P/uzeDs5cF64+hl66h2/3hDknSZ
jhnJp+AX5FWDFyJJxH6ocadzogYkAN6/W2SSfsahqKNDGBJ/Ric3D6j7hvqUdSQIZPaO4LwFUPFl
Y7S7P79cjL8/fwhQplDJTI6AEMp+uS9N8kMNmRmQ/YR5m2VsCqXIvxL83hb7CLyXhBXef6oQy030
Q3jTH8KRAXTiS36bafhIMTeNQ7hJCbYNR/NKlMXb92v8p9oD/7Oz//+mifD/YX9gXkT/+1D2dcv2
Xkb8MT+/WxbzaXv+ip9tAcv5zWPr4xAvDVe3v6PXf4ayC/M37/dsdVcaHNjzov4++Vu/uZ6h2x7d
AlMY1nxW/0tTQPxmsXAbHqhWyWUihPXPNAWkqf+xLeAIy5mbFZbwbFu3Xceab52/2auGWiocmkO4
CLt02gj3oarDGxnhaq8LwegqKglIDKqtqap2L+34RAU83FSqfk46dtKYUeWWveS5KKRzAr8Yz37u
Byk/YAEk7wZICDsstK/K0lcJWAh+jsURCrLEwjp4PqENi8F70PuWBi8aT7yQSXgbpFjiY7OFQmzg
AkGoYdxPykOeWkIfI67CuI+GSrs2PU7N86O2FOqE6nFPT26D5MT7gUGWCW2Wb8Ksl3vHf5iT55aZ
ImmGeex0cgb50sbKJUypWNm1NI5wQT45G7sPqi/Sa83sWJzmh4KZz5VIIQPNX/P9xV6X2Ee9wP7y
/Yw6gbppWY6/ocd/xDvXE6UABMlnOoM/cDBbbdGHEZqZPvduwkjd6lBKekyeWzPLVr3AWKGnxto3
zPZcqM65ll52HaWmcTegUbpzovxJRf5Xzohn6xZBf9GtcthoDdbLtsbCAAABwEWWHVTRfsHqajGX
VMhNmhpLYGuXyzaIvtCcaYR/Od3Frrp2R2opkxSNQK4ianf1/P+zHINzHdz9fBLkxBWp6AYbP3N6
v+xPHiFZUgmE0godYG17C9BTc5EwfQqcJUwcPWtnevz4khI/TidBSHnsnoDMgUfzX72ZJBH1Q3RO
wdwlrTGyAUb22jAYjcWMjNfCRffFpJsMqOGQYUDaItW9lAabCdOBVeOQbOU0rMCJYhSpZXeFm0Y7
U8ee6Zbae4aw8tDr4z7ud6TYky8enbKUOIWECqeeJsAMMZkBWoxtQsas754H5KBH1xZjQwh6/d0J
GAhLI7z4FQ1ZFRPrQVilN7lnx+3TfQDDXPZsFQzGu4Ik6wQrZP7pBg5EwPjRchrSsWbSrWYGzRI8
5RXMyGozTdY58yttS4rAdQ7tZAda5ZYBar+E0XOHaQpEF262LNXeYISCvCGBGR/nvmX4usgH7CLj
jaXZHKbzNTflQNjPNSBnmCfIkMieXNao3NedB+bQinHnWApNjE70RYfdp43XkeYx/gvbbtNIhrvI
ftim56CQHrsw3hGa5ak1AY0lWcTglEvzeN06Hea1nmx29F9fOITsiqG/P5nn2EaRPHn6oWi+bAuG
VGw3cJjTh0b2lwF9EYQ+XGaQzbNMn1YRQgvAqzsjdm5MpS7VlK08F5lNWmiLRudgPzqX2MuvBGiH
KSRbkrygQxyPtPiB8PtTewgy3n1HaJe6OXt5fRhcpurzzDYZoENVVTlvl+4e2PU9HGcgBB58Ycsn
gAl+zFg2r0lWvMChhTcEpex+/sp8or2Ypwg98t08S7Xvi6L31hyFPxmcryjGaDoi5tecx4SEGP/d
kdBtEEm0DkmfPqkKVa1xESDtqVhn1q7yLmR/YxSR+BMnjmqCzA8X4FyZY1+Xmf7QEJXdkoq4aFP9
0Q7wilUx2B6XKTcmQWQznJiDBoicwpBb1Dn0V1LEciBWjlHqZ9n7N3TM9llaR5ucYoHILuaRjlqb
DBQNxvz4vLDVxGCmnKgXMyWSzO8A/WgR09PUA9QdI42hSD33DqWMgbakVsFdR4px7/U3I5bgdiBE
LxZMipb9qNSui5JtWbuf1WRh0y6P+DZJ3qu27uj9CPRru+22gUYOwCzZYNiXLOPefc+q6K7Oo4fW
GS+mpo7j4L8rvKEqBHQ2YGTm2ltPJT+5RVsTyeEG1TQw/h/NMP2wA+9G2cyCApbxSKMZ1foPpTas
ijL9MrPxsW9Us/UF2is7TDZaX21yOzgi370GQ35ERbfXXdiIFik+hWNv8wBHSabbr6H8Kid5zyCu
u4xD/xoZ+2LOIXZ0K9jmmETAT3XkRrdEHVSBfzbL+WkXLrW1QXt8IWabUCDREZLSQpxXOrUbzx1f
yw46Fk3t4dPtHwa0kogZ1bNH7srkjK8w3QrQaRqjMZ8MVAL01mFGuwA2KVTJgXoYaMy3LCL2xwlT
ATMhCyoGsjTu5t73SWa1RX5MSXala/486VN27Cb4IG5GJy/EpJiXId9cVBUId6NcxLjE1wJu1BWi
JlpDpkPHSiyx14BajP3ncqrxKs7cnrblpU0x4zUCAFWMAR39jgTHl1loQdwDZGf6rpzf6W9Vz7Hr
EULNHrXUo+5JwH1dqjZ6CkraMSKMzLu2r8x1PDD9jqp35P7uXRneaQ3/U/crGCd6u6wG4IqYaHVc
otGFIPRTh+jKLTgoDCdE9tWqIjsS4TNGJxPLHz04K6bFSJp17699v9OXcQ5sK6BZJYNSLnsbeG4U
4eBhTqDBBgI/FTf0pXoDF45Pv3IXjCAvnTL2T3mRn0qyCtdmjO3QK91k3fS0QGodJwwoNDIBaoqO
ADTgntnfLED8QInTHks/W5VuNO4A66DIN72HPumXDVCThdAS9gOb2UZ1ZzfaRFC2XR/DJN0m2EY8
t17LSTwnbjj7zHi+T39WNTihGaCYnEPo1Jq0w4lkQpE5feGVW8fZJA5IBPXVGCE7gDsag252aSz5
DpNMmgUSec7zYDXZXicEIcEZQdSxqJ9KMOkAGkJnX0u3OeYT4RNNMX24ZH+dgIp7D37ePYFlx0Qh
mgYqK2WNqZx7mG/2ybKm8qGo2BbcEZvW90OX6IqsdE4eHd51b9N+lhXu+jGB2tdMMBxwRA1CiXOp
T+Xt1LmMfkKWNnDY66iBisVNo92kjQEfV4JCkm56YE1JbvjpXeA5xOyNwbbtiUIsCJ3ju87/09bn
ZCmprC3URPfMOV9Ypn8yrbo74+W5GjvFHREVDsAXWDbn3pQbmWrN1fcjq2AdGNBreUN1KlFawEY0
NijwaTi6wJ6OsAiD4/dn3x/KfAx4PphbtsJ45WWazyJphscu1PgQt+Hx+6FsXO7c0TJuayIVNj+f
Mv/r9/N+f0gAH1S/X7/u+9/r+dv+/syf3/H3x9+fGa0Dh6jFWPT7t/j+7OfLSWlMtxScQae75yTF
BtO6fnwb+Uj/piBv78BZQ16hFX9p63nWnJnw01Ka0QiT+sfUHYh86+wAeYygxxzGw4ti4IPotY7B
WELMS0wTybR2S3h1+zHgiy76Lv4a4NClke8ECAdTdG0dQqwyuVJO7c2jMcpYiTJ1oM/ZWRbmaB1U
Qu8XoBhtse+dyv+IPOMcmVr+rur8CfOY/haZ1VfkexRTcO1w5DHg6jUiznUzDp7+H2Hntds4sGXR
LyLAXOSrcrYkZ78QdrtNsphzkV8/i25gLgYY4L4ILVvtJLLq1Dl7rz1fJoQUR+Mz1SyoVG1In8q5
A14MmXsvR2FCFE7VzcMJTNayVlwVc/VNJmP5kNsuIW1eGJxzBc7E9kmeqXCs7Ny6dI592SL7QTyP
UIx7ixhUd5+OVkySdRLs7CGXp0YMQHvpG50bfoltBq2fRJx+2JBl2j144I/WWeLq16ChdT7K3mfS
xYKjm0H2iDlMW0ZuPT515IovqU6154HI3EUYl90rYmaiArBivWGWg/MdTv0HeXB/QHbFX+zYT6mv
LKoN+yy43P9iGdhBMAHfPcGNcss8JFOh/ZJ55iLuXfz787vaa9XUxMb1LrD0xKmJllXu1mvs8W+a
5GdOmt4fRnBPnt/kX4RRfeVGoH9Q9GEzIK/iXZYNzLOiH1/NAmZcpxr5UidALcsitp4SbwLXplvV
YzQQRBHoMsKb5TP7Qcx2zRvPIsLYUQ+jToVJVnFz0ewh2w7SLM6jk5IC1YIJBUkqdmKEnC7c1t7T
EM0OvhzMw9SjRZfMr4+KCf5OxsI6sbGOW2ZZgkOe5WzEQOCx4dIyY2qcXidFsnE05O1NI5JmZWXC
vBfkkK4crYieuP3xwFVR91wpln5NUwKFPC0qQ+vqN9fmZIgS03t3FbNpgQfp0xsiNmxWN5nX18kN
ne/GyQ6GdPufpjLQLKUkleEhIb8jYsaXOkAS58s+Tva9RnAucfWA5UyyVAEzpxu9Qz7ha/5Btxz1
DZyAWr/0vqSWvtMjzz8dA9gHjVPjnbsIhEYTp28eUrbFlDvGS9Szs2pgfp/Bq7ASlIN4dBAnrfCt
qXsVp2IFmqC42aHVrxsnCq9GCeyMZjlLeJf6G8eW5pkrxtxazKZOWSuGHQ4HdZyyiHiX1BgP5PtW
jHILfU+NWRLtEFjEZvrVaRgwIKm0bs9SdXI7BRrnPkxmG6sV5sPQYOuPm8C/xhomvp4I3Dsi1JYc
KEp/zapBd/aj91SXSc2ZpKpe9J6BcFs69qseQgHohhw/paIgnqZcfLR181m2Rf9VZ+kjmjH5ndXt
icoK7T2WVOW4I2eefkRLnzDhbON7wghfLopPa3KYbJsMcVkVcUpMHOKi2A5+5o6DUGP214z0ixMG
w59EaM/h0IlPZQhyM+vyg4v6EJoZpfNj5Lgbd1DZhoRmec97AWUN2sSqK3p/NwwZp5Tej69oWuPO
d7dIk9wF5S92K+9mToN3Y5OjWKJZs/592uuVeWCs9NX0NihKr9nWZqCRtUaMNqUYqJqUjNS9VKZ7
I+QBjGzNG5HY77Tc/6iWeMiMGG0uPaNFk6edGINMmEvxXermQ9kX+dbrUea1s7KqEPnWAGjLHa/e
HJsY9Um6xk6rOKE6CfYV9AZN8qVrQXRrtc7bSzETZaoqvkUj48pxEltbovocArtaC8/P1maPTjsJ
/nIaXZIzWV36pHBuEbOdzYBVeIHNfMEiid+zkMewLNrtEAV/A0fbJ56e3+KJ3nCWxQ9aERa3MWKI
7tM62TQUX66+sWN+dM9nQ9ZUTR2Y437FDPvX8audijHQIjS8BG6an5o2wdU8P4i6ZbkczGEHgnI8
sl+9gPwOyP4YydXhfErFYK/QsMU7tB/UYIZR3o3GBKxUfcbu1BC/0SHI6Gt1Un284LvbRyj8xi2c
H7x6oImuW5cRPTiOovqPBvEOrLZ/ltPA4uOqs+rdB1F11cnxBfCncVoiWQwu0WDqFx2jCczuYUOK
PSxSDtsM6aNZTznIFc2DZWj77qXKhuqWCMXYd9/zLsCjd8qbYcOzAIDiriqHN+D3acF086GiHBW4
FNeDnLTV72ujwqYTMHak285Vl48Aj8kNy7zQmxsh6kyxzbHcqL6MD5BG5zZJ2dy0kIHrnMmElXf2
Njv1rfMGskR+/yQ1tehBt9X3aGrmBfzyqh6SeqU1803Q6sO2KomebawS74es1DbFonEjGL3eRyX4
PCNN05vGQZseo3c2CE7bJSOn3x5vrB7d8kTb1C7yxwklD0rmR0LMiP1rJ5D6Cl3H74NLGOVKtvSt
QR8afWRd277Mb8CImJaRcrH+fQpnsjkKZT0LX5ZrrPp4mjoXgl6knzyqDbKeEerqQ3rKB0HK8UDc
pmkQS8Er5C2ySOTIa4WutFQfFbXr2vnf29eEioG4xYSmmohtaJtIRHw7OA+M4VRIhyqfVwNDS7zb
KIynAN7Nod5xCwdbMqJeu6I+N2gIfKBraDzIe8TzFtLNStL+xiGgv5HQ4u1NMdyLVAcGxxF1WbNG
HlRAUW2fa4ObOe6Kq6wq2AlO6V4YvezS3v10kAS8RZjmCyUxTRTJpYjcMFmEtyKtcJeGA3TyGFG5
1bqnlJUJ5+lwdpyUyT871r5R9LJ6ypo3yNLOog2D6SUqRb6kVUgzE4/2SfM04N+DQJWedAKg86qN
FLlscXlpO8YMTR4XL80AtdVI/Oh59sUONtGGBBV4j/xhGFU5+XRVY8MqTUIQM03qFdolSf05mHG/
bTPej7k7e2hJbFhVPWEeHQ0m9+qBM3kMUJCQ/FSau6hnMcL6d8Kx8siWCo2N6MS9cszwEHX2O+SL
b1mX04Ow8YOwycWmrb0amXk1rahfKkJroTtfq04lAO5NUHao6lacEKglTXmYkorNACNOBUl7FSFy
bXxGKRwhm0sE+kHxN54vDw4zIHoRuediZSaGuYFRvnZj+ZlDkMPeof2gL9K3FmqjMjXodYPkXUeT
3l7Ghkif1kfHPKbUx+UkGHvGOcr0+eH3XzmOEISlnLA7LGyLkVDndYGfbMml+llmEHpL1qtzZEAh
Mh0JQy1B0C5EQHBUNjJdLeSZqEZkMbMvZBwAficlxIEI8h/gleaGHu27qezZ6whjOTSes6zZ2bMh
mJr2b6IoEDGdcRzHYwGcYlhNafKITZs5tnNPgtK5x2HyQ0ryqTLQbOiKn+33w9E4yZ02aQ0pb2DE
tfn1pRW92vPP6s9pGv5ALhcYj5xl+hZir1oqz6SJN2UHRcHp2adMdsPWzVsi5A6dUAmJ7018D2ej
empX2musLA4bcbrtVY4mV+UfyWR9J4aoNyZmUxR1eUUYVjKiP7HKC4sUemoAT/tkQHXhE9xz/31o
3XFfFwjUNHReK+KB6weN5ibUO3tmThWQXbsSGkZsmnc6ctuyzLD+2fFH1AKlJpO2fXBT0l+ybgrW
42Seoj54CKt6Pza5te2bcOfaRDgVNXqM0b2YAZbwaszgwEbWxeJCvHV5SVSDRsKTjXUAb1gSEqvA
sDN2oZHVvgIblOawXlJjRSrGPNET8irp4C2YAWbvmh7DighSsjvEn6xOwqdBp1IdZrX72FX0ZTi0
WBBu8Lrr4bYeJofmWC93XIPEnhKDtnfAOi2LgurJCzQImorpOrlMaIUUVjw2IQbBa7pjA/hNpz2y
Rmlro7W7hz6NvrrUPHKt5u8gZWmsBvmPhRPjgA27PXP0xN0bOwwlaBZytuDPD/2kY74dJGiCutml
XURXPQnipdKQyuFXa0dAUHMZ1ETJte9wApYVt5PDORX590Vljb0glGCixwLNZeStJUaknGHINQSz
LDinVWJuy6wpgFPQX4vZW4NSxBtPfFFfTktzxG4jTVAtnnOUjQzhI4fXOPuKpRttDa8ZVuAXKRVG
eq19m39YffrSTnMJVTHrNg2Ax3asL3TfAWPuQYxGDXhA5TjjFOHvwJQihJDIcYbEhcalPQ5XRfPV
ak7+ZKQPle0TV6n1H1nOOAyj0o33auWRhfLHAj6wAHPrcWSIFKR8Z99D46RG3Btc4GSaUAyDRYl3
1VRsZG1xOq+L1yQgJtFBDLnhMAkkLgsy1ArFh4AAv0KxxFvGxIhV708eUXjEc5fNCKOtXeB2Hyo3
ZoLVK+RwjO6isW0PJHoztugx9Mup3dZq3FhRK6kY30EUYJrXcNW44G1ziVUUBiNwEeZTU59hFKSd
viy6G3iaas9WhF6g3nRtxoTDLaFHpQ0Gl83QYcIXM61N2eBCW4ewCEFUFulbjA38yYHeGgWHUDir
KJLfeJkkwPByW7JEDEUFLrAR5borToOJECAcWBY1GK0lLWD4S/7zuCGDsF/reG0QruTPHTy7Kffx
EE1E13LydFmS1dlMqmATlgS1ND8cL7xD3WDm9uOLLibjofKLcZ+E4d0fMg/pUbAp7P5U4uTXk2pn
kqlNYjpSwnp4UZipgX9FDwMqPI38PkzV8blOvTffiRGsgeaIMoYgQozGUflIzQaFUB8jUgG7l3FS
bxU7B8QcqthYqGMss4hd31w0fTcefCNI9mXH7EMD80ZSFOcl0+4OISeVg8OiPuklSWMTZN6sIDcc
ju/RqxpzS18LhJ9SF95pdmOpdQ/EwHcPWav2TjkgKmrHh8SNZ18wQc0MhvIjiWfvgg4oFw5GC1Rz
JxuDKkrF/DqSubbPrPA1EXl8qON273aSDT5Mw33XAZ+ziqBZu3pf39CQrYrY1rY9hgWMaUwN2eGT
vCRXjbRQ7piQVMCyvCZDvUlBatIIAgVQ7kVr++fS1W4aWmWMkn8sXU5PZMIAgIEXOrqjuyFgSp3q
iKA6oIeLysAjX44T1wN4oBUTteCYmQC9UnOTj6W7ctvhYvjl1gJbw8ae0q71rEMyc/9kHdDbi/1H
c6ZRRaTMPECwGwiPOEzgUneZJdKNK4UFl0oLAdDHHcQ6E4Xk4O1UNj5CKemuSer+dSe6NzLNdlMi
73Y+/Dhmxssi4n1yehlrmwoQlwngIdc3DDC9l1afxENSpD9l775Sj8p3usfvjjerZXLN4faGa9M2
5C06pHTgY3FzED1cSZNoc+SyLQz0Ok/Yqxp/Kz1vuGuVpbM2wg0wORUsyKjmUM5ixcZCahJYLoOc
s0qGn3lNHBNnWno9ZPn0FAFcSgJpKeCIVMdJNDLrQwc8kYJoEtuNhFFvhm2iQbyZsKtDX/CJW8oQ
Qo4F2dTmONVXJt7YmjK/fO+qOSa4jfy94esk3b9ywq/e/U5OewKBNTStPEXo+m0bwr5GrJ///vPv
x9GJOStXlP7eI6XrPfkwi85/QVH8XpWowAUY7t+HrLDVJWilumB/x14mMHv95xM6A4R9CdUWUUJ8
RLFpXenl989urd+aYOoZSfOMuu89adryQlJf/yyZuC4CEmPOv08L4j1wlPrRKdNE/0xbk4YzzJ3j
72dtXZCS0bfWeqRNTYhC0V5qO5BIkTX9WhkQZX3pRY/8ws4yovZ5FjlKSqtw2zd4U+nClW71aQ4S
aQ4zz5rcxmRK8OgaJMCI2mU3kaDDJ7QAhKTZ69Brzb8Wqzvj3o3mjs2PAHiJA2mkkdddYrvGi40k
j7M1s+diwLSX4MTaE8/FOEJ51QvyiWAzlLUNq6SsX6RrJ+AddUC182cxq9AHazh/OIZZv2QWQ1NJ
W+z0+9nYVa853o0HSL3Vss9HwkLp3WzNhgj0Do7eU6S7n93k4hHAqarVk3hiTOdtLagE//0FDufU
p8jVPgFf/r9fYZi/BZ7P/7zAtDPx9J+fgcXs38/wf7/Cf33B7w8ZAHr4zw/Z2nmB68LN6OJ47UZX
tbsyrbB5jHQ9vVvG8++T3wfhwBTQ0cJtf586eg9VxBn+vQLzZPM45FSeWdzgQZ+/hJbm2o44NmLD
56f//hcgnkirew4nfMjoaevEjdbP702N/IKcqCbFfjt/td9XxDH4f0bO1u73FXWghSfP8r5/P/n7
MBn+K65epjIdlyZ8hO7YujAh0IDQBOrAQSQ6711MgeWZbfDoTQVpMaOYtu781JoUeewW/ghq5OAR
klfwaBPKKSbG56E3HFHgYr7MgOZPaQHwxuiMXSGzZtWlHcnXZPo0w/AE5VfbGJK+o5ZUT9DOHo2Q
bTPSvvQ+eBmyieyX2b1g/00yB+8AZOy9wPrsvRuQ+ThugPILJcM/O/vUvOZMtM57Gwp4fg0Y5Io7
EW9CCbDIoeb3xzVT8eso8NdUfvXcB9WiSFFsjGZzb4oW/nQo2PTBKhzzOFo51VCuoQVQTxtBugMX
zNGaFKAxoBPXafBryDPlTJu8WH7ub7wQoQVkgGsHPKE21Q0frMWxuP+seufOoMY6Mi42Fl2q72N2
mSRmYMkH+yj1Gb6ocIcVQGy9tFjDJKUJnRJNbaEh2E9Otlfw24BF51s07Ox5dvakTe64Vh1OaBQy
7Z47+SK15K9u4w/uSRzmmL/tJ4pUTibkf7NGgPvFNl1P1r4oB+PS0vA+kEl5+X0mMq86eiO1iWBg
YrXl35C8rI/egvYVmGS9eisYhSuHsx/0hnflGLSTGt5n7SuaK8MadQPTGi6hKadbhJLl1NSRyTyY
FPXCRBJT887qKJY10fIGiXrAHy3IxPL6z6jI9JuRJcSzyOA+Jbeu2OR69ZdCGiVLiqA4/tGn5CVw
ivcyXmdu1S+bYU+mY7SkJx1Q1akfisNdpvpnx9eRENuMHegg4o3A+0u6Ec609M1EuDDDGGuy8Exr
x5nGD+DbCw0IfAIxNzQXvg9+W47pJ7mu1zbBFGkhzEC2imOGlOumJoPBTRuMGfW4VMHUoIgHXBMM
3aV0DeosqP80M/2FZokXPWE6q7i+wPSb/OYOf3oT67L/h9sG9I8GG0PrBCeG0d63FZELAftX5/9Q
oATr+j3F8cbYpPua5tl0KmTOr10cY4uXexHHmnbCWZVUxLbHLa5nf1rnwySWrduCYvIzY4PK7qwx
H1sMkXrXB1Xdehk+0ORlTlsQfVV2zFqyAJawpXMf+TrBGG6/QW1QI/CPyDSQ9MS1LNphEyawgeoh
yMdDFmvbwaBJHUJ66OdBBrDTdcuBcc3whJAgdPOo80iYrIk1mjDvUco8Ea0BpQDkv0yiTeG5TFsy
LASRxZCpjpdYV0DDcCBrfbTc6A8eGBlvoasj7jDknxIQHskCK2+qn5G1CLQTpGE6h8xTIEPH7K2V
iXMzqKRRb8WcBYcKWqDb6yASC97qLlVPhU6/3e30Lal3W9Mb4SEOdDEqqd+FJXv0/ijqDQRh5UAo
pqIt/1j6F8BdkInzkBsr8w5BDjYEfgytzEjcbOoHCynNwdICDBDY3RZ+b6w9X97xe7E+kvC58DBo
i5pfKm4licsa+Rq15392vfeRE30GXNBzoWYa2paUgZOrMD5bguBu5Ghfo2K4g/E+2eaOs1GS6UUj
Rbmreo5oqs1OrcllpEwcCkaVLquG9ozmdGhi6Jl11TEFL002otzLZhxv/SgPLabnVW9jJqcTFaxz
7tW15FqYABAzNTuQc4/vLaRu1ovwWrndOW5cRAlW9Z6YJGYWMt/aPaczZfvXmsgbjH5nodP3HEPO
vKLg4sfJzZWbYlLusseGMIalgTmROYf5187YNiJlYuvnfuudHPN95KGQ9vo94d0EMujWtot8OnlJ
bVPZsD526VdGmM8KsPUpKFCzEOhERdrieAHXKmuFZALsxqT/0GBDLEbsLujXjukH9IoCd8DUN/y6
HENXaeNeKeDMrZz617481J6iK4C4wYgv8RRVK1ULbRNBvUH0L5b2yLstH/tyhF+pqY8g3Dl9oZNJ
lmjgLXLFJAD6q0tkxWLoaZRrIrGWpmsNJzmeEpvUtpZot8EKXiLB0lKlCQSd6AoK6Jug0h/91Hfs
dNnELHbOTB05ZEd3ZyIExjSNc90GrA6QuD3lqIuHwZH+RHwBi7z0L/RskqM3+Ji4RtRZOr6kkI60
aObrwfLgHwrW3/Qh7MjuBX0Edk2rXnFL/pAQBrqULTUG8Z8ZWHdqC8l63WrI2eWrFrTaqnTJdZsj
ptmDJugz4Y14pffYhSs5pdPWEvoXRebb5OxB1ewNwyeChCwhM+w/IBXAjkv+BiTqLCPaMOV3HtTb
ICu/gvTPSEAQN4njkcQCZskagHuq5ttK63XfXTMDjzqrEfJzYgcWvWE7e89cqcLUaJlDsKbt3+/q
TmCVDbBELF1jRtWPnolJWPR3DcXWlbUNpHUCiGiWP2+MDFnrv+d6Mn2UGm2d3xebk0FH1fNO/76U
wjgIiKPu17+f/f12Y4WOI0wSxpZ8dWUN/ZGhw59h/lF+P+QPtobusoWv//sdDbg0TACN6+9LRInO
GZWoDk9i/mmbGZ/sjPSWfr+6FRvjjSgYtg3vPJJORQ85i0j5DI9QdBBNS/c7F/13GfiPcZpcJWoa
f1wRd/vdgFlhcCeiRahxe4aWOPhMqRdtDgqq0G1/K4jzXiSZyfguDJ0lxN97mCevQR6/hy65w0p3
LSadywTCkiQBxDB4x8tM+8Kr3eOlK1YoopMVamp5lCDxA9qpcIaTlZOn78zw3+JQ3TljrDAWMwGR
S6nnoCATXLC9MtkwV61Av6EzqXkpRXm0J197Jm8afr7r3jxro7fFt4VOOi+ddlXo2VtZoDyR7b2M
4yc/8Z67MdNBR4bvqgGZVKeHyHaX4eQb4Jbqe+mP9zZKkVvWw2fbvBbKoJdG9WX1+37CKdwYs15K
Q4qq463DrrX3h6FdRnlAwQy5M4htn1MW6MK8zdbzP0SbyI2vMyN0NQYPJFntBMMDsl3fQ+S0dPTm
vOaGAMAAHJfXOWhPBfPCBi63M8EnKxCUl96dZvyH2ZivHhIBkoqCdaNMrItd9cfu6pMX1t9ayGnf
yesPaHngwnOP7vAQPHW8eOvTfAaQOowmyZbppsWmsWwmeW0mYT8CBjBXTWdyvo/BZKu42hK8/lw6
3pfmUCbyv8Rad4n+kk790IbJl6bh/2j8+jPOh2CL7hAClw1a18IuF+icKhwyvXKGrjUBVTIl6Zd0
O865XonNuInGje2ONOzARwvSjdCVA5GopvdSad8BNFYUj7rF4gpczpmFXIWGKQgZSLN0Ioa1EPrf
0RASBMQ9XSQmOkZ6a74vxVazqpOYh1GpYzxgvJXruTsahSghCTh/79iWaeT0i0rNzFICMMaUKGnk
Q+mqy/AhqikZjg742UXFhIFUTeMyudCGw9HAX6kDM68ChZSWDJV+jB+4mMm7gbS36o8WbcF1zBoU
Z3Ovd/jwfE7OSZQ8dQbkP8/Mn2wgASjh2ZfJTk0l7fGayJRMD15lDdw11pxX18xvdIR0Zj0zuiBy
js7Zacu705QQzjsURTK+0aw8TlbynJvbpkQzWWbLxAICPKn0rDd+eurM5hN7QnXVCOfroJmfA8iY
MFqba9CP5Z0KRjpufPVmXqYr6yshWQUot+BEa3fTW5p4IJYhe0TkkXLxgwEccf51tv1DlHh1EzSE
dCJVc0w/+sR3AXa3g7Ly13PtdjUOgBjZpYnfYpXHiq3XNRV19WjmcjqGE5YGDhq+G2tLEaIutCSX
n5EzoQtLuNMe3gR/9B6xG0Y60ucwKZnLg6NKOZrs7foG71TbqBEuyaD5LwOsMVnKP7IwybL0sH40
g0H6DmPTfYhv5Gob4BF8F5NjL2HXJ4x1N5npVWd21D2Ws7diyjEEhNomc2hFxmMPp1ahV3ZSglAl
XmMQ6k8MpNlEXOFvVTzay76C3JQ0ZyNJn2U91jsCdlcAIsga8m+tlQc36an8WFvBJ5bXeBuWwlhp
JkMMVkL2KlSOi0YiaUoxQu4KWPVd7mEHD0hF9Edr7lmPqySBjVkC/FkyT0WVC3hoSkLvocAQsC0Q
P3EkCIpLlnzizC0wbwCNgrpnXo3R+XTaNGb0kXe7csg+EnrSUEq581PQkTFBXhuBh5dTRoZdnQWi
6FlnalvXdkOeNk8x0ZNBzL7jjuQjBBSeS0RnePri0t2VUJLjRrcRLsX2anBemJ/SGJDJe4lR7vDv
Aa/Rxuiam6BttKxTVaycugbaoGqyAArOU4jH9oPPibatjHAHUDZeuuSZ5dJi3uaOnEKdnERROtPo
kcd4WYU2oCGAB0rhGi7ihGOYU7GxFXc/ZqCFQFvRtLzocXoEULxAgrCIe4YGnmLrsNzieUppUPbs
GQtTdBxnXY/LSZLomeMOh1m+b1sDZ7LfIbqKeClapx/KYE4gDjq6oaf3G/m3CbbtMpeMT1ACU5fK
5OhW6pyZQEVcQjWQG+c4PpE4myGHm8H0Dx2W0vMwkejT9LncjKQVMztyG9Q6I8CJ2oZGFPjnKZbJ
srJ8b2lhVQfoTQpVgLkR6tK2MwGT03kknkZEFx1DS+YOp66uX+NMEOg3dK9tbJ0ncEepbzBCTF0i
0xrmIE6gHvxGPFesQEASNP9NYVdahAD+FmXTk3EJQNSsIv9VV/pxqHSC4oLA3ClgmAeVUc5xYOO6
jQtzm7guRm6fTnaov4a0lxcV8YGnwi8+5sEFEHm82mmL7cpIyotH5u4d+pS37nNipaJ0BPPmN0+V
ax2D8r1Hu/JapMwAmCPXDDYHsSK9b0C6SXaGU2v1Cl4tQvkgNJeSDHU2/+I76Ll/ctt5SCZQLfaT
pdUFAhlyIQG8rm3w+Ztk7NVbAOwji+vphcMsiQ5rTvUWfxBLPJOcmm5tn5o8HuJrbOXaEioJa3/B
cZyzYHM0EI8U6nGcrbCYxLS1R0pOkLKsTA5us7oOKa6TUFuiduQkngIOY5z0kkSe+ZBLQhop8V+M
oUVTJNyvULX7dpCcmEs6Dn08ezym4i02fFp+qjqriJtXebqOxJzoctkj/EFbaGuM+fwk3Bh+nxEn
KXTOlwIMAo6d7dAMf2hRXIPEUHcqZQPVeSB3Vdv8zSTaf6eqgm3kMOYyHXdeNYLDED7LPlXrxgr4
rcL5Is6NkcOaiLaZFTz0lv7TDEmzAs7YAIdPvt2oU8uIuPcm5A46eJh6OGUSD2KI7lUko7VpMuEe
TOUNSzZ6tUpyTTsUk3wycgUGWzNOeiZpAtnB1os77WDNvvFG2s22NVIm3AMLf4D2iVynqDrZ+XTL
tER/yROHqWJDYFaTcYJp25/BjFaW45DYo/DmdLTPz4HtP9sbewYJThSW+6YT+FYy+WBWJSZmYCpU
pBA56IlrcBlekCHSggycL15I3Y9cK1NQJ6LAttca5OJEMHlu0N3VQ3CmuUY/xtIg8wEUJ/GPvw/r
GJGV1H8HHPKLVmQPOr0Q8i/YtPCNYQwIAmeF3Tu764ydIjXphyFN91QZz1Ffk02aR/0izg0i7+ov
ODQ3v6Vd5FzGvLpNkTftSYPrlkENqNab3Y2adsy0qTxDywG6GY/PTkeWmAlZkFqV2zLKbIFUXrvy
hv5tia85FDlar4jmTdVBQMI1ApqlGLbTREKP8MgLYkB7miohVkJ7BZAR3mDvbwtOIQklmWNxoZPu
yMSo61eWRjTIaCEuw6wNoqbWrkbH7ZxOCATT+RcBlRDRw/VDvzjJ4NaqLtsZWTCtwK+v2EJ/siyH
Pirq59pWP+NgumdLtwLC/I5WIO03v2B2o6XFCpoe4eMRZA6yESbwv4CO6XOo0t4ldmSuvYlYjaFq
nyoT0DacE/epz41HL1P/TiuZM5WrMCH+zE1D+Qr2mQSBJkLOetV4FxaNGqNzogx+vbRIuWjjg1UV
74jPnWtqRJfaTPhDTVP7ThG7TLL+1nTOdE0t2k0MmNx1aGgFmS+ReQoo4hdyGC5eGb/Y6KAf4NdN
L2bmLRo9ytAV+eajXsY/aec5H4WX/6DeiA9ZzvyKZsGxDvULbHH3bemO4yl2271X+/3WGklU4Fy3
wjCU3XTC4eqOLkZkeEzB57q0s9qrFZY/tlue62ykPC09uHqMmXwbIQwxPRSk0fDWGNW5mJBAtwHj
VsNzzCV7d7mWBQOcUoIOD/E9eBVhZQ6zJEeMDmnEeXhPyZNARBfGG8xCDwSUuAgG1V23UwZIsZnk
17bV6QG1NflbRYt0wvUiKkWFsn0w/IVTkgsRw6hOwC9ZNaAadhS5RR7LMdGU3/FUtmupeVfIiwxz
dDdaJ4myVoPM+mOs992q13FghkqHWBrcjb4ej63eshUa5x5wijIdcYAGKi/o0rqNXqHIyOoJrlE1
MrZoyJSTwPZDQ1BOvXf8+ba8tZybmz4+NEP+aosB3bUFVnKC1WQR7oP6rL/E2aBtjcool7+F8eRl
4Rbwhr4EVWevhIWGnOXDW9GORJwT1hc7NNpTGLCzk4CibXHvPk6O1Z8cLvB7VqKhdYh6SovsTIeo
gVpLhICN62WRaiQ+tffGytKT3QblCVNDeRL+BFhfo0bKcy87/nsIFacEzW1EMffZqnVVAU8YizT/
93kkmM1mGtPXoEQqOTAAXJqeOR3hw09HS2JBUsR3LuHGDujrBIEiDE+2LmKHQ1/RFwR2Ya10zwuX
JnENqwITD1/FrVe9mYWnvoHslIUkpIaqrw0Ym4jjBtoF6cIjA5IsVfpNCcLqow0kYS1GriooKt26
rmmjcRM44IddczX5iO6GrusPKGz7w++XsZK2AdGtxCKbFNnrmthOI/bBkHtE1b27QjCJvoWoAO5s
2dzbmnwUJ30nARAW5DSi8W0WRVedAefk70So/6WOp6DOjlUUvcvcemKj9alQDMQOaBWXDTvaskwA
B9l/vNgctxAdn4id+MBzuW1iAK1GrP+xgsoG2sobUR/NiG3ZKOIPBXolH5Nb1kMrs63/oe68luNG
ui77KvMC6IDJTAC3VShP78UbBEVR8N7j6WdBPX9LzV8U45uJmJi5UbTU3WIVTObJc/Zeu8poKXOH
9VFtRqiTAUltnTV952klp0LKfB1A5M0eOL7su4pPaBevgeKLGK37MlXdNfQrDnzWMBGrumQguPTh
sLuIyEf24ydngyW+T4UGFj4kwdu18n2BMSKJCMSR3QG0JYkD5LV1Wfoa2wNz+NDfoEsi2SQMMdsg
9icbZoP4BDBcH97QJ1BAlQvaV9m1yYeW9Q3CgLvSuisjB3ctwdWEtsrrIXa+Yii+zguT/kVG/9HN
CRkdqoo9A9n51O+oel6BVyD/cxnFzCqtvWxxidoENsyVcet3w0YZvrGaNP1STPlXeN54pTPaRubA
PM2x6GwHV0VdX4xEqO9iaKYbW4eb5FqXTYFyt0dul0h01DVmRKUjEepjYewts7lO++CIZdbm/AMx
Tl136eAvAOSJioAZShXzkjuE7wztM14LViKzeKsjVEqrADc+93eZHpmL/qOLt0Mw7ktslBsN4ZJA
w7Wie1J4Vv1AgFvR28l2QLe9iht1syiLCEUnsBqp7cnxIT9nBqlfeg/ZSgwPCE53hms+TBR7G+Fe
9slc7RMQ3TlzBdRpl2ES3TVAVDzK+vN6Kq/1joFeAbs1svhguZ3yqJvdbbCEf1diLkDnC7j6XIqc
hOINgugnjdqY4PI5FshQhPHqzOauCrRrfNNb6KqHSvj3ju3KTeP0DYZidYVsCT5IpUEPDQC35TTm
y+Ke/FDS1rX2nL64sRuNl3ie7zSddLjCfg0EpVbSERwqK+GpzH4t9Hggjzw8WL5ZeXpGnUN5uE/S
4SUFF+WxDlOAORdBkqJ76QC7QDk1eEZXsUAkLASLsxbdppJyo+82lSkOIoDwxEEtoqifmXgxrSry
4RA13ApWI6J5mGWMp4TONIaS/naiBKLCYCH0c6tYj5P94OOWSzRLrCeUcHVHv3+W401kt7cKI7Rj
pve1lp+ng7xx5Ewca0VfMGliVuOQI6ik+hprcZmWvBimQK3e9Ysi1HzQUpd4SKTfLBvbonGeBpno
nsjgMcBh6jzEPrdItI+OoR6rQaCyD/EfdCdAjBHyBX8bttqDNtGoUSlG6ko/qIkOcp1dxSr6ognd
2cZ2A7rdXKOzf0hzskLjNqFJ7SYG0wE54aGpvxr087QRAbvL4ZRpCvpI61WLu4pqntAPFQ8PoCIS
prNjsGrCOjn1vrooSdTwMQxr3UWXBBCDdBzztWZnjIzn27gvDbxcJcRk5kEap03NQM/ZdQOinRZb
Sg1MKTXAOGGCp5wqdYxNDTM/7c1Ext+AmFyuMSUXmT05grpB8ze4qDmA2/FFr0cb38XC54+ALJp4
u6Q3zmDqT0i214ni7GqPHJRplsNqNr5kMU4kicIbd3F7J52zzhpOta6wbWgXfU91Deg6h/+Hk15d
1FV820zMtx2bJS0wrpSD/Eg3qOzJcQiXkW1YTV/pgQyXSQYVjamAsTEFScmTlp3DnN+5pv3Ifn8Y
aM26TJlXesUdNu4xtX4pguRg5eSygxndEzjCkug3e9IZrB6dqxCoCDXNfm0dsj3leE2KS8goP987
cfXd9cNvpp7vpK9lazdgBkQYRjm7d5VuXLq1hAPS3IHqvRo07aGrUayj0PC8Uc1PEyEeXk1dz6uS
fmOHRyFPI8s8M5EmW3l7gOMg93qt4bdDd2k75wHCMB7Rc1zPjGEmHDrkS5HWXh66SDtPi/ge+OBX
UFTg5sVD5zrHIjnnkQGDPGPad5kErJk4b8HEVIxmY+xiaXc0ovHQtUQqC+xKysDHH+DaiwrsEuT0
rUoNL/+AhxVliGHyrEekB4QqubGSTTdzlRGVRRp1Wd3gMOqp+5YjQEVLI/LPOSo9uyXH8X5uL8FD
3UQTko3ecc5nc1qHZvIMLONrptVPLcSGUllP4ChwVllndV+f41+kR9qll7qG/E2WCzfZoWOJRGg1
4qJyW/2+R8OUl+451rWLhkwtI0jXQRzv/bo/q8fiIJahStgTxK3tVWJcuWbznLXPuNz2bVjfyyq4
iUz1RmzcwwQiFPwbSzOLPQkBCHAHi56+70yPkkkXErVR+ECw+BwjuSXaBPbI0B4koaV6bt6TjxTv
er+01v5myDF+F7eV5KztiHO0789O2p4SYOOB7I4tRAE69pdG98VHgLPkz6yCUKPxQx6SiJgomYLj
RZdcWBPRfzZ2YD1nmq+K6rJS5J/Pr0UQg/2ojIfKnPI1bBmGevoZJHy1XjpofR3dDW1yRWwZu5rg
Q0GIz7YWlXjsFuteZPcBDfg1/ErXI5h8PUJPWy1P6DSEDKR8L23d8+U1DmLjzPaHEwDPLfh/SrT4
m1UUh6lbVLsVL0MQS48Wtyep0vVQPAao7CHFbNuGJhH7yrkVklU2mHg5dH9+bEGC4FdrsJTTki/1
L3HfnGID+Tr0lLwgeCrSoxvgWN6MDMQveE7nOLixA6+kiaKp8Ct98XiDxel7H51nGuPhOjGXgkj7
otdE19fYnFbm3B+Ea+w7dmDIKXgRCIUsSF25CieLEV1Lkql8QAT8rSebNVKCi6iN1yOP3Eh4ZGsC
EgryG9YzolBkiCAusL8E9rDDkWOtaVoSYmpo1yocb9NWvBlu95wPORoSQhtxFdAqSLrzipgcoc83
DJv1htc6DHHBmG140XXZd7fHiQ9TbKBkWyPLPNOIZ45Gsp+DyXxObeul4avRsC13CCRXzST9K7aT
tVb2e3J9dzNiccYKPTl6vDxNr3oM9dReCQgFNjkMCTNBbcDLVYHHf/KvXTj6SGFyL9DQycywbHYZ
BSvlkVgjtKHfg48l7Xi808X54+7tAV5bPKFgDIzd1M1e3zfp1p1ztP4IXu03h13IMBN1LAsWa07P
YnuPozo/15Zy1E2+FUnJEDCV8DyuJlqwsWRuGrkXRQbeA8khuTsuyWXEhrssFyYyrZotd6siJvMO
OhtSKImRw+Yxt/0zUMhmqZWMZmToAjqvrrtmtbwPnXS+kz8TLfpFe+VWjOXjAqEI+qKNtPzxrE8S
UlhVALw+JnxsdJ+SS8cGN4c99Vurlc8FYmIe2n0apgAcBNEOM0IXNfL+S+NxjJILtBvfAkJJN6aJ
izTnRZkwemouCzgFKx1L6yXzbWLPU30/18AGhFmhFGM+tc5KfeOMjuUF34ZW0KCUxcEaU7aBKydp
vs8aaBiblUg2rjfg/RjA8a6khWkeJE8VQ/WMMuxuOuavjEw/6vvJhwVb3I0903bToYIY4omKj+fM
6eJTbzrPbVoCw3A9P7Tf/NC4Nd3gO91EJqX5ZeRm34s6vK/94AKTHdZCGukVojRYz2SMBOXMkxqv
hkyXRx3nt94EMxFNCAe7BgOcnPLhWpjm7NmiMDaMThJPm7RpU/opozAUJmLQN2VUek4Pqa+ohnQj
+owDexWdZEp2ARrdy77nAnQ8ffRFVqQvkd/UX2owu1a9Oz+1SEc5DaU0Dx1mQtOTXwxb7DuXsOif
OiM5EthIgFYTy51Vfo99eNVBUh98DiE0xrZDqN+nHUPsBGSjfRPSBWUnm6+6cToNkdi0ufsioEV1
wXgKIiruTtiXssIMZEZon4rgfqrNZUR2loVnk0YzlN7R2cTCkDbjVTiXl2U7eBjlHrug98CTH3qy
pezoe23EDx046U2a0DsVi2XG/c42vbUiVobKKmfipgwNelj8wkz9K9ARHkxNP2UM2st+spmmlgem
1uedqzG+QGaYtP7eZ5BfC2ejt7VxSgmvhQhN9xZlHS1/TdXwI7Hv584E9RysgS00b7RxQxZmRv4H
Xi1PzubaTMiZcaLROQS5j1Ob7pIVxWedUm+hoGvoGJu+uKFzV30vJJ7neTrvB0PDvKLz3SXPdmaf
U6qiwLLdVStgWmT5N0M3YWfgH6HtNfUEIKmQfktg3mlx1Bz9KUg3JVTANSpxzsZE0Hp9CFAna26H
fmDqJwE1iM64NVzSIIzDrIhVZY74lMcUgfEAXGKOQjzL1REl5UNanfVGtk2AOdMdZCKJtjMhuIP1
HWoIQVDLsVH5ULqxuNdxfys7/dliALimB+KWp7yYiK9Aay3b6ei0LyrldFe44xXqxXKX0gCkgZhu
B34cx0K4lS0cIwfhGUdoc5Xl4YOO73k9k0256c3zqpL3Vs2q7HBCWscmOdSE7wSK2cRAJ43pqASu
rQ6cZEjWq8TNMAD+5RQLVTv1X10TpIib2Nc/snmdQ7G0pKP6bJhJdxV0azHgvFideacS69KILEI4
SvvaHunsKtA3YDvpavrd1iyrbdFn+x7ZySFo8nYnRf7VinCvl86rgZ7PcjF+dXqn8aqiWWww9u/z
PIK4plm3weTq64VpogcD8WsI9nDYqGE32BYUJma7NatcOMf9LkBfZ8QC4kHtnlOlbulLPFtYSlQ1
n9pUnRm2XJZ5iqdRb99GJMqznX+r2/KgjNBrsyK86Et5xenqXHP7LaBQd9MFlZf381lQG54xsIYx
eD+YA/h237EhdthIQ598SSi8oHy0HvJIPc2RARQzCJpd5XCEE19ntYjnALIStMdJu711A+s+p7+7
BkT6bJvpwdQNQM9+1HxJJGWuBWEdiZSKNk6TJzsuKDIsvf4SaFa+y1TiY9blv7WD4DCNsXnnNIk6
Q1a8DO8s9VSVKyPX2L91Zt7+rEkvC6ovKSk1gx1s+BpPMITFRRkWF83Udc/mSIpqNnTWUVn8v4AO
Q8jb+nOMNB7klVkfh7Gq13oh3DMHZciBh/QmJP0trPlibWdG106hvrkOrKVcbKvsPs+1mzAAoAqC
ex2lvr2My4ncJOzKah9nEtc9pnh7EQhoekmJN9gNdzADWDdHk7lvWctTZUcwscQilOizW1I8CKxr
SsL96mRfx1e5Yyov1JCM+o7ydOSoRHFeQEodFsAQCxZSWTkOO23yjU1K6qc2o0sLpI9TNChAwG7M
pp52PkhtWRbW7awrtLy5Xa2r1rG3na5ulJve1HF4GtJ2j64i34pYfEX+1HhhrNEKGVjGkZnRB9Xs
a6uhWS6WR6i4dEq/wfqPP0gbCQDIjHyDc+imVyYzYlQEkKAapnZRQ+WXPGMkzdgPI/YkcWc2LDxk
PSVrp+2fkvkmD2sEa1L3cnkLKOVaj/gPmFr6a58AJSrl86jU1R7Euqd8UuPV+JVmeeaFo36pgvOs
oT3RUxqkFOm2rqKtRbvRaOJi43Y9Z1SrF+u21gBDB8zA59takSvWxxSGLH6ZwZ7e24e5zZHnxfet
kb/KSh3cmLNIprvDJpk9N+VonuSXoNNvbCq5U+jf+L2d7c0y2JtZfWml6mHsUVpEo0HOXsmS1BR7
reXvYFDde1VAa1EfjrLnLa4HEugbjQV8bqbFl8ZUHypb69SNh4PyPgoMcy2JaPCUYSK6/eKPpb+t
8/TZTQcFSiFY2yVHMF2vjpEO2ZBuTLfeZwHHVmLrPGya2XpEXtu09GxmM2PHBWTbJB3yA6Y0m1pY
B0enl5pl1nWMWRZDPP6TkHjI1ZhY9y0IxlViFAnch/gCVZt5NDL9CQm62kRMTKd11+KABJmMh0hl
T5nM3RXyNDrHeeWlJuurZfmgI1gZj72mqmMGe4A3Jx48lijrOLWED/lhyXgjdk3gLxORf11s3Q5u
g28HcatmPsdjfQ5aZw7QJtx3oOW/Kzt44VSUPDHAFmuYPnjqT34cvk5l+QzOJEeQgotQb9N0rww6
EDkytTFCodGjz1bQhbDKam8yxHmNA/UGKT7BZlKukBrycqFdeYrDIliHcCLuCbCnSxa+6dQB17TM
oUtE0AbS6arO3Ke57r7TcMWQqtnNEQENBzgmVZPXomJijkwKR2i2xx+/KI5xbnpKxydoY9WpYP0Q
GerHRVzBMDApN1iNbLqE9egRR+GB/KIGNCDWT1rHL1XQHn/89ucvrmN+q7FsbH7+kb78Zz/+W4bA
+6YxdZwHEKRzY5CnH/+EIjbZhyaHlixPwIEMJNczP3yl7TsfM71tCGhmFnUMqnY+QlCaj9CWH7k3
8fbH76IZkA3QFErNEUhBbF67Ew4ZixnT1qmokbtY+uddPxEY1vtEIRLvzonqKvJTBgFRzMw16r+F
5mloR9515S4xybwFRPDK5mZs+wBjqMHLmEz7XnRP6HIhwbxRIfr71vSTbQQaeYVsAwdnzRGnUC9a
cY/b1OIgS2GL/85/ZAyD4K0q3F1I75i0X4RxnEikLd3DSF3EAtIfdTfkvBbV8ZaMQBaFwBIoV8/1
rLfvgZ1uYrQPz5Em+Ccc5oe8c7pHHe8Iew2CA0QDaU1QvKE2TQZTtO5zmmh2eaHFrnbb0LA5mxa1
sJ8l4XPMlkyXeZiunNxU2ynG56FJLFZuPYXPvuUnaxsZnlIQDLB2b0r+soOgKUvT1D649rjXCCi4
qIL0DaYf9MekejBtMh2Chu56JTBwJT4dvsKwnkQVTgcz778VEh9wHTBMTKs63XTmuLE7vVjlCSBZ
P9DVxSBou3bRYD77KSq8IA66K8lbcJEMDZJ9DawHfIxqR2gB7VvlpNd0I/vzbGKX/PG/aVb4jQwQ
JFZTCThcTcUG7Znx979sVfnUhwX+GFfB/orgc6rSLC/SuYMb8EL/CCFmCjoVKNTOJl8raeaQChnN
Z5+k+jYMl6EEBAmWh3Yrwq7ammZzm5ZnicvYAEe8ABfbX8bmGD6qQVCSJolY5b7Cm+jH+LJt/5Kw
uAAvz+DFC14zqmHFtcA5SPWj3xawxYxjNNAEkG92Y112vBLITei92Gc9SpOTiuDIiIEzp952LyEt
8rApQmCJBPpSNSCdWtqomAt9pp52XPanH//08xez6O7xe5RbWUqbaLKegAZ5DPV6Ew/WqXLoH5dc
0zOr1i7rmBgAHT0GhkHbYuIZ1pt8QnoonLeMHBOvnRXrC2OZWSzDHNOPUE6ySkQ2qFcOGx7nWAzB
Q0TZbeHYwHdRw0jfRuPo0TPbwWksL4e4uJ3C/ltistAbHe1gshEQawv0kI7nEwU+BpxgWJwprYnW
nAfjTM1Zf2SOD7wq7xGV68ae5ZWFakEVVn13x8YJExVsShQEPnLW6uiY/cRdVfqj1PbBtiKolaGl
0R0pxWovdRqXQUk5HC03gNcAU4HAZYfEuYxBVpdFN7qrg8chbTkqvrFLeUk0dqTausbt0IziOEm7
JRCj3uqo3w56l1aHQHtksLGTrnkVJqqmdAXcF3AgXyJLMXh2G9G5r2RZPKczoxEeKHCZOriXebFy
4F0jnLv3ZPysW+43rZydbZcfnS48dzTTPhoThid9km+1X182UbdTAX64ngrZ6YxVHGrZdh4jecCQ
iTosJxvFDe/i3B6Jm5yneyLyVgnBMqYaboNoTHd1R0M4pZ1GCHS+R/2l77JofI782T/Rbqn2JIY8
kr8nj1lIAFy7SDz6iZW8YXZpqvJkRGQMSxjX2ZJGM21q395GofxShPqXIUU4F6PxKxrf3/p5rONs
4ReINwJKR+eApWfTmev15McHGpmBJxhzHC1YBytdm5Ntb1dXc8XCrHX4uFDd5GtA1v0qnxOGoRm2
LSsiN1gWfIi5fLVLHjpac8Ajzv9zkvz/CSP+X+F0/x8FzRlEuP2BJH/1Ur+8vqX/49CkL/m35leg
/I//82+iPFlwf7noa00A3MowLJO/82+ivGEYfxmukJxjdFsStwKF/r+I8vZfzLfQXyAeNKQgDeEf
orwh/1Ku5Pm3adwKKfX/KGbOIMrul9wLzTSEDe5JWO8iFngxoyLx++Yo6/gC4MCaLf1Vxc6JjPWQ
WUZ/JTP7YNaYo/K83k1x+BJODK2HcVxppfVJnoJaftzPnJOfH+M9zl62ZsEb0RzjUj+iLMbgX5QU
mm6Wnxwy5QE2ORjCs41mTZDmZOyw1TZoOefuWxWbD6STk4GJIMrojReQWJi3NQdBV0PaFFJQ2NR5
ejd0As9hOD2k7cTslObnWhXxjYne+sYQ4HD9TD+mXfSlqeYHa4wOcxaDXw1h72ViZY6c81ABo8qt
NbmZHcLx4ooP2Yn5TTr+gf4DkSo4uZBcIazdhHp6V2XdhZ0hhw8bul9kl4BPk/qXSjNec6SorlWe
jeDkNmbRHvJUv51kARys55dpQAjwy2N59fdl/DUuz1rSKH5zdf9bsE1bYqCvgFvg2gKpVjnrzuDL
T5F54zto8FyEE6VreSqlpAJ4j6vvDLDalyK3WZHYyMUYeOh2dpBIX8ySNkaF+KI0SNvr6gvF7xkl
FnsnSYOtkw/ZYUCzDu0gxOYLaiU2+009ZaBwGHvzx2NKyjoCwlSoO9vIlwqzv64q+/Dnr2su0Yi/
+7q8ab9mI6gRNUJCP+U4+cMVDsRTLOdxVcnkou1znSHykrUBlPfRZwdfTfbwhSlTzFguACLfVvtB
xduoDG7jIV22sFe85/5ubrCPE/n8ZBW0HyuRyCPhoD9eBjo28ye3yvx3BNM/L4L5LlAkwXQFF4SD
JO3ovRsZRyseLm3L3OnCZ6hP/88ZH2w3/dIr/UEl7Zr6y0sw+ZZA7CEK8hQbCKO8gWd3lbnGmWs1
a6L+bka09Vk/H/98jY1/51D8/JzLn/+SPxHmZUjqbVgfoY1gzVVraD3bJesPvkK/bsfgtZY8PE5x
l1rxLfLhfslJpf/CALYuwM8UqEY0VZz9+fN8dMvfpWS2pTGMLZa5Y494BQItk9LXkICYP//tH96V
ZfX85dvmoaviAMPGUUzlWUXXtWkXtaGaW08i2IaYk2N30hXDN2Hs8o5nnekW41Ezuw0yznExUY1+
0J66pgEtlSY7a5miAfn4Akj/FmMgrn377c+fdnnMf/f4s538+mGnocjxKxf1URpvY55CxnlzMRMm
aK2lDPDEWJ9cFuPfOT0/H4LlIf7lsmBPa0DZkSdvFMPBRGGhqoxLFOyYuSBFkadBNzedoNWMmOPP
X+7DW/Fuw/LJKMvHNK+OuCVvCQWGkkMrwxXEcTeD+p5ES1LfNGr3SdCtoynex0puUVPcUDOhXajb
lucD3CPN2JaUYP0pRhaM37z/6hYUTpkzoRNH4vXZ5/3oyXy3s2H+1JQ/OeWxHXoGohNnncjF8SY6
WlEyeOmjek/64V2Wuvch69SaBu5jbYYGGZNI9dhvcExklMfG4GWuz0gMuFuoTsMYvVYs4MPEFIWy
Q/dKpLxNpv9d9FGL/QwX/nXT+LHi/OYx+hF99MvNZaBaDSEKvyPWym0gi4slh7LJ1cq01F0dBpdz
Mm9Rc1dmt/MphBchD/HMxw4hSyc5QpFF3+nBeoyrLxqnmFLLNkRUbeAW74U+vnSFWM11dDbJ+NYK
Kv2Th9L64PH/kfL2y+emD0xolO8SMlGTFpYhSdVIaGBmSjwWU9H+woWVsAkIN1iHY0e/b+C8rYLi
rfWx4KfdwLjACBSpHg42sEqtHLvhwIDPxs1MGhc+3r8cvivy2pQRSZptU9O/1wYCHH3jfiqsZ9dg
bj4wZu6a6EVvjHATuDVdVcDZI9Z7w54IAQBZNSx2QvSGf34zjOX9/t0Ne7d1+FXSOoUwyqMZhwSK
RSel/GOm3LdeAgXJu4ukfuJ+krJubUXdnvRcIanLtU8i1D6q4X5sFb9eeFTQnckze4SkhFlpnrA0
EQaDjKYJr0qKDlck7FMWsvS60G+Yj7+WGhq6qEPvQxJTzYhQrnRnCvBZo0x0u29jxjkWBgZzF+hw
S1ublmmJBIqpNQfRcm6v7SkPtpHZnvAfeFZZn7K0R4PLrFDk4eDloSM3rlO527wzzzjlJjtXC/bM
wl9mU3Mo4/oC/RnQTENjMBhkmMytBssoWxa4iQpnZG0SsRrWz9JnnFKhO5AQcsEHIc7K2/sktR9D
K2HWkZ85TrEXaXGGTnhfAloeB4aRFb7MP9/hd7lo/6y3xrtdztabwSGDqTvqIwVwE1R34IorzHBk
hXQWXbWRHufWqjHqkANtEe2LTkmxZHps1cnWoVBhCCxe3LAMvKikTRP69Byx2OLvGMlfGSmc//xZ
xQcFwo8Dxy9PA5FGQdVb6Jx1LPptdjP2F1aZX8FgPBVZd5mAc3VVfWZmFaJCjZHmYuey5yvHqbyZ
gZRrHioLXTt5kkU4f68n+WrP7Q3+6BNp6fsKnVvh6GggxJ5h5S4VAd/UB/4njk6W7JLieVLqUPn0
8ia7vkmUfTJrjJ5kvmjmNbO5juqVv1CWzyPwggA5AdmPmz9/+w/v1Ls92EeHjsa9Zw/WXLFjxKVu
q5gnojXqCAMCwG3fiRzs46CGcdyBcGUB12Z31xlyfokwbe1FPNPDyfJ0A+7SpqvrZGjOmNtYIhT7
Zhrnzz7sB4cv4902rk2OoQfsMcc4SxZrhDsFh0jF03mTFPZDkFYM95d3TrcWUANsl/VibiGsMriB
NIt2KZRhdOVEcXcLnk9bk5tUn7vQk2DVFS0+Yivb6mWWrlXz9ufru4Sz/3ate1cFTMQV4Qt2C5ia
hH/PoiNHuU3UPmlIvoKIhrMtxFpRUz17kygGr89yQqA6PNcMJs9ipolEG1xib3kpR6q1UlJKl2kc
gvpRGFl1X64igU7dysjggd4De842dRL9Ys40NnOWCi40rZvoS+cGV23BtM8MoA0AEEkQaBN8UmkE
R6ch/6KCd4uMi35n2bb0gaf4RvrUgUsh6TdYfUBB7vsJrz8ZbtEABkykGUrikMcXTYqWI72ZCV0K
LDRRlhLNAUwWprN+qfP1fNwhd3ps8W2QTFMEm97hDplpOmxA41nbP1/xD5/od3WMUSWq40RbHn0N
Rz7+HYqmZijZ6DJwG32bIJVZEIxBjt4eEdGMBwyTqEvDd1NYjdxUhfGYTPVDJOTD4BJ1PoekygYA
A0QDu3fKLeOTncj44Lz7IzX+l7WnGMpc0AFOj0TZP4Z9+9wCcFlJXX8QtXwpzPDKxmRpIoPNzPBy
TBus3EXNkrj4mGZcSavKjK6azHiZ4ujmzxfwoxMT/Zp/Fct4goJwtHNaHJURXRowYJd6yWxvfUwN
oaaGB2m6FRqHSTJFWijIcT7s00o71qII7R1rigSwQgfpHCR0RNfSDz55nT68YO9KB/rDdtu05PYE
4YwcmN4unXRS6xijyg3l03hIcvgDmoJzwAl6RmyKVl3qG8T/UJzTUVyGXaFvtQG6amfo6Jp5CD/Z
SowP1if93VnTgHTllJ3RH3ORHJhrrcwS4EoReE3TPdU9yjTe8g4ZgAWWMsO08ckd++gxkv++Y5lJ
c52Ez+HoR8auTfydni09schh3Ex7XuhAk1wg8Mjdxn7lx/59A1/cjOBLWbl0MNyQ3WCxpYXtJ8mo
76KK/6kA9HcHUW6+HCrDGI92399bcYqpqu0X3AOmV+azzKgWY2aSv2WafcpZKaywuBX0AtaxmOXG
agm0mozgFSAoACCSY5SjXfz5cpnLZ/hN/an/9z1PLzvMwcduyYukpxM8E4MVfjcmwz1ymxqYNWRj
VZSfUdSfElplLY22hKNxjVga1A9mit5ZDJY9bo3caYfrlqA9D4jDDQGGm1nF8FA53+U6Dt2qvfzk
g39wjNXf7X9+qknbJabgaFRgzVoM1E08rsYWSFtZZ1+MpH0eAvYHMYmjEO2LpBHJXsLgQnbhRaa0
8wZQBLIt29oGuDLxK/Aa5CPNpchRn72j/46c/Xnr3215CsVeqA3opU1jwDOix+dGNZJBpuffrIoZ
g1UEl4073Jfp/OCI4swo2OxsHS2GyPh0lSXvZoftqvIf7ZpijEGcVprt7sdF/L+WNvv/YI4sjqJl
Kfo4Sva2rF/adPrdAOB//b//NQJQfzEtxLOupIsoUHFrf44AXOAHhEq4wjGRi/4cARh/CWXq/E8I
siyDkeQ/IwD1l2XawDWUJQhIhjRl/Sehsr9dXkkEUe92dsIzsKIlVnVwNaAy1h3aoRXWW68USzIV
vhJrXWkdQjfrXue3v1ypq7+XhV/bC797mvmhcvnzX7boWO9a7MRlcRiUswvZ+jOjveom4x4mt2fM
CHLi5OtQR1d//nG/bVUtP+/d7ttJCqI6EdohUIheM7UrIuWNHBxCfm/SA19ok6IxPCn9v1+JDzso
H33Fd5sqqYSIwTRXO0DxAPAC4XwQu05JBrvzzsntE2KmnZE6n/y4j+6jfLdNNgt8SsM4fZBsVRHB
vaYsPWt48nHihGZzNUzYwcqnyt7pWvDwv3ld3+2RFVmfddGDCIbz89VJlJep+gicnRiIk2NxrIuA
3BePEb6hP//Ej67qux0wBYjeya5zD2VqvvhMwBshsUpLcvvYBzP9VGto9H352VX9XTtpeXDe7Wq0
4IWQvH+HsWPa70f7Jn9wJjeipWsiHEHga+xTACq8GXEXsGuJ6zF4Gvz2ubPiq6CnnVCjTfXFJy/O
h7f53W6Vpr2BYG1yiMJAbG8/OXC1K/+h4RAb5vPJGFDl0dQBwHBVFeKzy/C7zX25DO92H7Ofp3Bu
ebiq6dIYwIw62b0euqc0tTyt03b194YOz2gASxaNBScT2DcuaknL5M/3/cPv/W6ZyvO2bsGVOIck
NnaZKbx4ssg3abcK6fZShMGp2Zmpsx4wpSZ8rE9+7vL6vC9r+Obi3UpVBCZLsBWHx6hSHtkfQKAb
4nh6jHH9aWovR40/5i0uA+mRPny/4GgDTMMpC1o1IXtSxieX4INHUbxbw/oqNzCNm/KguMfLGjZ3
FxPrSTz4XsM7b0Jf+uRL/64kWr60/e/lOc0NpZl1YB/izL6sS/9kVaxbXUKVWVyRNkimJ4LjQV7N
RfzZUvK7/uXyM9+tXxiFjcipkX6ivd5NhulVuXMqSvclE90prADdsaZYEwISriyTzFPNldaE/OTq
/rZ/uvz8d0uZHv1P8s5rO24k27a/0j+AHggD98r0ZDLpjfiCQUoUvPf4+jvBqj5HYpdKt/vtjvtU
RiKRQAYiduxYay7ACrbpqQM48AdETGuLTLjS+ob3HYTWPek6a4wAax3W14Y1XTjhfLG4Bv7+if9i
WtPLe/fDelhzXmmKccIjWXjUt2rtuhxdojwqJW082v4hZEPrN6X6L2/106TmlBrNzpAu/TF94U/h
syKhnHmkFStN2G1sXxD48ihNRSTCha2M9dzC0/j7O/3Vi6zlz7dqz8YYznCADjoVu968bvm6iT7c
A89i6yJ5va6LUCPIQmz923fnV8/30/zlejiEiJIA4EwXp4SDo8xxZ5BU6ln2Wo8+22t6NCzQv7nJ
Xw3mT7OVGYghTM2A1IrudqCc0XkLEwxBLiTffnzzMan1kQSFNp/NWJraNl986r8ZTL+YstSnKSsj
iorURnbtMwOp6r2d7MwFrxQ9RlP59t/d4cf5yw8jNpoG06uQgXxUcDOIAXTVZ/g+gGBG1ykQAkBX
uyMcky6/p5mwzrJ68/eX/sU8+CFz+OHKk5HDOgKbet67wFAxEkAWumg8g+EyXZT8d8c79PeX+tWb
oj5NSlplfaPQxpznh9LzztOmfiBLZ08I/HVMry0xLsFlXluCMWvLizk49w6/ufIvpmD1aTqa1Siz
MTD8g62L65y04hxd5zIlhOUSaLBgPi96C0DF7W8u+Ishqz5NQbp2x8gmtudQgT/na/TpdFqUL3yl
GFdvkbydNZgwgBbjQN078JL+ywt/mo1ijflEV6V/oLqKq2fMbm+uYaIH7q6X6S+kn2iXoD4vXSJY
azqzvMq/ufYvpgX1aS7qkCT0tEv8g/Crt2Ubgp91HSks6hhIosC5KKjy2lr9Zlr41cj9NAtBGZBt
g3z6kMOaWfZXxIDspvoqIFxqGbRh8tsy8VfD59MEVIeD6idaEgdV0yTPv/p4VzIOKnMhdpTssBWK
c2+4Irf5N4/y47jgLwqlzyqj1M7EFOnEOIDJ2BUZtGTfWBVAPgXkK6e8hpqENTvCQhViUsmOebb/
zQBaHt9fXflzYWSZk4uFxj2Uz+Vd9G6gNBqhJZ75T/Ulwus5PvsvL/SpLFKeEXl5ZTQHw9U7t9i1
nOZYWFqCYIJ7waipnAuHTVBNeJc//vayy2j8q/v7NAmJyaMFLLuO4vswN+PerXoQ0zUYJSps9s/z
9yz2V61vsL2c6eH+7nZ/dd1PU9A4NzWIQk8cetKkjUVMO9y6IGayMOEkS1xELM/+5FyRE7ezOBhJ
JtiPv3nUvxi/H13GHyb5ghgeF1inPBSTeR36qAKte801uqB5cO2cVYdCvJ0hv/3u0O5XPQL5aR5K
dBVUFiQ/HG4b76o7AWF+CsNV/kjJ+7tnKn+xNn/oWn64r5nExKTn2IPObH4mcwTG56m8z80vPFRw
awD2xm7jWsj0ghG+y3WDJ8WLOvzOUJGnm248cAg0kp+a2yUPIFp7Uh2ZGE9ZZW9uwiT43eu8fMl/
Neg+z1UK1lEymvLQLTUZ06ADY6RmQfDlS4jcvehRl9cvEQ6Rj81AW15nkcRaT2blb8u2XxWLH8dR
PzwuWp1ekBqTBF9gArlbLOHR3kGqge8kvnaQyQtfLbBOmDjumkO2P8bf/8/9TLGUar/uZh5fi+Yn
DfPy1/9sYJrOP2k2EpRoWdp2HYbKn/1L0/yn6epFwczJlI3C+X/6l1L+k4M1FMym5wkpaFT+T/9S
qH9CcqB3ohzXtDCa/WcSZsvmV/3bUHWlZS/z1w+DJAkDjFGdkR6qOc9XpleM9zYuSdg1haheglam
px7c3tcklMMpGozuUklDp+s4n6sepyEyE+idDiK1boLsH3Esz+Qi8+I9jpEwokkpsA9VuQwP40xq
oxGH+hCh+4XK1GbWfTml4sGOIswLnJORjaoSQCTAQRCqYWYq0tMoa+fJLOvh3ExidCpe2p9g2Nl7
OInDo20p1kSv9EAcRbbV3hFRE9x7PRbbOrIhRdng1PAd+8lXv0LuYnZTme7ZYsjvhqNsBRt2Mi+7
OjCQK2cutEjMXKuClLZHEA9484Oyah41VpPlyKLUdyp0lACW7JBUBfesvytTUBGwsR2oJEneHGOg
djdYBvHCubE29zZZfEdTje7T5JKXR+qAbdhwFnzj2o5Fd5eqJnqsYBq86AFWeOpVzUU/sRp2pCVx
DOJYw12u8sbCj1RhbPABDC7hu0G0IcfQ3vA8JEqfbA4vyZMo3lTCLW+Qz7Q78AmcFpNpZG+tioDU
Iumnq94V2a3jI5hAI19uJVFzJ6PzxOKehnI8S2AVWD9K8RyBpbst3Fo/qryGqedhlCIHoS8fZhAn
7xjXcI9qM9z0JeGjSYh+KhsgnXOOb3abxjebFWdu3hXNgICj/C4ob1OOl4+ayM99nYX1KhW9BtVS
xph12/bGS8l8J/kV2UfpQB6MgvwIRkrkayODMYjcKfdu6wbncKtDKL82gX8rOzPJkzTQ6xAs4AqB
GbjnXH/o3HwroE4ACkT7lwRpdgwRTW2rVKebylDyGoNQA+Cj7q0RXxiN2G5I9A5frn6MqkWpj1f6
RSHCPCEL7k89CeREeTRxeEgqqFVeHiNedsdWPEpYNN/4ciSO3inWmykeR7w5lQ1xQRS41nK3JKxD
Ag/bKgWuQxcRWPjMc1aNnYVfU4i9GP2hHxwdpwv2ocP+fnkFXiI9K7CeKWWgQWiBhZT6VEoRrSfP
HddB2nGsKu3QQLHMqfZ2rqzw0Eaj8d3kZOa9IvEc7I8Xgz/2MHd7WapxXadLXA1cY09HrM6UA/FF
akfVObbv7KDLbHJXGtkiTGm0MquBpPszX9ERn+ZoeMEZFDxnpeg3s3K8byZU+juV+RW5AGF8rOre
fCBFt3+EVBWdJ0M6v4dEkJl7wsWHjVJDdwF3v8X/baiL2BX6FoiY+erSCUfPxgT6ZQCSvk+sVFzN
pDWsZ3QepxbWFM7unn4HJ9YBckRMWw847bL9FMGxaS0JWrm3CFBb8dzgF2LtDVEJCbA7EW2SSzk1
w+VkSgWCrYmv4JTGB44ul/i7erLpX3jla2EBFiOD1G2viauX27azMVfagdvsJ1xz10OYJK/8cfXU
xZO/c0xPPGRTW29qAqNWWVp1PKiRyAOzdgHdmHxNHq/jlVS53pSBGz8nRRZ+kYkb75t4yIg1y9L0
2JedtYkn0dCZjMXFJFpzmyUuNIp66ve25TRXLvAoyDEdhNVhCC4kFv8l4KECRC3j4R2ugJ8RkCDZ
s2Rqvm8wN13PkQp3FdL8y9msHXjmw2hAeoIWnedl9zI2tjo5pV1ZIN6c8dpzDftCavLPhUkWdKv8
6bqTSyCfr2pidQekJvPaCsUCWyYCBQm2zLfKRWJ2prrIO5izW986HlBwx5yqLZdMj6UW6imXTX/e
lI6zK/ooeg+Hqr9uyil+QHJfpGdxS0kUUdwZt30mxAv0/KZcFVad+xOMftvcp5ijQRtZtkPAmwdl
peQk/8UbQ/K42ioPDzbT21WbzYzzMq/K96wxoi0Jtt1Ju0TB7qKhsi9iO2iPmjNERfpsXN/M3lgf
amcUdyVg030i2vhEd3K4KmWgn/wRms0ZhkIsgVgQQyAy2bifaoIL2fWmAANmwCBUmuXb0AfzMc9T
76Y3NHwVh3ejKYJnafvFnQMEDHumjq8Mp8720k/dFyKS4uCMTnFwWc+kg7aFK2Eaoq8m4ru6FEEN
+GBImYzKviZWqgyHQ2602arwcb6O/tRukeq6mBKmgfhQ5M9C+O1BOGFrInQz3XsrEu5tlXrJvusi
tTXoph91ih21bhOTGLAk2ImiA2JXFhU4koREpIsCjc0ucoZwHTR9/K0Kxnrr1W70JHBXbfqqrsjY
0857IUFCnAUN9v7Mj5ONNlX9mob2uBUlgBs2dflxTmV/WQSRtW0GZIV9OA7uWZK69mVAPvuCqrOc
3cAC/gUBaLpBoBPSrI2k+VaFLqR85lZILB1ApKs8k/I0+PWYEWRHJPxUaL0Nxg6YZ+DWpGcpJJpA
vXRp6Q0momSPKjm8Fq2RvreFh+8PMA97ZwcQPu7lroGUaUGzBYfjapye03TvYcw598yuvAwbuz/Y
TRXeiFCwcRpqech0EF7X6NLuaCdxL1xoVcoGCVZr6WLHgh0fpaeCO6CyCNDMcI5WejbmJ2mJ/qnh
Jb6lLc+onWK8WBhNDXET6BCvPvVD+BjnFUwCVZB9wjuyq2NwOatRg4wQ0VQvuaUyKMh4RZC3Titf
nhuhUZ3CvPdJJibaMkn86kIgdbuC0EfQEinvihgmjp5Lq8Vv6SUZyhG3yI5aQl+0YnN+LVQ0L4Qu
0Ag2qmulAomMMxmegURZ11mY1Ycs8KfzEUMkpqpxYUDhmxRiJWsDlYo8JBzmpPO3dIzXwQWpgsTi
rKrJ0WStsdrGhiMx5KI4FqE2HkG9OV/DSgDfSJVyT8iB86MDP2ZjjM4MNDEhdrfrKtTkQzU0T6F2
jSMkUnsfslcn1QfjQr0KCN5YBXXhEzpmmxd+22U74nHx5RqxOgaFbX1tOpdqz2Ixva7GOrtwXU41
Wc/iL1Erp/t28ihPGlxc50UwBZeIE/29k+oJunijLgcBGbYGaaRYrGZSjL3Rcy7mJA83NkhVOObF
5J5mAhqOZmvX9y58zHtJHsyhNcPuufenCYoJIpG0rvKDNVtIS6ohIftM+cYSrOW0tJIrA57S2Iwt
uXKur0E0xtEDdVL8mHlpsi3FAuYlDHa4rtu8ph9SElFI0Ee0sVMXKVmUlUDuS91WazG5yLlraCoq
aV7C1Ke3gdnmaCUKNCVaYR/+8Qhp3i7CpyYrpqdKOeO9SZw8sEwdQbJJfA99S0RmuJeqV9/tEzLT
mqfKHTZz6SPZ4gtbl/HcqBU+Q3HvmgnTbalSROHZaxQ2Gd13l6qiJesOsIcuj7PhTliEZ9Xvm5Rf
EWLiOB+kKtwVJrL8azqJ/sYZ3fRBLUC5QmqXkJms0gvIzT8WgeleKZNkmrr3x7eUSPXHKI6AOptF
02Mn0JNxYxpWfNm2FnBXKuPxqGOLSqZC4pef9UbEUaqsOmenCagpyQauoy0kEnMTSORPkZ3QP1hi
qS4Le+qvCyX8Y9ljecpgPK3TsJAbX7mtc1blg43oNOzH80DY8tQ7vCeTHjsov5oDJ9fFEDQMtr2C
x0M83WAo/nVKrRvQSBRm4UD55edhfCiDJNgMZVBd+xjhLmzI/ddxbIpTwcNbUKZc0/YcWP6ZUtMj
jVXnIhq1ATOMtyzv0JTYcRps8jouIHKDwsKpIW8yt05epdnndy5OV7Rzoh23JFbgf2zdpiZtLRHi
BtgRC+7U2qu8yOS+i0l6G3u7RsTdpcaDTYbkwemEuBy9CZ5o7mSvc0OOOfhnGEzlDI8a+HOBpBoW
xpXtddYrMsZhD9vHuGmFMX7D9QNRrY+7b+5AYnkdxMXRTRtz5xptcG7XswfSFWfJZvCt/mUo/PLA
LqW974VXgeFMyQvi+zgZs4CtzEsBdpoKeznaAhrlOyPoaiKI2ds549eh8S0g2WgVu1oU920bD986
MQVwmMiQLQ0XnldYiFe75D22ssl7muBLXDbLHupMjMQnxtpwtr7O5isTblt/ZrRpAG+aWLNrOY/N
Ng+c8KEPiuDGRYq0m92uOAlig141QV3nmW70Vd+WYG6J8iBg3JlvKuFWX7tA60cTh/1LNwTGN6us
mx6tG5VhISCWwY/Av1ZJhL3kiTCfMplTZSH4GCUF9wBXul6ii+KtPeE/n0BfL3TWSl8MJEJfAx9n
APNs9GkWhnhVpohXAcz1r9glzGHVNxJiJxryS+rH/kQYg5VshQbR0aGRGlZml3lry6RLPvtSfq06
sgpHxLIsjKizz6EQiU3rGMbOm+z+ntmJBAMPzDGZxeDlM7JRV1aRu991UYbf5mCewTgxygnltuke
mSCdHh27LE5T6+VXfiGddSNi8rhcYMBbOLX2e+KP5JHN5kh6us+PKwBXI1lwMr3y4elFG9NpoAY4
goBBERTmUc4WD9ljQQL9qlYp8lGARGPWPg6Keo6wjEFdstHCvemmpbkfFurTBFj5KmLrSuPRAm2X
wruGJGEaJenTZK2lThvdFGMGz1om7JEL03C+0+2nMkny8VyyRTifQP8dCNtx125WCN4yQ75xktE+
lxEEqyqxbMy/MI2ckUkTIl5TnBel7q/aKIN4YOIyAaKgL4vIAe8QTTNIFkIadb0FNgd4rOMQ5lSO
pti6xazehqQHdtfltpeT32U4RL1n2Tmw3+57qIPWOfWVb9RnEkYTF8FXJd19IQWpGYfM7LhFx26S
lylRM/36Zg62tWR+N0KLZA0dd/OVk5RVcjBHUGmlQZIe1ZWBN6RKlbydcxBQTFnpUbmuJNCDMUCU
75ShuDdgE13p0ey2XuSpR2lM+mmYjPnOtMqQbZtjP5hJNZwPpitqSjpNwZx0VfBSzWb83WTT8Bbp
rmUlYcfGttxYFoQyPESVYT5zoJPdRgR+1isX1u1jr8Dzu8mIDp4dMbAjazYEeWFOw/9oJ3Je45S4
m7OqVfDS7dFKvsfWxIMriqZ86pVo3mMj19/CJM4ywtGs5FsXFNNVidNpa3hVfTcDCwWGCz+KrXnW
g/CzQ+frNCFCtRyoUcRk2kxHJEinX31m04sQnvW2rNvhKZwLvrzKTndx3HVASJXznkEahedNCivY
e20FcFmyQcmV05XgULI67uCE4VSHwaSM+QsGcbhoKgm+hEnRno9VC6UDw99t2rOLdmzBDkeGZXi0
ZQgWqC7D6I3eNA7kJmyPMpfukyFE+S2ebEW7w85wjGAQYD9I8wy3WFUBGiMxJiKfCegxoOdqfkvo
pgGmmnDLdVVEA9pIym7a+IihH1vybYYNoVDVty6ETrjuggF1LJgRuhJOD9qK9wOHREFSC9A+3/T2
GTud59g0xtvMJukZ3yK9sDMCrcwbwyKbIulbqqa4CUS0kG7c56oy/QsCjInibj2wq3VpZlh+DUXg
TZPKAvc7arujQvCb8c5k4nsZJemTnnFA7aIgIbu+jvzm3XbGANcWUZ+Xw5i61wp7IKDzkC3fN1pZ
03WhiWfawrqyWbX9DE6RSWDUiw/nVayiKjIvZlu6Oxu4VXWmI4Jp14Ezg7qHLgedK5Bo03r7IfBj
2H8OAnBLJHSOiKfYtpDcQb3iWD5NxpAcbQJagDDXtEtn0MUYTnUlV0q75nWaj+FVXhvsW9lWkVtb
+ZaAyKXi+3TMCbKBd6aNcxmI1Fhr8tyOWrjePuklWXj20HzzgRXuKqDSekWMh9wByLM2BInLB3DS
pNsVlOgklyavvR+6eySxQG0yULxnU9t394NqyHCHhH2qm7K6pkSHxxyUalx5UzbflEL3N6lRSAAr
BeZBV3b51sxIRiNorjVuIarCyiLLghjOosI4QwTtmT3AL9RJD9PLghl0nicQO6OGpHuobwVHKYZc
trJOaQH2qVCau+2M9baV2T19UHebFJX7Haek8d1yIvPKGAmggp1YBFg/zfZbltAhZcNPpoE9+i9G
omGs21N7QXyevSNRdjrW/qAOLJgsd647O6/uSHpq1sJ4J77Q+DaU5D02ZgfVp1XleAhHw7oTnVKQ
HY3qPSn88Iui67IPgpgTFhl9tb1sOmjtzM9VncPmKb1RsEDowF5BoJ0u23nwb53Ctl+G2lAxuKlM
nfe11b/lQPTWJAX1AN+ycsXmI6V54rWQISSNgE3bxaC8vdLaNxwhQ+Ie5UuiXDI/496t7iOPN90K
S1B9+eSbt/TPsrXpI5A/i8qOFinG1+SYpQThBZYD7RSO02YuMFPmxNIWht6Hgg5k6mbnEInY9gx7
IyTOdqRleFZL29sFKs3v7OVuFTToiHiEsgW/EfFzZ2R8gOLQLSsC8Ay2jvi4C/dZINZ/1/NsvBbY
fQ6+ZGVumZwKRpvt7zKVkb3AFBMdCcaxw5WoR/sLlgRI425vOZsmTIYOVHrpXgrHb94MUdB9y12U
jACvygO+0vHYCTc8AGeQWEjDJZEtJJJrk3VzyJY8tfzNrNvBXBkmbd6zWEXVXrjaOVfD3OArnwgO
N0CGg2I0g3aLTCV9jh27vg7AkOJKC/30cipGDLC+K45TZRuHYoxH4LRuvutiSQKJ6Y3tNxRSEZkr
gYxoCViyBng3U/+MaQFnUYO594PJuOUzlHto6u25a3f5wzTPkAGttt349IV2oi37jS2N9jrxS4Oq
DIB/Xuf0Cq3AoMcXYrzoHKzaTp3C8tBqm9VCbTpTVueNa6rLVMj4STZN3lGHth6h5XlBXGvrkaIi
8wcHtMoxgN/H8pv0ryUcsi2ZWs4+zuwIq2pH6efSWduj/PDJd8vN54mjzw1nNM2G84eAqGo7jY5e
MHUbhbQRb0UMyLDu40NCIDQGfd3cESvUnWyqOBzBDeNuMc25TdnsPUhmmwIc2KW5xGXzqFlbIx9v
X6x0cdb2SbbzyfZEpyztq7RoeXuN1rikhccJUKYmsSJkSMD3Guv7SueKoWG5AeU2/p/zNHb67RCJ
4sKrfHVXiK4Xq5nUkAF1aJO/ss5Dcne0m6GYDLzmWxZoJAGk3kaIlCxrPVZEV9kkuOpDPHFsdeam
FllDbBud+5Qc2Sso8WIfDJaBgzuMhgXvYZQ3AyPzFqOjTxDYoIt0l7DTjHf+ZKg32ML2VTWX8XPW
WIt5eSTzhK1LsWkJhrL3Fl54zOzR3KEAM7rHyp3s+4kqB1Bn3uhbX+lq3LIQJv7ajcb22VEuWCrH
aoCW6ZAwBTXE7jmtHE5gncSJDlNTpOSUJaYRrkda0F+p7uZ5pQUqhHVa5IserDH8V2u0+QoAGJrj
ZuwHVnmJt/t29nrnJvR0iUXFiINToeouWRlThLFq1Kls9zosR8J+w3SJng5pVhLeNfXkS6EqEceA
3vG4Bu8ctStTFik9ArOcvo6hqacVWXeK3nxVVETSR35P1d1U+bjnjJBIT4LBCX3u0RE9e21ofjfL
2fXuBjmiN+SbizFxTRHy7tCYC2pumQ7sO2lIR18La2jnvWCoEruEAPo9GmZVn0QwIz1v6YIPX/M8
yJ2dsCbqhIFQ0XdzLMjE7jy6wVCw6wFiTkB9uPb8pfOKonqiLCmE83U0jSHbkpGNQ6saO6aQyu3s
fWCJot7YhZGw2zdDG85dlsuIIhroPpKwOJLbQoKXKFqSjslsho9GDo9xreY22qZNaEdM+24r3vwC
F7aZOOFeshjficArL/u07T0Qhw1LLH93OicDy3qpMcJ+A6hJWzCe62t39qkCg3nve0VVwcDBoW1O
PUug9lV7YLkjud4yCZ5hrsH9hGgExKebGeEzIefee0NF+w7fELJv1xrMqymtMLiRcV+9B0PQxzsj
80qiSGRVn2Eh6M/6jFb1ZFopgTz4YlcxBwWnzveQAyMKWRlVnn4HZtVeFRBNL9n+zjswfoRj17xD
W+0Te9BATnvmxvRGzeQODLPUV0EdWBeOGXdPM0C+bSxns6XvQzpjRi4vx7MjPzwW3WvLcWlz5rgy
huWS2690XSm3OfFIv3dmln0pXH+66lwRbXKooF9B33fbsrQB9CbxEF7WnNSiRRxIZSIzcFsbDaVc
21Qj5546kxekUKjbTKrurh1ttWs01rOwtGsyyAo3erZlUnDm4NBVElNzlYWDe4F6i1d9SDjj4jxz
rSvH3ZDAWzInivFhwvoM4nKCxjO09oFUKWOX5hEU36nTq9qZquhs6IrpJOMW7ATbt+mMAKUJKaHn
TGuei7pNeKvvege8okVm0ErVccnmV628qhqvAxgge4C7wyO7Q5cOf9uofZIYpKDKTr5Q/HvXZRbK
nQC8sPd8SCwg9NFprxrEdJyKG+aysjVznePTVvaDP1tTsU7MNjuxLDtXNmzS+sxv4va6BWDcHzk8
Ju4UwmN6FgkfVnSxEA89x16DitSXEtjJuuSAJAGZPuovRbb0DR0Q+l890+Wh+XzjbMAbF1NfGLCx
y7oUXFg25iXf3KitjRS5YPYJ0t7YfOgl/iPNyP8FJ+//IQIe3cu/k4zctf94jPKv73n7Dwh4/2jD
93/s6vf89VuUv/+kJfn4PX9oSQwb6p0AW+chGFk4dout9w81yfJH2jbVohuBs/qHZuRfRDz1T8UW
nhBcmwxoBwTe/8pJUJq4nNN4TJKCQ3FL/id2OA43flKTWJC9wOGxZfVsNoBCfahNflCVRN5QGYno
kjUs+WMkWqzZ9i4hs8Oc7J01dWvacgcOCjaD7NfLP3Ef02Qh/UXv6g4xIgMrGoJtQhoS4MgtDdvj
8qNOTUxDo27Mno3OQLsEqH5duIdQ3S4/JiHDRCA4i9q6WX5knuUmp2KWafKW2NZNH0IvGlgCZA0h
tjhGE6TSBC7/iBjYsk5ZZ91gXV5Zc3GkSi78ab98ilhl677dwcI7WqO1ixv/nj067BADPOYKrTGq
quJYNdlx+XyEi76ZnnPKO/1oVeel6R48s+YM0CVEsyFXqbQPw+ye9U29p4WyK1y2PNCNYKf4905V
nM1aQSPmsJ8ne7NcEKj7jaHzoyyStxCouPawbA1XQ1Lexp3eLZDeESJ7wO9YfuE4OJz5t+vlQ+Xs
UmnIkWuWn43K3yyfZnmgfeTdLz+b6/p5dPRp+fAT0khtWzvbSo6lpTh7zI6cOFAfo5pz3fvYiI8i
C0Au0b9TN1UAJtTBUdN0HJGrm5Sr10xHki1yvHxFTYxYYji56XYa06PRqROD8lBO2dEsUvj+3ZrJ
7pA3UHhd5+BwGp1rnrCwD8uf56neBTS6oO5wOoEp3mBrq+jFWSdzUjd1WT/XtbixweIBlNtZGWkh
ZIQ0fKDO2gnNb0daOXBvyz89pU5R/CBsKiKPgzKSW+Oew9h317VP88Rf6viKRPgsymxXlBYjkG+z
x+UBWhy+7S4QWyvyAbOnR/p1V6M+DYRDoAJYN9b78gO5oXYy3BG3ikTJwoSjT4IRSl/041ZykR17
w7zRbvJx68tPa8S9wGm5NyAs+M2WRyJC59CV6Vs1h98RK6znRmwyjhrAOu8cPiu5Pt/T5dH0xdZj
NH/cHItezyOc+OKXZ7L8jmW0cYCwM2b7tHw8+nzrjmuaNNJYBIZFKbBkpPLuLe9nj6V5Gfkd/51r
wrn5dbXp3Sve1eVZlpOxodsK8D1fLd+wpu9ZEfNRZ9lxEfQ6c0LeGAOhcE5T528AKdMJdg5tkOFj
wJrDny0foYAbZPOSjAwge7KRqrgHg5d+/tLr6S4wbyMTnmS3Xn7nMjeEDLCB20J79DoJXvrlERGR
MBPqDdgPi83yYCJ/iYVqfyPf/KQz/ZjFtJbMlRZTooly4WdtXFcrIxUBamzDyY8otPeUrJvlIUdG
9LZ88lDQp6xr9+A29mF5M6uihZ4Nh5hZota7ZnbWvdFtyqZ+RhV40JPc+dwtfpLk6C3HtBkTFt/S
DyvI9R8C0x+NwT/LTv/9c38S45acZcmZbO21TKvn5fUMuiUQynj9+8u4i2T7f+Wtf15HKyXINpfS
/uwAINw37Cuy7hG5yJsxfo2carPMxkkVbKfo0Ip2M0ZQThh2y/e/PDFy1Y8yZtJjFrB9475srRMZ
Oqeu1TeAhU9XVZkd64adNJBAY853iI3o3q4TsoEHxUFEEjz0BcW62d81Wf08QM7jEAu9QfecZv79
8teXCXYGv7mM09bykRZZH69Xb1fP0mCc2sEb8QCnhJDGNrlo4/pZkpAXzHrL1uo+bpjz/vUaLZ/b
HeI3O+V0ijHZevMhLshH1DsSVqN+NQ3ybpmLElk8L/NFuqxUQ/Bu1tba5ltepjsBn3OZctj105cc
k7faCd/GUNORo4MA0LrUJyQ3hyXKOxLhb0bDouD/u2/p02golPPnKF4e7fJ8Rkgtyyxb8U4X0jqF
2vqN8eZngfYfA8NikDvatOwPvu5PolLt5rOdk+f4sZ4vyw2ZdPfLLFeVfxaMv3SIf1gbP9+e5Qnk
bHSEpKZy+ela1No1bU8Zrwtm2GUh/1eNsOBxluVuGWrL0rYs38tUk2AJDCKa8rdLtbEsksuCKZVz
ipkIyUG4WZahJYaaAbI8n+WDE3W6WZ5XzMvKRnm3LEMVw3R5jh9rwuwcXN4Crzw5pFprwiiWBW3g
f39Mp4V3L32mW4ZwxHLqs5r//cv4yWX15zP34CqxtxKm+29qb4zpZD2LeN00WwxGr2bCLfu8SKzk
UU+qXfBuY/VePqwR2IeAogE32B+S719+G3/1xbuabFacDULY7qIy/qHuE6qrVNtZ8brleS1jbVn5
l+VIUVf85oZ/dqz8ccMuBSvjTLgcUX66VqLMOAT9EK+hQLMT4qHW1Y7mh+jWxZABCWMFoeJZ3mCA
hX/sU355o87P3oo/rg4KgRAHUzs88k8+wUTg9EQoEK85okF7ibJ4mR7SzPvwt9ToAIYmv2PLvVGD
wdFKdixE/byMtqVsjKv8uIzLZWFZlsll/VhKYnoXe2Csq2W8Bp19cpi6iB8+hvSFCeu5WRYQNTqn
ZXqamVVmk4AqhuMyyS/XmAdKOKa4kG4CoTrUdqHaxXmxGy8/piyLgiA27peqaFnpPUF8s+S1pMgJ
fMo5t3iuhbUNokWltAm3KI3u6UmQyYydmXJR/R/2zmw3cizLsr+SqHdGX46XBCoLaCONNsk0Sy75
C+HygfM88+t70RSVPlRkRCb6qYF+EUw2y0TjPfecvddmqDEJjmEWNyW5nftrfKBH2krb9Zia+Gf/
xT/5Z1n65WO2QHewmZA2aoqVJv7jAZUqyN6cnDPJupHQ1DW4WLjBkm7TdrMeX+vbXM/zTchq21G6
cLalfEBg/heH28XB8st5hndigyVHFm6qF2LyD4e2UZOVLRnSeXXh5BtN3WXdTQNFzYnmbdISrGZd
rxXA+pVb39D65tKAGpJidD1xNBTYZmJcrwXTWhQRc+OtxUxS1ldNEf7F5/YHK7PFOVE3mB9JYf96
UlQoNmpn4s3OnAWcZmGz9LgW3xIgWlb8RR1w4Tj8/NHwHQQwuboROOP/avNPo8yIZMCph7yRHf+t
u7Ayjy1Bqk4J9Ip1j81fISGsmsbd+p9p+QyyisWavVXPHA/4N3vJQ5c610tuX7cIAhSSS3o1elvP
txV6mmwAVbcgNSKGMinaF5k5dDPQnBdXaoKgjOIqExNEJ8lQ0rgUX+v+JFDbl/V4DZAkZqxDJuWp
I/Tr9bQ9BihoGZhFug55G/FRpx4UUzmAc2GVJhr8zw/lPziA1hWRwbPOJMYQ2i+moHK0Cs1kinVZ
iMy5Zn5PSM2yTUcm/JTbTszZea3cWTNivoz5GL+tX2FFl4SdKFeSc0TNJvd9o6Rs17+nzRUiM/i/
dtXLn7/d/1k1WDrrgTRYWYVwrLXG/OFwR7TInDWcE+pXNiRh8xI35FcFwWOdmIfLTkAJ/ctL/lu9
n3P8uSnb8lv3n+vDPpcV0tow6v7rP3/67V/oEP3TJ/rpedv/urwOOF/vU/fpp1+2DB07TGFfkWd+
bfvs/T38fs9/9ca/0dfhWR7n6uvf/+Nz2QPa4NnIBSh+tAk5ki/PivH5584iryTj9G//62+Pn9Kv
BJTkfEXfn/rw5e//8Y/H/2410tXfOEmpDhwIDfPQ6ul57w5xHv3NRqrIYokyzbFXVMLvzSFd/kbP
RlJJmaYmdWN1LrVl30V//4/1Jg4iBtgkMJqXbtPl/8Fn8ftmhI/xn66cv3hcpa3DfIHTZCIq1+hT
2b+4azWBgFth1nwX5t8S42kSDbG7rUfNAg2v2AITdMsIWX7WbCL8mEXQ/EWR8kup9D/fwS/fxCjo
Ut0hQfwO4zQi1mnTgnktycHBIHBA1ObZNeepj7nVuZ2lbhzly/8/0P+lA11dl45/fpCfP81l1339
8dC+POL9sDbM38iLBCfHMiuoc1f75/thzS0CwJdhW47OJsBa8U2/H9YK0SEky2GgswxpaqojeQe/
H9cKJjpBn1RzHMk3Q6eO+3e6nheqwPdlENsANBuaBZSkjjAF5e/Pp0xkI4g+IsveOEgszPqDWRAt
OlE5YYHbMzklo9qZ74cxe06Mqd4EJkBhDERZTjaw9jrmcb7ZaIQGK9axr8nBIEc4nHez3vlAJncU
SEeIqMhJaA1tiif0nt3GSvNv0ZzcUa5cGW1yAvZ4V8o7jG+ff/hH/EFLYf36/7CLXP84mzXYkA4/
HBrP6+0/rAcdYT52EiDiR2q5hzxCpgKJ1Fiq4uQuKFZ4H4JvL8larwgTd2w+zuHysJaPeVodjSaB
8i33E4LkPMp2lC1XDPa74FadNHAtIzCiZNeYD452kgr6kwyJCt6SSIM1kt3oYE3aviRqD2QkNjtZ
fotLy/3zv/BnjMHvf6CkhnFMibHy15KpbpQwXBz6supEqhUM02imhSD786w7xyJey5Dydpqww/z5
6/5ChX1/Yc6quqpJMjfZx/78yQYD3PF2qpyNqj+XYYPCoDg1CCHHafT04XlZA78MAirL2bcX9JiF
OImcqEiFZqNtbrSxOWqInOx+DULz0vrhz9/fhWH382FtW6bNaiHwZLyvGT/+55HARyHZwUTiyn5r
ttNLXcw70l7GLjqb83w1Sf00WdO1mPIcDrSP9/WMaG8nmi/agAsKzlg5AUimQaNDqplhu5dUX3r/
knb1C8STO/6qZVU4RiLYV0iXEx0OgrGRlf6Ib+WatqSzwDFXq+4VyVLqzf10rCPlA3uwU5skO62F
XwIjuWlxZ2jyNGnwe68WOfmC3qd+r6t2RipW5FvC+qTFZATk+U1i2juVkWeHC8tQxmvHym5E/Prn
Hx6T4z/43mBiUzlrcVLgtPDzf1cwy12KdHQ2zlJfm528kxHf+0geFWLdNZQQnfHWC+NOGeInrJif
kyj46MzGSzgONyqa5rJ6zEX0ZArfNBf2e4TZR+pVlyJIDRlHd2SjBaYndFSflvExbdVd3Pro8fcB
GOEs6mGtrcJX019TN1aAn4E0gNE1XJDoUVB76wph3Imbw/CtnOUxsoZPSYr8Wc1Phum1YHc3+Qh/
lCYc0Y/mBkPfI9E/RO5w6hLKq93bfli+OSMBhao8IyI6j3W5RaDvt0kFhDw7kvX1kHKoBp2yM69E
KPeWqK4co7gTWYTR5FWhH4Oz8RpJzW3Aa9yrBNSajeWazgKNDV1WYqJlxpQWqNdiBOZQDgent1zc
rb0wb2xR7uw0PTIXP1idfUws9Q1GE7+XbjZPe1kIVxPKrmrP49jfxC3GEiwB9Qs0z1NLzHeZROcB
Y9vYted2IcI4sTBnIIRC/24H5VUZz6dCcXZdaGyNpfT9hADYUCX8IKvJsySZU9TeJEs3j519XWI8
iec10Q99ClAJ4HcOm4uvy1id9aS5jo2E5FMNLVaK+KHuz0psf9Lq4JMD/LY4dzK+UyLtisHSh14n
pQNKT7tOdMvyOKmWqxBlh6qOcTbFf5DuhmLc5mFzDPBXZllLYlx5w9bqqaaScbKraegJX0u9PCGe
B4TSqkn6mvflbSJMf6H5YI7LM964b0Uv90F2j73JR7NoP2pDeRuYzcO6B0N0+CCtdButY4hhjYwz
xV0gUzdt10Dd5Mva+4w4/0gn3UIIe+ws40OjPoWVcZebYhcu9i6doi/rbGaeVUywNs5rGhY1zVZp
yEfyr68JqNzIYbpC5vtFkfULUpztotmP83rWla0r2RkN7YfesK6NoD+bavGx1arbtZHiTOG1Jty0
DA/JS7VVVY4RhW06lDMHeqQD9CHpDKTXfOOZsdGMYUtelw/WiH9m2c25dZ0wRAD3e6UqTxV5pmpn
PxoNff6geKhJ0VvbimlBAFaLa2rduRq9vg9KYrUUEgSRXkeLeO5mY1/W+Zsi4Z07Fl/E+iHVs23Y
R2/IRO/ySNkTnv44OfFbEqAr0/MtU5w3kVjXtYZ2Ng0+hYH9WFn9WTdpL87qXVNXOJHM9jqMcr8n
EXCwOQ+nZBZXWUQjsnxobDqNYXBcrPRp+DT2HI8FcedFLbfILb0+izbKXF8LVEeEyFt1/TXXygfM
Lc+FgrgNswIHLuuqPREQSaNWSe/Hk5Uqb2v3XmmMu7Wx02fjuY3ktdnUdN6N5+arZUllUzUo0ccT
22XD6T7YsUMbv/PiqCOBLycQWCOrqqhfyjj6QrsMEF2QPiVm0/syH/aBrE4jfLhQj79NNaHkJa2V
MJB7Abcpa8dtE6snItk/llF2ZZUMaGM8gOahKcoHMoUjYIHiOZ2Dx9xhGJRVaJWrg2L0tidx7KOg
o5QwqLOSBcnfoIlvdtqkftQWb0Fjph5lS7zUpPdas+ZGmX2StoP8rLbp9aJGcqFj4P/AUCTX0Eko
bmJZUi9St8LOHhrGtwm62k2rGXdrC5Jm4DdTWL6orMepBX1UmW8o6A9jqh2UTrragnkrSZWjyJAA
T5xhbNsp3dgj3vl57Y/29kjWiNiEJaMP/X6xZjSbix+RLl0GA7KS6iEzPrQyuZqW5jxVymksM09I
6wjvHiRa92yo+d4MhwP+8A+lstwMAPY3Br741CBpYCUQFME3I669TtZ3jaOeiZHeJudJLe+xJm01
0cyb/BP+cMpVBc56+Sh1Z6tYzUnRMWVi9/BGO75u9HS7LM4WdIgvzIQZOVbIet7FUUzg9Qo1f61a
QF8d3zGsJc44uzRr72NzYIJWe5aZ3WmDc1JRYQ1q79atemXm0Rk35H4I0kPMkCxzdpaTMAlddjjn
HrXMukVJdexYB/58hf6F2/5efrFxUFFLsDX+Hx1GlJBjUmSDQzuGzmL7jIHJC4abgljXpVk8DU8i
vHlMNMiWkcPR0B27O0O8jcoj8H23+h0k/291Qf5v+hs/NUr+H9LJ/Gn7438jw89+7nn8N1hFM8Cn
aCo6eRv5LFtDnuj3bof6G6cg5raOZpq/3/Lf20LjN11qprPipIXQ2G9Qt/1jW2j/Jgy+sT887pf+
xp/1O6BU/1wCAndhl6nBaTEQlVPpr83aH7ZOc2EY/Zywgpik97Wz0fqzg+IPJf6IPSyftgmtF0KF
dYUbso8ZDRR8fjYKRX2GEdHOrtnri4sHJj+1S52fKiLLD1VD/O961eXHJJb8JNsFjW5gIKRRsnSh
awhSoR3b9EiKRHQiveMrVOVxayuGkW0sfH3HMEZULFsAgLX1aAVxf/z+I+/DyCsQ/wBxidnEIUfP
NoQUZRTMl8vD2Pz31fVYNcRAT6rX8c051kOP5ZO09a0SZ5+h1JlHlHokBjtUiLG4NTkhbsao3g6J
K8mJ0rLeixLypwcZUP8Pnb6xBIWyytoc2RgVLcIA/HgbIIx123M3AJkf0/zGKifVdzbarLNHAKCl
D0riiia/mWHFwC1wbueJWVCJ1GFjZMabFqfPyITLLSsIcOVkImBAsGLmN/VoQYPtzxBvnsksXzb4
uyFH6PlBqVCbOmr5MTUpwsKAUypeYIhKxEETZz0SPl5+dBJ99PX+qOCqKjjdlYrErww7xyAAbCT8
KxEvOm59SvHWm8KrTsp7PBrF5m2WOVpvJ3qiEXrv5JO9Mcweg49WXAeVmW1SFt/NPBTLrpqtt8Ie
BlfQX3SFxdJN2iejcOKfuwwkva3HbmDK3q36tHArJXzL8xmbRBm5eNaMjY0Zy9UmWKELeNaljApv
UOu7ILRKKus2OdRrDl1Cfj1hZNt00a+jqHhaM+/LFIEsiDq0Saov1fgbm1aJbhg/HiGXgLcCgpcX
O382WpK6xuhxUfKn2hxecDWo29Dhv6MTIayIgzMntwNsLkSZCWl+w7Ih4oZyss1u8jC/IWf8azIV
yEbtM8nsV5OFpVJihBz5Ky1nuZqx03p1D0KgmsAKoFZ3tOargl9cTq1yUjKseA2WMsOhlZjWAeZm
E6Rxex7MLHJ7ypKsTDW/aTyralhThWtjeAmwXnac5c0W+EEur7WmR6tGvZSH8ccu6AI0M3XiFsL+
aAlZ3FmZV+HYBeL5hinsbi5YDbNyVr2FzNkNQIaTQBm2jJQkIWmmKIs9HJPEig8YyFBrpvbyskDw
SGfuUIQvfblwoBdC7vBEkb2SkUwJJ6kip31JrelpELZ95sCzKJ88pREB3guRem3RLgzw2gCryV6Z
x+UuSMCWDq1rJtI4RePESYCcFnBKEqV7X1wlwkKRZeBNDqq+OIU1PxoLCHcp+rtAs7fDHCnHKCO9
24ht4NtD+IbxePFlFYeHcK4fdOexj5LuW5wpzyQvtVtJSuPJUv0KMpNP+2txpyZdFb9sWfFnMOtO
UZpOenkIBdJpAtawJqTb2f5oxob2QEC0Z2OZXkmye6GTO0alNW/GQXywjPBt1uvYmwh1woMyDjsD
X8exxVhsUtVu9YTjh5Ku2k36Wsk71QcqhcwbmJn6+CUCYDFsUwNhLAg1eoFcDxayECP5HslATpZ2
njP00UINHsw+yQ6afYPv8kENZh7A+ANNddPcwNLHlqMtvggKtINj9trVRncIZfal6pNDImz96DTs
/haJFaDQ8SyHk9BeCnh/Tpzl26GnDzLictDQvr9if9yjB06fFnZeJ9AwmDKirtqxP2l8m28m8Vec
wPnObewk2iO9eZL2Yr5Ea4jgWv/rSuqZMyfcYJ6i01Cq3+J0GcC2TN+cSFLFkFdyiKKZ7GubL0qd
DMeuv40sv48UbT9VAd0ixQyuCdaeM/s6m1PlWnSzfq18U4DxXEvrFFearwVskiZZoeIaotJtskEQ
GW6/zFmZ+KiEJz+UdfM4LyAAliyovzrao1k75ud81hy4jpVyR+LI4CZmeq+qCva1htlRVYWPAz7u
+0A55WXefnLahZR3weGuomJELYAxJzK1qwVl4EcI9YqXouA/Uklmz3Gn+Lqi9YekFrQiR2vckb9Q
bkqnaq+Dpqzdpq+tT10ynNMZi+vSTMUWHkbqSmN6XWYYAUNUtX6W64el1Iu7JgUOk+rajVTC1tVK
rdmnfZc82PCGrjMtvXbUuiFggW4n3JL8PK0/5p41EWn/vFV7ECph3VGKowRLx0E/a+T7GLUKWCuW
8YYcvYrNdKmeeq2/7olX3suq21Vk4blLbmo+2ABk2lnXuBULJ4Qr+qjDQAZKEBM1HJqdV5Kl7hv5
2lsRMaHvg7Y15uXVTLOTNk/zpzglkZc3X2px9xdD7wur/Ifen6DTa6/yXXKyYRmh8vq5dNFYkxMr
1W/aIIK/jK/1IDrtFZuV2wNR8uBXgCSwP0ctNFRe3WgCtlROO3M+qSxtC77JN6vi2QF4BK0RhNqo
NYHfa8tnW1WGzRiQB9yazUekqbt0SJ4HS352+nJNGou/Gt3cn0eS9/wKtW0LXo5jeGr4ZAD6FrGb
1wBYwXgkt3G1TLtBHyM3xxt1GBLQ+Z1c5vtQV+b7wOjZ5ErVhvlQTzsV1hwNAr35iwYyqL5fmuSM
JRA+qyZkLU7zhnnZa/xQ6SlBXxaGTRwqcWP4lwt6W85dixplw8rB97KHPkJ7Hcss/XQWMOVuKcvH
MM9uFWVlLgC6noym9HRy6utGc2dan1rdJZ7RI00qqhY3TFt7BlAVP0oHf5j9Nd9UlWp6o8YZuBrg
KHk94LqnY4K4BPGH2Xx2nO6kmyGGfihfm7Cpe3eI2y08/IehS+5nQr+8GgRXQs42RumndKRE6Jf4
QT/k0gjPjgQGEOjzZ6xG8Q6nAN2G6HZKWaS6fnrD4pVVtMLqAV2ZBFo7RooPBuxGalGHwyY626N+
vVi1foCupQut8TWMDLiXpi9YxgTTjvoJXwhbdDB4Xm7I1u/ZcnawQxxGcWEyfKgGaohgJV0RaoSh
OPWaELbpkO2WNGu2RjJCje2js9bDrlVbO92USfVa9t8I3ms8PunaG9LbQjr3dpFNrqW4iTp9Dkzz
i9mTKJhU6tM0OsGx1XI01fFVlOqfUfTBFZ7NMdoWznjSM4LSSwvYQNLb83aAtqV6iZ7E1+1Y5D6I
GhMr4lSJTRt0XLn+GHttPEpA1HLI6t9veL8PrnSXp8iuLs8wl2Bf+DB7iGDK3O2wC2bTbprwmWgp
HVpsKPRq6/UprTIr91jI3i4vcHlT729ivTHTtOKcFBhf/vE+3i9aYXY7y3Y+XB71/nJVDg51VoBV
XZ7l/TVg01Z+3TT6+1/x/akv98GDJ465Uh5gRfGHXt7Q+0XUJm4trPD977m8ipURRDAwLnMTejPX
elA/d2Qj0CCT5TXgrPL6cv37r233kIV9fbj8drn+co/LryRW3MYOxeP3+3+/G/Kg61mG4fFy1eXH
EsqE75iqnGatbI6j1F41NTdc0RHPg5eodCNU1zjRz4FCoOnU97qbDvHXVh0cv1Sd1svMczwT9vIQ
mi1EraXwrYC0WXqBlOLoCgOrUFmWpv2SDVsYi6vvyjzafRN7Q2jsh4EDeLWUVeq90pXNzo7pkjXL
DCXR1l7ykQQxLQ0FelNPaVOKnMLe5lVUgUeKHwcFxVWvnkwjxAaeF+OOCnRvqizl/QXIok74m4YB
fGLYfMIisU9qo/WwDBLs4UzSw/aGv804lLhHPRV4mh+MrWukceKZzYcsGZ5MI8+8XCkYvdRXWt1/
yxtLdZsPnaJ2fmbcpNTSW7sFo2sDCzxjIn7ONFeU+XTbK3W2C0Qi3VGMQNWb3MO5sS2YNdy2S+LG
7GHA7sl2H0/9Wwd9mS7WjvrgNgq1O6HrFKu1GbtisEfPMpRvVn4PlgmZUmGvqLlS9zJVnUi/yR+g
AlReNQbL1h6nyUtxU25ow0ZRRsxShLrKrtbTQq5sYiV/lU2RUl4sxioDQgQZpPOtMrSAKRqXPJ8X
2lPqaSlxrJEEyjL6Yq7N9tXv2GLyaorxScH32pPKw2TTeIlzCnapkKabwmXCyjBslbwMP5Y1gwiY
NZWbFiqhg0oJ52HQ39SFUdVAX3g04DBOUbA19TcRqTdDxBfKYc5pyMlLrOqtTpn2dVqRb6qkuGOh
f7CaQH2I66dAa/NXEtReDTT4tUwBX7YmpWyAE1820AVLCZyzAWTit5Q1m8JR7q2wKl6tEtQKzErG
Qf1g4McgRjkN7Wlj5np4rIIG8vRqbOcsGXSNPwVB6g4NmRXxrOYbFq7qbEd8TYz5OW1H/mVO/m3R
uuaI7/PQqMtW0/to33VNeNI5a+sxDL3GKh8rdqIxgS3hKJ9UA2iIYnf7EZzA65TJXRoqdBBnLAOZ
BWSgwwhvqPNXxp206gfMtvOSZK66wGg2zXPVMi9P59i8sZQxdkusvweaFE/1sAXohd+mYFCeqkvj
iTp+ZanT/XYK72cTxSL4xhe4NjehEBSjKZzEok7hf84tAZt9brslWbldHCZbXXVZS8RT7EQgSVZt
vJ4eg4mlNC7HW52ZwgCt58Ymhaco5Eep3VQ1DvgW/9+GsCsIZsrJLG8K2ioHXTL9oE7fplbQIlEs
TF8LD4YWJ1SeYwcy0cjdYiyINbK1fQjUUFlbiVn3xjaJPmlUjjsRGGunkflqGhk93d7xJPrlocyK
LxHIwe3UwcBs8r7zEhBa9F8WVs5p+BKOOiVZGYeuRRXO3CQ+zlD33CrobbdOqm9Gw2dDCmY/T+cK
UYEbKvanYNautMkY9lMOGajGbczRPWDYUdItouQJY2BwzHD9HM2mK98vXX5tTU1HHrdXRzkco5i4
M3D/L1ltvVqRXp5oN8EKGNtjLNMEcB+cpaO2do0g1KKRhL+XbfBplr/ffrl4uelyz8uly93f73n5
/ft93q+83P797unlhb4/x/vDw/ENmme/TTC6Hi8/8JpGBAW3cXF8v5jOy083Xe6lJzZm+B8e8CfX
FvkIEOTXO/xrj/3hdUi6zg59G21UNS+OdhzkR8EhdOw7jfLl8nu1FLzS5fbxcu3l4vf7v9/+612/
P9U/v/vllsvL/fpsf/j7D69+efY/evj366ZW+lNl1z7heMUxWn/EWSqXbbD+fT9cVNsWfsPl2iUg
fBFsomUfGuYTKqqGSYna4+VSX5skMVx+mHFJcvV68XLl5WY1MyzgVT8/hkKce36/0+Ux1eXKy8Xv
T3y59OvNPzznD6/xhy98uVISvElfFPItIOV/vN3LpV+vfH/qCZ5L4/jTrB76In/o6W27ailfCGWH
oanOpIekzf3E9skj/cHc6MRBx5N2Bc2K7URoQ5IYMjzGyimDKLKNSyNyZWxuyi7ZNgL6SPs5q2jG
wIxBj5PLbdSIt26atoBNyo26sB1K5Jz5IUK3RX2SGqXl2ER+2NXEhucMzOpc3y0gPdwlQV9BCb3L
wlsC6usjrYDX0W4mv0M3xP55eYR0vbMA/lt63EJ/UTPWSwmEKOi+qQxMj70SgSQbXchS7A0c1ReS
4oJ47MVds28MVdnMjlmd9MBIsPlz2hzWhqQalB8JZoafmC8uUd5sYWKYTDCWW14q3YbNRIWuMG0T
a7OlJTeIKOWOPDNA2UU43pdkdm4T+7MhyOVNZb2LBobMeMC/DYP+UpZ6tm4KD/H4SbeAg8woJHYV
c21PdE5Ml1hrXCPbB3U7shXJvYRe7n62sw+A6oAXfy508MBp7I3hnRGbX9Jh/JixfHvgX/jj9XW+
qtIhbcptWAXTJnei2rO7/iYnG9dHswbz2VGOfckq1Un1aymWq7RRTtBdPpet4/iB43zVnf5zFwW3
+kp6jsIrYmmhUEekCwvTWcmD7HWNjqvMLt/FgqyrgFzxRAV4VseJZFkZPlpOpLhaLwl4X1jCTDEc
VJE2vBcBVlwFmmyWqkeb3EXHYuC/JFqKsmmXF6uvkuSeTZLY8dGehv1Yat2pCRuxS9looD81T8Ui
zNNceKMmCFZr62vuq+9kprNPQVpijJHuQkoLjqHsgyNYsJyVp9HhvYkFdgeG96ZigtnqYbZTBwuY
OUhhs8+rXcbHqDUldCaddnE+qHvVwalYXcU9Zh9mtKT2glSf7bjetiEdk2BC5kILcNpYOeaMREu/
wCK2QeBUkEYkrRzKSdgRXJF+IJUwoDMuZh8zCWOQrHlM4+5pKgf9CLnSr7K2d5tlgiAZ2QhS57s0
J7VMARm2nePoY2KMb0BOT1gqbmUup6tCKMREgj2v28Xy47a7W7SSdZ5N+6bSwMaOghuXrh9w/Q6b
BNrUnUEg0yYU5+xLqsSxqysCJVgWwPbLv5Sl+bVqLH0fteFNaJn3UxoOm5rVHFY45JoAMB51fXSd
WYiA1CLamwjLPUt0O4Ei301kQxOV+N3SgSPm3GjSqLYSAuE4p/lWm1Ep6AMrUF7gmFA2hsikq8/L
bpJjeasR0NcHibZXya7OAjHe1OZMCXy2YwhPtpWKvSJaqHul9jpouFd760TiHwbbOWnIIC042Ci5
N6KKWjqguuEmTkgjjmpvaw6IM8yuZ8+L6AviNlilmi4NJQiEhszGb4fIcRyWh2EyD0YYWPAMRhWj
YfkSZdEp1l97diceG3qCJW2VQ4MtxSIhZKag5qD6dAe1vglqrEgqON0RIZFrC1iPore7XauRhqRm
nFWdjIF70NHNZ5If8BUdnGRv6Xm87eqA884SHOaC8YTGJEarGsNXBJUU0NxH/Y3Igd69PEseLALz
MEduOyWHiBMowz3SHEVr0MNztk0kSJtuDMCwBCXggoCbHFybE43itCC4XCjj4K7I5KuMf1QHnlbL
HXKazXreWjKCL55E4aaquivg37qvEbaUkW6+6es492eMDNhhRuZGi+WNOuEMbWlU9Gu12WNR3SXS
nvegm+h/WYk4pNF4twwWuLtQKfzE6A1MbwoPd8BVGotBnsNRiIE86dBgAR1PgRUku0qxODEX8QdF
pwPigM7eqPd9PCU7amx4WAr7Or0TsYvrhGYRpqZj3LA3iyLp1XiL3FzZs4x9nOawv7Wz+HUq2DlW
ECtIasnytRnk5oWSPYiUsUtpdPU+mTFihAHEIRkq06YotcATBTshUPQDjarkratKtwwhUfV5VII5
pNFtpkjIUjTdAxy7B/Tsr6247QGh+ak55jur04+L8bIsxgNSzENMFemNwoBrXNX5iyy/JKuLxByz
x04L7murUzZmWCt+kcbKRgUptB+6NDk7+dYMx8ovU/U8iALQDwKBqV9JycE2hPhpZEtzCAAR6r35
pkuC15uuU9ysj5njak9LmOs+CJ5wl1dLtRtS3kXNMRAoIZPgidyavB09qdWpHzKs8UaJuDe37C/E
qc97227NTR+HnlWTp7QgttwsZVb5vVHsjLyDbpiN4T58EiG46mwOrwKUhbtpPeEXqv0ItcjaW4ZV
MH8DsCcchl9maSQeC/heSzhhVYr2HCPgd6dSOYaILzeawlANVLmxCVWI/XF+SpOy8SIiEDw5IxOC
RwTBpRspXw2qGtyVi8B2XjBfUM2GiK68GbfwvW+URn1Y2ulKJV9gx8b/NcqaBLHmJlfIZofPG3p5
Ps4vwwelYR1r8zZ4oLFyZgxb7dQxeBOadhiMLEQYBM8wNMItpHJOzynE7BYVq2sq6V0fRTep+RWi
OVzDFNlyq5ofylVxIooApVpVA0GkgV/kwee013y9MvN9XzPULNGAQbXjCEOapl8VqMs3+YEuXH0D
3P0ISnECmpURsJgOSCTJlD1MNFQheZt+HusvQx3tgt680ntS9hQBoJJQaLfMFHXPRx74qdZc8WrI
9xz7IYdM5RUWm3POhZucJlEbMIuN2JsRXLWccHF9sfjqTwi2bhtdJWpDgQ5Xq+tZ1rQP5mw/hTHr
Gw1D9v8wlYkZqtlSjEvlD2W6g3A20KocfQa9w47hWwzPF+IXbEAdHsDryDj7qmzrR5KVQk8x0880
M18HhjlNgTJKr4NbUak2A22J9iXL1aMsIH0bbZBDUnOODIpbINyZ2PYTFvB0cTU87aD6VRLvUK4r
Sf0lzTJlpzC2hbtIzdsttdc3dAk6ZMC5yTg5UPzMGZ7DJmqBwgbTQ1hq9wDTvaKvNehJU3Iq25yR
SBMpyKqym3jQek+OYPcGiVdrkc8y4NtjdqN14Gh+6keNqYsyht6oQj/SGol2JzulBugKWUW5Gxlj
zFsSj042V54a6/W+NRg5wWeEzvDFVheWlWEoXFOd+pMJmsjTLWmCKgaYJ7ig9z0coDSbtlSlziYZ
lX1Tz7dYb/4PUWfW1CqztuFfRBXzcBoCGdVonE+otXTJDE0zNPDr9xW/Xd8+eFPqa1yaQPfT91iB
gQNfZYgxQgDcNqQhRw8Rk++toOb8Xtr7IkM+putIMPRP3+EvoEun3+VePBKjF7FX25gMo7yySJpz
nTRi9yvSIo2tW6HEnORvunbvZYG2J1v9q/IIFZoSzjo3kIRT+eLvdDXnoWp4sytfid0yP9pum4e9
GMaN7qLisoJ02CSy2TaDcSUAd8QZuG48NBAIgTN8lPGs4rqaPlurVAQ8kE+5pHJbHvOaaSIDwCN2
e4HASckuHALrrssCdknB9HNCtY/2wbVPqd2SizhORwm0hGtvubAcd6fxpiNorFVsMJkRQpgvVGd8
cvkRr2QUrCSKJA5rntd4DRTTbDd/k3QiQYZSzhcYRTc93FukV/UxSCkcmq5WRaKivhKythJUtJh6
7I59ROQH8Z4zigjSOzh0xq45sW3gmgC+35KEbRNUllVw/4YW54Z4YNNpd9nKIED5zZbYVbQCojvZ
1FVsyEN797kHZ2MAFLwtoGoQD05hPpYlRJyte1ct6M/N4p6hlunamNVuXA0HrBOZNFvE1pyaGxLq
vaRp/kONAxWJRhGXLqEtbq0toatCEGu2Tn1wNqS+cJJz2z/52P4h79FDexfoETpFPQyo75F2/rCY
8gnfwERmR1uRxxfVZppsZL1WcZUiMrFK2sVq8SN6+7X14JvMV9eZ7GgcWrGRiKuV5b2RY/l3cal9
GMVVBqsTaaL6k/reZfTAry1q1nrmomX+SOcg3ZpW/q9dp3sSUFHq5ksRT9W4c9N+jSp1n87Ld2dC
dzue9l66xmvi9G+M49geF3hk+ip0n7TrHAZta6uwmImtEwYY92Clry3lgFzl3pWo8HjytUctMN24
R7IkjTdICQ9Aj6YH4Pi7fGA2xANAuD55ulvjXDACce0gc6EFWG60ChX6mj7mygmnZpxj22uJe02m
2AWcPqpleGyIixjXgiJqp2tZ177nwHoaJSCeNBbooCB4C6AImkYRNc6BcVnqEBeK3DSD/WnZ6s1z
h6jrmAnkZajsILLzhpwYY70zNHPeFdP0oKc0JKjOEkdfcEwhUHfjPpYjFW9Y48D3HSRYrR6VPhmg
ZvP7bFL2fC/OTXSPNnn7c4NE1liQp5Sa7GMXKUEUTLspKdAfe8veEAd0IlGQBOqY+NVhVrQhGbaq
yLxTj81gjmftr2Fq6q4oY2xt61EF6Ne7fvzisPqlcotIHVKaqFcICKOv4A3W9MEq9OOQoW9CzT1R
lnRoq/FfP0sKXbS628hpnKNmZevJiuw0e0Xs1IEej4HKNzYxmawv/Qs5qANc2C2FpohVor/32Qxt
p1kj3CAGKamhvkrQ2hcV6LvpPC41kYSa7Sdsz1zrKh1vWhuxN6d6YMlc8n1mOOPGHw2PsfSUJmMX
eT67JFH2Hmc5aM8GKz2Mg7OtmYcJnZSx0JJN3tlLNGi6QT4c6AFR/ebOGfaNDiFS9WT10GfzPNge
CvWp/WiyPt96zl6btDs7zb+RB/3FE0OxkNY8iRuGOU1z7LuxoRECYsxiRf3C9DTqgbnpC9wIjNXO
ui6H3F2/s6zb9V1Qb3NNF2ECIbnBvDZsZoHwzxhQ7azkE7jCgzut26jzi4AhnIQ9Cmu7wa83GES0
G8jtZVk0msjBx8yY42Ww39sCiBno4Kderb3w6BNDdWKHDuJblCecrIeEEzQ7y7ii24U6Ip88t5mW
qjFE23J21owAzVGjr3o4lWbQhRz7AYSaw1LCaSiF7yFvKwpkk1ur1k3nR33DuXDHKZr7AHq/1UsK
wyBbb3hF468fqV6QXeAYIZQM67c5vVCccWna9dMkp2zT9QvngB+AYHleSrAq27lR1EYQZiNXrLlg
AOsFzHDOENrSYLnpSutAAIPYOnrt7SoHTqtXKtlb1TMRnqdxBUG3PBk8pfp72j7JQkPKAYjD3GZ9
eyi4ONoDJXb4R9d6+sprDjEEuz+yZvbRrI33DAI+J7v5U45WtQ1m/a1MxZ+5fEKfdp8v7ddqjog6
Jq9kiNZfDXcqY632rpJOOYivCbEUrRT3RABufNQjEdmoa8y/1ibzwX6dRfneJxOZnAuY5zrtStLG
YP/zfrt2kNryj2Mo/G1yWkOD8wuKieGxhgdj4uU6spI/8D0ksArz6vWHafYeayUO2GmS7arfY2G9
qT/TJ1Qfse+gipicFfVLXT7IxkVRknQ13wAkuXQlO4g3bbLpfR1cXjMSHOnU9nk7bsN7wR1IYwRa
fcv7Bs2IoCg4FZrOkdzv/dyuF/yJX4U+7rFkHBYDdU6Qe8esrTFtmbvptoo7Y5Dv6lrGNGk8+K7r
b4fK/ILHJyO5/Vlcd42nqT0nC3ezgryPi6q76+fISLHXClu8yh6/nevd0ZAc+VPynndUvSCf6bth
wB6S+0juZczZqCvaRwK/38yUQ7YE01FUEh5XsV1n+siIhJKG86xsFBfEvQKImu0ezdCmoXws1BEh
heSOXvVUUGy0IjPqzJpn/tjrkpPfgdNp1Vq6hfqvMV/eLGkQe0gDIshQQVtqQ0J7AwrV3ixqBFdu
/NR4addAP/4+zD3T8e9HwHf6MRuDq+FbbWylgQP4sBhqXxgMHrPmh8jjUWkOpdwDAuzTMsNFlMHs
b+aGQ24LTcSqxxd5bUBbXeXBTdRmgN+EhlAHZmvfFupA+K1EEVf7a5T/guxpl5Q3QzOqi867Uv3l
h0sR3MMQpriYM+M45g2kXOfu+K89WsRDH6XucAUKtcDoaahri+BG4Pz+Lxdm7vYr+SeZeNmudbRx
DaUJtUPEEjyqtkaS0sbN3DoGJoqShT0reV/bee/eWHY3S0Tc99gYeG33TQcHXcj0fCucIuY0bifo
+Dz3oJIEgdVr7FCgF2eDXTBskk7ZKbONRNJQ3c2wy5SA9Yko970G+IfapAETIt5uo0u3P+jj8pK6
43pxV+SFw3lYhLslkzjbL3Z61GfzBsIBiraCCFTkSWajTSHtajfInnhdKi37KHMtnx3bgKZT1RwH
XjUdqdAiYBRxMKAakQ2mPp4ZbSH95gHoUIIgacXNmpiLj5Qcbrxg/ohGwKGT3qiIwzJGZAttJ0Kr
hDffuP3SHavB5ebVC5TKFbIdPwg5iT5X/vSeF2wzaVFsfUmuTV6Q7zYt+rwFj40M33hZia33Gg9G
03j3VbfVTHM78BbsnNk8/v7s3wefBfu//9bv50wU8qgptUtVj83kxpP8PqRJh910FMc5RSZBFc6N
wSCaNRxa+5sT2f3v13+/tb89yQzyfOcKmFrTm2l+pJFLEUMQNfvpxqmhDGiO8/9/9Pu12nAO3Wx6
O98WIBs5ZlYATn6brsewpun//ej3a44YrDAXjrfJrXxn6LnNFa7Q5c4WIU5Jsw0K+09PQNzMXUG/
36o2I16u7Zp3QajbOJ6G8S8ObCokUw+weTDsTUAA2M5XSm3qxLmfhGruZj9gaaR8haIC/YrdnC4z
3HwTSSwboIoTewqr/ky1nJl38ajqv7o0/zl0im2loMqZfN106sSWEIEU3e0nL+BLnxFel8kbDZGC
g3j/nBRZjd06r6nXXskz0K72el9L66JGAtuL7NVc2wcjmK6DdM+W3nyj4OPJOZLMoEFny9mj6fWt
4dMh3Iu9l7YrGNt8Lak9zqRC78pVF7TzR7C6QTTp/cgEZzx03Xiu8rXkhoV01nq6QQJ5EWl+P5Vk
G+roz9bReRrT/BmHFo5FbbsCTGMGXchMhIuHkoicxklZGq2nXqekyIHu7aeTSig5GHjZolQlWZjd
S0XrKGgbfsCm+zFId/T7/KgbjdgGmHlKo2KEmNaJ/pP0W40O+0/TUDtJkghU06wVR11o+2DuYPsD
tCUr7Ti0czKLffRjgmQl7XUC2XnIpsI4WLbx1Ff6Q7av5U1dmrhfrT6l58VU/0rh499qzedMy76U
5Vwb9B/hUAxGnHmXlCaQFXotEpa1Jy4ZD0PzbuAGgzvzCLpFgRZi8LvLii5jO/HxV8ptjwJv0Lrr
YNcPa5lpW4c4itLpG/DrccRrS99cNTuh5dcPjjldNWXe3f5brfJF2ubrYv/U8M570WQ7geYaoJkU
8anj2G0uGXOLzYGGwLBwHtVjr3HNKivQqPsZdpUvNnTWYuUu+gbwyrnjxWIIQ0fAIq5HmQAKyjid
2aUdL81wCihV2IvF+wDdSqRAkCwb7dKXZBQxGcO7052m1+uiyl3p30pU84dJn2fy8UBaQTzoDijp
hrW5WmrPPFvGcg6m5mnwsrAy1/1ELj00S9dvpor9ZBYHj1uHabCS/IOyQuBuehMDIsV4R/yr4vj7
6f99DYWdHv1+Ma/AMY3O/Zd2fhqa/VXH5IVTgTnS66YfAnPWKMjLY4O0aDeP1rno6l1HZ8ZIkFx+
1vf1grlTQ9mA06MIM3ql1gbzpxRDNGQM011d/FlpC2H+614LgRal7PFt0j9E/kB+lUb3VCMVdtw+
7DEO4DnJvrLM96g6lUBH8zZzwE/KSr/kHma0CVvjwhBF0d63QMePzlTfQO6sHOmLu9QLfmhUpaLT
zq8YYsOp0L7R5fPLOfabr1Pl6d4qFCYmZJdEyGBFQ7Kuab73jfLsVEselhb4y+rbxikoKKCgQA8P
mqy982h3CFx9L+e+xnRA1AEkWJOEdevpOAjWYNtMy4dWedOLlqKXBEiPqhoWa1kAW/63bflDne8G
bKUUp9x0uhYv28gZLGxyOLKVPFAnMx8nTyKbDZwXgMMRCmWYQjXNxBMmTZxkTXAssgfknvAlaEVj
6iLzHevUjtbGe7depsNiEsNOglU86cB3ELAGiwOrZoCZgunTcduoIIYpdJLhktmFdlCWdnCQHd+Z
VP81CC65HwuMRhCyZGdCm62+eyyW/OSA8GvMOgejJPrB1g+mMNsQ7GndViKYws6i2yYxpkfwe1q6
qLtd/GQ8eoUvIoR97AIO1Ggz0hxqkC5A39LKls2ZTNdRLA2Uoq+CSWJYWnLVHf+fED7M51hFqoQg
pLYBV/xqfbh0FrQuvpxM1f5jtpJQbKXuxtK67lAo5+8QiBey3/YQQ0xtFkHG6sCsds4cjDR9UG2X
RbwYOfNCnunfs9MwruKXvMrSvKC/Oc6CM+HKTe/rkBH9QpGgzllZHVGEhIz63BnNJhtLwigEsmtA
hXUlF3X91zjqKl0WbLoUUImo73r6SOvkn6u018xaAPtFAQBSfydOeghqnJzJWn/W0bLqj1UavNYd
VCiFD7Hd/DHrEv5Xgdn4uJ3K/J9reUc9r8IhkAAEyf0iW23nSzr2MpL2bp4jiov3Uz2fOxuAhF66
bCNbqoqH9tC4uAU6fh6iADqENnWPhTV1ir8NJZWsFG2xXrXCu4Ms2Sz57ejj/bURwOlkrxeZe0qC
kboe+1xMNZCOTEEd+q2LBh/fTPZtp9bftta3U9uQZz8tNhVBfdyNLvLI3HOhxmPROcSHpctb73LH
JOpaBOq9lS4oE/0TtKdiCH2Ej2m3Y66urTNQir1CvU7rlmCx18CeL27Qx+yoUdAmj7pbPnGAkuAr
gEu4qU0PJ75nDlzUWkDpWvok4VUkUEVgnqX/mXTzIwtXZfJr4yvZgE3h3DOZYaXTh3r6qGDRIo9G
HXKlOdfSPo7tyD4OSRvZY7ez1u64wobjKGj+Fm714nbUt5rZFWqIl/WO+fRhrRzS8Avm/4laDndT
uw2DjIfogmK7q9VUTDN+hcqvPzXzGOeO9acumV3GkSqTyQ94IqS2hmqAX4hZuePIXQtUcDcXVjdD
Wg5wzZAbuU6JT3DAQRsTkUaH9LjQXCnTvU9B+sa2JxiCYcU3hgK4dIoOgmHmgnWad+Vc+3X67HJ+
WkshBCZfCLFC/vVKneLrNo1qXfs3WQaEX8UVhdno0vjl33aX3H7iaHMSCLyNtVjoA5tb3LKv4Aba
h6VaL9xy4C4KfFc6vPPj8Jmrgv00HXe2Ob4T6//VzI0bWd3iR93AvTRLuikCCapVedlxWQhdLoZu
5/SCUarEVKCyp4b2THoBUF4s/pcoIYgVvgYkgp+5QHmZJZwlS2CspXURropziiwwLm0TNpVdTYBe
RFaB6Cb1fsqAg/WtO22YHnJQqK63jGMGObbkOPqClkINzZ4/bWS0R4x++3a2Tw2w6QbLU0G3LVrj
ZJ6/sBE8JOpgJt518Zrv0awgM4b6fZghg7i7N9IccUBm+CZ7rGmMWZdgXGlLLbe59FfSkj2wVoPy
DabYbBU8u2Avv5WPlNjOMEG9BCYg6TK5+xS8bZPPaDXZT1buuo9cl++3N6mVqgl9E/ohsG951G20
+uYZWVBifDg9b1aBtUczXsmT+8LwvlE5pj4OZPMG20dDDMbJqjWEDbPqjkaSwBmwrMgC7n8o6Uu1
BiKf9e5v2jj/VvOr0NIf9u4/rnPGYg9YthQPXNXnjNCbuCqnJ7+6YOcGly2JfvFMPDguNZOp+aM7
JKajB5Ay9cLkEqzeUwHHiyaGzlAivsKgmeOk7PbUVl3qfnmwb+1AWOsjBbrTwVLBaYB7oWIpIjGl
e8M04kGjzErQC9Frfzx/TjYigJwd3aeZ6p7A9DdLkrH0cy2Jcn5vV8r4guwbTh2IIDj3AtfRX/y5
Q+i+TrcDhx327v0SIMThIMGgT6A8NAeQGIURTJ6QsBq18V1K1OZix7pK7guHq6WmjAfPE8y7CxYd
TwMrUTN0YSMTenMHaz376W2q0/d6XbxqlrBPZaLvcPbx9nQsPF6bXMusfhhytGSwDwj4ff5930BP
shr2uvUpsobzKIytaTh3bl47hL9r59JyACQfhoxdmuONO2NFE88ajrhw7ZkB1bDsZpgSNyuSjSb8
NM5l9lxg/ZelJPRmesSasZOjy9nBOM7cI6nEqxP45AFNqn5eFduzN9U/4AivSitu6U7/RGZymdjz
n0XzIkWHBS4p/eJWtMOYJSQQLWDIM1gZ6oVfM/CZ6GQ5n5Llcyncz5ysZ1XLz0n1K1M1L1CZYCfJ
LG9fyOSxA+XLCu9flWVFTLc850Hz00JZQqNA+zL3HN+ngOz0lppbt9hnLj8dEcPTrO4zr3vzZBWP
GgxWAXwa+MORIiQU6frIjPedT3NCuoU8CVk8DbI62nMaeS0U1ZSyt45CPHWAckB8BkeFJvbUJKMk
af7aDW2Unt6TDmteupHpCbfdc8t5vCOnMcpJzlBaszeq5ZNbdNrjpFoW/ZHKmI65LvgKcugyb8Tp
st5XFr+xaIZkr9GYdVNzexliP7pFbfHQUIPZaiK0aa92BxsbTYxRaW/0CgWDAYLiJMmXweLX6/6X
XKlIFrjwemAhs01xcxTzTz4WL1XJ60UAy8NS53/hHS51NR7TZnnH1hiBMgIdeTlp3WMCs61IuHZ5
m7CcZ9YZRci/JnAR958yDKdb5jZ7U1MOtviKKjVGibl7MUtc29247EYEgbRsVt8m5DQ6AbG3sDXb
ffBuJdmnn9Z/HcN4UIK5K8PlPAMKrejSSTja3V5KQy5XKmB7ylODwywIIrdvRMSSvtgBmydDaBsk
O9nx1wB0nyxEXCBur7Dt5PpYyLHT9mVVlAiNqPF45+IepLNFsddB4Rop4wruc2vyHoVrHQdrAEJT
oejIxkAbkMzDuQB/Dm2/u/7ehfTcM88XoP66+TYguCzHniSPMRoc470LKu1BIprsNMVK5z5SdfTS
F8GdXsH/yQnkyEnakw0lh252KHFxA5T1TRU5KyTD4iw/mD9OS7FM0LQpx316ck4tRvO5GXGOd5+y
dyz4X6WFunO/zshM+ln7cO0ZaZZDtEha6pjGPPqM2m45oopejn3h92ghjZ+1kSLk3ETUm7DE6fch
b0ZQkREUCxVRBkRA1lJmQkQMs48Kv/VtIphMXKCdaEJbmvdIQJvdoPr85E5GfhJTkp+6usXX6nY4
CLXuyMzFxfP74S8ChftqwyCNG4wczXDoi6MFyEjAzNAcKrPT94mTp2dnoPUrdfloIlulNFJxYIgk
cWqZaRjXWaeCLgiODJy3jmhQk5U1+QCGjtXJQ8vyi5KRzNVBf/Hw+6mZ+nA+KqF7e6TEC2m5d8Rw
wx5NaMh26ZHIF07JA03VqO0ofle3r5mygv3//fD3e+zC8raFw0DHDBLqM0XEszUSHXTTQ/8+iBq7
yia5KcF/P8+d0NUJd6gKaz75N6VLNnCI6r05WqagPOVZwfbx+yEBZk9sz7gBHVT8aH8Q7/+icGmy
n6q6vhA0FAcUw9wxT8rZ3i7kf2Jrm8RTYJLvM2da5A3pn9qrk/vfB0HzGckFTkdDmnoVKb2ds85L
haAMQ7T9ZEnojHE8NEPVnrhJGW6l35x+P2WePFPIax76QWknQvW2VuoX94EkhoHioiIKCBE7E2OF
/rCTZ29VFzEMfxeoeZOe5SPepeKaiSruzAxvQr+0MWrmHK2F/K5H/VW3EQ0G9OKhS6ZtLkBSOe70
QQ+O3u3dJZHseclvkWU6tjD7e2zG21W+xKs0mw+KXHZIb7zPIBMmUS7+l0WbJOpID1DKrvHxt3E3
dbd29XEjYNuoGKXzr8i8V8NYdVSCnOK9NAGmzAYnyhuiv73eu/c7K+zS0o8W2djxKHh/zfnGmVW6
OKo1YBb6/ZCcvVtgRkUdYFLv//ctxu37PPQ9G8VAzt25funBkMbe/JkmNT6y3jcQrqj9MArjru3R
MGSjtKLft5loLvge4u2QiJfBxuPiJ+InPSwzjG9BNfBGJChZLCQrG0dc6nSVICcgx2BhLkLFSOt4
DTysPbHqO5T7ubzNT+VRWnl2NcmDwCX97kyj2ous/EpTsLZFUl7ro/3AGnM7epTssX0VQa2pe2N5
sCpSAhI5oWbwioAAtBmDTsLBucif8HhGWRUsOzcvl9Cjn6bK8M/NgMQbx+I4pTfFz+rneyvvmn3p
+Xe85Todi0T2C4EOx6wIxJwdtQ2Yc4+4QL3A5kWRvAAeckT8TyewMopxDQ56Ss/7C1nTjI5uclYp
EdKTN0rCmnSuKb+2t5MJpmawgotkTe9W6LCT1w6brlv7Y58u1I+ySmipuVlqWJR1dan0KNM3j2LR
N7W077oJkZUOy4C1SVv3UOMdQhj8k2kh3Z3yd2nVWtdyQMJWMwAQSuXuPV7tR6dGLaB33YWAow9R
vKm6a4+qc4JHLGnfQS/Ko8Yk0woOmwh6xTS3j0YKFtDpMt2h3dSPDmiD7gLM1uRHRo4G0AcVK2MK
azHuWf0DcPGdj9yAdXzeS0VgnWfrCMXwZOwsM3+b8+axnN3Pm0mb7sLb6Yx4QJSjT4zkWkiEghPr
8zDtlHDnjYGgPEgP9M3+HTmbb2dXx7Y43Fz3whF3ubawMIIC7qmuJZxAcpTr1vzTquenNXHsu3FQ
/oHsTe6TuvZOtmfU23H59jK7extzfT30Hf3cJdolrGvDC2cV82T6SE3A4IaXgA2auIbnxTc/5S34
AvHi8EQLc1ja9vpMTen6jC7vYLptAlg4t0S46MUrerNz22K6TK3uzvKVdoRqpmexkQpLXZA/APlc
SG9JngL3YqMfP80arvRKVTQpk+CBJBaR8zK4xAemBUuNtfwtV/Sook7cXW/jrlRifvfdBKc5Vw06
fLGf8Q+nXF9AvrUuvvp1JipmJ+vM+LH7/p2AaJ6huXpYAQKcQRGi2eyHvUaX5sYVSG4UF+5zbdEL
UqX0R8np6BNEJnTL/hoKi9Jq2kSLeb4U7dqfy3G5dnQznkZO7KhpyUIvzVfOIWnYN6ba2UGxPOIP
eevKiVCRpaXBrXOBsJa0jByFEcPQ/eIpYET6TShgr3wParyppcsp0eut52TVHluqHTbpUg4sj5A+
yWCf9QwpQNAH+jN84jfh5VuuE7yUeUDBVKo+9Dw7Y4/r7+b8WFNQDvCpyVOH2lvWTvJIG+V66l1W
iXV6Hvx5eV/74E6JujixUmzm1W+iwCV/gXTF/mK4nBkcaduRRj8fYaFSf211M1op+cDZTiahaSAl
4/wBSrOi9GNszO8RA2wIAbPOdFUjIcqy4yinJ1Rc/0i9lOfWxx2nNUu50U+Y24k79+si8imODYXd
N7iBF+2aN+tD4nFvLUb2xNnaID/HxmWq4zxnL2034+znB/tmk/A76Z31nluipeU7JArSO6nJ/XIW
t7ybcFha81KGFZbji9+T6osE/ML57VMTZnlZU8SUpQlnYulABFmAHqQDzNSWm2++RuaJ1gB+vZ3O
S2E9yJnoh8bUO+rDbt3cQ/lKQvFnITkoz7l7p+Au+Z3p/tEmu9w3+XeRkgMy9V+cNtLIQY4YZ+lb
QVvathhyyJuqLp+7tTjhNgeh8LyJjhPcB5wP9R1Mx8ruj7uDAL7Vb5PXxnXZY1OEv/Yg3Ld2hCTv
rL4N0chiehjL+cnOUxlxAC62GmIwSi+1t2UEoULPDDtGsH01VATgVcj0M/6craBzUVliPM+IuZp6
TGKinTDNcqR6CFr3XGfYNzXTM/FYzebZl3j5Bx/rip/hlx+c1N4IifJe8yF0HA/qfuj50zEZkIpT
feeOp59MhwBMqcZvIsDIshvm/N4BEMmUZEZNl3sUjm7scbSMgUWONbc58nLLAw2YoUAIqEALPkTF
6rKn6Hdlq6XH1EmDjTDael86GokXBF1M2uCfXSSLG+I560gQldzjjwG+tvL9IIog8m7InUQ/FJYF
ozEtsZGRO2PUT8q4qGanGY3c/j7IxXzQ9TaLdRTXqiVOh8XX/xrFaLy5acNBySdWxBm/+mI5VitU
4dAPWbQ0d7gj2sNqjO735LZ3iSy22CNudTi8v6YeUFOZDBvmAJouOwXO5ZHYtYCYb7nIuZWcV0Q9
LzL9cDw/i2o8HWFdaG91k2i7pM93eWuhOk9FvvESfYqRsRHhWAZW5FXJ365/Tgmp2SM65o8iz2fb
GfaPDo5ztMyu2iLCtZZPMVsUEmV3/eRkZ7NbelqhBbeh3uzHlfgyOaL87KuSuVGQ/uxAvKIF1lDw
NXu7NEnVEhAoEjBAWaZ3xf5yzRqDVCBHBZROFAULL96N0ZzeGqM1XzzAcvwhtiKNaPu7jdiBzb5n
a1oINo/LeLbEEwIo1IWydI76iHaT5DkzUp1OB1wmrF2bD1mYOyBMWqXceM0XlLiNei4TzOLSUs57
UFSPtJY4caEa69YFTwWohBktMHwUjvsHDnOMZO5vXZIohGVqW4vD/4INd+u1udxTrjo2QXM1K0wo
Y+G6zyN3Lhg+ylKKyKjWgYMKRgR0s0VCIhMBFK7xEJCcdtRKtVtub59Z9OQQjAtcICfb0d3kJJb8
gS26NmR5pesfG6Yl6oKC0hz+IAD07KlMhmVjwzRscXNbR5sIt5A7sD+WzRhcHBaD0Xf7U6ZPn6rM
H6fB78lzkAS5DljNNMBZHC0autDepogakjW2krehGGecaZwwiyW46EtygL0mAB0pwd5OdIg6Zci9
j0AWczlaVoJOsL1gSPISNuKuvP0ohR5/9inoTdZ+1/vmaRh9gdy0flrVTEivjswjUTaKb0nvssRO
XgxJ+jRT7EwUSBLiRwXoAJ2g4pq6dTYbVBdd+pEkJnSgSVrrspCvBfDuDUDaXh8QTFSIQwauxnSt
7w3A1q1JoAdXTYnAiWCorZ1Ucuvkw3yAs9YeS5ukHmLEj73xtxW6+DFN8VEm3RuCb+2qOvs5Qyj2
z6KsuLaHYVsD59/ZqvwKksJ9LXWM+05Np05V5ERC8aJt8I8bOxqMuqfMXxnW+zb/dqvHtCvHf9OK
c1/d9uS+D560nnlFddI/6YVwYwlEFfLsH25aeabunUCIxsNePuMVX4k7PpRNccEtFluj512swf9w
AZmwV1IXNQMCXBx44aKi31AyPZ0YIZw7IqVoCUQNwHSs7IvlXgo2pQ/VNSVMMwgl0yuERGCjtGV6
nIxAwMgiqi3KKpx48eNJ8S4wBdoXB9IXHqk3uF7Mfy7k33aYEF5wcrbCgezq1DTWY6tlb+tEdFgr
qUrvh/q7BiEnX0Jbt51Vp2He1QHJqu3MEDWSS6GoptYN9ps0oGBH89rlJH3xU5a9E7UecWo+7B9c
lHnJ/CHW8XbF/SLN6HfXFXMZab7x4xYDq49/BKT4QMlTYiTPUbEM2pEBnsQAs3mrU7Q5AmvZpulq
PWoWdZFL4x0NK/NiyEmDOWx++g9757GcuZFu21fp0PhCFyYTZtCT3zv6IilygmCxWPBAwifw9HeB
0o2Sqvu0oucnFMFgie63ic/svXaKJWnzeSC7lXnjtzLZzSM0Cgi+oLUDapyk5GhT1cecN8amgo6V
cOAOnR5Os4kjR9X9TRhy+KiIi0U8p080RMOlCbBdlZhGoYA4Gz13X2wF8Q+1HNOcDJEOYwMUrxLp
r61nCA1xiqF12DE2w/xaJijvBLIsM/SsozSdCy2V/xQGr1lPU0FtGx9R6jMm47XStl3KVpTLRBLk
yR68TnkV3/swgxH8jc2xCh5bWYRHpgjjxpwr6z6MZXKeFmm/ZdnVVfdWjAAwwjRYS+mIFXaJJRN+
/NIWksLTqJrHSsVnEN4eMlg0w4avBdMqq7yN1gWGUeTzXJVEsHez0bsNq/nGmFihVahJ0qbPH5Jp
8Nl+xvdJ0HRXoIseSz0Au7T7e3ZXI94IpDJRZsx7XGDPPpFStzwy68hbUJFTB/DXy/mnzXqCdcKx
b6W71f4RDXiFT09h++qQFoW485ZHdE3Qlby2IlLGuGqnF59YOnx1aplVuOLBHdvF0pXsUws/g5KB
Xvdx6J6yinj4qHKNo82ccjVo+GpjG71MxhRiudbnKXb0bclvyDB9IjSKrWNUGcdZTP02UHb7Usv7
EBbRXULI26rVzTdvLKNzW9KcMRyIa67LyrZRJ/iNOljluLNzk0Kyz96bLA3PYRIzwUkpnMsC2WGL
7G8N9w16TV9Ay4eNXKemeZ91UOIHvHTC8C9FNfGc4PuFIVFg/q3u577+SDteEXg4io9SRcwoVYyq
dXJ4sTMcKbIZ+blpIVzH67hD/nsyHbva2+R6Iyu7VoaY7gV8pq2d6kPKcBLy5kNVsVeLvCa5lBki
Ammpe99eNOZdgdmfTT32ZLZabXZdOtb3vp7dbegMw4bFBw6TkveR0ui5hlibR5maH9gF+ysdjHcj
yrOwVeHOKaZD6kUwPwMuw8rT3sFEDLxyG6u563z0yJVVl+s5mtW6tmkgRxNzPaomwT6spdxMi3lj
wOei0z2ZaZjcQwB7UKbwtyJDiTkP4GAybexgRe7bTkAeK6lpQ9aOIx4JqEAK9ziCN8IL3HxNZxfy
Q8zrCy8pOSJWJd6fG9YMeE4Rp6N5Ts4V19Sjq+6yWllEnXqoK6qad8rcfuQM5TZEMHdbUiiHKBG7
KsmybW2LqyqVgIqiAkcJO7MaLSG61HVsjrjUOWirrjo4GY+Vg88FZxaIld5+D7RWKCXnJxJPEZwH
TAl7Apw3uBpgj48EAbAeROsd25D/yte8annLhcbRrYpbs2hJBTC8vbKOHdwlZ/RIHDDQElbzpS9m
cTe0zW7KYnp/EtNh88WXSIYPnbZrIP75tSYvdD3OGP+rzo+PzFtwPOAwX/VTHd7MKpIofROIXz0y
LwqzdeXH38OwB23ds7i5dl1hbZTRsw3LzAuTA3vb+Za7Eok+qaFXO1myAZtc395ZDtz5XGU40Azm
IIgdmYvpYhc3r3Qz9TbQh3GcLqPCh1oQdZvXCPtpAArKhJNe+jgu22Mb5hcoa+a2QwFp9ST0hp7z
WmujOoea59IB6HsUVvkmZDVc4c3urzJFaClrLjxtphguCRKci86Sa0c3ZEwv/wqqfYnw7Rx6NPww
43A5LdB7NtY9GmDdtcdxTn2eLTzpQRtOO8JjmuVHw63nhtYqAh24mZRgwhrE8EpBt14KP7m1AVDt
hD+zfgeHeu0kUbSJo6k5gH27iW3/OQn8/Kq3yV6zpLq44NSYKVlia7uC7qvOr+z4beTNcteN4gG9
zo3W0yPAtfS6Al8WdukyMXlSxZx9IaYsvjVKTQIegYUqbh/mPNd3w3I1zeJzNn1aClOQaC79rZ6C
bVsG4l4M49lv0HJP6XysS9ACISvlA2BcGpE42TpERA8ZLiyja/CljPVrZQTe2W28DgatJzj9guyS
pR5+9do6ppkadrMVgxY2883s+Nkhc9D49PDIp4nuxLbc98Zk9o2HK905XKDXIevHXe6g8QzcyTm7
k3WVmdo/O/2ljC04YEhp4gTDuRWbiNBcmvI8xg84tHSh2YTMTDUf7D9BBlett7WGpMVt6bD1DOUu
GCvMow3YOTaVqlNMtej/hxo0hVIYvpPRt+5igwUzz+ZVMKgd3n6QoM19no97SP8OhrZt4ZRq7040
U6WHWqizoPj1+XQpDDZ1anTVTkt139WjtbNdwh17jmJ0oOYxCRi9JZA/py4losfP771q3sYD1j+Z
hl/j2WyvnaaHcpAPV+lAP5Ym0VXiVL9FTCv4u0mzHZx0hLlq40sFZ5VIe9xlMzkDHVYNxNxecguy
37wyPNYiswlXllWPBMLXxfkOElS77sNxOtOl1zQ2An0TsXJ4xj7jCL0Le2dzb2TYpb1S46NCp3yX
mzg+dTiyTVpiTOyOZTKgMvDKb3Ft7Z2iq8+OSwGWSdfYiIBCiCR1kFi45bYdO9FV5XTqzMj9Gi6A
ubcMrLhx2EZEZmO5z5NFhE2Dcq4mcKxDLU/NiHLPnaGDTkmKAMnFOd/0xwYo1qVOhukyU/2x21oW
8DbqZbsgqLPxix0XN/EbfPumL7ekDzAQ7wIBAJW6sppoZmOmRcil2BiUPOqniUlIVo3Zos2nj0ZL
Sm2FF7C1MGq2ECbXFpelDR3xo8qMfA1BK9gl6aP2u/amtZqVkhGI4KFncQ69m+EoA48meyxrVIRu
h+8c7fSm0Q4S8jJvt7P0RpzCpbmfp/ypD8U7eDx2sTh0fIv1SiFZW5tkMpYdp13cWM6xR4CMcijJ
73qzeZqt7iV3aHrYjvhpcSK74Nj6Y/gSjNJn4dAk14EqVoGKrBsbJRiiOyle3QKfsVfxBfAphKJH
k7MApm9iFhE3AlW/n3jNne2HED2LOtmWYuq42FjdfPaWD1lSp0dpk9JDGZ5xET+Qmm1ew7Ccrz0W
VPYQhfsElZRatTMXAz3PHOSJEV/congc8O+BFK2SC9FL+XmQd2wVwfQuH9iHiN8/YycaoV9YWBWj
6RFfTsWICiqEe+D3B9/jmhcP6IMLF61yXHv9Icnru6CIuGed+m5GQ7ypGLECtAAEG0sDz2QLCSWU
mb7C2Lxha1t9MRUrlCr/XgTzBFm38XHDFLzMqB95A9UAt+CwoocyqlXSUKfqRh+DrLVubQ8i3vKr
wmLH2Dc/c91/dZP6vZmScFc3FiVpGPpbuZa2YVwNvZfADnVqgkooOUKjPRUzaJas9aO9tOZnECnR
pZjL64Jx42FuMWNYywcP6fOGzVO1bmOZkojDB88Mvo11ZLLbCMcTC/r50PAIRf6gT9yMYznNm0hQ
1MUFqoFMPaskBPdoJHugTmKndOKBNWEPNgpazyJCAtvcZ9ONrwN2PCEzprAFYRH1+NIQOZ/zBP+Z
5bZ7t6++pmb6iiqE2QfDvCGReqOrcFwt2Qyzy+QzYYcVl3W9drVkKy43eec0O2MG8AI7Ok3wbtaR
gW0X5cNqKeJcId5ikJtjnj+pUQQb00etKUaM6TVKJ9PFs6s7yfyO4weSvoMBshvHeifFdpz797Rt
sC9V+zrCLyr74onhO6qRChlAAa981QQoqMwZoY5xCXMPDAb4QMIh9kqDSaG3ONiWx8oxcglGpchX
GY9OZb7nId1ZOq5MVkL0k/3FixGBKnwwM+vP2EQhGWrvtREQ7KRh4DN9MTKz2PcEjdSO33CGIGpL
nKDi9W9fq2Qg08OBFJw/CafhfW2PL7WPO1YJ/N3IVChi03bFifx18pG5ZzlzBP7SGImXGu34Cs2b
Ws2B9dCgkYHi6p26yXrhVSS33Ly9zPyPpG1YgLr1azgg3uUcgCutzkh81DYX7zJKHvPU11vvWLkM
zYuBJyR2v4ixBOsrgDOF0qX4CA9V5b2GgcClrOIvhmd+Ye6ERbqFnhGhROlr796Az8lVPMTbowFZ
38yIjGhXwJ4s+k+5jZlpIFG6LhdzUec1sCbqaDU1IxUmR1ySAwwSvU8TU7LQNeJTkmAoAxi1rhHm
+6FErwQjI/TZOxbReO7i2wy8ah88TwEGpggb8ap3qTq1cZ9CQ78X9LXrWWBjIRMNbJD3FMwGYIjk
Cbn6vBKTuAVkdouFZA/s5rdgKs9thjTWzLvHWnmvIOnXdWf4a99jUU24EzBj9LcWVsgW926aYHQG
QcKaDscxyuo3y+g5BuZxM5IViAgG/3xi3UVmg5IHeJX2TRSHQUxi3TcMY6gBiY7dsIm4cD7d5HnI
S8Ic16WVNWtXdHsh7MemoMosz2TiCOx5Dlf4BeBO8lw9qTspEVZUhToaPUoqeASrGWYwyJ8OZhiT
Z7tFYU+d86V0DxA33rSl8et0TKr9+qWvLFRFiOCdfgxJ8kSvZtr5l84In91cPdth8tKU6X1oYtPH
lsdWMgIF0LFRTWW+yYFR0JcAOjB+G3P7+6JGsfJ3L+/M3Th6a5VGVxPAyUOHJN3RAuBsS7Zc617Z
blYd0so86TF6zzPnrS0wB2VRejG69Loc3QcMsShSivEZ0cyBhfHTEE0PGXxaH8+/n1FPecqjparh
evjxo6+BiYwNRj972Z26UIXSF90REdq2+JPJ3kHyTn6TXpx1NNvPbedFABisU535j0UFEsrEL2KR
bEe1461jBO87PdcvbM/vm0rvsyzATOgjyos8SVgAhaxY5OmE7a1bgEgssNGY1t8bVb1Nwbh3azqC
yTKfPSYsaMvMuTtAlQoPEcdiHqMdiUmL62bYSAVkHhF897qUAZ4Fir/X6KA0a4IkbS9OHe+kBFUT
Cf8Wm1u0tgqY2B3clDAmA25qs8esaf11E7M9mfP2Mkm6nMCxTSS+N2VqX8UJi/sssQ9+Cv6sihDX
IdEQ2yDCT5JgNEJMqF47Vx/q1tabKm9uCoBwQZWwd2FAtg3vI7ebDoVKvpSwnej8URIG9cQTAUIZ
O55kou5lIBu8Zmz2pFkjx2fuvO1k9UZ+HpO0NekDyvPYW6RwrmZJ8+fd+QWi0rzH+lwAMqGjpDuT
6bZUKP8im1PUmD5GTUyI2+8g4Q2bImiLvV8XmyFBdjf4LK0ZElCXBltdpd4dltyt7mxiIIYsv4hw
wdLN1Zc25yqh4492MvRJtFz4zRhvIL5arPQ8GFHQcUfzmyhssK0MnM3EEOwQwm5VUTzYjl/ftWbC
LKTptn7M0two3zp5a1bG+Gzx4skl80bshh897Ll0ZFLRO0tJ8THUvBNqMLBORHAUu76gZSkM9LPm
xN23Vk1EVe2imnT6sxPZX3IruIcWxhPCaBB0mryEJMntLDXlGx4YDWPY1NXxc19pWdZT2hK827HD
ZmFgWyBH3c4ibSO0PoC6s4WupmUlvGL0Ovu049mX0UQ7PTb+o5K3vhIvjOvCbTHzWEY21f9MUIE1
ZTfaw5I8GfjjZwvmdMogkba1nXnFZyVCHpMj1hLXSJjrXusVV4r3rOZ5Yl52nZVZTaNfpuCMt4NL
wcU84tEMKPDTInyqyPZAWNnc+aF9j3MGcbcLj0WON6wjX7Imn+DEgwaro29DxMDRn3ixdngS6v5j
DlZNDZHJaM15K9mCEiyh1maMwloNxVekSLwptHWXEuJSDeoYzTicGJeJU7t8+PxsRvGDo9N4SYUn
t97iaEwXuyU1b3Oq6gwh2+engAD59MeXPj/zP12Qnx+owrRadB0pHNBwgYF+flaO1h+fff6/n/75
777lx//7/GY0FuXpx4/99P9I/4GhM5fWWs4hnoZFvPbjQxLZf/7n5xc+/1/21y/8+L4saRbH8PJr
is9Pf3zpP//an/78Tz/2X/7az5v3p5/5ccNTT8Z/3L4ff/H3//nTn/zxMz/u7P/4Lb//hs9v/B+/
56f7/+O3fn7BT2S7zeP2G/a0Dx0QfDjJZDsiCT00hWYbWMB/JwVknTrNs5831a6fpmbd2a69mczt
50vs84NsgBPMy8B/Kr4xE9OHrmgPo1ONpy5/4+1VYc8EtWJngT6FPd7j2qq3tXYINnS7U9nGzm7s
jXuIHB/Kn+NdW1Ek9TNTI80+fJ20yBCDpuTwC+D4Jao6/fiQ5MO4nv0Yw4GZ7RWarUPLeIZqt0J4
C/mkD/J97uQ734TeAv4wpMTyrhs7ezC0M+3k2HCtKUp33zeN2Oe/aQJXDzI2N/Fg53u0+1dD0ten
cczuAtzoIDhQ2YnFxm6WRXlICkAB2vqNS0CxK1MDyWcbAbD8POvcZZgKAqQpWGhgxDwJrEdH5kA0
rrjZjeWDjMOeJaVbMKENu1M430VG7AByQ59nvn6+eWYp/3iDwmli5mIa+JYa4FKUCngf58UKibKD
kKzPTx0LioHEBe333ddEhViEPRPVYBxwGUrtgSwjbI4TaUWs859YBzPszJBdgGMJFC2Wr9CUmVDq
xwKYi35JnA6JU5buwlI2q4TplbK2cW08kbTorRnW3/Y97K1O4Y4Y0j1cG569vlioTJSywFm4JA6X
whpPMacu/QHhK8acvtUoa5Yu5JLQy20tI4OIfjX2fb8f8q7A2HPMSOcNiTZadcksLuPZVQmWkCCi
PyrOI8DVU7aUfh7IlQ0qYNYmFv0Z1+CyQKoKKIz1aay/dEWFdtCwxzWRFFfWSzhEbxIfMvJ8/92L
8nUuVAv9k1ewCqW/UXZcoLQcbngxDhsBLjdrRnkRVv8U6cXkyZz66Dv6u8ZNxYPz3UekzBoxPYUy
pXkw4q/5IB4tnb4y8n3Fx0LTzaYhGzuG8dBEV5NZc+LCnWHBkKyjDsVQa1m3DtkllpsclDncu9b0
PLv6W2xWzylYz3Tg4rqUJSBCn2oo3XY+HwrhI+osh+esSC9pVl5Xc/2FubtzAWJwFfXDBtVVuils
tvtmWqJSQlMMQAbICIOr9Nie8zKKty5u1XVJRk8qAxacpXy3R+Bcg09rTAd39sodqq4JPIBmNyVH
/zRm5Mim0VRtHT+4DgFlruqK1iu1n10jzDcZkpC14Wg03MMdjQVWFVsdzcx+HA0LpUpb3kp8kXXs
fYQMHzOVTyuFP2qbjONhTqHDIrcE31LIh4Y8h72yOVVGY5u7xV0zUruSM9lhXxQH3G64OcNuazTO
mwFcj4nbvZs2N9Y4xA/pB0E6z7aR4gYc2gdfgDoNM7Q0mNYySoDBf5RT0vHkBx+VA+WqfkTMc8pM
67myqX9xnbyBY00R1w8vqcnb20XwCe4BUXqAGZAYGMT4kL88EElMma5TypZlP+RuXbAVa9OPnqbO
NretGe9biTIWJJFL9Rjv7LZliZZzg6NQnBjkXLKu+uZQbcRMeKXY2NQieGZOnSmZUvYczhhf91Lx
jGNTnaHNrxPC4qohAeAW3bpZB2hmOkfqveAAIn1uUmeWa6dCo3KPEn3tJozkfWqqLXOMjWh0zJBc
JwxMHJIXwIRN81WqqKg9UEVKc0sihzRjXCBQUbKXiadknSO38C3z2lLBRTXFriLrZAroUHhTRHvb
aNF8ZjetO5E1mvnXgSwNIAqDWIeI7tjQjKxdhq+mL/KjNXjP2RTfxfGb6yY3DGBW7WLRgoI8kvBj
xSVwHX2senEME/suDWOHwsG/yUvSBuJGrHWrbqi2TgH+bVrt8rGe9KuGg4uuW5wyRPiQtYgsJJo0
MsK16BgAm2173TXptjK79yZmc9LxAqHqAyTdWjm0Gb+7OJN+buvCPXUBOBN2vDnARCav4IuwbBb2
2zyH5aFAHbiyF/e3yK0Ps4SaTb0931VF8DIv5e5AK78hhugSECqPNkIiQ7009rdQBM8KlN2Nbaqr
DPHIyoytfUBaHE95vsZ+coCFmh3nKX7qEoBZWr34EtfVSC4XV45iN8vsFV2jAehnuuLELnoKVkxJ
5z5wXpJ5ntegbtvhRUUEEXIZR4IUvfc2iDm6q+c+cRGE7IeOWAMBRXvllzNbnespQ0IMpo+Lorj1
4u6tXebpzVS8s0r56lfOd9NV2HeX+WWceScMkIe4dJ/rYXoKWnlxF2W1ajEOVLZ6n2cCcBp8A3gU
DlZV9rthqiFx5NYqd5fjsiJwoWRykEYJ4RauV+B/mLcIIGjy6vJOE6iAzvxcSOfZDRHqWaJmk18/
W1VHxoRZg7QJw7P0n/pUfHEmEQMd7O8ly1jg2e63QCywYAy8wZjRvVjpG3jR4sBGj52/eUWe0UbX
KLKtWTj4HykOVHRCDnLJWt5MXDbvkiY4H9pBlXexT4/VaSbGw8z2psxJMpnTGxy4EWYG7+QM0XXn
Z/uoTzadYqvfBGBR3emmMGPCIGqRIOP5nsUxPi9ecroMISgsQUWMyeoiBIAky3yRWd1HsrOBx9GW
2E18qtEJY63O900bgmXtoTpirocZOXorEXkfVUwghI1VZUqaad/W721Cc8TF8rryvRwPcLyLC/2I
AR/cag6iIw2/91rIA+vJQ90kZzH436HK+ofeGo5NGO8m9kHsiz6n0U6x+gy+/d+c2S+T+vjnL+9V
X3bNdP+BlrokK7bskm46fvvnL7bn/ikhePPWvf3xxeu3gp97qPou/sdD/+3tX3/q463t/vmLI38N
hOfRLXsOS373R+AsUbSWZOgQWJ6LQMYJrF/+8UfgrGX/atuOJE4t8CwpPZcktT/yZp1fBYGLrmkC
D7U8x7f9X/6buNnlz6sfmW2ew5+VIggcz3ekyW35KbMtisvEsaf+Sdtm6DyQm5qHNyibUH5k2usc
YpyjIMiPBJqYWP0C3c/O85y0y0huTIYlY6/xX1jSI/0q4HG5760E/ENeYzO0B+W0C/kuzpr4Kk0I
hN2YoUY9MXGlKgeu4MwuoO4Zsu6+t9irjZcSViUOfvRovUPnAEANxmknSq+TrzOIVubrkax0RnE4
V3V7hdG5xFCQDQOnQJAK4BeZPynsRaXDPJ7FAcBkJCzikgSSxEEwCkweOxzt5QGh3EzUWxeP9rrH
LuCs8cqY4x0EjXTxdEwGwxD0HaNk3WhPTM5xR4bNhvRBz91LWGrGV8cHY7jvAOwcRVD5e5cXWEGm
i8HuTwbMkN/0gANiNYDHG9FCh2OyeGY9wvlWoeGrhBmxdLuDHU2UDXhplb2F31S2W1KGeuwUUxNE
16TIUzc1eQdAmZ0XRcUJ7suA2sK2BSSRHvHP3nIH9EM4zEP7ych92FOV7FtEFZXfRydbNn6w9Xvl
1Pe97zBAcJhSYjAZxty9SSwmr1eZFsFXTjhoM20JxePectW0MPEKaX4Fj8IGXvuDG+FIsQOwiIVM
4pvALvOKKZ8bcNMcA/HTMHlfMrdLtnZUZCMCuGp6nLCdF1BXIfCesiFOGaKFKiCgJ8yzR+j2oAfa
uGEJH9Pl1IRZTKg1mE5VaFY8VjG7vG6TAnh06o0wL0uSzhO/cx4GpDL4lcko7q9EPQbqNmfTqm86
2zPVxbZiD2mEkVI34fJhgVSNzBG3USLdLxCJEhTSfghBFTvWyGVi8IDMwGBsg7PrV4O4jtoFoNUZ
SbMgbGFCXPWRL4aHCgIsYgtfjLAEg7S0pls/TCfnqwGWf2KNPwAiMetyMG/9xpX5XRa6wiNHioiG
aC2YdwMLDn01EvxediPb6JBjH5QTlwUZr21C561LABeEvGcEcVYykL3beMkdbvjWBYCYIVbeFU0W
lOneidLiPuIZL76q0qhIaQLRPHWHiRsjEjCmmfa3s+d4Dnv2zmKhU0S9bXxnVMBle1WOc92B7oiH
EA6YD6HMBVSPdACaVj+CKXqsjE41IRW/MzaXSLhdFKAl5F7vMlKx40sbYeFkV9SIIVHXeMa5jyBM
jCzclzaU5GTlWlyv937OiBJyZ6Ws67HoSuSQflxAvqKWGI9Kzh5E24h0XOPSoS9mAc9RlrL+wSut
FrvYpI11zHeJ5EIkYmGfYz3DPdukrqGyb4bD6UITn0Uur7WU9VDy2tiwBe4Q8njD+wCourrDBhoz
Fw7JTzoa6EPVpg/ZXqwst2bjYToGQ27XcVAQG3OoGXA2dOGGCoDASEB9aHQqkPkOlhvE613SHnFJ
0EAEE2EEqzK1OpwxoC63EoxXtanZfENfh9I8XZPOA7sbITRO16Sd9Fs/wDHG3mYU71bhOveyF5Ad
kJcNnLF5ltq/MVYdrZu4dGJ5pt4vjH1XYf15ad06ZGSqJwFogObKoolmVuscIsPO1dl3B1xIrhi0
+4Twkw4Y2WIFKNSUhnoN6YO6t8bChbP1UzMg8Vjprtj1TuNZtyZVhnNtSxfX/JDWyPLMENVGo0YZ
7Oouiina88b/QMpoWHukMuEMpJiniXBNIlVXPSmdtDkK6NsWv3Ah4fF3jfVt6u02uCY4L9TXIQbr
17Ay3fLoQznEZd/WpXWE+aVBAxqVxzYrK7VJlNkUVFuUp8o/zqVw020Lv9x+jSZNwJ5CATnsQPap
dq/Dlp0om8y63VGTk/jSdXoEpD/3abJpZwJf1tUUOcOpFiPb9yjvxLQZGn9EDu5x1m+aGkbcRRG0
R8SFq/AqETLZtDd1GuAs95wGNdvgdq57YxDPYpz1DENlawUawElvTA57LNOrhkM0NhTK4dCL5ggO
UiBbQ4osTl5vWtsEngG5D8U84Gvxmt+8UQy/qdBBHJMQFWxAdeugQyRjXoNpmiPQZvgluY1ORuN3
0O6iOo7CFFb2opdv2RPo7Fseys66UXhaWSsVWuBmsgyyJXzX6LMNxEeTYXNv2sNX1+W1YBn1124Y
2/6bxwkgNjPRn2R5TirMrrIwS5Mv0KbsbJ8yAqHdwmbT7psJ8yYGydS6DxLkg1e2jIvnTEvaPgsA
vnWcqFa8DR57eJN+UsU1PLCSZXGD0GM6mhDzWhhQGR4QwxNxhhjdc0EYpH5Rb8lpKKr95KdIGIyE
Y3/Dw4Q4YKhAll01BijrM7HMWfjaaHa/b8JC+HbUXgUMaZAa5LnOgTXhmiYPi4wLaAs08WU/3kjq
73rbtPhqAUB4drmpoADmO5Rrhbzug6mYb5JcQKFXmOebY5MXc3NI0RihOwAy0qDCMXpzjVOz0Cfs
NBioOjB942FCNAa6PLa6GH2ABydnbBEzYJDHeI4MQSA0xSLshB+MDwPA/TMrf3KV5sA502+1+gDN
uv4my8nTezkPuPJ7nSEIn7j8i/0Uc4XZDRGQk+2fStTb34u7f5R9cVslZdf+85fPmu7PNZ+Qwre5
APq+EIEkquivOb1GhzzJL72vQcj7TT2nuZ9jw3MnTp87FsJV/iANT3bHASEj98SbW4or0MlUWkZt
zyFwET0afriPGinK0/92Gp/txN90Gh7l///9/6X8vzQa2Hu65uPtz63J8gO/9xjC+dVyBAgbO1h6
BuGQNDx+fHYf7q/8y/NMG2WEHwjp/Ogx/F/pIVzXpyVxrcAS/Lo/egzaD0cGf2oynP+mx7DlTy2G
zeudIYBtCTxVDj3NX19uGLqAZMSDRHGdlnCPI5stMcpML2CKSFmCE4bcKDmx/YOel5foE6aO0e6E
dmk3+oSeamaUuQ/EjWY5OUn25GIO9j2H2ZqDukVd1D7mTlRuKf3UximqW0kF/afH+9+8a2weqr90
StwN13ICwcXfJNvaNv96NxozKkaknC5IDYRJFFUrgHI2kU1HQb7FtlZmdaRuG7EMknbVVtY1EIt9
Q9bh2goa9IbY9aBwPwo5Vse+jgDVTp53DOpvY8ZNR85C3kCVOmt+ZfI30dzWv7vxS4XH255G1JY/
veUD/LKBvawL9GRa156yBZiX9DWxWhsy5DkVGYJOx2hXTN28nRhb5noj52/hHqgQyvN/fiyd5c/9
+QTisfTZXAjfdPnPdGiy1fvbfVJGy3n1f2LHcDltwa84NX50XarDOITTqTQs1Ibd0bdqfXR0vycZ
C3av593lKWGShcuHuiXVg+Fq5rUPAG2YJ3nG9SjxOHZGT+qHLwKiWcAOjPANtyhrCbnUSXTQZjlu
jAj7jZ73c1/B7C7ME+6cyyCN4NyRkPaf76S13Imf7yTvPDcIvCUNXfz0uu+4s6mTMaTzCoQ4Yzi8
qhg3S+IZ32dzlBDfUJsTowCeo2I86nX3UiNEYXpr35sT/FiwJUd63naNmufr39y45dX6840LmExI
T7oMfRkj/OUZ8BogjIOu2bKpHLuPQfjB8lB9viAy1ka00eiH2/hoB+lNP4A1+5sb8G9eArCrAiYQ
6EuWIchfb0BdmdDiBdWIKfHGQgraOIq5oB+XW4ocew1PZkTelaEZG4b89yd3AATAeDz/myx2S/zr
g0HGDM+VlExAOK7+elsQMKlurFBoT8KVZ+iGJWP2bN0rt7zI6uAi+zmmBVEPAHfgJyq1gceMvHV5
y2vfCaEExn/3+PzrO9bjUPcdcv04cqzPwc2f3iKq4dXs1MgdiabP94PnU4hY17FrvBUmCYaRcuSZ
dM1zn2GFGA2cBnpJukjm6AB8R+7+5un6l0GRzSjKFxyB0peI+d2fXjB+pWjkKefR33RYgMxu2yzk
0V5AuWpuMH7tYAZYYPITFs1hE62ZbqpzTqTFjrdzuNLLIdeQlbZnN2VjMod3Rs5KvDZhDiRhSN1T
5yBqidStoysJ23YdZ3ianP9H2XntyG2t3faJCJBci+m2i5VDV2dJN4SSmbmY09OfQWoDZ2/ZsPD7
wnDLUnepilz8wpxjMnoeREWi59ykuGZmdSTkWh1NgMK2pSMBGgHqJO7TSPtxJAeIxPXWwkGOe9aI
JovUCfuBmj/n9QalH4DW3reT/qETSEO5DptbyLPRlIS2jO3beulhajcOuIhjfzYx9UsXyKTRPMtM
fRW44dohZvaR6Ody+fwHHRkS5DF0yYrZrudoAEeoXX0vlZv1EJ2i+qZbfzGvss4lc5I9InNU2t8L
o6arKyri2Mpy7yjsvCq1j21GLp2RGhiwpvhDOGW8r1S9jYmxfmbhDbLS6iqCGyitU0Il7YC3dL1t
BYbSQ+9uiG90fSvtNby4eGBAWhREWJXuE9gKfGRyZ/cOz6u24jHEYIkcB9BvUV4dPLP84ihP7MBg
kz5WEPiT2+9/uJD+6br2aB8pBizdRQn2v/daPDfKJEr+P0+igam9RsfI/sVW+AXhqhtuvo0G52RN
xGwEeQ2buMwhCdtPvSgf//Bq/n5GM5p1OZtZVnvk0f92CjmV23cWUh92g0OAq9595iP4K8ktCLAz
/F9PWNre4X7DRh5Tk1cao7Fg072yo5OqOJYdNEMmaO4f77e/HUmOqZPISVkndMt0l6Lqv25/L1AC
WcAEVQ0P5zEJmLgI5pS6Ti9uY740AIjARMu3etzukOur47+/M7/PhbndTc5nAjnRNwp3LSj+6+cT
gtL/KhiSpa4KQvNsiXneMTN8MUrYa5aRGBu3r03o1Fyh//7D/6Fc4bnAk8mUpqET0fbbozPKw3hq
TA6b0dDB6NSISi07+EtOoGrKwhiYxAbXTrqVnxKluSsr591mupH03xRSqT9UK4bz9+cDdavhcr3q
zOKF89s165G4qk2V9p9yJRZ2vMdiHO/TOviGZ2XcmZFX09D2GKvGIn5U+bfZho25VFe9ZOEcoBZp
lse5nqU3zRiJa7d4yKwFMfaVi2LSt1HKa29NiHYC++mhXH6AGHU0KIEmD+v36nrWTwyzgBFJlrhA
hVDCOwAyTUDEG8wM3rbUxOQz7ci3uDJwrU+zvaFCYg0ZpfHeGdJ3MrCYUwX53Wv1HFkaSbgRZsaa
shd9IZapHs71jpkTa2DDGbYT1dQFfgFzhOk192ryO3FwO7o+n9eD2O6Sv7wA5wmtfOZLOJAPNhYC
tPpqOnUJlY0iVD51GJPjPbw2oXetB0VkphOzl9XObl5GT+srxnZNQVSFBw1XMGnAFTEJEaLgQv8w
KaWegh7wBo/vXV9hO+9GLLNKRLu1fJ4D8jQZDaGYCef3sWG2HIUHgdn7SO4a8yuus0ts43NcHuaa
eaq9pDqEeOvr3rjh44AGNW2EjTK8N16pPRGeQjzAexyfpj4ffFr2FCagyPbrsc+GUb+NmSTvT0ZR
+zbGKP2Nlm8BGgscNN/UdalgmPFa5zbQXpAyosJEJctuoX1T/BiVB1tTjNFuREeJGV/sk6P5HCYN
XDgnuSisgiS3ZO8qpqmxR3mbBac1sTFXJe1opxUg4BkQDT4pt7jFmK1vuizpdhrwPj+pukUNk3yp
y/Rs6mF3slZRRAk9v+mKGiNqNfOgDhmOJM3bXCQdoOAfaz2ubNPaztrP0iymPflIxTbrA/207MPL
2PBOZafB2S2p1My2e9edWt26grKjMo3bHw6Cv1eJIKYM2E6YvQUjx+X8/q9jKMPSRfiDKdlaz/h6
SfnFLMp9ZLHT7w0GfkZtM/7FZz+EC5hzaQHSJMfYFVjGn85kOuLfamZHspUTBsgYR7DV+98X43Vm
F0RzRHwS9FOb2dYj2XD6IWxbVtyEYBN5udx3yzNVlZC/zK77Wpum9afz6J/eFDaDrA1p3J2/NXN6
N7hd0tJQr59WbQI2jLyZMosIY/QmJaoRHyPstLRvT+tbMitzY2ut+L+3OMujk/qUB/rS2v9WFFbw
InF+zEy4lze+9FjXYFsiqnt5aDAUOIoG6F0wzt6mZwyJ/tw6wn2cTjOrBhYv9c116PKKydqBt/8/
Xzvg8F2Lt8jTeZRav107Mmc93s2Sk2QpPYsMn/36AZGVw54Jiyllc0klRYz5aCLVXT43nbX8pHgz
//21LFfG/3ZbTGV0i8Ut4xnXFb9dOSJiKzcVvBQ1jWQ8ebFHuory9nWfCbYDPEXXj+nff+g/tDVM
gxwGPDYDP5bFSyn2XzcP69sWs0cL1r6a0oPmWdmVEr/8nABr2ZEr96xbzo8kB81je/p3k9RSxDIt
T3Scvwn6wEEN8v6H17S86f/7Tni8EayvdToblt6/fSiVNSYla0bxYA5fRpFbp1h2WwjdMDgTLPqx
R3pLbMYom1k3N0TelsOPoIPrKFGU+CHcoYVislmP1X9/af8wlPAktbyJSpQZz98GPEhKFu4kkhII
Ns0FD8Rzox8RuucMBxyLVN0q28asMRCNeleGUCGeRy6ZZe/T6nNFGGmPQSNPvjkEJ21VMHW+McpL
Zi9wN8nClwEqKW4xScBJZWr7IntxWy/+RLb9ggaGtp4A6GZLnrO6C9CNZVjsXNC0//73/Ifiir+n
xz8Gh5lte79dFhGXGu0iukVVlh/kDv1wcmTYDCmwlpTwrcsAEmzT4atvrEFs8tR6r6seDVyAiCWT
zh/ujX9836mqmEQuY0IGlf97maYdq5JeDLzvvXtBSZAd1tMEWknCuwU8qs6Nd+BDZxy1PJfK+cjO
qtuwgyWPJZpNkJDtAvt3CfKjlgphmBxqI9oPsxJ+ZpVHFbj6OTVbOCPOowiYzDmIFB1dOyhcV1nW
fWs1MsDWO4HIRcZwVqH+cFT+vZ5mcmgz51iHLeL3RsM22iYnQQaxKJJg5v/OqyzqvRNjU0hhd669
IMIkEjJ06/XfP/DlEP7tlrMMl+7dZt7LJPi3zxteaR0kccocahnpecvFubYR68900lj6uh3jA6Fy
/VMd//uPFgxMucCQlzgu5A77tzo+6Ihc9yLWIcpsmRyM2KRQR/tuHv8kPl0hsWbSo6c0Ns7SSiR5
po5ZZTyViSUfzGU2OEV9yshhxvyvV1/dnjSZoZydP7xQ8/dHKkMo08DWydtjc2jav12DRll0OCEx
XoNppp0WDhsvZ6KmH0YLI/TYXNvG0B+KiZJtfVkTliscz9E5aB5Lk5iQwZk2AOYeA6YPj6jvXkqH
eJ7K1VGeGeE+xWpr/Kk8Mh3j9zmeMCyPLl63Oed51P0+JsJUVLhunQoKYzPfFs0VD7iLkR+obCF7
bSfqCPpUH+6m97TTiotIrP3ISn6n236FPBYcEliLUhbJztAnbcPzYfJHPXlVJjyf2cPU0jfWizTq
M15113fg4rMqDQ+oiNGW5mILsslB+77vpQudLJgfLVdLz571gzyCxfAb/axqniUeNLI8md66Hg+n
azmv8F7BssH/c8djHdEeNOP4ZmjM+hCC/BUO7OGn5tkyyz0Gws8Md66TFgoYsBBLrCxprnnYkBfX
Hxvs+MdaqAsJGh9TK+Rl7Bz7YrsTovmaGcqccJZNOOQ33dB+DjkxpHEifG4mO6/EXo1n+mUayq/6
FE8Xe5YDspLSYPiQEECt5DPK/exgtcIP6/bRTcLyMpEx9wBPkGMeD/JUxfG24sggETJ8TGQ0fi8L
4dfcWxvTduS9ozzeZLXzHDrwMtb5Ympv4lmoGzRDPxxC2qzI9pvKq89Jqn1XmDnJqq9S31lmNeCa
4EmKykOG7YIDaHGaaUkn7kWFdb20zmtdoyzFt3HCl1/TIBAqT3tNdfnGaLufmjO9r3e9mYBC0pjs
LoSK6/oHmQQAyar0N1MBCesdD2gdYJj9bNqPkaP/gOXpnnKusoekzv8CyfKGn3cCGsI6h/kBxMQq
uEhM7aTmEPiTRchVGiwNSa5dNFQoxLHSCKMFOhUCMekc4DK3O5SVzLT0g+leLCdSW0uU2aflZQ6O
Kra5wuyp2zj11i9lTARxkg6/yrgGEOFmzq2eVSyVrTck1ilEsWFX4oVYhPYtxJ+A13MmyNfCHxCO
Iddc3HendmjB6BJxJPsPYoFcnoHprq/n4BZKczz183fsf/VFC+uK7PrygU5Uf6H/r4+9F+7WTnLM
oEGjJTuAFS+e1hNsfcNtE0wii2l7OyX93gNsQjgco5GyFTcL9va2SHjmpmPdbta+OV1UXnZB11k6
bnMEtnU2C4CwUUsoDHlLkSHeZueJU1o/YF91t8rkIhpgF5CMme9otnAQB8Z4Ngi/rpKIKcLyr8og
QsZNdfggS4lSN50Ll5T8SxmBj4/ZV18mgM9YRfJw1wxaus018wa/KtqC54hAujMzFEy/KdScbeoR
nl0ZxeijSKJCmRrRHUfzm+6xMdbQFr6j/diE5biZhy7+GfXeOQxhAo6ieXKLOL8A5Psu8/ZRMrsh
0q74bDupA+M9ePI8Bhyxfh9FCJXMPpOrbhzipI/3BeT0rTGLx7UajaeqRkrg0mSg4XpYf0ci3M9x
JiRnFvOwSecq8kLxhlcC/F5Dk61MezqGVm8DzNcAOFdc3/T9jVlNm87KfoTzUquFVF7kZjM/M3E4
e/negva0tN2igNDUaI3clh767NiVjyAWYL4AxbzEidrmxIA4vGVyHrydsItPBZrofTtXX/HoY4CR
42G9zWdnOjLKDXd8m++Wq7enbgG2ao7tOzLsLnpWfIfo2oKXBw28/m1sLXLPGH7IGmihxeptOu91
RsH79arpJmNTYy3am4VV+DhvICqa1lXBljg0I05XCDd7Hj+f80DAiHR1psSl54GEgXcn7XsAMymO
9eS5l+q9CSWHC8ZhM8KsvZ4Fo8R2aSmgNGZ10RJR7F2K0vV/eSGLzcTTyb3jZvDTPnl3gro6QsLV
fUcbKuZFGlw5DRprDuBnpzCg7JiimFQepwEbzc2d9uFYYm+JoutgGOHWDGCjSF43mTNg4QjrPkSP
gADko9LIkxJq3tXsCW9ORpqYg0weVwHNggblM4IEM8kzatP+rlmPXeamF6WP80bpJIyrKctvI7jG
9auk0BvyxOKOoHMFFaqIX5LyoOMz8OXcEZBIeogMbPSbZc31xJ6XlcDLYIbxRvZ5RxOSDbsQIc6m
sGbtIQOlvjVCwADhmNJZ/4wXpFDtLYeGFStETYtryIL1EleE/A71fJSVRAuukozwdPw1cUd3UKWp
ukv2rRpgErQuVsAsBt0/pubmIt3uC3ObjSrK+GUAp/cgkxwHsxlsXR0a4mS16iJm5m45Nqtz7L7P
FnDrxMpOUUrFNScpTpDEVsc4PLXEcJsjAh6GXsZtriIi0wz3Xma5sjZRnmvbEPo1b8EwXUXxqZ/r
eK9NHK3hwJpmrtCaNEAA1nNu2TwcVUijoKLuOCXks48z3Lmm1fxY9IBqSgOrkXB3SakOfaWsw9rc
VkTZhZCg/EmbXTZBQ77RpnK+iEC/GyCQCG0O7hJs4EOfNeVyn/cPRgnPG4uXCZOAZUkVq6vexwBG
cj4mbUQahMzYLxRYxKSYn/QZ8Jc0BeO4Nn0h9xssnonlfeDewmXQvKBPRVxFl4E+4NsMO3EeSWAq
YeN4EhFwSJpm55TlJhQzgUhhiVul5vmpTfRHFmPnsS1JiWw1c9c51s/17A9ruMpGPRsvIai9IvnM
hq5sO3mal+eEiivEv0ZKGAajoSaI/GBiSsanwKtKcMVR/0oeQ4M+f8ssPN8E37kvNPNnr9G/641W
vmpJYV4iw8rv3bBbywHS0rB3anp00rSex59mna0A4IQNdrde1joxlWs6h82jwQN41PLtOgFZV//r
6xgcmqkxZwgaXl0FRa4C/H9UuvEBSosl1TJ67nv3ZGUSMGeGuBjznLtbTsvS2tItWAyrR8xgoeCs
bxAlM1K0djgv1+mq0UN3JA1RAzA07RhjeYe41JyNswxEMww7WyYzm1n9sGvdwZoJTwF76rfZMNNt
RJzbNhkZp+c2RO1gjiGDxenBSACcrRdBSHPG+tMAY7XO4HmPDlYJSK9OunubIwc18sVvMk7azRQk
Cs3PNe30r62yKZl2FBmex64Zk23l9J4PueWwTuLXYmJKR4+wd9FvllqEZwWLPXc+rr9hTsyjHVCL
pYkCMDKS2ffrGiiT9xEY+q/PM+r66EwZequjfjwI2v+lRN0vYl5MUK1xW+swRjKsj+SMJxMhbKn5
wJh8bXn716dAmUrCbPv5OCvydnI57vh4imM7uyl4mulcOyI5uExD1o+2SQg1ttFgSi58f3ahZVjN
6FeuQcyC3Q57j54Hgb78OmbdPrWm5pY26atXNKR2FHHIokEAMNQBNyaadsP1sFNqUkee5aQHWkAH
ZvmfOfryVgbpeEwkixaPjWqDvGgjYdW+O/UIkLj6gdfR8EEmwCoVRobYYn6f0AOesSeFKdqWaAFt
rlN7dGgjDHbrk8Sbewz7AlisR9fX1ZK5vSu/JI3zTCqcvsNO9nX9I6lpHaYUOE+8LqM9juhMxIiL
rKg5EMqXn9aqi44Rg1jpONjc8m+uCTeqRYi4jxGW3vt0ppWk4Vy/o+G2+blAT8jrb68BnEvGgApI
rZ3SGUWLXjoX9R6RAMXc8rEgms2OyXEeKHv0YvGqRaw50LQWT20S+PDtPKLdbjIS5yHqO+BoyR2X
NheE8UjjkuLUa2hk+uACJZ3bbZURDBLoBdMYXx+gaa2XYjVnZJ9qI0V2UqOEIjDHLdJrM6SH0cMx
Sj7VkjxZ7fvSHOBMqqViCHzUaF/k6OVkW4as6FiMJaToPDg4GbbzqHrKTI9MOoscZHcKP4YqeWH8
Yh0hIDr/KfO0LhwOaUR4vOtcVgFO1IGF9ObmUX8LFggPnI7TbFUE1RsQncBvUCom5qFaFINpWS/P
uio7Fk3/3JfE3vey+YRmWV9apOecCJEXYHrljSTRfaB3fsEj4ba23miuB1zBrLFrQ7M3g2zyTdE7
x9AdhxNJU5f1GURToftFlu+HCoJFabAi1aIYXueypQW0W5+1CGZhgba2dd0dacREhkGz2McDNBJb
Lcjo5ejt4bnvZdBWFKAmm5mgAvC77L172/KrxUbppdA5MPHucvNVjUyJVAKNXHOa/u60FLvWSMbJ
1O/WF68NVnRkD7VeKukoT/TQuH7ZKR7WH8cKlcnmVDeULxgyI3g/ZW+oTdKY975ltbnUnqXCZSwC
qXajzbQD2cO30bL617D0riHZiFGWFPc5slJ/+WpsQudaVSnPd83cGq5pg9xEHmG4CJJHwP5ny05P
lWUa556gBVQ1OkIRw4UFhG45oGrfri/djTrtGA0tF3tbBHA3NXyIYtDe84G/AowKv6tyGEadTgLB
lJ0GR7NO8BGvgZaqW5qKW+855YkaoDcqcuKt+lFlFb8vDo9d3vev5pAXm17/PulwSMZqtx6o66O9
pCYFRkPK0aJNc3vgwTNoOaN5WpesveqeSq6vcHIdnP4cDDiAkD+bGoTwpddumBVf48w7rg15Yjef
Bi9BSkGm9vrb12dSWFN/5QMZDCJIwy3BUT3osfF5HXsyWfnPgdTM+eOgTd9prgqKQS4Rl26KW2df
0jHbDVsOLetSXEHZZX3fKFv3fadZu/VHcXc1tOxNujOI+MUkCHGvkcnJzOyLntgeyV0BmdRu9B0K
5AgblFBNwOYNjmJhb9dOF9tJtod697nRrWeGc8ZtfRdEbP7sdAoalyXZA+56dB45zYXOncAa0/ys
2uoTo8X4qDnjJS8b5xrPRoVnmC2MQ/YxIAf7hCxbbLopdK8FWRtmEcLWMYm2NnM2ndSZYAzFHXIi
13Wck6ItQXdJWsTlPLw2VUbVAGDAbkBPs4H+NSybFrkilhzW4W+ybt7QgVOP4H4gNCAPv1iu8g4B
BXGNUWhDsxHuadGZeipD2yEGJUC4Mpuzk/bWNkG1Di5quicMNUDpdvGhTDuMnhIcZNyiB0BGzmZ0
sCAs28lrMtWPs4zic9EbX+cadgz0p+BBd6evAmAlXVRo34q6It3bAvOjcTaRyoqpvqqb16D8mtlM
aDyMdhdkKSwVSPc+zZDaZOyYZ4NSapdZ1bPCKHZwy6zfVUMz4FbR9nZAi0E74XxOJ534I1Fv7RFh
ETFUJe7ifuPaenJqAzQSqTV/MmO6ZmDuLrZWPgldLPlVIWRT+rfPVel0T+GY7aVlfsSLkgmLS8zh
WsN2qhMwFUTcrKUOpSRGgh2ta/WrhlCaGC4JFhMQBBRFv0q9hX2mV/IrBZhaRPnzqRu6mzbm+YYh
YvNKSUZcVO6HTRs+xZ6DJ7lw7KuukxxPuEF4JhJZnHSPOXwN/TAHPg7UbV/14ZVrPL0htTSutoM0
Cf0iQTpR+ZpopCtmFQkeUynuulHBeQKnZfqBXpyVgwuq6+LpLUWqUdcgdZo0egaN9a0nXwGTDz7s
tHqN0qa9DYqU2XHMLuTeDGUitlT65jaKguNQu/GV8CfasOTV1hU3fxQbkLhNVA2QDA03Bg1kTH8l
RvyoVZiXZhMJVGd+pM5lRrdwVUKcchsnVw504Gi1k+2XRcjUFr+EMIhX8QA1dphxuK8URvo1hng7
YPflviF9wYk9m905wV1yCZzpZ8rxyYwvxvDNxi+x1VogcLk+ZXsyb39a/C35WLwbuXHfzbiwN6EU
MNhHyWO6cJqHoFDRuSi18JxUjbUnK/x9jolCGargLYcjjIv4mGXOGzGxTC/inr7fi0Ic2DlBKDUH
KdFJnRsekhkCk2XI+2zXLuWA0F+xOD3ZBqip7hhR+3NS82B6SPR8KyUDkKyMJO5izMumGdyTmk2y
Ra+zL7sM1YTtjdskPpp1L7ZJUtPtKhsKUyvYGeLQofpk9skgBLBwT+5F2NXHihjSs350m2W6WUEw
C+tcXVAmfVJ8YhsnrUDeanSZiao+uUEFslfGr0RJzDtz7D0+qew6yE0lw/rokBjtOsJkfRO81FqT
bqX30IQu+WWl/AHH4XUKNeeUeIV7ipZ/rV8OpjtslOYQyzFxPc61eRZzrj8vAd2624vH9aukY1iZ
toc4boJrLfrzRO6Ly5uq173pCxpQWpr+0xB1C2mtUL6dN/am1koOTfJY55rJc4vlBIU5WVRJKx8C
zLMQJHnekY7dpc1rngQBb/DZFSBbi5FHblvxx630mxl+FnXzVPOUDJdWMWpVt28zlsASw90weNFD
JkS/TfUWqgxpbPkCQu3r8mjYJnlbzg9N/zLmWb3DxOfsLMipXa1xfrUUk7FNTISOw102+MJwt70N
cddt3CxzyV4iFNCayXRnyLQxUibmVvLsDCBcWByzf/b0pRt87vWQ4smRml/IkkzQBZdCRssjREA9
DnDFAx3noUNYT9Caz4YRk5mlNxKUHtFprIr1BxKKo0vHVZhafevrobhjfSq3eYq2BFzrMbNZwnXj
TaSxdtbr4jV2oBURWU3W6PRj6BPozUiPqzSId22t/+iT8KOU4kNw0KTZrPHATGAaQWAWBk4h2UH3
gKdeiKnYEICAztMGhJj2+ikjsQ4AKyG9E7EDMk8Xt7/unmc3efP0nPgx6j5wN75TsaSgvnsIZ11u
6dXQUdEwZPhMt/PXwRAobiQyaafkoHd0CxBtEI0XKeOrS2CbPoDGRfO1cbKKwnd+GYPwPgdNtGMW
uM+rUxfY0xX993u4LCmxCDu+xRFYhYWxbSQrG839FPN3BHfvUnqUQFUCcvnGeHptK3graW6+DJ7x
3XMyezcICJ+eq36aWgWZqXV3Mflmx1x457pKALKVDTRH9W7K8EeAF4oRNksOdIbTI/J/bR8V2q3F
FrQnkhHkTsXYn1d0HseWGFJJEhA29cfBdlmbBgHs/wg/YaddVWR8d6NvSErTyzQT3JsCvjRb51Aa
sJYDjxlBqHenkz0l9dmehzM28vrRDUE8ys45WkpyJS1ByIP7KBVTs5nQowMRrb5r9ACflIYVqQuu
Vd1/aK+yJht7SI2B7HD2pak7Nn6e8VGxvlOPnt5cQzLW9u5U7UynYI3kfR0nZOFK/bSsQTt0MRNv
nUHYQ1/faoa0/tC1ArkV6Xc83x76iuiWKW822kxIpdV+wd8YPtRR9ZqRVnIg2KB+ELpiTldyLZTF
fAQChA1vnDZajKPAjrTj5Fk3VQbOmfq+erLlyMw1SgDHeUW37T1t8nHHinuHz/ist5DTl68wtou7
pEI5txYlIb3uUH8ezO7kUPduMMFi+oaiPpuWQ9gLvjoY5YGv55WxI4A98ozyrdeJyCS6i71e0reb
ZuL/BV018MztWelVwV+NxgOuBmbqRd0bI+pjq6EkTq2G3IDelO+1npLGZpM9MGWV9lRW9Z7bWpx4
2D7BjskOA6lZCLOr6LXHzuajQ7p25CtLmr4y6e27MWfO3TUHeE+hu19/KdUReTumXTPKssVm5Mz3
XY20M6hkZzmf0e/ftXw07iNvJI5M0iyMPPa1SLYbOFqU5B1nsEBMd4EKbb8QFKFlmYYrlCwfiUrx
QYVZw6mZdy95TyCCDZT7AH5F+RoCoy1Gim4T8J9YTYlaIquSjvEqVURk9Th9SaYMvFjw0QSwy+wu
QA+jTVys+rs9m18FQrFrgpN6C4AMqFJOaDASEXUU+O9uHWGhB1XKN57T/ckxBj9r7fkydw3M2ZrE
WDid0zectAnPahAIeWMeRiU+UhIpztXOla15Wv+VaeSkoDn0kffVO6uBRGvEVXN1nMHee6r/pNsD
m6o0rxVx6+t/J8h/t/kEcGXlVHsduWNyntutTZl8tisFK2zyNLAlTA4yczwPiDdDcJTUjWnotxXX
UTrYXCY2NMaO898GtrMm7InlRy8RRXHD8CkMWtjkZXXEsK8d5UX2yJxd9nGsuYh86JnBeb3rvuSP
8cwwMRZkknsyvergqLcCCymc6+dC00FH2XuMWb2Wv2n4WojaeBI5GUieXR3boX7Gymza5wjO+JaS
QKeHK55gon/0NUSHIIw+Vd1Q+FWSxw+kGYOi4i8McTH1qDNVj88/Sl8dTwNCGJDbHRBNYLkbczCT
bXdOPSK6InL7HuYufYQNinYgnCHdElYlc3fY9QyUyZwRt0qiHpF2Tss3p8O5zQvtYRg5jaYclBBr
xXhbUkMX9lKl5+aznZefPcbtzKBY3ZDzRPyieCR9C4SDqC6ulzh7cjpQ7pgIhAioYjPVb+xIfpZR
tuTBI/YsNBdZScurw/ZPIY4nCrrNiAZn1H4E1fwZpLtvoyDaFt0iIkWoClxvIokXCB3zRMC3OZO/
XoovnYjAOXjxi6f390SI7hB04uLk0KjwrwV7ve++JmM0PVgzzzE7aR7pX7fjZDrb0EYjWVnuNwZt
b1IvmRyligIJ0RXLSdPXWa6/ECZ4jxw5wsvdDVbivBMYbnn9M8PIAOlA8DqMsbbtFTztVrZfnJGs
T50MUpm2Fztpv+uZrYMAJGhC6+oNm9+P0fW+6G3wjK2s34SavqtbUhNB/UHGypfHIU+fAPRAOhQb
lcGY5LHFnrDelA2PCa0ooYUxwLJbQHYEXeEXa/EL8h9eTG3o6hS6VPR3F7jYRjPj44yLQmogrKH8
1NuOrvihEv2xtXt/YOjXNB+yHr42DFI2ypueVVLT45nGLvMsYpnp2yIFkCP83OIQ80Fhvak4fkXC
95ypiCSh9FNeWq1Pm/szFdkPh7rYtp8EqGwcxp72phzCrueI9ZpjM07R/W40H+KU6NEYd/dD7rrJ
piOVmpcThUwgZu+TLDI8/SkzFpk+xmie56FNzoZXplyUCkBe1EOD0r7pRmL6se1ckiH9QnxlhmiF
NQzvm1fEn8EZfERW9uxRxCHkmLoHO4YwRIaIt28KkCZEGeCvNp2TFjAVbFi7P2CARwZcTj9cGHEz
YOAsvavAe8md/keV2D+qPFuoEZzjYY5OMgmwCCJypKTh+Avnp8qchmfkwfKgW4vLZ8ZJsikcgYx8
mNojQobhmb7HuEclyBjsXTl9kB7ux5ayYXTy4Xn9LWA/vqPl7HHr8EuB6qAaeiR9L398/SVE8/3W
GF21ndcfEevBJReavK7/11M5D1rD+PLrJwBEznzVeXL36+suajdO3pT3X9/dS8kWyJhB//9vX4xL
JU0Y3mH9NYNO67lx/SSO7CPZXEiQBDd2ZjA86Lq7yRhpHJsflYCWa4mRNDoOopGCnYP4e8d9lwf1
XhE5F/peUTNbcdOf3lw+GCEmQBf6n254Z1kUxwnlSjt8wqz9DRHkvgK4wHZx+DzH4VMxeLOfljR/
Np96EDBbq7Xko2q1SyWY4GaGiR4+ZpiVzhP62WHj1uqvVKs+8sjSfK1NFwBx9ggkfjOYwj2UDqRe
dt5fXEIwthyQzuBB0nHs9OzeCHdAijPHN8dz7s5ojbfChIdXUbUapnE1RmzuYfscJOZIqse0w4s3
8168N7dK5+k9zs4Pmd9tTXm0TuSb9yJ4TwKF1lEGZ3Q1hs2sInBSKrEe7QDszIb+RbIbFqwSO4Op
u+wVs6jwYGvjl5m0rn38Qmh3Dn3D3RAejuKkdrQdCuzKzw2Wyc25conX6MpTPPcflZOa+G7tu8Ui
lwQifKKFXj5kprOLFKpNOwIr7CYZiRiz/ldmh5sgqVFewlJHHRGR10AxDCQdLecli8GMt9k3RfY0
aWB0Sm3ksZAnlVpzE24dtz+y8oCsbxXEDS5CxIX0JygSIQiaP/UcNUCN/G1Td/lLlZJGPyckd8zY
q5BvkHRg64Svi/hKjX8YpHcf4AYdVK32KR8EC4f2c9Rwj5Z2d51VeG8kwQh1jurGNcxTYeZ+Ubib
OSh5HBN2sXVEy0g0nyymFNkJsOP0ZIn0aFWsYkPKmrTtvgY0BGWDF4K5IBsGo7tbM1CjLFFU9f+P
vTPbbVzpsvQT8UcwOF+25lmyZdnKvCHSmU7OU3Dm0/dHnypUdaEahb5vHEDHkpW2rCFix95rfasn
1Y4g8J0nJlwjGh6LIkvnbY1jVld8IoaLV9bgxGvYRad0dMk3rgL2WqPheQy0n4B4PmOt0tZhE8+e
II7jAhhLWTSALjxOPEmQvbIJrTWtddERAW5UhuUfAtKlkth7ERilWcR4tVGcH4IC8E2vKoI88ysb
u3snsoFwVMjQWAC1JTOzjhpevmod6FHekyUY4YjIGbHNBRDBJh3ebBuYHvmdHRV/mDCoiSvOj2o5
YIvorBfyl55+ic+iOVH2ikWR2s4ycZuH8DyxooXXVdlvoXUTtCB9S/bntWw8IIqg+4DrFSuy95ad
T8MBG2S/DHz3pY+TcEODdYVpBbXi9KbRMoxLmzKlhXip5RSWGR39sB3LNRD/YBPN/B0zRSBoyXUK
L9DLx4MhJlDxQ/Nj4kmuCF5cJG3I0GngncuegW8b02MMr4uihZZXOhC+FA4OkgvY1m0cXIm4rF66
cACWqnKCEZpz72X6hjkgupV+cqjSp3UWNS6NJ8Z306zeCAnJDSHx7bHmHEuhsXKQ7UAEstN8li2I
yOfkG/46aL2/nncCL1QtoIqabLN8U2khaYMgatUQ/DGdFalne7rUiP8sYsgE+oSFE/lAqXKI/ZW2
90KnWUnVX+I590uvTBp3KZqIFMGvMCy2SAH0FN064xMNAxzKkjhObtGY/nI9lhbcRXIBOGo5OhrH
cVIgzGVMXb8zDUOtMpHhC4nSZ1UxI8Y8iIwgf0HvzdE5Y8+V1vDoVLvDVvNXGhMtn4xTg+rpTiCr
0N1VprIfSRW964b2hVNLWgFAGFF9kYw1Ji8myOxXkQElLTLxAp7glx476D4c1a98p6H06S1/2UkF
/cwxOHs6S1cDum6Ihswcopp0QutI4HHgsGQT7e5A+xzq42gxqrWypv8BmlJASZqoQl1NOzDnXffJ
FP900voLaxp26NhjSUzVERSTfiFM+DIIMBzf1zp+5x6DLnUsNSPsTbKUJhkv8mHLEougk57JOtKS
r7jtLkCGm33fIujxJ3tcZ2b2VhSFTRBLkW/hojEjzPay6L29TF0yglpByZYWa0cxiaHbGezaeX1M
I3kkV+QeuvLSpGJfTBZI2UgaDLesV9vofuFIJcpRDi/N1K7qOro5AeI1KKzeRiXvGdJbjmQ6KZg+
7agaPy0HLXYj3Qdoz8FxwSeMLhJ5nAUMhmMaMAFRBYJiYtBf8xSrV8w2MBKaERlo7TO/v+EXm9YA
0kmFbrF8cauX8HMtzvqLLJx++C5K2ar81VOo5EM5p6nofKY1/wfRq1Kfh8/auMmKvzGTw55VDup8
8GGEGm080nmj/q4YIQyggTju+9omMcY3iuQ1wfRYq0pVr+xO6jtNZ4dBw16ui0ZjZJ2lA0H2hI8b
LUl7oX8nLYJsO2PeNqZhxKPV+PdgdKbtbGReOfNVZHfJLRbuVtC9XNQVgykwMch7RdqROOamjBul
fRp170M3gvr+fQGL50/la8FJTkLdCYc1dmHEc/r9TenU9V2lwYoRsH37vkdYz+GOXc4Icf4Zgaa6
mwni8vvaNN9k+wwo8YJpu+/b0qg2jtwf2uX8075va6yeU0WXnP/5V3BwtraF6vb76veF1B+BEOnr
v90B71bYkqyqYjtb1SaJvoGwfzU0St485BGoMpRL5NXkvGlB9ZSjyn7Pdyj6unrTaz3bBQgI/uc7
6Gb2n34CWfW/uvlXSA2o6H/3K1DwmGIq/7s7NJP9z2P4fpD/zU/4P+/wHw+yJfR13QxxtWR5Ka+h
PXwUg1txuArbU4ouCemoVO9u3UG6Qp/OoIDv8togWbDNBHppqd67cpa1urG/+f4uOG1iIjkd7nOi
tchq61NGfek+NFUeLiAaw2MbAfu4dEfssf5b6PmG5KeF5jQSACk/6hvOhmDNVjYTOlpNi3iaA5Rp
iu6CMWv/6H38sGK7+pUYFvM8eEtPO0evFOD1f7SWZTEfdcN7iTxnlZmauFWmH2+QjjWXweKtaXeY
zgzhlFgTu+7RhHpw7FraEKnmdA8d1ekpx5i2+P6uh2L6zJaIvXW+M13Z8lIZ5g9PRd1D+VN3tZR4
+b4mnNi4DRGxl1nD/ECJZp8W5nABTjBcEofBD9oJnIGmncJKmG/8viBA75Rl7Q+dw8E7S2qYh6SV
l94+s9FhV4mqfpARxVCjL9SNHrN5Y7b/5/t2/lhthe9u2hfz3eSHQAn5Q1AX7puKNAgt9cp//rE+
Tuo2FBShLfjK1RCukFB6r/zV/boVen8pSYLcuT5x1dKbhXO5fCTdeJQoTeoSPt7UIDyuSRd32+iZ
pVN6nyq4k4SNnN35GOJLKqsgStdpx+JIzGt2jL9qKaKlO4TdW14kGzlHT5Yp8dgIZNZdxo8O0PR6
ItnlxThypkIpG1sraVclzxySJxRwOZ/G4iOQBlWD35PMildUd5hc+W5gAHsqfwAk+8fh+f/Bsv8D
7gmL+f+d9vS/0uBLRb/+M+2J+/8De9L1f2FotGCmCP43457+Hfakuf/ChOnivMbVBXVG6tht/o0o
azj/EpgqpBA2hlMQHnzr32lP7r88+k0YXwSTAOG4+v8L7cm2/quXRs4Py3L5VbidcBH+Vy9NVfLf
VIYHIwj+GBZ6gTZ/zQDdLTR2+hnUll4a6uGKgIiTDpcPAqVqNszKiakgTpMBB4kK0xjjY0fsjC7K
PwXJ3YYQd2mCobgEpUGGmJUea2eiP96m5O/NToohJSU3HvOL5lQOtvWZC+438zkRT7DjtzT/sn5p
DtU6doms4/n7E46VvXXNyjsLP1C7UBU/47Zs6AfvJgmtLevJIo9akV506acXzWB467C6biniksuE
2AjR5qdPi3rT6WV/zDw04iItL3N8YRp4OrksVXJuvY+UlBeHNPpDbI1gFGoY/GNuVZdQRRpiEdlw
LMiCC/OkfZn3oKHZ8I2m7C9hZrIZlNiJo0IN56p9BEOc7rtBv8iG4N2pq+aDoVxP4TRcvi/c1hvI
uQ1gJxkuAwIpz5nb0dkFSi1XbYGyoJ9kvaYa/hsGTrDr5qc1qxx0Wt9PsKT1xyzaWLiymEt7nqS4
kfgmvp+KMFc23yYLu6Orx/y+0BB/aQnDlocfdNGZTn50+X7q/bYGkVgxbEmTul2nBim5VtPZZ1mm
/3bxfZWjFULGKDlRWDsnI3xkTq6dK0kSLVFVHD1LK2UKNN+YzBcIlSkKI/3UFBMy73Est0nWFVA6
avOA3HYfOY1zNjQDFcz8lT5/VZKxPQyEmXoiZQwRjtp5zF3t/P3V94XwMWC4FsleJVlhjTOiGunK
kpTVNv0Ta5BvDTGPu9eJHrx8/4GMtiUQzRERou7553i++P5q4L2R5EZw/H680/zGmSojoVghaXtB
UF3FpD2p1/9cD/j7dkqzULyTWNoqDyeMymmVRMPwMmotwm0rpSKm37wCSEqwQBv5WwQN+JF0aDci
JQGcyG1i23DooyZtol8x7Moum0vfQa08I6P3Q172MQxasQbjGB4EYh+6dI13b5vIXA+iz852FOQH
AKX+1gi7nuxL81FhN1lluZl9NInxBQCt+9IYxAdWzczGSbZ5zCixd/LPcOiTReVH/dpTg7+1C3DE
/WB1r2LwHZwulXnO7YG809Sfczvifq87Wcc0L3Wgn3kBs9M4xzDlDz/yiJN9ewl1k4C+iQNeOv8d
oYZaIfOSn6QUxRTTHmghP3FWAc3Vdcr55jxyBD8gRu82LWRVs2sBtQ0VZ44yqF56TZ4DO5tjo7zi
t5fRkB/uNHBIPmv9BjiZFr9VTn0wzdmNXPl4Rcmm3BJlyvwp8XdQZW3QFdls8BHRviZThmgtn9SN
uCo+PcERpa3zv02R39w8oBM7+C9ybkIMjihfRr/AJUjTfdnPt7l67Z5EJbFnaMnf0ig4Ewydc/In
8ueFnji7MSuLjSzzewC5+t619sR8mdZd7v5FtXIfZOK/eTQ9hqDolggmtBv4kiUg1Xxdjd50wVgN
C6/uf0fSH/dj6ISXkkUM4VWRPwyN4De3Gf17bYETCYFye46t/sqUuV81Vc8g8rJVMsafKVm+TNiZ
B7gjzSDrmds6h0mc24TiBqsSfshaT6O/YSyW0ch7wXWa31FWDofO92+KiLp9jqFvp4EuAZM6PRvM
cBxtcejR/iTQ66Tajh75KMefROWtVAzyoovrNytD2GIbcH90BidgdsNbPAVEYuNRfjgiewdiAj0X
uOZptLs7mc3ZzRicK2xBa5da83KjK3cVoubYI6NvJhJoc8Lw/LC5UYKGL67VnUdH0BkWNFwr+q2I
SgEwJ/tySK1nHGO/+ow0YT1AiFqnDBJuS0wkHZ7xKYhdXHnTLR87tXfdTL+olgVx1U+B8cSZLDbN
WPxEI887nQ9Nk5X3aWK2W2NvLIMyhk9O9ILwuNbxmmCgjfas6+EeDQci/jRon33MQuENvX12o1w9
dIhxDDvTfVVKbSVgPDNx1GweMA/HM2mkBHh9yGFxz0NnB1uXeKNVI+MdTOt6XaYmxhiJHHGMy3K2
koxLsr0JAwqF+9RT9Qe44bQUmmSq7rn+S5bl9+8/pkXKx3Me3/LEx9JBKf00k/Hd6L3iJdJid6fq
jr1MKx7JUOpPSn2L1Lku3HaloT+7RLx6aX7rLc09FZnSrnZQhotE8jGMCqM8KcKj2f2yVY9QeWl0
ql9mta992FifyijT+RCnbLe4N0+xa3KMkG7wcC1ro9PSJO9GeWQvOyPVOMEJHZGrnadveq/1mWjZ
Ym741ZvAiXrK14JM07Cwztga5VXW4atQrJe26C9uQtt9zL1hn4Q8Om1wv6yyHJ9WwAwFLleyxaxN
r53u9lsDm4fUQvupXLg7lqGhVNGndWolzZNc6YrGVDFdcuF0294tu1VE8EvlCe3pZYxGJ4FH0+4e
sLR51Yr+t1vp5a3CVrKoOb/tAwXdJQq6F3g3b2gA5Lbjq7WsP03dTZ9lm33h6G2P3Tic6YKZr5Gw
rqD1NUYIWEEMkb8NBv0IY3748BUe+ai6Fz4xu7BVxtnJI/SZTfs0+jrflhhGN76oPAhWekDqt/UL
XWN/y5u+fAUwdcPV9HeMWIsIJf3pqeCPgLa9DktCNIRsvzgg9i/mtJO19rNx+myOrkW1kFbTS9J1
x3RicjQ/ap/Qsq0KHKaZLTz4KJVPAit+KTtHIBR3m8SNvIsXqZtdB+oJ5t/f6hnBspylI4iZ0iHD
bDIWaBWCc5VmTw6/1tUv/uD262+UeT9DUKGEG9X5OiAg3Qc/tjBit3g2OnmnhZYaG782NuX86Qm9
DM5+4Z6TTDighfjj8HmnL4Al3gtmSJFXfUg1qfl5rzZtlBU7xwra9WSMJWQVRSU4sJ9mKJL3nn8Y
+Q3PSYY5EsMuJmInip4VbXDiXbL3IUtolmVIGkeX90lcew/DWyRGXrx3TODW9oiMLM/l3cwILM0h
+dG519ATl6O+/v7JMNkJRQ7jP6Guy23hl9pD8qb142B4pig5yEmb9vZUmgsTfPlH1lMDgag7NijG
oWnKbl7FctGlCEu1w2S3FZk86LMqGndPRLm0Rnmcohb2LirM7FSEMPac0T0BmoY2R9GMlZHqY/DH
v1NvtSfo83xKiaNd4ZDqdlWYbbGmxW92q+hlGd2Lp2Vya3RsF1nenJpObz96/C6QNwFiubkgmrZg
CqwHkPn8mre9ZYfeMUOAVTTT8GG428YMrXetP+ZTE59rA/RrLCpc0XA4BnMiREC59BpEdEzNEBss
urKHYZAu7Rg0zSr7rtlRfetj4wdCMRdQUFHNfIN+CysfWXZZZU8l0XcWuBkubIre0RkoBUzoSUBq
eVbsdjqYHomuQ4NvvStr/WBp4K98DTmX8GN7K2PKJfZG8o19/z5oervMe6fbTKL5GaNDe3YRWhQ3
LbJNH+AXIxTiTWj0oa2az2Bo2M2HkyJxkuYRlW2B5CCLzh5wcjA6g/tRsYutp8QR29G7+144voes
z+YQT9dYifzhzdEZlvfuYPG89RSNRzgfaAbmV0uPOO4nEzM6PSNLHk9tdpBd7SxMlxlclxUHVCXG
K/s06zI6uSBi0al0ykpIztaBN8i0tKXXffCJ5+nk6OG1CIH/eW00+WXaioDOTZbI6r2Wb/kwiA9W
yTX8f28Phgcd3ryFeCH6gxH+94K8awVBPvE2UoxveTl6N0taFUqGJLoUCzpo1cc4Mlhwe8YKtSAl
m5NNGpKBU3R6evEAeFABkuKBPtlfJ4oZgcdYAkmYiZA79uAh6tARu9pceRZFjRfFWDEdyUiPHdPv
3Y/EKE0qffEFtx2w/PBShaggCGi7NLX2u0bafrWq6lNvfRZ7E63i2NK0d/iIz1M9Wm++XWNHztSu
HdH/xXKe6jMJWY+yk/uxxowQ0P4KWFgqIDqPMNZPsYUHrDfNL525546kd5/pOkbT0TDRaJLUvazT
xj9yFmgX2c+hRUCuShQCILc8FKDcsz5XjlG+4hE5kZjUn5sOyWll/HbrJv/Is+olsHxriaGkXVbI
7MMa60bS86YsS50w1QFXDtGxxo5x2HuBdXY/eDpN1oQXGukSJmx/7RXmIh7nFtVQ/8w0xsUI4g00
ycMzmuJl/4WMV7t/X4TO8NPOfe2UtcGABNMVu7HJjbXAI0DU90isIQkWJ33Sf0kN2lnBqWsLmf9T
OhqGr1qF4Az0EmFxwVvTKghRiiYaztUqJaNyxVzDIIeB3CRM5xfRmn9jVOBrTh7+oaq5Uy2nbc45
D9UsO6HZb42iPsqwPCGdnF0FWfSL7etnrAv5Go25PKZJd0UQjYixLsNfIAMPPSCrB0q1dJsIAeLD
6Nd92VY/LTITtVyoS+ImPyUyJo7oaMiapNGXRlM/kZOSsWXSZ1t5VXIfkqGC8eBttRLzXNGl5tZu
tf7FSKpHRqpyPJT92TIz3snxUkPRfKwKAmFH016EeYGZ1M8ZQ/AS0AsllKYYliW5nUibSjxo0S5O
zjY8/nXYmycnEIgPo+G1CRFNWtr4GlveLdeQbZTZt6OG7j3nkRsTrJ4pNLHv0dz5jfLYu/aobjbo
MsDwCxlsCXOzlx6pEq+CqPZXC1Yoc9e852VEZDK5RrbRkMvcFJ/1+MGfS5yJeXKV5byUjKhzS/wZ
LI/WLkWM77Ss5XYksX0yLQYWMLyYs2+nqZic4DCCDeuQrAKnu+6NI3Yv+aI6k/ORTasAgPbUyEfO
lH7RAOjaW637QRxIecojnbkgQZirQtXpySC7wK18d1HrDRFwnslAJw/3JY7kAZNi1cbFrYyq94aO
9G5G+67H+fVsMa+L0RnecbZWGCeKcRlWPXNaBkR3reqPtLmJvFQMnisdN6STd8PN68ofm6Yn8RC1
PTFjWhDsSRsp1p3NhhR7Sx/V2zIMM+J/IEEe/+OiNMFW+Xq/FTaaGG30CdNpvHXGh2JHDBD5aAgD
wA2oren045vR2cNG4XpDRb8Rs7q4G+Oz0Ys/qcK1XTFCQrVwHCAYobbwxMBSiVRgKqJ4y/kuSxcd
0QiHCvvNPxf1/FUSANyVWQ3mpKjbfVOi9Thj7Lx3JQqrNFKXiKau1bw5HEMPsm1ipkaaXhzGjBRS
0RtAYUgDqWnS+Yxsoe61K00DcWNPdnUgL4ADZmoclcVUPgreq8Hx1no0HNw6PvnkLCzjjgMQDilZ
VO6PCFCISRgZAUpPY2BVnRjJrWOnNPfgHZrtgG5hKzzWzDGO7mi7vhCs5yxXujhJx7xGWTB3zwbA
v0miwBVoyaZxJDbrqNRP/dRt2zBJ/0xNniKZH/X7DJDbwrge6XXVZNQaq6nTjTfKgjVrkPid1fDm
2T/6l8HVv3DqkH0aDA+D8QiWOUiqVtq+4FAhfJnAcmjy79NsNw6cwnjTRiU2zGfGQ+myNqV8bsgr
ZWroyJ95GodvaW4fW78onp7BPtHOLi+q6egS6H22Qj/ccf4VHkPTZmn4DLXzMDxBQ6qOBPh9uNhB
F3TW1Dn1dXWaHNy1uLkUVKrkJMXARySKmpexyH9kdFsfWtupletaW/S4MYmEcFOUCRUjsCYs8N3F
1KxHorvadQzJ/8bN2qr2N+ejXx6muze7E+5G9QHm26LfkyiiVkkIWUCRhsNcGsXMFOTpZWymSz8f
C8x2mkNLp2xZ05RcdiPQIBoQFS0WHAhGYzrojFW/8yo6AYIxcNXH+qbwwteesriFHL8kee/gUhds
WeEh3uuavo79/qMsO/I1hHFKOyfYaqYQrxaM50wEOMsQg7oNIsfOtX83iBW2HRWhO+XuPe4NZ2sg
w1o5tbdBTrwy54ZOX8SkzYp8F06dcSmSWqEqRAc9WfbvsU7lrbBA+XhD9MJnP1p2DaVW2LtfGjlT
64BGwyPBUpvmxy6mu1PmCBJweBWvjW9zZqmMc1yIYz+6GdQU3Vin9Viea8S5jeLMr+c0Iy37tUkT
+VraxtGps88uLtPNWLvOQiajcQzD9NT18k8QOt0rSU3vQSSdXdM4SFYxqS31lB4nMUT3Ies/HH+P
tHzYcHhHZShcerGBtTOVhfgnw3TBwFvnWER4V2IVNGU9dOJ7UVq3kSShGwEuj4DYJAK2DInClpQg
DmUWtM9rT3LakmzVlRyyzSh7/0rZ+kUZGm84L2D7qJrjQJ7yKvNhEyaRkyw5jFknfMbDIyTsBqzZ
LtJGJDnNhBJgGvZmam/1SGaIxay3QhFN1Zf5j3SwN2FYqlsVAJaPYf6tcCrtzabOLg1q8IUcHH1T
YkDVvCqfhT42VvyELDQjPdp2up9A4qyLOeVGJNo7m6lziVR/l0lxRrBYwrZFJBvX9H/15izr9AOK
B+QX3nhogYJd5JtPVu/3wpjEJldFudIb/ARB0L6zB/v7KcJAVGNVK8FRUNHkx5ZOOT25wUMdkCzN
Gj2BSL07bdqz4/J2YMf+7QzdsBxNwgdyv8vOfvkHuhkypiLVVyiMmrXAWIZkJui2JJTGUxYu6RNr
q1jS1tGSlJfLuHELnXaRHVP/FlVFvdIijcIOzb1fQuAQzdABvChWwa+hcmnz05fKzPQIc6y6R/Hs
PQLrUeuRdvAmChIjj3eWcdKo7ne10stlIm06gubP1mm23eBGG7goJh1qBEKmq4bdKKcvYorjoI8Z
Dweb1HC+oqQKNlnkthtU04DQgzhYDwYPycASTm5RUC51UoW2g+ePF61GSGMDh8Bp1G0cP/zw7OIO
63Y87WGBUH+ykKzgPEkibfdeb4TYRBIKHIJubmF6tXp3PJXSfYhEH9fpGHF0SzPvWhqfjeM317pE
I6JaxOdVNV2sMg3vlTSMq1sQWAzab9MmTUV6rtZfU4Kprt9fmWWJ6j9Jrp7Clhr7znjmNcxWZY1K
uAg87zB5qX8YApKZMtud1tUFHYeDK0YDsDLUYNOzYqHP5niz1tp/LlwbS74bJGx+PnoLP4sLFGbV
jeDqJ3bAVMnfNUe+TSVM7ShrIvUkyEG2n4rMUJ7IoyrwoCDuXgdEiIokcK/4qMFCV326oc8SAUmz
3gOey23SFnI3Bm/802PG2404yWBvsSWyLfaW885Taq3dyWXSzUjCxvm+VF3+EkWjv1RO5i7JMWoP
fhrdmW5DCiswBangoNMv3aWM0xaxbidrRu7DoSVY6xC6//4VnYRxm2nWGRuPexm6yrvk4LdUOFSn
75vSgjIVgfChqBXsLtt56cja1TsO4HZp7CVzOwbaLdMoBLssorgS8vmqG1IwTUBQCPDDxIzcW798
fwN/L+2Z1B02iOfcpC0vKAnx1mRURSqJBfWvjKiORfxOWiIitfGdPgFAjzBM3k1NLYqp0FcqhCFK
vDzfJuGdV7nkBP421WhAJwfmXuZH2U2386syp2ZHX2BNFBbvQiJr39E39TtTK5pVOF+Vdq+25D8w
aehkyHIZyze/iMs9lMJJo+xIEke+G3w+twVRlWvFTnZrSvuQlsO9mVD++uFXnfqvbWt81oOJTkgC
hEo10pi1YNOk4UB8oWevWsfEp4BpP9YgwpRWcEJ0NPI+zzlRNMe61t4tAm/HXM/fJniyq34YxluX
YzRtrKg6K78EBC6oLm2WhtgKCGrXO7SKpn3qB3PnmKWzwPCB5nb821P5LOthfHAcs/m79U/GhxEi
+B7pARskpduPQMSK4/OsD3ZHXP6l9dU7FiI9lf/Vi4IiZ0JWWgcoI4cAnEtQmdkOZtu6wxTMfMjf
tj6YjRz8su86P6IquuByQ6Jrgh9MnOKznq1o5Zrgq3Rf5CE97pnBQW6GvTCKJrzUmb2yDEtszGJ0
F840UfHGDSiLIdgTgYv7513yB18HJ/ldEsjhaCNqJ515VjMVWDD84to4bnopgo+AJMQBi+tBtPaD
XGHj+n2hOxEHwuLGNrzPpnEEyWrIa1EAXqk54iz6rbIqcYtytNtoNixAYll28bRZRyi6K76z4lSZ
sALietgqz0D7G4z9BXAgkxdghcvUxVI2dO0+cKq74YQS45uh/3MR0hvfSIWErEwr1GUWh0CMi5K5
HJpRz843KLt/xA3SfAsvypWpRr7pfcT+nWaLY+45rybYTlrnAKaio1+xTsapx4zElTsnNA6mj+SO
wgdJqkKMS3OidtxrPDNOvi+q0Pd5oUyxMg3dPXLoOYmyAeUKahtJuxJAGpKPoIL98H3t+wLqgbhO
Bm4T2taniPTSUR/EMQi9K8t5MhO1cAIA19sW/MYmGfNFVerDNe6r4Yo60T4XOdmN7gSPMuF05LdC
3dz5QhMlWT1g5DSzwFRSmMaG4FB6MnVtLZ1BnK0+q7fAKG/pMFzgL41b+krEsvR0KlTrQom2RnmM
tGIjtNG6GRV1iOW65RowvnUjG29i4oiUNbfJ3NB7dNa6BAUG86PsnOcIhfSokuY/X3zfluRYrJH5
yoNsYqqGkcBOVw9f08S/+YJqvO3dF6a8EHUK6HpNUPuocRooVoGdP1uF/nN0ciRPmBceDvw8E9j7
M59WmZEmBwdk5Ao+K+17NzCXBGz6B/AQ2dOtTezTsfaIBIQBTPSfgYekH0NN/AwME4m+V4gtBQdX
neHDtGPzRl0b3+n8zNO3oyOU/WqD89vHjqGv8EuGT80lpq1lOTh+X52snxbV8aFqSBioWj28uC6/
ozXG4OnVpMAnJUZVOvrBUwnrN+Y/69oHHJcqvbMPvDPQl4f+RzukxqHTEPNNzFY+4FSWwFZSzJ2e
2d9GIzqBZUoObotJrlMumg4UJ2ewO/Is6EOvAoUEliAy5nFjjY6ZDkdRR/khYf7DYGr+MtWq/OBn
09FhvHJXna5vxzIIdyFo1Ycm82uZaelGl7a5N6peoh8xOxTsA+JTyuVVifTpU80XFT2DZTZkS9fT
jCPvz+pWEr/K9m4Pn1kcnjUv6N6jsgBu3yAitII0XQ8W1Zce9+0hsM32kDkDVvjCDDZuruTFHWYX
UyYeTMua49SYe3IcH13WTA+fBsO1j82X72uiRo3nKuz9XkXVUeZjuNdNlJxYZJimW8gWerNdTjZN
CoUFhlqwDrdytJOz0+kED6IUPxJeCyTCRCwflMKbGGaa5mEgpuXgs0EusoLDmwtq9vsUjJPw6aiC
hxb5rHIFXHwsaodutPKbQXztsgijtVP61bsqkEq7pRiulAzVixFlv8JC7brJxNMFMHIVdfqB/Mtu
qay0X3EOg/JPI2+TS7ZF7OA8ofZb6mJ/jk3rDuTH3DRF/dcuEYmwgQBDMgtBk8c+a5ZN56V7T8Zt
roFMpKSgcTGWvws/tU4M2rHwTfVdqQOtREJ53PSNsWSE+jCkRanfOJVq6yJCwjwM2Z8ynnpeIJbG
Og62hH4B05Vx/JIHKeG+Cku4Ev2OQ4K78BNFgqiwH6rzPBjjKl2PSfPHoxFOczsHrCiNF8BslykJ
kpOj2JVty2UypbS9PYsobNtNePMY0w5o9GZkdGOE4gV2ZsMqqO6en8oVtMBx3XUqPQ2yr5dRZFab
PO3JQxmB5rAe7TgGl0s3ZM6PgCE42/MFPA61F22GJKhsj21RfE5NV22S2RMPmu+dQXu37pl4akL/
dFyWMulgr5Zpc9Dj9LMqJNBaqRm3vM8/Aix7k92Zp8ad+MCia0ocU+xwqf7OmDkB0ToXdgaRMdeI
1fMSOGKgjxaZOV0aUyOp2SZoGvIG54lZrNOWdrTM0n44kdOxtHw6B2qYR/7/m6szaY5UWZPoL8KM
YGab8zxIKqmkDVbTZZ4CggB+fR/UvepNmnRfmb1UJhAR/rkfL/TXUFDHOkQl5pZRrYLa9Wk6ajAF
hgRv3exXZMNLyhr7lYT7Z+0a88lq/Pf4A772MWDx29T0Em56A/NynTFdmGh7o0L4hM+KBzukWI9V
xDbHnTPw+cdW/xdX8fwYfvowJjUkud4Y/jiT1rua+3NbimpDf/KwKrvq5EsEudJOwDW4OeO8Ur+a
HoNdmnZJGOlglTDL0on9NgKe3+iI810fQVWITe1vmE+wMMM6A8U55SfOC9sw5Xnn2uVKtuzzBRZk
03NHxJZZbZMy/9lTT35ojdndFqR4tvRXcW5rK3Mb5pIzbphxekoGiwvPu/kZom2uuvSFdNcW+ZJn
VBwAkZ2KmC1y+UgZhqwHpW3yvv7NNxN727bFf/nW74ylxoS/CnkdeahI8dYCjcQOFqxrwayOGzMZ
r3EVjLhpJi5BehiQSadPss42DHrmC8A01sWAUOUmmEXG+if7tuB1TAmfimeKv+mljq0lBpQwFpJ/
Fj/zEd8QI6SMyCJUHbRXLz6nfGxKpLt8eGnx0pMaX4R/lqAhNq5eZSIUzSskenq80J4vQSKeXcdk
NdCeOnZN/3CHAGUqmzxybd1yXvDf/Lz6gVeIStfIQ92roqdnv00+s0tZBYyD27betjYDHeZ2xi2y
4G31gkavkudYg0WjD2AvJdVujMGBhcQgM57P65b5KzVPEVqYNI/Ymi5GXvV3z24OBUui1drWUwAm
uLlu+cJ0bBvByWniR5uAqUo5ZW3ol8XZTGXrya7az4Kx/i5oFuwkoSHDFZgAbFKPIPzDMf6RT50+
iDT6r9GVeURNJgghgvLoJQWd3eAVFNmDfSsxnBjtzmHqCiWSTjJaqMEl4aHZiaT73RjTz6JW80HG
2cZK85gJtDKPIR2xeUPgBkBNw5JL0t0fuVBdvnV0U5pi41dP2zU5OAtLo205JLtq0MlElpnDLHV5
WfQoW3KKGGRKxgIcpMo03U0g/EMMdTvTIucuOy5aULcb6SVrlWbJzreHmBhxYx6Kztg6bcWGuExv
NovECWP2p1ShuSs0zGs9faZ1X94LV2y6DEOFic7VZL+E4yQXxv9ynUDL2kRePGymtJMnASZ1cp0L
V+3Gwhe0b0mCMCTB09S5zA2lae8Ej72Na3jhLiA/so5K/wewh+4kK/cdtyRHlIXjlPV7eqEZX6E2
kHsjqWV8BgEwID1Uf0ruISqM5he3d1/hnE/Et994vF/J5mHItu59ktYvkifB1Dxo1yU4xVWwg39I
0m2kbrA2uXxhsN1gOyy53UTsqiF/VfFH2liC4SARQeH817RWeCqVj50QN6EoCAnVJMDW9YxI43Xl
HleLTczPlJvCVtg7mVHtcaS2cKGDGc9eX1+9IOU4C0jlSFDnvctNnowtxe5JO+zIvCzISNKFFREW
1zcEZcBhv+2sxR3u/irQyttpM024RUcTLsrM6m5FZXQeYn1zgyZdS9bCSiY3xRMfcU+uaPBDAPTd
v5IypKQLPmggjVB+lgydPlFNh84e9jxHMz1dsiTg/auZoWj7JQcCpXZTbby4e/ZUZ27LAOCLOTls
+4W9gp9QHqKRY1PlimPWw0eKilluB2sifDTfoFGATxNNto8sJBs+WDPP222jEkgZttzZlprQgfrp
h5ev3ECPh9peSL+PIcJWC5Lo3vapvTaZU+2z0V3prj9ANsPLFxvOV80IpDbMctlqtSvbBq6eW6wH
Niss79F/732mER3fdQuGaG0lTLnZsoosLc7ET28SLyM+hmwNmQzSeV0caEbeNkP5Nwv9i5yrEz79
Q4NXcpPFGW7I7sWYAW6Affic0vKly9uTpx1QSTb7nLhiK1ly3Vzd0PzjoafmQXi3vfaSxAVTmGJf
tfqCqZhZLm2FxOMuU/Bux4O99tzs37xbXuNBDehDIlkbsZ/viibeZ5ZBTNFPk60dnpQiIemUIlt5
tXs3YAEZ5iVuy1sS6aMm4LEKHA5agPK/vMhaFDX5Ms827hi6nVwhqguCpK4nRH7DBPBmMkKe0Tfj
EYyiSXbdMuNdLGAzupkdHUE3rlUD6JVGbIDAVt6w1QJ5hP3g2DC1YAHv1HWsuNhBp5JYxA3MSRAD
MdZh5JAdKFkot0FhnP2yYPcaXa1SIx27fO1GB8DCGdGdJ6LvWZm8g2wqGdEHO2Ez8x1rDGlg5jzE
UkdsVVgZz255GVVT4T8u0lOYiq8SwxfGbCdI8O+2O6CD0T2EUHOYBaljUJRjdYw4h1yMWhp7TeJp
H6PsrAJ7dM94recNb6vc+65s3mRIKwEAKTQHYEhvounmh2CkZUt7FUPWeNimcB/fP8E82dVuM12/
f9PUed8zl8d44Bwqa75hmKXfFALngIsVow75ErHLdJU+HO3zCbNOkd9PH2X6Pso6OelgzPZCyxSc
bvKvIHK2FwmAGho25cVS9WduudOhmLCDUkKwcJ6Ve7B9rfe1YznP2EbRBJi670ZAdtOE4EleqGEk
mB6MZaQWV5xgBxwIb01gAbyH8pSVojlBSPUObldeSMLsYtiK30R1U4/9K/O3NYiuNWkWyt98J9/U
QQJhcaTCLhknTgGUT9zl2I6riMLWA3h6dm0Zg3mfXPw20hyHZDMaK8p5SceZTX3CbYi9MLg3eek+
GI05C/Ys2TuqLCiUMC0cuXnI5YEM7+nzyCHnjHdt4wyjuZGYYtf9WBT3qRfvICrGHRUYL8ESsJ39
ZxlU4Z5jOmNfduf3qW3QtXuwZ1OU6OcsEA9yK6aFU87T55idU09u6mzKfupI/Oxb2Aqe1BeJjKfT
Lfbg+q0iL73JspQtEM+PDWDcdsMIMz8h924GegU+8DPKixorJlzlJhFjdfX1xYlyzjp9vBoUDjSN
ZLoizxrdu+VF09yxdlL8aa3RM3un5nHlLxGHtg+q29LYYAZRfKxtz7gbVvJMi3nYZqHoDqk22SgO
uX73lt1hlTA6whtU6f3YqHAf4FmgeACkolheJrv70CrPdyqOGAoY9auXTafM8rNr1ch4hxT5hLUS
XlKmf5Lh+wZLw3xQTWTvurr+MWGFX4P2I4I7ifZgZ6j6VXBxsbwxE++iMyJaFpywqdp7F14P394w
EwfF/xsHXLZVrr9acErvRhdZZzwqQGPVPgqHT6AzH/DVwjdjcH5qKxJXwmovsoqwlauF5SJq4FJR
9IEnJb7niVJv0Fh2hSftdTIHyZ6jWHwPlheOYcGmtst8kzVYn2LNGkQ6Wb/F0XzwuHge379xK2er
xvVYWxKg/3asbuRF1e37p+8X3WS33CNBDwZeQAKocRz5JU5lZr94xCx1IbhgZEDU5t2cq/Auumk+
2jWmJHrSyrfeJjcQ4fcmH8EpIBTRR02QynJZlsbGMJk22+JqT4eQdsNPMcVH+v+cH/7iA6ZkYWUB
dapoCNpnef8EVLWyDUd+1Mhlq6AzNuAGi6dAkn4rNVYrgAbN0V5+lUXxwAdQM+aoH33l62NUD8kt
MUbcakb3s3D96ZSglp1gWcwnmVvBNnEiGjYazYcQFurWkD1fWzjEsDr6Hbzd4Feoq+qN/6NiExa0
CkSce25l3742RUV/7MjGo/OkeaXhMrqbfYWPeDeVMyZMNwaf04/RTQdZf0mKGYxd6m392bRX3EHN
BtN2ek38zFszPKFfYMrOPW2mryjcz2NvWfpXA6ygj1V7rhSoC7b8+24xa3jObD68uL/jCAZ102J5
doRO7mFbJgdX8jBLOHG/wvbI6+HmT/oSl9I8Sw8vijEt5SlqAqMsIjM7B9A1z4WR/t9PPg6D47g0
XeTxeP5+wU81givqik2VwpufAeIzuI+eomRDokNnPYuse1ZuJ5+5yr4yyR1S0etwDdclugS8ekk0
hukpB8Ke7oCWJ0rSKohYieHSEEaG31Oqf8TBvEcvNY7tAtXwXO2tjYUwiwHoIs2uI78yffZoaGe5
vHz/9P3C+RMq6fdHyLn6Bwtpfa1DHjthva1ijYUA1RKI0thMq2G1VSWGXy/IaDJtzFifg9S96EL/
YQPcXvRSg2P1OY8Z+ls8jlQ7Ukr9ex/3zziEizfi9jl2lSOfZTYAEKZA/lBWw0Dbw/J7bHCRU8uA
1pr3BXktqW69i0Nr+U0FyXvRTk29Lj6qrpuJByXzzemREcnFQ9Va/tv3/zCE8bSpxBxswtHOd4ZK
iw284Pls5cZz6Gt9GcVw86SQT8d22EoJd5/zAHtWbf3HNAsFC0094ma0TzyE7JNbu2qnrBnOhyXt
FxrIon0bo8HxVU9rSOWcFQcsgEwZ3Mq8ZiEagsEjZw3kCeu4roqrK8fiShMMHtI4/oMYkF9pTHXJ
aOJhIwqf0o4KmO6eDgNcLgc3MS7ZgjT72K2Cwg4uzRRb+6QA4h6krTgKzJ0rX4/myVXU5AS+r1+W
a04XGDr96f69pGBEt69RSY+IgF6Zz+H7wHH7wEYHtnqCkR4z7K3x2/pettktKgPv9L+/6S682d1q
6LV58tNwLNk62CEdDQATGNfIp5n5JRujdQsmqRlD54UZjQ01kY+oS6C85iTOr808yx17ItYs+gnu
3y8il/bm+4Usa7928dHShm6GVy1zyuI12Z6qX3ZfdtkfRthkGN0muTc4/t3yqOtuPr6xbEILk15H
fUAHUgaRIT1+v1ezdM1TEIh061IqsUIXm1HpHCyBib6poV2GNRXn32l56a1ErPwMBhYRQAtlsVs1
FSPIhhWvz+uJw3Ww80ZZHtHK3XOpjO6YE56md4G9nt/fOW4ydg2amXh/CDGNlo1bXAOmqUf1Go4D
3d/x4t5nTUOqbEsm8CPSXIDeN8um+etqyXCCfG0BbAEyif4RD9OaUZl5NQ3PITrUWjuud/hUqUsv
cBbM5sVZQOPMqn+6dBocfBAsLHX1tSkLmC7Ly/dPzXSAqjE+Q6saX1rAWCbK7SNarpIBRMvKnowQ
CkhNHmX2/tSGEpucHpYtVy6wAZP0Gxh5inIKUDqd7dcnw/1JC3b7JoiU/ZijD91tc89PTqXRYAqn
zmAY/PwHErk8TH4DQ4t6SNWTzoAuFMxwdrGpT1bmX/nW/atlwdEZjOmPDzZlPxlZ9gUiqqldTZ1h
BliTchmPFNXUts8W09chahKsc140bfpZ2Iehb8kvVFi/PZ8mHc65w7Ysc/3CXQRk2m5jamJyporM
ao8GBSQvJjCsLYLDDYuQcY2C7BYUDORJyFU/SJEy4ao9CtTH5lfjBBNmLHN+UiGND8C0r6Ya9zkN
Oy9ukibc1E8gMtOn7yfXIm3HeGVGv7yxhpHWi4+x9EGvJGhplY8q0rf6NZ0rCxOy0e2HPEh2cSX9
j2h6dTL50HE9fTWIbWtNWzAEDetmpTp9jMq4ufRtGqX+NH2DE0pc6c/BCqrV2L532dS8mgnBt4wR
UDbW5dv31sHnfCQa6sgUwg4zoJI+JwZXh7iQ19BTd4REkoejjG8TXIfbHPWQvRoJMwp0yG7oLFpL
CJAd6sEw17ib+wM1JdlqxMN0wLvo7X016m2h/7bYuvc1O0GKTDhVYsn6JXhMgNvOGDEGeQ1n2GQj
DQqOo8IFwlCUJskDxSTEJ+rITQpG/R5E7MWsEqtWx7dLn+VVm2m3i6bgltFRcQq0PGEpxxY1iP0C
o39h58hnMfcvvTmUv7DJUGlu9duqicZtgpR/D8wEZIytq7N8TxxPfMxB/aNXvbvuoEUxSNDja5tp
NKXRC6GB1j6auocfyg+hqRWRv8wJkZyz+RImkpJHmoU58FEggltXjp77y5YcUTzsj+eU2c7WslNs
11r2m5jJ3InTsIU81wUUwZCH/d6I43YhAmDpl1KCn2Xe6xw4DLDByO1n2E/mpwSJsBqEBxw2NecN
00wYuR5ldYr3h8+pCB7JGN4x+lJvH2PZ6QaymaU/4zatjfegDAHoEnuLLfTkdrb7WyHVP9U7CDQZ
PDWA5N/fBAyFM6mqfzpEaFK9VZyC1JdP1xzk8//9N25XfaX771m6Ww0oHkHPbK9k9IaXiejjCoj3
07QHiqxyt9jorE9OOWoMU39U7i5zob7yIVwN56eYEu+EunhEUG/ZdrAdUwPdIK4zohPnFo1V0UwC
LOEhmhXVx4h8XCsb3ulC5ClTSq6nxsf3FVWHKGo8IE3Ji9M1/sdMSewhcLl3ceSmuBCb6mSRBl01
oRMCK9fjL9jDt07n2aO2+K7mRAwnRW4n4Ga/VG4PAsYPml1q1zZQJjZxkG0+MCj5Zxf03aGg94sV
ivlGn7JjdOEbs8x95n3nnLmUy5fIsH7205jsl4kYa+TgZAfTmfdMvfS5LZcwd0GqyM/HYP99Csva
rDqZo/9LaKs6FMHMMT6F5ktNOf+KP2dmEA6eOX6kSmQHR48WU99sVyqm4QBFJ0jNdHL3pb1PBObz
WIjxosMUAlO1Y8nSGHhNf1sk1PWE3riuPMijBhDq0uE+hn4+sZC73kmlM2PjXTP689OhdY85Ph4V
zsu/AxmHAEAgz5eFDQQr/ms0lYD7CpKarBF2IXRIRCw0pfQrq0hIRt7GtA6e8g+sZ+eoKKuTbFI0
ZFS8Df96aw8uhLFCSniLU77ufLE3wikFGq69Vytq3jMzOdPUdcYdcw3burzjNsAwACBcADhebOUx
irHyOBCEmbklhXalph6OJloq1klmzE6/ZGz9cK3x0VXR+HdM6HSh0kJAZZwT9nUVxxRm7eFkbebO
36YBtwCB6QA5vDmag432WQTtVvlNtmPY3vKXe//yxBrpP3PlE9cwScHS67/CvDkPhBP/YzHbWZHa
m0Z1t+QLT09gU3QO7J10QSp7W5sp/U9hm3vwA80f6jTZkNRQ+NqZgg2DasIY//I6Mf4j0t4fzNEG
prNgjiPpX00cxJc2SKIz3LcfA90vlr3z2b3YlyAOoatE3I5pp9Jfnknv6tSDXVFT2GFl4q8wUTfY
9+TGgZP8mhXhnFKEsKL/kqgYttVyTr4wdUScfwhEG/9RmGRuoxYOdcvR40gXDtk1TmgbW1vza4R/
8tliUeGinV8LYfonL4+7FfQvY8WEuju2jC9AvLdMmAtv3Jtcmhu1WKAw87cncmvkrl0YT81OLLMY
6Z/RujFBg85CwDB+xD0zvDxJHfZkKX0zLrooZb+AnAYv+jvUrnkwGi+8caBu1h42qO0oe/PiZimH
9abfQHpryJ633aOfs/hcu+M/xnw/qefmINkl5Q+PIgnhQaccgZeozmZxdCF85TFEBdWpi1/Z5IhV
fjKm4TIuayNJl/zk5N4zm+uXls3ymZNAxs4T64xRzf/K0qxfcpTdJhoWz167RXj+xbRVwiGTW1B3
P2QR7boyDjd+rs11XBggt1LAfDzAsvWY1Gtz8H9DmKFEtSwuQYGnYabRadc0MuReY2lOpIIoxpqP
ZLkey3CvBxPP9yx/RG30mlgS/KxhwR5vGizP+mY00tiBLgTJmXi7tqkztCrvS81E3SUtl6do8ryd
Bz4PIzOw3PCi0ljtdZQyXh46UkqMxSd7AF/mP7AJPqqBgYqcqI+q4NVvUsF8vWvZu8FTq9ZimH/S
EAferJRv9KqOByE7vbVC/eoPGOaS4HeTE+LDwQEvKL61AtcKYZ87Adt0049qeLfdGDbkoPV54F9t
2kpDYeB7W5lUnXzl/fAXNB7Xlodyhaf7d5XwreFo3MVtF65JoK5DNtelYUQ7cnjNgY0RyUbwuiiM
iHe5voiFa9e0CcVYg94VXRocYPj65sCOo8a1qVVx6iLshKbiLp6WF/lf5VHu1zlcoUXTXXp9tRuD
qNkkwIchAn81c7yfzZ+yLepPrZSxaYO0Pw35AF7bj/BHOjscWfod18zDsgCGdyBVbokZiWOhymhf
pCp7xmxd19b0oqzWOnnWtwCOSRuzNrOOOT2mspgYMsKftD1P7NCsRnx60zUAsZqTBnsVIE9wGZiP
ibi77SS0QBhiWs+p4XxweEULJwl2sKbR+ZB+8joMXk4QR/bELsxg27vu3kg99wPQr+ZpH/iIvpX3
wTC730xec5tHLbdeDmlKcdKzCW/spoHzWToWfzTq1QukuZ5UCZ/sZIsXczCWYP1cXGeH+bus/04w
IO6AABjYEm7V0OQ2UXjFp0CBUbOYAmEKAgWBHaBQHUGsIb6xP9hoUtFDmsqNEyvniPXwFdYWoc9E
vcZoJFtwJRhdoXl7Cp4xe9G7MTqogpPGPNpnr0UQMKyYg0UGgViMrZDSE7NyjyOVtBg2eHxiC2SX
JbfVgE/UnMLPeRrfOpaX29AZ9iX19T7NeWyRLDu2WOFOYWK9p8pviXGkIBvGAcCkSSGFyA+UupNi
wuiGt4V0a1aOHxDDXVH/1rUmwBMHK1V2Pm/GnzmHOem6mpu/jo9JJnAKgVXcyZ5McNyLqUDelhqn
MR/KxVs8l3YBS7HPwgs+f54IQ6J3Ysrb2zjPnIVkqlYUUt8rCeCpEL8yn3Uugbon6zBdlRgmVkxt
m2syX+PUGS+2SKZL4Cl7q3GSwAHFx5bMKXiI2ULgnqwTQdYA/2KNHJzH7UqUw5bNT3VyLOldRiPx
LqxeAq+cMbPPag/Mc6Z973Ki5Wxz/n5hleQnUKg+3qtz0ecOrbDLHPOvgN54ywmPboUizQcQ0b6I
gjOisspga/eugRm1pNZBPTOTNoC0bqsz8bPoBGY5dukhKab+5Ao72/NV/WEpDs5wZIMzniJpefpo
2DsvdtxTXwzuySrDaAU/FaF9eW82AN21Vy5HPZTxitLkfU+G6eiJ4b1k+/ks/VA/eBLBfZBPi4qe
Yxck/2WeNdz9med23o4QTclll2Lj0QJ1SafO+d+XirMGkqVsVlJ36VlV/VeCF2+X2FmGWOb/SUyH
cRcgR3tdygaA23JsTvWE76HJOxT0xN1gAcSAjgbOFBDTh1397X06VNUU/x3b8kiNED6kIPvwGTwm
0PxVVeQ4/kHGm8ZCxIWIRuRlzQTIYn4bL4MUMGTNiNhaR95D04AGjAYwmZMTXZ4zkmb4lvaNKX7g
n/A3hderU8sefGV9JI3Ae66M85BX8yW2KSY3OD1Tw/KP/AhZhWmiEYNuYPbmet26zjHEDL1lS0D1
qI0BLoG3K6hFWg8BPIOufQr6sAHHc6CZFYZUWHAxAxD7jZYSvZJuGqypEphJDKzHob6GRHZRypR1
Csus3FLtCLmE6g8MmdnJr5rkLDgq3jKIyQ6NK71LoCutUuvql9kKuO+docAONgAHKcdF0Vhumc7J
0lv7Rym+ui4Kbmk9qP001mJfNxlMIJpPjBJCfFS/jQbueFP4OX1ayTGE7r3iVnG2foZpiGNlgog8
4tQlq+E5dFb3HtB05Phu5ab9dCejmNCGurDrRLNnIhndOC9Mx150T9ph+13SgaLx3M4lH61+TQJ0
05A3f3qvK9bWgoUSncxv3z+ZbfY1tfNwSOXBKyLnXEMKJnAVXapgsnf5TPg7M0ldFTzTfD5WvH0C
NjJExU3OJsJBJzr1FtkkO3Eu9H9wP93z2YDDkQUf/J3bJs78ExfNuzZjvB4jZtmUs+NpsEyIWrti
rL/DDP25iopj3nWYRcKJrQrJbFnFKWUZ0yUHLoWhAlk89XDvl91EYZXx4RZ5doyVICY5QNCZesQE
bZVU1rT/hcxRqWvr/3g5QPWGQ8jASWGF4wODqBvcq3iAIQl3UOPZ3Aei2pOwfsldBsyLFS4LKCZK
THc74hx02zRjE1wsoXaU4Jpvhya+8amsqLpF7cZxagowWprZQ54J2JXpAoY+izq0VcFfowrldkqM
bJcVxr6qiSOnRmcekm1G8QtgqIlrIYoIQMnVLcReeexTBgqt9QdEVw6RPcES7mB518zQwbyMhyjH
oU6Z5N5uFi27WgDGMIE3xmg9+inmaNPZBjH14FmkzgYsBFZ3s1zK7EN8IOn85tKUvbRHfCYqfrHd
5K/KOppR6XkjN0ylYBx5BGrXXRLfB+zpyM6cpb3miWGCPYLa1EwWjao1fkuy/GU3H0QjxTNmuxZb
RwAcO9EXLqCnutlaIp9OkdlByE9f4jzzfgkDSRaOVM58YLUctZnVyketzRGoIxLGhL18Jc9KjcN9
Mjm4G4ZLmTwz+9lQ1j1HXddUZVacrjJrsFkVLHzDA3R8IsDMk13FjaTie+RnC1wXZFufflBK7Owq
/xP6bTH3J4tmeLCOlfkwfbM452nwnCqnX4XS0pvZ6C6wNZjQEpbG6ce8FmEgStX8aukPUST9Xdv9
VnPlnoKi/Je4nn2q5bIRcSCOmtxlA2PYbcQQb5M6HnvuadoVaZm9GimZOjP7TGkwPPJMHdawQ4kI
tuh0iLa71p+wRjNZulQRoG/pMDT3oprU4GGI8uwVhwlTUd94I64AC2cWetc67Z8ubPUuZ4jDSsix
Uem/uTdT8mWFElaGybCuSR7C6B6TxCrYpx3SzIBtBlsy+HeDdKwlfHSqbxm5yhbD0pTgzlnWubn3
coclgf/YjHShxtWdLBDTWA88q2jEMo1bzJ1UqB+U09M8BsHaiVvU3jwYkfEAqDexHd6i5Sk7VHEN
lSD5HQ30Wo415pCJbQRmegObEaRuGBHZtpD+cPTD+BkZWLMyG+ovRgVS/P1nq0rBmLMnBr28BAbj
7gzSEBZNYNAB5hjXA6MzxhJfSM12L6iqZ2zl1ktXmqg+5k/Ge8W2D+OjKAtxqZeC2Mpq2TQw5N94
ocfYCyzesypIKOqilpupM471UiJHnoyycKYlfHZrqbnH9XLYmYIP0owFSNBQPCxfQN6QJULAhDcW
QvBwEk4Xnu0mfM011F1WrGNqsHZExqSOmQvsBJHk1pNWXjPTYMZuNSe/cOSbLodnmtO/ZQBx5oxa
foFWVyQJCUC7WOSw6DKZJOS47hzFPEWYbCcBKG4RLP5TdU5FuFt2r7zJS5UzJxEpjkUPmK/Lowjw
W7bg+iLU9D4KT6Yx/sTouodNRuAdpIfbARnLRKd2VB9Z9yjLrTuprP9slBLm4EQkI7KJVs/fRAST
luXUfo6O16OlCrpSqngN7CK/G6GkUqPBlWn1QLLUuADOOyDK9NY8XLT5DaNOToDBcMLS7NTKWzvD
UG+tWebHDo2enhKSq1l2hCnzZ2wAgWBpI9EysM4nqaE2KoCD2NXduB1ZT9exx2OlER9V9GFHnr9r
ojm+dl5cruAlOtvCHA69E9f7mmhB3ZgusftGbQaqQC6JAeyiLbpw4xAwP+VefRgbJue6HAHzSRAX
VdUdLdN8mzmvb2ZTw3jHybOedO/uLZLjPKX593mB4yML0Iop+AYOZlO7zaPlHOlq2w9qnUxD+iMx
0tfRBvvCFgTwN1vuddnI6MCep18Pnm3ttMMOTizrMHXWw5JAMHGGnhxR3dBLCyJX4yMaCkq5cC3R
OsgGseqY6DGwDTZjV4pTPYdMrMqk3zVJ8nMcbFakOSf9zXNwDAKeWqazwye37rUU27ogUFWGlLEl
jvVG3motmUDuIkyYV9ON8WV6uBg409MxkzlnNZ2jYZoOfMjXWSdvbNZfGB6+OQXbejUGPODot3AN
o13TcZVw8m7NtWm48waiYcBV62F2qPIuujkd8QYfV2nt/nY5hk2mOs5Q/0Scjei22Bkil7bXcVLe
1rU1p/HS+vG9Fy5K3ncw9vWC6GR3OkToBW3bbtoeitWiiOO+y99H4nsF6vnaG7YekciDWXPwbSNM
3i46tqrtAmOp/fEHXzLFcmVSn0iBnJSW/JnaO9VcxPuQhOPyPqCp/fPbCZTnYF1osoXlVtLikNIR
21RHigBBQjFQ5IAEKmwIgK7P8/xjgFqMx7ol6uopb5eWAdFLEc9Q0QNGDOSefEdvODwlj0D3r3B/
sbC25ntdwvRv3dy7NfbbTA3CymlhPMWpX3BbxB8TK8gSCXZO0hmPhNfcAzEkDqdEoGxU/FcjZ+sW
D7ixdMKkCL3EXjl87G80KrMzGikpdHjMQqnqAQpBsCl4XG6xtkxHoINn3/fEXWZGx/igOHCbXiEU
tF+tZ9VYwxemTjD9ga3p7XrsdgRl+tdAqOTYh5N/JdIDPFjJIzXtCavraO1TsxbbkdrrFVosYgYf
SB8XwTkp/eGg4hbVnILNxHBOGrLRXrQK76AR/1bNpzTUv2Z28jendvfuQDMB8aMzh7vk0EE+WME/
otIK2PvaRJZ/mCjME0rBuXdSCMxMwpOitL98iaw4rWqZJNhc8TiVTXAoihbCX82juYdexebSezPJ
CDH+D95xmYZYbckVutQGQyj4qoirUbh5ai1d/0uT4RLO9R5Q0/DoiXDeedj+dqlxykrXvRkKtlSX
W8bqf9g7k+XWlSzL/kpYjAth6OEY5KAI9qSonmomMLXoWwcczdfngsIsK0dZVvMaPNkl370SRQLu
x8/Ze20Xn7zRsw4T5/E7a7a8qC5/ghBoT47z0NPUlqOLURZ25PrvlDggutDmhATI4scZKu+503J8
eOUIpcdmrWl7t7jJamow2gH9SwsZkZ5TfHRzaIaDfleNnoFlNKzPkSmqLcCLijNIBT7IQ/cUL1QB
WbYoiQAgQSpoIJugrcZA6mw1MeZPThVtObo/i0mjAjCziDqv0W4ZepHAmn7RU1T3neAv9RFVCtvN
4DNeFXH8w0zs6iGMeGawaOydlPl1OVf4ftNI7ut+7B5yWuWZYkuhb9s/5Ii1tgNzSoP9o6wancMI
7QJlD90m1HvOmTQCjnOR1QV8nYkmTUnqsV4W8vj3JZIOHbe/P1boyY6itettoWhideVsBhFGCtTO
BW1MdLiaXDSwjavq49/jirHpHjvM1qrnEG2tHpEdxYn872dKb4Krsfz0KUQELyvwcHhSEW0gGP/7
E74i1KF/jweny3Rcg/yvfz/b1gO6qwgpf2pGGqI2vjhhHO5HTOWjbbrHWNJaYu892KJzj22ssBlG
YxS0SK2PZuShvpBDy3W3PP77U92a9k46zIybcTjS7hqPf3/6+wK0My1WvW3gGvLIyRwh0dEBPTSt
Hl59rSsvCRKElT1J58XGib9NIqQIVhYL3JPI8KEmE59UIX61i7B4oS/qpIb7EpdDdKN59bJtJ96L
qWw8zB2BC2i1dl5BQJpbATEJG+tWDl10bkaoMKkKabY3+gtRc9a2ad2PMq7ToCtm40V3TEYtdkKX
ZHnY2OLXo/N32ySqePJMpEzlx4hl58WhMXnGAM9iuTwsaK9t25jsokT3zBd6OilxzOOB0JjiZJHY
c03T619PMle2CbwZm81fx5IoKILJWR5XVT0SabK8AWFq/YqeDiRg3/RseRTQUv1MkZO8sJ8Zl7nE
B5PjG2p7S93ZqU1B0tG+jJsifXHA32yaxKn2lGMufrNRx4of07z2rW45sAGpwWt3TYenvx+WECcN
PQVjzN9DC4PSBl2RvsMzkOi1eqEl/W0COr9VuV491ws1a2mYaiO8JIBk/gb8GQnQLieUjAkb/hEi
GqayMA84DNJXu42A3aFQG4jdu6N0/PR7Fd5IjbNkO0HBVQKZqbOYPG0H/o3nFslt1bRiyatbe8vz
Jk2AwRkZStEpWNtWWLzO1ohpLi7k6e9hQiuTgLprLLtmU+KwCQA4eCtVa94rhhwIIV3qHJlP2q85
Mx6eTaSJyEdFO+nhriAQkT2aEACaUPEFUyHeYaRZb5z9j3OTQFCMk7dOEDQy6ATMRR0oiRHHedDH
3Qkvl/7YW+l06RvoVG7aidds5uBqaJYASOKKV7z/pbT1FzcmhSMZPJMao/JfNXQKQVMm1tkBbRgg
IzApfap9lhB7EeZi5c+9eYi9wdmPWdRtaHH4BOK2rDt9PW/BiR+aGTZT5Ln1nWnnH+Zijh0EAXB2
m7wL5QLO9cvoPfFJH3bM5LUgchCT5B1V07RBN8OnHqvkLaElHvQFzXB7pMUZdSdgcHkgsMlCh3Fv
UZwCUGjxV/hTuafRQHOlg5dQqR+ppXJdVfNM7nYJcgnVxIXmNaa2oTmGqrRem0LQJkqZmKSWY74a
jfjqqglPM6/xIXXlQ9QP2jNUrHWfp1R7Bq1R08wRE1iZD7yAlJ3URJTMmHrDFfNIBu90aX2NgW2o
g0RCY5VNsJ6zzd97Hc22XM+4f3CN8tYX4bol5/FBDuUttXR7Fp3u08R17KdQ79Yt00TITL57aFxu
XA+psadl/hs2CRlMybhgX31asE30IMqRgaez3E+EZF+wrJTkrYlnrAjTWzxzOzQoBJGnKcSpWqe9
spsFcsZclCcgh1gJGP0vzzeNBhfEHOVZJ5blGo72v5+PzVgnYBZ8p8WikGWSXPqEcDVmPR7MjysS
puLsLKGIf7+Z0VKyp3Ydnw3b8q60tREXIecuxvil1h4SXYYbjXV8b1Vt9zagMXTbxjsKv6DdZvuP
nZfhkJ0Gnw5t6L6ZugQlPnFvJnpTP4S6uP4935maTVVhlMfYasuXAkdYhBbwTdfnQMWMaCK77jfR
PCnQYEXLOWciMrLoD4lTRyRdGNbJyYlJSJZ/xDCAcaKs3ZOS2U1qqfLBDMMbD75+EDWOfjIVx59B
RGqPVXJ8I1m30KwNlvnwWRaOvddoh+I/I4jGqrI77pESoZEDtKS2HhISJ2ZO2yZl92RXTDXiMFsJ
wj7u+/lhksCZmAtEKzEN9SuC5R7AJAo01h8r0PqGboTbPsuXFuL/a47CA609jeOmZPEMud0cfBdQ
m/V+11r9Y0WC4MqjNc/oaqoeShij+iVO50fDRaHvQsRcl3rTHYXLcmWkl0aLlmSmtL/POhZ6EZv3
WcuirUb5DXHYecvomVmSz06TdKTHstTZifsJGzXngwSXJCv4Vm9QEEhFjhL3PbA8kDv98uGpZWzc
z768uEnk3uMSeyPKNN7py15q1Vzjlr2ocyBxsOuJt1T7jboqfy3Y8A+9bpSbv6f1uL8r86Z/BHUi
YOOU8PyrD5qsyVs45XVgjcwWo1R5zzkvz6zn+M2PnQ00Fn8TiRFHlPLpGEV7O+9hxDPQYdnw5kPa
T8bagMr1iuIbJ8fy3psm4gxjsUER0bEbbQ7mVWQDqYm015Hu3j7sJm0DPyXEX9+/ximNvrl3x7vY
ir/norulkc2wGlELrDUgEdj8YLfUWQLIoDe3vg6tC4pAgPmnemsiLOJzxgCwsMfqTdOmx8Jwmodu
GOJj6MKW4SSzR2lMcWJy1cWgoyzR7nXNKN8GB8uNdoZvQzu+aWyMR9VjI+HETZW7j40Yu7n057ep
D29DK2seu75VNw0z+MBv1Ew+5QzdUJWIL7GvPFpQVv/+fjV0Fy0Z4jWL2TqPacA2+KRZ/16HFa1u
Aw4C/rJ8ynRyUwkTsYWuv2IDb4KQoZZKjJPpEU5YlVy/vi8OzngsLFpAicWdTObtvLbGATKmY32U
WMaAAC9jTO4cLcYy3FfXZrgqD5xBxXz0iHBu5D53ujfycnEqKeZO1UcdOcgG9Nxe7DxPUhWcj1Ii
r1r4BrQIzTetTKiyIX/8/c1JOY8R8cgvrngqlP6ZloBbJrTpVdKq7ahlJ04DiAGS6XtK4/VMguKZ
VEPOHh1FdpyfKjNE8D9UL5ZTjNuYJJtNQmTEyqUdRrkGsVJZzZuYZtoJqe3tQSR8JQlqhSg3Hpmj
cydLAkBbh63BJi2UkT05MvWZsa67HyeymiL2Mmc2+M2JFEoTbue86do9cjJrU0M5o6NEGe7ljEhj
n+OyLytsWYh/ggQuakApRThfi/FCE0SaL9t4h5uwV7y5ovLFCRSr9eRa8/HvjvIy/FhChJ+18tHQ
FtmuCMv0oEl7pge9MdBO43y4zA5x7ngzWnDY4ZOTwN1KYhGwjSR0vS3vlGTNc13K7kHky7jW4JSu
j4bxFvr1fRqVXGM+KYwOqtkFkTVwON4b0r26PVpEhvBULDnGg5ZEd6pbdA2Ru895RcMyPbDNWG2S
yXuYJjsoW8KuWjoNnPoSuRnacSR5NyMyzWMCDAdi7DBA06sW3ZidYf5eudd36NpesHW+gKyY0V8h
wvLLWV5CMCurrqfyKYjzoqMagrewWsLBM1rwE0s0057nsNLI/tB+KfEgE4mGbVLQdR8cYKK430BX
NPLZikncE5H+2NkV9yaBalAuwyDHnApYxmp3k65nu7TR5QZhDjtw1+w4QRP/1+n6oZiAtkoqY47a
WPHtIQWEk4XvHOQuWOnI53DHCVNGfbEzotsyA/Hu8h4LmeRvbZ58xtgF8L7nR0Q/N3aHqYO7+pjO
GJG9DGUEKVI0IPF3AayGBeiiwV/+uX1uC/yhoVr6d8wME/PZ6DRKb805RksQXyZ6+2aooRHiwM5A
9XKYtXrn2eMzD5dWhi/Hl3oIq01opfweoMtfYg8WNh9VRu27j+02WyWDegEjjq65hAAX4Vfkhl2G
LJWWKXSbgCQkq5GzOBTG23jmNrCJqaDpRiqZhr19YzLHfbcdAw/OYtqeWDxnV0uZXkFBkMYzA3pr
G0looHSP3DehgdMQ3n2qtPQOMVl5E7tU5Kle+u+dYVyjLCtJpeDkorOMbyAlFMtivO+sRrEEiHFd
uvVra+iSnczKb0w+Hy1FdBjP9MacnlIJAzDZIJodr6Rf4WlgMRKy+HU6jYMJObL7PFUtfmEdg4Od
ZeuyrwAU6tSFdIEvfNZnBkfwRp0ZM9TF53yI+EGQnhN3YjtrJY5i4LoXAnl+C2DKR61znyL8yvc1
b/LKC8ubxmAt8gZpnURT2SeY7xI6ujo2YI7f/UKkm1afkqORZPLAFlWuu5Lrvo6bVVKMzR2B62Iz
OTc0YdQeNFX7uPj8WbrdIa4vptK4IwBQ7Vu7aKjlTXcNg/2EAUJu9fSpKBG6uvGp9j14Tc47PZAJ
Bgc/JeovYQiYNqRXvgvJne38a5cPikuT1EqnqsybajGZefyLG2NgBxgi7csP43VO8uSO64+gbXS3
QR2nyUbnG6DNf4S1tw/jIjlPBJOi/bwlH4nNU8bgOMK63FAFEhgrenVI7f6XkesA58NzARRIpr7V
3qeKDwYwD6u4J/ajCQ3WLP2LLSLQHMZouURJ3Mf7Wae29RkfrGpVxPTM8w8co90tekM4xkp/WgRp
yVJL9Ij1ujnHOMb5kgDZ8n3udRKSmf8XLlvCpIB6jbE81jpBholJ9wk2klbR57RbDmK9YoECLeqS
G3KkOcX74GvfKUf1LVN7cBY9Ysqx9IO2ITFMaiL7AFC1Z7QNGRsIMOi3MqNe6PM9u8jRIBEJ7FkI
sV97ALOtLq2Q/UrjdABWExXCND+4jTRuGhWZKMv402CHoLPWClsyjmpoN7OGC9MqE4fpOts8Y3Mm
MW65V8ZIYiCSJTp/Gm782C3eRIwSBktptdeS7kXmpr/1TF5QwiS5suXB1gz5RK5Nt0607p6in9Bx
mm54amDE9qhwZTJ8mPOwyCKOWhZZsMCmnypcT0yV34wQwC7NmpgpAxEn/DwuW2wQnIwbY2AFSyuC
2WgSG8xMbxr8ipiJkWnWoK9uyngod5ajyg0IWuRrFOoaA5cd/kYkxUP28Pfb+WgFlwXSKtVw0rIR
+KXLjMby9A66cYN+JTceaj+DtVlHOJuXpZb2HTDgNiCDSp2EKrmoBY2Fvx+BE+q+syxCQbXujuBm
926q9S/y96o3i+ANGkvEdFvpYcwHAigoSyv81xzyNIrK5WBuAs5e/Z27/88RMUMddtLTOQwoU4qm
PsBNSTZ+SvHfV3JYezDo3sYmY8kRtXNp24UMHKFUWy4r3UAgORRU2GTT5bvRrKM3J9JOML/mx4Hh
Kc6asNyVCVbpv8IK4vm+0JCYE4mH+sOADhMDjYvEkfs6vHHyu6nEyz6OobFO1Zow2ROdOm/jK/dM
lY+6uqvWGOKMvd2V1a5uvXPH8nkaBQ94WQfVfyUlUw5WzX4VxTbXqKXhRkI4Cfu9RyBSeX/OUjQt
uc4v1fUkQoEZqXqe17wiwUjZ9owqjlE5cUEYtHuqGNlrGDeXzkt/ofQxD6/pQ2iR8TCrwcZn8RPS
fNiTS7Sdpq4LOhO2dU8mhpMx1Ir8FsiWokHMvpS0YYD1Pgn6FiWsH5K63XNwpEmxmhAo7eJYK3cM
1XAxR0PQQikUiyyrpCWgOt4q5Qt0mhYPaXHxiSMOhrZdbOwxn+EUbmZh2duszN7cLMF0xFhu1ZE9
RtXm3jeDFwXAsd5wlGvHEBFPWzzOqeT6Y6hFJ4u3TKvRBzkua1438o1Sijov9uS+1fIW5RbtkNLF
6JlpRrdNeJP3gBRSY+ImwOUGDKRFOq97LqMutlsXb9QaUC6vIUfhwy5lIYOexbkFzMIwpCLoxys5
Zs3VoeymXdUlrAKpgLQWPoy1vR570Dd9PvgndoMl6RB7jTFRzJYkxTgJR1JQS5uILtWbBYasbFis
zXxCwQFmOgDlsxbOrTZk4yZtonpbayM2FfcVGcfDWJVrPYO64ZhDto4PUeYiBGEATkY8IyWzv5mX
SZBetPDdRF0jGCYs9l10ITiU0i6XoyzSWBNVVLpMzJDkxdQZQU6Mz+pdoW/EAWgyb43rZ9wtg6Vo
nYvj4DsfCuQcxau3Z+g/D96jHc0oDJYpWGWRsxoS0uzXcj8W6Z3K5nvceFcK77UONtjpqnfbxsZc
ReGNmrJD29/QWdo0BKOQ/h0RCc3ZZsy+sEJC+EgiiBnFjrRebduYqUHjDn98wZ2rgwf1kWOuzDzH
I9rche0naQXlrtdHWpKOdRRVt0c7V2ys0Zm2MmY44XOeHkKEmiTj+DpsYqdpt0OOXU51X6JEe1iO
1gda8O+R3be2UnRK2CGZotyV6Qksf3WI0+7FQoq/4yOEh8l+jZ6ZtK6iOWnprNB1+YhiOhpx0u3G
Y8MxmxsDCrBRTNO5LMdDYvBuOeFgHeKRrnWKXQ6Cp26tEaiRc2ZSrvM7jKu68zaO6E8VnNvZMtqb
tEzQ8muYEow839q5eigMxk3kjwV1kgB5po25qgd/o6x4eVn6Jm8UUsIZYhWcFhJvl/6F9zra+ac9
u2eMzbTktFcqyF5VJhyL6YOFUq46NE5riArjitnpq420EelUtAE4N3MxVwnbpRV4A81CHTsO856K
8Kx5Z0p7Z3pDhQiaiwnWHgWmHNfRMNEbd0OD4RkuadS15H3NdbhtzeJGkWV0tOB5slwiZmZ9RYPO
q3frGono8iFH6MRbDhO966IGd+fDSB4gQWn3Eeu8Nqa/hQMsHyXkEeHx1UqMkKYco5iIXb1/wzfQ
Bs30OSQaQO5McomSKZCROS676LdLSjrd8eQFwJMo8UT8VIQR4k7UMFu3KrsVyvAJcdZ8XyfZ0zCU
WwUaemdL2sfKQhZGY1AL9E5rKH53gGMfa39MtjYN1nXVYQWbKePSm0gZNNjwbI5uflQ5cWGD6M6c
xcCMCp22HsKzddJBeQobjzXURAYf4lr0J6EzDCZ+Nq/YtxzaxYam7jx6BDvZND+tp7VBRlrthjil
rtaRjLbMLVKq2Nn1Ee12NwBE1gR1MVBwy1Xp2l8EdLWrtP1hpgnOyQCFJMbm6ofOznKtgAr0Sejl
h/QIN7GtT5BmvX52KQgaCz2kPTpbR9epWuEWrnVJdlkXH8wWfXxSf5HXTQ4agEggcVgcQuLOG/2+
8oGHRAzYbSpOr7CeWzAyDMFPtZieMhwCDlcRVzB7iiqACKey8Bkc6SkcrwJ0oT1dAbmJPH2tHSpD
YzDAtCUI8UX3UQyy4rRa1sgc7B9HiyGfOgRa69rWpIsQgOE/NdZ8iOZ4k/DNaaCi4mJjrwNIjGL+
ziPnMR+nb9yT7SovmVihtcZmCr+e1v6XRb7Ual97gtIUAgGzSvfSA94UZR7zJmIuaaANrVDcTyl9
UTpfFAMk5rF4xBjfZ+aC8+dkOW+5339kIO/sMPrRVMF3MtAfJxa/inp2RrwS6DisNXhjLM7zu+Wy
7NvLcBP+BDOfamczbD/7rkcIEGLZTpM1gP0q2ujRJ2qRBsAAjlq4W/bK6eN3oG5sZqnB1c20tjd7
jK1zsaYbIrfWIOALXGk/BYnt12iCcZwasc9l2MidbvbpbnaLY226UNQ8/4GkiKAgKjDooS85Bnm/
0xzeRs7ScxX+g17QfhZM3tklB6sJOiQ0xZ2ZYV1X7kJm2pJdeIyV+GLCdFuLUt7QspsOeWGcuOmQ
zNOEd+pv/gbcORj0sbmdJTaoWqQQzKkwWek+x8oc9xJ8nTLdfpVwV3Kw1cJznG1EhOB9ElGxtjNw
TELQMqgG7ZzmGJ4KRMRMW0pyW9e8Q3jQNBLkMNIUmpj2lksyQQrFuIvKryyz8vV9LIhd/Auw/f85
v/+XnF/H+Z+CfoMf5KMf+T/+92+bfH2U/3j4qfvPPPn678m/y3f4d/Sv6f3Ldi0i03xXZ5RoCkJ8
hx/Z/cc/DftfNsIoMn8xN5qmcMz/Sv4lL1jXPcdFBkU7ia/ufyX/mv8ymUgYuq6zaOrkqHn/L8m/
JA9Y//xHzVgoqsrD93/8E8SsYZq8BNBHrqEbruXx/78+SM6MJK/xfw2ji7KqgW/lmnuINFgHVHKX
+YRIZOyJGzNjlI+UhQJ9uLZFNN/3cXEqUkT8CFnFjce0EiUoXSYZWvMOCuLVI5hyQPlySAbU0cT/
vuRj9N1mmTiQ/ApMZnpF4jisfQf6X0P5eGVAYR1cEiUCd5g/K78ZLwUgU6+ayRK05m+p+EbCqqtr
jHNhg4pzhJnDw2Fq/KDmqHD4e4gVA+VkNoxB5WY0Mnvvvqny+Xae2mezvY7D4Fyioc5e3kcdOEjn
ZLfEAE8HBQIFqkn6ze/nk6biktHm53cZsSla24II8HtWHq3egbpLggwQzHPnFkZAOQVVEj3cps6w
ghc2nuAMX7PX0Dr66zFIwFDYdIiXRUmkezvP6NAuh1sHh9XRmpzk9PdFg3WyRbFDDGzGDjHWA+el
OaK/4Ok7v2v8TVIOjDiNsDrg+Lw1DZyYjls8ENU1X0vvSENlk5En8kA7MjJUuwWFDO7LmMEcxIgS
Z9tmrjYjhJ5TTgEp5S5nuP6ISGWbUVYeW7OaYAlBfotC/TAlatjEBL8gf9BYTK10Y5tkkZOEBeYk
Ga1NKnwEZKNRrWWEv4etQxBwFAJboR+E0hPFpO8Zh4yTDv2Jqt90cEnXjuUtlX010D2t7PUAyBTF
nLGBehgdVGW/4zynlE784aB3SFut7MNBnBGqxP6sMGcguGov+J6RKNJjCfrf1vFaltbssV1cHpFT
G+vJgwEyWy4UOVQ1KDGoRNk7tYrMDi7WJoALudZipkiZIPsCBhvFp0VTrigLMLLmdKiqEAeaCcKv
1gChTzH6gpisDXrHfKx+u0oAf64w1yHe1FwsnZi0rBYUKITOCxLQxftaBaH0b28oJyMAqpPP9/CM
RyoTANvLVm+5fr0hFc4IDAnFsOSb0XwBqeXdIxc+IV25jOSs3XWm/yOIHbDgBwOfuZYR1Q8RAl9C
ydewGbmVTMSd9jJfiRhqDwXXVr5Kfec6NfHD3L3mQALOauoOU1+aq5SMurWv0EK7A7kkKTaSQ21e
cc+Q8yOrdewV+9n9TNGh9FGq7cdF6e2W+L3zmhNnqRHRlWd3WJ+PFfwS+pDRLQNPhs80rw6uq11d
0mUPEPMPlQ+KSfjYBShNn1rAv2j17/C7YE1K7W8/tdC1speXJjaeLOXXmOFvuE4rj5OF2kgzbDQN
VvjFPAmocNzUQaeGtUXo0j1UHH8rteLdVM5tYdZPsirevXCoTwAqk70sgN1HvsACNC9g0goAS4Vq
j2/a9N551EWMaJQAxzDPfwn9OBWFF5OkIZoVukFYa+FEYB44o5pP+Sy8+KkvDp6RAcEQV+BHKL99
BqCt3+ZbuFS7HFk8b+FNjNqA5mw3TN6qnmBBYaN9ppbeWQSDMMrx8222+N4Hui/IbuZxjfSxPHHg
dtHskMDE5ZlBMpMazBDdnMudO/ufGffsaonuipzh1RLiexiA6FjVQTNqFZjSezeKIt9DtkEm5/eP
/kTjeYZt7KthDlpM/8zZ292gDxA6am+jmuwuZb0/J7xu4s4WpL3B4aM7TfwHMLXYem3yxuIIPgXn
yrzuDBwbKlGv6K8uqmI8Fmr1itdcnbAsZyutwg9NI99dp/7OL8i6iVHO4qUFLuiFNcAgue260QI6
AQRkJLHb1cxf1gxnXfgcRaMU4FY7b0s0AVAi0AroqJo6wtpmks94GkSbcSfn7HlEjRDB/Njbepcx
aEheMNHsCYIY6Jd707bEjGFREwaAZKONNjCV0AXYs242MbyZ58oQ9a6p1rRp5UlM4imUHNgMjsII
/nkRGi1Yqw7fFeZTWjETmmKdKnmQ6sHXHI9ueXuZ++5ltHXQt7SgV1nRI+d25d0I4OhMCxkVErLV
jNJYzt4Vb/0DilXs4vnABEn85AOXuolho0/z5E7vjHzdGB5BNrEbiCF6jpLZ2NUi+e3c6h2JIMfa
HIUHoUrvZYdgKfTdXZnPrwTDfXs5keKphuQv9NflAQE4zRAMV6Dte5YyzoF+SjKBnSAdavz6zipp
qcY3EalwQSfGF3sZBYRNfEnC4pbMuycdy03mpNcaQM0k0BBn2E3yfmMsMd+A0fGqmQK+kNlfGwQ9
rabALUhKgByjB9VxApECBO/oKaJPXPA9cCIcVPM5k9YjOT4AXInGtLvHbLSR4YRP9EN40kDykrC/
sO3K24HE43Rk7kRJOx/8FjmQLy00izPJBilg9pAwkxC09k6o+Zk8HxpRQ9RsRc8dMno3Zch0zpO2
OsAl6U9wxM9Im9YYgclkG+x4Q04mNyN9OdweJO/Nlom6FMZqhCUqZ6Can0rycpSiPC/rTgeDEcZ7
xlkDSAi9OcxlhkM3ewI1RzKjMu/Cmnt4NnysG8WcbQXm6TOSNVidGdGWhb3NDeSx/tSQ+dBzLss7
PTz48zcWtYEOq4lpTpfIMXuIDfEKBNTohiysCehBjw2EVQM0Q/c7WhzDpDadpOlKLlekXL3tBHHC
Ck38crMXTXobI29DS2MxdA8rkIseWOq8ys90oKnTqrLaN8rYz6a9bZjE7JkniZ2ud9dkEeo40t9h
bb13sooEv1j1+1K9GsAViM2FJ0mcCGmFWbdATp+HmSgglk6OixoOssg1oUsO49U37eg4PWetQC+B
Ea2efrIQBZmPmHHTgjRgLepH9GWAhiAeZH13OxLk8cAZ2Qus3muIdSE3sk1BzQyVuW2r/kzcUg9s
GFKt2fUV1runnrA4TPn+x6JR3BaTBPcORbrGIFh5zLp4oBeSnqRbOAfdxC0Ks+SAhFER9rg4KLgZ
ogmyecqeX9Ih8LFTE/lnLMrC4dZK827doexcFV57sHLvO7KrcZ0PR0/q4xEc8dkm/JVUWee+9Oph
57tgi9tsuvi+/lQw0FtVi1a4VvJ25urqHZdepv0tKDRuo7kjpdT+SZeFAPO8Oqj0o6dZex7b+Kdw
tzmp7TfUkHsPCkRgp6AzbRPucj0g6dYqkJmkG78CcFYIo7CEp251W8ZeA7XpYlE1oDaLkZWIhLwA
AzzTMvDSxSG/U0ZrbvqWDoUX9acC6ZYGCAg9EZUd1xoKeRdPXCQ/oo8YwcjeU0kYZE48U/xCrXQ6
A2ZP4hE5OoB5dWRP/7AGZETBj5kYx/gQttuCBZSygwINakbUE2kVM6Tv7ZMup6s9U5arIkGZHKrA
H4iW80aI/WZJCJ1e64/IE9qt4i3duJWNFgS7+z797mfq/Lhw83VcGJhZ2wlXC9D2HSGjhzwpn714
A6g327iI7QKzdREomd1Fj7J11rHUJs7IXo8Lb+iSDaNYlOIRwAivjVhK1Ta1gKA3ZEKSB73DibSk
G9l3A3mVyU1CjtQ6hiixT2TdrGp3CEIMefR9JBbIMNcD+z6s04S1jnpC128qMWp08hXXjd8Sm5LK
cl3r1lGf45iQn5q8azpkyyw5j9EClSXzgMYrbiKhVm3tHHqX69eSFd1k5yFTzIRU7AVTilmiKX66
qU/YdxCt0YG6n/OP0rTNnSfjb5MdEd0pv2B8wJ6ZHWLH+AQMQyaBC/w+y8EYQOxdswKPGwLS0JIk
FwK+rKAmXRGHpEl7E/1aTJT4Tp+RmGQDDsKZaV0nM/qYDgyLepIGVA27P1sNrlwCgV+BC88rS/XN
vjfQBBl+vPYX5+AwIGXAW4N310g1Wk0q2zMQ8q1xZ4kcEVTurhV0JhzT7aWfEeAOdpE9FHH7NA7k
C/rjnvWbiIF4Qn9BwCMZBfTm0l9DEmfrhshiGh0xB0p3NMkKrkXB8WQnMXJxELilp4Y4KvT9Haz2
DRmf7IBu1QB7lesE/P8ejA9iLgxpA8CbRqJ5zVPbJm8FgmHomTSlThNK44MbuUfNLqejVhunjpe0
6/l0tr1UTx3pY3s/LLGkmulGz8J7qcPbjlOLWi95qN2ZUEOtvTUn7ZVUyWZDD2jaOQUCn9yoEIYC
EEJS6uzr0TiGxIBkiW68W9r4WaXqKzLowY4iSzdVxsEw4U1Bnelu27o9eENjXyBEfPocm5huYGRg
mQn6ph5P2K6BQzQEHJBj3dCQ8kn02XdNCv5PJT/013dekug7N8qjzWSV72nN+0LbkcRvApUxHDLp
YjmiqqmSft+5DN1Ll+58Tq+88Qe1Fz4t8mHwtK2LRFdmaQ5icGa11cUzq8Kqa8alJ9rHDNNw2SCz
oyPv5FRgdX0BCVDA5XRB1SuSa30AOBWhP6VZ9RjU433vm9j+OAXLCbUiA4T0HDt3I1bsVScGGuU6
dv7TnCDsHDxR3lqVfj/tC5FxnnS5KKKoAZWQpM9G2jwOnv7h2RAZO3uK7n1JXU5oAmCVpKI5HN7H
NVEpZPwFPbZtPLOwDjOdD0WkYiMbCiuV/WZpzal4UK+E1BdnNK/Gqil8hxxDzGiO4MAqWC2DrCFk
UAtPvWbitPfinzZxJa15xEA6w4aInYqcdxy+w1AxIJaU1iMgCyHTT/TmSHXg2hKdsqRZcfhh5E3i
czS6gVRMAERFNGWTY9cS2R1D5DuD9JG611ewnPAG+7ylhd1wpZghyjfOGqM1lSuawFw4PVIypKTx
elTxd6tZ90nRFmt87HILuPcm4iLHXQmFTWR1ALePqaST7DrDuvPme7NhOBLOzX9ydF7LsSJZFP0i
IvDmtbyTVPIlvRBXDpeQQOKSr+9Fv0xP9PSdlqog85i9135qiMZrz3mrRiA7LjFvbM24VnBO8AiY
Muz3OD+JBMDfwIYXfDYJxisBtPNcWs3Fxcs3ubLbS7lMQIGZdIvArnXfQ2l8o936sZF3miS4g5aP
9hqMUa79N13QHKDpYvu4eLpjaXHIpMkW0muxdbLic0ZJvhtpt1fu9GpIPk8Dk/XGWzGXcukA5VF4
RrLOWus5LPvrNDfJlmlGw5qBv+2oTyJIaj46nMUkOHHs8cplS00LJuEQN3QVJGN8jVNhnnQQbvo8
LC95pPZxkqQXMzYRBt1n1utsioexkl9FrRgr2fMDpCNGQIw1uH+IAianGx9k0x1856FMkEtPFtsT
MGjFIQm66b4KeKhMj2qubWyE5bTzZVd6e4JjSxIwWdmEv2Ma54cep+rQ9Ji3irI7GXI+lsM/Xt8l
NSYaL4PEkZ+XX81cv1utA/sB2dyQHBxtX2wKxT0G7xtCj9ehatBu+Rlr4cr4HBmE8Cx00SrHrl6Z
0oHZwQIYWh5xlXBXpZfdz3XzaZl8SE007MmyJoF7Act4Qq3yXsm9KeQm8o0NuCRq6ETNexHNDjVh
AaubfK0ydA6h1IsXP4XRfZNY0JKOxbiMlXFnj/4N/Uy8G0L168cxKUP++Dpbw1X72Y/kot0McxRu
iW5L0NPhymRAszFzdesrVil52WynbJCnvoNFbbNrxzjVu7xrPaDxj1DUIwVkBwqVq6jtkcbMyJq2
xIPhfuJ0ajLIwPHW8WX5ysSJG5+FPbx2EnME+F21hGa1H4Nh3RnT8jW2HE29hyS1LpH2uTEV5Dyo
L/QmC9mWNOEyNLgi2eHlGLK3c/2ZkmwMuTg6g5rIDk7u36c1d1JtUiNA3E8hd4/EiFpxybflnG0+
6CmYbpoAgW3Rz9sRk8jOj/Rb1/LHpgDuYlm6B9GlOzPleI3/5SaduNVm0SbMsK6Zhjuu6wv5kWpL
2CO9RTsdKqzzjjZfq7TchXoI7jrwplbnVlvTeyQpVomh24Y+4y1ULhDLEFn4XBFHfFbHIBSHJEVr
lUyPeckeyZ88hU6oB9STfwdW/FdpomqqPqVf5D8XqxNKC/Vo6fYkhiLeunnEMYC6dZRkWSPlWQEj
udRLgO9c2IQFkXJUkfS9JsY3IwmositrOxbEa3LOBJZCGklka72wcNIWgyHj0V92wwA82djS6a6m
edrRcZFd5oiXzDF+e1USGhSy1ArsNN5CcN9rj74IHMuXZwjwGOCIEuZiGrxUL+J/djmc+1o9D/lM
DV/zb+KDCazyQ9aux7kPt2WqoX43vXgLx+lP9YjTiPKgQdcFgGLW4ag71VbOdbqpWDZtNAjJNSZo
BqfOdIf5EbR9yokIUWnTqIYDgFW+R0GLtyPdaoseOggCd9OXB8J7BAswNNpWV0L0nvp72InlzpTg
vhicMOdLvDvcIK9tNZqbivbmEPoMoKHIrBehGBc6L6TlP1mFx7gaAC3RYeVryXjSDkjdZrW4GdwN
k/flcW6x8LMVJirLOhIrXBjljcaLAk8ylMpQmCYeWeMzH59TDzukDSviYH8czLwrlYfj0fouGgAO
zKXJaKr0s9BYB7oWq0/n/BtMZHZCEI6BIPvPiXpzS5omD5G1R5vMgV3b7jqzhlvHPxz75jPGbeZQ
k3WvFbV7O5l3pKu3axmpUwgEilNBZJKiTx6nIJOHvL5goHe2TutFT4xgNlFpqW0EmGE9uFjiOY7l
QsTPkom7gjyENPVf+ir5q4P8XdlWvq48J165PQKjHnTZMc1+PKCBlDEtmWJwBpv3JLFb1nZMO1MO
ZyMm/2TIevsQ006tpP041gqcPeCjTVJBTzCCTdN0SJxgXmIiYIjvIR+KZ4Qskl0s9hKJXGe6mUmN
Yzqafha0HL90jdD+zDqT46vgHDPo+vxiCWOrUnbjisNuuDPj4iP1lbtz4uw3qxHJJfhsSLYkPK2r
7wbS6vbuKE0G7c3Wwj281omLvV/5T6aft7ts0li1wvzIVAI5HpqcwIVV0boDY2iHJyK4lrSha37+
P+4DNLkpt0KdG9sk1x8mbvp8YlqOm2obhhNlf6IuQY7q1qpkgRq3RBI2vZMJmrMbgBoD3wWODfq6
IS0c6DdMklIJwrelYyTIiPnOgrNHq4XxgNipwJ22YGAPqhB/ELqdTVsPBvIFWlF0VivX4B4xzIre
XWH2RjiJlMSDTOy4T1M3d3vTqqOlaTaeBjvYQ/hU2yyaeeK9Yl+k8zu2M/Nqha/OCKiGC/U5440J
WjBk/EQlGmdcquxiiw1v4FMSWNQIBS/0hInnaJiqONozT38y00k5Pk4bmVz+N4h4/XNt2ZfW8vMD
4x1YI/qa9+nFncZLKYGrumbLQC8r+4OFkL3BsW3lbkzD8RGVkzh6YN92A/I/hoZjzn5mRgFabD2S
DNqYFbs/TCmpWrDvevQ0gZHdTYsSUIh/HkQy1B0C4IHLOWkuajtJbdOKuiDTk4gbZ3zOZTFu8Nmh
hSy8fRlm0b3fUQ0kcU2LlNprDazA89aOYHBbiCLFYFtgji+Sd6UMVk4x4TdZAZ7OD8AJYEMWNpwP
PWfOpcs16elIvTENbIZCM3Zsm6fIZW7tRjyaqSLWU9D5uvW2Sh3joWnIKAtYfmRuSDYXzGPQYtaH
TqBxQopotG+ss5xxFv8XlwQ22Iq35kVNT67PyBfm7Ftj6t3UJ3ekfyarluHcOsnCa52VjywR5NoQ
HmF+vN/Ak4xHQAV7Fw/Nde6bc8wO6VADSSQ3Cddp2/O7cZzslJs9RM8hDhXGQY7F8xy7xltKWCMe
p/ReJe3e6ollCYqSlgHNux8oLiBxJJVw204VykiMFHlD99hzlLbo2oDuk29htbskAGIcU1a3ABHh
yfP7qAibS6KZhoW3cY5vjs75iRp/34biS07i6jltv4qMwdxZsJqMomv3Mlwj4fIRyQzPLnwwydJ3
4/fpa5o4xStzjGqfpHxYo/+Jkg9+5wyfMuRVR06J5sTKYxwVJZBdXkF+SOfggD9QsYemKkdI0Il4
X9ec4FMv9mlhg23s1Ndc2vbVbALG+LmgmUF9UNQGcxHCOdAxgE8gz9XJfv3WNx6jizPl7l0mi5ND
CPRsQRop/GlRmHzbxaOOyyNLZnZgDT4UrARomq0ILXn4PTUjJN7mOjdBe/Babx2zmVhNQ15t6z7a
WGK8xHZ4b0DnDQJGFfzHurHrEUkL+8eIkefenLw3ZJFswTgFuupzmOxv27EBXYmB5CmBxLA0Hs4Z
5zxHtmFTr7oQ/90Xpc7jjOYQQAjzZ4OmCfQW0WIB+pC6CJhWpaieSxjmfhzuIJmuEku+0jAcHKyS
4DgvczHioGzUyWnd34Y8oZKpmY1ahwEPI7YMV9vKXo8K3BzDeBaCafZHjMdtEgig3LgBrMkRetZP
fdh8aqEXCRyOlDhr9nXnvSHivHjk0mxsg/ZaDfaGzshep135aknWKlh4W4dRe8f6ZSygyYMjgIhm
RqhMCNhZjXi3R/Ti90xMHdanu8Lybw57WVS1amd4yNSDWgRrOIx/dFGf9FfsPbirFUFSIIQOETfx
3hcyPsxjcc/JuaDnio0dsgD2XOsC/+rZR0PkpHl/1HHwZrb+LwNOgpxGAUzCOnouOHEBEmwOu/EE
3P1Dx5m1x/e4H2YvQr9LRQBw5DgmM1aCch0BBtdJ+peBIVnR+xabyfELSKgvbdPeaUIeVrCRn4TR
sfWynxMyM3zfvNUDKuj5dxrDaJeNn0kif5DMGhdJ2R44dBCzFvEKtIhNklrwF8flM82cJCmj+Mdv
m8HNrYhX4EtPSWk/28DDanr8lZvAT7LRBwSaN1C1pJC6LUURL+drPZWsnkw261Q5w8oyx3M3kb4O
OAFIynBlk/5Umd09hW6Mmc9WO7djN2oJfa38lmI/5hsL2JXMA/sUQw6Puz7N7oYmiHZuySAysru7
3DcylJes3ZMkwd0704Gxm50n65I2tr1ebEqEHrCJiATPnzqGhf9L7fgwVAbe5/hizf1vGetLF008
Ed14Yyn5UDEkzwzQXx2WG5/9fdM0D41HnTNAnEYTazzP3EDo75RhvNgGLRYpVuDD8V+beIvURArx
0HDFOgcO3geDIMxVq7PojmFeEuoNo3iU5pTW/BVjF7o6Pq3XrvMo6weLNgVmoGwpoqnkVjUrZeY/
X5jsGa4vYdkzrYNUt5LA0xit1N0UmHe1CuSuVO1n3pfXYrBOg5/We0/Zt6BGqJk1b/jeXtEgPBdW
8DTkAs0BLQVqvU+jH8C51CZZKfNHuPjGRqYFq8F2tk2QPWGSnfeF+Rozim+G4Sxm0QMJR6bWkNHZ
NSXMEr5CwcqVLDbOj+jFM4Ei2qGqVtieiEEKWBQXZrxzbQ3Bgkw3B3wBc+gwCN9ALL9YnvhKE5pC
wDbwY9UeVCBlOiGEiDAdt3phK1BsEUheKxc/u7RxFaFbTEZjb1QvKW8cGoQZAinzIcDOX0W+8NQB
7Ej8MnlTvNhczXEndtgSXtsypjdYVtKeRfk0ipPnFE+5mBjP0gRYORz52J2u/UAbniwyXZhest1Z
xU+m9CrB1+ZnGvWhwS8y+eMPxfLe8kNzbTz/X8J7eXO0VHAXydJmY0joKc89aQ97OdXvQ1JbaMyp
sBycEP3c4XDE0LJeKpFSxCfiAN7J0YB+l3U7SXM0mf7V9TdprcQxRa+0sozlOoQZACWsZDaDH6RN
bAYkxFyb3R7pxj3Cn3MbJaQJEBSItzFmZ9gzo+yG0ltOQAS4YX0wQh9tefalYacx7+QB664puGIw
mfrFVa+R0M+Km+6EMrKx5udcUATAZfp7TloPC1KT/Y1zfj/nFWPs4TEGQO6aPZQdQA5oQN5KVt1A
pAGnwaJaBS1ZALXNf+vHS5UUlHWC/cXsvZmUokBbyEgkIG6dGMVT4EH8ZtDQBrxuTeNZ1FWsn02m
PY1HoFfLzjUJdyzEnCPetkemU1dcT/SMyUAKU3Ifwb84lF5erwvxXiOzQqjLMA2sJA1JZP7NUfoT
4qpy2FRmrqvBR+3CnP3PqHC1FFtoP0QONRzBtlf8wHFYB3Zyn40/eEx+XV++4gCAm52/WJBeZp+i
zRb5swyHWyHYOzXRG2XfcwPmC+JT/LnMbRiD/gTwrlbpVeKQ5kdtHqxZX9OEb7+uDWgo9Y3YGJSg
t7JaHi3e0U2RNQdBVN06HeKDaqI7xGnIHaF6djZ/TO5qs3pjQ8FgobfeZGY+wxplzzmCZ+cko02i
vGbrTxVQqeouK7ghgqY9OX3/PPQo1j2Jbp9YQtqYawwyehzLev//12SV+Rur5WUUcBXFBY8DWx8A
gpzGuiEsd5yqjbu4SVs4kUFZHUKU4cjTF/1rJaG2egrxxF/jFbjcosiHLtW8xyYpLXH0KHueDY0I
IWjL/VhEb9ak8N8R8F42zIS5FN5RIm9C7F6BN1xCz+HcbbKvkhtza+bGv05ougimXGPNLAhzSAO4
tlok0Y53YzT8C1hvWy8oMpNKSITfmcNLBF5xbVjy0x9YDS/fENeHSejZUOVvYtoMQUOF4w+aUfNw
Xt4iojwBvkcnw8MOWkR3fSxecREdvBJmVg0O0+Fd3RDUdZ5LHpkiN74hVnNuV/y81brF66+wsUZd
dwyqD3PGS9XikwuSH1fXdC3yCCWYk0gr9o6MBxyEsPjhdsKobsBPYJ6WDKc0ZDYYJ8NkYd8lxBw1
LpBv3BwyCX7rkB9i/GkFU0/Gv2Qqtp8JwLup4yHSnX0jagTa60xMgM4fXNdcltANZwkXrGHKBxIX
Xps+3hlWQxTOSHSqloeg5YRqeSEaa5f5+dWPzYvT1fVat2fHR7mMEo+Dx0DxrQ21s131uczDo5oN
aeNHd6GuAJ7LI+X1t0z7U2Gwj7CnZiNfdKs/5Y2Zy8luB0qqki80SV/d0MXUD3bEqXS/qhzDWEUd
Sr2EcQqkjZNt1OwDYri4Pez35Vgr9XBuhpYJyaFEMeKb9p2Dp3WJhd55kfqOvG4R1ugUQQlnLZHN
AHfCf7MDUSsdIvK7RrEiaOQ2dxVDW7uF3scqwreeJWkU0mkvM/dp5RVPKjUBuZvrTFDaDal6ijPj
N4iA0wwBo7u+5S2L4c7mns2mItqUwUNba0RKYfFVE5lrLDI/t9rkJh7CwMRojzaqC4+OGy07IT4m
g4POh3sWMrrh3FoLFEJOnGOHpnhBGXpl3H1HfSGqDn03PTXLDIEEz5q3sqL8MRKqdJLDDj5zBW0Z
j8QREPY8XaKSYSAegd0Qu9Td1lVhzFnx7W29XvxiLX3DcVmg+RlDk6/eZiJjevMzWk+NTZyGU1+d
WvwgMlTcZQIbMVnpokp+MhvqIsGVLHH6cwP6aYVL+mCOIRFL/U3X0bc/gaJAKzvY6kESN93UXA4w
6LcFekOvY8JGg4rKlFDu3eTjaBy9J3iD7wg8PpQtp1V1XEAnSLJwo1ssCpu7ROoPT1lvgfLw7jHn
JYN+U7j9ARvO4+jhDe3UWUKx4DzCXJT3D2U8brsm/o0IFeGj1quhWWfTt2oW5wf1XmwIKgJ0SwPT
ZRCn/5DPXhzjkBrptlUVHzELKTs1niZPPoxmgL7ERLfR3ywWyJsOqBiyvGcgNZSPvbsfLOjNpXkN
DXl00dahZDRGkNcfTasVs432NEwZPizxhBmMvzGdhYPbwpH6maU+yEwW9iuG3GeT+ACXEgbE23NU
VveRHFmlZMjM6ijKyfD9yhZNsUdxhuSKT2JYwlk1s3GJFqDhRjf66S5NLeSzbvepveX7sP54flge
oT/GJpdvmwHtfGIcZq9YYpZtAqVN+zWZtHeH7hA9Ig6FMFpQZtYlcZ194IgBn+V8N/SE6RkRQQeu
mbtH3GebmJrxLJMM1odBhqcR/9Hnq4vNcnld51cHno9lhMnDTKIdS2YrQryiSXjKCW7jmVw2PzgH
cwIVWUhopGpEk40lpjk8QHF/Ihr5G0TQXzzy1sWd+S1y+uyAQU6+jD1FDw4pr+dbTWzCDrPrU28R
c54tMWwT6V/ws43sCDsftIszLLHDERssqCihSb3btkC1Oh7hyLot1wJMQATcNFC8MB/Kc+hnPfud
hclaBSgVGdSEjAFGdhcz3PJmfkhGk0y6MdzT+cxrofBppthOyKs3VuNkvyOCIKd0gLyh8ukjh0j9
FsDENELy8QgtrQMfJmDvAI2Ohge/VwcrkOkTmVsQ8UbIneZNlIs9LGpJ8wQJVktaP7Za1HY13DnW
mhiaCbELaP1RkG/7ZSoYiZfIpPT0qEXHwk8XcSWxEkwaTF9MJ5+NIOOmaN90M+h0qOjbRDPEqJLg
HwA75uQQ0IsMAG149yDZap9qL903gGfRDYOwnT15b6JwIqXG22m5t7QI79V9a3UTeH8eQNInvkvH
JK47L8B9wxh1GM4s7Gh86q5HKIIONsU0YMaic18ZxgNsB2cT9YnNDTd5EGskh4431/sHiG4feGcn
BIVfImF7ZTjjVbBM2hbRa25xdCEYvYGf4FpAnD7Utr9mbaA2iWKBUJNhaftRwd1P25eU/yw78JiI
+z8zUTWbBiAUBUSxNpGWoP8Wn2win+Apyn1LeQYhKuFz5YJU+aUILXMdh1GxStP+UvvOsKfMW2mf
DEl0YkzUg+rBTMzLnPUR4+JuJeNnpk0h6jXajb7yDxaJaVQIxQ9/3cu0rFYG8yUYCatMldW6YHuy
iWV6N/r3hkNVktgIr5x4ilcqDIkrZocXIPZZE4dklqPB2MNw95kFyDZa7GkZuDrBpgm54BOKGwzu
xSephyguE3XKjZ6nQ803AasQSjdnShFtA8FusGKcDB0bp3kbeN+2Eu4+ybwtYT2odmKL0LQu2jVQ
zK9yCNDwQY4WHoN6idYD9egP8IVTQ4lGQnsFlLZ9hWQu1inwFKvBgoiwTZPkxuFrQZOdQbn2xqM1
dfvUIouq7e4DTldQJLxkT3b/EaLM5mgNSSdmqxWL6CutfXnCFPUPGujEDh5/lxxIY2PFzlGrPmyf
RKqphbmCsLzkGBWo+9CL8nhhA1s7YbZVDFQ3kQS/zmSPH/4bfSLkEpN3WqOHAyv74TD3p7AzvLUE
7g1O0rsYmOnRJdTr1NNsTzwbMaeLIM6yvV8GORjvwBZHJXudVuJv7bzuovOeVacKfmfiHzeNS1Bk
oq5+6rMcY9u1hi+5hlGYgM6pvjriWDZ0UP88PyfHzfNfUMxEa22iRdKsXCB1/CAAyHQHkDsnwkFH
/Es7pJ2A6BW2jhGp/xDd0TZ+aQ/3lDoploaQGSpy4xgajmd+4XDbpzR9mWDz1iBBpEdYwgaa+VZ4
y8AQJWKcnbyuGoHSpJTBrUYVOjYzWypk5nZ11pquV0ZLirCZcnYII167+iFIkXy08Qz9d+5xH2r6
56RyUYM3RO12zUPd0FT1iCkw+LgrHbkPdpbRTVBAorr+Gx3jOBRBzl5q2dgU1uPWsdN7J2XAnizI
n0rYaDTIEvA8ZCEpBu6uGvYWx1JSzO1hsCu1gRhw6jSYqvg6RzHKoZyJA3C3QrDfYpYDliJDKeJ6
r6VvwPXzJrlrnOcIeTxQivBnnmvzCmSMkx435xpFak8yRx3S3Mw7Vp4oF83NDHJtcQDcs7Dl880c
pIpl9jKFXEm5+vBRITFPAFLaxtmj384hQ2NF1oVdvMIowgc7wLgyJlg9WDAHbNEdqMGaesJta6qd
du+XbLRAahyrMvFWfR0+gRFKd94g3vwIeaqgkgJm+9Ro/iWa3xEDrzohS3Y5RHieXhUqipahrQ8P
SouEpEwD6ftMA28Vo4a4Yvq4Z7M/PeGRXjyRlai5a6yLrodbYIVIvazwIxLUeSQFXxL4e7INPtu8
ftDS+BWCMSHjl4ehyWD/Mpxzkxgaeu+fG7dj9IZDKjfjvcyZnNWkFSV2/DsnzU9bMTDIKnTbducz
o3H6cwJivUsoG5Brwe/9hsuwEwNsjXH2aIhQ/TtNRQfViVeMAf7GzYN1O1Co6sI6ew0EcbsfvF2W
OsTzMLyrXRyyc+nTfMY9t5DxbqPQ6IkIgwa+dFyvaFCMtd+xIGt6/37hRZnRdB50Aj1q7hHtWai/
C4ZijlFLzjUJFlC7t5YeLeCS0prKSqcWo3NsQW6KLhNi5jouKlYj3EjSMINj544I6zomZirnZx7R
72NXhCKGVuJsAbGbS1ZGmMm9DRgSbwf8Ml++8avdUf0NofcrNQ12olgUUodfAzWPO6C7iIlzUKsW
tnPX2MUNvwRGBCRac7dzA4wtCVh6m1RXrlHedGAxpzKXcNhXwzSdnYmU5MBHiVRXv15HxTPoqNvi
mkc8So7qtgrQFMHhsrfA2p7xjRyYET8O/fDClcO8PLUwmrQ56PF6U1f04l5mfuEOcza6BBfnzMI/
eYpAbr7SFSXa7yjJtVW3XCXFwRTqJ7Uwphc2woN4mWuSukBdT35LTGSk8qGfVznSgrAlCqBb2DFN
85Tz51ZpQ0oCinZWd5/xeAMyNJ0G9mhJUL2GIc4lR767Buv6UKAj8PXZj71f4O3eKmkTvbWjW9Ax
z5B9sU5NqORMK5nKuaupTGhkzW0wADXxZQ+YQj2wKji74RkbCUohgtaELuvNIGicWWkwmf4NzT7b
yZxpiwufcefXF9tDuDzw+LkNrpU6Dz+qMLy61sCS3+VaadkKKJmHmyYlRGEomEPOqjmZnbtLkF4C
AmSmUOJSruzxrvABiNPHE//+m2TZT2G3n7UPJT39U0v95hjiM8wRJhv9V8MJrO0RMfvAELbSV1eY
PrVLjdMDeeRMh0WgRvsmZhRjMedC70LaypB42MKc96GR/ngWImaQYUGKqsyojV+XrEGoNrDRbRxw
7NDjqvyCvoIuxeWJ6MdH+mBE0W/xgNiXyaXtIDdpshnRUfGY08jCKaleJ/gKK5MjXjZ0thF9hleL
r7BkG9S3zsSPxWAik/PNy92DjpDru0X82zDsXJUzSCTHH/ezaz+kReg+Tbi2vBNWa0Q+rviMEM4R
aIy/QPHAUtqR28F5YpJg4hp+CZGEEVTvNHum6zfJImdrxNUn9FFC6heMqoMoK0P3kGJSWGnBh1Ri
HEpitXctpgUIlrArGisipDNO6FWq4qesFdvAqj4NWs0wzH9ir612YYC4r/E9hrzvapTYON1+p3vW
WkuPX9aYm1NtMJzlDOpwVa2gXjy5UQAcv/oh6nAjFg+KmqZnVK98+lJ98iIV+xDSWqPdh0klf22X
f7VELssyuc0EHvlyeguy4Aat1d24OlYIchjxemZ2Ivu8K5z22QmCw2xQSSKV38LanjCiBHeEADKI
bfp7VPPbkqSLIRvFJpls9GOA9dEq2yvT4rXkrcKk7r2F+fKOxhVybJILa7gXW0cw//BZEoYcZSRt
q2QF6lggfsr3o1MF9C/qveozkB2YCBsMg6S+jHBQVkXF2m3Cd9Eqs1zTNhMxSoOYW/G5w6aKbQpe
UASNTPjqGKeMVaflScC1Hk+z2jgJKX/g/DeKkqouy2rX6gH7SOwCEi83oh0f8DahXPKzal1mp8Hm
/uPS+nAdOPG9Mo8BkKl16fpPjGG//Cg9gBohGGJ5Fdz4o25ZiLXiByHMU1/Ym3S6B/Wecd7ymvcq
Y6JoxOIgCk4pq8b1UVTfZNEEFypkvgGX2DqNr4hBZZ2Je0e3TJhNADo86s+WYu4UhxbJimxHGW6H
EeFjISCWVFa7rGcvltmEl4Ekx+avWcgn2DhlzXxNufXe7UmTpa701mXFmKnNH+blK/UlalKuEzTz
mpnMWrszzv6g9s/OkkqIdePY1Hn9KCrrnyPdgck2fCkHqEdB6y2xz92XiLeiMMn2Hlwq1kbRAV3E
Sk5SbIxlUodK8SUfPOPk1MGdol1Ix3Lcd6l+DAC0OV7lI1XrKbHbDDshD8sSCHiB6Ic7cNBfJj4Z
4szMTViz5vYi5inw/d7RsVMxYmfdNQmj4ppAyq45CVowuO/1GYcDTEv0Gg8VAr/JkcDLa7YqhXlB
7MH/Ljh16mhxHJTsTVmg8FvDsTI0dB+QQkwBFvycEWfbwu7olln7b8yE4WnTOet0tH4nXwbrmfkJ
w2t1GFTMk+KxIzUiX6FCc3+rrDZ2RkZSG+j1DE+Q/WygAYA+w/yDXCwO9z3bhMcIiBberdIhSYil
ZOHCFZPcNHiZaANk1bAtXViFrnUWsfOdTulpGHgDxFQ8plWcbtlkb4hdOaZml+9cI/31S8Q2ScDV
5BjxHR60H7tGh52awOqS5N5qo/wZvu2fkznlukWfDGgFy/QUZ3yI0bjVnGGrxqC/MF2WmLCUFEns
gG2wOBMeo1EnTY033ns5s03afOPALvussAWsnVbaa2LcVC+nY+VxUTPxfawKMCY+5KKyycDIlbMD
nARcoM/3TkKyke06CfE1mp+aASJhVPQxMmBW2VVLHEmHibUmv1pJ98EjSIZk6R1Cmfd8bk0Och85
DRnxtT23p25m/Xoc66j/4TTrqmdHoSoao+K1Z+aZFM2J+XEtqZetnHgKdP/W1hPzY0WdcWTQHu7Z
Ue1mzRQR3sdx8DQ5S3pdFggzYrLFkGQumyEunDXmyRe3DNEuRBnfsEQJZM8kznTILFsyopR+FYrx
BWaZ5AEjTr/6rLLwXz3qfp8B3xgs+zPxGM86Fieq5zl0ASmvL7Tgbe77jCTxxvvWRtXzsYqIThoC
/jnIcZQ1nnNnhDKDDoTmWkXmU9RH73C/0e7FKYsnsuoYLRbr2Wz/ZDEZ96KYd3IB2MyBCYxWsN8z
SJIsi69GBs01Ko+qT729iMO9rsZhLWoz3Vj1FrLj9Dip+S1xFq9ehpOCj8QkMYlu0iq3RjeJC4N6
tp3+o9b4qhFFkt/xWcLzpffPILyk2VfgdAioMxwltlmB1eo2vY2TMkBTRTKO2Doh4KcYp4QqtIei
PLNxNI1fwTibe8tk6m9gQWR9dcrK6NKa/+JKd2eU7cnaaolLdbqCIyb1mSMv7BAbD2wUVkjKOFbX
VZSYSFLo+KySTwwtyB6KioXHp9rze3TryGuwwTbIN5vO3tSORRRKboJcsQAO09i4O3OwzrmTzXvN
joG0jidCjs9AUBneDPVjP9qnTthfrDQj9FaFjfkCytdYRoQ62CClu4IViIPCvbYeo1LGZx34d31m
7dpkuKTjcLUTme/73vng7XwzY6c+AlJbhi/Uqj49p5p5HwuC8ohACI9NWJuHoNfXBYWzHqDO7VPn
WJEzsYqc0n5DOHgfFiGr9NTN76w/9HrbugmmfU9STTQNZCVodRzt/L2eQFUnCR7cKRCv0Qj+bOHH
zXb1MBGmg5GPImhZbLC9kpi8A6Y1LH3HAUh4FhIOo3oyz4VkXl0GrAZM/GxbvitKWm9Ck2MeGwYq
57rQZFuFby2TvP0gubdztl8duoQWyuwhBAZgkS66wZaJRTsw7c04UNJDt2HtFe3mcvQPUJWfFIYM
vkWJMwOm+tYk7NAqUThJ3i3UTciuANHBQc0/gwGdqG/FTwzXcSuaHDpKUODhZ7Y2xpKKpr2zUZpv
SR7u1MCHC61dz8atts2PzkGi07a7//+Y598lSTE9OTVPrdrqQTIxBtqz7ezm6jJ5PrTtRz/Yxgk6
573bNQfbCxb+Wg91UKk7ctE5C/3uWPb6VRXt8hxb4Tq0KWaGqvxjYsnDweQ8wrCOAooiS5jPHDLH
oTmB942vzvxryuxMXphxGq0KmH9hlpuan6MtaZz/4+g8lps30ij6RKgCGqmxZc6kqMRfG5Qicmhk
4Ol94IWnxp6xLZFA9xfuPVeH9lElwwB5+xBM+VeKzGNZtvysRj3oSEZWeiV9sG1kV1UGoxqEClw3
uc0tlO2EniHbGCPWpZ0Enjk696AaX8sXulH7leUpb4O1EHHE0S1779QiwD79/9+ibqBBTWd4LX9d
lxmReabueCd7/g9ueG5w6rRgDNEeoqr5h0O4aSLrjSoI1oCdwkzoW6xzqfjHZfyEX768x4p0kS6/
RAge5062fYrD6p2XvUX6G2UHgXXu0aHTq2Ty0AY3OY6g65aTq4iMSUaJF8a+Iz/aJB3xeTgpd5Un
3bvI+6eWxuyf66BIzG1/2CEGE7tWuBymqXZGIX8jfEy9hDAuD+j+wVVB1F+GQTvgHq+/VDn+dJ31
Ug7CeIoQN93gsn1WDq16FI3D0pWs1T1S69yQibldDsmujn3KYsQSNQLr04yGcpLxEoe2vx7lDNrM
wivYUt6XuF8YPoNPQpEYPIHXq6s6XrmesW6omQ9E2R8NgeGvsNhDFSmQpxxDMI5846TG+oRl6IGH
1Fuw1dSvDrEkTHzvyRiUpy7oUVtCskIjjt+MlzaRhxbt5kli1eVqVj3EAMi5JKswIQ17Br04Mphn
ksRBO0LFGTQEH5DUUNOQTtq9ga0iSXRcIPI7SdJUVqRMVStWVBtmDcHRaNWr8BT9S2M9Wm3goqW7
JHPBi665RmZ2OUKqHr2qPZHHAxl4ZL0RVNGXN+sqXRNt8OBQeWBFQ/HvenNie7RwapmuHKZqhN9M
Z4aeh8blDk9RhNIsY/dpPQtBvidBghHA0XjptkpYl+upguNk5YD6hSJDtmBGpEYG5iMdW2gGJ8vX
JQ+LfTdrp16Hyt8zOgf5PQeo5szyWOCzIyU7Ui0sY+Pm5nqoIfmODZFGQarCva9rEFYGrk7uGtIk
F52O5d9Qzqo3qhfiKIND38g7SlgaQjFucEmcolydB6RvLSmatq9dCFhw+FsZKE1V5gEyiZZ0WaRl
+R2u19jeVwEjvYESc6s85HogUcgsbNZZmKHTbDeE8rAJqeKbzASoFdjKiYn9WTCDWnQai9GYgVSO
/pWWQdRbGX8USLVYECQ3GjHSLFIOcCBGszktxVQ5EQIQcns5Y9rsCuglgTprhWAuHRNIUsFVqZLx
X0Ltv+LUr3C1GmtRSnPP0rLH80+oT6xH3xV8OsSY3hspaKM3kWiGCQckT7hMBuTQUeE+ySFhwGQb
q9aZkoNuOLdad8SqiCCLifrRYSBvJBenUd9D9Je7ONc+C3IZhD6EIE2Kv6E46AXmWqpvsQ3LAULi
/GcVGEKzwzhcBecyCbAf5SCF2Nrus6Db6DG78MCK9Bks+cTQezSI3qutbw1//fxB3WXDgZr16sIk
iZiOhrQFv+ZGC3MWEKK8t01G4nRg7js93yS+11BX1FvXa9HpCapppBk9AMT5eXPaHqg9RgFLRvnW
KhpGyKJPlgLwm4GsVKj8pe7TbOdXxDVAg/U97Zy39rT7DMGWrSY92QDNRC6IWX2dBTghA/lWzKtN
LHvFyk0ApGo9rtgWeQXMl1zSe3aNt6ozGAlNys6/8fRHUrF9LD4UCAvYf864sgrzhsoe6kCfeguj
KF6HLEV4qaG6CLwd5qx4aSvrvTPlc4eTAA/Q2Wxpr4Ua/5DPFEv0IpZpg6Hqimqp9+530SGrSFJ9
geD825I8TGiH8MgW8k27Z5780S2gedxCZ9MML7llaDu/9d8KTvVNYX3Fcxq80+rlKiyan3ZweNvC
ROepXAkHiltRg2FDf92Rse2u3K79soLa2bZlcEmbQuwMEX+6brwiMM17RgFeBFcHq9+uZEy4spX7
b0gvfi6+tWTctkjCl71pPmW6t9LnzyPG3Yx3HxZz5bubIYr3rRtb+DCVeUBfcfA9UiUtAx/JoMwz
3xj+wWm2i9X9LpR1B4bT3WiZedF5A7ZVOm5Clw/XoosemVwiPZ1+pB1RiAC/roNzO9GBCnv8i5um
26H//h7rR2DwNMzvPlpfBgFO+TZO4Scjlmc0iUdfNcZM8LuN4o0j4dNjsrVsR+ooFf8kU/iea1ik
rDlQGKgDm/aDxKw2/49D5T86L953niM2WmwToVpNe93N+BZ8dsfkgs3f0pykEOdddvCmcVuyCFjF
HLx46ZqFz3vbC4bukW+/BT3mRqsRUBAz7IJMn+xeXpKOu9jrhg8LOCGzpBFPo5tBso0OYYn0IAMj
pH4Tvb5qCrs/Iy082EXq4YyJNqVqbj2CjzrAPalN+PQJ4yPxvXhq2+4ejoxwytDduRN5q6Ur8dDh
5K19F0maDcCyrDvSHTxoyxHBNBcuE8a4QUfiOzKL2cbfmgRWjj/S7F4V+bJL22VkkHiH2NUOVdOK
RWfYn0NAYZy4Cna1v58/swT73dpR52kuSCmXb5PZY05xq7XZ2UcAuQtyzOj4Qjgnvp6hyM7rZdID
YRiI77PNBuJvfi0YbbLdyH6UsMle5wHAl/LTa5L2FYYuOt30tUa1ZbukseS196VUeW1cYx1SFA4x
WZgkbiBNDT4tKYbtWOPv0rXfxgyeaBe/SJd+7XzC5W9loG5mYw7zsoCtFi8FNV0MQaTKvoIJlWvX
nfTZ+1qjh/WM5iQSsqARbb97tSSAiJ9X4L9cqMZ+qyYHYHMq4WlGVDnJB3R6DtXso6pgoEUUj0NL
oT08dagI8xZFfWHO2ZkeaYy+Ypca6ZdBurjg+y9UF9ldL7kwyGFJcUdcSx8lnzFNPxVN+Xz44ijO
3KNuOeAzp4Y6p6xxKExqAeua2XHkYTV0431Q/Bsnhg4OvDDT0y7G2O3jMXlq+GD5Sg+VUVrbtm4f
Mcj41URAkJfpq77NcdxH060d40s6kt3kTkwoSV3z4eCGrReeXOJx0zx9CkxUvkwXWcPQhw/+t+9F
ECJJJihddR9cy9xbI/HAXvRXYu1CLzsEO6sen8xCMEWO+0fYWuM2mpKt25NZRejEplbdrfbEhxDJ
V+zOsfIOgKQQ8cQU/FkJ0Y/KQ3bsM2Y4yG9rLK7dqF0yzN8guXcS/tlSFPXfGAIB1XcQoD+cSGGr
mnjxYfKM8g1P9Is01NKr3FeDQjoIxYPiklIx8/ccjgDQ2uJgxPE1TtqXvmQtJCOAsV78cIbgt5rS
OwvEg2p7UqF0rSQ1CSG6pakz0wAatiHELJeyd/NTUklM71egLbGdCLW9ab8zejmxt5vgA3uXYYj+
1ZYiwwcHUNRjgFPpBTwzfl9q0EVUtRc120VkQRjt5F4NKMVw5BHP3Hsr+WlrprxRetLVmX8a9p2m
L2Z2QbFgMPKqnPwv7XhlOJuZS/h7MkLe+cPmVa7BDUQtKSbo4MIyFKuWII3GYGhjW6AFhUbcpWM7
zW5qDAAhQY4tyPhqMrI4eVjmHtTvKGjQSLBVbAuRYYFuK3JEWZsnL1OefQwtDy1KqZcqN57dSNuQ
6rs0EQIva9Hd7cDsVjH7En2Qn+EIUyTOhtNohVAj5s2z7XrrnHBLDEP531RhAerdkvE3YvUFJEWk
eebISN2Xv23RYFdmuT6LAAkvSt4L/7X3+/dUK+6Dl7/i3Lpkaf3RRigyEUVR8WSvbtr5RALYj4wh
C8sTUeKnhJMmMBFEDBCiodlMRvqaZc2mc2qYG/6Z6T+aAAK7FxYwNTk8JsSqO5VFf8F8sPPsliGr
daHUv6BmkZuIaSIhqN/g1t8OrMKYGeMbqbQPTWEBzEcs4OQLPvi0qJT55iJUb22OD7o0hx0hBv/I
wxr7Sb4ILzNX8+gLbQKVp+oIUi2Dyt+ijBopA3XgLxJj9UBabIGOXVPNPw262prwrNwGZd91warI
K3dHUhnUk/FgCKfdONgpx4SZfg5w6YAg5ndyVqIuakqn+AWCPpuuAjUH7UA+qHoTkbVSDdmhGvdZ
aGHHzIaVGSP6cBU7uZD+hkQw5u6TycAO3YshsLeSAvBTmUa+YPkenZz41BN/mxjgbTVT4HemtmB1
YdwqVOz8POWfa3gsjDyzWbiTuCoHhbmucfuTXrpg38E1YKjfcFPiGe3sMF0D76cgmaI11l+epxRl
Uo7drGonA2FOuRlQnZKW9jbBWdHkc2W38cZzve8Bw03WUtONkL9yTXsDcHBk1XVT/kYv2A15yLtJ
QekOwiA+w7dJ9CaJdzzA6OUeI5m95NMZKkl+ciM/oIXaIMKNXeg3Xx4ITNr59LnWgnyhXHkyQ+Ph
5e1w6fH62E5XbooJhM2IxH4U6Dj1Di4mHUGc0SQY4PcFv/QyxWq8krNjjVjRtc4N7OUoZfRTnoIZ
j6R95ltjsxr210nhqus6FkVWnn57TBgBH1FOosOLRfRMEPImDLCpycp+8aziEgpmCTxTCC2w3ufk
2EcDHke83+RU6ilolvEOISGhSaiYQMfRKW6F2JmyeYki8L+A3hec0WTw1DFHlpttYqDiS5a/VPve
EKyTojg6cV8cPabLiOlgTRi/d2bjLyQz/xD/O3dmztkJLHaWIA7J5a3XNTj/pQkhM4iYiVqt+anr
yZ2zGCiS/xQgsEiA1iSh8c4q/tCTqGqYAWbe0X2zgmGXzMcW/Pum4EvybJYANU4re1QPaU4dG2AH
tFojgJTk0a/0rA/d0ndGe4n713rSxdKCshZ7410Px4M9VQCZKyxxtri2GeQ2p6eTSQ107X56T6yE
kJEZJfdru/0zsz5rr8fdxpiG9gCMwcX7RmqWzM7SCX9N0iEzxSgAQ99mKOhOmkh/n+qjy6G7dPvq
Og2I8ow8urBQ/+MboADr4wqL5SXVYqC0zj+NMRgvz5p5w7hJTWT2ImovSJkpk4hgyUT14rZasOqR
8C0ND5IPsnq4PofYwMEW2UTB2OXJ4ixAp6rTO3W3KonuJn5gupwX3bX39cCYCTjXQnjMEhGp70Au
/QbB8DIZJeQNZxM644GCDCu6S+9fuDusL2TiYtHdEnv45yK6gGzT//NLAxWTzt3Zj7w8ylvxnj4C
snDKYfqMHeTycYBqUuvmbiw8kquTrdyWfqitxBezEl6Ljkra7b96LXxr1uB0OYv6mP149tJX5k9b
endGDwdT47crGuCKLA9+kO2ZAoDK2E0kL9SKlXCH2Ko6uh0bVSHf+Lx+pqTeD5z2bDROoHRfi5Ze
mO56rBH0ARwCiEonWLviZrVkpGbtD9TbFz0kM7Ya+W2tgBiDgm8fnFtINnbCj+tVyYUtRFFfoO1v
cvJBM2P2v+nsPPVcvo+5XPNdP4WTItDA6168sMJMbdh4YBzcuaXlXFglPdeGBJk44PjWvXekiwZz
/AwKbbJW5CzgKDqGTXK2Ab1I25t2o4OJjSyimSuxE80cITSRrpZ0v6Zb9RtDDYdBhJiGOGIBJLwQ
MIGE3Q7d01zVNiNsjWHMEQDNEzzH3pLeTPgJQo61GX8F7MWAM0z5DjfAxSdQCrH9A7LWLSZ5jqAn
i1hxdqbznADNxqJph6uLENzWvW/TCs94GjkWwvQvNZAA+9+DukF8veMuQsXZUO6UffIeC57WuP8r
KrhLLNV3IPH/JiM7FQ6Da5vtkYGjZeHm+MNtnZCsJuaBJ9+DrSP/HMMcUTRbObNao4Rygry1pXMk
W1tbpHryO/b1VhHQ15bjZ8gyk50Faj7P2UnJtyYL8uSBJ0e+e8qq/60xE0mmVQpLYXwKyvwI9YKS
I7NfsCqMZsUOKEWrZjUY6VgaOZr6scWTQJ18clz5MVbWfUw4zeB8YRdgm+cFUKyrnVaU3wVFNVS3
I/7br5bc69YizjgURx7Rpdn3q5BhbNTqRFIguqgHvIsmykp9wIZscTTov6H+Tyc1YwGl8dmgIqdh
Ca1FGzLJzBkX0U+TOb/TKnWwRxzqev4UEHhmD2oXMvwkw6Lc5znPSx4Mt6B33q3oc6QHwzS4z7k9
VJacFCvYkJ/VZPO7scvm0nO2jQqtUHYPqN4BcES8mjj1JGITGCcnTj603cXsva3Hu0O8SAgAr61x
ujdztnriz2FGyw4FW5+gb/z/C2hb3jTZiPWkd3RONFaaKDlcMwAJnf8+psAbeoPVeCVIvJLhq+el
YpeldwIQGVbbK4ZLGsBr2n5E0KQ1+0tcwYBbaxa0KI7pEojJQt+iPelBBMOH2X5LKwp0ocX0mpsU
CtAH+Fjure+9cKA524GrC81Utpz68texmz//f8kYSglNmKRQMABagvpFAxcS+JH1/xLQiEzF9mlH
h45kdnZiIFmn8i6GZ447hIu59T1qTB17/PQVn3ofegQGWD7QIjgcbqSirRGnL0ONU9ObgR5My1jx
9R+WRuICwKlfvHQMLQVJezQU5XgSoKqZ8UFV8zBNKpFc4w4IBThwt0R24QPOaEedWtxNqmdHg87p
D/oLygsAR2aLVVpL+aLLHoQWLBIndL+FNiN6J+tds5EC+oFrrjvNYnknxvGY6/Ranm5Bky0KxEPc
gFoQf5ltlBxFU92NQjJJa4CFjpmtH1qrrtZ5EyG+TCDGZmD/VlCAaK3F06SPu85NDKBU/OR8lo1Z
PizFLqW0NGDgKoNlMOFWLcJX13Lxcc2bGTmCqgAh4WhY6cVH7Ho+12q/NGOAF1SGMERLTFWYSM0A
ZAqrchoeCevTw//oTcRDWaTS+WejCt7bzjp7PRJggh1Pfpuj2qXvqjrztemRjzBvvWa9DZoGbrkW
/OvGjAlA/pqF6L1sG/4isuRmxYbpVdcZ/w82pDVXAKDHP9yFLXoquWcgFS2RssIid4gNFiEXifyV
ltwJLqDeC60tYL1k6wzPehweq471Ccu1ye4ZjnIX1NNJ+dQ4pQ49r+9fESPfENO8TYAtl0mjvXsh
pTVVIiZAuzqNfCs5+m1PODs/iNaG2765DKXqRttXk2dc9DHfp4yJnBDZhgE/8EQIOE7C2nxOYoSV
up2/toZ6KkG4dFUMCpt31JTaizNgNO8DFD48vGz9EnEKI7og/dyu4HBfuWUzoK19zpeZ8zwJgze8
5O7xJu03sodTGZWA46dHpsV3/JcKFR6wR9HvMa5vFPyO0gpXnVl96G70YQ4p+ULop7yjU8ES6sCZ
ZdVSI36MWse6VTnyCQvvYWlALbV970tWVwaBzGZtJDpRTPRGXIHMQcdtXJC33GG7EBVEB8TGsy7s
f3iQ5vgN5gABziMUC/jIo7+CeRd3y1zqocZVxvcouchiHhg5L/27xMQi+xX5+nEqsz0DrLsF1iQV
obdOe+0FVM9Pro2roYEu0Fe8nqr+KidSeybJjeIXL3VFwvlgaC9yXr0qRLoSPBihlpdJxzCRCI75
RtTUUnH3Kszi6qiGGbJlIV8eb70ufmOGWofGf2/qQm1hHHBIRNkOzq2zHpxwlwQhssLSf8PL/1uB
8xNTyGJiPYKh2GlCe0mLA7JkgCyJPvNRB9RXnji3M0TaLr9U5nKPkJ83amI/jexDw5AsLOM8A261
7Oq26iGKLIQqy53NbsWBxw5sw2QDkNvg0JG+GkN0jY1Zv4CDpGudc6eHd9+Pz5hQDLY84Z1Wc4TD
onEzFQ1Y+gYDkwfmqPO8dRbZe9gc9sJAk1ENfbIbXGKUnX9l1xVbX4b7tFBXNFeQVFyNzCkucAMb
BCRjuZr/1Raa1LLm1qu74EI1eK2L9tg03mfdZLfCsoZFiKCThD+YGwWCaWNFzXrRMJq5ZXHUOg3B
ZTg84y2/iTS8puahMHDz5Xr82/PbuVGFyK7BoVi6pKFMZ636sqrZHan1ATi55GpG7qvyyZfSYIFO
EwYX/zNFfD7khPWlYjx4GnI21c0hjcSrGa3767RTuUR8CCzh5M3KUyHkVbCRNWTQbMZyutiDw4AH
HXMTas22ZXDH9LZwNlmkvVUdQLAuYQTBlWzG7oNFFgkLXklOk/oYdWZteQo2ujbjP/Bzr40EIxcS
5VaJGPQ45uIgwmCJDp0SOUTLqnvweInCYIjehIyuymgja2Z0VHhQKG39qIZyz7BIbfhX73Ubdazd
K06a7hqMpEQzvGyY1ZC/2qcD2b601Hozs/2Di9Pb3SrzwleT1BjT0eGF5jRyWW1ijk4grnXs2O2E
0L/Yvrg6zKE4p6aM4K3/702P4JH2TvJa++VvjGcY/XX/TpUKHciN3m1HfxuN4Q2ZxiMJ8hXZBOAr
zMrZtBkyXxHrx1qlhF+SpDmSfhTNrC+0JLRXDVrRxIzgkbSIBewYS3T8FTPCwjlUXSPBVnMAmhWW
rCrKXi2ScnpyeAdXngsAYpLarxwRrcEhdcboT5aUGow/lsT+qCPXwrGILYzP2mfKvm3RzlF0cbP1
oglrlYn+hBi7g+dQrnbc7BEspxc87mtlS2o/prtJFR4D4e6B2WTTmC/7XNyCgvw84u2e9TL+IA50
nynuL2zPvT3wCxlJsB4CorLJ3xAM7hZ5JK7Sb3Fl5FrLJjH4BpH+BBgTocpXSoqDJhnjVUU0LMbo
K1XlD/YhPpCx//GS/jg1xVabDSKtHf70WbYDFCKXLqD39E8mmr2XmbS3ZJa0dMXEX+BtX/g8LyaS
H25JAiJ8eLjMjuxHyXh6bfcA3vvhkBhtt4FD4W5rVp1JwCK/7tudm7vEIyIYp+NAVTw466hMWZ5P
5D3AIhg3NEYlq7wORfdahnW25oDrI8YkdWl5S7vsd13WW4csAjJFZtYuteRNRQnyzJZuorYXXfV/
d4DexYsJhdQyBxF1SR5T21/JNPue5g3r0DwUMFiIr8zbzIIJCHnHpgk5k4MYIC2bgl1hA7mXUHlg
KZwbiH5cyNh7ErjccPXAir2jdvNOs0ep7g25PQnm1fi4iHUobePqIh3zo6S6oFLKcl1uQV2eqUdA
9w7HPjZ/K7u/AY15E6330kEcDgVO8jBiXOBpGeFtIHKaasCIQUh8NQN7AP9uML5MC0GAC04qZA3/
WzS//Vh9aIjA2hTFdYilFZrRXk91QZBDtO4jvJeAf4dlp9hgMobwnXoGPvrToZmLuqGdPj1GNCuh
3AM66BfNxYIpG6TpXbzDn+NRVR8kKPPj6OjxDlH3IZrQPHbSB/hsuzcfy9xzWHHKmEn5Wwmj20wt
OOIe85OUzVE4GC8NNpDzBxjIgkHIvzZRq7LF4u71s4lcticC8Y5qDqbStHUrnJwoFQdGTFQ+BX6y
sLxXt8JfTOTxj5W4hJ3NzROPVQsBGeHFzUvK28wvWsRSeTT2DlO11voDG3Wyir7EPuuAy3rTCyPf
uA5zKBcKk6T39+exAKuOcofWep8gwyyLXzQT3+Q5g+WWX8hi3VVRCurmCMyUKeW+TEc2OXl8Q32w
EyZ8EQdWEKrTdEMMD5QBOItJvaMP0o9dKo4UuPQskzr7U3zuVP+oxulUucbVGEpwYHVJUoWb32yH
CUeBeLorE6Ql6ZVeHJOLZGEV4XyChaKMjAxW9tKt5RNoQeDLrE3xd7TPCMoXpku4TGsl4xW0obZt
RgLN9F6sEcs6u6zxLrGQ24B1kmdnV8EJU0huaH1AdYrIdzfSvWZ1ka4HO97aiXzz2S2RCPLP5bhn
E4fWyYcJ3lSozqWpXg1R3Mqe4CTI4OfU6MMTgX6s+hC+DLq6mlO8V3xAUUMSsRURvGTAW/ZsPvzK
AcMCYOg9zlDY8fyoeViuVu6cBOEUtOvemLx5SfoUS5ouFsrmUhELBQPxPupmfR61/G7Fd+rGleGk
IfcVKSw2Rh0Np/amwd60Al2bFdq1EgjnjLyDxmtQtltcTGMdf0xNh7+/GHZFYacYEkPGV0bwzG89
seRuXwZP35uUZazP2XVmMC0TISvUY+MJaSZRRg5RUMFEEztAUtqYWo92mkQSU6SvYItm5lnw3Ldx
9tozG6bQPvlj6h2QZbXPgS60dVeC2+CqctaliWxQy+JnqBItuMQ5ei1gLcb2DIzRdOwm8Ous9Tes
yPGsGVrw1uazcboGcxGFjNlJg0JqEM8YmB6hpz8JaoomIXxgTlZm+8vfurHb7IHADb0JueVLpvzX
qSpvVuGrjaq0fDfadfhBpwYX48ZrAr+BwYFCPrrqPPpIz9WNA28r88IG1bwoExIOy/zu2EN2xyC3
LyJtPfsLdk0OFXB+aWqv0TeuYTe3KD7R1ID/ZEuTmupBpAwyIsUcOVEupWO1dnKbVO6yWYYlv3XZ
O9sYxb+bbjQD55sK+zdlOc+NrIlHDsEyxdp7fIlbeGhibmDCJPvwE176Hmw5dgYMqTFNTCBQCklY
SlK2m4zEd2SADr5xQixQjNvttrnDWrlkJe1PTXW4myt5Qk6PQ7CUJeMPdIqCipxAT88mCFPTH8aA
BoBuod727YCdbPYdMVU8WRlgFGT+VEXcvppugVMDhDQwoUVOgkNXRitRYMWiT78bEfpQyLpMRoPg
iGMrPaJiQ6ZsMw6yGu86/9EV7HtpO+BEWzVVFFTDsqZZH8j5Xs1Z1zBdbxEG40PO/Gkx73sQxUaE
N9kvzLCGjT+dWtdvrrWrfyMfxZbJBONgUMsyR8ROHesWM2IwJ0kfw6WP2PASI8twCF9Xrir0tYr6
W6daNV12W43sttaEYcUl0p4yt1j0OlD9AS4X24N0r0/1NcpnH7LBGRZhDsqbKeKI1p9iNbxmkySm
ljkKssxQJPHWRwywTbqMD6EGoxO5/kmxOw9mWevsw2lL86Hp8Tb/CyXHpcWKv0T+S5QungnjKdVl
us3s7IszgxQ4rK5ejhvR0n8HQqWXOp3eUEV8pHhxKwynM6Jpz1BnUWbyRoMOswioPzo+yt/WU9RE
NnEjZp6QWk0jLtMIIhWieMVsw/eLqzKYE/EOw/QYn5EYRTy8yTEgNlYbOR5L2d/qCMKYyNkcO8wY
O/bMKmbsSIl4y9zSRvMI8lDLhrvKMOhNUFs1otK4JH21FGd4Wfkm1pnNV2FxQ9/3hSSUeit2PnU7
fe/ly9hmNrMrDBhW3n9qvPTjYipd1PeZI5FLYRowk4gFO6DzwPjSLJhM0q4JG+7RdJHRPR4mHfK6
cr9ofV+Drs02TKxR8zGdCaNHx4A6lh9xztQgDbLraISbMUDDrzc23z2C5VXLXhwDEQIObwKVNjyi
+ol091VhIScIFPHoDCGKxPro2zlocwClH7xPNqQOCkWsrw67RyjNe106n4ArxB5IaRtCaFNwj4TF
mAWQ7XHUo8fQFu9BXJr7ChFThsyQVPHhYvFicROFu1oqTtP+oVXUb6E0t73y42VIvAKDDMwwnPom
OJorNoSACcLnoC5u4n8Nk/3RtPV6YOm5MAL+X443rzDi9hyVwy4LfQ+0Rf1wrd5ek5n+G4YHfNE8
DxFAYder30RAuWxSQ6Hbe3XL+pAqXp9QpbsxIEC2y3VtWz7pdqhts8T5bo27HvDz8AaxX0oBKE/Z
hwkbLDbHGT/yHW0sI4HnjXeiJhZxU3iEZyU1PxnRvbMNqj/X6GHBbPBnzBoyyCzOksR6nGU6eFas
XCuGMHig/fIbRxRqaM65ATXuQi9scxUDXvEwFImwQbYPJasd86sq7asQ7FBD+xqolrW41z+zVIW4
E8P/hbd34Cgne0T2QM4JAV62MviLHGQQjDwWQd/wGKW4VQNFyVYnaqFmVJQMC/ZRsruRI/zd+Zhk
rPZhOTQEfcyo1Dtj95394sNN8uuKQn9YmSAxROufndDbwMH7Qp/YHUhjX/rG+BXTOXDG6dM+nt3m
jmQ/RcXp1f5Zt92z6ZOKlvtiw9/DiZh+0+whgIdSZIYDq1p3JWEzlXkEKZJ/6cKhV0lx3/oZOsa4
bIyN32lfRSRmgErO5tQFnNhyNCc2b227Aus82XhcveJQAjymJACeMTIoHNeVxhojKe6h2PsYNbXo
UYfOv1p+Q7OKaT/c0PnrneFEN4xX2wxfa+/j/+I1nalTKFD1QfvmsNkIIl+rJt/VBhxIPU7uadQ9
qwmtZ9wL+C1ZvufXXXb07gQmnbwgQ9E518m2rf1mXbi3s+E1nzSQM0zh8sb5480Mt2Zp3F3tDwsy
DOPY+MlguqNsumuY9fHo2Kg9hbNxRM88BnwXFlZKYs3baBUKT2texqDaclKoO1G2qtE2grjArVW/
MfTNWOu+EiI0aeZ7UMDYQSCML7YU94JBLqz6F83YmnpazUUkDswwU4fJ7M5kFjCWtHgEowlSgz1c
2+BOpW6t6a0mVOPBcswLipQUK32EpLKZgjUMuQC/9pNgYgLMM2+2Q+3IFe77t8nIf1y4JNdMTtGq
7OZIj7ZAZmMxFUrcNNyIqZQrW6+O9sgwftLKj9R13iApvVY9SnzoFDCwt0nsvcUk+NwQn2QL7FbO
1UzT5EmV6kufMOPiYSsvLvvArudEtcLYWGGFfA2SIvnnxd/++G1Zpn6h3z7FnTAw8NFpjI35EZYV
h6efN8t8Sq+pC1+GMxn6qcdEjM3UTG7zsOHUz6gwu6c8m5EaidWendzydr1uMIlp5gB1LQWzTqwN
k/Bij5Yai06BXX4yw3EGct0tw41YlkNk0kbpHLm9j/FwqBJdbaZEqy5xaT1VCRo/VyIra8NiLSA8
LOHO2vN1QPuOf+vPDHH1JpT1p9rqD0rTmk/dbF2KlErwgo7WOtcHk7BPN1h3GZFHLYmPq4J08zWo
f3I5cPWtkyo7pymXus1qUWJyRIRIyt7YrXwxtn9F0V0T4YHXDNyzW1YAysGXGjjf/mPvPHqbV7cs
/VcKNecFcyigJpJIKkfLkj0h5MScM399Pzzd6CqgRj3vwQXud87nY5viG/beaz1rfFhm3ZIMFPbb
Vk9UOxEVcysVGqlGHragPv6uZAGWZtSKNM756jo/G/0HN4ivElHmWurmcytfalkHKRelE5obRqA0
Rbpy6NnZpnqR8P4BKtZ+RSabmqdSkyBu9xUZOSn56DqJLjCc2Lnf+pwlN5MXpThmFp7K2JDietUz
GatlHluYKjqAgGStM+27EvV0CfOOr4KL01uu0gjkqQYprhVMmU3Hn1q2Uj2CL9gzUlsRU9FbiAxT
sMsm7fzewG+oyx06g1OFkmkxaCKubgunQ6EqNv22DZADKNdn2ZOJi8yAO2mSfwo5LxfjIKwzNbqX
qfCV4P9gbI93PWyAuld40B1YX+tBB6aTCcynR6nZ5LWMV6eF9FxJqqspGfbDkQ8z9CJH8r0TPqpo
w7dV8cRbVkHCC6EGowcbt00cmdBLG3cclWUNqYJspdug4LpnBNYaeLmDWbaRASeGh5YryrVWcPkC
5MuhAGhp8RVOyJ78SaX+Ke49SSKqR6erMm2NyEhf2FFXbFB6v+IU6oiVXpmzxT2LyAjSfhWW0nIc
45+xMw7IWY2V4t1a2Aor36j2KeCshdyOpp0W4cYgO4FUB6CqhpFsshKiOeey7LQDYHwxRFEhZkfZ
Ewy0vLglAxNKIMrDIuKQAj4cuEmaPGJNIIxsGcQF1RXxJkt5wOcyQm9Br4DsvFgRCvenz74pSfsY
hxFsJxntZSIDglGNB9jzrzpMTTQ/4QdxCHHOBkp00Ir0F2WfWL7E9Ut4eSm49RFSUq92P3pDe0ow
o1WiyvUFpsvFJHa3BTx6ZieAFBeDZ6BcWhFj8C2JohPLGdIruXvLB/gYQS066F7gDicD2a/i9DAA
LuUKA2lp0qBbtQr8lEhc9L2KgU5izx363T9R1f8/0vttLH7/89+/8xae23iFFpFn/z2QWxbFfx7U
9/Af/m++ejWvfyPGO2zG4yvl6655+srC1//4iv+T4W39yxANWbEkjU9NtAwysv93hrcs/ouhtqWa
Fp5uTdRMgrpBCDbBf/67avKvNE0HumUBv8YX8n8zvFXlX7psyDgjJFPhCw3t/yXDG4+LSbz4fw/x
Zlamqppo6KquqfyM0hzy/f1fId4B+iHZ496+jFOpxstnRmuE16dO9LRNWab7NJZsy8fRgWMiZIrX
78xSp+8VQ4QdO6ZbPr6aUOOuS+m/GiZ0QW0qrDU5/ZAjbXJ6gbFdqaFFrLw5myhm3FX602POQ3kP
TcvaZMOjLttyKZk9qzxeqyqZi4H8rhhc0LNME+3J/x5lBCXTkBA0IidbKyHJa4KvtKonEMOiDjIs
ro0FCU8Hv5RI/TS63E5G603urc2UapU9MKFlKTIulpNriqPuANyUKB+0lEMUEZUy0A5PexT1emd3
fDbISKh8uxax4Wwjr2b9LUsdTAk2YXHuMXdA7wJFWfWBoRJoQMziRI+Q24yDm3Gwu1q8+krkRoGv
wb8oZ2ZyTK6Hd7OAkyZ12C+8oTIX/mBathLjO0LBgXOHnFhgx8gwEONvLbGdFZsalEb+whTnSIbN
5Mvvh+ZSQGfKSgiHgRFd0aFt2rwn7UeX/BXgMFuBH9KB0bLlpM0OkxNmHNLoePYSR8yyDyXREbwt
+RD4k2rzUYi6TwJjaCdYWRA4wQoJoH2LGJO3ANdltWVynZzh+SE2GGemenYcgupLopG9TJjKO16t
3toKuTCwOoInxu6jkf80spw3gdJeZvCrF6rjOtSQIYAxrhroZoybiDec8Y7GOCvJv4YYcdoI+gK1
xC8sNnTvfVHaOfaWQqHqkhN0tVq7VytQWYmZprAFxGc5WM06nHUy4ywk7TzSBmQz33G72fh6Tzg2
3FSm9p0tDYKyEUHQLRpEi06ebiJVDdaozQ8RyFNCPIqXr5o6lLM6Xjc5YLM6fo3Qw5AqIhdJc+CA
dOphq/7ILdt2pFK+l7RRjYAmsCLtCfsD6kqoOwwsz8GuoK68UGasUEbqDt/LR+959XrqzGufJgd/
htXJSUd3rSFHKCRMugspawTZgO+HegpK/8wfIYdGNEYGdoiOdCxl0ywPGQuU3iqwopELh9+hklRq
yl0PoixYP7ChgeS2TEztfoQP1TXYygLi8FZSEDtTCSQEQD8JhiXe3KjBP0zkHPJZvAeAT7eUK7KN
JPUpty0qhxYzTl9+0a3M3IhWDZaZ5EVxvIqFgYzWmgGHDNXTHCQdwsH0NNt6vqx07AyV8hBrcIOW
ccfGI2/6HC0WTzYQ4OkPRWfYHnnGQ19+esVTkIaPXmSq4xNN6tG/k0asTEkmLNuwBMmdhNLqgpQ1
XDEnj3Iy5p/4ToRdz0Aecpo6wzHDtZ9eSssZq0wBzEwTb8rA21i82NyJCgbZ/bFKaWZWaH27XJD2
lfmCQtW4aUjkBSGVm7rjyotz7V4X1g65IBlikAriVqKBqSB4QdhC9cMHjqGTFsokD5jPs2iHsQoD
nsk0hRnqxIMbspzSulLeeoGcwGQO48Z39pQ09TT1/nlkZ15HwsB4DZlYlPrseUMHEq6ktZ4bklN2
TIWVjsBdoswNJSsYhmjfONv4oLO5Ovf7S9+B44KVwYhuLODMZHxeHRMai2QMZ1A6Qpymbp10qLOa
RHyHWwS8HaAuVXSJKC8eDzQ5XwVOy3UvjW9pLA6rvsGKFFAjYPXEdER85mVEc4F1j2alWTeQlVrU
gF7oCCPM3N5saF8FsMxCMA+dOgOleKVUI2z3pfid6QZjPuBXCIwsEitQPWqJFq/T9G2aOuWctckz
UeID0ytpJZnBj14VcIqtoF166Axai8hPKZCQSiASQ0AuLMQO4lSDnvZSF5KMJQoyQz0yJYJMYKsh
YAdQMTHO8DFcqSlIukFKczvqNvx8JsJqBDvBSEKpqaSpPaY8wAgAsJsbPrQ5MBJBaDwirxD3deGL
+0YwLshtpTURk5D0kYxoVa4fYxMBNeOF5zTRRQLXydBAgXVTTtITbIMKMCp/MIeo9owg/KSJ1hpi
AxN/LfHFKvqakJ+p0RS6QURgb9UOnqmuz/nhglUfYmHkvcsK9Mykop19oM4M93di5d+DUknfCOAz
bAE7C5BN6ouoKhxaZehpUlndWLzVDWw8RFaxuWfk+yaaSn6QqOy7iqaYaKnGkezeR6yQmzNpQ8+6
nG6GhjzWUkGFd/VDzCJ/S/DWSjGG4KiboeJUyYVqFX4Mw6i1Og7hCgLKh6bR2i7hs565JP/Dag07
XXWCSf3oQ/8TcX6xjcLAcn0710HBkMde3xWz2jM+DY+tJq4S8Yj7pXipyls+JrA2R5kMUo3dHkII
7QM6KCguq2AdTY5clqajKl16Vyf0XksGkUq8EJdxm6ibLMFmNOjf6ENgZ3FFWY9NzOS4GiCnVCLM
/SIKrg3rHNmlbNdNO26aKdKcyiizqyijqsxlffg0dBqZiOL9cupevgFBQWMyfZDBmoMNKHsXT1m1
iqqgfeaVduljUBC5qJLNmVvHLvOjR0YmG7N8OwvDbE9DIToEyliif3lYiTS9zHhb+VP5rBEZhe3k
rYtAyFcN3tFzKQaHQi/hVBRNumA+k6z/+WOdijwpJDWolpk/N1WZH6DiRasuB4SK74kZMXwNYvjY
tKzOt3Z9T9Y0p/6H1XjQOETCpP75f2qu2KIG7I4JGLL01uNZmZ6suhlorUNgfA3SoN3ihu6yICZ2
rKnVWyhXwzIj99lpQAfSJyrx9tWcFJZiORZjoA6hoejbVWm+0Eht817GvDkJvBrg8skyD0L1YNDJ
D2VtXYKz5taVfnCv9C6lvAUvGS6VgtTrulE3w3zvEvxjp+Y5BHl01yK9cocG0lrPqUKV1gJPNgda
dwL9/IRwFTKZanozcrgpJ8uVSV/c6cosyCYRoEECoWKnUkdpK+SksHr5rQHKn46yk4G1prhk21cA
x6HuEZcgkTDEg+WJrH4BVOppytbJ89UEr1X3UepPydTPcjnbzsByeCFkQ89bqTVClBgmaUv4qlsn
GCe59tu40iztcxDKvVmWdiZl+xRzf5ZKhF3D9EW2UHGZpWaV2M0NrmYFHYmIMBiPpNLcI1dZ6CQR
L0azgskGrFrJedxNSzaOWT6CjLIw0aRfsY5FJyrJ2knlxkkV8un1MHYk463P8FrP1HJcuVBkaRQS
Ml/G29FMtlzk9uhHCXKeUKXEx6Tt12lpumVZrzX29qYz1qXpuZXwRDu/rjEZkOvsDrHg1AVjQ6HU
lgMt1C5oDobQwM1hasFWxG+md2QhJN1ymrVS40RDO80zy0UFVE7Bt17OiidQIpD1ZvLf2JAEjBWm
F9CgBnPjH50b8at6tyqscz8Czw+hqZLWpg/5SiRnOMSli0VDIG0A+Iesmfa8cTK7thma8nAaPJcW
wUBhvqJjjXoXGRehhbGC5SgfVwb0B+xA3E6MVTtnF7T4WBDGtMiGE4dQzxnAqazzrv7Whu8IT52G
xB+vMrd8IrRQd6Rtx5DxrKcvYrswPmMzoKMvgpjNB3RYA78wZJYOzIgld4cEI0suDYuimJbB7LaT
L6lFveGZhM/1NNskvTk1ILvdOr8b4uRxsQUISYRHtq+D2VqFt0KR7U5jhPQPeoTZPlobwiMYd6De
CpCMVsxzVYysYmU5UWEcS0TmJUJqz7De9SH6jCPlEiUMdsUGiQ53xRpVG12RNIddFXM/L+F2a9aW
DxGNMIQslTug+E2gz6ISAcC05aaVfxoF17r6BPhARi3QMrnd9IM0G8fJEEDtxZTOR4UHI8utWZjj
hLQZHQ4Kj+U0LqJScoM2d3WGcjVOB7vDTlA1Jrksww6mj7dmfs6UiRu3z0FJyThsJYoGwQJAIrXA
9VNmdFpUd2vQzyLt6B5Q2TjYMURA6sBxbzToBoJH1Vo3WZ0uBpgcAuDgXDXcJErzEL7BYTtpBjbY
Uk/9FfvrptPJ4tWAcqkjtqMSuX5AoWhhl8Z7ga9qKr4sL5BWXmyCqCNcgXZOGqE5c6SiSglnGUTI
bH6/bHSGRf34iWiZzpOaXIQmvQq1oDObKd/1kQtXy+0YDXXawdANLAQTHW059s6T7pudbcTtiU4p
Qd/6bmzlV6RVB2OA7AeSgPOEhD0lABsoP3Eym88WTw87AkhWhpawHjro4HLyWZTiUxZScpoXlo/D
CPUAq5LOu0xqF3M+aCl851OKHzkrsFCCUgHzFWEpa8PRhppF2zT9o9jjZWMZRkMjg89Svr2q1N2c
TIMKNIE+v2ZGRU6KaXF8NTweq2HOhc/xjrJ72iFOxIFaN5shSP+CUnhhax+gb5USlZloR5KSblRB
gz/uJWwm0PrkJuWGNmbvQy0oW6sYVrFUrIOGlJsRyxSKbChskaCLa0p0IitmowwMfnkdcs876+zw
MsMqdOxDAq1crTxMOClpFoluoNTLNGcAE8sKJ/7DxO85zMCHsKX7ocdXsgFXRCojPfbUSxzGl9Rg
mykJi8oyw3RgK1BwwL8JCmJVR+OoSqCOsPUxyCnzlaerJ6lnmscIW3CiiHgmLwUAzz1kXKVDR1Ws
lauuLLdDnp0CFmUTPc0SR7yxgGs/BWQfCMg9WVux8rCYF9FRP5ge0ZmBtJA3MmmJA4rSkNUgvYLm
2IY7cBMcMBP/3ipuAzU5KLilH4R0mJHs3/LiOhjbSs8cIaZ0DX/r8jWMP4TwApau2vPIHG98dtmm
vOfDxTP3kkVCN1uhfqsJJxj8z2r6k+k+q+C0RSKLx8pfcRMkVnDnU60UeoVaA/4jx2XYf0T6VqxQ
/b6S8YTKDqEqfL/8LULQzUba5nAF0XVctfQz1zkIQWMJR0f2n930CNpNI6ys5CmEb7QnqPlBhaO9
FQCLlt51ZM+OVdoNVOXEqVDI/wIaYkqMbJD1lOVvfvxIaRtL6gpi2kLp65dvPSPzgF7GDN9j788T
vn1U0L386OndGAhJB04flgrJfpuqd8uJkYeTAGmthy+Pb5vxvPPyoQ1bob8UkV2oNg1uq9lq5roP
nmr2SIzrYfB3AuGzpM9oGwUnbZBZ6HiJTu/f52tKEDka8Z60q9cz3SFANmuS4+IdR7SV/i5Fry/2
1wSloh8957Flh34rxOvS9I4oOYl6qAX2UM70NeGLU/QWxu8RkgeM7AsH4sBC6BERK690zpggQdPq
/zoQkAxHKmsz6FeprFfAnRaW94Lz0SoOx/tQ4t7d1ugqTaayQhHaVeH6kqMhVBA1QJPtGWZ9S//F
BbrVjp9++6qg4oJjQXZwMa1jXL6PCuvYnDM3dn54UIcXir+6+UG92iBpiLDRpbJjVUu9WVZsMdmO
9EEEolQShelM/QuqBS/rVwd9TZbokeuNTRcnQn99HObF/BFI19rEUojX0sS/FI4XTV3jKOA6BtU9
edfijwRzW/LlheeUO1IOPZzxnjHYWeZ6yt6cdpP8LHhpEUGMuKjMHVGHCx/Ld/0lpli/bDU+AimV
vMs/sAZ+5EndINuNGQW1rCIYwme/1jZFrC90tM4yyUZQ+ZwacDcfsMycbTd0Ty922T9RKgHZJ6KC
/TZ1W2qHyXjq8WfEtVd1c/9Xo80jCn9z+myqn1tlV2Dh83eW+iOpP5HAVLFLsVK4UbPEgJN0Tgg9
BnFq95PGR7lAm9aalxIWbVXdYkI/JkCmWnBiq+iFa9H/6aa39XqTa/Kp9m+U5iVjyYqMagpXk4sK
YaQblbmzXn52ykZuToK+VeCxCb15TFMugNoLOO6ALsEXxEUymMvCgqW06VJMuBFdSrJ1Gc95aIu1
tnT8XHLV7s7fSX1Uj2etBbxlc7JbEO7JQG3DDUe2xxSHTg0N4g5FHaO7ktwQLladeOz9Nyu9C8aV
7yFaR8PYJMKngaZG4Jon0UIws2+5vKGRDNNLzpV9MM9GzuTprjRIHrhuA9u2ynidxTj6iwfBUywy
n6kIJon0Tfbea+EvGH6tZkdSp1DbqNQHqIfj2QsegnLN1Os/ZWCLhuOvts6MM4vwrHWXqtgP1j43
TpbAzJe7+m9pXCT13BBMOa4HZWm1SxHbVnCBsUqL9J5AkQA3QN96Z+h3tJpxsub79aktKQCw1pWC
VsbnOq9vi+npx5dJPnrpEV8sHdQ+2zFERcKENC9lC9uL/Yfuc8ytRaIi0lcnF7sRN3+juQj3enM1
JA5PmQ0Qj+eCb21CBhkGeFBmANt+D3wI66IYbbTxSGCbECMtvjJldczB1pl8F+GrLc+pvit4fKp0
yVMXD3xzABGCmsMqDmlxjstj04Jru4gtfnKyylx+I328Z4w5+7MQfjSMOKLvCLlf2l1U5TwWl4dG
b8hnH5Zw7y8zmXBauIEXNpoxPRF20kXPNNxN4xXkUl3sifzpG8IQlz1KkOCu9/ucQ6yjNZX+Gj5U
kxt7TJpuU/kgBbvGu6jFC+0LiRLs9myvvsUlb2FFtJ1203QrBP+W8bTr8qf0nXlDtoAsURKKD7P9
Yk638PEHTpuERY2DQhhvjN+5kXraMcU+o7uSuKK3EasAQHeN79KjWE4Nc4oNQBWoJtCBaXjx01vV
zUfwf1Tjc5q+w8t0eFJ64XikJw1kGISEDeogmsbfHu+af1LhQksbGQ2DPgt6ZJe2pVGsKPx4jHMu
WkerIwOO0fFLReGHmTsqu4MLtkwkpB6rd7iXlCtcM1i3n2F3r7g0CxGd7+HRxtvUP+jlN1q8qX5L
QjeLTzUOBub4NJcWPewqP2C76ZU1fD/cDGL2rfpvYfposFT6vDiNNUCMO7JGaMPn/hq23jg41nBK
aR6S0s2o/MChrPQO7w+OKbtHKMa5xVPHm65UmyK8S9T4mfVqmysE6pAYiWBrTFfOL55Moy7N9Man
MoH6l6U1FmuzO0CzJvM3Db97iTsPfTtr/JptSvnsUurfx/JuDpe4P5ncxvmV+AgI3Rk7gAjgh2F4
qlC6t+q49YAs9l8pRw7vb/7k7ItICJh0l5TYGvWW8NCUX8l3LWE7pMuiQue45FA1mj+NilVqjk38
NgCtiLLntKvqW2u9qwaWIZZjT0jZ6HrSiUUHCkgx1x4pLOOrMwmW2Gsg6Eynnb7AjqD6ScyTYR1U
fcc3FSrXEuEJ77XxW6Lwb6Cvux5JNMLJJ1qCTTQS+I/e0A3SUePGLidH3leFtl8FCO0DUTHi5a3Y
3dlOSXKZ4nuk7aN5cRtupruNdiA8lX4H/6BzICtzp+pRQskcr3F2476hiF8YNpLS7XkhRNfEqB4H
4rLDBlmG9wL6MbmjuMDGNX+UC59XidKfMtKn7W8efYOljlaJWQpvAxdrlQiq7lCpm165Yb+A4tsC
D9AR/amEMzBdCqplWeyt6DSjHPh7fF6GnC+N7gyYm18XFtyG8BxOZhLl9EpgnHVDGkppjmZ04uJM
vKrxCSIH2cpikEdwct+dcO9np3hxwcaWSY6FXLWv05WWou8lU2yv0uWR3F48lENK0fkY+xdoEYZn
yMAQDUF8PrcFs6EBwTI4Rd2ua6fv7+BP9PpbTNaEDLaiDXWLIQjttHG89IUjIoM1w1+EaBgFl5ru
MhzkLVY8DHkgWpfUt4nohhX3EA5EIXOG+m8KHH9wG14o5OQE09NEtcHEBpqt1M8uurMVxxnOPo+k
k0NroPE/yGS0Sy6dkQzEi084yLCeM8JoorUH1KNCsAplQns23nQwzSOzRaMm9OcAB7lGK2Z0wZap
S+vODed0YULjR9x7sBpGi/qzzGxfPiBVTPSTkVz8flPjAI/ttKSQK+9CdiDqbIg/KsNYBOpa7NZ1
Z9O2x455jpR75CQQ1caduDXxZm7GhI3+VmhfafjQq2uen8Vp3QHBFW2UPDMCWyQRwh2NnaFdJ24K
Mi3tW0FRmG9z4qbN7q0V1rV2ZPxAelKxwCuMJ+ejj89Rfctlh29JZYZFZNcJcP5XSuuqrINZSHJV
jFed7qAKxAG5iqEtpxvgylm7iRTaCxFkCQttEVLY6TQMjxSTefvSAIgXnw1TwVhFV5mt0Z8awbnS
93W9T+SV/KdMtwjFWM60SqR9E/2VkHho4KlvenkeUBsmd684ms0+r6IF+WVwNPc615pobzbXcDp1
hFiEK0h9UDrHziYBUZV+ougWtgdzU6098m0XTAjzJWAWyovVGBwaUmx2sfJRCNsJ24B4SEKg5m7V
n6f+r+4JLlTZqaN4YYlLOl8DbCHuXfkuD1+2zBAXmUfyDikBfkIDSW54p3STMaJk2wKpUBbSmRb4
zyKFhGT8DmIXWQsS3XBJ0bRUxWewRELFLrvgEKk3erQJpmNoHXPKs1Da+oxjrQd+BovYKmMZaScT
kCXDkVUqPS3ytK3nkO7BQ7bBOkkuqSqxlL8NdkhcjU3+VPA1GtZnqbi852K2qxCjRk9f2DcQlNv4
T7EOkE3hn3Ttll6FVy4Ha63oJ3/uzqN3TjBaBCE+X34vfx/CWlDXaN2T3pVbItu39fTZGjwjds/M
uivi2ZQOIa9MsZnvX7XiqsaOUoW+/nRqZzAf53oHHwdnNnwSkxgJZJENPp4DV3ftBkV3lLrlMCPm
KaRklUskqlY6ru2jFd5DqUAAH6OBQ9no/aZUAlX0xgNP+zfZZxnuiH0jc22hlseipzIufgfsTDr2
9kQ6y/KbHBxyFdUYgHpHVbe+uou33vCmccan4pMlWYPvY5Ln60cxfbdIJC9DkLw31LgpA54s0vBb
E0jEsdSfY+3YAiNJa23ZyMmSrDJEb/SP4N8GeEATQmu3jNv9Ha3dcSkAjvwA7rv81MI7iVS+7Prk
quXwN3BioUyiSufXUjg7KgS+HjfirMF+9mT/p4PtfhH9wEFrQ2mP59eEI3vZMm5WfzwdRh/AzF7e
TuVBYDvyz0F+4MNS/fU0rqbgTcgYtHYcM78tuALeO5oFp2BFed3ZoS3YebtSoftyJ05s9t9x+fUP
2cdh6B89CmOteFtyVxfcNxPrjmmJF5GxJ//zyl89fZ/tZvm10A5iuGuEJ35PfLvtYW5cbyPxasBz
pReNUvqHQhXW9SXtuYIHfyKHwJDjFOuzvYWgmYTo3Nxzig7mxwTvsD5m4t1SNoJt4QtmKhafS3Jv
CaEYuZ86oi2W3z49JgYbSzWlvd+9uhamEZlmBi3OZnjgO9eGm1Z8aI0dQKWZq6/onLYffjfaqfBT
hzH0DViyGOFJgOfVqcJVb+wgWRPVfJ4roBS7c4Aj3noWEWFqPQLNxomtlYUiPvoQk7PZ23L/pXlf
IWnOHqmiOTV9rQpuB7wjia5G9imXx271BVmj0mwq5OFZerYmuIa+H4e9lN9lGiv1xzhuzLso7EV5
G3guV2huooW6AVg2SbinXpXmivkr6o+CfrJ4CLW0aZN16F987hgFiEm+AU7+Le+VUPJ8142+lbtL
0fxF9Z9i3ERayh1yGZPpqlFRbpA+Ezzy8F3qf0Y+ipoTWFz2Aayp6lXLm4LJArmexlqS3s3pY6IB
xi1iJeFnNtIPwdhY5cUnlpr3IJdJuZVXU4dtdL5AMx6kFWZlW014zn2xOZo6B4KDGtLBVklA4xur
Q/LcJobWqLDqWSLzJOonoR9teQhR35rJYfEEXGKMc6LnEHBvo/EQrE2++MLzl45r03jTwvcwOcT6
NlcP7G+J8h7UFyP9LCqq/Z0Glqak5gFO8zFiMkZlXrF/St5MQ3kF8s0UKL5F/ANOZkG++BoTYAjs
eSrdG+xz7KNcIr0TuS6LxgBSwmSI7TfFcgzLbBDPTHYxPSnwffG2yGA2PjVIrTxS4p2KAnP+pu9W
OAxYVCFE5MxcK42tJw+aa6P2JmG0gekg7DS8/ghxF10537nApNKRZL1K3/ROBge4c40iqrX7HEIH
ESkR693RGeJzrWSn196U6tB79PtnayMI43ijCE75JwJ3ajdIxOTSNZKvTgDeQ+DXcPVjn2MCSROi
RLmD6Ef3Z/zUOFSKo+K7VbHm+korKCrdYqzcqqYFzaDOwAHaO6V88mTX0H5r5UNMiRg9JNE9H20J
L1ME0+u7ir9ICrLD4ET9qLMUKpD0q2FPg1C8R3iOKsQea6iVmXfp03UdPJNx54PCil4WcKkicKXe
OZnDwUuOlveGw3wZYud/zuveYujIVnWg0EYFqq/icWnptu/t2hRTY7YfKrtTlpEPEht6HgMdJtdy
lLpVu5U6l74c9JLKW2XZmlplMpy83Xj5xdTvubjz3RrP3LVk1F5/AgGAH6Q6EtsSkeYr8gcwFObG
rgwOmi+usVYsfOUjS+6iHdNCVnfq+DZLpQSuNtK8iSOrh6ZRmVsRSwk/OgzdjH0kzh682DMloKDO
a6w1/NXZRxx/QmjRy12tnP7eRfMj4mhR5p5oc1YHDCbrikI5LWnN0/oCXaC+l6PiCIm3FKD9hBNa
+y8NwkYqXXTr3JQ0Gbtb79kRleyGt7O29sPwHkTMF8gg8oaL6v+2iMCQSWt4IKWWb8JC7WPGEcrJ
4HGGizMOucWcXcARKHNPqczrMN0mB9hm+d0vxaURO7rdOUAV+gU3JFWgi4q32TDADnOEM1aRJXMh
MAkblJ9coQGxSQEmqvsSZ0mHXv2ecAsjD3XZEFaV+BA4FvR4GSqEtrmqqZHrCAkLl7VYcSFdgtl1
cBOtovJiyD/REgFPc0iWLf0AVETdWzIvbkYLzcD4Wt+3I5ciPFfnYsQGavf2V0mSCI4Iq6Cz30J4
HKn9ZUcxSDTGkYwXHo5OlZ1b6n7xS+jfu1ldzx90DLT9m5RDPuQ9XTIrxphgcuBATgJdiKdqqQ2f
uEmZ8zN2iB7Wsl5V8mn+dWIqkGbho+pI9aOEeY0O4ko0drV0INQBjQO3Xe+hWadSBc+TA5QAN/Pq
qkPRPnlUekcfXyV+ADyUeU2Kp6WumYktupbVgeocv2D72+CLTMcnvE9EW6jfQ759J1JWL6B69+rP
JNzaCsLZS4vtcPwFZE1z50d15MXUQsf+SoWXUVX8fWqNJZ/YuCmxlu7Ujd4lK5knatG/ptq2QVth
61wI4Lgs0jwa9U8abnF/92nfWuaGO9YoX3gMZWKTc1JSpndrbe7lSy+BVyIjGbMpbgqDGDJrVqU7
QlTeKE5EBVKtp8EJIyge+zba8JEZ4dUvj7V8EP0nQ4A+XNNtbYptJuHW3/nUBl21UzMnXeIJolpd
extujBTsHIwip4kfb4YIohpgcuhpKGJvg//lewyqSQkBcqv+o9q/BzO5LQQVmsCboyVdpucO8VkJ
FW2mMwnkh9NkDn1h2XBN17s7PHX4IdvAzdcqXiW3R/bi9tZFGd9U4IwaHoMYHxrNiyT8kVPaf70b
1/B7XoV8RBZLB2RqZ3nXh/oCjyW7nPfK0sSaiJh/wQ88MDONILdSg689YW9qT6uFYlG+R29qcQ7G
x7z7dPFdzneqC9EsdUPjmbCLg7TH3hDzBpSIYt8Gh254eSlWKt0qFzwc/ks3dDx7Grc6plxB5Awx
PvThpBhwmbmWa+ZsPViiVtuAk+NTiUCpyXZ1smQ7I1Ukpsd+zYc3VfgjXtrz3pVxDzdKb5FK/o3N
Qcq/deBD0kjjgDbKI0n+PJ2R4fGXYEvrTMuBBpylHagpuWP4Az2qjzD7yhQ2u+4XGegCUglyYJdx
Bj85xhk3jC4WHZYgxZDbBpA11UWd/dE54q4vqESZo7lbDBSa22nFxD08tLaAWuIsMp+T3EY8CrSF
YHT8L5bOa7dxLFvDT0SAOdxKpKgcbdnSDSHZZUZRzOnp59uNAc4BGj0zVbZE7r3WH1twnbz3CEWA
BB1YlfPgJ6z/ycSLyYdROw3YH2oeFdyirJZvmC0iAp4p//QyNgAc877fVvCbxK0iWnBc4FGgu7nj
hsXydXtLu3H80glXIpq1smFZir+qoCInXLT5d5WfDcJliINoFjYyBE35VRE7SeUSSDjnYE+aVa1/
lBQXR5QhIxOMoH0USd1IZKxxMroN4N+c2s4CIICMhSM3sot2cTYcbEbkVeQXVAO32DUn+JjOYaTP
d/F72Qab4b3LhECjRjsR2qxqF7u9hgvyJUvv5cYLskn+DR6ZgQ3nJRAsiSB1+51nOPS9qffl/Nhp
P7KEk7jRiNQ9quSEyMv2YXOFdUD/FBfO0oo0n5pqOwCySXoq7XdjnZl4K5aRyJMnQZ6AaJwlyY2U
hWJfSS+fazS9x/Ts8gU2xTY1fRx58Npku7i8IIq5KuvvoPjIch9/LoOKDOT0zpkwBGCczqu+XkoB
yVi7MF4hjOeJoCNeajdofqkEOjqomHlSuwtH7cCVpTgHm5c2WELNgLQfk/zcDg7JuHPMT3nlKvz1
2aWAha8h4/QbFBDSmyHcco5ReGPhuuKsileFtE0RdHQz9pVml2tkifqR68xDwu0bdWZLOVsE1a3c
Vok7kLQ7yJfBJYAFZS6aMz9aYTIET/Frc9fWm4iVSfvRq6dQmsmollosYIoCGDpQ/w3jSYmIG36Z
+FDED66AnvQC+4Xzi8hlLMT8/Gpdq6JNmF035KqR0BWSpC8adNdlPnmqTGJX+PFS7nWqLEAa0WFQ
lvvM9H9Bf04LypUph7gXlrzQh32re0G8LZ1d36MJOgvARH45q+bFak2gnlp+Vq/vF+G9LQ2GdMey
LL2+Wuu3tX6K7kmBUkcYlks6nrSuXZsb2+VTBMVxJc/Coe0nLqUaFAwI8YbJI8BjG//o0fXVns5f
XXLScSSkvuLGHqMOncV0t60zkoxfuCh7Rmm6Gt/2pdHoVLWWLD2vE7eCDbyXc9s1JCloIjMQwuIl
/aSwvKizOHBpie34EoyWbzuC9eRf0mIC1kNTC7poH2ErtBFyBM5fumrEN2S5QUBVCO7dxhuhUxR4
7kK5YP3RqrUB115RybALX3v4DsDqjmWBv5TcRLTa8VoF4KFkggKP7/hs2biZgD9qj9ouopBDQMfJ
S+OTxXARiFZqDAwx054c+06zULkK0UH02xf2uSo7hoCdkx+JMldeuT2lY5AgW/VWiv5HtI8WOvrs
SVsAH2+MfdsnBdG5gRRAnH8E2Y9MPN8QIovIz1JzBPmax+GquYxQ3wy3XJP2aSBmGC3pnKTNuaJg
ibomPqdvs69IwUeKzobgABgtCsqEQuNZkqpAJwPL07OUCDY6KM41f7EzqRwaZOHqbKfFpQx0cBWu
eXpKQR/kRVH5pN8DnjCQxF4nt4uiqTCtfWfWP6sGDZSPDVt4bCywnoEYEzcwI130XnZzxBczi1eD
nD6lXwbxoUaw7UyGT1j6rKJB+MW5GvFDVfy/CY5OiTZFK/hxSS7WPt/Bnx5qqO+XPUW1o2DFOFhw
1vEc0IbqR3+95aEASCdfNwmCAMbsfaA1gfNE//5/wahXNEGEB/tZf/nvQoVszJeO9FMI693woxU6
9ZhrO98UDplvvtL+Rfo9nEF1HFjRSc7gL5o75e41OzjIpKrwoVifSCHRrIUhxw1l1cuQSPWkn+Yv
TJoVe7wq3ckctmjy4GEig+TiOBzbGRdAfI6jXTodtBmhU9U3kRjg2K6EXAOeHFpfAoU4aN1JOZIk
FIB+oU90UJGEmv9KIhSz9BJQYwP+B9EgLpQeTHtOYgCSBt6GrNu9Enrkwh9Lxjo7rV7LDIFrgOjG
k4jgCv/Z4RJm1GfiMsbNwN7N00S+bMLQ1VnUt83u439cHcqaFK7WpU5oAimTqACUqBjM8AI1Twsa
nMhbz7HXQqKZIcwicGQGf+KGIK346rur0hSHOHVmb9pJhvejL75Qt5D6spcYUSyuQcNtvZFNTIYd
WpIA4ZoFqCkuG8TprmSx/oJGEucUh98tJezjvXz/Eg6Ihvhuyh+EpMI/BpZrVnumtiA/x/CkHaIA
Ab6ZGmQAm52cP0KJQBaUx7j/hkXz+uuU24ji+EXiAEIzQOu/mkeAcOh5W95DVhjgLBXbPb+eMW1Q
sCJPxGXOBtMD2hGaOpcpYezBZLLuy/gdyy+1i2f1a9XPi3HfF1dTQ6ZW23A4v1iUKsc3Ipj9XY/6
hO+aqisoj5AerNetsPexr7uW9TEs7VWgX6T8W43Xos5CjmtqpaHwDCRS54FzmVXojQcGGH5OkF7W
nt7DQSDCKqUKQmVjhFeVMFgp+uleDwsCYggL4mSwor8/+KQ4kQXiNt4sax2PO9X4mIKnVhxIUhN/
tCPdbRCGHDnQYOPf5eCTorNTJNRouMzmSKpmmXlmS9AHtldX1TYiUFP51qHXoUjT8I8ehydMrblS
FkjzWDZe6poLYNUgASFInB957dRLqqeQCFda4GkcUSgM3s2dAh1QKq6f6BL33oTvFohA4B0jdDAZ
eDkIlqQT1WV+WvmVXYCoMZJYFoSd40P2EbXDSzESrySJAinSoJaUw+e+vM5XPXS8sxa/SkSgIiRH
Hj2Ed5ioAaJpZVyspGijELOi+8QmTmQ2Q+TX9A15WKdfCt8vRiME2lnEgrORyGkKiSIq/KmhCC97
H95NPa/qfTc8R9bp0Rf7kcZP6nEZRrvKHZCBwkTlcJZQC+PoARG91A3/q274IQh6LhahrJBAcsGX
zaO4uo1uf0cep8OQp/0zra7h+1jLB5Zv+i4iiZEjuUbTmV1fiW5DJdr//oMv2tcZTlLCbYQNiFzk
GhbOWWRo7ZeW18PWrdnh4LIJh0+5xGuOBO7WspNRuf4YFQmF/CwArOjXFGDL9iDm+lKgtgQCwQWE
uzdi3gIJrl6fQ/VUQ2kqnMzdJwwbyQuY/VDASssncKXBRMCb2Ost6DsZpkoOiAoqS8dL5JEgpdkI
Xn2p3ivYvduTbjfoexHDNw/bJfdCm/Ez+ryJCuBzZHzCxcv2ZiwYNF/7SvooRzoQ4lswrIlgmrRd
Mx4CZsX6W5aPskRUpYl2Y21layIqCGI5EAgMlX5S26VoZniXqwaIBzaXSCifpB4P/kNgTd7k0nI2
e+E2wt1EVbel/qmvC2Hmwa2UziijLGCiYTynDelT1odmLUzky1AOwB2xvSnLvSmvdGint567SO5V
uho0mTlkIkH6Is5H/eWL3S5yZo6LZSfeFMnR0t1s9Mk/8bCCgr1tpHJVvqhMXuJZYRAqi3Oa8uii
tuC9Uwbgny/LPMTGxUKySirtPIivmn1rKSWwgCSPIYFtLjRiOIcgEjMUurMhvRMDWLjDooxXmXix
vpV4H7q2h1GbUORqHi86unTtbUgwTvTbqJfYYr0h5/wuYZR7NTGIAsF3OZmGIAdJCLRX3iIEPBwR
5GrS/wBrDoThGs6CZPgCPmtR5wfL2Cg5MUprwWFglxBPGVosMA9PdBNGqzdISbGRsm3V+YSlpzDI
afXLFsgTnzg87vEPLrEoWrTOQTEQwREpz2jyPpO8SGykS1gXMi3GbBfrrENMM1FdTrTo9a8egsn+
iJKPZNg2w/lNxpu5BTmCZxqQmyF1cVaYceJzPpH0cUr49xMdeWYbU2C0THU29mTb1Mt2mg+L0eNn
QW9fe3zbfJ72anBW0rMAyh7WTXdlikdxMyMITQzCKdWvOmeHM2KwfzPA44s3ySxLWVfFgQsfKy1g
pbGV8BUMWNJs8dRTRYtAnlArii9EDxMtyRu6QDQD19QDXxlG3HVLWVcoAWvYxAdW6BMXgwK6Pf0F
aKKoXnLOFa9X1ZhsOMgjiksf7/kRk0W3TIZ/pBEpBkO6PmfbTt9/CZls0jodPFUlxGEEQuRlJo4E
doVtDIoJndVlMqFC+50FpK+8dkwMWA39mHJRG7GtILh61ksPLibZKtI9KJ+jeRsLk1Wn9ayA6Osa
sA0RzTVl4iuiGlsGVDDBi80EOoQJcyYrm5HHlxzGpV7qs677tUSb7ZbDFesNLy4Ro5Sd+ES7oh70
R68YLs7IBpDvzXg1wr4qt4z5DNpaY/OYmBJbAFbpEKka1+Aior+02mrqZ8oyNJ217jfhhDGKtVj5
zGwzAET0aDC1GGl7yXZfAzHz/SOyi9J7pYG6OTt6ETikSTfDrzV0X6HiV0yEF4J3cJvN3vEPGZ7g
rPKC5dIzk03NEAFFJ/aKYmL+YSDJUrfp4LPlm1KvX++jU32Lgav45Yhr4htl1ZyN7H45r7yA4QeX
UxhaY+gNakpYR0SnXYKwrMQIwavHeoeaSK7vBCHNI8t/xqnPPYSiyzOMFRKeBp/bsCYQaq4wzFbB
MZEgLWbEHWHheerBPwQSuCgtaMw9SnBxgQvIev60YEnkkjZAgaDV28p8VqKHSb1pKeT4Crqr7848
BhQTjfe8vdSvvYw0tX+fE7RXGRr+moMTYmpOasqMuCI3irbqnKTs5CyII5Fb2CI2145vC/Eh64fV
oL56qrTDZUTICiXOy96WbenXBHOI0SwuFshfZIQQTqChWwLpFsdc/Vmq0GqgnML/7PIyK8bSsX9j
eR3lRPDfR9j2HCG/eE8cG2UQKxJ5ZtnPSJQROupYv9TzZDHyPS5AK8YZ+gFN88LCM+JjPscuOxFr
8jl0aCZg1sRxOoEANbUQhrCxj809hvEY5vG0FoT3O7gWPBDSiHqKxL6S353XBhUdBYW+4BAi4naL
v/LNV+XK0Uq3jgPqHoOfqf9o0Y84V17YOn+w+5TaOS4+QKmwAVkSB1iGFfWYDx9UpbtR82nrjwc5
bHy/un7Fjj0Ptb920YPKklWv7cPZT8mSWhNoM/Y1Kdzzt+HWpywSWmRZAf3TIUc/w/beiDiMgQ8U
8bnDr5MRQ1sEP9D4U3cksqYpvKz+y/NfAvYZbpHbt0/bWalMt8xvSq3Pm0fOGbzSeCu+YiT3mEP/
KZBQdIN5lg26wuvA4yV9c+aU46xql4m2T0jda/4l/bp/71kqtS2zAnfrr2ZCgZ4qcfttuvIwyBfB
/sdLuQxhGUAN+xMEpuyQ4Sh66M2X11eIDA2idYkT5T/3eKh4h4RYA5CpWIXL1vw2wgcBRgAZwAsU
ejq4f6FQ5lJ6L63c1UwQG82TujVnHmUkNqlgTXUQ2oah5lHtr5TsxrbHKt5B5HGrTB2mJP5+3ojF
y7fQCi1ilgmw0rhcSLEwVAAyauA5S4ZTQB+l2hhk6enB3Vb+ppx9zEfDQbHbDhUaiMtr/tPo/rBs
lv1IPf02xWvdZ/suEgNIHqOK/K7LVSr5KUeS6WIUZ+0vLw1+ttdJsC5SDsBpI9mC9/lCFVAW+xKP
YNk9ANwMa1XHXwBqfcK+SVM5ETbp1qbPC7BeHPIJ5fRCdq/RcKgBlOerfHSl/JhPqyZdl3yH6r+s
CfhXIzSJOWtywsc2GWot8wYTTbPQhqktPlVvxY2qlJ0Keh4Jf5jZrKonPrQh2ZYet+m4FKhN0F7J
mEKyLgiTBWIFGga0CDsTZAJNWAkKJ26h0No6bwg1TuevFIkuYWgj3J7LGlB3LE8BukUIO+H023Mp
T8i4pOojAz1hFSOjbXS7cVkhpVFPmuKbLbIppg+mLjH7oS7vPSncQoeKUx+9a0UWjQYG1J2LaWOl
21pmuWM4HPddsUO/4gIry7C7wE1S9iRhAtfWl9V5rb3AkWUaRKENZMVtAf5VbEJZ+23+qTl78qqx
fRm+cXIJw+XeU3CN58sECbiFx1nEzGrNufKmeV/s7NqvE2/gEePqw9xkWH/CJSHtU8KNJraNGh48
p2WCxuy5ah8z9RnZJx7JQV2R2eDbUGM6GR/0x4FifFkekR39NmYxlCFH05M4T7m4OsQK/V9UrFSO
KRY9apF5kuTZToEcruFmCu1Xch52dXWcJbvfm/9JTk1ePDeaR4fEHviY4NKZ8f7XLgj6CDjv6bcW
CK0fACNiC6Dmk+Od2u3xB/+lD7vIejJ63GuEGqOLa1++hryhi6td/f7RkEVQStMCW2p3Adm3yQep
y0BuqMfPHP3kiiCcfYNP92CfGBUEAyGfI5LuXmpH0A+q2VCAL1RUg8Dle9lBsQm+RmC1YRy06I03
CGkPJRlq+QvHyBlM75PJn0gqGN9CgVKAS9b6dBBzRX7CoJ5tkvhf6JxUZZw9SKfQjq2zNGlYrXfB
D/tF+xPKpJQy9tr8HYB5E2cddvogbYFR4xkYMbMuus2KIY+JsSewSUQtYNoD5P4P9gNLYddq2jUr
3IxAArGsiuYup/io3//Ga6Ue3+WiF7UvzJieGbvKtCOCSq6/K1Sb6tWas+NlZ1CMKkB39Hjtxvcj
d6OFoUHop/TYzYf0ZCAgD34cpyVlxZ7BieHy4NT+Z9OVYX+ofE0J9b44ztmOIUQl1nrms3STIG9n
YGYusP8bqwz5iFjtUPGESdJaRd7b8VR8Ejt/tJvdeEx9VJ36qvbfPjAK1z5Wlx0zQ6BgjY/mEDxd
2fG9XclBIEzizu8md7tAQ2+xIM8M2jZgmgujR9Q+G+X+HzrtfDaI1kgXIWBtZmEW4eEu42O0cOYq
pfLkWnB+nUze6VzZK9JucBk1huJA6diCmYkhwcgOQwAsWaF0zD64i1KgoZcSzCMQYMJzZpVGNUzi
S9jchKSrR3WiGLvXPXZY5fFdAGAgnSGIggzhVbMw/YLaRoHxg7+tMAXUm9QN3XjCTfDrFI/YuY3J
ml05i8+9siylvQCU+Cen6mZi5Gy2UMrvFuhPnxNOnFU7phvMytuxOTf57U3K91JG5OBH/9QY6pcz
52FrSwqWEev/0H0m5Z9gHKWxGB9j/E0z4lTe3sNnzwYsmGqh64z7B1INjhsNcRpgfvmlEO0Wblvi
yW2CpXXXdn7/2/1B5FPpL/aITDGhsHj4UKgzVIF9E/RI8B7oGwR+kn+OvPzSKZVPUrEb0yUDnolA
bR90N8m4q68Ban2cRXbgjuFvYtyl1/vi9L8kfM6SBdHOleCYe0nk6SGV/pWJ4P3HsAul1rKD58kn
fUtzMi9b7mkKIdAM6wSpUKIW7zX1IHeb+HUj3gQ1zeDr0Z7SANH3MBG8acZH2APuAbrIx+nQazdB
ntQUEUeM3ablkqrBYPRaYVKe2+kulv0/VNLNLVwQgg98iKU+5XIroXZCXr8K0VDr8AoAkr5Y8Yhu
X0z2o5Y/2GYsgygOvwdxQhNIzJnjhTiGtO46Rr+qIjTh+Gu+Sn3v5Csx/Az5SYjAkBt13XqMTibq
5EZ6OOMmK+VZ8/qk4hXxMj6ebrpKjPd6Pbq01bEqbevuq5ZoMTk72T6bDKBR3rz+DLyIQwBKeKlL
C3EEMDLSqgTQ6A/PN9WFVIIMQBLbMvqT+uNQf2mo+/RDmR7DiZtvWXSL5M1Yss1GD27o5SAn6MZ5
jiCuhULytLkKeKfU27hHbhMswuYwyUy4W8s+t+Yljv7i5NpDJZAfPQJf8ohU1Aw4rLg6/z245T05
t0Qn8wrxi4flb9d4MPYcGI8agWL74nQujxPNpuWM8D1TO0rypw61ZyGOF4rbrL6YTOdRtBecnFiG
HKowUDSm2ilUlo29tMZF6XGRwJJfUogVNuqmwHVgHjPt0owMEekz7n7TFnX5ERYArRNr24D5zagU
2OE/U1p29UZB9AzOS9RwunLeN7Gmy/U5sC6/3wN9W4EHXGHcqxi4uf2Hlm1EZ3HCxjio2xfXeyI9
0uHx3sPyxxrj9vxZmD+CQqKvaTZBe1nU1FMehjptnAnbIvH+aBQ3mpBaeCSdvNHiVJs8+66KrxaT
5fuz46vRlM9jEd2st+31YOwqs3b71xqWeM4V0qUi32LvFNuTXzPLNARt+9UiWcWItdG0cjiFIU+3
7TnhP4InFtDbFbpolMkYCjG3NHQAED/PANI45KQuhogR/IlrxmqBtBWEFsIoX9wdwgQoZpyVWGxH
dS/FJ1rddy1ngQCbewTh66Y+FumOiE4SnqMF0ykXwOCDbZipN2KfK0RzPMun3i/xOgiCHN2mQFY0
vhAlxc+PMqnp1wRPukKmMefzqi+ymrpT9ZBNGtVc2Gj9WOYoyz+zhNmGkF/oVVDzcPgYiU4eMeoI
6qctGejABlVXjBhQhSiSK7RizGy6iHxfgh8Z1d2uBkaJX4Xl1np2NFgP1o/WQFLPtGIFhpdARYXU
axg4wqaI/r+dA8YcoaQBeYs1VDHL0nyO1lMDLFBTOkulQ8c7YxRXYFcuR+S05ZzZt/wUy3UHNzLk
d/rQ4eYoVeO/YJp8jbDClb6F2a1n3XBsdAZ12iDImV3o5UpJnHmHQSKm1MOq/9gQkKLMlPJFhm7E
J0OQL5twbc6l6svWO9JbNtOT31/ADg4XCru2TCW30N7Df/Y8ewfVORJh0ra/b/mzq75zaV00y4jk
CmBM5H3woybJDAunJS+b+XvI6Sj9gD6YK9A81AgCRfBSQeLIFdg74owKl6IkX8fgaOb/wopxJ90a
0rolUxpBbYy3cCGbLCNzAV+El5B7ouOmrDu6UwY+GAJYhtMr+RU7sMUpaJO2oUAMB/zOWfsrcp5T
xe36u8R0CeOsaCsE26G2iIiu9zGFg6wHh/8UFhQMMpYSNGODTyNGkrVbDb4TfECl5mREjSz4sme9
o7nNEU3RjhcQyV4REdYjTrdsgBPyzSbbWGcTau8K/YmqcCx/d027YKckcnJV8RvXRMD9NwY41SoJ
CI6EuzQvibwVkkIS42ExqVWuD4F2jsZD+LobzjyZ1qkkMSxzOM0hq5GRziOvIglvhjlCXTcIlwTJ
4ZpyP/v3U5koVoiqTGQSzOdgi+0gvpYiPTXjGWTsDaIaWadWu8Szfx3TPy5qZEPgRgv6DleDfswK
Wpk2qbNHqclHTx4Oxt906ATQIKTcUyDNouzbij5i/adRPyZkezoB917cLE1yTH8yNjsXIcsLu4tr
EgBSiR2TBlPGmLOlbbXOjygyLkZSM4nxqrQtan808th3Ggu6jOtWi/2MpSkGeK2R1GI5gTDKw8ZX
iW4NOzSvHOPrsrjyVUQOtzbnSzXMXyWy2BE4Z7iWKID4oqEfPIgmBhhWQSD/HqBPac/Ed1JSe+hd
BCeRm1qQfW4PjYc3i10KcmAZ+l1Hj9VnzPphm0TKfiQ0I8bGCXEy3l83YeMNxfnEVF0R/PxmV/ZY
s0mbAMQCaUNkyODew8tq90H/TiGOukbzaES1xy+TYEeZRsjp3yva5Exa3uhq1Ps2JcI8ntYcRIER
W06BB2ZfhK2U1Fk0UbUUz5fNKkpTwIoqzhXPmtuqe/V9ghKB8GfQWtk3lBXiQAtKPtlLz9qkToeC
kI9IcDNRgZu4+E67gzhfA5R/xDnO/0noKfTsESj/0oQziTq7tt7x6YHyouLbmtXSgBGKogMiqGY+
aAVUcIfavvMyy5p1ypk8XGLPztZ7pdknjAkVVodQJ2vxTCEURXqckxckuKSLcfQnayKTiGT7Hhuu
LjzcbuaQ9Cjwf8f775PLtSXvuGczYYtj0K72+ABhn7n6gDngCwQuqHPrljvVnxbWeJQWMo4u72Xd
VJqWcmqUv4gTCJHry/rJ7pbxeytlKKioSHRC0EIv4PooXoo31uUiGpkRkFMW8mcQ/EaUu3Z4CBFX
6tKv7vzF78+QSARufj5XjSrsGd+etk7R3CgtZ2Z/SdlQMRNPylVMjVp8z+aMLPXxF23Zu2IFoWty
OFcw2ULQlQ17wAu6i8bm902bU7EVX0RT4tTTVUJ0SIcpHY8u3NmPFGDI5qFw0HN1uxHndUqaPJFT
4JOUQWOanuj1QSfEyQLXWnlEv4gZLE+X/YETBlNTMF1v9K+j95o9IpRrXKJuwe1NAhhgv+1SQTIr
bcftpBcnQDZf0ftlhxWFx2Dx4U1BtUtrGmGdGB/YaFSaP9e85dKDpy1iOHeG3wzcxQHwigBy7aL+
CSZgbfqOct76iJwlYRshVKtiD0EyepNSzvhsOVCPDBLQNRbx9xTX+NKcywjqURhWoIz7pSAOmvjZ
WMJhar+udSjyiRygDKwxvOr1JGTzUIcI47BD+maQ+5110um24zbMrGBObQORKAtBWJqnIf0eBFnC
WSvg2wp/TLYd+Rbfw4NnnVcXsMPcwNSYsHoVV3gWictVK+EuHvmTPGQm/z8uKx6i2KuTkdFenWuo
VFLMm+MA1sGEqtbfJpnFfriq1S/Ji/3J2Akgo8z8wOfWhd8TIiHq09iOiNnnSnQkhC1cXbZ9icUP
wV2fEwUHZhosguquSrAsGppLEncqjFsUQ6Bzsf/ShoAG7S8EckyvVnLkS3MJ9KNTEvwOkuuzCvbd
POAeeOjGE9h+poI9Qq65SJYpfSNNylWUyYt7fhy+P/IP8fctxaERIS2FyGLYaLR//BOeO7xg8J4a
3VXUuRhAlT2omHqnbPMltcs3wdG9Wfu9WiKN29QR8pwjsKHLXjxXbI7SCHWiS//vlK20AuU8D0dn
51T+YswuP/VHZ/4IZ7UZf+WY/fhkZDj9TJwUvJ7XwuFmfyMSYjUD4yDFlZ/UAeitTyL7m+Z0cRJU
FklIXobUxR6fas8nQc9zaN3zin6aGsWS/pTSo2McE30vvbaF/Ge9PzQRZwTdGX6n5e9QhWTK8OxG
m/p1rNnrWT5JKCnXRvqRv3D/+uN7y8gMQB3LrKN8ji+06CmvMFAO7/tnWezK8tQaPzZ/8H6aVhMK
gkwRoFfFLtIgXGACntG8qTFkcTvyVwjXlMLRQtlRsclXgR9mlyk6E+STIFRuNkF3yjQBrpInS/G8
Cs+klAQ8IOsJVxMdahiCuAHqiMJAJIrFRHsW/FgJJ5DsJSMnWaSahXXmWVbJQTn6Nj2wIu/LQJFv
clzwKwQSeQk9hbA8jQ0pVwMcf8MwLzNcvec/tkDJudtiEsTE+wMLNqK1RdBVEmIOhciNN1eQmBCR
xBB2s4I32YGI9jLLE0quyck9ZLUVlRdjrLCLXEmFM6rvQLm19EdWR4h6vTjjmLGcW5qRNl9JizFh
8eiimSbPHbjPZhGyXQZ5h/lspFIGdVr/hZsQ4BhE7s4mS5oVCCMT4wH/cInNmZ85xNwcQwOr6odh
Sv9pvI0JSG5fobh9Q9KlajdztlpbQyW1M9Ygs9yITSiYsAqtiwy155zoUmNnIm2D46nVZZFsU3ll
SAuSfkUX7ZK8XtNm+0UayjOpT3cLKWi2pIiHevUtwYNiOcJkTFe1cFY30cLqmpUTn3US1u0GJn1J
yw9PUxzimoXr9mhZnBkyRz7Dnd2BgKKK74oMc6/b2TfWPWE9ePMti3lYjVgUpZtULFMqqcrwo5Yu
xE/1VzvY49DsYyIyx3nvoPd2EgoY0PqrhadlrYt217NAgoD4A4PxC8uDK4crvXy00l+RfACH5+9j
h5YjBCg3kAoqMLFABl7f7AILYfm+zx6qzcRJ/GcNZoNdU6iqLAbbavzHbMrXyL4LsWs+ipyFS9tJ
Br9EzdXexUAsVIg154DvI7tHCUoZkNhu0VrbrPsryouK2oN8LJ4tsj6Hwj1yeRPShHqdYEdGLVhY
030j+ZB8By8kKh++fbxBzGmElyzVoJi/+PaJoBCF0+Mbx+hjwC84e/b5H6Z3kITfij9p7D6t8SK+
jsq89vGugIdJfafydRWb2Zoe4BTQVxP6U7hGU7bnKcdpRdhv0nEhvr8qkpMk7iiMkcgB83ihfZE3
IY5TRVrDOTvkuBCdDY58zQ18IPs2gOkM8cSTa11ilitWZJoWyjPWGCucDS2EVffTaqCPeYVEicTe
2uI2LeaFhYQURWQY/djkiXFNIk25UO4Fv7NRy3Og7sr8EiAkCAj8EpRsyFXbs1fkHiGBaO0M8x9A
a1icATJ0bnoqtJ09KbDItkTWozGTf0b7wSY558p5BQB+P+b4nagPQ25co/rSYA4IyAGWpMCNyg0D
dCRGvCpgz7D4E99pLH2RPTkfsHkQPISJesXxzBfRDGsZ+BNHxYtl3ljq8eJVgt9+29J34fyZ+oZT
4S190Y2HIU2ejfkXn4zUNJhwQCi64zvZmzQodA0bDb2Jhp96ySIhiAFKRkM7jzInDneatbKM57t5
6MwuRXSeJAAH4nBcAC5wcQlRYku66nRW2DS0EXAzQfuYfNj5lv9LgYES9IgdE4OtfamJxntLI6BL
opQVgcO4lr1U6lXK/gsuY037d6exxKQo5X9jajJlFB3MD5m9yxCcZc0GloHknxzQMZE6BCMJfVn8
K+Y1tbsIGRMHfKxzoO205sMy/mIYh6g5QbIEIbFgSAntY9xvo+AU1p9Y0QC8vYA1xywk/l42u+BG
5p1QpIAsQkxwFaTvR9DtInOntccKIOj1m5JpOi7rirGysV2tjucv5Z/tElka/CLQnGesm0lcoMwh
5CcRkAByZ+OAXlJsvF1Nx1OCuS9HmtkgeD6qRGeV0l2rtVllfQ/GbZqqlWFqSConL7fRh2QfRHhj
CHCBzF8l/nWUfGwUaMJz41xHKoaDeptVYNXk2xdE5ES8DOnkQK79K+I/x/hQqw85+HT+6KV24VgY
IpsZzFIv4D8n2DCrVzjIODZm545I2CcAR7lOQpBFx4Af2IkYjBhPA8SaiA8zfjvVNbU1LomEXXqm
m1uIain4Fup1q7tq01k1voSfb+LEUpsfrFliYWcfTl53KXpG47UfsWptJETbvBw8lCrq4NqmWI6j
Osd671ziGmfSbhhO1pjQTNLPP2Hr4j/qB7X6msWnvIrJzXjoL8KeZgUj9oW4cMQgmPqWxFsHf6gZ
SSclXtGENBs/8uYiV3eABeawxaQBhvk9Evu3/B1zOY+fxqaxTyVXtIZqDw8iynUuZunQnFX5K6p/
7XQb5R4a3W3f+3EnkMPQM12pukTOiT9FJtqipFyMu5ZCLrSUiM1OZG+7Ns6SoIc2r7iaaHdZ9ySW
o9ElFQu7BvfZXOGufpCxHe3lfh+QkWLBBEKEI5BY2P13jWeTi0rcy6AFSLQWcr7NMnJ3Oc8I+Ax/
VWsAPMeYx7sxmCeCBMPZUUcAK220L5KCqgCz11MO9nKxLwreHYB16cdqvifnE/S0gWux2cCGaV+B
sQQg/9fsdeoBEvsKW8f0OZYraVx26scLM1tCpRKFBbU7kfB6ZmZy6xs6LwI3CfN6+44nVB6Tch4x
VQKzq40zV9TOdSD7cwNaeGerG8zNevpTqE+LZaJE+sjfmpM9hs1fJcIm8YgglJPtq16hZOqKTSLt
CceeVZhpleU7Q6vOaWlQx4AYUHzvWuzMNX1hxKsgv9WtMxudcGmBYgnBbxPwVUkeH5wYu95EDgiv
OWIG6UtgVrgdZjbUgx7sxScRqje6kN8TAZOw/uPuHVdu3d9qk/xNRi/L2QTmlq93jI54H9AqVyjV
ErTeDbyELRFhl3oacgup2Esp3b5XC3ULGe2zNLh9Ql3np9Et/kfSee1IbmRB9IsI0JvXLu+96X4h
qtrQe8+v18kRsANIuztSTxWZeU3EiYkSrYqcLDiarYP4A4TBQ5MRpE1Z9Co3VmLAg9lscGQgbLH6
b1JLGR/RzCONPTJOnkSQGgvpWOHZQB2vAB0f85lvs1/4SLVpNJ5itjlHZnCax53t8IAkL8kAnFhN
5OQz0c8JzFgDepSnf6fVXssvo/7lI2FT0cQ1NwoqtCDSE9xb0E0phIJ6rvOCFztylifSyICEoAQC
vCYO+GaDF11Gojsqv7l2rvH1h7OUaTKpwR9RfFUY4Fb52m6ObK5uoHY/DONdybsUP3G9HVLOK+85
FHcVraO4a1UexlTzYbUjXWdU3bJbR5uAMo7DtEDqHeYrKzsYaMKDBcEUFA0smcECsr3xN2EyreNL
IjOrnbwcOwROxEk+lJTedO/ulxPuJN5cxrZo7YgSu/jFWtcvQrhCyp/4bJ0O81F5rYOXk+APZGRX
gp2ZQnTlZv8a8rdirRvAN/G7VJf9sAqC29A9kuoppb9h/U4NbiH2DUO5sridQhe5wwE1Fe6jTV08
iHVjTef96xYVFWL3rivgFlMfc7dnxRHyoVf+2Hha0/o6MkuieR/0lAXO21MOWbEx9IHp7Fekf7Zo
m+TmLWcbBg5c4GnwWZrurkUq4q9l5vGhvuXkRrP6W9izMcBEOreAI6pLX3T/xyo7SN3NNmaZDXAg
O8XJ0v6gWckPkf7XyObExkr4bSLvu1kzYwbPTyx/Xf+n60+IPUfxkVrr1rkWGFtIfGC68uI5Kwok
yRZ50/SNfAzVWgyHDHQSJHbQZGn+HD3FIJ52VAPFI0RZPsT7Kl2budh4t8NDvIhYPwbmmBiYFWhU
dCA6w1vrHfJASMq9YNPa6j98M6O8b1DUeDaqPRWPxFwpxA22UbOdlizC8SBr91y6aHgbIupj5Bhs
l+YKcERjlmwN45mln/G4s7QdhsIyeiYcYbl9QnUDe3VBxaCrC9NCYHRs62XfH3ML5YIzj/IbEQgp
Sgja8grm9v9WLBYkHPZJvBbz/5rjSTfmIvElIn1k1tRfdgZ40voSMkiUpI05RyzVEVwC0kk64D0Y
sDpTMTnbULmUHeChz6rksRM6UbGL5PiajQbtCm1EFdZLNfvpzXeOtjli+DbLZklz7DMiUja9uRRO
vvBLw32M2xeUrrsQ4uTI3/XtQmoXTsuiEYoGyuLcO9ZIoKh+vq0nIaLaRjj6ieUS/+K6Wtny0lOX
nf6RlgtNfhOP4dTHABI2qh0Au3PZJoHklrFXQVj+UaJ/YVQeqstfav0ak5I4pNnjWe1v5l3g7jNy
C2Q2ONwNQXaxLQSpbCuqeXW3qlXIiM2bp+rZMg44NeJ3BoJEZiLOAKrw/k02Hft/3QFzSPkA4xad
5p1gXEOlSKFnmDflV4L8Fix3v2dR26prEgjYcKwQ6CJlYO80ySlNbyT+TPRiqWkUIpu++aWEQ0jK
ZJcfNkjPcYgWs2NgcQsJVq65q0wvmDNrgpGxD5Jvrgc/uVqQf6R/zJWo27JtRVMVMu9VFiMcrasn
73IeYpPlsNXj0vwcmGZYMK6V8oR4KpGXqSxwqlK0deY0MTU5ciAaw9amFR8nuvdXtnshDoAIgVyb
z+nf9XQQM7Aw/bTIXhCephE4r4HtLfk0OiZRWK6xfI67pD6n+dU1AFx916UAWO1zROomU7tKh73z
tvOjhrRaWlvkB/l7hppJtMJh4wfQxQ61vqVWSioOIYxJuHjzhfySCQhCvuEI4gPwH2IhmABeoQHE
/U/ubmwqcQIZSqZIMtdOzdKnh+vBdprKLkWlsisDiERiJsLrj1YRHy2f53w0Dz14IZSnubnK2q3l
A3q7OVQFUAZyqjhH5Spg2a/tMx5sFxHKmgF/jn6vYTamMzgT7Uzc64sgO5OFiTsyno7VA5SYm7zF
A12Q6BFrDLZm0BLt+NhUUOJ8Qs4xpxv43BinCRZrOWASqbZewRjiqJlPp3rz0k98zErsujkga8Sh
mvJVNpgCFk3z52GyplgiG71GsYzSAdet2KYSua3x6fjOsVdWw1yfOx52+QztUD3zrPvvt8z/n84w
7n50odUgca7sflx2YKgkpy3KuU7edM4a+nRIklOCqNr56aw/8TOYMC3cwptU1anKGDPOXErEazFF
85h9i76zARrWXkNmlZL6gqMs51v86bCI1AFWjsMrpy0G/dRLtxGYs6Xdh3jteSc0ira80zThpGYk
4m0CkXKx0L01c7teudXNPXYelYP49JLJe89d5cHOYng4KUHIrVCwfdTZT8T1PVbnQp/p2q+V/qUa
eAYye+Z1/RUWNyd+q85V/vBnXnMisWEyzDWC6D5ltgpC52iia7D6lGorw7T6aJqdBrwm2Fghbekc
d52b3lpmA0pp/nuMSDln0y1NPOuoGRgxVp0PVHOKaHkK+IVTFisL2Z0NMylm/n691qkJtHphfLNy
hVmDxhAakDCMmzNeBOubERDTXFQ55AWYO8u+Vsk57r6D4ZipP12grurqXJcaK2VwQITw6NYr7rZj
uq/Y1MbceiMrgly5yhcT/UOy+nd1shnzLoJ8lZgPA70hYe8m266WEOGnVl7sbNvSPpROPgd4AySL
MbLoU9TmW8ewMTwE+6XuFlV7qOOTDAgs28qMQBlmESqK9SP0mOlxVrqpgC8bFF+8lMmC+zps9+2w
HSv0tjGEY14p5mYyGKw9R4BJDYawIjj7xh+HAswUS18SYeN6v5wGCOp+R0QaBBRzs+1d7JD6b0vN
PDI97Fg8RuontAGDNWRVUdl1myhaN+MKc8Ek+CO31w0erctK67uvVgrLOnzw3SxHnqc/Yv7B+nEI
3lKyUTksOhCD/aVlglLIVLOgFnRkt076I7nH3JhXI3Ikll9b4XVVMe0Uq1bivrY4s/f/ZFTSlenR
JC1gb86beKN6K1u6qwY5MQusGqsI15eBmqPhBYpPQP60BsW8gNKexuCQMQKmSRAMD3ymwgnQycD6
tuRopdtgACq6QB45gziRto8Oq3uVbixlCyquzHdWfiLVkTUDfFG0ple1OrP1z7GcW+jNp2Ey5w5F
J1V3+z48DNwvckNADrUji2pod8+GijErrlX1HKjnq7NVnh0uUU1dwg5MGNJFaHTEoKqQzoZ6Ix/I
avaBX06S/rPVObDGb9b8Atpdo5ZBnm+3FU64NfR2c8X4u2s/SViY4FJIGfUxmMAdSEuoFSfn4g74
C5bESMOVO1nun63vRvTReYe4jxNL9vsPPz+o1TzXECdQdy31cOM0R6ffwtYcWLzDb2eaGbWPyOO8
q/Y2jbxKxkQbHEym9TlhmXSHmraSiOvW98KBPZYLdZbMsD0LzYK3l9A6hEJUQH8RzZN0AR1d+Ga0
/kGmPPXNATsOwjCmzrCOu81oLh1zaaZHpdiFSLWko0kHlyM2vxvGlzKcE2mVOhsDflfFgFSp5pJf
QIOyAWyg+cMSWO8pCSep+aVwCljup9iXgetFnWqlz6A7AOn40JLdWKwjTCUx2h1a71mnnezXvw9w
uGCpnZH/FxL/7Fy69gXphStGcndIq1MFeR9S5nQhWiY9ugg/c8iLI2PlrNyH4rwCpC4VWGReCU7G
bm4ZePQ2nv8jiHMlZIBsneKBdLSnV8kL9NzOuqpRRsE+d6xJPmuSg1+d80q4hcx1g5VjUB+6+13Z
v8hmiEdGEozcW5wqek2q88YOaWun1MjQq8DYaj3TdBzLCkBEUphcFMfrXmNRfq55YcxtYt/zRx9D
T7VwDNFfyCD2+LZ9WDo+eSQNAhaXx7LXoWVgOEn5W2tr92u//+nsguk0Dhp6VixmLFVKmJzCQp1s
Kns/9sjDp1SlEU+Vu0D7gyuJf7dGhcB2I1AvnrLRabht42gSbiX0fAhloOPy82Y+WAOCnSatuVbM
dcLAIWU81jA3yzvyycARmnMvWWW43eytOEYrZ6bMWc886+ERNiub9qi/woqMJZD2BmsljTXAOHA8
7qhfEuZvaP3jEmT9iUXDhPNFtrY5aQ9TlMet9emKRh0CFOunmQMNWYYru9HOanAnb35uYbtjyxgc
ofYNwT5v5pV9R0OD7J7XEUurM5yV4Apd2mFuqvruPldfIqyFE6ihVIEl0DAsBf6U9Cep2cvRHb3q
1GfODGYq2iArDcxjNfHnWMYNDObGZHCXXj1lUufP66Wt733a7qVuz8LoQM2egNxoEBvLKGHELdFC
13Tw0HFF6A3wRByuiKMN20ciDPbxk6WZFoB0oBqzH8jQuaOa+KgbjzjjVbKQA0eHOL4ipIDpq4IA
dYESWESUs7iIWMNDpaJIBib8Ty/k80pH+6aeM7Giy0tizARzz733GlDe/dAswUBFKJq6cmnt9Gxn
TW/0h/bHOMsAMLIrwSxDfM6ijZgFr4FqaBTr2br1r+SaTyRn2rmkKn0hMgwnDCSDk+jl0ZSpDGbV
fWkwKr/XSB+8JUu7vN+KKh8nqsTbxhvPwzm2a2nYgKnlYdRg6sFPM6zl/YuoQLiOcoc4+xi3BNZy
cEIlcm5xMhfuv/zcEazrrbg13r98EqNzZTLEqwMyG67tP2Afcl2gtiwiLeQzmQxSe+b3R3gLWFk9
w56kWPwzwPayrc9MbkZDq4ky+KCO/qCVnMPNo3nmmWwdYueWbXRiZfLQ4IPTPCNihBfhGY+MN8Qf
v6OQYD3hc4DyiRvOnWb9bvDXcUn3LEaykJTaQ2UhflhoPWAk2CFE1YCex1uPu1ppFvyxIdJ0yWMI
d3a8QYLugjmwlzZCJ/OMc2RS1Wzcth4aeYjgibYOABAbhFTuWWQwj5fVfVgx6WUnkoH0SAkYFn8A
JsQxKv+O4n6Y1shhxHgSiUoXLcbkmQK8c6pNMKyFAVkpZsLMrNqbvDoF2ppDJncQd4Kw4XEtbxX+
XH2TUKTLxFcWtAtrx6JPQz0w0Fmx2ueoUtsTWRz5cM6acDJ67CIFmIJlhGRwXiCa/18arVAS8e31
EEYBqecz6Y5LuS0X4xVSpIfKNO0vpQ6uxNsF9bt3Fq1wzLJ/9N5pMlfyg5msCYfBIonfFIn6dcyn
YvDiJlOJGl/dRfGjY6kJqEBVFgq5mTR79IoGKCoh5h+Ua2M8hRcr/MpQfdvjSXRzVrCXpuFEaXce
MiuPUJC7V6xGZWm7t/6eMnSVDpJ7KYuN5WxlYxGG2JyBY9YDgotzLNTcPjOY8HEHLMDmv9e+A+do
smiOrM9w4S8gHY7BTyFxtGXmpJf+Yph+2bJowDkiDK5y3HvOOZU3ekd2IF0cuN29PKwceSoDhRiE
1k/ZNfV7x8dQU5dW5RHsYTacCrJ8ev0QxjsZia1+RPwSF/UHkwBx/Ybaipe3KL7Ip+GrjlgYeIRQ
CbyYz9PazYSvMqteCbGDKkU/pyY4tAyBAdPegsLQyxY1DazQT0qHCqGHdBF/wAaSQCIvBvvhEWUa
YL1UEyQsUBGjJQL0pkTbOCyNaC6pd51RACEoYvBSbC2kZDRCFj5Hf0We3EdNE4jyrA24y9qH7kOE
dw9httDguPYOFghsewpyNwCDzBPbmBvKPphTSHnZQ4qiic0hymBSgAvEJIn7PMFOGQwLVmNcpUxw
Fk2wJDdYK0/Ym3s6ert8w+ETSnj7MopapWVNapyFjrl3vkWL3a0K+B3Vl950sxS75pu3xD21zaZN
dop2E7ZhJrZetDH7taqDf56SuzLWv3rxbMy3h9ohQ2yrVBCYGX0YxXzQZ4b5HFimgr7z1YVo2wLj
LNxLejGVvF3p7FlvLyqUx6x1wBSIOlmxT53yZHhvoQ3woPGxBOYILe6ZMe/S36K7URDFFyrdsIZ7
KnS9QfBXK+fAvSe/Y3h4k0TczdFtpuNv1tLWCDnrJiS8IV2FfF4ycVSM3bRmnSeTysEFJrOsXgOm
ggjJJCKzjyOXNmtAojbbO90xMzszOcAaiQBootmR0wMZJfOYh7SvzrK7g+4nNF0w1qij+W0B4pU5
E1iyOHjU+CpEKaepvGI7QYdiDJ1jljFQtLNSfqTSZ+1ccTAbDB7US+p/VkBbzSs6g0bcwAHOcvTR
a90m5eEmR6tGjAZM1LT1KS7WKdIZsMU6VfXwzipEqM6U/ZL325G3YoFyRM8jpOEg4ih6LP4nYkb7
kCOHHTUULfbj8LS8YC/qDTl6s/CH/YFqtVsx5J+R8TAw02q2ibYomDCrFJ3flb/Wc6SyaLtIuU9Z
P+6AS37UxVr4Fdlei4k2Lb55KkFwKCHQYu2ulau6EdxkI563CT8QGSN/5dSGPquuYu9lCvyIt6NY
5z8Q242G/MhVDpizYyt7SxWB1WQRYF1rFaju1fJUdmgs47iPPYbIYZZNVDpyE4Zw5wgAFyquebSi
VXBRLdLQB0dZ26s1r1sK5XNrA4FgdOEbO2GYjqov8ZhHM3570c1ofmAjqxlLDJCLzI/LAxh3MdzU
gjMBBXSxtXZ0gOBmVAEaAgdIVmKzEGq/an1OOhodVtiIlvzVNN8G6d6wDhgXiYq9eWzlqGcmbUHL
JeH5tWhWoF+XwV3S9rWLNrFjrf6lx4vUYzkVYIQi8BpEg6QjRWIip2wHk50LQ68i/WnhIKlbRnJa
cPONcxYtTXVdSJcqQ1uxNlC6QI6013aC0EebMVfGrciZUYWbvP0dqH+TcB+3KMFT2lHrVUYc0sWq
JyaItDLRYWnKq0xSMDKfMVefRYhWy8IU2pYeDNhL3HtpFi9VYddJHPYKPRhrlw5nZLgpTZBSecmH
OM0671oa9r6Swr+mLL5ILuGu8lJ9akjKcRyF64haMUnlP013jn4y3hMZAFWpAGlgnq+G6Md8aVNz
EZf5irjnvWItBz17d+NXR5qkzZer9eRyedLehCU/ZuajSsCj+e3CZp7jF94mg3EfJsmupJIM5IaV
qnJDLz5pcPGDienONkpSsKtIC/G/pRG5G5gsC+gX7rjtfJXLFBtIoS8dlilNywNXRhyaw5zWeo7+
f6IG2m7n982+lZu95SgLL7fPnZrILFwazt9ZjjZQ8yV0MxhC2+js9+NCUnRwo85Cjig3pf6gsotE
kmFnDmQia97W5rynzxKszY6zppTrH1sPWTVYJ8sRux16iZj8c4RvDrqxIclWVoBfFMgfMnOfqZOZ
nwsVUuwAi87sgS/2szCDJmMNi2xE50L2rGsjvQIt6XrlIh/ZALOKqtU3h7HUdkslIXNQG9adLO1i
P93mbUBw2LiMkQk2CB8Uj3uTLcKQdGSvObxUSH/UZN7k2qKh5ywAvAY6vXEWHcfEvrUOVo/WNI75
2O38MF8YHmBf9MhWrEz7QsTm5DR0I1rDGOGjtDODtZ7wRFBhJfjeaMGc5BnjPum9fu9hCoK2uTVg
CMhRMauteBLAfRRrjCxUTpUDho2MMuKJ5xGvUeAX245Hg8IEgJ5KpmWxCDML4xlYItD2cIvnrQ1I
i/XFqJBcL0RAJVk0CjelgufbbreK/pLk9whQJRdnz49iAbCxiCCo4GlVLD2ZmLpUFDoXYESlxNIW
pOOn+yPKkhjZisFevz+GPtNyVkshakPfoE1CGRjZLMoN1n5QG9lb6MyN9XDvxM+cvmpw6JwJ2uj3
Uo3+gWDI0YROA1qrxuhsMFA1WRMPIzqxGuZzEk3Dhg6nB+/KWj1P9IlKNoUNLmzgzlYpN5yXg3ap
IB1MQUrYIVAQ/x6dDit3Pl2K/SZvZn6kfBgYrjiBPZnemE4zGOfuuBniz2Ks5vygM2I2Z7GBvG6k
0G1/9JqZEmOS8GBbWzfYpLg+GKZSKU+RJmkVu3XODwu/Qi+6Uf/qG0tLIQOMzSWx9VSEX+14puhO
onuOx7eJ2BRbiOyYTSBDC6Ru6vnJoiLdweYTifF6xGQAfLgMylzZDvHYWQgRhpUOwM1LZhXaTp1B
iJTINyaKDcei+HhHwbUhCkGCgW+hrrZ0Pja08+KHC2ho44zzQXu0ZBh1Qn7JPzA3KVVC+lAhaYlJ
G2QxRqLJ4CF5x+4xUFM18PYG7Ndc12029Tpppgbobd1+niLBG/EKWOky91k/VozXaCoRZudIFIKB
qgQ0kIqePVUApmKiTIBAtaJS41EqkWuhF4AggOah5TPX06UG1Ct3o61eKrOkHOg2aOAYDM4K81Lm
7MGC3wzwsckMQ+UJF3Qvo06mI+vcTERAOvTRFR8ghzv4wnI4BzWdMZ2IYjF2Q2aakZzhIHXI0a5b
UOwsCMY+9TL6q/pPT142VmJBp6hU5sEsK0XFyv5eiR9lC3JW28DwukKur+iEAQJRIqbfUsCkmBG5
0nGJMdHOK0pDCx1YP1QzD9xe/aqTjQUArWfeVbGbk7m1M35WDRCJJlvLrpU/7LBGWRFOMGPhasp4
U+oSFe1Xq7x9D5Zowsd86mxSTGklq5naYwsZCQfo1E1cPmsTVxhrhK5+d+6j7feOf4udQ67dM3VX
BU+l+ARaYZc3Kd7x8Gu0l0pPlWLQsDDmR5qQq9SDFZgB+o+alqDn77N+3lQ6VwYSit5dO63LeupH
78AAd78NojUxQRUzETm8x9wzucUDhJ/ylPKlJNGxL9joq6/UZvYQK7c8BO8KcwSrxTSEpOCmmA0y
QgmQbWRQxHv5W1AtWGYa5k6BKDVYwI4HbtFbmiPqC/ju3mN3tMyvBDV0PLozYf5w9ABdyduAqPLn
q9emUSBbMHPzGcZCTKpxOQbBK6iY2hMJRbRB+tc1iCdN1A7KZ4XRIAccovwq0Z/NVCr/SpGBhjRz
Vzl541LgCiAd8iRFB6WE6fUZoKoWJjz1HIRg1zHvKWU2jVTAbMnHasQRWrxa/Wb2Vz6JDi8IK2PQ
cpFEIFcwSY11L5+8/JoQpAv8KNwQAauY5AjxBrL1JvEoWw2Mh2R/kbCZjY5KdGghan006lNWaP+l
uc9CMOY7An5h0cdpONSKamGgZxu0SRK4E5tNQE0V6hfwo2VCRKQcjhgGUpnPAkdlzbbAsJ/8Vwj9
sD6Zr4RTps+oWuyFxkP/T4odo/XDZK5xYze2P9c8c5PS7xpWPvUZxbmQbKO4Yq8EMbL/cluBBow/
avbAKkMFmkIEw4QistDmlzeQROBmyz4rllE5FfkhNCIWG3dkFQdGVVJEmMpeJ4aNNiNZkvcGNRrE
8oeV0D90O3JuBiSU3Txb43MckzlsZlGxqzd+p5TNiuFohlsvOEvg9dC0NxsZ9yKuHj1bZQ7cvltc
/ozgXiWwnw1jCkO5ioc8yb9KbCkeP3Lm9PySSNaFIMI+nAjZgKlTTJcbJuMyRB2ErkKle4plUPoB
CnX9poXFVGuPupvNNeUs6TeJdElNfSvu1UzeivfJqnw0039HT+XjBDcp25FC5eie6v6VG59puW8s
D/6RQdAG7eGvxgmSnYKUqLc/1d/rJJKK1zJNfmXrplrvqt+o7iEHPmNtUoQwisZ08Tcu8/mg3qNo
K4Wrgs+38mZaYM9NDU2E8tcy/HYfsM6Awpbuhs8ysLdME1jbsYypN7KzJYoH331lb0rslsmlENds
8NLp+wbtquSfSYLI9o8/szNsM/3CGzKMz4xrNh2+O4R8SfEF6DeOLigMR7iY8l63KwK6SUtWV1Z/
q6gDEtIPK03f2SxSmPnXCifip8z1E+JsL52j3DCj2rnF2Wy+02JZ9DYGX/qWABMfofHpyLXPZqrI
b6pv8cbc0uwxDOCguotRn0WFoMhocecZ9k3lmEbJ1PS3qnJujUvNDCWGW3xuTdLN1vZc9fZhe1Yp
3odNWNDL7UlI5/cW9qoDbTEefeYjrnrR7M8yVyYGd2ocHTC0sU90ZHaBh5LTq7wM/neSvJRkyU6z
0c8J+m6adWM8qPUKB56mbmTSQpRw48oDptpF0TwCGbHjNo6Odra23LPP4A2qXeduSlaV7T4v5noF
fGHdGGetQWQp30bz2qFfUNI9FPSSltFWGN5UhwzDDh+8qzzqdF3lu1j5DMa93F90DoImuPHIKBwD
+J8L51d1jK0yImbjxhR/HI1etErfLWtdK7oyNAHDHnh/UntnLK8MuyBkcfqRg0WgJPO0rcmyDvMi
SxQPwyGzyy675sqVeCEEsAczxIKE73A8SmAhxdLiatqrmmGQvo3x+obz3GFdYWzZbQ/NM2Ej3+H4
obMVelfqxmjhGgf+ooyOsnM1GcXaBiPKlBMdaUJ8NMqbZe79EubQyS82iY+Kf9WPSCKXwPVs/+gj
XyQywtEOoWFPXZkqfMElx1rcQvXbQ8vvupMZvwE7xHyjWYMujyyXPqfW4vRsLwRh5+lvDF+z+Im4
/pKd7wWzBsWC7VtTxb27+rIt0aDMCyxLzksq34P3GsOHaeNNlbZOcqQ7mC6oQHzYxiVnaab95Nw1
Nh6sHjVNlaHl6cJZwHYr815GTz40pR5pOGg7s3g/+OTU04FGrB985RX596x9mOYtH1jAzMp0hhnI
HTZ1u1XjL53tfHrw/LPBP4OUbQYKarPT26vMvRJ+czhWxlT18CRMAtZSYPTqQ67vGLBUTIoxECIz
RZDwSlBQ2u7ZYYFWuedQoX6Cu6FeVPdH5gvIbjwRRXLWG77Qv5xZGSJGvnoNkS6Y22atIyz3eGqP
dr/x3JderXOF+Vj2NXjftbwwOsbf+a7r9yFxMe0qDA/wjGng7W5JRh3mag746Fe8Tc2xanaeulXL
Jz22DNEzDB8S/E3KKF37bpt7KC8KVJOsNZxNnLEhXgXqnWc1zr+rcoUsr7fJHE0+MiRIBEvgJCHV
mOHJPcBso4C1U04FzsmEs7iFDQnOFlL7xITznEAPYxQ6pSzMbW8S2jazql/xgonhQV4zK9yFxiZV
FhxtjX7PyQBAv2gkfyVr/ICMSTrACUoU0Dr8ZLmyJgzZk1ayybQLRSqnid2tq/YTH0Q9MuNau8qW
4aGDqzr0niozbirgj6rDKsyvsdenTZhM6KjJVF3ZDYGj2q8uAhWoaTq0fRH8WtkWKntOVMs62enZ
YLCQr/3wKto0fti2fNOlevDcbcawojBqUYxaJXkZLuqrbRr/ajiSWsa/AcZCI7h2w5P2LqP8CY9h
ciKoLXXnRSFMD4nHVntrRxc9/m0U1vvyZ69/58Z3kf0VCPrTidKRKrj2ux8z6icYXEV/2Eg/IvMw
oQ9ry4uuPuCCVVQhEsN8/4xhlTH6lyYj3MRLSpZUvHLtdVKv3AqU2UIh0McCXrXoR7Lhz3V0sW2G
3U/f2cf3ktwFqIoyjDskdlTy6V/sXBqUvvk3tyh/+M47Z3BwANUIxiwk42POVCRgmbjlxzXNOVAD
QihN3jgKuw9eGr948A7E2kHCmJXdB+Z68VI1lkNKOOo18LYWTGhqlHJd8hcFWbqzm441ttpxHVN/
lODGEeGSjQ6ZjG+nwJHAhoZ91AcbPOgbKilBwYK/CK1ryICIc2KwUK6sDPIlUafVObAPaaUNuCg4
GGMvZ41ScSHwygxI4QPrudTzYaYPIXoQ56tNxodjqvdcLhkysaxUx5fttoJ1eLK5BFQUzk2S7gd+
xfv6HjF1Cyx912rYRjsbbFC4rjSNVzZDzPHtlgYVxLAyIhhxTp+sErvYmD21QZ5tXVT0ic2W2Aam
JyH6RgrQg6rM4vJoWu5xmzfJtjEs4caa+XJqoN8xj6Glo5wj34pfCv1eCCmgDlR1GUdLLak2fadt
OynCQ/cx2u58HPK5xJDSsUIQhqgofQgh/rN3aVEszIBoC3C0LgyjXiQtIRRlTny1oUzz9gyBbDla
/l5xvVNlN6e6h8DhDLTc2zq5eECl21ftjPuW4qj2AQlE8qyhNG3yfl0EXzKKgWSgroXv1KiLNIh3
CZHsRYo2xUA4TKib2R5cznqFZl1uLxgEcusweP0yYbRX+0BEkFoNLHU0GEBh/ZKzk5DvBrhgIlLj
0kj9KFgiSuo1Kgc4YMMjClOcO+O2QcOh9Jgm660z3oLYm44p0UgZiTzkeUX6MJHzGlXysKqid4sr
jJFNRKYEVr8lX+U8izGquMIal317wJBpR3PsK9GfwTCETFCoViryOm8R8S9KMkJqaXQHIOoYiae6
irALcL3UDnOH/DKTyC+D1tCgGMsROloqrmVkFRV5M20BlN+akc3MecQXzSxWpW50e9ATbjGywyWA
qO7aiyxh/2tizp3K7M6Y3NrkLJXjIgtIKmu8raYMa7tqLvgTx6zfIs/cyvHAC6Uc0rQ+0QAvdFLq
cNbgGoUU0ZNTDz8hC88y2X6FLT3iobtI9W9vB8vOMm7gdQ17OKtevGlzb6mTo1Vj7K1jbVvo5VUq
wl8pJu7KFPLeqts6N6vPX0VHTK/ZvcMqveQKzw51KTb/zm6OndTvO0XZp+a49yMkxpyStU/MHpsw
xxQ2YW34ruA7NSQbCQ2+PEP4kJKCFBfxqypzDhHWFj2RDBQ09sWBDNbToiOZa52zAk2sMFiSw1q2
0uBZF6yOdoDOXkwIZoqUfJH0irl/2gXRdfDlv1jTAH9F7b5y/nqlu7S2fsp0AxJtOzX1cdmR/J0a
3dSR+wMOM1QRMrQxTUeIR3nR8kMnrcFOARV0hgTUCKKpyzPdmRL4WesTxQNOnuSluVvgMmy3DCGB
0SFjVg7RTQq8EumhBsWFUBuY0No28YpL42A+S3T1mQ1Ru1EPUPe5TYvs6XVjiY36u5eGn74jGAWB
4qoAO7flynSYyjuMD+Om+SgLUW4g0okzwtmKyA62rjverCAhu2EITgQgImyS9I+MVF+/xhHXcYKm
BQG7GvtWBVsOkTQLODQXvVyGVC+TMWdVoxvlOg+fGiFVDsJ6wAPktQRLW/WX+uiuNbtclQPkXmgr
SD7rPNyotLRNjOoL/Ulis263k/XoG6QbddD69KUJncKRdy1pU66G+w4GSc56BHUVn9DCroJV1oXT
McdpX5cnecA4HvqAT7wJzpKVpXVb04OVL0tT1zc/A6BcsZtMgo73jOxbuasWpdkQmYlDuGrpwsJt
QMM2BNkarM5ZIcCdh382WliSdQUZ6rXQm+XQYH1q5LUSPvr/ODqPJUmRLYh+EWYEEIhtp67M0ro2
WMlAywACvn4Os3jzbER3ZWcmEPe6+/GRL7foxMMymHc76en5YNTOkltbiO8Wk251DuMYZyEQ4dbs
2mI4rVYA1vIDbxp7R7rXAMib/NNXiOseekfW3ammuxrT5XuhIYFr/C7y/JMZeFauCDafJ7TXbKtx
JK5ENh43jCiX697i85bLxUvss1TOeQige6TQ9TkgBKj7XvYxQbsqYCyV2FSSmTO2D+lnugxNdtNm
6dUEctIILLegEYgOxs18bVg2JlIf3XnYWwpak6wPGYSAUkc3TDXks07Kam/Wvx0BpY5NRovwhMSR
3sghvtVo8p1ZdkVoseQzpz7r8QjpqwUJMGTr2YLCpzJ+D1SJKlLhbzSo/UKJO6cDrHOb1FdFso/d
G+qT+WvineA/jMOdUzNGs2fRN3SBdmCP0vS7MfjzwJ3P0U/vvnbrGFl+1tYhiN8a+zmQ92RrRPJk
UsESGKBFfOnYf3ftV8o6SuUjS3YWW/677vxtwfJgvku4jyWwJlthbQJIHVEi4KwiYELKIgZsCxIU
0R352SG6mrixq/RjcO9WeL2M2aHYVx4pr7F6WTebKnqImBdc0Bqmvxv1+oI8NqMtzat9B/4s+FTc
bDW7cxR2BuxkoOcQlomb3mvSY5yK9Iy//Zr2LDL5nIMuCcUTCnC214Igzve99cEPoXsheQmrp4YH
T0PeNqBmV28iHpJeH2Emv5TzfdDuBvu4MM5y8tU0bHvdSy6OfBx9cWXFt0J9dt6f42Ivfwq8z9Z7
9F1mV+i9Ns5d99FJf/i+lwri9UcJ1lIFrzDdyB0tPZ6xyz5dSXLXNVDCNkm3IPoHw7aM3by/xzZO
CMZGIs7zG4PLSybQx1kUVAQYrIA2lqGh948LPLL++QNcQvIoGgqHDqCtE82eaNVdirfMZ4P0xx+E
FVBksY69cp5H0JEOj7Hw2iqeanbH4UggJCUXN4Fs7td89FtP2ajDAYmHdbvu2tgKy+XLBYTZsFGj
ssejxscKP4IcMxp6UamwOMXd5itLDLflfJvU/q6giKdDnvOtgo7qaBffGRdBLo+O6TwQxsMTzpuL
r5TGBa4i9Byjq4OMi32m1+Rst/fZX4cj88J8wvpBIxoCMd0cOQleN34DtUzrA0jYCkixugKbbNiw
x5mLF0lvlE+BBrH36GEKf5OSh6KNGgZ5x2OVLJVBdHrm7c/2Kea2gfqs+iiKe8t5jrMSjeKzzH5t
500MDBR3sTnRrRvtM24VoX+ThR+NBA6kvr35LixvyZ0gIXKQXxqoxOnXinZziLQN12a4q9BgZuSr
/+dtJrmwfFfpv0m8VMD+FqalEQ5C0b5UitT3G8eoMvxR9qvvwBN5zrlVi8dhRIXRZPr9khEJq/n0
4geXgI8hifuzb/0UmjrhlyS/XxibKcpY3GeujjA8J9Z9ujwp2NQsUArnM0d0UMubqom/wqlG1edO
s8l8ueGBys4c5dl6owwKM/pjUpJusqCEvBlE2RBjH5dj9DnU9n7JBRmupw6fTFf8GtpZRsFNN/2T
pUT4Q/qeLYKcG8ujqIodaVM84YPXOF6k/5EVvLRFAdGkz4ql7PCbBxDusXYgZxJ3wUy/TXWxRcPb
1370MOvisH6VhqTdrQwyLXaKs8a6euvD5igVHkYD4UuM9MFCQs1xn2KMdXaLk+zYKhGWSYjxEP9z
ql3UOKfIonUQP6/xeaSKYTvL+Cph2xRP3tnkzc5HT20sgGb0oPoRK0lv2mc8gieIuF5maALhn/Vr
DP9KtPb1pKZ7gxpXSC4Wws8lDZ4myU/MzLQX0eU0hkjWjyrjfrl4N6nXHAX2DSvGNc8RIxDJPrTL
Pa+azvFqX3eclaf2UGX+bgkLjC/ivUlhnbSG4nDId+FhnuSN6shq1QkKyGqAQJJRzwqqRZhj1GPt
O+H+4HiwbVS20+2jTHJaGWm1S/DcpPtkQeUjrhxLHHYYfAsGaNu2oA3me4c/Qma4wt343Fa3aVhd
iECDHGmtvb9EL/zSCbonpaJkTv3NYuMKcOCCOBCx2hz2NTVXkEKkBxUOEEIJkGlx8AMbbsDYIwsE
o3pCaiOC0xQ7uEWbHi6YXFfPut3WHHE4myX6YmiAyarpRqfLrsTlUWWQ7xTq/yi2k5530xRfWWyA
8OYK4FIdP89MwTEF4SmL4RDOAVBPJHbXvh3YpS1xuYs2Hf0lXuztrHDezRH96kzZPpBKBpydbKbj
PBF7wZGho3Q/go60sbqmgYN5aSGFc+37ONfRvmtQb0qHh5ZNECuLOXzORHZVtuGRuWSw620wUP1m
BW99H21tFpOc0/kfRRV8TbKjWfqrJKT/c7NYF5+BzudYlSM+zuxAIsA/NmdJRXH678QmyMNxMq0R
5T8rf7Ubtk652U7kYvMAfYigYpQShxu/Wpg0zS1k2hANzvU39SpR5wPGYvRdKtqS/C1oKSj+SBH3
Z5KiwXDrDa8+KlEdn3r/IZffnvUxMvPnNqcZcd/ljxnZXcL5ZynyvXufqGtV56iEy8hr6m8aaT2l
WXdiP1Pvcpqoqz69XkfDplm2EXkdQ0lK/eAClBn3RXY7glQo0nfHPHXiKyiu3fFXVkeTvtrWPnOf
Qho8q0Nu33Xddxme1rX7XE8nm0nOtS7ZtAVhHouXGGJwey+HfFfSrCLa7xzNLNUY7sLPQVzW0JEC
l44D1A6/qglH+EOEoiFxGcbeajlRGz3UuyigdP09ceVmYpWXo81N8ttes5kEmPZeOVylFrm5lAPl
S2Q/95bY8H8A72FFyIMX4VkiliDv24oMYnn2Bd0LuOMYA33okxxJfEFC0O4pL6IpvKPCGBVs/TFl
SXgimJEnIwaMdeN9TFP85+5Iz/qjG93NGYx9Dpca2DcJRBQIrFi2X/4MaOPC7U+aW6iVS6T5dF+g
Ro5kjaybXuDxm/SV6mhhyWAbKMUCF+4+rMgaMkbn6G1Hfs8zyGH+c8XzsI8G9Pf+IKrlYCJ3Nxkb
b6rZN03/aLkfMbfpgMUrmPI0mjZulOH+6g9R6+5HP966cboX2tuOebgfmxZP9oc7M5bAxYmimz59
jp3k3xLdFXWAVT+A8mn2HdkDO4y5qbrkHopvPRB4y3n5SHmm5xwIWt2bKPOhlrq4rXPvjtWwPRe8
4etRg7gHHXtTRHEKLuIWGylKLrhJWPV0kzBYV/hcymQ+lDFLe/VeYXfKsFUo79XBK4zLqqX9bGnr
46wj8ChyZ3L4TLgt0oV+x9lQ2I75nrBr09JtRqMGPb2lg2mrIrCOclUjw0fcHkebzbTGhfJnOIFO
tB6t95MMbrVB+yX/tsrs3TjzFH7RKERViMwil10/xxvT9NT+EaTkxWnCFgMdkwWqc4qjxTk7BZcy
x2trkzj8Ax51jKKHPH1pMtxvBDk43mnrPI7ghH4aFLLaIXhT/jmao7d4X4aB8iS1xWm2LlSb/dgF
/zwm8MVQXWelxyZYdjyz6AW6aLjdPk2jjRou3RSew56IhTMcUooz5hJ0qNcIxA10mOIy5glNUMPI
Q2C5BTn3jhWkZOssZ+eqFtW1E/S3KS+cibjLmPUC2d8Vnvc5l+11AxRsEbeegA0TcGn8c1pyEeuD
XhbWfhl4zPSsSjpzU0zDoRnoVSrEjYqSx3YUL2vyyE0xOTpZeg4LLgq7IRZCRb1zs14BInOO42z/
0N99HdcKnFl47OyZC03D+PLBrKU3voB6V7dX0+LfLd51HCVfS14/xiymSqt/ZV/H5rmGxK9BSsTD
D8jGRPePRe3hoAA4x0+1xPy9LgYHPdzkEXylbOUFdDeK+uriORqAbEX4lovnMsp2AbGoPDMvQ92D
OeG0Mr0VQFt6yzsVMxo5jihsVYQL83lfq/7WSRpM6kV/5gK6jMLHZ+JxT8OSLMW7wIixxgys7t0O
0K7kBOl2OYsmP7FIxYGFaT3q7lKfWVPyBJu77rpjEE0zuuz84m30OswZyv3pw3YvlXr1lHyJxfQQ
o8VF9hMFAA8Fb9JsgdqK2Kf9Sw+Oz30lZHik4PV7wtOgPbZkhX+WMzmwLD/YHa+67m6kWL8HHDsr
8VRHmGHE/BxZ1LkYh7GpSYvXYMkOocfJ2Pf+JlWf7KLdiyndd1P8YOrghR/7mHvqxsURpVrMghPe
TauAVVdy2Pf96TaKiOkNHOVRvO67tOeug+tXETjsGsiLWLkT9zvpaQ7r6A0KrEtThPuwuYfhvw3p
g8i52DJ0zr7tLwFULCb1VTVrHhTu8RkVzR1assQP7mLuloyoGHE+q8NFvuJNE8rkMRCxjM8KYCdI
lCNPOOGk1/W4vGGF43w+X/PNx5v4ZhN3LlhvIlvuZlrkB8kwtwSPOQYK28nAuebX5Kj3IUBFv3os
VXkgWW6p+U1jUsgSb4/HFaGXXvm4e1pY4w+K6kvHucx5dC01m7iBLXF9jhcKwycYptAVfbCivsH4
43JbbN2vhWFOEM6KJ/uvs4udmOQxG93znLvPhbL3cpCnpkH1pKMV0D/Og32Zqieh9Q0+iD9Ve1s3
0ScNNz6Y9iNft5EKdRjthU5OLU6RBG9WRrtY7hT7ReqvRIf7KXjA4rcd2+Km42yT1pc5qhCIEDzY
ysIsPwVEuWapWIeWd/VIN0EbP8+msrYcSG4n/yIiQWV8CvhHMLSxvbL9gSMzXdL4ol1T3oRZf2/q
IzWycCRNbN2UFZBQF0PKVxiao8v1u5QkDYFvpKjGIdW4OQ/7asHisohLOxGLG2yMvPJMDvtVDsGf
+QsoNnVC9lHeNcqogH7Bhm/jhbfd5D/Ma3xTy991u+bk8dlBX2iT9q5dgosd2ze1PRPFnA/aAOLy
acaux7vVPNAyVU3WAhO6ugsr6HoVSCovtPau3x9F09+pCSgD4WwRFXrPMPKvBxggVAykMIDK6O41
aAIxj2dwwkOwbEcvfK07oqAx+k2d9xt2Ejjfll14U1XYrkPOq4pwArmV3MMXpZvHCKdaWuI2wFvo
vsmx2xs6D3haIfdl/iYPh6sRDRqGvZhzsDURpeekOPIIRXyIH4aWKSIbpm1bzheDJETj+2er6Ynr
z2FVHmXUX1wzngoXOjM7y1Fmly7BmjlQ5h5et4aM3kUk+JMq9KtJUpDTnLQF1ZeHjpXi+vHZ42tn
Q596Sa6v5iFI50GDXKAHfRO/FBgWs/l7aMp9M0cbUHKu0cdyqfc53qk59ai6CmELuGAmnM3Y+Xvb
HvcN+PVa8sGXaF1xf7A9zC+12ZYQ+EtzYJg89bTuanb8PjXfPRM5OcxLSzGVzVTWElio8/cAdGJP
AAiMafjRhlDc36ysZpLCGyFwJKtky0e8Twuf7V+5jdfgJI6/ttfgFt4N3Qzxlur5iLyehlI7gxlf
T90Ni02aoyYGUclWQa7EBVJ1KXsSd7WsYcJuP3WHKwv7VspQ69LOWqUkNhrYjgtrMJT5lICtYDgq
6a9eEhLUY7Z/DVy4OjYPbB3BvGmJDmJfxSTJmYHKlO+xu1QI3WHyMWdf/fI2riuiEoyhT9AHnh9/
zM/KGrY1h1weXaT0avTGeh+6xDr9s40MlXYh+xkW7rbEnf3kpMnREveOT1Nfl2po2hwQE1fQsjM4
9D6Xa9kgFQ31sJBDiJjAhAfrq7Ga8VT1JPqiFBuQHIBY+7D2Tf0WdGGy9VzO68lrufhfbqbfC5Aw
W2Gn22Ah8Kudlp+fqQ/XyTh6VeI27ej4CcIcR2kI/2SyeLWAj5wcM0fvOfd+C+SsDFnW1IDmWv4I
dS45BgYYsis7h0RTNjei1Xc9JEjVpph2hyrYa32xYh5hjmfCTVDi8rQoVB2XVVUp+JIlHryUJQ2b
fUX9iFsI55iCO4nahruawPQd5vgwM6/K0Is5dhopkqPPw4c2VA6TEH5jlVO3iLXK+FPAajvf9kHc
X2rChU7g0dxJlNkKvK92CkC1Gooc4+JJBHRWWPnwDbRvOxb+PhfOLnQIK7Ng2oQMCFWKbcD/8ccV
DpKmF66klYLsA7Rt4qOTwOPi/Eu0mU76MMIMm37ooLrNG+sp9ySgHcXMX1+SSV8y2R6LqeEU7WMk
6Jf5EpLfSorxxBsr9lnJmcczd6EOHrMqhtDhxCMouuwxSpL7QJS7vCSrv/guo7q2kUswB5D5BzSJ
EXCysDOIkLI4s6JHKR5IffghKg1OikyzI0hstDq8LnNwWBqUvU3hxuSwtnZkgitw/UtVZUimAYAC
ZXiG2Jh6ZRZedQOyatI8Okb+uf49jRzAGS1J9Y+6W2y445n/OlJj6/jQ/Xnl2aN2SnhM5tOUVCag
JNeHyoOM5iZ8SVT75GYNMRRpDl7BxeX209kKRvcQVedUZ+W5HOJDGLBGLgNmLFXY09GU6tI2oFfS
NMY2vg15bm6MgvOZ2UDxq4JCsKUo9mJOAH2kLuD3eNzpjpxiyKZ6487ecOi4itq18Uh2X2oI8p1K
ltWDXh5zudJroD8aZ1m280JG019dTvRyiSGd9rqyzC5szM/Ult/aoZLDFz0jOlt8hzW9nT13tH6f
iiWkkKtwf2OwlK2PWD3EaLZuX17ZLSaxgP1hG7bXIm8R1QdouGkOoCsPNLQwkhQhgsDGfeEI/aN0
TYIlX7A3iM9qwqI9NdusYvfWKfndN82060BC2pK3aYCvNUEqEQudiyX1FH1ZOHBvcryjEfq7n72T
Tn5agsEhqF4yP1GEZi/I3LOI3yVGgHpR312JozV3aarLMG9HZfnWjJl/dNP4UtUIaT7wrHYGvNgF
/jFGYtmOFQOd63mPNoQ5tL6DoFu0CQDrs0Zbjo22f3FuLMVTu2AcmhX4RZMuLufh5Sac2On040S6
VnAWolKoTD9lAaN1ip9GB2ZugrwpakyWo1A7k1DqYXHde9r/ypzxnHU0EVSLpEqR4ITT/k1x/DcL
9gGGc0HaYJ5rc8ZSnAOVSmElBzc9o9Y2sLHjR/ZHzLbHGCw9meNsvXl1UzsEl1M3umpdcOfCCt4j
uHkjRJree8xDhglXxr/ca0oeWCwq+gdJ1kSM849wWwu0CfWCULOcAFQED7AithcUkYIzSfQ89VwZ
lfnIfGLG2UIvrPCC67p5yllP+dkosHzzcXgB6z/rUHMq/hcG/satFSB+m2phq6NkTVhVfFHE1FyI
cuHKYlvqEsmnmN7GqN1JYFZxaTGw4Z0elMPJptZkb8cGT0Xfclp4iPL6HHiArntquLM8BWUz4p6N
6wAv0rQ3lYegOWeAJxb3YkLoFk6T3ErvPXXBAcQxyNF49XWH1EZASMhAUQuPd6OFgBEE5kG7zcX1
HHvbLpSZom71ARQbBwk4ZOgvivYVmfa2DGugwLF1ckBqR4N3rnnHuXOyc+qL+HHkywPzEyqr5ZLg
kH27XYKtiTnB+xb6WZVeO5a3UKly3/7/TrRetnM69yof2Bv1HWVpg8bkIa27FltdwbGL/SmZhaEk
3mWYbYJQDvhBH1p2DAXmGSJsA0Uvkuzh1JJ9X09CuZYvUY+5MxpPQjXkTrG/d4qtl+j0QyEI+/QO
h5WyW2AygevBdCW8+t1LFCqaUYTq8pQxqoP6RenQvOiTm/butrK4s7ek6uQc04jN6sWqsN5M4UfW
Y1I0doVUL70WD8j1uFAI4oQRa3kL4hwWZDWSQrShda/vIyX0Wx8XWO93Dz1+HzhLKEteVL9VcYcK
5rKgS+66wP5FHHgMu46CxWhPtS/m/Wgq8YOSovN97u6BwDkYB+qYouTUPT1keUm1Q9oNV1yXhBUT
Amn9StQxDhQMuIBzVuFuHqNwiwPgubD1RWgJtohKEO7VVx7mX4a1t4rLFHUs3yQpXR9Nb3c726Zm
WKc/cqS1YHZaZj5wvKhv7aZjX9xa8sgVh1Jm+KrHBgz5iO5fZArZgUCTU1u7Og/4957Aw4fvrZ2p
M4q6b2y1bFZ7OI45pNykzl9Ghy2t5ZMxlMxPgYqx9LIbGrl82NE8eEVVbEfCrxzA6800ESyKskGh
RohHMKJ1kNob2UUFBcXsFSu6aXEs4qTOWNS3TkO9pYgASCzjjozhHJf2Vg8/soo5BHrjm+Qu1fZw
bAZ0Htl5jxUm/9GtAJXPo7+bdQ0LIbxXJlgLxhdoAyNqdYFlI+ntt8zlZOSJKccIjTNvwFHLuXvZ
OZV+IziXexnUB1/du03vcSPDvpQnwdkfUH9jpLFhybsNX1JC2eNNZrPSdqQkt+1IMFvFFTUMhA0R
tEarvzaO/IkX9IdR/lpzb6O3Grb/BWsyz5fHpjiVEwR53X83FgaVJVoZ+0wqg/2G+XVBB5RRcbD8
8JUDA9S4lG+iV1KWa6XPIp8jlnvYmeYmukm7+8Ju1w4QwFDJQG5oGs1TA3vAy1G6SZFTO+Rky+Zh
0XlB5jMmRuhho5Vp8ixDVx19l51lOkb+IesLRK2RDETUeqeYR+rFghpXlNm7W8m7ubOpu25/kp5H
ppU7/B76K60byTdtgTqSPjeVmC9ddafqmE/DZk8zGNhqQQhRipF1VDXhKkdRkUlMwk4RRJYqZR8I
CtPUilpfuAJibrkdUJsZLizY8v48Od5zH5eAeDyyvWllV+tZke8NCnw29A35RUMmfa4/gmwtYSzR
GRwyFBB3Wafb6sF1mld0l9nnOGdlcHjGTrJQjO+L0I1JDYgnJ2bf2ebmJhlDamVi19uNU36dd5q1
VZjeOrkhi8W5S6XoDkXXA88YBopg2E839gddFOmm9p2G69KQqpq6H8KLuGMXokZ27O7yINFXceHf
N1p/1mPOpg333qHH1jAOPlOZ8e+CAAvxVNfEohhDoiIUh3jgBGezbWu4qXs1Hb46U+tuw6J8VYfr
YxTwnYnSFzkkP4Gr573dXZaciNDAQfmfj8DMhANoSkuuSJYB5cAw2elra2lujRWQbnXzcOtkFLLF
0EV6JsQsLtkRTYSa3J4NQx7hwZ2vfFfT2CMi9i2hfZvbHOBdBW+1YoDuCtyRhAPjtELaU8ORNpxt
7lqQXARz7+BQqzxlmwab9kYY98u4AzIpQYNoYcy0MnfX9OMVuPZPJ4kIWndIUHkVsR/mgUJ0yHMZ
P/VqhevoHvBUYwMP9J9iD393moT/wj4kEtgs5daxdlUwv43Jl9WW75XVvuuMZUEckWSp0/4tTBTh
Ns3Hr3rvWcinrILuDe2VusCA+9GkdyJ3/haOrlzGPBEyq9sktJ1qA8Mw126ElaY8FGl9LPse0iEp
A6KftUUGzo7EfqZLmsjjvz6BvhFfN1MHtxU25/rvp5pjIjZDSjsu01qMpz025TnGvC1o6TiC5ts3
1ilbnRbJ6k1OYtI6cj1fL2yVmzXgPvT9B5Xr3wEeJnsJz2IsttMgO/xqHEZYr2yHkQrLsOaEPE/i
0SgEclrc2R18ezIUwLV4dWX05ZeGWsKZUsokxQLEQhIuBtW26XrkZY+IyETvQCBu+9D9wEn51Szt
o28P+4z90qaY7i13XN2RPWjA+rUyIAwSdK1eLdgGinUONASkXUFft4aZkurDALgBd0k/gZssM5Ik
/rSPFCyPObWoDR8QYANQS4NzocltAlHZZox+ycgI7STIxX2moa0JrCbeycmagCRKVe4qi7c3yMg1
56F3FBZPkWlyDO2z6hgOIYZr2yUnFYb7pSEZh+nrzZTVV1Kzb1o6RBIsk69h3RM58w6WySj7DCMk
D3aOaRUf///vdKp21Dw/1KX95CrnCQXjm4D6eZCcrB2XsbCs/p+SjklS8TajRY5rv7sDo9LO/tTg
3/btY8aiAEANX7J5Gd9aa/mtXFwxNhHFOH82E7OP1+nn2iXRXXEs6xe0oPzeaT3aAYuPmmbHsK23
0QIToGJDMJQST0kkDxqibMnv/s9ff7JrQYeyeZrMqCGUYywsi1bSSp5vG2Ex3zrTIbSoGXBdInhZ
hOfAtrlb8avYV331ifdd4mZN0+QtKSPItY9yIsfp+YW/jSS2uzolPdlgM+TBhfiL2MmtoBtCtW2T
/sMnXlYl5IdbF1tm4o/fU2M991GWHOrXIc4M3WsXsgCffrIwYvZAWlpkg6RmBaWSCaZilP/S4uGs
rhknZfZhh/7CzHrMMUBicco9jn+bYSDaCUDj7I2j2gF4BQsUeBTE2zXNvRfihL+jTu5Tz77S+UC4
mwNMLaEVOEPvkUTGNJSbSO1Kn0dLstM+rZcBYYQmjo5txODSTGG5k5IHd7B+pbR8Ird768RTvy1H
PrMo1M/uiIFsCb5tSzqoWxDHuVfJ+UMrsqSSuN5GaX4kT58CFFR54+YMl/MgynM76bcyei6Vd5VX
1abApzb7GU87U7AGJBReo4EWVT3vlpZJvDDN39AFb0Idu9i94xWdc0VA0fgY2yAUs79O9/VsOHoM
rGimXPy6tJHGGn1vieqrNJrXLSQ4NGsMjm6AOSqfoKYvHAYHV5ltEHNIdkcO24mK0aPMtoVr6gX+
Wzd50FRdr97yRDLI+w46Jo8udD3uuf04b1xeEvthpXZU0T9JmyUmWuezguZDFcqMzrE6+WTxpkOW
I52pJ/TpLtqUY8o3Xs/WtmVmXxoRY1+YfhyLe12nGIbMMh/9BuRjF/BtGxomf89H4hySsyw4e5g0
bP8pu2j4068nMLFvEuvFjjgHVknDKCPco5bTSunA1RFTT4M0k23YLJNcFvXf0mHmKEvBMC/7Jz/H
ToRh4Fgb9zripk5iknemjXnnfLcg6lfuFupbQIhOEDqbkMV5AcanZCPatml4aGBgmobkVCH3BpqD
m9h3lYdRvIkteEmGsspBw0lpYMk2NtqLlvPOdLTFchYUabULkibGWPhR9M+L5Nif5y6JOQfogUtk
lTQo15pEQ61KoPo9FI2qqzEscE03Xn0lDCXPWuE9svrgxGi9VSVfx8JjFzJl8IoSxcZo0qhFrOLI
RKzINxViYKzm6SV0guCqYdgPMvbTrMizBaerT5S+H6rsuh+tB8197JCb9tNtkdtEwO8r/aE+G+T8
PnP5vOyaE6uYH1VQ16fIBOd2qFeD9W1V28FVioC5kbU4zwn3qiZR3ZHz4dHq6IRWFUteO7YYFWiB
KhR0Wjl7wX7puX25hXmPbLytftAm/6I6DFngE0PD+LuTGZdH6kA7rgfYHRPfTCQv+xbeQbY1FYGz
LqLCop5+loajno7bu8Ei1JQja9YhXY81dTNVjh8vHXR/5Q3yPpzH+rHCjIaIPyBh3TDrQNa3wSHH
CSkPfeCOP+/silKxpXlnt8Uxyw3Z2XBEnxdinnZBnpEHPtWF3T8cN3yizSNrqJB5NnyXsbiRM78q
kYJBuQs2NSaFDfGZIytJEq37MaE0w9jtgK2EZdHSGHxcklbLnAHdJMnRkT6APmG/94lr4SwYrpa4
+61W70J2CjImzaoA9RukK6hz4pTk/otrh9PMHEMlaMZdzFXp5qfc5+9DB5Y4TI5uh5+f+xddom3u
vQqcmoPFZWanckavHf7Y5yx4uMA+cqutMEVH5UXTrRtOYl829VGX7s9SL9QCltzhI2un8uDBLmlx
8cyKakzs70kDSqon93oS2H1F9RurZtoYAx/ZJXToAHqUIkX4mTHDJkzEragLum6bQyNDrLF5j+hZ
pecCDAgYZRI1TRA8SVm3h9wzWzgl6thzQsYwEv3lXGm7Rb27WVcd1ZivL5kxmVHrvlEu0ujkZYda
u/SDU/CAtctytn1S0lPrWuXR9TG7tdoUmwYAW8jamGZfjspz+E2wqhoF1Jyw+OZbBSJsGbn3V8tm
Vh7weUkITjHtiWnCcd+XXPQ9N5eux8HPlU0V0EjewzAwW9LgtGVYgWGNxy0uQXfkbFP+hR1nGLea
KQRI8p7Yd7OPc/1hD8xG6Zi8LMnYHVNquSS7kz5gSZvGzXVJji5pscmqBVvBPM/TZmppzMmtp8Kw
vQn71j3y7EEPFNVOUR3eldlynXqC1LxaruC97EhT0ItaRd9Z+GJaCNS+jXejUfmdSsencg6hWNUO
8gtu3irgvrRUqz2zKD8b0V2PKYqMKPnatE4GDqW6Two87U60RukT91n72cG488tQ+d+lYF6KcxyZ
nkGzh8U0UFYzZXwx0UDKBWydRMxNsAzgfvqzY0jppUsDS4ClI4rMGrUb0m2GUHdQ0Tu3TL0RjF5E
aVhODVW+icLuXRqe367kVt8L/y3Rtji3AX48p8cxnzqfPKv2xgPgKT0YAnnS4KXCMldYyXurOHnl
494N+3pbR9tJYp/0GWPrjoM25bghT7Joov4mgb6lgCtaHXpBEgJvX58tJGL2HjI+TajntBjm48IU
tuG/PskKE2bJ/QS2h/zDhliMgFimCie40fiX5+fWj4dDxrX6LxzaUy5jdoER0y9pybsq8J9F4eud
XHI0x8TbJQpuzGBRvhpgXNdqyXYRfA6TxOAffQ91Tw0PeYELlQiGqef/yDuz5bqR9Fq/SoWuT5Yx
ZCIBh7svyD1yJkVSom4QnIR5nvH058OWultkydKxwzeO47DLpSK1gQ0gE5n/v9a3oGLql9GmBNt4
xaZWmDamwL8dQ0XSUsqLRnbha2k1inqlOBkCnxj6GIMMsYZh7fO2nih+JCPRmxYra2j1bOXqjrKj
d2NlbEv9NuXqhyh9emeqttV45nt64I1ugMCXLkFsmbvuqqWLV6f+dpopnE05ngo3yaqdb6z7Yjqf
PDx9RS73jtUNe0Anl71x3845Keh9jhC/4AWCGYsSgC42oIJUyYiqCepsCKcCefA8ArCt0uorDcZ4
bQdipwYLBrBHbZX9kNyxd8CZTbE4itS1biAvlJgA8Nejp5wuQ1k5J6go+/081a8xqg9YpqlYTQN7
u9C8owJbo7BsmRFYC/etIsvQWPlTROKFE67LoUW/Tg6xLbTP76RXc9H2mwhltwbc1HpcT8RjRFoM
+doOzU9ZWOZruo5COx5Bfs3NSMRaA2GGVAySsTUq1DltXyNWPSem7q8FKR2rOvU+J77/FDR1fGa3
ZEUEOvT3kSghoCCUSyWBaPjpUPEVzPChRe3TMYPNnBaUhno26E36jHYBPKllgW+QY7VzXO8lGZx9
zHBkXmouB7JqOiMF5ynQ0dPi0KvOO80kx7BcdRq6UE3UFNl0GDXQI2GAf5trsQ6z5NadLGD1E0jq
Inyue2R9edKDHWO0p4bygIiPe6c+DeUQXI0z7uyZ1SxCvJT3FDlBQUK/OcAJkxX5pRyMbDWGFC59
/AAn9djiH+QNZlHJwso3AU1AvTbASNjqHqh3W8qddvtspVBwpRL+g2X5QIdyitTUJhwNpdUpa0yl
NERxRCUPjskiQnbWsHJ0M27srPhcP0eztw1sPCwNLt2+L9fZdDN7UbR2EZavLK6mm8BUCCLy4oI8
Ws0l8iVeyI+M+0eCwxJW1ePrJCX5TQJ/0Ex/2TNFeRYKFqkCIkRCAyix5ou81qv2uU6VvVFOcyvj
/GzG3zl3tNaxM9EfJFlMPpnYRNduk0DlFuPNNJ+7DfvFopqB36WImUb01iYAxiIw7Y8eu3oZEuqg
YnWWdGwwIzmctwIirr1IsieFjJptZUvGM2vFDkkbJUxtHS/cEGG9ZEtlG6MemJ30KcYNjtgBHB0v
/kV5jFI0RJvptVRh8hj5VePYzo6dRujh7vKaaj5hlt/FmpYq9VEqYiq/biz7vJptlp8DSoxlD5Oi
wMQix1a+qKx5FcJSleZ4hffqQSpdMAeGeMtVCfmuRjM4wHb3uDBF0+8z35wY01dph+R9FhhoWl/C
TfWRqbfATBeZmBHXPrDAcVMlTouANDxB4wrO2S8oqJsuroGhBveOgtsLCOuRSN47n+uWmUmOU76G
GRqboBchCSaK6QHFHGE0UdFs4prpY5gbKhNuxnTh0//EZ7exa/RTVUXFsw1ZiMKmRfjJNrocB/ID
UYlpsw62U9neJRWEJuye/Sqr+behse5q+iZh0+TrXucXAmDcqo7XFRK1FbLqCLEFr6PIy5ozI9yQ
Pxyc9dClmblqFI0dlLSa0o6ItmXA7OM52bCLw/ZS9pppKndQTjrurR9kiNhbSiNdBbZlqsezxNLz
zjFo7uJEFkcf/vi3v//Hvz2P/x68FldFSqMxb/7+H/z5GTNhHQXIDt/+8e+3Rcb/Hv7OP3/n3a+c
R8910RRf21/+1va1uHjMXpv3v7SczT8/maN/P7vVY/v45g9r3iTtdN29gq96bbq0PZwF32P5zf/X
H/7xeviU26l8/duH52V3sXxaEBX5h+8/2r/87YOpD9fp22VaPv77z5bz/9sHIpzrx+gvf+H1sWn/
9kEZf7qWklIb/D/TU7b54Y/h9ftPbErm0lP0tpWWlvXhD952bfi3D5bzp22bpnZxA5iOadr2hz+a
ojv8SP2ppHIcTyn+KQ3H+vCP7/3m/v3rfv6RdyjcorxtOBuOUX67zcv30ramB21K25WutBxtmByo
fH68ifKA3zb/j9H0hp10mDLMga2GQkCWeo+TUxDRsdCMFPmqPquXxGLDaUf9Zvw8xPFzjBm5CnJi
4k7dkDZTZkBiZe1oGEyKssdmBYQYR/0Js/nYV3sLOTvLQ31RVfkuDbIv6VSgyZarDAcOLhQzSa9o
Yl3nebNps+acCf4qYzcnxMIazHZadeucvpENAehohrqd4zFKdfxVphNp8wDz2ERSVP3kmOielKG2
P9zP75ftzWX62VVShrYMW0tbK+PtVfKilBZ6xusH9MB1PuZn9oyNyseJ++vj2MsHvb8dKG6kqcio
kFh93x6oHxU914nwOBE/gLYhjfYqJBCo4iUAEBr5KKzHja6/LpizCSlCVA0XRe1lNPparOrpQ+A/
+dwMMc9rv++Pa0EMYXo82aDk5FPhNWj11sWiq4DKp02IxeVvvoLJ8/yXryAlhQbX5EIblvf2K9RV
H2VNYTMvkaXFQmNCXomY7EIm8jXjdZMAjktcZ9UBqarIU/v1FZQ/PbzWxIe6/I82392qIdaOq/MJ
4msRbHwZf9XeE5WFZ2fq9tg6ARIVmvi9GmmbHbG+89ju81d4587maZOw/K9j6wR4AZHUsxmjZinX
hUu3vqG9bpr+jU/9WTbRp5IxYrGTT22MUPW2LDpetv2lU5+7Pn4W1AJjiHjZrCYgTcNATy82dlXd
XdqospHisMg1m2z966/PIu6vl99jRlmmDfbSDOm3l5/uflfFeVSBn+Uu25hZkj6HDdoNSz55eOPG
QAAdvGhWto8F4cZeyY48NdjDmPQ00D0Gkq4/Vb3HVFXnFSkC7EI/1lDtsfnvs6I89+JLVKcpCsD4
uu7RLqX0ElCN3c1QLvIk2KZlealxQ1KSoh2R0KkGxWy597EFP4Q2u1uimnMlDRLCwnqjv0RwA5HB
yeBGyviKLdlZ5yF0cFim0Ujct2Z9rwJ1Xoj0rBSGQe2QtDTenesW/rXsvevoxpsgbKURC5BEF1tD
FDkdBNAqlLkBLdJgMD+JRedLM0C0n8fRuiTotV77s7z2lLzBVdopFEUDqOsc5EEf7EVkrSseGNV6
lxbwJz00IGlMRO55uFOOdeqj6LRssc4q7ArXseefM3GyAOn2LUetM9ZCIAYnWn+LsnyAR43kCaf3
vHLdY/dWJsA+ZX1J321FJebCcGClQtmVVXYiMRDWtXhAOn42wRbwZLXhDXJdu+5F1BUXMuxOprx/
MKnvGiI8j6Zqp838NqzImOxHGGfcVN95sNzyNq+CbWUvTyjomk6sfa9cY3SAcBKQbq1PxgaQnvA+
5Wl2gczjWPbpaUjZl/fFBjAta0rOC6FMk0yXU9QQlhXDW1LAGWVgndSJ/lzPZyPLU6gCpt7P0Hnc
At06UPK9G7kXcWBfT2H84DX2qcTt2kSkT5bltvXRaflXVkCEx5iRfcE2NVC7SPbnsy9QUCyAYjFi
6iMnMRkotjhGcimrHuE6LdzU5keJX+506rMpC0+p2G5dtmM1CZp2WG0FthrLEifloLY5/x7Japup
jz1Jlxqj/yBuRuupqm9YBp32tnFPq2PvLxrwxl9rwtv5bOR9n02fAc3mkl6tZXtsd/PF7xiqNalC
bYjrJfdZthJDF4jwtB+sa7zDX0YgyaF7OWfxV8GK+ygesHlbxVOSFh+FtUD5Y1gWBvYzKJ4oWihb
HBc49buKLLu6Q86Ehi8rM9TFk7yya2eHqHfjVR67K71XWIDtDnqn5W0s4V2ZMxNNnTe0W4KNEbhn
Jcw0u26urGpimT7s06S50zxuwdIgicr5opztm4Y1A35nmmfKqndVHJ+lIntIJ307jDElYM0p+Et8
GraBL7FBtcbw6tMiNz63XgpvNDCcI7AcHqw+TmV5CwstUBwPWF7ZURQDVTA7N+IjOdhoJgSagaaH
EMKJbTKdF2vMAnTNIg8nrSYwAyCMRWGZarY6d6fu3NQknObcP1ipi88q5fXnC2hDHH0vPJz09E7K
EtYKC5Nj+hiUow13n2I/SBpnbxAdoi3guVm+dHUTvUf0uYbNZ/FqUgrVKVpVR96gDLynlnnXAMKp
xuEMziwVvSh70AGduaTFi0TTPS6dS8xxrbpOvGndVMU2RcxxnEwuTtO8eW4llVBt07cAaFbw4i3T
izhq0QJVe8+Eqmci2FEOCdfUqAe6xlZd7PpQHpY3yI8QXyEE9Zx95nXku9PagXCyb7GJ28iN0EpS
jsCkaOnPQcy0OXoLtgtvGB4v0XYnXijWcx/fOnO7SQe4AAF2/vik4DofVZG8Rth0KhYPmPxo4So3
J/dkiLrzuKYlPiGe9LpHCka3vatO6CyCndMbIseuNeu8suw+5RVlFiNZt5m5tuSNlpsMudKRIPqA
Rn3ZbdKiedZzgZoukFvXiFe2dvbsNbgtxPKxucpVyeuG0eLABGniJw2OJFYXHW7Y2KVib1pIdrAE
Mz8N+N5ExLyGQKlrFHlNeBwRPNoF9IuAJBAPOEYm8YpHTU0XUZ9lAqs3AJM2LD4iEQni+yLnJoUV
/EN89sE+avlF+z7PGP2f4CXsytBfx3LJ7JkugUoC6cBQ4WgqPbStkkjezRoWtZXvKkidni/WZP0+
TNSwOr7eIqxyQsUiq8WxDV2/bTdJj0mmJmQItFFJ+J/7kQ7wusEa0BtPLarCAtGKjV6dWAvkBbgG
cwzFdIpmZprOUHuMNXnTrszqyVPFg227F7VffrTH8iESxY5G00cZ5dutzXBHnE1VsuY+qbRg+tMw
ubvNcoWNsFu1Bv0h09mw7kCHVOziihTjgZTP/jbU6ScFOesoYqXo1Ooi6eLbANSwtm2e+4sIruQC
RZSasnNNDZFGzXKHAjt7WP6s5vxsnBCCu4WBHCR6TRtE70F+ZSlIFjYlUk9vHGj2EiJ3zgjFiqY6
uTftcU2zg5clg1XN5zGp3fQ4Uwd9O43BtusAkxM4FzoFugn7buiC02Uas4L+ZLbdKxE5Nzaoj8IC
0xui3jHDx0GIp6JTx6wzcEoyNSDvgGgzrkMushdqCFnxcCPmcJt/YsV9PDf5x0mm63TcF6n5ko6Q
MWvzYzD3vI1HCljtjU3TrBwZglV6Vuhz7sOjyxivcnlXUFYRGNwjLqbV0k6rIOBS45mXcBWAkKI7
BoOliq9JhKoG11kTc5sJlxUVkZu7EbP8cTPeF3G+zzrreiLCCu3mDoNbMMh101I9Cm8sH/IZRR8L
JFBEnoSagTt4kCwGsIxBiEVXFf6m8YlFHZjNMKIOxOvpYMJkC2fYTKhwVMKw1mUJGogIAqz+pA0c
2fhXW5MVlpXUj40bfU2cF8MwAV9Ifc9CCYIhejHLnZBBSEqZ8U1X8KZzOvfc73FVgbF4bjKxJj2a
mTFvt34AgGyQoDsloqQMNSZlwXVY9lhHWhJkzJFBUEsyP8RjXtlPbRbVRBuYAvJPdo0palcYdy4o
+MLRXyLNv8QtCPHJ9o6pp4QnFqAtqkcLqWTOWZvwjgkkj1CcNGssxuj3p/4lQKfjEhaVdHO7GwAk
/GYl/X4dLT2pPcOBq0kTzTHU23W0l0bUiuumRjGfvGZ5u0iYtrINTvEzb359qGVT92bTx6Fc0zU1
W37XUGrZ0vywB/engCWLn5MYXj/xCkDNikajKPcRNMYASvqvj2Y77w+nDFM6to1A0Vx2/e7bwzWZ
tkNvWcUYLSbyvJMbN3thR0CbNkfUVHwxI3U/Ya0fVHZWAGGuo2qLTnFT6GnHvhuh4y4Mxo8GpDRB
phVS6F3Ye3uq8htqxDsnpcfZQqHtp91Um3f4Ve5VEaFagL0S9fTHovw6S/1Peir2aZGszbH6zX79
p1/RtWH92Y5J7eXdzSujutWlyUONohA9zapo9vZEmZuy8K8vpvzZtfzhQMuJ/HDrkF2KYXA4kB4z
6GGYFhiIvz7EXzZ03C6luE0YVJb/e7eh8/upSKIUIUDI8gW03IWPQZko8BP2DJiF58+ZfTelwW/2
0ctD8OaZVIZhSZuNpGtQ67XeFSJCPbpz2fbVarnxFKnB7zlHrWGsGgTFsbWVgf9fv2dvjvjusXSk
bVhRMFDir9TFNFoncZNhQ0U7iDzr15fU+kuR4PDtKHdRYjNM77CJ/uG2hRA13HHkWIVpXk56pkXh
GOjkr+zCZz5z7nFaYrCwNwlWXLz45x1aib7amu5419+VARGvmLemib5B1m0DC8T+YP9mVvjJo2VY
LBlNj/PUhrf8/Idz1F5jRkPCMPW6TwIFgO9Yv7kMf5l3lqvgGJpCIv+H6ObtETqjrhNSGLji0Xxl
If2giH4DGGOYn6OPv77iPz0Uda2lNGG4nv2uKASjLO+sqqNtuISRbwcI34l5T+TtevTH3a+PtQzu
vzy6/zqWfDdgqLOa7TBAd3FjogTB1uPD2vWx/Zur97PDoKg2gbxZnsH0/fbqTdLXdRvTCY2C9pgT
3DQdYBlaqL/+Nj95DKjPehZvI+YBXkdvD5MYYZi6inpO36fromJrOCfrXx/iUOR9d8VMqWzDdhUt
IOpGb4+BTye3mPjhI5BIXGMOEypalezChHckRLpLQkzYNrAempe1Hq5iv/wSDubJf+s0HJw8PCQa
8d7b00CgUASBw2lMZnheZZi9Z4fuzrXwpmvDbh8z3kXdZJzE6QvCulNQhqfd+LtB8ZOJ783b8d3E
Zwn6iVZLWwWu3O1MbDjky12Su0feV8ChiX/x6y/9s9vrGMszKfnW9vtLXzgq6IsR9KTVvsjxk5n9
d56fHw/wbuQpszbsUX07QNmckXb6mwfU+s1XcN6NN5cvRe2UI5iSlNMC20iOdMcVtPkUSEAAireB
HZyHCbp4fzTXwMSkT01bPFW+upD4qo7gZ9w20/QZ0gnpS83YfMYwc0l7fpforUs+4K8vOr0/HqX3
Tzx0RYOLrhzTdd4NXqtUDS4C/JAmIlGzbsLjoiQOKmnhmzBTTCnWagj7VKPMA/fpThQkr4mBBEOa
88JE7icJtDfdM0dnQP3VhU+mZt55CKAgM/c3dVOcySh+nh2yJJwBNGOoyajCX0kkwMSWc/LK7bJq
wm10ZSrrEu7wBWJQUh5lhH8qEiR+z2HBqmrCZmKQG87vy3zfwQ41uvzLKNWF14izGSBKW1MoxK7F
gh0xMqHVJKz685rd37ZmGCkXqxvcleXjFNhHKwDbJ0aYHPpCCW87ecaVsskRt4zbZawhrSLBTV2E
uXee4cUzZXxeV+peCXmfsV7DfhniIJx2ZKdIfeaMxmWThOfY4PZmWm4rEisCPqaT1qYyM5T15iVh
jGdOg/dNl6SPjzd+SJyzhK1iWnR02ckU9ZcUXTbuS1ha7haq8XnbxmuDn9fGi23jAOnxAi173fZ6
hCPcQSXQgbnq7WRd6RoJ1LzuwBd4fPlZenuZjEjZpqtWZBsPVHmUw5oar2OAlWLwP08y+uQHxVdw
Hp81+1t4sNSPO2dGtZYPjy6+lrFBQxsQqlSiwAZWVIsrK6OepIgYLEUVcXvgeoQI24e0ebVr2lgV
0z9DQRyrpiDRxD2jSPYyu+WnFiBvnhTnaRZhbvAvEa/eDQ5KsGYpxPOhbcG5ldu8JOd4EYTTLwOS
iHpUIIJqyVXwumDbqC/T4sPrnJU2HEK/SgB7TpOchF3R77IusNeIQB1CJ91kui4WvOdh4HzvsF59
GyHvGr7v/vj/Z/+XWZM++X/W/y3aZnjMH990jPkb3xrAlvfnsgkxPUdruq10D//RADa9P+nweY7r
0Ic12GLyk+8NYGHqP+mgWZarlacdugn87HsHWNAd9gzEbZ4jsSWwBpH/lRYwC8o3kyFtOqW159o0
HLVtwD94Nxk2Qg9d3FFlRJfJFk10A1KVo1iXAIBQkw+EpE6VQ5/HM13tgknFwLXCcwW5LrTqIUUQ
3RnJBTWr0dyrzgyJEI590z2VTjg4p3LwB2jGXWEmdy4YMHlaCt8GGEasikWQTph9ndK+Dj+ZSwpN
Gur21mhS0l2REIKk6hBomMcCa9GtV3ZKwyGnXkqRwY5cShPxHO1yPydVewC8QB5Mg/P52Eq1rjfS
7eFxDP1AjTseMlySKFw0CdgqKq4nrjmc8a7QOWDMYEat6fmthg0Ax3ntWElGyir4ORo/QdW/9BZw
/K5yxefakHjxzIQCKtwZI6SSSbm6uPQLrF3ruW6lvy6VnAhHyOvkRQyUJs/jOUNLF9ppjbDSTSgl
JWEeMocMkUcJtxpTfdyjosIAGCcxMFeF9AO3sOL9x1yDXLyJ8aBzpd17pptx+FQYIFGUlVCwzFs3
JAysgem2Scpyogw0JfmDR/IQrqpYxPMKxnDRnMbDFJVfcLzq9JGdapOeDaoPysfBbVK40P7k5q+q
Kp0B1SqCRQA5fH413ScwUXGHenM8pbe5K5N+P4YpCAx78G1/n+WeLKeNTeex3xiCtuhVaUpIkpkM
tfUwUK7GPJUHVbjJBwWcAmtKNYI/jHN96Qu7jok+nPO2vU+HpngG2LaYCTuHunGa88xR5KvC+8gE
U+8DagywGYyCCKIkxMStdD10Ky+bUT2bBXWt86RdmpCdMmmr4AP9OHiSni2yati4jXRehJ4h58F+
ilnZqiijYDsU6aXfNw14W2FB2yjwql9YMon18ZANNCXYbEckxVoxLc0asBMiQ6nLW6kC5ArOaOJE
qUAVZOvChCRBfI4pu5V2JKgid5LerRH0k/d5rAh4+2iR7sr3I2NkAtErRZ/Q53Ky6biaETMfOzl1
gOMhHqeaBgayvK3vO2F20tmOcu9hkPj9sVHRrcM9osLPudFGmoyHXoXELWZ5fJcqcx73WV11OVDp
YHrtBsdENt9YY46vdMJ26O/ybKjLryQ5RfFFI+2CdBRPpNRJkjIr6ANP6o6lBe0aSijVo5iK5sG0
Z/iCczfZVXys2rY1XiZllumW2KEmPhNNjwARMFsBijvtxuY0GxpcdnG6OHTLuivcCuJNC3MNYIpv
byenl2rtVUHbX+bdlA8fnRk3766apROdNn2DGt3VscbGZjaTDVrG94GjhJlyZ9ZBftiTp8rEBUag
FBPjPyUiMSUF88XryzB9zlSbGVfak+itjnSdZ/F1j7WiPvWnvo9Pcj5tfhB1JgjMVRHazlXfoW7B
NyqTYW/lSP0fjCAlM5XUqzCgWC8DkYnrzMzC+GRSUXQtzSwnZyFzyi+0GYfsJMYwgyWwKgdrVRk9
Ei/GfbbzpyQivGdqA7dccAqZm+5Ta9INkcKjbW00DWecmHFM6rvn5sBGjSbCpN75gpD2eBhIGU+Q
3hcfK8MI/aPQrvuPXu4W4qpPChz4uh37JT4E7cXGQQECbdBx5ScH0oy7IUnH8rdDgz+cuIEQcfvg
MmDXo/I1hG2joPKLhScLd6mLV/tcaheymSBuNdl1AC476H2dO6N3mkp/OEHK11f+s04ZtzgzbCtP
YOCNcwnnFJtZPyFEN71pbmdxHDV+59Aa7qYaAXshuzuiJER9Vi9b9E0U5D7fwKzrz76IIAFVg2Vn
a5PWJP1jkTAalFcVS88yIDeGnNouWFMszSbaeK64SQc9fkzh/jIHhhPItWCKkvA4nWyifmiClKQW
NaDtYS7o8QGYcY9kRhhRe+YXtfrE6kveGhhRr0VNz424xKDyTijS4jqxZJ7CtotEP68yNwNa5FcJ
ZkqZCsuHsLWoUiedFGKjDRUt0S0Vszv9L2fW626AqbZt/Anu71DURng+INV11k4FY+VbCfJ/ek32
v0htp9hz/+errePH8vWP+9f65fXH9dbyd76tt1A4/+nQq1OeRLbPvywiqm+KO2GpP23lUeWQCOuY
wm32st9XXCy4LMMxqeQYnqUsz/7nesuUf7qU31z+M2Ue26QV8I+l4JsV888Vd2wy3yy3KG0ol3UW
6xwD5R2bz3f75Vyimo6XyDDXG4E3gH4Q6bwZOuiytDfCkiFnQei0us+uCr6WaUI/C/NAPhYNUdNs
fYS4tnysdy7SGVrYrXc8VXrfttRCVAg6EKuvtmt1ZLVkVdKG3A5Jed2Nyb30yN6kP2gTLpPbbNGd
C6YZMoNB+eh872YgQQBxuKtBIP5jH0Jb7qyIjMeqJUldTANNrDx+GQq8/PXGjRwND1fR2HYCGrva
PG1r7xbbTI+pJ98hLOddWdLQcourCGZM5Bennm2067Sih+5SlTMnJDWAXU4GCYcp7v3bqfJfhMLc
6cD4sVzkaQEamX2trHaN3xA1dNSxWMg6bOXEadpp1hxlnAV7siKPnoqhuQMYgRQY1/sROpCU6g1u
YqQBTr6vQ+Myk87tIhMYhXvLlAF2py3P4YhsCsBb8DH5R4mpMjYfDd5sedlC6Wvd29gQj/3Eb3r9
Vewt6WUWxgBvMphnACWx6H3SXE7WxP3xaEmkGcrAfV3D70ngQsxdu5aqv0s7G5eqXlsNX7ys+ZwI
DS+QtQlYMJe3c/V+QBfGxpo7gMdhjV8fLEP7ZTnC4cDLr3DOMZ7qO4/kmXxczoYLfzisic4hL/X9
WAfrZkqfpjh8soFPUd9QyDA5alctjobl7CoK7YejXhQv8Dp35vJ74xDOm6jlXIKJi7xE3Vq6m46M
5VbJMXjSaCuWk1k+3Qw5D71c6l7xb35FAUKJO23qWyJVnuD6ntYNpFLNvrgzzqoKOJuKngZJviXp
6DkIQlJpqQPwcKZWdszSHtyJH9yBplgUvk+g1jFbLQFmrHBXocG9L+Z+aQ5GT21qcZJoDDCb4AMu
KU543na5Erbr7VHCk8gD1X/I2V4z8Hk5SG53bVoboV2CHOfTmVb1NLu3g9k1qx/mpO/D/kfFKFrH
98Mc9eHS11PId5dh/m5XpVIYLdC2vgbls1MplG0+F5AWB/Zd7qB69ly85S4Ph1yeGatLnsZsWim7
v55kxUhfhiDco7lDtzO2FCfsjA9w5mCVxO2u5eq7qb5wxnre0MjrjyeYLORJ+bdZjFWizB4SybN8
+A8Fl40Y2QdPdOwmnIvDqeA0Q2TCGDIj7zp1huvD45hmXCMvdu/geR9VLo9KEHJ7iwnjdTbuhSQZ
POEWHmYR1sdHlpHs6pGn7/D1oFyHJaMNcsunBYDwbag0rUtvk/uSJhDULb33fGi97CsNsTyGYfQ0
gzGeneQJzdWX/ol0tV6pHeAQSO7ubTGoCxe5SVmr00lyEbBytuvlOTw8xssnl8uZxgHIocjeGR6c
g+U/LCPy8BfmnKdziiamy2W0HL5X70t4vuJWXk5u+G1oJBEjGLdh7ihqQdylxFT7akJ0QFWyFXzG
MmSWUzo87lUPAZtDtDVOHG3vQUvHpIUNjKLlU1La98uHiIIY3KVKNMOQSehZO9hweBJwHOfLZDbY
6M3MiuG+nJsL7iFS/qWIv+BcCo/i5S4uD2nEI3/4fTbM3+Zur+QvmZgmZSTPQu0j24+utGAFqZwL
UZS/e6bV27bq0rnhmXY96g7aooN80N7+0JIKKhvi0VR+tVKr3gdusgsGoDf1YpFazm5+dsaStEAr
3hi5enRs3jbLVDsvZ58zo5gVrgmYXdwK3kGi1LeODp/Yvd7OvMAOU7bBE9RbE9XX5WLsQ5AaIw9M
kAQnGWjLpOOCHZ5REDzMR7U8babiJuici2h5Tivbu816hYZyBBdh60vGB3SRwT8TrNnBfPE7ZXYz
IUuEtUBmWeWdUqFhe029wag7/gv0DSCYHMZfXhvLw/W7meGvE4NnasQFNvODTfGFn/9wFameGkUp
g69+z+2LQ8yy2Zhu3eVPaCF45VLSOEKyvLHs4EnE/OfDP2SdXQmFkqhdrvc08Mb7zYktB/5XUfzQ
mDMdC1+1XgTASi9F8x9PbA6Gxuz0a01s0FLSnpexlsYYCnv38NQHOZdvjphn2KyxiRh5UR3ObXnM
l4oxRq8Xnds7aIRPvzk5j4LX+7Nj7eVSqHIR4Xvmu1a7CJQ9ZGX5Ckz7IoiHEwNm0MqoeNU6bvzU
CmZInFrnUehg3EMB5+MYOkyZ1djYRwYMHM2b5TBDHp5Mv4qfrOVV30WMdrMMKUjV18wIMPsluRWK
J4LO2wWgQ2BhOfl8xF9qh2eijdz9YeWSV9kTA/e4r6ezrgmvPPaAp9myZDBSYLFmJ77SF9lWXfdY
RekF6uSN4nEs9cSocZiNesk/SL1tEbQcS8maziewAXfFpq5j2FoxVGUhHpfB1ZTRFxtnuC41vAWC
pyJnGQqiODFA9H9bBQLHIjMzOl0GHS0VRgCiuMOTkrHxS3FG9vNy35ZXC6WMpwTWy0qUvBpDj1J2
1RN9ssz/DaNymZXVgNWL+4qf0wYCzxUeYqgL/jLvpHqKVuzREPKzGCh8pvhlYlQT2h8bp0dDUK3t
xsxxAZ8Y21mKNw5XV9rzc36ROKGX1k3P84nxdlh2hUI9Z3738fBZjYBbl+Qv1WTsTKBghzcVkg7e
ieWnIU5uCTZhe8yhg4GEoYE1RCPyZnWYNtLhOa0QfR4WPt4QP0VMjukSF9smF8myiFi+3TLbx8to
b43oph/wV2Ti/vDdDmu7MOZWLwc4rAGXeakUI/m/zcK76W5EqfCJMan1hC4el6TjtKU+PxzeTHgo
2xawRtIap2VMIOhhcYmo+SQtysfSzVdhbVJuEMubP7NPvcCmlIf+0WZT7Lt0mcgv81ZTPl6UKNSg
NzhUhwSpVElv7oVJ3sfyTPRx8cmeScb0A9bcCeLPdZnRuRJts/ZYlR5WPZP5RIvx4xDZkHRDi3gE
vv+yfuKVCvkLjimcAKoAJZuJ34xZ421lmRmFhERPc5k916W6fPj5DzOK6espDOfm2UWGnmAvwEV+
IVoG52jzvAyFvPWC/JlSDnxh26MWFKdr7VgkotnFqSvFXbZskSLPs9bwxY49OS8seuzElt4cNgL1
srTQTS7QSXtrZnK05BRmt4k5rFvPrtcxs8aRoawzf3LuIyTSmTyErASrDgPrGrbGV2VEX1tduKvC
QLwmPE0gCVwCUQKMY+NPLJ0oWJ0q9J/2/v9yd17LkStZlv0itEE5xGtoyWBQM19glNCAQ8Px9bMQ
t2q6qrqny8ZsnuYljFk3k0VGONyPn7P32tBnnK2lE2avW89BACw+QHzqGZHYmaSO0NNdVPm463JI
NXVZ85Mg5ppi34ONDGtcl/GvqkkXytN+BW1jXY7SATM0EM6btnez3GXM0Pm4Hn1GS3Y1KVFA9goT
HwuyH/xRz3Bf5szU8ivPQE4hh/wltgXirnnUyulklghmJXNHNHewHPkuqkl/oaIIukiPg/vuBYCO
RFAypWVOBWvMX1t+CT4tMV9G/mrhA2y0KoJrxv4hN0LswinjwKaKARjq98FAyIYhMn2XkeVVqJaY
GiJZ/83Cme/h/7zZ+waiCoYiQvcE9rd/OYqIXZBlr3efMRQgN2b6TrM13tZeReC9jyZW4Lc8CZWc
vaonDrSKHka6f5s8PMelZ3BY9RZxGPo7Ho7HMBtdtqRiD1rHWxUcMHvb2Ob1V+CySTfF6K/ZbWGF
5kspuGyHsAThUtq4P5CpkGfprTITd2VT9QdwxT9uTliWTf6T6k90Ktd6T2uKwsRfj4N/HKvouXHM
11DwkPIpe0AKi/epOcq0KpZwj7BnkzuKy4huJMnlQAIljwLyC9yeQMxKPbyTA6vRkQvN172Fqea8
KBg1TTSBd+N8wm0cGXtiNQpcCOOvn1fxlsqA38VAINmp+2Z+KqZkLBD6hmcBng7zBlbqGeHjQmFf
KywV2HYNAJIqf9Y0WCoFN5Hbermti4hfZS1Ud4l0jvnsEcrb77w62sb61PWHpvaChVbylHBnGQAb
kc6koU29LaBspxJnXAml/+jl9AsGIcDpXb9IP9GWfmiiR+1Jaw4qnxuqd+ZUnlNYo1/PkaCqyx6N
EJjrvCKoiM1tibk4X9J0u6tUDTBC5wlDZnSv5rctSuN3AFUsxJoLo62PD0bM2x4q/OGjGZ7Hn0Bj
fJDNH0PrjsNf49C/xnz/7SXvvy5TBnRi7hgJYTEC++eKqR/TrAry6Suar8qF9yktmPm94KCca97b
YXC7qptG7y+5pZ0rvJT6tGnYVQaG8InQ7v/do/Pf/Uhs7I4tCJuix/TPPxI88sJmdvBlzHd9b6QE
h9K8VRYSqNDcxvT855IW5uenadIDmovw+T4a09/4n38S+795htES6SahZ0hN/4vIjrfbVwxDvm61
EHfwydFh/UXg5rwxpihq31unfMv18r1UsE8V7q4lxyKxO2Q+IP/hYMrHl8Ydv9JMbWuUK0vDz1fz
lq0Bn3Pj/Kqj2h5j0kOVWby2Fpzq28ofDMxpWvyb4ZjfTXMpxtWKXrRJa2uav3uWkWEC/Ak3/PhQ
GGRLKpMjaN7tknmtiBoPfJhNz82/KWNvcq1/qrF902Ceq+sCVaWt38S5/3Ai1o4zJvbofwbIxfs+
TwDG9lxr6ihc94WKtxh/FrQEjI6uWcYzGPnpNtZg7890GLpCvkXATH+ytKz/6x2rncY7qjzeaBan
IB6xiVvOSI4qoxRwh+SjyQinAO0vfREqoiDSkuOjjRwg68271/d3WOCAahZuSmyT8zu/b/BvcEHY
5t3g+9VuJmQsdM+A0BTObZk4Z7/SU75LZB7CNiDxo7y7bWBulTJ3kPKx1mrIlrLm7abxMucNBjNG
Wtf4V1XJg1/6jKMYIqeV2LgJQLFEg8VZZWxkIBko5XDXyuY1GG02B6/Vz2Oq1atcKuwhlZku6YzG
2xzD4NqENmAn/dMAHf72iOddH29vnym+aDIB2Q/GsRIrPyCODD3HnuRWnr551fzPC95w/2u5Y0HK
cCyTQbhBk/lfOrsxIktXgk/MJzqf3nz41kRa8ZwGcDypNtqQ/+e53OgoNZe3n6NKnjKoIxuyHnhr
ZtTsAFWMSbxt0B+ekb7GFebTQ+6xGJh2Qybu2SaN+eX2Ddgw6eYCsMcqwucyF066lrwi7IQDuwrH
Qe5K239Ip7FfGQQvYVSJtx4USMYlLsuL+FrRcaZXKQA+eFf7QLe+2lZMoE3BdxhGAvhG44IvbcZ6
oBi8ruMcw2V18iuU+CEcGHRJmzrqqk1rDCSYkgJVB0EF+YxHaczI4CtGNCqGVTDy4+gDdoTexixI
5IyfPEAaK41Q6DWSczyxmXtOMo6/mLyoPCcpLWPbzmSOQ63xPyIHdLc+KnPtwgC/vR9j73xPhCAt
pIrvb3/RTyrjTqbDByoAQsbpSq5AQAM3qeaA0XiG7dkgJ+d1HIVU6eVwHKyP2PPKVRIhwar02QWp
sXqrJqywJCgyEEuf+whzatlbF83WqlUIYnpx+1v4S3mj0uKxVmqXWOR+2qo8th31nsfQk0KEkKhm
vpHyW97O2E6bf58QvZ+YqAwV/763m5mJKSCYzOtTBuZLWJ91vF23fzHOb1wGbQR37vuYxSwB+9Vy
CrWdtP7kJLxTeDvDTQxZc6740qqOVoiUrwTYfw9Zp61uu9vte82HOZ4KUiwikpoUd7SwYufzTfxb
TUSG6EBgapHeyX6uXpKyXEXJl+igrSYVobmRYF0Usj7Tj3fID+Zxq7kwDpDTYLgwCaum6HfujFN9
NNfbY2AEzczHNt4djcWdJFBrioHPFXRbuU7M9t+Z0G/N1X/eZi3M50T4OLPTQZ+nOf/YyohyRh2O
oX+Mb3nLDAHOC6Fls2EPTiyYKxvzapTa7jrX4kcz0O+jEh9X41MfsoI+zRQGba7HJmzGLmPt07NZ
3q4arMopEcm+MnN9Geb26+2RrjIOK5lgbZA6HywJaado6t4Hr3oPQfAuxcTRFmDiiRpQMzkpYJkI
vkDz1Ttp+5dCK+vbeaWQxe0ZjsCXjea8zHlHnwv62xF3++huR1ht4+zrhq9pSvnv9QA4nV1+XkTx
7Z31kaekgktkOrH0b98FSe+cwgn/5gt1IveeiAoxUw3xmBo3FYNC5hgd3Mj6EqEBcX1egnbofHZV
zFCWEfmyoCgmXDZa3e4TUO2ojMnRi+03tuhzGvJXbtvp/+u55v93rBFzPjb+z+PP5/Cj+P4nqdnt
H/w1+7TEf1BS6DZ9Wpb+rBf/++gTFRryYpASngEzALE344i/TT7t/zARH5uMRQWDir/mpX+Xmhn/
ARgEPRPfzUSlRlPu/2b0af2L8cJjtso3olL2SB7BBjBzVf7xuSQIx0KyETw4mLZoy/Y1zWHjVJf5
j4aSat3YMYS8LE1WDPi+XAv4PTTuV+aA4sWBk2y18lFL4J9N1Tt+rKOnnItreZ+Tbu3GjmGSoXl7
2q407CzijXLffSLmMp7kcyUVmEaVfwxEoSlTrvA6A+XNnrIWDrntUmGFJnmhtccZ48NXr6sN7onf
dGLIBBQNYTPjhOoLAeeLLOx8xdDGQQRjnAcFMMqx5HdPOpVXfVpZ/sksuQJnzLXKwYEB1Gr44rYd
L/3SZOLb6g88YFcH7Bm2aKhxE/gJiG9A13wUsWO3LE3K0hFyplVu7K79LJs5jtbMzn5je/xa4TXJ
K/uN/WGdx2Q8E5KkkXa9kcyUyk6DEBZr1T5wI0CT0KYy8TzU9Rtjj42eaT8V/5Yhp3EyG6J1kaIk
d76FpA95z4G8oTkDBEwlg4etAPsAwaHZizZk6spkdelQe6+0MCNt2Ij+mFgDjWqCl6BIlnK813wk
wycY2muXtjVdLk4IqqVo0bfNtwkJaxFV/soYoYI7af+kJZ/22LjgX0MgTKQtd5QLi8gr7l07u0QM
YGMSGkRhvWU2TQAa5+ssyB7JI4108ixwPN71RUBKhPWo4ktWnCrDjwBvykPju+1i6H8Gw1J3nUk2
mT9Ul8I9jfwiKmT2QmzweWxtyaWiwSU7yj9V6L8D4TG3sEPPhAiYALX9P5iKp6UgrYluB8GOnrlG
LDWubIZUkUt0SVaQBVtnZrzyPRBjWGH35161kiwEDQBVCA83gS/uWfa9Z2Dodwz15HoJbzeMX23S
n/qxiQ5tZ3zR1WLTL8mDc93ujJxsIBotfDQn5Rzs//3iBZhvkWRDa57aeK2XHhVRRVOqNl9JNtvX
aU4YlCZ1nhZPP4KPUzsETbsbbI0QHUo9YZ5lBGbRq5r6wLjmH19u/1sw/4d4lPrashyyedJpL5u6
3JYx8+YyD0gdLZd5CJN1KnKSNDHBMGI7GKrcuI6C6DX5VPANOQEHK5bl4faVqWBm2lLbZo3THvI4
6Q63r24vBSiY5aRGDL1qjI5AL2kx41deiUbBD7UlL5FbHbCrtjwJlbEIPMAq/sRBRbX9EHkx8c/J
7ZXIUXPD5evKYkcgnk0n21KfsBCa43hxp4CWecFPm4ZmedD6AO8FwUeLsDVSgr+uIov5FEAdHLw4
BFSHgZlWxzmWPWGmU3iuGwXwDdPctNDyHlGaNOSGScjr7Se9vYxuWwF9mX/o259t141XwhgYfo7h
OGsVT2zJH/SNfKIzHmy3iFYhvP6DNwPxfDRlh9sf6SML7McIR5PcNrd+6V5q0l1WdhsR+KE6eBF0
HA7N/BKEl6QjCcEgXLlOtrmXuCjY2/LQzy+3r24voaGPaxRjiCgn56t3gX+XUCyoMyp1cCGOHro2
/S3bCN8yyrxDjcj8cPtqwkhZB6rCN41bI8XHLyvhgqkMh4OmTEagnrnzh/AnyLppDeiqPdxeoHW0
B8Nax/2k7bkFkEY9v6j5u//nH1PGGKuyHHq2zKo50OJqDroeNGgrKlEfRFfhGEuJnEkSBTLAKsi0
5uX21W1pj5YfH0DXpqW10sU16hETDzlAfJqf12CiQuNCXu0SPti2VR9JCl9OeaQdwWbeKK1rDlpc
qr3hPKMUDTadPbwxA2/3U+OdqiAx18wEDYiI7n2oGeS0VdZHlSgGJECzNJLEswEv/3xt0kcA+IRH
LlnDOoFHfnoUpUZ1GTe72xq+rQngtCPZZvmjjEbrgIXVOty+guVcrFtBYl7X1c7SNGHEF/rJmQQh
XY59Sq0GwUh+e1VFOhyKbFaQGAVhx5rR7Pjg6PsJNM+H0PRZbDGnEO8jGsG84KmOqLqtsDiCCyiO
KajQQ2rsHKKelwHhRys3O0V+Qo9uBPaVmrq5Z8B3JgV5oSOpXLU6mA8VGhk59Ly4RddRWYaSW2lx
17Y9ZHZ37gsjfVrJe9EW9h39/K0IO4swTlWfWGX63lL60W7lfQaJdy+JLFzJkf0zsiacdE6QUGwW
a0OMlAFl5xJrz4fnNQCmY3OCxzxRgDt8ecmF84IEUvvrT2kaezvfdM9O2SdXsOG/YZElh6klyGpO
sAbeh3S72LpuQDtJD+pl6YbdRkjDXguD/r0l/Q/k7hIpxTH2Bt6jdjxG07TvI3KLqojJulbywTS2
jN8Di+tjVtjTvuig+WjNeEaAHLnoPgdiMRtJGxrb5rIcORmBJ4/0edYGE51tY7gv1pRGq9J2GDE6
AjbxRCWUhuO9UZK1rDLPRYCkXdFuESHoa3/CmgQQw8RvKpwLcbHjPnPS7zrInolsRIJZdXTIjZoV
iEJ3vkPXHNaKlpvugnNCxpVqnnlq+xnpEIPSzzC+YnWit0YQbYbgh/Rm8L5CLKxgZeLROldt5W1s
RGgoY0V8gWm7GyarQpYlvnUt25o1XpN24EObXG1nWJr3SoVUQ2Ltp0o9cWuKULyE3VGugtGJjg1H
0CIwOBUt86XPGco0nU+LwAd5H/YPQ8S5WoWkCefpzq4Qh5cWG5BdTUuDEQwNeFpQeTPuUJxe3MYt
j6b/hnZtJI4DgHeJTz/R6fmL0V7HOpolNPspoTX4Jr3A0Dgv14zImp3nReca7DzhZ8aXGWjjuZ27
xx1lDgHaeuuEJOehxwZNMwL2ca2jm7fgKpOeNLX6TOx7/gRxh1t+u8/JeLtj66XVbTfeTEH/llwB
IaiWCLTEVk+ykagB3drQ4GGjFy65X4NvLTXu2prOGinadNXXfbmPWropSXBAc+8+60OMmXTEud6x
NmfI0m+MewP0bRkfNRT9vZeAsnQ9guCDjrIrUBvfKjtCnAcApB5kugrlyAbn0wzgCcTG6fxLUDnW
wjETeA1hMSx7feCUU6FPF8kx9sje8mWNbwpc94PfeD/os1OSXgQoFq/+SoPyh6QHZvswTYnCbY+a
T6OBcUO4ZchrQ4V3d+yA6Bmg1kxV6+xE9V77PGMFyD6msgSMxI26wBuk9Q/lZcmiRALGbl+W50Sz
nuneYAYOXf09G73nNAvlgznsfBjIc9pGuMy7zF+ZzmSfYicCTzvZcjcG+a+tjaR/oGBnk8vOdq0u
Y1y8lFE97PnxT2kaDCwBgs2IHGhtcx8j9YW5X5zS2U3QWy/OIJgUOylQQ/coXS+fM4bJ8xx6b9vb
dnWP5cJYmGMer/nOMCl6MDGhnr8L0ECaH/2AHAZFH47EeVfRSbTWEdJBvXZRfzITgETsEdmqdfFj
6qfQO+ShM61qo1Lx3enRUxW/8RaIC2BvtNne8FLL1qagy16BzBE9YUNJHAouIX2SNefbCwTvv311
+yME934/uNbpP/93yyUXTzdrA2t3MiBg1D5D5qbrPm9o7mbdA9zF4TCJbd12eDyy5krpFu85MN6S
vn6K/VGdg0oeTCNx147R3I+j8zkkUbCrhHgw03n1Z51+TucXU5YjAvEcnQ36PfeQ+0RPUikV9BuJ
tdvWg6sgsobMl0yNUTB9CE/UMyH9q3MG67VPm59eNfJSm9YbEUBPekp2Q+ZRzwmnuICu/MroY+8s
MMvroJ4admH7Lo9tslCN8UQiF1EZ5tz7Ji3H18L0VKamDS4hP1LHrhHr7+l5Z4uCTXrROC5TmuTT
MMqtkWUP+hi8jk5ySZ1lOUn/6kp6oSX8G55r80/lcstQHIX3HYEmd502cNtKE/NPkDNEt5J4XsxI
bvXJHg+3F83tx4PU/V9O6X7Tpc5wErR4CZ/fCOIVVn5ROKumMZ9Gm6wpC2PRUHnXIGn1A9+H1f4c
6k1x9J326lXuJUrV+9DW0PmhzSOmrZ113tCuBye7TeV8E/MmaqAkQM8avpTk/mJj4L7p30duGpyx
d7DP0gHnynqOnKQ/50lBHB1Pss0h6ADBVfn0MZGEdZe6uD+6MHuQYRATzRsQPpXrb/6UetuJ83td
NaLkTSJ1T+hbhjrXPuUK1EfPPkrhjar9YUXu9M9gGe+a6SUHMi1mdttIZFMKvH0yudrV6zxpLqRT
EHVkCKTP6SBWve7pC4tLkIbzA4qzNR7KxvpKkmhtpyUZCn6GCbey+ZyptZam0WAexdVEaZs+umE9
XUyX7M+YFm1QAx8Z0J7MQR+AdJG2THUU36UFCC9V2wAY5ZGl+2WWo7stuGESZJpikhrLZ2MwmAxJ
0hE7D+kMSscDIVgQ37xgY5gueJaUkDVt+rSZd60r3sdq1rbCMtiYcyHheOmm1dvyWFeaBauIgazI
h/UsvNhV/HrHSje2KVDFvVF59Ql3CfE82QD1q17pHQpZPAKnCbgEpUqjdiS2wbi3w2NEAg0O/GMw
DmvTI853bPRgjxtELqk+u2KygGWnLpE7HXMczTszA/JQ4c2GPWdFOtuBdzGbPSkAhDDezYkNyHlb
OnguQRWx6LQ7mir3NVLqkUw7kcRnvLr7fT3oI4+evZeh3+zdTpTrxkxZGx0IKbh04VIbvbWuS7Jd
nGkk+dzfV274M+jaLqxtQpoBCEpWlokHi6SVzJvJpCP1YYmw1TSteNdY9Z0ZsoOHAVGXpDUvyE50
N9RDZBXr5hU2z59JRN7Whja0yGZSfcQvSQGopDtyVXHvwlQ9hLlEj2gxMmFnRw+soDf29E0ZE2Hk
0GF3JOoMDpk9u9UxJ5HowhzBGbtqUdKtXbrYpZcD/ylsoGYHES5mK2vfsRX+8PtDeQSodPJjEN6l
deiLWZGRkjHl6uGXb2c2I1210Wwl114wsRtgIVjzrGcNcYxuJSAVWOVSYyC+DK14D3DuzTUH9cE/
oGwrHsYu7166CL1XFf8UKI1OFa0xvmlwl7lfcp+SIjCLQ8VJYAhdtD2KLAsVWKC5L21ATpiddOVK
mOu6r01yRkgEDUGRke0Oyqdw8PVpe4UvbaGzXwR5tPSIL2XN2gs6uz7+7OZZR3tUVs5vTM7Xpe/J
knRCdri0mrmJUEQPA5k8Ro+bES/ZS5aFzyW9kf1IqUWbmsiz2uryZ1OOFODDCW5EfKo4DFY14eML
VRFeZVbD0UwNZgmwoDQp1S/mn6sozfRDH3T0XbYzPDtqM5TzeEs44urxFWmYjX/OnKbfFcIZD1OT
4z/SXrlrRqsukzq5lygU6jjYGkF6dSGQrouQijC3RjpPXXfnJbgDxRwY5PqKRsLQkKrTj8feo8i0
ar87qvYNfqJHjsBAIFTPDIDcACQ8jvojnNhe+2W7MwYVkVWAMT8LMZ13DXUXGzjzhJaqqiehAAOF
tuVX0k8h7LglRMFZujF+kKk2rWG1d1vYglPYiOPtBffh374SlSDKvdcFfUBCleoB859Q8oTB77eY
ZqAbN3S9brZ91n61pOUeyTFrU704gNdfMz4zjrcXt2A3J48HKKOOLtvlbrJ0kvSML1kevaRYVSGK
4MrS811cchkUXfY8kQoYJTRHilmh5HtkY9HeD0+5T96fTXDV54iVtI42Gh3Bo5UR5GYPj5Mqdk4A
unfWIl5xRb2IahJvAQFwmwYiMUERmXhz/O5EcYsyv5cGsnwVggVN07XWh8mlM1Z+b40XcOjqUs4v
ZIO+IYch0kYV+2i0V53ev9tQ3/ZuH7fruuQDJ1uCpMmI+tnM3Y/RDcg66eArSLa/tdGSuhBP5aYd
UAang2+sa9ONVgHE7WWfcvgMKXYJ5ZI92pttf2yQULBYENC4WX+4b52YTq8Hx4lxKNYvY5YHQEt/
nIh8KqokJBUz1u6yTsDa5Gl9MxjZAT6U+VZWhNlzNzCZhHYfrqaK+zoWw2NoFntcitmb7mDgmYYc
DRFzJlsnAExRWeBZSxdDRF58mlZfbjPX9hUj1qT9dmtHnuv8Czmrdoo5rKg5ravjDiStC+9kOg+F
156G3ryTelmfJ6qd7VRlHy1TmZXWhb95GdyZ5itao3mWR3ZIsLHw6R1Mcne8mmx12nhc5xIQEY57
FaOFB4NMzCIMg2WrAFJG2ZUBrNx0CTR8FXV7PIPkkQTxu4Q/EMXcXbsUCdngFx9c9OVh6F8dYtA5
6IdNEGi72veaTZx9M5yGhSz1YKkgBp8NdJXnqom/SRt28Bxx1W3ArRiu9+SnrQVPMs1f+6S6MnXT
34bUOU1OdaoG0p7RhOF6KTIgsDiKqImL2BUfqrSvXvhjolw/kxWWh9pLrrXF0ptTeGvc1dMgHwqs
KNrg0K0LcQ9pj2MZk7dg8PAmF80g7g9BghDN2pZdsOh8TZ36OWS8Zsw3xuJe+X17n3aY90jNIH8p
PRrizQ67aNU7bM6gApldjMjxSKgkho1kXt+v9wnY8jLv1MqzvohWexaIuzZTigVXeOU1SlsaVaVc
OUgoV6ik3lWaIJR3+63hU0XUdNhKSYwy5tp9O/jR1o+G+cpcNKycojqADfKIlHWmZ6YKWE3CFxLx
rE2V6jU9CJcL4NS+ThE29Tbxy2VWC86kkHaBQ/oPruZ+Z9r5uMLIXO+FasQrQjDaNZ53jU1NPOiN
fUAJ/Cgh9ZzHxGkWLkT6tehteZC33ub81e2Pvmc+gITe2cw3F02O1EMLxkuTcY6Og6avvFzsSzpb
91g5OP35VqAcsxVOVGpLcJxJNb3UFThIRhT7RG8OBtmFSc90oHdedZerWUFuK32LQ9sbO574KoiD
ZyvZAZjJd3k6V+m5c5emTbnFMPwCvVVCkd4RGxweRNReATBMa+mWZ1WROExfLKdRn/NxaySIhZNP
hHazzCoNjYRnfzp0qde0LS+J7d17tFW6HuIJ3Sm5rc1zEOfDAx2uRzLj1rHKW4QofIBtMpxdpJcL
s6+S4zAk3sNgsZgco4zXDfccz6fGBOs4pmGzbyqdZdFFD3lCxrw9DI/NHPhdojgk4jumdxLvR6sZ
1jrQzaXwkFwvoQyckgbfmlNyiLtes06LnCSbqeHXt4PxsQ/Fd2jcMfueVjwreNcR6Ou5S1AJ0aP3
+sZwG7qvuZttU8U8BdP0FKbajidcLNvJ2YWFv3KqMVzV4ypl41+FMGI2Idk3S5EVCC2pdok6jaBs
+pVOE4W/KWL3aIcjCz6vz0S0qYtMPRstZIyUC///InHaZyMfgT8CYRX8ROaYafsiu29Dwzizp76I
lkLsqhOms/SCqubQf8/a6NuSdNGtKOSuwG64GbtV39gTubgA13vC5VZx1L/ogXzXjNq4crtp6HbG
EMN9nu1ZkhI65ikfxauTM8RgyA6XYa7D4+zDaOcInDFkBXQ0F7iw35WUu1wPnoSVV3et765FEjUz
FZO0SkMdiArbjsriOKvS4aJBnWH18/40FX7w4qj7KEf1SRMbvrN7f3upFUXMBK58cBzyr0cpFyPT
wqOj0fe3DiS8vcmGIz8Dx0pWGuusHXRrXSd2dsR60a+TNsOHZJuPxmTK+6gJN6aq5r2U4UiQNcbC
ybpumwG66e1Dkrd/NHdvJc0HP+chmcyfThfEKLjMbmz6aqZ98WW/RSqZnWrbBwMR2OvCiIA8UmoC
HCCahk1EO/nT0K3biVCuqDCfCsPIEVAQVtvktNvc3mfkKbhuq+BJOvFVRwhfGdXOr6BGEH++lWqw
DjntEsuKWrrJ6bZpOzJ2NQOtCoZuV7eZH6GUbd34mMCpiGLzyUhZB5pTD2ue1Jwb6hCe4SreNz0N
CkLX6VWJEH3vSmthyyJwQyIfxB6dLmrTOr+TXt3sgPKiG62J+urJeE81UoTtdtjS6lwJMJ4Hg6Wq
8LY46X6otA8/4MKUONMuMvKrpie7UquhYDhMjOlGLck0p0IeUWvgVQggOYf4+ON819ZJtQ7M6ZgD
411mTejutDZN3lyasEFS93+6KWo2PertndRqeZf1xjFRSxJ7h4ORlET8aLmz7mTSXRLTxcNh2+qt
6DIT35ZV7GLLbu+gRKGFcmeLxtb3VbTS/ajfGNAtlq1Z4eZEhbZJ3Ci8NzUKq1Q52WPV9BMy3EB/
aVo6UgxnrsRtjK/vrpbJb0dOOQ6YsbuvNUDnbWeTHRR14gm3zXdSJvW3EfX7ZlYJisa7zqGVhR64
68Hb67aIH+G0dAtEatZ3yM8c64xA+xreCtHQc9Mw4nO17BMbVXuyLCbQDM/KV6+Rj0jHg+/KsI6Y
5Mczt46O3HXzo/YYmydOoh2xpJjroPVBPJHHo/VRubSkzL+nJVk58lu6yPgiWuX3caUQquLu3oyR
bJ/wc9jzBpcmffckiAqk8+vUp0zHrNLlBmoC35jW6EhBPtfiOnm2+q6z8Z7M637Z1pZxEpHCl8nK
I3q6iffKCpOtwP+8T3XNu8Qe0h2jEeOlAxWxUOgEiE9zf7DUvgfEdLzELqmPyHAP3amqE28zOPaz
ZHdcIqG5IEmgd2sQQWgoPAwgPKA4Gs2yJUdQCyWPrT/HXQFtSII6f7By+9SYDiaczvN2acmHpaQi
d912FAryKmOka3FyNdW+HskC6bxfuoirsaJv6zg24AGTZgAEF8T9ZfRm+xG1NXmpkV2ZlHAap06/
D7Oo2TMsG5kYfA+0mekMIrUtyansxVisSJv8YYMgRveU8wnWQ7mh4k5ZAxL+JKFXcv6WqazkytaG
zyTxP0o7vyuQ5S6Y4p7C2rx3Hbte2nPOosXY3ADraybmV59r4Yq+xQ9t6wfd6HaGz28TEwgN0Fe9
NOUfEqdiAPIU1xrjJ8Yj3MChpJStOoVWt+k/7IhwVbqyCNCG6Ydb+U7lw4vj5VeHCwqiWzQUMfdS
RXnk8SEETZ9u7EA7O1G817rRASKPYq+S1ndruCd4PA9ebv2MrnW2RP+Hg2k9BzzBd5/ld7Xxh59l
UwrGQSO50oTa4HWb7c7VQDCne2UI+Nh6VrwwU7UuLKImTDn99hQNVvJWa957FwqIEuGwRXx3V7jZ
WxOfek0stMq/Yug+DoIwFqi7VsMhFKZ/6L9RbDBL0ruDdHB+Vq5HcLgCYFm31RvuWAaTGZt//N0G
heLpo0tVm81LWGDqsfghdGwfrnZQiIeXsT4S2BlQl6JAO9rEky9SD+SzrL+DJCzvQ1KCJ7dPNiLx
P9mNT7XRBke9mzayK5vL2EwLt8twbwtvw7jXS4D9WvnIuRVYjxrc60Mv4yVeGrKBfP29DX2ajIl1
7vp0esCR9UYusPfTc9dPOcovfDI07mq58POxXxAHUz9oWW7vakva28TwL7KK1bnILGs3teGzDnHY
c6R+x9o5od/sDr4Tqjs3peYfmzBdx1ZLVLRRCizUyR9wUJAgUM1JoRH2mZQXYmJf8OFGR5PzB6kf
hBekIWrhupT6YUiCLTQ2Wo1BQGf6EkfgQuouSZZxVGSERHCB91SNt1kvVxK3OpqdgaPF0BXRI5++
DW2K+6q+gou0SyTQKCGPgKlfuzpm/NY1JExkmHYrG+zf/RTwK5saDSe4M58kwgvySZt0Y6iB/maS
ridffYQIZ1ZTts6x+NDTaLtdGjiPPr0BJnlMH2fIMa59GRyZLUyrQNDgZ3KT3NnJ8LcXTzLLR/Ev
tn/9hyYLmUUiRV8K2Wisl7//7dt/HotQrc2cjLf4f7F3HjuSM2mWfSI2qMXWna5l6IzYECmNWhpp
Rj59H89qoKsLM12Y/WwcGRmBP+N3J2lm3733XA0qL1Dt2+y39QzXyGaf8vDERxkj1LFK/yxohaqp
8m03ovCGcxQPITYhM1XsEMfqkwhhjbpMQaJtp4d8nKkhNHdBlH0PQ+ZgdNJt2QtQE2UnDpNB1Wwi
n62eiBcbpT3AiXu2a4vHfjq82AxOyM1k2GnMqGPQcWAgQeeIy+4pXTZ1NGI3L45uyqBOeA/LrPUz
XwYBbImbEefbxiP97zGOWYkJVHoiux9h76K4Rk+tWZg80aN7xhkz7lSWxkNAuYRN14zl1r/ahzFq
tOttXTg1ze3BEy17gkE7PQOwcUMCzBzAkhF5SzvIumGJUcysQTpE0lwjuUMbMMd7mI0nl0LsMSW0
Xsvyu6nD+ljbuM6H/tnL6heFeWOHj2Rvo7Me05JmljZvEaSFEx3gEbHAUmYY6zyEiF6p8px5GmRF
N8WCErwj6aeGs2nXbKsuotgaiTAuKwu8FGfXwvqMrPrXoqMLlSr4XB2AWTVfrgpoUmsPBxkVLCku
qL67JuWtTu13K89+Ol7RXmaTR2SdZS+UgumV341UuJb1s4I3wWNguCReTsFNYlNL77jrByi/9xBi
0+q7E86Xtm1fvQmpFtaYtcflQ+Yj/46Q8sdcELUQM+xbapTPFMf/ql0+MyfhWqvMflvhfFs6BLOi
IX+XpFF5GoPyT6vrmjpwvEhpEsWuN8e1ID4zLbI4lZFgvpjW35eI2TwDrJTpr02/hx8VR0oiqQ2J
NuYUVLv+gZ9P2GNbA05839PPIpDPuZ29Bc78zeKMuY6gNG38GjZTkjvltYdambw0iqoCZf82a/As
jsSD0tgn9B4mRKldveWNeST98jk9UANU2D73nUlgvI2aDeijY45N86jN7HOBBKb6Mdk4y6tJzvy5
CICrWEZ2r5tuU1Re7CiRrvNH5lwGXLL/30cL+kPOr/+ms88nkPR/99Hequ//s7Hv8eP/cNF60X+w
6Q0DUhwEWEPbxD3+D4CQZ/+HaZqkWcmhe3AQHoHW/3LRAmUEn0zS1fIJdFAcQGTxv1y0lv8fD++s
TfSHxzROnuj/xUXrmvyX/ikcyajCYxP1yNay/pih6z2+/88ZooEIpJ3hxrIXx9gaaUlpXkIreSrq
48ihYd1rs45bi9KWodP2Rg7ZW8gT5FZlKD+j0Zk3XN+/egML01gr8EDlvvKc4nnpc70Ng/QqWe5P
Rlaasc0DH55e9qTKfnzKh4vpftaGb/5oqKlatX53cHML5VhSpkrR7FNiLijxWeRu7Yny7yRi8MO/
SFBfLyfTHj/aqNvyeBgvCzEgr/XkfrHy08SCcrYK+zdll+oi2N7w/sNFnIVkYQmz7ylehkraRwMb
x5VNJ8aZPmrwQSXmZXwcTE2nFXGbsq2Z1FjGHDbWYIjV0S7K16Dn0NFJ3PIVT+KYmaCB5cYBPdhE
t85QG+3a+0HkPzXNuSvRFxctquJtTsuR9vnyTtfSj8FOf7Vlv3Ehn7lIwrEnaUfhANyu4F4e0rq9
SwjWayH1WobZcz7jSWmfe3qBt0biPY3ZLKDML8TnfYIhUPsYPI16bT6GHL103Hhqx4/SLbZ+x3xh
cIHIsrOjp3dGlhsECc1miYPikww3he0tgaZQpodB/sLZbO0Svx1jNlN/xvbRPNcbydrEAhZZk9gO
eTfG41KRZvjGxsFc5/15zuoTm8xjTTHRdglRH/uwTiiebs01EPxkHUGeh8NIziVE7po1eiV+LLF0
2d0IGvIEFFUsUdGdBjF2J4EmbttVtU24CHYy8nfwL8V5Dn2MVz7TTVdGJ4/NyTrpgtde1Wuf6U8c
PFrM0no7ddEFb99UYRIiE6liQ7UswsWm0P6TwAbEoz0j4T8UFlVHxEDFpO6Z2cAyKMZfROnxjpIt
HaWIyeY7cTuwXCQDEsyi02eGR9POjh4l51b7aXIP3/ph2UtAn+ehyk6R6bhPJgPLkFnZus8RRRQp
nnGYkmOku4gma/uEK8q90d/NVjgfdnwGRHidPg6z8AlZyLkHVYXqMEU/xqYVHIGtn9mju2xMMLBM
Unbb3onoiTN9eurd1I1LqhxQItOHxYU4Fb2ZnmLM7iOQmM0lbdqt039kruNuyYPthGMSwRjVtJ+b
ZQEMmv5ssjxYOTI8wifGTFGxbXrMb+vCenfLJjtOFO84KnQg+xn5Ny9JLoRt3B0NjOPIyc8pm0+F
DofG4dlbEsvJ2vO43kariFZaJhapMg95zcZJlCci39a9vncABteR3jHlA/0VCedNBmejbdzVgJXm
LST8WoRETmA6rrxCXnryfTuR9uhRqWTgCZdC209N75THkAclA8guYXuFc30J4bVq/rVNYUaHgLak
01I1W8JyKNdjYZzZR+H5dXzr2gyUADV0hkZvkjCWzDqwCXBrZR/RtoSBI3a8bDtW4USEk9Bo8Tr2
+DbkZKbrsdSc+NBVeWpd4GSeMh0S6SmQqXRJA3uozFfRmAE/+F5Rub7t1FSTo+qfM8XfIrD+MVrx
x+4083lj2PmDYbDD8u6Ro5ZtPi47IpMYHsboXduueVzUtUiceUcF47LipBCu2Uis2SnX5/yx20AA
ImIuhx3DsGSdY3aw/Mg5RktJWEdF+S4YCabmFngJy2mWvYBwSRV7sRPFmzGVFYmDnFOma+MhC7xb
2kCylmPtPON7Wmei/6zHPvZgKjmT4EpLK+ZoMuSIT7m3JQStrY+9kVPonI6okWOy2Z5zZW063NQn
gsSbzGrUbgzltfWVv019zDuLCqvL1Kr6UjGlonyrWDnMPZ0gS7cBgt46Am2Rz6FzdcPWuddMQBqL
CsI+/DJMgrftwr/WA8V98arsBQj3dAneIciM58GzX7zU8LeVnbkAXnw7bjS9e7lGEX0Q2XEzrcKu
xavJgOQ4iD48FV3wG78FTwhYWidQnt/99PZPG4P/Q8zbfqTF/jtNFjghQEAvtEjucogg4vkvmerc
9YkfAKCJ1SAyuq2RCSieX45a+N3Nr3N0PYBHNGP7wF04UZz08KebteLjwuhW5OUe51COAINY/I8v
e7uJsdqUQZO9qg5qB8TJPMir6zJP6b/pVXhEe/7513dtvO6uT/oCnDQGgeBfwnBAYqvF7ZBCW809
lBGF82umChHpBXSY6Cls5O/ZSw8BQwr2DxRmO4/LoyCw1pU/omL5bNUtKDvyLgB+H5bCS1UJ5AOD
SITZrlRIs2Btt8RWyNp5Tvopsauw7K+lmDYI8LGbPwHrlbv//XNx/ycSiCyz71oWQ88QQkTEBuvx
/X/aCLFTG53SbjLiyNbeSsofOHg36YAdWzWpiGHpgFRkdNZ43DpOaa7S0rY3RBSrLbGQ59GuMMgF
2aYDuIuzNjT3dakvopN4Mx2C2EaKEpAv6b7OErlvVBrjE0JZSeFRS9WvywSvpY1l98GXg81Cy25p
eP6lV+KDxwERI/Lk2vyT9RZMUO16K4vyUdqrqh0158nWs63XYp4ZL/iamyj4d4Fk818/eQf+PtEu
KNE8TiPL/ZdAMlCf3qAbSFOtlWX3ORy9d52fLfF9GvuZs45/6gNJOqd5dMZt8sRTAgenXBPMn3/Z
6ZCtMAD+DGUvz2Jo7HtlQhUR6AEqDHjcta7cs1PmWa909xEMNoNkSW5H9EGMWMWTbWJgFhbHJByj
Lw8j1QZnmHOwmOG/VtX8HhbkrZjXEIxgc32j580gr1hiq/PLamOqIrhlSVWhncxoBupPlOZGTLfr
tHUxN66zui22Kus6TAHh31xCcTAtfrEpWM4hgICYdCqIDGuk5IdBYoJgZ/pKxFWeelt3wc+AIpFg
hhXHIc8JTFZef3VyoiNLTUEgtzze4MTekQOeVsYgw3NJcTanSoVi2jIoHqtAr2a/JzgFqAVjImVq
Na2OVSJ5Nts+DaduMa94yqptikE7prHMu7iaMVEzD+KOlg+XoC64lgLb3ndlNK+d0TA+Ipn8GvKa
ZsWa0ggMv+0pSN02PXgJlaaBOMKeyn+xe//9v99Ttu3/60VjA3nzEcsjwPIWgPp/PV64VbF4UBkJ
2RshQeTqOqW1d2yLPjJimlCoP2ZXtf/H17370+/HkSmfx9Qn6SDJIJk0+zSl2G+sDH0nHTTf65Ep
KQJbSwIgMV6XuTu1WmZ3lgr/dckfUKwMUw6Gidi05uwDFmpAgvmL9dra+QzJdk1nz19NxZnHnI5t
awMJ6Prh5miruaWHvs0+HnP0w9Kjkaw8M5XXoilqrGv9WycGeQUv2cNayRN05ci5O42LZWtY5rWV
iBmwTgCekmX3PBYkmE1hPDdoCCcpAN4PEk49n8xT0PiLQeCFv+NjimRwN1kGj1qbr9z/5XgICzJ4
XdQepib3T9UgBiICEZ7yh2Va5O146pb27Kui3w9GIki4B9N6Ced5XXcLnkWc0Sb9UwkNwQ6glKYz
4UI50703YWqLmvi+36+LgA4LkVpRDE2Ih3rdiltXBnjcF3tfetrYTYIyih4Mv2+hgbEfWDCwdPPW
ksFwsrvc31dzfrQno3iqDP/N8Oxs70NdObNRi2eP8drfr6LelkAIloIGUz6mKbpl8DV2roiiNT6i
5HlyxiVuetCttVAFy7OdA1Hj6EHH93IGNqvYXwQ/MNvM636mVa5h/Vj5svk5T91CFG/ReytbOqoV
1XNnsykqMYh1vvDXIGToGeQ9aako2ydeASOdY8c6IT8QlwvpxgC0Jc77sX5t4HKtkmiMnqKGHU20
DDe3bAdQrzblnGnjMVX1qB62vB1hkdfKLMQBFvlIWwlpFoazykLLnGrjhcd8dbJmhoOMtswt8tB4
IL/GSadAHCVr5J8tr+hhWKr3KseKa4h1oTBSTH10qoVnYdiw9I1+zO+Up6lfwzBgNUnwnHhDkF0s
tfBrQy4aciwHrbaKp4mYSWoYDcum7wEHGKpDNhpfI9vI5y63C+76xMOdgMnQB+NNYq6b19RIHlvq
qomhl7tFKcbcY8u1KCBJhf1LpNKBql+nfy2W9Ks1qCvlgJce5gjYwRxyMUvd8Z/KsID6Vt28s3IA
mpKM18ZF1u9RVticOlCFqjS5aPg3R39ME9qq0Zj3fZd89rwzcJ8efxd50MiTVB38eggwUE6Re4zN
qZ1PhjXPp7QBwtRKcxu6p75og+fAqdPXxHY+nNoeLtHcof01mU+4K2iKuOt9cw8A/6zrVF/YN+rL
3z+FY2Hu3LL4RDGS2bZiuXQ1eVj2m+5Vj/WwnTMzYhs2LJe0r59Sl0zPI31UVgUCxoSn1Jnkt1IO
/k/Lki9N2zTvhdPWTLqH2z9+MmTWTCiNRETxhdXJ/O4Xdb3J+5bGKWweLyAsv+qsyL9S00ALMXcR
AuBTpavhSXkyupjRvBOiFIeyHRmNjGZz7R8vnbaic01ZAu01Z35aXWUV9S/kWoxt/ZBp/KBs93QK
8QZjkcV815oIf5IyWApt4nwhmlv4ibUd50iTraQWblsw0N1gpCswQjONdjWVyBULB2IJ4MhEDuJZ
qorEsx1EHwlrSWD27RexxHgR0z1MZ/lMqX12D1r5x/Fn+5tVoUnTMVES8xHOt6JosfIG4pU2jOVK
HgD87OPH6LoWG8vlKvUqHtrJbHuHjPaHS6nxwiyzultOpO5s19S9n3S66t1M4crjG/gP5MP28g0R
WXerqOa7Ns8TFkdY1ZL58dVv5/nqCaezuXxDNEXL4en/+Mvp8e1+7pdVFhITZvPlnjxDJoRoOW4N
1WKecj8DhrHYdxQLQkAN+qL3yJ7+fZlHrNarztbN8R9//Pu3f7/urRblPQp+ohyaRL9Kb484rm72
xKGQSODK5xlzKojytVpPB9qZjNhwoIPR6XoaSzHyjuGr7rO4S0q5Tm1QJHZnCxYzUay8PrjIWS6X
oapOvZ14lxnL67bHGmWu7F7C8Wrwx+TkPk2nxkVom8uuM5f8VklruA4lrnG+GHWuT3gYjlbV1ThB
PJCDHPg4p3EWCwq1GXtN8M0sw4tIwz90s3JO5lPY2aqqdoGTLZ+1+123yXSzhPwqnFlcIhWKB36x
3g9N95zDRTuljxfMnPIQhnQZKNd/t+jSWFm+c/KjNO6kEns91EFMhctPGgrqnetX3U5ZuTxZk1xn
Y3uO0AjsEmrZ3HT0W6et2DI1vSW93X1FCQv3GCTVi2xxMbtZySZR+Zyh5wJUTiMW6+DP83tP1Kxr
VPMCJ4neXhvhuMC88ferSkXqYDUziK8ur884nAN3H0kuCuy+dIGMV4epzda0QGj8/fLvN7w+vaFn
hLtcDcH+70uEDId8GxmXcQNIM3oLVWC9DtFLSLvIUwb5hPAEj7hWB2JHQ15Pvl7uQ6zZSZQ1P2SK
XLcEOGsiap2zgKWwK+/QceByR8AMmJ/2Vx+j3qGnPoJlnUjcEFDugtWRqg456VUlDcavjCr2XTRV
m4Wer6DHtlhMcj79fQFxk2Fk4lcuu4uA+vXWD+geuDTlGgFJkpswp5PCTbxySAqvM/K6dz8JKWFH
SQTvJppd0o04Mv3py36AKXv0OR5fwdo3EbtL6V86VpZt2EGm7lLfO3mUuzAffw+Ngqowr0cId40N
hqjRRX6E2VCemUYOxcj2mrqWi+eN9WXxmDFCmhq/FzjTmYl2nnEVJsGgyV0+xkFgnLQsBkCon7XZ
XwjCsrRMkR3nyuzW2WK0WxxSNv5j6zfjiemb0tF+UW5/tumfxeSGiZmFnnVyTF8Q88K1zjPGemw+
nywyO84QEfrMAnbItGOPOMg3UYFzlsy03xH8mZxFfLcni+azDEnfVOqiimK8DqE7XgNtMZdo8Bim
2l6LwLDPXhWRBOvbgMQxQYSWZeBQc8/qBgeCSfvN+7x4NiauHnfKzLgodcFIGxgAYwpDFL1tvYbb
OeIMJ/GRNO3VHezkXud9cm+gM5zrSF/c0eK8moifItIHCsggPZTVY+LdBm+25h1t5qTfsqRaD3Rp
T8TE765mr4ad9FQI6IBjCekYxF03Vd/n8ZkMKUyz7K7k4G57pVjzky3WoXzjLybMBTkldNMQDY8C
rFg1HNn14rvpXXId7JOgtvZp3RPcDZWznuGvflEydCwjV68LEXk3HxKmC/vpG7YqslbYau6L02eb
QmC99vr6zKbT2Q+tOZyyop8OMsc55xJIPiZT4x9MvxKnCrAOvFrHP6lEkMgkUbApgxqAeQkhlG0w
duKAg3RR6zfXIcaHihpsWGvr77l5H9qHqojH6+h5unrGfVtsO03Gz6zYJK7nnglE7XF/hVHqH82Z
GDbGU5z+xfzy0DI4mNXf7bmfN+VMuWVKn3fbNfIZgwhb0XbYV5bjrWlmsj7ZgZIHaIEfRmV6thM+
Itb5ctdr/FF2FB2cJt3rvLGvQFl389hNL0NnQCyANLFrHD5+i4vrDy0o85Nq/izt1H9rauuJt+gr
4dH/ZXAjrJTfux8cCLM1g0vwzst5GmznrUkImUp7MwqyxpbFirik9fSuM/bAhaE44izS23ulA0st
r5J9Frg/AZ+Ya8NYetx3Ak+Nl95KZ8g2oQ1xdGE1W0qv/ZaYDNEhUL9Vov1hUhXzLc9xf9c2qrOD
S/+MsYHx8DKN8VDxpIWqO29b7FmgWJJv7GPwn+bR7lFw0uaq/Bg6687R/gCDbobKyItY1HJ0lX7u
oSCe/77MBK3KlgVLaA/yJLaccx1Yse310U0gn4YCb20Ykt7oliP0xugER/i18jL65fHM7Y3EaBHk
0YVSFSy7fPCGuOhC71j3JHdCRw4nJgD7IZzlKbfVcMNAFsty2Y+zvxyScQ4I75GByIGqwDGSyykU
yrv3aY5yxHB0Hw1mT1WleOXzQBmpIWAN5TR/6a6/5Y2iQ0OoemMHetoKH9ZqMVr5GaPIKesTOzbx
15xVa+VHUef2vq3CdkM0HqR4HnY3y8lGQFKJ/9nbmNaCufIYA7dyhxZDhZiTtD8MB5t6BMg/9Z+d
ejbeBo0v47MPAv3RqAn4+RiZWFGC326XZ0fas4ubjUnnIOHZSXB/TL2iF2y4VG8/wi6C5CY40Cl6
I/6GR3HJXknqkef01NYjIE1+19TndmKc7/NEX8m6anYEEcJ3v804ai1OGVcKuphKbQ4+C/t1DOBl
7IakSRNKL7LS0ttiCounBho9yhewBUVv/ZC1H9BdmpgusZysB/CwxrbknYBAvwt4PJ56+Fk7Ksns
NXAGwm0iv4+zld0BoSVlRSiNSMUuT9toS6ATSiHYsOMyJfbK9Jdlb9qa6QHRUNn5yzcgYpAOs7p8
F3mg12qedp7P9ZEmGb7uWtL8U1N2tWJSSPnAaP2czGcDNizmJZP8fehGx+rxkst6azpzsTaNajyp
MaDjM7Br3pF0iuF/C6aDijhpP5H1soDHYRSLhi2epeBcVQanu3Z4mryWxH6e37su3HsBvVpNMdyw
E+BnEdhlGDPnV2EN+RUNQB11lvLIB4e9skykTkW12DpfPPcA46BAJHT0K5y8gQS5dWl7t1rNBcJV
PqXhpuMeOMBAb06B3ZDbzzeQ0/uXwZqjl9Ex+P9NR5CDJUcVOqKOZWEHxxzAUiwaN3cf5w29C6H4
4e9Mj143BR2b3GUHVBJ2dOuYVHBXznu6RGqTMBzelcuzKFLnucmozV5hxt5FE3VwXjTTeTqJQzYZ
w6HHRnjSFSoj6IFk08OmuAqXRjQwSKCofW+6Ti5z+rarnYO/9N0lbIY3Srb0S9Xk80vVBh86g+A7
GNQMh47bbRhV6Lt/UENr3cfHy98/LdqpV21Jku6/v1EZdMt1k48g+Pg5onbWvRF6OOvEOwUl11EP
m36vkqiHDBLmVy8ilq/m/ml0kKBx4Ip48jqm14Gtno3ZY3JUOWI3cqm9t6X9NAS6+9m3hO3MMZxf
AsV6QRiL3GKBHFfkzdU1cr1ZNBjAJqmbde8J45tWy6dVZuq33SA+Ll79wcZ/Wg3N2qeR6ifQm44l
a3jkER1xxG7gc0yN0re5qn8ilPe/tNkd6f7yvxGVSDfoJfrMfrSOZo5TRPP8JnU+tWFU8aTK/LSw
yr4Djt90bes9M0Ng2u+KqxZe9kGpnDxJQnIPu7l5JQqPZX8wIAd06fehtR8+TdnsisC94d/O2Bl6
SIetlD89iwiumQ2f5ZhIjLqk+Tgs4ASkxuytyAkt9Q63VJ1H5ZurUeGL2VoY2bTVmwYsM2PtjvFh
uzvcvPV7NjBOEV43H7o6b945qvpwF4blJDwTGliLDaxppUElY42TH907Xav0pVgWGWto4tu0L5Pn
yIjcZywEbuFw7DB2dCBBGmjK9ZI4P50UCVIYeHPHuQNu4+wzOT3R5prErTfsISXAW8V2p13XoDNE
bevJkyu3G/tVZThfsvnDoPcyLswGI01wanahZvJQWYgFrrABQCP23B+pER3GQyeHD+dB7RSz+um6
Fb0tLnzitn8vTPEC4Oeg/YXkkoYPTBj1s0p1uXZsaWMNfkmn7oy14OYL6t05a/2sixexVMiWM/kJ
h/OBLsBM0zMJuV4DLqnxDzsN86cAuRiXG3SoN0vOxK3Jegz9yGmGnfDcme+WsG/jFH6rh/fK9DkW
FEa6ToGA/P2JOmPUx8qLhYMItqCT1vJof6elcQ3+pF5Lj9i4A1VGe3RO1hWesBn5qMrkbzf63Til
u6Z4ywQ8pnDIk6yTuPw0CMqIQ1DhzXvPxKFXwCbrijWnHT8WUXkbekALi6JVdyrcTQf3f+W09j3k
/SkT9TpgkCN1av2mnGvtJdBHLP6dZPSrWMjsTMykeNijbOYF33JqDmNMGEFcypegtzhnf+BMQEMP
zXcv6K4+g6owAUPUl3iqF1Yu2+KUBpPT2Spd/Um8ck96X8UeqIKeR+ES5GoVzO0Ke/3Flc6PFl8x
jVk9Ijt5cr0rFdZ7T2HTUD6e10U/S4zmcSHLL7lUV4aKGoBtQ/XNYJ2sJbjgdPY2KbXCkCObftcK
xL/W6+laqESCt7L+8riDc/2lMOyuu6h7o3iOuVFOlnDW/NYTkgToydnfhDNdFFnuvTvNHV9FhVMt
KGKLBHqpzBLvmzsRXM3W2aO7KyIi2VK9Eyg8wbl4supKbitM/l2V/iaQ3q0GfDqy54A00Mq11v52
SIMjcVFSR5aUWFVhn3DZXjSo1Njm/kWn56NLxYfrQB+v/fYPI+qTHRZIMACAV2b1mkjThW6+FLQ8
yEvja4xtKe5H1c1xkvzIejaATu8UzG6TL2tYXqjMrXea2lgvw5qI54KtncmB1dNfVsECC9KFZRse
AEaob5kHEgG8s+nNEFgT1PAqwI/sLv7aMZ1rUgdP1oC9hxTFBxCiDFIlF2+rmzU7Quq1MveU+Dkz
TRi3fvmpTe/m9QRKjZosQ9MxBvAyf5Xb83szEn0mIYFBbyT2iTAD8P64ZIvFUBtCfAHCmIsScn9v
6XeGB9m2rk56EmRyXYA20zUdmAc13dIz+4JWFHR2bJQChwS7H1hWEk6FIfZpOxIPbCkeqQSI4OKq
jY7UXnhUytGgmHgMRrZPP8NItVon6m6lDH+TGowjJtG9Bmr51an+PeR8LAUGDkmWZeVyPlutq3Z4
bWwpCLNn9tqDNLN2/WBacWR7c4AJuQCSV3guxFb1yXHgjqozJlW4A1j+ZDwMPYKF604x7md8x1Sp
zn2Gs3i0DhVbRGp1mNRIB1hviosUmzYmBPAurUItMPp9Zsqfbt8sDPdGd6uD/sOYKWsNAlya9hJx
DkiWcW+YI9vBejsE7lOpDozneKfL6kG2Iitvz+GGCMA1c9KPbHT+jAFsUvJIAabWpebBG0BMREMH
qg4JCzMqRqosiHbmSH9mAVCJkikcMNpkiEQavuwLslXMTg2HoFk5qxg/a4Cpe2SNgBNVDLh9M+tH
FmqbX3SZ4w/H7cebAVJg46fztyVYXibSQ1f9eHHllJ8LkXL88jM25YjLZJG6OM/ydE9sPokH7iUm
aPmaCfmLxhi1Enhj10Ry4D+n9aYjNi/5hc6mU9hrkg0r1mPEjYZDVwjXYZb8R5omYUhT1Ls+4LZy
57xaJ0g3Go7Wps35kNwHEMgm1bc0zb4lJN2GFMs3BqZfW8qvpmxSCIa4ohVd6aIqyWqyMk4Mkda9
0E+Wrw/5PGINA0ZAUYZ46sL0nbxYtA9r/V30jObDx3IEYflZCdHErs3papxecnv603Wlv3GNJyLS
qLVgpTZ65jr2OSghtBHzPBfKTzYqoXiHKOYWc5iPDwBAySz3tqjkprG7M5XF2wUD+rbpFDOcaiJq
hlyyqT0I+cj3cY4fAws0R4wKu18C+4399B9bt+62msaLh996U7jFMTDzga4iFrjUq3/5e7P47AfT
XwVAXSidQSQoqueB6wrXFl3AHdkMQ+cgMs1y1wnb3abPREu4v9Wizj55Ty4vj4kX/Qe2EN5uLs1d
yQB6v0SPiEqaIT3IfRGM7VGncgPQZIYm0O+WUde0Qmfc5pXesGnDj0MNyFqHaMnOAldYcD6Xhkl7
u2n/KkvPi8eutOgs0FvELYXKZMKjgx93JOAZTON6EkmOO9HWu4wsHfmPlRdVNtln4F2jxH0/LtGq
M2zKyAhfYH/3+ECCBJI4I1CerIr+njEzbuCZo9GaWaoYqNrV1XsXPnFdqbR5qIJ03VW1tRl8VDXb
S8/IiugsD03Myy8NHG0G014MUY3g42L8Lh/PG2HiRhonFSeZCldOUz4lihVoGhivmHkCcG8+JU4W
XUJHvRb0f+9NC+IIOd6PxacyVuaTuw3+GCbTMlQuyVhnA0DqNjb5k5oqsQaV0ayJkFLv7a6AIOXM
x5u9k8jfAUmzlTk0BVub5k/FZH7TeVa+XdzllzPhpQJW8CPwkt8irKzV6HTv85R8UIBB511X/LGi
Db25hB5rLH7t9LvzCzDHol1PUT6vDM89hXK+T3qGQOfDYJvFzUmAQNP3ncWVa/wIeEDQhy1evY6S
2rrF3N+g2a0CyUVHM/B1DoNurxpYOIWlMdH3V5CbXMZE864sDd2cbTh0UG/xwIIANfG2utbPVVgU
L6nU4iIF8Xy3kManz6q8EoifN0xk/d0lAL/KAkahNT76G2sbltf/ZO88thzHtXT9Kr16zl4EPQc9
uAojlxkuI03lhCtd0XvPp78flacrInGC4mqNe1BGVAggQGATwP6Nw4mZw988+73xrnR676+pZkGS
GEO6F4YiviDy7JlblLb9rz1U0K1gdt6ePvo69kQ4P34eoJ8fYpJ610Y9ae994eDL6KBKGwrIhb6q
vOu1CW7XfE+6FrNkhSh6349KctQL9THxUB4Ck4qQ+2DpO95y6hUrmOpdFiHNygnCXVil7xFdt/8K
EdW7cQc/3GtJHmNCcIud4DdcXKzHIamcbVPl2q3b19HXFtCRa7TJ+zbL/3bmfFur4mTMWd/70ydT
7X5fmmAkkoQiF3e6hELO7786fTpdJy8vX+JkcEsm1HpV1vxXKodG708/1Dov3bs9CNygR7tHjdz3
IxtiBqcg8aohJ4/U3q2JhzQrzrh6TNyYLZCiHpHgvsHVYiL/aHYcYcWzvSJGCOLr4E7qnSqU/HEA
dfM4gCRGncd5dakOkm2PhOi1OU5YJPzTptbUtq1v279v7XR9vmTbvf2+9NSOBT432c9/8apv+Iss
IS10as/pukXq8nTppeh/fhh4zMjMgWba7r25uyPs1Igl4d3p9/bc3T5bEdbYJIBPTe7B8ap2w+qX
cuOyc967wSxLZ/zPx9/3Bvvq97eneziVraogSec+/f0XnPVuYVC4//r9/O3p40tj5r8Y5lTr7x/4
Uff740uRHikBz9Pd9yFSzFC60moLpqh5LHznRlHa5u70SfVdf58KMCgjKW6kWcgY1qg8h+pDWjyn
VVA9Aj5Jb1k8IkE5f8Sgo8J0F6XXXoP0frqWmHX1yHEhq2sz8K5qbaqh12BNj70Lm8/T3xSuKB9L
KxfkVzC1Pf3kd4FqaKKZxcH+S1mt5rLrURNWt//UyZzwt3Wq9r+vnb5gY4RR26Q0r66FGi5NcVMD
JJpv61Sv58WgNdALflVH3qfD1lNHvFbnOk5/HJcItIwk+q5OPzt9gSCOuWUHQ95q/rvTv5wp8Lbl
ANytGhEGumKVFyKhB5n99LtTWbBU013mONbm5Xc91Ptd0kKje7mmu1W38zxD+/3b0xd6k6m7KcLE
7qWfTE01sBavMPz+534hupEws2e5/bl7T1+UkKH3NvmWV3U0lZripsu2+KVeyJvlHtFGloFzP52+
iCar22caApAvdYipU/fCZUP2+7nG4C32LKjJIPzTHzqknr02u7K+XON0KzqAdSbzfeqjZgC0Ufve
3y9Fq1rSHMiW/Hr5FRMMhYHe/fFyySANf2Bt+f3lPiEnOId20r++XML0IzhOQfPXS/EFdPhjbnmf
X8rKSLQcW44FXi5VYzIcFSv/eCrr1I8cC0Fvgvf0Unzt2fbRSo2nl+KnwAbe7qm/u+70Qy0Osne6
Wz+8FO+XdQ2HOL9/KSuLu+FdZOV3OlEEj2SNXTosDqbyM9g55Vn04qC48wuuGJVnNY9mC5puAhLE
lzn2VVdNhkLd6VuPpdYNqDtxe/q2gDiwrRK3uz59a9iWOPC+Qk9k/u3UIN0XKNrn05dd6URPUC+v
W9G4s8kxxzVpV384/alWtg9h42b3pz8lP9PCGRvU4+nLRJuhgrk+4GzNHQYhp1Rk//zf95Dp2UAW
GmOO07cYoExHzizIDM/3EIZ5du9m6sPpk2uV1QdOirEXnO8hZteltkr8pM3lmun4ufKG5O5UTl+g
+JNHnjYDDJXnKsAfCyMtc3v6tkt8uqBzq5vTtwKUx94KcPM7feS8bERQDozq6aPO/vShT63fJTma
MT2ju/f7Fki/7yYnVX7fX+ZFfzdaFr8/VRI1kCEDR1j7UzGlNgY3SPsE29NHrAcrSAWkdU8fMc3O
DiyOSDr867lN73tP+Xb6FAVl/4hC1O2poadLdvGuAXTASm/SN6WFj01LyvYrYKh7S8tJ8qZsXweX
3UCXIdRmVtq7vkfRUdcq692YaFBFmCQHMvSCA/LaP6q2ZT0bfiSuIzNFdCtvrefT/yEcIa5PH09/
d/rF6WMDv/se9jOv4MB6LlW1fy4RyJs/nArDKeVdblvO/emv4S6hoKea7XE6FT159XUjRuRe5x8M
ZBw5jdTA5s0fRWGNhwo61+/iplDYd4rwn04lKYoK1ACw+FyO2TW/Uev/55+xwvvDgPEV5PX6W/Pt
PwAMcE529y399d//+f+y5lv1owl/fIPud7q+//nf/3n60W/2H6S//6H7oePN//+L4Aep7b9MYXL6
aOmaaTm6CfnvXww/xXH/C7ws4k4Ox5m2UF3jf0Px+9OIV4EmaBuOpruSO0YP4L3sI73ddtqn3O03
pvExT9gFseVTx3evWv0GqeFPr6qXOiQbXdB8NCCnDvJ3MN50licOB9/jh3x8ctqtn3w5X4+YMeYv
5ImXiiRwvhHV7CB7o93qY3lld2AUejSk4T1kCFJgrc0pRa+jezFtzlf4p+3cS30SSQN8htrCuWm3
mfohwlNiwGT7fMlLj0XiT5DhH0v88dota51N1oE3/OXTf+2NHv88X8PcJ2/1lQS5DsbOwiHc77bC
3nIShqQCx7DeiqvmUsfMeO9XLIm+aiobbGi3HaEsMHKvRKRdnb/vpaIlfgFKKnVoafRM37rBNzfu
jM8g/NqV0mcXxTd6xZH6vSv9EsZ4CDmKA15rn3mtFsacXHJMr10B768Qjo86q1CfQQuX03XdW6Tj
VtgzC4/EluaJCwYpgxVeb1NFETiJkPgfqumHP035Go3l7ebZ0gTRnRrhw8Qad0pX5XvUWkDMOZb+
4fyjkSx3/pkPzhwAXj12M3GArCU89jb4ErCwq4D2fHO7bcXOrnggC3/dTQjkaXe8VtMIjYSdHm0d
5bFujjpIBYMT+hwtlpXGLswhR3LKrMmCabrF3dQ4MuiiBAT4KVRvQxAMrXd9vslLdczXX7XYbY1J
r9uiJAKwJ/HDJr0ZcCp9CipL+VIrRrpvauBoK1FhYew70gDp1BIN5ASoj92NX3Sg3VAYTGel8IXR
50hjI2pa10BnotyqI+kxdWjvTUNpj3WeZJdFBZnT5iheZ6LlUm5rvF6ujdb8ig/kGgNp7oO3Zq4U
z2CQBO3E/mqbj2UBtVabtgg32M8CkSJ9p9s94pTnn/nSU5CCW+iUehZ5cAUUsngNbKu6MW5xEo3y
CweVFOLiDBiuRgp2a3bsflsbMWGtLoob3yfhRq5G3OBENNycb83CCLblOdsZYa2XIGWyENB+qETt
Xd806p2bxjr+ELZ3A43c2Z6vbCG82tKU9JXSwpJR4cx6sL/3MKzetWScrjQsJW508NhXxlDan/LU
0Fdat1ShND+7MQ6KOmV+6hz1oXgRAzCvn3yrb7ydhoQriaTOyIyNKCNXfNRLhM9YxP0j8fDwe+T9
B7aeICizpmZZ9/Z4lH16rciw3cxTrF2usl9zDQUx7rHrruvBdr+fr2KpcfMAfRV8EkhgGmYtgL+C
YfyEPDk8rb3JMbeFVrUI6/bGd8yu/DiBKrSQVgFxVe7OV70w22R+ZxM0eu+YOQkI3y2He+EMPXTI
1HCST8mU9f6XSfhCezhf2cKEk9lh5HsDs9HIQ/mqh1mIbzjtXWiao7kS+ZbKlyb0BKS1AXqPUnsO
z3IPGyEJPnD/Dgpbl7VAmtFidnOMyQ3tbF1Vf4S9jq9LCgk9X1m2LLTAkiYxEmXQ+1TTQhkqjHea
ZpoHLdLr4/m7XwgRljSJTHsKSqOsk70KW/pqEo1AwzNPPgeoV1/1Zfc9SEbONM5XJpZqk15y0yxq
2wgIbbQItZrNgF98f9vkiIU+Qn7OAwM5pBa4IGYIfT+ftA1ga74iY+oZAMQggebv0Mdp58RuHTjp
XS8GpJv2Hph9coUBzzUFg5NP8TfRD0618lZYmu/z9VeTccITpCCNjdS3EsML2SjAo5NfRtOOJqKZ
VeNV5UoPLdUkTXt82DAHD9phD1aVlCaJqGtoOc2NYaBTf/4hLI0naRls9PjVjE497GsTqi3nkpjE
O8hPnC99qQGa1FWAZKsir4Z9ps9kSCPHPQadaLD8dXlhFdKUzhu7DazCH/Z2D+gl7eB5jKD7ch8w
yflGLHWRNKXVsnZNKM4DtD58wsBmareV2xUr8XWhi+Z9/+vRBOMQjnM4tXvwTEX6DQc2tLPhxzuJ
fRUPLCwfL2qFOb9aXo1a4fZVro/duEc3AX8Uy6zL/IpkK5CdyyqQYgd7P1MPHR0Skx2H/m4KkS1i
7eeXaEvcnK9iqa+kgOEYFtAP/Of32BjmR5518T2YuuQpzW3v6XwVCw/bnKt+1U1lMJvWEa/3Fnoa
2o0ClXnAOc9FBOZ8BWKpEdKknrIORmbZAhy3U5hIO79Av/CX4zpAb1CkHCpVv65yBE6+T5Y3Vd8S
/JbQQSiDQp8++5HS1DtsBsvw64D0QpG+x5RVVE8Fdk/F/RAOynR7/kYXXvym/mdP2MDCArdwjb2C
+2KOr2JXeT74XOzKOEvOXJAOZZH45UpUXapOChWGC7NOa0Jtn2J43d24SOoOu8qM8f/DKa1UP3oe
2rEr77mlZyAFDSwRhzjIHRwDW88bUJKC8oRLo51Fls+YDUPH+3pZL0rBI1DaFsNCfTZ1FjqOZvyT
Og+A9IyuBnzgjPpH1zdiMV6fr2+hZYYUTqqu7tywrZI9Rc+Bto0rDVSOajRHRhtY6cuqkaKJXld1
De6r3cddAHyjdlTWC3ZvGQOSoJ4y3lxWjRRTdAhtgdNY3h7dMEDZm7w2QWGXMVqrKRKmuW+sLDzF
wvAz5uuv5r2YxpEpWLg7UgJwEgJ0iTjlR7L8vgyQpi1dYDXJeyDnc5eiID9mN1UDhyxt/vLxGxrG
9BEt7ZXjoaWV0Umb5NXdGC1o2rFT3R0glJ86SKfWDm8tEzqRig1nOuyGPP27VcPHAvmyqyq3ZlWl
YY/WJooDHdgtLM1G5YsbNt/OP4iFsGhIQWvQImYMh8q7TlM/1olX3OC9tHbQtxQSDSnUsGY2sWMI
E3JAIVtSAI4GGejrpgb3ir6FEkJgvG4maCd3s3z4+KyGTTjcRiSdIqAPGMLeRgawjS+qWnGUCpwv
RODhugSoMcLzZvO0cr4t5mj0xtmDIUUpyCe2Cf+JLaUyTqDPOf2KbJx3xvxpDNCOsyEFVdqMLv7u
ox2h6B3qrE7TrUy7pccgxa0M2LztVS5KFPD0fqqFkmnXpanWxkr0WJoFUrTiuDPSx7FM9kEcTDvo
6tMxCPpwJ0iXXWct8JuLhhOahX/Mtqot7TjRsmgfu3rzTdFQx90YaM5f9i7RpejkxoqTenkSA8NI
nKK/Km18VhHZtgm6yHxhDllhemuRKr/suehSnIqF3opMS8S+8DQ3pKJCNFuSz4AVz3fYQljXpfBk
KJglkcQEcRCk4GcY3c502/aZoSIZW2Ic+v6yeub6XwUeU8GYQscfZW/lkHY2aeIH5k0RDgGShLGw
xgv7Swon+AcLpYT1socdYTwiUN3DARqUlWC+MEt0KZx0Frh8jggrqNEwHr3ZcQvEtddmm/OdtFS+
FAT8XAvHQVWqvTNm2VZYDgBq5PzgS19WvjTLw6KFjguob9+qY+/dhV4rrKchGRNl5f2y1ABpmvd6
2VSp3VR7F+sT1POqGI0LeIvmdH2+BQvDVZPmN1tgJGqIVPtaH4IrjhHAYgRqDIRXry/rJE2a43rY
VAoMYG/fF4F4Rso6+TH5in97vgELPaRJE7oMIh85uKDZk1UwP0VuUfwkjKtP50tfSl9q0nQ2Xa1B
3cttkazgYMUsreghZb0L/cD38MsSvDCSPp/lEOFV+DhSdOIKUtiFA1iWNiuUYAAK13iclJjtLyeL
1PhBMf2wXokiS703X38VRVStBPlidva+DH2gpGqdNt9sgXLD+e6be+mNl/BJUe9V8TE2tZXZNt0e
/QJE/OO2vR10kdwXs4p9XqwdFs6D9a1qpGkeQ8UmN8Is8erUwGzZK6e0/emoBhLptWM6HlrzJg6s
ap/W+W2R94l+h8gJbI2VKLl0A1IcwE1JJOg32PvcstDj34R4wsXbLtZUSCgt2hVDuoFlpxT3SWc5
08eRg2H1QwP8Pd+f7+mlBykFitw0+6Q2FXfvqIVd77O+U7On2Vt9bTc8z6c3+lhIgaJG5DFEYsjb
C292ta1FMNvpKVeIP1U4peKblerIkV/UGiGFjEKx0KvDgmuv5vAW8khUGzPWrs8XPhfyVkukiNF0
XY5kfe3tgaZGezesjA0HLvZmHAGrwSDE1cI3fiSJuwZJWIixp53Mq1kwjuimI3YZHMokGpwfnIxm
2TU5vCh+GPu8N1a2ygtD4LRmf1WNNbC0KVFxOBRVZTv4hijlrkr6Qaz021Iz5npflZ/BZq91aKIH
UbTdLfePHWeCzoUhsmp7/tEsNUFaD0xN4sSaEfno29hxs09YEECZY0+srlSw0IaTUuKrNghbg9KM
/sQhLVnIwq+FXxXbH3sBI/miJqjSRMySNvLdQEsRynOq7jpFKwB/B2zv1l6nC004bXheNSGYlMwQ
TeLir63hTec2tfY4wLJFCgtJ788XtUJIAS1yukbpxm7Yg+YPD1DIhyczALR5WelSHwW6k06c5qCH
Ekf+81QZ5i+t79Xn86UvdNAszv56nJp9lkDRKwaEFwNdg0CGAmtRatmAiGFUfT9fycKbTZUilObB
Lw/7MDxM2Awg+YZ7dqJtGif/Xiruw/k6lhoiBaoyxm2yzOrwkIWWY+zQZTYwtRbo+QDkSf+6rBJp
geNyGqEmcc+MMDMUICLQxR9YX8JhdFFuX6lkYV6rcwtfjVmlwb81MdNqn+BjWXzScApJPmeZCV1p
5Q281FdScKIGAy0Oph10ORWRTrDm380Aqyd4YvqFrZCik6bg+EVIig55nGS4FPk6jnuhG6WXLfZP
gv+veiltyagCY/IP6O8nM0sdH5ujDVVo7c339mNAm+bPxzCUoArqNooPClbbd33mchLYmcnN+ZH0
9pSApPBn6cloo+A6P4LMmZ5wP0QaACwx4nD6vYp58vlKTuv6f397azI4MoqFqqL3gbCVE072Q5uZ
UdLfoksxZu+9XB2gMUXxWKYffMZXbV2naHl0e8/tODHelGOAcpmnIAn5nrxgk+wxajMt3OgtvF+Q
OlRs5ba3Nat9gpoTWt+UslCVZ8aWVVmbwBpG9R6rWL353PnhYNwXWCa2/QbtECN9ZzvR9Kipii0+
CouczUVLdHJMf3arG5WW66OFcbBjvFbQofU3AVoqKw/t7XmD5uufpdsshnEZTuLDpLb+M7fthEib
KcK8a3uz+3T+oS2NOynGpAqZCNwnun0etHF3qyL7qe+A0Y1r2cuF0z7NnZv3aupk0VjEXcRMRHRJ
eO6VHdqpol07pRZpz9qQBvovZeo7R78usynp/u4UoXYPU43+FXTaAfHjfeThGAFG3mlKbSVgLHQu
aOA/7mosKlRfxy46OEhAXRUtxCBkG9xdPxbtyvNb6lopJuGX5ZKmQMYVHZhdHPgJe3iQfJc9N2lf
pZhtG2HlGB/UDAEuK4VIj9RIedHrTXOlNYZtVImKQig4RM7zMwcZbHCdN/aQeziWBLndIMt5vh1L
z0Fab0wCWmmqWcaeHK6WPI1N3StfLLuoo4dZkhf35fP1LDwMR3phi8Gscavzk4PmFtP7Lp3crwCZ
0mSl+IVmyFBDvUmy1CyD+DCkrlkCC++6v2FcFF+9LlHWptJSG+bKX82kTtMio0it+IAvIRp0jlPC
Hk6Svn++rI/mel+VD5yxmv3oigN63+AkIX6az1rYreHal/pImg86tAwfjwLUmD3+s630Iauxnwfn
+I6aB+PmslZIM0P3qigyBis/OB2ZjOvUblP/3jUdNAzOV6DNY/ON95wjzY44pn/Il9QHAGu4BnB2
3KjJF0DcbhC8szBjKd8rel4WqKaUSQqQJUadHKtiCPzFva3HnnoD+GaYPlSIjYhbiOmZ8Xc1QTL6
ieYqZW98B/jOr0YUTRIcWjyTk08usmKV2IpQEWv2AwvjSUalGXlfdcZouHu3MQSyB2Yze5mGvuNf
9ihkJJqiRZz8wIc6JI0P1mBwC629DfoIrYrzj2KhBTMX5PWIRaxCiKgYi4MKw065aqMuLQ9NYuPP
cr6ChTErwz0HRaB8NqX1oa6tujsEWWYZKIaPiFf0SMflLJwva4qM9awjH6yAlXt7UirRd9Qv3KfR
UMcVo4yldkjhrwZ90yhGqB9SI8yeE8Ou5sNRHKeFqSOccr6zFp6GDMjHe5LktWW6+yo13FsD7frb
clTSL5eVPjftVXRCt7L1ykLD7Fabkm9WC8gAFbzMnC68eyn6uZ6luAGgtINjqbNYhzHiXotR9WVo
dM2WooauAz53U8/Zc/gTHe3SCL7CgkwuOhXQbGkmdEFUYoJiWKyaa39g6+OH6LiHVdNdX9T9MmZS
KdK0wz2buTyiAHolhr74jBFAdxnmQpMBwF5qCXOws/6AjKj4nqBX+glkev8Tn3v71/kmLEwCGZgZ
AuxxMDAFC1MW+XPIluSTUNvwXqAm9eF8FQtTwJKW05Glm0PUB+NBRz26vAJ6hHANu73u8bLypUmA
OGZf99k0HSpNTAlbjrE5jIHqFytRaKmLpEmAzAqa9xOG5Fkc1sY723f1AHcl02u6XZaHg7m27lvq
KGkxwOI7mgQWKwejDLN7csr4UamwsNcaslS+tApwVc5Am6YdDkNiY0vrpfa9Eti4IF/2HKTJHID2
z+wpGw69mg247MYTAqKu4gcra4yl25ems17nDWJ7oXFoYqE9hr4alJzkp4B0L7r/fwNMuoD9JtfF
x8rKoO/qYRCoGyf19bXk9PxieWONJCMlVWHmndLX6WM/dFl1VyFWqOS3lTViFnBVml1cPqoVaYke
yYkYFc2Vdi1VK73nwK0Io3BT8Nxw0RBh6/obEdQIONX1iFoRhguJmqS35ztxYbKY0mQ3Jx1MXVQb
B4G0mr4xo7j8hWzGrBVZBCtgmaU6pAnPSgM12SwyDzY2O+LWDhU1vNLqqBk+Rl4w6Cv9tjDezPn6
q5cr3Ny2HI1gOtQKsp3XqR4q7lZRTMxdz/fVUgXSfFc1lLkTDxeeoOljZeMPJXiCMOmS5PqyCrQ/
W+CBVYhUtdEPsV6xDwOBg+orIrthvrusAmnK67pqF4kdqYcc8DrKRk0qPlZ2gxfT+fLnY523Zow0
5REmKOwmVrUHtx5aE3WO3sim/tYNO1+v0BHVLGxb2PYHRb7rUFYP7kdHiVaJBAsDTcY8IhQ5NLlV
6odaL5RfgRMKBNL6wLjT9UaxV4bZUiXSkZZlhyGUDoHAgenn97pdAXvEnRlheeCWP87341IdUghI
m0ExnabO7x19tK0POoqshnPl1GmQ78c+wCVtpTELQ/rf0I5u0jdoVVuH1ilS/8b1rVS5Dj24Yecb
slS+NPWFjZRm3ij6wzQkJRZK4xAVh0Jjg7gyJxcQFJoMSKzG1Al1PLYO8D/aSkUqqUuVz7lhFWSv
qjSaspuxsPLhNhscdG0dxQXzSzI2TuLimv2Q0a4cry89Myk6QAdIkAI0jUNtFQjSOoHqKVtc7ELn
Vg31OL5sCsvAwzi3SzfCcOWgpx4aEYNVWk9gb7NPlz0wKUIgIBjFgZXoh37Se3sj+jRHUNEt81/n
y1/qJSlCEHU0txG8C0Tk1TdQTsC2pIk+bKd6xJrmfCULo05GFbYYnYIixxgbMeQmOeRDG33p6iQO
Hi4rXwoBQdw6JeIqrGzqIfqQo0aGrm0mnAuPBGQUoZey8UnRZTwA9Ejq6yx3W5wEsCK3LnvRyCjC
fmhBGZWq/eCj1w1BMXL85CZoa3tl2i88ZX2+/upVXAy9VWM26T7Aq8ufNUNF4FBoihNdqQjXrvHG
5mj4xttGnx//q1p6vCjLHsXdh7jNLAFAZGyw0HJG79rzM7O97TN9dlzxvl/21KUJriGsF0x4jiFA
BJUF5ncQi/1Qk5a6OV/BUq9pf7an7nv8VrC+OyhDyBY7bQUa0XrroyzJscrK3JgXdm91mjTBs9ps
FQh17oOuJjwJl5PLcnRr1pSVulWneFw5dVqag9JErwqlm/S8dx46NA7UjZenprLFvCoMV8bwwtOX
oYW+4gUhIg3Bw9TlSJhEBqbgzVUJy6//AtfCr3SsWYAvIABSTD4SlOcf0kK7ZLghSZeC9WUQH/M0
COLrGIDbXVdbaCxeVv7c3FeD2omVjixhHh2zKfebbW1PJpY6WUHy73wFCwNAhhx2okYr09LbL2AZ
i+s+057jKLJ/Tl6k7wM/z9Zm58JolrGFOk5OvmjV6QBUrM43gzcOW+FONsx21daeL2vM/JRe9ZaH
eQRaeG6Iy4vwq+QaCeSqvHNY/5MaHjszd26SAJDlSsZt6eFLIQCGdzXVRW4+qQj+HtWomJCDTbFh
XBlcS30mRQDMSlPElQ3vkNsqeNDYUJxvQTPimdTiJb32ZJZGgBQC/Kxy4fz3uP7pNgbkcW9E73tn
UKtD2CdDjtgeiO/zz2epw6QoIBKIugMmJscoY3Ia0CePihZWXy4qXQYNGhguIpevxEevdb140zoD
pky6FY1rL+KFnpKBgrg3mgWeRcZTmI6FeVUOOX6bQBrCjeaS9t3gq4ib2vnGLNUlTfwZ1p1GpEke
0nywP3gJAkq73DJF8+yZRqUhBxx5abu2U1uqbb7+auIgKe4JMenmU9nrwUe/t8KdqWOdFwaYfQb4
wFy295dRg7FLWpccn/kTvUAH4fMIgVt9o3hOZX0xUOhv1sAnC1NHSJEAPaMmRuRfPVQ9EMxNrIXm
CBfKTrsr26jROD//lNy3X59CigB9WQkYJaP9k8y7u03RwL/B1iU3NkNvNL9cJbY3KlSWv5p80m9y
dEJWDtOWmidFhq4TCAhgUX9nMda7Z2dM+uqvHPXB7jih77N2Qn5aIr+xPJCReUndD5yW+tFHLQRS
ITb42ZvufargwnJv6mbr/QBVlYW7yFUS67oKAoEYtu/Epo4L8mAkN17tWzi7V4OmXvVelYxYBQyt
v7XcyqwxCixjy9qatagRTsxEn+F/ahZYe0fpIMYbQ+0ECWHXbQPoX1odVP0hR790licjs7QLvTpS
96HCzV3nVqc2hyIKyfX1qKWNHwxkcGfhrEJpPyDk3WUhVg9eF74r7RGnnBsWUxqUqSAI85s2tdwE
MzkRhe2v82Nj6RlJwU6N+6HI3aq+y3IsiccNIKU+HK7UsrDC5xqnc+3H+YoWJq8MQRxQ4PZRk5x2
KRxlzCpF7un3wdABVN+mxmSggTo1pRKsIQMWoriMRgzMcRhaI0qOBfKZzwmP61MzZvHf51uzVLoU
+IoKnXoPgu/R5CC3vnZtr+2usqrVV4DLS70lhTrInClU4jj85dUkAfaNY+Kf3EIZrH/g6eoPzwC2
7O7zZY2Zx8aruIrKvGVZvZcc6yxOfxTJMNlXY1kX388Xv3TcoUphzugDTGJVPJmCUatZS7U+nDMo
sEbJ5iedhG5vbXfWwfNdD4OuKVGyb1mmG+K+8PThIoCtpkpB0M8GPY+UqjzGJZLGN3Ud2v4RJ6Jq
bX86b6TfiEIyVNFyGsScKqe88xRdY+vbsbx7DvV2xFkyUOy6sW5dRWn0h9jOsOrdJarVTitdvDQc
pdVRE7FnNTJd2aOe7rvvlTaayLvAnl5LGy01TgoT8RiOcRnCMNYxQLzSR/ysIj/urroCk+O+wbkp
tuz4uZrc8KLnhdv6n4MSm4bKIuVp7wzwpd81LAgsjEVQTNmdH5Vvdxl6xX+Wz6s3H/Cx9Q8EfLPH
BbxhBaaWPfqCl1UghQgkXdJMC5ryWHrd4NybzmQP9yFyBNnK63WpBVKMQCgTtQ1hVsfWNFEE2Gjk
lu4cT4m0b+dbsAAhFDKEUEnF5GqmHh9I4JTTxhnwXMhIGbp7xOSmJyVwhx2iE7WJ4L4e33hu6Scb
gfbzvZunanmll2W+Fs/fHoFCBg6arTVyzoCfBdD4/lOd5r/KQan9TYxz9XcPyzCMdeuHYCy9C7tX
Chi1z7mihwfMDn+PaHYE9Uoc+zjmvj3fu0uPT1odVRksWBvFn2Pa1lXxiWPnLD4Kr8bW63wF80D7
94AkZJFIo0SIzXfDYYcKFv7zt1jnOJ8cDePLDpusNkTknQVnE25CzzXcC0e9FImE0au9neI16WoT
2Zq8s/pbXYNWfmH5UiCqHdbiXeENu6TBHu7KjivOz6M6CFbCztsvXiFDi9U0VBC86JqjZUD22GSV
VW61wjQQTq2GW1tP1gh6C49fRhl3MYbyAsXnI+osAqeeMopbK7ty2qBqH84PgKUqpAiEh4gQI5Hz
mOS9dt2y0LzOa/WiszIhIy9tJUY5Kir6Y+l7pKx6N+p/IO/lrCyAlu5dWpMMih60HIJ0R9Enmbnp
GEdXTifwqT3fN/Nr5K3JMdf7as2TRCqqVKGv/SrjJn3E0U51HzXANfmVaJnj3+I0cZV3vNOH9J60
YIpNDtuZ/sv52t9edbPd+LN200Pxi5HsHdSiyaq/EFpLArGpp8hVd3hCBcmvy+qRZmNkat5UVLo4
ovKHSWU0qR9VO2meIuQ+Pp2vYulBSRMyTDJAHlNaHV2S8cV3Z/Lr9B3i625/fb6Chb6SoYC56bWJ
46fDUUc4GYoJBJldEOlC4N0VRyurAW3u+TfGgwwD5EQuxxEZ91sPV7cc17O0ZN+wKTs9mv6qs0DV
PgZNYTbvQ4ymy89dUWRGDzKe3XK5TU21sI5ujWuxfxXUjRg+EgRFgk/b0PQl/mkAu43PSs9aQ991
Fo6d2S05Ma0xcY/GzB3nb7sL1QzHdIGbQuL3fufcXNZ/0hgYhFogyI/vdBEnFqdAQZyE4/tJtSz/
pkuE1q3kEhcGgoyEG7NQxeMkIfL7Ht6IvhJraNniXPTzfDsWypeBcIaNnH0DLOdoVvn4ZZjMFOO9
bFhTVVrYpfC6/XNOVn1cFHnI/WtOMv2N5ZvIhxuMk8YWSwqzwt3X0DMTHWrPqPa+1szegbMQQXpl
tG6G8tJFzZTBnKDX0IsJ9fKYllByAR7Ebnmd4vG1dry5NJ/m668inzOg9xGo3XgUaUPgzv2y/aEO
CR5ivaJVl1EyhT0/xVe1GLYdT9bQ4fRQVRiPm0nffck8E+HkmHXJWlsWxoSMpE6qLEQKG6OPrq47
vFRLb2o4/slRwb7saUiBGu2y1EYUsTxiDKN4OysqzelrVYdtvRJ4Flogwy99DHcSJ1Wbozfh9L1P
864vjkPlqdZKCxYetwy+DGxPrUuDg4nSFu6zxaEwBnuT0j72lR6uvAMWFk0y+hLmn+cg+xB8z5JU
w7WpLxvjPi71wtxGbZRn2M0q6dpGfqlB0vjNY9tpOaIYj8hqddGmRNQVb1IcEp84eY7blfXB0nOR
xm8tysKY6ix/1zt+gAeQEtAY1xDxx4sGliXtLiwodp7pd+oxc0v20ZUbWz9Sjcz/ymNfeiTSwO3D
0kpT2+9ma45A/JUkUZhgE8xr5Zfz/zm7suY4dW77i6gSoAFeobs92207jpO8UImdwyRASAgQv/6u
zlM+bnBX+fG4Tow1bW3tvQYYozXPFmI/w+vHg9lIpvjqipG1nEv4igcXnoCKNXrYQfFSe7G+bcRJ
fMcHTe9paQr54IqIIu7AOevjD2/thVXyEdmx1ks0zTD6Ef4RpQ+2JHVpx4typPJc62njI2vMJjwm
MxrxnKD15JGvpPrj9Bn45hpIN3hUfjySjf22xm3C7LkQeDtReKdoVUIDPtTxzkCM8pPlCLa63iZW
gOqw5OxmVL4Epw/y+lXqNfD6uvh4BKdf9I8Mao3KFBODGUQBP1nQCLt9aCobppApjPdBhkZQngXD
46K74P3jr20tyunnf90vE8exMSXxQW6pw99ABeddwq0ST5mdo+lzQWCNzmxgLzJkUKO+9adQP/O+
1iyhi4A36ucGsQoCUMIe6ib2zK1qInhFG9vaVCkv/ykEnDM//sZG3YStAkEzwa0hGufh1rNsUrfK
Rc1Qp9yGPLqLXFfM94LNWVWkLuwl+baMEenyM1tiQ5jQZ6vAEDkIZS1Qhr9A/vTVZEr8VhIu4Fa2
EBqDrRj5VUof7e5u4rfVrFWUTLquXuc583kyw479ilSCITMhUXMBJ8ml3PEhbMIz4WMjbrFV+Cia
iMS2BWZJZLHuHilZMij+DNxMkZ/koTK9hKymb1ycarBjZb8D1aOkNg1DeLic22UbW3mNAM0VkoxG
ReJmGSvaJgWqZvcRi1GlmbVHnz/eBlsfOW2Pv85LRF2Ndoig130E6vbJO5qMcPyEIkcwzUlF2jE6
d3VulQ3pKtRQzuZ5WGh0O8LOfTQ7MfljJXYQYXS03GUzpBqCxM9hyHnBSoPHzj0crFs8k6QaAv2w
cLfIKIGzMpiEBwAVYP565jBszcLptvxrFqphgu+YKcZbnkM7tUrRGCXxFYeBRMcTzzZ9dqY6svWh
08//+hBb4kIoxKhbEVA45mKTdb9AISl/1lAC/eTFtIaRijaypnW9vhXcRG+wpYfldhH6zXctdBac
OcMbF9Na3hI+vp31LV9uOwocURLOuAjrqD0LiNv6/av4tCihvLBiy+9KyQaZYqW0OdSxiNoza771
gVUM4g084Bevmm5tGBZwE83hywYvZJgVU7H73OFaxRFQXTOUkvh0W6qTDtokqXlnWcbmJBvbT3JH
/DVCVOD5KYMwKv4LYaRtH3RZtuUv7YfjObWKjU27Vp7kQJxBsKGs86QkPRp0nnXLeEkI1MOHZTb8
TGF96zOr8AD0dlDB/JCDDqaHCAUJ8I9inRQ+9OOgPAAp2yk/szBbF9AaNFp0njVzH9Z3GZIQIr8q
3x9tf+kNnhfDoDkCaHXfh1MRo/QyjBAuSfM6yn7zeXDk6xJbMt1nqh2H/zIKStZBapgk4s1sap+W
aRRFwtyHsKk/C9XYmpvTz/+KGxA3jA2Bj9N1zpzlRTrg5eZDS72ijI0oDs89/Rzv0l8jUZcQfkBB
PfPbqILgRWoNFBnuR8fzc+u8cfDWSpZNLCXsonvv6MHu/lIr3RTgX9dNs//UqQtXkSMydgB8zmVA
z/R5dRwbVRRHDQWzIU6mHBM1fS5NC1cRJDemAdZY61veZoDo+fPAjhDuK0VSz8U5dvvWbK1iyBTk
SsYxx0dEnpfYhjqPdoUp9dkW7ka2swafTo7lbRY3+nF2fUTJ6xgqAOfypVJZs/fbvIftbB603c92
qqL+AkzorO53HXQbqjExcL7O1Z7UMN9OGqJ50F9ExNlS3WJqXFkkCi8jr0i8EqYJrx6tCa+TpnXA
bN06PkFmBcmTF+blrS9L0qmddlU8XVkBI4oJoSaPbJvmvoJhhso0X2yCVlUA+bxWqYgHUHNtxixM
o3gY5xodH/Qf9gF05ESXQEM+Hyls4WYQ0MK5hy07HxTHH+qVtZ5+lDHkNq+DrO/FHrjhwkNfKgPK
qkgnmZftbT0wlxXYM4QC9NmcUqVr2NbPXmqiEjEROX9Jyy+5hMaAvVA0kPDSi2TXEQtz4LDRlzQw
xLuO59hz36EL0brbuDTm2EUTXqepOGnDv9tZu6FPSYar570Yx36+5yEgL3Ce6wbAF5PQQK6uSGaI
osgX2/pZhA1G29bcdrxkxWU3NkFxOQrto1tXZjyCe3qWkZBfa0gQt3cBvPLMJBOwBhhfoDSkM/UG
iYSCG7i5L9ahn8XhlKFauI+TvvnuNRzIudTSbq7sjkMCMDcw5y29BuosALS8cQO4sklKN5qCwVal
8uLyuUZ7IjsHiN6Id2tkctxABi4H6+qIgoV4DpQmL0Gee7cud+ewEadr5R/v0rUaKhC9AYmXkR+9
JuRHiX+y46SxL71s6SGLWPMew4brTPtwazyrBHNxQ+t4Gdc34NBQfWi6QniAuLjI/1XGvhecebhs
feb087+uiWCeYCrDagIWQd5+8bk286UnBfWnRDC6yLePI+zG2zE4xaq/PjMuQFEBJi4e6VDb4YsK
K273LqpG7EOchgq62ksT0+igFZe13ivYQPd6//HHt8a4ehz31s87vyL5Y0ynoSvvl9ALXJOUfLTj
dF8NnBRnZnMj9P7pCf01zDl0mrh2cY9DLKrgKpQg3C/JCGMDc67d6P+Jsv/ahqtLJC5jBoZP599K
PjXhr5OyEiDZtIlQsvIzuBF6CSj3jXDJUowqRJWORt4e78DW/QAfMcKzWRdoSRXQjKU9HDarcYFa
bFi4EsaVM2IlvIFDyGN8DaDkSV+HSEZRkkH+KETwRIyHHLBCBlwCqAgijZ/Iuhznn71WKoRo/TT4
AUywq2W+topVzU9HsI/znQtZoeDupmc2lwm0GUAhgasvhWh8opQQrtnN4wRxsaTvl7z0EpiUjzAg
AV+y+TaUeFWaJM5YqOu99uTE3T7MYA+SXTbNYsowmX1jPH8X2Qwk7tTN/ci71IYLlFXBIg3b6T/c
VtX8rKltiAQI15l+ugyMLnUBZ6VsLu4lDJigv1rjsUzJzjV/yihekPvVo3bhSN8rT81zkTjgIXhz
N8ksgDTQiKIeC5Kqh5AYTT3EOFQqp5rXFvTV2IePRxpPBf7BritY5X7mYQyDy6upkeXs0qwigA9h
RoNu+lLlA++bFBqOSsW7aIaji7wyBqSe7GrmBXQndoD6QkxwP9kWofQAA5iyOCmH51l73cxBXj3x
fibxbeOjpCnuZd/ONExDuN5MQRowD9fLKQo3/KXrM15Ph6auxu42K0hvX6DvpnHt5P7CWJoHBk4D
0KHoSQBnKY7MBY1ljAZ22H4RhiWkBq3QUGPWc4mu+r6K6mX52kSoc80pL6Twp71Gi8vCzAplqPw3
BUF1IrtIT0bdLmQRXZAqWN+BqxQsLfmdQYG5RegumDjCmG7GhaxqDjmby7q3lI6J7uM5eOWU+PVx
NnNbM2xBD1TaFBKzRUT2hbHIsHbB4INpncG0bamSXHNCiwLOMcjgsz1C50LRToWYcMxA+WRzXOyh
mCDLCX8MmjTht89FnVUaFqM56gdmYkc05omBpY0ke9oF5quW5bmez0ZkW1MAJjp1jTAjO45ZXEbv
IaUcqGXUrr16P9eAHZ2D5299aFX0cb7NollQ+Yjo4NFDWYeBBPoSLMyrBjrLZxq/GxfsHx+Qv8Jn
PatmVL0IUH+XGcqMQrwDR0FfeNHTw4IsD9MYzPUZRZ2t6tJaOrhFhxwl8oI8xJHwrqMAMjrIIAjI
qwv7nsVdNaao3zXdThum6hTe5grqkV3zAIFY9c0a3sszl/3WwE/T/tfARwDnSd714dG1vf+jDEl5
QL+/2UMlUR5dNwbXTOG0f7wxNy6pNVfA4vRLhCP3mkt/jpIAQps1IkTO//v492/tldV1K+GPWHth
1j6eOO5fPNRqgSbN24mnNghI/ylqhf9nUf+asgyS/WEluT3yBgn/Dr1h/5fz7FjsSw15oTN1e/7v
lG9NCECMGBlUG8YjB/c6SifXjleFc+xljhR6EZUoPscV9/+ACf4aj2j4nIs5mF/J7FELEKwc+t3p
Xf052W/Yp6/2WDaHGgoEy7EThSh2bVw7MBICJPVn5mpj3dc4edSxbdgSOx7bmRubwmdd2kTi0L7P
pzzr4821sXnJquQTAyqG3uziHzOppnlnez3iEVIP53w+t37/aSP8tQxVLaRp4zE89noR067CDhgu
bFCzczZ6W7O0OuqoNTAvZC05UmCRvpoKASgxGbUvoLoGPz6epI1sew2TF02gpPVrd5QxL//DvT2i
NiZGwDSBa7gtoJL5CuxGfG/DPrj8+JNbwXSNiqfTNPakFtWxLBmff8Kzyg15Au/bieUJ0HwANO1j
Bieiq3AaUaBNIKZX2RcnSGVuKNJ9KtMi8zL2jBXWLx//VVuruSrsjLyagTLu/KOn8ez2AZEI0zho
UH3++PdvhIe14jkvs1DhgemOGaTBHvOxr2OYIFnI6jf96D3AqRIVpI8/tTWUVTqBOopXTq5qjj0K
q2HqUZT/UQ5x7HPoLrKGyZs20+VSG3pkFRMxuiolqgYtqWy7pwWn8uIz4yBrtDwkyGZpFkaOtrLm
CyhU/Dtosp8rsJG1gDHPYtXAhbh97IAfGU+Vi3iAukIc2ukOSryiYLuPh/HnBvj/rzASrwIFGWqz
OIjNHZcMSPF4D9RXEUAY6fSi/g1mdgPMnwyp9OVOhT36gZdQLZ7L6jC63IMPCAdyEhWT0Ecz/cwW
8f8dW8gaZY+4ToA9LKt7eKLNRX2rWoc6+FyxetyNIzhnYg/DOi2mpCxJFFzlBp0ld4PH8VRCsF82
anzop06qYF+ONTLlhNrawmQVfbiaN2kJL5bu3Ib+8/b/xwyu8US28zNVyD782lLeB+SIkkcz0D0q
LEyHRwWKXzBcg0wBRRthh+6E0FG5tsONCNrhOwoIkZrToO/xftm5ZXZCwhbAsUrdwpWsbNWzkA0p
dGozSz13Adka4a4ZAKC6TWMulumecFTF8wTGBXx6RckuMLtsDHtnE2Hs5EFC5ePNsrUupzP916UC
/9poZHPXv5qwC3OY4+bqNfQ4e3Ners5cjFvfWGVdccWVibjJ75SCykyeKD/U4U/mwS8LbjCzH5zJ
mv8dh2C8+79jmRbRUBYs5f3MHMWTibk8uGA2hxrAx5P175hK1srFYB/oJrA2eyIdWr5XYJoSJhIU
cD0jd7adB2D02hjNqjP48K3vrQJrYL2s61FvvRuDuu+qfaAnNokUuwR+xmnOtNM/gqIG6OHMbvj3
7UzWxIA+y+VYdYu+k1FRyP9wjGfi76ol5PohYsiaWFJENQoCEB8sg+pOmrj3znTMNlZvzRUIZiCG
O5grPZF4jH4EpHQ/Sdh53z5euo09uJZoRpkYNaC4W54sqOjXUtZiSITwuyu8eO05MsrGeq3pArAH
zqgZCvLU0J4+Zm3XPfPCqX3h2+LgjOPHjweztUynQf51aAFGNzD5XgiKQ2Hp2je6REI+RwA/sO9l
NLjhPmjGSMYpSouU/6BUufDMO3hDn5hEq4DhD3DuA49gvIM6mS+/eaMN5aMamxB4qxYmK9MPVMrM
wBJb9ILJNBujJoIH4lhF6Ibif4b0etJXsWMqBT27FYc+LOtsSGwjvfAAxZtysqkvkX7ilmoGXv2q
2s5Fy77MSxDjX2PJUYA9c6I3tsUamQqwe0sy7XlPUEQJvrUM5dirMARd+IEvc/e5uLTmKMFBT3O+
9HDvBpun7q7BEC29LxHtmDyzKlsbbxX54AU5ir6V9asC2fNXbyV7REXJaBC6vDhKQQPxxP7jvbd1
TFclXnKyJRiHJXwqhimCw3qRsf9YEVJ7+Pj3b6zIWnUZtm56kkPRPjtis5doqer/uNbTcwFp609e
emu2RZPhgVnkM31SZYmHIDBD/VOXz8GjXwM89KlxrLkWoLqwDl0S9UzifvF3o9VdmyhZ0AkCYeP4
OT9Qsgb0O6sAqSy68Km1zXIFS0LzCruS+NKPlL9Xk60+F53XiH2qBVsMuunPFfXQmTNBVqhkzLg8
c9X9UaD6R8olVjENEqGmVQFtXgPcddkN+FYdnoYTmDBFn/qwPsp3SFQaVe8aFxFyk88eVwnIyK1f
7lCco/QCtSnqV7A2gYZ6mA7eHBXf48kUNU9HjUv6+1IZSNCnANTm9ktpT36Bhwxm3+J9CiGwwnYF
ITagaDLGxWATfXLY1okdAbBgydyOcfg7cyAQ3AuosrB7FYxDtqQVndBDTp0OyRjtWgJCYvFDzVmg
VTqW4K0OCX4t6/sD93iG3uXHG2zjzPNVchBqAo1bl+nvLRJFVPd5IHK0Xk89DEAMFdBM6uA7EJV+
ffy9fxcCyZrsAK4rj6wuwifiT8P3qe/dzskiu62iiT9EdZfvs6Y5V27diDJrzoN1IQlKGHo8FeU0
P5l4JlHaKJ6fE4/fmLy1eHw1aV0MRR0/oQy/zIkXEf8YGIoM2HXBdChM3L5/PG1bI1nFS85dB963
q79PnV8Ou6kHTvU/VhKyfPIDq33Qm4zbvlqyp3CGdFDSE9h7J1BYdWcqNhucIbLmJMF2PYYo9MRe
4rJjIroAbQPXcaJEU4aHCqVwW1zGPq0lOvn1DA7eI3USx+RitqXNSBp4fTB554o5p2H9I078P6B6
C5OkztH8O8onXlQnYomr9gU5KRVfFyhMu+tRhiqqHoO8mRSIMtEEvXg1DIO4hWiQ8NXTpxZ2zQdx
bdjNMG4ST9IUUJsSCAVjsozjOdnKjS3KVwExjnIBVFfMX3QGRhhJ26FW3bUWEvaSO5jLobWBxmx9
ztF843jz0/79K6e0kQlmCQzkky6A0u2KFs9urcPooYXNxB1YdZ5JQqfo53KiNTXEQaaimkfBniiF
R+wh8llE0cGFlHb6ueVZpUS+l5MO9Aj2BIyqVLs5IsCWiUabL5/7/atzjSazrISb2JOuS/oedhAv
Sf18suOZ8P5vIBNZcyUAUCQBAzb7W8tRHEjlqMdZp6UBMOWJxrDk8a8oabqF7nIzuOgZdx5d9OUU
LUP++PEQt07+mk5ReA1jNTxbfgJJOLwtMdMXbeFRCc5G5P0gXtH+FxdLAbpb7rsbkCFzlpghPlvJ
2oida7YFUPBC18bTqIMULe++MY8X9aWwsT0H/N3INtnqkJkKcKShIc0vF9c1eHvQYjHuV92hRnY0
rObtme2+OZWr42VyLfpcK5R0ppL91ABsAtFlvwzgxluqr23vPYI/m+94Pz7pzHv+eAW3hreqvHgh
PBR6jh2RQJ+GjsCdFlX7gGRngoxlG5rlTNK+ETzW/IvAyL5BY43+gnwKqe/hpIZtkWL3Dlm1y5Zc
90NSNrOJql0DTvFyrtS5tUFWhxBUXF5NGdBmiQ9tnfaG10ETf3U+CfX3j2dwa2Sr25VNWR7Pfqfe
prku+WswalpdAzPsgbAa1TIHLIUUpQqvpagBIv7c42HNliDN0gUAw05vMVni7s4t5TL9rl1e7tCH
QEfiTIzcuGLoqb7wV8zP+RTD+Jm4NygNjvW+Vrgqf1uYzJE4IR6KlzfQhMNrfvfxXG597jTHf30O
3ZYFZkCOv+Wsb6oLcMxyz09IQ3PxwFGkFrcSkJDl7XNfO/0Vf30NgJvC+PMyvKEaSPov5bjUNN95
ASomJxmZGQIb0CCPYal1JmJvbBW6iiWFdA1oiFq/GxFSr0iLpmxOGJwJvMFqDwGyKXCQP2jq+meQ
+R49x6rb+u4qtMSwi/BZ6eK3Nszqsb9oWyioPQ1wOYvmy6ZubR6nY47Rn5j68xxmnxzvKrhkg1uK
ZdFAUELSITYH3XYh8LJgIvhsP/rYRdAOqPuhfp8Jfnbx8bJujXZ1r8+8hLyQ1fm7AmNp9nbwxijF
PfVKH5Y6UxidiFiYcNMcwIJh1TnG+kYkpatIEwCRwUm5hG+VROvsaoRMYl6DhmmWcTd76C6eE37f
+tAq4DgaosBPQJSF7g9KvhQeQfSgS2CKklYzd47IuFFCXPMsQL4GXWQp5fvCTQBs8tC0Al39IAb4
Pj7kJATX+bbPylrehYGgAEGeiE3Oe/l4FTdCwZqFIYcxm3Dv6t917PH4Gd5OtuRJRCJGXtDWHvGA
rZq4is5s1Y17Yq3bLUykBhHN5Xs150ObUDEDVwnvA/iYfzyejVVbUzCiovFoiPv0TZRO5wcWh8GQ
GFYMwaEeIq88M46taTt9/q+YVptGzj5EO97AHyk7wKl8yrqrHNkn/1Y3AGRclGKAEO6Zz21N2yqy
4IWVQ/SjrX8vJcCFdzErfJiCtEJSdU61eWviVkEkrrTXBlUuf/McffjXevKWIqnjwto7rvoh23+8
PhtRY02jqCvTj6Oq5HsTh21EIHocwZ82JQSmG9POtZH8QTtJ4E6iAQU8R73c+uoqaBBJGxB4xfhe
jRrGBglvcavHN6PvvMo7lPCgpD0guGbIvQOsNn3/28ej3Vq3VQzRk6/RieDyNx7K0/SoO94ZcPBV
cy70b6Wza5rFODtAFU2fvUVxqwt50WVZCVKjj3ZDvYNQCDXsLuf5KECPqIAPf+3FQoZb1NoZYTta
eJkYzxy9jcGu0fW5C9o4K039fsoEmyMlNVTZkqziQ3781HSuwfWerz0XNGJ4F0o4e1FMJJjwIgul
zsmZk7bVcV6Lf6PZXIlugmNuIoqaeMtJP7Ln5G4oXF5/m5sgYOyujMO4mu9B2cKVBwNTUV1TYbn1
9roHGNkdYGpWDRqqqqdsY1/MeP8WyShBtvoKDHVDh2QC8UPkOxQlLbioig/G3+soz1ubLAqpypwW
k/MlUBzdYCu+i8GE6C+6GBHzTD3pz5D+UcFZ64/70BXpWW3gNFznVNZvTiwg3tyMzKj4wYeCf+jt
wyGCDNZ1IOAXcRWqnHsDnNa56MadyNEmzJNmbjv20MGUp9K3MO+DMM+lRBF3qf6rUIgdh91Sl3Vr
EiRl3vI0dYNWsCUkndbiAhz3ZX7kMmptd1R5nM/uIrZeLm2qa/z3a61I1vNvjBnB+jMxaCN4r4kG
E/UYFrFVQJhnOZ6d4P7gdodBhQN/Vu1pr+LaT6si6hZ1JlnauOWDVXQ1MCgaitBiV4GY0RJ5Qfth
EsAYzOgqN3t4GSFpsow5fg97AzM8yLkK4nN+WX/UuP+10sH/XldgwLfIOI27gziwLb+Z4US6+r4Q
eCHqZy9oanroGZoK4rGnFY+DMjFlp/oLAf9TAXh0MLZ0vptQlc+Ka5CPYE+XgqUxm3I3syLjYkwa
Aakqm0qPaNHdAk3DdH0Unpuq5pyy9FbLM1iF8dHSuDvNW55EUBScpq8lHhZFtouW0JXfGwr7iSgB
jbTH3wWqbyOX+84RoOuvIIOv2/xgunZp20s1jaZcnkLIIfjlbS5UTMzOAH9WFpfakKH5BYBaQP1d
SxnMX+8BQKeQGUmg95zP7VcDchobz2zGgG6GnNUtgbp05yF4W5XkIHkFcJ71VVqhgySD6TkET0Nh
WI6ovha7AK2QMlBJtSxoolxQv4VS3AV8s8eOJIpNdL4QJRu1t6OxEkxVCSyRmKv2QHaGk391YoKN
U1pCz4rq3UisP/pJ11V50aVZ2Wm5B0m/nG5kHDZAF5R9xObLqsiB7k4NjZF+p+hxWKcPbhpm+4tG
/tKDXpd1WUkSYSOW6WSArJlFvVm6yIgU5VOf+ldyYDGB4rV3asTbsrbm0eecCf+60H4xhsnUsIFN
KRYhGopkaJF8XowNM9l3KniQ03SK/Sn4PuNpB8oiY3bM9jnQ+LPbgUGAepRq6gieAHzppMbZBuuu
KS/DFnujSQy89Rz8LmLiZpBIvLmKqst8WmSekiis4v/mwkxkOYSzFvWhEVOl950H1TyVmoaHotmH
2OkOmGtbsgz0fbgAV+bAoFk6P/SFD9GuuybSI+nvhhmEN3fNmewo9B064JlvwKRuux/jDNrCA/iv
Vc+SBsw8EDdokNujJFXUXofeLCLcDB34b/5VAI1u73HmI8zHdvhA6/uJ88Uo3aOclkH5V+gyuOjN
kQyxJS1Hb8i/UhSJAV/05AiZ787gGglhLFLm7jVoCphK7zqI/6lngEWi/CpkAkCFS1OBa58l81I4
BmrkUE0/MwdyVZWEHcd1g9mtwEBO69mPijsvD9CyBUGDC3cE76WGlHbeAD7qpxPKMOIWDBQrb2wM
Iauv0AtoSpkySYbykhakAj0kopljNBnm1kbQN2978SI5Or+3nRms4ge4RPv9fsAbr2vSEHI4824a
Yj+vU1zKBr+n8wHOzHajy6BkAVZKPQ1pF9eKe0ksQxBKFkiL1A3KsZMNxitwS+oFJJMiaKsE8HwS
7euO2uAXNTKTl55QZf6jAu0z/pL11QnqTGv47z1AUw8O9V4cAp2S8KqLAEWITFc/0SZuxofMx8o+
RUzN4ieCwgSx9hzKfdnbCM3iTB+WYQTsE1pREJIDodRSXKh1Eg5FxB7n3pXEXeCOLCmK+7PTbXVh
GoNiP+4iw5foqiI2FvQmzgqv+mkb59r5co67uumvADqLyW5Ed1lScE6ZB4HcQkMQM1+Yyc1bU7Ie
IlVR0ZfjAYkHIJvwx5aLlxRoxCwqaewERVtQP42KQLkNvLK8m4dAkXgf+n9IQI0vFOG73i4RyqIA
9El9kPBarB4nqFaScCfD0YugKgihaV8n4wA/rK8xvARMkfIGx344MCgaoiAtT9JWkCx0DRIbJU9F
7ATIGMje7/DijNTBBcgq2nQSWTkdEC7A5U3RyzKzl/Clbh2KewhZYm+mqoU0Zzkt8XI3yI5096YO
WuzSKM4m/aWmkmZQs8fLLD/SZoYPpSrRctI7UlFaRgl34O/eqypHmy5pwNsKKljnEupePJON6Ctn
ubHuQs15WD8PekAxBe4VDFo1teds+0KhZeMOPJwnu68someQjp4t8yEVM5Siv/jOSBS0WvjTDEk1
4BCrQ2DhgvEuiqnOC/wBobAIjkrAH6NPG67m8L98ILYf01z2gUiGAeUwCwjjxMD1VWhVm50KCgqJ
KXRpwBu9zjFNUbr4EYhmg4Mu5HfOcki0J2042b5Pq3CWyxESvErw1IEdiuw+EJWvr+uMQnAgafIA
XazU701ILqEc7oHxWAS0f2DwI5CgzMsgb9/VjIrgRQwjP6hD9VzZSicZgQbuE05oppekLRwf0Kaf
oBX/iia9FPcTWGnqqoKs6AhasfAZ+WbQXi0fg6rxBENFv6XtLm+Fpx/jEuxEyP53FpvMlUxhuy6u
r9+kghjEC2Tc6i4DRwnWl+8czpjQ6e+iPmh/VhBELPoD4itEwLlUYXsJbanA35FSNuKl1xlzB0bg
PHHQQ9G16MZnqGmgNlxqXcZ7VL6H4hIXnU/va9GJMrrwQpJFPxaUChuwFbUk3s8hAGmJXPCpi6r2
9IoSRZZAEYOQAkuPC/QQD33gv5klMtC4zEd0LxIELJgOZtDztEuSObTsLptohMj9DRsKXt/VsNcN
X0fH0EbagymFpQLPnfYgqKEoN+VQOxF43N9wT4fuRlnk0K9YVNv97gDBw70cuaa/C5WaSlDZAM79
qrxizNy+A+tqulo6Hiu5y4OhHi7w6tA+SYjwcLMBUpyzbyVX+XQ7op1FH6uqo/Ez0txQySSEekuB
9i3lIdgqiOqAFSXz2I9Tn6jQ1sWN13WsvSQdDtMzatKlexkGUxtYEECcqtY7wBBQ40wYH4qqSktU
r1mwY0GkYZLTTDDX3vsRzq7B/q6EzBNvDBYB1THInV4ttvHCvTDGmZc8nyuIEk/Qwj7R+thA8xfc
oYG+R7cJgSfB4kKr9DprFzb5B5rxgF/0UAVm10vXdZ7YASQuHxdF/o+j81qSFMfC8BMRARL2FtKW
73Ld1TdEu8FbCQF6+v1ybzZiYme6ujJBOue3/Fo9OYEqFeViGERyLGGfPcbGRjEQkJUK8GD3PpBH
HXRONaZcEciXD8bf5zI6DQsB48m9E9zSyHvdLjysXdPaKsLmFXn930rki/7kZtFVe/Ruf/r9YL2u
/u0UdZvXaS27bmpPfSP0Up1tM3a8m0IOXpScKuvK6NU2s+SjgINqm/+KAefW3e4voPAODQ8au0qb
ECFy6LqlEV8ejzXPuz+rebnX3jRT3ba13M7HaOK+/7tV1vHR/sW3IKu6TYLg6k0mSeJD2EGPH3tQ
xOSe+J7Kf2+nwJn+7VGw1Bddw9KEp047tf+RBGqZzuuWTEkqWjiOh4WvpT+FnNPqaxqDqXgxdiFp
L42KmvwuhP+hv68pU/cwP86kr6l73rb/VjU7wUvuEekwnawfNPXvXnn7A1m9+3oJ19krjoMeC/Go
iN7aj14Af3lf0RI3It7JZTfow77sajl1pB9447ect4gHYuE7Hp8Snywse9F5oPY+lfSKeoQxRLvT
4szLcRe/3tRH5Mmwovrqq/OKevoxL7GnzDEuvb3N091P+qHNZNnl3l9hts4Lj+QF0sWcTv2OFDFz
190UIUVJDubSI3izHMBdPZWAsW8iGv6NDcdQeK7rpm72e2JTrRkz0Tj0rhw732DrfKTNrd2Lc59s
fvHYlmXAsDFyhxmbUvdW2+nsearcxGX2ZuNMz/4S7+F0wN47jH1aj5uzfzY71qVf8BVE5RwWfP3R
mq3zjuDq2Km8hk5cvM1dS14zjme2y8IP+nrMfJcSTK5T/lf+Qyzv18vdmsS+fdisE7nv1tdzDcwr
a6Fea1pg9Ppae9zLZRagEk3UxSlzz/0sNzst9LgxbLTHZWpW6V1z1STecKziQVCSQCJG59jTiuhq
+7u6GHqGjCjOrdVvcANeoS8+926dE7axD6590exmoX+NddsG42sy+UT9nzD7dGZmfpeee7c4NTKV
1EGYr+ILvToDsVw4NHhcq3rfDkYhUzWZLdx+YVYzZeDnx47fuv1eWjHLn942aC1TfxoG71IOoXDX
dMGRuu4Io/TsRWliq2n7GOq+E+4dKet9V520H/ZSUpnD/oPzbSyNbtO13gNZZMti/CQ8xiHdr2Om
oz0OKMsdjcaAfPDjTtI9iPrKjcnwXi0dO2mgeliow+p2vcEYnfRK7qcOyZ7TpzbHtFBcF/CPPo26
ce2oBqllLdVB73tV2Gy9qUcP9Jlt/Xhuc4Y2kTZ5cAtuZVprVfEAkoi29xlz/jJ/7bXFuMFpjZh6
5jfHloEA4H5nd10vOXBq+LOQ5L0+xQLLUYB9323jJGX7JTv5B2vkEpTvHG+C2dCdl8h8oyiaMqHD
MES+bp8r3tuQJasVrRNdBwVwFWLBiNxg+aoTY/KTM4PHfW6kf/h3ENvJ+i2MWnc7xlPB5J+Wvu9F
YEmFHceJ8S8knO0ccOPkP8fQs2CTGypGio7IPCdnjJgBqDL7lszLaMJDTopI21wGtXQe4QIe00aF
9ah2xO9Jt2Hxx2GCDn/BrzWOmzGW0NWN0pMvmSTszZQvpB6UwWUbRZt8sDXzpKR1HqzT06SCyX9n
kumSM789R1A2+DzCnNVFuQXDrXbEWe9Cp/DWw0IAZH3QY6J3+U9RDcpwXzVlqU/SDpN4CZZyKOIn
TAh8zfejEaOaX+fN9waRTmGL9TErlJlE90hKriIPyvXiqcrcZfy/cDIBNhweLfSI89+4uPt+DJx1
dg9+aIWa0plUBuueV5Ob4VvHSbTwlo8hFSIHAMpZhhlZh36kMrAZv2XfREoLBOAV9lnOyizfpyBq
+PARIwerzBamseg7U1CDToYf0frBKXfE1N8NYqyWhxhrMcB/b035oETs9lu68EhE7qWHL/V4n8aO
+A/rSEkS8hpV4/R3CJJtfhz97ZZrn9RY3qbUVZvO/7VLstHVQWjyhABib2XoPYLHzPsfHlGCfMhs
iLm5wj3v6agjcmdqj2KKMYpmwFVDvB9GN+jmu4gjzOhj0biMsHD95UZLSxf2Q4ktP4IXvIyeRamc
ocmy4+9i3CN1Er2dzBPQwwrwL1XM9M0ixHiUhe7sqe1hXst6rzLujqILnmtXrv30vgrACC/bFVWm
zTP3fEEjO9P3EPbHxfOCyL2j97d3lpMnSOgJ0iY2dBM6qRl2C3LUJqUpk3QPkP+rbAu7ZWf7hHWX
1Rm9dimTo2NxsDSHRWCxZKKe6a2Ql2WmWrDO+J3Aa0jOGYL9b+JphNIfdKs7Y+TTQZL7UjxzKBV5
/ZiIcvOHtKjZe+4dHgKB6LDcOiIOBr2PnjhY0W3R2+DWoMgVydvOX+suMQfZInDAHU3dSfs+kHUR
AgKIlbc0DRbX39psmweTPGHfcXIo3W7y13t0VdH65cye/QzQ/XVHp+DqJDeJKXI5o4pCAb1j5F5A
BVSM0h7cInG/JoG94ytw9/C2dzpVv2aNDiWBtsWubT89TENej68g7oG+Gh2F86eIHHorXxQTo/7y
aoGa8NDmvbLjIY44go49cYpde66EtkDTizOSWmQXzGqWBIAQ8+NhHgPkbdngadbYlZ3G3Q50N9te
3tG7SsueURHpcFlVhYu49IvI/etGicx0V2AsE6xss651c9Z7Hk3tXYu6Zphewt0x0VtVx8T6zJAp
DM9mifLpK1iGzd9T6CMSyrOAQ1M9xU23meUQS17Fk+NOwf5b9hNXaTZoTxesrfW4+IfNp+RrO6iZ
Mw8cr3a3nMkzXh1zikiNA+8ahbPv/+KIp05kdl5JbMuAGMPbPI0wposudvTItUqthUb+XbK/hztP
o+dG3kF6TmxZMOYcK+E1SAq/z4/GrO3Qswzw0mgA+T7nvRWE3xTucQ/9NbzmUaTJcBjtTCscEu86
6rsLNQiyDNJ1q8vxyy3HiJOIt20Ofq9EJLT7rTAXuHBLsRCL7kELUTvFz8VLhr6+Fl0ztfbXWuee
7T6TIcTneXGrsZAmS7gPOOnCqJukPpFPLJPyDLMT0/VDOE5BeYGpV5GyjTvP5G6p1jtPRWDUZ1V0
clfZ0LZtNBySPer9uz1e1x05QiiCX45ocsNsJM14341Vb37EvCf2vO2lO3QpmaCtsPx3SCWOTdGW
szqwsSzbWyIpGP0ChzUdnVOeH8/UdK6tWY6O6az/GML3DsNJxBGZo2nek82XsRRM9ZQRkBTrH3Lr
Qk061jpMw2sVO3n7T+Xdrr5iclSad3KyRUWT21Arlcahqe17Cf6ckExZILH/xFI2LF06IlYuD6gs
4O7SyQlutbr9jEnxqhPhN/2dcbip1XFnTk6Ck+PF2upTEfCne+ehtKRC0sS5Fb7XfkyjofH5wrkr
anmmebL2tqMy9TL472SnoFo8zhsqkt/4gjiQTy7HevQhmHNlk1mrZXM/uQHmoBPXnFf9N7SbLL7l
jJJbNgeypcwiGZLuW9EWwtdZX0We+LVv7mzSZKqKGq3PQoI7i3nTKEmzNpsyf5iZMKLyHe3l6JtH
aYi+++nHN90o+4GI5UNv+PfL89Qsa3Au/GUbo5tvrE6Wc5SM1aoAuvekvm2whoPe+HwJoLXcP2Y/
3h635Gly86q98ytPg0UNPZk+41GQ69F9LMqwGBw2tqHcEonEUgDA58XdO7V+nvM4Doyy3dHqYCwe
i2GpnACmg30rOdnA6/nSY9OMy3ktGFWi4woqyBXo2XIqMqa+cpEgTh6qijut82U81Wx68/egIJ/1
IW9jvbRHGbZAYQdiaRIRvfFE9Pnvlcic3maNS6Jrl8Z5CE5/2v2YRvKU+Xf3w3QV0imyllbf8rC0
rFX4UpewTc5EaiY8k2W/VDm7k6ja8nlPJE6LdPALm2RUrN14m7DxkCqN6zLEV6u5LH8MSiWo6bqy
3/dHNN0h+4XTbE3wjLMy768Jh9lOmeXIR0MdW5An5osrMyLlKdi9OfCPKp6tXtPEDEl/5+81UH66
kMK3//WmUjldZksyaOzFWuAsfZrzfHLXbAlJdNkymJagC09gleusL+jtWOSyfeyWqTvHofRiUp8g
HbYZl9s69+Yst0RQLi0btft5Fqqtt/V1js3k2ZeAz3voD7OeMK58mbmiZyOA7xg9d7xU2DZuUMCO
KL1ofjUy8F/LiXjY7awJ/GrGa1LbcO6u1N0p7bxUUeKZ5rXisZv9+8Js+RJfefzFBsAahEFiqFfy
9sjUmWTakGJIdyxTtngIKBdaaz+dMd0ltuOzpbFCH7rJme2QDRsdIA7nWhG2ItuNEIU40qSb6OZE
jpE3hj9qzkgH+E43A0ovoPTOJPYuX61w9NmFX23is9hFELUPZsK/Q3ZitXalSFfqXgBggUpo2nwo
8thG5eOuVr/0DqQi6ZAGQbG6Ov8x9/GuKjoE45GwK5pBclkfltBM2Gai0jJQHN0SiPe/lpiq3E/L
vPDav2zPPMZpz/hBqups1OCsWWicmj+jKciWfPZyZxDLgYqjiL5Zd6Mk6N7Mo+qKc2HmUD1Gc7z4
+f3ubLOjjqK6IRt3e6BdcY6sZIxKEQHnt4FijduCnT/yhyIECS6QYGd5TPEHMWYbqYxELNvabzE5
JhEs8yGu910H1y3q26VFc97lE3FTsJ28y3B4szEPTe6Jfs8McY68GcXqGeCbuZgV219eAtNR/xyQ
mv6ezzoQrzIhyHknqKksnCs4Ur1S1u13xRQ/2to1OUXLk04UVcSobOcmG/t+7P7Avyzhd+0rnMKn
OpyG8FnDKnHeRXpdFQKlPfS0Ok2hCtfp0FhggQ3oHFDj1s3eB/113FsVzdxBzRTwb3BIkJ9KQwBf
Z4o8WzXfA1DLYTxzR1hW1srHsbAdAjwvzSsWeik1INlsgn/WafF6Hzzs8Ez1/i0NbrxrakfZd3fo
tZLnMq5r9eAYf2BntQvluemKUGaJL0aazR2OtvLW6i1Rw7L8GpDytzkrMlljxdE3Th+ScK5Lle9/
yJvnvvjhLl25ijtVEnLuPWoiheb8tVshg+zOk1MJt/k5u/k4Dy/CCbVZH0WBEmh90Qnza/OMfEUq
APSNYM3oEJdQpdiFd+LMQELZ4YyfqbJmVOPg7RvXPrQKKi5/mfM1Usu/OqzmxZziArFUfmQTJa2J
IMM+fLFbUY+Pu/SboHgdUHYQPJbEZVV/cBx6ywMbA8hZtmy9M4ycnmvgl2/uDPDkfwxUOrZDJv1x
GfRxHQXyznSb0BXNR65hfFJpZ4otv5vqedadRekqXGf6iF1/EP39DPWTyLQsCzQVD/0te608yFA5
8gm8jaXhAH9JMN19FZax/aH6bq4+CrgCKIYCJXnSXgjab9zybtUKu96rw04y0rcQz4NUzrEL8qmn
i80JgNBHM9npzptCfsXHJQqr4c1O01Z1gORKygsZi7rzWRSKsHqRy1TVQ+phixXyUoqm5Zac+x18
lhA3wCW39IJxfZscO4mvcDFL+5vYbtSfKVB7NX+sq+RuPQ5J7ZP5lkWJ32zoRDRzrDC3DmTG7Fcj
tW77nzyF+1b965vE7xwikJNlhc1rIVHiiQsNHnJrJnJJw6W318gJlNWHShGgmH8DQ549plMn2HkE
LbFctRr2SxyhclrfcxdTrHNFwxEiSOcubrdbfgVj8zomRySPhXYOqq37poCpHUcfQiwaGjq1nmlW
vW2r4zLb7bo5XVkVqYpN30b8xWZCAk/rQudp8uIVHm+Pe2RqKqoWh2Ol1t6D41vCuo6YNydcUJmB
yyIXNfN5SSWRkmWJlXY/V1bDSmU30XATZwJVeyuoeGpoTvlXETi37OOhQPVdTw8DItEto4CmtMO5
HKg5aE4JP9rxD4I087xcWUlRP4QvIZRuPrzaZESTdIHcF2H+MQ6NXb+BmvqjeSmXCFfvyddGDuqy
8baN7OR4EiIoFUY3csWGu8JiVaBPo5sWAYRPFtFyqlFx+8urMQA00WNkjK2niwxJ2+tfPWAYGuw9
sMM1/jO73HL7e+kAHsinkgnaTxqWdgo040tkhHLqU6sdt9uPZUdpHPjYipulO7iuKIuBhG7jRv8M
2hxV4WwlbQ/WJapK7J7IHOh4B39e7fYrh8rj784oz4S28uAkWFInBEhXpY0Ksegwc4Xp1LVr5D61
ld51lKFaRjx8CaIuLOaPiKtulge8Mw0XS74Gg7xCb5Mlx5PpSDtlCqaUxboKQWz7DEQxAgcoe2jk
XzTEhU55NexIdKkVaByK4SKcbRybu3KdBn86scr3o/1TeHqBTew261UvdpFMUGmsZjNr2O6wb8Hs
dLiNzfoWRCC46EB46+3zWnu6+XR3qGRiS3g34HPJTPZjmQ2l1zjrcTL9NKw/UYqVsv8SM6F0xQFx
8tBsAK7saRwxt39a7feqGICNu1QKq2k3DDqvculDBsHvcoRnFTKvsywInyyO4RyEg/OzGHMoyo9R
rUUfM7KqcEFc3QJedPu1crsS5Y1eRy6Xw2yK3v0kOww+7LAamJbkGcfrhCE29QgXbrc/pAOGuJUu
sXDmXjxIYEZohyMuJeEvgOsmxxrfZOQ/z7P420bQR82HT6wC+ooGlLS47wOd0AaMsIakxmqXcUw/
Wm6ILEXVYFyxv0/ekqjpzogVPCmdgyrJU7sbVEtQRxGX16MLkS/kK+a92I8uymeCQzDkuEtCnnJH
29NnLfe6KbKopfw8z3DPMPOQvF0xnZ6hoSBMriqMGyEy0jsL8w5FqPfoIAslhlPfo+JpAH+aNXlg
w9rbNgMxIZ6XK7HuZX90OXb3O831BNHr7x5xBNk6ddzEMumC+HvQxyIJEYd4iffEbDNV3cGzplNv
LhvWWH3Wm1sn92UuJwi+SsJGPELju05wGBimWAKZJhPyecUSjwWiJkVjGfBCbMrtZGDwzaswQxHF
aVD3CINSigkcERdpa/3cvaIVYWw9E4zkyCV1aA40fyKfsU4em8grp+vGHFeOoAW061y4n6a9s0dF
aeI0qSNcm+3GbAP6jb81+YzCIi106Wzd/QQX0eKKKzBKuk8UDQW5ectZmxkHMkVDpWO+SSnGeHni
yTAzP08AdI+X1Q5QbpcSTEnE2Zg4ZIfz2AI+PxsNjEsU49KqGXDDH0Lvvatmlzgl2/JFDXfoQfyo
PfR5CDsHmt9JEz85ahiLJ06DznNkVuuqkyXB4xBp/U80EZR1PuTSk1zg5IqSyR+B2EOAiG9EJDXx
A6hTZJ5tJTnNf0Jm3IQNpXSRd2QzS41bfFWtrOI4MyBRzVuLLCce+NuNJA8eQht6XpJyzIv9o0a7
NLVI/XE+C/QfDPd3dR3H6pfo/Vr+XloKtv9O9Gu013Dz86a9p0pgdvy0Ipqt8E9t4/icSqVLBnSf
esBL1ZvL5MwyTBVS0X5GIVXgD/BwjrryVhbqZ1mZoPmct2kJo5RkBE/XvCJOJR9X0I/xPIjcZZ4P
qnWiPWXkulDHsR/q8am0s+c0hKIiff3he5QVgTrKdqgfhikhYDhrkb7mF7/R4/6gtsWd78zUOmzk
lUevwFfD8+k7x2hZ3S1J66Yafee8Vhuf71rz99myHpkh1j8H+EEeHV3Xyz9TbcX0r+42Hsxz4wvY
adQmedeeUEkRYJyRDdzVH8SeNcyS7TiM4fMUeBNbc72Pwl0OWzXX3b0ntrq/s70p4x/emLT+G6md
kL3nAjzUimNjOylfWaOrNUaui8cTOZxiXv9ot7CRr1vVWg8PT+vHz0ngO5uCQlDR+Mu4vsusXiaE
G/GxLTnvReZbkhpTAiG24oV6RQJ4s4k44vUAG+TQTTMRQBbcEGzjFkeICEfG585hRjtbrxfVD1uB
KP0BXgadzBKihhuSC/Bw+/cNrFiyHIu6molNj/I5OQ2sxPsDdKtOvjFL+J0H0+qhfmAHGGPvSEy+
79bXEf6j/G/DGtrGKPnsWP5D/G2r8wA/12+Zw9YoDYl70R68YcqqScsPHJdwGA7zsb+rW9m4JBgX
BjcXxg2qIx7CfUqYSOh2K1hNWQVbk/mE9OfRgUCPTh78RumFTi4Ue/uVUYfceNWZzb637SKXs2Ls
2fQVjaHa6aCoQ8r76mjUlc0Ss4XJj6iVU/G6DRYXx11HJ7Yx54bDl74kr1D6CenLXh0duBom1duw
s6RkQbX6oYmExVWwe5qvY+xmbZBmGLv7f4oS7js6BHEcNr/X1q7jC9OLw3O1tuXQfHPJFww3Ql0Z
Yu+JrBhWdVTbmhBzvIx+2/+j93w1P1vBUH1gG4vi7uTLBOCbW3AWHVC3mEp+WgDxdqPxuwDtYFiU
+kPLCumIw5mtu7Sxm7udFAUGxFiDqKCUTunUKWjmAv0C/EjpzFL+M9E9ppsPFSmBiEzaxR2be5NQ
HktWnG7uPMKdqYaNmppUqAdAdMd9SZwJkrObXBEyYIL9rh9JY/3kQ5G7nJcZX7QCJ4LNJak59ah3
2b+Zm7oJ8dYkQeJSXpdiSVKIDKBQzVE5ZGaPEMldh5JU/hpmGWhnSbW3N+3Kj3IC89wjfrxdJPFc
xcVh9JhXroL6G7mdynrTm3eEQPZ6Ipqrlls7tYQce6deB6h3OYMI/nguuckUG4gJot/r0HOZp16z
zeYFZHRy/9L3p/iYwnjyGaiHcB07ceQ8WZPTBAFPFm/MdNp88F8Ydb/LkDE4dSxoyYllCnBBcrFV
CPUc4oyCQxs7zlYezb54PWMnoWXOk18CkuGYBS/sHxPHLRk+mw7IPjot07Jv370QwCdKS03PS571
STsAf9PVQKYy4o9h+QnKGZcbq4Jf1RfXDyAdBbHc+jo0Mava0XHjxV6ZgrahPIxN0+7BZZCB0O9C
QDYdHYdU15jBlyy+Vy69aid+CRGFp4lsx5X5uCV+m7/nHVknH5qtVl13zVuvU7R7U37Rt6veTfN5
QVB4KiK31cWBxG2FXJa4HV6k4baDLWmeR1193KPJ67+TwRiUb+VUDu0pEU7By7MDcDGfBcuKMHmP
EQFckhVQKivLW6xtUITe/BaVdDtw97pt30zXKVlm/3sxlmF87FVFLjmzqltd0f0XhFKQTdK4xYWD
km4EWAXVRY9zNTgQLcLUooBnafrytydvYpNs6iOpjnUfiOXU72IhZOtGbY5l1jZNw9MZ2xxuPAXt
g31ItxtVxtYGCrY/ojoqlpOc2719FoaP9R7GTU3fg1jt5VNMiuF+CVDPOk8FsV0NKV0qFN+HKu/l
r9u0ZV/qJo70vZ+joH5sqX6Rv9sxWt2LCY1x340zDuVtKw787+tCbPFvSu0Gfin44jw89Wsc7hHW
lymG6HFDVW+UO6+bCf8T3h4EJxn2SfJC8HzZ/HTymmMjDZngCwlT0HYoWE3SrTIlerk0dyCIQfIe
lGFUJ4cqb/YuA2vZbY28YBir99USyv9tJcayft8jWY/O0cqojty0F+28/ttWvTRfySab5S3vCEu8
VLh+g/4wSQIHqSJaAA4Mfge7urdrwpF7Zvt6GK6ikuX0p7LzrbAkDCvRBQgEmwZJ1Yp9NghPctic
+QVpRxL3WehvqwfzgYLaLNnuOGJ7IsZuQwgxMFwp0Mh5bmg6ap3Fe9ZTII6sH+J7gOhh+AjHinUQ
XZYYKD3SjgjgkEYZdwByBh6go7U6n340EX6xIh1a4tj/UVLS2z9hGYXwk/sOv731nePiOAU5P/To
hLdf45Kvh6HSy9nVo36rkciLH7Ozb/p5WcMXd6VW+462jq3raaLKnX+31WY9WTnv3iGELEq6jK3V
rOFhFTWUVJCTvX+uR3/wmC4iFSCUSqbS0OLN2vF3GmycNGneInVlGQpZmH2IRLvnVw75oQ+OWyxD
cTdqGag3Yt+L/eKAa1t16G0BogyZGIfPyY3E+YpW+gD9AyIKUQxZrDy56WzhI+lfZklBQ5sRNK1t
kaIwRHWDJHLqvhccsp/jEsvfc9kF5aMBiVznS2G0a59UuwDSHhj2HCUOpa/q8n2u9orIg5p3OocF
kbT2vczuBvR6cg3LdHBfLzMgyUEHRdS9+j1D25LC8GAPOGhb4ZGg8wW155whTbfrn0FBkmYC78gL
StiKwbg/R3HczsTP3+RdXVCzvWelBJO5ia4KN4T5LigTOVMUkXd/47103A9dqzL8QZBj26G4Nx2q
RVjaxkMv3BJTfAWPX4YvJuZW7QcgfORpJ1kC3r4or3Dc/DOG4L7FFqHCXYYH9InePJ5GF9EdrW8V
zaTjUffbID+NW8HIHHO5r82/aK3YQtOyqmBUmGvAUXTWtF7OpdOjgi5QMoou9C660Gwyd56I23D8
5rcW8C3z0Hq0jx4uH/eZ3zKxHj8jMO6LGSq139Mw2VX2srYOF2+KGyFBjlw0/TD5Wa6nQbXPqGND
8R8+1hLNAIrNCnks+etRXT42zMMSdlB0uamf8xCV/Zxasub7l2Su4aozTHhr+YRZgXh/7aNbGI9x
4yIpTTfwp3ZMoXOi+hyMNgifXF4XF/IeKZnzKRIgu/vAUdr9RYRhraqvIrQBacwi5D1zXvfFR6AW
Fe24PYZYukv1QUkE0sJPIyAFMAW00FFwyC4avwwGnfH1sMRNvnyzNu/qBcx+lSP9FLtDSM8VJdNU
qXtMQrr5l6w0pm2nyatGfewoOsrtZUQT7o9wWGxz5N5PwaoP2ncd4xySgPBq/q9G2vGTzVg7JnX1
XIZ3sZ0QYR2Ic026vyPUoTp087a5U4qzZo5+VFHV27fI94NCZIFuVjP9qoa8hZYL4trpLGYWWjqe
VnCG9ol4GbyoqHf0La587Lvvqoxl8LVXUT4+tM6YbP9YJbS6QsEPxXCIUP2XD92EdPJPFXO7RakJ
wmJ98aD0eBVCZMZznhYLVj/nMM9t0fGjYlG6f3cmZ+kyT+dbP/O8uwG/x82xwi3WJOARcCo028rN
P7uTahDZFlUS2u4tR0HBjBPn6O9/tJ5D80tqA4E66cHiuF0/aBT2u+bgxglmgSbMm3A4hJgWmulB
A1vV+k+P9scjdGupC1qwtr0a5H+in9EqH5J6DGT54NCeYT7Vrkm5oWQKxwE6yR4qtfrjgMSa5DDq
uforq7GnDBk/gr8hAgWg+oY8anH7u8XUXrhngepjjlrZNWpVGBpxrHy1oynbAAk12pvxYRIWWSfq
E1SPP+XAkjs91bOk5Pe8lm2CxkEhLwK3hp5vccJv3tZ8xHXZlq+0VUXyu7NqNjAG9no1q5/6Jfj9
9K2myRA3C3oXuPcsRlNgMALIqdMFC1E8c6T5YxgW/yUMMNgPVrZKv3iAxKII8eiiYJaPPi1zarnn
5DVCXtEfRcDi0t3sN4CrfElOImmd3yQNBtXveC5JUt8Cb49/NjMAh5v9j7EzW24dS7Lsr5TFO7Iw
D2WV+QCA4CiSoma9wDRixsE8fX0v3M7u6synNktLC9mNq5BI4hz37XsvH3Re0TeJOaS6UVokPAyM
Md1f606xqnaSq5Ahnd4No9IMv1DwYNh+2Iv1kW9MZa6Ond0uYnb11hHDcSqxbGV+0iFnGd5ClNNU
UTb7on9JWdIiQxjnR4NQrA8F8xF30sxO3rXxaBDtNjEYiAspSGFBvV5y5VFRpqS+z1KsLorHwIEe
ms6ISZjHKuJ+JCrj9HGU+WxJAt7B9oF0LDyjnqZzHa2VAWtVmqxgBiJ1ylsxGk13J5pIoPLGgzo9
cU4I/G5qxJjvaSzWgIfocVStiaBkSgjQtl2YubPE83HhZ5FH5g4cn+b7pFMl1GQkRNGlJ1llkDz6
Mt6mBG9Pg3oqGPixyKz2yqxykh9oQRWHalzN8Fhdk45bwImQtYnlsGafpTvd4pTj9YCDks8BqaIE
zxAfAbvbDouRGJvamuiCdeY2Rk2bXZEeu+u7Nkqo+UzdwVHeCZuHGTGLce52xnurd9s0J7+SQoia
2yljammiro5+q4Rhs5pDhpbf1aysNH2UWJcUHVTSV6l8qVmwxA7GPiqKCEIiy+VSNX51eMyWMlgS
wgMYyGSGEYzUS4ay1eKhssWoMOyJE6pzZHmSseZ259zGfkPhZMfjDuTJ2v71/aTapo9hojTDDYG0
BTuatBiL/IMymmbZdjbxYH7KIA2qwpMkhPZnWcTMlTl6CF9RyDXIk7sFxbV/wGHOAtAhFkX7U8Go
aHIOGlYKPcp6IxH3SaWOCRXjhcSKZU9O82UyXTlvjWWFi0/jbrEMU2JrnDJRc7pct42JV7+W0m5v
j01kbcjqa9wDJKHtaAyYpgkqP7WZwvExCVl9+hjqda4/yiG+QWYsvJ7FHqzLrMReZIqKufwoTHny
DHVseQLiYsJ0x2rAwkrbDUnkhLltGc45t8ushijOaP5NcSHAVVcno2H7er2OrBKB80yUpJ9S4h8z
KRPHUD6zFutsYML0S17gYRm4vTWR48t54NrS4l1X96V4iQoGzr+FZhj6/CBb+eQwVdDjhMl4HKUR
wq8sMHNTI0oGfL5N34BvJDreaGrhW+WgWqHbxgxXc2CiE/LP96TUY5buaWhsmfu+wgVcuF2Bxpa6
SqkY07htbDOXmIIxUo++O5x504EXql/Kl6SYNbFss85B3LnxioaLvEkdlqEShKz0cpnuyNQ6/SGK
8NaoFKP1Yop7CbFFPfS6bMkfHQlQWTshAJfayRkbiY1liWog3bK0hTNFFwDht6EBLekJoivueVc1
Gql5d3LcpgwGC0fGu7tKrtBK8Ri2FsMLwfHE4sVetPKe7JBSWq4sOYtGgbwQHSCELbpt0kM4oLGa
bVX9CKussJej0xEDYXkRZY9nA3RlXCmxwVKzgz4hQUQEtM5Mc4Jdz36v0Z05x3mjp8KaEKQF4aks
/8pzBHsMqvD+ncxLcmmS3hqmafm5WpQqp7mKFAlziCKSon7QDNE2whXkQkv0qnRpar6APco41rbl
yhkOpGPB/wQOg/rF2Y2lFOOZNslmlkfGAiI0PGMhZRJUKcvm9mQqO/KNUjcVsenHBICaHi9wl85v
jep04jUpHNVhxcLMk2gx4iehLy7sWLCtE6lNS+N+wmeIOSyrUaoYcutaP2FoJM3YoUTNQJ0YAhtT
13qYoHsu9aStG2FtCbGyjXJP1t0Otw6bTKKOxdjkLLepnM6Sg5nIjLt8E45h3nYng1rOYAc54xpe
5inreLwRNovIOeZIhZTvZoM7YJe2eSkLL+7Lbuq+YBY05fQYN5batBsuIWnWMT6qJRmLfuQ1Nc4d
nKY09CsxkMs5hwtFGwnryg5Db0RymBUM7IwoBs+IcchXntKNxTKde/xu6viro44U4g7eNRaKTd1V
iSTNLuYwSv3AXL0zIR6wsFVBXcyy3vvzOERDJF2pyDWob4T6EPK156yScme806zcqqcjwU6jtzwo
/8Po+IyDaRuP4wp7SDw+eIt2P2lSyM80zlVW5gfWtLPcLCgQpqVkOzRNr6le0Rj1UriCo6+oOOLs
CocoNyHt+xUv5FzrT9Ei2/ZYehKVGOvANzExxHWBXtdHqV3dJtpqjXk6/lhmhGuCF9mecK6mxlZk
EIKUZNaSbsaR5MFvOjI/wvW8I8UoNwau9GyU0+TNwsludR4CTqm/OxSTETTJBWND5i5sCUFygNyb
l0clreJo8BVjZLyYSraeSZsO6qtUBphS7aYyvRSdMy6tDWNdRoglsckybOmWl57p8TbDx0pN4GJo
l+YGIzUN5PyIaB0fQnzLY3xQOSvCqzQr1lIS0UwZJP40Tm23Pz2wbBqchz98kP/8mv4r+hHX/000
aP/x33z9xWXPbva4+7cv/3GXfDWiFb/df69/7f/+a//6l/7xKAr+9+//yr/8Db7xP//D/kf38S9f
bMqOqfF9/9PMt5+2z7s/350fcf03/3//8D9+/nyXx7n6+ftfX4LnY/1uUSLKv/75R/vvv/+1cq7+
8//99v/8s/NHwV/z4o/vf/+3fz7a7u9/qfrfGJubyNmI0I7OEPqv/xh/1j9RtL9RC+sWdkLZ0Qx5
BbiWuFZi/hJ/ZLDKlZXSuNcNY+XnY+ZZ/8j6m64roGdNmTGkyRDM/Ov//FT/8r78z/v0HwCvryLB
OfT3v0z5D9ruf5AUliabFt4Cw+S72oYGzepf0RRiMUkqKOZBUbojKYHYXcgqMX58BI34POjzFaDn
D4/HkeDDpmnru1C27G3c+CpHzFkSnGFppl4wRSBoNpn/moU2f46dY5RYEFeLF7OX+0M6HnprMSmk
CIA1WXmHu5xntKz2GZbAHTfr4C9mWbhNeIcPBEdbnNReQmyIbzu8SqWzqUzra27myzz3hr/YpmsA
xw/UBqf90nKb60THm0yckrYzj7EeXjFZJLsc91RfjPpBr8Yd0SkHI32KMSzcWXEL+SPq+g3OZ3h0
Xh1FS2D2mOZNR6wjDmtjJhBt56TPSARYt7Yd+12KXUsulC0ODvgplTIEc7xg7knPThTL7L20XgtY
Na6NF4J6jJa51ydvATCCe6zB47rwD0tqbmn+zX0i5b/lfiw7FpdN5a4z4m9LSBgYmQXaGX7/avlm
IUTCNVN9h9XnoOeTi4VuxFpmPBfszWXmgw3/3s7Tr1ZBgqcjNz2CIReyzBALluyWE/JbiCRtViI2
CRS0MQjyIWlh28jf1Vp+YPCi+VOpXtmLWnp68hOr1h6y1pEO8IhPd/F6w2LvgJE9pirKjM3LPaXN
gaEdifn1NbLSbttlJtcJnI5Ikj7KVCf1rh57p6qPtpkwG2jiW9Lmv9GEkj1LgYZ72QCX5LF/vfbb
WrlvQIcwOR2swJryTW1myOfdZcV6u6WUf4rVsKCrw8GGJIB1sneHciYEpJBgoZ4jbgQGzzaLA+Pj
YzHXrcd2CDOIenOkSCiRPdpXetXnbpyflzF6kVuihunUE/OdIFQU5Y8+J09GImgCuvFISCrgsWIo
I7ejP6bGWc/AAdVjiY2JWGLeavs0cqineOzOqsY9kWVPiRkOvjFGZ1ShLVk9gXg67S29MAL8+YxD
JrvZIWJf9LF+ttHX9gOaABHuOqhTsVfy5dgxWfGslhdaJEELQABrevXcNaOfCRgB+Dro7528dLGe
CJo6t1bTE63hqunz02qQkrX0ly0SGOKwFCJh1e+8DZ/5umJTTa3XeYp2fTa91gN8pTyRnltDmAG1
T0bdi6G1a7l99cn8nqrlXOGKDNg2ekNmu9h5jSisqqeyfTf6BTMaV0lcAcEmIujFTPpcFkkcRqJ8
bAornmIz+jTXpp8dVd4szlbjPPV6cSFqHHl6iLvJMj9ZEXBXVtZDkXWCJ6656BaAlbb4iaheKdmP
apxe0rm/Mmh8iEYJC3sljnhbN22ZnDFM+PF87CJS+krRv1f6Sv3oimvfOR+kgrD6iQsGGXAcTX3Q
rPIJ0ekyzY6vYoT0aTF7PjjxicCJ8OjhL32d7tlhigtjMN9G1nJMY7abimI39GTFWc+yZ/X5RnPg
R2Z4ybiVYYZEojmYnLveoqY3q1IUl1jS3Z8vSvtOQ+pKFOKa638aNAG/3tgYbg4CdGbO7v6ZLeJa
1UQRB3Zfv0qWuPD+R456J+J4P8/CmyR130odyb61jTWqz86wAgUkzJ3aTW6BFdEzUvx4mBiWMH4y
WUi7y4tAJR8m9eoGwMGPLfOhF/QisxnvEAfNzZAUO4wt+NSR4bZxu/6H5YPojJ9Rka+pBot6HoaH
Qq4vjPeeeuAYbkZtS0SQ8yzV+7Mc1Yc5lLYMhdkk6MRPTTNnXh6Kx5lSGX4RVte6/YwS+ZSnk+aB
j/C7If4pRumRDefOBtHZ6xKBI7HcxyH7DD7ZsrPw0mJ20CKeI3L3ZHq+xKydyEERLG1tlVlW/kum
k45clE95LROZhsqT6dZbMrsxxvKgFvEeQfcmZO3cb4YCa3o5tdsRN4e71NbsW1gNl+jLUUbKQ3s5
1aVKN6qaV9gbeRArBZTp4Ww0xp3pHEFg0PeVd4qVvK9Txrp0SISQ4UrsQGFUz+p2t3foXdmEfGOV
2CsA4ANO9lPcJb+OnO3DBcYLYVMWI5ESzHt7q6RbtqBc+NlCvq10h7n+ROCx5eIEG0TngBE6S54w
wbKIb8FcnUtBobb3i1E+QRCIvanVHkY6IlfW2UHP7hFWPZHllKNqXyJMnFsnOgyROMhW/+zwtJAa
2S2aTbhIIEl1pzJtSn+qzdpl+PhKXn30QlV9ZhR8XcbxCezBrQphUTntckrD2ZsNVhFP6jMmCr9V
k2MSPqRcCVudtn9bcIRaur1r7B8lTt2SAJhfd0yKiABhE84PloUUUTh25aKWPUcI5N5CMrgds6eW
pIGPtZwJTEz0mEjmE+OvU9unb4vesrbd3DWjdTHGMWN/jvY0YdNznb78xBBL4rfMPVWYdwiuL/h5
zxNU5UpW+JGxsXT2D9NA2mGkWi+aFm9Wq3ovLdKO+I1JWeIlFu4ZF9f6eyFMKbBmnRbfRm3iMyMx
GuifeuAoATgG3C6YV08wrFBAk7x+HUiL82aSjVMuWiTv4uQm6wUZ2V5efMa3LWN1Jhi9MjcbrIrK
YSkM+YDpWQ36sbtBI8mOuDU/wcVwqTo0uKHu6IeFTd88PPNxibhnC0hRG4uFa4G96C+YCRSOeOdL
K1lybTbzeAzVAhmOxbis24y8UFcfDUkBjsKwrSDuzt6OzmG8aFWoUd6KDwK0VlywnTLJ0md5o+T6
sY/kE2osvyiljKiDpO5/ItXA+Cm9w2rJN4TpOaambDgaVfnIQQxWIQw35lzIO1GwhmiQ5uvYFAQO
85G8uPnVV7XsN2J6mJ/IRRCgi6IVaIGlAMX7ACJ6xyz2zWTl866TimOWEbxGVC69QqtcCdenNy/j
ryban5YJYI6eseO3NLf45Z/yTr7B6a9cdmdrsKUYpjPcwT+JxGiPwACL+GZWmCswtpEnGmrhV9Wy
BDGrNDysfUbQVMx20thX8CEoWv4QjrcYBz+e3aehWjA32IByzKoFhtO+GunUrpXiCmEhJ8KWY1ce
tU1hFjggM+4PUfKMWshGOGfIebTok9CQ2Ip+gyGT8cCRxZFv6OkRZ6bDQvGkOEn2xJSAST6wLHQy
ruTOLG7W0mx0+0GvWF3VhHkAmuKrsjOPku8kYIQpRrhf3zkxfYy2/cIc9cqbnHAn1/ukJoRHDGQX
oe40cnmvzwu5ifqQ1GAACu1ckzeCuHypSMzyRMRIv9MfJxa20uSdEOCPXOu+Ml11bcQZyjFfFbOX
9vLMuxoGOg4qsG+epGhHYpsvQ67i3yo/58U4jjHrXvlZZdHthBNdkzq/N1F1k9lm7DSYt7qT3sGW
GacuuWGC+HYKQENNPD41Iodx0/Sfy+COnfUYZulaBIojmtV9ly85MaXljXwrl2YIGTs0N7iiDtms
4fio7N2fN6DT6yO+t4+5ireJ0W0zOfuRHAT9ouYscniMcOJDiCBhGTe64xc6ty0apuU2y9qqsPR0
Y5fSk9EwC8CZ6/F7yRuCgaeiHX+lNlZ2UQXg2Jl/pdH0yDC8OKFi+RI7dlxLKW+KcmV8+z05eyJj
v+EYl0Ezkg6uo+8h7o/IwBcFIoEbD0FFSRlWRKWyVLc8gxmtJJJXSYlOcrScqaZL3JaW6unpp6ZH
Ar5M2m8S09iSOUKxmuaStelz6FN2ZEZsnSqNhDuK4ONgKNcZrxfolgE5vxmDfPgZsBLstc5ofGZc
OzvTXNosznTDWXamDFygy+5AVB1nfBOsTtjUeobZsVUOg+y8lDBZOsXuqeXah1o3z8Q5CaMVXAYx
vlp3cYbHBGcQR1x6v5SQvSzjpYam7PJsY7jW40PWyIHd1Wd0iSY7D6wFxl097IbY3BBz2Gp5gqyq
Rh4IumeS9o+aM36PkXpgYnadsGES4UZfonzeKmsPiMaGl+ppipSTEiK2z92+GaMfxX4m9JQTcWyO
Ksc9lWW94/1dh4nZdlL9ME2/8awJHiQL/0aWHyAJ3PC5ftctKcMoP8T1gr4WRFX2jFPtcyYgwNBA
xfSjfw7Q/F28hYVvR+nxD/cLbrNbdhQqTqp+SInq8SF7VesQz519yBZu8AK3jFsP8xs+X+4RWfmt
8yzeEu2PPJGSijIZqle0sEojH2bIa7NSnfVieUTa+tEWW+zYlxPIjeo2E8wrlPv9NDyqhUj8Oktu
jjNcRagctWGIPGNoTnNfnDSLFaBde+hNqfamQTtE6Ave0Gaxz5KnR+wTGxWII6UKlU1kh5sYDn2g
t8kGAIRrSOZbJqV7iZGSVTbeUMvrbd3/ytTZM9s7fXNsLmbHbqm5PcJjeBlxpm6ArgQcxJS8y3Kw
zPgnk8VdpMOkBGXvwmnpD1k1Bn1h6HvdGh++2WrGqgyrqdA/bxnChJuY3IBhNQpfVy9DI9e+w0VP
EnQ+JM5809a5mTBUT7Kf5P686PKOGcE7iKGfdDIKd27NgQYO/yRh9desnWhIeu1IMqX2DCkm82V7
ejvvGsd5Jk7VYM4vXKa1h7bTXoyMGkeq3Dq8J6OPDCFnN63XPqBJxHwRe/YUK54yOe0mG9fTTNXR
Ye07hsQm/JDmu2vLx3vU4J8VQ+eykddIR3Gkgjm2RME2dTQ3/IJESFDfywADNzwlyFgw/gkgJdo6
q30Ewk8CPk1OQsV7zb1DhC2XbyOjxW1dpQ/xBPeniBeakLn2Z8VAms6Nt2qpz9liPUKwXE+2OijN
7MEWqeJO4Ak827zX7fILp5fjMp4i6hhOlzIuigAM3l2RdxCaLPkkNfWbXBzpryfYfKFb2Xnnq1AH
8d8z1MP/6DoyLsdam244147MVMlwjvjiGrUKBk0NbAYl52XQXuc5PLUpbmhCVg+GyfXmTONnrqm7
UYXxJofhO/HsZEvJRBG6MN5CssiZ0R5Cuy5cRRnNQzlOh0rDgakIEENNiCOuvOoLnVydvMykOhmr
YKy0nV90lm/AQynX+aO05N9krZ9ZVEH2qQqA5ykBKSQAklUUlJOsuGRmNmHJvq50LvP1XN1HAY6p
H7W0ZA+4IkcbMHi3MperuagXNjh1pB1jqo+E65I2WyOMqFynEbE+1FSgMOpqMRqToO5OBfXyqbTp
A8TQfcvkwv1e0WpgN5qX4dB3jZj1dxh3h0BNlQfoipNPFuxXM/cEu4pDHO4a6ozAGAxC+GQ5oafB
n8oflVa0m5JfyhA/jao4h3qSZT8R3M64noKmp2GLcFLni7Vrmph7QaoPyA2pGLNNag5vumq/sJUD
F1bILIARgAeXb74ScQq3ZlrSmjYOh8y6X65vW43TJXIeEy7+JHxTK23aYSLwU9wSOZMDXy4L9PLq
tZhTksC4Aig54g8Mhn6nNv1abG4lfQpI9C+8xGJyVaN9EzEZkMKSg9Ek7ytlv7MVDTu5ll/18pme
h4YyshK0R/q9pj+w7pLTMH8i+wHyP+RKRhCJahzmilpt8jXvky7W65Dq4YGB/JNTALMfEvW1zNt3
CFnn2SmfCkncxnp5Ec1zmTGG4/jIaOlpzEeOJk36MXo92egZHEIZfJHLAEfiqFTybTvXvyn+Cpyy
SbjRUgGQTY+PREpPSsnHa5nsj4S4tR6tAXpjuqUxM+myKYg3SQEnIS638NGRSi4oTby3z1WVouB1
ZKYHwYwRZZFCfEa2gLmuYdHmORtAzZT6Jzmo1xkyhWsYZrcLDcmGd6QBa1NItA1auHPUQuUjF6F2
5ePNHgANiBGkip70L2Mb7mFh3xsOxyHJll+9nZ5ABnOvsbrFxxi6sIHvTtaKk0o5NenZtyPfLPSS
KpS8cHQuNdOMrcnRbebjWcVPwpTTxA2eleeZnX6jgzhKrXUgNPjG1OlMx7T4+EVOuWa8kCEMEcOm
S6M5P+hTb3KOdsUeeQVVhNQ1Vtk7phKxmwJS2WJpoEMMq4NG+TRX6Y+dvlqMNLaj4PLU6pE2JrsI
qToUnRBeWoT7rCBUHMfqqxrBKlEwVPeNx3n6yCbE57q27uIMdkpSP2A7el/s3Twr+FfaXyZObP1O
MK/J5qXp44sY6ov8y47a/ICxD1xUZhONxnkSJwata7vqnsBP1eyTeNR7W03XjM+uOeqtb5r5tlPZ
VY2v8pWIJoJXO9/PDfV7bSC2hSAZFJa0jpau7eF/3VpiN46T2FjIwy+1mjYScyLCiWIzleW9Pff7
pHew9zDniWPlXFiYQyZbfu7b/EzM7Bo5zeBNTiH783JLJIHjr+1faXX0rdI2h6lh/eRc3MvzsFcd
6YwhksRHw1Zk9W0OU4QHvK4+IRivTzmNoqQjpN2ZXms7BeQhG0uLo/ul0tQ7o1a/Ffg5ONXa8pLm
/OJ6Cj285v1plk9woaheyrkl2eoy9OW344ZApyQQmEAsG5f7uX9Po2K3RusCdPL3oozden7vpQK8
gB5+tAuuoES3notmwExvDrfKoJmxpuRFTfHhx+1wsnSHQPYI3M046dME3SgUn3x8cTt1FLrcC8NW
7bTJF1F9dfRrHx6LaHhiidPnpCX3HXpLMiibMQunbaRGH0mpP5J1pqRfALxYLAOtq4sVRV8kkyqv
oWUyh/wpl3hkooWLXkOcks3iNNvEhoQmvksNaZMU+EXh5+3q5sDxgI9maFoiKtXPMtiqj6+xg2Ow
KjbWUbY5ZjVKgXwcrpoKeAp+vWysUqERvelVuB/WNSlOT+0q7I8hnfm1WJmdOwfTqhwGdAVzw2h+
Cn/Yiw4vNtG308CNFw3DBlbFwtN5NvPkaOfOXVq1A+qr9SVX62I6HRZRR76HxBrSLpFxZw4jb+iH
G0Txe7VmmWeqlCdoZBk55vAO59d1sAmETo2zARJLAGShRbfH/jKYP738zgdCfiAGe4D7XG7mWnmP
iPi69jC9p1BCwEXA3MJWRg6dk31RVHyuOtuZDEyJvPshtMyuZgcIxlPfMRGcYmfZaoZWHOYYQJmw
n2cJ+ArhkjtbEefMlPfWghLVOyYqiYMUy2sGGerbSWuf9Q2HDO4PH6boTkgAiZb4Zf3DvkD1qxzV
G63lw0xftES7SnXHym5rORKefqD0/lhVdGAJZHmUmAinVT3W5qschV8aVrSduii/KpYcpNQELa44
ybSOWqF+Y0lFBcDyhVREdAfHkpIsdL6ldjZb1D94pB5A9l2+0BZNOWERJTXuxskilT+aOeqGc1Cq
RcNvJHRvTtJ9G1oYbEoWTbXQjzIMmOwGC31Gy/cDtQVOq3mrOvrXzNtcW281/iXfKrpiBwflksAP
kZ0H20p90D4fFfuad0WanEWHOIIT8zNUbF8f8GNCE4hIsSgacrE/w3aCQWNqm0R03/ViVL5kU55V
+me12HYQGtEL2oS0W6b0XCvh3aLb4zZ37O/wtr5L8I6Q8cIQbrDsfMn4CIj+RyytCr8qkwXLBnYb
mH+/kIZJ5dfzr74m3EI8s0vaBakTPoAde5GcPOXX28tmGXpzkXMbC/GUjjk4PJysBHwNMB+8HjAG
el9W32VTe6sa7TWGxudm5ZK5arI4Pg6YGzcKjlUlSAvdpaEbNojTApN6SltlPfc2t3kP3WnT5dja
WdYXEIhx/NpFOpV3qhafs56pZstUE8//Dsrf4yTzJsmg1U058zSBrK7ZOKe7ot4Qw2gpydbdu+IX
c88xWTlYTl9vYJNskRoZ88kAmSNtr6r0MpXRUBWUJMvDdvLMDspnuiC61O2Ztn8KACbdQlXnNk2s
LwAXYtdu9DK+SRoYdxh5q6A9BvSVe5WAiCfAxnplfWeNTbJvmhKFBKk/gldLfVyrW4w/QCLEARTe
bz8R1ShneEel9BGBptt1SntrbdvviwzKy+uYN6lnJ5GGN86+FsxOyXapvm3U9sasnHuZlA7arAPV
Dd0RoE8mbxf09Ohl4GJgIUb+BemxdYeengAbsL5XKnUjNbQJdsqNoS3ymyohSJL9u4IhZzGPfCeW
6FADetmFIUec0sJ6wMTtZy2lp10xU8tiGUd6m111iXI7m99tCr+tZRLBG3hNeom6tdcMGqx27cpF
govLjD1M/ldyXbJP4EQtKuFC6+83c0TyvIKFiulvq40kt7LF3GOrsKikePghUq++OudhGmPJa4HY
+XoonQFK+uNMWlZq7vBUsNJ3CcgDAzSbwtskm9Ehootmnztvdh2fp5EOgMQ1QzFj68jSRodAvceJ
RqK/7dtAq3WI3gE7D4G1mh0fvS601x87DWDYk4Oqwz0fWlI2g3HTQtkOIi0i1Uc4LKTURnjnA4ey
hzeyTM/gjW2soLqNT93Jt1buvIYgZlcruq/V+KuzqqGJBhkdTHr0FTds9DbJfvsa9YoLjL/cy2pK
KRunSWDJ6ZlRzyYhRXFe2nu1H537mgT0fbxMxVYDENU25DnKQvw2rbPc8N8mB2Apx1FMmG2N7QD0
8a6quuiuE9FdKaQXNMrXNB5tMmPWRwM7+lCt/1c6vb6de5rt3Pjp4Y4FM9DiuVE4P3P7msX1hpQa
abdWugNJTXsHsm4zChXa5iTw/6z/NOYQWNus+6B4iIpePYhmyuHw9PRNM2qXQSHOZoMDvMKYbWs6
yyYUbbxK1b4hJ3oYYm4eO58uEFKpRjX1fc5EfCVbBZIxs3MOnqIOZCTuVGRPYZFdrUw6ZXr4bIbE
ZDLcxY84jhWf+ccLnn9wJnnTHTTW/1IpcrCG66aaYknvpNzUdjy75aYclYc5TTb4yAi5TUwq7fSl
iKSGWfdcvA7Z25rMGSOd0UWW4AJOpeaIzw8ft3TF0r2ziUtsS/Cw+yGyHkZz5Hqj4dpYyrhcdKKE
nuDkAn9RGOeSlD941QGz8PqlnYKoJcRhenhauws2R3MfyxgG1q8sre8uf/6JvSTzXqkLItOjgSY4
DLSftFK4Cdfnvr0RdDzqokkvfZq7haku5yGBqij1aKEaRtjQdjzAnzUjDzwKdkS6EXdesoWZjssy
dA6R1gayEj0w35Z4WPIefh2iYsGl54PbYgr9BRZl2Ou5ZQWaWo2baCQ5NWBQ3iRlBWmemLMmG9Mm
j+xbBV/fZSdEvMWh/mEvox7AMkv2Ct5aJ7bDO1azNZ6qJuQeiKEBvjNdzWkQAWlGu1oPmMzoJG7t
HlWGFTqgpTn5q5xfu7fHdYH5R5mnxWGyoabCpfRS2SIk3S5nDYaQN3WYwIyBONxU0SXbD3yaYzj6
TAnY0o443/Yyk0k+Tqrafg/VWB+rBiQ/Je2DzXhaT7ANri9rQ0/vmX285e28l5vKumBuF9s+JKLe
UbqUxdjss556sktKNx/WFDBoZ3YKdOOeKti6b7lQpiU6Yyw6kJ5I7rFMFhfTYVHJqmozL7wYtsZo
2OI27Jt6y+4HSq9u2PeD+qLZZskPscEdqJwNuT6FJg0gHSPAr6SPH53ojTBP+1SDVGSsPV1qGwkr
c17bdr6zmV48Yv36KHTOfyNuJIZ/VvbSR03nrrHTQK2ydzhN/bEg0RiA036BFPVCVoMSsNfxGdmV
xKiEOxaQwB4CMSgqWWAmZ5HUFbfjXmrT6vTnK4lc4rVWsbclilQHfWzohz//h9c78nNWOqFEr3HP
esi9xYZiAkghCxj1phusipAUe7nd5EUlb3XgfJuYbr9g3q3ZEA+RjLUTJ+GxFcsZC+Pi8zsIb6lG
DC9FrYBoZOplI8hgus1R3Z2Pqmt/ayVtPYA9ZDzHLWO1ASSd9kycYNnI9f8i6jyWG2eaJfpEiIBH
Y0vQe0kkJc0GITMDbxv+6e8Bvz/ibhiiRiNDAt3VVZkn+70GgZz0gOqWJ9a/PqqMlW4Xv10vTiDw
/QfQ/W+G1co+LpgYdrVLuqBchYGUB0HLH4ltCNxXNz1dwQYXZskhKgqkLol1p8nfe+tEw4+kakW9
ANG4JczjT5Snp6DX7/UMeMH2TANvPlbK7JioHFfTDAH72IC8DUO5TVIjI6GEMygJLIhQWA5xRHnd
DKSeIgzxcUKzO23Do242r4K0m42LlZTd2rznwv4GU/ECN5HZWjoiCNALuML1T/VQSvUzaJw/uhTI
vKzqyotHe8HWqTLMRQdy2SvwMC8yFf8yglyME6O1ovxmWOA27VaJCmwYZX5O/eqsJ7mx1v2qP9LQ
lp6q8l5nsAOnsP5wETQHYtwja0JC4UTJJTlXNlS7vmADj/HAwYhVoQFtW04YUkah1zZkC+AFHzbS
tWm6Jgg5uIlp2CJTzUslOMQDtZv/PuY6nmBxlGFYnUV/63EvUOKwA6ckgkmW2zX3OLcldKRJSSYP
af7FDJvXIB4ug5XbC+3AOh3RBosYWpv3SKos8Tgcxxp6hFPRAWeiHCm6fwqmbIeMR+Lh6JIl+9E9
1IttlI/bEJz2hV71G1SEV1wm4VqfjLfG1gFrlCug5dCvkqXmQFy3O30XWsmLtOR7FOqfQaKf6MWT
7cCkxCZ4dYeELfEEDP11YsXvRSdeQAku4E6Rm10PL1ojb5MvFG+IlU9SwVPWPfExNNoXkWBvfdN/
MPQlGmBHL0HZiKZ4NQCcLHyDDLVYq/aMziBANgnxQMGHqsJcbjL53qIZZQlgbmUY74xB+qhXVnjP
fKTWfbWXCu/pbEw3aws9NeFLWwIZumMLVnCLtwNb9OBzqtIAxqKdGa6t6n4nPpsSRIT6GHRoQ4YS
1U9GnOFKwNrOKmfnGgpD0IImdtZxjit5g2NA4XtbS/6h1/gpHApDncEINiCM1X5168YC5dkQvvKD
ctSBibXMZfExz7LzthsOHYReDCwFzSUt/FDq8cPR0aQsnJ+2mL7rLq0PUDUgAI40nLU89vByiw+p
GtUmLnSyLRzrs8o6euha4WxFnoEHqdsjoBhabkxh10Gnuxsy3aJVS0biSsmTX1Tq9UISIMgMrfEG
sw2p9WkJ536pMX6lUO0TG6HAYH5oKcvT6MvmlZ9PPR6GjH3NDXb3zjOoej0k3itbwhU2KNhsqyBf
oBXZ0p/tNFW/GXHpT/0wzjUdKPtq3GBdp1lYWEgF7ASDdMBwVA/qNweE0EIp6ldzmt6Js5CnLmY5
xt5KiIaurs1cMQ42GlgyL2gUYwfaDlr7YCyx7pPc9XIQLmCDoTX57auhTPUenPFxqsPgGFZxs+is
+cJW213KPhTHqbwqMFVQkP90pn0Aezl6Wct931rFiQWe4krkR0o2TNRkLS5Jd9BgqKIfoK2E+Vhb
4yJ69Mil6KMkFiEk09GeasaOmlyHjDDrxEbOLWKarsArTs8HhcLpRM01O/Orfjv61zDpo5dM6aPX
2XhxKJPxI7EMeS7b/F3n/OfU4QNxOoOTPj8ncMe3eYr3znTT8lQBF45U5FJaVwXbBFT1FW3HX4cc
4gMg/hDRjpWvydv5Y1FiS8OiXCNdArs1IAzghoiGgS1BFNoVPbMY53MKJihQar2Aa3xysk8lh4lb
c7ZYjHXCqaI0Uhhv4RojqNzn2rRPg+RMoNcO/9IHGid/pfBKtDgRPFQ7+cpRyQxRE1pPeNA2pI01
K3rTjJ0Bn1WtgV/PZdIkKy/hWj/3NZMv3NMHOJSkQ9WYwkX5EIPzb5YakbJg75vYbtZtZ59GSDle
NxRyE8LnDggBgzHN2Qf7ZC0eJdUc6j6qSFHsLNU4wN5zLgAUQVfD5+lZ4pRP4bPgdOOlj2ggulOx
lmnBZarKg6bEr20wIRnIxGduwnbGP/9IrA77aEmyVqpcdLvNvMri3OS49hsCI/wlI0RoLYMPnjFW
VARHVT0iESXiHLnpJyo9y1F/YUrgkvQ59mt1siH5zfdk296ygQO7iDnVo15hy3ExdLFvQtAI41OC
DmVD157jOepVgE9xvZxyqMaKtN7TYCg5fuK2tFKQEqb1E/ecS1V/2+q5AH5p7XTibzbxmkkAN4fd
NEsgnzucGlcRSMsza4FO0chWuUbbmhvEY9Lho5SGetEL7Y9rTSmTYVozcc2q7odRSOhzRyrCnoMd
762zi1j5YCeAX6LIZzqZfzJZoEzP6dy7JhoiROvboRHElNhz0UH2DShEmarjEtASEhsbxwFDH3PX
d9hWSGda4pD65ewyOxrnMqIhLyOH8s4IaST7SGPeWnb9HnfcIcn67jAbnB3LKyz6hg7BOotpMJHl
6tONEecS/n5F/AfS2lEa8UYo6Ucku2w1ONY90SpEeMPAARl2VwcJjRLFqS5Rb9zNKki2E7rFY5x9
9crAeAAFU1rVwcZXkmtmITkOFUdh7eWWTEztkJDKs65DTS7CYsiuwKCh1Tj6jqshWOL59x+Orh2N
HhUENnoaxqp4ywFg7P3C0i4AH7SLMyAR7FIJK4+DqtFpMGp6GR18SqQtAOU1Hm9nS3jfS0BewinS
x0sD7nk9xPZNFtrkSWckXwKL4N5h6wl9s1w3TfdAPs67h2tmNTFIPrOVtCu6hawUKUYzbQheCFDy
j1hotimNgpOG83eJg3SjaqO5AC/VLCunPLcZHYBRVbR16Vf3ZyMqSrKbNjQsDtTt7d51h2rTcZ1T
S87KeMI69im8xB0gkEU/OeO+SJpp//yIBMn/fQSVdy96S6Q5ahyLdq2l1hu1j81rWlvdrfZVFv6y
Vjw2MC7FRmkfSUWLm7lqdKJp0D3Kxufc6YxXRxniB+eGiRkXPu/+5viiu6Cw2dMtX0ocUGeyIVke
pWaf6P//5FMGP6fPXhOZmhu3nw6mW38WwIIeBSX3NsBKt6S5mT8wHthrjEA27joj2Lq5oS5lA/Kn
S0dKcwPeXjOE2R4xTrJuAZCvibfrH+jlY7xGvboZBhaJ+VNSY8GyOUFkA+X36EcnpBjvjqmtANJ8
19Icz0nXVQ/sz4iromOZifgka618uOdBSxcDG44HZN/ZFo4Vo7liekPKeO0xJWiCIHvgaRMc7Ufd
02puVmVMH+hm7atZ16daSdMHeJqREY74EpFKWzQ+jGL4lVDPFsxv+83UYr7C7FjytNmKRglf2rrz
typ/nlG/jxomgyhsQLybZrYzhzFY6iUj7DQtxKkr7IkZZ4+Yfv7BU5LSuCzpez5/cmpA5mS6eXDt
inG5byYP2zF8CgoStkmXTB6Ra7HqW0tsKg1plMMIQm2Mrm7fbzO7AkcU1dEpGO3uDYYMhO9o48hU
vJj0Be9j0gFONbpN0ZpEGiY0UAicbNhWkPzikPPEGGQ7S4nzV4srBC8bB4/xUqHXPuOXKO9VAEfX
jF8q5DCTOt0aoPpHt0bQXlj9x2SLGVazZ9ZFRBOG6YXaMb+EUiiXURf/U/xecK6xWdbotBJJVZUH
dJpsRk1q7EEqGV41xv/mFBoP4b2/LMjb47fgh2m0+LEI02X1UeUbDsMLI+sfVVAFq7QdHKKWskU1
ASaMirHcpZzaluQ0MBRx6J3QC16lgFM+RTueADyepnTaxHahbtqq9O8+9xHQF7fZAbmqjrmO5C6m
CKRK4OIbucwmFLMLVwCqmybrhwvKOvOGmo+uYoUTrXsxGP+LpNF2rsQSAoAK5kiOAsxU14VlmCu3
FLcug9nA1GDZHWLyG88dyHyk6PSuKmEOu7rBAViH1t0htWYda/z8ucU7KVm6ME3TPQgHjKbLFPbQ
V39gD2qs+zFcFE456JmAf7mJRBIIFRQS/RcRJ8NDnaV5hIuHnNP5erKVsoOtZXP9i22kUFECdUn/
V2Nuhxm0T8/ZmCZ73VQhioeqftc6LulY1TEgDqiine5vaRrOwaoHd285ObZ05MTwi8a/tTaYK8Du
pJuq6bGsIzpIcxNDb0Zlo/Qh9on5qT/12a4XyMSTNFkXdTFeQHu8NNACd2EIeB0YWfqAYqJsbMg2
y+dTTXS8NBNorihMuW/E1N7wib6rQeiivQypn1raDJWt3WeXysYVXbkaECrstVpGXgQKajM0Trri
MNbsIvCiS7AnPiaq+uBjjFmNqb21UPu95IUZrFWjqddqmy5lAPejmCyS89K4XZcj5GOFLvaKDnW/
LsssvdQlEExi/wgSubUtGjxwctl9AIaxlRqXPSbklGNoHO9bZ2BvV74m/tZX7qiVhsFzD6gaYbMi
u3tX+elBt3g5n09bGaBS5SUDyzNgWmcKtW/qShzGPCCBJjKCB/P6aS8HmaGD52loODB0hdi5nUJb
QU7tXUlm04WbpV4TKvU+ZhqNtna0dpQPljfOW4PFWGIjwlJb2fMNJasMBs68gGMgaS5qKR+g3HTP
aMpix9yyucM+bOeWXrRVMM/elXaepceOsiYpsLk7RZ2t1TwN1s+3OzfsDMwhb9rzXwuQIVusp+V/
FwOpB/3OhinmPb+zAZdpb9Wqu3h+54AMqiPjI7l4fiulDdWTWRm/z2fW4KQXyC1vz2dRmNtXSP/7
/34lNR1fW10un8/MrJQ3GZ+DjFwRbF57lcTM2/Of8P0s60zVX5/PMl/f+fCSrs9v6WjVa6o55eX5
TAj9p65t4/R8RiIimixNK47P/9gMlJcQysR/Pz5Py97DADVREnHFTxRoywTbAVsiL1BXZeGqR2Wx
ef6rOXJ1kbxZMJLkxYXhSHaj6wNCe764wlI24cDN8/zXOi3SXWoxjHr+X/wWzd7RBCSG+Yv7ajAP
XSYYi8w/N3LV7AROBov2/J2zhI6/3/n35zeG4Vhfm7A9Pr9UgOR4jX0DxRAKkJq0kqUfRd1biauq
zIPhTvDdeDOG2aVzUTrDvqCg1Y8Oa9kiQdbQR4X70pbs68zOOZeG48uklqeSs/dBRU27leOgeU4V
0LB0WPOLUKg33vuDBqZpISkst9gUzfsw/6WINbKtpgX+kvimeVUKTFRcw0BTDySVj1L3nk5jhniQ
4bZsNciYOpEkKh4chPMJ2A/QfJadviS6UG7p0MavTj4t2WuCuzs/WOLTkIH6FkXDLq4K9Zrn4hx3
RBVWwiH2J9ddOp1hh2owfBuL6G/KLn9S5/uaxiZcsh5TssUpf/n8nIWHaR4F7Bp7thjp8xbXTB/O
0PU71ZBgT7Jmuk/lRAwBjn4DW/Z/n6IMZjDWDIAxMX4vnr9gHFEhCFP5TDTX3oSWbJdo0LUXF7dQ
E2LaeT5E5hngpvL2/AtFMK4bfM/Ihu0LsDXl5swrZUkNswQtTSgj4yNrtG6uiVklYmB+rPKo2zhq
qC6nUDg0yMW4dbPMuoFVRR9nGM1qnP9Hg4uJPCILdaekzp2XMtpz5lHj7I7g3k7vjjW0aFWy6/Mf
DUdmW25xZAxjsiQSLL2j9t83VYarzGZqOyOAoqL8p/u0FALHGG7A9N9yaKZnJUcR7Qfd1R4LYKgk
NW8LbmHSWydaFibzCtPatNKFSpYyspPAh1XsV0yBuxeslozj511BFEqwS6sWzQ5snhtpM8Glqk0u
losDKe5uGoZ75dLez8GoJ8LAPlW7b896Oh17BysEtMkb59tzDzAdASEDQEBFW1ZGNImg/EKIxC9T
2v22bq6fhhbwJu1v28tVEiwKP+RA2dIKigM7OEX4cDSifPRq1jwkZoiChAEFIUTpLYg7dx3TEVia
II5v0TB+DTF3DiPLgZ7+JVbkqRGgggerlC+iImWt53zjqdGPT1H2NhD4uhR5mW4GKKmeHDaqSvYc
yRlrpXsYDhKhySmsLUzdJbmJqhcnpr2N5jkayBpGPa4drBrpjjdSZbNCcPqb2n+KQYvTH8r0ptYU
fIH7wLuBc8iId3rB8SKEz/XaKr9Ic8hoaW1khoSCI6NIqKc4sYNrPBTuCE/Act/SQk4QQtGzpy2O
SW3+nQwQ9nQHOXLbJZDM+d18Q3Dh+El/VqvqDTuqens+KKvRaKKl4UORfI7/1DJmFYpp9Mx/RGDx
YsDtd9dKbazdimwvtbwxmbgZZdt4bmscbeb1qTMZ+DJYTtpMn7faOx1nG/uGszVcGonAjZodVred
UDtB/IWkWFc6pES5W9D2citwKw5Ajrh32fLL+pYHpBVy1fULe+zftUgrTqJy3G2aIFc3aM9Y5r0S
nXEOW8HgVyNJyWDQH8iPrlRUsKtYmcIxdfZZS/uI8MjyAJ4TzGdUKW+NmqvbBKOpB+CXUKjxTq/d
XRAOYyzF2H0KCFMoJyN4vvOXW/ksIlLVhwxXU1u7G7cI+rdBydYKBfQmUFoq7xFtiKIN4zo2oObn
pXvRLAVP8WTeJlcxb3PZhBb2xm2sXhgM79Ux/mhJBB0So0fs49s3XdXFMhR9skFX5ty4KfOVG1gv
xH98FlZyJLC7uHKsP9O2QYhuxcchpSWM7HfBCAMgqBtvbeG0b61+pAkhb5T5yescBGrPMgJh6ugR
MPDUQienzuqA5Kj86Eq5SpWMPrdFe0oao0lgyLlri+78/CjP0dCLon4vdRqtNG5QTrNqtEyhErxy
eKJU2q4yOj8fYm6j1di1V5iI77HjZOdkHLIzOTT/+6jgzFtyPN3JITuZRYvA5vkV2fxloLvwtLjR
a9I3q5oSmiqZT+ck5jArhWO8iHVVgTKEPtSqzH1OAvyIocwbWvpHAx3Bc0W4NF1o9wAfZliXaUC1
bqLzEszvI6zSMYDEZeMD5B6N+GhEe4FO7ESbiqEqrZZNGEVER2a95OSccy6Y/8FFD/rfl/TzU4W2
nz9MCcMyPt807NpkzHtMyz9SJeFQlgptz5rzv4+en0NqnG30MTiRrdDvnw9kfKZrNqk/oRV8hIZW
rYWrNRhawOchV58foaU0++dn3W5C+fJ83iEFs5Mv6r1gDad7A/8l3YFofmla7W5XbfanK2EfMuKK
6Kvkxb0L1d1YdsmLUWCd7EgXV1x93LgWwqeG5slyGGWzahsyz1DHtUsUjv7KGkh8s7HkfPd1+reV
zbSFO1awhfnarqvo6ZrxVHzyZi1htjbfFIYWynxsugX12bqh0YCqkPpM52CE5aGWL6Eot3bQINqL
xCG343o3TqhF03Rt9bi5Rtp5lT1qb6VwDjRKsLnWmvsiQc8DE5zCqxKnwTFuSoOGnei/k4uidNGf
im5fDhh3CfNEA1wedddhUv8BtVoxqNpqaXNVA8N+aCHzmXwqhleX5nrrBGKJxp7z4mA0Hpf85NVn
7GjGruwRb3IgQQcFl3mXBcG3Xm8KeLfHljHtDV4RbiFRQ92V7bB2mcOSiWetdbbLryqDqKPMgzvH
fGi1TdflYwLX9FMDuYEoK4pLhuR65cQmloG6TLbJWJrHWKfFwQiw9TTVt/ZOH7yG6O134UxHN7NO
/zb8h0Fk07uI4HqT4biKUvrfmE7KtVINn2o5v3tjfWCFtm/Io740WnecgQflKgzDBkrJwKFrfXwi
lX4xhmAzwoAGYwmhKuBVuejYnySDFswUWvvJdPyd7qv/V0GkQ7okaziT61Wvm90HF6bS+zE9H3dc
AYHuPlouBbQhnQ1xf6pultFsxvkrU7tHiFSCp8GQiEOEQO2DoeAbJG7EpD0dFaeBKJuHrXyN5PR+
1EkXHWpmdp4I28WU45cEdEUMQFKTBj01A8IZU3lzWM0RUxafgYittaTjvgELkB5CXaOMQMUlQCb3
gvfSzC3kzzqbnGCEJ/330CXJK67G9jhBBt0HjbIC9Zue7KRO6T8M35OPtorRcQVtAk1OPwpUbci7
C2G+yjqgWE1qQ2wmgOCwt+tjlEJ+cpoc2TdSlLQt4o2TTOeh8r9Z3VP8mHqAwE+cYjBGW4mwrKGd
TKt84oxIz7d+gcYdryctDBZ1g3qGojhkgUJwYZvwR8NS31txibIUbqa+sQeBGooJXK0PDkLNfxFx
YkfOQPbx+dEQBv/6ug02mO+R84dZ6HWWNUu07ATba49VFRq/N0+dzXA6Ji2ILmFh4Ms0Yy01enro
iuIT/TeAKvmBc5uXBk55CLsh9/xKOsjnqRedERz//GBzPlnV5igXuYjKldUrFottRahDINS7ZVQI
VlTtoGn2XRRju9EDnxgiJArHlmYVuhPUbpIwFdTP32MjMM3V6AJ5oY9KcBPo1bwOIaTXm3F4QPoc
Hp4fqWVarUE4/aIgNTe2036OYGFXzIbwEWPiOhBIGEJP9MOD1auzsA4Xts584aDOD4zsssOoZe5e
4URnBPl/n/n/f6ui8UsdkI+NBl9kIDfZT2r3v4+s4s3Gs7kHSdzjl+dh1BDwxaPcYrw2THImqQO7
VJP/fW/Ub87WicXKmX+S71rbKSaozGz1n6zXsn1Jz6dyDHfnyB48uI4ew4kAVtPdznMOEhzkWAsV
NykOQmmKQ9XgT5Uxg9O0ZEBjD/XOCUCouPOD6tjdQfWTbAkoK4PSuiiLySfVhSAUT+/zk1VWnI+G
MKXJxf4zQqJ+PuvGKj08P/r/h+fnUjs9964ablQd7HmjHipIWgeYc+liLNCghYRM0FY0DH73Ea+Q
bWU3TODEDrRbF4nr4fkAQhhXowkVxSym/QREaz9R7GPYaMh0hRCcxXq/s2YIPlZWgC2k5UxNvcws
iZk0jg/PF+/5DsWQx/YJjQCzVPprp4QBoT9ielXiEpFSP1DzFj6iVQsjezoW5bupNUwQW9X57Bz3
R6TK+M3bdqG9pl3R3GIUIDTbBUYCFKh65KAg6c7qb60sjMPYtHsY/9bfPDe3JErLf4aK6gVryT7K
jSujbhrgiGxphWvKx9ROBnm0RUzEWj1CiSNSsFLa/BaX8TF0Zq2YUVSvoOriFZ299hoD6113NZ5l
gjco7AEVn0oDTAyX+R+4qP0ho9e2qywnwIvSgOQ3cm1bapV+nAxkoyqD3r1aFkcdcy6UjCm/MsVM
V7AgwTNMer4sU9SJMbwW6kSGgmnzk/bGSqTIeoZQmPdyIYqE8TqtOC+ITdb5MJr2nYHjrKpfYMRf
e2xzLxPmBN2EaW9x/upjuBopyNdlToMfPkOtvAVlqi3xKPGaqLgRwX1wdiisU6xmxRZURsISUg57
3VJwBGoU8e0sFa8aHdF45zfbWgWrh18La0ENDk8o5AL7kLmN0si3E6951NDVq+tuB25tXaQMiJ0i
NXd5PNA/gEiy6nT+evqL1io3sWONKmHemuN+Q63lErJd/0ULB7zVTP8IbDrB+hx3hW1cklLUS7QG
4hVeh/zvIzmR9SdL/1A2o31McY9jDmyWmjqq50IfTpaDgyL0K9ge/oWzr2SIxgQ5FO773CwxxyKm
bEfgZ1jg12rGNle9xL83QP8hdeukQ/f0shL6tlGtC7KfvLSwDo0OvGMbOzjG7DiAcmMmN8tkvktS
4W+qx5uE8Ezu/pKjTeIid64Uute9ee4m/6ML0pco+9MYlbUOW5PUC0pZlgd9EcVROJfD1ZXIeRWM
QJ94Fe3Xi2U6t6Ep1FdwjwtnBiW5RZSuHZCrXy6ReW3/xxb2gfOyshgICvL0oXwjXwaJA1u0FVQ0
pDIMV7L5CGLMW+CWu03DwIGryXW+qDZYI9S4p1kybEjAWPay3DLONFamkf1Nde1Pre1iANYrX++c
fUnZNwb60i0dZvdVvUkd9C+u3w6YkEzW+XBS32nWrkn9Q76jC1iyxo34yUNGO4F0uVJuIi5jFbc9
GtvMMcPrUOGJjGMF5DbEKHhcpe0OO+IQlG3Smc4KjKXjlbryh90JWcWrYjrhK/qOpQTMxXbGccnw
jZ3q569ZpP/gItcPOnls+DyQwoRT8+lLjcshSi9OpRW3ED8Us2vnp4ytnx7wsDa/eEXvoCNTM9Ys
7Yx3Ll4EjlquYUF4Rs5gM8gq3Yt1HE1WM/4iVVLIXMa5hm5nQVKbgQg5nU4ly2TnVM1GFsU/iwly
Y21Gt1t1aUqtxkGnqgBgdTTl6tz/7VuP7IbQ04LqdULnumG6s6V7iSd+0BXmbE65zTO93Nsjp91x
LIFszlFf5ojIxK1JDiN3ck9c99qZomU4SzkiMum3dLn+SvFrx+6r6A1z3UggW2XtE/YmrAAgJUhl
Xz92U9GeAHDVXo4Rff6P3J4AXribVcJw2CSzb+iypFKlxCJpZt1eQvRToMMWUYRrWQsGyH9kuMG2
QIJCbG68qEZyaHyC8pZj5ENUGwuiqSqO8ZjIUQ/Z0B7MZjyOU6MdYbOu2zzAAQnIkQgclJV4i3S0
adE3+mFuHHK51QDnguyy96J0PnpyRVbAk0yavM2GXSJaN/giEHBW94JcWMTVu9QMavwkc2SRUwnO
tpU4tbSVqkCcnfTsots5YxJzTjC/xmhMtiJCL6w2NPVMKhBbcvE2rW8AwM5tuhSkI3QdRII3Ym1N
aE527IWdxsSiFtfctpEkgp+OsQCenw8qlHhyM8fJPNRBb3qBH3UruDDYJMok3ahKijDeSfRNZzuu
J834kOEeY8KnOefnQ0Ipog2y2dvZi1txzsEwybL73Yo/KZcee3ZSeBBgXtQGGn8gkx0+OtcG4pDV
r2Ug8hXdnm+dyv9Rwv+sqmVBKixqisNAAgDXuah3+Aq/Y+yGq75OUBZH47vaWsZKi6g7AXFdgYB6
YTm+83uzNqv8ImCagFTVzhEsG7MPu6V7PYhFKe2HIyO63+5HCeD8NHFL9m55HnyGzTLBVkH/lRD7
CfqYS9oTcAVcQ30eL8MIqbujDl8kgmzgIpbvSDaHtQ7AJU2jcW0JsDm1ufJlJhBO6O9jONLqV7xI
4cgq8ig62W584Y/2Y6gls5eMXa9AwY8/6c0f1B8r0prvQuEHjr4g8Uyki5Dc6W2iih4akTRXpWNe
DCXJl+QSurSEPMsGX0rMBjQnhsn1pddoCadQJpZTgJwbGhNRxar5Vwl9GGNhsYkGou+qhPcTPP2n
naY1B2T1W1OUN1cJf9UmNFjwcN0bUfLuEFaqZ9kJH6tybNUGpQfinxTSvnDVdRLoKJxzAXcCOZ6O
ugTks32esvYfrYUaf1P8Nygtd8PixOEm/OVP01Zpw4w5o/G5n1z9t0SM4FmW+lqkPo0q3t4Ffh38
aJgfGhW6iWrLzwFMBRfyUu0gIEcQntkCCLDvybCGSBNc8gQ9Ml+iqlP8MOkqEKDOkj3KaTMFzTeK
8a10K7ZnV6kXtAOgntopEs4ofAyaGhzCyRwXnYy+R1X9VuhswLuhUjAA1pDL6DKaWTYleTNN1jDB
TfBONZrHgByjphEdu8LxAst/IV5q1bNc1CZGmxpawAJXBVpGxC5hTCpO6JAwJMiWYEKInTwcN7AU
PLs2rnAEUJzpB5aQpRIYSAWwbo6x1q4dv9PQK7I5FiGntYhmSdmY914Jrk5qfBtmPC70snNoXyoJ
OqvirVWCezJVTOWziQGcBbKomhQGjfrdt6v3cGwW9aj/C0uOa5j0vXRyvwwmL6iWkz8mSIJES+pb
C6OPfPlXCDw3gGwawF7zC2+m5emC1lSpsIfQEjeq31Bhthb2Psz/fFhySHhpXfAlY7b2nfqInEHf
4Y/l1x5PqqRj2EeRWBE4Yy/gjqMbBs3Vc+QIUvhiJAueDD/UPTujrp92jKezBUkcwMzs5kvR2S7A
Bk1sRdYlDWyqCpcRuJrvNFFh6OO+SdCgr/2qPDFFCXeJn705iCrm71Xlu1aPnfVbAp5qRtZTT7p/
ghbDX1qrqec69s2xR9pfgjeY7v0Pmh8cC81IG6o+mBZCOGJeyLrhdKEk/tI2iMoMiEFtMqf1SK44
Susr0cP9HC+B4iF4T4v6Y7ApSy23RmXfyyu3zgpBksneFn1LHZuSBIdLIMSvDHDRy9HdlmFBH5Z3
vT4VbUwrx88vU2ioXko7dxPEOELQwmD+AfIocV4nfXAQQwsDzKE0TBN/G6Pa2GZkmLHpVeyyeo/t
ePhizTHXZicwgDdrKScKzrTzvZhEz2VBoyixtKMOicEYWA/R2Ob5G6IrG06gS3IC0taIMnBb2cUf
TcP5PNvF7LA9xSM6NxnbrGWcslhLKDpEfR01Lm5pN58JFXFu5/JCR+/mJv5ZEpG0QEOw1CMZ4EqD
tz3knbmYJu0BRGO2dvcXM0XIUioXApP/URdaDCr3fKWxiCvgvYwcl+6Mfp7Er2Y1/PJm+Qcw8jEf
NZK6lPzSOiUdFIUeO+JTBHtNVm1zp1iXJ0K+f5TIyY+hfspbegzS4nyAt+wKp54gIcZlNDIPSiEh
xpT/AhKi2i7B/C2ne+9/NgisEaSwL1lCtZgNdJgmlOtoRTjH7ZoyKnuXdIJKEzSyHzv0DZFv8oaC
RSuWkTt5OFAQ10mkyarivxE7clc7aJO4IKVHDlLNBeJITxBFb/vVrlVJ49M6Etwg1gMZ6/UNJmNK
lGgV2tMvSsN7Mt//fpq9lKpG3E9onxTJjd10cqW0+ol3xGHZIeqyRifU6+kXqIEPQ+xCHJQqIx0p
Vc4UwqLBGLBdkslL6/H/qDuvZuWRJA3/lY29XjaEQJjbkjdISMII3RBw8N67X79P8nXMdM90dO9e
7vEHpFKZrHSV+SYBBlccH/VdnWrsS7K+riQJ4/i5Hnd2nWBQxcmwiUOpbq6158fRKqsL8bEN57ys
mUCgJMayUrzaBGG2NyU2y4okgGx9+vjYDQt2D5N8JhP5AKdoNRCTd3CeKeCcnd4t8CYvISUnNHBm
F43GOdM0WCWZcZtDu7tftYpn++l/7sSM7u41i0DUHjDui9fBvbfBzL+QHwbOwBU7JPjo6+kL/fA6
JgGQ3GEc4Lfu8hbfDQOv7buOE7Va1u678gnYEiXdNOFU9mlNhhNO57pzlpKRtQMpIceLYV3A1Ke+
bxVYoBfu9QoBTZ8BM11QaBuIEwrQrRv7rt7eEy4GwAlBHsbwTGrqmbCqK1VUbApKnm2gsDMCOn/a
c6NygMlTtExtyHl/Xg0SGrYOkaW6f2pThhzJsmzVSlJf2y5IWWe7vW+CcajfVfNCyajXuU1cQT17
tu9pBeAKE0j5tV/HXBm/8nFDA4p2X9ua2/FyuiEvvEXEwArO+7zccDkvr9P2ijIPJ6pRqPXycbXu
u3FO7BMQcGQIkzxF8eAtCzQGppAyvUT4kqf1ajhQSpMMhhtn2FvsvwNAiaQ5kYZNNF7l1Vtq88MS
I7QyWZH5ztESyBin22LbPGTLlQCX7w/2aY+z4lYBnEbzL5VbBr52ZCyP/frqkcGUKJDrUBqF0IXr
FrCeHooxCTvZ6f4atDfvQN/f7qiI7y5cNjqALm+cYKDPDWUtVs1ubf8OVnvEhH45Exd2Zc/X/M/F
SJeXAwAKK2vZpJbLLr1rFZJ/d2AjX53PEltDe4PMTzqSGrc28aqu8y45TqfXHszDw7DVhgFcq/cA
ZoK22PghCCfWPtfkRhzFk/M+fblf3IietcE36tXbBP4TyDGt3y8/jWctvS3ZkhtKYjc0Ct19oLvG
DYxRMAjJTc0OyHsyH6ZG41OA944ZV6uQCnqxjs8XSqd+UhTTiPBTIsjBlxmDLUx1uKX1ftVLHAUA
SMPjbuTHUukUYCiwmVrBacyJekMLjBWl0/ExAF3uHCiSvHokNWPtA8jitevNfFeeVrhGx8azah9W
z+5tQzEsqtqox6m69z7Vw+iuj48KXLQxZdlovqY3WuA2o73q+93dMSqo35c7mfnY3TsU8O6ueXQJ
Yia5pnXwcTWdAXEBK6MNRNSOUCxvfc8pVFdsLg+ssfMxfGjUpfpQnUsWRqufwHSjWpNDVYn5edUe
LO8Xw0V1YTOBMnQ9NY4+dWooMF6cKVPiIWh3xNuHdwKv1IWKpZ5RLR73h9d8gpRKHZqKvdUPQYPY
T+twvGHx3eofCw73MvXLc/BeV86//AHrreYtxzcOELeE4V8/T5vyPF1BGAZWg8yQTYXkw/X2Fjap
THBcN8gMeRJxMt77O3386KyfJE3cRs3Lw92TI+Jtn/sbkNsfKuQ09bP3pkYYuR3aTxMEcxtWR/Fb
MKhAGD0iTv03lfLAn0TLWY5P4aEFUujndZi11qJoEA9o3mDw5nu7Hzx1Yk5WWu1iNh/+SbKUKMti
n64UgWhyJrd/rbacBmApU2GCPHUyS59VnEyN3vN1BxV8+yR5HOQOwgU+9quCOUN5CkqQrjd7YhXr
8XlcKcZUz0JBJd6pwtkUeggBAKulV71qGGErr9EAHsTgTMklj4hKpQS4EWCS1uM3uD5Rs3IMnu0d
XKc2Joj/1iZF5Hkh6rFyqzqXxkGzCCV3bu+ze77WiTqt7aiUtIePnQzCYTZ3Ig3vK4+A93B8qoE9
dUPOrLRtt0b87uUI0BGB3Jz0C2zriliJxplCQxTd6mjPJhREjpUiNKbUXxdABFGIiGay1+3KWOqq
VTgb4ZD/eCzGOJJB4aaQ8bGeUu1rRQAP0blN/TWs1cFuJFKkAlDObW83KY1H0Mamcz+S0i0o3can
jae/crvhSrnZ1Qp66vLatpo7UD4vrcqghh790h73nFj0U/1k1ZEuIFqMI8DU1tb1USc/RqNCEZXV
QZHZCYSsoXPEqWt7Z1cD83S8fMdUDAh3W8BA9u/uBhBqf0k8JOQBCNH2ONwTWU4oskEZwdOlATAh
8bhVXFXpmXO4S+VhWIAe7Jz660G6rLEafQxULYqOKEo9kqn4gA+9SbtHVo2InXDbn1OnaqxrlsFZ
i3XUa03Bv3iim7DRWput8zCqDYdAzyo50IeDvX21lh6Zc+hNlZ/nuHH16tqNoMeqfeEs+X2sa8N2
m8oYV+ALqWDnc5w3an3OIN5J4iWFjwDxBnlgDV7r5g2E7XpPAAW+h/LK+a8c3eClugAo9ql395+q
YdW2zZL93N5ukCrkN9Wemm5jRum1nbsh7wNxNAaBrlkfak/yqfY6q9yC5oFdP7cO2H1XgqZ32ys1
ZVe4X1v3Z39MhWET8Khtq7o0l+/D2OHU+8BRIEZT49bU3AfilIyuh3l/7e4WeEf+e8UhlkaeHHNn
V1rvNxB5exLi1pfOrb5821KMSZF+TwH7MUmwTaA2iL4IG3p7fqi/V+7htJ19NpWouaZSyumltdQT
5xlwWWfnc9RmzzMjPrZIFQG7Fd8UYXDGHURGEEMefm1Hcsuh9YL3ACIIShPwbM90tz7o9mlzoTwj
s1g/E5oFeil48MZ4YJA9Et3fl1inJkFcrRghBoR1wR8VNVeHJzatXnPW2ybqYW3p6MY2Xz+XVLIG
ydEEwqj3RQV43072srJ+u42P7hgvoNpvHAbZGgHv5v64Olgb5tEErZBYi8Y9bTCDxr0P+kx8ed1q
QCRVgSQ7tTaEGmwDg4o4dezGW+slqu+cCodARJ2rW5B+H2SFXMhR5QTpLkoL+bR13Ff2vlI5I4j2
NRwh5JW9jxzkXdqnIXnLoE5ULvbmRHJgCweSkhpmY04nfHAF0kubegD4GK4EwqJ3NjdPMGjHYA1Q
rjHcVzcxKSGXwfhVubvUz2NfcHhs7d+H8ERts/C4nFbW4x8wzcLa9fgabN/DJdEzJDJyTtF+o4dT
xXprLimBjFm34iSTuEDOY1pbf6lvOu/9JuWw2Mhvd44Qap9206mPXc24PQLqdDnr537jNJY7ihxd
LYry3HvNNujFjQY1EkSffmxr+VrXiAN/dOsfIhmJbMKO+QCZcCJ76mxUZigF4adNsuAB7QfM583S
vVfOWUsHMY7CvD83Qr4fmyZVEw7jcdCqN6nlrb/N2udtn9fnu300pH4Bucb7GoVhxkDb395rfMjL
8wg506kBGmtdn7e4cqco32pfAfQTWU2hbtx0N/1FSsJLM40VZzpYiWPrXmmW9Vqjbi3br5t9uMEE
Pk0QTs+1p4e2V7bbd7ChSJYFf8igEuDpZlF+eY22uq+bl3qTkGdiyIzLYVYPP7jzqPlSf7gE4Uba
DoiiDdEc+532CddtYMhQT/w1Dm5L+5zrHgEUwALiIAJWkwzKj/7Ym6/xikroe+txX53T+9UCsYKN
eTUuYE70dsc2qNNj7eqfj1tyIp+4eI4Xd30+Ntwte/reMIhreHqH9dInAqHh4mIdU2zPalQPxXoZ
6efb1a/f9wuiCaac1uQNbmpXQQQH1JHT2Xdj8OC8VGIM3ubpfOttqDWhVstzMja0h7eXc5In6Rq1
9jltHpZUzdI2/Qe7nWXc589X9Gm9TmLAeYeXhM9dCEynqmBnXcGp8SYspVVv1DlTQUbi4Ts7zXu9
QByY+JrGo+dx1Qfbt+YYW9B29Dfoep/1PmiuCIc4VTR3yYSA2EneHTDRFF03dhX3+qysAAslfJL8
YJLzKmS+gCJ9Ty5UHLiSdUFV3Hr6+lx1HAtXthhYVeSG30BgOYKkfd9bVAtcB1V2iFsnwwAEm5yS
8UTy3kjk0owm9uPWrGhLgkYeK4IciHi/r46zk3axz9XasNle32FiD/zh6OnHB+kpFPD5XAi+EVen
3T6DglXHZ76unUiXeCIKD6+CyqckBGkmZQasR+Xo1Wun2R6ZA9gMXFywg0/JC8Qr/7jb+ZzZ28Z4
l1yf63iMp1pt9rjfKxqykDK8neenkW8ITKR0L8gP+yNYNssrzs/TnTOuBkIYU0ezSQ4Wr0AT6wPI
4seNmP3Dp93CBXhN1nql6WxPV9BDu5/TudTrVxzbJKErCrDVNtunTQ2zg6psCJU4VImDqnlHwvUk
UwK0erxf1euh+2rp09MSNJ1qlTO6D5gfzfGB8Knayd/s2VKA81C56ALywwM49IqO6795B6BBOxAC
qBmM5UEcf3s83+NxJ6SCGtbvNh6JXb3ZdKv7cdyuELrf2n/29va8LvCN4cjbfJzmhViz9XJxvAN9
W9k8wmfT2DuG8Sl2z/V0ezgD8X6mwIu20TjxpXLhdg8XOi8PlobGfSLYBibY2rpgsx/j1x5t6Fnf
dcnO4dBYU3UdzKTVCf/nuMopzkmwAJ7Xy+Ss78m0edx9gnZXzraJY/f8SYzteRw3dI0fq5oRrE/3
tPqAj9WuDW97XG89vVr1AdQF5lbDhX2kFi/reJw8N1VOCZ8X2gbZinHXcGzud0TtrzdEC1zWj/77
0w7f1Cbn7AeMl3NTx3K47cLPu9HED1EHlhxg6mCMKE6NE4HhyyUR9ICfHT8cQHJIQjJbZXq9Xgx7
BRS2eTzr3V3lMN+BOxJfLxd7Wxd35vpcavrxhnaN/77evx9q1XRjrPX0vr7tOyAsRwRSHPztp9JQ
h+W22V++l964iuvwVJPKux/v3Hq9/OoTRI8WAa+N+02tObNGmL04f968+pUWTu4WOS76qXYHRObY
sLdEdCXasUkNxtstaNes7X3FmTnb3qYkdvd0eExwY5rbNmIVI7gPqM6BQsCEyqxPxW27vYHVhWyv
t8vGi4gTBjzX2s5Ke29dym5RZHY7rjr6lpx8nargJAR6F2PbfTUuq5DMeH07qb8OxC+fTrgxblsH
HheQTA4+YZsjz89ydr2fnUv9GhDcPDUeawIEHo+QwBtOgMjWcJ8HML1XBucYR8KsDuNdWblz2HlY
nifvda1o6WS8ggC1Uu3m6pFXjWb33iI9EJwl6mTUjsH6ChCHBAeEq8sNp8kn3VzIV3gQCoVNTauv
XvXMKfB5X7d2K33CiZLGuQJlVvTGZ+NinSQX8qEfq+qLgJ4mMM441j47DVwt42L4u9Unb99J6hlr
EzhKuf5pN7egGtQR3+P6zWlIFZaVpjtEG9VV9d5ce1dEnSHIfY02gCr/KYWx/k+1wf686tcfyoT9
78qHufOjFOC6/j8oIIb0/E7UrxpqUqDsDxXEcnAob/+hJljP8918//59NbHvrb/KiYGv/t84pzC0
qzrIAnWj9o96YvJWW28YBimdLb2uV1utfxQUqzb/u92sa+S/UlNMr/HuPwqK8VaryaZtG5rWlHf0
/0tBsWq9Tr2wf9YTM4xWg3OzqvRM0xo6yQx/rCf2rIEyS4y7bhVHlXTKstfLVDdyEz/rNVVTXRWq
mflR/lIlRzXN/DL5qOyjOmvl2yO310tIn3HdqJt1AeJRveylsq4b8AtVnH/nvDeaA35vn7xb8HQ2
MeqcurikHDknt+Lv3HWysqlLpDyCPJRhzfJgkEbDKMgHAy/P92qvUm+wMdP8rqyCPB1VymuzvRoA
KaoWnZmXp56XD8LU+92C/lZ87ffF1kgJ/uu5qUMRp58JOHxLarNV/6tG7v778MCOISX+rELqh4Cb
ycP39KKptKAowlmnmFlFp0zCkqwK5XezskicpZo62U5FsRnEI0SGueb6n7l/szpZN/PXKik6aWoV
vvtSSdabdw9qFB/UsGlmfu+sesr9OauyCPdqqjLNLAY1FX7U0p53Gwqubz+U2+22rJvqdrvzzJ8m
mUsSs+lGfU0FfOSpdDFM7YYanq2fpblYhGGxOKl41FITKo+opdkPwpXK89lWhQOmNp3FMT4K9VRp
y6bOsxosHeWlRBSpWZiGfzO1TQj438lO11utVrsFIWtUzPv91NY/2qtCgQDd6nDkrcqynFn0Is3N
xSzcmIO96vAdsqwEEuD5c4tyQL1Ps1MSaa2WKiusotiquzr5T9tQC6EPb7GHQraKsUMdZYdECCbB
s9oKkpUFoICsOUgXOzPsJFQXU72lUsRcKYi4onrzlVMxu6rr97Isc+dQcNt096xclq3NOGio7Oel
uqQVKFzeFglH6mgiLM2XebWWvYf9Mt/Oxd77mrXLXjag7Oqi+v0gTRdLy5uxmOFTscZRxMtjNfk7
YjUM40+nlDNDDbWQeuyy039HrU28+MvvlOquRreXzl4xVKFUkA8cKomYbf4qmtFZochaTTVIfJ/q
LpA01Yatctpzu4lz8dtseuYsDMutKihWprZs7KRuuiCqy1qdlb81s2mS9PYBvCAj3tdjKktDwUI6
cIm0/1R5miYQMu2s1bRtvtKlgrBZvUEY9823mh1ZdN0sQqssYTwZNZrNyKetecb+HoRsoU5NFeVS
XZ0foqisF+yEtGczob6fPU0a5lkGs7YMiACcelOzp0tlU+zX7FbMptlScQSbqtJhGWw2Z6H4T4eG
DmzDG/cZ5qzG21Wn6uAYVS8I5eM8bUANbOKXuDRbB9MjM1lQNFa1rbfCBWNuFIvJGSqN9QgZhBbp
8csanMxZWsIfi0Gxps1ClqDEs+eyvyzOEM2debUXFL5jEpMn3aDqHE+Zsb1GF5Uv0gGFd9l9YBir
sGXjqjJrigeFb5XeFVO1VrOd2TIH10D29qA/I+3YnA0K3UzKWRpcVKG7RLKojQUGNPuXgx6Pck20
RGVqqw9iuwIIxtGCkonCPQ7ZVxTxfmrLwiY1yIR8datly3MxvpVzswCcNnfMfHdOgL23DRLNrDDg
EY44SCYhfZ5Zqjmf6BF9LLAp42YCUupk1dVQ1HvHmL3TM2hKN1fmHMvDJe/NksVcuoS5+dS2pyG0
S2scaX6dnuOkg0BlwDBc05/KSmjuLH0xork/xaEKE6RaHKtcNSdub3qWy+82wPZWr2K3rOGlczKH
G6e3s3ruIdS6z+5JjRpW24xu6mdt2isHj6GjOQ9z2EhuaggrYT3mLinMapjJToA10BFr657sh11X
84rZkwkd0tGH99M2j6YzzSKXAB1zbHXne/OhsrqK9qYvktElF8wKYiLW2XGyltC5k0URzLliTi5q
EvzszQnexHW6s+YkEHhjkvu37s/WnOM75/JEaKoYm2N7EabQ0iqpmA9vZXUP3tiX7vcP5gyoYm9s
BkgWbv25O1frxLCarORwjjFHC1lVrdx0w54nlo7BEajquNOnOZg12YYKnz7i48xtzGz3ATe787eX
5vZB1VWXCnm0duJFd2VlRwb9Un40wmCj6aOZdYUvJL2GGiXJGS7ZzSgrwIgrppPAVS8hJV0swIyz
lYWsogai6lHvwmlZHEPzypZb9u6RKRniP2HY4FLHLRg5NepM4EDNi0PtNCH/InGzbven7PSwhu2G
FT3UkIAYk1EaFug6kO3NAn1aGB1CI8uuzhzuRGVn5Z6tHnyJqchctxsHcRDF9ojMcYv1eJjriPyh
jnCKVUz2qhOM46eaUFjU+rk6+6jZ2S1aScPiCJIBw946sCS3B9HfrGm3bt3sltqpuP92Ggk1l5k2
G7NByXCSB0NnVFDG7vt5UEmZfeJmhwhJf7JifNLnMD2Z5pCEVdMluo/7smnZYmuMvZM94qoxYthu
ImOW0C61BJ01XedM33K7LQULXSEu86W1MbeI8WDkDj/usKF+IsB91OjAgj/MaLFVs3wxo8wDn7OT
WbNJl3ZrKGJjNfyY8TAYK10RPO1XEYQisuKTikR4zVvoCEuzu7IiYO94I6eVjQm/OrmbYNJ2AWwz
85gnrsLJzgbB2LyrwSyH96cbJWrGwlywV2UmHmo+dHNZV2SgtaJjOKOtpsvRp7qZW+tgLkX6w7G4
pAnbGfD1ViHi4m0CvwphkM5jinLStNbW7G12ejBUlx2wZTnKk1VcbbijkMDTPHt3pmTjC2UQXBnf
/FuEKMPBw3iinTKg64/NcY7dgn6QceEA3kupEPupZDpFzsiaI2tmS4udKPy26OxMdg4CA4VooCMz
q04SDigmZc2ecPaH1QiEO249WPXbLqgS6IC5ah38nX+KnkEzfwZHj8wHu4mtr65eulJeUxUsIlre
ziymGZrQYJDSIp9vHhDmqDUofneVU7nEyhc3KwTnTXWKpcO6M88yVYCoWbOBbccBG+epQsZTcULs
bOdgRjjoVdOO4mBpIeHTfNgPKDRghRBOSgcobmTigeJ5ot+y2WR+ZZ7gMBCY2YcVj+womIU7k0U6
uIE7XKlwhu86qYeN0Lx3wf50112gpxyojmoKiso7Jjr+GBYNbdhwpG5MCKSaCHGh3wWjUQQ3QF1i
J/L66GGPauaC0aRoDYHmCBsT/fTtn75ETgK0yc1BvlGTvZWvVJwvDi6FYJSm+jZynV042agwHHhQ
HXJucTINk4ajnx2WDISb8th4rGzMd/Uj7I3e0EzUdeNYd2qm7gCywhPvFj0Zq/gZsTOqNHH1aRjK
tlGrd3be78ctHgsBY3Iwh/hZlfT8u7dSE5cqQr7tp2ERBv3ZAiFtxjlkkx7M0YRZh6jZhC12Tf9k
Lsa23mnnEC6q1871vI2JdjBBWbyb//nP0tZ/Zsc0MST/Xdmu1QAAIEfJaFX/pWb04XgEgbgGsmcR
Fp0CLa30s6TkzxDVPk1noTcbQH0FL5VN1YHtouZ9NTnetgZofFO4uj/PMh++m/V8TLxoqCbCWN1s
nrHJu8qNYK9R9tWe5XUMPzEafUxKpzcXFjyMoyhzh5FYjTTDDSbLCSnm+QLYHajDyxewMmFs/PCC
iZh2C3SjRZqOzdRDl07/em7qYmT/5dyIofI7rZnzyF0NBFTdGhRlJ2Vueh36kQ7Colwrp8jTGf1L
sZ6Kokz4gYBGy8XyExIIEdb+tCdT1ZGZTMM85NKwSIO4j/FCk2WPWfBL7i8hgM4edhMiOpNFGnaY
WJmujMkoMfySXskDClmJTlmwCiW3i3rMNkQbRxfuZV3ES8iKhTSG+YvFTo/lEayNmxVF0uv1kJis
DCvxy5Tx5REv5X61azdyM7cnT+xmvanPsiAMu3xHc57LV+K70ZwWeCOOY3vYS8peMi074awspXF5
Vi/D/EzmI9pi/N/+8zzuwfKPIoiAZiN7FNsTO46DPu2Yfdne7JU8xcBjkGneD+x4EpvxKA74qx9A
CilLDAtLw0E4gpriPO0jFbNIdn/Oy8yxxz2QUhcyirhmxN15XoSLdMJjNmoB08zz3NsoHhr0F6zd
YoA0gTswYWK7wx8HI+kWF8SR645sG1KFnmEY8SiyuXlQpkEeojz/Na1VjfafWr11MJ7x+NQw0/5l
Ix6fVNQ4v3TdCsUexFAtWUicC52EpYa6GL8QCjQzQxVL04HQw69l6UALDCFkvYUwhIRYEH6VU36H
BdZHL4G8wjxn3mizSCEeSK9H00J1X6lKc/IW5pIphCUGIW+WWDj0B9uZToXpIJ1B/xArV/JL7qFd
mTh8CkwmL5GeKL8GUPyAG2ViSy4vS7ZOmaSBiQsiLNuwFDQ35jfLypLFS6WthJ4f1cyb5Kywx0ZL
5NaEq7kWIubDh94GwpJK2EexYFYYC7eGgxJ9U017bBbpHWTEW7In2au8xT5k38pGDi25kGtk55ZM
UiLPzTBkGXHBLmWSE2zJssNVHS7qIA9REfsm007L3EJ3oXiH59Jd56hghGzoXokdK5PIKGiRnjBR
tN/psXvTDnsYM7eXcP2X0zJ4nnOmd70p24fxs/KyhCm7t2RjSQeSRBYZW5nWaZbOcMO0M8WCTKY8
hiYZ/7RMOrSUfQfGfdwiVIK3J/D4GeSQtS2eny9JyGalLR5H27TqT/FVSY95g+3eK2mdTevyOKaE
boknr5eEVirz7vNP8v0WEmGYv74gJ5Yc7iSUBy/gIjwIibCTeeSOVOQO2UsJhtAUDxdEw+oiZpYK
vg9HEEOzYDA+XEMYDITxk/nSJ3hf0pln/Sx+Ky8KYEpdOOOXZXHZkH0e2TaaacRTbJ5i8zPKhj/D
qKVsxD6swB6OJhGOw2gU85isJ6sGe56ztUdoA9xN/4SpRO50KryRzZFM+Wb4DBg2Q4uo+Bmy6cUn
YxIpBcOTCRsFfXoc977dzrqxm8DuhnBAmqTRwB7CE6N4q9BvRt0oUkOuHAl5xxE7ErkoF47iiQ3L
ioTU5AeKepAjNYfCQ5m7HX49eBKj7MrkDF1E6kG5pe8yQBgdjDAQ1yiMmQaCQIYKhfGDnmYMdc4Y
MoYIO+dmrADhcsLn6KNcx35MMiZvyPN+c7wxFdzM05DR0qfAnowyH5qhHzGioBuN7HSGGA4m6EYx
9gHdxmLJIrrGsgQsSywvMUcjF6Z/UlDhIu7adJj2RL4HgXSUx+AtURk8W6RBuvDi0ZBOuXg+I7kt
miPg6De8eDTiwUOWmjljNngG3kuZmlHcR8Bw2KPg/3Ee4HqOWAd7wiKwNdjSrJrMCFcucjrEckA9
skjw/DyVzZvj6ZwEowkv99nyQTCZ9IMFYh8CikeTIPVwp+B8Tj2mfRj1WUAe3l/AHbDgJyKqMHjY
cgvUlHhCMR0TdyqNIsXgiH38rFHMFPDRt7Oo58+ZSiYCzW/hIXgiF7pKoG8YThD1eYkZ43n5gGmn
IU+0Iq5HFqEmyN4OWDPIz0NDkifIxwJRBf+UQbE2OU3BdPPUCguvQG1h1zvC69hwDHhhFYOwzAMb
RprmcQCXFGGbxyOaQw+ET3KzJwIpQIKEMGuYuDDXQfBLIiN+hNvSHelZWiRpzpNgviJaeRHPLS/2
OjxugFRD545juf7vZGi9+WcKW6vKcQUlinRU2j8qbJxwtZ+kMSBDcU6iRiEYRBkS6c7sfflogVNI
+Eyif72EXx0KWYRkQ8J+OTfz91W0RArIDheRCy9kNLA/9oh8lz1RrpwyLJPIFin66/VfipkwbNim
MGF55vfJpTyW79+YLrxeM+UVpOuvS0WTgx2iYov/rXib5VcUiHju8J8lYhgpVyCDvQUrzZKVYSf1
6CwzzLIHb5V76CayPlzFy+gL0tUiXchyoWMuzDzg3lBkKRwa9l6ynnQQUVWwfCncFqW0x/rlrN9X
jJzpH/qF/GDlFtzsIE9lUuRaJA/7KkEKfydL+CXdlX4OsCQRyfyNqiJqg7eAsmS0tAUh8BvqQFmF
1NgvSClvgXCWWWOQTDaHNl/Ri741E82CNkMhJKaFpkVfoMNfEYfm/90OCKoyEYbFMctXd0YyiVjz
OxZkKbqfCMQ+pIgEZlUgf1GI0XnpzJ7Zg+94ohJ8tRHeoxH56gxSD6Ev/zK+L7F/ZRcD72XJlLd8
eT3h7KbHuRa+INQU9wdTFgnNNKG+YT2JBYBqx5Qxdh74ndieOxIFCEnS68GdWDMOY+gzPKo3kOaF
+UZz0cVRmkV5hpG7cNiu6w9tFCqZA7srTSAfZCxRjIKODmtjhf2mveP1QdDF7mgII0Vk4qVlsj0Y
GGwvsGE3IqxRf6QX0nnIAfmO1GPacjmm60ZBjFkoi1N2BigyWVeulP0BX5Xd5PvDoPdr6EGAucFD
RG59RSWuzxHcGCLJ5TcsDfkwMiNbeou0yoWeF3nfpOvcgw2JIuX73CSCMPdGrp/go/MYaopEwXhg
whKe78IbIRyYq+gQ9KdTMN0wT0QxK4IKgzLxXY25yPyvdsX7vIKscRGO8ShIY2QKrJ1uxPHIhRV/
iRVKR4qORLeZIydEhHjuMIDd50g62BzuBb+HsvEdQR8ZgBYgRoLIIffjzRF+WDijOcoQVpgoECME
wqIfs1roEbwiGi5yjvUbIsNsDB1ul0MgGL4oZvKFuwwLR4SFvGv7Pb+LYInm2XAoajMWEIMZchOq
jiz4Ipzh1w1TRBdd4jbRjqSFt4ohB1u0HRZdZi3AWkImTQIOnkZd3HC+rOh0+tWMZG3RVcW4X5ky
YeiWGPK4KtFzRaeX1xjG9GgywbLYZCR9P5FnWP3I+oA1EkWCUbAKojWhFU1sFofzYXSR7pBz4a5r
30Rcy/TYi3yW4igdQm/q6/5hPqBVuw/9Qbl5H+GEKIahBPiREP+sgnwxCGYDTYE2bJw8o5Hsp0wc
SJAGSiNDHrFDGB8GecIeFaJA/xnlME3IDyKbxJPA64+YqgmqwSTOc9HRFhhGM48mvxrVBPFOS3Ta
RW2gUdYPpyZUmeMKyzm4SkMC6/H85BAKykNfTNA+qwnv4SGyoEUNe32EejIyJ8FG/PWLRX7AmTWD
OIRDLfBnzNgMC/wuxd9IyFpDTqX/7USfIMtaw9DAXTD+xaPBietTO2kaAhKe1CmnPnpkLD43djGi
Eh8BfE74AKskIgTmJXYBu4BXhRmKQojsQEXuwYLhxcgAuBP2jbg3ZICwQ6aaBnEgIUeJBYBQ0CBl
X8CVXBwPiE/h5mJPwhPRKvinKJzvEzDq4H/IXeFlkaiGhBug2ePclzbYSKh10mv8P4iGNIbPcGnm
2qKuIBfgKrzAO7MBaq0Lp5PHQ71+hIaFvohfgQVlb+K9lE0Vw1NEjeIhE5v9iULuCoNEO2PbCBeQ
psUix/hCmqIUQoqpkCKKmTwTuydltOg6ItAGyJISTcqUO8KQGIQgSENv4P3NajaMP1d3/rmatT+q
O6v1kySmK6tZYNMwU0xpPhBZzXk+phgSjL3JbKCsiBklWgFuMtQDFD5ZbLaxiHDWfIqgTpI5yo7c
A2kIe8Wjx1TL3vzaJ/hEs69PSQQ491oMlSaLEJ0FCcAclDDu34QXd/e+IgXygRYgiDk+QnEz7c1s
Djvo0ZcC9annIzLLAgc02wbNP4hxc5eoLCg1+Bq+H51i6iOien45dQCu4w/h9IwNk/irf3y5kZzg
4JRyeRcDlGH/UgYYgogwWxYdTYIlQy9n+YVxE2/hdqHonh/Z/MI9hXkjVP6lKKH0LzvHsoB10hAs
FmUbjsqfQqA4iZFZInrkC3bWxV/2JdevFwmWjIRD64hy+DJeYVFb8AsHHISE+C4RhHQNIWXH5mLE
5kdjwo81Q5MT7Z815MxNOBeGLTuByfv1KT463HgYsDBVVBgupSX2CcoEQonQkjh3Y5QqMw0XdFnk
R76A7VumaOadAQr9AuZVFP2AnmBZCM1wRIPqhnNF1B8UKzwG2EQevnCF5ta5i4GIREANnEHUzCNb
I+Ygkg/pOSRQOsUiztvEZ2DKfD8wDGVn8I0GSLQO3kmZAy4XiyBJLFEK6MnXdPmbsAeKkv4bt2to
1SrAD9W2RnSTxFf93n/73lBIu04IlcTo4KuRzRqyV6Buv4duDKkiQ7Me2iysp2QG2TQFbiZIQTc7
6KAFXhleZ0dA2LwDveKEQsfIsDfjzGUDoVWIh44mkkx83HDIKJJ/8e3IJnB5PcuGxC/Mu+Ic5wFC
XIg/lz7AUNieuBihFDyn4ieIUpgUu46pXwQQZIzuhsDBCsbMg/K6eDegXZ4lVChGL1Q/skU1gR+i
EWEYMlKoDaVa/FW/9n0YyENQC2BGiH9UXVk4ZKkYlFEc5vDBMDVnX606XDBPssfRWos0xs7Ig+96
pUyD8O0w9MIFkQURW5RRFNiYCDyh4MVfG3XUjfizRSRqt9Y2KG/LOcUfF9F4XABBuz//h7nzalKd
S7P0X5noe1XIISBiai7kDRLeZN4o0pDyCBACxK/vZ+fX0WW6prrrYiKmTn3npMFpa+/XrnctjBwm
B5dCFsmZF2E0f0mE3dTJyCv++ENcTnFQmDlMk6gniyMkEiOR5fD/P9KInTCEoiNG5vDzm0b/2nAM
kiip8fX3WmxOXoXL53n8dyCejOd0eHcHkgdSNawej7FFhsf1C3sqnGEk7Fbo/9ZHRRE1HgAUiUcI
cxtR+SfsSvyII/LrWDe81iEmFKcfyjUcDqLwF7/zmYSR5gpExZJKwx837We3BNrE7ykn/qacn8K0
Cs8sdrDYOw7bR8RBYgP9Zqzi3nDHcEQxPcnAO27izad4knCSuHFsKU/HbItj+Rt9cCC/uRLctnD7
80/WWjwC8+YQoBNrJTyPN2XrUYQS9g0r9snuF7kXaQR5g3h9kTGLUu4fKSIp4290SWDBa1Lp5DKp
fPBsjgsx7YoKqPhI4ge/vhp38WvMxSbH9rHJf//H64tEi1enaCN8FQshMj5h4YnTidhY35lD8MTV
EBKsqJ4sMm6WiCjEwwgcfu238P4eADuey+nkPQm6xVPFm72J+I7Q4LcuRPmIIpJoghBL8/k4dpTy
HFHz4ZEfv/W8L5MqE1VxUf/AXhNXiOgQq8sl7MlbRC0OV/VbmHzj/juUuNgKxBo8iJPj7KnYcYK/
+QQiVC1xgqw0xR7+5hG+iEcJOkQ5ik9J84gji4kP8eX//LTp439sMycauE9tPFHG47+zma9RnVen
muMGcMpDkYFuN81kc6la0TQYmdJaOqyu87GPMJDdJKKTrmwGp3y776vkvu7i3umWunVhPM25AGXI
6NLjuhk5O0DgbD5xE4B6zCaUAB/JiUT9t7QVd/BKy3933SJ+Hy2W07fef7qwzXAH+61hKcCvKhPd
W/6FMZ3WeedVPjNjgHsa59haqoNQE5+4DCPKOrHBa77c82ZIoKyEH50njPeIS8+UTRe34QCvKI3s
2jEcOaq3zFM6tY3Cuw3XtnUNCoeJPqdHyKmIYJCxlRTaeDNFxWjiqSMk9fa1arY/yvySW6+3wRwB
UtjeQQIDLLCURXK3GDxy0tXIfuzb6Gk/PAFfeFPpn198phBiNYR4CjgaEqbAHF5ONWcK3YJ8kGWS
wXAq1voSQVdFR98HSLJ6vjcgIdbwcCzBRHgycJYehALox2Pr1zNjbOYhFFeftXX2pm9jr7FBYzhi
nN7KEz4JDCtbCa1lJ1vJ5pM3BkODnlYAoo0aFNRtdsqdYmLdeUbMChQAkEL+bfyROfhjbvotOLmS
GZ2sdyaab+anDlKgnU8xVjW0NtayDguX7pnfvd/8SzJi1TS7CStrDkTpsYOaeTfEz1nlZP6QQEzG
qzEeiEaMM563g3P9ekCwA9PjsvdvQDxatoctm2d7nQWAB3yopoOJ9aMvu70M6uy99R/hFJIh9LrM
R9wwCc+LN/4UCmwIoHfK3ZRjzb/tDPflpPZjNeyAl8Xp05Z3cEw+c0e3ysVoVoHUUD/cxoGFYqN5
K83WZszX3EEcA0aGLegK2YonKPx1NIjmV+aNzzEbp2UwC/4PVpsFdS8RdA0AzdynrcylDXPlE5Z0
yVDk6wgPevR0bh4cW2CYIWs4NvbT0/3Mqj9AMCxV2czmdxe8FnhDWA4seZVFBJ2XFxgnkIisPGIk
88mKm3H5ETpgGurcpvR9gg3F0aNLYADCQqgbwErxdt4W9ADahX54JgZc6uZlfvLatWTfvGY9sq5e
mujvbBG73qIByVS5VcKmbEuBHGVrlfHoQNrAXLBHEWUvz+QZY5U2jGPxxKpD5iFMRB/V0OD+wAkj
jtl5plt6eD0o7oQdxEHByF/dRw16SXUMulLIvT2W2nwAfjmGosGVOJPQttl9ktrvEw71DZxchN41
B3deOYfMBsj4C5TiyAJk1iKx715gVUb2/BJDVey+F44eNtHcCKoQsWewN8o6h/Hb7X8uOyOE0AEM
ppeF9wg2Hd43tznrZuY9wJalHHHmlUzJMSwQOBtYCAJiuJOtbBpn5IPHAur5DBpL5+x/vcx06TNE
zf7pgKPJYeX0FjgzYJsjsGyfWqS5E9Z/6nkcGzA5vJHVea31cg2Law0wd5unNb/7RXCyy2Bwom/I
E2eZc10z2YYNmAM2xH5Rhyisec97pp6yubwzTZuUb5nDjxgPtqAscts9uMNm+wm2qTLPROxjGx40
EOXnWY/wDSBWBmUwVJkztdJQwADvYc2wNNDo4r0Lsb7ufGzfuLyKj9rZjdOZ5BjKW786Bz2fvAkb
67xvtnEXRYjQRELyAqaJnfIF/HWvIdXY2JkaqoM5nguqtU2Z20iPonIPV/vgpkvM/atngM2EYK97
BTfFvkO90zjG+4B3AFrGL9VwaFC19tCYFaCYu+ezY3wsFbevcNAzAVoFnhisLYDEuznyK/i3sOKq
LYHesp/z19flQ46fNlul2o02HWxrSHksFAnWJhsBxxO8lyGy3jdkMa7OeAN/mqTbJ1jpZBP9RbZj
wZQl0DUb9vTKe+rmaPfAF6mCRQTKHS9dY3XM9c2Fw8q+7koxRQAuGy4K6jO5U+3Cibm+27tTMPhn
nsFmJisi3lo/rHOAaX9wyBX7QHCdfv6AG97vhF9B/W3BVJWTWoNduIPDi10DZG2ig0DKYly2JXhB
aNgx06qn5Q40THfz5RkHLY4bTAYo6dpcPZwHoD+dWUCXXTAT3pAY9GVKGbBZKq3uJuMAnGZD0iYX
q/e0/chHOhGAM14HZCUDR3wY7KTEHp2Prbn+tKoQigL0AZ1nwImdHOXtbQE/m126UDg8ZyojO4p5
lN2VxJV9l4vCl+MH9e3DKSh8xZ/Y8c1WP+Tt1wUTIDu3OUrYgKVOlmad5mMXqWLz4knmed4A7D28
Qxa1Q8/KWILf09zaMmJUUNm+88LrXc1Ll6kA8xVu7+MgvZUORQ1Q6uXBCEWUkFqHzcj1K/Mzeq/t
aidhaUow6QxQzdK4ddV9NPDWyMuzzxX7AT6YfWivnpZ72gwhtHWrF7D0p4NDspoECn8uKg1fm9Id
RRC3Wak3AT8tAdW6BCE8Fl4kY44mIUqKHlDZWLW+fyLuFwDhDjcNNhxMn5PZjc0+wnyl3u4TS2jC
R8ktojnOv5sWXEG5UUC/tsmOGARgNrIYIbC4iX8yN7fv0h07nF5g+I3VeoyVClCu+ZXFECWv3pkS
9dpwDGb2Bj7RVgHXZv6GCUcW9xVgPFb1ogmRBHddyOOZQlGZPaF7fXIXCBoDqcbiz3Lr6YPx/YDL
jijnzprS350dWusTazZ74BAv5g83kN0CINt5+E8vash6b8HhzP55H8+D49m/zlaV9a6Zj/CTMoSn
2GKKoJifg85SDvPXrHC0MFDB0c3ZsVN3NfnK7TaB92IRAKl92IML/7ql7jRbDQQc8uW24c3cVAlM
wsRkyxc7e5EQBPlHCP/tsQfP7052VoQDluIPO24kpN5m6iJPfAI1PM1YqY13AbYJ4dkQL4ptPYcC
IFABe4O/z2Zvjxl0AB/FYmqNl1BdFQtPcdQIshEchW5+3LwS/Ugs9MM+efcdipL3jzypNl1wYwje
zOBdQ+viA3Yj6Ww1hVn/9F+nDw2M7HnXcNQTYOD7G/7kC9l0yEvM9mROF6Vz+6jNcPpwiB3cwu7X
RsFdfX2cnEcUqlNzBEkMgxRvg+yeUkt/04gYkKGrvq4wWW+mADpX6a5cpDEbaZZ6GsWISyyZ4EWr
jrurA2yd/Ey8dtX4+dv1zdipO6YXtoXPmGEJ+di+WkLIqGDYccQTR7PbZRFOb2aErDAGoGUaQzKP
5RzTdEzfTruSs4IsVqx+wzJ9fFryPMNpqqbao5UAKrlQQeTewjLR56eVbHiQ9FkY07nqv2IjKub6
qmSzMBXsnpx+hgJHs5F9HvRR7qrFybuatx0xsYUyJmb05DUb5/YDhfrLypzmnY/8/rB1Be5Qr3/C
Qx4+kRQhfAJkefWQ7ivn7H9/7J76EEowlH5UnE0AsywWS9Y8ojdYuq/2VIRGD/8jdZ7zdpe+t/ur
fZsp2MkqHOLRZ3cxEVtNNxIMuFY7G3OyU1uff6RJdUg/UYJpmPp302k8eteSZwRh7T0aOc2s/4LV
wSpXKkRDqp1+oQUUrVJu83M32nWbBkfQEcknlTf1Hv5jg2dbTUkvnMumsW8fE0jime/eXfcMM4Ps
flMXzeGC3lHJfDP6hF6dm208wNHxaRwHOFHtl2ZpAYpduqN9gRxm6mHMMX5iydRjGuIbILTCCxQj
F+rw12ziNf6ps4vVFMd1bU3pq0mgbzUPPRj6yjlDpUb9tzLnUgI5uQ/Gfl04lZe7zJXVdhYVzjSB
P98HBS05N2c7I8CX4241mpjXxXtqsb4iCWLQnxXsY9m5zlSnFG7NjxrcrrxkLxFdYUUNq1yrC2n5
CjVL9mHNBfLLUiHkOlt/wDVg5y5gWr9dtOvxIvvSBP9ynqiE+MxEwOj+pnljrOskN7PSnthM9DOI
wCi8M8Y/tu7rYRepOXHrD1gzs+8yUa6mtDVmuXhjXMjsYs0lorDCMWZlkq7bGe7e6kkzF2MM4rqK
hh2L6NyxVAw1kTlejmlAQO+Bs/cyDnFy+lTvfoWZJARZN6v7ut/l1iMe4bWZ304ap6QdBpEBjFSB
wtsOlo4zhRaE3X+mSfmyxuEeDgONcNI4oNfj1m654DDiLs4rpnlnTMKYePY3Jl3exu5nEzDR79yj
TeEzGexerOPE1CyzwN4j6MI8WZnUqnd3rh9IdXgvhhsSdcawx1wlJQhKTh1DDbn9dU3GnhhaGL7O
OzUYe3Igu6Ofhz/YR7j8gDBdnTpp7cXqMhsZrl44A/6daEtz0of7OJkT2R7v+uAeI6u6gjyzvTkS
2S2TN1/S9vpxTZpAIfB72vXEHod5osMwqS1RHTJeyXMn/dSrMRpqm8Zwhj6cfKHxJC31+QB/yxWa
BZtTX+X2KGfj+iOQ+AfpI/PkRV86dzhF4Wwq12eM4Gf6RBbI7R4BLLpnv4Tgy1W9MXpFJspCwXV2
cTrk0uNH2OMgGCs36/nU2lRL9jpksgTSBos2w2cRsl+8VT/TmNR5mTf/vnuife6sDPKfKUOpqxYP
cBvMI5HJFamP5UQxP0T3YS8Idi2lNrm2zOttODLt18/LMti2g6t/t7HiMxY1Y2Se8AdVgHMCnxPu
V7YnYN3o4sn+Y4Q0vWlE0vL806DbTGRBIGKiVGkX3mk3BRt1s95YO3zPxBzh13Ic/tkwryt0dmtG
6SoYXc1RFk6/p286wxrxdWUwF3WxdM0ak4qhKqPYmhLKX31my6i1LR6A3U9mE1dO5d9EvoGA+JyP
up1aZiBmsr4+ws5+rR5u7sNCQ5KLvDLLVf/ovQPXDFZAgX7PaQiXnx7kzbDRT/A8Tw99GTNj/Ajf
C6VOB3OyiZ/Jzta0g5DInFRO955BY/tiVh3qNiYb4OgK6sUBzQFbOlyxX8RESFw7E0LBux1BT4Qh
OX3fZ51zZtCr91bobgaVszqv8/XFWhzIV1ZMF82Z0sRNK3soxGBNCWsKDtff03SxpIKIsEvIuk1+
LYZoOezcamQaCW+OpEBMkmBWavvGGiOSwIRMDg3WiMGzntvQM+EUpkRF7HVXZ/pLPvTuiRdBkQPZ
p+T081yWjCk9/OJ9TGTP6MXnWA8ujCbsR3rAZqfuUNnDdiSb6oXIpUzdR3w+E529AlRqEWCG3uGD
s/s2DTIXS+WSyVvLuLYPFCowii9yiyZBfNEkLISpb1X4xPHB2L1uqpgxJjGJxQRiNIopw1Fl4xQj
80SWii0CvUVUiLFz2hDXYbbvT7CWIrYUrn3V4QXGLgNK05hZK1aW+SDKWp1HWSSi4S6eMle/4RkQ
B4alAnvCDKhb2T8pUSj0KGIu52W91eZHS9DlhOydPphaLavO0chtOLGtGdSAQTqvuFTNLI4Gg2g5
N+weuTidQDG/uHXkJZ/jqdv4xVKkLUSHrpgMzImVH4wLEE3iVN5HUYPBVImWCMfs1WYgEK22rUXW
WjmBhoFTmLoTwbxhZSGp75zw0O0IyisiSJ73qVs/1vfnDuFpDyFaS2OmnFPKn34lVkXxCayvwYVZ
LMZ8CN7tTeZTz5KZoTmLheo85HOs5eHJAFnGsE7pdSwlcR9HSmyqSZA5MNlyfcua1yMFNxV/SqzJ
UJZThE7rcVGE5Dn1is7Pl4N3KJzCU6Lrp5aEBNSO5OTWez4fEHskTb96E7/DJrTWVxNnHulvfjHX
xJR3MlD4cIStz4Le/oB0c1FwCzr2Md3oE2Zn5JEZjJb8dPbC74SFR3rG3JLm1VY4FSkXfVvIb+yz
dXxwp3Ixbi6y6mw22F+KBTuJmMaLM+sZ3qJn+LI8DZCEHudTa3TMI2ZHGfdT/dKX7Ik72ik/nTv1
muC1VHjLG0YHtpflY8Fw3K4eTMz8vBbhMLrU7VeKCHwPrf4s198VpodWTEmzNCcWrqXWYoR4Fbui
R+2zvedsw9XYz5bZwP3J5woTnDOCHm4hVK+OsidE0vaRKJAFQ0moYnDcn9hNyPa3gw3t8Fd4VFjM
U3KzXruRlb094A+YvjVUxXJwmoYphT1ZILKCDGedQ1zXqt6dCU6boPC+aoblvzIbi1ojn05gLpaN
a2PNCEzErUiJLqbWdNWxCw7uO4NzwtiI4hNx5bvIS0SiR8HUXNFf/mqPDM0SS9fm5h7k8wMY43jO
TbghXPObeZUwW1kQnZElMaTo402iSXAJOcfLPukFqoak1SSTorS1aeJYfztwBsyNsaDe8bmgow7l
mZhCo2r4Dq+4U8976xahameeP2HBsQKDQheL5EKWKCa0nyaBHZfvUbh62RcWnzqa0ywflKZ4J5wc
WxnvEO5fIRNpFPV7dy7iNG/kSliMWW7LDAufrTfJeS9tnlRiGEo3JqISNoJbYczObmpriEgst8Rg
X+h7mitrPfvKHLSrWYu7r2IOcuJBflE4Z/drAzurhQIN8UxLnan9gIuG55tzEunKfPk0GyR3TpKP
OW0caMcwCAzYuZwDljt3yGQY2+e5T+oHJKy0GJxIXb3EHFXncXYOE8bPp+ZGTIY/mQ7llaj+Oe8t
ydrFY3LZ1JjbhX3e0zGilXWKivBEq4IJYhaBsoAVE7VZc0ougO24i5T02Jwqhcl5as/KZQJBNG+w
IoU/BxACxidLoppXMUVtWNJ2ri+x3aYckHDwQSmHsNDE7daZkjSZZWQwjZ0zCZ5QvLOKqMPPrUCN
IdllVtT375jrA8YbFzif2J1dk0tewTukG26gpyVErPQZJniE5Ort74Qir7Dy1I3i9QBl7o4Y2EWW
h4KwunliAieUc2e6DRR7EOEiVivo3npKKifzZzDftPdnCCsHV6dz1QQiLNCaDOlG9dq+WWg3bdgp
jJi2wba3M+gl+lk3W7/CbEEVh4Ij+4XwkC+YBnV0W/M61fyBJnXGL618yWlcEqLNTl5+PM0gEWeL
H1IKMA8aSmxIzltEYgv9AimS+TGmEqyCl88pvOi0ZDxpQeltCeWwqcynsxMFuXhM+cW/2knOWUnN
JSXkl095Ow9RkOHiNTOEbIFoTw/7sNnTw3g7xWIVGSy3H7hAEvJjFwxE2xLsBawEdWxHY6w7IaKi
pK4w7q9CKhchQ7wtw8xq1s/j61i9DTMokPqpX2l2SXkFQibcO29mHBoGGylwMFbPvbqZ4/gcQZRL
uEFZ0Sfyw7dldJUg33I6e/V+FW4ZsWzzuk8y7IxC0D+IwNWaWnvoBOjQcIcb6xjOsOks0ezpwxTP
/C73abBJXKyv9WxChpTZ+Br+4OAGZpUZsFwajgomkG6SS7RjwYDH7Q1GK517mLpT+6OOHeV9sIO7
cGxBh68o2cIrXLr3tCT7yU1EK5xsCoY1rBvmiq/x8yNv+zblmAxs9Jbp1zG/SF0mIRl6pogM9q0h
sk5h2WBtsZ+mD4G6ew6iNaTUMvXP6QYmMjO8we/CRCanZIngKQX62ooHam88JMgsPUiJGuk3QRBt
82lseo/6qsY90jKgcgfnNG76S7Yyf10HjLlaPx9rmmeuxnmgKyN7ihvo1vNral8YK75ZNdEanoBC
hntKcqpnebA+J5QZNUYzSdkZ7WVQz1fcHaXJioM8UP+fYkwvrU3edNqSQVNE9cT6Zu55NrXpDNzQ
XfFb97S807xyns7zg4Pis1O/FKZU6fpQQhxZkWxFhH/24I3sgW1xIwRpg9LsOAW62Hl7qKcT2En9
muYFtE/OzZICUj6mmlWTYzaha1LYLHHI6CpLe09gyvPZDrW1FTXQkyex4SmU/CgWvR56SdVamddW
MvLGi8PHGgX7oIxVj9BwIfpMYQNdnYmBeiMDnK4Vdxw0+2It+Z0Pr6P3fDt5gxW9TpbBcSGu+KFL
uPlBKwIhZnRZQvjvDKqJwfFGXEGYrlAMSp64EMKTd2oMXPmUAzxEN+Kk9+WEpS1ckhYzfReZAHfB
QrnQiaYKvoS2l1379zjLzW+Jdl9JDefihM2a3p5VuTWZf2FdOPLUkxw6jhHVZGt7jfMtp9zr/dwZ
GOkmkKBZ4uVLprcv3FOwHc7yxD1b+ldCPManOnN58spYMely3FxASvhKfMa85z58k2GaaXR3PibY
DyOBKZr6heYMHM2YNmrvF9hNSoQHjqZpJHds2jXGCNE0xXxay6cr+98yRAPwFRFzQMq4R0zDOzD+
yx25H2W75cNSFDEvzPxCHxLDHGift1yhvRv8A/0FKxoiNI2nYEJlay1Rhx6cx/LlLsezjGCGHh0f
GHq2hRJNsZnzPNAJbvfwKLKcj+gRTpjdhheM6OBBvIlsDyYQN5q5sUSzbgwpSg17S1TOuoGBcdny
RZvj6fIRB1r1DTcX6S9ipUVn7i5RCR+IYE4QrEujt+butly0zi7OOONsm4HeWHenlEbP4rFWZYA1
Kdugpgx/Z0+0GwCtlCkLO6JkFZT+Ijl5dPCiyjaSAWsMtVACg645PpsxIUrrq7Q62ZUNh54xc/9p
rQW7UOk96N2AMSjWyNIkr7Gjj2GyNU/xFt2QJ2REowCJqjqcPF1dshDUVecUaaFoiS72HQINkR7p
5pujTGc0W21xUaUDxybKffb1nUNq37lRSGN60J1ysvmbY02H16+3g0ydVSVCoVJwJCU/7TYz7bnE
UmKEHg/rSqcC7aoziddlV7rqJVZWV2jn3HZHCWk819VodjPi6qOHr55mMnpQ1q6gHwoH5YT3IPAu
7ZuwrAbpc+WUxsogrnQqki0FOw3tHFPpNhUp+qLwsqcs/ZWbJbmPQ76ibkKLN5Dhf5BC2kt8GEqp
yTVRjv2aIbTBv1U2OtrEAdjhYl6GemcZnr6/EoeE/b52Knvya08Q1V02829afC63Iw9PIfifMe34
CiPHxtjePFBkMll7yg6WOdzM8AM9oHOkw9XVuPuHP6JiGbabmwUpFHCrAs6YNIaDgNgdIprcgczL
xyzMwm6fh8hrhcW89vSocDNL/kyIVuLd7uWW3BzsGiWcOnwQyiEOOaPXGYzpUtYBnB6fT4ASF4hz
YHpyTsHVZWf7LLhpLLOdAVgAapSzc4k6CN9zc7KCoTPHQiP/qJErPJ3pAgZTujt0mxzwBTJONTs8
mAimOdjNM5Q8PiV7q8D58aAtfnULitAehmyrOP28QfTdpGvYRyjGty4VmjqzXscGQho63XbpgbmY
PyL+Xk9WDZblhdUrt7etCGRwQAz8zDIXm7bVY9lPEfQ16zCHrcCgf//wt5ULzfOUUqFzphH9gKRJ
mtXbXjZPYR7qUb1UlpSVsO4yp/REXz6fcdxN5ed1pUba0/xCR8UviYfqWHTHcB7X3RX7RpHZm+yL
b33WzC+C+uPlmLUvjI7mCsssiCoqDl2xUBwFaOpoPgn71VQgGajeETo/HX4qY1YMb/R2Pebcr+N1
+aD9SEj2NkSv9zud3M2LGpt9mb12LT77upwuSJftDqIJ4fKkBVaC/qW3xXjOlo39DbqBSPUUSXh/
IxpTCRrYA6etwOC8cEoyjw8QCwQWwp3B961oo6r2KYEuQ/pG78K+fxEPSEQ8Igsxw7PdRbnw/mAL
DIKCb9q64c1ep5bkT5apI9k05ftj1EdbDDoBPg7Xoanek2xI8xZHXVONIZqzL/J/M989+a/T3UBR
J5DyjQHdA0YVUNW/ohLIlO466MUNKgGF0ejD3aXkhfc4EVOcbRAt3AwSR0+LTlQk64igivwEOmnY
iSjcxE9/mujQvPRUqmHHxCeOVhTwRRzRuCRNhUtregxjHoEw3VWOG2ZUYBan7Mva2tcmnBJTm/wR
NrVvH5gcsfY/x44pxn8dLvjba/w7pOZgTCpdr7lGoBVkKU2GfYMVKFE+08V1ggsWICPZoXG57+MH
KBhR2CEvu6z0rZgPefkF6ZYCxRLmm9I9LTx+WtHAEl0QSm6eCGI90LIg9DxwuCDcYT26UcUbs2ZH
SiaM9E7MBaIV6ax3X5bkSSGl9skCMVks0M3r1ojGssNQH8BgNiABOK7uKX74aZLi0Wd7wF6EKg+A
CZCgYbB/cqcnMlJXeQyljMRyTgG1beGL4cmcnqAhINFd1dVd2aTPScHZwBoMlG6wrwKn1dgja4tz
tinxDK3dorkxbz4nq9/l/5e4OP9nRJv/mLFTvNFXex6u0Pnfuv8kARXkln/zjYOS3G1Y9sfrsDp2
fX37P/+bZ2bHVjzyf/rL/6DLBPpx/PO/fbX96SZeLSva019zZSqyggDzFK46SEn/8iZ/w7UZffTF
taj+8dP+4NkcT6DZnKjKyNDGKnSCGpDGx7G7/fnf+I2OCinQ8Ml0rMONx1udWmg7//xvmvonVR9N
YeeElnOsTVS4Qbq2//2V8qepPp2gLa7C5Goo43+NZVP7W4CzpCJxoRsg1P9uWJXFeOSXJpOQ7XgW
4FQqdJ/O+dgxBhEsTJWoMTrC6EZ16vb+XU/l5JpPZhcUcSs0WZ+pVsfKpMytMV5HOg1O/sitiY5R
n6zUUf6tSznN/KLnZ922Kk9fl0YLsqkCXV5etjMtlRO9btEbKaBUl75OGmpZwzWj+9Bc3apuF5Or
TDg9VWW7zIwSjvMnjORTSJxfUpTJAlej9wddz3KrPYOUrGhxZtAmS2O/zb8N+H27zqAVf9bWxYtE
VNmPnj9913iP0ejwyOHyHT+LvU6wpkEBD7iy+xilN3Tsxps2l79bWYZrWVOXigyJ8g3XPJUKhEPu
j0QqX2nwHA3zIbuSSmd1i5rlmX7ZcHsf9ekrSNtn5mpyv2rOowSxDoiIp2jAyKdRY17PU9VTq5aK
LxJnjqJ1VGDu6KPwLZKxTd86o0HPnXtzwVlk/dgsM+1sP6XqFjyfnbyU23TsVOgLDdPHw4PZWHWN
a/bZ3CQq5OrQ77iaFlH289g/dxfm2KaO9ILIHHVRwE7Snb5P3+RWg6sAZHBh2veeHvL2fKwVPbVQ
P/i+FmdgCrL6dKc3VfOu3YnqQ5oXn/Kze9jjtENFINOPV5Tf5re6pFau4vQmRYqsfDEKOAE0XW83
yOOaHE760SUz5V7q/xiv+H9gcP6vZun/Q5szHY/G+Oh/ZnLWx1P1UfX/K+jqj9N399em5z+f/Yfl
UVT9TyNDVWTupaKjqIsR+cPyKKr2J3001lAiUEfgrFXigf+wPOoI6l/szlQe8RtGHvgw/2F5+BWj
LJCiqojgGRPF0P8Vfl9d/1sO2/+0PMrfsYGOXg99XNxLLS6DIrqEXSLNJWohZ/tM/RtoovgWzr3E
cEgI6McSZA+hsr6CvZ6ny4IEGF8ZD/vBB20BgracP7wiVOn3dWE5qz7qABlEbQrrP3093euJiTP7
SWFUoWxd2aptOEZ4py9193WwmEA+bJUwCNhLqDoX7xnlhENo+xFo65RV75Fm54HkD1SvFb/w6X4K
skpPB/dUeSXVfcltfSM8r7NQo01UJWgkY6xAl52Ds3t2R26TZMld8LJp9FGocQpw1QW08KyKx0CW
1ZAE2bskQ5zbBgyur7BOCsq6ZzpXnYd6jSP59LXDdpkupKReV+E0aePGv4Q3/0pGQes0yAngpJia
i4UkFg2iMa2jfF5TWXiYiNBW23TR6yQQn014C3SHfI+X1eh4HQPKgakLSp7es2eQ2agOSnO0M0v3
7Bu/H4NmiM8r2BePurWvE/h1riMv0tmT9o/AeSBBwpX13ol2z8O9BC8HwxH1tuJdfePtGoH6hM3M
sLWwAvvygEetChTvAXHknWc9Vs2S1pU3XfYF5YuJmy8xNPBHNmGvw8gIiSFlpoGUGokOgmqqrOHE
1X6UsFpU3+rXFOA3HUmAFFez31COo+VBTHZ3RmE3e8CCiEGEVfBOH+LsyyLu8vvZeJnOETKmQyW6
56JEfrGNebmSZ833a3cBTUXN+W6p6IndrWsi21e6t1oyjbugWp+3IGyC548MthqTBwYPlYdFHt09
GlfeKACE5SiEdmWsxyPgsuhbi7SFyBnsyThAsZnVLqjJVO4LkFIIWSyhXWHLex14sxo99lLQEMWp
fNiJc/sq+Jr80tdXTaQF8PgjKUqSnugrZcFO9FJiQRQwOSe41dV3z1yBsig+OT88slyS3XgFfcdQ
9yS3mFfrMi5nagh4P4b3b1XGlLy966wMRPqtR91/M9eh6LI403+Z/P3LWcea/HXi8RgXFczeEzkm
bY4FOJkeCn142GD9hko0FweKiJRnQmWQVhgo9PEsn+keIFd6IQ9+KtkU44BYOyO+LKgY7eBOpgsN
lbJgAxR8rAI7eSdRHFPmqkMqcnSkINJ1IdOnst7zbqAIJ57h3Ul2x4T8JR1v8gDoG69u/TAvohrF
t4KrNaN8DrJAcCS6BnXcazAJU1YYyRT2YEpNklLsex/WgXjBzjcAZsvgOZ/uha9y7jYoEf70zvUZ
TbyefHhCzUD8oPq4Qbfb+SO75XuZPLNaMctA7aL1pxSq6TZ4ZfCgD90DVsAgONSuAj6c/ceFkJnS
gx65FcByZFrJcnqnDHgWybgYpbjseq5Opc1jcDEglRMWDeujuU+XvhBG6+m2H+WG12ddVdosqZhB
8W50jcF+Acym4k6HCnMY8nosN1UMaVFvU2fiXPhIww+3haZGaQ2fpMfZOmVyYttFF59GB0URRLyo
GNHBAcYu2IlBSmKgT9zOXw5jF5kNhbqSak2gAxY5p8736InQ+WLWg263xKf/Y83AGnAzM5e6I7U+
caJHVH9Ee+7fqTuP5ciVJks/UYxBi20mkFpQZBbFBlYki9Ba4+nnC97pubd/63961YuxsqIxmRoI
eLgfP+f4SAfF9GxA0nQjOL0M+uB5qlfyJvDU/RwI+kTfz4NuRxvL4k16vjoABRAQT+KNAtx+6V1z
vuXSk+Uv7J/98upA7Zk5HC2f2uHcEwihxUNg3beH+kfjY20FPsI1TpnzrqAUA7ql4gfCAy9/Zjgv
34GCnuruW3b8IAhQgMn3lHbFkF2hFwPA8Js8yB0fPuW/VL4ohOJK4+P8VOM77dhtrZ1FxajhPU/p
vBNH8KejeBgpBmfWsXwvg+1JXiM4g/rRz8IETKdv1HCCqm1DI5A6nKVBQLe58uSSgJ99AFyUKxlg
GoWVHwFsBb6EJEePgAkkJ92gl9flNdrTrpy9aFvvmNuJlfbGJkbZrG9ji3aCYTJbhXBSfyDMklgY
16y2jWAhCq5iuVLji7PVDsNG7JoNlsAjXRQaBxh7YvbMQwAfwMoXwvRM/AQ5wQuaITK7aN99GsDG
LviSIHYy7IolI48YkDCQqey/QQPmLWx4BXBMYZpyRLdcUo/OfXw0LgB2nOvcU8+5J493xYeB6UK/
mvddSQAa3BCAmnx3xTwOPkcBSsHxWMc8Zub7l0QEZztyXsaLJH5wiwuZWnvfcyUExCLmy6/xlmYt
OOz/ytY5m58Wl68C+cLxgXeh21e/xZYxdVzuxAa//CXFGzldXARkEgnm3EgHUfnOLixHgHRYZmy8
8GIavJcLrwKm4fTy3ureke0H+lM8noPcbTiwnnLQf2Ib2P/Pxa0SsXr5urzfvFZlGFI41VyptICl
c+7MV2gYzMwiEURN+kv08mTDXqPh2EUcxplIUhLIMBuHty1NfaU3efoUfZUXeajrg8kHzTgMRE/u
h7lFLuFskxtMYQ+mPdbGNAtR1cAy3i7HxToDKT3Of6adTcOxg0wZb6ddA4uNl5eiEx7mXhiKiWiG
RAKS1TY9h4cMNHmj7rh5KDaIuQ5Mh9xmND953hUZ37k9t3+kT/QMOcSS7KvtRBvgnm3IBXd8Fhrm
EntXgGFwvEYFhxRhFZ9J5+gm0kQmXagQgMg+vsSzAkQHdBxB8hgoxGFhNJGEaqHl8w/qgPIFc5dk
x6WFLjvfspFebOZzf5lO8D83Dg3IxXe3eC97064CbuLlNbCjmP6mHqzdC7SP7eLX5BrQ6/bV0bwE
NxOSO78oz/a9tu7MMrJONhlntMknWIJwHdfm1oIvjAN5zGEBjvOt20Aw2XfHYF/eOb4sFMPTrsBN
mIprDyNCO/D2u7HX9tlRfze+nJvxEG85PDw2eZbtVust/uNemqP1kG9DH0oUnRKARz8M1+EjNAK/
2eU0isNDDiHWZvggnKEQhlLN92Si8jrkzwGJHkghaC5t/NVnt2NkG91ZSXyrYUk8MKbnNzNmcXiH
/XGCRgSmv5Yqi3FT+QXnn+rGYAg1TOK9+24CxvK0V+0ZAo/JOuGXElXcSCdCnl4hs1VaVw3iRH3t
cAzLvUwgERxx3lxesIUob0xH8W6e4TZ4oj0FMJycVXjTaVHtYzBdSMeQCL3kDTKI9yktfoPP0Rs3
k4/lrgwKSNlWDlcin9GGJcMsQfrXLlllxdrtuDV7I/1CyORAoNIHOOQah4aE0sFJVySL5MUKHtba
RlW3/HUWtFu/4Vn5HZ1xeGrQ2m/aJ9wf+LDRZTE30/fMYIaAtyNVXgcxUHfny9YR7HC6xVAeeCc+
BTqv0NmJR2r9Tb2RH4MWgQfzO/zKnrLLHG6NDZ1gLv2SrakirNFbWlc7MuizDRuDthlhJAELRJXI
eykboGyAw2LLnsOJY+2ufzP7iI2WD7+WFw1UQv7LE0B7YsPG/bO4F7pG9++EvnEFycChX8xXhKDG
cC7yU7l7KC+A77wkGjA+d8OWLT+UbOUBL/GdZrpqUuckzZg1/qay73DZsC8i7aN5U0I2kVmdYNYG
mxpZdEGwozErt1HZMZIHnfx5W9Co1kCkFz4IfWmCvEwHXVB1utW+s6lvJcHfBZSG1cvHX3yBFkBu
b2RYV5MvYOzcA+voVsOCDtiURr+lAyBHd9D8Zu+FHgxPrlr/ANrQOkCWt5EMw748yhl9bRlom5Nk
BXxjlowxfMUbJb607CZxoR0hySskUvT7lUOMXBn6r0dfI95o0s9dzuogxydHAH4ht5S7Wgb9wfb+
ARA8/JVm/3NcDKYS/yb9/lfDHTExbq2s1DNJKplmvjBiwkADZ/00HnxGj87sIQVG0+zkNm8MOwWG
Oexerm8IxkRAg6azzM9kmovIb5c9yHyLwVxyX4AHLVMsSXGTQyOWa3APzsG5OaFYRQgz7MetSmnm
krEyUABC+rAZDybFbvsru80ocrt9QI480hrUN8idZIW5A2o/49h/bHYF/y2PIOTH5+5oQXeUQYSB
piwwGYGGl+llWj0wGs/Pt+19WRXX9pw8twyF4I1vcn+jNQOL09yp0K0IMY/2Ea6AnJ6Qsx/IUAXv
jn+wK37s/w2WM1Tx3RJBsJK7I60OopoUkEXrjmVL0gii7zVHQTRUPedgfdPuIa5EXgUjQxJsOHhU
xKALcktZPDzWJXOIp1HyweCA1yTJwzJp3chNCcXLhgYBW63KoycvoKEvsxs5HkVO/tB+LfAZSOso
iRhyCvFUnhqbtpa9FVtrU3rLz9eJSD6R6hCmOCPwBOHQVH65Xw5Q5YFCueZoRZJt8czVSCZNJJ8Y
vQsXWVKBrGe+OmEAEpE//EJFwYWmwyrRDzBi9ia7NtIEuKIz8VL3uTios2Japi2bPwQE6iOZR7rQ
FCRjcGZvn/kONAPXZnd1H6qz8pI85hCR6Hr6yZlGJXmrjFQiXK9zkrCKLjPZnU3XV65JmkpeQ6kF
MSHc3KHir3u8/pmaSIzIHicLqkQjAwgMi5jXSbhmaR1SAhJg/PEqU0S8AFA9woD3a2VjoEc/ZDQs
M4TF6nniwPV7tlZiCVxyPjoRgbRMWuKThesnWZTYXI9y6AMvvhpPwWd2CWnlTMSkZMdsa8IMMn7y
2f/31arb/waSV//F/GAse620ylrFtoP8KwKzYkwAFUL70w6qqNgb7/tbKrptMCw+6l4KOBWSts4T
N31PcenLGScyiigU1x15nhwrA8c7pnTu+Tow23wXUstO9Ro0JPomRUhpsyA/Y64yMBeuApn9MDSQ
OtNhK9XBhLqjIbMBRBv867gmHI+EYlc+mkd1h6KZdCqUDLA/yOEz+2C26/bP8pHfBwjf6Ta9Iwae
oKDN12oHHL1O0Vccn+QsHPHL8Br+1u2CN4Q0pCwGE3wYZ3h33sIzvM1LGJ8ckJczoyx8hsrutdvy
ZD7JXHI42Occ+u5+OIQnxheihGg3xtXc6jQPeLTcodlfONXsXqz7SaJHG5m8yT3tG13Q+jcU80+y
ETZTDA8gm5Aw07LVV1/fCc+Xu718LFNPWQckz+xwqt/uzcN4kiuA8392LhI9mCjLh30m4wOcTR5M
qWlAUyHa+7QrXsBnWKSEfGWP9YCMXny4LxBPamNOCtVOwbIbKOh/0u+jC7GRgs9PLwulu+M7TzBP
2HFYDrQPoHLJYRMQLNggpTi+2IsrhR3vm53nj/BqoZCUvDyuC7/cyBaiC45QUriFOwVcBQUvrewG
2nLMfmlJnbmsxaGeSUp6DEuAHiQF3wzFSS4qeOjsit8h+KmUMMHrRQ1ospcBEMDu4lGIfJ9qBgXY
N/sNxhDLL36VVyaF0l6A18pKXSYCTHXwgicKNLZI9hyAA9fDPoIG5X87W8D8d5vev8xGy9PKTLPI
sc/BH/VqHFx4e7w6ZdNdeVqeLXQA5wFNmawHHQ6grNCgejyI6wjK3L2Z+/jZfCiPoGqPy2d24u/f
6QVTiR2psu8cHDL76Cp1DTIJDx7CQ/E8HKujijBz+ZbaPklWXHwNlHNG+SBZ40iEqdF0No9kL1lu
zJTcNDuY66Ts1kNztO/LAXyPNjG5JxSckkgbn/JTC1JzxkSaU7j2lEtK3rD4CHiUvfagvXUHBII8
qyQ1GcFwe0DOmoNt7dq9++iE3vg5zLB06g1uDUf3msFnABgA9imIJfpVu7QQH0CwYKNwerbu/1iP
5v+fprAJreDf94PPv7PfY/zPngx9X27+lv1endaKajkag0ItOjCKQdz/qx9Du9eycZhSVJd+r/Z3
N0a4/0u36AG7hmI6miZ/+7/tGMG8RfnY/2hO/59EkOb5X83q/yIxlM/+ByyLVbFOh4dWDiMg6eco
Fh2if8Kz4Wz3dpgKuMEzTUHdLcubcLJhpxcT9iGjU9zq3hyu5Wgef+6M02alTw2AjRGL898/iqAV
59i0Cj81RbP++45UPi5yMgtrhHrZ2a1ymelo7hIrFYclLC99vWy70hxflcZg3dYY3fzczGqqpyJV
64tat9bNipJNL/LpNUrHdG/3C1VGm17+ca7+i8OhOfLk/OcD4iimpeDZpug05pmP+Z8PSCm0WtcF
vWaa3PdoSuJjMkD8bdos8LLWQoYsf2RtBHdpTh9ro4EmNIDtj3oJ87FLrktqUpQOqLqT4aXUK8Yi
2cmfWhReGGSoCQyD0WQ13M7OjffpmL0bqbgnVky5VCjPc9eeShvyU1N8122YrLIGxkY/0xqhpsrQ
AGuVCeqzLHs3yVBIhyric9V8THT9VXR1dhoroLpUh/meluQ6k183iR83uGNoyuK5gqpZ6WEvDhMi
WrrDwWyEqz4cSJQtgIos64+TWDKEki3lVJXDNjNaZhJ2/X7S4C4vDjhLGmA6Uve3JhzBgeKzqzU+
I6CpEzI9PVX9rhkjUkyjy/zAgVYbOzDNjf0Q8MU7I8BjQnzYndIinT82qlaenGx2ViJm0UXO6Oe9
gW5BBelISnubVUXCMNzRXvEhW3OieO6c1FNF+NU3Bo8uY9ufSY8U49UoAOnoQ6+aBGapIUrIDHFw
tQLxGed0oBYA8PSqJPkhSbLQ1810WU/ZtSxZieZ8SYL5UIy0vrT2ga4/+vl0Jr7iE6GLTZFmv3SL
ucm5nDleouguVBeqVwNpJy4OoQlNgMmR8Wru+72dB89VZsOY75ud0zvpSRnYdrMA5k/lUv2mi7ma
rAQpsAPdLLE/VQSMYrES3xpqpNGBQ2WrmvexggNcN+WyGhaTyD0WwJeBOCpaEHoOwsYM24rKdFUf
Fsmq0rthG1fBOWyXwqffD2DllmtRT1i/OJENEUL3xRhTvwW8H7SPYh102pM9i6upsJ2rcQaROKjm
HTSEi57PflyBoHfWk1rPznpJ1F82Crw+yE7JqFM4shKmHrZBoadeVDVPbkizy+0KtIKhedZsRfH7
wJ22BjQNTApMpLJa6BJAjlUfwRPLBpbfoIJ51s1bHNn7NIXBrM+bztSvwlHSR3sE7itTsiXhzn7g
lv26Gsm9LGN4qyd3vaDGNGaHfDztz8kI/apPE9MLKQdh+HimikarWLpTTHm6mIxVq5bZU1v9aizq
5A9l9sWcndwzEmwW2jJ4WGJ1P4buE9NSwlWMtGt2KEU1lLGMAP+ycy1e1WO87B0dXcocsczco1u4
JxXCBQBSzZbcsYwWLnSm5NLTbkcoku65juhrpinSDxOviMk+Oi6LaUgpkkwXUnRZPVoj9R3GM3H3
asOdUaPsOCsq2Pdg7iYi8Trt0nuYR9G615RVavLCphmi3+oMkv5aOZRVFfiGubRSuxJODHYW4tLr
6YewS7EOon5YJ055MpoWtyJ7AVTqlV9qhJyID3V25vG5n5JraDu0ra0O9NcFG7HFITTmWyo0JLVG
uqzGKkAd1Q0gyuvFNptTEGAzkyo55GwArr46aoHyPeZUdGavnJu4fx4HZ8NrgexOprFTYi73caJJ
pAbRsU3D32qtu4dGI2Opcncb6+ZjMQIaNmOB0AqnuBJvCR3NfB52MHaq4Nj2YXCEU1Xs1AFtTaK7
x3JSdHlA/uNeq9CRTwsBGisf7BaFwYmIlWWVLyWuD5kZrFh+mPdkdXnKtbA8mfI3y0gMPzRbyk+9
fSvNGa7vmIL3xYm7CSobcp7xwbScZePG7mYQtyrs2KfCqkFguTTXn9/CBNk4cW5lqBrEVnnn3z9s
A/pzJ6xtOc7hSk3DixPH3XkJxnVoadpNaQn3fV5Ph5+b2qwxwDyIlM3PzboJ72WmCy9ygG4qBrDf
yjbHDSiuPn5uNYktngytWGmaq966oUWEPgGtakkUboZY+bAGpEJj4Rb+XA7FAQpacfj57e+bqprT
l241w0tFR5rvAL0KqzlWmZZtS1E/Ny1LELKPeVhK+Ihla/5xovA9zQfjl+1oiT+1eXfG5s/yrFT6
IGRus8umelolscGGGS2XOUpWZVLS87Cc6iXo3FfHSsHSes/MHuc+zr+0GLexqByc50kxMdmJa+s4
F1ZxUkoToHxUx63OleLVdoUPRp+6XyaQfKfm392ofLZROaINjSK/DMLqkEwYLrRZfwi4TLZ9MKdP
ReR6RqV/Lm1jnxzLAAdmKPDOgKw2zMSV0Q6rJzUO/4RpIDCnmFZVX9/zedBuUeAm6yCpMDlrTN03
OmM5h4WAY21rFysNo72TifjiFnXvu7NmP3dui5hJjbX3iHedNDQj1XQnGtbv04drounV8/5rtpOX
olyeprBK90rmxKsoEZ/j0H42k5s9FvFsb7rRFsesm42DZofW1soid1WqSr+d7JaGZ5ZzpIJw8YvY
ekg7WlZtUv4e5h4VS7ComyllMU+hFhws3dJ8Mdnmq6j7rR2H7ScnE5dAVWsfq7hHntn0wnM7B7HY
BGTWhTBzjEtpVtlWL/aJPc6cfg6UKjpINo0pDobemodsGQUrsyS2Twp9OGFWmy4PocL2Dsh1kKfb
TmDNYFVpjMOWtjzlaoIu8N2xiuVhyedoY2qRdllkrjLG1XeUCsdT3Irm0ksWVqOnTSPl7jRr+Wpp
c/UgsHvoMzvbL4mlH/IgprVeNtU67ceXvBVvrZ7k6C4HozpEZozNRppsq0w9tSSETxHAWa3DhkjL
+zgW1S2spv1MIC9Ec6mq7lJP2FIk07fpZHcBn2FV9kKgw8O3JSeU2Zo1HqPPsO1gclsxvnljZa9c
OzB21lD9qsa4O5UgVGkYHkRjNMu6DdJLVGTTOsphZkxxtRwnt1z25UTZzHlVtGRrNYhN1LJe/LE2
8DNYxuuoZGKroi0MhuW8xHF8KYzyOTbNdNdnX87itNvBaF8zK3RIKrp4rY3a8qw6zXaYIhpfZqZs
Wm3pL3OevjhD3XqWiVNfbeGjpsETGu3LMs76tcmc311lNbsyFRQCIZ0510Ix1TWTX4QxsN0kiMaP
k8byUI2qv4XjbOxaN31y2ULdIK8esjwjNuThs5op4TWf3HnT6qzU2aqdy3h2ejs/LlnwHAojYbfB
yNLpxgd1IjkrHeM1tabhEDhR/NgVwYtmur33kzyHeoNFkPwxZMbZbapwnxkflbo4eFrO2q1TEDWG
Scx4ZSeuDpy4lyov8YoKdAz7aqc59YtGB3OEK9ZxvirHGTZRK+y1btXpqo3a/qgv2vA8mBkmHyNI
1FzjrFcF/fPPj9iG7OnEx3Ho3LPQc+OCYemzPlgviSb0h9DM6QEuebc1FuTG6dQ95LaB9CoybV+Z
MloGRj4+LfPRpEP0GM2owoYyOYX5TEJGsL5YSfVhRGLtZjw3YNqMH+U9IuJkJG0VGnQCvbYfS/lD
rwuEK64VetbMTkIZluxY0BhOiiEjlahQJPdJ7YfZcIR6fckMu7s7OtlWEkevIUfoaFol2q5JCV8j
dWg8I1Zo58t7RQ8lXnPnZ2fK8JBrptefR1lVDqlOkHOHiqas57AE+6qG8hKIlMHK9SYNC4P354YR
YL5YsJyHwMzOSjxmZ5Hn2Tn3+zJCFCj/8PPXJmAO5OrnUbWhmhvVQZ7y9+Mt1eHun9t/PabEyMAd
VYgT8iX+uvvnlf9+ThzQoYgq5fjzJzuYtaPjYF+WkHg1nWUfK/nj56ahZwNSk6KBh9Qu6frnnp/H
RMnS4/Yjn2PoifPXw5uey1bUHVC9/JLKgpyqCeeTC+qkrn7+li9meXEKdIHyju7ZVIPwodaH4iEb
0uAYacUp0dLi4eeH6CpELnoZ7ccCJ9rQ6e55YSbPcYxNj7w1wKG6OfO2tjp9Wrv5WV/i4VabZX+H
+LmOXCiAkW0/xbHlPIcKHTLTMR5/bql5CbFmCJDXyDsN4vfeKgxMA+TNYRjm56JbpTHl08RbkYlm
3ZkrBZqFEzgfWnhw6mV4shclolewD1UF8M+GwsBqKCsBO8/tAFnd/L2Zy3Xd6M9lbzxGEZEnCY2W
BHhBnq32mylUPgYtwY8NvzZTudhq+66Y4ZmCf1dF2uu0WIY3dNElGRupVm8HPFIcTKkMnEyiOqs9
uy2IuEFw6DQGw5eJsjIbF7ZggL2SoQRIH+E3DiQNhz4aUXvwKRU7DbZLCuZWusO67DPGis/gYQJT
3V7Mlq92+b6bNBoaqks7tBf2ZkI9g2PEJdDFvFWU6FrEt6EMdT8JWnNdVwiJk0V5dZP2u89KImYf
HOy+PqXm0BFyjWllt+HRJmdYJaP7nDnIs4qckBB24z4Ya2dHjB4bbfHtrgN6DdUHMx7Q3I/Kc1cc
lK59YtfZ9+b4YucQ0YX2YcS1n/SxS/mkwp2bwv1UOn7V95tZVxhQXmdb0TXxKrUWePhzeoh0Nadi
j08zFeAmDPpjbea0OmzsGZYxQoCrwdbW8UdOncmPleT3T+qjLngkaQp8/Sx7d+oUsVZCHyYX+Hxa
YvCzsEEi1mERXJkvS0kSIchq+17DHqdKez9ImSQ9fWUTToBYmdUzEFGwvAeT4ism7BI9ZAit+qYX
ytcCMMlwXpWeWeJUBzdq3lV7brdNjj9fuvzRkvKPiIcvq2ruajthZlNeTbX/o9kC4zHy9s4t70Hc
vIVVdFxKfdrMWo9tZ517g9U/meGQ7VzS71XU6BcrsjEncrhgjTnd5w6M9KCgG19NtYyq/tiyqvV+
eg/S+CsM4VDAqN4lirFNe/Wg1lwhXTRjvNjUf8j4V6pin/j/tIQgK6bp7nulf12W9jWN1GMdKpiu
Rcj20g4TPDOChKDCizfJ6JWRKFAYD2gJEOYq8VOmmZjzBhouyF1xXZLScwvlI+zK98WK1a1SAxKo
gYV5hhW+JG5lrWF1czB6GGC3waDUrETtbEzIH73A4o2y5tiDNmzyvqPLE2NcpJad6at29J0LF8kW
os645zKsesT9U/0HtAudWlKSmXZF7VeJ/aZY8TlwQQdaA+W+OlvsjGm/cfsnWyzFC0KNQtXjbaMG
X2GWvsZz/9C09eQR2fdZbkdrM7xFoFbVPGJhMzUZX7UONmazkKGJ9pjODu27NLpqvU0TU4El4jhc
SXmrfGgd6W01rat2PoiutB6UednVhsZ5Qq6zilLtzCr9VuvmIKoC1x6rxFvMxPsgbkHhSiNfd7r2
R8GutBcQwmOxrZr0s1IE6qd6Yw02Hf7CW0hG/CzBjXJRrln6gNim20T5G3nud+2atYcC5ikLdpGj
GY9Vn/ldkph+EJEaz00hDnWQ3aN6eTYcG7JXT5pLObg20hBdhhDIxtO+2fZzc2sSIzsKvbsuRaWB
AIhz1oXxWgRa/WJzvPUluevlHHhVOcvMPbIuxs5R0wlcx/qaufwsouC6BkrzzCXaaUUdHrMFEWWu
7/q8uM4t1c9sVxB0SutklrgX1lAglaZTvdiZChA25UHtXPwspwoZfY9LkEu+lbUaiTuabzvUf418
L+Qfk59nGoK4SjXYXd0rMZqZ6mbDN8vhdsS5ta1s+1daNtHzaKzj0nh3TU09jIUTPaaxcbW7llUV
OwCHWrtWDKN8bJC0rBbRPqXFggHPjHpbeEYuuLvBu6nqimWdjYcqADaetOxEoYaYrWiQxSVNtJnG
t9zMnzK1KF/coT31E9uGM1q/lMx8HlzQxz53fLdbYFEA166nYmy20RQN5PO4aRm6ti/DsN5o7oMJ
kD3Yke2pepGRSmZoiZrqu04WoJMF/9NGc57TDgqMat7MSlAgJ+XTPGr0yHqAzHwsXrpkWul1ymVa
2hjqLv3BtrTqlxbg3RU7waGCyGktryKhoZcHEFbMevLdqR/XXRFfgB7eW/6yEvVQeFT8SABEC5uy
oTc0IrOp2ozN0wZZa7nkhxEqajdgkDOyRy6pu3NLnUOL5Gid5yn8vQjfB/ErsYfwMKqIpIQYr4pZ
39Iox1EzTGntBMuvsX1OJ+Q+tu0WGxWaaaM4mNC2bB+1ui9CxzwbFjXDnNJmCsthPSuz6ncp6YdF
hr9EKBaqWNv3eeIlY6156sB+hcqUjd9As5GJ9hBUA+hapTwllnVve93LWcqbqci4YBQwEsO1VppR
4X2qWOfJtKOLUrW3JUYQboz2tumpaZo2IT/T3WgFSsju3nf6alE7SuP6urjtvXSzxlOd0iBi4pwW
4Y/a9Tvh1tMuKhywV1vZz3WCpWHavIt0+dCXfFw7kbkXvZ5vZ9cpNyrKDGUEswsdh14nM7YlF6Ib
1eyhtebnTktCP7W0x6SKWUyJqhzt0bP6Vt/UCR1dtc7h4lr2Lc83c9INj12pHadeeVZGB2oM8wiS
ZFiLSEk3pYo1osVZ6g24B24TXfIRebWhRYAmVeQvzoSd1RK+uLn41UlRf2IxskCZXmy7hS281C+F
QNkwVHj3pvFtytpiE/eWsVeaF0MMeEvHNk6yBmlBan2AuK7EIOqjYXHw9SQ9BMP4ZE9jvYtcc7Uz
+6a5ZPKFQQ9X4B9QsVSyGpEAf6lmtNE77B4zLhqLSmioY2Wr9Em5DgrnribIZfPZeDMVCgEuvKA2
Ufb2AUZYrrbJaqgulfKYBb3u57o9r2an+ug1EyxRo0Yf4MulDY/NrFer1r6GIIW5pnR7JTeirSWr
/LKOzn3TPtWD4oOB4qUwHYcidE9RnnyNChG1atRHa1burlZArS4zsR6IyWsz6O2NKkb81Sy6B5az
b9zJepwc/MtDiargdpK5v/KYQt8mxpf9/BC77yJjUwt0KMWD0a+CIUaLnapsQRB67Qz0XekfhhLA
QQEzKeIEH4LCxUaFpbOzdPfeRSPo8gpICjbP1H25ToMFhasB30XTW1q0ynlJ7d+WFX3qc7BK1WNp
Le+iUB/buYHMHCcv9kBRWS3qtuyjq7KQ/ccmC35um2vR6e2qj6xPKgNMJY9lZMS+cAViFcda2ZP+
VQkBIalssfgNMCdl9RNEKoyjDOWtHV2gFvW9GcTk6aUyrZvU3ieN0h+M3oJ6MKbGrhiSsz7byiYI
9RuQNjg0oT6LND933M/Uqn4PTvOo04BybWedVkhy43xnZCLdORWpQVbfi4msSiygd0kJtthO7jfY
cY5rgSbNV9hqxcEsyvRgFO+N28BvrC3htWGVoJyEVj+wVyhUqJ6xUHjYE3rRsTPALNP06sAhF9A9
+0K5zjmgz8JXqSdMxS0YnDH2vcMYst1bNt2YjdZ2dBss8b2EluO1QIQpGJC3OMRoVVOUlZ3qcBtb
NB1VYLKtQSOPXZrpbGAtjp8EsI7LtFHWhsCkRZ1wpMRSwCAn8wvN7jd1Wa7iL8tq5nM9RH9Gp+we
lfBYjYbjt63KWY/lGYpz2Hv1qTaCyK9j+c0+JvdXE0voSGsbAoc/NQ1JbqpOq0brP6JSwcRWN+Eg
Uwp0sp6KZIOgLLSLLUAKnFJr6RYelLSGtZjizBY0idcPFeR5sMOic38DV0Bgy4DwDeWpTQzWazbq
+xgkcqWQHKXUA/TOIFfXM62HuVuOTZaek6HBCbVecCmMe7i8IjiV4YzrThWlnj4Tu5SIrp9Whpsx
naO125jWagK/IYNHFzyQRK4cfZqpCk9zkERbkgqkoH38Hqj9Pi/1+FBmyImI5iLo+kNTYXKhOxjK
KwvBw67wwxYYp/YlnbNyGDBptXO/KbC7a7JL5mA6Ktcvkmo6hmC9qzqCL5ixwVTqt1K9ObF5n0sy
QDE7hS90pd5mZnfvgHxWrgJPyLU/tDG4VXaNRCMZ7+XCteoUOWK3yXiKw1E9q3kOp1nb62WI4dFC
I6bKlJQWJDwRM33MjCXYNUbYeXlhf4Sze88SATRtFnSCtkasd9siFadZIa/938yd2W7dyrJlv4gX
TCYzSQKFelh9o76zrBdCsmX2fZ9fX4PeB4V7LuoWUG/1sIXjg217S4vMjIg55owl2yVu9rJknmC0
1wG5mPQ9ndDw+BklAMIRA6g6wXxfBMSEJeqzCNvvIlF3Vt1/daqSD7Bfkr66sXdzNSPEMkUdx0Hv
Zr0Lg+Ql8SfiqNJRb1sdnCb1Jm2JTXBiICqbP0HJvZOGzi4egbrthKuZo8JJInMWU/Po2TdNkxvA
9AaY1zYvTdPzNmTRYUij35bSzV08Nfs5kL/qtifwNDP1WXxNafpZ9+bLjBoM1DR4tcf0J00lJp6R
2FGth8OYt/yApEXsJS3wfcksw1j9D3rsL9mIPcL2stOOgnQNyMtuq/ETWICBpgZjb3Ryx9h6o1xb
nh0hkl3v8vmFaoE7TRjotnQ02xmreZmYcKNsidhoj8Hl75eROyzUfrQV0XJyTXPBtoqXKX3jyrd2
1kQ7mBbieSoZT5conp4/aMIr7YHHNLqvY/vdaBJvnTY7eq75GoBndHq7RHZ2SfL+w5fRtZl8+1JM
R5dR3aGro5/pCKhs1eGuy/gGkF1/lQvIabFY59aQxCpTnAdD9xiVC/kSapk2FedmMPf+NvGkOSfI
d4YQf2sOT5WYd0O78FqEPCJpFDBZCKL3JZ5J9O1q6+RFp6DwCDSP4+ToDHyZxuo5kN7BD0V2HHz7
N2OCk8vIZ1M6/WskZm5jG1nYm7FL9evH1Fs7jt17n+6Om53xgRLm1haq3lqWvvG7lhBe90jOAM2j
758CU+ypREn2saYfGXJU4PI9TIX7IUWImygtXzP0HRfd4Rj3BUlprf4pq669TCOGOdklWO7X0bcb
v7fzq8VY574r0/ghiVHzgjw/DbR/dIgFMRVyehpd1Nm5DA2eiEKPT8ZMf0pEt4GefD9F0+/WG++S
JGXRQW34A2hPSsIJ0C7d6Vi19H1FUoHcOfqhJHQl9zgppkLDP+oUOJ8Oo6N/Pww43JEjAHAFT1YY
VtdolNwLimvcKryz74TMdkXK4TaeZlH/0sqw+mcMyAuVE5ibRWfgfLdBQ4pTQ6T9ollvQYLEJlJt
spu75mOQEQ6IuU92Pt+zEfl9E+TWfiJ7Yhd4SDFee2CwSCphE57TmY1I0xAwWAk4UjL/Lu7SeRfP
brlrA3Fr0oLGfzTZvhTMUHXIqg3O740TmvJzmpCl76epat/lyqFwmWoGChSy/ri3cdrXVRrtpCkB
qpvpWTArzbNzY/fZtbVyDB0NcZ2Wz09zbMUuZFC2Q5FnklWSyTz699nY1ACCchqcvSrTzyTjUnkW
UfeW0Jme0UmX3WAzTIhQJG9K8WfkrtirSr/nhd4t8fgaj1S6rIZpWz0/NRG3c5OV+yTC3lUP3H/K
vAMHuNs+FkTkIC7oGWzCV87VFsMvPamWhS9fk0v+cd4oopQSNzoWA8Hn1dR9Nl2TnPKOdNtq/FCh
ejW1DYhbl9dwpnXPGw3pynhqkxW06lyJr75fXL3+YzKCwScJ0pEuZtLviVMBcNg2ys8OUCk3WRzZ
wBEEpRSa6WFAo17HIwje7Pk3BcOXeQZKsrMaqjgYj5Vn57skE5T5Y75bxlwTPbwQMhRiE3aC+GwU
BqK8enLKKL/pqv5nMGNzkUWgL3ZEGWtH7X52HGwOBZFdSV0R2uSfRtGRM5eN3ZYZV7HRdRS/VyR0
JtmN69dAA3l89FSKg3wEp84gc8uU6YmyZlAXpM6OemPrsa+AzhYjIBTXRtolEX3J8pC3U3KTUq/T
WuApsif4zoyaP12kt3Xc8aXzsmhncqs9Zr3FiNKnp26m8taJrAkhMn1eOtFDEKu9Rk87kefylnVp
cdR1/pUUfbodYULmZUFdH5JbeuHHKDHWnkuP1lMiF9hDg8J2qKyw3I1KsA2mzm6zwLshr2A7qu5H
QytSU8lXHmMaR7PYojMnqOhXGeyrosDCIRljSoQ4cKBCXtJqfrX9mW9+pPhb/GChqCDuevTxJlmU
qksQH1sr/ZNawZNlZcuzrLNDEfeYhzw57jQyfpE3+LSsgPTkusecm21BzeTKO1GTMvHbjsVAYGox
9rdRXX4UdGEbO6A/NrqZOD9HcsSCMD44/dWPwuUUjfbtsIw/hrJ5DJsgPFp2hRuv/84nUfOkYMWe
ET8D60lnPs8vwuRME7cJc0GiuVNe1ST6beVkLsWE3geWJDs6dXEljUy2c+HfV4n+GvOYQVVa+IcB
pZHapnMec/pG9IqI6AKf5D1pMF96bAmrrX1uN6QhK/0i59w9+HOGMKAJ0/T4U6agtShs0sPE8rrc
5FedirOaTX2kFWDYSih9Pw2IAYbiwELwSaw8/uqi4WapyfiiN8bO5F3jwCIYK2W7xAyKs2RURNXs
wogg1O+cSSO6Z+nVTb0nqSXuSjt9TmuOxC5q8E6r7iCU597zpn14SU1io3T4uKOy246GKZ8NWFe7
CM9vfqjzvTP1SDV0q1f+T3N12RThDP4p83Cd1oz7lVfwwZFkcQxK6GlZ/awrde7SEhUud/5Mlr2t
KEN3jE+ybTso0HXtBofMd4tbRizylE3ifkxKIs8zySB5aPB2uCl0IxKdKqLfs/HgiDP/NFktuTVz
BZJtRT9i4X5kNBr7lHJ1l1gIyY6zK+ou23kJIwird/+USzkdzOKSwc8Tt7XFcs2csdiPueDZkOp3
keeHOWGKhKBoOyY5Fdlj63fyBhBy7+qQJVOFgIYzGW42GWR3vGW/B2kuqckQ4+eINqBWlKHZQP/n
CYzMHCFovZRhOruGUXY/pcxE50IdSqmCvZgs5nKW+JZMRJkgpjsOvXYvZhdUHVVWN9xXfXXwkwwb
l6tAgwrOQl8uKz8RbHky6utgP4E/wf25ZCu23aUeuWXaGkkb5uph1sQ4ijgSvGr1sZng1nVEE5K0
3ATQXps4YgYKr2Nt2orZQtFofVEWDnR5WAZSVGOy5/ol1A+ja5+82c52Q8NcM7VJmws8UnKmhdCe
NvtRYUJ1R6ZHNn+1VMCEzB+609QRG8f2pKSF7yzpHcAYIAs5xzd0ennK6FqO6Vs12bclnlvLjKxq
NP6RDyp5VFZ9EtaIhh027VYtcf0cWtMBvexoQsSoJVxY/Tc67+TvPM2wQzLMmn3ueC+DyQpK+I/O
RB1HNGy/GsyFCVLlNuc+G+dj7pa829pzt5GKPtPZ5mx2XjNNOpFn65B5R3fGynUgtyW7mLFjxZQb
0hI5VP/uYN2mOsCvYsZsVxnSy2cWSFRdhnVgsHdN7Ee0RsG7mc/5nP5pGvOmg3I69pAEdWFl3Mt0
RrokWj/McGolaUVHlD7HYVPty2EmicLqr10B6NqN4mTKkYo1yp+slEUM5RB2R9nrZBfH7s9IAp3D
MWMp/ZKZMDsKwwdSlEjZ98jvlHZAuzuxmMpWV6ttXqahIUCY5KXF+Umak65SHu4eIFCiWdO/S0IY
i+KpWWxnGznoBFZK3RiOzW1gPjrKq10x2sFRQM0JZl+ncPZ+185MUCEL/nQyHCqZP4+y/iwh5qwG
93aWElhpC1zfHtsjWmGTyLJkD0PsoT4CR+y9sWT8EXSHlrovG/N5l/YejOFYTWdHlgfp1dAFuXiT
1o1XJ7iNNQMSX/V/BKVn0DjpuZvVsQUKWfqQpPyayUMrfoXGZhkfPcEqQvsdsQCMYE4eTdxWjPZn
MefP5RRkJ2dmWG0ziyum3N9T2cxb5Nozr/LUCKw2MQ9wax/ToOie48aCBJllQ4PKRx45VXgp7OFE
HdhwCV585ug8HyMiCgzJkPgjguZDlxdgDSEDFV+TTcjk0fbH360LysIPBoL7PqxyYl3MfMyqhkBS
Ro0x22ccg/mEM7qqzMfscT+17nPPzZWDU+xKRZnhAZHvrNIh8bywmQ25ilzqfex1PyBZqKVUmRy7
kqvMz7PDgCicU/hsiojlHbkxH8PENGThO9w58KqbRZmtGUr/EBXlsgFVeWxHtTU5uHE+OzdD1u5b
ObBPNYUV8MtG8QYLte3JXPCQMKcRVTIbn4QqXx3NzqPOny5efyNHiJakyUhtlf172yX5XePp59Rp
D7GgoIumgJUcMYLFr85M3cGjid9UxURGn1puRJ6i/91aZIXtDMr4Nu04221PnkJdPNlzzAuLSU7l
rLQI4IZDz/loyuYQ1+lyUHOKITSObxezKxi1OQ2lTc31Qzq0pSQve9w6zKlZSxIQrRHMqrgGivuR
Ce5NZ9nWJagFfjVDwmWPWbYU3+Ww82eKGN8bjrVVPiagn0erNurswEsVIYBrnNdPcdLQzTDgkiP0
oo7Ls5dNIOq9SchYG1j6IJZLVSUrYKhOvcPcTBTPKUFCMbDDBY7iD/gDEcJdpQ8emM5xmak3TTaV
T7q0boaRAbvwrR+Nj8ATo/Nv54EeJGkxz2YE46KzbVFRzL7LQcl07VCwcl12ltr3MPIIMPwTAC+F
bXhpei7PlhizYA2RK1uyMR3nY8nAwBfXyrbZDFw2BdNzXHcPlmmeHREhYEn3V4fW4BRdsgvq5Sqq
+alQNbRMgrbvD1wFwfAxLDSZodzTlwOH9epXG3YvnnTflmDM9whze+WMCF60XPTwoID1ztB6UwI6
GOOQGiy7OVctt6Dfs9tI948mNjeRIFvRmXNiyG18C8go51z6XyFjT1IrN9FSY4+cGT3oMLl1Z268
eOYVSjADp1HsbRdOm3EJXjLRkhtkNcdeZmzR8b0tqiaVD6QhQxW3bLj3wKasWrDoJ3bJlGptzHVB
02+MDIi2Kp21NK/PuoaCSpOKGI7RDxiXrpGuko1BTZC2qL/TSzq8y8qJtplQ/TGS1fcsfaxeA35P
vzmZrHXu3HZr2hZbaDUVuy4mO3hhlMRHVfgQnPLVHXwFg5ecUpckuTalnx2iB8SMkaOEAt/rDVit
6q5Fmv+2Ap+oi2jtLUWMRRR5LIrI+gNw6MiB73FAbOyQCzmb2PtTzOSVN+3X4rDGOI6H6zrvTZCx
w1ANl37sfy2gcJs2HPq9m2qOiz4hyWdx3qUej7kTTfusosfRPUMMWwiCfjhr5r+qoJV12yCW2SW3
nZsx9OjYp3TnFBL7tlWSQ1UiBTjtfLRi9btVwSMz0cc8TVHilDg2JXEPzoCUhPcDPtn6x639/5Rs
93/2Q/3njMz/+d/G2v3bv3VkR+Zn8d39j38Lu/snUvP/s7xNR2Pg+++tVR+fxVfy+Z+tVX9/w7+s
VfI/PLC2ALnJ1goc4H9bqxziMoMAj5PWnradvwaqf0XdWf5/OA4Qf6BwYwFC2wI3UPdPyqYl/P8g
BM/VgSZl858cvP9irPq/Ga0U/f1/cRY5AX+Wsm0UcSld3EX/7izKjRcsi6Ci6yff3bR5sQ1Bgy+l
k23H2OfgjVhU0ZnxbAs2jw2qZRGf0WSvE/Z41tZNm7IMoFwEKy7c6SnUnAtN0VgHnf4IKuSfuq53
lsfQ3x2nP1ZEKJBCcxtdOGzVrGFVWvxRmddf3IpUOJNlt3oRUOXrnTXSUGzqimV70pr3RmTxzRQ0
Hxmo6s73sTBRVXz7PWs+mrG4fYtyVrFZ4FSb2m85Oyk0Oy2vY+N8KsIzN65xnLOvQmtPjzDv8Vs9
lvW9r9S920/YXXNIxVrMJHzZCb7Irr9pF5GDZzcoAKGHDZ48DVcN1Jlm3VaZe6wd96rxeREp+eFx
/J2JITxYbvdNe7dlJo6O2aUYO3P0Mr8X4y738MDGLjp22Ezu3VJJc5yrejrIqviyXT++ZlP8YEsK
195diKTBXLNzmvR3bBdiOxS1uWsn+7VkRPPkOSThpQ7RUhOpoj6/t8j75N4KJrJIyFe86yRBCjVb
KLHjOPYSn/zIIwQ/q7kjxOQ/JANsXB8utPSf2saS5az9JEDlB9hGGxvnV505NMCVH931TCy8MgSq
GDR7WfvoV7Sk/u1gq3fkcfaw2j1x7fDmll8+IR8z8kjZHGj33Wtc+N4Jo1XLX14qSmbsVqiu0NW7
AfpcNM6mtO38mPuz3lRNUtGNu2SlpAP+XgbNF+m7h8hNCVoLLW6qqmxvI8mF6EMa0qv5WIYzvN2a
dnRI5uFGhNlZWqReJKFPVqM3UELoCI2gj+8LitNbJl1sM1uY0qK3OvdTJ6DxcvveD4NfUV+zCqfi
gpR9QYJ5ELJUPA7PzZgirCb6W8/puRTl8GmAZHY5TOFNqHg1mCi0pOn1pBY19cPY6OmFVcxJPH7n
S9xTihfj0dAUJI23TumHlzgoSqgofQrD7qEOdA7YVIgrnq32zMQc8Y0UcOZbd9yMbzKwi5euJ6yu
iJP7oYnLF+9euJXaJgzP1mqN9SxeFyBt3rdOZe2JfK2JzvF/ps1ENdcEpN063c3SVr8d5Sx7b+7L
sz3PBFAZH5YZxeaYhQkMkQiam6hs6EUarZ6GaZ3WBUnyLjOqDOctCHr1+PdLUkFZNNIuCMbFPNQ8
yi5IH7mP08clmpy7mW7976+QYeBXiuxSJLJ9QDH717/lxdapB0m6/edfYDj/6YDlX/7+JrvHUCWA
cfZjr1G1W6zjIi3c+9pzsZfNkXdtcGqB9N26SfzhRCY9p8IhFsFxCajHO7NxMFdVjTrYZlib2ehZ
9/V8l3nsTqjjb1gg7GGhV2w/mog2kkOMUOEpOyYFBX/e+vijJ/IdM1VuHbPapxbmXT2Rmd5YHIxh
F+6Ye/eSsmG/TOoQDxbmmLL8lXjdrzSIfc49m9U18EibrlzYPygxtNsEu4TLp27t5pSrN2/0WBat
m73Ty/IUw9qfEpP+zAXAYfinnogLdyVRR1lrV5tCVIfBlwhFE3qf6O9knKzb+BD+0tK58SG7iC/s
L4vomYFoytqvcuyIsvdjcZ4C3GUzGIpbD8F5se1vv4zNvkVw2BW0n6wSI4zX2+bAZrt1xIQ0iKRO
4IAJHse4+MwcaKbcJWeSkWKZx2+ZbRj9++o7Tdc5RUzp59g+7yDeO90O90tbP1gZ74ff9I/OXEPd
mX7YOvGClY/ZNo+rPqVDjXETHW6cl3cma29RhdbZ5aO3m6PsAAkKB4hPoliy7yxilpX68ChKDQ/N
Ql0nZmbRtSCI1KvKVZCk0iURcYDFrcPmJ0i7e+eE9XZEbWOSHLuHxB9IHC4RNWvFVYEjEFkkAVAS
4cEfKusDmCXezKV6M2Ulr5lFxTYvzWnKxCNsjY8mjiBb8U5ycu3HUv+YVMyq+ZJdnsj3yT53Z/gH
0RF+VtfPgGb64NTttneK6K6luLYFFteWSSnKCAwTt2x0ZwXZvNkF4qaOUccsgUu1pBYerfhNMsbf
mdhuN161Ot/mtZkriJpJaTvxUJ8IrmsMSWnV7OC73YESXaNgdczG01sa3Edj3RwCo2hml2Q5horw
pEZtKrcFPY6wJ+Ytbk8f1HU3+82vNO7FZVCcejooAKrdJcIcHP4QkQIuxdUbmWjeGXx67RSAMy/2
sVasrggewlAPx6bmTapSs8Lendq1BWf6wgz5kMYyfgjGVSzGCUgUNfdjxI5GJ8VtpjrnNlPOW+FZ
rPmZm7OVCfeQ2iVmxsS9Ctajw4CE57Jub1q1DMduMHvjDWu2SM4tcDDWQGR0rqujWnsOtyTcSt+A
cN0Q6stTMsL+tYe5r55EKi5M1sprn4zVBbPUh9snV+ySbPpIBiL51IL2xnl18EZxA46BOFTgbejl
irTnY7Wf7J9LZdnnSEoNT0FjrzofFg2L3q4RL4UJ2/04AvPGiy/OMq72vVJHOhH+uqlCUcSis7c7
yDeUELJjMswQpQAXDkg/q1XKNTys6WcOy0hbz3nVS/XbjqvnofXIvm71CXsP+3BGDBo4EI/GHcQO
xSo+zlb64KHg7juFKm0IE9RoWHPlQKGUihQbofKr77Irw21ZQl13twN+CuT5Ge4SnRrDBQaaxPm2
vLFiHmM/uAE7IqZH1QuaslT9KJxr0zAoslKCLyPgAt3rFh1qTi+tGyiGDfa8w5O+z7CC7Th7WWBd
VK+V59WPcc3+ydD+CiY9XoqSKAmRs13JxXikkquOzgYZDwAIf/Q41vroxk23KQr3AcUw2WjmONPU
huc+D0jhw8MKRMpa+Nq8DWFW31I+xUPHoBTVqCuIjLMHHGg4sAVMYpD8lN3ASX7M5lG8cqkcWz0i
4qn7uSDNh3j3fpQMYKNp1yCO75qJNOCFlL9QjmfR5F91AxRJ4hVhWu34koURlQ9pw/wzJ5W5DOZl
yLo7L8e9y3HMy9X/wMZBV+zsY7ibXVl4164VnEPppxqpAIzDgGtUjtlmdAm7spzBHgmEH8ME5sRE
8tKXTIr7wemOQ0sIThguN1VX1bdT6tL0AznaeGyORXoulgHXve6+bVfuZdOfE9PWR7RfoIu6fO7m
Ce4W6fUso/oUt8Z9qcb1Graro9f52yKwt8yFpyeKkvIlbljPMFDOqii1Dqojkbdyu4eSexL0Azan
Xd3/tinsJ4agzBN2cOAsQuK0DjucLUqkJ/7qg57E8uD5uGtxIxFa5RIujYupXpzo6e+XqrQK6oH+
p2F6bvwpff77xXIGTPLtDFEZ2YT2cRTed+sX4TPBT5eOWaHbPboUZ4iVHuwjlouWmzGJTxMl+z//
q6Huv888z9x6NBu69M5xHxHg164hhPZtbQvSsOj6e5bZ4nI4YJFvgL46NqAhcD7qxO9vmO/cT4sm
mivpSjR9/AVtOV8o5UmRBcYgyNJ/GqKAjGy9+PdRG4/3S02Vo0nmZX48ukl5O3Y6YWl7yYq4dJR3
cPPyTkIj3+bl/d9fYB7JNqHvYrCRaXIH/hdJBtlDShFoVe4TI3ogeVoCnoQnXUtYBsL3IvdEpeme
27kHV7Gikg4m/Zp7Yb1RGj4EMT9yqQuyhFHnNux5iN4i4gNyu2e3yOARrhpZ9nOZsXO3ys3Fr/Vt
AeF6N3iGgG4VBsDG0dlt3vxiKe8mkXh3idtgzS45VUTLE5DlNSGnHF1Hr0jm22igAqZRit8Yq6U3
ZYOP4u8vZUtfUJpWH2LLujHeuaZQe7CU8017LE66Xkg3sCWURZvtPW6MIIiL68K6wFJ53Uvt09hV
f+YqeB26ALkPE7V1SJV55IJ+gbvN0y4/jw070108rycKAHZxorU9BMEtfSKxSn6U8tI6/d3fL8vM
eoIxhP3MKAUsQ1XXUqiJmYerY3u8Vood067t38Tu6iOuuDxn2x7vUgLorzmf/SxJZ13r9zCPh5ey
tQATev/O85DgSrsgkKmu2atXFOpYJxaT7KySz77fB48hf8nkVXexSflRaHd6bIW4C9hwcIglvGcX
my9bYX6e6+JbmCl8bHD2Avk4/bab+JCnLtr7SyCfSkW57yXtW2hhYGHGjIO/qQhQV4JwxKxjscRA
OYzdK36qi1ICjb7Qe/+ekxs9ERlhlcUJ39+0k2Pf7u2pq5hIamZO9XIrXISiOmjkLf3Szd9flVB8
XsLzlmQY2dcf7za2GqIQeEqSdRgOxJJxSJVJcrEYlD/GOiBscVX9NeNYrNQ8HCsRgMUSiZ+tuMFK
CyiwAQU+UBOlv9IEw8oVpIrnzGA5uUr71PgZKyKKdSy38ggCMKGL1jVijU2wfYU3Cm7956Cc7EYk
Ba5pwAZHYFhLnbucq2TTECdxCFyCK5LQMEQGiAjxI4uVlWBUzEgUfAJ5hg0iK1ER8u2UK2MRQURs
8pW7UGN0q5kTHpjewGRQDVUNzoMpwbK/cht+/xGAcfTgHPnKdcwr4YFESFTkSn3ETn4tkwnICSCk
AwwpAESSgNnklIyfuP9IXP9Lkaw8ybySJbHz5a2kiRDDL4Y2V29lUAYu8mGlUoqVT+F+f0ea7lZT
HhRtiVsLlgVman5CZc1HFB8D7lKAvQSO/962Q7xv8z/xysUgTCGPrayMVn12dsBnXvhsIBtAatyV
rWm2+UramPneDSK4kJXBGfyIGF2sjTuBy5kyk21zbsN82Haya030GAdxjGnPOL2950QG1gD4maZk
IucFQTYFBnKBguaVDkrvZ1AhuTJDAKTLxmOmXa08kbOSRYSgqA3v+m2yUkdBHE47e76zbT3s5r9k
0soojcBKzUotccO3B1aPzCvP1K5kkw3iFIA66ZV5Glf6aQGDcuWUIMu67CRYGakWWGrUY7RjMdO3
W8QvEugtm5mnq5WwAof4peL5tKzsle1HLyEwll6prCpFlY3Atq5LT3xnypyo6QgdXWku31nTBOoF
eREmLfaAjcxMBLDjPwzJgPWnbsINRcZ8ND7Obkzr22jk96QrR9YBlM2AZZAU/ARBzcbe/CmC+anD
xwKHNqxE2giaFuiaNjNESlT4L5oC4qYrhvjBDKG+L8NXhfcpy3s8nsOS7COBoB/YLY58/2fgDi5e
SXzgObCc39avxuNEc6X+CFeeDo4R+4v5wXnQnJVd7inxAkoyuiBYvJXJSyXLISzeOzEQB2jxoGXN
XG4bN35w+mhvZ5lC/HfUNsbOR/qHczDh+KpWEnAECRxBA4OVEQyBBWegQbnSg6igCet+IAoxK4iV
MDQxrGEGdJit9GEbS1DVShCVuH5KK6MYrXLC9EqcgX1WiJqrC+iUrFxjvBKOEZe4uyKPHvjEKLR1
pn+/RcH9zfCdiG0zhoio0FWgk5VU1mGQxwXX/SUArkyBLMmUgbZccrIrtlbnfKHeH20KOnBf+z0H
05xXXtNfyc0KhHNeWU69Up3Ruld55Tzt9I11Sf1BUVjztgFZQ4S2oUPH6gaXf77kHq5MRllUn+Ut
w1m2ylcOJpqMOUNsEdvHVJlBIBXimayJTbVk6V018A3QJmHomT+Xyuc/vAznre4bnv/e2S/G/Rrb
6UdLoFwbpNN9iJVi63VTT1xCjD+Pg2vRqdpaQf6zptqimKTl7Dl2RrBa6vOVsaXcgfMy+ldPrBGz
sfbOUcnvtooPTWjGgwuqW63Mbr3Su9q+sYF5ByWXc1wSi2zgfCOA3wTwt3ZK9l1P/Z+mb3lB4+LO
LX7QjZ9cz6wGMunvwzR/IfTIRKTi1KG+ECdF++qOBIOErCjsIhv3etN/lWDJgzN8gxt8zh0+G6QW
DDchNojWZl4mk9jmCC/ekc6oR1fmOQb1mbPdvLLQBVC0XOnolCuVkYlqs3FXedar4wVfo5X3u1l6
4clSxaPOnKegdtlu2VSSsKdi3I8sV5qaZtskmthaoZ+6oe12kWC35dQurziwQDMAuwWAd50k5zgt
OCfj6TVyYcAjAw2+OAxKGYO+2vJnmbp/+LCfltTsuciwdhqJIVdnxBXb821clHeSIXQQxbyFYMW7
Kp7Li4aPkCnJmXByO3el1ruVX48sSPaKmg+nxGWQQ3Jht9g5X6H3lX6HA4mPWXkTrFz8tBLy4crK
Lys1X89CA2YNJO62SXQQMwMB07dIoX66q1fyvgTB950yPgz1hMVFlJzOgPr2SuznK7tvrRQ/Lq2L
AOtPV76/Wkl/bkS5VfYTKSBgI6sboMIWkGAPoL0roV1xDCxYB0SGh0A2MFyK8FmvJfA4IbqgKtkR
vToPFBaEZvUigFyyCLWZv7rVp7CsjoWIUMLVwbCyhQB1b+qrXf0N7ep0iFgcUjU56AozGXC2aYuV
0N/b9bVq7f4xKbNv7YnlVv9pNCngNW1AVBBOFaj0VEtdXif47oFp+xZXIPNb6MBQ6Y9lXGsBtAcv
r/U98uXBqgO5V41L8+ZG7LBfPR49Zg97dX0U2D/k6gMpD64fgp66+cBckOGPkDifdSh/WA4bxoaG
atq5H1d3SWDtJGaTeXWd+Kv/RK1OFNqNeida+mDDZdqvfhWrwblSzhN7PZ0PvXpaGCdaFzYPeNZy
day6OPTYX7LVBxPZOGKq1RtTNK/B6pVRq2tm5NzkynoMqelc6voJe01WlZ9F4f1qVt8NNjR/9eGE
yn4xnk0Gt2TnH4DVibQlJqBxMFwsg79JuSAh6/M7S/nRSWIfK/kznqFjpjqtCAfByrs6g5rVI+Rj
FiIxZmPqHBrH5RMi82BAJRmxF1Wrz4jkm/t0dR6J1YNUNSkdIMmckBUYhfMfWTmxWamWjyUGplRc
HexMClsTTofPdPU5WdH8E1kOo93qgaqr6Xfn8a6CGNuGdP2YjkjgmqpW/1S1OqkA/lmRjLkqxmTF
kINKkR0lKY12sPqwaPSGTeFwyFq0wmnwUf8vvs6kuW0my6K/CBFAIpEAtiTBWfNobRCWZGOeEjN+
fR+oovrrrkVtFJZM0yIJZL58795z+/kejXK3LzFx1Zi5QkxdmC4+u3DANumrhyY/g1ZYbwJG7Uz7
3P0ylqS5whDc1jQqNjPdHYBfD/DowAt6+TcSfv8q1QWqHXElkwVxrn+0EzO+SXzi7XMjPlA2ntyq
IhQgcZgKee+RBj8HE2czrK62QTgcpOvPcvW71fg3gqw2HwqktdjA9tnqjYNVAOfMeVKra67EPidW
H52xGupWZ924euxczHbZ6rqTSH48Cx9eBOhsWZ15DPQIDE+gvzm4b9Xq3zslWPm81dMXzvOjQON1
lo7cpUulLyEGwCVTnzmGQIq1aeusHkFLv6WrZ3Be3YOwdp7xkeInxFg4YTAEbQjbDcthndLrpUm1
CTEjTmHyNrRudTW7AXISVXExkkzs5Oltt3oZo9XVOKpurweFTXdm36n1yYyy+Ggt4snx7EuyyOFB
IKJKwmdkp/6xXt2Tc4nNthQ7vwnNS9lyhDNd+dAKPJca82W7ujCxobkpg/1xiAk4inNSosU63E9r
PtQQyvekTmmqATM71mdsUUFEJRhoTdxBC8dyEfMEAIXQYgd7KOfAeOnoUK/OUdNvXybR3g31+ClX
b2nfcX6rzAh3iFlA83OVuQMpA1W7V290/p+tqEhuYR/d0Hmhgb/E1HpuuM9d3Kl0fRXuXFyYqf9S
dOIxTNVyV4/92bFbxEaWS2Q6OpxNGQ7o6xPEn2YjTn5Syl0jHuq2AJchJfNJVHWM/hoU9Kp9197k
3CzYcl3sue3q050oZbBDV3tETwDB26cBS2++envz1eVrYfeNoumO7QXlxOoEno1XF2NwuTqEGSmC
U/5xDU+tf2zd8th1OIrN1VucrS7jxL02q+tYrv7jHiOyvzqSGUMRVqBxKXerX3nGuIwG4paDNY4Q
foISe5VvZAZ20+WdjcMz4Hna2KC91Q+tsvHsZKzRcvVK17h2hFu/xeWSB/PgJruoaOix4LAOPfd5
DZEUZuI/AYbb0yIftwW27HD1ZyO4y3fj6tmmwrtjHahXL3cscXVr7plk9XmjpNWHZPV+hx1zkwE7
ONIgotrwqVqrU3zAMh5iHS9WD3mJmXwef9HKAjC1uszr1W8+YzxvVgd6MSI+wpG+jsO47XCpR4G7
etbz1b1uYmPnCIDoZnW2h1jcy9XrXuISIhfbuavmMsEvbVjnhg0Mt4lZ2fFTXoSvVt9hPYoh5dcj
q3fOYu/0xp2KHZIkYGsQxZhhb2MEgy3vlW0QImton5PVqe+vnv0K875YXfxeb96nq6/f0jj8U5S6
G4XpP6oVTR/GycvKAxgAA5gAAgqkOvZKDFCgA/TKEGjAwdKsIggOvIC/cgacI+ZBddtgadnKlUQg
QRIgpwsiWKhvxUor0GALcBCIm0h2d/gp8ssA2iBDi3ZQwMYCPmqxhQCxTVcSguOtTATgCBpIwrLS
EoyVm0DjCg5FBzW51vKhCI8KxILmYqIx2PzN5bu1MhiK7H5EgOwUmBAHm+yQhEaxuexRRVYmemWE
V18aqMOw0h0WAnXC5c8YEdabed0udpMQF25CdeSluL8cotSARSRAI/KVHqERjuwsgBJRX6n7BsQE
v7O9EifYyD4xVqSbcsBFW6C+J/XUuDUd3q3BaC9qZVeMK8UimuFZNCvZIqnA5XSQLgzyx5biZIsB
sSgwjGgu3o2WiHILSkYJQb2JK4yrj4zv/8WZ6lauhrESNhCp3jSp+4u5XhNkK4VDrjyOEjBHA6Aj
/SF1gOygDC2BhBl/pqR0gtlghl2uhI9hZX3QCRkveB4GPuaDryZvv0TMLfvXeUHvsHRoOaP21a/o
EDHrLS7VjHnd7d8ze3xOqnzY4XQ28dURBm9/msSZtq077qO1JwGOVO8jb3i0e1CVi297FDHn1q2x
jKBLOFq0UGWr5L3oSUyoQucQjjVMMTNDSYtrHdPbidEmxuqSe5M2Ie7e6TonRnl25e8+hpCuJG3h
lteSInv3vfRk9yNePRT9bPoKa0Bm7fLBzC4tAretRJuFos69x9TEbKi55fTMSA5d797i99jUov6e
S5P9sv7otGAPkPiqPFEfCp9e9DDojI331LQwFq0qC0Q1V8cYj81hLKf8FCup7rgO9ksc/43dipc7
LM2u1mr1hKf9Q1a/GNynhXcKB4VOoZp/86r4OTcd2PqiOA5lMx9syzh0iDwsR/ztjJKJP9pJG+Nf
59KFBz1779U+qTWNOR0iz34Ylho9p2Gw1Puzca5nvBshfXjDpxlhRSWz4Voi+PSvCFbJOhvzXWfG
BMHYaXuKpumriEoEvUqmB55pPjYiTnfmeBrs4S1qYj9YctHsE8kCiiSP5E9k8n1y6OFw0ozQvyAN
UclkUDNyLz6mjTpE2r1jlCxOYrZuLeiEJ5SFv6eSTznG+djODsLlUDwbFsjj6Wo0iOJTobx9WQIJ
MuTJS2hxkWhTKeMchhOKu9zfLGl0FyfucphREm3admYTojuQd8VNuSTP2TCHZ6riiHnUoq6hT+6G
aO6H2e4eJ/ztpyIuCMAqwPY0JXp420/EYZIL4Zd+SjSIuRDT5c56K5ffbSvZ4s35KS0ijjM4YOjP
S2C0JfKrImsJuPHacjOumgft2IxuJQZYnO40PgZmsrhBy/K2scW1opO06S7ooG9bv46RRi67pOCd
8PweEhVtXAS6+b1R2jl2HN/ctDRBaDu6GYuLSf48GolA6oiQkkSnqLvrbIfj93ERVHk9UmiXTXKa
qzUsFx+TCTwanYP1uAwI+ul1Bp3Qeu82yUy9FMLFdcOzUYkvry+rfWbvbTKzHzo8VbIkHDDnCc1F
TMdyHnZQ+kDspi7hOU37jZH2gT4DIvNF3GM1XTb0aOnS5Pr3xCQPCZV5WzfijzMg7jbb5jBUAjZn
2OOyLmrKgxHFOj39o72MNcdRJ8csZD3NDe9FMUDJEmXgjCl3qaTV7LmZvzNdoPMuuTpmca99VGmq
iI9+Zx0MAXKtTZ2UkVV5NHN5sZP5TiaMx4ocDLbc+25nU0B4B93qbeOOXJsOwJiKc2/vz+hiIYth
1cTB1DyMaIZ85Fkvoi4fZYWOldhinKxGvGNQ8Roio9lOxm7sKwxWeLs45IkPqDf7XBUgdsqU1NPU
P865ui2yptlpYZBUSFAn4R1MnQ0L5Wfl7GQ3v7PT4FRsboEBVQ/GPF5FRzW6AHoKUjipDBjVxQDA
tRuE5TPwawny8gZax3H2hCCFyE+/QUxUzOd4saenkvMUfFY6lRU8rLKhH42+IWpC5Oeuz3EmAsJZ
FL3YxgUARu7a5SzKlpCrat5L1ypQaHfFfZVdSGv2eXLd3y9L/mqN2kKaYnoXc7FZ/RqIGG2UMAyr
ul1SsySAwySWMdH6c5yzG+l41SuGd3WIS1sdwmRuHpay+E3rHq1J+vjzpYziPTYVb+/Zdbqa2uPz
ONVEtsSZew1l515//vTzJWpyK3BBpQGl+H9/8R/f/jxY2l+2R/vzn3/+86f/eGhd4KdPeJN2//EX
//FgNFHdWS+kv/zv/xw5//4d/vnZz78aGg6rdNXgX/7vg//5Lf75WThk3cHq+t///Oifh9mj/X9f
epboM4xaso3+61MaRhjuzIFj0H9/3M//c53mkRXxvz5h5XMwRVJA8uV/fZy2qv40Gtn555l/HvvP
+/PPz0rRPvgCqQDmrOsoUueqk6EYNj/fz2Fnn8K2/tffZpntXH9+LiYGp/sx182Wcz/Bugang0wO
y9b17PgFp5DedZ0VHX++nTlJCYlQxegb5DJg+na1lxdXRFhBFtrh3zB5nJHKop0q3wVT5aPbW9l+
GF9coHD3vTUWh5gAhQseguU8IomRGPIC1ZXgK029x2mcferKETBKHGsNIrBvu7CuttmMkCpqjBe3
q63NRB1966SifEpDhJ8OnGtrKpqTOy/thc4JUXH01hBNqdeYM9SunmmXZnqsOZanDE+r9iKnJ+Un
0TfM1Z1ZVtfRFdldJenk0fk7TnNxqoX+cENcNqzqXjiP28T6NGiKX9yoiim9nWYb1suhMe3ktIhE
vR6djn4QPaGjHNjrWdbWzk7eg5vaou9syPbtxLZTFYy+RDxOLljWCEoVXct1V2zAUxTdN7WPfUob
agKkN9upRnoxxcZ7rKqvxTLTQE9JRI0bp1ub3uJGQHlkPoMGFRzvUCTQXxmibGZcsmIcPo1GX3KC
5KRBYPCCGHktgrXEcNGXG4S+oEgo/gJ0n+GZMQEZUImg46YhN7po7G11kvbypxsEwQOm+Z5wBJxW
0L0CgitW0gqYggqnKTsnVJLYfIiXnHlSaosAlRI6nGek+WYTI0pYaG/QLkWX95VWXCMpEIk9ICkY
q+zBLjaBY0OhHjSIC9jTKUqGUV0mqXg6Rj9I0Rb89GO0a1Na3O3Yvtuq583TzA/muYVH5UToefuc
QKzGD/zRfwcBy8iyzdFLQDbH8WyL9BKpksNVjFMxwSHmnhJmBl5YpJuBruuZsgzuLMW7vBh0no5x
J4+GsD5QfZgXrwLg59CDiRe32vXGQ5NOjHyUOnXstytImqVJvc1FV924BgLLxBkIJer0/eyiBOln
l9lDTxLBbGbGRkUEQszs6qlPbcVOxyaz7fJo3Fvh8p7k4jDWnT4YMn8ekAVxUMQsS9GPCOgPNl70
Gwmytrg22l3se9PGHzVJcWArL/54hyelPNuWeC4LzqxD29Ge8OU+L1ALyXSr8sg6Uotv/HIgwhCI
Em5BNJBZ4vx1JRQwNEpAKiqT7NnJ3FDkmlsGIGitOkrGuvyq5VydYjN6XGpeTxXqXbYIeUcFkZfs
rBM+oJCXFRqWxOGOg41o+wNaaOJ2J5BlDTPZILHsByxfRFxDMhvK4W/XYgilzENB0VgZXJg6PwuD
W6YkXCvNnW1fYnlKclzlBQFaY9hto1rk+8SkLReV5bNVW8i5Kuu2TYFFeXppAhQ2KdkT9MHSDNLS
jK9/E1XeRkM7v69745Zru9xjzT52Iy5Q167eTLDBW8+vb3MHF71WFD1W1JMJCwqCC6y/AsIKJLMo
t3aioLTTT2jtu8EYNd2yiSE7R1dFW7CJVrQc7RI3pv7ylH6sDdowZszZ0TZxcUdCbA+NRfkzIKjC
U55+9r3+cgvsaJbN3V3NLdHkabKw3tD7wvG0m9fIkdJ9d5FlwEgO7ePC1HzTV+jzh2T56vvOPPSn
MHLdmz73g0YhuB08FzBV0bWXMHtUUz6fe3o1O1p9aptF9z6TVIz9cjkOUn4PXferozHgjZRgaTEJ
VhrIJxCFDph2TvmQ2xuVT1XgJCsNuDmhPn01pv4tm9jpdW/vB8t4He3hi8PiVz6oCeUT8D4PDoiA
ROeNSNC9MQYoFNFIxjGopt4LKnVH+c2AcMHoVZK/kjnZcJKKyOkRY3ZmD8YBrUPluDa1v3I3vaBj
9nOVQeWHCqaMajdX7Z/1V+lV+Qa2+8Mqo3IVNNA2tRgra/pzWfOYYKY763yc6SUjq1sAyjeJUcCt
CJ/CkU6fjvFypsnOxornLUR9R/0TaHGaptjcuQdN/l/no3c+p/xPZI6fhomO3spZHpElJRbwGLug
P1wy6hIZ17zboQ1tTBkYZUKk69DsuyZtjpFtveFZg4jude2xjJD5DLWmhQaWa4k72twqfQZq8jgo
hXi1YZmsFKICs70frOl1zgoaTKZkApvcMHqJ3zNI3S5EB1eAPnCqVjJFCkJXQZeJJxyHagbtseRP
EJSQCFnirU04MQDOTTv7yx31R2sU60gZ00A0hQdmCTUz2Oi5Lpm2YEFEFNt7X8zX6C856gjcaElT
MBoFimNkDnfZrKEK4APeWnZfByukjaR4Z7rowiewtkxPmkXvqPOVcW+/mBbNr4U9bicQkeb06PnO
ocQw279C18DNXDp9sjpPM7oL32UAgOhrw4p9zaLGOloTPEdz2uBzpkM2eIfGq6dNb3EmFLyXnqFp
0PjEOXfO0094x1gD6dcLJ61mbUwCreV0wclbIxnzSPBzY/8mj3H7djY36RTCP4PLTUsxTQ+dW75Y
xGIcs1Re/ao5JOSEbMHQEoBYfdN1RE7r1ZCTpcv725+AGGztOkEaYcYjGXp1oE3PxZzeFQDa9FvB
Hb4zbc7h5jIeIxpGXSz9+1RVeybuIaeQKbtOnMw4qy04kBjJ4ZHg8+2d7aDALqz5AFYWlhcviV+M
5BWrfcZyF7Muj3ptzZbLzrDRIud1ZtxUxC7gbg4/vDwmI9A3mKfVtJ+jQV5tICHbNnVRz4TGd+WY
n00OcZjyvYV7Bqs+RhqOFUXuEpIsdPJg587HusYvdE/2bhUZR6RZ5Jt0t4VynpiqYHq2PcSSLRPv
RNPhCBmwTVlI+jt4oc1oyHMlTPsotftqjAwC6oF8BaMR10QgM2r62wgV/NZOFchXxrFOVs1kZ2eL
rIOmoJrrnOzgqMik5uh9BqLdaxnKaYcpMdEXqSG7zWEb7SCh0+Yc6H9RZhNz3nenphxvs9BhrZg8
SKnNWw5ghPM81IqUIIZ+6delhV9iqAjVicYT+ztZgnnzqygsb9MMztdi1u9eVCPJiebT5J6KiEFJ
pRsfXeoRSAHJAbH1m0sCNZ37YKl2eqN6Yf7royzMo/k7ZUJH286fn1OU7rWE362bjpz12DxNHAwD
B6vsRhh4enUM89GhK8C476BNRpEl9C/Ycv0l5QkIU48mdFe9HdN+MsJ6M9Bmp03C51HVdGeL6N0k
D+wgMyE3zURXIa8Dr811gKOePUrh70djI19P+VOsWi6ZJWcW14s/YpD3CG3cA5zXwNYD2daW/auj
xU/sEY5Rp/Xp6wKWcvMCvUub4vI5kGB0ixDQiIr8vqn8h0QN79ViizPwlxR3J91nPy/OUxuSubvq
ZGajIMzXl/cX0rDsnWfFICb6v8Kd7g29uFfTltXR7chypUIEy+tEBwEcnw/GOHkm1u1I39NqRAJP
3rkbyyDRj2mZ8REQYwBaNmGgBnhg0XSQ8BLJDf31DqIbDAnBoaek1N5mw++6tVM6d+pVZOoe2sk2
7UDmLkVFhFOa/WJoMZ0HQ+9bpopHkgUo1YdTXDjWpqlYOKTuqnPm+fgCdXZno/89JwCCzj9/EnXs
nUAk/nxjG+o26jwCOyOjyTfSSskLS2l62m08nDGVzz6Vm5N7nCWg7tOvZeILli0Zj+wkQScrehMl
AeDuCPQ6LumvWRAHf76I2mjOBFVFZwoLytgCqOjG7sXfsuvrfdnAsonCtW1SkP4LTIu6MG/Oktrm
bM3EmZdi+WPkWgVq8T+ydjRpfs0PaYJ8OE9oBnszAp/1n9SZWf/rS5qX/UYoptUdut0zQJgXyxzx
zvceF2DkpkFqJ+0OezKTQenSguqW2QwyZOdxFN5xZXRrm4ZzyPqe+WE1HRcDCwoHknlbtuR00SdC
lFyxkDpxap5rFx154omveZrx65O61OW0VuakgsnmWGedEbLUjzo5kSpDf9Zjjt15mNfDkPyyIkOT
mVYEjoWunyGBYjIz+ayMoQ89ZApd4oLXthBKnc8JnB6VL0g/yx2nTTpyniMTghGgcNA8hKxjDtXO
zpYjChOCXKbWIVFJ4LDLEJ+kiiNwjoY9TvKvtGBY21nqy/S7O5UMmE5sIsCiYXgCYYbOU4FwrCQL
LEKqk5gmphKU3h5wsHrXMWQ6tdZyNdn4C581McrTa2q30TGJ+r0T6y9hx490pL4QIJJZmem3Mobr
ZCYmderEwjrkr7Cid/OYvkPQt41D0kNWbMxS7vGR7nK//1YNByIJlYZrLRgVusmkAcni+dioI0jn
accm33vYm3y8DHi60DMO3oZ0P5xoKVNnJDsOJFOHspX+venfzE1CjGXZITFy8ODA2boL5cAUmStl
2+LgZE7sb2x0xiBOH8e5JBJomlqwNkW7zWmiVzPbTtLhBIQese2X4rUc1a5d3HbjVTAH1ymj2QGO
c/r8OY7gCYirjF0yh3mdg4vLYtHyNqmonZVy2G37/Mnw3FcLsHFBTcYFJl6R+JMzb4/naoSgLzr7
yBz4NQRQsjE8UChulNygRYpkdcK3QjcACWEZRywpA0ItB/bL3PDqam0HukLNyGI6AtCFM2PGyPMt
N987bv+nR2C8s8b0kBptTfgewKGoiDgmDvpi5D2gn26+GY75bKeBK8yvKA8RlYZVdlqo8KpcPEfo
UJ4tGrX1BFCrMm+Uo1yWcuYaZTue01muWXW8TOgS7x2RHBu7/ubc2u7H1t+nE0m/aMxpWJeAG9XG
a9YKb8ofu5HLcUhIf5AWG2UPqGYNKKJbQQDvGBlB7Tk6EIK4pKY9YQTgXZo9QuwKnJswzN3ubRIj
UybtoFdaGQc9fUgfGeiwjjtlXd0aKZelNfuCgJigttQQFLrreHZ1hWpETkV+sZrIZebiVgdKHtRC
1Fx7L2u4kCzaLUsLwEBz7EH0DAGxjl8HUxfXynjMq8mBl5deW0//QW305KoV9DX/ZUDWIjTgdFlX
91rkH+jgmTMlzkctiTWMZMPIvFDvTOjwKJpMQbqhIFIYoNeWoL87kHF4M721AeQVSFF0RtZKx5Wk
fSgi9Fh4k7AcFB28LKdC4RsdTQN/bgJih8JHHPu4BJs7LYfWqu9AgjiH1OuAjVXhLWctotzowu0c
fBulsLd+w6knzQssdEx7ufB3dsiiY1XVL8znLTLRzoUpdB1K+sSr1JX9g/d06tjDU4hXvR+A72QC
SmHPglvsJ6BcNuPbqGLeLhWHYNurv1uLyEZFQaUyu99nFaLHSgGbI9JtQiPREoXpUYkSJYlwj+lB
g56vlI+9sIpL71PqSgs53jIZwHbi9uh4erqPY/hrEWpXJhgXD03eprPTc2xQ+lUFzikb4jKjdUUL
kVPCXa9iH/BeZpzIEQl67R+NBfaeDWNqJBBqOxcIUTgnzbtoklC1HIpQMSZ/ojEsD3Ig8svuF03X
qXFv2hIFfb0yTJTW7t4jO+RgWDmWQB/xhQsu0VMO25p4sphw+NpD9rPM6kDBPk2ede54M6dUMjTB
75Uh7qfmqsx91s53cQaOrF2lwvo+H/2/VHR3vc1SEZYD3Cf247MU2QAXp/0MGV3vl8Z7MfrKvPeF
8Rh3l5oaDVyPQvdq6xU2YnlHS0zvq+M66UnHntikjYj3xYc2vtW6fHekfZNGA9rmxD4ZY/vRsG+/
0NeJd2NnLndqHBnTdvmOKekODaJ3gnL16pUT5rnGIAB7mZ5yEzOOCYHbpIQK8PrcQ9V8D8PlWE1w
faQJSiantODUs1Cfsuf4KPJRppjwZAhePIZ88rfOhC2XpRIgm73soDP+zTpM/suQP9K6GLmNOPvh
CnWILTnZsmd1H+59T95lNbIMoyBqkNXPCRYvvOYFTUTsU1CK1BFB1hGDJtbS7K5rYpR9BdHcc8Nt
EGlEqxX+gjFdikMH9RJB37jzJ9bxqrN+OaSi7kmaCjyeuKO3d2p79wlr/y0pA9x8nsnI25xRVhOu
OCTsQ/wD9Ihg59wkvopxeZpTeUASZe9S821EjbztqWS2aaODxskYXoODuo59SqlS13R1J+OTMA94
XopZPB2bR1qW/FZNcYl5zwM5NF997Rz7HhWoLax7YeNBDiM2XI3UaUM5lh6clcTlIyfuM/FdN9EH
0gRSoUcgZ9WMeZUgo3Y6YFimklQSkRZ1GyoewkJpM5CfAN5AT8s3aB2cBP6EJXKI6ltVzTeNeJtT
L9wpUAa2d5sCSQqysiI3PbW/14+sT1zW2JyDFXwAPONd8qh8SENCGkFYs7knNvkEWY7QHFkt2t5X
jYZaNzBlU4Ji92lX3/QFYSeOq83dYU40CnJrFkcOLBHZbwpw5KPmEl1hnmCYdQIImiuphnON/UK+
WLIljaldrPNkF29kmQC20CmdDEiD2KDSS0aWa1TZ36IveB3N/J0r3rfMg5pIAjKHSGv8vXTuwapn
qInIPiUy6ixH3I0583dnygruFX0yp/G8PSK+bKNcWsVts6pFYlSoi6Id6Ab+wHkurtW0x1QkGUrg
hfYiHw7VyEVH397eCwtoT4e40qqMBUe0rw8w2D/HYXRRdBoIQIz5rmgaKFu8o1uBwpsDNOv14JOW
WyZ3SxsWN6Pr70FaZgigcyh6PLhvDlY+1ZsGleW+qHIomTYitGY4i7Xg//kCqerf3840MJFcn2h0
kDtfLb8XyDrbOLY++djTuy6x2kMyUbrPCxgoW6B7on7kxE+LMDfqYFD9n9Li9pOT+9sxwluHJMRj
xW21ReOH3oJNxeNIgeRmX7Mg7qMV+W0foqErGFkQxxsZdEiVdo5LHv1Yashj54RAU1lc/H5ES6Di
NU3BuO/UeLXc8psW8x3IduTjo/zQpr6ppLdCiEtiyucQLsHvFtJjYIZttZV9z5gfPYzXGUE1zCTY
juKxqY23QSgfNYRRBqbS1zliim0WRGhmU39WSHEWJzWCgc1yu3jRqULoRKoeYsDQuAHzA6Hctnex
UyQs4dafSTIIxfHRrM2V30Zj3UMYuYkn+WXp+VfiLy+TE4V7mRKL6+HdSoYa2+ka0TvIdZcKURMb
loIpCetiYBMQYRoGsPnUtenRaQi6Q0s3n8q4jrFGYwhPUAtWJvgUIwRLLNzXxaUCsxjee9kJ/Ayw
6D5pMYE0D9J0/nboKY/k0L20ZUt7WmTPvf+bxOIEFAhCnYymO5N7FRQcErc0wl/j3IX91DnLjpvq
7Iqz5+KVGSYgL/h8r4Vq9yKejL38ciVSzKaH8F3bz8DcITN6I+W8BPYX1zuG7MzHSiM9mS2Vvoo7
UrZGAnx1jMaaftRmdCY6FEa9FyX66LI/+ZITUgEvhDQ7h/kw3bip9h8mZO5BFw3MVWivxz3KQ6+w
/QOoE85qmLmXBfMRyLEwZvxsNoycsLFOaD3ddv1CVvfs7kpR1BTwicKRneS7mPVia8j6PtZ1do40
hE9aovCWmyM8OtjaWp2VwBhQDf1RKA12u4zeug4Ha898bK+G8a2W/Xdq/gaUCTqOtBv22oe4IskD
Snxkrh74nAW9qD9mgW5JG/avpOjMczuMztFL5oyI6XJroZmkTCpB7wu4zvSKx5komOlHFfbYGmN/
wnRxjYwIzpZL1lhCWtuFTT0iQKgsqOwsd6NJYzpPGJOsNu3P9ZI/ZFbZHgqTWFQvgluWgwOjW7Wz
TFyUjRCHRkHvlziLkuKuYdi20VOTnGNz5tAbPttp4xzGoeZuJj/wEJVYb3LDdbe6GutDWpEZyR2E
EBNaXOY4j7bTYq2qOZD3E1rkZBjX4+H0zn78kobWQyEQPC7E0aDMof5NcHHaRMvB/A+ukXB/V3Gf
7OVs3Jf2h2MQGNW4Ptc7p7CmiukqC+dFk2h59Ak+3RFgTMAJpe82pgBZ73CMgTBYPIHZ3MKUMWFJ
2sU50QneKrjo1Xfq5S+ZLyt0YaDBndF+aKNtSBDSJhEj3Jno00TTNKYj5rKGYNCJ+6Ly8oAZoAHx
GphtU48nu6vf0Eb9LYaQ6N/wyQpBKndTtrHC1tiFNWdo37YJqfMt/4bkOdMVD2iVsRVJjL/mRFPN
7GsiCu25CJKgLeZDhxUScWdJVjj1FzP05DAKY+O2Tb0fElXDB2JlaODZBvZMl3TGRlna1in1aBBE
k310oo6dex5v+lrdCj4/Rol+hSubSsgZ0JqVPpBDc2LS58zJOSvxKhVTetfmEScyUHV+RDbdpBxE
80u2Y0Zsw3CgCZOXAo86a0yRIhospSBUZZVqeZSbZplHYAu/yJk7NmO4zsCZSSZVxmC0RjljRPG3
K6Fc4I2Cbqv1NksM8sEc/CwFfWULqhJpxftQ64+pcJpjAsmmNPBqg4F/GWbxPofJuSDElj3Rf+9s
snLHuckvUuY3XTgVF5g+eCsQKVozI84O+9QGeyCRnNkxr7LuWA3+DYaWaF9xu2xhUe1MJ83w8xiB
YdUHSowCL1mhKDVxGKTlcHVa19ks6pAyYKTupLbKfdRdU8QBDJ/poARToHGZ4XP5v+lJcr3j+W4m
7w0BqALLwWgwtq9Jfe3QMe/GRO26hEtoZucywrZBZkrrxmHpbMTwAajrMZ1FUFZEClocE+hD3Wbm
UYVZto1Llg2c0AwtyB3J1E0r5vIooQyGJWOI3sEb1In4BliTuLSxTSBfeXBZVENaWAUy3qMNWnwn
nS7lPqc+NZigG/Akky7WAZ6miOUY5v/AtWh0aNPlYtIZTtFyifm2CRkUTh7AwTLDZj9aVxdFW9AK
9dlqrQ8gwZs47M+99YRDHmPJEp5bi1NMlqDIMvzkWjR54Gex3gkvPiW99wiml3s3iUn2I4+RQSg2
Cm4GOcH6yB023nzBFka3Yz2LsRGG9SsnN3vrgWUOXP92Zm65GSP+SvaNtR8M4kcc0Fi5YdMWod01
Wn8EpjsWtQ3+Y+hWDtRkENs7pB04LtJhCpi8IQzo+wkYLgCjeXJnIKkVynN9tWPgOH7l3ZsFnJYW
ny7aelyUFupukpkfyrb9yPwc8Jay8cIQMO72ZOTM/SqLrlG9+0RXZBwMiSnbDqiZjzTLX8ie9fdg
d+bTCFKiuPPL8NuhVUkbASF+GpdPXU3Tqq8X4kbK+c7jYgsMs3hXy1M4QXz2yz9LGn/k68UamlZN
h4TeRfE/7J3JcuPYlmV/5VmMC2G4Fxfd4E3Y9xLVuaQJTHJJ6PseX18L8pflkZFVlZVW0xyEB0mR
FEUAtzln77VjusO+gvtM+nmVzxgFteplYO9HD1u6hVfJqikX2YHH3gE9SKBHuMRhKa3KMXgzJdCJ
yphcWJ7bYILENbbOCWbQR1SUT4RD7JJMH/eQIelB+Fsko1gFGtzIgUroXTtP8UjBwieWA+nF7JNu
QJZ7vniM7Z6YYqBZXv4whgmRU1N2rRuB58DQgSw0N9JBgeuhAVrJkcpl2d3RPX7ybCI5qmhkhw3u
Iq4UkJzUwPvB3mG+pAjVqkhMrEg6JFnmXGP8HExYRUP0U1YD6smMEccbU+NGKW/jbQ1mFVaFID9N
UT0ZsRVvXb1kUV+MTBlR272zhQAj7F5HhP4ApwTadAbZ1KDTHetRTfs339VTCA0X9HLaVN46FXFP
bIq1xRtCe8cl7TlElQu/Z9x0Q1LttBovlos9Seqav6M4GSJf8K5N1iwnaZkUPPeiKYuj581Tb0lK
k9W825pzjbwQhqvn7URYA/uj1UjZ5Nhb1rSPVEi6ynjTi/7OipLDlBIOELW6TsiMvjMh1DqQ9cMY
uLpkRcg+z0pXFs7EscJjWFZ1svO1YpFPTbcrm8ldxC0DdKzwdzMEBEjz3eqImPQQsTbGQmJuOxaI
hJnxq2R09htykjzQGRIQWOHVbC1xhygPHeTAnpaJxYBrhhDSqjB1Tvq0ZD+tLbOpNjdsbpdBKQts
JZ8F3CPiXUNscSr/ciUU0NbmCuukvw9MKp9pybRr1jRkgLHCp3qnN/ng6dpsi6DBaCuY/jUfTE7e
vi6BJ5cYlmmWhjsX0lWObp300ZXDafvrXfS4J6+9EFRGU1b3fgYxOLAG/CM637t/k0EV2bPzRO2O
7RW7Pl8zsLHUdinoKcHFSvsJubVZps/CKwW+FPKxSKffd910D4GeU9fy3l2FZ6ktW8RlKFrrQPdw
a8ECUh0t/kw4DQgNB+GdMbK9oWoJXp41ATHYBmYSj9nQR4eut9YRWNYsqX2hcQC/3GIWsMOpWLLN
o8qK3k3vbyrXuWkj+DxibG56u89v5ThxplPHAnsGK31VTQCoW89g3cI8vTZgOHraWKyD6QYgxbKs
6UZh/Pzh0HHlXs243aBgd7XtUJgmhsfgQhGSelcJNa8oWL+BLqDVx+Iu6z1oDiHpYLlJ3+aDvyNa
Sg1DYUy6wXJ488tzT5mORatKropaSAbFetvnPeV1DUd6Iwp8VDk6cqMs8DhNFptXuhGVDplnGoZT
FLu3GqqRLG7fx9F7ieraQogKet4CLZsGILZo3+Nrrbn4Em/TQ9A5RGHzaCXVAy0+2LExFRmmPgjF
YfxjpJFUUFAhO2BFTV+wii3JPZXxB1sozoGSuD8X5eSi8tFSDA5BunrBJJ9kaMxHBc2ClTBh8h7X
mT7bMiUamt0Q08uutHzbNCM+dwMGEk3rbVczqcGoRqQABJfg68RYw6lgh9skKLyMnhZJCbBsqXdy
FzohjvG6vGCopj4Ysp+szGM6QT530uSm9Ct9PheaY5y2u0CPo4ME+8MHM1MWo6raTlT+QJOqfUZa
twIl3YgahVDDyKrrjMRKx584AasTra0Opsv6NQq6V3ILaSdQP+R8onQSkH7mmQ2+OUX1erb+x4E5
/wEsyCuDHD5ZkwTMGVUH3q10IWG47mdWuy4MD/0nm7Zjpk9E54nPVLGi9KEzO67Fy3xtYCdd3yQu
8RG+AsDbJ0m+BoIIza980lNKUUDzesZWglcq+ZGLWwZLRHVz3M1P7LDHCQeiWefZrkCgL21kjLkH
H1wiggB2vxaujMH4j4hJIHRCiEYfU+77kr0+uOlnZGdfMIbZIo4UeglVWWg1TY7YW1dug7usSLCt
1UiTEddMuCpWA3wBFAED3gFaIiXyG6Jiu2ATT4bBOhxNFMLQRdGmr7ZDZLRnTmgKsTcsQrsvjgSW
LEbO+AAVEF+fT36MK5hU6AeIZGaa+pfCaOqDG1dfEceP4OERAHntVcuw8pe1xXTg9g9B3SPDy5Jh
UybdC7pFep/iJhwgPhswkrAX1kuKQCg3Jd0EkMQUr4ZgY0lKYZN41JrX0Ia7oE8oBzILP/VA5LMm
h/cutddWHpOIaPv41r/IZ+8Wino9DYpFkCvK0UFBd0c7xuitlqnvGGdpzruqTJ1kzuylEmZTs8jw
R1d3QqME29V8gXpO84cyJQmm6X0/in3pblyD7VBpVofBzyvWh/2/bhGF99e7v5/y+3l/e8r3D/4f
nve3l33/yu/HtNxDwvj//Tbfb/Drvf6Pv+r3H/H7182WdVrQ//l38b/9xH/7Vb/fxsxWKhmdPXZH
apBa3tG2NhUN5tAxyMsjVJySSaPIMQAntJnmn+sizYhaTOaq+nxf9siVyFPi0a6hZkRgKzepxY8Q
/eYn/Hru3x/FQoe2dn5q4GOLZYb6t/u/3srskur594MF9mRgMcn+u7Xem0gEvm9Vvsav/L759/sR
/IPpVyv+W1RKmZf73zc1BE3/etX3/dGamwR/f4Pv+8Xcyv/9/t9P/74rI+ff3v7X2/3+0a+3+33/
+/nfd39/8N+P/X7zbNLbteP374J0wQNwuEqnl2zlhyi1zWznF9wUVomo+PvRBlbmv+7/5Uffj9JL
JmYj6evDIKo5tqvJjwjmX5AtP/uhhjG3t7uDR9WogbkYjBOHYf6nUTFQw/mWazoHYCJ0zJ2YvYXb
YYnPsTGlOXgJq8f4XKiT5jlvec+6Km7H4TywTaygwUXFF5olpkEaBgyxOIXHjHJ67tGY7tAVaFb9
MU4GFe6ZT1wSIT53ibKVj5l9nSXZx9RO96gTj2iMgOhV9NppjYyLPsh7GFN4TTFyvWN00hdls+x9
R+IWSq4+lFd+HZoPQ9LCg3cWFi1GJXbtqyz218oGXRDWOP8S74KjGKI9geABoetlqQC4yxviFwkE
slZJleU3Fdn0/MJbdyCLRWuguEskH3EQkYKU6o+UhiD/RLC69FU7l+X1sWZFSP7Y3NQk9W5CpDx6
8iZAzz2YwtxUg3+HmMug4Ra+RGKqVnnWg+bP625VdGsQj4+Zii1aYz2KkDHE51vjm1XmWZ+QGw5T
lJDSRB88rwcCFsT4mZo1CXUx5iPLoBAS+dpDn9jbLq2bF89pWGmkrFv93n4M5mVttuwrFsKNEbIE
Hz7qpvKPyB2DXSmmddl65Ac1FV7g9AuJcb5o2x6DN6tIry3OwYgDCBG1WPaeR9nDAylCbAVoqTMa
akwDbLAO0KuIx8L0uihbRPPFiKfXzOkzI3DPXlJiqPRKGMjpBFpse8AQVbXEWnmxXLiOlm8sBBSo
UrQ1vZYXaL7pS1A+mpUn7mlV8F+C6TmG/UDDc0Ep6z1uJWJpMzRWaPgn+pzKeB+HwFsb/bxxq7R1
oOyL2xnvQptJZJkoV7pMUOmWisiiNPdfvbrj5MYCbmkmk26KZtbQ1XOTYvv17PBMGfrRgeRVuBMo
QkVsI8k7PhpsJukDuwZxFGbxHBJggPV7QbFlvJWNjSSmmNTSqrJ4H2jpi4vOzC5wGcrAS09+kGSg
tbdRQBMYhQ4FhJ6ddW9RT4Z6dh+TDLt2jRxRGYHnyHxm1VN6R7zQ19Q5/UoD9rFkMUFgki+vY+Ld
hva2rhAwsP96zwRFalDUpM4AeiYeu73VQ8VXSh2z03vE6TgYG6rzrPzS4RbRAFinJ5sAorNds9yI
hlrDSDNDGpsNIsPKwhlatl9DVp0SLbu6RpCs4qh7VNUPIw6jlcuqXE9qwkwS2sVENZIGi9IJAd6M
1piVQaqmJ5vuYr96y3DGLnMxJNuGvsiSrjw9fK/ZOSkkHKVo3DTiiOeanHMjfEAvQcXeoBDu1fF7
IeCLp2i7ZnJHXJrPmpx9SKEU1AJyDAe5uOOcNpZtRwvQ3OkNiLBJEYJXFYjUJUdaGzACZ2I1dFxo
NRgB8lVgfE0Z5mPUXc5j6Djb2DxnwmVJJzrkJ1342dP7gW/OPnxKXcQkuBZJ4aICQs+L/BI+82DT
Ie5S/cLWYrpgQ0+PmMh29czHJyXNWA22suRKBaBpY1yv0/fdmkN7IRFvOnntRPrshDlIWRYKv/nm
9z8VZWeACH95+PtFDWNiHovulIhZd/zrsflF2lTtkOSTbZJW+bQVqgWtWfb772dYbOZqlveEqWEX
kvAZvEF7Bu6D/kW2x1o3MO7H0GBFe+qm9OpAft7V0jj7tdpTsWGk9AOSnsgA8TIXHRywSmKBVjbG
P8gkIa7AS9w5RyPDjjTllCipGNJhdmOAF5IQ1cHap0VF0HlYv6LZuSK/DrfarJE0gso4JikIVqNE
FCGw2rZOgk/FPXQUu9dFGN/KXiXLnM0wi2poPIGLtiu4L0adAyttyq+cPwuDdToKS8vmvBoGVsa9
f4j98BVsmTf73X+2Fsx7H0wfm1n0TFzgIJwMFFc+oi2x0QVKE0kpWbMhRIz0F9he8AOwdIu4srYU
EIa1J8Qt8QkDgBN1LdHjruA7oH0E58xVsy8t69PUpp1u5WhOyqmnpVE9lzJFd2c1O960RUZnIj90
2as84f+WKz9Oz3wHr21nP/B5Nr5hfkoR3bt2djY7RfRoCMZonJ7TMdmVER9QKJf4meTGnORbE5pM
OSP5WkAs1qM7nSEGGYeufXBKKGwWVCNrnGO0+mI95s2jXqcIIJAdB71YC4LVwDcdjWrSsMCf3Zba
hklCkKFr0EtDioKs95s6xT8VuBebSv/cosQMZNz1ZVevdQVe0Gn5ElWQXD26fkso3v7Kbi2JI5yM
BW8ctllDDaAl8WufOhRIwg5YMxphdh6uAWov/rIOk4GAJzc0Ap4r9J0Nm5TGIC1CC7y70kefM1jp
qTMfKtt5dz2WqYkZ7G2qI6NC8K8bfBSiJ1AL+yfRtnuunK8+h27T9vFPXYrNDAVs9PpnbrU+5Pz2
KUqrq8r0k5N4b0hD4VYVqOR0zzmxMVqyZUaCSOr4Mu0i6ntVt+/8/EqQaLcuXfmEdCpfWV76PJIB
hmqCUNpqfBCJhR25PsPGf8hZF7TWefSCVxQMhwoX4CKwFU6eDhgpAszXJk2PQ5iQSjoK72hVw6Vp
LJfECvtHHybsGs3aYY00V6XIdgibN5JgHo0x3NuG+ZWl0RtNS2ObNNVxrDm4kbCOlg30tXq2Egr0
mg4xBiJtOrVPwAa7Qzcx+2d6/dFou8SSrMZclsJ9Awm+C1A4hGVGFzjLEZVv54zOpHNIRLpPqKQs
jK7cTxmU5t4p9rYATUklUC3LwT47A+e0oFyxniiPrLwsU0tVRJ9DCWpLKB8ab4ApDdsNGrTI5zRl
kwwAiLVXq1ZTiE3LK38wXMl9QKLmCgXd0gucxzFw+k3bqntNiZMW3KGnBVcCB4TuGNL1ItrTEkEu
FzgDW34qWKN02LCk5eztuLQQQTZdq86KjO2FNA+AOJH7O2O1nR1bhsK5nVn7uNemlesze+X5F9b5
RQsbd1O0V32MexI/WFXA5exUi32+xhFU9uhujS5cpb19x84BPp0gynEMsJ5na/5I6AjQGJaW43y1
AouLx2HPwkjugtxfaUEHu9w9FTl19zzyqFWnNH8Gy6N3W/m3GvzBjIzxhdB8rNXavEQyERVVOlSn
2uwP4/RzmowloVg52A9wkaQOhwtXwAcJwmJVE/QYstam1biOSIBYaFl7p0uyOkZmlg4/g4OEMagE
34aSjLWWWqXuD6V5n6bn+VydxdOUt7SMW9K44uqcTjMqmcXnVGAjTAdq0rV9R34DrRdDbF1cBGur
/vIhCen0XehGELMeDeKMkBF+iF1sA7r/rO67RWvD/GrYRxhheFJNHq6JX/1Zd/6arzxe4yy5jGbR
rquePM7xEA8pEmpq/wQk1AS0SHy7po9bshZOSXRXfnKVu23d7+7YKbBYTvsqhHnpMAoo/zzUOrKK
5k0x3cOQJMyyD1n7A0oCf1oeOoNeLHTILYPGnP9KgT4LshvNQO5ceANU+/TK7F0gHiw/acGyt8WO
liHisFi+seYOV31dfnUtThvXnMGgrApaIFDEbNEIJYlFrGrM8nDJkATlw8MkKJ/LvPjRT4hkxvap
9tULw6m77CqGHD8+CuRyVF09h0uICDRwkBP9/if+/EsRge4ZxuDDwW0zE3Q2GQ45bQapa7n21SZO
cVMZwS7V1e3UyZ82jYrlEPwMpXydOpRJtJMZICoKwY3v7qsE+SQ9wYMoK3tLfpm2zez6Lp+0NxCO
NBlnXgHDK1M4iG2+2TS0rn4B6WzyaeJi5liHLfrI0Joj6VG5Z95n1Q/xxihpIemNEDQN34oev69m
D5TuvJRCT+ayR8pOHIZk88ec0vTfcVYPY/H5zz9+5iAeq/Hu0w/z7N+lU5n/1zirJ+b+n2/ZP5Zh
M/6Hl/0KtRLyT6gLioqr7igF7IZ4qv6zbv75x/wTZdrSlSaSbEuSdgUVuQn++YcSf0LlBDRu2wQ6
CUM6/yvS6vtHunR4viNsw+FH/4VEK6X/8Y8C8L6fZ/uPf/5hI19zlbSBuQnLsCHu8OGKn293Ia5C
PuD/aAqNjLWBtYWrB5iQr6G6es2b5yFwb7hed+RV2MO9Tj/F3d1s0uLODW8k3T4vkKs56xCiyGaG
BmuIZEmRysono3gyx0dInjpL9fK2pW0RbTGvoOzbklQ5Olc864598YeT7d2Z4v6/T1RkJM34n52o
hvn9RZEb53/mq7fm7R+f36+bg+P++cdDW8Wf//4UnV/w6xRV6k/HAK9rWyhVHd0xST37dYpK80/L
NmydAC6oUIqz8fc5Kv8UkAAMWwllmrrtEIX2r9g1w/wTyKGSpK7Z5n/l9DTn0++vp6cybFd3laPr
YNsdYXAx/vX0LKqma20M/csKTcO2RZxqj419SDwL84Yd6s06pF7xVpsdppzEBWLCkgm4cAc7VHm6
v5kivbtHl1rcSKnvE+cxDy+BmiqEH9FwcMwCa2BFfNSB3g3hk3r8LgelNqBa2oOLZ77Ugo8KUUKF
VAsmA2hboJGDV9zTq1zXzhjMZhIJ3bQZbivbH88ooxDcpIKNWecO26Axr98/nCUlSUoAdpGXX73r
5lfCt/FUNOlOANQ8jrHsdiN1QdKjUabSWDpDGZQbLaKm5euAnfr4/Jcz4PbX1/iPrAUbE2YNl7PU
/8Plr0iHZZjRhcV+xtItxpm/fr9xW0uYZSZRkFmXL6zBRG4V196lktK74Awo16KCVM8q6T00/eQi
0NU8Bl3/3mANbWji3EumolXVIxYpADFtZZk6xyDykNvgJ6EhFcMBmeTp+4VZO6mH0j/LKjMeB/nk
FGlzDAfCcwo3NH6oAMDmVJXXYgybxTBgwePLkvvv137fTd2s3uf1BtHicJ2mjHZwPsy3dA6DR1Mu
gdVgkcgF1u6Jig90jqSFb6b88F4Vcbr3Z/co+Tk35qYllL4esuJHqrz4jOsMoLfHgqiWgsjSqdMB
HIH8l0M2PBljEG5GsCOI3lrrMU9BTJGuF5jJpjUM+2KxjbjQvSSCJFN0tsJ5RUT/EDVxFT03EelU
gEt428YNn8Nyrv0CTjWtcO/F0Vw95OBuAeXn6Yba2rgq6flNRd/9MI2RjFQqrofvu7k33FDUG64G
pTcgcwMstELXzqVJMQpY9PTakXlsOsBSk7QOdgHNBjwUeY4kEOYmfywVPnmJrHifOQ0IWTvguILO
Mes6OOBg4DxHg+wC7sfs5bfBCz2wctcm0F/AAwYvmt7usiDChWGOWpxsZKcb515tenOsjyFzQWoL
vjRrgIo2mT3Ro6Z3C+hjWbRKndPWfQEj2Z0M8rrWqMrkVlKoqjc6jKRlKIHKZLatH74PJaWlBtpm
vnIxEn8CN3qMdFgu5TDsELDbZ0Mz7PMghnvmSsnMYprH738mvSNWBCU8/rzhooIo3jdVmZ/dwId/
gy+uLNQlTZv+xPoZKz9Ms56K9zpHFAipt/KwZmNX2rW1/zZo4wnLnLMPQtc+NwSJbtnXA+rAHXKn
lLMZgDnffN/T2ODtB0c5iyCgXa885j29h19YmlgOgDEUL2YLb9Au0+BcAbDxNfcFXFR1Mbykvhnw
LHSjllw6neTELsxZ2Q0/jQDSKZEjM7q3OMNmPEV9VcLTRiXsplQ8yaehYQA9d2EDq6f2aX7ggDKO
uZX8mBDVnI0WOSwWp1OpuvtU+O59HBd7uj8fsnCbbSgqa5lUk3kz+uWd48Rv5WDZt1g8cMBQ03j1
befehJXVmXl5LgjNuIOH5ewnMr+y8dOe6mezdIN7NTUYJphgTl3nPna2Wz1FtR1u5rrVsULtRPKO
e9+XgDRx8D+KguzLCr1x0eVnZ/4Hq/R4VCEFR5nmF3QONKTGLt7XTpfsDaefA+hz+9YaJvt2MC1t
U5Mlg3gZ2XBgTwdL5fZZapLUgAkVZgZ5gxV9JS4BiZjznbCEEib17gxD2oY4NMqVGApSu+Y3jKo4
XlHftzcVAwjZWcG4xw4H4ACbBsprtDD08dvTkA+vju67t12CG3zKBmerVcK5ZaJxb5tcVusRY9fq
92N+0oFrlVBxvp9igHlYDL2ljnOm4wrWhrEFspE9aF1Z7r0JT0XMXunBFfypKo433z9MxjHY5jWq
2XyGkft9nLxC/P/XrV+PDezw2bXqM0hx05ph/UUf4pzg83lBt4/iNCuN3a8R2a3R22uVHNZDL9uX
lHZ/bzn91q3kuCkxiTyacYpiNZxsQrpQa0Yw++5IKoB/MbU4cEwwobkvSKlnuFxC7f4BeXFaa3Ss
gZB2DCGDisgw9lzt9vufts9eHK8xD0NIxGerUfqqtbvGdy4oesC8KhriLg1rp3zs6qOLXRt34PRc
58itVHhOPZe9PrUMQVRfEhxrKEIBqrOgfCpFdocjcwtglW4+D9UUf4N6M+YIFTN911X0pGDn2lLb
lpCyyuS16abzoCc/cpcMo8x1wD0gwrSqXTtIIK3Z0iGmbIyrg0bUROq+SdCZjYeIkbeiYrjKFAML
eVed7hN2MuBjhuhRAMfSxVKXwWqc0eSa2Gu+vbVMuZEJEkRk4BTqtlSZDj3TgN6n+ypMr54F4sVC
vU4sIQB3esGae63CGNUCcmq2uL15w3C6MdhCtmh7bbpIuqnOrHPucGFsEq8/B12O8Qaqsr9KwasW
oDpFBxMCRT4sPFrq3iIm3xLcTFcr3IP2ugoCigQ+7tka0Hu9Brq9jn0cnkF/6hL3OH+J8xcx2dqt
EbPlbtNd6/nH1rbWIaHl9PnwzsjmpQWRjXPNnHfb4ZNuaPtM0xasHJZhmK7tMt8GooDZJJckgi5b
Bq4kdTZJLDZViR0LWoPoTwpItwG6G/79NiT3op+IfUXa0BjD0WDzXZjl2jb8fTEam1YbqKWo8zQo
choKyu6UJMv4yfLFakpgIU1Y2/Th1AQTjTT8o160qWiVibKnB6AzbwxHbUyeqty5dFFJFxERymgt
wxqYfZmtI/yVdIY2NW4H+1aGxpJgmzXi3kl2FGMCbIz5vvU+ktzbgw/fpFkI8oPwBZT8RPjslJFe
Q6NazzXdnn7EgCGGmJxac2gWT9tcyo0Q4BwS+GC+fdX9Gp+EjtCRWo/tOq8Bv43W8Vq3M+YNXI52
nywklroSVWag0wDF2oexrXY5J8F4GOS7MquvfNT3g15RjuiPht8h3ASLVvhrx4gWTufcldU+kP0m
4Q97CyC7RIlztpx0tiQtXbd4T30W1sE3yjrZuKilWsPexSPCQa/eGYWCI7jiBPtqkvoVu8F+rAPq
a9WK+XwNuMsKdrqt/SxxMjsZTV+4ax2qEr0otqAc1oAn1oF0NujDbkPffIr8+jy/S/hAC41wqXZt
FnfCZ8Uz51jY86jnX9vaRJFgXgAs7Bo/2yCmWuUQadpYW7oUwEhn3Xi+dt8VH2Xt7IKu2pSw57xU
rao63M7nc1iP56xpnmi8HL1wuk1kdOCTr3DOsMZd0145hNTvMLfhOCazPre28+NuZZ9jJz+Vkdyn
VrPEu3kO3OoQtenG5IJuYf0oEk8NC9AlGcxyIIyZ/4P5PpHBw8GbNyrnFBsm/pezByHCm1OncmAj
qsS7hgeTY1ybFx0YR2GRgOmMB9pG80H2QuK50oIJsF7KPjgZSbOLCWcrQ/P7w/VS0V0bsIzgpCrS
p3ksTN3xkrOxqJ8DIVdYBjeOU1MLTK+zKK2V5C+i5pKbzM85DuMFpt3SEetxpPsvfs7jWXJkdoMd
bkFHd3ExpadZsi45uziuCySBDyzalg1tkmiMbwU5IDqpxoNRbHpp3KIWWeax+2yY08HAvTcVLDWf
K8g+5RSf56PQaOZV+LyjZW4nYh89oDWui8oUc2sH+2H+z8SoUufqVgtAfA2F9pOJdqb5vtS+dwEt
Rsap9eiVOdpefeeQW9uE7Q2DxDJNYdiRGKxNXDg+kgwgGmKsNtLubkj13fvZm2HD48qtu8HEjpIZ
3iUATNaThNtG2kNOvE6B/jQ84fbHN2ivdM3bJ8QGVqN/KEy+qXY8R0N/V9gOgneCZnO5LipQWDBr
n0wEfLSUjwYlYDkZO+SrL2ZHQBwpZCgaZN2vCITwFyxrMNRl+o8oBn2alPTMKM2TYYjuaE75HMdH
13is4/jqed0xcaFp2XyZPaHZ9gDS2sAabhny4oT20myI9Myt56jystUQtyfQtrC5rK0FgSYDTxOi
mC8K7UBg4X3dhqc+Q03ovxr11fPdH00ABMkJbqysPFckbySCZrtVbkYXMTiqFIYC/yXVskcdRWdY
g9fVq26Lp5hXq7dc+M+qU+e4nYCWx7paKUB9Sj1oMmBEhFXgoae3d6MZTwtrpBEzOfZjMbPsR7UN
YuS/FTrylfQdTlJ57QiphW5B6KLvfrLWP3lJ/+Fa3Svmr3U34lk0WdbVkqtQm17DaGMACPLhpfD1
x9dPWbqnUrfercxXOCqKn+yMTpoyNsXYbGmqXVWINV3LpiOyhL2DdS1JrjKmzxDTjVr2tvXeD959
PVyAKl1R7zyotr71KnHX9ruwth58J3h0AcjEBSkJFUmand49k0cMIaQs7ioUrCm0EChJJ6zXn0Um
X/PpeZzEk14QBtFhmWloh1WB/hbmgBFU/2TYTrmIvPysxfZDA2x5QvYSh8WObfa2qqe1MPUdWedv
ue2/EU9zyoZ8a+DE98M5OFc7EIJjc1KRtGIc4Vk865yEIIVKLkdKbtX9ELovlgVBptSyQ/iBJwtx
qInCfWAftnIx5xPV+xRnXO/KvZN9dNHySy2dO4MIp8ZNAF5FH11MUGflfekxOECNyTWPbk06aUNf
oGKpCAl3rrVrniK3ZZGCl1d/gEB2jcT4ng2Y1Hz3zmT86+1pT/dwvjrDSX9kjYvmVaxc0XwYIVup
VDy5RUwjsHHapXGpC+hjLt5bFg/4tgfBsc7NF2repFfuZQQyKSqeS6e745x5avLiRWisx2eNd558
oDq+kO+IYh1wmsWFT1YBZht20yoebthG4Fxa6loElvtVjNZr61oQZvOPvqZzQCLDJRajuSwd3ERl
uJv64AJFIyzUjUMoEMdbo6+HHlR9NAbiK1pxcDUh+FSJ/jOvWlJfGlKoetooiiOVGNODhpZiLIJT
4zGYCWJQfQNH+3oQh3iEDgJX/yaM3LPCKo6mQ9uROJxr8Fb92HgP7eSAsHyhLDJX487e+E3dsxqL
j4nUkPyjqsrb/KZIFSMtG7BtYRdLw+1XTaN0Er1n/J8jsFuSbq2xJKDZFbNj2hVByOXv/pgo6eoM
MWFq7griU1eTPrxjQdwQ8zVrJNZN7LyM2GdNfNBlCchI2G/kStzmylyZjb9C5L2mVwyDZu3qOHG7
9pgz6ndiXIsCgxD0IrdrSHQSp24of1h+d9UICE+MW5E2zL2vNq2ZBvV7p5/Tsst2Fog56EYY6vSK
PDvnXKI+W7WCeFDKf7tWc7vtMBTHLpu7mnpJ04VQlnWZko9nh9kSWmq9sMuRgYDUIcnYubH88p6Z
ncy1OiWvZrB+xi6qHy/C0gwgdd3jrdQ0lLoDVJO00NnaI4L2gw5wjW+hlfCJoY8R2Rb2tSLXdIxu
p2q4DgMW4zRuX4fsXoHAwpBwk+vOzkgxpUBHgYHW/oQwfszhrlHiuIKJuw5s3rcZ5h67E4+dqN8d
AJgufUma4Nmisttj7ITMMndyLA6+r10mnLfRmSwDcAUcLJJx10KLvmoTx6AXZ68esk2D3b4iEkol
FH4YKxoNqL9mX2VKBnfuHonuumvD7kakFDrr6hgQlOHj3gTrw4qAIFGSwHK61y2QPS8+ub29LVL7
B3ksZIjAbjXQc8vHvHAPTUz6a0z6Q/KOLBlFXnGGRkrmjemdXXY8HqDLhmUxTmt9U+A0VcZj5aOD
7+F4FO+IrLEthGt3VrbH9joNuu3Igl7MvU8LQgWcn0Ey/FA9fW5DnPUN2yq9PgqURFu7gIUe5y3L
ujTbt5O3btwA3YrByqpXNwAqqVFM4oVN7L3Tpt2pIYYIvisFAXCS42jfdZ6/EIgVYcierIlQrwms
x1Bv+xNW8gCPnPnoDBDCAZrHXXpxJ0hbuEyZau6orDHN4h/S/BvhpZvSse7xw99Q3N1ga9gG6JbQ
SG4HPAbQjhXzfjp+OA07jHI6cOk2y5lCrwM9HdCKuBnuVxx8arSuysbzWBB1wQJw8rQvXEgbUkvO
rDv16i3XnKdB6Js6RXIEw7IX0VonetmiCUpjmHnMOmQVdgCqxJsworeezbsvXcO+DjGnjfczKJfQ
8AdYo5sWVKorz9qANP9/EnZmu5EjWbb9IgKcjEZ79XmWawwpXogYjTON8/D1d3ngPnR1A91AQcio
ysp0Se40O/vsvTbRR1gWv6ygOmrrQZTEa0SdY1BkmP8S/QTDAMdHdzJ9vI8gpokk2bFV/DDPbfJz
NPlm+iMbPCaYDTpBrFWRHSKe83jQfPm6PYw2EBeCKoONWcaPjmMYMBmarVM8bGs8lBu1T1Xwkrg2
kG2XiimB1DdK/TOgHWCFb3Zbtd3fxoleZlajKy/8Vg4ZfzZHESVbTzh3KyNjMlRmX5H+ddEdQNiI
fdaG+3BqD5Ot2DqFfym7Dh6nEehWafZRa39kKTY1E55tnJYpSao+ip/8jqSF92L6YO8m85/EETdv
Gc7NYqMH473Dl5U6AgqjdYacsRuq7i5k9o5r5IIieaevlgGJD5wdXxabJyOkK0ahz274lfSU200R
ZR7x2iaxOfQpYg6RvjT7ObQu5WvFdljqA/FAKI2awuT82jqg3WSEhPFgBZhkW1TuN4v4kZ9xgVbm
EufhQEtT9XN4jJNDuJl8DKMsfSOaxn+03cy2HqNbqvNqA7hyh99hWGub6oyMbky/iLCdTrumVec0
ARc09ubJw2qS85HJve+9m/+a6GIMAumjeXwIvI+jtvf0eB5n8bslCBHr+Qns7RkL+qbyJ579wV9+
i/yQC9TLBSN5U/4cxQ85fRlSQ430f4dWd25xatRwsFCFd4U/fw70WLcKEm4tMM3mPp3eSPYaCDLl
dlFIVoNQsgVJqmoVFgfG5InopkdrCAUpUHKWdUU4KfOKN8uXxLTa3dQ4iFhetOFNtnWGA1XsryqG
Z2Q8cTUlsVGATcoi8qa9+8g/VSIu80mFcoTqXTDJPKBzbNHde68YB/K3KPhRuif+Aw55M1Elren1
Wo9i+BBpsa+8aVeN6uQ9DCB0ThbxcbZ9yiWSPSwMhwqNCX9De3p0MAd2R5BFHehRPiVddO7y8brQ
/o5e+L0eQn/VeuXfyKacmWsvcUwFdGP5WEAcr2OkRo7oUz7FBqQxnDN16ofHVZrGJCq9TnNNk3LI
daTGxeJesrwiSEOKM9CrGPF0DMyR58NrR09lEopTyGeoIo3kz/GptQHGqYVUPDZy6ezphjjZ4pEM
A59qSjjtHpQo5KdyFjunjLYm9apj1m5EE5Y7TCO3JC7Bh+MlT7eKbjbOUPeeoQZIp709aHuYqnj2
trQS/5xqOgiVdm/l9FY8rm1SzT9qUr5Z770sYXxGxn4blz81o7Kfxl9jBZkqirYIrgz57bGoUXfz
FHLAkB5cH2cO4IO63fcujrMJ5K1604Tyucv/IAd3gTdxYzmyH+af/rFlkFjn1DT11vJC6eFOGXOz
Z1iE2Z9+HNc60lQdMI9b7nYCkkkA4OgP4bvoscdDVC6GeO0NcLjxFWWaBY39J22JkA+YomRKMTIR
0wbyToM52RnCrRwsvDHMfn5TbqCjXJpBfU/gCVNR43QQ+XPr9nCje5Ll5eCjstuqvsKaaSkIHBv+
FTWFGF74miEHJmyKsC3DWSlwelQNMIV5X9r6mM58QwK2MK2BQXj2bcpP9Vo5Li1Fn7FA0DQNfJtV
kAAwm5IzgwXw8/CBSdjhmjssptrKvgHsTJwp70j28dHCfckd/OHGoQ846E9Muwe/JZo9WvfU5ZJa
sjwT5kreay0r60GH2Vr2sgnN6zzSHOTTDur2WBRf7Ib2p0ubtr+gOG4BBAI+7EgxtRfZfYc4nY7F
umPtVi3XwhFb+SurftPGfeptSnGfGeChbSLwktY0zjEM8U/BdCq/LOfNTt/t7MfAty5/R666L4qa
EI6CIbJXY2JtlYPR36G34xg084lH8WJjUZokPgV2UpjE6UUdF/maenILSYZfA8VDc7WacUUHGNrK
vdGvaexsxykFLvUeJOc2+ijAQJWlvA7ct1xnQPtb2NEeigvnYtFSAkE+PxxPFnk6pqRVh63TK7Nt
LD9ZV55dhxsCzb9BjFDauXddfu+sb359VNE59f1bMywb2f0Zi4RqsbIjPypvtjzSH8T+7W+S6mbl
t580c2XiPIXRWgrv6NuAyrLvguYiODk31FxXBie36z7zYtrGYO8eUQwUpP6xqj6F8pFdPgY8RfKl
ojj3W+N7F2YxbgBQnkfb+hma5R4uF6S3HmTkjFgVWWvbE7dsSVm42/ucjWIKBCNZSEgEwW4EXhLa
2VOWW89xnh5DWlJlgfpXrAU1DZ3bvaQFQ17Gr392aFVFsoMDcCrpLcpjsEntwJgFPLBX/j7Q88Wz
adwuJsSlqgNPuBsilLpxEFBK4UZxLNhmp0eL93bm3R+tjU7tXAhJO0CL1YFFdEdy3I2e48eXBt3b
Ff1zkA7huliM2pQwji4NdwYupqCneSvO8qnop+4FzumpN8mhLxYi03CzVhULlwt1O/HZJR7sBUB3
lTMG14zFynGI6WGpp0a82k6cbStY54xY1k2Vyr5INiWsRSBSQn451tMY/WlH74LU+U2BhzlYSebf
bLA8e0u2f1lbzmcL4Cqzup7P//7YeMBJswIy5L8//vtSK/E96QXQNqd5TkdR3KX1oYf6J1s8cS4n
d1Nj9Xj69yUZY2jTWRhvSofcao+DW4H4/5aDMYFEky1PfXbh842pM6GWE6uQvw+jB6YUImyMlzSy
X5yaVvLUZPU2HGb7xTTBSznPMEASyjnL2p2/k71nVKeEHiGXulsTLfr6AFZuBFi2nW+oZioesB7V
ReK1L7MzzD79JYf3CSLD0ZLEBwQzbkMrM48pinMuU9Qxy7ftk+XgdiZG2tCz/Nsnu4OeOOUIiyFl
hbLQp39/VSLr7rVbcJuS7AKIUbHjtswlTN3izXSKBNXsY3aG2rWt7dB9N4YUdy/eQt2jYTVlQ9Wl
2gHrSD5BFm7+L5vF/zCx4J7BqwkuwcMEJtz/NFnUJa7xfJD92or6B5I54cwVKv+QaQeYyY95SrTT
X20i+yeiUGma7OKZQF8WICGQzCLBgtHN7/C+uRSRB6ahqHXQbmP3zWGQ3/0fLxfb2X/z3ChPBYJn
v+uwr/b+myUss5bOIx9mr2tPFyAGl7UezXKzOrLAetZb25rLu/hn9ewfq+2gMU+Zx2o8jxY81kvH
tE4Eguc8OLBseaZhHE9p4NcUYg/8DbjBz5gTNqMvi2jFznkb07759O/LknZ/Cuf9f/+OnP/pIlK+
7dpA3qTC5eT6//kLoFo0pHGFtmum9vBCMqt+auiqw49s3SaHbYJXwUjLYCjuZWCSkwXZbg3i7z0r
iBZhmoOYpOx15c/T3euM2v8fr+/hYvpPlxOfLCGlcJWiueDf6/8vJrxBwz+x3IbAL79stN9peDA4
AMSkI16mDIQkWBN0c+lb4SUe3sAZUiHNT+/274seou3//opcvFv/+Yr4Udme7wvHEyHxucd75L+8
Iie2wl499FEycIQjHGuAKVRBineH5VKaA4u9/g1Aj2bOO9EN5x6JrmSbguQ2l5bRgLk/NV5+o2R2
ugqWu02PiCFUbX+IGkRek+Lt/t9fc+DY//1Vi8dE4vH7paCF4iH7v7mZqroEzcFyDs66KL4hUNPI
Ah/Z0jD5/JoVtePkwF3hxosJw8TB9cLl2Jr+iLdp4+Y2qLbJ23UxfvqkBfgZOhHrELhqCvULho5E
XSnuosaCX9p5sg6btaD7bN0WADI13pK05nBrNevHTCy3xXd+VbHCbu9U31ps6nTHO8EGJacFqdW6
yHG5icxpCcpnYOjRK0/iNV40Ug89nvAgba/1BGK/6/DzLHmpN6RU2OQB3B9nVQB7GL4GTXAgdUA6
BeAfprn+nRj9PddLt82Chm1VCxVg4Uq8rn3OV+WjLnmaopd8nYJI4tLfVfjBvc+mGElDlj0u8+rR
elgvhOj1WTYhaEjuT8WM9K5SCxhoP1+Grj4HnfjTFv4B5jxQm36xttTmbcpuAEJE2IHRwf8TOeqV
mkj420a8EGT6boXTzoQ19d7SfvUtQbg0HDF+hETBJiI5DdAsC/ISuFaWyxQUYymZ7Y6+AftphigI
niX/VZTzF7QzRlvxMbuO3j/Kh2qf6lwrfFSzLcOn1B5C1hJ95Bam6zL4NvTqMlmDWoUtJrfGrtfO
mCnmMISJ6BGkZgaFXoY0UQ0ZTSYlY2vNN06otof2FWXvk7/2WnIvOpvPUo1X1/Wf/fykyv4Kokyu
A2f+6hQLs4j5Y/DFygPUsJsC0nQcnAhLwOJKy7wOTf7HMQNNpL0x6xFm4wM9j67fbCM6DBhxaZ2O
0/hdM291A+vfrhQX1hjOBbrtW1FjAukKgkFNaufUBy+0I4/wAPAzoFGQ7KKMz2XmKzJCpXYkAPUE
7ndfoDECrDk8PqL0w4yHcdTfOb67lVL9Oy+TGAsfWUAUJKANF2noyq9hCXk5SB61pRZRXvrpvDq/
5Fon29o0GPG8h6U3ZSzJKrUv0EqYbtVRyyw+zBa1Irk6NCbKj1nlfnCZ+WtC467ZMcFO8xL7tUum
XZgWb80Up3vTbYcq018DpgkHKjJvCheU3cnvO5p10VtxM+56m21CINv3mRELqw0YBdc9V1X0p+4D
ojvBTMV7tE/qO2SUaNU3Qf4RjBuo9/0Pnap7YrqNFtjNQiv6IQ11ZNPRK7KL9vKjbOP3TAcQ/yXY
BRS9bRMG9wbO+bG1WUGmMi1uDSrzdrQhbjf+HWOp8zyFRfhC9ixjMZcth+dyKkPmW76MyRzefNYG
4HhueRpZ8Keg8hGSVWszVpKODmqx686jgG2Iw1cjaJepa//CbT1cj771gyUvpG0HQCOkaXhO1Qtw
etbjMbyCVls/MTm+xY54tsLi0hMRvQ1MvSPVWbdYWiR3ugoM9mTflzL5omYLxk7a7wNH/PLDwDlg
sfrW2Fx58T2Brq8kZ5wEBydeCk1bSxLxeQu1OGd4EmXZ/mmNHLcsvv/2Gck9LnZ0ctj+D+MFX62H
eKsgwC1wvleirwl4lcvVamtx9306Fn2aq4DKR8ROnkKqGM6YOPudtWAiJ2/Z3PgbTi0c/oMKF4pB
kMrtSdb0JdA/Hg/6GrdEmp2YNNsQioxWc24YrW+TbwsWpOpd1wv7UtA4DOCfijFIDbcG2yY1bljJ
7Kxdea3bXj0vju/EIe/Gnnj6Efg4t1mMj31CfXTxCkpMr0BdC7PVSfxGWZV96VKev9IqyZ5H0BIj
8H7r7ENqkXLhT9GkJpkdEaqwuOmVJqa7q2bX8P5vL5UU0CoZ+ITtzK91+ahxPGIWVfDrvODutZj5
aKqED9kNOGP8jKyv9d0ttDzTkASVPnOfrNeRhemuGtjx19KtYeTb8OJtWosUlyaUfIZ3+Gt4Sc2w
6bhZTZKoqtdS+FS4Lo/44R0RCfzge1PFHGbC6TFwjeG9TMGUWFX26gfJK6zG9jyWY32dS7PrUmw+
NhSqS+s8a49wpR3Lv6aUVI64kzgijqFvVMC3ch71DXaEoaZE2ycHvBGjhnM9V7ukHrIDBXE3yiHi
W8SvoMblN1fUvZZJf5vCMSQBidIDexPfY74p60jvJGSaK2mcU6e6+M1WHjK/VV2qOj0bO1zuAdM3
RdsNVW0Ij/WUvQzATG3I4jAgIwJLtADGTfizoyKExytPbJdPFJ6gW2KMvEOLQ4V1p7cKyyPoXTc+
+DM1DR4xupuy5Cac9HTMLYLyuRW9tXRDvNgYglLTVRsH3WDt0aazElYjrl6qcRmV3W1q+vgoSrVr
GzXgr2nhgvo4PyaE3a7sT1NQ+pwsWt4W/Go7TE3OCV4vCKqlpmHm0XSZNmKjkLr2EXBMfvrx5d+X
WOELx3JxKxweOQ77mG1bZuMttiJQ1Cr+Wjotnjh++31UVTjRe1yTcsk+o9n8pO4S6b7DjhANKbba
hTuYldoUCHjl1oGguAbMGN2sMIBYzilCqDdU5///5Qlox5ya4Zi72CxY07DNph0C4wHzYIFIJJPh
ZozTHfwlKLZKxjAnkpnoXVgmBz3Yn83DRR6xC1/HLVZ9J2f7UlD6Yoq0xFeTIJGkpj/3lATPfiDO
Jouiq4eWAI8M0m4Ge3jIyzNCN+vZUOvxTBWJj/dCsJiDfXSAavJKSP6rhcmw75L3xWAFCsr8PXWH
imZIH0+X08XrLnvEUyv7w7RBeh6YUk8BsWUS/RPUKU85p2FamvfO+C+SLAbSqRAwdn3nnLjqV9qL
/oLovGEA5WT2vBMZVaZVL4h3Q66rJzzrV/T8HqQmqGBXGqjGRYvMrWKOsLGh0yY2000JTDOhlhyx
NYWUuFVRZZrs6jrmxS1ZELbRfBJunt8ViWAZBtEH7k53VUe5OMYei7XG1fc0Zj/iF3F7jpmhWJZu
MtUfq9hb9qAZzXH0sZ+5EzB3zzT0m8xsfkafadxPMGaViYVQsogCvYV9nRbFwF7nLidsHw7PaXKN
qXcMrbZ5LpjOxphi26p1aJN087MrcwGeDHGn92D80jYy+Ij6Tt288Fm8ObYOTyz6f/TEmOl/PnUh
CcjBD37BLI92lWoPIJLsrX5UcboNDFEfBNYVBOEwe1ykwCseKBi/EFR4cuIEHEpqXUPt9CQXqWCM
MfkTJWQrp+pH4Qa4TcuNjlmWv7XC9s+JxV2ml0Be6lnFO6uiGA22kn8YaZ9cBYi41xqwZvDMwiu/
QL8t4HABf/AcZBpTcE+jAELfuP1Z1yUQl64vxgM28ngIlpMBRYkQCGi17m5lEzYvs8uNiYvj5yzZ
e4z2r37GBUbymHatAIyCyzOT28HBatLb0nBWqB5TtVzwx9ZS+BwvRy8Py9NYMDWx/gINgzhJgLVg
05hol3qzlvagf1/+/bFiz7FTc/Mtl3F2+feFmEJHXBhr5Nx6oKSTAEk/nL8Fdu88SyyPm6WT1mbw
Cqp2eFgvvsVMPu6GSY7nZNbEvWB9K93aJyizGwsC+KkleL5uK5hfmbKym7Sd7DbkdX5bkpaqJkfQ
uGU/MINtk93sx5d/f4Vsk92Kme4sjth029uoOvlCOV4V+Oq1tzAOweMgwIptMwgN60t/3qUKYOOo
3GcP4ms/FsisHEvaol3dUw/yuC7OXdGZg6doo4mCcl/MUCcIZidgJTyx0xkKUwJ3kpnsadHgwieQ
5qFl/JVdO8NJlOV1qV3Ncw7b3uypX65cXosMProfPEdJf4G8zdiWAu/CHmBlT7i1iWbih9jHif8t
KHpqoKf3rNV/6WRAsC5fBDjA9WSsv6IusKEv1T6RHmcg9+wMUy9Y9xeV55+Zhe/ark+4+wu62my5
zfGCgbct9k0kjjY+7JUAoAbpnEM1AzGzs0TyUy3VOU0fZF6Khi4DW7ySTQgsDvjZsCicNABImXZA
TdgLRjhF14PAMuQ1qNaKTZFe4CrWCl6yXPSbWPptorJv9UKhGJfrRyr8bzvU9nYMAOQPOn9NKv+X
G1vjvjMLw6XVr3CMkfnQVw8NcaOIRamWFIokH131tLIDD5briVcbk/UV9aab61uSvdYz4eQwKIcd
GikuIweX9uOT04rk0KDNYLOItoKBcNWFLhfzBB/wlPkxpQusiaMIGbeeDhbmu7Wex51PtmwV0Aq1
6n+kXQ6UdYTfAp1uI/LiZ42FauvZ0Z7rgXWG8cbDAnGYz9L3vqinNdfmblfpZzqSHvUx2KcoICPy
he3ARdx1eixhYU9pzlQDUvCoDWf1Z0ds2mdAiiCgvYU8UNex0SHwzLHUbLRe+HCG+RcIjV3Q4gjz
LDQAbs33IfTUxm6g70rk0AJt5QDPbAfX4zUZ53OdHoIKlg41jHgebSxFfTv8LJN2OdZttk/G6W9a
ZXf6cqu9Pf5i0nsZMwROWbTvug2e/j2WsknGIE1bjjE2V35SY0LJMvj1Ktvylr0pTsw4asttWzvV
zuZtsOck4B9mX6o4hTrSG+uYk4RPnfBC5Of30oAFrCzxuL7m1zBpz1Ova2IANXNvNV64B5+mHgyO
l3QNdmJQxMZubtpQD6/C9memWAFzX9nRGcip2Aa3LkMM98a+5BLaf2IZ5XFs00S2uDBzjPoYH8da
wcG48V0a5WI+KI0wzbkYkiv1gd+NP9rb3B8wt0GXrfkvyW1hC6zfIoBi8D5wn+Xwb1u+1dwtKRF3
9Q8XMzjkTsAffdt+lijph8JEHVAuzBgz5aJnrbrnng6/c5UImn6IElDT6VL+0Lq8aQDP2w4MfX8e
Xy0TVbj4MtarJaZdHhRwI6NibwRhjZybfhhrkhGu/hKqqLbl0mNyoD+QaTBccVRPh8l1rs5Mq0Yr
U7nLRufYCfMJbQqMYVkva7FiEmGNNMaHovgdNUH5VvrW2qWxSg6UXVTBFK/zevpTJNl7WdM2yWK8
0NGzr2Eohyq6BIMrz5QzeCt892IXZJ+jCUdWFXs7S5z3CFBwWIXv2TQn56GJRvIM5s8YYgrknOH9
2VzinjEDSe+dgMXZbuoWSgCQh7paSCf1yAWVU3345T2dhves6Q3HLJ1Y/QMvWdSNAwgFR7NPBbAt
omaXqIFwT/sx2623UWislAdNSAf9vAE+T5mBU74V2fIL7b9eicL3nwm8scUBc6l+S851tBFrO8bp
z7wcQQBF3kaDSjmES/dcDnO7mdNarWYRxHipAMd3kvoIMnCEFbGglU3AkM3HCmcEY1tMSGYuHSgR
QX9tpAPa1DbhXgWMpLIMqnuNKe7fX1AvRZYgdvfFAot8WTQx+yB574PBO9hu8CPkWXyhJOFXxXNM
JBMFjEEcr2fDWBQDQQt8f9ykqT5zWBFayOtX2eHS04bO8Fncqgl/Gb6XYu/bfrYPvY+iaWBXwZHJ
0v6vVfPjK8ho03VEafHDn5x7tIC7cf9MG2G5zqcu21P1w0sT4qV+q33P2WkPmK5Tg1ioNWVyoOv3
mqNDJa1/qx3rd5hlRzw/p6IIfgCIQdfzkx98n+rU+LgyGE22IJ2OYY7zYiQE1FjZJaCR7KNhZwk2
ZZ1ixlFucQtmMle1VVyx3uzada+s99ShIS+f6i/ncZ8GbQvaxH9sJtEQ4YX0txnHpmjz7jSCunIq
/6/CFwZ29CHlIQGYiiLFkIDjRrTsgxjvXxnzQNuO6XGhfZmlOMvKItpyBTqYEhu/SyCZHS6wmrb4
btwsvSf0GFOsysiZ/s6dOjglZl6JuV+eisE4K0aZYlcMcHjiUFxg5D1R015dTa5JqksIsmZmyaub
k6swR7mFfPFTeTW8TfZ5Ohykh8gQiO5l4tPF7Ri6UeIoQGaA6LCb9M3aLZpkN7TtxX00MfNxg9W8
vNoNHvUmfMbYHh58FL+wmH/iKGOIC1S0XxBukS3iXSLiuw6znUFv2GDpRgsS6R8Ki+DZJ0N3tjoJ
/dYWW4DrycrvufiDaHkjkMi/nmeWaCHJRNDSj3CjNkZ60NMK8UZ1XA1E41Q83vsJ5+uHo8Ccm65f
ja5s3ket30hbNYaK2NoaeA4vhF17bz+RJixEeLTp3cPmt3z0KTVZxHkxRdMvIWvSGz7wwSghwgLh
+Au9OrvOQXYuA2s8mn+DyXQgz/AemYfTfQaFb8KkxNZPLzxK6A/bY/O/eL9KK1eXjB+Lg2kNH1aD
7CBafeTHQRH7DBxkaa8hXoMtMeqMkQVw9vB4UjnzQEnNBADX4wpfR9A7AqGv1RQ0O7+8ZI1d7IvK
Kqgk0RCazaahX4j4Zn+cZf/Wedazbc6yJA7RjYrBHazmsUIIsqAQDuNRxXK4FjOA2lFgDUBB2laQ
1TYWvpRcp/2qztIPD7wRvHCQYGgjP4OIMovEyr7HwXSnoSLaKnBxYuZD5tZU22p/oYQInq1uDYw7
Q7dz434kuRPu079w43ZiEvKIo+q8cOwdnLRhdneIK+nl1bM2UID3iTVlaK5LsnaTz0ZZz3ohLuHk
z/lAbXPLBsUv0KMG+b3zxnoTI+AA36GuNJqxk4QMPTDZsVLSCjd5z9GA+qSJQxvqZlN4RxvZYp8Z
g7LdmsDhcjP1dMxPDqaOaJjvPMKA/dYfvstUzLH6kwYMqjTs06Tq9tRZesvtv7kX3it5eBQ0SCze
4igid4FLXzqINHwITRrVuyTxrh6PWBbe4tZ0we8iqPMtC4lblA5M8RhQ1l2VOxu7TQBEVvPR92t/
5RTxU1I4xZElDUiKNHVf0lhq3IjsJ3Lmi5DpPYSxgmvM2Zhc1piRm7sDNXPLTE0uFQGO8pGnyQrh
8ZvyRHT864FD8x97kcskHoS+NvtOO9WxR0imMUA8UW/H/zMfX8SCS26JeUZJon9rz+4fiXFunPG1
TZzP6aGKXmQJWxf5dmzhWRmkwRtGa6ZGSIY1NleyE7RLD+0Di5Fgts7N+8CVY53MqbMnKv1mD+mR
Q5e3qxU9pUQEN3CdvL3bLL/TpHFeADm1+xn/R0tCEOENm29XOtwn9KO8hF9xFgJGHkul915S9ys1
0lJWYaylNtbeuL4T4LSRr0vMMQls2flYLNhvFnsrEADpJpgU1B2ZiB2mPMqXyuhLNZyMRFE3eH7H
rtiVueEo9d1vo4l/9ZI5PuwBmwYeAnXvjx8m9+NT003fO97+LHlDzKSa7p1VzIFDQ9VrmmDKFnDI
tnVdHipl/w298AtK0MXr+VHUiic29yOqvyPV393UBdqmPW5XM4D/QE9q54J7XBNhpcg7S65JPNlP
brfzXK8464mlj3rsBTSPqpIWbRpEJK62yb8UedCuWV+9J9pBhvmoInz37dB/C1vzLknUg1iNqU0w
o1Ynu3+K2ySGOs6eo8noj477r4bLIj7N/HUsPYr30J78mGRy7TjRhsOmr8v04uDWR7cjR4+L4myg
eK4WH9MUFUTYRYUha8hef0TawnGB0GKnEwNYC/4vrxkq1EjEkRsfeq+lolOqJDg02I3Zo0am+eYl
GJRx8STbtBRsXqktEBzuCDFopdNwd2nVcKYGy1259YtfuCcPSa/5UA60O8XZvvZQ1TxIoWnX2ZjT
eWPM4KRgIe1a0tskghfOL9zjDcBHJRiqFmzTAMPORqk1qVj02JoKnFl+BbyZzxUzEZv6oLyQNMHP
uPyzH49rJ4ifVWuKC1EAe0OTH21qxKSFgCs5g/zOFwR4hD0d2GLfnpDcaSzPmhFsXc572D0pvyvv
tazOmrLRFEg5aO9m60DQKqIH4kvG5pC1QLXm0g63TkAre1nMmFrtF3vpqaPUJfzeOh62fRAeIeDP
VwPiioITUn3N4hA+ymtUtLrb9xmtFmUfo0xjlp295MAUUqwtiIcbY8ffXO1tpT+e+3w4Tq54qw2g
LhHRnkKly6bN0HfMk80uc50r52FDajdc7W6Vr1zkPa/aageLbwchto/CfhPgVdNp1F/yoZtwha3j
HDe/FCS24hobrFfyTbGP0ls3cBjdbVvu/Cn7yB+Vo1WQkYjX36pG/ZrBQHYmXTbkAz2YtwP33Hmm
egpGJ0ctWj6bTlUM18YO92TaIfVFHQmUOfwI4jfjWYgGo7hRnjPvbMH7uF+m9ZTwA0xh9kRT0gGV
K/8GrQtevndBmqeoI03ZXthQmLt8+KkbPmnGYAnGsYN4HMuNUzbRrg2f0Yhujka2aNCZFFfdaUiv
QRSkO9uqwAGOVbelkhPPSsbJXoPEwKlR77gA+1RCeDRU+lOw57quyHzPXwKXQBaI8TqMzVsl0kfR
fI5suOhPp7S+KlqBTqOuvW13GcEv1n1OpER/mXaPTnad54qLSYbeKKb5pIvwra9ljJPDodPTQtmY
Zum9aeY2tJjgm+sq4EVD45IrIjPiZ7pbyXnxdylLQwTX8hv7k6dgIm7lLk8zIsaJbOYIfz97Lh3X
eo8LshQpCulo++2xzce97AZxUwRl1sPiwlRm8ONSy7avcoOj46aHETbseokbBkFVH0wevHkpC9vS
AQHJJwm8PXvUoQig5IUEj4M8kqvYhOmWEvK/QrC+rsECR7Nb7stK1vecKlEW9S2YSys6RCaPnsbS
SMjwdf016UOfyr1HZ/AnBrh5X4ujgJR9UO1I0RMAh6lrklN/dcTCJDQAESgq/3nBPadF8wUh292D
moBfOiSfRrbHmoXK4H0pRVOuj9uX96WFX5LPZ8R4H1PQC0QUUSyZ7Y2hVdUNI5seqvSpwnTtY1uc
sG8C7jVPaVRQZcogP5GdxL15UR3/S5gR3LTS+GPOoae6PmPoGzeqTejntDJTI0MNN4dsn+nPOK2m
p9TKSM9O7lpOdbqH0/McRkCjDblmHmgWRSLj0j3NjuhPg2acodkFueCrddOPCVOdEw/ZNmSgWRWz
/xngiau7yiFfHC88YXI234Qp5QD0AOccbjg+mQtMaDvohjduulvpsjFNrAaMnf3MDTHadOy3t2NW
/pKzHAiW/Fug8sPnZW00A3l18sOUHTsd4vyy7L9R7+R0YbsQQQd2nZPXrGmIhO3gZNI/u4l9bEOv
/rISseKZ3WMpfPawj6+oHyVGxDtIjcshoTAGVuGUf3QRz3wWG+kG6txTCfkHcNkYULOrXoSTChTO
/0fUeS23jWxR9ItQhdQIr8yZVA4vKMmykRo5NICvvwvUrZoX1mjG9sgi0X3C3mtTLRDNTDC1Sfg5
7IV9AnqYQXhM9BZEZwf/qS0+yJl4KoATb7uWt9JVf2sx80dzYCmm2d1GjPqSGdQqGvVLkbAU9dsc
d6QwoB/iHNLmLmVgOVuizV5aWYC5LIAYAeV33s+iwCQ3qltVc+6M0cJyaGX3nBa22lIigvKhvRos
JOnOFd9OT6qTcLFP4kqn9pDG0iRuPnUPWfXeDGWP8mPo+aObI2ddxPQdnLfn//NS3teoTfIDML8n
c4i+6BFeTGEKynIgtZ7GWs3n/YjWbFr0zdj7fyNtDgHOR0ZvJaM6uwS5WF5z9mab1pYrOeGNlEAv
4QFt27T/mSoAFuSNsc7whp8hxPyHKMqMcUmZAwMq8g2N2iI42Vc+CJHwOpk8m0XMrgWd47ZByuBN
HgbsnCoGwgQC3uBfNqVfJmcJSBN3Mw01mfFxSOdlThe9hbvSqfGV4dza8OWO6TxBGPxMJeZWR4/Y
2RYyYRrs0AlzXvu99o34W0NiWDsGlMxobehq77D2YHmyNjqDZiSNPvxgxF16NHRv07r1VoPoPUug
lvAHQJ1/lDWDY2QwU6e/qdBlJHXJuS3D4WC176VZ7THcTK46Q0BOUbMtatGrXQMsFUfVEkXgJzmg
/0ZVf/iF/laV6t0nnqM1vlhilbbLNMWok2UR+I+kuzHUcc5Tg63K7oBqGxo1E+iP+M2PER9r5kZZ
Yu1bwllkOe1L/mGjNlpnc2AS6ET+LIzZ0jNb+gAdA49FjaiY3KJqYQzQwR0lnUbjtA00sn/F0ezJ
w2NQteGARPYFRcJhhLAOEkqtYjva06crrXFl8XDnDsTcWPuDGLNCLKp5Kz2MN7WR33DxXwDIzueM
gHNUGR2GH0MhrWkrbkOqnsjGUBjr5Y4LGjzoSIEeGjFWMJsNj/ag1e2/XFbZumg7HSRy8tRawQG4
tuVfi5DpjRGbpyDS0o3eUHwKQn/ogRcAHghul4IeDB0lSkEyhIm3S1elwVIkcEZQ2PS+fojXwDii
ttr45BWwanhE+3yqJN1LjoV75ZS4iYX906GewdRGzWoPhByl0d/MS/6aSvtsa5ZCoJRX+YgYQh/w
SxGj+51LuM/K/NSLrFiBJz0gs/uRE/I6O7B/UN/vAtv4bArr2S3RkTXFcSYmJNPfSWueouk1UuKt
tMZ27RgZK/N/OOkKfOioQafmL90DrZfFgi41t57L+5TFhnwtrPhv12TZBauLUdrWsnYdHeNR+6yz
JllOVdesvMhx0TAnbB8ALPl8hMzRWPeJDf+DlcNYgpQXrasv7dq40bdgt4MMVqU0MI7KPgvTRcdt
op+imwH7WVM6CIAssVSEqzNikwWtyEAOHQm5NcFzSXUjp2dtke44fyjCI55bUfONJHX/E+kId3Ms
sAsgY49FFL5XAsdR2YhvUkd9lgouypYOqgJIVIxI/U+b6/UmGLr3aODwA8H7RwTlTU0Ygd22I6gP
PE7btQeSa7f2yJUFXffvbKJfUd+z5AAKQzASMGVdOZeKPtsp+Pw2KBwXeEneLU3hUeDHl3bUJ32d
8HREGJXRLB3HTD1kNZ1HrdpzV1YcTHmy8xzWQMQjMLWkw8SZMeKoSq6TCq514XebOmE+k4z+W5GV
vMFmTshV7uzSjHRjdD4828iIQW6hRxgXrsWNQxt0qFDDclZ0ahOF6MtNPwV1AofvajuZXMcGGiLh
BMZWePmHVZuE9qZ77mWSa/XPoJfjBnJ+iPmFT8Zgltk+Sbp0reo6/KAmwBkERI7MgCXjIhKn9AQm
XQIfWtlMhfVsP2CmCOvMO3ndc+jwyelahEATmsIKBxlbo/Y7CMu/eYxUqRLvnS4VHlhuLT7WgJq9
c45Pd+Hq3o5MgkWNcMY0nHNnWzvLl19J9WYRUIFubr7MsJN4Fbu+EJFK1rP4TyTQgNwEI+VSYhr2
J1ZnZ1OD1Ki8rFsmbJjhUNX0UbVifuMQwl7F+q0KoiNTxX6by0k+eatcCWPnJcYR0VSw8Fldsvqr
1qmmX2FS4w+BXbEGpzdrRcN10m8oHItl7vL9hFJ7Z+ZB3om10tOemCFKpzQY3rLI/cSd0Po6m2Z+
IXv7al0A0qKMZIvNxUb61PiNhfpPUASfyeg0JydDBhuXEzC29VgrepA45gnydcI8ySI0xvjHTBFW
oHxgjhZizTSpJZGgNQsP0898Oiaq/RCG/x0Mzi0pdmmVsj4abCBfHk9FqcofkkhpepZVaPV7R8k3
c+RNrhquefhMqGIfmEp3i7AjVaTp2NgUZDeOYBMINlxUxMkQF9+KFX+TaBO44c1FfkZ+6VUljApb
Br2Cb7nEHbdsyYbXQwjUMK/tJcCDi9PowyFLbfj3LhYhPJiPhCR+hQx4ubUKg7rIdlj7CAiTBjlM
7NQpCqjwlmbwhwTPvS7aGPCP9kNr+aM8OFh2iM0+lPxpXaDhCpqRZ3n5J2gIMW44ohe+5n8Nfvvc
o6sA2gDJ3absgiHmrH0QTolh7dXUQP+p2TWUhXcIlPzTDuSaju073sB3QsHeQorolyrz/0qmEJhN
3KvR+O+xm+OdmWxmxGm/Ya6xGUvv7BI1smWOnywdVe4As/+wnfjMK3lGjb5iswDkG9WCwzBIr8qc
iTYi1jh/h258jm2L7Foj4vc6w4EW6yHuDsXgblUpdjUjHfDa1Sqd/7qZEyxKO7aPbWpsK/BLUFhG
bEXuE5KpQ9AvudnYD2f6AD7uENo13E6DGXwNJbyQPlrKVYpK7xD9C3ITAr5ddTwbqFdz8WgGgho5
uRpufII3FDL32AfgvohSLagVPDobTxQbTEmIP7SQxDjvT+ezFp+bM3ZN2cwv8pt/ZEiFwIxmmBu8
JeqGkrBQONigFbeyw6Sx00fg11Dd0u0EEdOuTmxPv5JIO/d2+NVwG6+YpzOtc6p3qxb1fK59+mO+
Kq3+XzW75MOTnnN+lPJvN+wzjeKjNjA5mRYTnySTG5uod7KApochBO6oyHmpre5rMM36Gpc5Atfk
M6WgoGxTxTLQR7FP5zDWgHnZzY5no2+xarsfKuQdaWZfSnEVJ68xQpY9mVEMXG1SCsqQhcNE6gmh
ox5OozJad1W8leH4YqAw5Yp6731SNjidWJANYhWzhGPK6IFPip5ES7aILyq5asS6FDo4mwDdVm5Y
60GQxNu0BnNbohY3xDOWo/EvxtTsGCSLV4lzoeaYI73Dk0uASjkyc++Kosb2Zn8UXgdVTSMaBb0X
sYDeps6jN11EjEZ65oqaAIqWEcVcN5acM8/eeXc2URGMmxi0QKWrlySZPmQ1PXpK/TOwTWcKgWyE
32oe9NqoJVahIT9Y40K1CWTF9A66jzlNK1UpzuThhTxDGKGkcUibeTl6csF2iCPc5wHihgtYEHf+
prPNP/lowtnKvAG+QEWxylE50HWtdB1f7ICExc8J/0z1STzNX9lE5iz4BA6HJrfrB7AgTx5ath4W
EPI9S9bnssmflBY4P1EEywb1zhITtdqGfjdvs3mJtFORKOsaMvgo3M54VqqW105vn/pYDMZOhVFz
vdu1PAO4kPRxU/roI4DNDR+iSV+70IPFL37qCr9vxkeqRzr5kHPSIqODHqIhwB5bwz+TLOP1IEyQ
X6NQ087/vTgwgMqUo9wkZgX3ONpDW8jv3s/DTUTJ+d14pNIEVwxXBTNGjPxZRNyuElXy1TfeoRqi
8Q2dw9lo0KU5VdOtXV3HVFiUBsuUOH6p/P5qTVFxRIfiXRk4EQ0yQAkARMdH00BJG7ZpCi+3qNbR
YDFATgNyIsgkTBJ1afOUgbhlhmS7OyyWZ3tdMzvrqABvA/DM2QlSH0K/lg9ORqBsPEEzFHn/bYJ5
aEo/eCmxuq8YJzqY1mkZrEIRJuj42dmImB/P38CkOcbz6BDStIZP6vvje9ksG4ZknG3TY5xyBQtP
Dbd4NHQd65dzDBNMf3FrTvtfX5QQsAWIT8lP1JT0yuZLE/Tuo4zdv0HtxrvW6bn2eqBsSdvr39Jx
gkctSjqgQfhtbSowCEq8d1oib8AjCC4o3L8jfsZFQmrUOUhbwe8czO2UcZejK/evIn4umhzr9JDq
GdOeQXsxcEVsMvJE2jRjWiODAA4js3EbUnI5jM02933G2a2hvU4cUIspqfOTaxVny4w9sH7IL/Wm
GlEJhMNaK3vFgqkwK07xYo6eh43hzdjVCu7VzN9/xlbOXmbKnmn4qOjrFIT9ZPvLKNLI7CGQ2GQ1
m8yYV2B5JDSo7FBDXFzdvYX3F1efhxiI/zYGLrkLdRw5wxybdxsdtEk8Dk548MvYeI71imsCFy4p
Lckmb7zmMCq7PhGwYkqve6pBOOaDbgMiWoJGqZ+sYK1oER7vX7ReMK2YQf+kZlfjzA9fJbpleKav
Sqrx3QHU2niGOHpRz1vsmAGuCC74Q+Oaf+9vD/s9EzMctpLdmHjzYKzITnL8BOxn4i1vX63GWmd6
hErKt7ZWF1WPWGerimozQugFuCAAP+P4AJRC43hHm+aCj5So80Oj6cDuOgokrw8GMr1RXY9FIogr
4cets/LUnORq1iq50iK029/PnDU0xdpQ2TGz/ZM1df7NsrtHxy/+kf3LFUl2F/obtPFvWarfGO+M
D/mc0FNpvveSF8WiH3BqDo52ub+rsQGjlcr2ude6+tR1vYesnyFVU6XqVI+w5Nt8T+nxVY759DK1
7FvTvAFjMPjvhf9N+dq/dPlwVAKVZARdm70aenIyP9e2r2fP40DAxf2DEhmUkGSlYVvOMZ812J5K
FDd1ZK7xnvjbgM7zhl7EXfUu6pCo7L9bVWV/3Ei8hb65rqsh2YWtbW6LsqG6Uc11xO21EkPbQFJ2
p12vZz6ajYQ4Lu7G+jTY8s0fmhF4KvAAWhln0zNmfkxUg+qjffZMu3yqzInDj5CU2y9CWa8Yw+EV
8RaG9CeOHstYWeyLszYmfzSJ2rNl2ObK1Tq5MyX4FktZ7rFOjK9C2uapHvATI9MEmFAP4aaykacG
wInvL+wBo10jtDfDNZujZxHDa83/FJjjpUmRowdwmiFmDoqZs/RhZXos83ldVR6dvqqj6kSWBbsy
gEsq98pd32eUsKO7kr6gFhmHZ9I7KjiIgGcSTTdotjlCQlt/6CV7cSh55/tLKzBW9xYjN5zA/tVh
yX+ulL+eQmQqxOiWLyyySwRMNRkiQmHjMg5jAq/CdfLpaUjjaV+zJWFg4WKNiBqUM1b+V0Ec4yR8
ZIwljx425EVquejtrPprTMF3ZEJg7oisCy6R5pQQKFx5Jc4Cp9E+pB8y9nKHWz/WX8lo1afEaYtN
4oZkAieCARhRKbAkixhtalQW5xRM81JMbr7TzJ7Oyk1dAI21gM6qVeuJvJZFVZfJjVtQf+D7fzU7
QkdkTq5WSQv8QHcxO/7B+EIWBGtranAIhT3upI8NQBIo/OTFMYBACQrOSXt0JAk6VSNpYDNStTPW
qnZe7RPkmLDK67IgnOOD+jNONQJ9K0UHZ7BLUX6LcaFEwatRxi/6qcqOHXKX46hP2TFlxrgJmlYr
lkmIbyubnaH3l7TD62d1LMyyOoWzMD8LsjTIjqQ8FTAH7r9Ks5vonDHGqMwA+LaBnsAg6fHx/hJP
dMaQuHnskeFGuvmSVPOAlU3MLqtob7viVdQUb6EbFfvEAZXkxGl1kDqVm2mP+sYOOwNXObxVjIr+
w4gEIVcRyWTOVMIq55vr4TAdGGU9JaU3noRJDGpeqYe0xmM0I6eDHOCIERFzmbY+13kXvCJnRCwc
N2i04mgfWtL4RmoEjih+tRx3FwpfrFWQdjunT4Z96HS3qvXyS+fXX8YMlHA6IAVlsLeG6UCQ4l/N
I9681Et1QPU63CIfjEk88ffMXO997NFHGoABImH/vnhD/mDJtrhmpP9taQk/lIvAyUFv+NEogAaG
Nn5PJJUuBJrD2u2tN5K2qI2LUp2yGjx2r5Ejb596HQypAA55ceeXUGUvUexFW/Zf/sGtfP9w/ye9
1f1DaZRyNwbdrg276qgz1fp9yYcaaFYqo3+ez5DYY+yp3J3h65/W0E3rpoZ+TiC4djTpl+FLO6f7
Sz0q58Tk6vprM87kNO3+O1Qogd2VIzG1MaPq7YWmqYsLi+rwe5kASM1QOe+yYCLizwvq5OiGaUTf
O2rJAV2PSWpcbwHas60jK0zreP8ylEm8ZaXHbCQvT2J+wUgrW5StSC+jDOYim48zyDP2xnPDhyDK
O5kpUxoByfZENjYoz0mHC+wMXrOJcm3YKrta6Z27kcU0cMqUw8lxveGUj77sFi6Y6QrBICYXc1z3
HNdrbUTz64jmkYLWRVm5vn/BfKd9jPq+2ZGFlixLe9iXvtsCTqf4rPQJ467F9oLHmZh0iCXreylc
9Pxwy/YxxjL45DN+Ivo5eUMULgHYZUQyFU7yVngSwBh18taQrIis5sKovr2UYdNe7l9qQQBRuMmu
Zcs3mVqsRe7vGj1lcf7v5fff5ajwsd+yDdO3FavdYwcSYTdN8VXaqmWNPpdNE/3BmcON6rVa211v
s5qwBYnRFpJ8fa48UMKhVsgS1tmEKgiu5ZdiUD93UEShdTegwtW2zUrn1c1gMcsZSxC6DiuFDvus
9Pkro8qesrTeMDaND14XUgUXijlrEucbrwniH347aFWP5d0sil7JOVoimx1HaUNdqMmKjaAFpKmq
m2vqjdxMdnRJQNSBDgn1Q4EEiMXgYzWhEdMCs74V3iyjrKR9NezN/YuAk4CiSPus8oIlhE5WKQRj
/aNw09NUlZukDbKLMQdOYLHgzDG9B7aJ2YF40AnwrAGPpvUyen13wLE7+btS89SmMfNgo1tyjr5h
b+w6SbSPQrQPIoE2pwAyuWF7BcPGHeZJLB1WwhImdbrn2Om2Wu6ZyLlZ6hh9XW5/Tx6j51M3rLw2
is5pqCOor9p4hyPcXuFXyDeiqskfUIZ21lwFY1nWf9qGLsWnjnjuxspf24YnT6ZgBZLHgnNIp95I
o/Bgx+pPERzcdEwe7hVnYUm5ZbID992kfR545+43tmtZsMB69HQ5e0qQ1vyVZojNI5OgtVfhPmYq
oJaZALO+MpkDrqcq8OVeb8JwZwhxjFF4s/GQxW4A+p1I1zjls3E9kXa4yRVOnXL+knsPxdpkvQR1
fVRd5+98aXqAXEnkINnV8VcRiL0jzmpRoHwwZ7Zwlq3NfoAjnwQOwpIJDh0b45ZVg48cP7SGb6eZ
leVjjyZ2rvitdtL3gS1/zNwKr6jvuV3nNz7R2z+5Lq6m3WhHPY6osZ2Vi5qfQXnEIqUFSU5IKMuV
gh/BMHowSO9/YdEiArgfrZjq/3+0moH13uuBDR6cEp/NgzhOYUPShOfBsI7whxnhhVia6XSvB1ws
IejraBjuPBUP18maYB1/4WDZHBdxXauNFsc3vex2huWA+2xmGjy9CCKpfywAwx2ydcxtRmpvwzDL
ePciozjlzUCwZOdsiUf5918tiGZMO7ctQYuEQexyJoOnAMBQJ80Ks1prdpsCgduinrEbwUQGpQm4
eu0DrwU+1CPPj0gqjWtiFjs6rG3Dx/kw2J63Ena+clMYHwsg5J5oWXwnbBQiu2dhqZpg0WOz2sbw
Y+gxu5shSzg5ZBSztonCs4t5TsQwSqMx+lQ1AbZmFsOqwUPkD0V3jrmAV93gvbuZC+OsGS42OauL
IZftp6VVq96ThFoXxnPPRPMhIbCOUXAb+PUDizUsbGE97ZNpXBPc4nxooxGu61YAMkqcfcfM5QEt
I5hz8qiCqsaX04KClfj1vZQ9meGHFviXGpWbH/vbYua9CsaxCySJfxpmYyJG2rIoULBAmjR5Iu7U
D42CO8kED3pMRbKwDMzAjDydPbvAo3cfW7BJZVJtnDPsJC7ckHZve6pDCR+ZRzvFSti1OMKyssJp
zahnvv3pGaL2ZYI/KPA6/v93MZV4H9I8vzUV/w3PLyLjZVc5+a6KCn15/7bJ56N/6oSNzRzWBEE7
Z8Xocvnb3sFtiHf3B36yhnAW2O/jhhNU2KRv/37scWuT/NeLQ2r7IY0FxJ5UNjSfSba/3yktP5h1
QSRBaKOxw0lXYjK51URpst7u35OsEVxYgX8gAWl66M2HRnroXZkM0ooPCArmQCT8SP3SmRt/4CBi
1bJJovFKgnUIVGoPpRMIh41eJmqim2t5cNkCeUGjU1wIZxT2zm788jDm0XB2cGQCb5xL3HpK3+Kw
fvl9nEMVqz1RIwj2SnsXBKb70pdQabBy/d7xnVGI5ZDo/VYzNUEAOlqkPnDtjcHMjFyMujkwNjk5
wit2TUehe2/LsT5MUsFV7B+40eqHmG4EYwcr2aZsHsbM/tASPzrltuIZqRtxlhihgPwQNBzaPONh
XO9dNbGXMfDwhcSL3DOPPLN/AvrEmqDno+QV6UHxvC1TN7AutIRIdwnuPITxZL+JnKGxP+7LXGZn
s8C1aXSwAdAdHkmHbQhUYrg1tvxmZgoMnRmj9MTYHO/NhZYFp997yQko6Qm7WQ9V3z2Opd7MO3b5
2tjD29gnDCwc5T0oXyKB4V6+v/i9gwFqJEHCl+7rf+WHOdrsfyYQEw2E4VMYcHoEqAbXv6f7hCVt
1ecRK2SXkyhyjPco6vonR6a337fOVPi1qFr/q18nG7smkuiiPomSsand6adu/sPvLzXBJCR758na
gSNzqruOqg5cBEu6Eg/W/O8Cu7F2USxvKefylckHKNWWEMb7KMLqPJJbGDpwgwd8c76Of9NGlIOb
l1ypzKX+0EpX39pxrDYgaq51joPPLML0MUQY29Are7LPX3WH8jLK2hZXVE8x7TTungHREar3Gxmh
wEPAWhEUaXnt3h1Z2ACvBVWVn7IRtIQ9hOHxt8hOkK6FIx/ZWmjPGvDKg15U8pVDHzLZ7DvXKvK2
9RouShCyY20m+yPo9VxC2gr0eqmydO+kHYvXqj0nFQsGOdbWKStdY+2zOppBaI/I+7/JsWmvyjQC
2LpG9tkAXAMY1vAup9NzQZBSInzt3Nj+Zz7zzbyOXug+YKRIJK0pqIwjwNnTvbPvNLCGc5HDVkWt
Y9sJtwYKoN3EbGfJx5TzMks1BjYhlbcj+gsJUjmR1VqN/5Yv9TkkoE/GSyi6HmEKCRt13FiXwREk
cuWNvx2Kgs2aZYljqyVXLWZyUoWFf849w3x09OqpNPE41YLinfEP4lOhq0vTG3+gQ4ynUOWPcawn
j5Hmn+sJtG2h90BhggaP+rwpaCoTvjpGiwjalruIyThadBZFfj21TIBWRaUgrYAYoTJImkNUkig3
fwipXMkXUELn2IDOArGYnQYPTtT/DUvNxi8WKvaXsQd+2h+wtLMCJPSJ63xyOkBoyYyEm1FzMVU1
nu3AWd8/l6bwscc46QGFXbCrYYEtCYunZAmIF4YSstX8GpGOB1HctaFrmzTAJ23MvJVd+Wz9bALb
CpuyKBdTuL8/z/ZYF+D0AkorKeVeJPV2Ak5wSJTST5i4a6g71EGFqNN912HzscsIB/A8lTZcRHeF
0cA0kAOreDv6TEpLvpohGGucgiaLebhl90si8AgkGcmK1qWnn/woQRSWSP/AsmLadBb7dUo+h/gN
s1sygx7eBfXjMjfdtQJTsLbGzr5oYfHHrMaKq4AfjYFiccpFtUV1U28N+vHjJbVxazKM4TwKb5Yu
xkdbRGzRawhUPStq3CMJZe/9EM3VlK41BdefEfVwE82fSLPyXTsaHdYILKl1r4lDAXRBa6vxSiwH
/oZ7RqChE+CFoCg9J332STOfPXqa/pGmg7YRmVsfppr2wY2Cs9OKPaLT7BlENc7o7omt6mNuWdWS
J9VfWcprHkkvgCISaT054726sA1+7CECbdv7/ysL9HbFRt3bwjiwMFAPw07JOTlaBRSGU5KBl5/V
RNM80Onm+c79nzwzoTQxnVs4pBjuZEzeeA8dB8GHCSF5wEkzecQ40IazdGA+zb3LEeda2Q5uv78i
2qBfNXN71SbD131MYo7IOCkItbkgnFr+StI8DcrEezrPpZhVqMX9FwrpypskeGTMtU+3r3lmFKOh
MEGA+nuB1SUPhKqYcthFNMcROYXOyD8rl3FXvbSWYGZpY/MvSpMYmCq6MkQlpSaLxxveMQsrKyFp
LnPmVWkDkNc8m1xeX6fLN/V1b1UC/RZdh1kQ2wA/yUY8kRcQFUZEPZHum6d4xN5bG8/2nJMmhBVs
zVD2q0o7R5Qy/6RXfActhQUFp7cdyDHKLSzNLeSLXYB9Ze/rTroQfHv49gs2jgxH18r26y3eRw5q
PTwYelQdS5gHe9+CYaJsnpqEowd9mSZd8LdzCt2ErwiHuZ+CGbLEU2DCJ0bGNXruj4cYkPoKa3DO
Q7zV3ag9sBFDtB1WwPV8lwXeXGAkwZidrPz/P1i9DfS/oPmwsuXGsedcoZOxEGsBHdhrffOqqWz6
1shXf6wKC7XF3BAh1dIPjb8pejGvkUXyYM2yEc0mFXgkiGtLyfJVjQoQRTXse8YHm2xAXO4xnllR
iRfE13XiVaYU87VPH+jaJagQpvhrJ0D8x4al33olAwe3Dmb0QVI9jnHw1A8ZvcDAvsILEMnJHlZK
hNvKr7IdwWLDTfpOeemCvH9Swto6eGR3xnzrob/u9o0rDgkhoCcGaNatVB2LIJOqH9vVSsRkyRjx
S19X/jZX7qKo7ZnELsdFBj5kb3HbsZ41T7ZnFssij+Orq8EsLoiWE/OAp3bxdHBBBnsv/OLoBTA1
/1ENcqeDG+PsRtSdzFFQoACLT3MCXaan/I9zbuxDbFrerYnLHlyR+86kV77UbFY0kaCXihTdAkE9
lK4T4GVs3PdVyOCiZImKqNtpeEM1vQY3OC95cR2vtVATx0qaxWV0sh8jd8ad1Wd45ucfKf79io24
8w+HLR4hDiHeEuDqcd3pm0jkzdlvcRywHZoDzZPy6BfNB3nX6GcqfSDN1OE8teiNyyne56XDvEyY
eyvPBh5BeUAZau0NIspX2Nqml25E0A83/xgI27kajg/SE7C0ljSAmZ0KRO78PRV566CZoAOg87DO
Lg7o1TTfblbN9mUoXGuFYBnkapYfMZFMR88PyzVBC6cKXTamLgy/VLtvbdH8UaESB2kRP6GBtgSU
Ug/nETPszDYktbXL4HPCTmuxtZgwj9Ms3CU20qpI4Uu670zD1kq3bUijSD56dcNleq9M7zMxNxBq
p6un1Okfxy4C598zOj3OXxrNYzIVFnrfYUCt1XVIw+sSWE7fyL1Tcq0I1b1WjLNnAYmPNFZyLxsG
KO1MIAznM32omsKHnK8H+0pjzjK3NgpE77mfCE3VKiIfeKRN/NotO/8eCKsgTytMTW1vmxEMPpM1
HnAB/oMMOUx43C1Lv5RaXC/vW4qSYh+2QtEcQKw/UI9lS1QIwZkUWw93sLDPxQR2Gn/hySksGzcV
N91QMKNgs3TsrdA8CpBo67DM5C5tyTYsugnSW1h014bq4tV0OdhakTZLp4sINUHqS/ghgFbdi55g
hXPObCD5JD9lhY26EEOypfbBPuQ1covVlrur8fLFZHGMGvXEgCAauiW5qRnxA9qhT7zs1s8ylVyz
/4D0oqXUpzfP1CRAlwBaogwgVnhDuhu89BHJP/JDj19kzEbJpM1upN/uVFrK96oTW/ScIYFV2gvK
76Xmee4xQsZ/4txgkh59N7S8ELKGE+UDcr6gO0xJgWQbpFIS6u1x1CJFIHptL8bWenSLwNvm2bRF
hCnP8MVIMNOuARMyBmbJU2540bfrLXNbB0uQTtrZZEmCpPxnlqdsAdWnJwyZT1D99QMAw0c/wx2j
Fy9gBIobwZvNzjX7dDXks+crhMYI7nWBj3FggGoCdEWPAQA6qJiDURNrsJ3SCDlpUhasjOenrCqG
aOfMq4w2Gw555uuUGfq4jipBnyKw+PlRoeF03xm91R9zm567ZQJXDzw/wWMz73SawuAO1c0TUDBv
Nc5vU5Lo//7jqlZmu7N7dAxpXX3gGMQSrVxjORk2syxzsHn3TWtb5R39OiWah0F1P3QsmMfB+JQe
anDGxeO7GKNu3XouDLL5Y1WWuX5BLcE0lL/qWLnPd6QxUqvDJJAEeVkVsBfKyqM1L0eFm6gDRTFr
O/fSw1Qg3Fkxh+sPfe9FJ70vP5wpyg6oz1zgHgxG27Zy1klXNud7cddLs711gPhsLwyeipRs04HK
YxOPlY3nnCvFTuGPhG6AbqI0v/gRrStkAl01GE8G1v69oofFxqD5S0AR1bqZIFLA4kpOtTOAzw7S
iUkpqnNPRy5OQyKXtexHUnXbBPEo3UejubuuAGjZ6s4tZTZxthTysvsPAHue+wQCp1t64bAJmL+9
w5WY04ZdtzB2907PRmJ08mXdsjmlvjHVqx1A/3OyGM714DH2pa7W9NFbZcgGlq3WNoegad4SQUyn
6TefoWCXySFDpJK0vHOYqW4rMIELDb5afa/0xginLGMoDNFMfpmLO7/bcxnX8sAtOBfdfxXfWM0T
je/u/kNRSnG01sWoDp0ZPehTtFW6qV8mN+jPSVwcf4cUU7LCcKNty5mFC7u6+VB++Po/xs5st24k
3dKvUvB1sw6DMxsn62LPg7a2Ztm+ISwPnKfgECSfvj9S7s60D5DZQEGAUrJKW5tkRPxrrW/p41cp
k09igGexnB14lAenPOumA8Mp7CLTaO9N7ZsCR3k7JBt98tj8FMz+ORyTNzDbBMUlq+5VBvfNw3CA
ukJ+sp0dBMkwhedoGpjgzsZALW7SJ6uYXiONZmr8E5IiC8WxXxmcb5aHa0e73IQl2KZtNKjNVx/Y
yHyF6pJTI3LvmVy/jvfzoGVB/gUTH6bQnmG6U34B4bNlMuuu/Lq+yrkxeXaHCJfWyeX9kwT8XdOg
c5qy7L01PcDx4enIAs3xkEdIR/eNBxDqriEE9sAEkB9LCG5f2mRNcIVNZ8W0dJ9OClAuxVdbsmb2
qslieOYT5llo0Gz45+OXLti/M3pmqJkFNbPQ4TFsYUz480NDs1KfJhDcBKYLuImgnMkkYDLnxKl/
54Y50lCpmau+NU6IYeV2dIPqmIH5wRMokeDmfXXqQfdPRhoPNDMoTs70NdRMMvzLNLCuN8R/tacI
NuDa6Mmv127/kAM5uEaxcyqp4UlXyZssPHUhDhavJolnjIEPuzR80euwGvMdnFDiMJ0Hq6xiT0as
cbirsZL1uoieDIMdHaahS2QD6cLABZA+0/1VXfN88awcwCauTeB+/nDThP1b1eDAsFDwz0mfaGdT
P3aU7u0Qs/Tt8iSdp4Da0GZ3EXUlYQxMxeo28WwD6DuO42Wksn08ez4UXSdTlwxvnkOscPSeRmCO
2NvtaxygPem6Jg+V6nlfmSNs+qGIdoTtyCvP9zvmjAPmxoyS1nSmAuE7sDtv70wwBDulj7vAywVu
0CejyxgfpwYwK6KFMUMAz4E5zaF7teDhGf+QxVoOsaFHL5sjSv9auMTPlcncKuTqDnMfyWJ2rkck
L89KMgpjassUVIRuv7ND+ULtw3TQVA9oHz0fAHBwjqNun1jlqcc6ZB1mC2NjcI330+Rf9QG0T5dS
BhQDfLdD0D6hwBHvE7E5lFo61w6DW5jvFqvq75RQwxlGbL/TyTiuJL2CTpQMu4ZRdL5+DXPCIHab
Dfehk7VY5QDHZ7V+gm36JlSYXWObt0xDKpqv6K4uY/qo0HhlVXwscXEc3HL+qzXKnw+uGGQGysOB
YRwBsaknQh7hRjb9Z5cnwKZIh5cinrT9aJDYzVpYnVrhgC6dL+VlIQvhqu56ThDLYpEyBSRyy3Cq
rTswwN6naVK8ISYusZcMKXjetOg9blv0BPPdw1J6yXRjGuNZVJP/UgWvLtaxnRz1bjMrmcuAjOni
6zJsnHx6FHNaGqhJpdQLNajaMhDiidtTe0t8V6cqHV5qmoLwrSIetIsoVKSYm7yB1soh8RO6LMiX
JxEjaxL75c5Z4nPge/VVTpYnLMfP/szg8+VuObpo49ynULPvXMY+nFjcq+W6D60LaQP68TrR5a2L
/+VIblLekBfbDLPQUSugrIVuPnNexMi3nIJaLkpfdcN5ebsb08g2NVf3o/YtyWwsu0XCUNph1mDF
0c7Vm+BgOBrJyMQrX9n6cj7zm+TYGjTgZbFv7127pVVPA3gwZM4mMDr/rJufTfDWTNwBFoH9K04+
SJ/AMkb23Q2gsgUx745himVsnkfolJX4Cc74kRpJBnD1vs7cYFfnMUgtVArN9zlcu7F/CU3KUUYG
gUgafXGmjUGuOhCUxVj478dU23ONO8YZhBJDNt/DADiLJVrDkHhA+NUu0seyzPx40OUeR3l6V8US
Ngsc+CP35UizWfjI8lfPm4j43NrTF2WW0eMEjvJ+HGAFmrQFHd/HHkUnHWDRqqYApSx2NDRVL+Zc
K05EaYXmG99YJKPfBZrUootDKxRvljcAFocrUE0eU2PbrAHu1fVjI8UssVb4tTivCngQVyxEsHTo
ALzpg/FHqYpuC06ifoDU/Gznk/460Yqe9pjRQV3z/M2CLzYbu35w+ksFMvcSpyZoF4EDRrPFbUaP
ruqfOtydH6ceguGAWWu1mF94J578AZuOkjZzpMFk5yHEs9cxckByI/Dl4+5LYhs436zKMYG4JRKM
+VBn0javwCh8ez9L1FU1xLqacQieGB7gYFcE0zlt5MvkzxbhScWd/76ZQFf0LxAFMRQ9Ku6HTRFU
H987ApbNhmvMW2FTtg+wr1c0ePrrhI72Vddo9o0w/GQTT6a97pm271ILuF42uu2prDJJ2xdLJg5D
kOYABY5S1+GAlYwrTo6MzVdOUh2LRXrkRWNhiMNqOqh2qG5tz3+JNfURI/MWV0B2DyXUOwfLd9Vl
bbHIscGZ0vox8tRzGErqpLiVYV9k62w+2Q5d5gAxaIbjQHrd7Hv0cjYgmEvYPQ244g5FI/A/dTZJ
CPL5McWWx3KiDJ5Zjn70iJ6vKfHd4+JOr1WTRJeMwhqQQVs5DOPDKOobSKTh2e5wb1Wtovl23gUX
hOIqrKE7fpQ6TeUXmlFoUaEiT49zcHGd15/Yw2QcYI8anulxvqpb0Eu9taPosX1oEuOWLl3nWFtM
vhwi0Ag9rGpt5oCYCW9jJNor4ycM0/NKIcMInUWZ21nRuBZk8zbYkQm2aT8yR2gwwqbm2nOn1q0T
nPoMv46pW29lbVMU1uKYNhM9/FjlHSMK+hY023+prWg6BcBlqFsA7bQYJ132mBsOld8yD8NnwzT4
qTC1HwqRF3qB8813b8rsvjGm8rXsaHuPmuZZ+vCl08kwX7vKw7c/tCT1qLKh8JcVadk2LM9HzUdQ
nsoo39qRp72kjckk34jotJhnmmZZ7xcINZkSeNrBzF2flZ3aZPPnh8TzWW/Tg2dh8VuOOo2oCGfl
nsBOz+vLjECCySSlFRM3o0dqW3RuuhkDnSf+fPQTRv5F8hqOBQ6hgttTpOm4oY+k/uTjl11dGNiU
D5jKMSXZpdq+bxvKTPMRDBSEHNEepaQ9M1Q94OTA300eLJSCndluudikdO/9sMcnBtD7SYk6XxFr
vrYArDHVsA4ZpGR306yOl7HzbfnrOJLxcoZl5sFS4BFbm03g4o9ltAMVbp4EOTOcDduju1me101S
G5zq5kFt6ccIF3ZrPuNiB0ROQSEjF3HbhJp7xI7XM2AkN0Umbz6z4LKjz6CMmUF5yt/p1CWuHCOj
eGco6GloouKKHXjc6lgvz2l1J7XIfkgjVHS39W6F0cIkdL/Kuf0QTky0ziXxXeXQRBX7cx0JSVgj
b+9jZIfDosRiWDvK+t7XhrtmPuHJuH4RQ3HDjqv6ZFS0HxIawbZd55zUAO5KOw2eyRwi7w/Bifkh
SSzldqdmhJkTjyXsfpI7B3gmNAzZ+ceAzJhOs1Dr48Kpe5eYBFlK0sfV+Nk1aQLDQE2F57BKyAfu
1dSDeUoYX5YzuccG+W4GHqpnH+2mPNTWnZDWnZI9eb2qRopiFxXeV0++EYBOkVCTegeKTl/PiZjq
0YSp9dWc6/IwtjAMUjm7MDdPTsulMHVxdXZMpHkxDdl1YFywGsr4pm4a6+f1rqZIOzGRhPoTAAh2
OOz/XKpxeubribe1BrtDoG/ZOrB+59hhTDxAFZIyVEPuCstFefBHpuMqGU562GGrjivgnjYIqeUS
YfhYHiNw1G3UV3DCnY/OlKUPlW8nD50/3M8zdGonyptM1sGx9SL+DoV47HWzfw31VTvm0V2Q3Gth
Hl+7iURflk7uTWy1h6mqTMCH2GmgUvePJEQaBCgSahkQhdVylb8/3hCAcTBjmWEReZpoDqZ/fDiq
1ErouZRbU6jounyIcVS2LvRyKHoWaOgh2rX4cXfD1NL35VblUVFOuvFJH2GaHG+Wc0ZZB4ei1OoL
ahlnLh3+nJ2H1tGS6IZ900fPAqgTVSr8ErR+LDs229B8CGYtk4uxKDexFWR78o6mIduPSU2RVzRa
GAh6rd/3Gt5zKqph0bkQXQs1B0/yKM1fo6K887soffWKZhcLXPNVnJjPaZWCnaBNfN0I/EVEVV9J
EeSb2kLByX3vPvYReJaJkuX7aLYhjiOcWRwMoE+bYaAfR1ZmfiKl1UVP5JNNIvhVYpYlsPyCWlvL
nZpDEWOJWWMmzcdn2YcG3Dv7jkyIvlj3MSHdagHYatGYDwOWiwPSa3KYA++UyAi67fVpyyGghe+v
eQ9h1l5acPNYvAhVwvYDVTBaTHA6M6IVPnf8l8YJt93o6IfGrZ4d3xMXuzTNGb/iuieVDveiy+Jb
2cm3VqO70fai8mEwGPP5PiByiZrMhOZtjAciNO70sDzZSEZFlG3THT5aLZB9xaQoin3Q87FZXX4e
21zXOI2N9+L7KnylD28gHu+xrDbwS8e5EEu0DUdNElXHnIc3xwkMxNJHfgNOm9SHBrPXWaTiUprQ
0mu6scOg7w/wCn4wgtPPMWmErSS5s5GzipBwmkpdsly24THwnEKTwX7/xBNTm1Grdn+j+5VcY6Nh
wu6PMfDe4chNx85yiLJuY+XGePN+7y02okOboQj4XRXBlsOQWXAeXDOen25SKBqMIXT9YUiC6FR0
xSttDtExqJM3Xk30iJWoXfWJMM6141YvLvPm7aAN+Np79gJ612Zb3Ujoo/ZG+9Fp7rJ5x1cNfnfS
vGhnKxk/ePkEc8T5Zvc6hRdl09y7US63Wh5/80isPrDyow6aeraHTMK6WpRUZsYQCgpdodPYIwiM
Pqcvb2zcTdLU0xl7IayNKQIOM+VfLb98C2MqzwB74uQe9X5YDU0uz12dWjdJq5+FolmWUJ9885B6
8yj7Yaa1+wp6mLNS4nx3R/1lVhx2gws4MI+re8qFQNFdMCL1nKv4QxU4zTdCshKQtAaQAX5jLWZN
kGhNeoF/jG0CxBBD2RZnqp6Z/lNQ58YBNruLNyx1zhi34GfIzHsFJ4Zh2Qqjz3qn5SdfQAfqO5Fv
076b/UoW6JkyLi/M0ZNNriPgcx8kD4Mvn7wZrNLLXGytwehvJCGRnWMFD650cuaHUC26XAtvVPZd
72OOxJFizPB+EXsu9Fs8ImSDwv7ZRD0/mxU5iCkqyAC39SXug/6aNTFEskKbfm49pIZFdJHsyD0x
Je2iYk+eFXIpk6Zjxq956Az8oJ1uxB8N5TGKyvL0Qinz9AqvgDEnO2eO55t+Tn+osLtx2spGNica
kqaoZZh2HnWXeEiJkfTJ8/UCiinzrrYPLQwspXtbhCRS5s/6PC9uipQ0AkdT+6XERbpxLFRGcFDx
wZ3wBIGdfrM8l4qiZd7iRNbN0utnxJg5QavqWcqBpYgf9bjzHq2QoGvEmaiQ6UfNTodLNMP9DTId
ZoTSHJrM+c2uKw955E1bWQQakBluiOX4lDRFSAimpA4mp0l50I3h0qN8AULKcYYsQ4gg+5IudsLW
hqmh/Oxsdbl5KBPZnU1vr48dNQ/z9JHns4lWDKJp3thTX6pkBRSlGdje9t0hNjv9alv+y4SECgOK
LiVB9oAMM9gKreueUtxGNNLX02uY+iAY+F7wN5wdh1DD8dlgvvHDAstmY+5Q88WnNGYc2+X6zRi2
n6bZh6hM+GShrZmnwW36JxIsX1rsmVugwYTx7U57GZR7ChHcH/quWmOzJ14lW+OelR6GdpmhrudN
DKirPwWksLjOO5oHZGlsA35o73QDrp38mC5bbeHH7qaUZfpguH5y9XNJ5iXJPjbfmLcNlwxDxvsc
BiIosZa8tC8MB6AytqV2FAhyGyiJ1F7iN975c/ovcu0SHkjPipRKYxtGYfjAwvDGdowgf0N7M1US
hyzNLh2zzLM9T+ESI/0B39XiyaPEZsjGh0WonNrYv82y8hPSi7rRlItYPm1hH0xH9pAWLPDeOdJj
PhzJoQ+rYjowJECUqFDPZZ/3+2WEDIl/23c6SmAGcLVth37vZu6wLss0WsdDUX5VcYWPJspfgq75
WCHYruzeSO8ST4svhN+c9czCst5CKkUKlrcSrZHaktqsAXllzUsim7tIb/Dlzp9lOgRfc8hO1mjU
Wx6KGYs0hY1aqT8GQymesQNRnoGeB9cu36Gru0cponDN4LJ4drNTmlFdT1My/jjzfm4zwFuJBhnK
L1ABr6NGIqObdP5MxFkqfCm8BgKPvm2XGKSYH0gGWYmAetXVGdSQ3n6wmN1sGY7M4FsYDHPTbZt7
7Z4oHHhm/PFJhDsmuLc1lW2Q1yQJjY7qElk6t1Nu9LTndo+Cth2iH5BxNem+1j4UAFlQYzRxiCav
y1rlgm/0ILYAFEjP8dBuzkvj3H99Hf53+L28e2/oa/7z33z+taxGGYdR+9un/3kqc/733/O/+X/f
8+u/+M8l/srJq/zR/u137b+Xt1/y783v3/TLT+b//edvt/nSfvnlk21BMcl4332X48P3psva5bfg
dczf+f/7xX99X37K01h9/+PD17Ir2vmnhXFZfPj5peO3Pz449Cv+119//M+vzb//Hx+2X7sv30r5
+z/4jmXujw+aa/+bUknbs21XGDy1Hcow1fflS77xbx0tAlVGYPY1sPZ9+FfBgyL644P4N//Fo7yR
0JJtiLnAsSnBsfADrX9T6egJn3+gmzQWuuaH//ur/fIO/vmO/qvo8ruSHGvzxwf31wpBTrCuL3Tc
GGhMvhC+pX/411+LDwME5MrTMFIibT1KGDZnXgU63fxhCDyWzj8///PLFZ56+tgtmN9xXL5khcEe
qEm7hxF02HYogSQGUaf2IKwowKwq/2gg6h5t2RtEGMcA5l3nXhuaSFg4uuYxZNjAUtNXrxm2EjYw
2viFQzYnwLT8Ict67UYOSWof0TUrPuWRPYCSneeMixA/f/ANezc5PXXR0/AxYnE66L3BZDiNSosD
If4HYE74B5b/1sjbnrpmwGsh/RFt9PMzN+ULuak7Z4462/d/2gVYp4JWceSYU9ce9m8GbbpzQdF8
/2z5QjRG5a3vlOyDys04f2vveYe/XFY/37u/vlfGXOf4Z20m75Wn82e3bBIU8/Vk/Vb3aBsy6iZ6
ebaQeTyAF+mza2kdhvOo2xUBDW6dSsyDstgqZ0VLshhVlu8nARyOuEar9inXIbrkcDPOQLqGLaM2
awWnId5HWnNrlDn0ZiHsVSgKOGgZBWYD5Y+cLpNuy2kPqapy7B382uvfvzLz18LS+ZUJk0txjgvC
oxOG/etVCFtaiKp0xBY+VrhxJG4aLCJcOX6593p93Fg4OnZNPpfWNlVG8o1dKfcH/SfwHp2SoYAY
0qdJ1N8br8U2PpNf25RORwWvct9i+TioOensOQROlZ98VGAQn7gJ94sxY+yIVrOOFXtfj6nRzT+H
cngXB0yisBu/ooC2Cc0fBHj71T+8+N9uQZvOagfLEcNVwwHjZvMY+OstaIWcLF2l6Rtibc5ungPC
wIPmGhF+clyFoAWzBKrI57Ym/K4++7OVZCTc3jhpfexalixL0QziOtZj1eQYGRAa15G07wneD48C
qBALz1oXmv6o+WwjaZJE28QNIdPmiDAzgoaZJL7a8bHroO38/eubn5Z/vWx923F4mDkG6rnw5o+/
vj63UVMHJdHZDklxh0FO7vJMmBfDLG+TovOQ76Ytg8Vqm+kRA+WoeCXyEN8qeH439Od8Xkpi3YDK
wSqesAr7uCa7EUeDPvF4CvOMuEOHnbpw+ENYMWqV/Qg9C+9WU+nrxI7p8mOHd6ub3jdbffPI9J7c
isYXAot3uVsqUsrBOoFQvFsyZmqgIB2kIdHFiQRFbSGMej1NI44T2s1u2RkV1YM26sP13ZObTpZ6
mCij4UA33E1J7BLtpKSu82EBVH3SPnE9Xs1Z6qbc56uVMvCeSmhnNSErT6f6O4jhV4E2tFRVf+oS
9Z3kx+nv3wf3155jAsCO65CeZhkyDYsb7rfrDGCghBIwGtufM95WxFu/TNJti4/StL6XCd2JDGvV
V2ec5Y4vA9xbToPJJ7wfO27IcdNrJnVWTtjce0rXqCwAvRd4NAF2xYuRwRIi0pWeE5Sn+7wb2YwY
MBjJl5/dmLSKXefyak2wqwnNEU0vzV0cNdUOfLR/bAm/ir66DDRBnKpsmKOW2Hq8Maf5GoOn1QXl
0RlIUmV5zU+dLWGUZ+IKmB+Gy809V9i8J/Wt8XUZdbMZAr+WUHoctWecTxIJORTgZL1bM8wQ7lop
183ECGI0jJPWdOqMnk/7VsnDXee9likW0875uIyqMMWgQU9AeZZAU+DoZPvNgWwv5XCj1oltpxnh
xhRadvz7907o85vz57PfMS2eu4brWYYhLKKjvz8hPd9UytV9/vrYdcnbdPICXRdxar2cWVIejRiN
ic0VnV2vIqHoam/Um0U707nhlCPciBovZ7jJ2/GTrOMXmLDOSSROD0CFMfk02/XEuHMZKVDOSzZ8
lmxKPRrvICAeBw4fayvNhzOq3nhHAGbkhiPOGbsABewamkM2GugWWGoUFb9hNFCGPEB8n3uno3F8
Iks4Xruk2cauib8vvZ30pt4H8TTt6jFdyxxSde7ZzwFNJqiGinWpjg6LG/c9mWvRydkT1FsPDVm3
cmx1qn80quH87CvQJ4X4UzxNgW3fF4naB3Y+vF8a3rTjrqjOpB3f3LDbDbZj7tPYuR0TawK7Db8E
/qoOESoq7orhRngTUNXZ0+c6q6mSxDvI9K1NEoPbtjHSLaFgqE16QJVygXBrZLlAtQnFg1nKj+3E
rTPQ+Fw4rrvV0oyh6mywSlq6AGpwGLs6Ejp+HVjWoinudL9U63+4WH69VpYb3XV1w2AqJmz/f+wT
VAzqriltgYZ3Xa6OPrHHTRhl+q63GGwixEXXklD5jlpDjtgZNeYuL3TTuHm5+vtfxvj1qbNcuFyX
BiucaRpkW3/btOQxVN54IB4vaS46UdYFkKzwL4oJ4krSrkDJm3pqQA3vBK27dAQiP6UMsWSZf/bT
kFNapQLC1ka8DnXvtq9TbzPVqMsh4sqidrV+rjayn3TkemRQU9fISrmNeSoMYZ6Qp7J/eE0k0X65
G5e/MC/JYGfvm8xkfl/SylQNDZeas13ukkSr4+Mi61gjXVwBo1Sg4+4PO9dMAgVxultUgwgI0wq3
eIpll+sbL0l/JHqzqqJE3rcxDRKRq3+aYk+e7TlDKCgjAVzAqETHZqwSYi61lp2BSBIN6RL/7Nae
WOW4BwBB0eUytPvJ9Mpz591yYWIcKwP9jUO93Pi+KzYEKAgT9mvDlv51+WBijl0vWjEksQBsIEPM
wvCSvVKOf2TGSxFbZfGDbNXuldTlkWjQIazmacZghjSzp18Tz2OQP38WDvdOYLmIoIBiO8qO8R4F
JohHlgwmGY84wjh2k6UzgrvFHOyI6DFLy3hbUq/iLCmyNg7NQ4LHAMaXs5lM/NVrOVpHZVL5Nmq+
9hgm2NPcmho4yoXcaz97uIYRHlueX8lYkUWw2hezNx0MNqwao54Ph0zZ7ccpUVgQSMRaZh2g+YWf
G1Pfk5HJj3g1yNZP/uNU80+w8pefy/FkVggNrTU0V1lBtIesXqIJ9cVcQfbpfcTqhzDxFkezcBW3
mwxeLRqElg1aOY6nOPLS+5FPDxYp2KZuNCARLmWyLKB90mkMhQZ9qzjhr/ypG4jim/5hgh9T29Dm
Fytf8Vi4jI4zDxesXRKvmhMR5Mo+lqhdRVG0F44elLwTuXgTyait2rQw7nw8ZEBLGRXkbo9iHzYw
Nwm1jd41t+FVW5GFZXK8C5kTQgWvp0tT0YhqTjZIQEkbC5fNvRqq7QQ6AgK5dptHzmtuUl1p0ja8
LXPkPIXsCn2SKp9uovqPYjgcSkh/uExhywCfTlHF6aizIIIEjTAPiGS0al0dbzwNBKAfiwqESAJs
Jyw8n/RJoq0hI4LVT6iGiqJU3wZp/1SGY38bVDZ1YNYEorJw1wWurjNg4PvFPWpgzNgsqeWxzO9J
/UmQ3gZR32W+1uh5h2cKbPLiNCRtRnpQHuDwwTZGuTsOiO0PbD3JCzoWjV1adJyq2tiHjR9tHQtH
gqfX30NpuYe+ntQpe16MB71vJo9zWkVzC6q6djX9m9v336JvgQBZ/XGyYcBEYcymPnHqhyJs9yH6
ImiRyHwuZtNgoZDS4dxY500/utWnukFRMToMin1pbJKAKzvrkCzwg1ugS2x9XTuD83NnFDMiapSB
gaBivBUGQArpFIZ5lZ3abehb8SP0ERp/YRBtk9EtrgFceYWLGQE74mJnN8P9kaDXLCNax4/lvSug
RrEw+Zc6SLJD1d7khE7ubFqyKBvONLp2tPISNBSteuU1qs3kqmOF2RU13SOaY7FrJwlDtCyGbjDh
dElzItxsJI+AQXp6ptuv1HAwSzSizyXerwvgCSbDbXFw3RrkW6ZzjE+NcV/XMOKXZ9MgYNF7TBPX
WWmQYMT95qo+fZST9mMCHbGJjAQbGE/Kp2iyrhXr7hlpiF6hxX8Yhs6wW47nPU0amySliWzCBr3/
+3XOM//HkuAZBvQr3WaIQlnQvCh//fIQFyFjF/G/2HBnkzHlJtBTzIllStrR85IbBtccm0Ou7ym2
OXNYFSYuVoi7qKf4kXlIsWmovNoWMdPKVWvS+JnY8pjIJH7sWy3bhofFEhUU9r0eCfuA99+C6zZn
bvvWI+jeNNu+RpQZfQzkhZlRrZbUz2B4LJrPqHCG28dbzJmX/ml6+sweZ+aIQ9hLS5u0b7oNGuNT
QIZnvyyyjjviVSAx7fWAV+L5hLJ8AOa9SXv3vLjyAseK9kt0TRH8CAXutLKp4PfkuD672wIlbPYp
mrfoSIewjnB3N7rBdgPYWkO0byWxy2zfU2oBDe67ahpx7MQEAuOo7TcCAEKGN2lfONZ4jgqGDrRo
HdM2FhvKUvinTj2dMiCoteVEjwETeuE/+JMWP0Jmrv9h923N44c/N9/zcs8Iz/BtkzfYd3znt/FE
iSKaFUNtbxeTk9e5XIJz7nDZXDm+D/2h3HVVp56EyeWfyhzgvW02ewSGeOW4JVUHHmgLVJenMAw/
J0Kdep87EvWSCGSjvQXw+k91iPjuefY1CFmOPfi44KWIzDDlP8NUz3YOI8JTjVWI7Q5dJroewjB1
kubaIKDRdDomZ6P6BPm2P1tJIrDTChAF3hMgAAL5Zh2efVDMi0SVSK/f/MMt8OtBn62erTs6r9Bk
TGUx0Jm//pdbAOIf6UAtCTbvjjEHQfQNStO+I4BxHFOnxeoF5drKPi1bEyMV+AOUehOwirHIMsAa
qDbatvn0Wch2vBvNxDgmUfdYEoLU5Qh1qEHd0dP8LPK6uEO93WHFyndZzSaeSjLadMhf3eIrisCl
9hSXeVRoSuu755Teo0LWILtwaYaOv5hGztdK8VUllRS3UDGa8WM+78izCCsUPaD2ySLOXHWldrts
VwY/Qo2bZ42FXl6WA+dYCGiLNp2ETmuSc+SVCQSou8B4iXItpYKHQu7eL8+FjPRz9OKBYL+p6Oja
NEcgbAjFI5FB1aEszp7VFsAMMb3XiqPeRsf+eFYVIVs77dMbA4MCnUf+XDDvuyDVAmj+Od8hBFDA
ySr2Zeo/RQhTC/EjyL3nv393KQX89Vwxv78MH33P0XXC2pa3TPH+8v5qBocbe+rCrQVlh9LcXRwi
5VbtqRDQQgV2UMlIe6VGnnFFis9vokYt6oxvs7kPIDl2rdFvaPolzG6KuD0ikrCvdJFBWb8M4Hqd
7xxCzaHzFE0UwXnepXBI2LANh6MZBZIWZBHueKnGyrH0jU5md8t79X0aFVFAURnrIMuvKNUR5mPi
QQ7hum6kX4dKVvh26Z7Ir7q1kYZ23jgN2wG8Uj18qfLyRHEIwEMUzC0e58Mo8VaqqHvT9GqfIN6d
AFE/WzmQtTs7gdwpDFhCwMaZBRf3fWcfcMcUW3Da3xl/2GurmcFCGNkT7xkSurbtdZ4AgEs+pXbQ
gATD7EZf12hixeTZxp9PhwcRzVqZ0miNFFzfbVC6EJGH7o5EXbHqsb7vcpZ5mCjVF/xSCcdycjFN
T8qB03RI0bRt8PSxKO0Omn4tQVDVevLN4lrCGBYeotTj+QmaCPZAUuxFCW9dJBpFBi0puMjZi2Ji
ijy2O8uzsWwYSJlcuSuYc+y042It8gHqbIzc2dCrZIqeHV5N3j3Om53POA64Dc+leP4gp5k0w3kS
3Ga9s321Hk1wJB1bldLokJOzHms13GuhfU6d6lUFTboW5fBtlu4UpsaD5Ty67gTKycX5ynhlVyrj
QptvBHE5N9dOCM1uLE+I7S7BT8gesOG3FqUP65CaNdr44FtLiQ+uJsk3RPoB0jfgteGZU7z5jKdc
39kMQ1dEhD9DQy4YDhvNJjxgnfeR0ukjjCrtkWJj70bqgJtczFpbL7MtQHlFsOY+m00vzDWFoaq1
sruEejJxX9tzSNJyHH6eBN1dbDnVQH2cS/80wftrGRmUeAtypVlTfllFFxEOBN70W9P6oTQl7mSb
v6mArlgZ7WWsyESG9avFlvBE1cRLJpPuaBIqJV3iIh2+cRIeN5KGL8yLb4VHL4PRG2TfdEs7e7V7
00cmUoxhijXEz2LFmPY01v2lpJZ6T/ckQ/Ja3DkNwTEGqmBM04nG09E7ppXAnjLE9I6qx1KL28vy
oRllt0mpq1krbvvZLKgLKOYpsYZjmav9OGndpvHWFfaYXYtohIGU2oIYFAiiiwXFZR6vlTe9ZEhf
eZO2qTkWypqO3LYBU1i3w0bkMZAzyzjkaVwcGi25mG3/xWsntWUIvuoqCNYWQVbSqPGbobQvmcZP
jiFHs63FTK8zDiPiXhx623kkrxZMPJOUre64a9CmvehssrHKhOTdjuknwQZvEeCjll2g9MBCdyxt
7wIsXZEFWHe0Ga4tjkegA3JumVwCggXkPvQ8cFJ+Z0On1KaO4M+x06vXsRmKC3cPoi80gTGbDnpC
tVecaU/UepxCPX0CvzatClLQGxJBgBSYT2tB8dlz1WcKGB6oBDmIWEF+MHOuyYTinNlmt2KyClig
8VhFmv4mIBRVMeleO2NnPwC22vmlBiow5epkMEdHEKabwJyAGBh1hNU0G1YGjeaMWOtzfohTIG6B
Bo3b/4pGydFXzhH9Cd6qKSgOJ/DWNVB3uDOPVvW97U6QKJmxg+UlgZXWu5rurigywIiQ37P0iiJc
7/+Qdx7LkSNpl30i/AbhcADbCIQkQ1EnNzCKTDi0lk8/B8wy+7t6Mzbr2WQ3qyyLZATCxf3uPbch
zdy5e/CSPqfUac3BFamyak4cWTjFJaSH8Ir4QXIMEe3uAQusG61J7jO4FrBqkuemWOYVwtVBBTY+
BeAFzspvp4e14bgtbpExuEmKcHMbSZK3+JpaEAoxZwcr6t4uWHHaMxHDJx4W/B9BDu3WHrMHVfs6
eZ9VzZngsFisOy++edA+70uhnXBjDdTPWvreTf24RtazZqeGLcKiTCtYf8ubiRjKRCpa0DPqcaJu
QboHlRPdyOFrm47JIkTdbC9y55w6+NA8x43ubYl+CkjnFk7hMaCz6fTz1ZRG48XNppV5UxEoQdsk
KuEAohgJZBxQX6ZDH7K0lzIFHcMvNMOpu2lSDTevIAlp4gxNSoEELGh3YtnaNAIIm5NjlVbeR9JX
2sUtjWIDw+tlzNh5Oq5qYMeSbYx61GUmAmBOv0ZKYUXmGeWlEjZPshZQad2nfteWS8WlSDeFRQSr
hTBBYIv0cs1tRfcrO85vw5r40SIrqnJj1W9BivutpdZ1h9qg35Sa5lMxeYefr+Ya9lXfdNVBWBFO
WkZ9fjBTSl8GEjjyTEOe1Dvj5owMsuaJrq+fL/sEz0Q4lb1vJqR42oDkPJVUtEmKE6f2cdVn0rjR
1K7tzVIOq4GU20hNCc9gPzsfWNr0zZi67tUgrr/OVcopUWCWEioGgqcfirrWP8OCfAIPOvpXc7bi
vj4ZNVEmXWIS17pKPNgGP7zRTsVZULvg0xu+xhKrqyy4OQsQxEr4WGkNhLVY9JeMI/9Wj8JnwxuX
6KSs0AvGD0V95XdWNnexqr/suHeuBnK9Xzj2NkYav1PB6K6hkenrMjFaOhK7iVbM/gpeUv8WYXvr
3KDb1J4SO1gBciOb+du0sdi9mUGHlq0V5zEqOew6c8WGkKymKuIbDhrc6p7r90zz3QqB+huQeUL0
ToCqh5Tsj5LuYjdP9RW53QVRENU+5OCVrearDnfhJaQXYZ0YHELAuJI+JB3LeabYaWFw1JirbDU1
t2viaYhtDYSJiCqfjcE01jcJSGQyyd8NK6FmQAXlKU25p2SeVIt0TzSzORBep/q6Sstjma0BP23s
sGFGh/1uJbOseipI2+06JzIPTH83ZpPw08ZSozKNPTUSBja1Lrceyvo0U/fwZdC3AyGMdGjgNCWb
J3W4bEOSx5486Vhj7OEHRXQc7qzCEFzKwaEsg4QgfO+c9it2hm8xts3JMmV9rwfA09qGhKnbZG9W
r9/Rm3LDC2W/iK78reWU/QaICavG1QM/Fr8hRjAph6xXtPIUBeMh6cmoOrQb5hlASw0Q0aBxJRnr
/AluxKJ5MXcu2sfRJG5pe8+xuYQ3XUr4qA4QaVBu09JprlNrqiMSblK+h0ON3dPtjhFv2rWkuPda
jJQHt4kLIy0E/yEjtavghV9N+jhXQdF/RAHZK1tF1EAalK6VFFJdW0hyVzlvdPS8Q5KE6ernO5FB
bK9hSL8hDWV90XrbtDH4y7ZOaXabu9eBh3eVjBF+qYF5Ic9pcIcsdqbRrjtHceZPYzidlajWceRZ
5LyaaBN4jR4gnhrvI3Ic8n4B99wDryqXgM7BokoTWzTik3M3j7uJN+2LvfoUGp8uuKPtKIyJHIex
AcXmi5RGJaoO3scqexlMDi1FC4hBYk5deeqaeCxFZYzpeU4upjOc6cguwfpVnSsQ5YtbWwJczDkU
TDBktVZim38LxvpR66f7xOvwl+crhgcPSYeWPaeT2FqEN8l97se8v8wZPUWzU+Lt5k8WIhfyGsAd
cCIufs0XVaY+aTeOIpGL2j6pX31RBns2OAJYlnPIPC32Naqtp+/eRl/s3fziNuh6Tnh26DzGP4qW
UpMibgGpdjqFrW1F/4ZMTD+c4j+TXu3KuTgGjvtatXDOYuQfbr58cG2d8dudDIvnYaiyY+VldN62
OJFTjgxmAnJioqmqDb5sR1tTfLJiXTPWYGMJJc/eAkrWlzRKuoZru4rncOALYW3UREvDMN4yipAt
RRFFE8gTCe+j4S5VBBy2AkEymtqM1VSTUrbjd0M1LyPD9xX5x3PumZ/4fH4NjCoV0PVi5lKBuZuY
O5uwlnhr/MiYqnldQhVk64U80o97MnngMpxTU6MWkar4XXiI22PJPEB3fuclCzs8o8Z2QKQa2qvb
0qdcTxTgKCahrJMGF0DtWVeQkwly2VtbpLQRDFcpu3sWed9p+EhIj8bt0O2uiQVCLAj+pMoAZbY0
1aQ298qYs0lkrksbn5McX+km3DZi+Rg2NK4JJvrzvEHcpMo12U0AEVVSjhsrdvwBlWwLowtigAlS
HQ7R5I0rB4xi1lcNPvL8MHErgn77ReLP9AHnrM2q30HlveE+2bvwszZa9CsWyXdcRG+5++hFU0Te
mkNYSsaD1r/03bGTdSOsX5Wu13yona+p6/fWkFi+hEq0ZTG4pJ3xWAViYImHUapTWR1l96HevICy
W7G/r41JvmWyDdam5sIOs81TJGdcFR1yIRCeVucg3xqMxnmFBO1PhFN96LkPxdIokxnM/lXRf4+M
e87SNF/zpoqOLGrpVhtyRLDA9VsXEp7lJta6Za69tvNDFHPnQCemaonLY+WAvJM1zbhG+Cw9UW2b
JuSDJOej0yB/pGlISI3M8qaIjN/k1NpdAsDCzp47o9i1nfGry+YHTmN/asKo1gxpWIVMeAGSTwDp
GI3w+fH6rKPESX54yZYbxw7K2Vk3JNTX0aL+RgMUiE90ril9iBryKXHPXmgR4TB6nJVkaHqTbvGs
pNiAQf3JbHV6ioGH2EnxbNlA8U3YljY1RU7KkxlEpF/a5EyNKYkeewoOMv/CXy1wCYTvyQg9gMEB
EwV3T6sJH/EWOxMm6/fR5aUn357U6ScsB0VSpx1aqk/oEdSdcNv15ZeW5Vwqa8gxxS6zgMMFjv42
YgbuNfaQ0cuvZudxCeiNY1AsH9VxR1fuOhDUWqYhWyLB+IZWq36xxFrmToDl9E0337gJ5CPe75Vd
Loit1nghuLGZWodWQKPS1lUK9t+m0aiLgIDyYzDDpHxp8L49aKBbT+rvUIKryk2gCgObrmb5NSYs
sGG/j+p22DFUR/y2+DuMw57onL9rdIM4ek8wXpc9G14ony3PZkOjZcAlU2tVNSY/yVLasOPsPPVL
9fpn4WJoaMra78zkbWhAjwDXXYcx8EfezS1z5m88R42PwyFeedyqqoBzb4i/v05Z/RFyIJ0nC2S2
hz1ggm62O+7MnbiDQ9Uc6gnclmlFvm7gNosQH3odTAwwhoIzR7msD7BjIWhxHWCPZy7pNrR01Ojj
QpirLKfoiPgh92DqGeq45YiRAZfZchiT93X6hvhePCcGKbSmaX8PnomD2GZInSSmOieK0USMxWKa
xbzBPt5zYwNHG1KB+FBb1StyebTGnEIzIkvHnkS0vdHMGa3X5pcZmmcVouGEISu3gsyjJK8gg/nw
muDp66e2gMuVtHu77vpNIZ1HrUXEGiIa20WrHzVL7SJSRevemLjXc8LByqx1B5nqhzntbh0qzwVr
Pm8TcCWtg9vdeAGCf/Kp1+I4gbqn5Ttn/xMxtiCPntqoJfPfLMtAvY099ZREFghrAof44tCsB2sX
tSABJ9LqaAi86AgCsUHHIjPsfRFZj14Wql3RBsG60noIgsxIMFyVWyB1R3BcB7KwtGwTY1OZ/toO
DntzRzXM5BZM+BZxdumbqDXd2VC12N5RTW477T6M2FtDBjbshRo8qI/JpiQMDBU99dn8HZuIGEVj
ijVI/CjhXIUiZq3KkoYkBThlXWFmWkEMZMF3AqiQKj9nNe3vXUfGmM56is7QpMqpvU5e1+36MYTb
U9e/R5hNd12HfpHPKbXZyeI6i+u14r62bumQyMtyXjDUcmG8xWm7xxnDjYHN2Y3FQwsuB4dDsrYE
hFA7z3xFanVFlGY5+dH0VUBqhCq3V5+J2cTUtQeRX1pkU4HE1WDP+gNlOKyKYIw3nfNp9oX1mM3l
BlBtdFea8rcdrLsabCkcAn5Gq7xLAMeY0JxWjQ2RN+MmC0cveOZzJ2Z5l1bpKVBR7msGrWWdcyry
+Cib8UKW18/m8FrlLCuwPVsuOlTOKeWcPZdmay5mIL7kW2Px6ayK8Sm/w75L/rtBXcWIQlJ4NHxr
QitsJYMEIKnrpctlQZJ49puS01dU01JgKmhN48QsKBLeG1LXUSTRb8tJX424eAwWi06rDDoE0N/G
JnA2gfD+jLR3bAZK52LnE5b7kyCxvcFxDP/MoBNT63/XMW694DGoBYWaqoGxSqyBKUXDczezN07S
b6LiBonbXabsu5RpFkwz+09qynLDcvXq2jWNZ+6O+e5rp8ponWnlu1Y4D5023ai9Z3LGdocZDmdj
ED06gCMDMU07Oqbf4pB+UaTJ1h530HU4gRUKFH6UYUW1v0JiAjQYXzp0LPpr3kHTvUG+PCUa9yE7
CTmMm7+LdogP+tiDne2FbxCqHuus2DVj+JaV+sB9KTg9EIa6atZBNelKL2Ajxjndb1JdO8T4VP+q
GrjfLKxqF5JC1LmPs082Iy6W0t7mRnHThijGzCT7PbVVj+GAMRpUrvJZDgPCxAQWHdh8OMJhaejz
O2H2QzQFLItIgCCvmQOA/vQJOq7FiIhqRS2n2JlPTw6SIamebJ42WgepaNR0ArzjCttSTe0eqqpL
HS1wXrS+dto2FsfEtirq3fTcc9254CWfCKu6Gkxndm6ZleY2KuIdYzdrnzZzvB0z1snJBtTUG6GO
AlfdlKRpqRCo151rpefGKiHGeSmQeaKTVfgpCodTpimZd7PoE7I5MpbuuejwaJqAEPaypICzao8k
V1689HcxO/SzKmKzeUeDfDgRGmupuyz04Fi2okG1x+1OpCj3x4r1NojDp3rkuqAF7S4O+HeqdeUG
rp3BCMRr/OxkjfxTy5ydTWjmXJVwgxuCpt0ZIHIh9L3dFQ7PBpduLN9TlCGW1PGVZrm9TqD4lAys
EYxCUvp2NgnWYTJDKVt15r4EgtYTnPXjKeF/FydMEF9xFpDItnVjJwS89SoD5k7GbsXojr1AbkFm
7S1dMA5SNHPOoXMuqlrf8cVFEY8e5+lr7mNKFqV2z8q+jfEsERrsfttY7NllmWdDSyMy8wmsOcHq
zKfV670vak66jVFVx6mwJ+TV/CQjJOPWi9J7pghVOd7l3QsD9vaQUy9lWsFTRzuBVVqMPUiyoqoa
FQdV8EoDqE9OFqB6qMO0CC4VJkag+jJX2riyGoym+VzFm26g/xAk+BYqLZApK9j3A5FcZi4kxvTh
WOdd4xsOZ8NSmnIXDfaDVw2UBGTuxg2PapTWtwYCq5LZRtWzP2Z5CWSjnLeGRl2il+mUHJnzEkaL
SIaH9H9nkjnPwFmrdow3DarN2u7EAsfCAIWycgtUCkw66c9c3Rz4gNm+mfPOt5zb6BHhkqHCMku4
0HCjjiuxwydAhIHf5fY7fBR3w97PNdjUT3hatiRQamzWxktnd9Wq5/a/46q/4yyK0hLhbRpnsr4K
mwVU5UNc4p0HljytbK0Id1FklhuHbHUJ8sHPOObcsz4n1KyRek3uJ0/TV+6Tk1CVa4+cmMwZBEKU
Oq8p2tYqk+GlcjnKywQmeYADxhq0Zl1MlDTSA7Ep3QYj5tgwFmNOgNNbbfQi5/PK774dxKNjdMxt
JnagMigE1S39IR2kuY9aAnmamT0EqZ7dyx6zjJNoMNXYiYfbPJXOfuqtR+5CX5pmgHZoqqPTEZLH
UMAvDb6boja8vJPYpyIgQNo1960e/hmX2jVLEuyenO6d/0zOhzjg1MHy/qwxqSdeOfS7tlb280AE
ExaEbe5S4BfhYqAMJoG0gTS8m4bkUQVTwY2+Sg9UIZzjvm03xDcRhTie0e8U2Wcp8nHXhmHO9gEt
oU3jRxqdKy4b61xaL/Sr+uA0mjtynVtwic4ZdIW9mQweLT5eZddUn9ZPm3dMZLUO+RuDVe3i1poh
2pF5yDjE6BbpQ8fpTHRLR0COmWi4MlJtk0WspwZqgpG+xmlS/cqckkQFnb0daqlqQ+M1MfRjV5uc
+5s5e+iM+DSrqLwoRi6YCrR1VNCIEOtGsWWAXfhNHpmnXtG8/WM7K4LdjzktgP3eLUSun34hPgCf
f72e3PwAJLHVc/FWFKVm7fCcNmSt3ah/hdUenXIU15Vp9c95FNu3umJiGqmSYLVw0zf24oxf8FhF
KTCA0MkZUmAPPQhnfJxKAB56Npg+J32AmDWdED+c/TzxEAr4idZFqRl7lqzimFC3BK+0BCurY8qZ
6w6gRjF6D3jhjkkVcu8KWWg8HSo2D45ox63XKHWJRxJzaTFsyR3yQRXztdSZNwaBd7RS6FHmQPvp
38ZMSanyQ8ajlxQ5MWNJHpza4hWpo+hTK69jDQ69Mytxx8gNK406ofzQbrwQZ34MpBlzVThMuBIl
SISU8/o5oOmWdDTEpjF5rMZmOHIpYBJSduqhM/saMLqFEhEFNkov5I4f18HEqCdgS/1rOlCPWv5p
luN4baE53KpZOSeShAcymjEjInjZLcnC+58/OJYX96E1UJs8TI9Wo3V3WZ17lKQASZKzfekds9jU
VvsLx+ZHvRgtCFo2F80U+SW7Wmxua8vQw4PyehuHJjiX0CWTHhL2vdeyHh3c5aAbIsmWnRxJ8jIo
yjqEBIl/srG1b0tPnlPJRDqO3iIdlZkSCIPMcWrvay/VdzIYSHlRmopM1J3QThmT1jjPvIoDXzzM
LjcfxutdRqSJsr3arwwAXsFAwj4ZKuehl+yJmSRrElqnGpqZEngNMkfLz8NQzFg33Q8QS8nRChNG
nGNnnixAXSv60jjrWJl1jjOEKmIw0dqjffYyx91rzBRNz9rmPFfA5n6iC3OAIPGTPcoFhiwBOzit
ZbVxjAKGrGkj1cVj9iRVQpm43nNpU1gkcTrvJs6Mdp9hky4LAz6QF5RrFJnoSXrFu0GbHRN3DfVI
Jt6+n4z3oRPNZeT3PWOJ+SBmejQaV53pyW0e7JSQEYnlV1dHFs81LDqGjT0YL4K3xVeHv1MU3H0p
Ydz88Olt3LjraUSL9couukS07bR9tA8icHNAPxA7wPiQL4H2nuenWgyYYHAabX4cNBZtbT6Z2+Ku
t8OXuZlPG2WX4q/dLJGmfed1MCIcZ/xaEndSwFspnD4jVWy1d06D5wMe9KMJp5D7CmQQe2DiAWll
pdXNhGnA7XdDZz6G42A86dOjqIqYO8pQncNIXRxJ9hvHj8V14BApTR5wBtwJMrcnJwRMOYiW26cW
qycwCb9Sy8xOjm6FT9H0u4kGyXczjItMsbRIYXN4qjaUhWoPY1XxdCWpeJ2YjgO6I+KYVbND9zfe
0qxMH8tWcjqG5FpYjFvneLoRgWCS7BmMh1we0lz4aTUCJvYZ/5W3uMPA8RNf6a0lEOZQ+5DaA22L
uoWlj40z7eINxKWUGD/XwZzNF/J/uBP5wFkKgMUGp+yMzI5Jdx7ygihk6nG0N+AYSotMhtMD/vY6
7t+WUsH+5x/moM3vteJDK9LsT+fRFkyt0GpwEUEYMiqDMWh2K8ymOqC5O6fBzoE6pZsgD/O/Pz3j
AO0fz62KTfsQGsIgUxYNx7ifJL2Qnj+bHErHH54jrlx74+gMGXR6F+4xBmMLCopbicNda8utDFta
EBascJQTlzazxHoNc67hmEB2PReLJ9lM4SbWbWdtacFZedNw/Yka2ZhcHnL6uX7shXoZ+oBJ7jQw
Ku89zPGuik9AlOkvrhkzBrh7hNG/spa6D1OIJbtDkDmWywB/xHtXUMK2S6UzbgAl3APFTG78wkCc
y33n5OVl1r3pkRf6aKZV7nsMaE5I0QlCbRaeDOdehlmPS1l+B+glH0zYrBXfzj0gw54DkUxXfYis
uyatL+4/kCCzpI1phEpoGtjPUqIrG4D1RxJ080cJgXGNWDlxRsMEqcXQ9GmXYOQpOTz9/X/mXWLT
lhylJeMdPZP+UOrR0+hQbGh2LZGPXqitqoVak/sdnmDtjtiyE3GdnKGjY8ZjX5hd/poLNNvr9YbG
Ornqu8zdORA+V50lL0zZDqlVpZ8QfIeVUQxsjMSVVwYMzFX9g5eiZ3E9ifDPPJKcHAYQZfooQN5i
SAUY0OyMZOzp6eDRT+ZMrn5AEnUzqFVdjuWbG+VfY6eT1+uwdQ1O8l2542GK6neX7f+OJHx2GWr5
7k7OE1tu/9QQXvWrOvhmGEgdeC+8s1Hp8HGxH6ZFq9/GGb9myRD2M+rjQ2+90KEL3jAxi5UQOpOk
ckbpybT73h2+ep7Afd0YT6T/w0tAUOFolu2+6TGgFUyanqpUUfRth4efr8AXv/3s0mbgTesfWzNS
Z3jiXuf6VqI8xMNVQKHwbYTCtBlc8lYkSOpDxfz6FLh6diD2BSQBsAEQwogyZ0qOitdqavVdoFVn
OjOYq6HFP/aQ37mCc8p0shL/kaFBAp5HxzvJoYV2/rMvVBLGYGgOzWUqX23WpmMzlJAwh8iPXUg9
hH0VmBw9hdrE/tgXzPbaeKBwqyxp6fbufyzo/9SNePjtzYXEzvcr4bFA5ZC4Q2wDbVqmQ3PENciN
NoV7aCAJOmbuvbDZbLvmK8zEdF8jPl7cKRLcDks6sYBl78IKqhwgETBFnFXwIGTrn3X4548mjM8u
W9X+5xxtQHkAugWwsopJC8Vu2PE+t97eDSAKz0u1RoH79VTYtq/Zkmc01fbVkmMP5oiuF+mV22qB
1buVvSt5eHbYihGB6pAJUf3zsrhc1hAgfpKD3SSeE2TREwCNZCv48P4sxEkq878VMCwx3qqcNDJ4
RRScXBHvC7F42uzBOrMIcJbJ8o+QJs1vF/uKmasYhhkeh6wOKExfOipFtDYU2ZK60CAZD8o4WPGU
rhhxAGFbdmVAOA4tjZa1bJabOhuKRy+4wgDvt5E03HsxWO/GMNofS4UklQNAx3+4jlkFnbYlL3Wy
yLg+O7a7dYn1/UXNah1vNcmKq97jaWh1Jv5lPT1LBmJ+5mZUG5jQf6ZJbfASvUDWP7VO1q0DDct2
xfMyMZKDfA41bz2U2XL4YGrdwqymTvOqZu3qVSjac9Y8FzL4dDw0jU4HKNKA66CSruUEln8zZ0Ol
wJxp5UzOkv5a2kysovaXbjbanpcGk1ZlNPuQFPBaq+hhQhVehVQYDlK/DXP+vgiJzIAvrlXz7lL/
uypy+VXZbLhdY0t03nOuKUrVlLNF/ysBhkRgIGPxYhcFxxnA+LmoHKLyyaOVfXVdax28gTrD0PXD
0vnthT23LAMJKKjq26wMXpjQfRHLsDKb8iNgYxpE8nfT9MDleOrBtZo3zHhnL6B6uKtcc42yD7vD
wwNeddrNC+xTmzpPEjNmkOkh+q5J8wOOzEkPSMly/RfNcofP8GWhA2scgLHHwyJS/J+kq551PQER
jud5Mtx10YZnmDjjsUwooyJWi61LeIzTK1GTkhg+slxRPJe0pFayz6izGbvfgyucK/qBTMu5UJAT
7Z2Mh8Eqhz9SD7hH01uT9PX94OKlJguytDPxkCZT++jYGljzGMpsvvg1rJmLOBcKLORYzGYBVO06
KHwec9TeZnemDmVmlByr6mjBHwn1Njy2RXDx9BBzK0/yJuydV7AmONbUBdfwN/xn6h5RGJc7br5p
8kruQN6+CG2b4QFbV3EbrvN8/lRnVcgdhUB/zMlzN0F6oQkDuR1uBWPkTUrwG5POVvd0kBUep2ba
9/ZIsPd9ZmAGl78HrY1hE3d38zLXDWLqOS0qATjoPztRho9PTG+55d2r1s42hIrjg3I3dVDuZ9pT
jYiqEfLImMTCcufEdInb5L1jr3tlrWLAwQpP/WLpB5bmD3gG0QTYLIeKVUlP491UgBMI5ldaFe6j
AVyZF4cPcVUfzGqnN94d+TVuAZb21KXWL4quQZ7N8TtHH8CmyXtCxGvD+1rTP13n2YW+6jx70QuK
5YE0ceh0yhfLYkHBGllN3her0qdoAgTq7M1DEct7pltLf/twV5T5QYM5Av4WpQhG7K4O+j0iEbAe
Snpqo9+BUJYj92vY2oPv1jCffIGwvB4F3xn5ZOM6+R9Db1+iNLizvbLH42wED8wTbQcl0AYrRkkl
KcLQ/Aq94XMyrtCalG/h8GTMQ3exK+o7pi4YeFxzb5Igxu2hM21q57WRx499IdYMy77QvD+nQT33
1LGuEv67R10rtxNPksVZlWFLzCm6uxIV2peOs204fLQqufERPelp+cLYfm/WOAfACvYZ/suCZHlR
gkIzAqJpaf7Vu/cjMfzEoYpRxeyprfKrqX+c9VjHq2j8QaS8d0YA7jVkWkKGxbfrLa8317PcwjuA
+jZwccDuP0QcT7jPO+1dSmoUx0R10VIGx1VT4zMYfKlx9fOK9q5sxAuL3LUwF78pw1K3zE1YP9j9
vLZ/UZrCduiAEBq9J4iHgGZlvKGYE+Bi9WSkWOvr/GTRDLAPaI2ECDUf7YD6YhHsK9cC73agGXMf
MmoF4X2XDOl7ZSbPOSxEEC0rp7Bf9CF/14YblAVg1r5ODmhlPXa6vE+L8AHAyVteMisUVcVTrKuH
oizUypQxLTlFCVJOt5/g+h/QBZN1NenYRyLvNmfwAJyouAusDBmyrz86G3dXFO+bAHuchb1aOsJc
N/3wyIgFUJ16Bg/AChc1d67d027ejOLY6FW8sr8p71HuR1J3v4XzXgfpcC9mPnuWAuzYHwba1OFs
gYnqs+VfhTyg3W+wVPZah+LAJJgqZG0c19ScBNqrCuOjYzHJ9GB70nHovNjaSPbG66+MhfqOdzai
N5apT+vby4TX1tU2ThWGiZhxi8t7h+Vmx/0P7COOmWiYX3kPVqNW/3IDyNDVsqRrekFStsZjQ/3O
b4+jJh7EbBmRVTvR0jswFgqTxdytB1OhdJuI9tQVwn9qdiE2gmMMdREvSLYeDfbYPt2a9fwdSfEd
yOXeyN7bO9K4ap17rzoPlXHkKN1Hi0XBW0GxitZjRVf8chgw1IjHs6yIYoSc/2V3GNLlIO0m+LKD
39ypH504+iQy8EdroBR3SOKpzsS7qjNuWLG3XcaNszIxlNt+3iTvA26NmveQGCAMyWfAdEhIbf4M
DQE3WMr7Ykr924l46krR3YEoZGo385kTVu2LRWx0zUMXh6gfhc0j7NkvzXJd1q0e7ckH3L1HnLyD
97Lq/lAJcIBgiOnCNlyfwAgWk+rQ9DA/q1L86mbtrXYpGCyr9sKbkZwfNaUaIoCs0XZp3NoxJG6B
/y6ZNgWWOdfRc9bjujkPFh0gXQd3LJVXpiQgZ42GlOyi6Mm04vHMNfPYhq+RLOqtglbDStvuAEN0
xyBbcGW4HX1UzjP4fw4bqD9BLaqTu/xh1tGNeMm5bmnn0aGMwTST3Rcv2ZzY20TZqyE2do1BnVY8
uJeY7kI+0gJ8GC96XoT4xRybmT++/DVuqsjsBp6QBIXHevEgzm5d4yO2FYoSxBa6MCgPUwx9Sfdp
cbcuB3YSfEsrAtd4+DNm/3U2DT6JSg7cg/4Vz14LXcXxDjoj4UQfrolezD7S1hOUmdvImI4Wgmgv
Oep6bQWzv8FAbTbmC+Q0scV6/5xwq9lmGU5bSIdGW77FU4sNmHgA26hk8a6lx8gbdKSkTrif6c9q
M8jVWgTdWDKLChFagAwOV28onjC0XnADZiyEa7hyfMTntYo5y/wEl/7hgl3/5vT+C1P2X1/+f0kt
48b9HwmvhYr2L2zZ00ccsba2H/9Cnf38pb/osoVcZlueNAzXkIKkFKnHv+Qy6fyP9ZPvM8mMUFhs
QTT6B1wmjP/RYZQwq3K4skrHAwfxD7nMkv8jHdOwHdN1oFJIW/4/gcv+FcnUFgqKAJ3Gf+RfGUOK
hlWWhpPcWbn10VaGH2bZMTTGI5HCr6QWv/7jNfnn2fkXc+vfsd7//T7/FfmMK2XF5Aa8HbPPgs1V
1+4gb3NfMqAEE18W8i1t2zHzy35Wyb0OvhwWA8iS+yoc3K0KdDxDU2Abz3gmw51hifEJdRgt3q7H
D8Zr3bmsRXdScWfuqgQ2Cm8FvYzsdd7/jQdiiX8n9/73t1g4Fv+R2AMj5VYu7/DOMMLfogRpcxe2
jWZtMOrkhyqld8AnBVZMDCJm61ghKrw2TS99adnOteL4njHGq7rX2gpzsSFTHsdfWRZr5a5044TT
sKqxh0cO3tizk0/CWU0okfm06jytn9cyds17z9TVGSQAYwJNc7xmD4Sx7TYSUgGLCQWRnIAsdRkK
apgZCZNKiE0CQXqVpr9LhjYPQoBK5Z4refnbzKFxr5bmtoEY7BKA9yDzM8XvDzZiv7aaMnd677IK
9ytJYwfIfYTnds+FmxW6gNW/gTflAVQ3mLOwBMEJK+fxsa2H6AVvGtwt18AVvmStXzKwTxmeWTdm
muWk3cvUiuExbrsQukLsYeQOtKmmnrdPnXd4RsZNIDL/yg3RUmVMbd+TUcfi5MFgvQc9Lp2d61Ri
N2cjJQQxDHTfQ4lDy3VJTAOjC8drDaGZ+XNfB6Blg4qKbI2z5ymQtsZkDWdmZJrhuWi87DSbGkYe
Krz+D3Vnsty4km3ZL0IaOncHpqLYqSEVCkkhxQSm6ND3Pb6+FjJf1dPFC4pWtJrUKDOV94IkAO/O
2XvtejU3uW5FXoXvBnErG0JM3SMMnZLE2krDCU9944fVIMO66vRGm45R2ozRjZVb4o2c43rXWB0b
ar8AJoqpeO8YZnKbFTj9fT/yX6hYJH8oyAbERpqdIN5NhD97wU9H0jBRgClyk0Na7ENfycoecS1l
9O+QCpwfGm/gF9ZfuZGazI8ym6kBtj2zQ6WOOHKiRXBbR0Z1X+Qlpp5IWOOKUzKb9J7/RnZic5/4
uv09DDM2aw3GjZ9mEYIa4caOVz4x6Tcyd4N7O0ytN5qr8ZNVV8Zm8qiCk9MjjhgIbNZ8YKxYR7Th
1RBTeEuLRuLNqSyEVYGor8g8wVXqRg6CMs71TRuNZCUVSMED3vL9UADzcCqRHP3cdF9zynG3ToWh
XXewfQDwIk9YyuauoWxyBzZC3user8eVGbYTp9Mpch6NyJAAWwLUw6OZ3mldKh4soKbobjSnfCg0
pMCVPxaPiN3y7M6oo5GihwidYRW1wWjctYFjfzHo2xo5AUK+87XqWnqrbu3B3qBBo/3MDb8hrbMQ
d7rtmyunV+11nwweZVZD/kj8SlsRO5ZgotDRA/NHsLkmwYZXgxEV363UqI4hZ/Q3uv6cNb2gLH5W
4aCwIKRJ9ZWqkb9nO1IiZod4QT/e84+t3dor9qDcvJKzNGCL7KEgw2lAO2BJihpxj4rQj9ARDJEa
OEc62S/kcOODppS7U/YYIwhHso7F3tiZmVO9NiIM1ykntC2zenoUbjttxwqyKYnTWC1jC9WGF3QG
A4hKF3qosiihGUIuyTjgE7YdI3OIYms7uHl0TxBv+d1MK/ml6e0JGfcE/sDoZQxlvM5/IacfDmM7
tC++Zna/PI8sey8y2hdiG4fvOHmi791IUZSRofH65N5el47xVaUx+j1YJ5wM6VxTkSxJTBqcmt0a
oKfgWsy+flVm3bBu06R8xZNmbQMeHm0Er3qlLpVtvaZzXzvLAj2dIbeGrw0ifdcVKEoNg7BZfDst
U8FkSoI22FC/uFaQU1P36PdlhYt4CcxAu1O9IBtR8bZNaBvyq4zpDuknrhlRNOFz6IVNsWrTNHzK
baIa1zQNSflDyDIB9PWlxBWJf2AFw4x2T+qS4AKblh6JplocOd5E72Igl2zbpqbe0ggVyB6RToWP
vmfrf3qU/KRxAeq5SiTGx9HO7nRLc5D4p2l6F5XKvU49XIi2S2NpbTV1/+ROTvMegH8+UgJwARgS
C4p/N3/qPVVuaLknTwVTNsfxkES4wHN+jtrsrckifav0CfkPVcGbEcg4OZdJ/TYhht0qGzn0WGbD
z1y39McYgdbAvYMPJ2wzf5VShQ8EToQQmWv6GlSl0UqQsED9dCD7PbWJAyOWO7qmZ2IxqjT/JUcb
vq26Ud97aVR9j8Ow5WUGYrizYkfwKMqsIfIKoBNxGT5ilr7W3R8hQqB35VnVVxzg9WuX9dYuHcsx
4hzlev2GLZd9h15S/Yk7+o90+KAdKVnsUSqGm5EJZuIkGvlvqDxaLEBSPLl1yUqJkYTDkUycfY/y
RKeCJZqNo2xFombR4sCoh+hLoDhOBoXuHAk0TG97XTU3oqehCQUBPDqYLcNdOVM2rhsMqH9YNuDH
hJMW0Lk3ALSqLsq3AHWybZKE3Y0RI+1DV6l6jES6RpWAw+0mk5wOW0ivB1KE0+Q6Tzkp1prEAGHa
028DT/Oegrlak9KgRxwIhfEtbZDWxVGRfuurLn01BYom3dfsa7xnEHYmezbyZNHwBvkEX6DtBhoc
/F6NAfXUANR4CIDtJTGt4RaNce0h5lLDhpN0j6skD278HPF7KgDcWRGyMSDqMW10z/+B+at7QWWf
XVsAMvYeCqnV0OvFrKVyfpvAxe6Jv+i3uMeDu2AS9TulonaluX79IyJibNcXxXAXaVqOCbCz2sey
CqPHBD/ZtcpTsQpRRcKurUNxj7k63nrtHI85W5gmkUQItzUASVmn88UsFa7BHTl8oB6jrMr4iVYD
uiXUC+rig2q5V2b5syEc+9USnv0DTzeJiXTYD3VFJHjRy/pR+nAMrxMT0yeFOOTcNQGhBreERn6M
FBaaEGSGcex3rdYqoHSEQLeAfCjtUX6lvbP13cGYsRPZIbLb9kFo5Ah6NeZMmU/uoy3j+B6WR/VK
vgXKSlV1REMrnbQoW92EicwfmriQL1JQ78U94wU72N3ZsBK+2a2t1k4aAssM4yckDPc7QVxU3L2e
1pY50EH1S2tX9L5BNbWqmjsticNtkXSxpK5cBbBZjcQ94EdpvyNbAHHTjtY1ucHgrGRRwqWn7LEx
POESI+Kia5LthIu2Kh0a9IWU3sHMbO9Lh8AVjaqPtK1Iim5nIsQEXAiX8Qq+pr2rxxiyAmcM79UG
ZXKnlZn9PiZ+vi4iTA7gU0mCasLpxrRTSrUBoMOEVkvNXsxsvhmCJJMrtBjxC7356g2vVP5YyRQp
BPCh7Rh09sGrxunGaeF4eAFywVXcmC7RnyZNgSKug3cnS+N40wmUg42ceXiB5VEP1H0RmmTsGfbR
Jh23+JNWjvxhm079bWL2Wg9s72aLlBBvPmHB7zFoHcWZIcu3fqPV70XUBK/ATmkfaSNgT5f8iVK1
QA0LYW/0Ee08TgqEckL2wdNgt9UVZcmIGCpQKobR1W+sQfGalx9pbAjRX9JzZdb2642ToQCWYSup
TSiSlMdcfTEaS5/xWKgR2UoU3V1s2fn3RLO0uwiMERSEsrmKCppbpYy8Y8sjn8tscYEmubRfAaMa
u7IjbCvToulJDgkdjanKN0qLrHXkTs2uKHNjXZllkVzBDp6ae9IfvffUt1BlT6Yd/jTj3DywZtYr
4jWmR42Bh6h+kIAoba1uDuBdARBoKRh3zCZ6vscObBFxmE/DM6Jg7P61icVn41l6/zyQVsMKLsvk
ULQllsgeR+VBeUnxMwFkgLZa0+rHztbFY+4ZBK4U2ETfUg1Nkj5Vw7rE3f+Om4BVRdbVdJNi03vV
Q3pZJUutfqWsELUjTheHnazTwA0Qvb3JRD9sYldjGEcSFMd6sIP0XVUBpfIujGuiAsnJuINKkO8b
elpPVZJgUkfTcQscgvlZ+Fp/U5eR3AyDW35VWg9aKgYDuVOa+OHEY/eFQ5G5TuGNbzoAbhwwpiQI
1wVVwVdkualPPPDgaXsOD4D8xtDcOaVRkKMgnH03tR6tfTSqWDtMRxgrlKIdjTrXtkgpGeKSBKye
5TQ38uLodS6MPZgZbPn6yQuyK1SGzlMjrRSXUTxir6CO6NpXlJKdkT73oJCGY8illcEsSapb1TWA
wsp6DjR1yHu8ahvP3laEjQ+b0nfDx7Rs9Z1BmM6zGSbN0xjFEVpA33wSqihugHQ0+ZXZlRTVLZlg
/ZwKfNtXCAO2wdxk141k1cdoOs3KSm4LGx1LY7QQlpq4eyex2SH/Os+3IXWuA02H8pbtYYDYqG7a
+4mW0Y3tkGUpLHIEA51w8g7LJT6TID0AM8YrUtjWt77M5ReFoA3Tmzt6Ny7G+HSlc+zCQ2nnO5lG
7OVaYTebXDMttMxeSJdqGoevGeDQjdAoF/hOFtwRlt1SGSNhI7WUelO6Xe7LNmqIXlSR+WWSMrnt
u4BoRWFb72UmcnE9NUZ/n5HBdl8WpBpKNtJQU4Nag46Y66S7zd1hcw6Q2LgxUvHGEmN6iCOIb/cV
h1AaEZmqbrywjbZq8KtrKzTRaOho9ui9hIhY8IkZfvul4ZBTQjQAhrEd2AUSLqNH1G05vbiY0INC
W3Mm9Z9af0YLK7+GFhf37N1svT2WVImoMbPpuyoJdvpDfFPyrFcBJozQGOKNwdr0jFg73GlFRAa5
Q/zWlyARCSf6wEBhSsdkhRLIxO/7g0Pts5W56e+qQvxHq56QYMf1lQ7d1rC+RGVj/6nRaBj0R8x0
5OCm2NeQsnug5XVMHTybguSRX7wTrbHCojTuFUTyNyZY7QF8tR3D5vHyB7eYEL77ACfQBij4aGih
/gDYqA+IqOifaWSx1aXyj3nqIRcXIRRcWuzvOBOi+3asYgoJHJOfy2BO2dFHmW5TWhbfsPQjIS31
giM6x1IU+ICI6BAmukFNOQ7pffvkSIukZmsd1Z4h6cM03ltpVXVwFRD4NnPYghBLHl1Zzozst6sr
Q4z19yr1qM+yCsQD/6bvm1eqapzXilMQ/Y9EC9Yw1Oht1N5AySrm3r4xFOqRbWFVg7zUIro0I4gG
MvMoLIBExFmd2v5tjiVnE9J1Jxar7wo2Jn5xY3kWNqBxYqMtplmImlv991jDxU0bObjtpgavhQ9V
K7tyqOK8paUWkuCJtzVvO2TXaZFG0VWZ211Bd1tNz0xa1lcqRvWt5rs0b0sNWJ47RPHs7RIbI4lB
XRB/B8hlcp7ZWfVf8G95TEc2Plfa6SJ6jABboPaYEA2sRuQuHDptTbdWZqDSN4OpepcOSXofJ5q9
wfghvnHwILqDnDW6UWlu1d8oYfON8TcYTGiVHz6JxMf2q3kVRBF7iLB6ZjQF8ynwHvMoYlnBztIC
TkiKpN9GTgKVXcftYAWJvYsKn1C2gh6Uj3L8hkOx/1MXjn1kBRyNNbdw2ORMrMle+rq71Ysy+GFk
7vxqUHut1wVHzAFMTylhLxNNg7Wvj+/9RHXr1jb13eCn7aM0cdXXOSyNK5cAJXzTscmXbRPRHMYU
n2IDMREbJ2Ntz0Enf5ROSGy4w6oONATVLNyhOyaNaR90WfYiuiBBSBeq9YTV4x7Vb21cdxjNXFAM
TXI/UjXkHItgP9apsPCIveZY9JoPF72r97HtqhvQDuyhgknZfPvEjw8FXatdW/ju795q0PgjM50J
VyYzENOm/r2hfLGeLK3kymiECn0YN4HQrDtZd80vR+eUzlrvRd0KMoj7PQFBtlM1hYhImtpWY8V8
Upq0uu8GGRsM/TzDpwPo7z2JYk9tylYgaWItKLJr5PpdutKmvIg2yZigf0Ss6pTk0bWhcVOVcKL5
oXK4IVo3RmagqUld0dBMWnZZ9IxBJ80uhajq+Az26gLK0AABmqOZiwxfD6EFOckcIIom4wV9ifUe
57H5temauVqaZywirkXFzdDySAGdqIJvtjMM68SJCmfFAcy/j9y6OOY9VmhO4DVdv5rBDiBZNy0X
DUCoYzErkWmY4dg9TaEHlFSvzcMENIhMR9nQH/bAsGiqYZzYJB5PNu1GxUcfq5Is49FJm2MUEJAI
PM0NXxurFRsbgvg7az9Izo6aQRBysMpjJhBpucTfgbsJqI2+aUWTw75pCZKSEGrbMUzWGhuCmxYH
yhUKM9LsU5LtVK5wosExxj6eJGn+Z+wpQ2wZM3SczNKtRl4N8sRw7TcT/LZ6nicdqR3TFAw0Blv3
MFgemqqk7o37SRfY72Q5DN8kPVxnx7lnQp1nEOvmtOlzLQildQtNWw914j32PpKAMnGTaz9sZl9u
YkuCQ90I2QgC6joPBdCurn8QXkCYbKVhJggVHEEcGrS1Q72kw8iJRNsORlWxPUyB/tiZD1ao0OjS
k5zeDldxl4FCdwKfnFZsXd28iBqS9cibu7uZ1JpX3UvTZFMnLilDBDBOHIZ69BMNFnHILXCi4OTg
wnGpmd6MeFi2U0U6uknv8I826EOxShGffiMoSd+FelMz22RhufcqwZayjOhggjDajWxkb+tJB0bN
j/0lGpbtMEFwkrv68MtWmHfZgyW/mrKKnxJDWV8nNUZfRWCmz0HiJ7dmN46PYprIYmObdoMt2Prl
I5x7bXx0wxQEfAtBAQTgrdA6zcRMF413iW2iIM1SwW4xD7HsJTpz71gm4slJFIECmo0XXujFdedn
2iO/07p1+0A+y55yZo2cZ9dODnXRbjTt+xoJ9joZer+8yk2w/+CmASrIwKh+hky20N8z/IN9YFrJ
lWU3TDwju6MNCRixt0bpl3zh67m/tZCDUKLy/EmSaXpXuGV+72Z9xHsfDt3sO1ebxAP5ZcZmtwqj
gdxBP5ueTdmrp7y3cSJIkHo5iAtawVeVQssf+nhHc+UW977CMI0JHO+1TlHYNL3m1vZ7rGyjIIc+
HZAMhkaQ3aaaoAcNTvUhg/QKHnEkiSIsnJ9G6GOtdEOiIyWgnpVZRCjyTMqxKJA9OqiGlv7Ey1mg
p8NLbUfl8IUNaMfklSSrNEAYpHMsvW4LFzt1Nunxqmg6a1PzRlHDjn3nVg6RXE+KjBuYKwqhYDBx
1jFCqGylW6T7lti7G4N34SUZe/Wrdgf3RiVGf3D7UG4FWZhPYN5jnASdsRGti1uVjXH1KqayfXUa
UfqsuCrdgxodV53FxKosA5qxSOSjF1XBVRsD128qJ74L60g81iQaYEeJs30LKG3lNcH0kjZmvmsG
m82e0eiPXg44HlGO0+irbBr6e404GlYdw/GcVdJ7A7aFLAvX1MNM5rtSPhMu3//kkI6TEdLCxHWw
SbMPqtIEiWalnEPj5uBaSqowGfj5rv4+tD67eYLowutp0HXeGlpapFOQpMi2p8Pdxxa0vwqLtFvH
Q+O9s6OlEOdzZni1aKbRtyrx12aZV74ByahvJrxeW5bonH/Ssu7qLFBPuN+K50Jg150w2TxEvU7M
DQXN9LEI43ynDQWN8KST4ltZSYR8DVZRQpgqBs+qm/lWG4qv+mPG/gAvtYk16j9I+//XTfLt/z+h
XTPE93RoF9Gl2fvHyK75H/9P35tW7L/AXEuhm9IRwpbu/+57K+tfQhm2K3RBm9e0bNqp/9X3Fvxf
kn+TSC5Tt/4dYPRfbW9D/MsmrYsyktB1RfKK+X/T9v5n8MB/GrnKdaxFhk4z8SKSnoSbvqq166ZC
HonqfvzPW/DzY77bx2733NT+b87x/7m6yS/+2CY2FDPl0Gj+A/r1HCF0a12rinUDD3yy+XCb/9JQ
P/EDljEQcQeDz2PkHmNkZyvVRiiUPLvYfX71fxKI//sHzCEUH/rcHOxiKQoX+jdAe8A/IQGz9Hw9
+cfHhHLZZyyUB0Ha1oXS6SiKvPnjyfrZ0ySeDfMFSNS3zz/i1E1aiA4gZMiwBK57dDUf9MV4B+Li
+vNLn7pD80d+uENTZfX4Qiz7qOn6E6ij6Erviq8wUb4ZnncmaejU15+1FB8+o8cMESkki8fBKkBL
ZQ2oRor6EDHP/IhT7+ksc/jwAeQmSnAnyqaKMCIhZ9dNE2Q3debPz2/SqR8wJ3V9uH7quQWnYO4/
wUIt1S8UqpCZ4jOj7NTVF2NYjzXa2dgEjn1dSnIPnBfiG7MzF5/jVP4yhI3FEFaaOToDaN+jGOXP
wMDDWGt7q81uVESO1eCCae7PIO9P/A5jkejSUApUysvMYx701SoMyteCNtKZeeLEIzYWIxlRJ+VH
L+DiGh0hBfYcKiDAs2nI/DO6mFMfsRjIumwT324i8+j25o51/ik2Mwiwzpkncer2LAZxMeYVVUcw
4f6EiTEQlnkjh+zcTHfq6vPfP7yign6h3lha8qAl8NtQHFXXxGqJ8sIvvxjCwqIcr7oqePBbQmxy
AFLrpNDNC69u/vPLgwvKhIL6+0DMOIfcfpKJsS7BNjfXnw/gE7OcsRjAihU6GbSmPHrozxnEN07J
CqaD7t+6cXrhhyzGcZunUykpDB/rNn9P2mETxuYGwAQITbxWZ8bB/L7/ZTzri/Hsm+xeo6Zwjuzm
b9y4olttjRuwTjedBGwC6+LzO3bifdIXg5lAVHaqhVMc5xbfM+Qc5Kix9/z5xU+MNH0xmNspNIRG
G+uoS47rOAOrN0BFFlX/uDn3xlqnPmQxnEurZ8eWpsWx0Td2Vl1XqXvQZ0quyvR11d4Ta/g9S9+E
EdMyn+UmCorybwnF0gtIGRtIKU/bQ55tBvnEyd6wSf5BriKfWuiqdmddz813goFpthNmyn+AUHkH
IIKiG+HsY2+e2V/8+yX92yNfTBxuGcqiHbz82JfBo94Fr51JZBiwunDQ4YZUVApb99r3Aa34eYYL
LYN+c9mDWswqVj90lEFqhb4pVSs1utYVRfb6VsxA6M8/4tSLtphZLI+IYpq3ztGRwx6uwzuHuKfL
Lr2YVizgHBVtXXlspRtsRe262xZk0Jnncur9Wswp+WiZYFMGk4aFeS+95M7Ixxff9NaXffnFbEK3
h0KjHqGNU0E1+7Ub9xuuo/KixZr4hX9OuU6fJCVAHHXsU2Mdhe0DnoOLbgynkn9e2rPDrNSTUcF2
MZ01urXhJYgIzIzLKf51yc35t5r442onNadASVM7R7+hsr4nAWEYf+kGkXJ3n3/A3x+ucheTh646
v6KjkB0bc0J4GMMWSKACUhrGRnbZRyyGdU8RjDipyTxWWBJJkth3fX+HVeHL55f/+5Kn3Hm8fdgQ
wHpJAl8r3WNmNq9jNb67Djb8vriRjjzzC/4+dJW7GLpJlqXZOBETj+2PGCgDX6Kt9/2Zq596BIvR
i6kSHPfA1Tu92qHZ24W29xUa0kULHGnX/7w/XsvL2fhExWVFnTdXdqD3NG5Co/p62f1fjF+rcVtE
A4U6ouzBDleQkoGKEKqtDMMHXOX1mYF84jY5y4EMNkAQ5uEe7ZrKr0VATBjfqi65//xnnHjGzmIw
G1kt4iAB/VFZBHJkYWP8IWQjvuhkqJzFRiClIhqZFuuLE5c3pZl/L8zgzPM9dV8WI9gaq9SGEOsc
q2r075xhnNgBRN031Czt+rJ7M3/0hyEWB0XrZEQrHiNUDe7aBcWu76Fies3msg9YjGGBYjL1C11w
cCZtBesZ1dlO7i67+GL0VokYC9OOnKPXH7MaFx1KnnOnzlNvzWLsZlRXLUDr8lgk2BcBWnV8cff1
si++GLk2jkWs4bpxBFdDx8tqEAbQRr/woS7G7WT0wdjrnXFMksK5x9YF69UPz0zKJ15KtRisVmcU
mumF5lESHQslFEVLYeHppKqerS66O2oxYLNgMBUqaHn046TZQzbX8LQRX/X51U/9gMWAjfzWjivB
1S2ve5QpPZdmMnY0vc5MNydWLbUYtbqwyduOKFeURfNg5Q5K0uBOH52VbTnRmYXlxMupFsO264Tt
5n7JtjDDMLLxpsb56eXQ3M48gVP3aDFqnbgd6ApiCqj9qr0VdW9uPBhbD2Fny8u2J2oxdkkGd13A
1OkxUdZtZA00CVwHu0n75/PHfOoWLcavQZiu4doSX0Omok1AMwUsGslRn1/dnEfq/zzRKLUYwZ7r
BYTBquRYjvvCwvfJocshBcqACnQVRT3w5b1MQUibe10c8nbfEYI08D+G8a4BojASi9Tr6U7FiDHC
cJ/W58pM83v8t2+2GP24MWqJiDA5xhZK6jpex/qxjRO8vx7W22n9+Q048YbMnYSPC4cmC3DZDZ+S
Q3nLiWZDwWGIM2vqqYsvJgDDMdPUF0ZyVE15m1gOsiiAgOl0ZoSeeDXkYgZIpzStGzVO85r0jI0F
xPEgo+vPb8ypiy+Gf+xUEcYuMzkONihEytLj3CM3Lhv4cr5jH9brOnHiBGe9d/SGwrs2dc3bqXRw
z6ynJ14dOf+mD1dXLUYJIwynY6ocVKcS2WbVud/dYKpWLb6Pde4M4swvmZ/lX15TuRz/gdTN0tPZ
3HSSkEG4yeux79ttnpj9ztHiiIoQmUMB0rYzv+7Uk1nMCH1hdDa6FecooT8QMDXZz24tst+XPffF
hOA6uZYkIo05rLgoGL3mSY/qM9/81HhYDOnWBwWW1RQY9L6RiNPEeKucMj34PViiz7++Md+FvzwP
sRjQQdfG8dR78bGAaZv29XOTlL80XB1MWq38Bq8AYXG+ico9+uB12V5228T8enx45SakLjIqWu8o
mFGKa9IhUrnWbUI81p//sPn7/+13LQY7iq2eFMWRxJS2R05tuSDKTaqyeT6DvWepUzTWEt6bv8FZ
U52ZwU5sApZeXncsvQKUbHRsWhiMqHQ3Wdy/+gGp5JRTzwyhEy+0mF+XD/dOmz1ottXGx9EHiCCa
AHUCVO0zL92pqy8mAz2w68jKNQI5ayd9m0joxtdB6aw/82BOXX8xAVSIP2LPNqJjilzJAcRuudXh
82d+6tKLkR7jWSt1kuCOPpFnbWD/Hrz622WXXgzzVAswQRv1dLSTUiMuwly1bXquVmnMA/pvL+ti
oMOaGmwjRUssJAFAe22KHiBN7AZv9qXcj6N+m7Q/z5ZlT9wmezHkzSYn3tHyvMOkh5gQSAS4yktx
rjh06uqLkT0oND2sgcPRmNMz+1BAlVSFf+btPDGs7cWwDqcpGyiERkdWWfHgGvFsLSMMLo46onsq
yMjwJbsKZEhDRuqZSfLE+mgv1nbHN+tipJENfI4mM/ayPsbLaO4LCaUcXPnnr9iJarma9Rsfx3WB
zp9YbTsEgj+FoPHb/otIyvwHKuJ0XQpxNRb9AfPNdl5hKgthZahtP//sEw9t2aM09DZuu3rUDoNf
3g8tGs1CntmQz9/+f77b9rIMo7mmYakoJwyyMQDykhaPSUN2jy1QmDMT4qmPWLwUBVhP9L99fIis
elibU+6Aku/rfR3hkbvkBtnO4hUwp6xHq5jF8JBLm9x2s4CwNML6a8/8hr+/Y4TR/vPhJ24eEB1E
omHXC2IPbTmuB5GJL0Pfu9fCrOpVltjjmWXq1IfNr8GHFQTbBYkqyOcPaeHdS52TC16OMktuxZA8
ii56v+ymLab6QgCYhx4bHnDePEFR+FORu3TZpRdTfQZ6oQdAGB8CVH4bj/Y6GQ/1uc7OqRdqMduT
85RrsuOdbQr3dwdlnhyOm0RvLzvHA3375/2nPuwmYyrSg2nnt9aE0JTFNrpotrKXlRriDGs8oHp6
EKEg7Ngy9kHo37YxMZTMGS0ZoBc9gmW5hpN83pUQ1A6GU/0mF7o99lkUXnRWA77yzztU4spX2Gni
QxcpIoL7Vyg6F04Xy0rNSO78aBZ2fCBPeY026QbO4VsXh2+X3ZfFSFatMpuSNCaySZkjevbUc/DI
pXd9MXQhk84hTCRxERZq4emlI+ymQXHm3Tnx4i+rM15aq8DsTHK+tPLFqbKvKvZe60Q9XHZrFqMW
V3PkRKRLHkwZ1qvYg3bYiGY6M4XOt+AvK82yNmPkMFIJxIsPvWk1X7EC6N/Y6FzWTrDVYsy6IssC
rWFOgKjf3cvUab/4fX5WsHjiyy8LK0Zia0Pdqvhg6C6w2Oa+bEEHf37bTzxVudiSZU4M0MrhxtAD
fPVzSXabeNIbfX3Z5RdjtTfwrKcKxm2JlRdDVkU2SvAu42Dz+fVP3ZrF2ltBoUCUiN21qLRkvC3A
PTu3zP/ABC77gMWIdQBwECw1pGR8SsTtFTHvfjScm+xP3f3FiB3yqXApETCV2Z68zvzC2nWu90uv
q8t2WMuSSlq6cFzFEB8aZ9rUZEBgYdUf6lI/Mxef+gGLUds6OTG8CPAP5lARR29Y1hrINAacjCLX
ZU9gseBKvxJCyCABQmfCeccTK35nYwrV9LLrLwavlrmWDMIuPlSjQRQ3A/dqAoj7+cVP7KaWJRT6
jHZlV+DPZezDsym+ljmRuemA1Tv8mrrJl88/5sQp0V7WTDpsUmFY1ex5Gmc1JdW6q9QPIuc3mucC
7tQgkAbDD+W74EyUdubAdeLhi8Xg7jAsywpMyKH2dCKbgsK6rowwB17RizMPZx7Hf5m3l0WTvpsK
M5z3cjqASs5atxFIK81EGZ5NZ37FqY9YjHDVdknf+xbP3/TFozNrwm0Srbd9EAiS6YW++fwZnbpb
i7Ge28AFsLIkByPJkyvY7O2qBl2eX0WmAsh42YdY/9wbEcBu1KldpIfCrF4Cvfrj43Xuhfvt88uf
mG7FYrjDJ7HDEk7vwa17OEB1S0irg7/x86ufukOLkR4lTsvKxsMedG3aeXhAbpq2wBHl5ec6Iace
9mKwW42JawsHJ8eOcOe48s3BUBtm8iEXENI//xknbtKyhuKbKvC5M/HBj2ys9FE6qTdHc4Kvn19+
Xpn/MiTsxYod6B6aHaRqh9JvX1yHANjONKPbuk4IJs8mEjTBWW6J0DjXAjjxWJZ1FTH2URtZXXIY
K9vHHo4/u5jdVKZbnys1n3gsyypKJSeKM/jSD1WprmUd3AtoXnWkUePqzgzzU79i/vuHc203xVoA
9YZDtBn3hL7bpIgbcJplgR/28ydz6sHPf//wEVYFJS7pOad7DYwZwpnS1QjC/8xUeOoHLIa2a1d9
mQ7MH1CXsb6K8b0jr3ClWe3rZV9/MbizFCOwQ2LLgQgbEghlo62ApidnRsWpR7wY3HoJrS6VTXQI
fBDYYa+TDeJ5L4EXOjvfsM7sR06st/ZifFdSE3ZGs/0A2G5dquLasKq7LCa0vk1dCE35/qJ7ZS3q
pCNw+h4JcXSAv8TYwz23Ah49nFkq/m0u+MsYtxZjPEowHVSEuR7yOLgC57TuTbwHBL3IR4I8AAX+
iDoStgv3drD6nd4+TZG9aoJvRR5j7gePUTbb0f5+2W9dLPN4oyYSeDm01pD9b9yQDncduPWZ33ri
vbDmv38YNGM3BkWty/jg+M4mFu7eMYdbEROjm+eXjct/a6k/fESLVUePrIigPC+vxKqUJeSVya7A
N190h8zFb/CrLiJEumDg28W1ktkmtNKHzy994oW2FnNKOA2TrkFKOJCsQQAbdUXdDKOtAMxH/GBn
ds0Glt80rpMJcJF34R1bzDXBJPMxjVkmfUPuI2LiDTc9I/KYX+G/vdqLWaaHWyo1o0oOcHZi8KNh
c11aEQFgiVGu3Ub6q74K/FXRWu7281s436q/feJi5kGJVw1xyOPvR2j2XqYPt0SlntMFn7r6YsbR
FKG6TVSAd+hrOGPCz9Z2l4dnHv+Jqy+9imnpOV05JxuPdbqfiUYMeqhSF92YpUuxc6ZGK0ZKvXU8
WjvHh2s1AK5bX3b1xbQRjIWTczyk8p73e9sYdi10vMsuvVjLQbipyCr54rBjftUmodakwp659on5
yJyfxIfJAhYspcs052tLfze11U0uwy128ntgopet5OZidIHQw50o4vggozBY+VkA0cOcmr3b+fbT
ZXdoMcr0JhUWQQvxIUb58zJVzcxnratmur7s+osxJQ3vf3H2JU2Os0y3v4gITWjY2rJdrrLlrq4e
qnuj6OlBI0hCaPr133HHXVTzFlZcL+0FCMhMIDl5jjt4YNtMakIg5TmAKQCSFjQFIdDtDgxxz9Hc
KnRrsP/REuJIWXoSNPtAZH1qnOoAxiWottwZufVCwgg0iw4K4IsEl7B6X6bgvMxAcb0yS4Yjm147
yJVVWrhuXA+EEPVkXv4YBeV/OZ9WHrVN7esuBkFGCjqGPMnSPnZc8XuErio4ob397UWwrxb5Tui0
tY0NL/sj9nz4MCStth6dQIHd4Fwlh2SJ0u8U77eKVNA6IxCpDk6NDWV6Zf9XO9Xn2x9gcEZbc/TA
XRZQE7Vl4hIa/rBLnlZxmFP3UoCl6lvqC7VW93J17/dGev3/jduPXh0ytFkki9MpcHn00clv+uBy
exym1jWPHwoIvEDNLk+YA9WhrQpI9x2F1P3alfP9eXKvPPRvvx4kP91STFWepHhO37ZU/i48+xJC
UQZcHysb9/tjAD/7v30EgztMTEV5ghrP4oH6jn0ibv37ngmCcI7W+DJUePViziWfQDfRQIBo24bt
WhL3/ekJPG36QUteZmyxIE/azK+Mgd4V5fOHNop20G36dHsE7/siuJD+HUEDTco8JQx9yFDuHBC9
bG3AfbaLApz4dhfvH50CTwu6WQPYwmJDl7OhmTo2A0t3C/Jvuxkphj0K2ootdIunmClh3VduoF+n
IlDNe620lsvCsyfHb15tp71E852gHP0WBZlce7Caob90ztx/SVPo2AajXFkQw2zpd6io8pGaCiCa
IpQtdy4oi+KI+Wo/DtAlqceh3RcUrIkoRhMr0epqrP8bQwJX88JuEiDbw/n2kuHc85AzCSZSMmZ3
+V+gX5Qy0PCRwGolWB+YyuIJUgffVNOsxhDD1+uxnuFhbBZRTxLaIGcRLuTUVcWX25ZraFu/gfmA
+qR9J7qLB3QaxJYCflV2H1FquOIaBu/Tr0lgzWsYBLfCxGnpHtqCGx/kSCRn8X3frwUQt/B93MIh
cgU4ibUtg8GKWwp2rNutv3/WAWvKv6EDnPshQBZ2mETkc74cKUgfhf1Cho9jPh1ud2GIgFcNk7cb
hC88iJW2XphAoFltlxTUjn08+RnIaNVKSsTkb9qJLQfzBU5OHEsAefqgcp4pRiQzlO33IjoOoNPa
TKl314Ya6PciDwcB2rguSQjNtgJ5SMHXuEMMtqrfiiCKB3JPILmSbHAfIanxEcmY3e1VMDWtBYhc
pWwCYTtJrmUAAgjwiBUrC2xwAD0FAQ76YFTdQpJa5jvLz/diqP80IBi878uv3b45HlmFP2QiszAp
hLrbLAsIePPFfa9kgX7nAs957nclJYnMl7NTiIdlseIix0PMyL7lIHS+PQiDE+j3LtB4+V4gFUns
xhlBbtbv8RZ2cFDuieyDv73diWmNNWceBvCaQd+BJIKMnwlIClnJVnZjU9OaEzusSJEtwxq3oQAg
mh6Lmq8AU0zmozmvr6QNtRJ8tZzrLVOf7P6LtNbuu4b4pl+yBltFdAivCMKo2rugD6yDFERne5TA
NOBzvWve9bsWmNfBwwo9ysTpveeh8+Mw6NcOXobZ0a8hFJSX9cCxNQq8vKJoffoAUWe8EgYrodM0
QdcFf+Nd1TTj3QDs+wmoZj4uanms0vDYcvYBAhIHaIj2d86Rto351GWlj9sa8ibjFptOfLX/29Nv
miLN7P20A+NqEYGvEkyGG9DQWjtZ2d9a2ub3hSCd7aSEnFSr8hFWJCbk2Ujsg7v49scbHOvvq/qb
+Zdl5+bEs9KkB1F2xwmkbp2VK7phaXVmEwcAPkkjfPU15M/8d4VTOjb3pn6EYMLK3Bs+X2c1GcuR
KeiakmS+Ek9fd0OIia3xOBmgBYFOa+KVjILxPIiws0zP6WTHBHyBbg+pl+EBmmHPLFDJTCHJ0Y0r
AE7TnF3j95vlaBkqykVdtBeXy0+CD6+2cj97QZhtu9mDiNRahtKwH1jappbBu3poEHYXvJmDRdfN
5nhShYTIGuPnvl8JrYZzkaU5N5JuMmqmurtkgf8UOdUfabtbr7ce60kewj7/iBzL7rYdm7rS/Btq
kDhUeH4DtCVJoOEb+xCbqRr3xGT/EPkZFDC6lb3INHeav9N8tCEuFDSXsvQ+MF49R3WYcAaaWChx
rfRhsgNtvxNlmk6lMzcXkOyLeAnrz6A8HresGsWe4XijLH+tzMLkQtr+dyUVHpcaLEfgPgHTe8lA
hQ2NU3JfCaD/P5jVAfR5Lfh+L6Rrfy0zai5tIFfv8hdfZz1pIN2DyqK2uYCGlb92c9JVwt2OI/Ue
iYqWEyjZERPuMTHU4P3rm+CTXWYLKlEXV+T1Q1UqK8YqqXPhgoMeHLz9nvYNiM0XSMbe7vH9pfH1
3FbdlOA2Bd/hRdbjJHc56fBaVLmgol0ZkqkDLdzk4TwgH0ewu1NIoYLqfAt0y9rRwdS4FmPyAEzP
kMrmFxtaBY9FQO1Tw4f0w+25+Xu8/9+Ug6/zoQQF+MGXJYW3R18n/hyVzsOMEo1gmuLa/4kivdZ+
AaMTIxSlx+13nNljqLKAOP2FQpTPG35cz3uTzDclCDAdeqwy6KPO2SawiAXUvP+4ej00TYQWm5oG
Tx5pz9glX+wIASkcPy52sVa/+36o8CMtHDk+S4F0W4ZLD7URcDBfOlIepOJXkcMz7YrPt+f7/ajn
6/QqDFR0NbKf8iKd/AnvfR/JMr4MUfkk/fyu13Y/0iLRyHtUpkCl8EKtFrT1EQX5t8t/3v5+wyLo
tCpgDh69tqjlxWLqV2o5H+yquu+79VoeBWJ78IVX8oJMev4MGN28w3IH8e0PN6yvTqkiwP9OMxIO
SH7JbuNawLhtIIYMeb8U4sFpIXqIzgze19u9maZJiwiiAQF8d61Ta0LSbGovnyF3v/rCeHX9d3xW
L+exbeL0DjTSLmCO+tR55bNqi63y1e/bH2+w0fA6qDenJ5JFHR177MYQGDsEff10dXjgpM92hnKh
233YphnSvJlCLd23hzy7VCmkxast4sYuS3/l9bHgbryUUEfMIdpBXiEFuE35GPcgwvNXL9mmMWru
DpnlaBhGULwUnvoQkH7X5P4HJwNNvyzvupMBTvHvNE6tAmx9IlHSOvN+7KaPxVgfoAj72Fdgigvv
TDf5er0PdLdUDu3BKMly2Nrcg9Mvj6r78qJgV9NG4c6F7DveXxY/PNlu8+wNKDmx70vg+3qdD2eD
M3HoOFwykHdD7KGJIFKfrl3LDI6iF+O4HrT8FkADQcvSflA+/xIt7hE35efbRmwwIp0xRWDmS7vA
1myN/p+G2wxkkNg3pWzkAaLxa9ldg6sEmj/SaKJ+OhN+qaG69QCocbatCWMrOS1T65ojctsfQWqZ
FhCbHXDGt/PtUNf8cHuGTI1rblZUgwQnS1NcysAH0z7UZTY1BGQf7mtd87BaghYVYk5QSfIEVHQg
K3yAqtrKTm2yHW0brYUIMy76HDtdeyF9A97k4Rxay0p0MMyMXpLTQIgDlCRWDiqo6jjl3reFtOPm
9rz8TSu9s0HoNTlg96y6ZQjzSz9Dfy6im9x/cDwvJmEe06yIl2aKl8rdReJLD6UqHyxydXuc7Ffk
fXe3v+GvB7/3DdeN+M0u4pQ2aGiCAXXNkAWu2mMx7d30Aypd//4YEt4e53bv5h96cZ7ZiIK28YGD
yWsgy4ankLqqfyko3Dv5mfTz1i7VRgUvrH/hfbZ32mDj5n+qcthAFlB1/aEvvi3e6zh+69Lnqf6W
85cwKGM0jZ5n+3XB9Ry9EV9uM3vZTb2/HXHDiUDvNZefZifbgY5k33XpR7dst0hOPC4AClB3X0C4
dmr3/VRuGNRkMIg5ggC385iS/6bhMjsnqL5sWyeLBw/8H1l3LKe9mo8zgc5FGZyhRn1ASfznHOKb
+OiOrSGY/lZPvze/2hEjqnMI6aHO4OJl3SHFQOpAxpU7x97ytQc2dhY/SAbxK/Dt+g/QHNq4cwMN
x18jSuIEKoshxrBibgZP0fljApmXxM1FfoEkNdlIZfXAyEmwu4Cve6ULw+lNJ5GRbgNmVdfKQAo5
PbEU5fgFVGCy0D2lRXC22VqZvGkoWjBUfh9ANqBll3Ju8ezkQtWKBtOxC5p6ZSSmHpx/3cKSthcM
cmGXwYMtlEP+Ek4sgwtGX247nimwaEER/ElOwSEvcsmBTXpgkOSKq6jx4tutmz5fi4qtyBQE68c0
GSKY0wIMWjzQjMUlYGLb210YdlW94imoiZhJLXGeEdMBtQKoPiGnqhzPge/s7utCy0EQJpdKFALK
qSkUicEfYQfDY1aDPGCQH293YZio/yltAu300Mg8TGY3hSRo9oSYYz+Q1Pl/UiT/nyIUvl7Y5EHB
vbShKpr4HkKgHJ+hFvnCxzV8uun7r/+/Cd+NklmbOixIyhr1bO00gJHgGmdFsLLM76cafXq13zcd
AOsSeWIiaUKGud+yevlVoiJrsFG+EapHLr2frM/Tlc4MTkE1v4ZqJehyZOknXjCF31UugYoPYWfR
ilcbctwQRfx3NKKx7GbMCi/p2wiMAQJSs+GTVTr/1Ys4cjwtgfQqPXszylfL6L/bJmZyFN3TM9S3
jP3kJnj//5zn5Big4ALPZA+y8VYOh9dT/jubDNXcHeWSeLgdfSdxqgiFIv6Pvlg2zTIfW8b3kkCq
DNxXX8Ox6+7zTL30SUmrgI+UYzLK6JcVzdAXE8Csh90zlJfW3N9g23oBFGrEU0uE1zPHGD51E4jP
fP8FWkgrxmZqXjv5tFHBvYFBCorOVnSBRhivINYKUolNxfrAXpkpk8npJU9zG4ZIcHt9MrjlVpTL
vpnTA3Cix0yopzodn8qpeekhppsG48ttizO4kU4iA+Zeq1patweaEoc6113+QHbwPmvWAXxtCRHc
snL6pMqzB1kAGlC4FEK8wKSFw/6+79fCQFsAggg5oj4Za8jXK/JRpWol3htOKDp6j5KWQaFyglik
EFCZjL4juEHI0tlXjvcB2L5Pt0dgsi3N5zMXxZJdVPUJ43zv19Er5BWeoeUX327eEJR1uF4Oncgp
DSKZAGH+cSiq345fQfR2fsia6sFxcJGI6pUJM4xEh+5FtquWkgUygc7eZyW6o1VlW4hKrmQTDZFL
B++VCElNLVKZ1Nye9l4JRdx2mqPtWKX+bszUH2wJ6dPkB3QLFc1yJV4aBqVjCNqKDZFlLX3Cl+qR
LhCGYv7YbmVefbu9QKYOtNgyWwQin44NRfCZHAn0ysFw6lyVEKs7R3DdbN5sy2Qs5g730gYi4Q7/
5ixqTPKqyx8DmvMVTzdEER3lCFZ9HzRboUyu3JCbgLr5xi7nYGUrNi28NoAFRGrjkEM4sAtwybW7
mLXLtvPpsgkEP0VzWW0HJXctmPdvL4lpONelejNjdjiURR2UIrGzNNpMDbgdwr5cqwAwDefa65vW
PSoXhN1CJO38kCKNPKsqjsocl9IH1z6Hrth080rpo8G2XC06FmHWdxTl90kunLhRPwKszhzc+Qqn
YxRVVNcUupoiKTmD4jkpBVZlYiuR3RC4dHhiRB2v7YuJg77Apb89WanfTjjO53pgyy874CD9dEnz
KttlWrv2mtZdOxupSGVqWBx+PUU44Jdkom92jEPLceUcYehABw017gINb2/skoAvRbARgjvq7I/E
D1/vslwdA7mE0prd1uVJLyE1rWTCQ+sueCUkFv81WzyHyoH6lCcdrrv/KW/gCjqaVv/1vi/XwqAz
MbciEHJKhqZcxNbtJv6fDTnBlb3JMPM6FtJeFGS501EktBrEF9KkPtJStbOCSjDYqqMFDLduZZTZ
DBxazNnnnrWfp/bMQFQdds4hS+kmDPuVaG7qSoseS1sFDXgFFaLHd+hGfSmiD4hWm3R5DrNwywtn
xVQNoUMHRi7QciBViX4QliYp9zlUjvlsrYR003I4/xrTxC2F2vVcJZC8aDfcs7bQBVnbL0yfrp2o
Cj9go8NTnDtJGfwq/Gr6MHd2gsvpp9u2aupAixMhg5yGY8EVclBQbxzSxsomZ3+hx7va18GRfh+y
HI+LPJFdHm3IKIdN71v2kWdWsIIPue6d71wD/z7ivdmE0npwUfu3dMmUpe4mKlS4sXoQZW4AFSK7
Luya+0CYkAj9d6lnF9UPI7SAE9qJ/yiV36b6zqpJ/y9L8ZtRCJXNYVAsMqFOsZ8hP8za5iFPixVf
M1ipDi8MQbmniqVG80PxKRq6A6X3YaV8HV5IK7HgYbxEgC5IAAn34ZWRMJ7SsUY1b/lwlx3pQMOs
6IeWO3kLlg7rlPvlxxFhqQP/3ooXmy6sOspwUWzJiMtabDdMbsqrLo5Ixy+jFNCrtyFwBWICb2r/
0IBtubPKyGdYFx1+CHxeD0kb0iS5x9i8KYGBYdtqxu3jromjOqajDiJSjGCVR6rMSrgQL0CJvzRk
XPHv97+f6ngO1x3qJZurLvFoBPKz8qkS/Pc9S051NEdAoGxKpWiRqcjCk5QAlNlpmJ1dFxrkt7sw
7ECWfhyXU5vmbd0mddCy2CLgFSwjKuLSbfJXkK2pP6yIxkdIPGdrfPaGq7iOyuyKIbQ8oDwSp57s
6KuVQcsVJNZ9a/FzlTmj/UWIziHVbqZuIMjKCdQQ5nWUpnICMTeT0yQpKCiKvtrT2n7oJvnl9jy+
bwW+pQVGqL8NbkaaNrFBUtwc+yGfeY8SCqhrhyub+PtdUB0F6Pg2p1elwQQsfvWL5WTj0VmG+1Sx
QMT/b2QvQj6mXbi0SVEwO9q14UTCgxI4zq5cXwyblKVt5GD7sBtZum3ioHyymuqDLa0UBTIhgmR9
H/+mb2mbeUucWoHxsE2snJCvahIeuDLZWrrVtAJXJ3qzQ/kBAEluhDjvzqnYWEzufFKIleV930Cp
DoMcQ7A/98puwXoqHq3J+ejw9lAFZCXhYvp23dEHcIc6/dwm1VxEcWDhwA959zV9T1Pr10G9mRnL
pypr+dSC8YDKDXjWjgERK5cJ08Rc+3zTNnSp6iEd0hb33syJ0wBaW+FVbWVOHetwj/dSXRLOqSrP
gmxhm2QtSkEOEwt59BjUYb+WNzeNQfMuHzCt0nLB8ImMQNL49VMVVvOmI0O6EscNC6Cj8/wFDKgi
hfvO1nLOh+hElPx21+To0Lxy8iGcq6I2Ibg8PwZeam9IUMwv97Wu2WU3qgnQbIashjvlm7rvs20h
ghXTMc2KZpapysAXXyKpEXFRbus5yrY5WQ2ZhkXVgXgZnfoOQJ8uwTPP/K3iErty2y3ur35c+Kfb
0/N+fomG2r7Co8a1ZXMNaBU7AZHNt1Yffict9Nrd8Um1U+yn4rmy7tvHaKgZqmTl5EqUAiZl2u1t
n30X2fDz9lBMi6FtAExk4SCheJ4spYzDSOyBV7zviKdj7BiDvJegXZO0bY7aC1TgbikUMJN6Wu50
MB1o1wYhJAampgEQhjzKajp03bJyM3n/DEZ1kJ2b1byJLMz5tCB7aNtjsxvroDpAACaMHcdR2yLF
OIJWdSvz9f5eTPVqBY+KLCsr+AUIaZHsgwX180g3TBQxaNx2t9fbNCzNs6uuzKeR4PQaTdUeVAls
Exb5y2iBxbAa7I1t82NIxtfbnRl8Ucf6Idfn5VlaI8vbBb9RJlFsICG3xNS3VqbMYL06ym8ULJ0t
lI0kGTjz9lkg/mQFctW3v97UuOblqKsjrVMqkUgbMH0+OO1eyFXaQtPcaD69WHWlRokMuJtOO1yG
Hhpe/JTVcFcukerU2ynOLVE5gT6yHnJ5wsnd3waj169k40wfr53oWJNOIypVBc4tNJZedWqoeCZ8
DTBv8AQd57dkghZeeG1eir3yq+9Fbl2qMLS3qijvmyAd7teOfZuqshGJI/OYR/0JLI8rmR+D4eiy
Zq6wAjLmCHyilyUwhORDmIpxf5dV+poDy25Mo9q1eCJs3u0CcIJCqw+lJPe1fl3wN8c6VthNQ0vk
3aaQ/4dDwANv71P9ojocrabFUE3T3CRBtNh7K3WBUwybtWybwSJ1yu2cjH7UT9eHBUU2UcWuKc/m
lLvd59sT8377dqC5q1Wj7pXZqFAcOS03Mi1wEm0fFwiQrMy8qQNtI4ZolD9xIprziLqxZyKlPEKV
jZ58WayBxN63S1snzL8y/bM0zMUZAk95LCPlHq+y7ysxwdC67rQNG5Yx7At+rpcBmFP7S0/u40Gw
dV/NBF6HR6uszxOqKs5QuUh3xeROKzP/N9n4v5laW/dXXN+h4TfJ5gy6wq+5vZyA4/qVLgKSRuWP
0vO2vvJ2RSt2UUmfCB2/3GVSuieHuRuQmYj6LHEYfpxRsPoTNQLeRUIqZGVopjW5Gtsbdx5FxKyB
pvUZtA7h18gfYLuVXTZrTxjvZ41s3aetjjkM0uniPIqwRPFJ9sLq7jF3yp3X26dqaNeI6d7fEWzd
vUkFeRanRkfDRPgmqLr9bDmx21VfEKTWXNA0W5oLhoEVIpsTiXMHTqmNC5b1Dch+V44qphFoW2bZ
AdnojHlzLue02/Q2nTfZtZ4KnDxNLNVAV86thkHoSNDeCVyZk7Y6Ly1ILJ9QK+o1e5RuAZp722xN
HVxPlm9sqmMo+ZobXp2rykKl0/DSDOlKkDXMkY7/HCUK6F0x8nPLCo43eppUdIk2aZld+jC/K61g
6xhQMQ6WbIRbnanDR7klti1humOxRklmmh/N52pVlalt+9V5AqZiq8oZ8PmsL+P7Zv/a65vZh9kM
tgVV03M5NO1BFL14CCQYAe9rXTvyejmhUd1Lfs6gBDPFIJSo94Oo7HrlSH2dg3cirY74RNrcGpd2
4Oco7KON30sPFGEuRJ+r/M99I9B8GJqOdtVnU322RfXTh878xsGL8Z2mr/lw7101x1I0zmdBjnSm
ZezZfbFyIjVMjg7jhDFGU281/DzlvNlZokVljuLdiaV8Xpl/g4PpIM46CsDwKe36TJv+aIO2YvLS
n3KKYm+qP91eANMorlvFGwPto3HOgUSvzoPP/tRqjsFY8CBJu3LKMOw4OoBTFo3s2iGozylRcdeU
J4HyFIuqOO/GX2nvP983iuvo3ozC7pnP2NTU526ZzqAQeLhu/ROpVpbaECN03KZqCaoZ5rE+q9lq
6FbV81zi1CqclU3AMEs6sgdavZVPywVlQHJWB8hCg/lAuVCxm6zsk1CkfIR60tr5yTAY/bUqG8Yc
ci6cndsOVVMuqR/TPFor2TE0rpNIDsgyd5WDczdzG/qkKpEdotS781ihA1CHkC/+tPSI1YX8kzvy
Iers72HR4kpV3/USaev0ke1QOJmaGwTsaOQxvZ7mOadsd9tOTdOjRaSJV/mQgzL8XAVOGEd+E+xK
WYYrZmTwZR1uqvKorZxIYaucwLk/TFAZyn5EXf/jro/X4aaMtVnPOPTARP1Uz6BQrbNxjV7C5AFa
GMr5YgUibcqzyL0tydw4K4J9NqBqpSougXff85+t00OqWRU4NtrFmbeZRJGemDa27Pe358cQrXX+
RuJEniqDsTiLxq23VLanqppiOpPPzF5WchWmJb4a1ptAF4BWq1eLnZ9V1YAD0TvYeGHs/TV4pME+
dXgk6dO8kcGYn+s8UCil8/OhiovQ43183xw5/35/FEQ+T2eVn1lVx2BwcDdcgP5tGTweL3PA7tv5
Xc3PaFrMLJ/6/GynKOqo7NyPIS9fH24PwjBLOqawT6uwG2uWnzmdj7Uqu51VBt6djWvn9VmOUyNr
n51pCiIHqh5SuaxRCJo+XPMy25/61Ktcdi74EG15u3jbZm7vq5uzdUQhCD9RXh3M7Jy61WEi9gOQ
AuCqXZP0MX28tscHqlKB05TsXJX08xX6ULv89faCGrxKp1ZMPdbgwlKh6TF8AH3WMXCHR6civ243
b0AF2Tp0EMo90BRlLTsP9vy95HKz+GxD5Y9m/kxad0O5t1WQoJzx7+0eTQPS3Kxxp7ZJBSGgGJXx
WMujS5stm/nKqc60FNqp3QH1J4rl0LyYIOgMxY1hUxDrPhS1rbPat0UDREaRwwMybr3weewe0i5f
O1Mbvl2HEhIyKJE7ETlRi3/IvemcqnB3e9avbvTOdUmvjGBcMsEmh5wIBU9CE8poX5fFJ0qyaeNE
kDFlKl058JpGoXmyo0ZW903GzjUY+S59UIvHyMn5ynnXsJPpLMczCUaUXVJ2zoO83dh8evWa4HfR
DrGt/BXOP4OJ6sjvLIfL1S5GAE7NQkANPPRe+sCCHnm2LO0KXsY0Tdf/32yXpZyH0FYjObERVR5x
hp0gjUPvTsp6W4dy2mTgkPrJYUwsQIVKWEOzTrFPt83JNEOaE9vTYDNImpJTWbD91Yllxj4Eao2K
2GStmhNnqaA1Xg/YWQoB4LqLKoiIVK9qSXdWkBabIORrADnTSLTt2HOl3yNbjn0nUN2liobsMOYL
2dNBefcdTnVkp5+qiPe9JCc+2RKPpHLalM2akIfh+3VUZ+ZFQ06ylpyWMoPcdP9Yld1BWGsPUKbm
NWdOo94t6qGITkvk7yc/vdQjJBaK+b5orWMFrXGe/IFj4/Ss+dEN/P/qqFsDXBkihY4IdBzQovlt
Rk7zzGNil4+5Df0l1Kk89SFfiXWm6dGyXMDFQyoT9finsqyPJfMPNFv2KNS+c3o0N5NZ4PYDSMtO
YlGomGY5eyCuGHa3ndgQgXTEHkXFPeAsU3RqO9YBzgxt0ZZma63/3Vre2XJ0rJ5XwSqdtGNnXGwg
Xctjfyh3VfSQKmvTob50SJ/tsNzMzbKJhu+hqx6BDAb+6+KEz3P5w0/3OTTS7hmqpWMr3Qhyrd3I
o1OYzl/7LP3guv4K8O59E7B0QkUPRVXpBOWcU5GJ/jGsoz6286x/6DlKPG5//fuWbOnQwaql0C4u
4eM2BU5XbqBVBiJ24vPKflm4R+kexNL3Qdms6PoRb/alxsuk3QKBfKomfiQjOS6FPIdTebg9FtN0
Xf9/0zxr3RQo/Sg9LUG1l1m1DWn9zSJresnv46ksnU+xCcBho65fz/2++VPUuXpQ2Go3gL9E+6CE
dSOhWGxrlFpt8VK3lpr5exz/X2PH686/wxqoJ0NOZXqaPKDc2o/d/JoOeQwQ154MJG5Gss1otoc6
Clj72aaugi3og0FWU4NzByWEVvbd9c+olgO9CvSR+o8yPCuoRIzeEN+e+Pe93dIxkHJqOtp6fnqy
WwuENdXLiJP4inuZDFSLUzmUnct86MKTv8yf3AjyDROR59YbvxbXdOTtAZgsR5tiyItCEwJAqRMd
PBRHhwnvrVM5LitOdr3EvrOCOs4/HZAjqSIZnvqy+1iL4amY5IU59DygEB6Eye5uUuHP20MxrIUO
/A9FICwb1K6gz0nTY1Ysy+s4sPto8q3/wYrWg1R1C9mtRYkYLOS4yJWnvHZf02la2ZgMC65jRscl
GuwSlZAnEarjGGZPbV7TPeP+44hStN3tWTIseKhFImohYVhmS3gqRLZjTTvHFQgQYhvVVismZVoH
PRiJvCcZJNxPg9WWm6KDvGA/0Y+3P99wtbZ0/CgKX4RdWn16Cpn1amcWP2Uk/a9s7W5rNVGK2vSy
fchbD2URntc99gwab7e7NtiyjiqtkKOZgsZKT9CX/Gw7H+j4Mjb51so5ZNjsXdvdVxpo6XDSwrG8
LssRbuc+ktsJBFzb2UXm+PYw3r8GUN/5N6jObQkxXlAiJ8LvUAqVJZHD9zOo7ythf5ya+6571NcC
C8jrQhn6wGdaA//V9eLAwRYZut7D7VG8b8ZAJP47Cpl1no0amyYp3HkzTN9L+qVja+WT7zsi1d/o
oXu/QDIXuEglgy/DMD1BuuJzM9oPzb3wVV2avswBt7L5cC3g6g9WU32KvP7Rr8cSOvHDEWimA+V3
rrj+bJ82I+NNnkPeW4EuzwkeOmhnbqK8+AWxmJOripVg/77jU/3lPuydEi9BPk+aARIumyIfCrAg
qHStTsVguVQLLNEUWDTooP8LCU2OK5/6ScLiAlq2P1HrJv043JVzR1L9X9tCjXo0Rti3El7JA/HS
46iyU5S5+9umaxqGdr3psoXPjnXlVrCaXc/EB170e9C1fsOB+jFiTny7G5MRa37eIfL1rJlR7z3L
4jikmQJpTpcdPat8SZt7Id5U8/NCWGpqx1QAz58vp3xsOrCFF/2f24MwhHuqkzUJ1G3WKKIUSYf7
LHWGNpZYiKkqjl1bvwzucpgm/6EV7j7qh5VMlWGB9Id+eyY2UPesSSoOFW7P/gJWwofAmj429rxr
omxlbIYQpj/2K5BxM1LmWTIG81dJiwOKIV56cMPdnjpT89fRvbkTKO4j2+KrJom6Yjcu7jffq5+l
Te56e8Rd6d/m836AmGKHADxX6StyJZ8DAOIbqM7e9/XXUb35elk6QUDnqknCSn0ZF+cHwxOba3kr
Ry1DqNIf+N0hdHvRiSZRTfaxIMvTINs1EjtT25p/uw2EbOumbhKesuinM7nk80jxfn3fxGhuTYel
zmUQoiCKX+lyQmGn054Wkw8m6bKQawrbhkHo0nFLUY3emFrVVavsOyP1T16nK/HP1LQ2P7PntFGq
IN4NJK3au15eHkIP3HW358fUujY/edDbeHsJWFIKRxxrO6J7d/TWCloMoUEHbvgBGcaqEnXSqc4+
ALtXHtp6Kg54DiSxtfwfZ1e2JDeqRL9IEYAAiVfV1kup3G6Pt3lRjO252iXQLn39PeWnHtwqRdRb
R0UHoCQzIZPMcwSw46RbHm5/ykrhq7BfNZ26QmyN9slLWnn5C3AJonNazNXBjbm/73uAsqAtFDFv
NTZHAAGVeybL/pzUs9y4Za0I0y6O8EUfc7zzXJGZahJUahC7abyT4EzYwFxKp3GTShhh5jgm0FMB
mFf3WAkgpoNGde62Qp6Vr7DLJAYFWEwS5/oyAkoyyPTkBCgN26r4Wzln7SqJIqtiFnl5dZl7+Tma
veOVALguq32k0PN/WxPW5rB8eV0PHl57YDLMZ1/qsQlGXHamEjiZi9hqLVhTbcuhexkd+zoWJdjt
zbekouFAlouK0t0kp9fE6I1zY20zLMc+kEjQuZvLy+TleZCjLyDotzfjOsqf+QYw/P732OgTr9Qo
0asuKBp6GpI0DrTwngowcN3eiJXV2xBA8+zJLirRfxEtxXDSZCYn7qf9fb6LWds8RyAnb2aWXThB
oUQUlT9isYW4sCYZa3uXpWCgtkjyy+wsXoDEcBAn3T9ga/t4n2SsfZXcbbqiRE+QB+amoHXrYldG
3hYu1YoB2A/2YEB03ClBw6s24MZD59Q/jaMfQQhXBhUbNpLOa5trHUwtUqiMJXF18Ya843t0qqZL
gHtz+e0+Ef1xNOX9zFGsC3Ct9FMMcnIN4LYN1VkTkHUNz/tF5iPrygv4kA9dlb3ManlR4DINyLyF
brg2hxVzU+1Uc+mx8qJmdUyU2ovMP2WNDNGTsXHgrGip/Vgvvewa4PHyUsjyJU1qNp7a5Jr/rEFI
FH29ax/sZ3s+jLQnwEe6pD3q/FHm79P64+jJ4r4XJmG/TRYVGCl5LfNL2fn+vunKp2FO042zwH/f
xdlvk2DOA47NNJQXvKe3B8fBAVAX1RTGXeUHA24GuyJ26p0quLOhWyt2YYPNpEhFKa/OSnDdSfF9
TPj8FDvLsFGAufI9v7Hg39z0FYvTcjBOeenQH9yz6Nugi8dhdva9zi5Zlz1rZPPu+xK7zqEji+QZ
xxlXEOEeCi0DdX2CvU+tLA8Ixm7pdHULVEMf792E8WI/FIJvbPvKJthwVaZh0u0rjc4/lY97qrJs
P8ztVuX8mt1Zro+7iIcE3tourSIvSVx8kLGRgSnc/W3ZvP+CJGyYqgpedJYewb2ZASYngnrS4a92
bo9Gj0FTVKcpj88ETCy3p1v7HMsbQjpIfZTIfTSl+FL2MaCKeRaAA3XjErM2vuUJyaAbR9YV8Be8
Oj/0jDZPpa7cXdOT+uftT1gxC7tqG4CSTUk6WVySrHhqWPUVUD8hIcN36iIfmYyfyyQ73DfV9Svf
WOAIJKapqsby4sz1t3gpH1tkUjNeniWdPvG22qEh/XR7qhUttssHkonjQSsqnTBx1DQA+LNqwJ4C
QokNPVuTmqXHRYm0QdXAOc5LfQC42Gk05OX6jJsUzrMrxAEB012lRng3+a/UZo1qehJhg/I4+qZi
dUY9ylZr+4p+2UUEZaQYMjZ+cVnK5meW5Y9x1Lxm+IT7dsFS32EAjoGoDIav0swJlrhFE5efzFu3
tfd3mduFARJSQf+2Ki7EY1d44pGTAIJvzIYvfF883K4OcEhGslFCPI0xP40P2G7/GqfkW4R2a+Nb
9/Cp6tPZzZEA5l55VLMMFpC2BVWzVbv0/kWK29UAamamrheMLxna8yp+Znr6Yjr2mNbNfY0ZXFlG
begypUma5peqV2hBJ0W+98c7Qce5XRGA3GINhoMU180EhcVOr/sAHfVbsFpr8res2AeXZlM2fvY7
+QTncyRyANdLel8Mym1exJ5mSV7HcX7J/LoIeEWjAI9hW9eltdVbh48ZfObQDj7IHZN9ouYmkBmC
lkluMses2ZdlvyJJzCgn7K3C+2ggq/pbG4uNCHdl9fYr+jDUoy7MnF90TlFawfMSzZfLhMsG2+rw
fH8K105rRZICJFu7UZi7We4+D4b4ICYXOkqeeO5RsVHUujKNnQtANxhwWnpfhTLXL7xN6sAp6Ysp
ltd7vKhr5wIAbut43GtUGPu5F9AUEEntsEnwevU1f2YyXGYdL9yNyqmOPR9CKnfZ5H1jS/ypaFW4
ZOMlKe+DLnKZpax+k9I+aYwf4jpjwFBrWskCgPJ5f90W0vsHsmvXdpcciDlydH1kk4pfUSN3/YiY
1KfFOTfjD1FnJ6O3iNlW8qWuHT1GWbmQoin9kE3pB4M87AD0akcn+5nyz7Tp9kuGVntgr6bFsBPO
lj6/785dO55sp2URCl1doRzqH1nEZCCS9ACyzONEnJfbcnzf5F07SgK9cddq3/dCv2klbjPLSfCm
3d8efO0Drr+/uQAqgNO6ZNbQNSNfl5590lOPwmbZmn0j+Kf7Jrma6ZtJOEgRpzKGJngqEccuq0ew
d4FCbGpSdmorstVbuSap6+9v5kH+j7GW91cl6BsdGGOGX4vDzffbn7E2vHU2gQoBsOyx9kJQFKVA
B/gyKb2Rf1pxWHaQ5OPmyhKn8cIqK3UwuuZljtnZ5Hrj8r22zZatg7aagAGVeuGYiCe81T877nyq
au9Vle3G0/madKyTSXpJJ+OMocwOl6i/3bqnL2k0J8fbsl9xJnZeRTKulgkcfGGq2o85USddRv9j
un692jSpxSUdp/s+xM6yLNnAdBRhKpkuOZKA5XOcgW/v9nesbLSdUBldnrAEIN0halALQEwkADYE
ioIQn1ojwGp3e5aVvbAjyCJVfj9HvRfmIhUfF4Ae7ArH8+8UkGXO/lIYEI8OV4fkl4ivp6CPdXK4
vfSVw88OE5fc9GXkZzJUBIyHIqGnjNW/yqo7Im13aIetjObaRljGjBK4ppGeluDABH9DIYGyRvBE
pMwWqsjah1inuEiTIcebBCbIyCevq8Dt6Mc/5jnZjZ57qsWy3LnZlm3nPVggeC9FmCOXE6q8y16J
qeqNWHdNTpZZC9Iz1qFNPWzLLOsCLlrQUSpS/3IE7+q7PoHZUWPvk3ZC1CtCXjjxXvbg0cCDAtlQ
qZVKEmYHjaBiSiZ/NB7qgb1nUBb/L+n9HRC5P9ZUvnqTGy65+1n2wy8z6V+31fj9rBezS8z7oWbx
vHgi1AbIjVFf8yBJ236/eHzZgV2NP9N8rA485sWhKsbk4fa077tJZoeXBUsaYEV7sJ4p8z71Dfgz
83lpu2Dye/JIovyXbul0WHgT39fCh9at/x66dZSTDCl7EcqiygD40LE2kBEXWxV57ysgs6PZhEQL
Ez4RYeUu/WvSMecHqM/BX1r5W6TQa1KzPiGNKYFycxmiZqo7TDnABrryw8y9o2u8esej7rFAgfnt
LVr7HsvxeF1M52HpUAddIXU4iR1ilA9xz/+6Pfx1zX8GD8wOcAuSxoZ2KLMmwJc4CDa7j60Y9f72
6O/fI5iNDZ/nS9eTbMZmf47ntEV6MBkD7pcfhbrvtZLZdeMDaPlMXnIB3IS0C4TvtcdlNnSXo0ft
rgOM2YFu3FS6AVaPCMep7I6MMnpUKHfYcGYrG2yXiwP1gTMnU/DHjvNXVLMwntmpjsidi7+eN28u
ub1aijhP4O5bmZNAJ2D0dQqyBUS3tngrHmhMl+ihXkQYtw7ZJ4y7j2ocy33nRsOGAaxoqH+d+s0H
CDPVcyonEdJOYu2tmXY6nsmGhr5/7LI/SrUZyn4mUojQdN7uWucMIsQK1LegGurd3cKTjUTq74ej
dwzNLtWeq6FBOXqFiVyyo0mRPyxt9TmOkxiuKfvLiYtTqme8C/QSvCLtScRmV3LnCG7W56FJXkEJ
CyDE+zJPzO6XiRdBNPAPWZhMiXNygF33WPiDCEzZTh9v2/6aalg3AQ8tKR2LGAtndAKBfvtDNNQf
JnMfbDazAYOztpOa+gsLCU/H7yO62b9O5TD8uL34FaWzMYMBR4TnAFT2hlOsnV2ZizEYRrPVNLqi
dH/gA5OcUFE6PJTd0qHu2Xvt6uRfvymrICLNTwAl3Gc7nmWebrP4JRkND90UpRbIJj/Jarkrz8Bs
SGCHLUXriESEnVMmR2TZC2Du5FtclSva41035o3Vp0kTUTwz4hjHJhRD9Ljk4//6qvr7vv21TtVe
CKiPrEUYEeffJsu+50x8uj302srZf1ceJTEFmiFWzvz6M5tRg06Rkh7ofXk4ZuMBd0uUVDpJWThV
nAKQLkmfgdm0RQG+pviW1RZRMnoZ1yxE0Wsf5A3vgpwV/94Wze/8xDtO0EYWZVOFkrc0omEsnWHv
1xK9mvm+ZcUj79z9ZNguj+RxGeqv8+CBGKxAo0OxdfNcuYzY2KPDwJZ8amoe5mnxsQEONwrlftUV
D5SLxuTbX7iy+TYAqe4RmoPWhYWUqzEA2Pu4kyJNgxHYePfZtA02KvxOgxJ84KHXdtXJbSpycOE5
NkZf+4Dr72/sbjEeYEDVyMNE0l9uWpwdb/mJfPvrffKxzLoBeKlC+puGQEYdvxOGXWBe6v9dcX+r
Jn9Fg22A0Yb5ssGNh4UpIXtZ5WRXwEY2xLOmQ5Zx192YkiiuXKDJVY+V7NG0RpEn9vFiQLYg5da2
wArQ46GtKYe+hGThL8hFPyfE+byorXr5NflYFs6GMYuA/ElDisjl0PXVeIr7rtio0VkZ3W6IqoxK
1cwhFB+I+0E5Vf9kmd54plkb+xqPvdHNWk5F7lJDkbkQ/6oYd6KaH2/r5drQ1i25YqOnTdIwJObn
dEdT51/d09PtsVf2849mp6YZUnecWeiOldmnadvuGwAXnNIETY+3p1hbvmW1TokuKpPHbqjc6iUz
8u8hu49rkv3Z4tTAVXcjC+t2KgJCjB/ME+k35L5iTzYz/VxPfqP8goXCj8vPuoy9w+yI/swFa45k
qP93n3wss70SQc5Z3bOwBQnTY9W6NND+ZhC0Jn3LYNHU1BblQuHUugJFfLO7c1SXbUhobXDLXLkL
jtLMGBzISKsdVD9o4IBU/94lF7t/aSZNPcQEgwOeCOWNvH8cpvnLfWNb1protESHRQdrVSk/RIq0
gYjVfVlMxi2DRZwc87S/RssD2sP9WfyvGuqt6GhFK+2OpaFTpVzQXBvOnvEfO7f+G+Rx/aGazbWJ
d+stbcUv2HTycQs8kYRqEorKD3nqHjnAyYGfsBH4vz88sUlbfHdkBrkiNFdXPt+PPmFPbJEgl6/p
1rvB7wfsP+9zxA7CRDlJbDIgTFBHvHM9dBss046NYU5OMa+C0csPKgkn74q0kKpPrvvD6eZd5A47
XX7gJgmaRe0AEhMwQ57wwkcN2rJLsy/cj874oXH9fV19b+lW48LvN9D31mvpZKu9HvdbATid+q/Z
ABD5cl3mIItDb+KgHosHoEwDtezrPLevXiNPQMUDWFB8yZDuua5PbdyDVm7CxA4BQc+QznPkqLPr
549YCnri0NPysQCeAudfc9oegUdBY1CslF7gOe3GQfG7KOA9CVxV/s0Z2idTk88ldizHQ5g3o7z1
RBezz/F9xXT0EnolUz+aPgqW9KBid0+bfMd9eWzrMDUT+osEiJ7Am1CHanYOOX0l+bfbDuN3gep7
a7NOMR1PI3UWqs5j8Wme6x1tmqBH33y9LPtC1gEQO7L8WFX0dMX1EO7RNF0wq418xfuOltgRJzib
q56PVzieyi2DHkR0QeJlW536q6rn/lfwfg7mQpMtCjQQ/9TzPwmIaGj+T9SepHvshD4b/VqBrmyo
/u188DTmKPkHck+1g9bFpb9RsvO7++w9EVsHoUNN7EYVvwLxAByU0AALUHDKFRh9oPY1BdU9itFL
pKia7lAueOaajo34duVch/jn6AysIOw9zb9NnkC126/JHFODeonBP13BQK5KVC1BAX3Cv20r7tru
WGcsquzayeliD/FI/aB03u5A2L7Fzbo2uHXGtn6GfFway3Mk0g/9PBxZ3B9uK/WKF7Yj3ilB25oU
iTxPCNsChUYs2rehbLdgnlaWbge1miYURSWZPOftF6Caf8jrYcNFrY1snbBlixy0l6XyXKT9ECgm
HwmvXm5L5epv31FDO4Yt1cKoP2t5drvT5HuBTLydmUMT/W3cAaiUW6yka/NYHmWKaFkRCumLTv1N
etPvpe9diqJAfTSLAjnKJ4cBzfb2V61J7Pr7G99alHkyN3MpzxK1sjAgD8Fth/qh+0a3HEhfFhOq
1ATgWFAJUBzSfKn6Y5o3vd5Q1bXlW74hYm05Nsz1zlmHfjsnQn+I8nm/sfz371TERvkYdYVnODrL
M9XjzylCBD3pry4OOB3f1y5MbKSPqlYGtNdKnB2emWPP0fqKlqCtxoQVS7Yj2zzJ6pbGsTibgX8q
/OoTQSAHmoWNB4K14a2ryaRoneSSCSAFoUzW6R5oxJ/UtGwcriubayN7OD0glIXDsfp6SveJAYu8
n/vzfZpvh7hKxbL02xSLH+S/g6/iAE1+G+Hz2sotG16KnJp5AKtKyrUT+MpkwHbb7PhdUUs7vC2Y
29TFAJ1Jndi0j3hs9eM9kjozegcBrH8ZNfG2UPDWttiyYNfzXTmqQpwnGsRNsDQB8kZ3OQebjkPG
PYjWCgxNpBwDMnSAAJuL/e3B19Ztnb0RAA+IoyJ2LnR9XtLhAy3KUyzMXS0yxAbuSFNWd83c83Pb
y/2s+k8lpqFRvFGRsqI/dozrp+i2rrTvngEvJAJQ24Vul8n7RGMjc0DaKekrl5112u9Z2x+ihR95
U24Mv7Z26wzutNCt0DM7A2bosDT8MUEBwF2base4LVgFqw5QNWehZRNkbunvykWXhwXp/sPtKdZW
b1muAepw0XGHnUujHxfaPm07hRWVtFE56mwEZnvHGfSkewaF0atiS8DHZMPnXOX7zv3E5qqgOMTR
dDTTczvPX3KRPFecHwpqHkY/PjgF37iOrwnIOnGJSLXWlM5nrme+m1KS7HJG6PG2+Nc+wjJbx9XM
4TIhZ7Bpf6xAsBLNGbqpor1Y+seqvvOGa2MztMa4Be+XBeY7LM/OUpqD7pt4r0HeveHdVsq1iY3L
IIppSXrNljOd512a0L2feI+/S4+bLt9Jp3rRTL82UXeSPPokHG/jnrqyQTZiQ9M0VRr7ZjknNEv/
QpnhzIKoLHi9v71Fa+Nb9r0AuRH9OPN0Bmn4J4C0nIzsNnRrZfdtPouIlaClGcV4rltzqGr+mEfV
F0WiNHDiut55/b3Hmk1uQRSwXcFANJ6V6+3RaYyrl5a/wDey9eK1Yuw2wkznzUuOVxFIqS/HwOnU
B6XnD8gDvN7ehbXxrXN5KcDTsCC+PIPhAlj4pM7P4BNtH9yEFQ+3p1jbaMvSHRcg1ChImoD+2XGE
zc2wn4rkPjg18jvafxN4OMQpmJ7JeJa1l3+mExdVIFHAe98J+kcXTpIbVNS147lTTvtIpOLP0rhb
LVwrorGbb9TS84QLDdEIsG1nzulayHtb6isba/fdoO2hLmoBqbtOjQp8I3f1TH+4Xn/fnd1G4TBF
naFRoZjOMlYfZuq8dO2yK7tp68K4JhorWZex3jSob57OeLu+wjGjumKWCF7vk85Vam+0piSK+jr3
h7P0q32TNh+qPNqPUXbXSyCa2P87/GBcFemyH84JQU4VXIAgcIv7duP6snJvt3kzZNW3HdekOU+i
PSaUhLSfAFQ6f0DH20aNyJr2WDbLuJBDsUztOeu7eDdp8hB7KQviiG5cfNe21zqgB8PBczs7zZk7
dbzjsf/RyZLlcHt31wa3clrG4yUqyev2nPdAP6RXenCJrNldg9vtU44aCPj5MLiphn9q1pWBk9yH
qUjsHqki17mBa2zPVY5McGZwYHULXH+19Qrwfq01sRukCj6DtzCKW1iVR3Y883ay5a80Ui8pqc/X
Rt4MMOxB4bgf75OWZcZomS/jZsAXqcVLj9QFRiDoVrv77Mxmy5hyFOoAxL85t6R9kZz+pP6wsfCV
9JmNJLEAG3eewAt7jsphryb90Au+J6Y9uTA2l4BNrNli+VqxZ5suA6k5nPJ+2ZxJk52rWBx7qndD
1X9H3f3X+7bBsmdk35t87DAF85LQyYYPJp/uc6W/761vXGkvokSjmgirTyb10E14JG8cjm6gnJPj
fau37LmYuTAajarnjIriE9Np8XB9MLnPoO1+qSmTdSFiR5/7mb7G1fTQOeP3uxZu90dxktUAe4r1
GcDk/SFNWhYAV2qrIGfFSdsNUsuiDV6y8H7SNsnfE5qlAkqmv1SdbJjAil7arVFepFS1zGl9BkQb
WCaOTT8d5BQ94M51n6O2OTjga3I8yU7VmeON46xp3j4TWoqNCGZNPtYprMflShs86nPiqyjwAPlU
GOdvd5jv3F3r7pwnuTBm4tW5IBPwTZKFn2KAYt0pfctko7FAfcLEzHnUHeCOwboozt6cPi/mPquy
4TOqgbMMzzMVsq4JyNpmCeCiB0FlvJVUX3txs2k4vFyh1ZF2mCFhQeGD3Cs6zkWy6+Zvg3IDnj8J
5wtpf5qK7aKsOVGUTdXpSadiB570wCfVoWhBIDQ9Nsm4gwaiSz6QfbzDP/Ey2XfTP/jLiTNwX7xC
LnzrOfZdzfGV3WTFRLlkrvSKs9c4WJ1XBhImoNFGsOFz3o1QMYGV8Y7mpaCLo8ozENmPtYmO3JmO
TJhHutS7VNF7Mt+YxoqxZUwWk3Z1iZfD3n3oW7EvokVt6M+77gGDX39/4/jFnCoWdV0Jx48bVl/L
x2z0/p5l9N0n+ZaPWxPUdYfeTALX7Ou6z/AFffmvS4HY5ixA5YYdFNIFDTyosTa25P2yBHyP5S6G
SSel9Nrq7EwXQsSTp1kwjb+VDfhIXE2HsfroyhovpEOAVPOdYrS8CLgxfJVNeXWe4xLPuzSL5RG9
QwCHNhMd9U/08s4bn7giTLvhY3BbaB0q4Z9R4AcaOfOjSZ3dDFKftidfGnf6cfvUW7Eeu90jq2RU
ubVkz6mOZtAbj88eR5N85m7Fnu/ezXxld3CgwR+HnGnZs9+BpqdOwRCs3JPrmH9Yyx6yugizeIua
891YAnNZdw/mLGOZFA3awJ3xRx4XT627fLktp5Wh7QqieGzqbCkc9lw3ACut6egel4zc9WbqK7uN
QwFcz5W+y56Nm/AjaLlQk83Ku95FMLrlWap0kUsfe+y5i8YnUH6E7Uh3Xco3HNeKCtnNG2XvemIB
vtNzPPEHMogwncswXrbe1VZcl92/oWbj+UBxkM9Fr/4au+gI6Ry4yuLA+FuPvu93PcGfWAc46dHE
YVKcr4tMg+vphBIeLwlyk+9c4+9EGY7uF+Zmp4HTU0riIJuzoMFRWNQz8Cg3lGxFknYbYsK8bKbo
PD23jnOIMvVNZM1+WJKfd+mw3YKIhwjf16UQzw4yoU8q1zQo0mXe3x59ZZ/s7sNMRShgiHPv2RHD
X14VfVS1d2loEwLj4K7KBRi4dRR7qDTXiYjlc9cpsmta9E9mAJQNbn/Bivh9y066MiWNkf38DLY2
JIfHmh/aWj6Mkb4nD4flX0X35oBshJMVrUfd51F437Wkuzqaz6LqNu7QKz7K7kDMCKDfKwH8IceR
Bz6RD3IAXPBt2ayNff39zdLpEvtSVj57bhpjDpO/5EeF83Vj9Hclr7iNExJPgHwH4kx2mdruU13F
T3MO6IvC3SjIf1c1MTz97+IrqeupYyy9tI0XzI3zTCV/KTN31/EtII+1L7CPHh0DGNOPs8s458dp
UEDHyvhPP2oebst/ZXw78BV9Cp7OHkDKqKEXe7QXvNaTSfft4G148ZW3K27Hv9kiQcyNt7CLVpQf
mCD00sb98suL5ICXMic5IbRsdk1kfL2TqNrddcyAUWIu0uPtb3xXxxSAmv+7Tawf0hJ1lNklWeRX
cAK+Nmi4um9oy/Iqd/Y7Kd3sUkwO4pbB7Y++z6bD7dEVFvjnMyy3Q+PCmCwvDDanaqcsqJn5FVfp
jyK9Qv2Kr+Miz40mf89F8eX2fGvKYBljMg7XmlyAyfJGROhH0+6QfYnaksuDGdpRbkyzth/WbXdk
mjVOP0NoUf1tyQEnp514i6xwbXDrxAVuEoglhzi9TIv6rPF+HQgBiIX7BGQZvDcrPmZll12UIdlx
BLrpTlXy54hrxMYMV8V5b8ste/cpWm8N8JJ+uxTaNx9Jo4CEol7B1q425nh/m107sqWRCyo5gHpd
0H1SB6RqjtKPP3SEbGQt1sa3TtN+5EBUrCOMn4ondBH/W0/Og/C2grS14a+/vzkyhmiYWKvK9NIv
o3cSjrvsWR/RA55I8+PtfX5/F1w7DCSCoko+goSAWH+c9HBwM/d7JZ1QRltdUe/rqWvzIXpLNDt6
XuKL6PnRrfnJ2Sp1W1u8ZQFuJMWSuDK5LOi+RAapCtJCnMYJyBO9s+HV1+awDAEMFGVXgND20pX5
sm87gAdcYWiCaxXZDvhM48bN5qoyf5qDa18t/XY0jldETjjzygD6uE33lSvMUUhVvnq+6PYo4/GD
BUAFG8axsi/2dXOpRtHCAp2wEPJT7JcvqKp8va1Va0NbdpHnFaskn5xwGLJkb0zV7+u03nitW9kR
+5LpN72SDG3FIVzpt7JNNGA065ekd76g+GvDsNc+4Dr3G8tztWCZcRsnHLM5CqKG0aBsKb1T8pZd
J0jjTM1cOaFnOD0WVdcecDdpN+5qK17Dxt0RTe9GYpiSi1uxY2mGIWj94a8FMd/tzX03r6KAAv5f
2eSLCzrFpEkuImmekEc59nl9AoDFJ1S2funZdLw9zdoWWMbNS+PGAxuTCxvJ8jC0pAceqD9tCGlt
dMus69IsJaH4iK7Wxa4njd7HYJjeSD2tjW6dbXxpCs0KbLCPF4WvOYBf9z6T0V39Xq6dSckaQ0k2
ZE4YgzIQXYioicr1vO9nsmG+KxZmJ1OAMAowos4DGGusX5yqR0CaHsCMnAUD2QKsWNEiO6WSLKDu
UEnihD3Nv05xcvZH/VBrIF91/qujm433urVpLEOe+oXJaaiTiyPZg3aLr7ydn+OqnICwF7X7xE+/
3KWudpLF13FW1alOL+M4LgcwI7cPlaJkQ6HWPuOqaG/8kULRpuBgFr3E5kcnfs3pD4a27s7fd9H/
7lu/ZdUO7YHEQXGbxC0YVYruQyq2oLlXAiPXs0xZD15JJXUSsCBE3gFhpDpQkg7HMgZyU+6gtytW
xLw0hRrQW1hlB+nBHvvBbGXAVuzRZtYUMSqC4i4GAZihxWOU+eKBJo3Y3xbdisO1K+79uMt9Uign
nMpUoiGq9AOwvY17zdL64fYUKx/wBxSIGwO5Yo6Ty6yTFpLJhqM7gVPq9uhr9m65q1lWdJpbGV9k
4T8NVdfvkwnAFln9HPt3ZZaR2LhGfm80GHUpozbcTy4+SfVuHspmF2m2lX5c2QK7OUpWcTHGDscG
FwmC01eNbha+bNWRrEjfxvpQ/eihYZHGlyStyiDu2Fc32aqJX7n32Q1SxNS9cnKMPYnsAVWc3zV8
oO5TkJJ545dOOM+e321hfqxstLyK780mXHGWc+738SVWTRH0cLP7ucjMHjUSzfOomuV0W6HWBHb9
/c08Gfq6phxQghdvpv1OgLoNnaXk832DW54qz2URs76KL8wpZOBoVOL1HcoBbo++pkmWr6IO0005
QURdV/1F5v4rw3k0cPHtvuGte0dcq9LwonCAT1BlJ051+Qx8C4V2Gt9sZGrWvsCyZp9WzViSIb5U
Su0WN70MaXcG/vzG5WBFYe3uqBo3S6aJj7t9ufyvcuoXN6O/CiGO5TJ+SGjz0V3G/V3CspuNUEyi
xpwyJ+waoDYPeXwEDuPzlEwbZ/bap1jm4Du1kl1RxBcXBakZ4Y/RMmQBRPbJA9prbqpTPN4HLeja
7Uesp3MWFUwBbmcO5mx48KnauBysWJsNrZG7sc7qhSAgaqZvSxV5x84b72NFde1+ozL1hxHdjir0
KlrtdIbjZyiLraT4iq4Kyxw8vKEZPfcOILTaAyDzv0Z+ccwIHr1va9CaaCxbKFkOsmA9OiGZHO9z
iuj5xZGtM28Mv+JP7Y6jOR09f6FOFNYqXnaELOQAgOV6T2Yz78Z6i4xn5Svs3iMftAKlo3EfR9VK
8+hmdYp40bkPJsi1ATb6xYvTooeVlU0fuTtEW9OxVoW/VbO+ssd27XRSUtIAQU6FJZhNPJCymH4K
zeJsaP+KEbPr3rw5awbpsobXncLty3/Q6RBMdfqgnWkfoyE3bf2HQbENz7pyC2eWv5AZa92WYqqW
zU8ZHuOHhISdbnelE516x/n1f86upDlyldn+oacICQ3AVjW4XHK5R/dwN0QPtzUh0CykX/9OfSs3
1ypF1MoRXqAiIRPIPHnO7U27NqPrNng1o8btirabQdkcuXW6a0HP3cz8XaTIHHceOoEz92Fxt1Z/
bQtb5pvMnDo8W8Qlww4o8/yTyLMq9og+C7OV6l2xm81/EhFCGPMccJ8UwQ4+GcVo6HrwZ3XMRPYe
ZE9b7f1rk7EsB4VilRsQnF/o0BxVWux1s3xjObuocRPMtLKd7Y6xqyQGL9C4dBE1ffKK7kgm8dCo
5eX24q8Nb90/euVkThUVUCjB0Yd2PYl+lV3DszyLh9EPNrbY1SBvZBttEV/Op6LNwIh6GaXpd5q2
/zI9bb2H1ga3gq6PZD6YLkd2ESSLQPyX+UbEtar1l7tMZPeIee1VuGXCkVSWKKeJNhUn9KKFR9fr
5EY2dmXH2u1gBO+fvO0jfqklf+YplDsapeImEO+vN4O8uw8w7vvX779y9TkEemCUg7igEI9GbRB2
pPNBda1ONyaysp3s5rCC1xClEwYSMVdO3aYt3aNB6Ss26Rg93F6OleW2u8IoEYMMoN12SQfzsXXc
bwAwb2S6VvzZ7geblrGci6XmFxQ1T4IGPzUDP6jbQVf5Tn/zrdeEA8yySEco9uRKHcE518UQ2I4n
xIuNO8KaeSyHXhZBtF9rrEDWVru2lumlDr2twvza+loXKF9OqhyLAuEbzVQlWNtGXQCTUkGgwqdN
t4UaXzuSLCtledPpUTJ2YV4dgSyZPnLohCxgmnLS9Ljw7nQlUb69n96eEviC//aJLKRdTZR0L0PL
yp1xTBs7ufvcFsH+9gfeXhEwVf/9AVBfAMgcigWs7sBAxpOeTdIPRny+b3hrwdGsLFgwuWD7Guqg
OHRN5w8xDiT+577xrSXHo2iUakldMHFnvNvXtAjnU15H5r5UDbH7fKFCl/kDF/MlQI222/Vuk8uH
VCtR3RUxiN0IqIKITamnlssYyl+Dn/1oDN24oq2srd0I2OPF2LKlWy5V1/hnCMmOhwEy0Rs7Z2Vr
2idP03siKw1fLoVSEpQvEdn5oBw8ZWoZNj6xMgH75FG1wIWyw+ZUhZODRt+PQES3Sct73eL/PfeJ
fd6okfOZGm+55EgnIwdRAEGlZ7U3U9SdmOua3RKFHlpaWIMGwRpo9LaMkmEgLcjLS4oiQ+iDx/yu
jWyfTW6VBmlO6HLBAwcah/2EzrKiqtR9W8E+l+plbHJW5Mul9FjhnaayC4JdBFjD1rV2Zals5WBI
qwBxro25FMGIQAU2/MSAZP5wn3WuX311NUhJm3WjBGmgRBW4IcE/Tc22cHpvo785sU+91DOoe5WI
IcDrQQIoNZc8oIccLyYXHQuZG3Rx3ZXniYpPaYlCUwH4h7PV5b1iN98KkJPj0ZqO/nLps2gc9zVP
jftcRDXZospac1MrQuIGzctuhg85XvnUi+IkA+RTyb3UyXabNJ+XPsu5Xi6yXP5UETnkJvjTsfs6
eYj9YJbuIlF/zvDzU94cDdHtsSD58ong4XHfGWs/mgcxqroW9XIJxm45BuiGPw6SOBDHm/+9a/va
b+Wyb4huGnxBNL08lA7Uy0qUezZCx8oK2y3HbgW6yyaolstAnf5Y8DaIg1aNuwq16A0TvX33JHbf
8TRWmnQSjYPgDTN7A67EjJJwN+gBUmP3YWPwDv7byWc/yyudVeZSmq7cdX7unXooKW1cn1cczRZy
dJ22Eq6RyLYQfWng8nsTdP2GfdYGt155kiBv0C1suhAnSz/0E9cPkAjZqlSsjP6fvmPlQiJORmCK
a43zc/GV+Bp13Rbt69ro12vuq9iqQxZUxGHzxU+pv8MitzveAKl+19a3244BUQ608prxggqUd3Qq
GQH94m3ty5Wtb3cBp8HiE5X1WFTZtOzQQkP9g48H6/cuYuF9dCXE7gcW4JStR9DuXmRAu1hfMxFR
U23U5Nes7/9t/bTPOm2AjL3ogtTvdWiyC5x5C56yNrrlUn4wyUiAqPLCJp0ec2z/k1eZLcmwNetb
R8tUezP026Lu0kT+Y6mWJwCn9s5cbphmJej8T6js1cbsfE76RQfdpSvF7ymvP4cqePSD7pmrraLH
yidsHHRQGToKvLHAOQqRkCz4MLUzMhvOsZ/cjRfK2ics93LGBTky0ncXtx4TDe7ZnBS7uo8ey2az
Jvv2i5TYUOdZtUWIogqmMcr52DWlOpAoI4+jx4IntLuEsVvk3neQR90HSPKotW0d6pPCRIu8+EWd
HbO+Zw9LndPD7aCxZrPr/1+tvBw9cERnsJm/MA9MxAW8OoM8VyN7dgByuNo4Od/ObJH/IK15X5ul
99FUogt2QqkljGVFmofZBznY9XBT6ZZ62oqv2IqNc6TTXEOt/lJm47+TwE0WQ+toiw5hzWLWevgK
3MmaBs1lNsEnIQhonbsOZUJe/qOp2liWlWjiWtGkL0c+egoOWVZ1Heejg7ZchMaN0dcsZEUTDUiv
cJwRiwHScZDeJjJdWMxNvlWgWvv51iHt+bOkrMLPp4TVzz4H1QJPg3njHc+xN//7mvRseLXflY5J
+6m9QAzvpZRTolXxDmmohzwqjujkPA5aJ6HpP9x2kbcn49ltxNSXGv2cor4oVv6CUBtEOWl936Ht
2c3DtAO3RjdGzQX6iM4JN9UUTdfjFn/62k+3vNt3vFREJG8upHB/dHM6xwaBfsOl1wa/7q5XocPU
IMi/Kgdc6l7kT1m0REVMy6D5cdvsb29Sz4aIzxn4n9lkmovfEYBtszRCbzq0NEsZ+6wQy8ataW0z
We488yUALwivL5phg7Yz2tMoBMVAvNqrS7m0/EgkW/ZuSjsoMXK2v292loOj4qlLhqfQxYAxZD+X
wR8DtXk/2GpMfTtKeXZHojsNBcoSfX1ZVB07U3Skc/3bF/IpJWLj0rC2/paTUx2ShqtA4xNoOzLN
s6iyr3dZx8aIzwZUdaVX1hd3Yp8gX/gROPWfeUM3qhMrv9zuRmxryuZCTvVlSuvvhuVNHDjBVjFw
Zd/aOPHa7xweRqa+DM5EDlldmjiCktZR6+W+a7IXWZunz92x4ZNfXaDgG8bhDN3Fhvr3JcI9u9mx
DLX431visjiRe6w6+b6s0vBgmi1KjzULWYGjLIwcpONpVAF9sOB29cHTbhaz5r7TEzevvyNTXc+M
hLmvLzrMwZbT+9UjeK0/37c3rYCBS0sH+C4aizl3jqZb9s4gP1Zuehdnl2f39ROpq0LQRV2KiP1T
BSW6paf84+2fvhIU7Jb+MqoEZOJmfQkY+RzKKMmDPBnI3IMYpNw4nN++IHt2K7+GOi4UTAyuq25G
dlpV7ld0QQV7SlsVA46rYmjYDl/k7BX727Na2U42Lp2bIXAlieQlSlFhdCbQoDi9CGPjzlun9Mqk
bGR6xvQsFOHqgjT5KfXNR7os30Mn/TznzbFHOydefy+3Z7MSm2yAOikIau7Ml5cu77yDapEWh6SJ
3Diz12xlXQhSQUzRofPz4jTlk6ubfUvTR9/bokJes5Pl2UuxoHF2wPAG+YIdRW/wpesqckTttN3l
UabAERdGz6K9L9nu2ZoaQJXOvhAaaabA+dxSUsQ+d+5JY4F9wYoiY1VTpA4nmgBJ8L6Nlk/hTDeG
fnMZMLQVQyJv9sDeH4DvImy+Ix5+zML+xWHkeHsPrQ1vnQ/alAynmoiSpaPv6j4fYqHDfaDS0+3x
34wj+PnW+8FBosPzA+knIGT9MPr8oV3ENxJGJ1E191y68QnrcpFR7dSBXkhSao9AHIL8yWSwEaLe
1l9n3AaFu1KlUS7QE487xo+eNUBUNePnfHBOTUp3JqpPOVS8Rt8/eZz8um2zlTWxoeJFjWqI0gZM
Ia36NHXuP24YfqeSfr89/JthA1Oifx95qcT73ekGkgxmTLx+Os3LFqp6ZbVtqHizhNHM55EkODmg
FTP5+jnrKwo2cpPtXINlvz2FNQtd///qPcF7AwUWT5uknkFCLsqogzgnpLAZ9Z2NT6xNxXLpBiKH
XRkpk4i8xkEUFs6egVvjgD4svVfoV9sIs2urYfm31+Vo26uaOekzL4hB8TzFysXD5T5DWe7dF6og
OstNUkVTkWQRaU8AZw4X003B7r5PWB7eB7SXU6b9xHWz52Eaz7Uhey6ij/cNb3k3b11N5siZknB0
+Zln83gioSoSrxP9fTHQxotXI6AJAFdMSbFU4Vm2XbZHnYOfKVrv97dn8ebTkXG7vQdP1jrgUeEn
kXyoxnYXCfdAgV8t3V8ld3a0e8CL9fanVjaU3evTTRRXta6ak1KNQxyMND85Pm/veQ9hIld3eeV5
oE+Jmm7GRPIUlTOXNs6udFi18duvo/wnXYPRLb/2G/CDpAFWwh1Gve9o20CUd2gTrrnZa7ffevKu
xA8b6k7HKfMlSGUQP9L+KKMi+IJr+vLRn4ctMo+1ZbD82u1bCXmo0EvKYQ6KuEHm9J9rp98Gpfr/
iilvmcrybN5A87qZqJcQ9Vx55WkCkTqRX2etD7Ltd2lFDpX7ZVTNoYWeVsNIzIo6TnMwGNC7YDhY
Lsv1pTM6XQPl52QGN+unnJR8F0T55tm7tkqW648kyFo/x/DC/+CaX6oKYz/4WKXebtT9gWWXloJH
a96lTMaYK53DqzJcHU5fbnvSyvdt7HybhzVv+8kkWeXLj+4CFbKuzMfHifrirkZrxm3gPJ0Hl0Lr
aEoAn58/KbA7/1tlWbUxg5VNaAPnZ8hFztDNRvAMx49O4fygPL/vXmprdjRRNoU1sMyJmtjOH4OH
RY0JYsLWyfXm+wCGsUJBAd3nBoXEMWFcvw9dyNH3A3RHXPIOt7Efgz/kgJrnG/mptZW+2u9VVAsp
GEMNqJgTEFWTuAojvYceorOP6narxXTtE1Y88IKgHsTAxqRvvQ5vm+zn1KqHjvkvtzfrmr2seOBL
KvweQtYJz+QDaCwWTRP8aaM+Zp7243SrOre2pyynD4mojdN4Y8IHnYEGohXoxQy3asdro1s+X0DX
kyk3HZIwEmVSg7xycCdz30vBBse1BjliietPUuSdfmSAXn0NcPBvNWG+3UXMQDzw9zYynax7VqPK
0BGnevZQxnzylGx3uOChugjZupe6kTIGB26xc9NJpfHi9VXiRBHf8MoV89noOad3ZhFG2AXOwE5m
0SkE5aGQeXuLrWxhGw3XQdWhVCoakzHvwrjvHEhv5vrRa+TGa2vl+P8PHk6Hkjr5NCY5GQ5+5b5z
HWhAyvBshrtYFbBElqeP8MCqnJoh4dTIQ6VdCTZ9s3Xor1nIcvJq0BJ9jcOUKJdCH4EXxQPaceQj
zcwWLmpthS0/R/5qiqjfTIiLpDs41QB8LVNi4zK/EkX+xxz8KhBqAbHuvh/GpHLlc037D1AgSSo/
/9I7/nOR80cu8i14ztpqW64+dAPXEgXrREpvQiWFF6iUB/TSm4jtjenZBpHGyqLYWF7IAYFMK027
BFDVZ+hj/anL+VR5/Ottr1hZEBvPq7y0iJoSXqEpzY51q4fdtF0MXxvdeqz3Fe9FLyAs5QSzfia1
Gk9lH9LTfb/9ujSvlptz6GFQueAerHQXg/Bi2i+9uaspENvxuiCvRs+MFtBhRiyf0WyaxblaAKhE
/8JWvL3a4I0rsA2xu94+ItEXYxIF+mdVmSpuI++hApoS1FC/U7/8dZ+VLK9mQUmi0CVTgueJt+va
cNqHIvxz3+CWP7saGgzehCXgRUAAo1DRLgj9uzpfsATWYe2VI3EajvNgFJ165E7lJl0zbekArHmW
5cHT4Hu0G8sJF/QjodFyzBckbxvW/bhtm5XxbYgdL3lpHNBwJDo1T0HTH6cKDfuLe9/ut9U94FiD
KguYXgN4e+jIGOzKQDgbh9mK59oYu0DlFYTh/B7sCJPcjWMdQwXrLvoexm1gdxUOpTOBLDIJTO0l
UPWd947Q052GsRw3DIIsT/u8TwqfuccO2e0H0JZtue3KGWMj91SqXNMsrE8ao9QhFyN6jpb8XZCh
8VahdT9uO4oOHsff+uDbcQLv1L/jEHd5JctwHpDs9P0YyWH2oObSO9CqdU+UOdVHsy2suZYxttVD
ltHH05+6JslHuvgPuHD6SOvp4gPIa5yHCAqT+8JR/RNwwWO7zxZv2LeTv4UbXXMZK5zQQasawit9
Qor+1PrjY9PqdzO9S4IC+86KJ8NcBVK7S59or/XjlsrTXLGPbU7eOWF95+6zokqej7kLcDlugcg1
PYNB3Hw3w1i/3BVTbHAh2npJjY5GPPXk6O4AKTN7/K+JHeaL++7JNssqmUJULInbJhUYxJ2gP5uQ
gYNC3Ze/t3GFOSSXidsjd59Hi38svEkeAxDTH27bZyVs2SIjLgOFtKS1STRX45+hI9WvVvH2ztGv
2/bVlYDxfoBEE7IGkM4dfk1dvTySqtmS+Vq5UdpwPu6OzGEtEJ2pl++Kuv1Z0O5TPhf/tGm7FUzW
7GNdBjKIsDioZOA2qRo0PxPzLnPm+3a+DeXT6NKZsh7nXdMwtINEvhrjoafez9tL+3Yc5LbASBlB
rbLmdEp6FdAYOGEAQmSo406Sr5QG8ykc9Uaa+Lqeb1zNbKURVUAzZBBdl4TzUTgmplJ2P1op3Luu
ZCBz/3sf0YxnYzUgq105+qtCF3STh+GG+769wqDw/ntsv1uQPGWgcRnyuYu7NHxsSrKRtn377EOx
8vXY5P/8aiZtHUU6GevSi/063xEXYmL/l/VXGdkmBJ+V8PqdF/Hr2gx3zsi65gsVuWEZZF2iSgp8
moYYatWJLYzl22uNVN3rOXn/58981J6CvebOE+9k7rQnAtLt/dSUzZ0TsJzOuMEwOtwbkDxrhzIO
/Xz4iWpKs+EYaytO/p4B2lnYVFVul4z9xCD84NQxEfNWo8jbUQmH5t+jR1HljKVe2oSgtRF0ULpo
k1IMzoPPMtQ3oiDaOBje9m9mE7Q6GkSIC0unxMuBzt7VwTQ9ZOPo7xY+6b2DdrCvzbWCfTuarBjN
Bt4VDAlN5P+9s9IT2WcD+D5qPf5ze/CVqfwHdgeRycYso3cm9Bk4y72k/ruoyWJ/jP4Bm93x9ldW
dq6Nv5tAChCREF8ZexMLWv6ziCd03vy5PfpKOpDZ6Lio9aPa9zB8jWbFJQJdfBU+5NOAaswY+7J/
asKnZjxl6fiIdOTtj66tinXAqnkZR00JsrPLlPfosM+dpCmpuQdyxpgNl5vzPEppEDVJoOqq2qG9
h4CnchLDxrqv+Mp/mFvBbeaaCll/XaVHJEx/Dy6JAR49SaU/3Gchy9mzqgVaPu3gjhV3liM3hRl2
IjViq/NvbQksf6elrAbwQowJ4GXvCtl/icQW0HnNPNbVuCRIi6m5GxPHuzbk6WWnlvabnwKlUKaf
bttnxSlsjFzRLAUrgh6Fl8k7hHP9VIV8Nwbyrgw1s/FxUwgZa8VRaglD5wNugh+k2apNrwQNGw9X
gS8V4n4t8kFE/K6z/pJLxNfQPKamSgqZH24baGV9bS2c0QO1c9gtTaK4/tSZD3kmNgL42siW80pQ
ZQw9y7xzxat3qTDIgfP74oKNUBOeb6SaU+/MK4pqaReelqjaCAorT16AbP4+4Up0WWaBwODgjzMx
l9nnCQ2pfe3HHA3hQ5cfHadG4swcS7lFG7NmK8uNI6+d3WxMy2RA/2jcNYyjBbnaolFYcTQbtrak
tPA9nV9Hdw+O4vvO5f8uufueEXEXuQA0sixn9gfXqQXl7jkb5k88cF7oUG5cMzkM/9/rN7NRa7mO
JqV6xz3nRS2eMx9JxUo1P5TKm/3cVPl+ksogvhb0QQ7DvPHVlSWxcWsoPyq9UOGeZVecwGe7h77H
y10+Z2PWurKLCq/HDhNe9Ln3ZTKg1W3jIrMS8GzQWuGYOYwm5p79wvyMev6kK3WZW6E2xl9bDMur
HVFHqUphlqr3Pui2fleV2bNbjTs4y76s6KEszUOaabq/bau1e0d0XZ9Xj2yEkEEpggn1U3FZ3Oq9
qEGO4bj8AcToD4GCXImk74Oq3IHj+oGAKuf2h9fW3woDLdC1RSNC92wC50fWzw/DzB/uG9rydg7F
jYqVGBr8bC2EKr2LlPOv22Ovrb91Xus2GHFBC9xzCaG6JfQ/ktz5GqHf5vbwK6dSZLl56dcszZnv
nsegOLamRWBPT12WP2ihL2xs3t/+zMosbBBbPpFRhS1mUddTHGZpwooBmdRwYxYra2sD2NrRd2je
YHi+ZPsgcx/Rcb1xfKy8iW3AGqAdZJQeDKTcLxAkHbI51vNLAZYoUWf7tthY5rUZXEP9K6/wReE0
uO5jC7XlF8djf5pp+nGf7S0PJ7MKeJvDOBnqCFdccOZ2u6mMDreHX/vl1/+/+uXpPGRhAM7fpB+d
YOeQyDssWbfVE7E2uuW1YMqKpqFEp3VVo7OGgvJ+J710iyxobVtajptlZPJd5IfPfBDfI1J+9E3/
oKnZuE2uxFYbgTawZjL+iL3T6wutnsf+EyAQu0x8xUsuy38FJd0IQCteHFpeDAoM3o0Tdk/URI81
D88z78+D5D9c1/vEmLzPi23IGXfq0uXRoBMSgmk+B+/2oW8mfnAdr9rf3k0r7mYjzsCkE7gOGE/P
gKJeYahe2iQwnS7yOBIQ2Bm2EgQrS2+Dzxhb8kKXS5nw1ocGuWLf2did6sncd9zYCLQih16Fk1Z4
XosJ+uyM//AL1FpuW2ntx1///8rnVAFYEBudIoFelSe+AbJluu+3h165W9rscZToiguDoae6O/vQ
Fw6hMdo4E3SWNzbrikvb9HEhQ/cWa4bl3JXtsEcPevFYLszfOArWTGO5tHFIKUKPF8k4FOCZlX+W
2stiF0n92/ZZ+/XWedwHS0lzUaikJVWVxbNMZRenixy+3De+5crSncapdEHEWcvOOZV+OOyjMd2S
JVtZXRtjZtKy41At0klR1P8A3fLiF+F7tAc9G2pOd03AhplJR1SyMmo5yyaM4pmMbkzy4HDf4NcA
+GrjL40e8SyoljMVy6ExxQfmOluYzpUgagPIGla5IINxVMI88SJDN6l6R2EC7LnNws+urO6LojaO
zO0Y01oP5AzSVfpTBWV3DtuCEhBuIBt6n52uu/eVncSYI6p5rUxaFaqYB6k51pQvG0F6xQds9jMj
HRdSJxQ+UOknTfSfquq+3ffDLfdFPxE0tUIO2gOv7Y/IC9Ad6aYNrNXa77Z8l9XMDxi4kACpCH4H
qjyR3L1zaMttQYnpCs8MKpmWenrqQebwUIbNsLHtV9zWBonRPiyMwas4UabT/3B9Bco4EOTMY8kj
ECShWbDkG99aOYFt3JLo8rJoujBLouo3nzOU0Y+je9SACKbdCGG4Lfa/FXez+cHyfhx7nuI7PhgL
8ZFWHaPpWwRphyz9fddmstnBeO6LZXbQWhRN9fswzD4wJ9yKFit7yQbW+dBL6wGYX84oJO6lNnks
gmyryLdyiNkMdrOfz+CXhG3YsMSqB8lk4cYl/t62y9rw1232KjoUYIrouQdukSHAIRNXvQkKGXsN
6qB53OAw25J0XfuQ5XC6DD0gfp0yQRnxRDIPrbPk28LvPIuJ5XQldYgE3j5L+hDcdY5TQH00E/p4
20orTmfjuypiqKplLRMJQPalM2O/j4KCxhBN/NOJfCuZt2aj6/9fLQYFPfOg6k4n6H6QJ9bybJ+J
cP5ekP7OHJINJQNMKuQi4/kVdvOdTvJE++ihXrqN7bTiCjaWDBR5fiUXmidlPf2ZcFYu3l3qGeC4
t3ZqPRb14uR5nmCp31PHLWNaQTzyvgW2LF8VuQ4EpIISbzb/6rF9ZGR4wBnxDC2yjRfgmmmu/3+1
uFlQeNSpJudcFzkSH0Pu7b3abLUjrGwdG8yV9pUzp0uP0cPqpVbtgfrDIZDDxk1uzQGssziXGVgb
wDF3zkiavhvr4piHIu7rPnvy53rDy9YsZIUIaInIKGNjlqSj/2VQDQB2bb8VR9cGtwLEIEwY0KBO
EwWCv72jsgtJmy3aoBXz2FgtX4F+F6zd3tmh7UcykWrn9iD7EyrfZRPbQkesrLEN11L+FKGDPEqT
xeQSaVJxlXcWLEaD3afbbrBiJBuxtfQ1Wwzc7Nz2OdB4ofBOVQvCuftGtzx41sCXDpnHzp7oq0ux
iOHkEL3V47e2BrYLZ3MA5euFndvAjDglQz8u6nqJad+VcSu7w+1JrC2C5cZKt145gV3p7E3tl3oJ
v3besjdNttVntza+/3eYmMHJ5NFoZngSg619CCGww/E6jpvS26h+rKSibPBW186Qq0gNO7uSHdmI
dkxgfb5J31l2RsyfS4C7dlWE5Rd63lj5tUlZns16TzbMBdUECdrHhnQvMw2rvQyXLfa3tY1reTfL
ZNsuEDE+953rP/Ry8V5CSERs3Ojf/vnUBnE1teeUJnOjc7GMDEn9uTyiv0F+hnqT/np7W709AfSO
/b3s/rI0IJeR9KzDMA2/jB5aHN5HZeVtdViuzcHaV9p1e6Eqvpwbb0FyVraZ+NWjwubvWhdI3I1z
dO0r1jkRZqMXjE0ZnsHUzz6Qrpfvc92Hh0K17Yf7LGXtJVTY0HK9NOF54ozv225s3jUL1feBIujf
wDfv/xzXIcqBGvY5mMS3xtGfkJXayBetGceKf55DA/96ATublKWAnrUPC1BOuzTiWwiutS9c///q
jqEYN5RCkOGMTnd5mCmfc0jdpOrLlCN3cdv+a9+wAmAPFioDZaDwrEDSdR4iheeh07LTLEqxYai3
352oLP89Dddbyr6YVHT22TTST+gJZ8NLhCqx7kXJf7c0atOL8uv2cyjQcvT59sRWXNDGiam+VDJv
xHKePMP2hC8ECVuxbMzpf6/B/5a6qY0U89uxzbuoxKQKZ4hJzc5M5T9F2Z5HP1IxlC76nZp/pHJJ
Y7cUL4AnNjtXFz+U9J7nKRUx87tDUPWxwSBp1D0IVrzQvv8CcZ2vWSp+iEmWcVr5+kyztj+ZZoAS
QA4p9yEUWw6+ZiQr65bNXdEoXkfnzohqepTzPFSPQUvpXTxwQN1YThJ1aTMhr+qdw7RGq5cKh+FY
MJJu4LbWfr/lIcAQQJh38AIsbVUB1HrVGY4DKruftzfRinfYuLPWHedohBT82VSq2OmxU0kxQ5Q8
DNxs4xNrU7AiuZc1c7b0VXDGi9fbVfMUnRxDmg33XhvdiuCzjnx3xtl5Vgu6XuIWPKG7dGLk5bZ9
QDH6P27/tzzBiuALKPJljnzb2YUuw8OSlSHgNsEvLMjBBfvVERvrD9R3HjWnuOF2TRVHZfpFav/b
4lUfeFl+62j4M/PEd6g0Fvsoa86Lih5zweUuVPQdH3v3OeDsqXWLfscHL93VPjBius7eB27+3QBl
ugNo7N+CRin6QuBSqdagpEVR1CvMv60X7suu3mulvmkzf4o8XCMbN/hCa53uIAF1AS/2DjLtiBTs
y5CJD6qtUyBx6xfVgThK6oOS3YuX6Q9uyvLDdRzq04dauPt8KfeZN3yo5/qHE9J6V4X0RwVuiNKt
zwwP50B4D4C9n5qu/Zz1wXmgYRNzdzi2OfpktEBaI9uXYf1Ao2yn0BWMJrwkCFweV1Hux9ffnYXL
AmpdILOhHkbj1AUvECgKnqYcBEe5iEdSvhuG6Aym08dSFE8lCd+JZg5ih6uHvPSfBhnGoljOY8QO
IlwOkJh5zKL2nLXzWRP3EX2qX1Cdi2U7PF+zgIUTvJgx+lGJ7nkIoNsd1O+RFRa7JV3eu2V6ytWU
7Xhe/QLk6ng1b6E8eQga9kIdyJUspCwOIfq2usq84/CeHcRMvgcFJHUhqQD524SNwffaLXdgT/0I
7cNvQIpeehbSeErddudCbHSvq/rH1dJjMb3P/Q43Zpl/7gL9yZXtAZxkp6BsD1FajnE3lachZAL0
lc27yoVgRjv/5lBkgqLvcBhb8nus5aMfTrGk/MvYNODUyo8AiR9CARYZb/nN8vSoU8hG1vhnJZzE
W2pU36SI02HM4mUuwQKTt598hba0ZfGencJ7wTEfxWjM/N1kE4k1I99HmlXvXNo/eV43PkF98cXl
hXPwKN6O6TA7cQHRt+OY+x8alb8HXXq1JykJTyMY9w/oFR73/0/RlWxHigPBL+I9FrFdWWpz2S7v
3b7otafdAm0gJBDw9RO+zGGmu6YKtGRGREbwMeohzYH3OxRapEqGEMNo8AJlR9wAfZ2P3r0mXJ7V
pKdneMWzCjNFj8SvNwRKyIt0WhwLAO2tozvFO9a/iz7PjsGeYcSNBFWGnrwKFf9M4Z19kIVs9OoO
6xw3WaReGF+3ipsRnohj8rdUvC238MYz+izp8E2CWdVF7G21RfYgcENAA3oMBHdHugVJNTN9Cnc/
VPD6XOppCO+SZTklnaoBZPc1KQP9idb2rZuIqKKSHrcgf8fQ90csZnLMuTp6P8M3IBdvYTC/W2mO
viB9FW/8mWOQpoHRrauxbq9zHH9uP44WubgmPa+j0rZCImG0x4QMEgHDE93oWo2iPxrIzxpJLHK1
M3FVLkUrz4K0iqNobdJi7B5tFz2Pin4x7N5qztxFj6uoGWeIenTZBd/tF2AMZarYh/iaatnqPmQV
5/oWOvcQ7zxu1nz8O4b9C2Y6adXzxEMA0z+KORmq3nmBj92zKt9iejEwFm24DWGOMYpjiBkP58zX
ZvatjtNiqzdZCjC+W3xWOCkBBfh/PwtvKdYXKOqfKfOXYWY4z3j2iknMoNlnegpM/k/TzkGzElba
pqRKi/iCacZfqaF3qyrfc+CnnA5vwSBaWB00ODpkJdbRNgJioDHVV+ROPWPi54cvX/7ij3/3qS/r
0LARdmpm+iijIq/QT6pK5w5HBfyIq3Wbn2TY3Y1uLdp0QHI8Bqvg/ASxH+HqM1OdaJwYjwMrTJUE
2WEKkoO3tklyitMCcyhenQJmzhtF5jZD9MFh36a5GsGu11sHVQgwKnGa9vTeRxssMzPOL12SxLXL
50vpylqb4hiSCNlx2lacjE2w6ye9D5+52l6QU3gKkwmACiLKNYTwRVwbhs6icBl8Phw96UL9mml3
ynP3DHBBVmg664SwqRL9np7K2HyHFmbUGM9YW/Zz5Of+sqj1ytTcGM3WqmCLu0/T8Vp02jzufXmX
TKzJ0uVHvAmCq4zu6ZqUDVKKZsTnhX/iZP9cir1W0vdVqkuFHRz9wizqekQhKU4YJ4eXYNGRJiuW
R5eNIU6G8ilf+3tbmguZw9PKkeRO1dwyaZ57KZ4GycujsnlRZ90uawQTHyUmJKdAwmLKt1m0VMi2
eoQLJa8yaZe6KMSfPLFDPQsZVzKZ0yYY97+RwKJ323ophv2c8gz7X0PLH7NpricdxM2cde6M3GD2
rOjQH1OFO6EffcsMbaNlOxd9ON0ymzQ228gzEXs1RXC7YMiO/pipwM6JdFRRvLgwT5C0nr/BguEh
UQU7WBrxNmFur7k00Xmg6X8+CHnVWQGWyqVLVaTuvd92WoVmLZsxyRUc8xV4smX+FZo5rroO59gm
xqlOVoQpGCK+40DYJg2j7UQIYWeZrFmNYFJopQpxSiBHaV3go8ZOcdJsGGQ+bvvW15CcPRZuiu9Q
IGDr7TUicO43y5p0tlm9AQLnyERpoKH9gozyjJ13CfxWiSXP/gvnlbRe7fSm3NIdo3EZTrGP5INe
EvOxZIu5Mm2GFuOCWK08DCqBGOY3GmZjU2R5XxUlch0roQH6VsFCdlATSPRB9nAON8CYwhto4PPD
ptBWLILgzFJpnzYWHy/aePRWYeSbs8cJkwCH0bn1HPHEaiS5qOXdYz81dCoiiWNCDQblOO9aX3Lz
1hU5KtCAZE3Sx67GEPaAeDiuLikx+4ffJD/EaKbqroN2gREeZJVIFI41hGUNqvIrId+csqzac502
I6ItztyH4olyOz8pGATodk6YfiE7CQ96LN1tlAsGGYPIuL/ERvwjGzOxYXBEbuetnzHaE3YhoU3Z
6dDj+uz7p3VYjy7J3YloDEmlkfdrzQkyc/FK1lZu3fTONPQbqeT+RMeYfgfJMnz3FG5rmATshofd
rPNQdUj0aphle9JMvVloJQaD6HGwZO7o08RcyyJAOmHJXWWDxbVdn6UHBPhEB4eK9VJuMW/zndJ7
waO0jdB+HGGQqv+QhQSPvvzJJBklfwi7NGkxtLm3XR49050U1ci65DeRRXxDI5fW4UJRpmK3Pckt
9mXlTShfPerTOqJz9+OdGL/LCcXHNIAhTItkbzOKGATYsPrrZnj/NZedreXS/4mW8Wliwx/SR3jv
XQ8x2u5Qsa3bF8T9/iBlliCzXbwUGLKvAEbKD4zQyEO491s9FpNouFqQX5f5KXr0cHY5kh9OBscf
gAeyZaCIKXtBcKave2QziTsZ64TV25qH1b6EG8zoy0fOhr5J5IaaeJ2zQ7R15BxECE1eui1+76XL
rhp+r3U8me9kj89zjJDjiaQxDv/8Zd7Gr2xcyzuI6+IaxTzCV8I1+werMlUxlGMVFb6rDAbdK+4p
Fp3GWD3eVXifbENQjebH6Zha+Z5E63SZMEh8N5ZJjObcPAYxcdVAtvkMbU9cGepL3ySMpti+arhg
Jlv+6+huqq3buoNZpa+E6c/4XrSatkW9J3Qrb3LRRY2DkdQwzFRHGOIk9zBhWT5k5CLW9jmEc9X8
A4IvMcLmc6z7ei/6rAKhwKvUalwxBe0bi2jeGqMD2ETSznViShyz8ew+7YQBunKHIbsKO9WwfFCf
osz/K2y+IjZ9g2CrSLD2d0LO2bY+btuWvhKsL7hKWY557EEewSs8jcK9hghiqcI9Zu8wy8ClxMQX
ViQMfOJUXmIRPOR6p61b8qkhTIx4Tp0iMNZyBOIkG50QrrPVkk79xeoU1ppDmtQGXxIyTRvWWbjq
O5kuHB2XcI00Jm82J6cmRS5VIyOS16KfIjg1EV7HCer0dS2yU6yWL4Ix8mNEp9tmTYfKbYjbMZxf
UXgtHxvniF0p8vzgcvkwp6jtx37iTaqkbmGBy85FFr+JLrlDXTri3BlprXNv/iidfoUcUWEiwKgh
G4vf+InBwzJN29HY9Rn9r626MMTMxhI/DSQWDwQo5tGJzn87TBS2Ziafy47rni2hfy1WMzbZCItJ
gCSySbrVP0c7TZo4h1+q+ln8Iunyah9dgrmWbKmtjtd6LSagP7j3h2sxbji/VNiXDxRz88ews59U
S1NJS0Tt1EjQ2kWjqVIOBxAUhkMdYOVDMhR3zUwN+c7pNB73HjX1ylGamUm5gw58f4oCyg8KVr2N
VWV6ICsvcFDGpOWzg1xhi7+QbQxvo8G7q+ynvlm7LMWTEd8zqO/KxOYqduzcPJ5fONhA9BiOnbwQ
8uzV4hsypr9SrSbstigsx8qgJdQN/otFrjeVp5jJN0YHDFjH0ZLnx3TZ0y+Htv46bsvwNGdgcqNS
ZIe4S4Jz2iNbYAq6rkUV943YIRAhJdubeSDdefPRfzwYo1YFmWsUX9ILIrB+aYgkQGpHDwvWwp0C
CVQNahAHWCZwrKR8qny6/4GLftQg0spjnfb9IUMD3WQeM2QxIP4nmU55nVmatrhvWI3ENwAgfgmO
mOXNrqmLy4ruwX7TuBIbEfPlHxfCPHIs2QcbwM2yGqmJrmKMcFSn6YeywwBP0wQ9uF6TY7SOv2Zn
3R2Gi7qrjKb5UyV+AmQ3lM+Bw2e6bPrK/GAQjZcXVYhzuNLIC/ldZJT+ysJ8qA3kr61Puuehi1WD
jv99GNexWgcgA4PYNnmbrWS/oq4gycEyCTQb3QZVrK9c6pboT6eT3sDoA8VzMCF3dcGBYcpVZf+C
cp/UKzMx/cnnhl1Lx2tiVBle923DSZ8uadmOS4bIeZbMv1TehfdwWjP35d7LN6300NoR/Xo/7+q6
ZEGEKWXLjrvF5Tlv6brWJTztvyE394eo39YvWa6eVJ53exuFFL4ziRrmsdqnxB1m4X21abY0tICJ
QbWHMNipS55mtlr8mr8TlZFXtFlrA7Q2rnF/bpUbZns1JbDRmjCPPy4pNxBpxNiOaTKArnNzXZih
/9i3glTzPst3jqYQAbETFZXvcYKue9mdHWV9bf2SVn0Pyy8CarehcGC9z60fjnjVcHASOcP8UAgR
yKro/ZoNK3xG4rm8bgyVGAOW0AiGipaFG8r5PJjjeu1KmCbplDQOfkRdk4HZu+yYTb4tEcJpUQl1
jY51VMOifT6iurD4Eslw9A4QFx8XjEN5yVH3lQb2r2hI5BXUDTr0QAxL7ZiIPsupk2ceQgijMoq7
J0DZ9jwgq/a5SCN9lLEfDjBph1C7L8cjGbKoCgu9/QjQxR3Jo/5TiKmsMb6OvtJTuTxvcisq4O79
HZpKXHIgiVtk/qiL3Mb1r0GR8VwKutxvmw4eSvSx91i3CUCMbbzLNB3qsR+X04ztWc3QWT91gZUX
ExbBYd46oRs/MZE8wnQQbg9MPSS22/6GcaBbx4r4qEy0PpUhKU7FEP8abafr3vPlmK29vYhkQfPL
AJlM3dhfEDTvr36g8oKL2T5Z+KI2WRywauqW4S1G6vYzM4k+2x1zctIrd5zKIHlEgeqbMJ+GTzXi
Th7tDK+Pab6lG/CaXpCpnq2K/lNJkdTRjtsm4r2uBkwvPWQK1oh0IkGr920GgNiV1Y8r3cHsuz8s
6YQTTCngSBLAUZ/1QRNFy173KPwAQuwT2uK8b0WU+5b384dZtHhM9skeY2aDRmfJX7uUOMgCD3Kg
C2R6cH0XX3VaIoEe6ODP0nDxtYv7f351YYXRo70O1qA7j/FaAIjCTfvAaTYcVMd8q1P6O1QRv5El
iKos2/hjRPxwtwv/HxqooUqyLm/Dn8EWyPvfYSAuPiOiBnA7bHhZu8I+9X3X3RYXjxcEegQfMnPk
u4jy6MbgtQlqlEyH2Fr/S/YShwWu3AOoAYV2g5YP5S6HRqwGfVEZDHW4w1ACeff+JeVF2ibewQWa
rdNnuHfdB/NbcJVbut3FBeCybtNpZcoJOCEg6UrN5HuYjD6GM2pwYk1/IIWK4SRJwqPZAxwI5eC/
0IUA8zSOJlGVR0N3Mm4CctYTeoLGJDjacMABg7rn0GPpA0iL3rN+Le+3OXlSY7ejBMOA/+Mcj1sV
UKbRQUlZ40YNqzBO99qVK2lCTtcaaozljIbQ1DqOflmnQqQ8ig+xc/R0k+p+o95xtRpnc2fgHXo3
QSvbYm1i6tQRe8eCjrQ2SDtsFLLjqvLhbSyz6LCLeD5o1vW4UAaD6wj48DVe9rnFrZO+bQEvcfWs
8ZlteNbahwv+CNq/PVavCVnNkUWGN6QPbA17kxD5GFr0Nez01gebrOkvfABBlKnLflZhCoQO9+MI
p7dqmYeyCplZD2oFEpo5M1/LnPo2pry/BfDs1hXfg+73ssy0ttnctXvCSkAfegSSLDNygM2yr7Mh
RVc/5LaJmMoUoK24+xxH0f2HipijzVpKVqN58e3C0R3GSOqrgEr6OjZRjzKm7/5ONJhvSQ+Y3m7r
fIAisntMFmg5cXtnz+AFiu+QYXmPeGOV7NPhQmFc8AczntlR53K99HmCKwHauvUrDtX4srnJvxuf
MPg0jCo851wDhPcAYkdMnbyOkycNxr/zQ2mUeI7nXRxwiqMGG1AvnvCLupYCHLkfmR6+QxA+1YYr
9kOT2bzxIipuPtPoyeW6yIYuKcwWOy5PM93D33nv8bMWsUUAt0u46LRZ2etLPo7qMZlxdFQR2/1b
QKX4t3DY6pC+dC+CdVATkalrHGCnyoV5/LpY198nUSo/po7Z1hbrApvW0XJ6+FFCvJapk9cerOZJ
szJGCTIFWVvsAg9ih8jfBKluRueZaNKAlBfvcBW4XOUfCxfbkSWZOYaGJrdRJdnZ80LwaguL7q4U
PZrpbo6oxgwTX3TTJ2n0it3sj2uRBLoxGZ+3A8mL9RRs6Xz6+UCg5ArLhLrpORIdTgqk1h+Bevc3
lXbDZZqVamanKqjkxLkvE3fns309QJ2afnNrwocxGlCtbqv/pwiEVv0QLB5yVYDg5z4KAOvMNCPX
cpiWOjfan4mcJMpuK6esToohfx7y/7Zo3R4kTYu6EDhkjZ1hBi40b3IkIGH8hNwpUz4mylpwNZhb
0zCJjjF5ujpyZ0VyJwP50s+dqwTwVuCSDwmhr4qKgxvySz6TAXja9GrKbagA1OBSIkAqcUXNYmV1
ythnjPoQHdxeR0X6W+QhcpDJKxzfar0EHyW2eWWS/uyz4EKSsALkjGk0UCs2P0DCf9nHOfxpVGpV
ogXE+cFCVGpuoY3s5+tk6X2G61Yb7hB1yUgrgU7XhMKXYo6wD6eGmfFdIpsX3q/o7lAXc778NyXJ
r0lmmBeD4W8Y1ptwH46b82Cm+zwStV/4AeutIXI9z0Xw0g8YokkicUQoEgqnqN042qd+uZQalE5W
nH+Qy1WYr2DUvkrE9Dso6clq0U5mveRa3da9O+jFnKnnj5YEWR1rCx4z+AUN5nXJswtV4zMv+WPs
hQGaBTXpGn4An/lHe/VYkOAfmzYUVh1KockCFYY0oNaRK85z7u9zuELcZUOctMhk+qOActtZwZY0
3R+LgZ5dac8ER//s1XO5B9e9ZK2y6t0kxWUu8xc1ZyXWkvzDA7B1RfJOA1FnqXxYaMaaMun2I/BU
DPukuhZ7mteQBMmqwwmLJKjgfsAoaBWp7Bjicp1S8uYpO1vP/hGiKz0tbZiCl0kC8ArptB77Mj36
Kb9KMXbHwfdXWJn8iXv3lWMnnrpinCo4/T8kcJTZMICljDubbN8AfGaoX+FZgOKXo75JfDMzOOjD
uP8vKngNMhANEKxCOFD7/W3c2XhCSUcby/EX7RhcXaafOoSvllPxBTN39T3t6k+OfxyDdfjKC9ss
afI5DdP1ZxFYTGAUmABwO0yil+EhMKAqyn74pxNywqn1X7D+yN7h3T2UYYv/ZeuwiWiHCgqS8gK4
fHFAomXdletJc9+gt3je5rL1sW5JOjZzFDYRfqDOojoWUSN2BcM41ExgTuAhLMHzEYJ9ilzXBkFY
d4m3n13CH2zOkht8kjUYQ9R+IU5OCfR8LjXgPRhX+b74z07RSeIh9AJ91d6d5xlRsH0CcwmeDC3S
vsoD8lI2KFrNCLWgeh8ydssEKBeP4XR0Sp4eBzf8xjwZxaNbX3GtTRW2hwMqnc51aPXLONrgmMYI
mQ2LzeEMj+x5djIEOyuf4wETttjc50jO9JAR27dlgpuLpeMLcNG+FnmGNJI5jQEpYB3hgekLdthc
5WZIatpvWzMv4Q2P92dit/izLetTbtfDOsRX1oco17MAbLKpV5Y0IbzZqmHxZ96RsLUphWll8oIk
yG/YO93D36LHOhzhxezhLEhPOc27M15YCJYJaBbrASkjT3GoFhuCmh2G9OhSdkPC7SVOyItl7lak
8V3K1o9wj66kLxqLohYIUzfDOCgE8KeK9A9EtqbZcRt84Rdd+3hFKOTWxvl4tLt72KgFRMHioA6m
/pvk6G4y/R1Z86fH4wNmHKkj5D22HgALVWM3HEtQV302fi2aPoe0yMDJxPd6sY/RlnUn5c2/cSvj
hq8DCEDks5XgO8NiOluVXbFpXT0ChmHow5GKmYm5uxbr8MTFPN3Ps3bnaIEr227pEeCgOc7BDLMD
LOJR+fc9gd2Wiu6iEOb0SQGQ0YHB21DGT8Z96xUGhFv0RyZxG6oCl2HEdL1Y8EdjUeKg78O7Dp2x
Eva6REy8+nWxjcc55X8UkLl5ybCMKZNfrggJ9LzxvdAZaiH/DGHEIYqDJ0LkXanN73mU94VmZ8RL
ZMd4KoAEUzE2iBNCLgsZL92sr/CVUY973tUuKWpMb4zNEsRhtfDwvFJkoeDK6YFp+YqCGqvSaayT
VNmWjSiqgEPqDXMNEgygguo0Z9dtc0cx6199TL+yAQjVhGyp1MAbCjglBkdYNWuSNL3a3jsg6oBF
2nSNZhAYaEr9hHMoxOlxR+fxTew7KvkhbAoteeULfxt1jM5qvVchPfvE3sAf4v7fCxyreGBygMB8
WP3Sgnt8LJh6caO8mUG+dH7vYLXkMgS/dmhSufoe3LI1qB/vcmtJm/UqqlajXnahgsrDSu6IAjS/
yZyAW7K6XTnOJSJBSXBopqp+7KYaJ9sddX0LJghOUVm8/J4wyXMCNwmv3a5VC1QA6Lor71JZ9/3+
EvU7EHb2ZE3024dbUJu+OxQqumelP8MC7ATNIwwI7LH7+aqyjD5R0aCU6F+2HuXAlAFhWgNy5WV8
SMViLn5j4Np7MFEixc3J9/SpGJFmR8ffiuQwk8PbMpDE1Czlop4ku6mcuPNUTo/5jtxjqD7qQWY/
wuoQ/mM4OfFbfh61vUvy7ckw+YGgoLnCXP4bvFEDbFYKTjAwRW1glwrIhKtzvIgCOVVFdp932p3C
MtmrtUQgdCe5rhHNedo3GKyn5fcS0AMG89J2Svx7Py+vwTgcNN2jqg8WlBZy+Rt0+a+8BHo3DT0Q
SpUaXKDp3M5kK1H4m/9CzJrWeBvvMlsLwCPgG/2a/aU5q5lwh0SCNiBliy7rnpnpKegVqmo1vFLk
OldRLv7Lcwhyy5IM1T4HaHf7a7mjikJpLGuh9H9RuT0bhgNCb19jSZ7mKPgUC2j1pHgukKqNenN7
6FQ/AaN2YHHhpIiyfThB13Z0jK0NBjQxSST3f2XnfgCrM2R8x2yZH7ply+syns859kQqYcA4hnyv
Zef/BhLWaVokn0QpXed8WW/Zav4FKmBwaBzKk0+moFpQAnKtnoDwTBVAyp851rdsGR8IFj4tvWl5
EWLUPXAf6wYGg7jkbRbYIhJrqELoZXgqcck3UZg/7WEAIjh8AUd7LEf+LjgGAUXXPcR5iLY5S/+k
KMzEFD8j8+qrFNGbxLmVLMVbti4vMpwuOEpx+RUORAQZD9Rtf5HIet8Ny3OC2Em2QdUy+fwxNsBy
ERGCTmhAkSsMCqsx0G+bDOM/xqUI7dniuC0n85aV0U/THOUvTk0/s+MmrotNsVs4s63ZLWhUCXOZ
ry1EOyxCBt2SZuCNgVm+7JAotWtZhGfVFfySrumhgL9lFehkqqMgixvfCaTrOElba/JbkgQQZgUj
aB9DPhQ0bPdJ77oqm2yF7kAAtkUFVaAWn5tlxQcpkSFkCN86gukQGcExJ7BV6xafP5MoznrcBTFM
xYDcvwr4NIOkzKYndFCQaKZp2Qijk997B5FE2XvE7UKn+gqZhUiA1wUr2DyNmYNu3Me/0DmpDwBb
tM1h+dWybHgVtPi949vVe0j8IyAK0azWjBcR46S2vYJIyMyYNh4YWOsthLLB4yLuo/U5Avhz0wF+
xED5W6qWh8UUwS2bULkNWL5A6G0NvS89IMauOC0s6lrEk8gGWpf8InDjkMNCEFglITKtobQInkMG
uBGBGSX2TDlU4eLHA3CVsZYAJ2owLdMJFWz2wpSZLjPsT47ZlG+XSSv/zDccCSh8thqBAv4VkU37
NefD/o4S93FkAAwSNeNIL8EPY1Y+OA7o8l6zgLCb0eJWyvB9MIZdDXJUQHs48QgvowITG3MOLsgv
2VGxEc3WRL68W58HRfhxyVHVRYbMNYY5BRLoaAepbvQv6ScNcHwBYhKOcA3tUAfkaQi5wSK/AFJf
93736MEW4FsyGM8DKvb7lMLzn6MvP+ksB3JjpIMgBPG0IDeCYwSjb5xJwTM14GGAbVwNJU8YXfw7
rdv6NPWlOXSLC5/CfUb/Ad671UmqDzwEdaJS1ESY22e3CaLic99p+ll4rl+jUEPglA7sKLU1p8Eh
AjJ0GB9B2TS3vYUUH3Z/5FjsGWyPeDRDVQS6QvPBHCWsoKs0B/fXWw5hSeSWZ63JDi7COluFJOU3
prNYVMrv8wEORyFAydLg5fJw/UWT3eHJgIzGYK9pYV69fOIaIbjG5HuqYCstN3SWaKteKBLNKr5y
g0kQxa9gSB6MjsM7A/u+q7YWL8kk8H0DJh3cB4rSi6TEN5j+g7Q576JDhASbg9VbchJl9zZI95c5
EzX9CF7a7PECUQedDgBrRSWdcOhlTI8uCsWnKyGAWnK0S9TG/xW5SKo4TV5J6IA6pDE/2cKkDcT/
9Ewts4CXgSqWJTD+VUfIOOeJeBZLMFVa76aOtlnUZgZpBt50uxe5VbcxAYfCNxD1sit/8m7wWGyy
9PWmQFcNq3weKIPoaB23U0RjfiHxTHARAcarVshautr2DsKeaZoCmB/TCWIQh39xjq0unzDI/Ogp
3R75z1rejXpAhw7t2xqBaSX+PfDTWxn1yEDeSXbOuvJO8PHM9a7VGUtl/Spijm8/wiL1c2Am/Qx7
N5bIGl7JVpsUzGwFajm17WBAIcHTEiAaLGbHSmckhOQ4ztO8gSQDpHWwhZIDdNwGfH2dQQ4OwV/G
G5UqjP9ApQVVpi+pk0egZmlaY2/x9DHAmCJo7XT7ERQWNH8iGvc/OHz3n8ggksEDQ6BFgzvCOgio
d2srSaJ5rameGcNQY58V1S5l19XjlOEZbNPUf5p0Nhb8oXDJGcxGfElQ6axtScIZ5vKjMgCuYw4m
mJM1T6ASwjA72sQS/rxwR4x+JfsiP2eZ2BnUfudyUIOWrKcegXvv62p/Ln04ffIT0M84uBYpgfwM
f0UG+P0D+rVIsvwLTFtaL1NaItiK4LG0Jeaf2VMcraj5RC/Af7t57FBdBclMTrnIgWXglABThleG
9jAlmUjOgJrY0xaFwW0shgnF/TRlY2vlIi9ZIjCxtYBYeMvxMNcr/Odl8T9H57UkKZJE0S/CDC1e
k9Sqsqqy5AtWqoFAqwjg6+cwL7vbNj291ZkQ4X793OsrAkrpJwea72KlJeWgrwfLMpILMIx/dUry
6VfDoMdPbRIYJ+VkqP/ONFUpS6yd/D3O8/JVB/hwV0bdV/zesa7rm4n17NvRBm5NA5shklRUTDZt
CQBTmJWDME+V6WsBl6LPZN5qtO6oDejGoRYnbYCIMLERieiJBFOTp9yaKyubmtCqFQQY4w66TNuV
zKSMJn7Q7b4F1lNu8ZJ7RncjfRNwUKWifRMjWvcx0TTwrk6PMtYtlXNiocXyIa2dTjl/UxbP9Tpo
zem3rBhCrcrEaJ67qfWgy+ySZVOypCOj/eaiNvpS6GGdWEi+6Sj9ZE16TmFTyBAqGLqoIRzuuumJ
M8U3SpTtqu4j9nKOeWZDM+DDxGu8TUyNW1ZYTkI7TR7iazEbLVqVEJN21EwTZsWqEy0JXSx9RVgN
tlugh7g56UKFZIZvBwBalo3cf2ndxOJlaXQkbHhbo1sPtsnnATdNfWv3k9/tMaCLeNtSvDcr5Q42
mei5t3gYWpPRkR9oNANCCsdYB4Vixl4pb6U7aqsCIxjQnJiTbQbfR0SPHJqH0GEBotqwzboToSOU
/GhkYX32kNnBcfHINKHN8/09RWyhpiYVevBkO4X5Wg65+EX5hPVKp4BZRQpuS1HnL5hkpSu6I6tU
JVJJLux9GeV2saaHBSSx0764TyRHWcz+pDHQ+rS5zkRoZB7iVnO/oxRlGrvsPGNPTjLPP2yEFdbG
G1zvHYnX6TeNlfD02Eq4O49xzmL211nXg5yg5i1PafpS+L4Fl+8L+RxUWJYAFBG4GZ762i5jfPdQ
sTdVhGT4etM65+b7mg1hJ2HS8BVt/FzLAo692rnW7ThMB5paPr4yX5jlaBzEsePvThiDaId823oG
QAEEx3zvTAT63UQUE7NdvRmLUATdnrgAPd8bXmMyvjVmDiYi1csPwaakZG0wgm32SU8E6cq11eCF
jlUbz4UZmQQJNXLUVpzWlr8exo7BdGJ3QOyoCwydMlsiFAfDVP6YuKdBqa3KojBRVvaNXJt8Zei+
AEuo/+a6KMD7QAutNj5G3aCcEHW7xaWX2wMmlajthzPgSmPgEBqc+9CVlb0KltZt2wKatA/MIGuI
R4/6YxXI2ncIN9X0kkGPHRQ0HfgF7Erj7DaSDp3XYcSO7DTqRbtJe8vMIBp1ywh7LfmfJrV0ZC3+
hKfKH3xzNacDxzslTPQQyYbDxXSL+h65Vncw/IqJmOKz/Qracro2mVZ/zYEj2nCa7NEM8yFziNWP
JeKSPzGCQZaIID61yjbmVZVZTbm2aoeEyRpeOllJqy7jW1Tohnt1jNaEpMhdLX6Myh6+Agu6vUML
BLCIdasOTnIyoO6ampyYmyOLaCWsHixxGPgASGCx20vpeMd+KiAHFwEzgKVZyqoEebE9JbP68ub8
Nxu4LfoFIiexiMms5d7ArBmniPyn0qZnTVBTyZQjzW9MplJy/qQzvnHNh6MMzkNalmsmZ9ucDcCb
soA66eYLjeiZydNhNswTo/mdrbsuWpn49Ur9onrjUMRqj0NlFzH+BYQz6EGzb1/D8h7k9n7sTF6X
/guuWxB1gMFgZPLumZNiBNpDJRED74j0Uqfy3pCfqazyg/L25gfK3AaKVyLLbG/bQcMAIMLeZleG
yne9szYaYojh9NdqsK4uFQcjvIaOB+Zr5FmKsYjoVnO0UAxChmLdVir3pHNshgwZr20agY8kPdRs
QfRonVbPVTRf2964q2TYiUT1awZq9LST3+9x2Ewrs5uPVpJ89ML70Mv86jfl3teqa6lN7orv/gOV
aB8ZOR1FhLwWDS/cKGINEzCG/pCt23pY09QB944s2k2JXzJTlnUDfR6NbpIHE9I6E92+92Fn/fqg
suCOvo96GQRbuxf7pK2eDFZwh57OHlrOI5wz8dMsvWoVB1kbJiaddibQWptB21jWXFC4pZQUXDqW
0z9akTx2sWdt2qH+KyzjwBP+FzvyTboNQG4KKAI2wzA6PlMQvJp8tkNv/DMdhhwFnFSdHUrARHvS
X5fH0Z7HfsNn+aw8fsiGpMHQYuSyjtv2HMRAzG1mPC+GiTYL3i36ym0vqu+UxwP8IttOA793HppD
Dhcct0zr1JxvVUImTxWlv4k97ey5uOD6AyjSXpJ0+iG28ujzDdLyBpy01GKrxHNPGAKukpaUBanF
Xnj6v6kD2BfS2I20dOHUaO1aaQumpN8dIKvY0pl398N1hpysc99azXb3KTwmT2wU3HoZQC5d09Ee
FSUxD6iLmFAP1rcyXLTCungBbHmDgq12jaY99x0Y/2LjCTtBu8DkHHKsl+coBZYzK20I3VS9DULc
0txH1zUmSLlW7htFPH2FYOF7CxMabywwwkXSGQ3TYZ7vuMVex5big5MZKLEik9kf9TVwBARy98Fi
NCoQEwpmnJx92jpP85gfI9+7lZ7zGrDxqeW+YcRfP+Ra0lCMzs+5Xzz6lnOyJQxPRBo/eLM68q29
Jj1Dd2MSp64AlgZIn9L+Ix6caeV5i+3JqZ+WB4Ia8d4b9Efx0O3cTBuYd0aocfXQwW1n96qMq21k
d6d+4AXMpTeuEGU3lKnJqjCsXdSPzy7zhgMnxZ0wi4c8I4RgSspVpsl/y8cC+Yymy/W+oYFm3a3c
Mqm+omI923pCLIV893DIVwx+qqn6aIfmYvs5gSFcE6AGa03O/5hZHDLLflR1P2ySPDuqQem7tJS4
7FCkJkZgnZF9lr3512uCHxwXX5LHe2OwbpkdfJNXsGbkCqGUfliz8TrY6tyika/rWl7ITni3HABa
R2z7vPtJAAqXjzVK48OY+1o4MUQAvu0/pFU8eUzXVrDhKwbvB4IpaF274l/uMK4wVfyiLyKokcir
kyVb1x1P7kCNFZVbL5U/powoyrQ43jQFIrQkZY3VVv1B9O5hGKdl1nKdFoGD+uM+lOlDKrq1TqO9
sZZU2nmOL8NYphvTnq8xQmrXYemL248SfxobpN9SOT9mjii4CRZVAKQ1M/daKp5Yayq4I0Dhx2Sf
FN6JUnkJcNDZaK2C30FoJ3bbXUDG2g0S0wFWndkuxuNvWDWa1Gns/ti3Wu8NEeeHIBmLtS4Da2Nb
XGAUvi9QpqFdi1Pljy/+MjmoSH4kIy0xuy8vEf+axNzYjblZfqAApTZ3tD306LyyzYoK17nmuUfE
drEfm+CiMS9zJtumOSo/dNCdWiXPhXQvdeNuWid+roziHo31ERfjwTbUlqzsc5AtZasIbqT6b1Ph
YDnOs/2I+UZWEjUX3n5lus2HyAS4jTibS1hrTevMufHqVyZKIMnI2GWOU2X82REvklNvu0w/O2W1
llUCMdQfkOao5mL69Kb7SnMJs+7Eq2Kqdy1/Q2dCPDep2dlUfOCHZFmJUe0HS56nIHism6bZBAHb
lPr2H0Owp5prAKPvS94ybu1610a4ddZexWNJT0S3Vp6TxCs2OcLAqilHO+xiJDA3iN5wG61HDH4s
Y6Wf6SNsHbwPfXvEEpNu/bkkhshsjiTSoujmDsl9cYB3xGDHTHWL6J0SLX3HDnAGFWLwNvo3d5qM
NYItKWcMqosYRN+TBxGMGy1Ttzgbb2ntwBj1RxG4Z7hEtJI4/lcXjAD4xl/MKfiJHXM7N9QJAPlV
7VzSOuf4xtRX25A/SIklePvkV4+s9niFvfwj9/dZ+JT1BV//8v6pwtrZvDmeVMeiYSWOSb+xBK5p
9Y5dnqdIdTjQ+gYZ083zDX9OsSqk3cF8Ow+pwd/WqVSxxorS7vtMvJNyPpLmzKws7my16cZqZ5AT
sLUcG5uObJ5pZveG1nJaeSXSKRh3pB7zqNgZctizdxg4cLi2U3nF4PGRD/5hrJrnYOImHiz05WB4
79zgn8aWhA0eyqfcjg6+U14Mn1MiCpBEtSl5pCgLKbM2eS2fadLXtq1Va/b0iue2YUpSYf1bgPPl
xKjjHZGgO6/JNsuvyT6/xkYRfSaJW+1jHjjX9cm9S3ccQefRqJmMVC9CUX3ySfkOs/akfagq/TBY
/rNtYvj2rN2U2mvLn265Mzw4NWcOKpoS/SOtz3vQF98dwfyp3V2aFiOlR6752LfbSk1PgsdM42kJ
/KWv4tuk5Pods2TfaRhj7KwgqcUV4xE48U+CUeCN2tWKZHm/acSnYY4vNXLluoHe31TM9laVFz9o
Y3SvKVbq3A3CKivTrREUa+Tj/KOEzLKc6c/TiyD00uSvSvwzz/t5QAO5xqXtnybbFJ8j238MTz71
rbwRG4aBVq9fm7x+HYUWbcoEy60kSYnquQimE/orWll9ztwaU56fnWE1NqLHLdEjayYCxzfsguZT
WfnexNtbaDu9KHYF/tBiEIjY5VpTNY2ZDNCERmqAYpeU86Xhm8qHYjva8ZkNUbwhRBR16WNFXYQn
KdkF0sbKO3rH2m6mUOu7XTaqjZ0CS9HSXQedkDOXzKFY/tOpwGg+VbLStBzqK8MJMH7YRV1srMbD
CYvBHhuI9wOSdyly/zuPvF0SzHujzUJZNVuTOdmKvoezeFzpbb/uK47QmZ6mSPTP2WmnbWIwky+s
m0UPEvnGx9yTqt5p20Lrn2ZhrcUgqEp0+1BGxqNwOZAglX9TiThRaI9BMdOjVMkDI9i97IejWTsf
Ht9t2FlOaHvxVkvdzfK765gpbyWuCQgZGKJg0ButVV/AWEwbt8g2ShYE6sfeJsFWp4p2jYYDmUiF
mMvxMgCND3ZB+qh8aexWIABGtwlZq+zf/Tj/jKb+RhEvFuph5zDugKRCYlwiq4X689nNoTjcnUmd
dXAi8Ne+PIrRD2D3nJ2u6U8Nlym8+cM0N1vXL9DPPCzbZfnUGfGbDm6Fg7V1IKF5Fr2wJWt+efPm
VttqFQ83bta1iLNdYCBv9l29w3rwGAVN6IxpmPIFW70PEu0/Imx/zqn27NGhSXpdfpKNPUV4sBEa
KpltIfo2VotHXn+dEzNMGWIiX+i7SmiA3eVeLXVvwLlr9TnYTfCEMyD0RshGR1r2xkmzy5TXMBEN
RCHStJnxi2p+F1GzzvxmNxFXMDeYbWZSJdua1xM7w2/Ac5hTAReDkcM4ojyX+gZs9S9L2jcGiFpI
xw7YWdNhgcjJZCGnAu0WjM1JVmWoHBqUyptfCw0bUmlffSpzN+122LmfRz3eRmbD9zwHf5Gm3YUJ
NAGCZJfIfO743GfVznLGNar0WsvNjTL0Xev5m0YX646NPOMA1UoFvo5luidS4tyZetjE0VkT1bWt
u10cocym1ZEK+9pYBbBOcFweWkgcRHj5aFNN1m2/s1JiL5tx0/XmxNQ/3slOvUxC7jvWLEB+DeE4
5ScsqgtLgPVWAYlamzFJ961T3wMsxtPsHrm914FL84MhJhRVchhNG++kXzIS5o13xqfGMMOY78jp
K06BZOMBktfIj8ob0pXiaEi51Zsa+dGpOjdUORZYobH2sN45o6+vRqteLzfOOFjrvOueW33e+ZF5
d2ZxRwUSW8uw0J9J8ECLSo+To68BzAPsXOU1yCVW9858W7yY0ejdY8ob0o527cxcM+WM5AIzNpBe
+O8tWoXF79MrI0S1EatAjWRHTQ+GjE5pq+5RH18QD1SoJ9mHm4uPjjm459a3ynFfq6wb8ZtJI+TR
ltjIh4PpxSePQaLDXcQ875zFwwP30ludB1fRuhuVlNvA8N6RqM+zbh6RUb/1Itsrp50XmnY3U8hG
rfXniwgVc+ge0kRuI+jTbvC7DRhCE7YF/ma0YRazgiPCpy+HZ9PxSCqJiwkZtMRXG5lLNZKHyx84
mqLmVaSURZJ7oaJYuKM+VGVxjgIJCB+gJwwoePZaUGWG9SgOZp+jPtowt7p3Ted6UzYObCTvs8nr
adLwGG4OTX1vOWFXFFRDGIy3RTDwAtzJxfwUsyLOTx6XjwKjpwJM0B5MGW/1tBoARvAbOP1nFZEx
hrnA0TnnTa/67ZzqkDYsw2zcrWe5lMLzyjfkPfIZe1g1gwwD96/d7zs0HTIAIN7ijSnmVw47Txj3
qcdyY/YHv9FPQeXij7LctW5Ge/TwJS8Vq1uXuD01INfhFG19bYaPcs8TPTuR/8zBMyJ+1JkZw54Y
hQFMS324VvTSBNUO3wMpA2JnpvILWgCupQ21LN4VWbUyUve7Mpfgn5+lmnCEg/fET44+Rx0P5s0p
bsjzDIr7Fkil3zM2RtPk8OKfL4FoxfIv8WtKe22lYbJzAEyWDz6a5ltt+/5KwXPWi0Cpq3HtZcW/
2ms3YzcDAObu2tReU8j5cyqLH1kQADIG3kbrcGD2bxNKamFLcYwdK6Nkdfe0T3FozY82H4pfJe2m
yxT8T6XwXSIJChvIvgpCo9P0VSuyl2bCX629VmBE6D4egCHiD3DhEzTzNqvHL1xGdPHgJavYCRAt
hHdJLB7Jsjr2VnPCgbZq7PjR5i/FA38sWxAuGbQoRfkm4ymGD/xjU9XRQbmygVVka7+3A69Vqdcb
Jy5PM0cTn/WDnieIu/kXxfErAX8BbKz5pVMQtflGw7tSxxomVf3E9btLeJXrAOayLliBaSlkcjgs
viy7YvEPCeeZMdySVmy72dn4mr1Z3jZL74kzac+lWz4Ecfmpt9i5ln9R9BpWJ/uXD+Y7crzzzAuv
Bd0DYRNM/cxNTKRB7LTUh/UGv0VoSv+kwanEyjzVZX5M5y8ehKXH+ljuvjJx922pP+l59eyZ9ipl
Dr9kMeg5CkxjkjYl12kzk4nYYo5yRvE61vLQLMB6AvILKnDEUdyHop448dHGFgt47sOquf9focsJ
mo91E3oIa0XBtcmyiZGeNWxVWqxSvf4a8+aUFxZpPAxdCaRuSDspv7PS+1f4+GQFAyDgZnclo4Rh
MrQuvM+sk9Zr1aNzsuCdd2U1AQ+7UHkj3gjuVetZr6ZLm3fQKH5hbfJGL181Vz1RxHRr/Ehb5aBv
sRpJMCWdu10HDIMLc9qbs9avq76mnSb4bpIGfb2mQ2rOICRMIRGpXPtgxMHXAmw7Yqz3eT2WO1Si
11Z0HxBsO8hgCiB95Q9xqKc0OQUrKiWuEqsAOCuYe4RlMC1ZFpBlHVhVmjaXjqW1YWORnqFG4jry
4cGmoFFKPvdph6gzUm7MwX0qm5fMRPPuqn3QGz9WpLaF42yZYZMnxEIHOSTfRTJv25wSM9fPciir
kKhdTBqpujgQsL6pPRWYnsKxtO8jB/9EM9/kFd0bQx6MRCXPd7X3dZTmwnBWYqJTDbSm/eHPJ12F
g4OCHQsFe+wPAS6hkf5hJShs8Jc8kQP5NWKworCxrgzQtVUqycmZkl9poTsb6bfMy7fJ68kWMLt9
arSPBRmr5IncDYsgbBXHe6hlysISHcY083M1dUDW7fzgQBzOs/ts2s7jiMdkpdc+GEVPXYj9C36X
BxDfI29Zn5+EX79lleYcSm14bwqM1r2i1cHocDY4JzA0iXNLDePPw27Uqq3W+/cxH54aUVzNwXwv
vfglwl7GAM8lHSbD3dlI8Sfc8dPkaQyc5E+T7mbpU7i+UQOSNb36Q9XNFH0Yf03vhjycYoPowZSo
yBCMs7LzVp3t088O5neBbyE365OyUgh37lAL9qhMhjNk4a7w3Y/OzR322gK1DnaybUxaGlHz3/zQ
qt43NYGxzG0JyTGXk39+RimVa0TDNz2Yuq3XMTtnOZ1sTONSzRhYrRZznhtHzDYnUJmqK8+DFMMh
qvJgtZxMdQmXbHV310WWyeLSWzlYiNfQjhH/l9EDvQd0aUappVF2kf0KAqTraxQUsZk97RJx87KN
b+3OSb0RzgxzxsfSu50NQjOKk61Bq+kZeJgdzOLUDABqk6vqla7bH3QICE9a+qvn+Qkr9CkW6ac+
+ltG7WeDvc5cjc0+9W3QyvjNHqBuA83HeJuZD7hyd9jEAsZc3ju7rA9WPkPLpCMN/vRQdmjcGE6C
3r3bY0Fsl/aj84Ixpt1bUr44nCgjR308Whj0jHlTVOlmaPUGHL0+eGZxrBU27IS4GxTJHTvIbl5f
PUNsv9Y2mjzulEsU939+mh2nEVmV3/Fi5dbZJHqkpI6hD4qJEwmY4kTjyUYPmLwZ+ZY4GYnjXSQ5
kmngrefeskMV9+tFZXQm/xa1OjV9X7Ub0LBft5WUrCUQKtzzzZvLu+j7L2d2JKAOTgLZIvBUwx89
546Ag00vjP1ShvRe9M3Tskkc5zRqWmiOitTA5bkKnOBL+NxPRfxcoGeYQX7I3ewQVNFRmXjtCP+C
ND4ag3vIcus6NYpzZGY/x8yUYrJiAmDzUAz1vZ0ViVDemQytOHQzf6CSVF2oecWtSBoYX9HfcfQi
gqpyF9dCA5btYYtgHWnvxc/S/Lm199QjuST5eHcVfz7nE4TAnydAJF2gTIb7dMqExvCCH4mygcQJ
3HtcM5GcrYtjq1M52Q9j7T0aZv7Q+cNdxcF7RAQ7zVh7ThtKp+XjNReWRVJvJ35xJRrysPz0xCfE
q9Qkb2nJKUI3tIZm3TFFMyl6E6gug2+0GufnPqmvxkDQGclBEf3I6KdbZk3FZlbBgUrvsUqrDz3w
L7EBY6i1+v/FJYkEYdo3D6Xf7Jf+aKJKt5l9O1F912vgUqcurpE17QmiOiqvOtsNQifVeBeYZ975
8mpaCHZtPSc7vYUd7wze5ohwsY1tDzVTnSZbG21bPviw0fs2lWTIOH2/Ac00H8Z4iHeVLpLzGAnv
ySTgBzbXmF9FS4WMYUw/yNE1gq1vaPEPhniMdewMztbNqPy3BOcJD0s8lNdy5LAZp/rgDBXhPnLS
SQ4Klm6nujpAzrI23l1O+JUrnetgmQR9LUSlOf4lFUhPzaWwyAAsAoFApDaZiezgrWf6bXKC6fH4
F/gTMnL36/bRMQo074KtnIkYwMxaRJiVhnF4JlF0KfSsLzuKnlVBllXVJBxU+WQf87RP/zWBgv2g
ZAiXcZqr6xEoO7ORWdE9sIPcVfsR6oOpTfINgCtPFhGeq5Lmf7aLUxMQiZNiR9cmAp4Gmuzln8Rd
/85fmIF47h/zLPpB7HgPlL2vUFpJX6u1VaUojIoovgQ6Fvwq/xAqxSjn19HKJPZHDvVX4NmntOMZ
xhcClJpMr83Yy+2kTZ/9mO8JZjsxlHjwYNkT2/+Tfv2RV+qBALm/RepmgdYrUQxUirWHtbN7ge+I
91R3FJ0989BkTN4SS38FHCRozS5glTPyt1T3E3HRWR0jl9jpfjBEMhlEriuN5xQHsGrdKzYhyLR2
m+jdGUJo+P9KJybnnqTRRVXEhbapGs+BXe89RXQa9MxjHIxnHU02q4dPfRi/OKr8rdulN6CDcwQJ
lViLOWBaV810YTBYspXF+DaleHJ6D4BjMjuiYbwNWMFjpOnDDiH1Q83WiVgMTIw4gNadpdI18Tqb
fuaix9H46RTi0oNVhNJKGfQNwQ2S/jEWDhN7lZVE9smjm0xQCYNG8owmP8YIU5vwg99yjBSz/WZB
wCnaAq99zvug5F3IDZBAGuva68i26xs8tBzbKxcGfWNXaQEcUqN4uM3wRGFm7DS/f7QdKoHIIDaR
eBu+UYuMCWk7t0nqDASoeAFNj3Wev41aTLDdHAcH4eXtuaow7liTudjTWSjJGrR/Ud19drPpPypR
XHC5+kd3Who62N+wa7qUIKaKESYj5RU7sEfKG9XRfnqHtrXJeKiL5yJrvyXYGkTrFVLxgrSf43IF
qbNn5ocJqPQ6nov6oKls+DH1Wd+5c+zvhlI3foe4LYJVEkF06uaIlOG3jBpykNiqCYpb6hb6Liir
96oibA3Bl6qX/Z6rinjRVWFlxYrbiLiYKF5LdnfsvMx8Neh+X/WJx1DDgpK4xn0w+r8CUZczr4yv
VYcBpCq1F0ta+j8vnoofC5IA0oR0ceK7pipsqUz3nj5SAPnuUzJyXKrBJlwiMaaDJBNnxT/DyaV1
RNFk0aNVCHJmxuxuMgujZCzV2mHUlUySmc1kIQ9rfFckTgznFI3mPrj+uPVL1z/rOcbn2Joayl/n
ONs53dPQk3LpM729ZI3/2EiDWAcBxW1WOaZlJ41ISiyNCJiquaQZhfI82AS3zVV05WXJGD5Pz+VE
rR634y8yD7MTVQXP+MOZTbUBtodMVe4f+eOvvWxvGB5vNfADcUM5PIQk2EgfGXUEffoSNXG7BbdC
XO3tYkNoBXbrGQWBeFq169PSo6MMnlMdGL3zZHypZPWZd9Y/y/dJDR1qUHudnW+FVzfPlhg+RiAN
1473gzEXnB4U9HTlp0zO5kpV6YOqsNxLhbkcz2yx7e2YeCe3Y5aRuW2oxtGsCa/i36iMDposdg6o
wjcVOzYIdXm3cnMOg4LWHvtRDc6fZBfG8NapU6b1HnjQR4lZf4Cn2Jt4HH/djDixlPojm5jOjVOZ
fUzD9GKaw83zSDVy26x+bwtRnRsLXrsKYkZsJXPMrDmZoPIHlLSb2ftiF9XWSSZVF3GW49NoBrgc
o3QyKFagDcecciJZ5+aolz2At9acB084TJmcr5Gu6uro4qr54NZanO9qcLYVFs5//dD8GbLbke5R
k7SV38w8pf0ziDUdf2eOBnoRRetJ6BX30sphKhcP4jnOuwey325jziXiDKgaWByrMHDLTyuhzbX7
/jFpelLFyr8+1v+AN/0NCg4xZY72W7Tzo5aLS52TGrL8jyItqQUp5wi2eaTugQn2LOwSHNSus2QY
mB1vhlsuHBBhX9Qbn0HRIy5GfBle3s9rrW6bk5WkztrHZ9WIad/H0FwE/uFFiXqKv30VVzt9bEm/
a/rgKWX/5wGNKVk02Tz0At/4CvxZe+wg2I7e5CfemsDEuQ+bkZOKfhrkLjMwD+uQ4KdCw8gzsT8m
9CErTmWZMx0YbbfHYipZG5DiL+pczTpbMTGtu1nF9aNqRP6Zt7rBxA2Ak2mw7ukZf96E5SowNPzw
TLzKd11z86Mwq/GP9Cfcuj2KvkfzS3TXk63Vzd1iFbE/N8DQbWBkN9XVsuHkD0g1NXsdZ1s0ME1z
U/fYWp7+KuUkgeJx0vM1j8MR2Lvc9VOknzLLTx9kHJOH0jvzU5/+Rvxtcpif3PxypNb/OGPLPMc3
4xIuYNCbDn+CCQTsuLpJe2rwH36WP0ERpqDFkkSaEHF4eMsXIyh+JZLurigh9EyGks4BVSDbxGbD
41uYmLiBeNPyiof9xZEddu1M5vBnpRZvJUuL5g0cvHqrkN5KiPxQ5gHnC1FI7r+x1v1rMvYYGmG+
/H86iUdVSJxivhIcI4TSpooFRXk/kBQS6fFDYyKKaAXArNsG9Zds0OeMmK7aIzvo1kMYQIg5+ls1
aWOMrmezTiyS+YsuWkY1iTNFzEwV1Bvuy4g4hdTt3uop1Q/JiB2ymuVc4w7Xg73IhXkgPUHuHbLK
kXRNAzjJiII15kb/SC7xSGhLq59jOeF16xPvb1CdueDQk+1x72nmP7drOJ7TrMLZpmjqejKRMzMd
n5i7Yi6oMf9OE4YvDQKKsRYGhqckR46YtACZwHG8RxhHalPfSGzyI7GztV0yU8obFWC6VwUmYJT+
R6gfHgwmfg6aVc3NZOEFONkogIJmHXOn6rz+IWPoXlWy3pYFcEit5ukoSeZc8akGT/McAbZyLu8x
t3ufqh6jhyFQ1aFA+wqjqON6t4Z6PJpqjo86rrpvW8UoBVY57me98EJvltihUz96moSbXnC8zkcT
P9jJKqeU7LN+SsLMTFCpwSrfse2SAm2Yv30Np7luWY6zz4NowKDgEe8rNA1gbPqPo/PYjhzHgugX
8RySIGi26b0y5aUNT0lVQ+8J0Hz9XPZqXE93KcUEH+JF3MjChdTVfZJTRA8U3CLXvUeZc1AP2TXm
KboSGAy5YvmVs/MKPJeaWDqKeVBMVylc4EQeg/tJOITJH3M+wY6Pa9UAiRXOj54741hNTfCc51rv
+DDonsl6Vx59NWGSCSsrOUnJPpLCcBMQmVcMOb7TLE//aKOciCbBqFuPQx1vJ6lNllAGEkBgzwpf
Apa0XYz37Sa9gvdDgiD5lnCXBNZoQoD0naz/8XXDdb4wPWaccfLQSXVpFO91GBv+ilELbP+U2vrJ
VzoJj6rAjYSzDH9TC9OISDxW2WNfJvl4U00SSqCJ7hiTG3UClkwlVtPE8BcHklys/u0UommiOqTE
sGbDopmD05ELfeqjilHeq906Zfs/CmLHOQlStuH6ImcHoSyDxbc25sDdhk0wj7cZbeM5xLa7ts3J
xFIRJdVOJd5Y702OzE0ddQjOIUdTrWv9LKV23wvfKJ9L38heA4Esg5Gi3Jejdr7NJherOk3TfUtb
z01CHt5GGk2qlOx2RTQyt/BQup8D5LfXYgatpucQVoxuvD8V9udoVaquliA5ZtHve16MwBQsP92k
omm30ueGGtZpEz55soPkZcZwRjoK7tZu401rPA8LkT9IyayQrO+xjnGgjTO6TeXL+sMWbvGac/Eh
bF8SPdMWORCiAZfRCExcinBj2mYqt7YibUGCzwWRoqkoxsa+yUpT/UKs8f9VplM+YKtC8xDauYqA
NF/eqGzFuktsa8831zqpgHs1VrMXcWi+E0qZ9nyYC/+DAb8tMMisQ2DjK3KlyAmp13EoBf/aMICr
iZ66UkabXfuWvOdTxe31XrmunrZpABpMA/TeiUi6d7umipAZJH8EFhBvEsz6pcLhxz7YI+saV9g4
dmRW8mTrYaPcw8yyviPOnmtUkk50ZUWlfQq96NvBQ7QRrPFPgwPEuzPR8GP0WYbo2r8bnk6vducb
ROGt4mzJxH20mYaaRDRyLwZMGuhNEC8YCtpjlhjOSzzSX2l2Zr5z2C+913mW4HpPVLGvEpQdxzDa
i0GkLlsFJam5gWz8P9czgv8pVUE2IT0VXCpZAYQnAL3RHgVAlI9z7gpiaxb8G3TAMaaIdIIW2WX5
pndy8ddTpvFMlgG6eOqqTWIilbooHd7Bj2qS0lIWDc8jkThn5mojFcPGDse1val1iYG5acQhHjFv
NiacFKchomkjKOxs0r2beLbgFZi13g9elP8mvJR2NKKi4sC5WrteBa7MI/hgECSFe1m2RrDpbDZb
xFfEpvFxkYVxxg7FdhA2lhWMO1YKrMsgW7J8cfcpAlXdzc6L1cF36+k+xVN9yDTOjANF9OYORjpr
REvDTZiHkBinO1TdHozasK2SKHkKk9b+B4KDIGmaOM++OUcP0AANkcw638vBM1CO1dgf9NSaqDnc
nnF19BSi05Uy9z9C9Fmxa7gUO7gblXfCh1heZq9D9a1dIN0pSDuvmfpTLxOuboJlXCKdnykb+iNU
LsZxybKRBhR5cJye/XAN3zNL53xvDEA4XZaY93wi97bmxb7kFcfgpamC7xRP7uI5MV9SNBVQGOXM
jkGPcpN0hntrUoL8/JIBvajZ3og09PDJ6n+OCvKTNizzgh/X/EwnDzIhV1DmvjLlVrBKCHPv6Ops
NrYsgk0SLfv+IXLfptBVr84wv4nCzK6tMfRsubx828nURymChbmJW797DVKffY9fqXgDzHx4KkeD
6I51XmYVZNHhsw9Y0toDFgaL20jaAqoDaz8ZCwCHeNZoPpfJuzD9bQuIPShr4NQhiD/nt6lablw+
zj1qppmklw13Gr87RoogKTC5pzxrvLiiyty5syK+7ymus+UG/ZFoT+Q0G56rHVZJVn+B4B+FZux0
6tNmuc+jCrGwy/6k0fitKB+Y5GCt5GyuDKaEhAykD0IJTqxczwL8lnLNjY7bexwlF8nmCXs075gX
8iNg06w137e17XmHIGtOntE9+jbk44JBMhncBttd1jU/dRDdqdsji9eRJfPXeV/9JoK0VR1/h45P
B4CeNzH5DI4qLk8hVH0XGAoZzU3H3bSowBrno/0ydazGw9Eioha9sGk7zFlQ8makGqEZjxU1BsqK
MbzPW5MehYiHMpe0zE47HSVnc5zOdFzvUrjf5BDvrX8dE0j++qcEtzyP8d2yGlw47cVUH6r44Ipy
zpNgkybsQAvvNAtMhWmBFA+kD8suQnCjpsVKPLwa48RFo2rs3ZR2JFmAiK7mVrbHVvrOE5eCHC5v
pPz1VIn6Ms70VGRs2zRDJJ5YFcX+01w2CDNR4eS7yDasXWeZ8wYtClhb51l/pXSqe2ox1ZrVMpYS
HF3pCLJCX/bpOe9yagbAiRIDhmcB/oqcdJs00x10XXrwpd8R70nD59o1G25lCdamrAZjIdSEVZRv
9qqGgflZSAoEeqbdo1300zUfqv6P6yAX5yKbH7NrVECQpQOT3kRamQyzuUWyqC+arp/HCLoKV1uP
UtOXGLSFW2VvWN8Babnz/BY7lcJ3NTZPkXbTPcG6cGcYRnPogWCs8hIiYbsQIGopbOywZfovKfJ+
h+46rf2Ovq+0BzEeioFXmCB5OuN8cACXKm/FTu3b9DSHLPzobGd0M04PHXbmKaN7YgvoTexoSVpQ
9qI6+rXqCUS21h5aqYFoRxopdmDpxVDIz64PXMj1CnlqozIyiZJDz06lFxziPC92pUD0VkNQP8vB
Hfl2pJH8hmxAfYVd5M43Oru1AUcWsZAFcTc7zr96kPoAqMRfo38T9ihc/DZBOfDe7qvNAIMS6onn
IqqMRALxqmLD9OJdl0YsJis2cXvZtYSkjBJSiVP2K8NTX9pGdzJIvG39pCL5Dc6EEZ8nC06nYa3Z
/cY7VaSAJCnYXKUlGmhuqAHmBJm2Kmyzoy9aGBm5GzHYJMk4Y1ofCTP00Txvhel1R4LS3pXWJPcz
VUX+p+T53xU9W9AEQ/f74CNu8RPPnyEAajLQ1QBjOZnqrZ6Nn6rNM06O7teCNrBJyWmDIrdxQ+Xd
vSh9a1u3GGKDymq2tcFOWSjrB5WwW+MS7raz8Iqjn7sYVNra3fiYXW/l4st2RpOWCzMxiTsX5QeR
K/Ho6wFtlFP22OcCarHB9qoI4vBs8lr8o1KzWecTlgWcyTC7/VTWeIFh1kZ4blad7Mxz6DDqGUmO
fWqq60elc/u97Xld2CF2O5GYf826Lp8l3DWaSnKPhgkdryvXMZHaTf3KFqE7miyKodlz+dQyq3a2
6RjcGwAreVGNATKQaqemQW9MYnYXQY5xEylChpo3yZmsP3a8nmilZYFqaWJnuPI052xnMhoWiCAN
p07ExS/EvOI+aNGs7TFyGVxkuM9iNT7PSQYIZYjizViVWCkF/qnCr8v16DCZibgtt2HlEZo1W/Ol
GuuUeL5q9JmEJUYzqkXXMPP0XnV01/TKEVsdsbO1lTXxP7Bfnyd3vttZZvwNurzbD0nTXzpqSnbs
KM1bmOb4t7kdnAEc4NCRbA8CFagb9znn1cYAvI3jFkdjzi+jtXT0bRRl+T72kb4BcrSeq5q3gicE
cVqb+MStn7SzIW9rPJdh428cEePaC0DkkTEh9SFbxpvamI4CLXdjNfN4mvKkAuWKPUdH/WcW9I2k
5pXNS+JjOOQ3GTpbK8s0kTpDV6tsEtnN7vvimodduZyS1b6tk8WFYrXrIKTHpfAH5jxiTdWz4Nd6
HaZY/WtNybOODbx4d03k3173AGKwXaxJktggNue2hVtl2m9suMUuUuKPYIg79V5rn4n5kwwygBMY
JeRDEGj5tjRqwkiSJE6S+IwOxaFqQq4p+H0ZK0lJbEPd7lCUCBS/Rv24cyP7nPnTn8nlxxI+g2zp
/Ka+enf4oMJKrR1ANZAEtzO7bXqm9k1YwP2R++XfB37Cl9E9JO531XoUWdZfCC9IvNhNpsZ8w++x
KcJg3VXXsdLbGvAANn4vS8DiNKTKNIrfdDXmAnpBsCFsgwgjziP6EJiA1cSrz/XR6fORL4Z+Wv5V
THiCE3zSqS3UHlApzlRRnMwoedNNfs0jDFe2bX5FtNao0LkkvGEqyEBzi0YqcfYa5jbvxk0G53YV
ifZSc2SrQL9A8tiJoMTpHB3mOH+Z+D9kmTpZDtNr1QXDqiNw3iQJ7gCJQGC0d/xs8wibapCYgsIz
jJI1AsuacfqWGPaXaXPm4/V105YoCtlYJl0OTnqxmt+sEch01OmM5ja18l0I4nJjmNULaxVW1tAc
lAON6NoItbaTa9P7e9CIqH7BSygU9ubsaCcg2zt8NFCsu46euIo03/IIJQRbrSL5MSBUbgLc4lE4
/yYahHzgrEdoxygGmDdURkxs3lgSytYMOrHv3of57sJoYr/5YRS8HIpbag1bywnfbc0mZs4OhmMe
GjM6GUlwaEZyFPQt87LQL3TG6CP/Kj31mfM7LvjThhqrfZYAwlueu4jZL5UmrKOAVJB3dqZpxxiA
YfW3D39q+6Oaxw14XPxUiz86/Z8b3rEsXfAU0jNhAo/Ek+LZ9oqnKJdAfduhOc8mutoCXgV0SKwJ
FhhUjFXg8ENEKdEJvZ0JaC6PYWJ6L2M67jLxnMPtTHjCfas7+lP6xy/MfybLTDlwIH5M1R8jalej
9ZmhUJr8cik9ubhw78EVYp6NEHs4e6QRnXvWvZMuoMBycuNOE8ld82yMpbjwT/L4X3tjXgUNbuZB
k9+1IfvjCx0wZXvBFpT01gX34Mbp1SdPjloCCVmGJsqhWmKJ9S5QmCTSqnvzVf7CK25bKb1tSOjM
UXULdIPHouHhWJL3fnYjUcWwnq3Z/PfpV2hYm6mZTBCeXCUGeGP9fRiS93hQFAWIvwQVj1A9Pvw6
tTlnTJ5+b2PiIaqwgPOFHXxx8HL1WPxv8YBBlXL0Kq92qTHurUjgEaAMZRQLMslYD7H/lQ3Nd9UY
r8Ka+u2g3PfliUR4JOHJXzoJ60kAwzWoDgjc9GQqXx4bzFBtPr0o76WLP0woEquY3LLV9B/WUgg5
wnWLcI496WZBsHTFGy2kMOsTWiCjhTlICDHYzC42u8GzOIVrzlqiMqOJNZUEh7cb+RoTi5/OyUCG
laIPBrQgfEA1Nc5OZ1MYI4KnDoqQ76Q8UmlKh7Hz1mXRbdK4d3gL7Mq0wHRb3Orl+WyM8MI9zNqU
DmfsKEZCY4SQ2lQeA0XfctdgX5XcV5YHwZ7dp3weP2mkOziLoScXgBiMvlmsQvkC9MD5Q2xzeRrS
dNhLDRUJ1Gc+q2sjPbw0I5vRGsf7pqpi/JdtwdqoUNW3agP7wfg8HWLbLYkXJt3FjHTB9MbVzAq4
VUQu1PAgfOmZk+oZeX6Bl8LZIAGD2VwMNW9Yx3qPaUKhHlMZ0za3I6B5wM3pqcO+X7nqDQzPBZr3
yZ4jWKLtXk3ASLQ4Yd9iRPN7FLd8pHiOFDWCMLIjtxweeP1UJPkH9LQWGbsrd0XKOVjEBvNz8wgm
MvcFEIiNICyzdtkb7+tIXttumdtjvAl84q+RIi9AYxRzS79Oquo3tkbqDBAAefb0EOz4bAgma7X3
eryBduE+qKvlXgchm0YTTPZxlJ6I/rzMrMTpn3upIqqROsp+kvmfZeCfT5rsynuFwKJ9aV2g24BC
bBYULu5KbsrVekZ79nsseLPLxoALqpKpsXZJltP0Mn6xkf9xPVr8QhAYFLFVPVB93o4VrsUVjSn/
FN9+IZHpAmOJS1k4sIOtMTYcFHo3RgN2Iu2in8TvEAiM9VikPNDtV4jmDwLoVE2YMxUQvZbzQGXe
uUcPypz4EpnhE8rOMxdNpDPfrjYqi67R6O78pvuYUz4xPfVYYYZq23BiVGaZbok0/8IQubCv2Mz8
CluaN9B3TvnYoX3aZ4tRGvrQp8gYOwrzPAR0wlFmhRZGlGheKGZRmVzdQX8Es0m5Ty94hOivSwtc
6wbSYqrYHiyoFznCH+BUGy2Xn7PronXnBy82MOQ2pdYxCLpoW3FqwPEIeKPXI6VCFsL0FL0sPwRI
/sXRNPxOwjxzNedRzCEaMNqOR26L4AAqf29r9Qj1eCn445ct/T24pTeRP7wkvfEMWibZOOEEt2Fg
jjUie1U4gPEMcp1BhT+/lOgrnHkRUGcuySTuSxS0IKSHocWQQWEOuPmUGO26mx0S8fpVeaioJYeP
1kC0AvdJZuyZgA7yza40kLmIW0fdvtY12NY5Ml79BkOZxCmho4F2kEz/Ji6bftMKttS60eThQqwN
i+aKMgpadMJQ24TJ3jGsB411b/HCveJ1t49rzMGF1ayhWPZsotRVYGN3TS5ETTvsRlBfwjA+HTVh
Pe+9fc4rNOZu02p0DFvgqW4iQhxddjfRYgpOuJR6bcog9yio9GBWb6yODo4qf31fnT3u4doKllGP
I4D7u1jLzsvwPTpnntqC6rnyXuDmWA/z0Fz9drC3uiHl3tlWizIopq2/eA39IPrUxnSbSp+11Pyv
trkQjvNc3Bpcgw7zYUYqkhK+e0a41c9bwl28Pmo3/UOzQvetcHufo2r6aun6vKOwe6QmrZvt9ve0
aN2TI5rgq0iG8NUuHTBNQYR1M8K3AyicnyhkQHLsGBpAiDtX+T1ex/geTmC7FZs53yH4YmANYrls
qQSDauA/TxENUTNBnq3nK2vV0IUFPZkbeQwFvL3Kwm12bFwqAO78P+gIPeVOCsrJoQtRNHwx53Nu
LZUhONVWQUyqqXBYh5aEbXx/Id4xviEeNza+QBCJy9uDbR6GGMA72u7X4TyARvYL4BqmfdOsybYh
vxEqJNcYarZcCOMVxZysNtxS7Jws+B+WS28dOaJkJTBd0CfeotmkXmcu+YkkmRDIEZ8V6YG2F+8t
CIQk6hQO8+JvmAw/HEjxXcb2s9sE7zSTPqNDH1zXFrs5AI6tY/EShxZoAGvTBOKRQ2ZhpXFwmgBc
Ke7dCVNhH4XGKqdjZw8C3riWthrJYeG5tggF8HTqJrmjbqhNO5b4JFg22CDxaXVCIg7oROFjFwEe
+hS31lpK/xv//Ksvu0cxuR+L+BtRGFhAiSeaDcMzLbJrgXjeJPMp4c8mxfCqE22uIIG07NOThT9h
3SdnQX8F/UeZBRFiG1aqfuCFl6KLiizdgx1ChS/hJGiyND5G+LJKTiIUzOLxG5qCSy52Mre96Xsw
lMpne5LAKAz4FL2pWHAAXuIXW7zAHS9hWo2spiu+rW18CEfnWHcJ1wZ/2pq9U27RvB+J1TzwI/vH
QA/AXhqwJUBQ+B0lv8kcfpeB/G583OJNcx3q8u6M+hK5OPwcnR+i2XrxfFv9EYnzCklvu/hIpV/3
R5RCbgX+TRfT89BSrmrRtiYm46cNO/0IhB9tBiO71Vn78HIP5L7BrYn2ldR4pLk5rBJ2sEGWc/+k
XHE/g/13jOGWSbM+dDZrruS/v2iiQFJGaXvk6OZKkBxcnWBNVhi0xNxVm6Lx08OoFhh3zp60jsYt
VQ6IR6pjQToSf6K6Vql3L046AIke2PXy3RqCD4xY26kK36oGyyDn+rsrijs2gFMXR0eVjld86+dp
Dm5sCv6Iii+H0s5uLqYPjC0/JvLGju38DVFvQ7RbsqtKoeFgyvMza5uBuJ0deYq51XZ4a5OSIQZF
nLXu2gkE1DVupQndLnKRNixhvbYd81ZDV2cwb8pMBkv98p4YfrmZ3JQ6rixksIvwj5nsYqLZeyXE
+D9PMMuLcM0Td/JyTPhQ6O5G6nIVNqAFjqyzUOFjkAMmu1W3y9jEO5+UDp3Mke327Ge7IOYuHagr
Gt01yOKjb89c7zEAR2qCPuZQThTpv6gykBaSF8fJzhhLvmOiS5uqLT9pub+xmr4WRQULxW7Y5glw
tbwiwGD8z6yoY1oFuTutRxPvfi3ByruFZx6iqacgYe7loXeWgnXXgnpDtRHmq7xEUNBo93nArqmq
jJ1N/mLHOhJjESPsrTJKE8BJCJnODRddSpgT7gd2wclgNmBiS5urcsPHXmIbOrr/XVNTz2cBx/rq
084A4EYg53BkBIN6YAMrbmzZIyJTbdHuPDfqDjrzUrJQMPjWQ5iYP62siI6p2HDvvN3Lz7LMPMwX
uOIUHdmYaRZAU1XRyps6sluPWeDsCEcCUqXGZeT3wmuhnh2Y82Go1niycU2KDH1LwuV2LU/l6xiX
yzYLzPgWd6OF8tfbz03SGvtYJTDF3dE7Sg1AvpiYD2Pte6ch7HEMVWZ+MeH/HDhuxDZ0A7xOeq72
eDuKLUZWeZlLA0aJIxiWhmUTYQDqp3zU281lDIDdadtuw9++pk3WJ8Eo7eRMVc6wocMDeaIbJaGP
uPqs+4azD+Q2s7QyTjKd6P7tadNYmoP3so3APXs+oCFXFS47y1nvDZd1LwBzHIdspndxGc/3queb
p4wIR2ggjUcvOJOQblqeJ6vfBrDUtkXDZkxbaOhsIeKtLTQ9kYKDWgygRaw0d4mXOQ2olzZ9Ghr9
1wZbwNOVugc3MkJn00G4fHEXgkID9WBloNxt1ZTrc+3Y/qUwBowXuV8+jXO5HOMOokY8+zWQc1Cr
K64p6efodv6es6bfT2kwbxWWTdj5bPqslHep14b5PjKDf5L30ZLYLflaerA58INP8EPiPw67iVXd
iosZCgBo7LL4NlUsIcZwmy3rrj7gAiyPBYqZwXEHQfJa+N1vz40IT0DwPxHV8Ffd9uAG7lc/pKd+
yE6JoGgbUXQn0NGCooXKGXd3XBNbOeDShV9B+6BFpCa0k8+i7Z1VGXZbH0RjZth3RzV/Z7sl40yi
YTUs4cQ6XEIyEPd4jMmMAPYzTXnOwOZg302oDldfAq/wEujatMnsnEztMdMp9TYpNeJApq3GiC+V
t3Tc1Ky6+CywrG7yiVT/Esio4Pbivj/BF9+00vkYm3Q9WPNLYlcQB+K9TaFFo9jWyvYVuvM/JfFG
xQ1X0H6ZSoro4k7BJaO60qqN65AuMmJxEVZ47OrqJ+6GBu9kcZqS9D6mqKKt+wyr6WlQ1lc3j89K
u8T7uZRmFCv1iTusZGf8WYIp3pS82KhBsaiestl58mqJVyb76knm9Ya/d7rmZqPZNWBn6IqKLxPE
Jd6NxAUTEOBx85CuuNXaIrtuZ59dxuIIABQMwwta4KsJF9gbbG9l5/F+lsNpyGAImHPFctFoj1Er
nu3S3nlzdl3+s0y4T9qg7zNa3kmOXCOf4hTc1T+56naRNzwFpnl165bHoP5qFsZJX4zvfqEvVdAF
S/2RCWS9DPZsQ9DEejKSaj7hczthKmHZrL9JiuzKvDhisbk1rrkX2I13gShYPxdP2LqfbOQtF1MR
XjH4OVWUPpzEvXfNfLf+C74MN7ok23OXqoCLrnFhHCVb3KDD/cfySBpsRC02fid3X2dJ7wdfPHZP
1OKxc8JPFzb9SzRl3jfiC7uoOMuvAz4tX4F1Cxv3y6qso11O4KEsppUVCSn/1SWWwx8OwvZcuLeO
9RyNIxGct5T3nlVW/320CsOgY+fARmBGDfQixgkzTjFMbMa8GUhBD7dNMHYzWvfsXZHMrZxVbOQE
DxsFjd5Qaq+9lAprGLDSKImQEqp1ixG7i8GIEtHag+FSnfEdIAD1wzckkxdQmZRMuyHH8WJkqU2x
s5g/oMTT1E01WJAXn7ry1rav9zlEkYWe5ZO9lfXPgF8O5jPE3KhfL0pz1vn2RdsmVH+qWxdhoY3M
bC2dadz3I2gKQrAJyqZ2pm0JlbJlriG8SaUGUi4QcqivJ1YMX8FowKkiiVxnW14wu1QAvw6x04Ti
ZFEhzl791BuUj0wO3e+IPDmrr3MTWdtWxx+0G68nMAe8E3glKG591lJy/abq2Se0zW7Wktm/kac5
5CDuLTBkeYE0U4nXwgJPW0zlYYlDFKOLdT9eek+aBE7DQDNQoRkfmKK4CBjLtGmWX3aR3iWrYgKY
bK8kxsI2Y00WesW1iskGzf1Jw7dhqp6B5uYQNYRDyCisLy2xmXlMfmVVnBeNZJ7sK2GRx3+LZHC5
W9F5T2ZAPXRELCXQbbLHdL2bQ96dDapma88bM8Tr3Sfc/JGGZA3iAGDMOrQIJzh2+BLk01bW81Nb
aDic+QgNcTEpz7dKRBtchd8z3heRk1UvCAxoBoW8eC91flr+XHEYg/95R7y+8grZ+Hn2FmLWj0bI
XY7PFAfKn/8+lcwGpnPPiqV/FqXfD/Z+0d8yXd4i2+fOCzjCSI9mtdxWpy1vtG3jEGdFsPqPS2NR
1W56TOpUuWLwCc1LZvXQd4woo7Cj3aREIRoRUNvK7jeNk409hxgj/UOUeQfJVSnCCk7d6OJHdx++
Nk9N5j9qae0IFOF2tQWxCKd/1DZN6ql17uiznPv4mIc2Oze6DAEvD094WmBF5P7aKbglxsH0kaYj
Mq/0zx4OsNVUO+8luZ/VVBCbFNPaIr69PKHkDdaKP/8AstCsSNrwZIfDvM2j94oXnbbl1uZry0UX
Q3DxnjvESTPcMFabQ4z3967lOwe/j8EAOi2mBIIvMeOXWYsjUKh7DAh26PwvjRuI++0rBVFLAztH
Mp3mo/sBwvjJLeq/UPAIFvO4L1+VwnZJrlPYHJKzoYVJF9X8ZCbLOebPu6I1ir+k2gz+WnJgaYIP
tkaYd0eaJeF2ZkwPwtk0PbIf/SVIM0XwtzU7tuzJv5JGSVQ8d00e/1iYoH7Z7YcrqwZhW0u0WV88
lNM9W604t2QOkU3wtrcZG/z5ErS1s0t4KNq+ekUy2zkBk9JcEe5wsAsBRFsPffLhO6SxPC1POKbA
cOOk4KJRc4sY3kKHuyrzosPRA4ylb49s4nbmUH5gggDgldLJO4Tpn9FLeJx6es5YSHK449Rv8uQF
RsKhoHQUuJj/FsbNxaJMJPMKF0p8/8dTmjAzVPetsCJ+yrH81wWTpH9niDeloNA9IJi+G4Lh0ZQo
LIxHyyuWb3HzB/rexS6mt8x0775EtkUPzmGe85lLq3oL+vAyzMWXkua4WjLAYxTTEuI8BQhUvW89
d51LxXngHuu+XKhMIzXi2MkMfQdk81y13d8KYdTg7bmiO/mlWoonDf9WpN6+mnmT1rn9kE3/FNTx
54gGe3Cxzd9RKCQeX+iagSBC7iF7jpx4RcPCoZhuxjDj1Qg9gZqME6ys/kReus8bFo3QbzGDk59E
Ea5K6xg0wNT9MnjrMW2vXG/pRurM+mH7SXiLDDKS3PrHq665QPWF3NgYiAZsLzxxJWOlF24YItYs
rA+VE+FEwdKhkTCAYSSjc/CWMXBoywi3pceOjTamC9q4vc+HOH5m9zMz7vsyewJVJVGTAS+Vnpg+
udjS2BH30fBiDzYyrC6gndR1Cr0DDi87V2OgSVB2V7OdvxoXx+o4ZgLKAO8wKqmOPBRAjOpPhnyb
7Ydt7MYBDdZgw+YH2T72pi/V1Nhgh+GV/cab4cUR6BdoqJrrXj14XBcjAx+Qe8tpTF0ZffljU1Or
TYEI0T3pIGGTSsZCcK1GxrkldXOtO5oSXHULEFdWjIEHW+kHDtxqrYgweO1QblosFYwkf7OOzCoT
Hk6o574oTgaof+JFsfvSOwYfdWFP4nnGU3DGujUttCnnrY4ghLfoLwfFz/rPqSRrLZUGrNpxU+L3
l5iuuGem0KMLuSetXn77VCJ8uAUTC9I86a2PqtAEaboYITOn6pTgjfu3iaLnEtYAyMkfFxJY4bLp
TcY7BqOFKDVe6Qd9J977TOnocwshIAppG7Qq/8ntLItOAMW1HpjrE9qkdVcTTURJtbjb8OA2g/b5
Zk3YNvib4c0/qtk4UNGJhEftc5N2O6uF9i9w1eDVYMsVVOgT3cGfh2vDAG5wy+IaqLmzstylJptX
UKmhVYj+6DCqdHb7SyyDUpv6EBnZZeC6zwX/4i8EkQpPVNEz30QKqsyACesyNFnHtoVZiYzQeJCh
FT6HhJm4W9Dt41bnyp69/VSnO19jyMsDkW5sugfjWp76oot/nZl6c3tqXuw0eSTtIoegJ/dcXjYV
O1YM9X71yxnyzsYDc5El5vPUYvWZylzvgAaHFpNSfUq6CehSCSCxzY+VDAKCDGWNZ7Y1svcFPMEe
DMek5rkw0wROCuE1uMS4ph2g3Ax6iaZ7hvkfnuJWTNOXI6sLx9shoI4aJtfRm9O7zpNdqtQTyamN
F9v6BDa7ge4KPyjJ5Tal/nwDFcVYIUnEvO7Zl3Crt7lyMEUcrJF1rxynexehOaU5Bm3WK+xgOici
1a3xYVyT8To4VfYalym7K1f/zph8DuhRi2JcPZlhf7T79m/UJS9+w1SCLWaXY/LP+CcHTnvUXvFg
oXucCtwEg866b58ePWZHqHQDq11tb0g0PHVUvhMqQpXzL5WTfiqjusoh4fN0d2EuPmXR/Z+l89hu
G1nC8BPhHOSwZc4iRUmkvMGRJRs5Zzz9/cpzV56xJRKhu7rCH+6T6P/4hHokD1bJML6YgbJDzuGI
LN3WafpjMyY7mr1vbQBSDzWnFG01UcgeGgGNRiTMBXFa2nRF/E51DtfLXc4Z8hwt7ncaSXlWiu8A
s7S+QyyoPc1Fsa5tGnRJ/Y6rykqLnb+aYQH9nk9KA9cqSpimxUkOFgMjC9iM2IzglpGFGGM0nPaG
yiIwVz2w88IQ/Z3chO8KlROErPWn0tpB3GcxXALmtIC4N1CwusJwLB1MqqprxBXqNvheB6zuONJU
zeth4SBEPOvI0kYIq3oeGvF+N3xXVfkCTspezRCQ62bYYvVASiStrTIO1rZLDjsMPBVl2CKv/BCc
zDg1l9Jss2Vlt+vRBBMUwhBfGKO+q7HbwP99p860MiuBMMy7XofBaImGSVDBm8gRnCsZ5zaRwozD
ME8Vi1I0s1euihqYB0+Cyf5yQvM7Y5xnDMGRSdpWEzn4FLbUFgYH3g0lAheIKGPAIhHCrgGrknmC
gmleUMfGE80Z3XWMESEMy4XR9fgURe5foD3k6FMIs7aaT71BC7Y2KubaqXYdqZniuRmgySIpkljK
PnRqefDGs2pRYdG4vbBbDyZKRojGxxaqBfpMsuQ/J324GBYcI7kmm1udS3j5oYJ+kn5lFXcLQFqI
GWUexM2sQQ6B7rni128zppxbPfDRwgka5lQZjy0Y/1ZwGuva2tYdDnVQ9FCi3oErXoeq9xsO0YPA
DY6u57QsAUSVLgIfQf9uONqLU4/vJZMraxyfRcLRlXsPF+IZWvH3tKaGHExyWL2CMtXE1fwajkjZ
TEMLrGeuum8VEezPLDO8Q9rrwUabvC8nb74LkH8URIS0vkv2s1kc8fDhYcQb2LTwYJ0XjTtL9Pk6
IZ0XKyo92f5b7iZmGppj7x6q+Tmtwn3hJBxFc3CN1HpEo747yqucQGvl8z9zcFavfi6zeeuxGT3V
gSbUvCIcyIxL2SSqDMsMH9e6YD/7Yo2kqCaSq+0DxfongmIn2kD4UmTjLuisY40dk55Fa8tUPgIj
3sqGGDwAOUQ90AhnO5+fqPyyizp9640eeBftMsnaYtWloOBc8oysKR6jVBdV4XJm4PypRPOOQRzI
WndVt+io3iskYKMM0ObZhfg/FBg65MYvBNWOem9e827fsXWyPXhOgChYxNbREoL+stLu48ClRntZ
xKYGOFudLgUjDPNvXN6bODomdEBj6tAESRbXL1lRILr4bt9APsPSST4A28Ji5Mu5hhwSXH+J/J0A
210yMviVjMydC7j9ZQ6KLKHtErFp7JYIxwzWArBAKk2YS25cZp0zpIWG1240JdubzbQuq88E4PgA
wMDRPgb70ZjffJ9WlptpoDXMtbJt6Vaj+AASht6LfcKFYG3GmAeDheA3LCS1nRg1GbrTjhEte0sF
A9EvIzVD3+7OBdv+pUFoAi5LSSfSwkEQexQ7WHI7XCiMvI7Kre1/guKRIMPHHwU6PvziPGqAIOHF
2SjqOq9T/sOlpwC1mF2jYuMKBmdpaeNi5mYnCmOXjmiVbzqn+YNsvA7/Md9rEKBkgXdYARpBcA6l
6nP2eR5vDYSTowr/TOsaerTuo28T5hgMMoJ10e1z4ph8oqJA0qrtr8DfedBfR30fBQ4VUwgIisJW
u/MURhjnIU5YfXJ2SBL57YBVmxGh+QeeKCqasNufQz6u6q7EmfTPzLjEzZzFhNSaPXx6zHjHiYD0
3wtj0aiZuZWX0nFksSSB3L7OZCWV/YVNp8uDyPYShPiFitxfQQ1MXn0Qv+f6/Ie/1Sv9YjAN6Mxk
N4NZ04W3hX26exqaH1GdshGysTjvbWq0Ca1h18BIUlqx00GejCwmr3xoAMgQ8JTvYTewejMktMEf
LHpHX4wJOgsTszWmGDwFPMO2bjHBdLgP43eYo4ib2yvWoNK/1hmtE1mA+Omom7iAINJuKigYeI2s
uF1fN0E9ZrSQ3w3r3QKXZtdfLkprGulHrzzjgCGhvqvm9wFtSlB0+xAlkbZAXEY/OcgXmynpFaZ4
/7/QftzE4W9W/USARv9C8TxRaaEhQMVkIx+BZp1hfzAGlt8wO4MZBehOjFBQqDxwzbMTv5muv4Nx
hXjF3lKi44ynOgmBnEdVaGw14L98qcBWofgsPKYuuOjc+bK6dWk9IbrGKJbfbRuwpOTfegizQCtW
Zv0VMytiTXN98tZpa8HWzfYagYLZ+6mGfYLz2E5xxkNeYbLYUFIILqdDAEeffns2osIBJHjvhz3V
5tOvhkZ4Ej94tMnc7CotXmndJFcYjOo+0V5D1objlmuGImvZqm3vHcz0ETcXVidXgbrZmQuQ7SaL
d3jF5enIXzBuX5Zsr5Fw4Kohbby3AolYfiNCNakfHmS7VKPuOuzsBQuLB6eT7+ZIARSYcMxXzFrg
QZfTYrbfwOD0M0bEDsJsoLJnc8MuTwmXxIbK/JYv7wV8JJoafO+Y/zQo9IASQGBXPaaoWtZ685Ly
QBgXP3gbYGjWBsQzFnn01YJGKRwkvrQXL7tz7SGUHAxM17Pt750oby7oyGyZU1cLngulOs291n4p
4uQLXz3GSgEVJj4eH+DU9hMYOonGMPoO1J+cx/PnZNg7HmViqKdc6suMxrSPJrkR+E8GJnXUXUow
vKEyr6zM2vMueFpTpB0C4I4+8Trq0hUtYOjwHYXzBzc/8WgH94kvzWKkOGWMtQFavZr8W40Ha9+H
u4CTRKWpOKBrO43kgGy5vPxGcm+Bf/Da0zlBeG/Qh02ENVueVZecO+NT3kLfZgdXx+aZxC1qwmtY
4DOXK8xquDm1PEpwb2sAFOCh20pFZdfYKpa+N8f8JZgMCYxK134w+gdCF9GwhiwVJOvOKlYsEmQr
1rq1x/YRJ47sizf/T9qs2w9R64AwRuOQXdQT8MM3XbXebP6GS3VKcdTLntxExPXwM16NnCkoVsdu
UDmyjyP1UQh8d6AmKjDcdNpNgk5xNCbryHsEEebTHUZEM90NkARbOtE0y3y0LhFaDZBXlFRW9kOB
mBALtdKLa+8iGgqYSo4VmLhLs91w4iQeKEUbCKDO9LbdlEyuSo6Psb8zDjhFTbpQmgeWRBInsr3t
WmuHNMIILz0KGjUI1dzwxLroyL/KgsFffoG+ETt0ZdofKQl8K/BiSJ1pXHwrzHlqGtCO1m1ZG8B3
3Ow+QRQhkIWhtkW1b+X7DqlvtcKSa2Uo3vccmPhX0bDJyQ6iNNtpVXmTHyi6akHEtdVkmwDj9l8S
mGwuJFfKxz2T5F1XI9SpFWeTyoCTc4S+LOcEV6pRPLjodfQCuMZHauiYLCT2/BddpmOU5sgQ2sqG
WJ1F2rvutw+rUI/Ilb8VevKYjOmVR6X52nKs/U/ZGt1EMs1WG5lyBXn10mn2G9pLy7Z86Sq2FNNa
yWN4spkKdoTfRoaFKRa5qxqT5bd39NEvHO2zAwVFYQyJKGql72k4ojqbLdNZPKj/YGWFRR6zVuWE
HcIu4oAebeh/l96d13186qdD1SMdV2ubqturpXaTRdKhbgWaEgk9Tu1mgY3LjkcgZ/RApaWUN9k5
c/Wk8YR8APrJPRiEOLF2Gs5FBT3FNNH3ij+vdNgXZof/tEt8mabp0M31XxMs9DKs629MvXZ16r5q
rXXRm+kYeMoK/XTMVlFBcYbmizHUJRnL36WPIHKBs2mlq1ck9XqqCZhKZKUjfupmDDPbnwZ+BMWv
PppAWVknXceI1HONgzIlT9UL9qpvHYpef09s/SX0HWthJEismNl+sKcjet/7uS32XhY98Ezc4uGz
g/F/jZDpyL3km44t70oznlneHBEI39a+vzeIAPTMtiFiHwtYT8vRTV40M+OmaAVbHtIvuaDtWByN
ibyfNY2/B5WdY5qboJ/x1Ai3jjmzln19g0reqta6g1MFI3pIKFxwHKZjpVE9YV45eMq4cMLyJ3Oy
o6XUb2OGNZBrVr8HHkUcqWujxVs7al6qKqPd0J/VMe6Xit5uaWTuVVzT7UrbBsKWhO3zmuTgEvPJ
3c2Zdk9RaZbkcgADx6BnB4V5a7B+sw5GLQWynQ8Xq/5ScImO9Ct7W9XPvvpeEzfZshKOQ4IWpPLW
Z2r+oVVPlV1TqPSJN0ZbnR1ARLgwgdEkqp61AjzZmVRZcpqm/1GTec0h2LO0XOI8Aw+izzswmq2K
WYH5TQ9nkQN4zGlyVO3Z9X/C9sHJx/knO2ZikKQiA98mN6xJGcOJAx3kEO+XwcRevP6cMXwlcGak
pkRgOnPMBi6Z8VWiGpPWIYytlya5yRnDgpejQym6X3P4lvDFfCqRWJZaSPcUhNJm7p9BMkuVI93B
hqNyHD6hzjD0YigZd8tAs7cDdgDa+ORC5ekQCh0HBX1U8ySz5sKV9q2hw1OB0imeJpTsGDR4ikQv
8Ovl3DDH1/fkGLgUkNmranq0alLJ7GNEUMYwyR3D+WyTWYx0FYjOhQ7NrWqYwKg7ibYYja209iMH
ITNZPwTtyuEy2aTyZCKcmGmUnhSGDrw3OlJ0lDhnSej45J4TVaYeM8h/ZQbBq8JKARZA4mDqB/n+
AeJiPxJZvUdOmaQboCT4DC7DZ/ijNzcvaZF3+GCzrrxg3vL8cqw22r9YSwECk/Kqd58Wyb2fofGC
2Y+kmWmDpDeBNbN/y7FGwcDi4UeBGi/yLIAGxEOp/FWgX3knHKFgpqF6cPK/ONQbURyi5PP932dL
3ia/NwOZLkbw8JRGuv3B0+SnvfS7CwEnkXp1vCVEdJdx983CMGImkvo+SzCqtZkxXlgCENllb0n0
1/Ud7f0jL6bVHjJMqiggq4hTiztxkcjrlGdiJRs3u2rZX4/MnM8Mw/vMTB5IwIIuGb6u2k5nVWYo
27IK3H4mmJx6zi2fJBzy+baLz2wJquZKRV9Ip5EYvrFN4gZZf1SBwdLumF+tXFRPB8zAhgSecg6F
Au2MHqJKfFXoYnONkhbS7txFaXuQrDTL48s4xGvH/ylURNBwjgDqFAzlucNOljWww73yUrUi4Y8X
KzgDjopifk1iFpv90NUAVt00riRMGHBVZFy2CkNrx01qNjNQNkAXNQfxgQfYfKTm9ZOL1C9IIC7R
mlon1otje59SHI4Z+gVKKM7gkAjeBufB7AlxheyBjWS6zQpj2br/zj/ZVyoavKqrLEIHxG8+ga7m
2uIp/pCIAfp/GTu/zc69UOQyvoa7Ur7EBIFMljoBYUy/AlTs6yA7JHIo1tkDsR/weMziWInxmdLD
a/WzZ+ubmLtVKh/ODCnT4C9Z8V7rAetDmkIb4Jwki9HfReHvQd61+yGWzojks3YCZyklYejm6zzq
Fl5iw9nK7hpdNnRprozXAXMRnJJ1Vf17Bh6P30ckUXPJQvY1k4CFFPw6xQxcjDkzb11n3+SY0Nrx
7KThDhDBIeROaDBIPms5DkIjDKzJHcWw2xqPJpKcIPIuYwxiPtI3tMBWDlcVV3veKPuQoCVFNZFF
wrvf+0v534GcJqGg8LrDiOwqV8FPo2u2km9LRntJ7cE9Qrz+tw6Rxlu1XrmOSF8ieg8S+CXqdkmz
/ycmrG4K81vLm+XMMRbiJUCUydT/r2RZeiwoFrlXq2vCMm9aNvToryrKXJM/2ach8r46QIiGKUhv
WBevlZaRx1OQHyrpXM8ECf6KvTGTsHGWo4QANJbstaETaCftzu9fpQZw2YlIcFzJlfge3ncRgSPM
7hJ8c9ZIrT0SdlfE9pHFnqgvxB4elCxUfto2dGASQgn5bLs/Fl0V2byqjsERVh1FJNIHm5IWl5Sc
kqnTHJVHSDi0/R/W4tQ/jP5dTrYasfCQJJrA5sOH54Kihrkzifq/tkj6OQ0kGaIAr92lU4g5LWoe
H0UwQBdBQy+t32dmWS0tdhDI0grQqI3lDHTRzeCSZfnGMuYG9MSlE8y4at4c1gm8pXFd1yC8o+gs
b6lOnZ38mebJKrFgbjw1iIDSXJH3y4lPhUabo/5CtnnplagO0vCwgUh2e2lypEQ6FbcACYKGtTcK
YwNKfh32v2bbQXANvhdFBMdC1L2hhgwSxNmNA+7cCM7GNPDkzCs51EGwUimkSBTcbLfdprwJeSDc
SGV+djp0CWK0l1zC5Cn/JRUK+uSkuBd5JL79OnJIy4HBzcrRPZHisib+De5ya8nKs/M7Nb5hn0eH
f+r+MCXaakVz0ciElCSUZckZK6tBLrcmNx/1iDlovOY9EUmVgWYam7UnMY5bPgjNLuRuJXDQbQsA
+htnk93EpqJB6aD+6U+3BqF67oP1UIRfM1o6g6muNE5KUgFmKMDANxTqSbKRy2cF5mF6Ma33zPEW
vMecNl0VAxyWs69O1tKhkfcna1ROAmmy0QjkJ6WJJ4uYlQ3JZE2z8d+JJHBd3pVN+dyFylF6hVyK
QUnaF+mKfhQTCXJSY6krBtr47BfOgkjH5uHhhR989P8TsM7LpRPV4DFk8cJI0MF67SIQkw5gbLIb
ySeo4k0+xkdhpokfchgwbQCbc60LZJ6IVHqaQ6b6dnE1SzimOVNd1DAlycDaasdzsyjuqF1ato10
m0paZt3e7InbwVZEFZD5v3q6zdAPDhupNUsLx1FpUMnBSpw9cdzQJE0avFeydWmDv+LT5VyFp7Jg
sA61A2lknr+cT4avTW8SG3mBcIi1FQ7TePekxqebkunYfoXfeZaeDX2cQfbn+VuD5gTyLh7A036t
GvrSC7qrMegvbgObX3DWlsup4TWFi3AL+TgkkALbh0XcRbBIQV25Jfio1kFKwoWdYqUoOvlR+NZT
Ujhpfh28pAdM6cb3ybanD1fvc8wRneKCm2izs+vqheSQJlDU3rosIPRGpAvVtEGBeh0n2XmqaasI
WQJ5PaZS1j1Lo/0AYmfR50xmJIGTBTVazWFG4pFIYs/Kp00V3Ojte1I6PAgxjdO3Jd2hvs7IfADB
RcNEAwNxS18fVo6J1xouU0VAYzCcX1M1h7OA/o8VtFdpzA/MD7RR2RLcrh0yZHbfnGW3SeEI/v6v
RhEiQ8b/fn46aHHyoirDGwQmBIy6+sPzvM/ehdFk0+UP628ptBTNP9pxdACYTyPB2I5tcgoq5z1H
F2OpWhe10U4o5e9HupqjjQHDWO0tmg5gDy+BU3yW5vDwmvAQxP1KUn8pWlISLddprvWEHkI7KgeE
Jrbyl1Op4RZka/cwohlU2801ZPYi0Yh0+GgTnm3stl8ZPt8UlR4LYQEoHsKqYVEBXRnjhaYiX5Ek
dbacUkTiocNABQwjxImpbPgGG9G0GXQtbj3b0WUMmA8jWvGB9TZU1UvrYV47pzdk1w7yWothBltq
ispgfy617MLY5oInNzZC/d7ox2jrByosiIpk1jKFDWnF5pkjaFy1dq3fkix76YsGQYqMonlKeveW
KFr5HaCBDcteoctJTw7pw4RCNqTbniLlhsI3qlKppqyHEBErJS0gD5ofTRTfB3IPFQAVVBn4m9GI
ySZNCsgMl6whcZOm41jngB5otkwUcK2r78oUd86ENylnZeHo4JT88vVfmaaNslaWfoO0EznWqxx6
Xe/RJOupcMBmQKceJoRbzTzQWGZTsy4SaC0VxaRuq/MaB6ObofQPfFLBT6coxmkkYugpQWmvsxMX
1++G1qTjEYDn6CpchdMUEZoA3roCYk9LvTVS1YhJUZ3G028T4D6jMoy4kMq4tWYQ3SdIMVOpnJoM
VKFG4/ZqeP7aU4rt1IX2tWRcuVSzygKFbnsYC7kMGTFp7Ac814vBnhnCqBfV7V/7oXuXcX6fW7eu
gVA9oglMUssMD7sZJHPvtd4J+aSbsS7SUcb0XZYHycpgtD9epGdQEcC3Gw8U2giieFijcykxs3MR
Qm6ylQd2zYcWJIeStBuH/DZQZUfTgAOtEOW7t4KsGy1e6DLAMXtwFAapsN496VRz7vOg+68IICzz
bKiozDByGNjGgx/Q9HpLTRdZeLEhbs6qUWjighJdk78R6zUN3VExZDMQ7CrWckaT35CMrENSwx62
DAmRGcvAB5YraKC5wTqCgFznI7hzfaVb5TtFfV6hBjWqyofajavC+5YLU4OPkqyPk3QI36QbgJAI
ZhTNn546Ls8tSGchdnxgmaYmZoUY+4IDFO9nkCYNLo0QMEGOtnjfkQKn7rUD9oNgLQVcsVBDm1W0
YdQM/gmJTpQgkzl7zUVKPucMkY92WZYtpjjcpoyAoAAdKuZRfvNwUBwxKZCl0Sg9MX5C8iSTWYF8
ASbjp5GXUSKcIP9MHkKO3XbvBc/QQasp7UPINyHWGM2yyic6CbwGH382+nEFtxzSfWtiMtL8Z/Bv
OjIBFVPdZU01zxmYCPEMZJDMim2y1TpRXkkEbFVB8e42QeWt4xIbwxpHNG9h0f4hQenth3wyuUMP
eBQzLU5XbF0KgGCUUvKndOdLPBVluEsKG2KXMIZvNCQV0iz5x6B7kwNFlp7a4gP3RvYg53YsZzJs
v16F/5Ynu8wHh+9oOxoGBwv1GMduj2BjPzjcxyo486EtszhZG4k7bdAoZEaPk3s8fSA0vOIL5abs
DFkVMlEpn8IuI8OXfsRdONujfx2s8SuwAMMiHhWx0Bpr2jJ1TEz1aqqck061McFmo5e07TigU3oU
fMZIB8NoYS9kNN88UeYe/+Bg/JmW2rmrk3fF6z+ohMYUrxyM8VjLfKYHN7RDM4NOOv3Obs1d8LrB
Ky5ROvzQWdpSJsglq3G/BX8CcpAjt3daLMipwdqHg6p+wIlaolwBueThM9AgeZctK43nPB3/LQCa
Ix5gAh4tTXOzL94l3cmc56j6Z4gup7Qo92iCrOT5W0qzzhLE6XmQdFLW8qS8Mt8HcDSlLmsgSWZQ
tqwePXoFvvYdwu3CK/7aqAEuWit9mUnObSamFi1MJCg0BOmTGUBw+AaLCFyK2/8iYZPvihDqWxaY
GZh8iYMQgVQGbNmARVpVzg4e5U4mEAHHXA1b1+9AO0L0lBSgQEoE1tVSJfJiUWivRDs+9xRYA/mp
zg69V5yAWF/GMPlXTwKaWDcs0ZpmZ+CcwAqQ2o70xWpwrxOvT7aZrDcZsUWczzIJlQBUodfcdQ2W
8zT+rMrcujr817T7TpzxLk9EQpZEOhV4jUaeTJss0Zwt6bz8el82h8ZvTzSWZE/aZcKGNjcy7C7L
B2MKz8nf6x7lpji8O/kMSAQP8bpv5HNkoTTR73pUzkTMuZzYKbfEaegu05FN107Bc2PSy5sN6BOU
9CsCFij/qujxCzNqz86AKSHL7GDSTBOE257zHzQTOL8+etavT7NMhnOJhpgAHsdwW/KNyj9KXp26
A7oqdNRiA+oBWieMKzyiDkGz9hEADqGZN5nzMnE4RxVyAXl1SFEEtLWUlha8Y7Ij2QxsPMomgi5u
TGR8tINCp7mDTBYxcLQhpgXoNzrLPzPe5XZxQFoCfD88IMJTofp7NoY8YDSLsCdG0bgso12M4F1G
pC4MZzdo1u88RS63IjrBtCZ8xjXYrdn+qSpMAfpwSxNr47LDp6JAzK++x7q9RucdYI9XWWs8whnf
G7+q0MKLQtmVbv1Lseu7NiDVBcapnKwPRZ//igxPqPUfzhCuNWJXXOq3CuN3FChw1ginBBFdo9tb
Pn7S1UraqbndbaZUBbpbwlxLYdloxUZN1JtmzhQa1olBCy7o5T4lQOukWo0RPSmXHF9dK6q2i6sW
mTMJNFOwlTMXrsy2QgaPgL5zevM7VKk0WIUF0YHx3L/jTQBaY6OYG5dnvC5Db++yk704GsG5Ie7F
GRyJ36VrbwazOig26shSxkiglKm0HM2yFSrSqqYYMGIxdtUEVn/gg3P7lyPSX6MX/8jKKXrUZIai
crCwHBbuYN2BGURKbNya4Bcd23WDBgpthZ2B4N8p8ofPzs1PfgCyvEK1pqm7c9a4S3lJTR7vCCiS
jUhTBnO3DesGo0sJChSFASQrOzWP+GRs5XwtMCsFvK58aWVOTzYvaQ97IN40OnoKneDGS97tHG4w
h45UrKwjMDUIhIMzMtyVGoAc5b9rs9o0bDG6mhDloqWcmeipfcpMXVJMGVjI3u1pR6A8scn579L7
jk0dQSR8FvubtPF46ZbjY8/HBJXFGlnGi9xEG58dFE7Lyrgo5cVM+HiQBvQW4lBvV6Nt3SIlRz60
uGlMLWytH1eDNMrBHtIy9IGDyZ1qen/MJrhvurFXHTJFEynM2GUgb3AgDlANeRJAiNmPZvAr6nGK
nAxjQ+CPphxYxVMua0pgsVAgJK0K9KUUSFNOndaiIYZI8aKmry3Rg3ai5NASznzehG9X+HQQF635
xNhlovksuYrVMRWmISPmEm701fcoLOZ+gvKK6r3ZOkiDIHc3Zdf9xXgVYd0aJ1/NBm+MPUEGXRdN
p5JOLMP8da8665K1mBQR5TTkwF9jEZuvHeiWlp4SdF+g1DN2T6gG8vLSmOk9jpJhMB3MmOtFfsVU
u/OkcwCV+KFsc0GvFp0mjOMA5zm/eSYlBtCWo23DpLk4AHlGEBtOM51SXB1nMnJO8MNgpVBobKaf
dmRCUQPLSDTEQ2DDUWcfjCj9yV2vW6Og3yIdAduyAQjidebW7qLsHqoOyrdgwVPmwUd9UjQQIOAP
le6OtNFS7aGetB0C53XU/lQcO5wPr6qZ/qmSEVwwTgiNAaXWKO+1YT6ULL34qsWDAmqO57PWbeCf
JryePLqZTbPrGqyRvPphRJiD1LWBgdusrmz0H5EaxgjHNwMQGJr3YiCLLkdqTcGxrfKuvZrEu8m3
kuWMPPSiGrFmhM1XBD3+pd6LRu2icoibgs3QC++ss65t4rhl9ofIgzDk6m9WXp7oWnGC+LQq1XjQ
CMuzvUhLr18VBrBhZW72udY8ET7fy0luqP0LScoxsMctPaRlY2a3f+Be5G3nwD4y8kZkbCbF7roV
cQ//rQ6M9oTLh2lseyMjwqK9wmLs+ldF6z5zmI3WQLc5izYueTMGU0dW60ZzmF0i7uR7+c7quk/w
hLBN5mPvRn/NkHYhnCZ2Dz1nrqIwxStiiknDWv0XEGfgCCD5rQHYgayXQnXphVSfuDBAMMxB78V/
imK4G6Q18FhW8gZC1J6NMfiqMgC4VnWLQxOE1fDoJ88BDQfLVOeSXItFEGoQBpmn9WUwQ+PBMBbm
MOT009w4X5OjH7skvSY6T49ex4I84qfzIGCl5R1Z4k8pAepYo4KaUVJk70fiP+M4B9mcHv6Ypp9/
kDEh9kTdH2O60GMjUCbjv6WvpeadZbcuFP8eGOHVwJ+oqlE9l8lWi1c3PjT7jO8OyBiC3vhORiDK
WU2IRNSY2V296iwc1ypJmFN955kFojD1vFSrYTOT7frpsB7VcgvyH7kxBhkz2BR42w8pWcKYUtSK
dgFEK5uF5LKtaoVSL5/f3cpZoafpLyI3/Y7B0/il/5MjE1YgZauR0Y59/VZVwVVBsptmOvkOsaf9
l8zMpBRW+GFFQH/U8eqUEVn+pmkGWsftGh76LaPlr2N2X+PQ7jcrmnzwyOmw1Gvdhjmd/kGbHPMf
dZV4iMgkOV2Dpl/4QBpRIeONIoSjgLcWAAT8GsT24qWuPfO+OpmMcpxWBY/sTedhzKFTafs2chCF
CAtEHgvjolfDHxYfbx7RNGeC3EdfI1iHSXh1GFJ2VcWUBXAB1Qz67/7CVnqGPdQ+6JyvVV6x2Rt/
gWCzg00YLxPjv8I2toWN52XEmwkGIVy5SLl4CGhMkf+pJQrUCP3TqYYdcstLVBauFTwOu0cRw/PJ
LDvAqw1pbe129F1DiwJges6YOfVO520rmXrRJECv/w8lboQwcfWgWbzyMRrisfv9tGpG2kmk/zZH
pg5sw3Z2onjNSAyNNRuQSXP0EayobXdRUW351nZglpKBI5bv5X5xjl5pqr0Yu1/iYLY01foR2Fgj
eqCP5Gcd/xKxjQy1fSEHgDR8HPnbimMMndRVV4co01RoNbsZLH4gwqm7G01/HTjv2jjSHOx+Mkp0
v1Jf09h+7QPalbiOhpWxrmodtbrgy0MNBssGf1F2tE1oo9PyjXskatDZX05YFzoOWjCBuTAhd0Qc
ZhEsy8SwcC6hPC5sdIQnjFWSZB1OaJ0XdNZZkxRnNV0Af0gwK6Y1TRVUU8HW9Snp2m2nWE9sKAFq
HHiSymj+hccM5rg/xUG3bZT6MDj0/2UGxKEDiII/pBjhj552PTmQa7goQrhLtFeQDAzQjZrXs4CE
rXiFFBzSRsnKQzxO8hTiY0WjALlRsipOMh4kRw0yOFhEkVSFZd7RlUNSgeJEZw4k27THzF6Sg6KJ
0CFLO+eclD2NchctJCs/QbTgQWpvZYvKIqWEqZPn+j8awsFKbD1LEnAVUFJuDi3BfNro03ikvb2x
7RhXzgYtB3Lvcbh6ZXN1awbXte+uNM7fFuF8pE+0F01kSLqxoROdrg0mdiWtkDRrTy2yn61CSVtP
1b7ymt3gokU3aLT+AKUymeea3Z8IeJemRjcelUwUsnL6nHtl16AjyrE7LT1cYeO4vrrQ1hc8OCwP
PmcmC9UnTyeI0ao24H4B+iTDY1K7MTnreHQksW8Fhe44olSRq1W6rByMDqrsXZ+ik4QoeLqvETHO
j+1FMgcnOQzc0TyZaXiITeMAfmyb1kay7bFY6BQXtiIbrR293UT7DMnOndGlYLA4UmPByanuyBlJ
QVI7txZQAHJeVw0UmaWMrzGT9aTTvq1mXnvNcHE4nFuX1DCq9j5dhaCOmatTSLndaeLB2EGN6gVk
4zhqT74NLgL8rIYoTUz2M3bFWhmHjA0PRrTao7MPgQWBmG7vjAOCZWSueXe0LH/Vp5jidQGWMtqh
MvUPTtOnx4nruvap6Zx95dxDHZmhlDYFSKWDG3OKliHppq8+DR1WlpeeeMlbW8c5AG7Yqprqs0pd
22oWc7MBryxg/zSZeJzEzhhsCJs6yr1fI00dlumgaSeVh95mCIWREaB4t6Qt8JWV1ULSbUki1E7b
G5C2kKHihFF+jx0wFcg7WHuAOgvHBdiDAz4L20kkc4OPZpy2/Qy5omSjqn32aNDchT+xSllXPYix
VoMTwFSza5tNhvWZUzWfZYHGkg44ByA5by3T1uj0S2PuO0Mstun7rzn9ZcCXlShg+f1nMhu3wDWe
QRu/sXE0SobcwvB1KtN3uKPxyi4fpk2lp5v6G5y7palFm4GMg/dAKwBBFlqbdN6cIDn2E7JSqJRB
YXD88cFLY7mjvbFWuQupCzzKB7i5R36Axp1FaPbpiOa+vVZrA30C85wH002jb3ItuLFpcsFhOc+k
mI5FV3bfYQXkANe1rUm3UlosimFFpMWIxHMUrmY7LE4epf0yG2B+2B/ot5BWgcpVtWepKjUcFmRn
mBJIwaNYxV0hu2Z2H5S/+3bKN7ZhIXXi5NhhKtMdBg8n2/hb67QCn8XkVwUENAQc0FEc1v2PbCsk
+zcJ8Q5o/2R6tihmfVZJtauIH50p/QU9G1//x9GZbcWNQ1H0i7SWZ9mvNU9QUFAEePEKBDyPksev
7+1+6k46TWqwpKt7z9mHUD2inmu9MG95wpy5+xGDufFtuXcaeW7ZQgoW+KpA4kCoB3uepSv9f2FL
Mh5u/9G7Zo34ISbny5bl33TIv0eufVbrrDP0M7NNhyTIISjyFcoO7kMkQIjQ9OMyNYaSnl3uUKPF
07GgkrvVtppubW9t5WA6uylKrwISFeTlEcextQ16+7IEpGfyi+zDvxYgzE3O7XtDLLhxIGVPH3of
k4iF2v+zT8zk03K69DjPqYAR6TFqkER+87wNYr5mDieu/l+si4TBxyXlD2gJo5mgxAgSGVKyAWJF
Nyysr5TkZZe9e3n2jSw6gqykL0xIqyUfIg/3XfgUCvCWYFSqoP2oR8jqjVf22zF8htiHVJthB4zM
P0Cxvw3VnEtZn5tmeB59ChqTW/oWq/a3A/G7HZmNmfbAWwEHIASiU99xhx35TF8JcmrIxJe4D+Ir
VdceX9W327rpvutKMAN0rkPZlWsY1meMRUdAc/QYeBQUItVdJMot285Ij6w9kkFDkpT2eWbBJ6w0
YkcLTVM05pxx5mWY8iOBZM/WwPHkDq2kfnEWaCpLeKl4pONDkRPlY9p3pFLk+WcjgXob863TkBRK
SYehK9OaMLzxcaz9Uz1bPYMqw17nbvmaBfAQPeykt6bgRDaU9zpiRMkt/VK67lfS1/0uDENmCQnc
an1bPnOcH0vmZdsRAyXeSduj+AmBwZMgQ/yMUSIIt6ibsa9HUWtuhFJy4+UlZzXUXEgf6K7ZwFpb
f45ejSSBPdcbkB37TBlyTL+6bHYFXjQkIkAvjPqr9Rrw1qzUscnR99ewz2mWfZbO+JSBp40Hxn+q
Z6GHejk4ErGfaVc9ujDwUYFj9WX9WeOISH4a6KoF99APxnUY+yBuWhEcI9Dp26YfEiA5tI+moHuy
XP8059mD6XQ0IOFqJoyKMVUF28EHKA3Mop4udcf2CQb9LmIWq0He7qgxSWiXvAzff6/z+TnJk83Y
ZR+ySm/WgIq4bH4iX2/qorqUDsy7afQOfAcpLX3wp5Dhz7AzN9m41F8WjE08Xkz54pUp+/gtmFJe
YsSsg2+varglVjsPejyKIxQrIRArbuHRmyG7PecA0u/04jbeLsWI59JI78bp5GcB3Y355LXF3rCz
z3wAu2+4+QFz6xZGxK5K3T/Q2pmoz/lrVpYkq5XPsPX3c+L/DQ19mKvpOxLmqXCzbT2aeKAQ6zn+
PZmw71AuNbVRrQc/UrtwKl9mSSvNbaKfPJGwG4WJcKJSb6GFQbHyzsx6rIPjdpj5K48DX1Nbz4lF
JTyo9oHB3Evujtiv3O5pIpMAYTAPp0m0X+MPbPJ1tqva+V8wLhoyRjFwM510w933nArFXBhmpqVs
dq8JYqCiXZy547Wzuj9xWONYyl/zpipPNCy5wNKyGQysfGiu+40djlh3ml3oEtdGwxFrIR3jdaSd
Y7f8IYbNm9rhejDWdLAyM4NzVVUf3ZiWYHmNwxKXdTJQ5H5KPpJAKlxv5H+QGsbiA9jrqP5FEIog
4WutJNxaz5jueOuvluk+kc3N9Y0PZBfZHQPlaPiRE/hFu+XDwUS4t0MuQMr2PvPZeZhTntE2Y0QK
6ukckZj32KNCQu3MDi3H+ZJM7GqJKc7tYL9MMvuWpYnoO0JcNrbAaHtMayCZsUP2WX9IQ8/cBRg1
viOl0d87piJefab/6o/ylwnbq0XS7ZHrdc3Fk425DwMwPhXNLIJoNuQeGitdymET9+Ct3fF90qW5
byuHITUrFg8+Im7frjWPpn9UkNWSpH5C7pju3HJa4tQdApaxj5rzhB2LxDai1CqJ1VIwLYSp9qB7
YjZbYnQyLX/yNPyVnXX0HfXPyBlhcurJMKF/kUX9cw/UUZApszJweiZRH2/JgLzp0ti7aO83ukBt
maH5xDPPqYizp6NNOFRBeiJ3I7nUBsVyRDjhJpbBbwbAy22oQCe89LBV8JISiPtk1s2jZ7gvjkr4
4CpMjLnn0RyvnPigJhZMbZMAzKWQHTQMjIOOK0YWITnYeoT7VrOWyWZFyR+F4Vn6xZuMwJy1LgDd
wb/VjfXP8r3gaQ4S+1Hl3TLz0I9NbT+541zt6F09VTCYV1FA953dJ7RpS3Yy8oj98lF2wyXD6V+T
IST/jfHwuggQsKqU6z5yqNYnyN3zKP93Snq1CUV8Nt7CcsZLQnHO3ZtJDrVupOpygf6ulZ6C1Swg
JeeG9VRXS7WSFMPKkc7TaMcf6djtw0BNa1XqW02ozNnNew5uvx5WOpggQiofT0dzE4HzI2T7bHv2
tXK5dlWAfVa2HtWKOuFiD95hThHijXW0H+sKsbg9wev3Azgr0t1rDosayOT/qiggpEKLfaOnC4S5
i6cBJZUaV7EzrIk4Oc4IIR0fWlvL1ozldK1UArCmgixEmB4D+nb4mvx+F4cR48/kVGLIdlyYbWbq
bIg6vAaxsev7/GOZMgpq3tx1FO2vceNX3pM0uDqZUrnfMhavWWFwPADgMhi0OEHA8wP5twzJEnd/
jHT8yQSdt4SwqFi+wHG50VKpt0Km6SNiMLioDbdNB1uhyogMKfbobY62y+YUakK2q/UUJPlprFxW
Csb4o99T7NsVWxqPRvxODEnFDYnZdmD35oHCMeRun30kDi0/KdMjo/GVtPuXoKjP4YyjPbNJ9iz0
+xB6NC4tQuZzHf3NySbtCptEturGEcHL6ovzwBRhVarsCh+R215ungNBVm4QfJcJ+OuEDpBYShsF
mq4oBA33YP4wbNCReCEWrSQz1XbBUSBK8aw/hV+RmtxvEIRx8tVnsyjPuiqfWsvF8OgLDRQ7ME95
XT6YjK4dMnC3PmE3lKHq0toMfDzmyHabPs0WUdk8oliIm99iGB9IVnw1QVTmqWCKG1H8+blIX83E
okFRsEqrM40TX9NksAmjUCg80DdRlupzmC2m0OqZSSQgtZE78XBpa/dXRr3kZGleErucSfph0+3g
rU+te6Zw4XhD5lsR8bmSPsbIjJirWmbb3OSOYBrkKjRtBszK4W4BNMRAqQlPWmvAeEYefdJ7OHNQ
/Va25pJcnGLRPC8/PSfRwhu8x8hRpySm/LLpMjmjgfCjOGYAq8N5wg/CKLoU7bNTTy/N8n6W/1Xb
mdALPZqQBwtVrODIaCz3dUwgejBxeWbnecNUhq5nwHE6HvLK3bhRcLIy9ieN8KhOmR0p9bukQG4t
0nXa6LtG5JNxBq1G2Tzh1EPLNeT7JCJrbNlFSIhdVUV8H1RxLaX1t8pa0szb7Ygdn6SeHJdX/w2h
AF1FMB/7bLos1pLl3SvPP8lC/HEJw/z/a005V6tIdmussxwYJmW6W26ENdFNUg9auBe78h/mAYBX
6Q0bu3brf8w7rbuXaIAb+ejugafVJ1pXqBRTjS+gSftd2tv+pUt7CF1TwQwzVKOR02Ymfm6ThNra
Zx4oa3AJ4PhMyRXLhPym6KgT7OoTRZxmvyX+fXLaGufSlWSAm04LM2kUn8ZMHyszA2cTmC2UibRn
LGjNCK9jh9AAGwBuF+t71AchjEe6kK0x/BSDn53GxME5UWqxtcqsX5uz2W5AIfVfUVb68JPyQZx8
hEz+KsdYsS/6geROy6loP6DyMkg1fg5Smd4SmUApAQXcn+RQynutaJAOYYs9O67DCe1+V0cHUJXV
zvaYMuROnJy4lGGMHnrzSUwMpcErcv9uveluFa51UAn7KEIA/WoxkqlaKlWj0LTsiHOP66sb/gBI
wkjVnoib6BzWKtB821wJoJajehis4zjGW5GmBNMsGj8cGu6qEuK1cj70WL2XxcfyH6CXHpf/kscx
YCLh3asAZB2CIqaUC04hL4vFBQme+m/NhD8BEJzxy2p4a5x3tyb1rQ+//GX2XyLidDYjOpbyFKTt
T0TAuMm3h5V82UVi+xS058VDs/yqRo1ho7nzUIMFIZJJb1eUdw2tQ4lghxxK4LUr6wc8MwOV8Bwf
MygtZWjucE1Nw30Eo+TpX4JiuZu8d+BuJLrxgYaBY95MCwGx9zJ2Yp/Hv55JErH96aIasEyFw+zo
N83WUyHdELRNrYVnpaFnQb9/kK/LC+TNmXn7FZftGdGJJgMkReQb5+DH/HBVOe9o2k1efEEzzCdc
HHVKoqG1KCrginQJ/hYSzdbkSb4MOYm7Cgu7kX8YaOv4djLOkiKOX4uOTrSPXiB8nniLsNB45Fnj
eAxtMEXFZwA5FvMQuLIMHewiwcJU/mGbJAmWJ4sPkQ9O+s6Nn2m1AGMnkLI+jDG72fMH+sHcZ1Ow
aOCWF8U/Ogc6c3diU8KtebQyb/kBRr34ylzGIe1JqurJorJsM4SG4Ia3quE3+q+RGJ3l4ytJOGiK
H5Tj1kT/khEYuVOcjRAyarreixhh+OMvSqt46SHzhfIV8WsMaJSGFM7zF57IA5eL9eKHWbxW1OWP
cXlLvfLGbe0II5STpj71jT5Ouj9gOPgak/gwls6Ob1WJixW8ViMwgfJUqRJfEGNX71XHoLwe5wFj
utzxCnmzy4lDqNfOtJn2ALGy6FeA00F6reUalu+65kPGADfZxXpZKK71zx+cFz6RkkOXRtE6Nrrr
YP/zS4FOptkOBqTl8mQMTwWDD/4cpzVxCjU3xA4TIg13J7NQhwbVvpeBwXT8aNNCq/hrqkRzY38O
BHAoqncS3dIXR8B3rxIGLlfFSWXRluQxYtElLTL8EIAU91/jo8TsJMyfwn9ys2Id0rnpTRO4Stkc
eq0L3EZ4X0uvGdZ+ROMzqBO8ep8W73FZ3EbnbEyij0lXXQFhWrfFz/LuTKLkGoTkOUjPk1bFTgef
XVFvLBz5DqEMVZHtazK3OvIBeFj4fvxWPEbGffmZyz8gJjjK25OxDHYY9S1jgrjjSzSX1aVKeArm
T0NJtbyOZXMB6ffB/qCXV9zU1n2O4Z028tkYmbjPLxhZTYe+LwoBv56Oiv8za6v98tfwPS+bC3+I
rnYytXsap2S6tstjzbdBGCTsMeOQ2jBkNGfg8o5VBQC3/tPX4V7a8YUfMZchnkGiVNq3rg5p+uyW
B9Y3Z4SBJ2xG9N5/lvWQmPEI+Cq8LfF4hxlmv8owAsDNrMQ2yRzuaHX0vgjP4szYGzD1jLHCqcOz
Zff1fpzrHzOd35Kk+5pipMA2+TJQlN1PQUonONOD6uatKPNrMslgj3PYIafSCvCT4KWJPXDepEca
TXAu68Y7MRTbLggal/gMo5rfKD1Y1R0/Fk0KYb3o80Oam11zTwoDHRDpGb7NDKG03lWIpyuj6Rca
qEntAY24Piec9Ggr4A/Y/6YRnWHtH+OUZT9ZX6ndPWVAr4ssxQHB9NHsrgRmrGyro80N52sy4WLW
v72L3kUMLXA1jMWj9LhhFuG5NfWGoPfdgIbEk91fZC7xufNSDp7Mw6rAx0/wKVeI/WinzMrc6k6F
zLS9mel7kOelm4ILb3dxFfeRZE63ZiwhojXa3c+9z4A539iYW4vGME+iglIhxi8HTDxH01tMdGOo
S2RNsJUCMp6IM4jX5oilGWrliUTvk0Ho5Eyv1LChJE3QygRw5JrFVM+XTotXzmNYL5SZQ3+sp+gw
tNG2q/FENuPFFAzqhTrUPfnKgRz3zlzL80AdoxLHeC4ZnUyp4HxCiRc2z0rE/zpN6bMcpBUNZ0Ro
pzxmO8o6ZiSMLlJvPs9Vsp/H/CT1/GLPQKXc8GkJXS/B+zYigSRCI89HYy5m8Lvs7g4fzEBv6WAq
E5oWgD88q+WHy4ue4ZoEbrBOpu48z9l2MuAg+rp9sR2X9kk3/cVT8m3FPuMfvYYIfBzd9tq62aOM
zHvdt1uDSTGjBAsLEyeFX776Qf/qFP05RcJuCEYVmJpWKjSeI3M49nyVIAnXZUL4rwHmyVDpj22W
Zxk1BFiieqzCctg14kNDFEXn5P5pGnYBIzc6/D0d/zrX1GQ0tR2ydwGR0xcGT5vtBq6/HgHSwUQa
ZcecoQ85AkH3vabAf8fAfeaC9TvIdHHpBS3Xr/TcxH+8METW2ua3sGuPOuselZkc2tbaGJ195GvH
joNbaQzPom8vWiKsw/p5CDM6BgPGCL61XVQvcvL0TZrxeRaRj204KS9BV+cg4kjIapdnWRRFcwgs
90s7/kMUEaORKGSSKRNCe6Iy1Bqbj3C5uxR8jZY7PFcaRZ5bHfi67nDrQd6O7UbJeo9lYNVTtTYR
yqtmaM9lxh4elXSHcZIbqFfMLYXH1rFTrhvaBS2iX81hJNZn+K1t41VAyXJmc4+ORa9jUndayKjr
3JywQ0/FeR6HK15o6HQij9+DqQLioPfhtIg3Gih3GEAG5G02Eb3um7TVs00s7KmGMSt7rzlkxBVh
/4eIYsGiZ6znw9azi3ca1jud1N/OEII1ZdGHDAZAVrbkjhQugp8ClS/ZwW5iIcSNH3yGXllq1diP
cdg1SPYI+6ErgHUjDckosSf/5iaq3SM149n1SJ9HHpbhrZzjq+lTOU4u9KZ+2wTjzavrp5wnxez+
dKp6z8bpELnAIqnTYNP4x3QYXiVSWTwT1z51uaLQ2Zq9TVePcMsBH8MWGvl9bbunwBpObZZc+m6R
6/tk2yNN9Qb/4Lr9pjNpzdqJOIWmQzqnqE5FYO0nz/6e3A5EZZp+cTdGzdn11yly/wUeEUz9AODO
t2weEyt88grnT6cZ3AMX3DLCOKjKvWXWuE9i/8WJh/MYMh4zjNe4DXckaz+AHaRzQC+xRvXXWwz1
l2coKpqfwSQyusk3hoZ1bIWoUGHRtahTowmHS3XUbXOxvek58OTD7HTPOg7eAlrEeRWcenbtIUnv
AnGJQbVD2C91k4kqNsZ+NwM29JruDeXZqaG77XXRmkAOZm/2eWaLXDuZ7e/4fsTKJKMD3woBUm6H
xn3MfouipmMh4i/GDJ+ytrpDzTW1t4FK8KN8AjLZOJFPi00amRcifhmUZPR+uvobt41+lDFzHYK5
7sGi+ge/WL0mAOxXhgGyxs4cAEI1F8SwHo6tUOeqRXE4JQ2TClcq3OdLApQOv90ppAxkto5DBw9y
sySXzDLvH6YxrTdhW/yazfBvTOoL1lESVsYetq7nTxRh/2cobB3LHv45ruNu+LIjTKmz+1JKgcrV
aZk/21qRttnS5mumeUez0wPs2DfbvkF73AySIU5KRqshpN52BKxv4RLM1ygXTBS7OqbC7/o/eV6L
c1RzhigVHHUdnpVq9n6tSDxzd2XI5ooU8r3UYGY0XTKbhU62xIFgmBNesHOdewgOhnSfOuwJltM0
+wBmH2gcQXhH4aLnTLzXnAmDluVH1GKnLB3zea4z3IoWxGLHgUtDg9a0wc1ZJazhyeeaH2fBrc0q
VEVVBXdUVdfEKh3EdzPOqvxznjpWlh9ae1NVzTbKvBtBaYA7jHYlqvSvBQ0BhFMH5WhqFa2Rllk2
QHTb0pCFl/b7qM9F4VwtZfwrYAZEfvEQpdCOGRIM61qTEdQyrjBaio9iOjdhe8bwiPwN3Vq7H8hx
37a6w/waehdWNlo6Qo8q/R7I4FYhqdBZcUU/8DCXGdNx1cQIq3zxb1bju2QRYtfdenlFDGmHyaUh
8lQWC49cvTu17zIcV0/cwxf+wwOdgmfREujNlojH40kLjPHz/EHz+1EZEIsq0ozW82BhhYzVzuIV
6wnEKwkNJ9FhLrUhiclIktmL9wENyHchOSt85FQ87H/r2Pkb90x087p7bsnAS/rhR5nisdJNx+Pr
RDTiQSv6DCsZEZQ5LkiikTwAf5luH4OGDo8NIaUzNvi/twuu3ZuLdYTvNNTyk6TwU2Mx8IpDn0cR
Ejto1j3R8ecJytty/XH8+i3NFXwSAoX6nt5ynu1oFKn9ONQC5QOURk/YR6EaQiEoPigmKD5wq9WO
vy0YACVZwdiLZqaZ3W3KTNLHHil45z8kP38MKvyQXlEcurliuDoy0c5ph3nS52AJ3sKx/E4RVgZl
T4cjfR2F4g4tD7mGFl4J4obobtS2S+IwGTVMfOStXehVXe5cwqHL9zZ7NXwO8QlSutvZCX2HyaLF
C9D4tcnsnfRoC7tFRjhvu+8GIlft4JgZ08afutdWjowPyltsEuNQKLLb5za954LtcoCqAfafRS3J
CFUVsngPYIqDaLH3Sbu0Lc/ZMzq6CUPv3LSP9iE1H7qtaaOFcVNNu/QD+kNkzw9JXD2RZPBKvsRT
kqurDLObRZBtV2E0mWmCiqnj7zcgC/l8d+RIwhUcTraLW3GJHADcvgXYTR1czLgsO7S6aATplPXp
eAHf+RnwGSgn/6hmdbWM/NuAAg3SGL6eGXMyQyMVjMsGBoxMOQR+L1e2R4O44S+JpZeFOKCYN9tH
ixdpxOTKLhoSGd8ilrtiqdjsOLWrDhk1amiYWDcSPIBOVh2WCNIkMG/SGU9JFOwEE9ajwT0d/+hd
szl5hOv0GTlno0uIohkgfXYOnTv/OoiPeXTpSzsesr8FMWHn5zKJ/7kufobKzSbkYTYNPXxX2mLX
7Hu62a6Ph4Y4CwShiId4PcYUPRRedjRiWv6gkkwec/NAZ5p+/ch0iDyPlVIhFqEBX4oMwYfmRHBi
fngbBaafathPFUuCBTYlLRY06yUXlEBzB/DJnOW6KFKafHZPPlQ1MP9EANBYa86GTWEC3/UjfZCi
c7aOh5QbTRiBO8pbzJHyD5cFhjqDdxpwM5ZDzsgnx09JyXsQ/fjhG5rRqzQQmA8POtZbxv870yFB
vFeMYRE7ZcZbVyCzSZb8udn90Jku0cohmRLkA0/pUwT7O1rqyCAV48bxk9e48K/YM54Lp+Id+Q6U
z5Gb8VTSWQdbqNcBlZczN8l6igzORtEYG9kAgK/AbR/iYgH52shGOA09l9hY0XjhwTDH/IvrEv4x
UjjZdR0BuCPCMWmYR6XsXcF6BWlI7DRItg6rdpxMF2G316I0XpqJRskcHsdYHmKZH1AKvKDx5MZh
kwxMMutOcatCQq+2LqBjv/J3ukGVqQYSeeP+IYvm15g3anfxuW4XHQpmtNihxTGhLZ3NO0/jOmmL
TWcrMhLH4U8xs0hIgUiVfQjsbmtSUXRzdAUc3rz0qBmwCsFAXrhcUYQbRQEjSJvqXC/uLDvMt1PL
hMzN7KdcmMfEDZEZyeOYhis7mHa1YQgmhQ5mUDwqlP2MstIk2U8T5v60skccPenj8nBWmUfqD62o
CcVmmiNSXP5lQixu8CUiDjvbA6OXIvJ3dqv8jernQ9NNj6hwNalfTo9spD0zk/jny+QjL5DelKM4
pFRxOGxtOvG09KIkU4Tc+pA/WpFsowg9aZQqBvbQTbfmkKdc8usXgx3RIS0hzZqR/v6CX6617WyD
SDKvKOmcGMU88XmOL2kyvQRJxAh6uLel/2rP/XmEO8khZZ8t6uBGOD8eafTAmaj1UrNZKc19TMXs
S4H7NzcRrnSW8Zg75lbSxoe8vgrQbqkC/6vmOKv7GxNz2K/BxQ98dEDmLunN/RiSi+ZVDQxOTwxI
zqP8LAfBEKtlclLMHpfGQr2p0gAg6yMJH8PqMyUObxjT554LzZLNc7UdcoPJDwH238Tyh0beb7w0
enz+1qyM/okO06KyrwFrMfXnu+FX1mOZ0uFnsFEu0gsSnXMUgBmjxjqWv8lET7VarKtu9cbQAfij
1HSAALDBq97NRrGTeftUeS4TKEgSXI/Q3Xj9DT72H8j+RNcYb45i/TYgjouRSm+ObnY9npwqtTZZ
mLkftUddFrXzg+WgY6ys+Dzq/E2T2LaOeraAxscVbzZlcAxlXZ/nLKC9xhRkpSRxY+a4hFmIFW0F
QOWWxLZaFb+Uwjeb6g6vAG8uKBnU4k1b0sjw5JeRW5xronlYniOgChNbFbGsPXniqXLBuxlsDDNj
sa5j0tBZxKDGkMcFFQsIZHYGLgfXXPTeiSvYp2cPJuALky7z2LBp6hqVLUwkb7bvDfcULxr3nnb2
EYph3FLsm3NQcdu3j2lNZ0K72Tnje8yb6J2xJN3DeqZzOyjYQZwGNlvmVqXtuzMSrcs+lEMjLZK9
104tWbgai7UpgdzOmGny4DB46aFO5ZuGEx7mdOctsPybfkFNW9F4t6yZDBYzaodbzm7JTb/fhkiE
3b4nnNGE7l0lP3wVN2xA9tlwjCPCGiQPAKJvdZVTmbTRMTLDEOwbiat1kxmHIfN/usCUjM5meuFE
BqO29Y5RaV5bX510jcI0rAlZDfr2HPQoeNMsn8mfQahqDUeTBljYJHR3w+G38Idgn7HO5yCD8ufd
QotRCfIEpisK/YwUi92XCzJA/zMZRUfXkISKoMdBgQR1ilDLsNMvPpdKEkk7lK7GieN910Wo3UQ8
rbMYRnTvJN8SRd5K4SweF2JFmwX0PAUoHjA5ORlVq9xTT15u7Om44Mxzjd+WfE4rdXH8eXc0Xkdm
5D5PFxf8LLEZAM35SQQkA4VzcjVBbfBn0aIRE+uytdKiKI9dj2PLKlg52v8TxsXTFOY79D9nK4p3
SVZdZolGs5gdOMMtEszO7l/dGBl72Jrehsl1DsSK7ULymfwWYqo5prgxJ4tdui30sXMJaO9t8p8r
8zHKE6LoDU4f5LM5VcTeYyZ6bI0aA3U7PhhOBANruTamsftKqO6+soJrE+WPHXkAMEdoAPQeaLGS
wdhesFA2TdH7ZFIpMgM9sqFV4h7zpHkaO+e3QHweN482kYzIYmhqONz9OQ4D5Mx9F24I8lgvSV1J
Xb/UVcCpuTg3/YTUYjP4cLt3XTCXdQfmoFjDo7ugJmlb4AKj3BMWdE5me12kIy3l6I5qcjP47Z8x
Lc7F6Kf7oSW8sfspeg6OZRu3fiYqOS9isFFbLJeyunT0SyUDi7lIV0kCh6IJ2r9uaBxaI9sGQXEg
nx0YiNmR41TYUAuICC8lHV6BNEsgewNdRY1MiA/YEfMBc1Czyit+uyqXxAVv+m0q1PaqSB9nulRB
Jj59F8Lpgvvm6dhaxTJoC69RFD1Rqb+Ugn4DbWP8uGZ+Nxlokrr03C7PkY0ZmkzCLKvWJJp+NVjN
32iV3s2YBS89mCyW+Y3V6txhB5vdpXVPwRL5gESQ+AmN+Bh1i4ckgUgSD1ZXO9H+t1Fjw9IHHNiB
GXYYNfiz2oBQeW4cta9lcfGi+TfHWsZUUzCI8KmniTnzM/eNHVw22XZgIhxM8ePyWcZ1cBnjaDvp
exORuYW2EsjYcz6T09LFT+U8gVsxoe8t9UlemEACBqYGaEkxT/ZPwVSPOxVXv1lYsAqJ3e2YihIM
1aXfziLQZJcMWyAw6QfS1HMVOVtJob9c6s1YbGyTMRWRKySL741F+49DM8ppaKPZa/S5m8QfVCJb
2WI6bpAV2SRcipmuTa9ORJzuMBq+wRU5mEaIMgFvIy7NSgP6RPMKTd15XB7IqcQoTk1WCGM/DMFP
VivmwHQUYvtWBKgeElD8fDRxHOyVttAT4yjKsAsOkzyP6bhjhf0r+4jjn5tNQXiwJw3C8xDcrUA9
oFviQekLE0vY4tCmW6mEYo4wOS+xiG/Cb8DzNEHPjd1kyFpJoEehQcskYNoQTw0aVeBRqMw2HRY0
Fvd+ssvP0mDv8mpxRd3y1sFd2BRTm1wgdicY9Jv9LAMUOv48b6LCvE11+TiAdx3INnGBX1p4Dtc0
RqEVWPB8EGCZeQJQVwo2RBR4a4fc9A2Rre6hd0h7b00UhCgnP80pfNBGTOu7Ko3nGLAK0ioyQ0rg
/1TuV9C1ZEkYZbhxZHsvwWIZMIX1vacJLXm1WLJwLw0PKgvWYTUkH0gYkKyiVIhRR6xcy+Puz4bt
LluDBlVXOy9jiex5lFCByz8eYQ3ELXO/Aa6BHIih+YYOPOMwm2FKFV0z43UMyaUYhy2Zb08pfSeW
CXaN7BpHSLkqmodW/lUr8t5zvPVGnh7StPqbT+YtQgGBZJ45+NIEb+XSthheooLBHZvj3Wk76J7y
UnsTvTaEDOxF6RTs+MD2mfXTUspru3zHnUCfmaRhfvyhCazLPH5DBlyVxmsgNGCk3zlRm8kJ7w1B
Lly0H80kpDhpaVBGb2wie7wM2PfdB9uHIEsXivFHvKqmlhR6uS0YyWY8ka3NVT682Bj5l6uXXwMZ
RC/i+MNiZngbRvdclVAbo37YheoFWhSU3ih+LOPmCUUkc/8KVTJGkLG3X4M2YHrvHJZPBOXcKWeV
uVA/3XneKY4+xg9cKvk6hwTdzQhWJ0bGtbbQY6/T2lso4XQN6GbscinecGleO3RQ3M/xNbuXMBUL
O4GdSUheKi0FGlKSj9tWKCTKT5Wof6aPxbMWIBHBPJ8CKB9n36+YX0bevgnJa7dIxEWMXvhiR2/8
oYmNU6iIS+gJVa7aO5ZaGgj+ATASVGL3WY7exS1BOxZzUuztuf3MDK+5zw1p356B54wKOgfOQq/Z
SsC5NMrasOkdSov5fdvKfs1p/g3E+LNlYo0j1r5mrkVsCgl6Ko3OiNCvTpm/NdpTKyud6LbrrtnW
rnhIsS02wKHo5tK8HmW4Ftqm/xeyTUYq3XOebqq83mnPM/ZWyCaLS87u2nrnhjVFK1+YV9k12PL2
w/+PozPpjhMHo+gv4hwQiGFbc7nKdnl2suHYTiJmEJOAX9+XXvWiOx27CqRveO8+5XyBSd1PKiLo
KHrKYhNiSZ83XTEeZWWOKMS3cG5Y2OGoE+Obi6clBaLXZc3NHRCGWLTJ8TUkmzZInLuqms4dvEMe
BTZVhmY2X+7Zqm81Kbcd/48CpWknxk+mxMemIRlHBOo1KaZ7SRcQduTirG73+FrF8WlYLyoL5Z+2
LklgzhoDI49kBvfNi/IvsXzYGonbKOis6gNKoo0i3CLRDBvVb+Xlf6op+4fhYUPYMwGzdb4ehM1H
WKxvHxmdOKOyxxYxrJ92sGTsu7xkwTB6X366wiITjSetwGYIGbXc102MCbvDpMCVu1+K4rGzZ9b1
hJB3TPOHHAoFdBznTHDjRNbPGCCwA2JjZ1+dACVpUfPPVXLBe3DppPpR0joMGhV5jgGrN0RSVz1l
9Xztm+mxie2zxAerIRBsC/bwHL5XeiyyBnq5z6l/p7K4ORxAyZC/G96OTRhkD2oUX4RjxZue47Bs
4ZVlMxp60oVyPpr2ewC0tforaHRoegvPLtdolFfOe77kSCewQsAVDlzbSNtOIyAayV/XjvK2PvqM
ZJ8w1ZADjiaDQLNt1ThvLuE6y6yY04IfYBfupLbZu0FKbEnb7QdXvDmle1qWgTOLCBG7In2j0vNX
IxbS/MYniVZvnQMz+pu3Iw/Cxl+XlQxDn7M++9fwpe2wDzubMCxeVYcfD7AHMwB+lkB2xKax/9kM
bJZ16/4zJQ9QXSEWZaj7mkkk7eNK7xs1rStKRZ9IkCS4oC/H184gnHon1AOqBLwdLGyKrcU2dB6d
rxwT7MonVYX+14eEtLLAkr0LwJrglGDAwRsepiW6S9k6T2yWYz9lmxI1bw7+SCiQXmB/9pa/H5T4
53rJP0m84Rkq5TWYcK7XmonsesADmMdebnY6HO4zYlCsdjph5iX5x3THqmjvCLEXexB1g73mecnv
MsClUaF7DhKPmTzvkzNQIhsN6gXh8vplzM4T+z72HqDvM3BP0ULhwuo3IyEgXOSftIBUuLYTdGpH
AFdn8u54W8VPYJlfURMe2zX2vmyB0lHY6ezXmPX7nPVMr+K9iL2HqZjfHRntkG7frVPTCFeRPfS0
FDEfcG+TM0XvX3kR92VOBdDxiljHKItgvVQcwspDx65ldK9L9bQI/w1U2zHpmexNXvWBLYUvTS4F
XWj1MeP/Y/x7ZSt+iSkdQ3jHeJhBqJASbpfIUc1AYZP2n4HxioMYKpRr3FLGFKhsMtvaiUR+zXoG
BhUbmMz5YzhXjzH7XtOT8mnzroSl3b3WYUHhIvxTNpgje0vJUhSdlkv+jZ7tV03sbsEXegg87Hdo
W/ckCEZA+PjvBvgmMGOZpcXtW8pf3kNcLoPeHJOuXo4eIw0cIh1fpjGUQjD8Zn3NPIG4RC4/a9nI
uOsh5OKKpgawc/eElONGTOKPtKJtmJY/wtKPNItuV/wQ1PHhyXBfJ+Wb1kN80JPpzlYy3DKd3OaZ
DYs25C9WENCt6C7sSEnuJqDidOmfo8TVlIGMMu2q5pwecVScAmxuGzlY34QD0WxJZiKLRg04sumH
zNFX3k703QukH9JWxHTShfplfHCZaUNMi/VXRPrkDs3ZaUsJ/nGJ4RCmh3ilT3TNuMafk+kK+wpm
DkGdfdV8pTovNv08c2sO304cPnXsQzZxRQ5tDr8UxRPpURrxc1CoVzIC+u2EZdLqGUA7Y48YNbae
fZY2a/nIMNX7hbV4HzuawyyETVyhUK+M+iVXAlQeTrjRE/Cf1sWxuwflTi/ra5942S8dy1scenvj
p9wiuOlkBCgl1xFjpW8rB3qY4uht4+qX7c9fJqVHcNMnB28VCiWWyQ7x0qfAAbA4M68QkfsbNvvP
mga7vl5tQm6YoXlw8uPaSK0NTE1LfOhi+csiY6Z2cWYmIa8o/dTRRLyWbUyGBoKBh9gEIPS4OyBj
z2+q49ghTDZEMgMttm0uLsJsHF3pDZPNJeLedcuecSEPGAK2EFQ9UZwOcn90dRtvRITJP3ObgZsc
c5qS5hz24b94Zpoz8HBIUuoG6dzHafU62e0vq/SP3lDyWEtuzHA62vFEdFz/XrjFmWV1u/Xdyr1O
yP+gCOMjnyEc0Noz329L0ILNgDoyzK1d7nfPTjW80R89t5D47BKQSboK8HlNfDYZ+f9D43Q/ViXI
G8+a4P6xYGt5hImfDhFKaWLZW+vOkuGFyLrhZOv2VviqePQZ/CcuUklCKrdCYZyABIghVrSbHLbW
GjecjOA8usS94j8OgBENmI3Ja92ux2SJMS0gmzrNxwfG0K91QfBlVPEuOGF0RPp6BOJ6aRzny56C
B9uumdb1zFFaFw/wpF98PlWF23oV7ngEXvUfNP0c0oMDfy1DU8p87yYI7UHFAqI2qb/ioLr4fUL/
XtfPPSPCcFEw6HuuTrRTifg7BOLvWnq2XvwgLNSAcQvZzVF3dj3+cTpQ/jXDeuMpgsz0SZR1cLby
lqen+BP0xFMnBZbLUvDKtDuYUD+udn9FqR3A6DA30DJ/hFd+OTG4ft5GBDZM5y2XhSBdpTE+Eoxo
0wdcNOuhjsbqH2RCHMEQR6FliLe1tJpK/16uEiLQXjhl5L7W/i6IaeVrHBaDm92XUXRQc3NmmG82
hOGQ1JiD7M1mh626EHfMCYEjr/FiBHkjz9v4LtLLSVPJ9z0bQpH3r6NEvOiNb3bcPZLLe1of4CES
jEYpJaXhkCKE1BVS77KI16QbZ/ARdrgLu+7TDO2Pcos/ZsCIYPtQquzhGq06IGtK02vh9lcAjDjL
yI1hQIoAjr43GanXayH/ODb1cabTb0BU/Ght+FH6LLXtWaNWCcGB88GNzFFY8CuAhkxGao7SrUvG
7MabF7Yq0Yvjly/BECJrVv7TYCPHHbsJdhIizwgJ/NbjIK4Macj1fAuAHyayQMyX3LlzceE8hv3t
xs8e/Lut9PqaEyx6GZiIlQSQ7GIrO/rdguIke4hqc1sSWulYqI/BM0SqsFMCYdK+o6h9xcL0WDbT
JRvR0vjezOgaLXLrccDF89lqtUKDi0SsSKhXvMR676AGbVK//40uHwy+8RCQmqNYE1b68NpQZcRQ
Eda60WK5W2f4YIv+F88KKhwCAtkFLDk8mMoesKS5N+bnH3mEDXCWLXHRcf44jQHx7sgNC+slRwjr
VTZACIcw02E7l+7TiARKJc60r7oAqofNH6tH3E2korPia1DnGTYEqz3S3ed09Ls0EG/IQGLoa1S0
8RgNF4Inh1Mo5osTye8ZXqbxGfEOmK5aXs5pQLmY9W8yZ6Fp+hwQqpqeGI5/1CNRGk6BSmwqOhb8
wjtWcf2pATslPqONEM4/NJ8tOPPtbBLWFOzpmGjcuyb4ipb6EUkX4KLAfV1/qw6F6SaXGv1zTJqF
y1Itu+/DiOlhseo67gI+h41B/rnxzHyaE+eMxKXZpBqcxtI8InsPSVCLdumS3zoneVilcSJIHrqO
STSFAjabi7IdgqvkXJxaIBMoCKjaq1UXzI900W37agMY4ugkPoE4h4rvz7HFD+/VuZis27qi6OBk
aIQE0czq0oIY2mYUxn0W3sR6D4y/o2p6tofl0Z/nCJIfFISsercxGUOzeHSa6H6aEyIoOBwqka/U
WNzb1A+soaIX7vgT1nAS2ovfAdIvOzUHBq83LKiIf9KrPYXwYAjoYnEykWuwjuXWxpZhyGXoylvF
sLHijF7P6rjFvCfMtxnVnYfmDHvVfl6VjXPx44bZfoyWXZJXNyvAv1dC4WeU+DtKCgQHKnjLM0bg
ev1KcPC96AXLT5AzoIgh0ETaOqmlObuyOwSUFGVgn01fAs0rMU9yVApurkZITr/mVjXyVfbh59Do
f+sZOTASXKesrHivPSImt+1JpmDlFrggWhI64kiJhzBKniYtT6ZBlK8mtFEieLZl/B2b+qXt1Lct
XLbvPE9uHZ1Kz3jbICpz4BGgHcZ2JB9rDFkfwA/KdAk2STzw+DJwwh3vjmRs9RgtcGPcfMb87GTB
Kq5Vgml0x2a6Hw51WZ4bm+IpG4AB6C6+X9tOL43rvdL21R5Yga8ZVMIJUSnhl8XXzC2TE+KUwhmA
IPBkB/qpKGgUlXPhXeNASdUudWF0dq44YGPExsKcIKn8v94EJXT9N2GWH2Ir/LuktNFSmXOkw8eE
b7ieuCuQy7z4fXhXxsl7g7m+GlxUX9BCJvuekcbd7OVnUbCVw0Fgs+FilnFa/53HxmqckY346hgZ
rMfdcq7QDwfu8BZ60fvEgUGN/TrWFMIFJWGs6Vcj631cZxJj/a2WL6vC8hMoljD6sRmyx4ztxpL7
P+Ri8+fuRR3FpN5gC1f28+zPh5QRGbAOfhvE95E9EXaG3xIlCKbphKsdqF3F3k2Z8bpQKOUJKwfE
MB2Px8I40qlwvDHCsiOfqrq9dGn9pNvgQfoL4F73vObDrq8jg5BjPrgPxWADy1wvRcmvlT+gDQJj
WjpXqLnXnBgvsOTZvuGFQjuO8W7I3IfRFC81zsMN4FHiPnv9Uon4fu2Ewmk8aJ+AAlvuWOn8rsCF
TZwMXFHvVRxs7IaNpsn1LSRpN0njD9ghpHnEz30wPoX8D0CSv0zt6nSD5bnR64OUJAonKSkBcZQ+
JCBZ1m6kaqefpZq+e+reYH3M2+GNgTQpCgBimr6msM6uDZUTQ4gfL3NwXAXl0feLz7RhL5O4l84Y
ssHkbeyRyunh1kKJQbm7twhPGPE21sWwDzN9sQJ+xySqD5qgGrRW/p5tEIZIO7yL5zZCiNs+5y53
oU3b4DuQAiTx07DlR0T0S0soOIOpr6533xmiMWbnsJ9N/+JgWwXFkT7XjKo4U3koKoAXTfOMbg9U
rAU6m3GNHVzWArpq7bu5n65tR0qC0MBKsMduZuj6RTe9poX56jJk4750qjuZhv+XFX9nnIqBS7ZI
ztsihbkOOCCpE/gsaufebujEzaDnu6Zw6Gz5uSKuXuUBjXPEdbbMxe6H90ibY5hCM+UGICuF71rm
8lzxQ68Pstur52LJuCuXP6NbHCKhkPPo4WP9YVNePznYJVNcVgU4dHENuKewib+0xloVIy8Mq5Je
A1riBt/X4X/fpeoL7NCe+nRT9TAp/TM47r7wug/hkGNttV19n6o8oTmpzLmM/O+504wFDIHFcrgY
JGraGu+pN++6lgJGLvU7gopjt+LUqv6RMw5XhMGtzowXyvLY3EcyfZCWRnLTAZ+1MC3tQVNMFGq9
od5Jf5B9cX31D5EMPpfUApPT1tslUH+HPGC71gN5CuZTL2in1u43raxt5YZ3whMnkbAV1fVB6Oml
SyMO6Ymecl5VE44VXTsd7t0B/9nSCBpeorfZu7W3qsQ0WKG3kap+Wabkrhvqz1oPn1XbWZspGYD8
Oa5gGd1XD/2S5CC2PdaLg3pKnfqFBRwzBPPpS/uWh6gAIdPfJ1P5mPbB6wCAhSZdoLzgXRqlfukq
tSaddf+KyDtmIf64GPVm5AXBsQKMm5GbubPxxh7i3n6yCaQVC4pjBDeM8a361knqG4BzyMnrErp9
fyJZJ90tnkdHXMpwJ3yGok2RTbhHQcg5cYoPeSLTAHabWdzj0FUnalMCBylm2uZxRCtFhEt3P+dk
6U32DiMTID/3t5iLa+KCaPEadAZTz+QoYLqxhOYVraN8chtXsPppqH/75S5FkYz1TV2Ez4JUW+Ix
RhVawN8cItbFCkX84qTFFizwd4B0cxjiT+yh6EbYyNRedT/a8iq5eiYWtWGU810uj7JjbdjUBE+O
1GJo5uDtJ88tB0K3BK+EmZ6DFvH+zEnL/pAQRu9utMWR7fPvGN0Y8RlH23CN5oYylWA95FduvyNn
8jrk/X5cUDNHnCED0CxoBOCEgKxV6FVskOs2+ADPw0pr7L48uA3nUrW0j/1CJxNO6T+trdcmzK/a
tSumWwgB2D3E9kSiZAFwUMCcwhlmKg+mESX6xDuD7K51NlmQwG+xxNFmZmFKdhCK0ATyDhNUinlP
knSCRYBDk7O4XHDvzV+Vh3bOylYxBz/SxnEgMsH5sjpxM7zNxCy8hU6i7lOrDTaBGB4UfCcsTHI4
BNCCZCagHpMDziKg8Lxnya2kZIzPoXgP/OBPFdEeU9KOedbA9uDbaaYAsL251dnwKGWFSKCdL67Q
h2GYCVdG6yeTfdYrstpqmB3u2OHadNl3WkuSXHF4PxTzCsYaWF2mGs1b9H8VYlwOrMYTL3WbvwTG
MOuXTNg8jSNkKBdSK6Gj/n+AuqV9Na79oQ0KPW/i3Bo7WV2Y1d1bufoRPU1xqhjeCRtge8qMrYic
QyeI6mkNdtIc4NbWTzBqqVlPq0YguXEYmJ3vdrRYyYedVo++l9y1pfuNlgEhxYBB2LOVujO67Y9Y
SXd2FDAzh576kBFQTn50D1QJUiLu47L3j6oiNpOJe72vQIXdJtsNHzzMAwzAUGEd66JbgRhJeRgr
2gtMOC8ux14nxZvX218sTjCS5E6zd10ODfaoL2khQlycDkv6CV4qQqZTX8ObX8AwRMzeahzubbRP
BNG10P73Omne0tZ/LOr2hhdS8v6hE52z/s4r/eeO32C0G87Q+eTzquSEQwwB2iOSiMIZxoYSe3cS
OxMVDA3t87o57D1xRHFwH+G8VmZ6hF73BEx4VbTW2BOwiZSEliusx5kDhJQQohplLpoKV2FCQk6I
PwIeEsI4Is+r94Erd1czWPCt4GBHcmel+oVq5Yeh4DeDRd78arXJFQy85yn6sDHRbn0A0kD7wUG2
Q3gorfRb2dUaHFGznFZfiP4vCSAWzJb+vcm8fYMnt+yZbSS9e3GRs5dxdvXyApPf9B7q+izpiLGw
Eg9is0toSddxeSFGO/hZnKZkbRF9R7r+iF1x75vls+QvKD0n35OzSvRcCM6Xai2ZonuPueHE2qnL
vRsUsWMTe2CuLdRJ8xWlGrt5xJ91D2M7ELrFfk49Cm2k5tVripCy3xOSjc90YUm2TYvhld/nUi7F
81h07+S43gXtTPANZ3HklD9QvLmJ/Tu3VZdmbG/QRADZhuU5Y+PyFHioZdo5kpTocO8Ev7fdNRGT
f9aFGLNK3oP8iMT81PrVZR4WWtiuYUjNyJMBoXfgzv50EVbmpfW+LMBHp2lNjKrS6RIt+afo437v
jslLEqbnzp+eYt97Gtz5Eg84sKyISWitiUCcLKIuIhvBSWgeKpmfm2EkTNQQez3VeN1sIRR87Qi1
0KoSnMEsYbS2CHBEjbR+6dWu8HRyzjL/6nrDoUmrpy7Ejy5G+0+8TKeokb/diG1009PHI3h4Safs
QxCZ2woWaI3pX6WJGIOW3pex7bNFNLo7BX+deniw+uDH2OUxl+11rnuiX9jmsyC4aXBRWw/M233Y
hDblWPsoWffz4JIIVOYJFmJln6cuOIiqFYd6nNmSl1NxNeihR+2/qGy4LpoudK7L+5WfqWRzXury
5OcplFk3263oUisTL75FmIUz+oSLc36rWDL8RSSN+u9VlP0PfqJmmzj+Tx0hZKiBigDuOfixfGxI
1ooCpk+J68PuiX+8wvytBV1HF5m3kpIrKu3gCGMm2xcRfXCapX+awHDEj89+QyxLjoJxgESE4jo8
9aN3rRKq5cpbMYTqy9QJzmOWS/X4xGjvT+PG1jbXzVc1Ibd0yBFSvsrfWtPQobEhJBaTT0oqZmqN
2JsyyGGnMFSX4zr3DOuP1PPPUrJ8Cj11QlIerxvKZ8OHqMV48tzhro1ia0fUEtIRF9Bk037iDXsb
caWA+msg2tnLSUBaWF2TO23jKdxGAC6qnmsz6rOPqvDuiy51QSQ0UIWs6iL5uDFCXvzWx5M2h9/R
0h/dBqKTmmlUE0CbrdM+SYpVNDk5UvKOw0xFH3UaqpdUNH+GWN4Hpv/dN96jKJk4lQCaDvUw///B
SIWypJ/Tz6XXPz2+JisYzyYafxN2eHa6+YGLYMdxcsz5BPuyANCAzv2hhprkAXz+dKvgVpoCP2I5
AAYTP3FK1lxoLnXKiqnUj14JJbWRD4v0/jgWjN047S/+GhNb1n+Q/+NyaurTUFJCk+h1cZyA7Vnd
viuXTGyCng4C48hUBT++WAAoafk7shlaw0Q6mJrgDmCkN3f9TyKUlnP+t8O8gx8WeKE2idkXrXlf
olX530536Em3zjS+ZUF/XhClJ2WNnmTathkRJ0g6qIBKjtIxWMxezNkLSEN30zJpZWbKqDRBXR5E
wRoCHm7nFgSTzcs9Mi5v6qfJDM/rfwBs6xUtFzEEKC5ZR+4qDtc41Psh80/JOLwskboLomTPTibe
JT3k0ixxqKFSMvyQXbG00daHm8+gXiFMIxnwknXhia8C3dxRodzyqg4ak0QAjsGSmdmoXrkrwCR6
KkCvlaK0RlboOgfPr2pvr0PLzgnEm5t4b8kZRn/mEJsmCyc9KpxQ1geJCZn8hQSpLBHq5mUOjgZu
tuXtOTzT+tXpgz5+xCpI3zrGSVARHldkqmEUZEfZ4xDY69wAHXqaXEA6rm0vEbbqT450xuXzjDNp
wZAzfvPS1alXXgMkLKgkVbpomxeMvDec+W1D9hgr9QA7t5d3UcLF5gVsOMa8n3Z4dxhjcfDrHA3N
IvKdTWpcgTdc1c19bERU79qORnZnWSX6Ex3g093F45QNdzr17fRLi6YIViyHZHGQq7mPnuOCD/HP
oHwoyrg7VttyHFcWkfF5o1bxUFQxtNkVhcn6BzWH6Fe9lH6N1buXBdc4nPQbrF3P+/ESJ5df0k6a
+SJiGePdb8YqIAVIwfgjZs1dpYy6y6etg1QTOa+ZRA7aJDe4aAz7y1eivSR3hzMiYFImCoI7APiB
RTCeb4enTKjRYYLflmqegdMO/HZZak+IB+CHT6fKqXmiacfD7imOtRv/CqsW2hfToAFBbcOSuiVL
F+kbeh42kTwhRMUUjB/ahpOpyiu8qZU1au5T0Dv5BkYFqex5ZcGl2gc+g8G/dVJF0873Xc85jKqh
wo6wPHovPYbliuF2F2H2awswp8fZSUPyjGtVMaRE4pD/jMoq0TREYkCACFQi0NFDnlt8RH6R2BZT
ZNhiMMg6GTL6LPr+LbA7aR7axpqiKxvSlEd71LmzbGXIb7micXsr/tWpjifjaw5Znuqt1iTX/6QU
IBvDm5i0KtDZvk/7DjZNyHcxNrgsOosjJC+KNWu3zC28z7MEsXBrClxkPw0UetbJanZWLVQk7cXB
POerihthQg/T5ytMsLT/ijhGxrFV+fqwHYMQUBlcJNaUuBGmblKgKyzJX5mCX2/JFNjOFiNG1m6l
8a0f4Y6OvLaIQBrzAu8ymJt1s+xikvUEwe5vy1BJgSliDuzxcxw43z/6zvMxRnW5Rchqp/iAsLpN
trHErnA8Yni2uqO2w8Ai6sXmV83wxVs8NXUjXv3Z6bvnJRyjdkJS6E/dA15YS73ZNZCbE+/wBAxZ
QaSJUUyycZzkrnT5qMFxlQ4FPCVUEizBxjXtgkoTj1bFAR3WQFEMWTC6iX6nGJEXTNaJiR9xiFft
e1/WDpqD3mln/RyoSIRfXj+0PZUkYXDIfBbbyVa6W2LX3e+sZezwPS1DR9SC4OY0BymqQcyslpGf
/SgsbeG7kzRl9klB75gb0nUdx3cU6nhKVRJ0LMdMLwqLPzIhYO02g4xVBC2u99hvTmneVtEhSCN7
fJmlK2idOa1mr93HYVxO6DSYlydEPqDOyBn8piSNnwcDuXSgZdFY55kg88cH4Il2l8NVa1Vcs+ef
qmh8G+LJ65/yitmZS7VFDiJJfv0kvAhnTe2RtJhaI961TZYsJfP2fmQslpP6aOeCzDVXABXZodxI
VicmZ42CMCzR/427AsEymDOdJyV2wI4N7ztSR9c8GTHLlauMmC5kYu5YLrNh6FqV9RlOzhAfY1Ls
12/cVO6U32UWvwvpJ009QqriCFmZNCC2Okve+iBSDXo41LWQ6kTXdR+JDc4N5y5YzOCnVL5tMCoo
6ZKfpeysSw/0dJz8pONWBqiLreeY8UVUgvNAFDI6rSGGJnNTxzp3hYNNZB8OGkY5JD2mRifmFUnX
rdvsXjNszMIAubWcMcT2ied1P31u4urW22OAokzY3oSEtpS4pqMth05fvTaZnKtn4q7yWZ/rrtEM
n+eVMjV7dscYRkVV9VgxwQEsOOkh8C89JlpMvmHohJie4shjubpxOn/xW8IWQq+H61nbUCPR72UM
QixvgH96aL08WftSJ11zqekRG3wObiv8uMRKDdKSMBkW8bOz9xyG7QHnQQYqHsjh2B9Z4bF7990x
jtkHW0yK10l0NgVP+K1sqCpTkSjSBHWfz+Oxoz3lelzs2uvlBl64S42ruVbWzWMW4CbfOK2wJMjL
JunCctcrx7ZReukZvsupIRpXzod8jgPZPJhAFTTXYymlarbTYM+N3mmUDWY+WqmJhr8TloaAeT32
smx+sacJJc7FHX1g1DcrqdtCX2I3UHV76AoGQPd5a2PPOXYkU8l/sMVs6VzQkJkU0HRoSa+8144M
JcEwE8CiQy/KNHT2i+NXFeP5BOLMmowrVKH0Tet4hgN+iLCXVSO6NR+ePwpJMzCTozhYen5mSsCG
XmoIXZhCEE4z+9sCaBw8YEyfwufJalC6gs+hhGBzYpkhdo+O9BI6aoG8dkyfRtJyeOeW1T46OthH
y1HFLuq6LOisfDgKznbFEDDKQop3CFdIazesvJMMAwHC5bnejaJrk3+JZ1TCAKRLG8ZZpcJ0xRit
0qUIthhYlTUwgRnTjg1cW7sshdpuAsy3Z/uZq1s3FBVKz1rYjSl2vrbqSqJ3LHjEc4v0Fcj2oyF9
FRVFCds2oiDwjmVNqE9KhKi2mwegU2m6h1ve0SSQNQs0PIscd/qa+qQdvnM4omtaik/9BQ8gXXoQ
+cGcZN1nGdRq+YsbKl5zl7pkssIjwgDW6kCjMEk2rKLxR/6zRdhV58DMWJV3rg/1o+YEqxrrY6or
EmSYlhQ1DPqowXYVWWCrnUPR4cO+G9UiW8wXFlznRSslf5yIkJw9GIcQYJdHXsjkhwqKA893U6W3
1Jal/YFbYcYEycZ+Ec+JqNw5OHdxBjEDo5oztEQLTxivp6OFX7E5tkNfEy9PwddzFMuxDupHZJVJ
/JuDBIQPQYpFF3277AcxDQVz+rftrbHH4MkrLpeLz/ajDf9gQ4hZiUFkJWsGpXERw7gqgqhJ3tNm
GIApVb4fGrIUfWUb9BiWl3UJdt25w7imh6JNn3ScpMt372svXI6YjhwvwOTl4CbfwVhOWFOIuHG9
R3TqaTHuqeBqJKkgzQWxs0liBiYEHaBG4sGbGCvDIDuE0S1Drv5kK7Zf1jmeyho5RzLqPv6XIhgI
xGbkMAT+xoTMTZiJh7E5NHro3fSs2kYG44l6wLXsrQe5vL+vUrYou17DQCrOmGO74Cag8Y6/tK0D
8mzzVJl3y4ZJR5KwMGNS7t0uCFDMR3oM3+IKiOnvLPUUNxLuOUX8b1MGoIUYi9c1FzfYniH8iYyj
coSGESNVai9oqOyMcQdxkpGOqj3Gy2X8vxXIr7OgfJTYLOuPrHV6x2N+sc59t+nsBISuBZQXCXis
JR8sSg9cISra8g+Wz0gK55ADAsWYRUxYZFgT0tsMtj29TPBCOf2buIqzF4KepqBhaT0PHSJcR+qg
3teBLMc/lFsq/SydrFq+B6xCCPrqIOI5Y9Km3O4KwjuJXWI7MyuwYbeF6KLOcxET0JmFZGqyOGbQ
RfKwIBxs/mXhKxQ+MEmW5Yz/l0yqElwp3B/kyLIqh5tDNxcgoLMTT3xRsoryX9wCuYJJzos+IalW
dox9bcDIyGKSxWyPYMvwneTukYLTG/9mI5qgkaE2n9SvxdXdwUU0CvqcmEfnl2Rn0dKT6ShiizLh
WPfeLSeg49s6scwRUCcgU2D+DFgMQ06vKG+wqhZwGSDBDnVTxg9817ootiR8xyyr/Gkuq78Z00bg
E5QSzIhGYbtIf5d0Eg1DlTly6C0nZJm8FTOfJZpJHMFhSs5vK5bybi6XsL8LXaBcNw/OCT4kVSIC
ekisGayMcRcbS3pGlz73dHd1I/XZQVkP/9ETFGf4Xi0xirvB183qUZ88BuPgYMoK0k7SV+XqJfJn
bBKi6HlsdnwSxv/iflGECttz6Q33xeJ72I3iKl+/5cyL53QE4JRBR0O1QDfSgZcrwOClsWr++p0V
Y68dnDV1zyurWrEhwyOHHykN59WCmKZRrTdN2lWFQ0FGGeNfJtA6OruInCcS8brLJhT/dYV66luF
sH/IQvISX3/z8ZoRLwMz1PwuUWoBaePhq4SLwOa8jweeUkFncOC34TXglScE19/zo9n5Q6Hzxg1P
9YjD9C3Edo6BU/eh4/6ec9+mJuuCzIHgOWUiYe5Smf9IOo/dyJV1S7/KxRk30bTBYKNvD9IxrTJT
XpoQKklF7z2fvr+oOzjYBxu1q0qZZMRv1voWh7tRYZtdJ20wX0OYOlELOq1B0E04I0olku8jIuGk
9Bh87PMG9Hm9kighVJ65CTL5ZaTRXOjbIdl5JcypOdQcUh0INWP80iIYns9FSTYXjIg2QBSJ+rso
ujugEElOhMGcnyecOWnonWyRJJE/t7acfyvpKtoDb1ri7dO4SiTq43BK0vIoAl3oF9E2QJ7WzBbH
BMgYm908WOVtPmg/WK51DsAySmzCc+hWStArAREROLaTBI3yaiij0UJmbfHHY3KAvvgA+pwSUET0
qLckHILiHjGomr5wxqvWJhiFTlSiG5fLTGlP4qj8Q6DE0N3Zf1Q1cav5nGebsInRJq74ItJkYleV
Fd7PYOY9VimWKmYOt3hgzHOruEosV01X+vC3GuvYfp8G0BMz1vRhnD/QnQbyJXWWzkWRUOkiF3zs
YS2uJP5O7sdcxO0MxIUqv7E/ODEDOAP0ZJboGT7lYesBcPRYijjWAJp25RLYOH2nIqU9vRDIs1TI
eWfXG385ewhJgyKYhN/ZGMQUVNIJUrd6Iuwhsn+GwK4zEjS0gYZchlLXr17rykGDDClD8toL3a4a
nak+Enz4R6kzKE0K6Bdl3wb7z5hnQRXkUkT1IAo63Vpaig2t5fJEKUYS9sp1Mj1hoOeIKY/WnTHn
3NmRq9cI1TI9HOunhJ415ePcsR8jB0R6RKEHiItDi4H3S2P28Qg83QGS/67ZLPhHzOBZV4d+qRlZ
ebWDJKnuTZPNtR/pUQuNpRzgUVGh2SUo7Jnd/yWvmhYryYT8GTdfijex/q65bJMH7NiVThVY1sZ8
s02RsDxgqtc2pG2StoFCJkO1QtirWdnhnc2JcP5qYdfHLjlOkr4KfVcxjvW2NGwxVZuwwwHCYKvV
crLCWVez7t7oFTcFDsgxQ8yd95kenbowMiMMvBFuTTL/xmeR0tGu0VCmhQ9ZkfyVZXF7bz3FJXUm
E6cqPluea1kHp4jwpxIopPXrhHQMigPGKBD+J0Y1+ACy+CdroFJWhDNYxCkX2cUwc+s4sxa+YISH
hy1S6nErFdmZalDc6hjvvhE0kfpanZJpZ9eIi2t3YKkXl3jZlTU1xa3PYbBWIS0CXhlcebXMcJDg
cgN40dnZtIuNiSzB2pmvtl1YaiDIcLC1obboImgPrbrXNxGDjmtdRSRUuObE19AduwAfAR3TsknL
kgjcyu4sUpQ5VA5hZmZ/IyeOdpYHK7YJuu5BjAFvG21A/d0ys/cHGvuvrGWpDUvWZUVkYkHPtnot
vYfsn4WryMV9EMZ0zOtc/GlH+t4yZKtAexJtgNqgL+9j/dwADL1Io2y+TIwFTH6yYQh4GUzcfOyC
mRmPTC28qASE2sTtx8h063lhmrcFG5QdaEpriO590m2QFmZ3G/EaTE38O36eZC9lMwc7x5m6gwXm
GtZSjoqVRfs1amk8iQSK9siB2Prq2NvIydbPNocLA63M2lFYT9s4WbpLlbQYbmfJXiuq21egVtbN
rlHvBIORrBFQ4UwatIoEWruBWQXrRc2Ef7Ulz/15GSZEojkxCe4Uao/8ZzbzAhWCkF6iFNGBbr/H
OaoVd4QXhMru0HpgMHGHS8IkzCE5112Jr9tj0cTBQaTrohI5Q6ROIPZZHWP/tP45Lnuq0NIxNyBU
t3bp0luW2M4+UBOfoiXCTuVOn5EjH4eGViOy6WNBBbvxKbbyfQAOkcUqTrvyuQR8oOTWg95cMA1/
lBlBXpksDmof2tcZQcIOPEJIbxMleEB8Zxyk+4CxYZ+AHsGDAbSCr5c1SVpUV5cI6N4Q9JKyo6Gf
z3HIglIb4Ik3JCECCQjme+zgCAPFKiN+hqr17WFRJR+jo2AB+meIH6Ne8POxHAY02NsCC5y2yfv5
YmNRWWJyirmDkfT6tCiP+gzrofE035ltwD7jJgnqv02BOTAgdYPID9x16fJsx56vktvNhKAwm0Q8
h4lNF42IhOlEovTcRea2S6s9p/qTwX4FHggxSh3b7XHrauaWPDYVdT1eDL28pc20SXlJZv03Xr6i
HIEZ2A/ypTeRUWzNOn0p2H+hYp7JOjbhWlp7xyv8gG+WAd2uNH/CAD2moW/Mkq17BjqyQsu4fHAe
b/K4eXB7lBE1UO+SxBRl8NINuacppe11+xkHOz666m1UJTBB7JheEABMzc3W8S0hxdu4XbafQdID
f1KQONN6giJF/OGSvGmEB9OArbl8fZIN/MZgZV8rcVD1pzQ/x8jZJo08pGQ06SYxUNOi81J608/g
uvm6a50LD+MlFiOBqObZ0IkeWhafc/BsTd7J1IwHpdEMM24S6DAnt8M/Y5J83kl8UsUi3si8/Wha
kpXBSgQzzn3rrZzjvT11fgc3Ou8TH7UrlYbzbIHhL0fz1QiLF85fUMI1wSvzO0bvQ+Dp28FyUT7y
KDMSQ2WGvFmDAQVrYIR7ZYTjemH21dvme9mnz7knn9UvVPJcmbvQfCyM8Okmmuw9E2UmP1/Eb2yq
/Itszr0G/DiHMhKyW0THD/o43gpLX1UeggW3f1zSr0Qzj3Ap/Sqffhgo7iH43fvyZZH6tsvHU1TE
h4CVM+HagXQ2IphPE9uoSVjvnlJrGoW7GkICrTxBhT9ojO6bD332LlhbT7FRfTfViMjPUeEWZ1Hx
wwh+8RSZJNtFbKaWfbGQ0knOdKbn5PzAuBv5zozxR6D8r4gdynKKR1SrVoqVuiPfwiHxE4M0zvZ4
nzs5osfpq5wzDrxh3dSTj+LrFuM5tYAy8DRWZPEYzfugPnUOIBBxoPNL5gUGK+E0OHYxUYhp8log
O3Da6cqQ71HXnQcvl9u21rbOTCQ3AkZmLusuqXy19LcAdeiivyIj+yIchuQ+16941ybkfRFTtazg
RMvdc8xLpRAMsMrRs3oXyZTYtv4oMJBteRu0zxuvSdheNg8h5tvYKiHzI3EsfvRx2XmpczegwYtY
InvtNgOfWlL+Idb9FPb4K9g0MNk7iyZbN7CEanc+hknsRyRaKKkmVMYLc8hVLzTfckDelXDM0a5V
sfTVgTFxfNfpX6ttcRTbHCpo03lWGEywkajT58asLw4ZOpru7BlkbdTRXJOozXxz7vrrDDfVisVO
HwyA0cWGN/VY1uW/5yuGEcI261397D1yOAU0AUBJtjRnI6eDGYh1U8bPBqhyfeKcxFxoKOcrb6n6
zJOpPlOLw3P1Dm7sPNJ3HyyOBfoFJJLzpTCEIjJu0NnTKxlbZC0b/D4H5rz7JtQ+x9DbJBVmJc4+
8ObPgZNgPdHXPXm8hlkdDbolj4UTSKv+D6rBk4yNtwW7KH9JRWriy57py8sD5+U2Iz8Ia96Rz3vn
aimBvKDUpeOzx0Ne74Jzm9g7sGLN6Y34qsAFP4rJQmdg7EM3BG2Lp4Hfr+OQI7Pv5OgmoEPCRtkd
qu9kBhmhvt6aBaypEMYJuwn7m63uQcg/CxaWGqtLxcif3+FZxMPd7qOnWpfnIoRxz0qe8mE1yJHV
cuAvGqfNxNYVCAvOo4M+ehv1/+WQHHUOklZUO9znLVOLKbLWqU37j5pCTnCI8K4hHEGbUKwt7RU+
wYNbS1+daerMSisJ6QolK1c4xQB/uvfmuuO2odtI5aIIMB950G0y5IIZ76fZg53k+FC3lVb+UfVD
2kHfGovmGBrWvsZrqT5rywLlmEAuHM3y0XAbDCiJ7hvMNle9jRO65lILa8QyZlyh1hyd5zxjUdOL
y9DOO3eBGF0nPZ5aw94MccDtN1fRvu76l4QfRmbz1sn5tjTtUZKhvli5b3vmJQeP7QC3N90HhkSb
gtoihobtSHSuaHd78BpakvsGocCq7sjzeM34EpCn6Y9zcSpaZ61euFmbsTdGzOiSKKQhmYXLhN17
sCvLVwqCIm0vcgxwV+H75laehvkwDuURHearZv4JqJvbxuBCxZpUMsjBLiiG+ahgBOWI37fOWHRy
Wls8NM2Uk8mOlIo/mwqZQxhh6Jh5Xw4BCKuBL5Z8mAsrH1YzF0HB6kXDrhL2Sd0uXdyr9T5+J8b8
Hbp09ICFJu7zbKNHig/2bL+XTXjP8JMudBPxkB8XlxoFo8BJR+qeNIjN1R8dBuE7y869gTKTcVTy
kemer26VCbOAmbTnrlQneb11ok8tSy4mL7micTM13Si/kfrZ1HNPVp4vkyc2PDvBw1k4/bP6hNm1
XCx7uVLv+22hfSYdGbY5jPxWlo9R6D0q07B6dFkhrVpyEAyPXD632qnTtOSEh0394ALNUD9ZtMh4
XWcsoGrjkBG4YafTJ/IgXpeOS41ZzAgwKwdtanAkFforJrIrqb+7tMXYiIZdh/KoFRCfrfmp62Yc
Q8WlriAkBqmxS7Gr6D0WAyx2rDn6bQbcx2rJESciTfnuJgehKFWkAz5ndIdtiwTLzbxDKYc7UJ/d
GBLFIeF1Vs6mRoWoKtrAFns9oifHvGQs9Ub5h5wIB6NenZeEkOQyO858/JpgIky5MDKJQxBBGjFG
JzIJZBx58N66sxwZFKvvJeoGukM+dfXbGShr5gFzrxN5x7wanlpJNAdllOYAqgzKPxWFbtO69ziO
n9TpoC5Nx/JuDZ9aheiDKcytHaxNNw5Hj4pjYO3BDBABhzwSvUwBlb4A1z4QmQxNfdk4vbWbzACk
HwwoQgymyTzlimuChJ71/27GF+/Q0CFR5ehrtjHfdxVkR76FW6Kg+uaPuoJBQeyVA5E4zH+19lwX
53qAo8CJyyZrlU0wF1W5jekt4Fpf8u7D5npq+vjS58iTeKSgDMKWVKSI1HfzHtR9ckjy9KQhv6+p
2BzrD3nsED3FQ4OIKcnKS1V89F2AqcKl7yVhh1j0XR4tH7UMdjPnppe3W51Rjip31LlZJQq7DYyA
a528OQgZ6NwH+TCklMmeta6X2fci7alJk4tYYgKJSNJq3ARIHgHfWKAyzqVgsk4zV9iEL1AZKdww
OZLodLTkeIxHNcgJ2V8y/kV18JCp+o5oQlX+2F53Ul+yMizG6eRDSFuHzHLVQZnl9b2Jx/dg8bYo
9Y9cOWRPml8DBINeDg9lYB3Uvdxl2RviAEV9YEvypOoSqB9/G2ao/UihObfQHYsXnbrf1l4zyWcS
QVx3bFjAw6s6yCoQLkPH7oHfEUyV+oJF553VycKq9Mho5ldHy4b2YKfuUuxCxJ2QZE2Hg0TznEfD
1yDM0XfBoPRZ9qEpYgxPKbvVg2oxZF7uprRDZuwiFgR2bBUT21tkMTScxN3vmhSjCkAnoh0JRIHJ
VoZg7yqWIeCA6NNlUByrEv+rbl06SgLWibC54x97MKigWiaRi89ZEFJEwm3aub11bHqljkfqDT7v
rg7/viRdlX+q1rIPl1OJlhIC8L/XJSbsGWTqSb3WbIcP7DTRDJkYExv7KeB6b7qZMB1vqyr2GTiS
wSmj3nemUjcDF/Cq9bjVrBzzT9DuwrrbDTggmV1u+laeB3lp6KaUTzJsGGmTryZqJPVp+kdC2bTd
0jegfRouCRLTQyacp2kRh5r3N9cJD1nynRysbSScnWr47Hlam3RpeZeeGrZIkt6OleFhGjAiYdqz
C0TPWcH8Odx5cX3VgBOoG60DXtzzA7v5gyoDE57TBMWeoGLMerpWwlo3XMvriiPfSOO/LDN36uJV
T4ubQDLkW+3QNapnNG5fnbzb5g4tZuTCKbc26vcz6SMEXVJd487kHUWJfk6n4IJYm/e72HvuwJDM
3gvsgyzgzi6ZSF72XEN9Uo8Ci443dVykvP2ufi/VsC3odpDXVfUzNMNOMwxczkSvIPYiZKaTl4pk
lrJuv4kmpahx/BiITdQvJ94Yv2UeWiPsdgNGJxwf1AS7IpoeFPygoOTKtGyvOw6acmurfh3hu5sQ
Pb8uUA/mV/VK8IfonXk085pSHDgCLxfe6WsaadDJk7Vg6VxgjVVBsSBWSAwrNR4cwV22vFB/G9l4
g4RMi1dsrCphjxhtBMFvzM6IFVYgGcWjipSQw57cF3Wu5bG351nmQZCB8dkW4y3vnIuToHgpL6rM
Vdcoi1HsuOAr1SdNdbjAhMP0xADmVKYzP4Vr8UwG8x/sLEcZ4WHK+Sx5ONSPyz1+cEb5wKgOYKZJ
wKH6prPfkcFLZnBiN49lMW61xTjr3t0oYp+KkMeP0CEwjv+KlHYS5NR+W5T8WvOgzs6+E4+LkWxV
1a9xJFY8gVUzvjZ0EQSF7Und9CPTeybshb+1ybvJVciHrM5lk8aDAAvV1Ih2/lBNppbPT+q3Ui+d
qowCSpaC2Zoqp6gA0xjIWe2aLCTaB5qUXZOMLFcDFhtZeMwZ+TQyv7IuxTTlbvT0C+H7kYsppunV
XPuEwOOi2iPPJGZX5BtLwV4REi+L8WvTxaMw/ra1ds2n4mXFXh2vxtJcyNvhaPSaAxf0MeauhXrP
ErbxJdlAeau/21iiPU5BD1xLxI555TBOcwBOVYXH/mgxv4W3PCbocNyGxUd5iUztFsFHjJ36Meey
ZTl0UN8D69DPNHBI1omOk5l8uDA0MiSCLJD9gCpROcN56sSFU2g7h/m7mjnQPEeGd9KT4KwOBHUE
667D7LG6OUFCJgpHXq2qjmDZMUnI4AuqAQPLCB+nyx600yEJ53eLkDZWRlfWoY+qAasyela+F4qE
nWnWDKbSq+0VyJskvcK0GvP5rTPRgzPSmPLlGuXDH5J6/W5EpBe5+cn2Suow51hY2qnmvvXqehMt
8ZuqphCsgN7p8n/dMbpY1bkL7AqrMh78vszvxAE/8u8FnxfTaG8YziN/p54/D+3Oo+XVO8lEhGcC
tOA+zaAaYg8AlAdMYQm+E2UF5wVtG4pSCu4mT1P2x05+d9mP1I6hnyPH2yO1YdEVXfQ4vPRd8Yd5
1F7U/zOmCDgklXlLzQTbRf4KOopK76iisyuF+q85BUdDshCPKfG9tr1VVW3ANXePabPccnMwNuq8
LWX/bYTxBWXK0YJTEHjukyj7YxugVwKf6ifMIJgtbqxcu6rRoioAsyHfs7UBpTExVgsC+M9mHT4Q
wv0tA1b3SHA5VNvXOmKX07WsJfXJuqpJjdE6G1VOYYIlEcXiKsz3i1Giu8MIbHkWZoIaHHlyCphl
rhihb2cOj7k0iRdLP1kAHaXsH1ktraRu3WtP41Zv/xVsPXThxg1f1Vlo6s2bV+LLZvI00gRG8GdU
ARJZzrUPqh/Vho/cl6xqbmbXP0C5I2mN9zzPyi1BLRv0occ2ZekvtcJildS9qfLYyswrgsUzh8dl
GpOfQouuEDHO/HE+k6IPlpcbwQgBqNCPS/dlm+Nn4USE3ur23zlp75L3uLDMbo/5k6xCImPxt5w7
PX8rRnyajruv0/nq1DO3CanbnsNzGGT/PjTEeSejcg4eOaV6fHJc994m4qSlwwtizAsb2a8RVO6/
nnvEMEYIGdeFKgb+XdRwPImTv+lddQKgNO9IeHqBJPgq0Auue3N5ZMq4STUL61t6MhoiMZnMm/TQ
HdJCNf6wrIgEzmw/0NAqdGtKyd13QN01NYTipoqS8dvoyItT8zzOfzAHqccsr3JQjs/6yQtx1rjI
YVaW4+C8DR7jCj9rR/2T1IhcNeC1ubMzjHDbVkhWJP8NEtxb287PBJjx1FCoulOZ3DUP/w3Ei0vT
K1yJY3/Hmr1v+wDfpKetsAyey6I4B1PyPg4Qizp2Crbkty0jsp2sEyX+AYvPv8NEYJNXL6Go4xfV
UWWj+RjytOQ1eRTsqW9dPz4D8xWI+9sHNVPCPsWMgNZU9UZIWdmr6I/g4Hhb8oX5OleAIyD0Se7l
qi9+aSD+aA0RSWXxOczJHjIe1Nya5aUHUA8r+mkU1rnhMOvN1l1V2D6BaFZ+2A2/mmhfYq87B8J6
cBgFjdLbzfR0bmbdcdL56D+36skpXSDNduteLH12t2Np/JQivSdxs+m83CTpdLlajBHHKGQzV+9U
bwOJ/SN2BuK/aVxtO/0qpn7jMuocB4+e0D5GVoX4MQdiYsC1phqxURsaKnTcMHE8QgWBUUU8+Ry/
TcI0yNEu3uoEqRAChD9ot05ty9cr04R8oCF/l5l2wlPzOoYkfQkNMpPTjr4KUoBAZD0GaISMJn6Z
0PKtwpEpCSkiuHD6LlnXEV7IvGwDekWPaGAj+V287C0rxo/cEWqmAVS2ZbsM/DimO7J/pU1onzYR
nBOXP4WDrh1Fw4sgEwUFDJ4k9B2rGMkADjdsEUV7bmeWbejbQC/W5ccsWqTS+WspGoREI0vMQjeR
itbksC1RRiymZDuvznhXeC/CaZJ9HS+YpVEHsfIQuuqcHe/XrXCGRBJjTTt/WfRUiJMdthv61h2W
nTnbj67Rvqt5mCqKbUS0VPTD2QbxqhXDBrnbcSahzPVSf+IyY+XMsIh2WI2Yp7rgaOOxcImUNuwD
RGs4zx2/q4vYJjMBohXhG6xeP3T0eRM7+XvTZ69iIB2XdAJs8AhXRAMZhfOTcAqf/70nkec3DeDK
lCtRY6cQAvuSWFqwwLBLT9EesgyWLVBvBkT0YfzdSeDMn0vD8mdXPnsDk2cPj6uRw1VxzbsFlxxN
5p6MHCaXOR97S99SRNjaMkiALiFz2dLhieqPaESCjVnUCN7SjpYh8okyJyeIhBs2/Pkz4hnf4Kpg
mMCfG20ky7e+oIwqk/PsVjeTvJ2OAIF0cKAh4W5eGLDTw5QWq72Au9jMzuq6j8fxShSJu0KBfhj4
DzzLKrZaiZ6ccXGOdWyn7tUwgGGUdN64U2WWmojhpTigXziHmuZPJRPFyctBu0aHUQ68Felez6a9
RWmt/kSePqKtnPTWUk6X2oyVzzv2zDiCsPjOLHEJ7WlvO8Or3VtfUw5J38sRCFOC9F54CXEyKz9r
tAoXvNq5To8tXE54tXQC40US+D4nuSwYkbopDtOAvWXdOmxblVGdp+eN5JjbnAzRphSVr/5DIzc/
EnBZh0KXRw/yBJP45BpScQeSslUKKAQMpxJBa8MomyzEej1UymbIaQTdpl7L1mjOkIxf+8br/QJQ
GW7v6EQcRbYi0+g9NoKcC5DNbIuHj1kCwPB6l7R9gRgsqc7G3IR7RJT1I41B4udxRJXWR5feqo6t
Hv/lXBJqgtw+ylhs28EY9lGWu0fDbl87YM/QQ7SjmxHEZrrxQxHGv8YgnhZdA/uAt1uRFIm7+SiC
KoNYWJ8HzQT/3rqkLfImX5g+7iK3ftDa6K4QIY3MPuD87+N6fMxAZhAKeK3t4Ks06YgJpULxHOiv
qbSe54zgv35yacMMUkDUe5iYJbCYZU88JqIcF2oQ5v31pEM4pZ55Jk6dEATaW71b7qPj3SgkmAjb
9s9SK6d/Xzw2cf/bRqPfL8CIY0dam8xbxpvaJTch82yHKULPV4JpvxnEF9/nR9YDm00Be9HwktGu
fdEY76RoSUWk9N/Zc3Crl+icxPWdQ+lgVO2tZ9Ol5rcu+6BIzwqfyIAHzVxYCZoZweLJlTsVkOwE
ZbZjgmiY97nrvnEqACqxfvU6OrcJGEUrttjyWtkGlR6KG8lREy3mnshzrg9WNyRrPDF2A6ZIDlKK
1XiSYCwZUOw14qfndj5i31irlkw9KcMw74KwoXwhsdbIcKzPNApzpD9VGpgBh25PrUXQ9xQrAovu
Oatx3BUvc4hBm8s+Gdkl5mlW71sFru8L9HnmGO7yIbqkZrrNm/6jKLJv/mZPjaAMIYPkwXR0UL/d
pu3qv0lCEhKTA2NKD/Cur+lgkThVUWekBlK9uXAtv9bQJGvlQZ+nR3z86PX5UR1ye4P66PDPSaUV
NaaPTYZWdNhPC2M2XmJ7BNcWzRp40fTsFhHlSfddjaxz2zgylHYGEQGEN5Z5RSdvQaFfGqt7yXvW
Esj13zWHWnhiTW5wZ+Om8IcCJ6Pd7QsPWdXc42dAGGZdDWFEgOTDg6RoGU2Qaa30iETtD4mqMdRf
LWpD5mcqHwFG2z4g8Whdh6ka8HmPBDvuohIoh0t3kSeEd6U5YJcx4dzDgbEtIvvO2coq0lVxXBgE
4Bm1MSkHrU4TW7hfyCLx1Xh/UkZBcySC1VSop2EE1CqGiTgNO6sOgp/ZXOsyrw8Boq1X5BEEzY/R
0bRT/Nr6ezwnP1pqM9RIjd8hyZCeaQ65JvVsruKKCbOWc5upNzw1o5tlWnuzYkxhyIlJnJ4SXgH2
NWJQbliPVSK+uqn+wwL2PR6YgqO7vMahK1bYd53zYBRMGNVkiYBBMm/q17LBOWLInsPARk/QARcT
dfe5mFa0Qhp01Ig0LMzoThLvI0OKAGNL7ABh0Wqa8ORXXaCEzeWsQzKmaFWV+92c7ZzWGdipji8C
ysk6dZJ6HQh4wIaLdRs10E9hy/eWSjro8wsLzg9kc1jtRf1ACXxvYBwyTdA6xSRCHKZq2KWZP0ND
LGpOfR/oNKOBYtMR47gZ+v6hM/urWQ4Q4XCd4kp75lM+mHH9MmUuE52BkDJPZ1rMgDHTjTe7RUTc
sc7wXBigaAxdyqHiLXGbJzp1X+CAHZh1B3HAXkDLXhszfoy05NDH3uPMVmuOtG2r0f81ms3ZDsOU
rR6UmAoXWGI7B5sM5ZAToqj1p6xDaxYM7j3rnQuI21vhNUdNiw4sUy8LMUtK+vEAqfkV5xLAn6C8
BGA1yQ4Ta/NfSlq8NXsmUYjv3pPW2aO7figKF1ZY+bVw/vdC/xgdyeRPP3OR/jqif47ZKqxiDAaD
KWb2FeIhyGJ/SlgzuzUEDtZlSQYwrGxfmsb+++9Zk1m97czSBQuu3ybLOnoDqwVUsMNaDC2hhkmA
8a/4TPrkmGfauXQNZAgLvo4+y5lAROUWznqxorW95sSEoHyeng1S01f6GP7UE9GuVpetsZzxI+va
q0iLZJPN1ldMlPNFMiiE/bAPse5PRYleBEO637j9sBuwd5chillhmsQrFsWpLeXfomBwl6eDztRX
x7EFH7NEweIl4/NYWZPfG9ZrnmU/lQnSuXPcggdbsv1qoi0+MMGn7qI1niRI/6F/ZxVwTl3zMM/J
jaInuiHr7XEH9x9GMP10U7UzWp3s5+LAsXrURrBLyFUAqlUTF1TRktc0uig2CSSdXnsIGasoN+w/
lTtl1yIKMU+PC2+21CAfSlQAN2IC5DFywBwuCvQu0owRpBxT4ouyhpCupXZ2pDM0X2M1W38T2DGn
Jq6z5wyyxLnGz5VubBB1KJMDjunW6PlKnZStB3E0yfJckDW37fqQMBJIQ99NrNIkq9iZP2RaVkhh
0N84BHBAug/Jv5EOMjA3CJ4490eVBKFdORDHD6J1WGDzNr/bll0e53oJnzUXfIBZayD2I7iYUHAS
VqE1eGqUul752pVNtzL6QXufW+H4JAiGvsPfZBV54sCX8dB6OcxSgdYEnT4+Q5gP7LKp8Oxl/o68
kX2+AYP1jUmq73jxp14Hv5OcQDbRkmGk3kZ4Lg2jP4Wc0tgbX0uWC8nYXiGO1pzmyczt2cDBiFk/
jvsOLy60g52o02th6/o+FO0XVvbvhBE5htQbScCvzP4+pTbdKRP2g6F9aZ753OfY6apWOidz6fLH
HEPeA3+7+Gloh0dCvMAzZkQXZADDPIFvvTKGF16QfN9QMWAfoDRlYEQ0XmCSY+HFIC6ZxHrU5yvd
hvUKZfLuWXjJy8qyfP4Pi7zU++qIKd5kY/+G8gxBlFgepN18JDwp3ZC+zUzL8L+9mgNeXzP3a1n4
mSM+peRMFApNxTgekBEaz4xFAxvrYUHFzYVARq8wiQpg2yyd+ewmdJqW0LdTlTxMJrysasQ/lAzy
2jlEI5MalEa0s7WTi2Nh6nTYooAoI4pzGDc1aaqumt9ZNcxWRrMhKOqYBGXkPT9G73Gju7cxqwku
sC96EGKzQ5cCEcVYiVZ/5DnBVJ86W3eh6YMkxQQ0oe9yLdeP2UgEyXJsWvEUV8V50OuNBOUVSY4j
vRmeQC36nEqHzKmec1F8zlP36EXmR4cPCm6JcZRte2FWeSfe+xDwWY0SoMmQZ9PNIfuJKrqwVxMz
870cjY3DxouZieMDHmFX2eAr0XPt0nnle4Fqo8NAEJAOvNTIpyqHvw5e+U6TRKnxy+Hpr11AnlZm
nd0yeAVzu6/imDMlm69ZKl7cMLr2fEgrgBwLNBoCyDB0I0/WnvXeeRYR4FPanBdn0OVOaDWB1vwH
lfdc1j3QmKpmSz7vZGexGGLEkWaXqdWvGLl9o5RnFppM/6X+NxHafkIZhkiSRxjlHcNfamLGkFXv
nLws8DBLRFusgleplb+FZi/nxCn6TdoxDpHdAdCA77gDMDdc2exCajx4QfPuava7PY/fXsey3SgA
ZzeK+94xopf6JoE6irFaJa6Vz3oR7c152UMCuhsIwdfEId2WDqoJK6dihQKa6lDWFbxHB5thHt9n
G+ViFLbMXueLVjtwPbXmJxPIGcd8nwlMhEzeUDjpwYfdjD4z23eO0mukDQjXAj44zXzSAGXPpNuV
pCQClD/NNit4tWW2jUSnGUwOPDdsR7qAtRDKw2KEx2ExSgXPmLHvQEommEIVJhtGArKT8CWe2PTG
fXMGBX7p5YLZusMO25asYeLmE4rTsi4m+WGa4qki2nKFeeCm8D7VrOPFzbejxEXgVgx5Z0H8h+cz
KXiJczhgCLqJDtDYZ0k+2DiFdFrKT5zQZGJU7QfAkFOaDs9FHKMsjU6yNv/IqX0vdPeZR/htyFlj
2YGLclbjZJjd6/98oCZfQbEUil3y3Myju8es525cA+7rZDefQVsgBUhGHcFexUIFqyQHo/Y2N5ZG
ZgC4HRkA4/zPf/3v//d/v6f/E/6WtzKbQSH/V9HntzIuuva//+P857+IY1P/9vDz3//RTOx3titd
qfPvv78e8XDyi4z/1YWjvuQk2h//P3PnsRw5kq3pVxnrPWoAd8ABmE3fBUMxgiopUm5grBTQWuPp
50NW3W4SzYiYy9Vs0iqZRQiHy3P+8/1WdROo4sYl+Vo2xvO7rm67r68emaUR+2yoDwDzfwTAfdmf
kKnoivz7+27gvL6BVuYjxUyVOAwlTLKpPYQK+FaeXJ++vPl269j268tLzY8jlUTi0IWTPPiDA5xK
d6fV+66uXl+deL0iBFEKWoezJkQKdAJISd938fmDv/iwk0sEtR8LQYIt+lqo5qHN1dX7Lj231otL
h7UJiCbBpNOlCOkyyGV2KSng35y++ty2b/RIW76+umak8MLjChJ4Ao6lI4qhx/VmUAq9ske2lfKv
0zc69nHF6xv5mqd7URWLg1+3d2lv3kRV/s4WMl5fGuhkK4YiEAczYWNde9peSzCdOv3cc/d4q4EW
Q1YBtYqEcIxDnnp/FqLdBERViEld2tTJnLnHkbZRi4Eba0xErrTbA0zfBIAxRq8sdqef/8iUoxZj
VkpQM4KiohmB/xMDFrmexgTKO/P+7vQd5qd8o4XUYth2OjmdrM2NQxI4N9KY9oXZX0vbI9WQE7kL
Luc1gWLN/enbHemxajGOyb0QOQitOSgILH+EX0uQo9JKVPwppk7B4+nbHPsmixFdGRTJ6pFdHKSe
W/oacm6G1DOZ7PX7rj/f98WwNm2L3FReFQdlxL+SDPAfpoxnnt2YB9Vbn2Qxqoe4dYjyYH5tRcOV
kzZo3mqMAvrrrExWpYjQvnU7VtZDoqFv9sjWpDHL7PvebH6oF2/ml5J4vh2PB3RCd8DIIWkX9Zk3
O/bxF0PdjZtcmTIcURkDIKmyddVQE5bEmxL3PuvD+15gMeT1jgiGlP54sBnv2HpU4bZxMMQ+ffUj
A9JaDHYbYlopam042P4Y7hpLhqtOTnI/uk17pm8du8VyzDelTbSy7Q8tkyIl3ABHRvGRQuX4zCc+
doPFkOcLTyVLc8fRpyE4i+dqDZHbbm5PN9GRsWcthrgjvbhujLrDOg6F7+AOOPpNWMycvvqxh59/
/qJ/hp0BdcUsefhG82/sxsq34RiUu6pm+/6+WywGd+xETWnJuj1EBbzTpjMuFQmetIgPp69/rIEW
4ztyh7TqK6M9KGuk8LFLNHhxkD1PX904MsqsxQiuwJZhRTM1hyAl7ettZ9lTlKKL7td5Nm2ox0QZ
h6Ar3hZ2tNKaaUV/oHYPQm+IEFisdTScp5/l2JsuBrxDrSXuNiqFQac/SB2kuJmf2S4fu/RimGt+
7cSdX5UH8mDDhsMmdmZyPDfMj6yK5mKYA4K2vE5RSt54HvrtkOSm7wNeo+QQlhKKxbz/pkkc50Xs
uGc+3JE3MhfjHuewSVhxWxwwfrUvcgu+rdPD6X3XpzAXg94xbJTANmu6n03OhdkgOkyz1F2dvvqx
TmcuBn1Wm11kwBU5GJj55uOzw9moZb/FQXPvBPeibu684CYfp3UZgvWw93Az1im68dovLmtp7k2y
oqef5cgMYS5miBbwZdp2rM3RVN7ETrLvPOOhmPm5p6//uxO8sT6b8wd8MQU5QtflGFn5YS5v1UGc
Zu3YrIAXVs6dO1oFFimmAsBAAN6P8W8GJQDbc0rABexh+EDnzrqYuAkubz8FGBwKcspfCpEXIU/X
T6zM28aOJ8kFhq0bPTUTq85+7Keh/ogRgU5kE+RWCgTeJalKUlYULncZs86FeG5N0bCj2Nssd8jz
LZSqg/wTAFWoPuRFQcp8KPJiB+0wJGHUAyDuqGLRhY0xHrQ1PESbYJijtolPIV2MewY668/oAsMQ
UXSPwaOPTwT1dP5q0tus+TZkIkL+O0296VEBHAAgw3B5LLvntAS/gcFbhkrrTMu/vTEyFxNng1Aq
t8zYPDS5iSAjEqVVbghey2Lzvhsspk5g403txqM8SJfABYTFkROUNuLJ8L7rL+ZD2rcgCBfIA56G
bbptKe/fcqwamjO7k2NTyGJSVIzqFEgqMQQppvFDmumRTrh0hOp5Zv9+ZHDJxcSY5DGEGyRohyyE
hUXZkBxIzVYdLKgi8sWnd7WTXEyFxBFHKYHqHfBY68t1o+U9osvK7IMz56ojDSUXsyE1wqaE4TEd
fPhgzb7OFJXCohBgXU6/wTzvvTFHyMV8WCZtmwNKoyrAwMVax9YDwjA+EzVlImtPOtXd6fvMLfLW
fRaTnQ2/ramVTgq+M9KnqkoxselEYRO2zQPqqkoHt7QMz1Q/FMOZyf5Y480/fzH/FVEggUnl46H3
ZHJpRsjAQMF8PP1CxzrYYox7OmyKThGlisYsAr5rOSRRMA6j1KQzBmgtp29zZJMkFyMdsGnv053E
wbCwuBjaGrvp+XBKjarrkxxzzQ9uapZfT9/tWG9YjPsgrrDMy5zhgF5K20dFiH98H6IxzHN747zz
lRaDX0tRYNY1AcRW10CNkC0MbopqGqhGtQysVV3ryoIjtD39SvOAf6PjicVEgBjRK8yyGg4mxWtT
7khqINFUk2iCdVX7QHRHaMq6IYw9jMnmzDse6XpiMTH4ZM6n0cB2Bu1F3CM9ssNfQZTW74thisW0
YMoaCFrJtBC0XniY4jhE2BMH8efTbXakb4vFpFBng6kbad4fKDSe2gs/75FRUuAzfaipfrLP7E+O
3WX++YvhaSddFbQCjTJZp2Gb+439NWskZQexpT+cfpFjn2ExA1A2SMk8AqfDzAT+HAuLMeoQqTgX
7T3WuRaTgBCyclMQ8qS9t4M5QPyKOv1Qppr9BX9y/SHE4vDQtdXsTJqvT7/TsbCLWEwJSSnNanTG
4VC46U0cVnhogkDb4QqEdpG8MY4Eaj9M9VXZoWHWemdc5yAst7Gnfp5+hGPNupgmOksBV69lfwAr
Mnynib0eQTbylr9e8X+/ymDUvzMa3/NirEI/aBZ//a/dz/z2Of1Z/5/5t/71f73+nf96ytF3psv/
5dVvcN2/77t+bp5f/QWJU9iM9+3Panz4CZKy+e8cy/x//r/+4//6+fsqT2Px85//+J6zpZyv5od5
9o+//2lOyiBOftHE8/X//sf5Hf/5D9bW57D5j1/4+Vw3//yH6fxhSo4/DtlExXQv+Rz9z9//ov5A
7GUBInNMhWucyQfJSPEH//yH1P/Ah8M1XcMW4JKUpIvWeTv/k3D+sISpdEcZAs6YxVHrv1/8w18z
51/f4kiySb0ex1zbtbiR7lhgaRVPt+gVaYGjYdmIYm2VrX5ZFtlwMMZ6O/lhcimHudwhryQCMWUA
IKh1e40UJYd6GKbiqnb8HZF7/xLP5O7ge2N3sHWb4Mm//lq2uBXrEuVulOIteUGivT0k8z//9fdZ
sJMEpdoR8GwPGdqNBCVz1rJFNvca6pIOue1IPldip2RD83vIBhuVKtX2jorwyxHmE67qdOTJ0jZo
CjfQ5Id1COVwPZI5hOlVALSJcX4Zyyi/DKsCtHmbgB0z4kPqt86qe9JTj0rIEt9Nn8M+xFHs2jXq
25CAK2/WBhZTtbb8Gj9ZuDb3FAre6F0N58FN7n8/WOY6nwbf1r+CyZks1o8O6fiFQn259upyVrgn
CrNbi6KISmQ7fEDXva83H4YCTrCjWyyfYXuJeuE+SHFKgWgXY2EtphV5lmydFhQWxNqTBoKyj0Fq
pLX/KZ2y7jamajLQh7Uw/O7awhNr22mDhfBc2B8aBHUDCw1gVsDQmUgv6shMroLKSilVqzDMg692
3ZRyneKucFDU5aG7r1Z6TfEiIDgH1clU3+V4glCk/SAa40pwLoUzREGT1/bjrUjmXGmcDGvbl/H9
dK2ImlykWh5uYe4+5s3OpUDi2p5ukjGRlylsSFAV40QlMUR8dDU3cNZLauMsdAgb+O27TGsfxvR7
62PgQoBYQgGxkLvHfoRbqoPUaQJt1zVf0SHHl0kHhbLv0Xna6OHKKu7WTVnVa22gFtTtbypwR0Oj
f7JjyjzDBlm7anc1u4W1GEjfotL+GETVqnQcmwJ9ma+6EDQJwGtqELtqj6Xn2sE7D4W4+DKNFl6a
FTkFqEcbJ2lqJB44eamp/urn+a7uKebPp2baSuw36GDpp7igCKi3Cu3irzdRGFV3vqNh9F63lDge
sG5tZ6cRedGU/LaRYCPc+fOOV9sA05yg6fgrGkHfGmZvXLDLutOw/GnSKrksLesz1MNsbU7SW+Vl
dSVBmq8nVIVkVhBAhQPCvS4HDJINrGHDCAxPz1SwdQuoHRW+aWEO6gQ60AAIuowPiWXeAF6haiPq
PmTYWG09FEYXcjSGHb0LPJFC0D0UPbXejpgosy6uw8l+6gJTfbAaw90Hce7gHVBSCO3m915lGpso
abpdiZ3pxRThMO2M0yxM8392iPZHYO0HLDC7tTKKiQqBG/Zx7vXvPwqKQE27Rr9jTMhaCjwy0dJc
drprPPYepdL4GiC6gAmV2Nknu0zcXWuWG+CHxR0Qg6DYA6T4XkawQBBPyr3q0PYImIIXmqsN+AKj
XXRyMV1eIKWldFCHClw7yaZvE+wHjSDcxcn30ECVECnkpWk/NhdJUz15WDquGXmQvuYI1O9+0ES+
v/UbHU/nZkQgBxPOaCn0sShs7yjQMAA47oDkrZTAtwGZoUn5NMcBs/HKla14HFFS9aEn+gcv150b
wJPYoeLFaKfgwAKKSQMUoyUTFdIFf4udKWoWv1JgGpxsY2YR8R2LMqV+Q4+kUqIp7zXfxMMrkkBT
R2RMvo5er56kjWU8WNi2BXHTmc6OHRDwmoRCeJss1jak7mTMy0ePT37vu9FGSF3e+mGJltUTv2Q4
9fcS/9x7yAThnkUNEs/8Mxy9f+RpbxzoJnPNCEhUCim7e+TA7b5Q2deZo3jQtaA+JBWGq3YCGLAs
p/oAk4PUnGrVQWR+ubM1uz4gZ2sOvRG/+mNImsvQqx5s1UK2irEygjNRbZrCKCBBmNsyYN7RkwIU
QVfcTgQ6V1YS9vShAUm8wgZIQC9JcCy+7uxQ7mMEbBcoX/F8aQ16oUWsakCWV5iO9RXW7TpsYG1S
GKNf1mDoDxQcCcxVvpdmk9zDIKCIM2HHBmU83VmFbVwZZfRYz/9Y2i7sK1wRKiij61q01rcq3nfC
Ec+y1EFHNUZ3gGX50Qmi+MZzMxMtUAehthTavdAC/wFhCnwIz7V2hXCuOkjcn6O2vsFsKvrRSvFs
2UUE3gJRaOjPgIQSybddKf1+CipUlHrr7jPVIMmXCZJ6pE9NPsEewusYSFFE12kUJkJovfL8rm77
4Ja3QHMJJrNjAvtCifNtIFIwn6H5GOcdnDfyhHcafF+49Xqz04xRXRei+ZhPiILA18c/4WBKZ5Q/
ho7qKKVRpSHhbe40X2T73q7sld1wd0tSky9AruRDZbHWoBm1fVPb4h6R3em+fdU0IAeUVsVP/CJ+
bKV1TxUAC0NZXUdqbBtk4VN1rYhewg5TmMPPfx11Zo/Ej4BpKE5qdKkecN78n7//MFy93c/FTHjI
Nyt2VMV6CsNebNl/1ddej9sT5inOBiBvcx1Norn2Zfczx9sUygY/ShO/vaYGTF3GNtSrSZoULRZT
e93xfBjasTvxwuTa1FEXhGEJ7oYy02vRlcAt9N9/wgTHtcIc7t1kGjeY1CBI7mR4rWd7ZJjetyrx
MNmki2Z5/FUrMMxLBhApQdlSxdbk0V7Sw7CFnqKbqKMCRNjYzUea+uRlTGNBOHprO03bXdw1CTJZ
0UElomaXL59Whb8vtSm+jbHYKyoolA5uxDQgvldUTWRo7ZBGtt4VESQq/lDtAKsaKDJL8P2divyD
7uHuo2WGcZUO3XpUza3X9wio8VWSAVqKQn0IjQ78VWLZd0PvQxDLsL5mt6LN5EB1LqU1Bxn+HQ6Y
N6uK3arlSrartjLFYrNKDFzJKeExi1pRV6M4HGjpfTPJnnWLuhwG0DZMrQMzYbm2RdxdFj5F9To2
G9s08Z6ZFL7nWjtcY49ymWJmsEEgSOjHHg7ctb80u+JLENTftBFpYjym8XVPgbyLEh23U/Y9ptJu
KHbxETeWl14ICRE9IqxmsLm+7q70vPrAngfXqCk1VhPGqWkTrbGmGc4cvg3rP7ftMCUke3ZwqjZ1
ZoszbEXUxQ9BKq2Fypvrjp0euD+lY3CpbU0c8W4sK8QfMtYczF297LJXeQqxmvI0j1rLO2TotzG7
tPUwyPCu8anRYpMBpUDXvgaq2gib3KFWRd5OozAfmh12aWbb7qJQfuvzyLz0NQZCbOTPv3cwlmRH
lEnAdOjCKdYFB7UPzMzFrDX6xUbMvgXO80nX2+S6nfRfFoHXXe6EAoQBCUQ0vF1nWAdfJndQH/Ov
QIAvs8B9wl4FrzmkordGGXy2uwQYUUh9Yx6M3d2otzvVGeEVtTfZluM1OP/GDD/UCIH9YeMFjfrT
9LN7B9/3S5LGdPUY0628g6WVt9QL97mzgQfIln66yIwu21FTM/vo1OwvoutQxqAr9aC9lGOhANgY
1BJOZDOEhUm8v8WPpNkAP7jQRx0mvA0zAekVyLw2WWWBd6moHINUJv+0iPuA1ErrdZXW8doY24uh
lHBj7Mjd5WZyx8lFrQKXCHGjRweyXCuTE8khotC/UpTB5EO0gen5WJIV2uVp621UjtdjX7n1diT7
w3RSfohyd1xXcfyZit9s51gluIw2HNdNMdYo5bAXjoWoUKkPn0sQlUUseJzM3Wmi+FJRCsrcqnhM
y3xKtOijiXM7YC/tT828JaHsrgw7eAhUmQNylNC6fZwQ+sGZnQaDm1Sw3fHCr/Zom0+ZhN8ufXHl
J197PblP8fyxJ6PaYxi10WNbf4zHn6nmKeSYVfxpjNIzMfffAoDXc4RjGw52mCgpcXL8feB9EaBK
VBHLrg/a9dgg9KpAZAONCMDb2+vRDJ5EijMRSAWQjuAHVuwSumbahc7EaSGvHIKYEz4DzcVU21i0
tgOi19R6KBILTofrri1rb9UcBOIBBHuyF1OB2BFzOvycnpJRXGnzioI2G/GuoHRt9LNPIk+/uoP1
DDG9xWsGjSyWo04l4LEBVmlGHCTMJr2iBhTr3oINsWG567okYleW+g+DKeCC6ssZabcyZTNs0dxW
LDO4k2A1spWkMzaeEHeRTyXA7zDG/yiS83aQ5lVU5yb8Tr1L/qtZhnJe/V/HQkL/H8Z7hM50+i/N
7n/Eex7aug6fX8Z7fv/CX/EezVDuH8pSAmNsW+E8YhB2/CvgY/AP7CAtErjSAtAyR5X+Dvg4xh+O
pUBWmYCAKKCZf+nvgI9p/GE4BHoc3TRNftE1/ycBn7cyOTzTMmPUFzjuFlNdPtZNnPhEDBK7vHJE
qYPhqA1dVl/MGDeCTYlljMN5zbKZ0V800t+xp5fCZgJdLxbvv4TN860XEWMhrb73h6B6FEbm/gJz
MdprAiIIut93/fm+LwZ8zUsEXSSce5/Cin2ct94dFvTynVdfLLS9HUuFk0L5CPPA3/c1YqBk9iQ7
/eyvl/N/t80iKtxXTT+CAA8edM2SdyQI8f4Lwf2tCSlF3993j8WmycmSTmvqMHpQbd58G92JgieM
v8ZfjW5i3PW+myzSQyIWjZ1p+XDPRgNCEVUAFNHjEeMX6yR0C/tMXuhIX1rmhVSBXZzdDsGDyEzr
1iticCVSxMXT6bcwjnyPZQbIaSnNDVjP7rB9x4wnHzyiAPtSlA3rWj8k1KKXkaqfcmwqB6qZDUIs
bL/bjNLXVo+kwrErm3Sia1U4YcJhGTIB1jFNIONuAqxu4uHMnvjIgF4mkxxLo6wRzB5qcg4Efuh/
VkNHQACzGSCK1A5WuUVVYmmdGQdvpTQZxcvsUq9cU+sZyA+jJeCZ4Em5CjOTnYnRUK6dUBvVJUqd
udmxz7yYMlQbF/jTMixws8ioCEvapgHhZ+EacfpDH2u95ZyRWkFRZlK/H2WYmMN2nKvx3U1rZwqc
atDlve1s+3AoQ7HKFAC0iygLOE+ceb9j3Uy+nrLaNiKCNbbGvdcGyXA7cnIisI6w1LzMEitM9qff
cs78/XtL9K/ZZZlzQjVqV4Bzi0d9DLWvKUWM024Me8c+IJWq9AuMUcZzs/Cx/rGYZQjS2qDwLfNe
ecSOPJRE+7Go/8yjXtw7ffexme3UTr+Wcax7LCYbyjQLTIGo5E3z1M+/6EONnbCO7ZoCEdkmouvW
Ds7R471o8aZLiKLJOCN47k8cx0wK8eIvKb509Va6oay0lYOZmH3AbSXwz+1G3275eTl/uSYpIoxF
nWfGI0FHjhERJ//epRQZ/412c7oVjvQhY5GsDk28GSo8hR/Rbmt7zqrzfKVc97IKh+idr7HIWNOs
SYHJWYFFM6WVesFEWwxetcbFJzgzFI58S2Puuy9Wb6fqGixiXEE1djHdt1YETEbL6jPrxbFGmn/+
4uqqhH4Q9dBJnAr8QDjkauOpFCS2Tczn9Hc4tmb87qUv7pFjXDY5XRE/cLyDadZ3YpVK+RlHpJ0u
KoSQ/IWQ39azS1YH1vU1hfs/f/9H67HURzr2QMylZ0bHkUFvLOaWPNEpZQrc8dFra84ZffslhSpw
UQYmpHBK3M+89rGWFa9bNg8J8palEo962hQb3yd2r8PIpp65PlfzdewWiynFs1hle8tOHx1wAJB7
qKS+lHpGFXyHRVayPv39jrXXYjLJExcjbd/wHktimKBYR3R6eEUFRPdiOyBXA7g/sO5P3+zIK+mL
eQF+cJlbKvMeVdPfKhL8G09j/WwyVV+evsOReVhfTAupaxZ4AbXeY2uSiEuhOMBiavQNx4sHhPkk
Q0EYnelqx95mMT3kjjGoKfa9R0cbn0tz8nbubFIAwyvZnH6bI7ODvpgd0sI1Rr+pPbISGtW/0I0C
kMexGzVnmuvYK8w/fzF4KQNWysaL71HHfgtsWeYR0M0BZ5LdfWcrze/24haOC2PeFZn76KWltsXS
0ltzgs+vmtAYzrzFkT48H19f3gJ6MrYzTm3dq3TIvugxSQSX+A3UDX/V6G6hf9XcEI7umSFzrNEW
Y19V0qo6QFbQsSCaq3l6aW1yqRo1rGc+vPE65PuvvYu+GPwo2RKgdzJ88suqePIQGoNKRHuGTYmc
obQyZZ4BzqxfO8Fgs6/pdEz9usJIzrTpsZdczAse/scKxF34lJrkzX2i4U5dlJeJq57e07d1dzEX
pKFGPNEQ4ZNTxYQDWyc4RDLrzjz+2yOHOrvXXcLUahYi1xwezEgVP8rWbD4znwbhmS5w7PKLoY/7
zDAi2x4f8nocvjlhXlB9UQfvbJrFsHf6dAKIKlIyrjEVSs2UezXw7CY+07ve/rakel43TuvLZnR1
N34C5BwnK7/HcmSt0olcaEDpTPWuvY1O5ObVsHTIkPlJUroPehzaa5y+IEar9n17TN1dDHplYIHp
pa2Eadtqf7ZRjWFPEhObjAY/P3OCEL/rQ/7zDKG7i7HuyCTU+tBRDyNOMNF1bvZZhvY/0PwEPQPd
4FukIyC4Cz1zSPaxakg2t56n4TwejrYUG48Af7TDmNZ01+aADzYRfdNX+3AIdIDCPiUNN35UWtod
B1oXeaypEJdiLjSNabM3yjF21AVgz5pM4ITFGotmU1ygytC8a69AftgZ1dBcOqTqP44yrsV1b+Gh
uSUa1HsYk9Vl8YSAOHauaoiusDVDHEzji1wiINmPJq4G3wmAzQjzRJPuhW8USI4cBBRyO/ox/Gkn
aL5jUp16e9+CsewANDM2euHW1hYbvdBejdmUG9eOCrx7EQhn2FEKoTtXbJLtnxp48P5PrLmL+HMr
ayLuoNRMNoPugJli39pV8GfqNuZI7FelLG511LTlJjUyma5GVC82OFmg+KrBUxy2uZ1/T6t0KA6l
BrbswrErMqJpCSCJFgekhPVgBdrbK3hrJFxw+pzWI7atusIcv+Lpmye7PBYQITap1XgNzPgya/Fp
a82KNEkwuiRpR78mz5gO/vgtt7PO+qBkOd0rbO/crU86Ntr5EsH3ZkRbBlwr5mBJwVeCEEwHj2ys
oawDMnOGCdEH2doqhfSqB2MZbvFjLvCEgI+S7JtoGG9AKk+kWpGquMVFC4cCFFAbCR2bPUFpu9q0
kYQl6vjS77ZxOqRDu0qbwUIcNNZ5Z14PJoinTTnl+bM9DJ3C1WVm+2eWHmHYYrJTwI8ojtI7xJfO
x9iItGhNzqv45QDYo0/wvT9r1QS20ku7aXrOWzts9zgG9/ET+raqvQpx40TFgxjxM95n0492ihsT
h8kBBGgXTJlzAbdC++qbs/wEi6yyWClgdNFmFExk122DMGJdNE1Cdddg5QWO2hZcsnxoXbkL7HC4
MhG2AMsVtbkJRrgX132WkLuRXljrzwrLpHFrDjUVgixKmB8NZZv330E2Y1Dl1xXdFS/ZKN7JCYbs
91wPyx84ZYuVhrNmCvOMNPNdbzQW+QPqAzj8RJwW9/3Ya966ajNeMcV314C5o9LqYmx8CrfMCquC
KFUKd4hRRkG1tboWTbRVd4RERk0VX2ti1TjtYqr5YcqiLPviF0ajX1pgrEzecQKgoLfzUo2Yekou
fKX17oUGXhGhXpHKcj3qVfHLYGr/hKMrXDcXn2rMzKze/BH7PT/w6il4iO0Q84KiR7V/VXhGPDtG
23WI89rI7bEkxW8XUBQ8sxB8iMTOx7HqQ9WHQXxbpk6KVXzoojIqHYW/QNJk0aZL4zbej74YZwOI
zr8B2zTh7tFKCYYyTJPpuoi1zBQ4Luau/FK5Fj5SMVWUOKDg4fkISr4WWMwkWbCGHDySnEF/8rnE
IRbEL2gSrNyCtrH3BZRK/8YLBao7wy/EuInrjoeX7WSgW9Hc+hNoFEAqwCdad+2j+KxXOASb7RcC
w0bzyWhF8rkPDf+TFk61e8App4c4Taq3fBqNREbEFbLxMGC4+BluCR549MAJvLMGSPLMInBstVxs
xTyrTYtgKJ0H0wILtVE4V4J0jPqiBQNnpM47txSLDVca4/1smpF8qEO8l9YiBsqM6Xv7+K7tlrPY
bpk2BXNm0LgPMInRixLzubU0YEinr36kjZzFdgtulardKgseldeFazgT5qXTpugWMdDdnL7FkS2X
s9hy1bI1SGxGwaNX9cZOn0/cEM7et6dHXvx6r6LjMVJNZi4fBmEmj7JttV3jyg5IX9D4ZwogjjXS
/PMXJyEVUEyox5l86CxRFDvGlGHH6QctnbCMeV8jLbZcQ9cYxE8n5wFYOjXuGg44Pa7VZ45yc195
YzPkLLZcsdLDPi4G52Gcim4twnsksywNmT5dAAxPLnodMqfUZsiT8c5bLvdf2G338wr9oJv9veLD
j6TXV21t6hdMceOKqWXdWF2+Cvp+PNOIx77TYsCHoJQbPzTsh9SKwxYPix4Ebe74rAUdpa7nIlXH
OvRiwOv4YXRZhN4RuqmoydKHtrxEkJDq23d1hiX0aMRwxGuc3H7wKVpPCOoAZV134CF+vO/6i0Fv
YkKh4jGxgZCDJkTJjXMqoGDdOqf3eTuYo9uLIe+BALRN32+f+s5KMFRKcRYdh/y+FlO7S8nrlevO
wpD29Osc+ez2YgpQlvRyz2u5m+XBM8PanQHkQ9jy43J3+hZzy7wxgOzFDNCOMboGNLJPju/9wPUB
3hfsO9xrm7TDNga09NAXOtBZf3jnSy0mBBC8Fer6sH0ag7y9GEcGSdv4EnIitz39UnP7vPVSi1mh
T/zRTKycl0rNZNM21U3qlPalh31lYr53UNqLiQAwXagsXOOeQiODh2nJ+mAM3e3EcDkz7I/MbvZi
2Ps41Fs21kkP0FOxgzKcYqWX2IAoZpdeB8romO29MyKU8t0zCYZjt1xMAXmC/2VRhn/fEsrv8wh7
DQcD2IbzHc0KT8MUZuhAPz8zox6ZdpZEJd9KMq9yB5K4KhRIdGKKzzdpR1rgzA2OjKMlVmkUtTP0
SdQ9+V08jSsfzo1/mIZQ6DuNrFW+Ot3tjt1mMTmkeFr5kZM1T3rg+J9K2yq+jpOjUUWTuWeSzMea
ajEjGJyT0POO1r3by8m/FROb91WkGUT8T7/DkflgKdbqs2JQg9tNT3rD/lsrgx0lDN067t1PMlPX
GU6JSNgS7cyCYMxd+Y2hqpazQV9XU91a5VM99lX/4AzSZjNYaY4+7lN/qtW6DErdfuy7rnGeHUcK
6y6mVDjEWdPODCzJzdrUzlRXzx/qrYdZzBttiuwm9FpSKAGMn7Srb0yOthemg6gxcewP7FjPDLNj
zbyYO0qiAUbUpIIweu2shF9e+zktKyzx0wfyS8QLQ7fu/vQ3PdYvF9MIcsVqSEiDPTl67N23AIfw
BnIBVfbCenzfLRbTBshjYdg2BitoHKNbva2RB+hGPO7ZKGGUdPomR0LQ+pLGFHZsVW3cZJ4mu/w0
OZN3oRyh3eA0geZSM59M14PJTnd1o8m6baLqzNc6sp5Yi21FW7Ku5ynR/LgS04ARKiSOtaKGkOR1
aMhypcU5VTen3/JI17AWs0hpZJo32Yn+mA9ptm4hrseRa9CaGsIw5LtrrbceBh38+On7HZnx/4Pf
lBJYMAnEPWKH44IN1VZK4+K/c5QYVGQ4GzebQMCmnOYuevqmv5Ofbwy133LqFyePWnhdXWVgtcn7
x2i7ibTNtodhhtyOYvam5XzuUcWDJzaZBmO6DoXM/a9ExYR2leRuHuB+iHIak5xRSSe8dzKHvd7p
p/t9xnrr6RazklOmExZXOMu2uHHUT45UWnLT125g30y1RaSB6EdqfCMWW9rpGtvFbvKeAZ/zIIcu
8tg1x6Jt1bTuYU9TD2foLs1qpflzISl2+BwWbuHXK2AXcfi9VlUWtxcWbiEomKgSJ+hxUKmcU9VJ
iWJ8H6ad0eprVRUh0TYvpmLgym+gt1gXpu53ZrI2q2TsPg7UVeIOiD8WBtdBktTrXG+BFIoo1hiQ
pVFqw49YS0yskz2Lk4NGECgS7qNvWQ5ZXHRhmr9uM6fCgDO201zuOdWK8rnXHa9g1DVjgQfcJJDU
CkdHOyzw/bY2bWx7o32pOhUITF261qg3caSriof1cM2J12mEqcM9lRIzGJ4aWrP+mBqOTwbRy9Fi
PSkzb8InO8Ct5nNNiVgUgyvyB0yM2zLB1wunjs4q7r0M7QCFgxplXVcDpY7qS1g3OoavaRkH6lKD
vx6rSzVqZCShoacNJlXCo5r7/3J2Zbtx48D2iwRQErW99t6OHSeO43TyQkw2SqIoSqL2r79HufcC
DmO2gH4YzMADiM2lisWqU+ekSE+Bmv/U1HXegMCiHyR/RFKXe3Q3xFyCzRj9QoE8uJAArY+4yz3N
t34Y0vKs8nbs9aKRNEaPHksqlwK5EA8NNAv7kbBf10+dzcsYt09IKjpEJCw/TTGIgAncGAHpGRAq
3afKV93K2V6O8FtH27h5iAyn3IMI/CcSQEJsAwk+SD+jViiSFdO2TcO4bdCqGWQjmZCyAAZuPhWT
U31QcpL3Kh3z8ZTHQPlfXzDbVIxLR0xTKYYScAQ6IqO95yKqnbu+Ap/ILQMAvr5cqK+cVFj4vodm
IQDyKWOPopDAjoekWwkXvWVj/9mKBR3/9+fRtwaphmog9+igax+lM9XOCenwxH9M0RJEf3fo/YF+
yij11H3pBh76kEzwqP4eFqkLyeuulVPxm7FoRMsZCsyCfvYSN2gOYQ5vundQkFAfw6JPxnKPO4x1
7jsC7U71CTn7oXr2Xe5TaCvMftXcAWrFopWJvbkvmJdxkGPZNXTqkuoBrCseJOCQK3UJzO2GXcfX
jQMMKYh8KtrafSFo0z92uoYTKHI5u5fr33/zPsT3jfM7RJPoQXeT3P95bw00g5BKkj7+ySnVCk3N
Yo5PwJWeWyK/Xh/StmDGQdYZHdPQyeuLgnDlI6t18DD1wxqeZjmtbxwzE+LCwcvoUxZ4LxMaYuj7
cGmhP6EVbqlwTGW9si22UYwYaXZwPU4lj16qAB1P3AXwAAezP4MnfO1atg1hREZcVXEFSGv10Ico
wPRl+ksOkF/QsqlP1zfizQdAiObDvy2SoFdMUzmFL1OAhpp47sgFFDGg/aNDB5UTp7prQSyxuz6Y
ZdeJ4V2ClExUkaq8uOPQpijTlFH4KUd1dNzfNsAy8Cv3BQfPBYKJCtUUcLCjXNKmz46CQNnKBCyW
YoJc3LLQg4o6uEcWtlvR03cZyCZQLobAkZdBY8Ov3lUTADxz6xXH2+ZkWH8XS1a6Y+S+QDQPCdAv
Uzl+v/5l2+ky7D7w5TRLIFkuULykX2MnHrcl2r43cz34P68PYdtx086LXBS6jMuLR1z04SkfDAgf
61YjTrplAEiL/L3jDEIyESHce6n9yQONjdS4GRyZ5ivdEW9PwDUxLFkY+z1Er6qL38kefWSgWZGf
HPTmyhUDtA1gmHjIBBtGhY6vLkKlf0rj8DAUUD+/vjxvb7GbGOYd5ku0AOWLC1OoZu7GiKG/UKBP
Gzzh62DoZTf/9bfoYf97E0SNPiNPNPoBPHxorA+AQc08XIRoqwTfhQuhbnTajRs9SvURGI4vJZQh
Vyb4tkW6Jr5lDhHwtn1TXQaoCzyzEsxG0Ga+w+3yoRyhzj4wRM+T0yGaHcr5Frb4EMQ5xn2P9ntG
UQEPX1Qrh3Av8CYW+2ZcJeh9M6LE902bzxP0Hg9Z9FI3/hcg2n6jBAyIAuR6o4DxlZNnOxuG+bNa
on8UIi2XoQDNB0dTGdo/k+oOBOZrRMPLVfjWwTDMnxOiR5HW04sgut7VkOWSID46AYrkbiA91Gz9
zHlBN/8a8tRiTGaBNaOqxPNNq4tGqizYZn7hOvu0Hvq142YbYJnoqwuGNs2cDNDevtRxRZMNjnsO
p0Ckt5J3eTvhE7pmhXVCHwF013Ge/Qnv3wJUNhsgN0FB4AR4/nVoGSVq+jS47CviwLsoXi3yWU6D
WXxFha/ve4+Vl2ly5CNRvcohARwDsT3IOr0tUHZj01PEEvpCuV9dOqGdbR3W/Jwn1bhS3LXtzvL3
V7uDnmpZUQ4BoZA3NIQkM6mgGNRkwYrFWI6zWXutQ15FogQVhgISfCOK6gMHPdKuy8uvSqXiMMzB
sKs68XTdedumY3gB4kE8q5U4bElZl48N+jl+5DVknK5/3TYZw/xBoqRz0nn6QWeQiaVZeho8APUL
70uGSGPSTbYbq37lGrWdLsMRZHHqMEVxD02xIo9/SscxqkbvpK/b3fX5WFbLrLTmY+kj3iPq4gVA
4G5mkG6k0FP/fdvXDcMH9C3nUOBBp4+TxVvdMefku9Pab7f4e7PIClI4JaAVpx9QucuhPJr+BFPY
HffaS8LTeuWqtOyBWVudhJ6HIO3rh64M1G5o0gppsiY6OUKsxce2PTDMe2JhUjo5/G9W6e7QFWOx
W1zVbVuwDPrKuuseBFu09eT7zs9+oo0h3IAubuUtZzEGU2cGz/d6pnU03UMlAHDyBjcShLx/gAkd
6ldFm26ScvRO/RJMXJ+MbUDDtgF+xUjVpC7+ED/NPbTvdA24fzxB7xUFqedkRjYsmNfe27bhDGPv
AmiVgehPXUIv+zlBDQuQ0scQn8dz6Y45cteM8c/rM3v7RelGhqlLFaSgIHLl+yUOA73Qjs3iCf5y
UXv4kuPf14exBH5mCdWdilBGPpwjzSFxXUCudt8oCnat+GtdBZCq9JL4ACAHSk0xWbEgy/E2q6oK
HQwla1Fc/+MuuwFv8iBe6yu2rFtoPgT8tK28otQPsUJVAtBkBXgpCLN4BbnjtgQPWHC+vnSWw2BK
1HAfVEsSuYv7qYFOqyqGj7VOfxJV/GBj+wmUPo8Fpd9uG8vwCDUEJfssgEeAJtR9wEZUOmX8AhpI
8I7kj8MM/T4QJa4MZltCw0MQv0dEMTH9AKxNt5dF+EsHvAIEtK5PbUKOIAFcE6GwHQXjBdAB8Qty
RwlPR1A5oJGc7iqQHh1vWzXDOzDwz+ugxQ7VtAtwFkqoYSLZsBisgtzEFonzp+VsXx/NNhfDOWRT
XLkjR1jz52Kou3I31AAW3/Zxwx2gklCONfIM7yfhsSPkQwGyScu1arrl4jTroxFkMQLKQsQVWQSm
/JDXaDbqGrizFqwSMh/cl+vTsA202NKry0fRBp1FkLB+ADklIKGw+v+/pTOSP10fw3JBm3VQxZNY
6HpZqnLiQKiDZihMQC4JqrNsZTdsQyzTezUNgNHA99A7gAepKkTXSTMsWf4e2I2Jz2tvmMUG3nj1
mZXOqald9DmT5oEVvdcdiEpLeSchHwq1+VEXbv3Z03MONFyIvg4G3h8NKfcfpOakfXGKitXgawWs
uNlLBXmCbc5G5PFvW+LFBF7NP3REMKV0kO/Bp1jt64z+4j6I3ir8x/UBLLYUGH4h8usmDJykvGg8
RPttDx2EX+UYDJ+vf952DA3HoEiJrHPhlhcn9Qn4fdiPLiXkuZ+RUBmrqlt5SFluiMDwCAwie6AT
1ejji/vLiIztNplHkW1FFYL7snDFU5GxWG8hIjxXh+tTs62c4SjmekkICETYQUs0iDoZmzcIyep0
5fK2Pa1NyRsBcqjSEXggkKT8UdbTJc3Dd0SXUGAHbhXJYry1oyl4Clw0RUYZ0iE3TcyUvRFJUTtd
28v3MbItG+oiwOThGqzGsmqgYv7rQA9hAQrgyi8vKSruH1vKYmcDzS7k+m778YbDCKAY0KagLrgs
NJC7TKTqFIuiWdkTSxBnKtlAgV2g4uuhb6NU3dapZo4kYfxzuecmz/uVNqDXXUIERcmNMRxdFvK1
B+CulzR+U16El2ZbDzR5D0VU1CuH2DYhw/zBYh3ks+TJfRwlP3VBfnfoYPrB0He0o+VcHHMoeB8m
PfOHFI5ixVptZ8BwCmnqBiNpQ3HpwVCKdinwl25UGvin60fAcmeY9Nw6gUjTMJfp+yEtnpdoUXXo
ewW1ZrDilG2/37D8uGiAZGEZzph29YMPdczvc4B1uunnm4IuHunwBHW69D2qqJ/1VFVo/cnbs6+D
+HLbCEZsAJGkNmZKyYvjA674pab9wL9PRPPxnnWa0Q+3DWOYOlhTynLWDR5WvdBQmu+bDrl2Fezc
UlS/r49h2QqTo0tGQI6kpBMXkDqLuyF22Tmc0WG4Yu+2zy9H7JXxyRasdxG63NEfTmhyHivwf34O
oXkU7G77/cvArwdwtCxcdNm81xCGQQtjxvYJXtPXP24xbpPwUpcBA3Esq++WjBnP2MMQ8uRAkak9
Il3/AXS3zXb5X2V9a47eVHEBWGpI0N8pL/nCnJs5FZj7Yo10MDpFb7QP467nwcRa/HxxAeEEuCGd
vPmF1HKwDZuhvfFUGQYeKTTFlYj8Ln0zBPxzTHpSZ1sJQsPo4/Wtsfgok5QLzNnQmIrz4sKWB5MH
MCmiFvlAp9VHc4gT9EZQa9JyKZmTumpdcUHOWu/ArKXYNix0/j0GQ8eF1DMpb4sXTFot4Y+JasdR
Xoo+8LeDO2PneRWHX29bqmWCr0xkrEB7HPdhcSHop+ObCcojmyoqnG2jHPnr+hgWO/cMO49CDg0t
qHJd0Iz4BPqb+ejD8leuC9tOGDYONnCoVDhtcRFt+CTE7O8m1IDPJW6mKvLVire1TcG4yQHB7EIu
QQU05v1PQdkmGssbD6txX1eIBnkxJPllBKX0gc9olSdsAo0r4oIbz5Bh1GWmwlZHKfxG5Xpgfwp0
2C9swvx8fYNt9mZYNBGqEDONiosfBHofeI3/tZpFdhhBabZyq1o2wOSvokKmMiMFzqkcPzeiD7Yd
nokrCZa3Ufih+w91FdQA8rIBc9fisGNIFAINCinUuamPYyi9/by8ESjd9d2ot22A85XKW1/hfzQm
X5ngTEsfTAYjAjY/aHepy6LskGkZlUvHi7xx/Qw7XzCgVdkycRHRUH8CVjQjQISmbK2zbYlu3nCI
JlTQmZsucJtSXVzt/NAR2LgAg7ssmanlfahmUKGkfhWvHGjLgTORgx5KpWWekuIyUBca4UMHjkE1
gfY9mNF0cv1Q206cYfLaBc4tKCjAKmBkazee1xZfoqpS0+76921zMOxeEdpFfqiWp0cDEVENee2T
igOo71I2rD1zbYMYlj9FQ6lnSVO0JIAYh3mEgXeeDNuI3sZoBtsxjF+hybD2Szhgr0+Qeg+i+xbs
EUd3rvj++kpZdsIE8OVZHmYAAOMKRCbiWOJRrjO9hg60fdwI10ECQGnbIYcCVu+v8RANj4lokpfb
frkRpKtmZmDdLeEYnfzkBJGCqBH4r65/3LK3/4D1AFDPmY+HRjAiQyG8YpdXYp9z8ElcH8AS4ZoA
PRl30BwGY/klHsMzzUawyCOxBArSF9aCqSToTrwp7+CWp5UHgeUuJ8sevfKEMujyBBlV3LJl/GuY
occK3hK+40wWmy5oVlyhLfVj4vZA2SBApjDA8hAydCMglLEC210G1NJLzdX9LBA7oAYCEG9zH7WC
H66vp23DTIvHfrkag1x0W/fbIXfJS0HyHIpP1O3X6rrL0XrDEZs0VbIK2wzqQfKiga77Y47glUFn
ph/XmyalH0C2n59um49h+dwBV2mLf97rZBZbPaI7Zkiq8HsuuLfWumjZrH9IqUAg+X/2OcTJz6jN
n8YlBQQGmeIBZBXyv8CJgFFU6M9M65S8DIm+Rbc8DP8hrAqctHB75FcvEXUZQd0oDtEW5Gb06fry
ve15SGI4B9I6AQzYwZWcZ+o8hz3/SgM/+O/61982XmJi/bTDZzVAt+Sy1MfrKgUlS/yzbYYJuO3s
R65/TJn4WdTZGieHbTbLoX9lu0PnAw/hIF6RJABndCXCih3CQTlrree2AQznAEWfkCYE7i5um/Fe
TgPKumndRtXu+oLZvm/c977qUZqkyEZUBPJvELOoT5G3xhz5tlX+Q1oVgpwuCNEZ/X5io3v0mNbu
HmAX/96nEJ7ZSKmzXVKvYjDfjsZA1vP3ZiSVV4HmCMx7QVv89BZsZzaBDLGHCRGQBuVJva3IKvOm
bXKGH6C+G5ZaT+I9R7nV6TYimzzxTZZdHauDNwyuyx5GPGRJtUXNzG3pygVo2TGzPVxpnRQgHkrO
LB3ROgsc/L1bt9+vHwfLpEzwoCDou+3CungfQ4eqP0+igo5JNAo88yeQaw2s++injr5tKiZbSzln
YA5DkfJSSre/xLOQoJNSSXHTIxkkDX+fh6xLmqJAueP9NIN0C+DOCe14WQpapQo9xu9dcOuvSdba
HLYJHZQRhbadH/EHrXABDUnW7qeAgO0KZLMqH/+b5q5Aa1r5zm3Fkwtw0/X9shwGE0sIHvy8a6DW
iNJEBJl0PncJZOmcso6erw9gsal4GfiVgxNxMhHHJfyBANe3H+bnZVZeWH8f2oJuJLjb3FKvHD7b
ZAxfVPBwbsAnLS9eTvUByvLhh57d2ENAYiMOmZDC7/sJUWnTTNXXOo4IPRJC8jV9hbfjHBIb3ifu
Szn1fisvyYQ8aBkVHyR0Vs4ENHq763thPWSGyyFOh1b1JC0vko1gmkH7RV6Ov5GUk4esTLKHIm7O
uhh2CcvG/0CHvxY6LlP4N7oiJqzQ7SYaBp2HS6h2f0NNAFJtz8xV0LRb6FkBORFQxZM7N1J3Mhc/
K1Cebq5P2XIkouVYvjp+WcVwogNeXFIiqz0boSADmLk6Xv/625H3P7wusRsOLHFyeemQkd/kES82
CdiUj37pvFQpeLWuD2ObxDL8q0mA1jahnbu8KGQCepp6qYF1IO6/7etGCMJSVjsIC+QlhJAfMuMJ
pN0GN1z57Rb7j5Y5vfrtWU4ERQyCwDplD3/yQ0tEJVP+c0wopL8KuSmC1F/ZbtsJNzGIDkhB5gZ0
JBdQyf1UrfoBvdEGqkb0V9/rCtST/c7h4+d5dL4OPrktaDQpXUBLA2aJEce75cE9hK/e5b5yvkRj
Vexmkp4a1YBOqE3aLYSC14h13zx6ATGRbnwuQZzrVf1Jo9iwmVyExOjqnoq9X+FkBC1QXCtr+qZf
wkjG6atB7QL6KFHf8Yhl7zhPsvdxCkVSv0ZW74YjiCGMIxgOo3ZkMyuQiaqvA63iYws9pdNtHzdO
4NRFY1z71XiuQT6zCTv07YCZvl9ZHds+GHdOlwiuW9Aon8Fh/IQbBySOPuhP2Fg/BIug621z8P62
IhZASrXMnPkcehF0NHwQcyfQMLn+8TdjNqy+cfEwtJHSoJD9qe7ReQQKgi1ImB9rkB+iifFxHMmK
t3zTjWEc4/bpUhAFoIA1nmmViR3hNNmCoezD9UlYPm6C2HhRFdEMKc13BDVFMGWGGySm1zbZ9nHj
FgFmmrsIW7sTuq0n8I/FZAvZie+3/XIjytSBp4DBpuh5LWfRHJFUY+67gKeeXEH52n69YcBZkaZp
NATDGd0C8wwd2bwLkJMna5kh2/cN6+1KCjXUYhpgvVkNbvfxc1eh5eW21VkGfXV/eNUoAvSgj6D5
nCFbB6XtQ+DAi1//usV6TaQZKVnKwWY4nEmq6iM4sOMH1kJcAmiHfIfM+1rOx7ZEhv16kKvVNemH
c7hoS3QedM8hgnu5PgmLgzaBZmh8iJBJxvprysk7r+8ykNXKfNvMMV9ZJ9vvN0wX0sZglHGIhuQu
IpAhysmuHKaV69Py8X8wZa3LfISRNZRAXY0E+B5wMu2Rh4AMbuX9vmmRTBAA7soRMpwBWItjlYQQ
a4ZmA1Q1810gkN2/PoblNJkgtXruBEv6djgPPH8M0/hDPA+fPdA/OET+uD6Eba0MZwG0vC8SCtXC
qXe9E+vApkYiVLivf/3NYC0g1PAUIO+FMpYY2jPVwV7K+MArXAZjdIid7Hn2oG8SlStrZZuI4TRA
4IVenRr98bEYi3uhwFUEAKF/49eXUV97jToF8dKQjucO7SEgdOTikBbZWpRpMThq3PnEz3Tj+GN7
VjFwzKLNHkGk3G6DbO3RbBvAcBe6bUDsmrT6TKah+MDBBo92GpBoh2N7k6YUttq49AenGdU04F2u
HP6NC52C7Zwlp6qLhiNS4WtPF5tJGI5Dt47XuTCDM9FggVe5G77oEOrrWV7rY6WEXCuCvJm4DUDw
9PeOS+qzIA1wyYlAkuhdDXGp96Tqx2Sj20WjUOmycjYSRAB7FSVd/tFhI1KI1+3Gsl++ER/QUID6
iNfDWZZw71y484ZV8qWs5dojzTaCYffgaVdR2Cq4L06L53hkycehxIu2FxCDX5mFZa9M3JrnV543
9LhHBgUKMTCIflJTORx0HT+kSEOt+BiL4ZsykggrGXRsVH/2mrG7By9L32/mqlmFKNu+b5g+HYpo
UQPQZwhE1XfgJ+dnh4jn6xttWyLD8sOORRRSvfos0bpyUHOfHv/EmlI0/GEeg6frw9h22zBO6CKn
XTDP+gzGc3XvpcmHCbzv79NBHG4bwDBLkUFdOE68Jtvojn9bOg6P4CQttmDPXGMhtSyViSajqRc4
Cupp54UEfw82uO6AjqJmR8YFkOWNa22flrUyMWV1TlQyZlqfu7F1tlrqeA+iguLcVMX/6ehC3pb/
Uh/+N1H1WvnUci3+AyZzUH6uq649yxiiYHU7FzsGitVNOHbzNtLhGThkvk+WP13fHssZNkUaVROB
tT4p9Jn6KBF6kfcFkqLzigHaNmZZyFd3YxfjwQrE+HCGOgRo5gdUiYGdaHZgih72QV/fhD8IiGcY
IpRqBuZVc39WILHfZSTI9wHP9coS2WZhWKJX9JVTTl53ypp8fvCqWJ/kAhJwVZB88PEcXLF42957
f68WKCpVJpJuejfoaYMW43fK7Q+87z+Xdbd1lXiaw/K2J6xnWP0kHC/tgxbXZMu/8Caftn6wikqw
HSnD4lHBmEcelPrMG1FuOHjiNn2yKlZn+bqJM8uU8Aumpv5cg8vpUE9RcEQa7sbnt4kzIzlZRF4y
eCtSFsWmBhPVJqP9Wuhg+/HG3TpkLIeyg0S1KqT6PQtccdePq3wHtq8vB/iVucmqgq7NsLxu4gnb
WmPhSy6KFTOweD8TQAasOdUg6sHCcxDgypzyLUpi5X6cbqoQBcQEjWWshlgXn+d3LO4/iRkU+SjK
rjWS2H6+YcWT6mXUL4oyG6w/mjSnAg1rBWgti7S+iY4PEzAsOAw85nbMHY9SukdWAbfiuM7Xmxy1
yfo2qXxG9STtz6JCyLRwO4LzOPpx28cNk40HELtUwuvPJMIzowFf334CB8zKybGcSxMeBrbPhk9T
jaVHgUluhgoN+lAw+nTTbzflC+H4KcmzejoPaQfaS4A/N1Pt/7r+cYvvJ4bBIk2JDJzqllMD3aGt
l7n5cSoXLhQStl+i+Fa3ZmLFwCvu8jgeMNAUh1Br4Do6+WgR3F+fh20LFqt45RpUo3gZQP5r8Wt1
vwlr70tFypWjaTEtExWmJxlFUVvit2ctbCnu0fIsY+g7O9FtvOIBMSFhkO2tee8uG6GU20LpqYHn
yZEDv74+tikYlovmbF0ibpjONcrRUrXBRhBQO5Q6y1Z2wPJqNGFfqhrdnsRI7OqEf/MoV/+xpnT1
rmMFYP18Rg8KK7xohlAHAFRbkGyuofttczOMm9BA54w307ELUYolA4TuJyeHMEewSojy5vGiiUnr
RgFcdhrhZRlETdJvmQcJiHHEIl7fHNvXjTdvTEiZt8U8HRV32Y7OTtru/bj15pWtedPI8esNI1eO
LmJRutNRdu5jXGWn2ve2kDCALbL8cH0OtjGWv78yQPDoBJXv1FghlkixAY/X1xhxy0cq+o89w39c
H2b5yf+UvzGV5Qy8Gqb2gpmX4Io4ZhXKxLQi/6HQ7zwoKsu7Ksezq4KFroz1ZryKsZbtejWWaChP
kplNR95nj4KG56WeAyKvo4rofuL+r4V64/q0bEMZl3enXXdy/HA66lrsPcd9rMmidUeOXRY8gxf2
0DZr1Ee2w2Z4AgrlwtSbgunIYljLlKOLAAxfK0v2piliyYy426u1mNJiZgD7lczfaua33kHyqNmN
0PoajtdXyzYFw+C5n/R6LFrnnsYFh2SY9wvR+BrXheXjJuwqzud5RlO0c1+DOGa5yy+409fkLy3H
10RZQdt6ZtAi9tMN8JL3gG5kXfdp6upzz4fDPKa30AfRxERbeYFAhb7zyVH1wX5kkNaWwTvV0ndS
5U8gVf3ouGx7fS9sMzLs3msEWFu0g5NaF08dGBUyNLsNaoA4dQAc/pqB2HbFsPuJaqSEAuUeaz/8
FmZ4sET+Kmmj5dSawCpF3STqVOMeY1miJZ5kSQNhQlSigy24E9KbWBqxK4aRhwECIK46vLOj/pMn
w+e5WrM72y6YRp3XIWhN/Pak83FHhXheys40+V4k8mvkrclY2DbBsG4oc1alGvvmJHtUJ+sBqCMH
sqXXD9Kb8QNWxzDqIWHuoKMwPwk5ALMpDnoOn0IhDhn4OuOs/yjj8p0z9yv3lWU4E0cFRL/Dua68
dFNPIwf+FQ8a5W0VpMqmcX5c/G4FHxzdVpqjiQmfQj9o16AtOz95LohUWJb+jLx87e1q2RmTsC2M
pmH0KxdOq0r8J8Z49AjK/X7Fxm1fN2y86+qR0knKB1GMHyEz0l+SoqeX6/v+thAFFsYwbUiJalE1
qXyoBYDJASiRAF0J91DyqTcxtoOm+XOsyxwKA7hHhrjdjp3+Pk4gQBv71bKyxQeY4CrhebMTIUx6
ECLin70MYqHgOeZbWpX+CjjENoRh/56IOYE0hHMPXsB+Ww9L2TQOfTAErQoiLjvyRnhkwqdA0FWF
iQqLh24s9AboYKQ7K9DOTnD4fDdHjK8p1dlGMnwBj5IEMqtQ8sxU9x38ORMYMrppV0r+bRym6ev1
w2HxayZ5G3jYmQNedon5lLta9PsuQIkZ3UAVmiCROunDVV1ny+6YBG40CLIuTRJxz905fc4YNEaG
efB3aZX9vD4ZS5Bn0rUJoIPy2BnlwxB4+UNMAijkqrnwD2gVDr/xvlYfm9YP3jkRWRVQsM1qWdhX
MeyAxudxoLG4l2mvj8LJ87OECO4uLm891iaojbdhFYE0hT8gV0mA6AnD7R+dz2Tp9bu+crZZLH9/
NQvuIC2XOpl4kOi73bBiUFudAtqGtEu+EoFbzrMpg+W1VAxEBijiFm18hJLFGdkn5NqbnO2rMny+
bSKGC+iCipGKMOy+Fsmh9mf9naf0LsgBNLk+gsViQiMS6EZSICyvigfiIQ+SJU63r1iaLb7A3QIW
5fv7MgeR7uH6cJarwQS8TRC2ckk4YGf80a03IaTIUfpym3CNstm2L0ZYEGoe41eH4oFnk4P3Koqn
Mky8dNtAg+jOJ2hcXnmFW1bOhL1BwiSZNUzlIZ9bjJJOn/j4rFF323TUz/0Hl3iOdwsIkSamnlWs
0ADDIcKKcBnSeDjMKOQtbcrXN8ViLiZxWy3F6LZ51kNxIEA8WyvIo8Zq/K9qvOG2kMDUrBrzInRl
KORJRPm512pEOBjd1DOM1THMXY5xNHFgZdPN4KoPnkAfb9zTp4qu3vaWYxssf3/lUDIoHkYob6HL
mVP3N/AG/daXZA3mazmzJhRORNpNixTdH6JJv7EhOkAr6yDa/lCI/nR9i20TMMxcN5wLR0boqkML
vftfN/VOCEX1SKw1ONgGMO73emygKAV5rUVT6ptLVQVhsvTz9R9vszTDprMReHVXuMUJZEh7LwRa
VuuNR8gxLuOT8uKVNXobwU6Tf9BwuNMVBP3ye0HRGJqhiJ1l1T0LcrFB7D9uGog7pXiu5u30H9C0
a1ycFvMzsWveXFY+b4PFuGcFLUo086qqip4S7yZWP0xsWdhXxzfOK4BV8ro4TcWwvFkgZlAV6uX6
7lh23kSuiakGrV+R4Ocj6M7PCLaS09KQfNvXDdsGXDPqnfzP4rA5u58o6pslcVZ+u23pDbvm2Zx2
Yx/jt3dhC4YOiu6XsGm8LcTah5V7wrY+xh1eQ+UubicEJKBIdiHjtrwSFrnI29bHMGxRuGmu4+Xr
Ybvg7QQ0tJNZrdw7tvUxrDqWOh1j4i3NuAB0bQC9mbcq6/W2Guo1ziuL96OGdUMmsZGlC8DKpvaK
p6GDKE0ePOeAQebFGqrHsgcmRI1w1g7CSTEPCT3ZDaJC3J/9GozcskomBk1DZDKFWNgyg0oPmxi0
kmgIQbmk9dB5cn2fbWMYJgxasGzO22WVwlCoE5nZzzgfQd6fBGv9QrZFWjbolZeotZNlBa8xhJij
4B2DBOC5AhzmeH0Gln020WdoaOh7xGDOkZbFc+Z52zhiL0oEZ5Adf7o+hG2RDHPWuSqaeCgwA/Co
FdCm5P2egfdsl4OPc3fbGIY5U52A9KaiJTaCs+iHTCnUB6H4BumEVqqhvnG/Dbv2Fo1J0ANjKiyE
39NJt3Tw9e8D4GtXHJNttQzjLtxKNU6RkYObBie/77YNhKbcdA26ZTtOhl0XPjqOWZKTQw02ek8j
OebEfrSyC5aPmxA3yISj9uULLE9MidjyTLSbPAMj5vVNtn1+eZK/NgXipS71sDTQk0JSvwWLcTPM
4sYfb9gybcNalBBDPHRxvxmb9gjxjZWsqGVPTfgaK5qA6ZFjXTyKgpfyQOEp+mIXcegv37Y2y9Cv
1sZxi9QHcn8+lLzezZRsIzas/Hrbsi9/f/XpTgpgdvx2PkhfHMZRn6d6rcvb4n3+SDq++rT0WxZD
/WY++Go8OvO91tCZz8pN2d/42w2DBVTNawaJTQ1Cfcjc6FhHaypYtmUxDJVmociVX8+HnAHJ6X1N
wrX7/W0eMYoUy98r3nttyuMamznmh2RPN+HG30Z3IOzbOcF2WAmsLYfShKgFrHTchHTzgSXtUzA4
TyANOfhOs5L0s2ytiVFLYgYAitPMBzKq40iGYy26uxT86aKRt8VBJuNZ1Y4eS7WaD2Ho050jkfmv
RmjhlgIqStfNajH+N1Kxrnn7FjKhdZpgCAV6VJrl2d6DCPgerDgaamfBN9crblLkROerYcJe26Sp
DHBW+2zahyACGNSad7BthmHCtI8VI2BCPtTzEO3nkRXHKkJJzGscthk5U/vry2WxCVOyFEUYkrnT
DB86fxZ+v0+UWDmtiWUjDEOmyoUeLWjU0o2aef5Oear7mk2d2ial4o+cTb9VB6BImJLHtPDXuHts
NmLYuMrCKCapg1GJROo9a9zHEICY/eyS39dXzHbADFNvIcOeFFE/HdA3m28S7u7KptqUJNoPkj6l
3U0dxSC4Wdb1ladlac9TRrl7EHlebTTn87HPUZe7PgvLvpvotlbQgiO4w+0z9l+ndvgS6pXg0XJy
TWgbnmQyT50AOxAoCKQ50cEdUblK/WcwOa7oSNnGWP7+am3qro3xmqXTIW/4FlJDB4LOmIROX0AB
sRJm2xbIsO04gWgEFM/mg2L8SGL/Y5sGt9icT80a6Jz2g98VOoPkdgItwsitq2rjzIl0V3zgm78d
AxhhV5GAWjzw5/SAZwLdaLCKQPIxWUvYvmli+LoRdjGQuQI/W4Hl09GwZr+t/oezq2uOE1eiv4gq
kISAVxhmPPY4jseJY+eFymZ3EUJ8fwj49ffMPvkqZqial60tVwqNpO6W1H36nF81OntC5hK6lcv5
1MkwhrHBSYpY1GVUgElUPC2C1SilVXdZOtxLz38CfcRGkFpbKWOXCwqwQd3YYg/6gyZK7B7y751P
Nq6/n5opZnEZ9YOZjhm6YOoO+zA0wZOYsjOY0qoLlG0vXUjQ3+DJGIT+/yDzHOTcU0TsteAiZPCK
0OLVxm1sbR+MIA6oAWhBFjvdJ53uHookOVhd8iiruQ/7pM7RRLKl+3CxzT/ObUzDCNxgGx8ayOdg
x1l+ZKo5sSWu/PynzOpjjx5OYCB+X1+wtZGMAF7jeKh9S4s9xI+OQfCzS7wHpE6izpsA/7sAH4bn
6yOteIpZ2yRcszQFjn0/eR6YtB08OWmbF7Gs/Gxj91cmYxY3x6TJ6yGdMETFzuALQj69iabauVuW
bK/mRwgIbRjzp+c5ZSZdhweSFZF1g9gn5RIlQJlNWf6E18C+79iXfIQsmhWcQYTycn3tVjzzj/Km
pALwxUbs7V70BKIQnU5C9OHwLRXHFdM2GTtI1roKDKMW5OLFL1kGsTOyCcofUN6TdXcvWbVRGlyb
iREFpqYo6rItrNipXVwS2rw/JqBQPF9fpzUbM9wftbHGrgmsGYzelTo61tTqyHcD6O6iYRyAsOvD
rE3CCAQSNEcsG+wkFimIEUAtVe9cmU4bX18JlGY5E6rz2imnEgeWxDN+rG37Kc20/D7zXkQT8/LD
bbMwXJ9WCek7R6O07KjypcEFPkpldhPFCWVmJXMQHpsa0SZxNnoRA/AopMlYbDj6yhKZpcvMtpdR
QdZ0j9dNdQ9KIGsaw36c1AXZ78qiD2lW5BsKaiu7bVYy86EWHp5oCJHJwurXxm+y4gv0X4Aov2kj
zDrmwhkrgP2xYpVW6tntEmffdvlNSiLYCONUl1VvW1OCjQDqh5yWeU4iMEWX36//9s/rW/j8ZdU+
HOt5MkIAnrX2q2ZKpbvEG5TV7fu0t+omFqiMO8W+G70xR/aoVMmYHnhdZHBIrl2XuZFT+Fzc8qKm
zMz6AzMLquEUYAmS0/KuYqO4I6PUdwC237iaZtKfteh3JjxPkOfxcWCKMb/n6ZJvXfVWDNvM+gtX
a9nnUOiAIhLdsU7dFV117DP7n96ZthKRK4cXvRwCH7aMo7YjJOqfuwr52ZoPewhn3edtfpdX4x53
j9gT1SHItsrEK2eLWYnuoa/eF6pK4qYripPlCvZlQYIoTlmbRCXhU0TGYovIemUBXSM08562IK23
LbRWISAvrkoOrWz048Cg3ZtWPImv2/1aUDBvaEGbFqNskrgUUOUZiSPCsZ+3juOVc8w1QrPjDtnU
Q1Yl9lttHXVfdxH1U7ZjjlNt3GBWFsqsS3uN8h1qd0k86eJu7FkTLtNwHqDmEYLR+NdNq2RWobsx
Q3ZwBkfDsjjlHhyJy1PpsnzjVrQ2BcOOHXfkC1I21sUXeQikfPK8gJ04IgXst51HuXHvX9lrsxid
WFYykpJbcdOrJLIqiobboNySjVj7uhGfM7SsBJPSVpwn3H120Rx4hGLZFth/xZKYEZ6dukNihpaw
0zawdhPj/ePCk/zL1G0mGdcmYFy63EzZaLTFJrslU1+TwHOOWZXclPlBTDcc2pcy6N3L4WhblYwn
ajkRpIRugo7h64YbAz/quVATSmKFM/LH4Gb9Mc2z+rYblsnAURR6GtIS0bwZa4LuEyZ3vuXwDQ9e
iatm7bME0tEvCnw9tYNj4w/ffFnIuOAzyj+OE9lkuol0mjJqGBG6hSELgspkbJO0jFJNrdCpZbWR
dlibh2E/WPki10jvxYzmv+qmzsMk7d5HSg8g0f0LMpRbyYGVeGFyRmnwR0pN4As4AIMfKYDWp7rz
wcqDh27sCCe9MSlEDauqZNIGurSCOEGTe+R3rbyb3ZJGorDtGxfNOCGU5QeO485WXI3iKwHRGR5r
+Xsg+jvOkypsUvAMX4/hK9tjVkUd5hauhbbWWKd91v8MylmkoHVtWXlUEP+OZt1YeAb7mmxdglYC
ikkBUvJ07rtismJg2KbfhefUz+gTs87X57P29cs8P9x+wGvOWtoHQWxJHaCVzql3RMp24327koIw
a6WUl2KxaYWvk/wl76YsrnVhhWrUd701/wYNcHnwynnjZFqxaFNTChGRDtpvAlytRLKfE6r2jq27
O51aTdSk801UQpSZ3B9zm7rgqyJ8x4oE3nlMrCUiyb6jG71iK6eUWUglF561pMD3U/Jo6ZPE8e1+
vb7da582zg9lq0Q6Ap8WKU4P9DUiFV9utbysfdxw9H4oqqztHb7z5Hd7OkzNb5rd+LtNB7+gPxxw
lO84+2ZPX4bmzt46llZ+tVk6RVs3BIUDN4g9yft9yUkQyYEAiaX1jalks3zaLDAWorwgHgrt7Xh5
ableGu9wfU9XXNisnOK1MAEQ6ASxDho8vUAuG4RlsLSv1z+/4lVm1bRPHOVDC5fvercHR5sCfzKg
3ku5z9qbIBWUmcXSugjA1kImWCUtY1CERoShRxXcENdnsLZAl79/iHEWAG+VRTXftYUb9enbiPTL
9S+vnAZmibT0m6ImOX544tshq3CrsUekeKp9opwQvfcbw6yZqOG1qUANK7cxASoOXt1HQStD7mxd
ij9HKGD5Db9luDqphF8+P76U8wPqiTEYAl5Y+q/H9p5bxGlh7coUffDVVhlqzagMf84Jp97YjnwX
tGNkl8t9SxWoD8iDXLai0cqum0VSMrCisDMM4RU+SmjPk7clp7Py480CaTME6HLvsF5V9+qOIvKC
qLKecLPdXbeqte8bZ3ITDOg+cvDLfWSEQIJ576U+wBCAX92GOqXM5P6AMl+2jBOGaOb5PqXJDh53
kIJuFGFX/MJUiRK2W6aFxAql1Lkv1Ry5ixd5TvvYzuUeGLvbHNtkAaly2227yxZPybLj049qIbd5
nMn9QQWwgV0yYH2cx0b9nlka0urX9e1dM0zDm6umKRwIZSEcoVEGsqehyDeWfc1wDEfG7Q1dX7bt
73ifHuFh+wRpq8pNnyCi9e/1H78SimzDcX2/HOekwo/v8pdi+DlWX/ybRC8pNRk9oEc5ZkOHTwuX
h0Pw6gUv4/R+/Wd/vuY0uFxQPxwBHXOGxZkvP3v63g1+OKnhpncnNZk8dIaUZJX0CAbN3+OCNlx1
rKq9BwCCD3jy9V//+b5SU7dpAfic5OhA3IG+416wO5/84/Fylzrn69//fFOpSeFRDZaX2x7m4Ogp
5NbzVH0R1U0yNtjWy5Z8WPoRXffB2Hb4OBfR3L4184Ypru2p8VL2IcboJj7uPRnNxb2YFTlQ0ab/
3LYmhpdKyMZot8Saj8W7Aq3W5NYR8zdIy9cW3HBUyVuQlpRYcH+u3BAbfmy9+V5VW+a+9n3DS1Mb
Z3ruY81r73vt35d2v7PZTZyUlJp0HMRuS1xt4EuJXe6Eel+qOB9IfNOym3QcSy0mnnY2LrNq+AtZ
iL8zt7sAL7Jvt33fOFu9LAe9Cvqkd4u17xwae9Ucom9xw1FXTPIPnaPa8QmYUPiONOgZ3pNpwxjX
vnvZ5w8+xFJOCpCsX47r7rmvna8ASWws+NqnL3//8GnaI7WeK3y6sINH0QRRR5vbrNxk1+jHchiD
DGtN2WuLVL3b7YdgC0BzmfqfoBBqChYFwzgzX142kr4OEJcr1N5vbiIkhokb/kmHYACOqeG49T6g
1xVMbA9Ied9oJIZzZq6v3W6G8wdO8ZqVNmhqhd64W6ysiokfG6gr8U7AD/emlyDI7qbsMSE3aVVS
amLHwNuKDk3wmuwozw9qflX5/ZJ4G3a49ssNx+xk33qpW+FWdHkDjnfJEuw037DEFSM3MWNi7F1J
fXy8KBUoKrI9cbdcfuVsNrky+j7wUCrCpyV9laUbLrMMO++MTpLd9Yj1eQ6NmkgxEAyLwScYwLPs
R+UiSYcnUz21bYhMcR+6df6XZ+vv1wdb2wXjTE0z5PsrJw9iDows6Da0DH1w4xyCfN4qYQSfO65J
iDGiF1OLusBetHvPF6FXDjs3eM/Fr7m2Q9FPUXZTHo2auDFQO0AifMlhrxr4a5A0pnIpY+055HB9
tT5/5lCTC6OjbUI7V/Kd6z0V/nR09VfdvVXlL+0MG5ntlQ0xcWKcFZ4MGIbo5NFdXjU9V+XWI3zF
skyAGPj2PQaBL1xdZ+veh6iX1YSq/ktl487uozzf6J9c8RATHab8XiqNTrfdKH55lR9enFviSV5s
HQVrA1z+/uEIA7wB10vB3V0x1rvWDr4s4OoV4CpqqmbDL1YCiIkIa1Cz7x1LBHGRqukJkPv+6zAt
NwE1qEl0wdul4blAQQncIPWwa6zWzeNmdvxp5wTS//u6sa6tkuHagH/UFpmFHyfp3B2yCbxO7pwS
gOGtZY9fsKVVtGZVxsXZ0wpSciX146zhP/MlmA6SjGM0ekXsDEWGts1EP3TU2cgBrPigiQ+Tywju
P3fy46kq7lLp/vb18gZCwsPC9JcgBwPG9eVbc0Tj1M6hN+750CmI515UUebb7c4rxyoErVcQXx9i
xcj+AInVepzqUnlQv1rae4DD2bGolbzt2vEHSqwBLYGnah7b3mx/cRM1DXcNmEluQ2lQExjW0gw8
0CnlO6uF8qLFgWwmB5V3tx3hJiyM220HTjjFwE7QDnu7ANVIDVrOf25b+suufwghmWrzgEjfjX3l
UH1v19OClCfNJrFhpmt7e/n7hwEqe+LA3ms3rsjS71L834PX2vzH9Z+/4nMmqIh0QkwMHNPxrJzD
nLxlVfWQee7OXugDzfhpBD399ZHW5mF4d8r9yho4OsfTwUp3oOPsYq/c6p9Z+7hx7XZcKKh1JGAx
g0RnsPfLoZwe8TJWfCPSrsRAE0kEpgNHK0JZ3EkP2qPFb7DfHpzCeaLW8u/1BVoZwkQSDb7T+mhy
YbFPEj+5s0foxc+Oss4LIfSJp23NNq4GayNdjOGDSQ2ST7JdsFqVkz3xOt//pzM0LPIsL4JDt03n
EnY/DDKD1qJmxcziZoDoiD28gDzlq6yyJ4Gs8sYYK9tuIopSAvUqzQmLi8kdv2asqU40nVBBuT6F
tc8bvl1BaKv3PXyeqKT7K08gDee2Oni9/vW1XbiM+mGBCseC/llus5gPOQ1Th+mYtLUlIw6+4Ej4
Of5720jGAd4Hy7gUaVu84GL7CFnG+8SFVEBRVicIIG28H1dOUxNf1PlJcpGULF78HDw5RX3vjN0L
EhpnB0BI58IEeH0ua+MYnu4DP9Mp9FC9DO54R7Jnu8NTBlt+cPrua972Gwnxta03Dm0bhBTBwCsS
N2h3vm9aaodWipPj+iQuBvRJCsJEvwLVmyoCTYvzRX7i24J7M7Q3VfGIR5S6LW9tImCLaoJ+NfP7
c44C2d1skTRSHC+Z6xNY2QUT+qpbKPfJviSxP2cBbNf+pXFQDAO62QFii7fFMddW6uI8H5yk7+3e
qTKnPwfDsoTWCBFX8OSkRzp0ZH99LitbbeK/GO1nVntqOosAKb1x9J1oDORw27FnYr4Su9Gd1BoT
cCceIhFSQwuZ/Lj+01dCCDUcuwL1amovgsT2MH+3oamr5fgc6PYo1K2/n/z/BpCidVuQIgRniGzd
zUGZhGpbrWZt6Q1n7lP0INdOMp5ry06jYsjbaE43SS7WbMfw4UT7YL1ymu4syAB5s3IsIw/I9j2d
N3M4KxMwQV2Zxx00tQ/dmVmnIfnH26rHrX3XOKH7kklflOCZSgPnX5vzMpaTV95mkqZu0yS9fBJ5
gnVxeByU/aNkWwx/a7/bcFfCGZqxBxufRlv5AFbXVNwYM02MVoe7XJPkU3uuluyBjvo1WwCiIv5W
OW7tp1/+/iHSIFz6wh389hyAMlw9OkFDhjMtdc2/3eSsJjiraUpaTH3ZnnnNz1bZvWl0IIL49A2K
Td+vD7Fi8cRw1rQfHDvJ7eacufqL7sGzayl+7MUmLc3aIhkO27VKqgLkkOepL5rQhlZd2Dn5bUeW
yXdhD6VV6Llqz10djKHq9E+QNW69wv/TtfnjzPUoNaIBdraTecfkiWl/QMoEiDPSsXjI7VT9QP8x
sXaSC++XU0BTKQ+hhthaY9QtrGP9swLFqvornVzNT13N1PT7+oZ9up4eNePHRFXPK68uT4q3+btr
t+S7mrbyKZ9aAz5uBBEO5quJQMjspLqh7XboGg0iKpzW2cmOJbecnhjkckP44DaV5SeAzZLiJAqn
SMNG9Faz63STbNwrPz3i8H0johTeUJYz5CNPHYhoY6HAWJAFy3PD1PxMmubr9X1YG+WyhB9mMbae
lItGW02akvysKvJsp+5w70wli+qx2ogAaxtysYIPo5SVrugC4aWTlGh73FmkptldoumYhsLtQIh9
22SMW0GbBfbSQLP2pMhcOi/AdtjFIYFcnlNEyN7ZZQhmaUtuUVWteZYZdTrXastUVMlp7FLO2oh3
y1Ic+oQP1pMUjbTYLugcvyoOM+0KccS/BofH3rOSeXq03IX1M26NqMrtQKjfut4t2WNYjhGrnDbw
2DhV+Qmat19Kuw0iR9f2Do3Nc+SXtthY7cvmfRJXzKilFrvLUl/5D9YsfmgnI2HKMdb1rVz5uAkx
Tby5Shkbc4hdMneXaaTWA3Wr75roUjV1pHES4T+44PwGCbePA0NZDvt5/cevmLsJL7U90I1UnqSn
jnguIL0CJIgyptLJs1gGkHbaet+urZIRI/o6yOxibuRJ5GOOBtZEFDVycICobzx31gYwwgOZfLww
ay1PnqdUvfMBpbR2Np1uqkN41BSTK8uEJY5Tew9Bh7gAMLS7o731lpIgeYRG/cb5urYfRlwoSJYP
pdbeQ8nrascgcgbpgrreZarcYg749F2IiRgXkDrpZZtRR50CkJ2FtBm/Bf1Yv+XpoHdVXYGybQKJ
8XXzWtsUw79tUaM71YVKNu5P3QEcQ+kbOAXTjSf6yonwX5/uh1hdQ/Z3TAdbnUqa2rE1dVlkM+JF
6H1MwzGdi/31Waxsigk2HZ10qZJq9B4IEwx0J11+SDyK3lG1SSO+slAm6rTHs19ZtlOeAlRlXzSz
xNMwbjUPrn3cOP8nL+kkRQnzIXWy6ZUVi1fdOX7i+hvp7/+g3J/EVxNwSty+s+0pEKe+ri3fQ78E
rzhabZdAf2s9T/YUmfHGcr4JDabef6GW49vv3VJ5U8RVP5CXtqHMZ2Fm2dx/z5QVEHI3TO3ifA24
i0Tx4baNNGKEC61M5VuN/WD53b+TXacvVs/evF4uNw5w2YEPFhnk+YjOc+48TLnlnEai9EHmjnPO
lZVudN2sbaYRIYK5RKVHtuRhLmh3bC23+emDOm9jAmtfN4LDgs6m0tFlf6J2T0PRzNabu4AEYCMe
XK61nxmKEQ8anqDYyjx1sqzRcYFBSAo/6cNZJLQOhV0m469gVvn0N3GpzZZQS9XMfnx991fChYlu
BS4MwklEDSfd23VYQU34n7oOnmnnpeeGC3l3yzDERLrSrqKUJ8VwqiWavvnoFKHPl/7Y5M07qmfJ
TdcOYoJe8ShB5wC0cB/0IuVwbDy7dpvQRf9oucX88rkxEBP9ai1tg8JWmzxQl89RhX7jc5F47Rbt
/NrnjSsBq3Q7+ZYVPMgJMO9Yo/Q07gudqFvqQR4xga8z6dOhByLwRHs/7V8bhylxEGTkvhe7uvTL
X5XuiXY29v3zUwKFrP/3fQ2F9WrS4/hQyK7+tljufGqSzHnOwEz4cptpGb7vW/3EG7tZHlgw2NHk
kjHC0T3soKL1PLtSbASBtZkYQQDMDNDybFn2WDfFd2tg36Cj1O7GFFXx2+ZhhIElK+bCrlL5OGbZ
D18Bw+PWS+hmeMnptrup4Rn7b2QTkqq3xFCk4iQn3p2cllT3qMqWW3cb79NYRkykbCoQ6mlr2ed8
mb77JUR0tUj+HmhjAVoFzmS6bHHwfE484hETN6tJI5K0rOQj2IZfWe6FQ/sl89IqZP7YhbTwXh2U
p/gUoBt28OVGsP48XhJT1a4AnionqRKnSiVuOEiwMSVBp6O5ngA9JMvG7WolDJiw2qa2lkZyRc52
MamvXVGLHx5ojze8cu3rxpGPOkTaUk3FKS9nS+0IubS8exPpt1ZpbYDL3z8c+SlNoQPnZvShsoLy
JxlLrFCbWmTjQbC2CYbLC+GJpVmEOA2isA5OPtIwmPvs0A80jXVV3RZZTMBtAgW+xaKleCzGlu3m
qX5ys7TYeX7eR2PjbVGWrC2W4fgSTdseBUHroy86deglzX6g4WTciFtra2U4vHAnr03Bk/6IAzGI
slJB8T6w9pqn78XgedFNwctE4bbCt8A2SauTGgcvuMe+0OUwzQoD7xktAinCBe9n1m68clbWzATm
kgkqOQ1z0sdRA19Nte88KIb2n+uzWfv6Jbp9MF/fc2RKBbHPQ9pOv2zAip1I5EDS3xZETHCuz0iR
cKfGnuBWFCHz/YMAbfVQ1sVbL7mzsScrJ5aJ0xV+7QW4B6WPuNSJA5Q4nTgVHYukM28R5v5XA/jz
7kpMqC4It3K6qIk9lEkVUCRQhxw6bDEaSYLZu+v6qUJp0gWp+vBzSruyu2OJRAb0HlKpXp2iqVZa
7sHnuYLmdBCA7UaHiyj8rAG7vpppPCy68X6hpV3PT17jcnofQE9e/VBS28O9hwxe4IWJ2zOHgPmL
lNnfSV0O/kYxfcV3TJiio/Dcmm3EST1qf9c79aMNlAbw2iAMscD/dJu5cSOcdUPZDqmb1+fuQh5e
JUCye9pJX28yZlOMq3G6JABFS3UmbKxOviz9uHDYVpn188cLXnH/7ypJOXXjaDH/QQSyTMvdbAWd
e6SoP+X/ovXbFe+Tq1KvOixg+fRmdLpVo9bx9akFn982TLbPnFF/hHSPemzG6pW06pzbCWS3h/Ge
qf5NQXvWG/opLBNIwl4fcc2njFugptLj1pxBoc22vmfdnO4IFV4UgLR2Y05rIxgLmvOu5EoHl7Ls
vICpzZK7xOrkAcCnYeNIWFs240hgQ8emop4VIDXOv7wEpObCGDxoqNOw9CJigoXruZ7D0nJvagHx
iInq1gES5VmdQC657dWZTdQZwxGCt7c9a0xgN8ldlgUiTR9niDEeEsv7moN/bpcUlR+pywxv2n4T
2K3FAoI5R2QnDZmL4sLjnI9fApmCmjOamjQZtwBia251iUgfTyDsOwouKdROcY8eUucJQidlnDvD
czcFr+jnKEC2jb9cn9bKrf0PrDcoSrRaXOtU1SLf8aaHvp2L/belb4NHCCbR1vOv62OtnK3cML5c
LtSjcqnPvtuJ5wHRCUmOxJ42rrYr7mMiivNLww4FidAZrczjkaBuU0Z1J9HN2Ca3moEJLM41dSuB
XPqDN1PFomJkeXWwC+ithR00sejupqUy8cU6AXF1oDiWKq+Qfa5G6IxCeCbbuN6u7ISJLyaky/Nc
1e2Z+eAc4z7r86geyDxvOMuKVZnEk6kL8gSgc6eHcSH+bvEHP4JGwxwNw5CFxcDeSxz8GyFtbdsv
c/zgL2gXSUB34zbnIiit/cX3RUinVB4nNnq/r2/H2hjGMV00btVyRrPTMiKH8c0JEj+/1CCIj0sL
Wltv6vH3oA33/3NJqBdkMNz2nKF7AbRnNm2iWhZdGt02D+OEmZFcHBTJF9zZZheFb8hJ5SXkt/By
3xKjWVsqw8mJKzRuTsFwBtsoeSi8JPmZ9zO9bwWC9IZ5rZivCTvOhkm4red058Jf5l0FRbeHOi+s
jTvZivGazIU2+FP6Oe34/RRoP893MGHIMFktaGfKsOtTNzl6WcGXbte03K7+ub41/zHDfXKfNqsq
k2BZh6KgvC952U//1H4yLAeoX5DlZXKQqQ2b0eYeCS0vbYE1aRKI0mZRP9Wa/SpYTzwVyqSx2PNY
OHp8Bbu+9OEONnhyQl3Ok652coFiXH7MUQuyI9VU4EGLFl/48/O8UMGe2lZnpISDdpYnI1GXheIg
MgNx/hdnLB3yl3bzcYwX3k5W+T5Y81C7v6s5EU00JB0KHWWNZKKzA3kRG96I5EP1tgx1KnWUObwd
wTRa8vGmxD8xiyw8JxVYRR3+TCyclnuoFOoDMhuk2QjBl/P2s/24GPiHuGK5OALnvmgfwOSmOJR9
UBFmAOIh85WHTT87aRtRm7rF1+sGsHI1M0UVM0uJacoW93mxJqgI7h09q16HSnqeuCQ5rCRodsTC
ATrcgVzMd7OoXpbJe3JxoePFbatqwtMLnfvJkircqycmkN4evDvfc9Pb1pQZa1rxaelnDo3bDE62
n4m390cx30vc3cdxq61zzX+NAyHjbWIlU4UpFCOJ0qIVhwrFwyi1538nDFl61lZXwtqeGecCg/B0
XdV4hVS2z6MLhHyocNWoclyeLkORGYwBkyjDMdlquViLfcYRAd0mQL0WbT0kPsrsx8oZAc2ljQdO
vut2uBLATV7MEpwqPZtn9zRaeoyqHFiOfZ7MtgzrgY5bfQprm2QcE90IrZVmZOLkJnkWDKHd+vDm
e78P3GEfjNK1/9HL7Itpzy6kk1snx+f0Tx4xYey427pp3s7dCTSuldfv8qpxXbG3Muqjia/IB3ov
gKxy0ABgp3rIv4CFRA4SGeYmU2+uRzp350xdmQa33VpN0LvtqCVzkqE+CQfd7CGUN/tD0fLJDeUE
ifHre/off9knwcwEvwPlhNxoqQMIPIxIoN15Pm+Gl1w0NXur0DXQVxEXC1PI37B+4HXYKwhoDGFj
4y49HMk88eQF/TGTe1fMi920aLyq6/xtgvBc3YdoWHP8eJkrv7c3TuEVMzRhGcJn0zSjc/JBK5B4
PRDORRB2wO43L3LMvXFjmJUob9KB9YEDkeE0CR5YE4wRerW/+7L/tkgBLmF7C3CwNohh7K6DBAWY
VPuH2R8ZfyWaFlkWprpYyncpyoDGTOdUbmk9fupblJtLx3oBx8rs9HWh/Qv6TequvFdjFi+DFaa4
VFy3qU8nhVGMu+SQlKzQy5i+Mhv9FL5rhZ07PiPr+1SOW86xNhNj4dKiaoZ2whh0Zv9ehgBy7Yi+
1+OlQwdylhs++OmTm3Lz6jV0kJRMA5e+ay970ss3UqF4FQz7qi8P4/Kt9qtbctcY6PIDPtwpmi5z
pZtz+p6ALowF5Ve3GW9JWOLTlyX88GkfjTO8HDAHFuhdqb07q4Oo9YS6G4a5acfNGxciFffsIiDv
S17dw65mtw2dAhhF+nZ9gE99HnMwrgeTV6mMJir5jtLdsa75g+PP96MMNk62FWsyGdRyq/cTrBL5
b4nw+1U37UAk/iiB9AKY+ZbHCSZh3AlAZydzpJ3oOxQcn+YKUp/gvd/6+KcXDnzcOP2JTeuiyJvp
XRL+NQhURFlxYNw9yoUfRfC16cuoaLfgqJ/eNTCa4eK6ltMoGla8k3oU7J6UtC9fZIBqzsZ7dCWG
mBCU0gKFcRCI9t0q64xkkSRyWg4FaHprGS6VoyE8mkNtRf5z3cA+Xz7XxKKkCeilgaBp33WQQLCZ
x62VxWUB2mzQQFzkD8YBf980hc/jimtiUrisW+Djef0eIJBcdiq/YArnCe+xEeSr4k4G/t31ma0N
Zbh/6gw8Y5Nfv1eYzWV2sO9Sj7tggvIpQNROyjfu8J97kWvyswGZpMcEcNJ3zfXz5QoPXPaeBmpX
sL9EtgUvXRvFCAWdbaUMgmT1e9/1xxZWvUBojdX+o9cjLzluJarWls14KwS9wLHL5vp9blR4GWrG
WgG0FvVBe1TZsE+sW9fNiAtVC0Gi3K6qd8ipg5H4O1HtMc2SSJa/5bx1kq0ZuBEfkASx+yRQ1Tte
7aEmyIfPLIRM9q5P8JTEfHzEDIn53WZ1ZoDAI9Fx26J67/oizGi5uyhvafiQnQPlBaNfkJK/PtSa
QRhXAUgbE8/B1ea1tNGi5WV7bxqPrRh3k3Dizqo3rPvzkOeaKBbVdYBF4dnw1ii3/yWyOudhU7Fy
6272ecRzTehK57Sia6tcvuc4pjub3adW+bWHEHdQtBvH3OenqGviVAbtQXh9dMR7Qtos9CGIAZqB
1yzYKi7/B/H+4zFBXROhghaqLLtkpN4Ig+4OHrckZQqpKLCGDNWuLUk6NRFdloqfESrq8qEgpQyK
iBBnsIKQ48nVqLtqSAf1KKGjp9+YmIv+OFV85BuLsLaPRvwog4EiiVWSNx7UrL77H2dXsiMprkW/
CInBGLMlIoicq3KqzKoNquGVbQYzGAPm69+JXmXTSSBFL1qtVAvC2L6+vvcMXe2FiB/z5AUbL1hZ
j2wROeq4ayEuDiqckTKrVEKcyY5dgltLHhxN2KFiVAV+D425KeJVu8FPWBvWIog0ZuYNqqvTe1Hy
ILxD8durXgZ3nvUGA2XtBYsA0oZ85koA/+6Lpv5pENB/8GEir+c38drTF/GCDl05lWUI2ShIv/D9
LNCiPpo+D7cuumuzsogSY9brKI51/+5kVTLDCsMDtTvD1gorHxyCrVvjyhZbYl5mEog56obuPciU
ND/9EZjyRxYwt/jRTxHlz+c/18po/gN1YbiYxn7RvANec3s6NqRUuyAjt6dzw2+qjSi+cmgsjUwr
wYYKRW6Y1MKp6xTFOc5XqYeHCj5nmetBgK1Iu+zCVGUJgQGgOkIN0FTf/Kz/VQG5c8qKdEsO1vPe
OH8lvt3QRFtZbksYTKxRWARXTUKoVscveqzES03n+un87KyE8iUApoETMUWcEe8Ovtu+mGBS3cTe
lV+Qea/nZkt2fW2tLbZ8O7BY2qoQ7wpSNHOCD9U5N0Pl6GLXQZ4p3Cj8rr1msfEn7s3EhZzLWxHF
9yYvUxFF30fRboTLtalY7HxeuxZN35a95dqf9PcMWB4B1pPynIsup+FSns7UhECYVUZvttH3PHKQ
4vOraSZJTrcKyyvJ4hLIEM3wkFGNom8Q963TtqRukrVdlhDkU75Bo7M3FnTSprqoCwxQ+emHfLzT
czmDkJiFb8PQjw8CIPq3kk7DlrXHypQvIQ01y1Hb7YT/FnE9dkei3ci7jSGCMh8EnYoxPb9PVqb+
Pw6mvkOAbo7yw1hMj74G1CRm+Nf5h69swiV+gXdolMOcNz/wfkxPE1F35n0g0U2XxRdVVsIlFAz2
GE5M3KJ/yyrpvHl+zbMANrO5DedkQPLrjl+L2HW2PtfaiBb7vdY+fsLg5oeiG9jXLPMVaCHSu2n7
okq5IsHfy77cYsPXNPYzdEjEodDli27rIZFAhGdTez9P05b+5drcL7a9L8uc+2IUh2xCLtpOLdsN
o/p9fgRrD18c9tT6nZtbmh/YYF+lwY2n9AHKPv/wlWlYokkmD1zDbsKqLQe91zj8XMK/nCqobhx8
P/+Kld+/xJIE6IkGNTzU3nCA0J/5KMVbT4TearGsPf6UVXyIHgi2zsysKd4iAyWzVJVsNjuVBXzr
ZFr7RKe/f3iBcTywWKFQ8Fb3/K2dxB+au8dgJjfB5n12JUQtgSRtXtc5CWj+VvBivCdzQ+J9AR9B
iN5Ir70IwhzAe/TfAxnghdijw1GmshaPvnC/RiQA4mq6YQO/MFAtVes0DSyPO4NGddXWVxVUFP6C
qiKPOu94mzDL2ufLVtViX1fzpLyahWUKrumYhO0JohKge3f+6WsTstjQkySG5Cor04l34S8Q4cH7
HL2RvBCSl3l6/iVrK3exsTWfclqhpJTO8G3bQUxpOs7jNDxe9PQlesTLI0UtsA1pHHSyvNK5Fu9k
pH2/cYVaydqX+JGGgzPOHHyizMeFEE03eRSwR7ymE5eQ0dQW9avxIk5aEC5RA1HLVYF6T5nCr/sZ
LoxglnqaHC/7UosN7pKgRHe0wTzk5IuwDd1NCpChyx5+WmEfokdvWi5rqLGn09j61wYiPCk18dY6
XbnTLM0vMx+sykD6/E0VqMAD2/ZPJSzm5cE03ZzMyBYC9Rt8qI3RrMRCEvx7NNXcU6i8qTIFxeJq
LD0QhKAuluGONnCgdc5/srVBLba2Rdbs9d3I39xaXrVEwSDspm3gS6CBOQjil9x9saF34eQvdnpV
AK9F+9x5odxFAVGNkGXZlw1ASPvzo1nbJ4tdDipE18Zl7Hw7XTtPV85T283O/cEf+x3S6Y1gshKx
lh3/FigCv4Dt8QGNbZGMyD6gMwfL3s00ZGVWlh18OKgb6ABR51teqlsxersSuWAhzc4UQBFU0DFR
gKJsRZeV2Ljs5GOr87yJ/TJFmRVbhtdcqcMQjtMWqXLtey02vQpNO4UWF8AWWu87byBVCsHC4GhD
GDefn/mVzbKUrws1pU1gozLlwFpceywOjrrs3aswqpuEVc2F5/pSyC6GTzvJHVag6j0D2OFFs8Ou
CNyIdpxk4rtuBCe/LhvSYv97zRCMtkU0g+HO+AMYi/5BxeHo7Fg5+48zd2L3sm2ztDKNZDmb2dd5
CrReft/51ZOk5SFriTg6TR4kURRenx/T5zzLIFyamaKl1NXxADqlj6JQjgKyhyOeQ7MvnJ0jsoyj
8Uzawt9yYGRjaawEhaXkVVeVFax6uzyN5vzK5TxFHi4SmukvuESCSRJtVbFXXrSUsWooH3zbNnnq
1vNzCa7IzkaB2AFedUV1J1O4HOWXzdhS1Co0Du2dgGMZFuZ/yPqLxM/y2yzKrkCR9JJI9C/nJ2xt
TKe/fzhS6TR6wdQXRRpm/JmN2f9yz3nXA6yCLKCrQbfli7VSCFkKXDkui+oYNf2URHORqABS/UN5
3UDdlNXDq9b2sZfhRvheiXdLDb2sG8uo66Ii7YM48/fg5+X6UJa+GjZW3NoLTn//8NFqHxoBmBz6
7YQW7CFpZoot/521+VgEBZhgeorDqTVFj/EegiYSTl/VQ18FJ4tYCYJ3sVH8WhvDIjGQQ5+70A5A
U2wsiANoL8vvay8ft4QG1wayyAUit+2bUbvo89bZcYbgC3Lb4VBP8/XMinbXQ3X7/ApeG8giJxiQ
Cho5jXgRJNa/02CYv2sWxlvwv5XHL7WpRDY6/eD4edpTbbwETiP5lNgTnvyy1bqUpwJlGHcjbLTU
GXO7p5ltUyS2l/78xf52OB0yy3vsBWhdfA/6Orhx3FltmWSvnPxL81OTyz6TAoYxpHcewrLXO4D5
U0h7b8E91j7/6cUfthrw4jQS6JulPet+hUUf/Ihc0W99nZWotFSkAoXBdXSLbx/i6JgK/wE14a++
q/5XOfyqh4r7YOt5I91f2RBLL1Q/dEZqA5GnzM3uphP7ZxDzt0A2oDx7bjJeegVbYvl82Xv4ZDJP
wXw3+wqU2xQ3VW+DO7c2IYt9HaPkPENlKU9nU6nsahbceaj6gW/5ba0kev8kFh8m3CouyVwhLtlC
RCkv6VXoqquOFc1+7reEZ1fmYone672Rh1GY5ymtZlRJ4z5FYD0OBLV43kzvMOjINu5fK8P5D3wP
Yna+DQvMugNJozn6EZLhqlJTip77RgBce8Vii48xnQtSYGGJtrtDVp9k1uG7icSHyUbP54Psyj5f
4vhaz+ctaqcyhSRAd2CV5yHlqbu7Pm7NhcNY7PR+Il3t9li2cacOMcUw4uKdWnMTznIjO11Zu0s0
X69YURmOw1UDpHFQOevhpDC/nf9Eaw9fnNx68j02uJlIZ2miLzU8Sq5aOftbML61xy/Oa9FVleIW
nwe0JThojQOHLzDdSAbWpnexqbNAxlEwYgkVSux4o19zANsm1Ww0VddW6PKIdspcyJGJVDvBLxkA
zuwav0waz4PaChnb/qLNRpZYPdrPgYkIhkGi4V6o+Uvl9hiG995re9iY5X9ixH+hLNAe//eJFE4V
7yvXk6+4SxMGXlc8Q0ukVv7/4tALn+vKCfxX2sm529eDVzsduiW5HJ48WP2Nt1AIkDx18rz4QRX+
2ZmRavYM0Xrp3hhcc7MfkYGY176vHPwniP6QmyV1LWGHl/EgpREAbdxEFk5OUDsY9oOloEpWBZmi
xO/BVdgJKOrwY+czZIxAVNG2PVZ9pd5BEnOalGUQtd9FXR8W+8FAWS2FcXw97psh4sG+V2r+AzgH
++7bHLJbQ9bp95mgP7lroQR5VbKRPhYcJJUdq+fmoYQIWbmfYjOyeOfOJfSNQgX4UDiwuU9Gy6xz
zR0+i+cT6Rq1FK4dLylb4waJLmP9OBctqX/52VA4qZf7NUm5DfrfqoCsc9o2uHAd4DjfOHs/Qrlq
R5vIQno06CrvAYo+Qr/boWLOkxj8ObztPKi77CAqntGkLnNjbxEJ1RdwlVubypFQMj3QqLMEitSl
00Aglc5Bls7NNBRHZ+Atu8r6riO4bbmy5F+jpiPT/3zbFd6jngMegrRWk2CXu5BAg+kkMfDndk0K
1UyZjrKGJR+mII4eQzBK1R7qiorcBy0NyFVueQ58CRVw+/pezU7hPQAQmZXwwwPuZEe7msFDEdIb
E/DRhfWSDgRed1+iCjUlATqW+GqC5cCzl5GU0RHKf+rG9aD8QpIQPgv13wxSeU4iY4nQWXl5HT5Q
6YTgYkEusjoyAK56leQBLIj2YVB4yNTGSMTFIdNNMzlJ7jYUClI+bwK3Sp3OCvrFgdDXt5j7FBlE
lOt+ZwPfsehgS/t79Fr7PFpHX+fQ6vg68xCMR1flQZ34XQ9tICdyiieFBBRNbkE6ccXjLA7SEXi2
ajiB/wP5U+TBQN/A68nav2ooefy/uWzdejeVLiCvkZWBPsK5ANMZ4VY3JNaOsz7yhujhWo6O/uag
9KSeVBjO3q6m4DWW+yF2tLlrAduiCauJR/d94Pu/aUCHcOfmkcHnGYXiCSRo6l9O3Mo7wqyd7sDm
IHlScKhgH0DH0tkeCx3pcqvsjybI7W9Fg7C8benUjjvUbiAZ5wLKmB/LGRY/T+7kQ9MfnRpsvgIf
jSfxwGUDMrxg5jUwhWLJTJ35CdLik9jXbuSDwzEzWMoXerrCuUR/Vn4QPkRDP7hX3uRE7o6ykb3C
7zX8NtsmzF7GMS7npACb/Etvo07C+lyDeKR85Q1XQdtnIL8Ugnl3PdIzcG0i1Jf3TjG1xT14tcIc
iOhq+4JGWN89OKLx4FGEzvF717hEH5pKNBJmnoN1H5XRIPPAvIUFx9CdFIg9noMvaBkhXaIJjWUi
+zISt0RkzX3utvqrhqzLn5O04rRDHO5sKryqQx83B8F+tlD1KtBmeuVwu4Bvu3ZICG+kOuu+wu6b
OdMuGsrIPBk5QwA4seEUd02C3aiCI437jmH2c/ijiVlqZ9c3Gj9j8gcEEkd74b2GCPKj1CL2jo4H
Zb+E8WL+o/Ex4QsPoqy7F3Uf04S2UOk7tiSzXz3PP4nQACSh99RqeNIEI272cN6r45epM/3PAZZU
rU4oycIJAY9LsSumnqc+6YO/+A69PgxcBXEa8glqtnXVzvOOeDXWjtCUg6TWwfC6+IPg1ZVQjHaZ
hpwhQak/JE0x5wmHKER7NcRuPXwZCRRripMivDsfoO1Iy+IQ+rWmX1xu2uGZlSL6joMA6w64Vjnd
TeZE8+7iesy+jkUFjI+BHI7a9W1l40NcVmi0ycit8aMj7RP0kMIiu+39yefHBo4O6gYQR/rm5BJj
hLdepFOHmjCD4y9UP/y0jio5wcF4bF7go4QSawWmuXPMUblkiJB1oROoNWVHLaAU1MMaEcIxfqIb
NhiIxtQhrvyZQKwlORrt864b/FBXOCxE/xcbVuu9W2b0uxNR1x58py9fDE6TN+TLdfkQEz27jyN6
POH1OE11s6+8LPf3jSK0u7YVaXHCO51vjtzjJjyg9GacNPb7xj6B3N32t3ELNSMICQTqLoREeIaK
dxmwK160UfNI+qz13kg2jTsfkCKSlKy2bqJoPPko+PPpGyAovmcRKmKnT7syaseneCr7fgfe3+Qf
QTeo22un62Ygq0bYuEHMoQxw8iQQOGbyuqwJdjQI2HwyeKDMFSQ6daT2LgOO8Wl2oRCII1UNYYIy
DFaXjdvotxryEmi2KmtaoJAa5DKHYZ7xf2YI/vVV4wOjfVA69IvdkE+ivZF51vwVcD5SSdF0bfEa
5lXz5PW8+l/n9QjyJyVN9t1Mcf82ITK01xaY8uG6LOtQDzvQcWh9P424uLNdrET7TPK4zN7QmIUT
6AksYUdg3IuCP4EhltGbQRv4FGbc4HTuSglh0UDggTeY/0pDkix2bgIRMA51SE//FrVEvTTRHcTa
d/Xo5aAXxaciQS5pKI7QfTMwiikFceRvj7t1dYi9uX4ZSRs3aIDmOb8hbsHb9Hzu9nkaCjXcf2du
k2lBQGSZfA3Z9OCx/hp6ANcn9Irt+Eam+3mWTpaWzgRStTxotEQb2smOeUDKK5GHW3pCa09f3AGY
G4cZ4VYgZauLn0IAYAlzbhle1l8lS1tn5Hl9G0CiKHVHAjMN+E/RKOnCsrwMnUbY4iJQTJp6jjOK
NAsC8cCpyR8cKeQGVe7zWwxZiq0C6QHwNMU1I+LC3PLMjQGDKujjqNtgYwmtzMCSyRJyaJQZiMmn
YQmpMhXUxWtQNtXj+QW6NoDT3z/WPvLW9XwAN1M9Cy12I5qp46EvhVPgyB+qrYbJ2iBOf//wmiwP
QdVFWS1l3Lz5ind7JtytrvbaGBbXYAmFrSJHqTp1are8igP/b6V955BX9jKbbRIvdgH0Gyql9GmV
tia/aoOi2o2o/V4HXG5VHVciRby4DwsGHEAxOSKFA7B7XfQ4QgUZ/SM90YrEpOzx/IR/XociS31V
asuIs1zK1PTzPWjccVJU3j3IHoeMVigXbXF8VmZ8SVEJQh9nX4jxSKj27oVDx2u3rKKNa/fnVVSy
JKjEnEAEqlcCgBIE7IzG11Z19ypw9x0TXQo5vykp3GADK7MyN0uuSuHAEQmaOhhLSaO9dcsHFzF8
H4oGjMZuo1i79sFOL/+wRcQEJ1howQrgSyBGGQ2FSuls9GVRhC32eYtqZidmK9O6zvqroKwqQL+Z
UgN48RcsLGgWLH4/tOayeGhRAYEuSFGTmx7I0EDt6hKuEcUNJw6SyX07QDSM7DpNmN7qn3+KbMCL
F0NDNThkQlT8rm8n3BpSAdNYUOKQ3Hh7B5di9y+JcoZCYuN7KHTsa79HBonuE7Pt1fmxryoXLOKb
6uaiDwGzv5WByYf3sLJ6AKyt8aFokAaZP8lrkjf9rO/GkgOqm2gh8/xGm6FrXmOaQ4o2sf0gNdSB
4aL0V2ozTn8CGlSNPBQ2wpVDwh5qU9ji08WGb7YImaPFxW3EgfhUaGvnxHZiqhMa1xd1yPD8RcDk
TmDapouLZ+3P8V0Bf5jyoGqBS8r5D+6vDWARLmURZbWcvfDWRTFPjfCTH9HDhH9Eq/iNJeAX3sEZ
h/vj7VyOfd4mBeq7XXFogtLpUc7JeM9gC+planaSwarY9Y6ZHj0cSpkBeGGnaa5MuWf92MavnYmp
4ZCKbnJRJQ6Yq7hn+b6Th0c9mTjsrwaaRaralaWuclw6C8gNfD8/1JWRLinzblRisxSSPkrr8ntp
I+kdlTFeeUlkwFQtEqQWJ89U+jO9g3KY9fcFRcJ3OEH5Lyn0Rv4SwgCcThAj4SqfueRhk7iwFvkG
NxEzJp1bmI0W0aenGl6yqJCOpZoZSu3yzrihBHkZV/cixMEZ1JNNfdY+QLZy2gjU//Rh/1OOxctO
P+JDpA59oXQNNdm7uQKUMUxDI/v+a+ZTwMGute4G68BqGCKV/dFGYQNolbSK/OlxSfbv+2lqol+4
nkE4D4U1p3DVfsjdWLCdCyaT923KxzGcwD9EFm9uLEfRqXhQZRD8r+6lEeFG5noKy/8dhLfMA9wo
ZLKRTn6nTP4+Nb57mEta78YM4sghWuYXLd4lBqOWFexF+yB/Ntkosz1qCmF3G03YQRunzufD8JfA
CwsRHE21lHchr2G7HOk3NWEFzIY81xDF2ZjylT34TxT6MONoPurSq0wMCxJSHEH7b4IdqpPeltXV
2igW4ZjHrO7h9yru+mxydhEFTQ9eidecFdeB122xej+nxGLhLqNy0M0lSlTQqWkqMk6AR7QKSqq1
E8U/FBmkonsUPoz20q5qZvUaayshsdZKMUM41ItQCXytoGOomgOXE0jcyRz5wLdXvZu7G5/602Q+
Aqru35uL4v2xyYvsqa1AAq+yQcIyvWIoj87zxpr5NHnEKxbBgrgQegclp78VqAYU3r51uMd+V2El
YlTJmjgergy1yuIspkx9M6RmACZdtiEW51ZuuNZFpOxd7oVB6jLQ4BPm2fHb+cevxcFFMEf/GrpJ
3jzdOdbGX2Ds8zwEA+oyMGet5qzeRcGWRP/Kkl2CVGRT+bFG/eaOdnaeknqqTHmEG7WCQnQA+abg
avZUg07C+YF9vizQ1/z3spgE7sDSgc5d5yAD3AVTBHkP0C1Yt4tqCAZuvGbl+/3HWY1Phc2UiGC6
JE60vKCCXNQfK3UEleY4zmt7zWAsNT4O3qxLsbHmV8LLEtIC+1UClVkrnmQMK/Q32elOPKE3PW30
udeev8iQK8N6pLyQj1Io4DyHWTC9Qurp5bKZOb30Q2ys2qwtdetCtCty7JFKfQ2zoPrZ1BCnOv+G
z/erv4SxWEtR6rNNdetQ1O7vgxolvJ9COy0uecB7Nt4NjplYDIkYOCNvCmIt3rixID5f5t4SyIxW
j2Vd3tKHMSr7xIedxoGPsk8C8DXjJty6z/6DlPnvcewvQRsFjEJQdy7aW8fNGGQqiN/U8xfS8WBG
YbNphE1qKGZOP4ueskYkgoIz/tDZUssr34cy26tl0rE/UGkRpD+c//Arm24JXogql9e1Q/o7k+sW
vk9FG77zrIQIiTeILdzpyuJcKhHZxpt9Cb2AWyba4dAgSf/t+sFW9vlPGvvZh/X/vTxNNkMglbPu
blZhEY6JMEzKB8pgZnNfANht5c6P4iK4c9kAr8u9MwZuOSWOwxoDvXuGLraeBs8d30G9MoTsHOVm
Csl47UoDSblYkQPENk2zM7CFh8yrDoLr3BRTpUGumKrpvq56VNNGuMBMz9UQwVY8HTMB5Ue0kzog
en30ZUhSiAm6QlA015A3PcyyhwBkgnJ4wOaN2fz8Q3vLWiUdqNONc6HvUPf3nnsfaRPsOovw9/nF
svb40w76EAdy1pAAjFnggTrvrW+UfphD2Dhd9vBFBFPAQZJQzOxGRs78lgkYySbzkFOysc0/X+ne
0gbKE5F1myDjtxOKhhA8G+KWVXuXF3m0Oxn5lD8vG0fw74/k2nrKpiyv4f81FnSHme/o1zlGzWqj
VLU2kMVyh/B311S14ne0Qds9qaJeyl3leJBiGGIv2jIBWJvsRRqDglynncxkT0jVgHSGQGOprgIG
2vFFE+IvRb2IVvHoN6a/U6WQrxHKODvwptEqDk3XpJdMBhRD/z0ZMQUUxYZ+d4vzanL+1D7uqT8p
GhJ/zj//82TCW2KDBvAZweFx7C30rEd27xjQ6r5SwgTABQ1cKNxDDVWqNsmrwXOq/fmXrs3MIlHq
UbQYKhXCNrouoA+NDrY/6DshLb+Iuhm5S2YikzznUSjrZx1E3k8u4Uz6FDWt2ZJM/nwJu0tmog+9
b5fAFu+RlC6QO+3QDPkDetowpcd1g2w5gX1+srtLTmJFYzPpuBMvo0JbEoJ77LrIM1TdGU71nvdy
Y0I+z17cpVZxi5QyZ1DEeYHsdX9qiN+avrsv3Fzt/ZhC2jwKEHUY3VjUn1dD3aV4McRvx7GFKdcz
uo5d4ta6OUgv0r/qvP4NnlEPTAWExDIszmu/3PIjWnvpaTF+iP1VL7NBSG98tpHqgNcoUihsfzWw
WwL8Digtle1O8pSi2Apzay9cxFEemMjFFW58HuFi/s8L67L+Cgfqco8Ca5dQMHAiHt+HdbnlibS2
LBeRtYYKQafySL5kkkdphV7fDXxKzAGWG871JXvXXYoaZ7LCOyp/fK4A2boabTg8iBZIhfNPX/tm
i3A3ZnC70h0bn11Z/2Zm/GeOgCxydm5f/m4JIOmYtCjMtjK7lR225DRqGQPmMbLqhcHs8pqgSX+d
NR2/LkMIa+TR5ntWdtiS2uhC+3gMxqZ/huqI84sD3LQDXkwnlW/mHVWDfzMK90oF2HHnv+Tngd1d
Xgp86wiVQVPspR79YG9x50nIaT+7LYl30NQiSYxkcOP2s7Luln2VOm/jSM9m+pKxudy7YnJTl2Tf
S1ZuKSSsDef05g+7N/OrEnTAxn6pWi7UL+4OATnGLYx3FTgCyHDV3ugKXvJaM0a2VNY/P6jcJe2x
yocJIFXWvIweVMlH3tWPs8USOT9Fa09fBAgX8PHGq4R5GUXfPIDJJtNSU3KZHbe77G+4kFRXDBeW
Z+vNw804Y8rbOVRHrdGEmKh5joFe30iF1oayyLWKtoCcfuF2z7ARi79Vsxd3yOUE21rNa9t0ERfs
ANhLMBT1S0anyL2qONNgalu/6kAYGe1IGpWIbjL1BmBlZUEvGwKjVJlpW2VeClvrGkKwtQOENin+
KHeMni6a/mU/IJOhjBXKEs9jgOL6DjgzHv4ScTdNL+dfsLJnlj0AQwV4AqYpX6AZVewqZWxaVLDy
4rRE1agu1N4TmynE2hc7zdyHDcrQJnQ6U8ZP1u0ddFSL9sh1OO6FcP2NtGFlkS3r6OhXVXOggvJF
zoY+VlVkhmMkW0Cmzn+vteef/v5hCC7PKIRYsvalmEh5hLNvjIYgV+OWHtHaJ1rsdzvzsawA4H7R
JeS69nUHMC104VnI0gkQu2AjGK9N+yIJ4BK6XRFa2I+sncu7ivnjLkORBDf9jt40Zf1NKUI2pmRl
X/qLfe860hqvG6H1osUYJqOQOrsJbR3xW1uEsbMHAt3bkrtbm59FEIDHejGi/Rt9RWMgvIe4nZv6
lumX87O/MjvLYvHYS01B28pfTCTpEXhEd19PNL6SJezPzr9i5WstC8Rg51vaECpfrBMxdGrpHTyX
nR0JYQ4WcJjUnX/NyndaFoiNpLEbmExAScb17RXc3IbiPmAoQ27M+toLTuP7sFFIEdekQgnoxcDy
CN3lvL8O+2lLSXhtIk5///B0Q1sNa0/JX1yfETfxBwMnNUCQxaFr+viiYo27pDgWsLoaST85z8hT
hjYxMxCjSTm0/HB+DtamerHXmeu3pkS189kdaIkjF50yBoPo2q937Vj8Ov+SlZ2+pDSy1puZDnn3
osMeWjwHPYN3llI9KNruSAkdhS9B4bDhfwYCVuNl7SF3aVdglYI6HzCWT7ytjdpxv4e0OJ2rrVL6
2vwvtvloAI/PRyteWnibuCg61gHZZb2K6c2spnzjhF9Zw0uuI51HwqCex56qoYVaAWsr0BSsgwv8
+blZe/6ixgF1FHBFojl6qisWfCm6iUM+uuogwXD++Sv+K+4ScwH7qMxxqRd8NbrMvWMTZ6gTJ6g9
tA4qKqqN4zvfkHF4h+6DNW8AewxBn0jUjkyRSNRdspc8dgi/bEMtqZAGhc6mACT2GaKUbMdcYW88
3Ln350e79jUXMaHgXl6pngQAYld2186Fe9eEl95plz2ErPKKUMNo4BkXdbRXWTHl935TqPfzP35l
QS+7B5KEI7Fe6z+zwYG8MHVwfQVpQBXznunq9/mXrAScpZ9BDevJOgjH4DnrCN+ZqXHvWr+976JO
3XhBc+ERtqx5UqCm4iaGnKIEI6k8aJg2em9+HvfBVYSuvbgfSsPbDfzH2qwvI0Hg6KauMC9FzuN3
VmsAigZXzlt9/E+fT+Nl8bOnWQ/bO8P/ArnvZ18iIsP3cIDk2Lfzc7L2/EUMsBUv4DpbyidJcN5X
MvwBtufWlejTVYUffzoUPhyTvO8q4TeBeLYTCjE2yCa6Awsm0Ifei7cqdWsjWJz0jPMiGqvBvFAj
BpVmout/kM5r8g1M1NogFvsaKgwdSK9e/GzmWd7JLPN+gHKkDmE9F6+XTcJpaB++Uw35uxA2084d
MDjtXiIzOnie2pjhzzF+mIXFOW+9eoYcSe59LbxA5zdAROLI0iEsvb/zikf5PRdDVycCGVO4z2gP
BBVnKj7UA+Aq13Mxd/QYlbhTmioomusM8jb5F1p3oHZy0+FayIw2tkqMhDvynsghKo4yawPUqmCr
3hy9gPXtfupp6P+IOtH5G1KtaxO/uEQUTTuBO5/xJx2a6c4YkGqaUH0/PyWf5i34aItbQ8s6owsH
RsPEx63HL+leYkbsgGxPl+qr18PI/Pyb1tbXIoLouqlioWPzAv2CeXxwTdC54FZ7YQVIkS3359/y
aeyl8RIPZGAW5PlDxu9H6DSkJ+OLKoPToPZUC89LZ+OrrYzlP5Cg2pNeU07h14yZ7pbEJXKvPhj/
z9m1dMepM9tfxFpIIAFTutvttuMk7uPEcSasHCeHhwABQgj49d/u3ImjmOYupgwk9KhSSbVr708j
b9ai1qUuLJ/C+3xOqzJgn01Kiwd3Dpodb+tw10qA8bfNleVRfIgiNk3apA+/zTEd9Lffctlt6AVx
5kXdypIs7F8bSx4OqMMtGHUep5BX00mLtrox2cDzlXBnYQvbRVMtZ3OF8sH2yffUdMohGJQm0PkW
KtX3qhlutj6uYnfZLqZoqHE91j/xLA/07dTXl0ps3zNwk6wt1ngel2bMsngV+A5tyzo8K6AA7nk4
hE8ZG4Lb68v+PsYBo7BsXgz16CEjEl2EbqpZ3Di1HntQhubQsXChehF+pFRAcYcLDzUeAp6R3aYD
anHTnSENg+qGD434KvFlstOoMFK3HNKKwOnLpkyqYg+BVegO+iCDQCFqPeb5HTRZJ/4kILqAdFbo
6O4ujUZ5n2WZmmMGxfsIcXLPCu8hpb7rNnsjeyDh8wBK98epiir2MYWK4tr8LtiWzXkelmCn9fJA
nMFDjTJrOXmi33EI2KHk2pkns7s+0QvLaDOdJ3U3ICXZ5Gfc0Btxq/yMmKPjOBtjJpvqfHJKJD9z
2ZynvPRRmKNbBBtl57K1V74lZ2q7bCRiGBszdW7Bnvggk/KJT6H7VfrF01xDAPT6NC2shq07AdEP
VBM4U/LoVkFZ36VKpN9TLproY9eoTZg2HtmqE0o0AOD1WXdOZCDuqsBhP2pHy22xky02kYCpzB2F
J85pOCf7FLev2GVjedulab5tM9kCE4nTI1Hr6+Gc8jz6yI1SH6HAxlZ89IIPtUUl0jr3cnDXpmeT
6QYllShpGLxnmc4SnK9z50H0DbIM4cuIQqp2DbSxYB+21oRBgAFqoE6g03ou46QGHDQuTeusIZiX
OrDctaGjy6eMRY8cRcvsTmS6x7Nrr8mv6zt3wT4Cy09TsPCawKTRI7QTviBx6HwICIGsNCiG6ziQ
2SoM+HJL+QuVht1reewwCcFVMTvlmYdsOLWNOk1+nQAklqHS3ytf/H64KQAOW7HIpXFZdu/2gM5M
razOlbpw9OdFFVPdtycFfmxEBogNr8/fwvrYIgrt4AQot6H1GVXmNHuYejyQPzZi4tM2o7GFFKSv
nM7TU/Toh2UKSCTvgD2GuM3GibJVFCZmQGfQjvIsVZ7dmtTcQHUzukU5qUTGGhX32+bJ2scgWOFU
9H511hF0wjRiww9Ox87bGqd/XsqSXox8cHCKpOBv2mvA1/ctUgUrwcbSEts7F4+dqaNq4JOh93Dv
ItI/gXjqaduvW/sU1TIloVnQ/SeYrH5qNxyzI/g7EHxsat+WSzBBiDJbZKKeNIRu8z1qwgb/PsqB
Kl7ZnwtHny2WkOcpSsmKLv2igkzsQ4A9L1wL9SnQ9aZKTh4x+x4xgelmYCN5BIYVKgyYo0bFUeU9
b5si6w7hOm7eMMfJvrTE8A8S3BVHrb2NDsJWShCIa6YSbKNPIYXgeSg7osBQA+mrlflfcHS2RoJs
oOvmlXN7TtQUkt2EossMhBS0yL+yduh0DLoqv1sxtKXFtqx4yro6A6gvfER1bfUPzqXvgnn5P7M7
/bi+FksdWJYsZlwQsf3pow5Ie2rrju3A9+aDy4tsqoXBbrLMmedZFgVl65yNBp2WP4sD9tP4QYZQ
9W6DTMVdmEY3jTFrnJTvopDQoWXiomIN7tiF9yTE+KUtAQuLE87UgzDe3dxAO9kfxc6L5oKDyAa3
vuszuXDe2phF4KgFCVkzPIUcoJYkb+6NG/7UyEvGeEjUcaFRsExwAl/vbsFJ2hBGn80jKh7V8MQJ
k/uUjf2+jLKf2xq3HACFeiY4xyrv0RfOCD7JSfLqWIZMfN3WvuUBugklRELo4svQ8Dx40E6dtN/S
xgEdxMbVuOz3N8+Ging6N0k6PLktu09ZdisEhH34RQMh1DhpnZpDxOHyZLVtRJdletPflHYJb7qK
PVatkR9M2tKPhMOYtrVuuQGa8MSjeMA7i3D0Gtw+o8DR0aFumS7qjX1YniBXxIVPdhBSjR694Uzq
m7lcEy19n0GdRzbuMAWNyTjgJfcBiBYUTzcf/BkKwKn8nDrhQ3WBUE50/sSiChLBXroypAXn5luO
oBo5m+Zi9h91CZUTvwdkhg8gzQtosRYtLlyCbACiUTL0qsg4Z7ft1I30Bwf0bLjmijFUB+MkLyBJ
XFPaXBiODUKUPBT+EPTdGZjl5JNqCvGfYU37j+M6dI36eGmhbOAhajerRLm+fqKGfFKtYLe/EUEp
m35MupIfkFOAd6sb4B4i/85J1jTVF/yZjUHkM1TXUrAzPl6YhpBlJzMZzqxkTbFStrDUgeURQFY1
qhTY6Uc653l3g+LnOTq4OqQr77tL7VsewDgd6JVrTR/dUensBpqIc3ScnVT/d90HLK2+5QNa3wdb
IFJ1jxJVKuNOOqD0uwsFQQl6B+rDcCVz8G43oAu23EDqBrkYS+G9AK/36skBPJBZpWMwh6wVdrxr
MujBigcqcLGlZZV5JznPP9KRnVNaH4E8PWqEU96qEPi7cRq6sYxfg49R04FlrwlB6MRCkDBMKf/q
jLI/kbFZeUh+d9VZYJ/6PgrAK5BOsJcUuEwQOxjq8+PYK8iAX1/2pQ4u4cabg6UtHRB8jaR86QAw
PHmjpK9RghrLlXNrYbntEgVQRLKpdOquiEOsBtRo1ee6kscZ0P7T9QG8GxdhhqyzPkxoVl5ybK8c
kAdvr3ifPTpEvEqQGsZhKMmJScamfZj7K3nnhQ1m1ye4JVh/TUr4iYrgCeyGxWmatAfCOp68DD7+
ZA68ZotXwegsqyeSlyhfTAFunzJX7QJEgJDzrPWaOS4tv2X1UdiBD6gV1Ssp0vZTgnd4P+Zatluc
Fn7fsnZwFFY8Q7XlK1JTZEAEmYOxtnZEuwWmg/YtWx+cKUOYV/ovyEZiGTIu/mto265M/tLmtUxc
JQkEe/1cvOKcIMOhF+GAWu1U+f6ZDuPaEiw4EvuI58EoAgrC/hfPSLBn7KJplkagij9rAcgX2Ux8
J67mxk2jFZNZWHSbCyKdtXaV5uCITBx1x0t3bED7Aq3g/XWTXJg3am+qdkLuK1Xpq6tcCfbjsvws
wdj1X9mDKn5bF9bGQh0LtCjJnL1eKFTbR81BgnqbpOHQBnFCC2+Na2xhquyYqCbe3FIj89ciSaYA
gXEPYmiOR5h+Za6WOrCuQlL1MgRBWvHamnYGtwyDYJpOHUCANk2UHfd0QVQHsy+rFygKOifowTfA
/oH+4msYgsbzeh8Rzoq/noJZYNNX6bzKAlQcC7z5dtHdxdH7VO/aXvIDmDSjncrGH/lQ3ztmLdm9
NGuX729OLb9B5QXhiHynTn5VJeSnYnBehGtMdgsb2OaWEh0kZyd3RoDSs6dOFc0hiYqbIcWd7vqM
Ldm8tX3xJA9I5iirVxD1ObuuZs8BeHufS4ErXd3oNXzO0jgs94igZ6zN5FcvnseecR7S+6o3wAGZ
ec0+Fs7Cv6iXIjivrkN8ElHUbB56NiHz2ifsJGvJTawoEgBDXYDX+frELSy8XXlRZSAQS9sxfQVL
eO7EFz7SwWuBM93WvBUNUZzjtQZ58Is/kuJTKvvsyZGR2W9r3bJ1HxkyJK8S75SHNIR8Ux3d9Ql4
sDfOjR0JlXj1Vw3lpyptvlKFay4oPddYiha2kl1d4Xs1AusG1yWwuGXkLgkDPA+DQtvrzbivEdNv
7cjas6qf3AL04vWrct0fwDJFXyPKnzxoGz9fX4UF26PWqd65Tqa17PLXrKjCow+StDhxUcWquQRa
vRZr1bkLW/WvigHcQUyX9eELbwi/4wmyr/HgR3zthW5hHHa5QCfrwKUoxH6hAQA/U6WLOEmndF/p
DiJyputvr8/Xwsrb9QLKKUu/lBF7mSuaHdUgngYX8J8acMvD9R6WZsrauElQ+mHrdASyXYOUiKmR
6mvAf48K6rWE/lIXl8G9OTBclgZJLkGLzckkP1DA3fu4S/p57Snofbw1C+yKgbwZag+MHBwM+3J+
ACcwahtldtGaMIUjvB2kPEgbpzjjBwjEUfDRA4kS3GRBj0xmEVZ0XJnMpW3h/TlSQfswxPjIg8ln
sQtNMR/V5RVvrqKfTqOTbZG3XVwAJtm5I4XgLyMqxyC/wLXzbweZ8JXQe2m9LC/gMIgbRNBeeDWa
SlC+R2PO9XewmyO1s7++65b2teUHtCOCmXK/fq2b4L5WdNrXdYhpC5DL3OaR7SqCliN9HOYTOyVu
3R1UDwwGb/Lq5voAFlbaJtyhk0J1qMQAuE8+IVppjy1Im9ubECIXlGkdHq/3szBRdinBkAGmjCL4
+nWcnGZXcTKcdO0iKTDlZFM6mQV2fUDq+QW0jxl7aWo9mD0RRdbEPgKY8/UxLOwn17J/5YH2Mi26
8MUkqNwKSZY7O0dOZK2qbiEEtmsEeKVHPM7OeBMofPWlMvXY/dDDyM2OTWNlkEedXArqeoCK4nke
uvFTU9TBGnfk0ugsm3el5zgT5BZO2gvEFz4YCHkXA6milZ22EOXZ1QMazis3tctOKRQEdtpP+6e2
rM4XgtF9EUkoICQOWOCuL9XStrZM34w5cefZuUylMnGeNx/yVHSHCY/DTtm2K9a/NGWW9ascJLeo
GcIdOJh+VLjP7QjU0Fcs5v0hAML8pw8uq8IrIC8QvngFKFKg0eIfIDGBFyJh+r1qoT1yfareXxfA
Jv/sB6pEUHF1SvmqxvlHUlXJwaW+uushJbu/KOQ8eH26iSeeAfBj9YU7pHK4D4cPOd9j6bbesQTr
zL6kKB69Ppz314TbPPENHiYqyEWzl6n08OZRQo/vDm8V4OO43v77jgyZ2z+HAO0UwQMa8BcTzf+k
PvkOiM+un91tATiyUH+233aDk+Ys4i9T1Ax77UpcgFi46UREve+fjStTdawCod+LqiQU3F0zxbqH
mPf1qVmaevpn6yN450O/6C5Tg7zsTaT8pPqctIkQK29O7z/TchvUn7FeaDkx/oJSrZ+ADwe3ZoBu
ey8vDNIH7iQ0BrXL1uFY1l0jRVKPDpGvdURcgNJA7OV8rog7iJ+b5svG9IPyVky0bP7vDVjKGm/z
DeJkvm05bDB/6DCVV1zzF9aUvMdbIJih951x/I0TZPPB6xp1oUXoyVcXWzWupSl/VpQFL9tm5+IX
30TbVZnOtahwEwXwqdmBVb3bR6Jao7FZ8K42eH/o3YqCgAFer6JzPES9D0UdMzwm8nKBU0n1bdso
LHOmwVBoXiOkF0Mexe040tuxjcj+eutLo7DsuUVBCDHIK52o29yJumv34awfIfz1ELU9XfF4S51Y
Zu3rygFDlApOrd8ksVsMWQz4+s+kdc0OsPnv14ey4Fdt8L7Lu0SSkQQnVUxfXPAHxBd9GCgWsY3m
YJlzQtpKVNDaO+FZ5r8J6k8gj1yr0VrwfDbUW+ZJN9aVSp71jDxe3ma9F3d6Ml82zY0N8sb7KQiv
qUmeRzD8P5oQ3DeU9X0Z49Y+P17vY2kI1tFcZT4FyaUJT2kja0iAZnxMDwTFl1+vt7+wvjbO259z
iJXRAnfbwn/+vb5Vlf6EPlV+uN7Bwja1od7QFTVpECKjVqWXd/xqSMvo3gODByT0oNLGPpLcjcTK
zXVpNJZZt9zgzRV5zgfe5m1MR/6d8zk5grNtzeqW1sMybV95FDDKEGxsoNjdUTgrME8PKwn0pcYt
k9YgiWCOLNNvGeRJ9mU3ofy9pCxc+/ml6bHCb+izFY0rQ3avtOveQPhN3IUtT/dIsq7FYUtDsMyZ
QliulUrRBw24DPQ3FTkOYN5d2UwLA7AraSBjPkOobKIPGECPjAr0ET5r05liN44k/HJ9xy51YkXe
Mi1IOkVzcJLNxadWUX2cicnjPgzm/fUuFmbJLqWRM4qPIlDnP5sCcJwmz1DUHnZrsl5LrV9M8c0R
DVpYkUR54jwj4HZOEMa8xxsFW4lVl2bn8v1N46lIJneaeXAC7rnZ5RIFm3niP0Fcbdt7AbdR7rJz
gB9UiL/yjnxKLkxVSANsuxtybtkvB+18hvI9hvNMOBBFHWrUX21O6nNumXAtwFYAoVXnuRvy6qjz
or1xmfrn+rYhS5NvGXCu8T5f5b6HeukOB2b0IGtXHxMQ45iikmDMr17oiKpNnvCbMQB5vslQgQz6
l/2clukNJFpqaFp2K3H/0t9Ytu4qkWg1ZNXPSDgUIFW8TASm8w9OvppMW+jChsSr0PObsYnEz6ko
CFjM+gF6tX5b7kqyym69cEL9hYpnPfQJuxSI/q4qQIXsJV9xMoX7xJ+9M8n40/XFW+rGPsmB7RYh
BOROk+APVecdQOnsQF09eZmdbaU0jDPL9JMq6FiX1c2rChICbhYuv05CuwaM0SMkOLt+3iQ6gZ4s
P9BGZTH2MwoUKMRLgWHAhXiuEAFdn6zf7Ol/5525DZVPKI5B1bjeyU8C1NLnEcoM010bhGAMhqYv
GJSgmZ22ubzv0qnt7tOoTqYsliIAtGJfhn41/MvbqCqn2O1M70aHRLCBrxjigodllhfJgpJpgDeT
n5CtBnuQ0aV+CaCuuWJYS81bTgR8cH4jhfbvq8mbur2GoiSJIQuhVlBOS1ZluZFWAlzjktK/DwMH
Klux6DRUJpUujQjiWUxQJb6+jEsDsTyEgo5L5dHav28rNt6aMjD7PKu23URt/BwQPHki/MK/53N5
zjs6nJD/W4OeLfy5jZHXquMQ8IwaYDccsLVCO7Oqj1kVkvx8fWoWHk1s9Jw/hz4Z52FC0hUvS58h
fPagcjf5NA3iDPWeCIUhc17GQQMncb3HpSFZvkFz2s7dJMgvRhJ6Azwouy2hcLqxdcsfeGSuvS7i
9NekdGo+RulFp33WTSdut/3+ZVhvAg9Z1FE9VRCu1pnf8piGILOPUYCyiWSdcd+yad2oBizrDXkF
RhZ1UaXj7DuHQBvcmHLFrhfszobM4ZkduZU+JK995Uq8mzQBZbvG6dQddfJ6xbh/4yXecZ02cC6Q
bPAQfbtFPIqhA7Ozlk1ywOq3srkIjRH5ooaqKMkz1MtHww6ALEi3ONJ6GDpcCEBB4t7iSR5lZ37d
mV/V6EuxT0UfzF8oGRwP8iNFTxBYDuDWpj5EDqMTREIkmkeWFM9PO8BqysrswIGcJTOSIl2X3mvw
O3NwdUL2lskjo0k3DTcq9EsOCfTGQO3eKbi3slkue/qdObDpW3OcgqgoTuh9QmZ+N+U4olBik92h
lvwA1b01COxSN9ae6QPP58Cz97+ApQe1C7iWIR01zQK0nru+kGH02adV83WTAdisrlAxR8IkcL17
mjAyQVJdQCKhqUCnsBLavy/zAW1t61xA9TK0S4ZZFbEMjBTtwTVFCyc0Va0XenvPmyP+TXe4uOS3
Iir1SG/cQWapf+Ks77i+D/F2zfM9JNuyAryjMsvDmw2D94n9a5AezXRU0uHgquAgG1rGUIsod9sa
t46pRg8BZGKkOVy0Lj7j0mqOfR+YNdf4rtn7xAY2jVkKCY4LyrTxwfjsqeOQhfuJeYfrf/9upgjN
W/fVEprEmhJjDq28H5KnmZQ71T5U4R1SFfttXVixa8PnJmIaI6ibR1Eex6iOI/8Cc3B2UBO/3sfS
LF1s7I1/95G+qSVzh0OQfpQKxI/ZEZxWKwNYavzy/U3jZJgLMbXMHHSYPcylOIoyPJmwWSFkeNcP
YAmss6kwnEqeYndGuO+NdLjzAhmjVn+f1tnK2XFp6i+Phi4sV4OYPg0GgNMPuXsnojQmuV7Z/Utz
Y0WbLCKiM3IyBzwMheo7m76H4dP1NV36acuhyFJFbtVe9k1/W6HQafp5vd2lX7YNthJ91XHsFV2c
ev2riHbz8Hi96YVftqFdYRmMCViSzaGYb6Rzk6yVrixsERvS5XcwUbCjD4c5+BFB13D6N6t/DePx
+l8vTIgN5Iro7BpajeYwA7LXoBzWDYO4UmvAo6VJsWzTGVk54XA2hylx+GfP64M4Lcn4ev3nF1q3
lU5aIjKnNVD2Do2/h8rnM+vDTavp2tl6AE+mXI6wGtKTfRPxPRvTz9f/+v0pd+0EPeSEwPiG3NRh
8u7GjMRe+0GP/15v+/0Zce2E/OQHfHKQqDiE4fCgWPVjjpIVV/X+bwOM/Kcn9LPOjM7FzQ7dQ9r6
4Kf7kMjn67+91PZlOG+8bOc1mSQNbMevzU0IfdpBh9Co3ZQ59YmttBY5I+K4Fs2T4DYLPzbpSrC4
9NuWAwRPWOP6NdoNyuwLKcNDNdQfECmuHGzvLyaxWXNpmUlw12PGCU8/BEANgkH3x/UJX2ra8oMT
VJRGAB7QdDTHlCVxCoXp600vTIqNb2sUimm7JsdapuNeE/Uvn+dTNPpbMjU+sQFuUkcBMPcEIsf+
S09+VP4vXUQrV9HfwMx3zkob1eZXqevOfeL8RImSG/u187VoQgo9W+9eT/giHHaCmPVLHYTZLjK4
IRACFiJeuZ/qVn4eR7lWorGwQDb2Lchp0Eajaw5N0x3SaogBttu4QJYhQ/W9GIbL2oP55Ybydl8J
eQNF1G0nio16G2eOZG85mIOixZcA4ixxJIIXELFuKnvHDrACmgTcQv4AgtxD4P6EDthu6MOV9V/a
upY9t9SpInYJaAZWxBeCLJQds2LF7S+c4zYNbjSnAV6HYc14o7lzTXkMIn7Ms+FDaZKVG/z7m8a1
sVIua5OwIjjMJ34zNP+I4b/rJr3UrrVj5ktu1BvQLomOWvw7mU0ZG9+1wVGsmLQDnW5zcLubLv+k
5UrM+/5cuzYuyh9pUYcTfBCqA52483EdGBX/HnakvPULWj5dn5f394sbWftlDOohmSb8fk+/JuKe
grTJbzcdia6NjSKsZpHbI7bpBm9fVexgIvKQrAbYS79uHQA5N2KmSqPYCG8xsfCr11w0JmYt3fb/
Nhgq0mmpPYO5idoHDqkVFL7TfsWULhfUv920ayOhghZUsAIvBgePjDdE1yYOabLDs55G1nW4GXT+
MhRhcbi+ygubyYZFgdBSSQoq2ANpggoyOKxoxxiMG+4pZeV4EyXA9G7ynW54+YU3cZAwLvEMUeaQ
MRUzGh2V3+8umiLXR7JgxzZIauo8sM4yROOBV96EEPGMZer8u63tS59vfn1qnUyVl/WeQ5SBPNM1
LuaFjWpTmbZpkY2X2uoDKFTuphE4onBIdxD3+Xn9v5fat224mgE6mGBnQ5jHcq6/8t/ay3wLMsN3
bRiUpH2EkkdMi6nlAeFzrNxNkhpo2jLhjoPooXPQtNDgwYWsKnIP8fVJWdgoNv6px0sEGxSCLBJO
cduZvfI3pf9818Y+CQOGuwpqfgfZteRghonuEf3TlWvbgq3aBJdB2BlwT3JMd2o+GC6OYQbx5oHs
BzddC82i972PjXxyehAFOxN2ZB0+eDS9Ud5rl911wVfitXFj7t21I+B9XhTM1WXPvrEpk4dz54sx
/QUC2nofQTheXYg6TQOyl5oG8y2gCCRuJN0NCS2PTrdNDwY9W9bcJZVPoVuFp0GwltTncttjlBv8
Fbv1TRlwtIsSu51Pmtuxpvvre3bBkG2Sy8l1MwlhFhwK3a2JPnTmlYRrF4MleyB/LoQ7tCVPIw0n
FORNPORNi6zAKjjj4mreOc4Cy5CLsp1bk+I467TzSqW3KzIdK93/6Pm4Z4neGdDB65nvelw1fdSF
77TmK9epBYOxgVGTgKZYDeTnAQQpt2HgfRaFiftE3FbzGo/zwuTZ9MKRboukRf3Joa3MsaQutG43
IZZ914ZD9SAiRMYAzjv37jjeJDyoAl/fTUs/bZ3E/RDSUUy4CjjqMVHfErkSoi/Nt2XSovAHD7KH
CBmH+YuTuJ/rch9A7z1U2+IuGwSl/BIUFRWilXy+peyzG4Dcd+XfFyzMhkAFTRj4dZhXr5GEsI5E
QeEBwtj5vhr4Jh0qLKh1GptW6NK5bMfAAY9iUexS1ENfX9Glv7dsmIOvyMtyWNCQVsgvfwzdLo7Y
SkS6tKyWCWeJbAOwl+HALL700Z0xT9mEEmLz6/q/L+xGG81UR7So3ASBWyLvlfM98Fd+e2FObART
G7lOF8HPH3JZxCrtdklWxeXa89jCpNiUni5J3La9PEZG/N/I+cI8L0bZ086Tmx6xXBuzlLpapVMH
60dhq4/MRu1uKtP2XRujxNToTMJHy3CGTVvNh2wCPO36Wi7N+WWN3xzqWacQ0/aYFVGqeGhu6/x5
ylbeaJf2iXW8DilQfdPlJGmA8qs+cLLxny2zZHjovCjUYyW9g1N8mtrHbM2pLP2yZZYVVLt0miX9
IXFQ0jv02Tffc/uVOHZpB1pmGVVpBgQozDLz0iLmI6CMCeFzLFImYu13a5XkC2tqI4oKqtxEhrk+
RKq5DUhzGhQ7ABWy8s68MEc2pqhuR+6OedAfJNMnUIjuHLUJdu3/JRdeOk0xTQNmiDrBPcmSA9LL
K6iApb++LMqbjS4yyBZyyCQdElPFYdTvhnxTUR3++rIOb5oeFRQf3MvraKJFFeduM+wckPCvnP3v
wxnQ/GVEb5rvJWs0nRGx5MTp47nM2YcsHOTnOpoeQGhOdjQzX/qGsL00nO3khdKzQC1vrKJZbVxz
y5QjMVaCBrjdTZPX3Df9SL41jk9WUgsLG5ZYa1P50hglag1a3C+he1+lH+th27LbeSI2U01RmKgP
o/M0eV8p+XLdby5cu2wyBbC35i0Fqe0hGj+2+tyGn7MU5eCqjYn/sa6eASle8RpLk2NNPd5b2slT
uKS4M/jrn/3uG7SZNrZteVLQ+BRTdJmdav4elSQem5+NXkOiLVmc1XiX1Gw0XOoDm7s4iMZdudr0
wpzY2DBjOqdr+8uLgGEvpZpuixyvU9PGQN5mTQ07xuQQoPkg+QQ6lF06iv31bbMwJzaTGjQPG3eS
cBVRM8+HGg5pH6lq3GalNhUYwIqkUQkORk1OAGJ6w8Z2gz89kDv6DenysD9kndgBvbVLoAa3bUIs
01cMKp/gbccmCZNn1CIhCBmib9fbXtglNumXKls4ROjmHOYpjd38Y01uI70tO+Pa0DyVMKDgaTYc
Rjf/rgPxjaXV3vOzNcLjy9y+cw23Cb4ip+wIgJvmABDHL9C2zMdqoqijCgJ2CMX8NCm2JvgRvt+V
ndltDEorIOisD139qSXfEva5C16U9x/T7i6oVnz8QvDz+1XpzSmWOQ1uOg28wZC6RwdcMh7e2lpd
3bTduG297Vyvhl6Q56eIZYf2MUx+heo23yS26rs2aFETMD2oiPeHBrGhCfQRrHErPnjJJVghp3Da
2ZsZFpr6eM5vBIrMt72m2MxnILb3MilYf8jFP+P8wZ1G4LBvBFu5wi78uI0HBKlDX7MQzY+j8XZO
pMabUWfZ4brxLuyXv+CAuYmaOqW4PIxy3+eoYHlG0nLPNt7tbW35pudpEwhMe+Yl/2Qt++TwlTeP
pXmxXFpQSKobmg5AvQTRvvEqGmuH9DfX52XBL9gsZwLb0ECyFAltxY8a76yekx77coxpMe89PGJf
72ZpEJfvb8y1M2lVzFDeOhDnE2ipYwgar+z3Ba9sIwBBtEdJyQtETg6AHkPrgkt7vCkb9XPbn1th
B6ibcUH5/edkr4p7aVYmfmlGLDsNKnCQjvOsD5k77Nupb2IUyK/ROS6tqnU1NIXORJghyBPyfmzD
uBg/Z02300i8ZeOKvS70YUMCSd6O7lgg2BuaB4i9dCy96VETmnSx71fbFvcveGDYQgExxFGiZ3Y2
XnjiCXRThFlj3llYBBsgWOaywouc0x8CSeIeWmFz6K28Pr3rcDzPnp4mAU1Q0ZnurFQ7HR03krcT
ctJ3qAaRF42TbsWy3t3/6OdyCr+xrNDhA03BJncOm7YcdjOr03FngMV4Rc0xVfvrVvDuYqOXy/c3
vWSeS6HYKvVZOuLjSLz7PKDPVduexpTee3RNBmmpG8vXpYoV0PT0/PMAUTXeypfSdHcNWFVJReCs
vWDF+JYm7fL9zXBKqjKlTDGeSRrt036I20ruoVG2Zdtiti7b7U3zkLulYx8WUHNSJSTVJk2RDqqH
OHPKTbKh6MK6xrFC9lolTXtugvbe5dVrVcsPAR9usMe+XF/zpUmyPB+HeDn1kaA+a+czx+tjUWcx
3wZbxAAs/2dCpkTF1XgWRdTsWgZOpY2UAWjc8n8MpKakrkl7JsRJ0pgqf/iivEK9bJoZOzKEMEkP
/ee6Pbep/JrK8jWE5wNR66Y0sufZMMAKobnuVULPgiTlPin9bJfUq62/G5+jdcuW67IZctGF3jnV
5VM58AN4bHceyw+iCW+dHql2rzpfn6h3nzXQlWXPbJomZ5ooPReXM78iR485u6LzvyteH2WkH5O8
/iph39u6s8zagFypaQffO+uhPE8liiYAPw569dHNk93vkRF9o/LmeL27d08PjM4y89ahEWp9k+Ys
L1zlQCnk8nFWrCErbuT9I4Ta6BDOUshwQo7znLjyqxeC7tvV/1yG0/XIaGwZAw0tI8ejU8NrTiFq
KHoTQz272vvaWTtfF1yIjWbsqUObkdDm3Ivgp5HRTwgh1XEeik1FRFgC6/d91XmQ2CLwtDOoJi+a
F31Woy61XZufhRPJBjb2hGVN4xbtuSf9N5f4d8VcHWVOkJBp1F2QRisPi0v9WB7LCXDZHFrMlART
tZcGQFurf1FQfcdY8P/o5v0tS23kf1o7SUBp25zLDudRr91m9z/OvqQ5blxb+hcxAiAIDluyBqk0
lCzZluwNw5bbADiAAAGQBH/9l3qr7/ndvh3Ru164VVUkhjx58mR28K34h8X0n193+qf4X7UgWzq9
TjhZlq3eXKsxbKnVaacIjvtX6/XPGQDEAbEMkwvmuevnn4v2/iCX6V8ZDLP0T4kpfGbYMoE4flb5
cgM3rMdqXV9MNr4Nev6H9/x3L+CPI6odInhGPk3PSbX3F0HH+Y6M6l/ZRuEH/HEitQOHwy9ipZ/T
wP/izqv+E2bYY/8PmPY/L1Jk0f9vXNMyhYw5FfTztFQ3iq+PwfanfMBzKpE/xbbtH9bR3xx8f0pP
c4RLxc7u/hmjK5CdDmqn3/s9IF4OqRflZ4dcts//bjn9gUIc7UqZyWl/XuLMawpBdzPHf2chjtfx
x6aOvE1aRCdOz3nC1kblO/lCsjGrZ6Wmn//9B/zNlvtTidqNsKKvdKefKeuQQLBBsA+1VFuXo/in
jsHfvI0/BakIdl+grZz1M2ZLryjAfqqCH4qKn5Ihv/13v+Jjwf1/gFli/MAAKozPKxBtN9kLGfl9
QNLRPyyov3tKf+CQrtjXTHft+Mz2UTWFDhADL9IchXX/lJH4d0/pj42NaHaz+hRPCc6FT946cQI4
vFdZ7w5uHL7+9+f0dx/yx/5WIScuLQ2yelMEuW6VMJ+BPNojWr7rAa2pf9fJYemfys4Mc+q7z3r1
jOPq2on5VvL9Vab/ZOn1d+/jj42Rm71ybs5AwxnFXtvRqKaqYvJewaDx8N8f1d98xJ8qT1kmncPw
rHzmmG9ZKQIqgajrpMR//PcP+Hjm/4dRZ+mfWs+1F8s6Tbt83gi76Gr50SEc87//6f+M0NM/hZ6g
tIel2Ak5hjyr1/hJbvdzf6+WW1QBNRRtx3/4mOx/MqP+04/4Y2MgvDzfvU0whN1vKSxiNOlU+hIQ
Fde5gx6XTGBUrbeEjY3m4GLSWkyrzDbI3Ub4NNQgHwiirmCikAlZV23pvW1EkicyHjfbTh95z/CU
as/JmK0FPUzw2xDPOR8wRNWMLub0Z4w47H8RxrtEXLVYYRxwUMicz99y40b7PU4wmJd1NPvQvqd9
5d3FIoJBrAjBrmx6IWwrFUTyCzxDYb21zm6DCo9HevQTrNxWm3NQprklTn1Jk6DtXLOE8Y9IwYBZ
ClJvIbaIUyloUbVALSUtdVd38BhcnrwSiWY194su79sS7uZfWaC9b3o6d82K3N1f3YfJz9b0RYnO
E2ock9DzlPts17d9znb9XJTIudkxONvp4X2XEbKhQ4rm9zY/Au8FpKHEVSXzANfkHCZidQJXGPMU
Ezb6uV5horymDYV7n+jroYpc/tqqbQjHridZv5/zZFfF27pn68I/LXIwxdCU26zjfBxnFF/zgXmv
5kezDRpe5haOmL1s5Dwv/jV6RCDtKC3HjrxIxvLkm9kqx/QRZrhZsTVymCeSHVv4+fvxJjgZ+G8H
sZZIYBE2dXyqM1OK4kw7iYOpJnMsYn5OBofJcsSfsXZ87yauoZDoNxpzWIesOs/kC4wyBb2DMXF7
U5Vb1SHY3G4tZgLUWjw7uU/5DVVD1/1eaNlVPyqow9rxBMSXo58x248g1WaFS0v1uEPKvXwnGdHY
g3KaKneHJAIlfV0qhHzCpGEAtWMv/dDt3J9iAv8kWbtxH4DgK1qoMjRy7Xl8rOD4qPpTsgdL59q1
SQxfN+hi0eurCp+P36RJEEnZJERm/L0gmVrFUfCqzx8RvpYOwx3hPec/kkR42p2S1S/8+zoN8E6o
mYSe4jmbMfAAG3GV7HcGUZrq1uXZ5OQpri2zv2YTmOkbafSw03pNRrxCtBuX5cr5Wo6IHhkREj7W
Yc6F9Yeyo3p/qdAiZKLO4MS7/TRphSz6e8PbRT6MZi1JPECmplzX6NmxONRUz60aa0FbzrYjLpK8
pPeJ5T2MD3U5lfu9MvOQrvVWITxC3ZBO2/KtH+CRXJ44odrg/UNUe1PKoD05bFOQ4XO5MlZ+S8Ii
YXzVpm3WF4fFawi26xRGVea6lJlmt3rtiHvMnUmWsxPT5O+WZenb+aSLhBf3NmF59XmQsPF4JZLs
FRSMDkuMI5x+gl/V1IO6HgaV9h1u1H2hXwdYA61v8PZK2rUZU6fbl4pHNv/U0gdPMDJQre3j1FYp
yjf0feArnPGZrlntNLLGnjBgLQfRbNYbERut4SoVa0plOR4hhrHyV5kC9kCNbo1L8zqEcQ0/RKd6
eZ9uS9uuB6vcvl9MXhnxfdKZjc+yoIM/zGpLXHdi8z6X12LTwX9ZUaCWlwJWlkQcNmRJuC8I8svv
aTr77DEMXTaGKxrhy4oF57t9U/Uw52i1FdXUyhf4khDYp+ShozMgqtk7Vm9ZpB85Fyv+zpli2bTr
e7TCMHJU3ipCassSt97xYEsp6jJrjf6F90LsF9WllH0t134pDxrulOg1YzJHHOIGk8EmILmjv+9C
zy5B4MDK4GkRFB+baVBOfZJQBmC4ctd0uGOQB8197SH6G9+njGbcHvp1lbq7LXisqitPcMfIWqtB
oNjUk5KuPfjUm/U9IVkivy48sfq3IkHYT0hkzXZRJ3u1ThfWc7v+pdWUu1ebp6r7bcshlt8xuxF8
egQ+IfQIg7NZnJYBXaDYVHbU5NUMUCudxiqTOJfp1G7jc2BVQpBRLHjeQlLDo5+eII2y/SOIQrl/
IqVjo2wSGvX2WyivzLPmeHTuYLKZ+ecxnwpPjiVzrGwmRBipDD6qBK7b9bBaQ3Ud+tT0B6olNZfZ
VW3V1nJHGPMvXfo5xfJcl9VdVbUbuGxAF4iLcVyY6h7HBYVOM0aSxaUhxuvyBf501Xo3MDcnb0sv
uunN2i7K28iGfqVIcQkfgeJtsGx7WmmL7GcYDVXgPMAyq2G7pogcRTCkSocSNs5jaWZyLjfUOWNd
Kb1bPIhu7PK+VhiY0jBq876a1nM7poGVJ2lJvpdfI+YmlHlwKWqk7t5lDm7Qd0qGcvINbJR2GkWz
ZvbjRKxG2m1nCxseNH6SsIb4F3WClY92Rr8iHuB+E4pb7RGufMDoBdIXawT9TfaMfApoEhqAjpn8
UlEMYCK6NFmgNdvX/cdWjgu9hfowwykduk6U8tzLlrSfrUvhWAwT7L5iIxJGgp/ObtRqPiwGYxLn
ArupaAxsYxW/dJUeeNooMDiC1kjzGDiKpJyH7dW0ETHctMiKoyjVZLLjjnMva1QK1zxYOZiO1zMB
9t1r1el9O2+89/y0h1zG7xWcfFij+wI5GBdTrQn2CcbBEV960GGM+nZbCAnPszEswVzFGAeqTgTO
nnSoJ9Znc167LQubrR1LMjtdAiq5Ac6UbDP+fpOb5XttRLmuDPNsMoYnKUFK/JS5FbzEpYKUhYtP
ylIcip67WRzbogvjmRdIE/6J1wULbGgwyD5CrZL0lJyEIvs35IcuP1JKVkSZyEi3BTPSrMjT9IQj
40N/iZQlmT2zkdBpPMtk7fJzq2BIfd+aQcirWHg/ETiNbRE2bSHgsd13qhUbVgIbhDmgh4bLtYxB
LDVJk6TD8yBTnN4ywzZZr1WYyQ3hEvPl1Z5VVa1LDA4ARAaj0dlbgAFHoJINduFts2GcuxC3S7du
TMImyAb6qHEJ5Oeui7w6AD1uWOu4R0L7RLsJo/h9BcTZHyqIH7L3qmtn9UkMLZWxllmJQLKjJcXr
uqUqf8GalPs3tqdsLZrKdMWWHbxoO6masgxxl03vcz097JRm+kdRWLsiEjFLbIkAX7FE1NjLaqh/
2ARxl0UhpzY7jYzwJYFFcYJzBIJz54vt2ArepRrxyAURfy1zxe3nUWJgAvZ/e2odoj8KbJWT9rjI
5cl3RZf8FEs1RnESWR/bFXF/GDV5SBZ4av3lokmNq22vECh8SDmJAImVSqayRkogVhvSLhldgBWw
93IwAmHkD9rDUvNXsWhA27pYFrgd3wA/jfL3uEvt9KPeKXFINkJK2L7dw/JFsKMpmXHZoVB4tOuZ
Z4LDQQ2B1h8unT7PV0SkbKtK9eOgFpc8p1qq4TV2G+1hQ7crmueHDV6bGq1bnK6bvYcHAWzBEzvs
d8h3LY2p5Yz3+bwEuJHfC49U1uVA2s6w/jYtV8/GM5ECU0kXKSpjfs5ZivIRcV8VHWNdlciUmTGf
FuZ+Qawg3gzyN7uUZfsN/CU8zIdw30qTnwelkZR+BF5xZgG8D3zuzxxKimF5LmM+pxX03yHrb2IV
EcN0GRwm0fZGC1rJcEIW5g9IuEkDBKq77eAqzZdPpfZd5uHnDGPhoYk4z5NwoEyhIgG/4LOomv0D
7qhDt7cEYjQPxyvZn/a+XIU49UGh3EG47bq3A3DOkmdVTQBg5K+dQ/GLRYhzpHrFYWTHr+mKdU9u
xr7/sFeRi1pwjvp1yPbQzLJo9/m2nAXqr9seKNzQU+COQaAzycTb5VNHYFSWga0btJtq/J4Fd5jG
zOzW1RzpC+WdxrzdIvFWuiw+FXp1/HWnxuB1kgIXsexECt/QaCrDTxG8WV4csh5b9d35tVA/ZA6p
e1nnnZoZNjNdTWkbMgVVvpt0HtinUu4AaodykQn/SsXaDU/QKbjhaiQR7C0Y04/PvQttSk7o8Zeo
sNQ+c2RcDgsakXk9MPgP4lwu16qECIaiy10cfKv6gR8WIFzgF90uJbqUfJn8iIZ+srjHIUfYM2vi
MOXjpwjgnsjGbEu2TId066zQx8zKgNooAhQl6WEYegRJtdwVMG8dWlLsVQNFYczfFpwM+7cBcDG8
LgTOquLgEAZGvnQStnPLkW3Y66ruyYocxZe4xNDfiWLYs9+MhExNGMwpyGSbbaQ2l8elIAjVqBOf
tiZ7gn1QW611n44y9vWUQ3WPh7lNVW+aXIlp+wXFOYqPm73YUtyzyKcjyHHBb9ctWqey4x3FJZUG
8W596+gn6luB7KUeZ/IBcXb4X0aIZVpeI6lis/BZDBDR6nrMssgFhCKwznhfd7XiHM9nRJneUc9h
qPyeVrNUFFWi1pE0elObs/AO7FWmaw8SwFaPEo0wdzEZVhocykKu6GdC4+gIfmqBoNoaR50afyWj
FWnetPMSB97MPam6sm7ZNJefO1wdnWmMxCL5oBNWV551abGsOok7/BvBlGD6BBO3dL0wQEkEsBXV
MvhHDTPG9DHMe7/6WosZrrhSxkjgJJcXH5OkSDI2d9VWwO6xFgiqV9NpThhD/GwBl+akzkH4x2tn
w1AAxSEjJ/m+smwq74oo5jDALBqOx6/AyULM9WgAXGy9rp3HFHhmTQh1topyBklt8wGl1URol3wv
xwThbW1lkyl9VNT3yWOSAe3NKEs3YrWqx40xweuFrF+CCrR4GQvTrUttut3sn7A6V5zvneJzZuqy
K2nI70yqK+A+nY9jktTwd8//apNeowBg4ExiMxNDFt6koHRYOPkq4bjybCUTvZ0NojZQRCWiT4p4
GuVQ+ruh8IN1Rx1sSHAizKi+eSNMlcGinshlnPIToSq27xWhfY9wP7/T0d1uY7Utuon5YFE1Wtun
uJixd5x87ZFmGMzBxMIm50onwr1AP7DztDaoakPNkZ15lVh2e6wFQ9sZkwVlS6tQ4zuvyed+a+P6
1ZUi+WCwpXXzdQE5NT/umSrCt49GpRlraQHuXsc08678MCOd8mdid01ULZ1EQVd3FF6rAp8w2fha
orxrH3KvCXbXhgU2P3PUo0I3m7G5v/ciMeJcIDsKSNJ1oVU3SIqh5jrsNtniQRIwHB9zXdzCzmr0
YuwffeZt7po2sj7ea+rT9Es6UhfPw67EnjT5nsLdPJNyb6/M48SUh22AmfZUDyTF36l3mntjXych
gUcaGr1a2LmcwW/gBiVbsTeoj5fpeUU90c4X71GWYRO3xTzUgW/7dNlzt0aOSn4V0tU57Vtg1AIC
kBzQa3cl6jMaAcnrAIU4RHE9GEzyNnGGihUlgWYtajKUSG3WjK3hgoFuB8h7cQWc2n1DWuDYn5SY
yvJDB+CczPWWZGnGm4+jZg51J3psAnwpUG1Tk1Uz3bNaVM6mX7EVZ7AeeevBXtS2mKLNmxkQFu2D
TU3iOgE2KN5wupFC1B+5thVFrTqS/j3iON8vk7Z9d5WAyvFbXIaF13hxkPvb0M4V8v5CyulTCfu1
NcIwPGj5pvIeQ0pXUrXxQ1abGFTg5xmBcCpeEoK2UXr0M/d8PKVKqnw7Zwiwj2BTCoJ4qTrg4sj1
7UjLkTf45/ILEDXuqMaaSdryuML8iNFzkWaUdzfYBzlEQ2MZwuYP2wYPSNtIQY3vG0DJ4D9rbHai
vxKzlRVuLA5K1N52Jt2ouEmCKLb5xQuRP/lNF/k1z5NETg1LJPDEIXdkkT+m2bdb/pxV06aXRoGp
OqpclKFF+0J24dYtG+JoVxb7oZntJNMjVC9dHmuOATw3IuHIGjSyss4l38qcpacydy9rSra26Vg/
sF+J6ldMlahZAkZ+OCpzpm8XOaMqxmHvp+EJZga5+mEx1mguORZRa5uWiAwbrXeLBTuJu6fb+9NE
aU+/rTOgDT4+drCwhWeJoMnLugi55OgzezcYcHFLx064AnVrbgJJVvhythyp0J83N/j+HW29xCrw
9Nb7373vU3yRYR0HcGacuLuC4wKsMHkGyO+P49Sn22OKCxi7q6q8z0JNcLUN8dgysjFxmnI2dXtT
TYGKH8OacEzMZ9Oeq/kWXxiHabNyEdNLl02DPfKs0+nLGiuISJrNcfBacMqV2HwW2V0/Ye/DcU5p
mujsC9DtiiSVCXTAfCo5iFs0rOw+nU2fQH19ZAMUwLEZUAehgkI+KVxfUVzYqwdxwPPaoOIUJyU6
dLgavJxseOMY+aqeCThE9Z6OyxSfIUsco68LFAbyIUsiy78a3Vbil+1hSAs5zRDWZcSutLH6VAns
tVcsVh3B3pesfAABtU/3W+i2H/A7xhmImnuBT00MAWsR+KyryIMAUCE3ghVx+TH0HNdQOuS0PVRd
D5dU08I13h7gIJ/NqGxTC2+SDdTJADmYU+X2KjgKHdbg3W7g2bYIGX6Os5mgeiv1INpDmPI4/4Y3
bp6fbaVU/oPs4Ma+pDhEAvgagvNqvbRp0WG2HelTvrwAANCXUSMq9uAodx8OHYDCNcTDCg8W5CMs
kUkgRZNo1JT37Thv9oI1G05spwqPRZS5aGQW860Wfp7VnUDl4W7RV6CupimdYoMfPC5NpxfXHasq
2d/aVvffZfeRp94HmyV3PYSnOe77NHGkHgwrP8j32TVIyl4GzE3NxXVFCXnHMtU/cG9QUmRt0Bcx
ZgWoIT777/m6lV9aRAi/okTP3znZYzxUZFlu5sGlJ3AtCa6qiepzPph2bOCW2Ppz4HtB8EQliDHc
Li8wR7Kxae2cfp95XD6NiDm9N6QtHZq9WwY6vN3Y3KAVFU4UeOQk2Wge99b07Lh2fP0LvHdWvQzA
3PkzawEGbxcQVt0xXScHB1Jh0OgBY2x++CqdbysG9+vD0PbgpFaxV7zulkn/hIU89+9yCB+9xhlM
7wm0sjGHHpsFTES12ums96Saz3uUdL+UPpHsIOLEspvUU6y3KrSSXLDtMDEDmUWXHlpv9dvAIxHn
aUcmQ6NzuJZ3c1XMhxT82Pu8kXiBlTTmDPZlYPag12CvFZ3mAkBm4l8n5fKfOvGYNCO7yzBPjzuk
OIY+U298IOVUx0LAzstTW46PloQqOTAn+qc+Orc0W8Z79oAUev5CrIgf7ub9oG9iFOwBpGL6s6Ml
jjwgoerCHDZwrYoyxUgeT3Ze3IzoQOibeZuDPWIj5vRQxZ0/BnSt8ke+9HvR8HHgW5OiHfNidOxU
zTy8u2oGNesl6Tys/dIBCBCwY5u+hG3E69yGfqwarbaO3xaIlemawRBEN+dpJmxDQxDJsUhF+J3t
U5ivoNStQTvHpa8oR2J2mMvohkM57PEVjk5+P+wg5/gBWYRY26GYrbzPabWxs2fA3+eK9w5p5ihy
kkOmcJ1lNepiCb0hzCegiV6i5Hdqo2FE8jyhL0C5uM8MnheAplR7epN9kB5HjUr+0XGQ2wcLTR9r
dqNZqOHv2O03yFrUvGnTFe8ejXioeAUv3I/eR1ArQi3pcELDkLvbJaTxN1uGqrssHZkd3B0sCipd
dN32IJKPRwXyYu4PaaGzm2ybIZgviqW4sox3z/CSGcMpHTus2kIQFIy2y812uyQLzcDTZsvcRB2T
7YBDAP+mmvph+ssVUX4us9zZA8ZDZnay+aT6poLbBj91K99iY5NKZJfSbvN9hqH8/UYC4dhPLpv5
41DKElbte1F9Qgy5RBckH4HyKxWQ+7h63XC7qjtYXEsQjStu/su+hfzjEufOHD1u7KrJSBp00+4E
DYoBhvL0sdRxX5rUo0jADU3b5etaTZKgiJhWDuoNqbCgMNAE+JSNPZb/PHXpo+SLuI3bRzaGrXq4
uVdZQr8z3c/yJs9LR49ZbzeFh4dbDh2ejH2mS8s+C/iTLver9Nl2W6Kxac90dttnKKT1tcwlz58E
W7G1DQQO3dGjGMSH26zsz2aAm6kWe75f22HA7wZmcp/TFbYl9WyA7F/DWNG/ZGHyn4izli1uuyDT
7uoRLdMeQXwo0ijgfERJ2BGxXtqm83pHe+3VBYTm2n4LMxoP9W5apLA78L2/B9iSm4Mudh4ujMxI
7wIPxU0H4tBJKJJggIctv+4k+8wzmQ/NRBfivyKvYsWlaSBF6y+dKSK0AJk0tIEQzsuD90J+JNT1
/XDAryTxL4NOwX4HKJLaJ4dmXMTR5BLerKxD0DzSHMYf6CxwPCxgJnpL8G+y2vRzjPf5xgpQ+riz
0QfDVyNNJWzbvkSgvXhTMZBn9cykw2UFq8fHkeE8Rx3+cfDjduTjDTJut3ArSI9QeEQBoh/lXNl9
N3vZf1NAefOv3lDqbtCxJNd9s/ha6bR9ZArYkl33qW3nB5KLwsIdkOSv2yTDdcq25Y36UqOArpIJ
gHzZWHbOSyL/Gl1fgGFHTxjOkANDK1VA0dyg/bRcUAEmVe0caoqmJMxdMr4pffJysr88PL+NRN82
3/XZzpRvgH/tQi8esXa/BuiEPlFgoawmSJGkiDXQNtylEPvcCpTi+n2ybMZDMDy9c93qnqMDh3nK
Jxjq3/Qj0m1+wu8qnd8yoehwgratBDSxA3voN+/lSePaQU+593Y4ZhPF5Ud8j/saUA1CmNTm2zvy
mlGkTDjoUR35ORl/9RrN1F/jqJg79qOODW0r/ql348jqRI2Tfl7h/J2f0cTKuwdksoflnAi4eN1s
YW7zG4s0PdbAWToWzeCJvxL0v+xNKqEaOMFiTZQPsUuL6WZkYc9u59bhT84FTE4OHtoKcs+SpSuw
RkTSH10ohvEQRNrv920PsKJqlPSqO/YcTP8ZKCRXjUg5LAYRheGeyn7t3ymqNtjYb61jSBqDzAVY
P8rtYdxKMKiQKuQ4IFFVV1cH8D18XsZSYQyhqGQHjyIV91DNTZbyYj8HiNPsz5QWlTmDRKb792nr
UJY4mOTH2sylu1e4fcQBWRXtd5VV5kpAM8x3oBNwSSzTTO2RMpRXqCKRK4SDQSX0f6KlJfpSwGhW
9ziNy1ZPv71KJw+PzXUI81tZyt6ZtxiytBuucNJm6XrvB0JMF06T20EM/9p2rSXOF/hT8cuQEIdZ
zLWYxgIOhSqzLKChHRO1XdFm1/RRcVrSJljoin4NAc39B5TXPWB8WYLVhnU0Up7KHqWLqTkZE3mF
CCSBRzoHddZ0vUZ5XgJLFwfgmCE9YBwI2njUuuKrQSzHdliHCuRdXrUZLnJBJVhgNFH1Xc7kgoFg
hMZnh9SWbr6p9rl6Umm6F+cWwRGPKda8PPLNRNCWgiRZE9AYAbsYOmRk7wiEiMepRXHauCV34YYO
RQ9DBgjjoWNg1fQVRf52LXZqf+EGyN5I5Yf902hyVOWD9wYiWA0jhetSDOiU9bC39rX1SJivXT9t
9AX0XxduSAUS8zZCypI03LMhw34WqTiItegu0wd4vpO7ZwJDwdy8AFy17XFM52J8C770uDXLNn/h
5ZI+uSkZ2HGYiiJd4PKiKitPlCGbbkHXW993dqEbDi7pyDXotB9f3K6m21hOw3gdXYGQ68q2IDlW
PrbrDSSSVMP8LQwLa6BBQDoyLefU1WlC8RMAY9L9YLqPrTAiZ344AI0OQFFFzrpjl+diePCqROzN
shDcekaoCZ5+gqUTXH/Sob81Ik0Rro331B0zzyp4TWcD7Y9CQ0Nxk7MFGGfvuvkFjGX5O3ZDdd8v
ZNjraUMT/anri/w1t73pv5ZoSf3VZaZ7WIxE19di65KHhBaY563RTMS9N7Sp+7yjv1BCkhTZfq/H
GWdp0W7GnUeJoxhkglrLt8HM2f5dFy0XssHaFrpo1tSJ/QhFgLiOegVlfIQ0aNRXdDk7jPYXJimQ
nuvD8BeKxqW6RsI88MPqcbBRlWThZQIVMHz1RVElJ42Ji+LkowIBtwlVfdVkrMyDqKrtu5yTZT+5
JBfbFxPp2v/sEQtGQEfbIoGiq18RT+oaMqbl19kk3QxZUUrpj3zt9BVAb/VnkFOyfErzrUiKw7i3
djGNqDK1X7clJ/l9n4WAdua2ypXdrFs3TLeoXrw+7lkh1Qk2Jza9bQlb2XlbHB53gv6LPNuhBM5L
V5czuP+VqgOXoCk5ZiuZEcoJ8vpLEFQUt2rMmDjkVbq85XYp3nEMpcCyc4l5PjfjyzUkMf72/3F0
JsuRIksU/SLMmAO2Sc5KpWappA1WqpYgmAIIIICvfyffqq2tq6tUmRDhfu+57qAE9TU3AVQTrSkz
YGw0zpM1N6lzyFvjaZVMY1SAr+WoFN1Vt2xh3Vau6MdL1KVIxpuegkteGgiFguFDDKbcBcbOhkeD
UJ39rekRrQcrZZOus1EoTi/d3M13lmvaq4yb+S9RMBtswBhY5gkGaECIXifvvHjpOpyqalzFPVcU
/xWfnAdppfi79+elfihbsaa7sU77J2iv+OxiiUdbr7Adjy1EabE8+mwiflv5VG6TE7N823oaxdii
pPv2qI+PDis++r+Sp1IdZ5rnatcK0f+tWSrwalK7v4Csxr+xkw2vA2TRUxtH8Utd1Y21Wf3e/hMW
lLkI3uX6H40cfgINXP5oWAT+6NN1/6ZV0WSo3uzzWaSMo5+CBts7dE3AfjCMRHpuBObsP9MsKI5j
u8pL2/TC3GTz5rriOP8HwUp9lkK+bFVp00xMebecIuqIfcbwQHVs537FomDIsbK9vXFn1T0IhspN
bEXWsRDH6Db5zMGWnROsnE5xsKz/X3Hn5TRXS1Xu08bR70PkLx9ZzPt2Y2Wz7VBNmAJtMehDvrCa
50B82Jht7M/lU7R06RPnqHU3hWnxryLAdPKHGUF1YJphCnuLj7d483RqbQqwbWXrwjsPSvfTORvF
WBzntRz+hnKZTmOrzBvatL8bHE/5SMrjaH+MkgMzL2bxb5j83tmnJDL6pFw96mgqwmA92r7X2ImD
XhhvfbvNiksGqo7zMWVc/Tgr/jud1U339fXQ79LYy8KEJy4CbsnnducpChlIB8u5BlL20y6j4tMJ
iKAK9r3XjMW5ngZ5yXVTmT2iu71F65t83KR+XbYrqfNlV8IgZdj14RockafUe0tVgpBtxpqoNUDK
emBIcX9pza3wQ14EM6sYeXJ1LJeka1SFdkkN3ofBbkhF/qjjKZsSfrDc3tg2wSa/Ndl/JTWUdaCI
rrqLYpK42S7+XHlbK1zlC+518eC2UZNfsY07fehl56V7uKeivp9FO6rjWFL9ZauTouF3FDBMZMpf
e8GD56bxcq3ZgJwTf57F0W1tkGwG73pPFezgOVWF8wrkwmiAXFvYBnYLE1rUuq8TD7qu3HisALzE
9Qopw0y2rDgidGb2iW0Upk4q3UVvnIwC530tKD7Rnxp04rn4y9eMcC1sE37Z80h10SrBQ9dYTb9Z
blIl+XpmCic4ArGT1JJltIPtio0o5/nIV4rQZSjcC4NaMFmZoGmg5/fZKil762aNCkM/S7fog01T
rGNXH5gcAjSiOqtxttnqmfLVnavqv0b0+VMJyLVzGzTupJtj/r6qLArsHKvfDn1h3ugQGobkyRUT
1CqL8peSWEenAaaw37a9W7DhqBY/kpHV1VEvkWYOLVvpN25uab1N69QPdnHl6HbjcmNS9Ltpce/U
eG1bu6qzk059DlY74hQ6l6nxojO6YABhVJf/rDDuNB6UzQmDsMlgqrSU632di0lvFh3m0xbFkG8H
pC6+REzbO2BDLbsgL6iNc5OBmPnMJ7uWmcBRE3L8GL2ebgGM63lOhf26MDD3LPMmfvcdJCWqan9h
IE/am8Qsvfcsy5L6sG0cLAu1hNF1ZETVt6wmp/zntpbP2DY9LW2U4LdE3BKzo61zmnbK+Wr44JYj
axxFlgTagDeGtWQR0cLNOx1QW+i2tNe2kvOdw/A2rd0ZL5lVg9EEMur/OrpEBqSN9ZJOdXh4cozC
6m5qYoEz2wj1BSHqnQJswZxbsuYhcBXvgQYm8bYGvuKuLoIWkqYO5AW1vf03Bso5pFYjPuGOpYXU
2ub1fnECfKswqtKILSQoQwc44/JPnwEUJaXdlm89IkIOKogBvdFt3fgvKM/BXRsIKRLf4m3Z4MXz
l2iAIde9TFtnONkZ/SJNn/DWX464tnhegsYOt34aFeaCo1T3h8m5sbthMzL6svJGeUqXXrPGxcoz
7xhrh2Qm9KD58aj3z0s3D19RqZePvJvJtfDEu+nej6fyt5GjCTdWL8cXvbhK7POJaU08I1b2VJUs
EjnSz2lmwaA/eTDLldFIs9Woti3q1wgubqrHOAjneB8hQ+7qwdHORoycFynq8HfMZ1Ruq2U1jCSr
YaScqqiv0aTrlxEo+g9L7Ea5ySTLH5IUXavfj0y8qfd6XuMmQVnyfqMJ8RthIVz+gQ+PH5I5Cf9c
EMUOXKqhH2izdDrXaTE1+3bQznxGvrixQkyrXa+AFV7iiKATx4wI9pNvrBDMMHRRk9vRNnySzng3
RXHz0XsaOnTjLfYw/ct5PZa9UFYojjck4u42wT9RKT+4JfhDsCCzWm/FHLaJKUx5Hr00fuH+dJ9S
Jdy7VjnWp6cta+f7uO+mkfjh/u2HxmS2h8Sf6DakZLudZVfU0OBI+SGLCy5PS+YH7A1BgT7nhb9r
CsiEsGOz2GMar833MJTodVY8+hM+iz98MfIc7aGd54FWqKrD3WTd5hCt6+8asAhxkzV+LE43Kava
kq+2TnTGcPhjb7gi8evcK9h9+BU7Viv2PQ7Ay2TN7hfPgP8Q2F3+rln7MoETaERI6lpIIc7i4YM9
Hf0fd7CXZlth8m8HUSG9eJpRqQsW6m6KHaib3iYMm4Q6rywUwNL5UnnRj9c2pWFEpxEraZXbfFjA
Sox/zwm973Jtl5dVcMByqPJNLoEz/bEWn7nVRCGxKt3lEqxZe1cEwa1JqH31V81D/sPmSfXVDwiM
GyfM8WbZzNSPSdVZ7HbIsVz3OeDN2zy1Y793bbddjoO2/E9fxOUmBPVKBgrFLZXcuuzRtmWzrbvC
kXR+Y+DwuZEYSMY6G77d2Z9KLp4lZRCIW69PtEn9nUb5vQuW28FPAhVsmxhcnUZqm1UD4vfUdfq5
XBx5B8HTR4ml2Qi4I9FNURhCCjxOLsZmE7TDRoKL5Qnwp7XpWp3t+JQZ7dX0A/OdPaX8X9trg3BL
hxMjRztBe3Qa1+t3LmAC+6X9OfgTzHn4Y6p6ftXuPH72/SqvN3TDbGqv6fYGjWzGe3Sdv5UzrPRU
S/yoKsEAMWfl6OrK4Aj2HiRz1adUFyOFX1Us3jkoYv3Owbx6m06J9JChR5xw7A3GLpTUAmktnXfj
AahsUwvSdGuLhYETEWftjwYV4+wfOhgtxq0hmjf+zReA1gJG8PNGffuTHY73Ai74ShQl5Zy3wv5n
Ub1svsFPmFy/hulcJCl/2v2S6nRnVYW1H8vI2XZRWN+Pea3iA+ubERik0v5rLGtUzJR0AFkEYJhd
79QKM4biIU3Skt99BlAfNu1SUju0XjteYKA7NrqseT8lTp3JJSm58/DVhRxeUXSLv6EDBI+PhRg/
xHZzHtsOFYHz71pGRf5mNStH/5AtaIEFJtGurarhDd5e3eWySR9jGIhXC9iNB89u6/0Is/hgNRWe
jDUUR9O6GgA5DL/Zgo0+zXYn6KNmmi/SY/dfveTlcIyicoyZezyjTZqyDo68sobVqWPv/NgNHcem
59xpmKLkokUOAVQVNAbCqBOWy6lbTHSihNX1LuS107eVRdN/vrUCPYSdsDeR1Y+fpsscN1lGblCH
Jpv7Z6p2tor8PeL6fGSSMfW6CphulzCywd2xUaP9F4jB+om5sLxkzIoyShoUPpOQOcKas7uSmm0q
OxgW4Yz6rah8Gews41ZyM4ZW9oN3kv36srKfc+I09ZXehFcq6iZOhTykLa0rx3xznzqHyev8P9zv
fnHq+Ju9gQAWf7p0KZ9UNbTWQVdz+F1FdLOMSYfhj+M6+jfX/dru52AsvgezVLsRZ+veUbbM99Ka
Ebbn1Q39bRbM3kkazp1NzLGUrItRx3507YdOeWOfiHrujhokjUWhgBg2K8GppE+6yaazmqvozgZa
ecsDYnNjV8ueDOOc55jblf1n0jAdrWfc3W0A5p3H4ME3QJnqMy+D6bHSLUojQakjgEbwSoqjeHYB
sxUpq5IxNP04sFLN8aL0oLCqu40/1za4VGTzmeZAoTVNT5k2CXiwdnnfB3wav6Fp3hrpO9u8zOPt
PBrUg3RSPHuGY3SIxuIeL8/6lr3RbhLlg3vPwR5tu8DrTrq2Vicx81D+KjfP/hvqqNq5IUU5XRli
seGmQGgQ+hhDLe7RaK0z4hRwC4a45TKnoOk++zVDEmR3ls8m2zjWQMhLiuitiI9HJ9cFGd0YRM5X
iu1BQ4HE0BRrWkTROSuplvDLxnGbhcP635xBdGCkA5i31RB+TE5IT8wHZ+4rOxcPdtoAv+F+ILZ4
VA8lw+SFKg6s5i3ju0HgiQLHYw+67HzjMAiGgZkHXhA+dTW7aLdV3qb39uAZ/1j5na6pGmTPMKyB
xEK5g2U3wbmb1Pq0ep775KGG7DWuf75bmg7ydKFMmxP06gLhlFkLF9qMrCd7MHjh6zp10vnQFJQp
P6HAbrHSIi32cewOr9Ss8yVa6MvJ36FdeTRZ1V4Kz0Ivafh8febNvgWI0ZA2ntJDUqWW8+2TDwFd
JXbWqWnw+NQlD+Zo03tgtjhV9sY9Fb9LueRZhhumLJEnQVncSCPOXW+4B6BCgYRdH+VuajVjqITO
ZPQKrpzrx9Xgk88MW5pBX2RnWqo/UZJwSrq642sTk5ke3TytX3LExydGcimWEcXqGbLNTXprzdSR
7n+6Z1Fb8G2X7eTcBcIf8rfZD+03lHERMuq0o7MerThwT/McOzNqiYjUTA2Qpblz9uUwhCeO5YlY
omnZCWKTpnHYcr4pFyWeiSZU3kOwcvnUu96U89YBpao2Xd6NT2EGZMv4l+Jh7uf23sHKf1QpMDSX
Wx6pHUKY1z8BLIjSI9lQpvHFAaRLd3OtlVM8UOZSQRWroV2OU+TNpEF0izeKz599G8BYzjYdK3c8
1KW/yq1sR1MeIO4KcxwxJVyM1AKcgi5HZ4lFRVcka7bWwx6qTG1tkjvxLnSLzuaNd+yTZPHzEz8+
OvOwgm1v8sbmB0jdIuWb8aM/wUqGjEhohd8/9SKPOJPt9CtWFo1mPa9X3Vj6bA2x+S56CdLTB+nC
6CHgC8mkCn4JgLEr5FPUetzmzFAbH7xOLCNySDnjUcYV74QjPPLQ8AThT5bbmBOByvu7kCU4N3hk
mOIkaEZ+c6CIKd72Hin9Tc8GrIFNtYvVwYCUaYQX5zbk8Wi5241XLRIoD5bibSnzCj2a+lLh9vLp
3YVOI/4x3aQ6UqR2D441WRhHt7e4odi1j75lz9wWoTfudEs2Y19mHolVwVWYnvPcNnsIBYw1K3Kf
tHG9B4mLuJdLyaPiOO16hR/r7zhhs1NTYphsK2UPKP89UCyRIavaT/O4HhCO3P2CaH4NI7Rmb+TI
oSkNu4cu94yFIzbhM79UI7/xWc9R9cqkFyaxrGsR5Mecr+c1UCK66i7AUKthdy5zEKtXYQp9Hdux
gJZLfb4Nr+FjYKAorgoe57BN4bao/7jXMBwImh5Dlj9NiUd1fZGYgh8KUegxgoUFyqQgPGlrxm3L
HFRdZbr8Q7AM997JAvfTK5zsPR7Aa6h/+bLzKsg/Z574C8LC/DXxBDhbd5qGmbv+Jre4POkZooV0
vyN417Pbxyh/8HTQut2ocAgQ7Zx3nUYE5EtfPfJQRXemSuWLZEjgIV477JzRJfvJXqoJZ7Yd9ZIn
GPbBb65VTfJnKuJLm2XWgQkUZIbshtJscqPPxabjYnU76gBZo9T5tvSABZp60/Clh5ZNCbkXPohR
1keVzekDYnN8AQoLHuuR6e2b0DdYfYvdW/u29uXL0Ef1Q2+16aGUffk71DeGpEG524kC6b0mCdkA
CBBucwnpIgQFwfwvcnuepbLJIV/MoGJ6SSycGq9mn6F8lp++z+ruZ20PCEikhKqjE44pLKFhKbvO
I2/c+kPNYEB6xixiCDsleIC5Dr+pegIppA14z8v1sYa3vVZ0wwktK6+28tyAoRZxUP3kEns07Pvq
JCK7OUShBBbSdfbV2XBwx9Zys093qG4GjncrvgzGPU1B7lVHgMjszs60/mvJSJHlgmp/YPPYeLBK
Qg1bZ1rK4i8LdYZTmaXoI4Yzf8NlBP2XBB7xgH2F2PU+1TNZ76gM3Y0nnXza9yRz4zNqweo8O+w7
8ThpWupLJCV6RletXneo/aqY2NlbM3dX26MTY4B1XvVZFCwqOxNvEfAl4RKrfXdj5S/QI2O/K9pa
aLImXr9sQ4KwH63V2NaV/DRlgR13kdjSyA/eTgzTHL3SrS6/zjRrPD4uwPi3M1Y/H8M8REcPSZdt
Cov5mLu1lFIcYyuXpAXjKK+uug6o+X1CwGyY62+4ZybGaDo5virs44AnfS5JUJCa7IIJ77tfOZed
KPqvCOnKNhJTINiUXZGlx5GuGHE8DW0An8IGEWKFYHsPse7/Z5VZLK+rqNN454yBx/0Uw9ZubAHm
s406jbcsAzuoCbqE5lsYHIttrSs2aoQQEP1+utUDcJaGj5d5DuhXE9WdtyGo4GzFWkfEoafJ/HAp
TtMFC8B5F0tA81RAfVh0j2mxRU6LX+eosWlG6U1IFiz+e9iw3B4DqSzbQ8P2h5dO+4bc/VLSVPhT
mzK6uJhxUMvZr9E3Yhvw1Ius9KXOGaxj1o4EmqTrTGRRuFOyiFy/Uhnm8wHC1TtkS0s4bUGdeODg
kRUBApGWe6kInIO/zShqGVx8jjtTFNUWib/v74pC5XUispGcUhRXxR12MZZOA+0sNraJwuO0dje1
07l1LB0cQ6Js43WJt3bhjxX1ZfSQL/FabbtZDA8LoPE1bDt3OXQaRXPqgPM5Fue03rktwTnSuD0c
etY6KUQTv/U9qiBt4ermtLsMASSM70uXSnbqQx71jmBm1GOU7qp8rCQ9Dgu9qDzQnltq+K8J/PNo
Yn/4ZY1yy9ECqfu3IwYVPrmqrX/qdFw+Uzj39uAvnlq2TVe147XPGhJLeSW2sSv0vRkMQcg8pe+2
lsJH+cyKyuZw8Xo8Rw65GZUJQfNEear8byLU8X8kTXD5uKBjPumyb69jVBfJFDlKbmauGo5aJAk/
0bYugz8gOYEXblUoO1UhdQw5i6n00jGAsvGqufscVK7xuTvP8Q8Z0SP5njLOzLbkWXGeNM49BFnV
ZxcgC2RAvoRxDu5SRO06idoVHgHkJD0qpnI+i7gL2XsYLH2Nztsoot4HkY7e7+RO5VvXuSh1JL3V
Xbp2NlVRmk2Cey8frJOTuyIiJjeUX8zQw7ca47LYr5ETjA0ldYkhz5Lw9GNuah0FW7eK3H1c+8t9
2E+V/Q7dG/r/lRqZ5MFLh/6CtV7XW7i57CvriCNvLMYdcd1Bkpr51SpKE/wwD27iYqJTnEZONGF5
gpJU0tyTI0ajiv0y7PYjrYJ9BiiUco/WeNutNts3rGdt1S+drjAPzRA73VblqT7bAZvSmaDmes/V
wnCDzRTZjP91GKV4KCrU1ojg/R9eDfRx17jLJxHY2/vuRNyfWlbdfzc0+pmZ3EjxEhsbuLj2Icad
GbPSyfqYBXJxM7JEONJGOcfeX2axdSywXFTzCPiM5GwGLDQQx9tx+U2Nm3S2XwQ7B3uyempuWHeZ
WAX4791i2vAvQHiltiXQdHQlmRlVW0UeMiddU475cwzhTJKFSQbxJo98ELumgmbbkbtpfCL4JKI3
MTjLhaukvY+nxa33SpJW3DAdgy8v1mX2bpjwQjpJ8hS0aOgXYyiRcGiJEx3rwnLks5ziqHglsu90
1xI9GOqFf7kKr58vfmghtnhZXiokFYroBOpluqbRqMN/ZqwoEaYGKKSTUR3jfBchkgOowJk/f6VB
iSMgVmZnqLMgp7lsRV3qn2BWUbRvg153h5z7F6sR9ETfqYIXEbuKfpupCcahoeyKoWS8I+nP18Fq
3ejoDQFI1GatmcNxu1yNM2c7yxt0+00disi6qeHYaItD5SFDKoek/0tBwEhf0JHQghcRhcWlA7WZ
iJt4enoBo13D7STo+bYVQEefcHnN02O2tjH9Az5h+z4CZTw7jqrC3agLOR/GoGWuhe+mCluX6P9j
oU3gIjYhed1FEWskdrhzEiHAgRrddSRA8YVb7T12g1hO8NstrGsn5dlVFagFExG6gx2tzhtHdV9/
2p0FQFmF6GAn4cM/nRgCUReURGIRdwuNfMsLXmb9Vwygcxy4gtNjM4qcRO8wWOrK0cHqg4223a54
Wiy/f8qQHP/L1rlHp+xCv7+ABuXoPyGBLblVQ6W+Gyz3cLtqPRZPDalNjCAVrtmhCpStrnltT0iB
TGgL50/e+1H4CVOCSW4MEdMwfnLmPZrvSg68/Bu36WTzJ2dkefeIwrnY+9z1lgB0OWgt6ji/jw74
XeI24F0Y7QUH25mi6tkh3r462yAkKH2qY2yOp6KULCqfjY8f4nPjN2eX+SziL73SzAbWpldQTNwv
5ZgFh5xAmb+ASd/6ksSwcbZfEkn5414ZLN/6x1oZL/tiYILT//oIQUGKz8XBe+ttCuEdbeIq7XfE
u6LvClXXPq4Rls0nkyxdtHs30kzpacpS1Czj8o1hHEvWjNVjG5LBPaE7BvV1WOYgcnaFBZorgWo+
VQ4RnSxZsJYnJh1gp+Ohxb8VAb3wYkCuBPBeNxjvq8W/u3WY0+r76U51Xbyfsy5Mz5PvDMudhY2S
X6xh0PnPCkPgLnzdFPifGZHqGkABqq5+G5gXVryL3nOjj0Jr7aUbmXJIvrtZEzJqvCzddcAO1WEr
zIltnO6ij4Unx75A+SujwNp1Jqyc9FnmhXFMEjtV094PxhD7yJuVGNwhY3pvLlgKFdom30VxXGTH
pWPqVrSdW1LMm4jeC4i7V52/L516XZO2z/2WG7EOImZDoews8Xs/ufnnwvrt4i4eKPI3U0BF3R6q
qeMRn5CE9KloWPnFFN9mTt9u/BZTM2STZ89+4eA+bNPeb9AmbNsfxNkVIyHvTQ8qMLz1YEzDEdce
TT01yvI/bDOCaWSLAy7fD25c72YMzOEFAFs0T23XD94dVBmrYLHil3KfW24kn/hM1kcSbb7cMTyG
rqLA6XsOFhHIRNYlwcsujLzn0uo1VbNTYeLBB8TZsUXwNfs0ECVHQzDHx3q2BsCV3gA9l1471B/C
8INTLza2E5/wPLL8oCPmvoDGI5tdwwrN6tp7zHa6d3W5VEcbRml9MJJpQf3WCYTKdrJiTfdRhjLl
rz7N8dQ+QsYVLY+5c3O4p2Vd042P3sq/AC1rnyPb6oOlPDTCJ1XPUIMa+wjlBbOSUztw5CEcAq0j
rsKQdnmnG/Al/jGokPFCABNuOxzN2MblfRC3JgSEqvteJJMO5XqZmnReLRRnG6c1DW/KFfY1VKpY
PFS4pp/XQ1ZG2U+7kiYlVzyl4r5va1ykhsUqYEZhBxW1xA6VNbH+FwIkvdi4loLbx7ObH03jw74o
ba33ogNP32ghjGKoyGw/2Jih6y4mf0JF1XsPTV96y8muBUnzeXQlzpc34Ts6Vmz/dRnAAnEgvSba
LChxxU7WnfxJwxARWgVD9lbw0jEhMuyfLUam/XWoxjh1Chu6Voxlt2v6iUtyqbhuk14vGHBFN+QH
T7m+s2PCANoeIxBkeU1HJpDvHeXT5DlDnu19URUvGEBg0kHsmZBk21R9FEszgscYRJVNPvY0T7q7
zeziRnT/0bOPF50KhiMss4PUK6o2fs8aMNIkzmeQ0nWd2Xg1sn/puQtiyMR4vulxYW2QzLqwrx2u
2DTfMcjG/WBYKFQW+XrSgMWEO+85S7AmVdlbfzuLiTw74yvrbzSvozw7+C0rE9QlSQ5SaAyEnyyb
bWosbuONoqU2rCskH79gkfixvIEI+CnppmCu5xtDpUj9MirFmY6Z1drHCmXq5XYu3i265QrMbJBO
pmf16hRWGU0kdQOJtTgIfGeT4vu/4ZTXV7UQAmarsml79PW2Oq2id/m/mVO5hd8KrkLayFf52HL0
NXmwqaYxO8lBrde5hHrcGKCfGOyzTjOClrOt1d+Q+WB2y5thD/O9DgYx4uoxfWmHBZfrgym4BauD
IY4ft2TaHXStkiEnfXwKgjWSLVVmI9Mne3E7OSTjAuG+X2lWqhkXdliGA6JHae+jPtDmk3WrmXfW
2LPTPo9nE1P+jJM8D3FNHK5ErcawrJufIB88IAMyZpeULduf8aqsb0ozPpOJO6TaLh0JSZz2W90s
jUvplKYzrcmyMnGOB0xb/cEPYcTPlWdF8q2duxiXLSLXzNs/5uZENphnIldLdMoNpS3YG7TExrcL
/Qe1kdLaX6l1j1I4jJRruWOcLd0Kt4phhoW6rkplbv0MuEJMbbI7O6uSerWdqD6WeTO75wAqkNh2
CWmU/+kW9qHcp+HNo92VWsVYUJGDCE12BHw6Z5eS6xN+ondWizBHzyPY6z2hMY3r+yrGUEHYBGkT
bsnC1AArZuzLfSC6yEGLHhWRWmGk0z9PJRGNanGp0wwmx7UFJyq3k8qE3HP+w551iw00AS1LPxeY
DLcPvI9yiSCBmT8AoQKCzD6A2Ua0TMTbkIoOxzsJ2fkOTZ7rqxpnw3b5KqrNi6E7vjRFtupEMOeI
uzbU2BGlO3VMc5tdsnV1akfDQYSDpT8yn327BGVS3wNC9rxAn3NvJC8xDfVKEc1bDCZUWu38ZWYQ
kru0Y5zPLud5bF6jihptJ2WKu7j6lv+HUAcfnFgbVp6I0IHyq+PBVp/DXIQXzdSp6dBYRsvDMKLW
P3D0aHtOVibnkaMFbqihjtnptXcoXcHkKWX/W4aU2W78auNvrZEJHRceHNViyubKPfiM4Rs+NeDG
rxWh28ICLMWQpBThn2s/MToj8gWrpWS3lOubXahlTabBCgPSMbmVxtxPvvqaTdZOZ1I5i31eoTHf
/aGXeaJjdIpjRXY4OkSr1X962Tj+QQul8+hrK2hIqxZttV9dNc0HZuO1BHem+KVvHMy+EYWt2HcO
/u2WUEz3gf3q/64RoGmiw2kll8iOEkKdLsbIkobLZ20Mc2DQAWHg8pswJ0q/ibbumvkN0VQZyb+o
fO5TOOdiuNxkKqYEzqqHN2fE73oiq+kdiPhaP6TunFPHkHNzz0gJst9aAZBqd0WIhCJC7SxKsOvC
G2u19/Hsz7rIILCDKjPNlRiiaqibKoJesWgEl+rIcpUEkpr6dOw1YgoKb8gELPrt2/AeDsF7VFhi
lOiSfDkx8XJz4t12g89UQVNsROoBsSFAcaUxNS/+o+mLiGygPWabdWiobLu55j9y3xYTgxNUeyWY
rN4dK1heGit0vgorcP+JADnuxwplPJ0KunhigKTHS/OdmopyRA1lsR5u41jklnhhDHdbOTRwSw/D
cywZWYYRCa57mNnSeEKGY57batUPkkEOy3a2o9I7uMwdg3ZZEcpPbWD7KXrywL3nM3vpNNZ+ZjMu
0g0/CGMLtsXj0X85zAGM9zlGgnsbN8dBWFDzvyJfTsegWOXPwjysJ8EwonsGnS6/VkFdtGEeItNT
plsebpNnPkMJ3KFMmSDGIJj7aA3WZ6frrB8vt+Y1mVUQP2WQj2/hyEi2De55tuuz0P2X4z2vG37q
m3ca1N5lxdSmA+EWpOyVxbF1c80khC7b2ew1vsW2Mv0Uu6n30BNSYQwZo21IRld4wLId3HobjmH8
eFNwwVpc37Z5ZXDR4xl+0ssQeKwGqpBhUVn1HvJ+D6f/cXQmy3HrSBT9IkaAIAmC25oHlUqTJVkb
hmXrcZ4JTl/fh73qiNce5CoSyLx578kE5OS56yEC4bpI9WOlFD1u1nn6nIGRfMjSUrwYUlbzvomW
tZQhxJtsyyIE6WAv1g0syvg5dqxqwFMytwIrZqwmnqY8/sVGinQiEZMg0+WxIN9eRt4vtwb+ADEz
Ep9OUxkJ97CazbquFccvHkJv1zSmSTa9zXCxbuvwnvA79uFU4rDmz5U8fF4QIExzzX65bZe9xxhL
GeUv3kRR0moB9GZqoUSeqiT13R1VYdVeQxPx4ylYP/qgCjNaa6mAllji3X6tAkb2iLXZC58mqZc6
sJxfoIWGXeQWmDS6WGXyX1WtI/slL+wD4MQUm4+/xhwdGAQv4BvoQTbMeBzrOtp5cBBo9jBnFj6d
d0lSmZ0PUV1o/LVe/ogpiFw/VC3Z32mskuzYz1mWor/ThTwSHJk8juOqfhE9oKhtB+n1YUQPAPjn
s1YFsqEjBGcyLgFU/PXcz2Vb1Ad3bNryKe3hoV7KtI8M2ghXyplulCqsZ1oM784LOMo8lBBnG5cD
EuSmD5SCneV1VmgPx3FwGXNvIlXU/zf5MVLTG5fZrP3HYhlrufcyf+xPMzNdoiqDLNQBL7L3ii3b
iw9jEqrugBYTNTSAHVbK95Y80DQcC920dFhKOv8ZNiA8e0qF1Q63mo4vw6ij/sVKo/SsRo+5GdPn
8VvypgWbBvPu86JlemvhI//j/y7nXWuvJrUGNwHf4QBaYkP8N8ufsAgm4RtDL8K6/JFW/jzC8vCP
mE5Hf09rkmI3TB1VkmvJsQWEedcdwx780A6UjfU9+hT0W7vU45cX0v4vDKjmMrqLuCBbPZBewOlK
j8DnnBD9HvvJJ7OvMUpwKOCJw35PyaoyjN+Ihz2OS4geVbQbtONl+CxLLEduF3vlGVnaxc2GEcLb
mT60/V+69Jj4YFf5peD9HiLimtGeyDUB7SokjXAEyojpPw+5KimXgiefaERIm1ownC3tUZ7yoSvN
McggMa3FBN9Shmz7KLMGwwOwGuuF8jD0LwVeR+esdEQbXFZdUl0K45OwjMKQm2CTJVIB9TE5nNYt
X9r8G0ZecILGMkN+400je94LKFQVkQGCHFUe31pEFVTUTiv7IWGe2G5EjyWEgROhNRyZHoOBxq+R
hixy/fPGnwv08hB/2NuESnDUfVQKvLlk+fahivo3H0LQtmvDpn7HkM9XGBSB9x7LLv0uFqZwY6Vz
fcxSojIbT7nFa2OS/K1yu9H8jYrZaf5g3aJ5agnTdRtulTWGE3ZTf1yIaFd3jW5ZPRRpbh5ahnB7
glGFfxwbfzUl9LKWL/B01DPqdc4wqEgJtGM/GLy94ZdU22ww4ceoF31ukMOYY8AfOjCNcvQpi0aP
8aUEfPpaO2GkD+Swm/ToVgV+qD7ql2Tjmrl76jDAcXjz4XDf84QdvWkk5l7WzNmZZEuGMSYW7Z9m
Gcl3YIliwg9px9lipUSmMG06/50W4unnBs8zY65lUEfE2vpJd8lYPqwC+bTVCTnrLSFhT99TbViP
5CNd9IdwqO13Zc/pMZVOZT9gAtLo+UVBVcsCzi474Ehh0YftIf/+xc9AJUsoRT3RxuZrsAIw7kXX
ekRrLi0Cxk+xmM1ROQItoHKKLNmjTJXWdcIHfrURi5/mrvTKf91YjsFOCS8qf1vxSMREm8w7ZwA5
y2M59GV59Ig4Jg9A2Bi9QAeqvhqQl2fsR3hSKjiOzra2Krs5zJ2N50djQsygapIo2y/S1LeoWw2N
cdI17ZM7ZozcCe8FRPsqHb9FHvo7kQQsYfsZ05975mB2/9ONVBhbSXpsGK1N4oCyrRPs+VmLt3CZ
siNSL+CJTQRs+B23ZzocA5I6ay7UL7tT4UV1A8jPUa36J6mTwHgWrf1GPMB9w/dAwUT3FTmPngVO
ayu7kPBtUJPCuw6d6YZDmix42Cq/E+m5TlyLoZyT4vmPeNoHkjKzaxG5iuh0pk7a+aMaQ7Uc8jpN
FUzptaRq7So9JV6c/0OsRSgyXUtxQaiPw99yAvlRLgH2xYGC/D5m3jpjNa74JUVPRCMcwgRTRRpG
NzdAGfk2FYPaI2NvKkyTYSC4VFAFrqBgGEX5qmzNqXIWDajQEymJrXmi8j40C1sXAF9KsAZuHTDN
blNKFWirLSuXMAp0cXnAS9fkW3gMYC0mEfd/aiLx+g6LTPV3zHBQZl3yCwcFpBwZuJnK/UhylHhh
k/vXQGUJFwm4SzJNGQ3Juq5EPs+ZH9rXaMwQusEerikYejhFzqxXq+m5gKSj5jjBG9z7JJy7avwB
Vu2+wdUlVJFFLjnsmCP6M/Fcju+8rpdyl5mQK4+EHP5X/IfRsJtTsigVkvuyGYcm789pAs5vm6U1
kkkovYTZRi10e7AYr/BFF1N+jpwFl1uhcK91feb7+zksIXaGfcNQJHS4UcBGFVRGsoqyL58UZbqJ
cL4/CZRKLJ4kt7bE+Yl5NB11Mwxi2xxhTMsnkKqi2HJrcBATwVjdryE2Az6eDit6CabsuSYygbXB
AGjYKL3+WxP6IubGM4SrDV24BbEW3fMFWUUQpWi8fM9NjytGssfhw85SxqtZHep/6xUpWG04qCcY
OOqBSC/JLr8EPoP1cPV6Yv7EVp0eAcLiWKbscZ19pwS1vBIlPgMuorw6iKkf4r0QYVRgq8rj9lBE
TXQfafefozoc3xJ/oaZ0B1M/jrLVt8TmdMDyF4E9cOSKtUD8TOUWI3fyKAfoeAdIlfKPjgYFMbGx
oteixjlCTSz5g2ZsRurmLcxsZ0aqewy7YX7i/MzqRyUX/SvKCue322IPgww4r9IX/dmpSZnebEU+
+cQ+2ogPZBwJxIBdH/rH0LZS9KWqJPphMDjvQ5tpD+6gMSC17BI9oGxzSJRxCt340vLfSSfX1HND
Fc1rPsgbRwbJsVqmWGW8im8BhDtxKvJWa4YqLsM9Cd51AFOveJcRduWEyDjFH/Pge2RROw6IbTLV
2IYpeKmUmLt2TFrLJN1mBKLOlcMib2BYBt9CQfrrRwEQCvYmdTiijbcEr0nVxy/FNOUfQZFEziZp
/XXgv/jJp1lWJIPsW36tZgHltxigIvB7g3ed+UQIRKseNMOdr3BxA2e36jjttvLh4268hhFqg8Hn
leJc1fuktPky6EDj59DEAe6uuqvk61yHVnKCWoMbzajVzhMpyz0lIoEUwPg9/2f3wwL4hYnOl+gC
DB1doZPXihj7V8HekuakcVijJaP9dLvMSzEhVAqJaaN8g5syKhjYJ7bk35R0uo22yvcwHlsF7jUi
W7zl3Wxy0kCJg70iCteHXntcD9kyc8oVoMi5oBvPK45q7uKXql3R0gAZOBLBLSEp4/g1k2J0oCmR
UhJbINSwFq6Bv7CtumnvIlc7exUx7dyti+B+U1xwtjODIOFbcSw/jxILKC5GfpomwglUcOdUW7R1
npMG/8+XFcx0AYk14i0jRJLg4purv1HblhEoK1eeoAaj34WMg1no4PVZvZ/rav7bdAG+vwQQJk50
IaMtpH8G1X3QtNek1bR1Orf631BkecAzzwL75sWr5xyfNhExehYiEPgQ/8lFsSMBUm/9YTqkKn5O
NMUd4xDmGE3fil9h5qbfkiB1tRntJLVZ9DOqS0Qadjlqnjayrlbt/HamDJuRKFw6qQxSbHmcnBGb
IgZhKCWsGBviy1hNnb8xae/Gh7jD1Lbv7DLINgxqh/yGpR3nY7tg2jpJgMTjpWw6SOxRV4ykghcl
5rMrBVkdfDIoG/zj3BbHJ+ClrlcuD2sy8G8RfcXx2AcDujeJqOYMSBNfYNWr5drgOVCHOcnH8Ffd
z6Cn9LIKeLYnWkTJbvDG8zRyPtAn8jNSROuzTpnx75qKDga9wqqBcUTrgjqfBThnEWtKvn5eOA8a
/JZYBjWrDx4q3zjzYaiplGZqxvSKO6OdeT3TpDpVtAYenhCMNdmDnJKsfE/4FpK7ywCtfa5VhuII
LlXLbRRRrtGpeLVqrsoL/MGgQoLcPLsuINcL50wZP/EaTC2nO7XhFrpRG9zdNMeWgH+zE6cwm+qk
3QLnU6B6wpFvc7KbEVgEs+of1qUplnQRfUuQfWvDXwCsJI7Hk+7t0oidEUW/9CcXXqjPWROvZJEw
9AdawZa9EI8Vy1BmJEMWLe+0w0je7AssQm3zwKKmLHwZZx7Wu7E7QMZJHKDeYu3k8j/3KdOQxwhk
u7qOqMnWHjQS7Q21SNYejQ0Br4JEPI5ldMlcXkEXMQODM9hO05B3JWHIyPxCsYS7aSsV0V7yRSlD
1PYUjVjGPwtMdxH5kVbIE9CdpsV5EthL9U8sgrZfckxmn40sGR3v8xxuDdb4KG/lo1f0BEjVgudq
W3iFAdqfTIBwDrRP0sKIaBpCgIZPjjxngIkKow4kJJ5VFxcyxcMw8PXDLgpoPzBqDMzXDPUD0ZLI
LsSD7GSC7N9OZeyzXCCdwu9Mr/+7k06mSyIZE+lSjDxZXXhfwoIhw1IHNvzsBpWg3ifZwHMMPUo6
t6YeIPlGmbHsjUwRjbE2KoiT13DKPP3gYzUHJV/1rnvJR+X69jHt89T7grAVrC5LXGzrWu8ZgxoJ
xbo8tyVfwOrOqGTIl0TW6DwkXl3fumLtzHVt6HHnTJTg+2w/VsM71NiheBoZSmf/RcgjaCHzlC13
t4EjfJpriaOaeZvUN7LynCOiBIX1HPUQ357AURV4V0VburcOXLl1HvAMgB4u3cJ9VW5jz0+RdFHJ
BGSbDJd009cbF+dZcwqhOqEEkxKfDtGQOvFbVUSq/NKint14nzU2RSpUQaweGJqCBxlX4AYGAULK
pylotzysc32e/JyZ4mz5Q7wbbRb8gXBw63+G13SLdWUcPrk7QR4Fse4LuAwTneoGRiFJpASoc3g2
JUIa0rd25n94xEVsdig3jYBFtTq1+6VSxbFNbWQjYvDji3Gw6W8TR2S/0N4pMFijRSokVBL7MTSF
HC25V3rHSMeq/hEB9oY3lAwHyQTvEuOhLPRm1vl6fOniu1eFMn+6walgG7MktC+OcrGXHliWdPSd
KZhNWSlZhvFepGWdfSCPWMTqUxa+WHuFEYNAgtGRqi5y8vqFsDOKChq2Ied9qRGLs8Pok7yJ4aSN
OzcFs/eZT7oPTwOgSNrQQtPLggJrmwYraQRlnjRuRB+OD5zhHKpvTE0xUyQSjKJgKbPKXDVd/Rzy
gnegdajKAmg4kMVqAi/basQ3sO4NN448htOA+jQnMho/ZhK5wP2ipIn+EuRKowsxUPJT6/IPvM1V
TC0CAp4cCiyG6MaUZ/UW0iz3uwq4ScFNyiaoYUNky5nOkBk9612WCdb1hD7e6bc6CplIMH5j0BAb
wV2F5bKlGMEtAbxT6jYAVubb83NH4JtBn1VxOUkWr1U/IrWMd+FQa+5sBWHdRbICOdpsLeCBv5KQ
K+xSuAySRZZFL2AA6vInKXOsiDMDSPFMt4uR0mV5UnrAKzC4l5nJOzBiuLBIF8tAG8GhqI+gwPos
oi+btcepXalzwftLItp17O+kEEI8RoOxNn4SFP3nDByBtVUEGVKHRxLQ+Q+muS68UFPN1aOsRhw6
h7nFMMKDW/GJvkD6kt6dPiU+VMAXhxOiAd/4Focv035jR5V+7vi0tb9xKEp7Jq4OpgR3WqIJuuCQ
oJI0AT3thi0evn+ts2AyuzoXai73yMf9vCuIezpnFJepfkpMsRTdA2sSlHlOxmII8i3DaaAZm6mO
mHoIBh5QXxeiEPGrQQmq/xVdiKUNcoQI2yf2M6wkPsyUcEstzcSKXA/XLiQ2ZIooASIJ0CdhHM8y
uG4lLi+cJRIw5nwyaU0kWyivf3JBD4prR/PfEtfWbXOrCNN/mx7kyzmiVWm/u6V19Ecl2XS504Bu
u+s8YM58to2lS2gZ7vJG3tyx96NuZvtSxHACPqVdh9M9NtBGDi1pAtHhS5IcpnM19+3JwAOyIWr0
hDPC0HTZTc/UDlf2f5JsaUxXJ1+jVVvZh9KzZf03JgvVMPNGjgIJfMjbqDZ1dY8hk7ntfvHwuq8L
SdaAStplP6CW4COki9jLhu2cr41chuURZnVSYHkodeBgDSLwlZ9AQ/GnAVLqvhpY3sxp8hS9tfNp
N+k/RO52e8Rt9opsYlTrmxvNjTmMvee9UlXDbxOSn3CreTUknGiUmK2M8J/vRig3ybMqkdQ+KRTz
FZTl1M1BIPA44DZj+ieYKPV8hNmEt40G28VgP9A/T5sgdTA9ZVkb0POIrrEQQKaKrDQMPsfj5U/n
10KkhXV3raHSD66NMMbxz2qCdEM5V5pfWLIyxOkV9YrzAIcG+aHZf07S0B+v5BHkjVgWnA/Be04E
BR2JcypinRgWMiUi477hgPH742xroLfuvJCXEUPSBHd2+hAhQlHxx7eUMZdaXyFHbcD4h6tuH8zf
bhAN9LyVz9GcQXpt9+MgAY64zI0CmgLE3UNLoHghYL7eDOCafesA7C70mOMnbT6/Kn4bqSlOjuVi
SUO+oGMDuPUnsmTGJHdkxHta8GCiqZDJN7uwmhP9W0UM2A42NBfvMIUMyXZaBe06/gnq5NrBNPG/
K5eVTwyqUP3mC5E+F8/dCJ3c2pMJtndW7fXNoe7IMgPeATl+LpoQ9cwFxGQ2Iz65jyZoqr9+2wbJ
XuFaLrm7naT+E47sbJkxC+Ks5zEiDTm5iJPJmOOf6YFA7WixCgnMEBTwERlmqo8w/TnRWGNmOQ88
rxzCUYkb8aaGmmFYSFxdXCqfGZuZrLA/NIOtJ2KwUWI9Sl3gJjJ9GfRHcklwo93Ob7pnneA8uhrT
2zEFQ2B/0xVk9o+2s8r+GAm5ZhI0KsDOYsa5sy+KDCFJsPypeUjGEbBZ6FDN3FSRoplxuU+CcI4D
Dw+StY3nsppTf9cop+kv2Iervyzvwj0mOSJnvGWSw6ZespgokBSeB3EMHvlmGpbEffQA0C1nnP86
uTF4yZqdxqaAYVctxAtIi4vkZEMMy480HMQv6ZAn2/pgbNHnXwLEpDqPGskdRzl66q/asvF+R1PX
TnegAt5rV5ej2iOsTcVbCOuXmUFRc4V0w0DdqNwowAGRVx3xGRIe4L+WWHrkdvyorM4ISfl8URS9
45lzNm2e6Dto2KMec15IRMt/FXlDC46bCsxEiDa6Y/0eoxidRbPzx3h9UZ50OaU0sf4K450F9Y6m
mRbMA/VIY9oF5K12DL5zeYLLnMU3gu5h92yISzblHvGNW3TOa2YVZmG6yHdpMdgv8J6qE0PWHGi+
JQvUq1nznDMDrFipU+Lhg4WfjKY8cLOT3SFoUAX8baR/jqbgv/wo0Cz+aTaaFzVUAVBgJs90ctyu
ZJ7cgoU8J6kd8ApN4y/u397YOP6juoXpVc1Bz461ZuGR8VnIfsPcNIvnHjD5FxbFrtt37UwFIsMC
X89mdsxo73JsTxqnyzJhZa2W9F7ZAx3a7IzkdQ3DuYK3QdvfGIJXv10Fl5KCulB2ve0sJ7wLKBgM
SGH6tkc9j870yBBBiZPB5mJ2bBaw8ptbNiI/4kUXd+ZGkXeN05pSN6Gh/DdOq1eV09oxn9nSpfoO
2RWZHTWHPLzAGlVS2XdcOoUxafKdhI15GFVFuKRNu8W/ZvZqoIOpQgmodAE7L7Ordb1L1aOHY0JJ
Qihpa35OOyNySeJHNIrV/9trN2bOvR0t130zSvFL4I12vyJWXlmvjSe59ciGK0RhzGX1w2T3U31J
hjbLEMVgKFmMafP1/kkmNHFILrkD9QvFruvEXuBS4TRPdaC31L5hj7dy7P44uFp8GrGUSzZ3cvkZ
cPkTv2bR1AfFPaQeEw5QD3VUk1/yxRjAQOoJEZmUVRkbzjJWDTt42PsnKh5SUNRTjtrLwYXt7JSK
ZrelRDI3B7K+/RBV2Jvg+YTj8CUJOqyvyNT1byznycVrqsh3fGR17/dsU2R0zYae0GJUgJAYZHdC
BytOeory2wJM/bhuxFPXgAXV+j44zGFey1p5DtU7a+o2vLY8OMhyKK8wKeH3YJWV4bWj4l0ulUrV
D7EZiJuq9VJ9xSsa/4Rk+OIDiwttwQqekqekSVvhngm+2t7zXAAS+8j4sYfHfJhkdZlCuTQfgqCa
ZlkRTNhtAhDX2yWpYk7Y9WxeYwDusNL4uCYtkl0nCFSCqUJcQ9jCefXKcEbz0nns7XuUFPresTMS
P5DEGY6/C+EOM74CsVAUeaDfRbNYzbCvulCVd3Zhtfa/wRnL5Tb0secAUKoNS5ho+vofe5mA2hmc
vM4jamlJV52NboH7uvUn6A2mMRT9lddM871L5jVNAbmf3TuTaIpHQPkoSLNfwaDn3PTmL3dyke01
TNH80ASkrDeqHHxxosN1VpC/l+Cr6l1I4H4Suf8x6VPuSyhgQQI1BUpGA2TDnf3EyiJIVIjJm06R
r8a3oiQ9CNRRyo7CsEgODrVIdiTWukpOyKt/GHt5/T2jc2VNak/psYM7KuWxmVeLNAcu2rZmv8b/
AdlEGbQr28/IwoDAklPy0OKadOUwnEusg+apGCwvv7K6CilH2FGDxpQo6QW3tVqNbhwmxGijFmbU
KUlB+Z+qYsiAyNYhDE0Yib3ZjTU21R3oo6l6xOi45JiHl8B9TeQw5mfyophM0fudjk1QQtiKaOYQ
p/7fjK317oWrkMENvgP1I3Q9/iQw8/PHmk0A7p4VEOmrwnIZv6GCV9khyt0wvmv2ZlTUwdRM7nun
2JnymjG/+Ta27XQZY8bCtvYhHTukg1JEyd1WLedF0okV9p8KFdwEk36+Lf6y/nnEFzV9qw4hi7cj
zOP+pQqp2LaaJTP2QbMQpH6hESJoi6sn6TUuZMeG9OAgTPw3OEysUJbtZXmroUFNTOiCVL/MSPoA
yB3O26zDXRS1LFpONlgAGQAxGIfYJAM7Bsvh0z29EB2MqxMpGPKt/eQN9e8ZtVNjjCLytey6Me3F
VagOsjr2FEQGKJ7rUW6vBXHix4PZ8S3MTBGwv/ovhWWvt6pxnOFCUpSjYnQyNz45KZTaVzHXCiRr
BZMRJjMgtX9ipJRgYrAAzXOJn+f7MSpG+zWYFQKgiyXKuzuFy9k14hH2D2k+ocEKp0FYykOjBXHI
bEbP7GToXZiWEHtw8SO4RBRaE91bpTiSoXLN/hHNvbC5JL2uiPejiqjfG9dHlOkdss07IERC7ArV
rde5hpHZ7OyZ7Swb5uCw9TZxPRB34ZJOlztsXHeytsZmHcFjobDO1Ef+7Nl7wIA8Ly+rHMlzVfiQ
/s1Qw/tGcNIsMiRVwN2jsmgaTzPDz+6htbzCfpberFK4AZHPaElVAng9u/T6JwPkJX+Qg86YuZHC
V8dyVZPIlXWpP134u/zgooMsbC49aZQXB56+dXSSLDygzMIMdPn0gh8x23W5E6hrI56WQT2wcITY
SSfWimwqLBRKVvVO13xyhuZi4orDhPl5ekNHWNFosjFo+uCjM7VXWFBWv3yDyxwHJTpFVa94XraC
4sBj7yEDjypJ4JOPvd2lTxSRJF2TYhhTblryXe4hqV1T7OAcxBiHVF33X0YHbm3vm8SU+3kIqW2x
XsIHhwwfVdkui4sp+qha2VvPKRA850S0DSVXjCT5dwlmXTKXGeBYhnUO17c0aT6cx6k22AkTkAVf
hiB8w9/P0B7Rc1mcwDlkgLUwEHP0EWecA9Ys7cfFTGTFrCATr2b0A/PFslv1ZDRp/1fqSDd+9HEF
T/apLJgH36lrTPfZNuimp0xjKcQER2m0nQhPyWaXt+lKSxDjnN4WGo0ZxgW9wCkeNN3m6AyQpTt2
UrEcMs3J/LqELpFAFIjzqIBN/w2XtKuORvDEH9mUzD3ArYIfB09a692SvCDGxQpm79rM1Tiz3iXK
Ga8mhiAY1sxg0dfQJQ12HPlnJ2cmj+RlRz2iDjAQj53fvLVe+MwgyiXZTniue22qANhwYrvMz61s
cjz61FrPj2IJneQ1Wg/vPYAFnd1CF4rkZaU+45rQPnBviM2pd5Q92DSA/4t2n9hIKb+CJKzqt6qH
rnEwRvrBUzgRUd3Q5cc93zkDxUNUgBN4bg1BaRbJZgi1OhvsPwyRcY0SWMIFNwKbyM966pzkhomV
KHPmuqN6G6ZwdO+5xO1qt4O1HINm4goXTWeupT0l+Q7VFtl5clNKdAKZRQ902xlYWOFLoMcOO24x
nLOMUWO9kBXsFBZW/X8zy9SiIA1DytI62BfMVbOmQ0upKYUU1v+JCKcj8WvvKH/Zt7XBl0Yv1/DJ
t9uIbwrYTk/YBJQvJiQJcskDJUckP5R/B9uq3CeOCyiyAhRpsm/8zmv2OCY6uYevV7dXnSqCoNRl
XLzsymN/1KYDvMLy37hhC0A3rczmrPJyNm2MKV8Dw0mjWatUNPlBNl6Y/C1aVLbRB3xyURzUdwg6
PD5m3Tj05nlsJgWgzeRwPAs2JFBN2Ig5nwo5b/xhSwyTorbFRbVvheFJoGiwIsNWyo4RmOvFSfKC
OUMl72h7FQ/WaIBPpXiq4k9RQ9oAr0hB53e4gdf0yMw80UAQei25dT00HQlvmNSlVz+zRZiDioug
4gptiayy6xuFBY74XuEwrZLjiDCG+WGZ/La62cY2wWPDBozwBvIP2FlCOhZTjD+0Yu9Dwi+gg2ep
egIVM3tHJtkw8gvwGcz+vUpAbUobHzAZkvr/+x5Lkr/WlaSgg5/rCARuazRF8e6yDtpzPprMAk9d
O0wlpV2gou3DDGM7yCdfcxHOWOUkOzbsxrwWeOaTNzCSGMQ54JzlDj2B8cpmTcPj22WoLHeDqyaI
Z9hQPhzDC0zxk/l3Ni6k9pEhBiSC0a7pYTwCO8T5LAqrN/g6uFplOxTuTYzeyLokr85re4PqwJtV
E5Lu9oZdsEAPGqqyE3Jv8CCoPccPnDoc3eg7hPMhoTh3TTJoaTAHegOCO5ZiaFgcWUCu+sIZ5m/O
E1+8lhKxLBJ9SFayygXMi0VY1O8DcXH/o4vXUXjMOpN35ZIT3y1jbDHW8gsqBzRyfAKedNv+UlfO
xMZpaS08l1GDgWSHA8eRd9/2pDds4DWzYZKWrm1PmQuf4GEJ8g6sGVjJ/eS2CGF463x29cEVwM2+
zKL09sACEGUnxsoRRoP1/T9FQyessxF28oBEg9iUtIvdPOi06P9ye+X2k8NghvW6eeLk/49ce3Cs
ZcYOOPo8mwQzY8TAEM8HscfYMQXb4e0los/8Db9HpdeOqp0iS69SaOdLO/zHZABxDZI4skfLssok
jnuC0FOjnsGrwvQ8CeXyZfPu5Dw24eDmFx/rgL2lQyJSR+MatSffTxVaNhmPKGpObtw5bf+00s+8
W6jXuB3c1qr8UVhGxNWyxuZUAX6L/4vmQhrw2mQv6jXtYQ9fPQvT2baNM9mckZN6uPZ68iKIIYOd
q5coBe2dbLS2emrTeFpVZTUj7bO5R3XhpoN/vdqMC5ePvWgnfrCbWtoqqg8ETlEWmtrjzEpirX+R
RnF1uQ8mhSpYSsrEbzwuUv5yXJ/uYRlMZqGqui3ONAC6fsFSgDBmVw8LqCL1nofMsoctC6IQuJuw
cMf7gN20OE9s3bXebZNjt6nMQk6IFaCBfiYDxEBEqKH4UfV605Uzau9eDYhOx76CUcbkrXSyZ2zH
POmM8MmyD6wZWL7Z6MnylXlKx0/WSYbZQ16NvE7uGIf+WxB4ifPW5SXYDkAU9hsuDSv4bKq6f8sI
qzLUtQpGeUHhMCnrl7Q6RaJGMtWTm5UXNr/iq6JfwhSNKsV8DXVpsncJe7h7TpzcozuumoV0AnUG
uxjfMKu1ZbVBwWQMxxSVsMaxGobWPEFJ8vk7ssaVv72UzWObnv2eqBZY9qtHdgflpNGlJnUCCg3c
J/udBblVnCGhVvW1L2gDmD3Ldd0usyzmr4bqBDqshTUlZKxeb6tgifBKMVeuLllfDQ4unBm03b5Q
dRA88fRQ53f+0Mijj2YzHhQ3BMjPoDF4ANhyK1haP8rqu8MWgKVKEXx/q9KCbcjsB8czww5cJN7Z
MuKOl3cZbHQ2pj175XG9b0opuG8b28KvqmgqmfsGGW6dggHqEh8EhOiA0Ueqyl9VGqefcYfCRo7S
AmVJNd4D5/4mH29nX3PN1O4j0CNk2V2ZsyBYAqFk2Q9hdzbJjQfkbme66qQL6jOnI/74yzTa3S/A
eHPBni/XWth90FSek1fbCHEIQwhu70WwxjsaYQHFJrMh3kGorwGIB24VkdycYno7IEhcgiEjn/k5
Ilq0/C68jICbYNy9UBWg7JB9ir3/cx4NDNLfnJE5lQekikU8lghMuOmpTnI6Mbho2IdYscSrg7CT
Op88xkP0EzH2rLfZSIrnA6HSns+wXRe2WoZlF+OqXqMLHJTt+Ie6BfgJu2xkOrEGsKSW+wn4J4T7
GgkWwJaDApo2rHotg+EnJEFRblgLlIz/2fBsyn3vjWxO3uDMWRm4VMErs6RlrgCwd4m2qXKLHxOV
GNFSNFH/VOKU/ofbk7x9BP3pyaNml0+WJId6X8eTw8ayV8iCwBD+6CSVV+BzkEnyzutZpEDTPImd
FWPxPEYnlh1U2JKGsmMNFgI0mmtIXp2dZpN19TFc86JPrnxOuHF5FVsq0f3QwvS88vFO5l9Eeq66
uC6vATg/SffAFkPUlzlcpSRuwdgB5sIcV7gd32qMDDZuh9DI/saItalPMQg7dhDLBumXDESoLiGH
A2PvDsI20VyWcJPsnfVyZIML4/3EJOy0awmmdg9mXTfPDN1z9QOTG0JSSckmjM3gDWn7gm/yfyyd
13LkuLZEv4gRoAX4Wk7l5L1eGFK3mt6AoP/6szj3vh7TM13FIjZ2Zq7EDBemsfMlXIxF/MdVH9DK
ti4xF7PYoJkJQV+sLsY6FycZ/yQ7HHoUpsJDtPBVBVSLM25dX5C3laAmc3+8R+ZhhCrbsii2XKFz
tYtjMjUAjruu+etYpCVOqZWGoJFLBSUGqx9i1yknAgYasK9r5ydwWzYpN5oQ4C97xFCdxzHOPhbR
ASwlnejBYo5xNmA19VPnHMRenP3WiM12sCXrFBKF4bAa+m4j2taODzRtEXqiS4+3gaooOrllMRv+
M+s/MjrMEcUwD5EByPxgDTIwtH7hlRrI7OJ/Gf8ibFu5em08lqMntyxl+OphgmGziXq28IWzdjaK
0besBvEPQ5xQFwxHTleBqlmweGFrg4P1HDQti9xdGHFnPdOv5s54vLj5T4DE0POTf3nul2lyzwUW
C8TWeBQl8+sY6yh9neBMKW7nfIQOGnwTL9FdrGoC4M+95RXTzGGtp1jf8yisbzKb749BNWPvt140
w0aFXMmrCAwv17P+IxlI494W3dwU4T4dovX1INOWpls9gTmjK6zpp6OojD/QKuS5U3ds6CQKrF1M
3qgEvpxpvTwwa7nWd+C3VcG5A3KpYMeB+R3rTSPtCfAkLT3VzZLXLk/xyH0g+UY9AVG6mRNnFO9R
B1kHzmfd40jKh3Z+zuAI19fU1wTXAiXXS2ppUOp9Li/ROoNWubB+fH4hlO0QkMVvBVT7OWgpmEdF
6t1uz4XT3PAFqE/Z2aX+DtTEn4iw+avatXBIkFQC4FQ5zmGM8aljORVsMebC9u9orK25gXYd7lxK
E2Vzy7EpoVtAs37yi9WiSzwe2Spd6/SEr9UNGyL3ajKdfQDEwjSnowFHGvv7xdxTJCXrbYJ35AzE
dim21NFE1N9hn1BoNgWLay7m/br3kRXQ3e1KdNQ7TKG0XHYpUtKLnQfA2XY9feFNv8UZNgq4mpN0
UI9Dtw2J6culQzyy19SWB7sErIG2iTRwMRltbhiMYc+S/POyQ2CCW55JaUenEUUl2TvsASmvawXy
Q50kdJKhYcf2S4QAiLS41Iu8i1tc4SC4Rzlg5rMy548CrD0dI5GH9VHQ+xwc6CU01W2DD8HHmLrk
jyUet4jWypX3nMwtIZ56Fvaq+k121sPzGjTKUaheYpOa9NJj/VCPpXHn6qqL2W+vesiSYJtjZy12
pZeE6TlQi58ioC3yDyeyxVbNirzqJIp2ZT8VK6AgcnXxEi+WYZ7hfz6RflpZG+kO4mjYcANAQY0g
Dvjs0OkoYHu7cMn7C+6J3ZCX4ZqNOx+PN1Qgdpgi17BW+5it6JXIAwH/KKyCbzrT9A1UkLH5aSfb
v/CsWy0Lsc41O7OQOjhwxg5gHcicLeUtUQcepqaZACS2BChgfmYZ7V2RmKxbr22m5IQjqlFXjM98
F5iEuz8EN81PrbKJe/9iIa85SyjTk0rAwd95FWugLSQOdYOiy99a8VTd11XgeNu6U1h42OY75gis
sje/AWMLQDpHYgT+GHC5vsF7ZRAsh47jiOJyYBjMqvLeb9KUjjKgH/wrzuOAkuQwLUJJtqag+a1d
uyvfcs9xPiG61UeiA3nzOPd26/7EWJg6Eg6liFhbYbvOWWfSSp+1e104c7oLxrT7inPOnRvhNvJp
5JB87KOAdMgKFx4ZWpfis458k7GdLX33MQdZDta6maT6dFKAGJ+wMzVShMUe2qEfqnFxXccZF8DS
jkjsadmHz+loQjjYsQdkjKs4tt7/7p6siHDYah7R8m8T+axRAMiOT7Ynkif8vIwKWgES36+GQX0u
fGyUmEZXab7OV+Y/IWwMFIWWCTH1/5CbxmYstbB1xvCD0QnqFotDje4uflZ42Ei3QEiLkfB4g4Tt
iknK8piJCRuHvgeUEA8PGftL2iupYe3NCVCBTi5YdyZikkvpMUOChaEQI8cB03XbJM5s9yHlcxtw
TDs4M3ZzC7biDwH1YXqOzdKkNq+FQmXfZo4m1gwok6VHIsrPJ/m1ehg4ayEGqPJUWVNMMWIYSOsC
NIPfJRF8QhA/jgP86gP9vbZODvtkFx1bGNVTyxcn1mPE1vto43u+rVAt/Qef1Ht705UZ+M1YsTL1
lRuLExx8KtnIYOEBVMCDiQjkKmDXEyI7ty37qKPpMi4tMDLhojslmv1cwP9nkRzn40HapaMPuNP6
T47jlW44J/zgetN/ArLkIZ9WouqVjUpMiHdBayxvFpl44cmO+BFeM95j9WfTrDlJhSHLv4txZ5xl
koonyrg8Zx+4hf07U3+hHrss4EsVIGQB58UpytscuWwYJam4dddCN+CGqFn85hALSg8JvLx31cq0
umXScG4nCRhwPcwQ9XHuW78LUyyu2jjmBex5JTIOnuFep+2NbKrw7yQJvO1qm5mFXe/ScekYAvMt
G9bbWMARlncZ5pHbtIngzY7hGhmQeDgOkI+YeTGyoVkEs62pJi4ajqo6R6vZOD58WcAjq9Y0JrmW
nEI1411dr6+D2MXXjRNrvOd/a15VlCVHwIOmeZYJmTRY/LTV8KnU+aixhY+07S6ay/imHuDm+9GE
fCBs7REqsSz5gEUTH6s/8Gu9xp7PpSIMkpjrXis7Hb6m4K1fesyJ7RkxYQix3Fs+633EtIjVYIRh
U1O9ltCxtscxjetUwRXxuBP3C1c0vF8ZxfRDRyvvNkGUqs5lFzs/LQSE9oCFrff2nFbcH5mSQJfy
qpMV40kSOp3ahvmgvKesDEFAmog8yS1d76Hce4lNLKTv8WUJwBfwAsBl5SefHG2HFye1uoPfqNVg
jMRWH6GsdaH/0BnH82z6W33Aijuk4R4UskcYcMt7IW5PDFf0KBrtRD9INJhKN/iIS3NxsZWUK3i5
7aM7u1rXRHMyUWOFN3cEQQ/NxQ+JaHmwpy5mSbjHgC+AGYn3bFgJfuHCdOXgz9UHbkL5q43FSZ6F
Eel49HQ5P+d8piEq29Q6QbZpjensE4IjprIj4ciGgpdy5P/sM0KRWWSom/cU8EXtLYSYoni1qpjD
tVEysXfTko4UPiPPFFfStHi1OFDGyX4S/UAQiA6x2sR8Yw1roHuyiW74GzZY5MJt4M9FeJd6fgVY
k3pow+CJuc2Nj5GHOrOPDAPcLYs/r31aRA/zFAm+4Z1DHpC3lQZfoC5BaGWUI7sdkXR81MrnhiLi
nDXCrickF8G2o7he/5ZMwkV3o4De0yZOom3Z6c5V3DIoxibzCTZnKm957Jk0g9TGQKVKwzEPkqM0
1ZUdzDA80kNsK5vjjX9pyim4pCQbjBBUycMn1va/uEgz84cxEjEXgTZ30Q1VKn5kWUd0Og+4TC9x
J4m1p2bgchVLB+YlC2GG8K8SFoS3nxV+ALmLXREPT05K1P5WY/WcvzhvmztlBo2Aq6rgebR6dWtY
yh3Zy2AOyGloElcMLn56mXxuEQ8gfYLsmDTjGjN2/S7dl5L/QARZPLCUQW87l9g8AfFlwPawJJST
/NEdMnJN9dPqwAhcjBls7olKbPIWaARth7R70KZeMyehb9EpW4Gr3IJCCX4nXwBmpv0i/ay8wTdb
LKBOd1mkJKLsS6RKztqGKbO2STpx2qGZljk5FuCK5PzqvktdYAw0d6aeg9dQDyMLo164OKqoWc7J
NxJvpytBLXq1UlKgvRr8mLdow1nxSctM/UPgEv7Yespdo76aXUuZduzFy8GbP0O1OtiyIl+bGXVM
/+NAX4M4zpxlhvy0Q8pTSR8lxBXrJZ9dyvhR1RlVO1WH+QmEm8sLUajBnp4EZsrqIYX9Nf4lm4X1
JYdS236SQFyrThBjsKLOq9ECQ7Vzm2ZNbij1WUANk7SAMmlMCZOu71FGZxONF9bUCAyMnZRTlMnS
2qh6NeW7MTUJdz7ZivKm+W8hKfwwtvoDd/KYtvG5YqMsyIT3O5jrYfftUchZE1xP0Q/B0o79GjGo
7MBioQ//tXXHB5pIxVGi8kaHxM8DeTNE1hzcpIsi4jLzS/1ew4DxReh1IgvtsvsiCYnaMdmt99ct
LVnlG9qFWufK8SuqW8KUXI3GaUnsX+y642uKPyXf8kFxd1dBwDkkrD7Mrmgo5pdJj89bBSRR65IX
+jZ2i9JQQW/VT7NjoxK2ud1+BGmGeu/NAoyuXzYvxJhGgw8pQbYKUFmg5NlcUgBLhf5z5o9IbyzA
1AduqELdl6nlPBCf1j1GGwEVMQVy2A2HOZGSs9oPqw+AOPXjyEaaYR2uy0s8jjhpWbGMB6+ssUKW
JnS9A7Gc6qjLNuuftaDiS3Q22f9FJSN6xWoBQhTBb0IjmaPfWK1Q5EjOOSrT6+Av5knxkBJd4xhQ
h0qwAAK84i7Djqpsbgl1SrHgjNOij7Z4j2nOuGKEbAC9CxGMPyKe2EVTLAw5rtx0uGf5sgHgzuSg
WKrfVBMZN/B7IyZyr7Q8ZkQ6KoeN7aeS63yJWQm8bfZMdQ7Lz9FOYJqNLW64m7SCkvMHbijeeZKN
xHBTrPao3rBz8U6K0Lyl7A1g6lA6HxEtBffrcfzWiKJR5Z7qYCJi62KW2sZFJ627NbSb3QRLGMP6
Ap6A0R8uND9vNqXyH0pTax2FCYS1F1JwfG8djRzwSrdQ0n6KlpX+a2AJuIEbfiR1Aci9UHUcPbKm
wqEKp6fyOSyLye6hXeUm/jfzDEi1S2iVcOMruxBvvCM0x5oND38F4ZKIXXARWQpfB5MZmP8ndNgs
qU7IwEVzF+FUGJ5ZpHQtFcPNOskBgZ3cC7saTbsCSriXnUjVM0RgGbatO0omrH7NsduFxx8JH23e
qWQQw8OoARn++k4PgJvv2sbZaOyZI5KEemDN/ROvVdHqTdC1TorTUfHKe/CpgjBMYpjC/ti6ifT8
YtRMDH8zNI4OGI+Y9F+tOEnSJyidEwM1q2lsHABA/ORK0rOczh3sOHi4+AzSEWe8V0Tztpp8Z2FZ
OFTiyjiMXgpwTLbHBQV5fkJRp1tVuzC/tiMFHwCT4SnmIy5HZxZgS1JsIyLyCVbiJpuCw/qHQq0L
wtF/skWKM7UH1eFfZ8qjnC/Xaeb3tOjs/MjEl1EYwMXPry9L0LbJpWuAQ1CdUDbVhYQSrDbb6afx
X05hebWDPMMexFtYxJS4Eldf2xq86JeCPQY8IcZqARChe4/dEXdVr9vgrMOQC5H0y1nfEljJWk4N
phJMgi14OjTkZu35i8L2McG1TcwoL+NDTQoX4xut02vSqXOL8MOhK8eteC8tDAOtnURHNVfiI1Ve
UdGPDPvwzVuK8ToBh3LWhYDf/vpQh/j7EdRGwPEF4XEgm058IF8HoWIjJ37M5PKzP5zMspBrAkIO
hGVYt6ObeA516/gpXZVJfK68sKLHKpllt7et3MtzimfatUVOC1u+85K1D9XUNP1dFdZcT1zXwtcK
0YiIN03uiI2smVb2lCjIaMCuZnQhVcmKZmyI5VG6TCMNWGLL/iqTNUNbVOSkwYxOCYVrFe3ooITC
0r+O7Yrhidt2TWZHbJJuoD/Y4TMfJ7iSZlaU9ZrSU+3OTdHz9v2iMIiXwK2tTUmgw0AVYjVysEpu
GkCFxTMsV+z9eTuJ+RCTgg1vZmId8UEHjEsHlj3iO0YVIraKd+5ix1lNFErZJH7VILx3TjzbYSKh
QdlmGibqwz9Ii0gjPU2Tbh8ClrW/S2FGF645wtZt7LM9vEsHYIy7yEce22RYeUO4U56tj0UzZCtn
iGrGjeO45pfH1E+f4MEu+iMfuKoeYSVgYCI8xS+a5TBrfTIv2rsZ/axhnKhdvwEOi18dRAt8iNQl
2a+q8MGY1i5uMDE45f1Ieab/Jijg0BzpOcoySA9LIRojB8T6TZu0xa/YeZK9FwoJMercwVTXp9Ip
zkuHB/pQ2MwrT044YidKgIDqqxkCiIGOBafj7GLr1ZclEbazTzxOg99hpv7Dh3XZLP7fGakgeWS5
5/E+YxsMGiVv0uEAekS2xBb5xCEk1TNFtyQ8kjP9KYwqs2/g6bPh42XRi7DicE3ajGVuwN/qkC8l
2wJeeDq6w2HDoYuaNJsrPiVClJC5phSrf8sUhh+HwvoITJY4UT8CnNfLC5yMIJF62LCh6TlcliTG
96NdIb975u5mhbyBHpFo5xuszDq/OPCGuPC0q+pfQ5TT5zSlYu0q/AzSSE9Kmwb7duS/5RXCzl+H
3Jl3eVtIdxu3bucchHGps4SoveAxLR3WG2Q4V7MBVBfBKuaHmmR+SQDc/TfHcvy7eSn4rOizYOME
z0V0b8y5XLF1TN39nkjZ0N2szIRPtIPklyeL+VFhlv923Gx8Um3Nw6F7iTeJTTDl6iNLDg5inJfW
pocym29zPXFtxVaGeQTI+X/3yBWIU6YC21CNUZ+/rOPzSAgafnhRrazvTQJE7w/8RcSUHMLaR8EO
wMK0meVsG3z2V1uvqdsvZXR2RlFLrB2UtYASV6DZMRuFaNaogPB92L/OJGd2sNdYkQViwczIoj5W
77EKzLknqzpfYri9f7DCk5FOIzfnfNNUiq3ePdISxqHnbIdpnn3qCDjyMbIBXOxxnzXNLs4dblXl
BJRmQ5GufEkx06odPiqyeJFjrC/+gurVCWERYOzl2MKnlOrqQlgPox5eUzgW2Jr4N8w7i4Wq7Zu3
cvTx3eF+AU4MQzb4EaI0HiEpVuDeKSxcvhoMW2V5bil8Bc9gN/B6eok5sKabZL0Mw4PemBF0Kesf
HO5nLsaM73VEX+kB4DQmXxHNsbzLXfAQW9ihtGsB0y0uDlQBc4LAz1WfWpphgIqL8ZEYZ3hm2uRs
jSyLOKBQHtOrHrErblABDCVsbS7QHPjTKZfPNHs4XnGPjZgYk4zThFcgh8671TdE/yQTk/cgHAT0
nXCaxH8MBvAjgNpWQMmcEjcguLm2GUF6nq5QKgqCJx1encCdCfcxl+UP0ZgCEcHG4GGxJie6BxHD
X8PMBDZ33Efm6Rp34ARW7XSGO7Za9rRTcDtiw+PtaeUbYaXTY9WdFJZmquH7AZYTkRwmay0sfj9e
ljMWR5OmHy7C/PUTV4514XdC1B5PcvAY2BOXwFqn+LNTCmTZ0FVj5T1w7DA0Blh5JcjJhtyGqWy/
2/D8m+TUJr4VX+bQ0JGTjwgV1wQLEXQLfGTxlpW9/TWTidgZVoRsgtuMKJya1gAPb3gidjPqgvfa
p1YzvuZpCC0tC7HzltQWnoh1rlMHRRSMkTiaeINSSFrDOYR59CfHClhul6H2Xk2chc6nrAhDXNSo
/GdWAvmhCjOOXaVAAW5yNyu9kw4F7AEHly7fbhxiS46WenzKPIcNvjCJvZ/nqZ349KNh4EffkILB
/zhN751eGYRRgyaFIWkxwY1HjQ3DHZF5EhzTaPwtO+SCb9kUazIIeNVjFWOUO+ixBUTjUQXh8sMq
Ivox4NaQ/T1krA7UO4sgKgfAIsAyNhbBkx2CoX/EF9FgU048/UzgiYPc4YPKn/sZj+3/s4ejUS//
IsIFtKX1fU57NNLLTV8vWN6zEE/2mdZHc8yL/7J0Hh0BuK4bDHOkf4KONwidlCea9UgYWogYlA8H
FMnexSDkNLfGrDuP2Am4AeS2eijQGjpAGYH7qW03votkn7zYRhqMbS70iTW72E9o8XX2oz1NIa4/
WaXaENloeYVPdlhXiMd5cK+6xW42rWb3f4qMFT5g3aAjpmCCeR5j0DXbfpCWomSF04OBKQpvSJqS
FKccp+JmRFYM+0Y1Y6iVQWiPTwsrRlgnXQ+CXradPQH48RT202MQFdimZK7ba4iDrL935okPB+JD
upcOjqNDzx7XuyMfOFgHx9jpRMV7NmAq8kBjU4jVOV+EZMaIXXQhs21TT+vvB2ABrb7UfI14tVm+
H3yXubLJZhRaYDM8Kjpopm+fcg/Kb4oUP0RYkHOngXooLCKCHsLG/9WQA8AiXxNRV5dtQD7Zb6al
tn4oS0wnRAxdAbvXrQzIoqGh3I7Gib+x6q3+VA/BmlhrJ+SPqfaZpmuANkyM9cAImJGs4aWchiWv
HAsew8ypd3GrirskJh6r24Us4JeTQpj/baceI2/TIX0fpixFQnfJK73LeYCCAnberv+GTVaxWqU/
Vr5LsiL8iXxJbO3g9EUJfD/Qoqcy8wRNfb1Vhwdn9nWPayvFTbiNyKibs5V0DccSQKcOHygRXlIX
ZeR7mDBdI2l1cdIWYm/OjZMFJCKc3bzOEUg9bCk4+B6snLzEz2TPYfGdUrrHkpWt7FqtkJhEn0rs
6865UNaAOmrovcjvTeOuYfMp6XR7nmLZOfkOF3fAmsVd3OImhfJMcaghaG9w+/HgsMZHwsu5zeZn
spME/stmTPkoqQmnwiimL3U5mjZrGzhGdAaND45YITS+WBNwMy/I8QZyY/ECpQ7DhzIWFiVvHjx+
y9gkknPKsn+iZ6hleSAYVKdr3TOX7mu8Xs6Tl3fYtNhZorZ7vJzeSnKpRJoyP0BdD/y+eK7YtJcv
FsUB01dAnPS91rjNeOCYxGeLJgvsk1mv/+hKTC5nZtrGNqsoWol5mS1QCf6VeuxG+MFzgQXsFDTe
QNsnX03bvvfRIgK1WSuMG7GVBOLFFqKbYs5u+wHJWPkG0CxYgfg16gZjs6xx9ZKfeRbc+zKuxq69
JUzK8xX4vF6YbfSoMJkjVcdU2TGTwDSvavynuxJq6UFgaHzDQ0dtUmscfco8FkoFUdG4cF9yz/Kq
rzoMadcFf5ld6ySwEFg16SHH1cG5V85kl0fPNdD5aelhQ7SPK7nEJ7eZLNCVdeaW39oTWh648obp
Dy4pFs4Ut7vNU+V3Xvxa8LYaP4tWshdBHe8CwKIdNjv/NSmg9UD4W4dV1Qv++ZHmOvuPTVjoGWaK
rmHBoRdE0H/9wCUCWILBfggaw/UWiIrpkOvguW8JtXFSD9CO2RmHyQxrWzndU2/JrvzoM+gmF56i
yaQ7J6gpz9qqgtH1jPC9rhhj36ZDQxehTa1MGLPlT20aj+/7qVcAdvpej684IgprxtLP82Nt8Z1k
a6wGNpPqjzlrlhlRw68DSrSWVvF6GsRMeGtcbStvKAq19Ur1HlcwEg1u+jcmyxDnSDoYOdifxvBY
HKJPEbbnjNzzQx94QUhfEXeCejohoo2pwNRm0uYTUBwLflxGdS6erKa0W39Tq7K1Ppe4tQNnuwRz
TOSCAhws/vxg6so90B/mV+3OMY6qHi06J2pIAzYtXERqCivix1pAbkeQiyTr0P1C9kLPBwpsYmVd
F0fx/5oV5HdvV0SVX+KwwuU8+ZuOTIRId0niZ59ZKRbYPdzZn+MsSWe8Tl39qVEqHPdKT6qyz2Vj
09ZT8axe8wT/7EZwK7PxoUqioeBP4MpujA5zfcPNbqjDfZIuyJRbWzuY/feNiyPusWsx69+xVu8o
NSJ7NA5/wE26858qoPn0yuSyhP8cBdd129GO0F4aLpyCRA3v3XNKagi8q2Ss4LEhx3gt8ac2d4a2
lPYwan9E2zONfgq9gXpsAzFMEsypIA1uQTjORIRSbOmvdtS2/0h0J97j5GQLBk0j5uI+wrPRbL04
sDJiOJQ4HhNWtvSWL2N5tSqr/EtPkiluKLcVkG9J9lIwO7KYehiwzMfHSXOKVNvMgb165xu2fZp1
cZk4za7zAuub9mebRpuWj/CZ5nKGtS3eRfzxiugvYF7M1eqQ8mPMfhDT/OKWtZAgmMcinImgjDPq
w1lkg/SkTwvlpDXR9Eu5XUGSvmBkolErc+kqwQY5OFQvezGLwi1CUvsq0mnkGRw4IthQIT/e5aqF
pSLJT7gnAp0zX/lINxODlAnbf0OZTY+5ixQs0ZZt1e9RccOQZgnakaJ7ckGt/CIap0HXRar4pvAn
MuytYyscnzOeK5+HSVjzuOmmdgiATvN1bcIBh/vVk0uk78YZpe469KULMxKavPxN0drcl2ZiTsFn
GsHcCDPCLeE2tKTGjRj7wX3YDrXkCV+HMmVGm5741Mu3BQFD/B5D6CIo+CqctwRfUG7asMdY0hfA
0vnQ7ADaEB7YW4Iz4ocJiy+rqPIYUJTDz43qnzz8qBaHSAY2psjfKHac4w3WPGpWhW95L2CI1DOx
gI4FOsdzI7zxuwHkm+wqLK/mQMuC650HfGD01OGfrjaYkST+CxebEu+B+dZVIzTBDFQuzcMlRBvi
Oll/i6xTfrJ+tmKgDJo4AgjO8h+mgPlSazUcUm46732c1g8sEw22O5iBNtbbOysowregtd1PeG0J
irkHDYENY2ldstRrvhUvNJj5kYjV0XK8mvQ1vYdsxaxYSOZdWBhbCzPOz0AkleQ/cgmuA91V3FQ0
AgnKdBd/OYV2g61Mk/xp9SU806XLlWmqWRlSi5JfqBqjywKDAFeouovvispQ/+sajOncHkH3pCM+
hJFyg39OI90L/JSCNFsbAwA3c/uPCOh0YZinXGUxNCQw61TTr2X3cbBPNUsg6uoxhb94Ev4lopmO
NH8yvwjSOVVW8pC7CXuUTWtRcHCkmnf8MO5AdRNPXP3NpnV4hYcarjQ/HYLoDjw6vJhc6n1SOfV3
JnoLU2nujPckndUDuOWJSAzzRHC3tCmgC+oZZtG8clKqCrxOQJ/3zs1qHr1cchUhekSoYz8AArkj
xFlyUw7Wf61h9ot77n02sbrA5+6J9DZmn+PQeJ/JqJoLRdC463Q+DOY4kbEh1ZE4HsFvbBEnvlYn
PjEjT86hJLs5fgSDTG7GmX6MI8WGXbwpAuwTJ94DbnnoXNEQhqP2onzovVKk+0Ja5aWD0mrgcdCV
uPFYQ5NEDbw229UKr8/GSTEXXRMoaMnqg0vSPXCJMtry//ef29orQXiW1WQfotCt+xOLfmImpLnY
B1ezBveneb+Jc0AQRrDUpcHuaQkKZU5OZgfv8DKaaEfJOm8OlnUVPliuRO8jEaaCw6jBt0nwoui3
3K6j8tQbWXp/lrVDi/9hLtUD7kZv2FEGL71jUGTK2ls8CcjfGVHk1SVEYQfdMx74ayqkXf76ZWzq
yL2hPnQoLwwFtofPyCoUFwo55/xZ/+kRnl0WHyjsUBbGiq/LEgZLv2t55nX0iyDcqC4Qf13YQN9W
ZluwP2LX/wbw2gOUWXAQonIW5adUNi5i4n7EEwc8pJKsiyoJcULLobm6b/Sj73dso+qqR+wNHXWe
Wizd5yjHsrkPfY9xJXMwT+0hJnTotjbGM4QtbXn3eTM6P2YMuupKTMakr7XurE/bspv6HPhTecdt
CZmdZC+FQlA2PPxXXLeoeatnKl/azqWQGtq/9Yo7pv0zO0zZNMdaIr46reL1Nll6SpmWsJ7izLHK
b6HzMGcy5aIGnRItVO/Tkuv2Hlm1fFV2ovm90T50lVMzxdwRkrB+6sY0kHQrFwCUAzKdj6bvk3Od
cx/bWV2YvWJHaF99LmJnweVmPIY0IBEKwscQQTRsRPISVsSZ/xDPqKbbKkYFY0fr59FucpYCc1AS
OxEiRNdg2kkwitvXLHSz5rVr7HK6JbNam5c8q10CxU3SqGKDLKtrLIaA0G+YvKmfbSHpOJd+QBRh
V1Lk1TcGqNx6GQneTvcefJ+GgDZ5yi1BfkoAVVh1rNPhf5fs56ZKhBkA9kwsO+5dfP5A7erxmoqk
LPZ2UtQWQo4vkP2tyYpugf9b3k2KdxNgZjpDu6Lekn1chRYjT+t1sv3MCJSEHjlSjwc/h4IMJkwQ
v9yO8B54dviehlt6dlLncySraKYtGJ7UpysWj8W7sFmR7ZoSyvCLtXAFeQsJlqtDm4+R/OSD0R67
H7o3jm44xfMrGlY4Hgx6GMArTN7ODdHijDBtzJR8SxSlksdlZHjYjvXghzzeWUrIQtYyiw7G6zLv
pp9CS72Sucbnu2FrPmZ0uEb+OzVMNh00nDtyl41sH4kc0xYJlikO82RTYKiik1ISv2cgDB3gDRSF
72Yxxek1ZJNU7R2iDvWRYk5TPEgZKP6EsdbSfWT/PGM3c3IIAZ+NI7XmWj/X05Zpo65eC9MX/Tke
vLL8TqLa8g5ZmTmtv8NukxEUi0Td3hcE8pyHSdpzfzvUSV3ekx2QC5JNNqMAMtuHOCGEDs9dgVT0
PtswXfcoAtRN82uP5wPFvU71gtXQmcFzchy/Ovhdk3lbeh4988xOBWpskGIE85Kh8kh1Ejd9LQgN
+b92l1TyYSWMzft5afiYdhXcaw/T0Ix1dOcPiZZ7pI2ywKkWI1vuJ2BaK92k1Y8Jv160JF5DDH34
xf8FtOJ0e2tMGrLPwpdf0yTLZx+dJjsUUvXDrk9zjHZBkLAb9Ef4riz3ZlwZUx3qj6UMJLslTxqS
UPnYU3fBOhVQNCDtfBcyqkR3Ogm9O51xa9iX2pp/qMlwmRSyviNrFEzE2XeUg+bkW5DqNiPvabyh
Tui8tURDOedKpjvSEeziWSQRtNoKd07vGya91b6SmHdBhQx7XGSWSwO0YmDvbpu/7jjaI5TrrIPd
noZmOAoHvRouQExFtWzo3oNAhzoAx7LmVcPPBwlUTGGAs2oO2aGOYzNS8hO3OZoYdSCskNG36mMT
Uum4rw1bQmIfsIr2XZmG7X4u6KY9wfFlok6Q66It40Mr96H0NY5GF+HsQqebxsHIIp4G8XJVFpmM
5Ra5elAb4xZpfABLRwTfxylF59Z6ccUElXjqYHzZ0l/ccERsIKM67zJizbJ3cdZ8gaYf/8VRj7EQ
yAktBkZpjl4n8wr3zHNWvw9pMd+woA76fUOONNsvphDekXeXwO/ExejeriPgysucOQtsvKh9k15r
5jeNaXGgKN0a5z/pmDG/Q4WEIsMnO05HmkKSO7gudvPE7QgMuJr17J44NmIXcUYBEkFlNWSTNhi0
9XiH9dKpj4EP4QawHRUqh2gMmQWJdzhkY1pjpbepRQxii3BehcfEaueaXFlDi+NGpYNKLlDhM/wK
fV8nGBG8+IfIvueAgh2TSzbCn7xbqL9cbsOx74J7qIZLD/yS6/bOt6zgWwKXjTd+mw4cjLUu8mM+
I0/tJYCC9T9J27sMr/OZH1f/FYfE8njih/yjif/H2Xksx61sbfZVbpxxIxo2AXT07QHL0VtJRWmC
kEQJ3ns8fS/on1B5iEJEzSQOkJVmp9n7M7ETPEDcd+MrTOaqaZ+Wlv2M+E4/7DA0gs/DLtnnnydy
n8CAYAbH8MLZQXjgiQGYGjamTIQVKUeBhl5xA83Xy25EGkYDI0LpHxh105DLczNPoHlVtruJz2CI
gfwuyGcFeZnPQofLjf4SEPs9M1ZNn3mju/oWU4msYCGV43cgUPhHijzQkIlHLD997NrKKm6jXvTR
beXE3Nkm6JP5zp2yFtHLBrAD+k88bbK0rb5PVtF3Ow835o6OhSnBNhkZVPJuGveiCUx7V42OzasG
C0/jk2Ehc/KmFSpQVuqkUf84YTAybpXONIpDWZGTOjgJp9YF+2WLUcpoOM4219PeJsfcZZiR5+wo
e5w1ipd41JvfkLXR9IOoJx68EkwRGLYWVHwvENW/ikDo9JeKo4TBtiNX2r6l5M65VgYUt5EY6Svv
YJDB1rZA4lFTT0bb/eS3CuhLHQGN5LpLlSa7MlRRqVtKw0q3B1VF1s+ygry4TS3Y3Ra2f85FN8u9
gKH07vNehwyNdPcvreBhWyIAdm9Qyz6MTpq33620TcCPdM43p8AotMr08mDVmfK5M0qH1xMC6c9J
OBYPFu4VxDy6dTtCYjhkrp3/ajC5ndXLNEB1iecpm6Sw9aeCDMD3mn1wPwEXv7bUrsgfuUNo96an
2ObBsGMeZgZSl7/SKnC/1qQar6FWC6QM9WFbUWB9YUvTD2GgaOkOTr3YIXGbHlBIGJ+KTjUggGUI
6xm1+EEurnspAszWr8aps36O7Mg3rjYoV2XjTd/QRkWbNXfscgMziexjjc/kZVShYrRX28G0OEFU
29gWWVC/5MEgrusacvQmLjrApCFF5CcFWRUDNdJIHIA5hbtMw9MT4Wyxx9oBtEzqdtfgUlsVZ+pC
hPfINrfhVaabNqsBV8RNq6DBV0ShdxXU04hdJbC9C3iw4WsVRQix9oWB36gSgte+QIYc3LtVGwGA
CoKnww6VMi551KY/ojUclFi/BrxWFKHp/WVeWtWz5xsUDFAfRNOi9JBoAOuqpXcDXhVlcQFZtX3D
6stG/rnmrYxWglrfKQ2Evq1FvQGubxSPuHOW2cQFrx4tyECokLR7yKUjEuGG9kD63r0NYvjK0P6m
r3Y/Gp+xSQXAYFjIRADRdO0bxjgIr7Cui6JPMcVCtlWFb6mlrn4dYGGqlwgezvcjsnoNVbQuh8rf
xEgRsRD9+hKtnKm/HTMekxtkZCBdoL9K8ehKHSJSH1wY0+TQiNR4RGUEFdIuKQ9aX1c36McZBxVN
6gcHJa0vcYmxBkYe1Z5bf/3sJ1lVH5zQRZWi4snGLuyYTXWjx8BqDWQozfLCCB2FwkcOgX+Li9NI
lsGvLH2LnR26V4Vmih6UMryEL36CunVZ9ulLPtb6HVk7HD9r9Ge+9FOZ4w9WOpT9HODIGlUQ0WX5
pQO/CvNp/H1RxkSWBO/0ri65GmZ9weHtuajI48DLFAJuodqLV4e384spumtrHhWcAuSLSkYNNSwU
IJ7Q7R0uq0LrXymiouI3eer3EOOHK88crUtoSdkVzJ9o3Nk+vLJtn0xKfGVycU6/KSW6insji3uw
k7hymhu1cCtx5fPyizeA6LRo50cUxi4BuePCFMFUJDlfoaLrCLQoswrmbAfFEWvTss+Z7YaXHWaR
03AIq7irAVOHk3cDT2ByP7sOxkifSvZbrgZWjXnlGDlecovGfIvLCnV2cnUKzi6qjY+95hThj4i1
eWP7jXkDPhpF6sqwHgFkDVzO+FuRdwlQzVKDflyUERnHtn3rNQLVzapyvDTEXDSuUHLAjxSi4rAV
gzfhCg1s+dBVE8TXAv8r7wGHxKzZovET3yPCFT1gJOeOgMbC6rprhheEYiLzXk0iSB2kIoAXYTkS
Is+ExtA2MvGF2jco6aJgUE5VT4pC6eprUHNazZPKtKAKh0U2EaoGlZoQAVyquO3nUSGlxIGgwScN
DxHqI1rPF+DUIBEByUQ3HsB2T8qwVcBLtocJJimvQ8Uq3PQTQE4tbLZprVpOvUdGEFtTaHfATvom
f7RrKCZ9ppQoP2JniKbXLm14BzfbUJsUjB7HtjaLeqvwVG/zW3yEp+Qz7sNKcRz7uuNXFY1uDteW
VlPrvKpKm0LO1kHHo/oOfrGDYJdjLUy9oIc+GxDksLX9rUVuel5ywm4oRaHIOG4U13SfHewvuBeg
9KCM14IzO/7VNoVJ7cip1cqk8lkH05zOilr9UdcsRb365z//+//935/D//F/5XDfRz/P/pO16SNQ
3Kb+7z/WP/8p/uevV2///UfBqsA2OXUcm7///P4c8lL+7z/a/yqVPvIDPEDxa50AYJCCvYQtiyp/
Tir+vCbE3014QkBaRe74uQTnCpbdnh/4SHsHWpdvzmti7t27XvhUBf2qNu1n7v4WSH+cXmcR6E00
/+t0E+bCQM1/f9cEejxmPEHvvKXm2j5GeP41WBf0abHy/aWJMP7+PoIhdR0Njv3soR21gYCsQkGE
soET/dooOQtd0P9uAoXj0TcY9Bs7r92Xpmvd8Keak8rfKw0p3d/m4AXTz6mycv8OMIywzuya9ne7
ZAZIl3eqfu1WCrpRvc6FB0uRqybrlZvTszMv14+Wsfp3E+RUK3XAuutasw0U4LKOg0hPthSXxo3h
9/vY6pqVtbawEGz376ZiyI4IeZj2k242yq88qfrPegen+3RHFpaBPc/d+2U2kM2NrCa9rSx8ZF8i
hKWMI5V8qIzj1AQAJk+3oy2MmC0Ffhwh1gPHPL5pKhFmvxBs6eHVBxhX7b2GlNKjxRNLB2A7FRpp
UmTtlO4LcAQzf8C/GHkd4LnIPTw6DYIuVwMHQ/+7HCO/MDe42+btXVS5kC+3Ll40VJNP/+qFsbek
H43EaUzy34xusGNKpgO0lOBT7XEP2571fVvaqmoSihQXbfNZNTt8JeI6hPlAhRmA5+kGlqZX2qhU
QR4kTRv1uTXRNfw0qmXm4vuTIRMUoef15XQrC8Nkz39/t4jKAE51wjYOH6vPb0cNpHeWFPX+vK9L
OxW8bx3dxsJHXSmo0mM7RrZ6UMGX9Gc2IO1TqtbaUVn1+jPWmQbXK6pUMOD9Wtye7oA2h+oHu4Ut
bUiOokSWaUX2DYI+nfmEiIMqJuy8hWNshWGh0NQjFYpwRKkJ58ZUuN7WBxiISE74uaHYAzIl1Igx
YqgmQWV2NDJ/U1gee9CXMjYrt/9U5DbeUhda0qhhDCoIQs8juD/T0FZ2vIWVZElLVa1SqygHrb8m
hY4U7SYT6KVTo2qbLiTRGurW3enRWlhMlrxkXaV2uAqNNw561PXOVklEbz0bTNTp7y90xJa27rEG
f5DaHo5psQth33FDpDfq6pUy4fjzdBMLe52QtuwCoQmlgnB+09mwqGIv8A+qGPprA4dJNKzAkVFX
7c7rj5B2cBNhdZ7VAA7AmrMxAsgzyJ/Gw3Vqqp62sn0vDJqQNkJYaGoP8CN+KbOS/KwOhBlqiIVE
8gUoaxhXpwduYe6FtMjAZwdk7zPlGrO5GXoNhQdROlelonK6gflDH0SikBYXHp6J03qRcp3A+CKE
tF/kMstrnPACvBBzd6UZbakj0o6IT0tRQVtUYZcisB4hmUHGH/ROa2M8qocTIp7Ii6s+z80YJhNo
VIEU7mwaquMYi0yezQOqK7wouxhcfXAAK2pijLdWbUICeTlrMCzpR/pdhZpCphUv0Kixiot1/TJ1
AIaCjupIRIfpymgsLB7L+Pt4gH6JrjJQmmtKioXYRyA6gC7AG4CaM0VJft4OJaRmkK0JXCyDkxds
91DpSZ3ORswOL5EtwujB4fSYOQuXWqH/3RkkdjVEU8IC/QH8W5yLBPiI9lyL3KWkj/6MCH8AKgjH
vZ0H5A6RjICvcqGZOrC2C5xUpugVfJjW7ycYYJ2/9akn9NuATKqTXlA086CJlWM7Nrfk/bHvvVCB
nhSPU+GELXI8CPZFeNRA6sh+W2XoOdsO4zAVUZwM/xLYyiaW5ABcnSLdl3C0wMSZbap9TprSSbyD
Yvdl9jSYNimzjduRWN4jfwoM8NB0aQ9vFvUrz7lHWyDNnng+8bDcIeephb/CSYXksi0wqUhfTbLF
jdgNBRSeH5GO29wTKYcyejNs3Y0QpKjNFERvDsL8se8aW8m2MG/1/DZCgTs7OE0FmpqyPZn/+wIS
UHn0utAxNhYJiRInQXB6wWUWuhqs7gRNL/2asrHn3k8Qhs1x07dIiRoHA7OkzoKmG5bFN0qannMo
oReZR3swPLIHPWgNKtYMABe2xOQcOQaK7zXXOEPMsj0w1c3xpsmRgroXJI69fYN8QH2sccnNSUVR
RcqxgvGAJG9rRDh1JlgN/brc2EOjaFvNT5TpDk4DyjbbNO2K5on3LDROGM0g0VzkkhSIURC5EQNY
WX8LG4slLb+8CEWepH3xXKI+CH80S3kKhEAXfpxe3+4cLR/skJZ0VwEYhTennabPoFHszrlCULSO
9W85UtJ+ss0cNYPFxjhAzEKr02+BYIc+uHVyUXFdIsUI3JZ7wRijbP277RCAu24KVO8fSUaSja/Z
fLULSl2RccfDtg32Kek177UQSvWEBFw73UD1YOMsuwHldye0uuEltEdf/6xCXcZHCW9YUGOhHhdW
gDcr5VBUSMlEDPD/OtTPxlat2i+t2UFYpMwLOH6ukxSY501uU31BwyOpX8y0tYZXTw/MdBP7DW7Z
G8BFvlFdcYNCfdPA88enqpKPvdmQOKFQQvKxgta+7dnE8VStBcoSCbQONLzQERIksUnPztZYia42
JcVX/FL3NXrk6jWGe6hP5txjq88gPnKoQEOBO+IzaVXEOQr0iZE3cBFBNbe+A1Vzx8uVRD4IoJnd
b+JRamRXHlgZzB9U4LMYsicIxHhXldPAgtWx59PVnZmKJq13AZkDVBlUc7b2Mp0R6tNFjalA/Nx3
fZb84i4KT45UsXB+9uWo2rgm6a4GCFSoZlnDuY0NgS4jrohZfsDNJy0+29wotHEb4ISKTqmXoKRW
X1KZBQ9kFaPId/gZd6Bkp94Ck3vbNZQ3iketqSJ4qhx6drdylmgL69OU7lYAI0Hjmz2WYog9Ww+9
pfYCXH5KdeIQe0qVISzqUtpE/cdM+YEXDv7i5GAdvQdsYWGAgFtoqGXKq4VAoknBgExV97wSPR8H
j5CCZ16ME9wP9brpMm5kkYtU9iurPwAuNJG6hUIxqlTfYfmidYceAsTtMNkZWZNkj6d/wsIGIaTr
rVYbaESArr8RsB4p1fYUjIcCJ46VCVj4viWNP5WuGMBEP91YBDfsQgTE4u2IT83mrN9vSdfZ0DB1
MwTt8mS2Arj9iKFiyhDW+OacbmDhMWZJA6TjQW9hKJk/hxG3HhLb7ibW3bt4Cmz0sVtUD8xc2WiV
9oDMYLU9q1FT6tWQoL1LBX6miHf1va4jXjCCVmx93EPNEIbLJUAOE0fyqi9qUke6mHRUM1LFhTty
XjLDlO7w1L+gt+FreJsaddDcRmSAvR3lrXbcne7k/KEPjg5Tur27UThA5sa8K6rAWP6CgG6FXwvg
L9mXqkb6BGp+2NklV00odNn3040urEdTutHDc+l9kCjOzVQNDmTENlPwDlI9b+XxvvT9+e/vchs1
jjWgprX6hdeBQ80IObWNouGvurLe9YX1aM4b3bsGOGKsDCijeMobUBPWXRsgc4iTt4VnWb6jJIGy
ANpvJo5HG586LVCZHuntZxXqB7jcmPoefxJhnjbhodUKEDTbzEb/EvibMXtPkD/B0SzprAGupccx
BwQURKL6iqmvHcS7zMLnwNpzUuGHBSM/ha3ouGCjWwr5wyyj4tm1dmVmqLFAch4i3MbUJEFHaUS7
b1oZh4V7tan/PQx6C2QI7QD9ScQOl4nWyyGrI0miRviwOfrUhpDckFnQrxT8rt0bjYc76JjTi2jh
WWhK+7ZnJxmeR339ImBTbYCP4BNqp/5OEyTDCx2viNPtLC0mae8RI/6LBZYMLzBTOa8D6KcKWjT3
p7++0AtD2podn9MEkrW4x3IEBlwl8EflOIwrTPIKPftyXivSVua1IfSGShX3mFjmyLeiPhzrs+dU
Y12Ric1W1sMcv//aTIA4S2FBlhV91nhWyTICyuV9CME/jDKu4+TBTvfkw9mgCXnJoXvoAcDIH8IK
wj23PGxdrgvoifqZDUjLynFbgI+Wmh5VSvnXY+gl97OC6f70z/9wuvn50mIaFacYGhGERyed3cFj
CMIxYpKpY90J7EfeBthHzkpbC7MhFyHyMEph4oXN0Rtw9xGihfeq1hR949xdOZ6WmpDWVZtrTYki
W30sPRt2cs2TPa+gIw5tnK704sMDCh1/6QQEVaQrXI2qI8pWKHki4NKFn2K75T6tVgX0qbYq52xM
YsWzOfXpaVpYZXKO3+m6YIp4HhwjEXlXSYE8OcD8L6c/vrAG7Hkw3x0e9VS28N+S9IiThXFVqi2s
W6gdqIVNG+gf/va8Zua+vWsmtJoWGYwgPfqNjjyhagygm01uLU2UfbWQczxzDUhBX/YBqvS+nh9L
kyjHTQlGQTVMmwBU6+XpriwtMynoS6TRtcTQsqOfecamhVSGBWcFwxkswcqMLzUhhb2qdNoQNmF2
BBRPRdWshA+ufFY9Ry6B1+/pjixNvRT+YO9IwWttdQT75V2gKoj+mBJelZxjFxDGtcPpZhY6I+ey
Q61wmphz5Mit3N/XKrfkFh1BfKEsdaUnCxHyrwx2Odrc+L3yOOJO9dXPBweUZry2TS51QAp6YGl9
0lpZxtZVYRSYadMF2SV/D5xHOW+fl9PWIOEtGy/o4ojTH9rFmMBz0zJMtV2Zg6UBmrv2LvxEgRFU
lKn5cRx6lL1zz70UIl3ZQpbGR4rtEZsk3IZ1Rr/uEA8INeeCtwfovxormfPWkBTWCI4aXiLC6uhV
eFizQVEgR5Zjiyre2gNraYj0v4coHMbMorBSHE3F0Z8gz083EJ70c2pSEGKliPasAhGgqc6OaipQ
3kCEzzoICiLD7vQALf16KZbN0OBJBI72qCvIL5LM0H6A1QqOZ31dfrIjkoR6PUS6I6olGuqWTQ/+
tHGxMlhZ/wtbkfxmJ6FWBak7RsfU86AgKpAU8fCwL/W+vJvw2tye1w8pkh1MiHu3RxXfzMOHlCrz
lqxVdl6MyfXNFhy5jUFofMT6bfaQaSr1IshVtF5O//ilMZJiWMWrjB07RofCzW96hTwhuZnvVQRJ
Ek3llUbmkfjg0ixXdHRh9m5e5+kxDiLvEisCRLaaosBDyoQU61jPVRLH+/M6JAV1nFn4MJLkPZpq
gr2B776pqGpdR0340M13kNOtLOxOcr47BCuHzVFTPji4I+O8oDTGpR4gJn+BEbK59i5bakWKbwF+
tYH/ywK2amfTl3a/zTnCLwoBSeN0RxZCXE47OTG3AM2MIyhIRqnte8XRcKgncb2G5FloQE6M+g1+
wCgPlg8xcnkbTB1uq65YKzIvrF45f6VitKXFqYiPY156+HrWeAJmBoQx7KYvps6wXk6P0ofJEGHK
OSq8eial03XxQnKqwlGknrB/R+0A7xcuBYWNMDwy5vUlfj0PAQ/c060uhI2cuMLjCAypq/L0GLNw
H1LpuYHqgSDy/M7B+2d8wgR1WonRpXmSNgJdAH5NhjCF6TsXKLu02A15nqx0Zenr89/fXRXwY4fT
QJn72PtA5xHP+mMRr6voA54eq6UGpLB3Rh8gslMmR1giZYbtkqJ6MJeR7didbmBpMvS/e6BakEY9
kaZHCpPQfNlO2B+hSuhgru3BfYPluHY1XOqLFPZtjihAhNnMEXWY4Rus4xoLaZWqyemeLOwqpnSq
88BgJbd6de15+ZcwKmdz3F7fN0WXXJ1uYaEDcsYnRF0t07ygvvbq4oY8KExVjORWfv7CRBjSg1wF
fk+tWdeO+QhrKwZ17t4ivGJyM7R2E1qL15Heoft0uisLg2XMv+Ldwh2nvsTEJki4Q0AVvsB1xXxN
4Xuina0Ev063sTRc8+72rg3TzMi3k6Y+4jzXWahU68i6OVM9fDv9/aU+zH9/9329zFM7CoOO2MjS
vSi7e3xkykt7DLKVOVnqwfz3dy1w0g50IEaKX9GSrwKAFzpUTZyuZBCXplwK7hDmDdKMeX8E95ij
JSE+5eoQbxA0gWCA4QUkq7g5c8KlOPeRLxs6r0tRqvWm6buKeld65Ti1FUItgmj44/ScLI2YFOPC
qBJn1ASilUJ7CLV+3OJ1F21Pf3xpwqUITxEu6qH6qcey1B98oESHJE6eq3D1+rPw6/8UDd7Ndz0p
/dD3tn9UMYLCj683cYKEmQMV6bx8iC5FOaYieut7bncMm9H+qjfo1I4lANqhS9uVRbswSroU2gJ6
icczc3rJG++uRYFpP2QDsikRe8npeVgaJimwdSRZKtwoxvl9hnasycSkCEzH7dfT31+IC10KbPAW
dRImfvw9t903zKtuHR2SaKppb5revWhaE64sqKWOzH9/N985srQjsnfxkdoAzCi4w3p/iKOkTX+f
7snSXEgR3mLb4E4IPrz0Sv9UdogCoffX7xuSVOcUzPCykuIaKZwRaWEerzXy2ddla2HbAh1+FQGw
NERSQHthImzHG7pjifQpXTDiL0ozu4OfN0BSSPcIZgRW3owvaSm+lXoG1gSuYnRw1bZbyXIu9OAP
TPjdJMPwUkcBnO/FdybcdEw1HLVrI9U6sRLTSw1IMV22g4rQGg2EeYLydqvm2wnu3ub0CC19XQpn
D11trcma4egZ2ENvYKHjB8lz39me930pmGvDH3zYL/4xRSyc9UnFaToEAd41ZzYgRbNaKmrkiml8
EchG3KMZYr5xz0l/nf75CxH2BxL6bnZHM7FziM4jIp88Xhy8u+GE+caFofMQP93E0gxIQZyrmEAX
mEIec12ZFXlE0e516INnbqeaFMIkQtQK5nl776HdepEqiNlNqh+uLP+lAZICGK1nXGWsoL2vA+9O
JHYLzczec9ccVxaoy2b5QRZEk0I4tXlZwf5t7sMZq+wounOFxDG+hIUzpLvcbZ+suoVMGLsPDcq2
4Uqz8/r8oFl1/jnvJj5FzjWPFF87ip6EvF6MCSAwzNVzN/pk4aa8MnwLk69KwS3wKomIC64Ec1ER
VCkpPUMfxY/Ta2thdlQ5uvus9MJyDF59zKsOud8/AdoAEFB7X043sPT7pfD2PCxuSaAKnhXzjQZD
K9u+QlGmnfbnNTD37N08lD4+AE6neMfYLoR5h45O4X93ywrJ3NMNLA3R3LN3DUAoCwYfa0UWcIEs
NIpKF3/uTfhEriXXlpqQIrytOlVpinFEeV+g24q5Y4VLBwIwYFCr0h/NX6e7srRmpUhPEwMRwMKe
jj2Jg0MZFPhvTfmjmfafcXBYq+UvXJ9UKeLbIYm0EQNsJMHQ1dr4+DltEE1oviICYu7A3JZXMZeS
MwNECn8ch22X4o7H+dQg920lOCp1XTwdTg/Zx+vXcKUwB8Dd469ucvwVmE9txshFJT3KJmel1vDx
1BuuFN9eVgAsLYvgNXWMI0VXUrhuXr5ETbpG11pqQQpxbczM3kHh+R53ixIBoqIV3o9+lm/eqDOL
7u28gZICHS1qzUy11H9V1UKULyGSSNHXpAe2e1agG+7cv3dxqOfNgPhqF7zqtl9vgRSrW62tP5/+
9R9HhuFKQV5WNrqrTeYfkRf7Whbtjzyj9Gm6Cd4/NbnB060sLSYpzsMJCZSkqhT8DeoIURsquN0G
+ady7UExr5p/H0qGKwW4qbKBAJ33Xsxa+x0qpCVICd7Opfta+JcjmmB7zaxWlu5Sb6Q4R2wzaVI1
Mo5oNQDF881fgwI86LyhksI61koELTUw/H6nTW8O8tHXseKtAVwWfrojRTUuUMSCljf3GEI7n8Mu
x4IOWc1iDROwMA9/6CTv1mpeahoF3Dj4lCs5mj+hdZ0qqPwhn3XR8qLZZUpw2SWdsjJYCyEu0+yF
5mMnGHv6EU8zKCSRAdUmBQYWFat4naURk8K7Tgo9rnLsVENME6/TulKuUFNa4wsvdUCK7RhqSNLB
O3kNK7yodfgu1wZ61mTrwrW0xEKEO3PH3k2JH1t2Zhmj8sWPkE/Isa3dei6yU2PVewfbUb6eXrdL
PZFCPG6VNinRyzii14Hlp+On6iu6o4gWKoblvJ5u5OMT1pChbF6Yar0+BaCZ8iTcqQAAEQHVrf3U
dDdD6R+0DhOq000tDZsU5HELVbXrmRmBzuNWQ8dkEwrDOShWGG2wE1yL96Vxk+LdrD1BZjAPX0u9
trbj6CFYJcgouK75dronCy3IoLaSmMxV3W3vMcQMeanZ/UM3uBqo12R6PK8J6TDHEliplNSwEAai
AnzogxH5SyRRhwKXsWmtwL8wJTKuDUk/D1iWFrxWGMTskE1LQeSjC9OiRmBTsVm5+SyNlxTxwOWa
Sgnq8NXIq3DnhoZzo/TWM285Y2Xb+vNE++C4kvFseoLcmjXknId196rrJNALv79z8OA95APaGiXS
51eZr/2GhJfeNfUqR3FhN5Mp7OjguJaaxB1+dYa+x9oPLTfXmVaoiUtfl/aAEocAX1X86LXsAfBg
OtxhCwxJ6PQi05bmXzrkU5gSodtjiucl0NLwjwdbXMXG1wkXqAcoP+E1TtSz3Tn+Q1dYAAGv9Mr6
uxpoyc63EuPWq6Pkk9aLT/WUhcUFbpbn4XIMmfreo2nb4kEpjjoPC3hIlYJRZcObZm0XXxpaaZtA
MEEk/eg098LAQ9FHVBupPLvlzn96cBe+L+PfUsDxOQqG4StyPTPneTLwZ7BxQljZThcuBjL4TSRe
AIbX0I8+4p973wi0DTZ93bZMGn1TZsFbq9lQchtqC+d1SL79hz42u10UvRZphOykY2DBuHdSHB5X
erRwFslouFh1eL7i+nEf9gDuPKtFpD+rH+O2e8pQV95OOI+sNLU0OfNO9e4IV+0Sg/NMi17VhDVv
+0HUookrkrX9aOn789/ffR9nK1hjg618QYnvYJpWdz8pnvt03kRImwKSiPhah9gamYpmHDq7ff0z
POd9XNoSTMSrRh+xtSMF3IeUl+oBlfM1UM7SsMhXgATt93QkJtROCW9Sx35sCyzmz/vlUkDHPkav
KZvwsW66AXusqrqNBj9a+frCGSZj4ULSscLPXevOH5Is/+27Vuxoexd17XjcDzG8hrX7y8IgyaA4
bFjDtHA947s6JdalFQTc+GqlQvX7rHGStWk8NqYKgwf9OCv5fStRMGkvEFXE6/709xcOlX8B4pze
C3LMB4+546vhJc4hjfHHOqy5ahQbNzo04f1hpbGlwZICGSVajzQjopZpIXC4VpNimC5dvYj17ene
LN0sZGhcG0Fyn8Qw3tVCaxCbzUsjxYFy1EdS55OLMVEZopi3cRrH8LloFI7rIpRNDhHniy6L7LXt
cWkFSmHvYciVm32nHdMqS6Kt7cXt9ZA0Vo8jk9BXLhxLkyeFP6aMsMEY01sHn2nk3/F92mE7jl5u
Cp3sohhV/JdPj+zS1EmbQa2mA4bErnbEn8q0b82I2sduHLppLa/+4XliUuD+exOGColwr0i1vR8h
hyGm5BlHlCt8425Rm78xOVZOd+TDMaMdaeOZ/FiAawsxNwz0Z8znt2Dd7rxA5VKxVtr6cO5NU678
YcIi8EAwjT1WTpflpD4UbbadFHN3ugdLn5deG2YU6JkicGLqs9G9RZY43PeOl3+y+jjcn27iw9mm
B9LtoUwBOeDCYu6BselPY++Nvy0ICCup24Wp/nPBfXfehuixB4XQjL3w67uwdva5X2zDNHoekVk0
WnOlmaVOzOP3rhmIE4qO74mxN1voGFjyTbjwraYulr4+//3d1x1kULO2FuY+LgLlu6+7SOl2JiLQ
582AtH+gd5oNNqL9+9QVn5wshJPpASQ8/fGFGJArf1gFjyZebebe1qYHs40/lV527RTWVW8ZX043
sbRIpXCGATnlRor0MNJt+BfGGOJF1yb7q72tojQuzoEhsFClaO4tmEpeO5l76ORvlJBT5Kfzw+ku
LIySXOlz0G+x/KD/n2WqqvkBqdw9pjOPxtRvTzexMEpylQ+75ybvUXXYmxhi3utGqH0pnUpHta1D
GOl0G0vdkGJZL3s44CnRFtv9U5z9rEV2mHsRhGdOgjq3/C4UzFBgfsphtMfBcTpwsXNfgsQ7DwqC
vJUUxyFsPbdAInAvovK2z+w3a1pjuS6NvxTEohoqL9LZSnU7/5rbRJkTAvlxoT+eOcNSHJtlBJjI
57jxxuIW95xDH5s3deesRPL8Q/+VSWFspBvANKE9nlumuUcVqb/ILRuRKZjfm9NLZ2Gjlit6fpfV
aR/qTGwYHNqguMUi0r5I3ex23qW7plrDaiytUSmMW150vT0Sxr6Gr12Wi+8413sXA0lnBO2rZne6
Px+P1r+Lep5u48pjGPvQouhWBG+It6xcK5Y+LR3KmMp2JgQxDmUVa2IwqAgjaeEaIPTjiTBcKYah
E4dxP+DIXLrhV3eIH/rpE7JUd4icYUs0aCvPpo+nwXClQMasHjtVdFf2cYLIe2L/MlT/W+MFbwjO
/Dg9BUs9kYLZx4Uh1ueecB+6NVxMnPSAMo/5XKRiG515R/pXXS9NnL7rbN/a95VAcLEcUKVIELKu
EiM4czFJkT0EA0YPojP3aFVhTN36b6kdrxU9P96Y/lXQ0zGxZwlV5h4XnHs0VN/AMO9dt/50ehaW
Vqt0Ovdq10AmZ9tATXou4VUY0a/X8JbmWIpm1Qo0fVIS5jhRvyJtP69WkVEyEGX+4GLWdboTC2Mk
F/MKLkWu7bI7RQFqcP1sVsMVxgnU43nfl4Iu7bEgUw1cn9WG6lru5c6hMaq7xE7OYiaYhiPFmz70
mePYbBoqsm4X+OhU20LNVipSC3PsSJHWhpGmJfUksFcYP4c+rtBatQYoWfr2/Pd3J/4UZ36P1y9y
Ipb6w9P0Xz3aISuHztK0SnGFLBXmLJxpXNtRNenyo17i2Wpl+VrVdGGXk6toWEvbWW0SuFgcfwd+
scGV5B5NsvsuOAsdy8RK8YVbYtfXOR55JreXrWdan7BttFfW/dLvl8KrDfU+R5jPRPu+vS3VcT9p
XghMGbulVWTSQgjLRTNPaThZ8sraCwzkhJnuHaeIMT8pr3C+fAR493o6xhYWkixM3c/+0ZjWM9lj
bG+dsmu2c4r0vI9LAVxPEXwTiwBO7fyLOUGTa3APWJmF+WD/983LkAUfVLdW46ivzX0yjRhX2Mke
PcFtrnV4Yxn2RRx1e8WOduf1RIrlHu+pMY0MBAx6bNtQmDT68WvS2jgrnG5gYU3JhTHEWLMWRz1r
Xzfa75J0Ra/Ur2brXK4vqaWpluK6dW1eNjFWJVhDfq5VbG27Jl8TjFtar/rfG1IF0NePhtrac6x9
S9t4r0+cN2nbYUEsxu+9HZ45E1Jk10GWUKwMrH2ah9vYq482fhin50Az/tCgPlhUMn6kJJlsWrXn
c1Qquv0TXJWIMVnuHTQGozF5FGqqPDtqim6sR0psvBCYE9sXfdMM37RWVT83dqnzfwfDxJ1uDB3A
WDyYGiyIcA/c636S7k2S01uvSBVM9JCs2+A32P5WM5eKGoKh5peREsItGjxddoGnG1pSBTyREmTB
UzyhK77LcXO/LWOBMmCiGdu40/kIttX5q5EU1iNq1+pFpQxufCHUtr3N3Vilxhvml32a5Fe6iMzy
ELtW/7maNZGc0izeMnpMFlbYCA0nuYiMJ19HSmPP+wyHb9Pyu/Jn7Wat/8vRZ+96Pw3xXDV7qAHb
Gic+jJ9UJS7Q9O7aQ1W39jNmU8WnVFfTOzRGCizcs+EGuUDth4izBrpTEu/9/8/Zme3IqWxb9IuQ
IOhfgWyqb1xVtusF2WWbvifovv4Ozn3x4TgrpZSl/WBtkxAQESvWmmsO+La6B1Y2RQ+XUg+lnaED
9mNXWD12dY1lyFjPRhygRIrUQNhx5ak1rpU4OvXpNzh/lLxE4e4xXc9AzICbFEh+lgUDEM0FU+vQ
NxdkkzXcR2kfLbumzfvJs+BDLw8ODFGkIfM0j35mZtML5br+I85QtHpZHVaAqIc08We6pwyWLi3G
fbIYrR/04y03Fv5Y4TueeW12h7dlfkOWFGejCLQa/6439GsVnto1KEgRFKZmfMNTUzT7Ok66l1l3
8TnNgYr31/C186tEb/EVA053g9rckIHVJzTmgU6OqkNUdDiHRV3n5M/8f6HiQdMswhvL7NKjkg5z
66mRWr2hThbqYUZPmpDznArD1xScGt5avYmEBzanZ1ytvAwaoyhmzx1dXC+rqG2+hLmD/1dXOdBh
HM02XoEkC5NVbqrvqlk6h0Tr7MhDAkipt2tM94neV07oarYacoKTNlKMy7Rwfk7manwGr5Ie58ZO
liPOoWFz51TkF30xJXEZiFbKwlPtvBM7mjGiX5WFZjyzRfhAZRmJXN7yx69hwCPXMmARqwKQpceo
NkGXQtsK1H7qtatygM4Cj9FIPxRqPSzHXc1NVhpoVtUIjdeIqQl/UZr6NeBW0GyTg3MndmC6ru8k
H9/K0YJAfuUsfaLvKJePD4mVz6oX6k6OfW1pp0dXzsa3pjWnY2e20S+4UVb9LEgJPgubjQfYUS7V
j6oxFGg/U7f0Hswa50/jwIL2mgiCnwMH+rbT+LqKxVDuYlurfs+A9N5RhOa32Ow7B+Co3D88Q/0g
egbIa9O+eiKwjs0bl+rC5C01/IteL4xfTkNQNoONuZlLpw1QFFehHzX9+ErTaP4YRYP1s8+sJLrW
kkE7SBTTMhibPtf9oRpJvAKs5+CXLdO8YCzjOn+UBeBPYIx4Dj3l+LkWwMgKeQOJUNyzGCR7F3EI
2CmnvIJu2u0NfcIk3onj8DCGxOSi7efZS7Sh+FJ0o4lZQAYqGp5Db13XVM20x6Tt22zxIvB+bhKY
WdQm9zUOqs1N1FTyD2Q9hQ9In8w4yKjYZN7cKNq7MZV55Ech9JqreRL8nFgaMe6iucD0ImxQwiVW
z2jpVeoOAV6oHNSWNOmfm0a1Zj8xy/4tMnuwK6mTvcKntMuftZPx7dtYPToHex6b41QtDmKqeNaa
xVdZU+70Ef0yWNY5Sjwp7BXSN+fJb9zAq5/CdatH2SjuY8HEfnZik1HMlPXzG9Mh+4OGqjqq2KiB
Q4zCnNvkW3qxZqH9hCWWHiaWyWPY2FWgikaP3ggj9fTgjDEtsoUtQMSGrGsvi75+M3XYlroXj3O6
XLVqAQnNSFtoZVmmAhbvLAiCAfayfCF+PvXiqyJLdfqdJSNClHnszb0o3dk+RIMz3DuROb5Qc2lg
2idd/wCLCWvUZMzTwXNMp5yDSuXjWDvCXb8QmfhisRcNXtILqlel3rm3bmUMV9ZS9e9SBdJERrPC
FcQEy+uFo5F/LRN4g7uxplHTJ3OuKK+Jm3byQe+Bf3kVZRiwNwUlZnCLvRtYnduPd2GEvUHOEvA6
Y+jznb6O7mAntuVDNEIQakCoehyR4mNgbHTPijm4pFpK0MAgl/UDWpzmu5W21hNb1xgIGK29h/5n
egmn1Exg8RXqEGSKrhvHyaiW7H6MlgquqSNB9r6IHD5jw2K0ak8NRM3lh2Ep7J423xtk9zw0uZHZ
0R/IBCswsfVKeRbISNSrDgVbn3mhUjb53hknpd5Xtc5OWAGyiu+sqBm9IldxCpapgiHAmNjDXabp
ZN7FMFUdnu+ILfdUjGjeQxdUyqPhtnPynSORBr67qBzzSjpDbT/Xdk3ncRaBa1fDnE9fxGbDrMFC
5bU0GnGfARt+TN3FeJX0pSu7Mom16edsulgrtOOM+TgiGjlCqmj64nvE16O9NprDXVVTY/2mzNT+
BrTb7bHLdX45YvVV0jNZ7whdCmhfHOZvQhcLGIsVNw4MoQz3ltBn28P8oNDuu6bGJNKopCk8YWdO
H4TRoDzPqTSbmzabrffOVJJvYiiluavlIn9RxCy/ufGK++uw0kM5J0OKw5NGUZYuLuU7HnhMRxpM
zfbGqVtu3hIDqC5c137VODWDsFXrNPMJpRZIgyrLYW6ZxUNVKXiaV8oMgJ71AMJLw7am+Yw7LqKN
CPXncZnYjCza0k3OhJ31Yx4q+cXu+OZoLzHo+x1RQCjsbVdjZXQ/TFMSkIwh54o0LNTerxfTCay6
kG4Q29BLarfJVS/VMe7iEAuUpWordk/XjdmqIxc+Y58YxRdDa3ErNxIJUjUgNQZRLioi6zelf3MN
IcPurrBc/XmejeoPranpAc9HZYLTOVndDdwJeZgTNiJv1KMu8hZ7VZk5vbDe1ZgehhsIgLy3UTqz
4qvzFNqN1woAPVioJrAIM8zt2cG8SeIy7bGEZCVEvdkB0jbkJcbeSqK40MrdnIX8rmPp7QPdppCP
wivOpvsB2+1813OLCw1qpeV8ybWkuR6ndnjKen1RA/xJRXewXKt7y5bBqD3619mAITbOOxhNWuYD
Qk/9alCNPZ7Q4bsJTPl+MZL81tETfJoLK+7B3ykGlGk97RLfoiFHOc7OjPG5NUlogAPFmhgXcRcc
Yt6truWlU4b5rhVuI66AwTtQOab5u53X81dgEJoVAJtrApBzrRF7YRq1dIrFJVb8vVBuChd64I3F
CqnAz54JwRvqZQ9YxLJOZkSc2U6C+GVsI2xSoEPeCKnP30O3zH/Vii4eu24sr/O6UW8xxNWumyqt
Y59FNL1z2jx/dJURrw5XXRo9GIg8H8eQdhZPzzsW8MEcZ+Dd+ly9R4nlxkBzQd77g5xikC9CZ9EE
D8dg2DkUaC9plOh7l6qVclBhCBqeUwzRax9r8TNmh9mTzWor/UZfKPnAa08WP6yNiA5zzUl3o2nV
Ne2dTvhD1IP8boVN/sNRq/q+CSVbaNSoLCxdPk7Vvp8FHPE0XX40qGdtP4GUkHmSjfxahCqyalCJ
7cK5Yv2QHKUtMAyaigzDArOJn0QWJ49ptB5ksqZjK+Aw7pS+oa9Fx4Szj3lEekUL8YymWfdKgsz3
ZkqtH0YJbcsMMRzJGmX6IQzT/VUkjrW39CrZN05MbBwv1SvYL8tT7Blf99FxvyexnT2R24n8VMLm
6SKB1/eAjsbv6bVRfUNZGGuuRoA+u4Cax6yY3pK8iB4q4KI/OdDokvNZxpECanr4NbI07YcYrAnj
N50IGEJCmhDV/MfdRZKF5GFSkX7EHbda1f18lWajSiBap+yt8zBcR2Y17iHj9V+dCe6TrDkGZh08
NChzzVFr0uLeMaP0S5T30HVb8i0+uTbsJMVKyrRq3lk5RFcy1GADJr15Zycjr3PGQvO6K6pqD6G+
DJIWxZ9q4PiVTOUiPMjf0U2rj2QjJk3X3mLS7YhusvEOojYCkVanLIgffv1SL9pw5QgWvFWEEVhO
zz/vdFD2Hkl0cT8rFTGSUzbWoyELVplRrZdDCNtt3Mmy6+6dEZeKPflqeB+qC95c4uH/lDU2k96s
cftElsig01agHrOymd7CIrWuGhcC+1xHxvOiuMNdk/XVbSOq5pqoJfOTIV+eWiftPTk12bvWquEh
lILRDm0SXglO4QEpEflVXWOjkARMEFmq/WzUZfYB/bxw/bjXmiuT1u5rjHnK6xZ28VfBO70bYVrd
LPEYPkjLSHf9aqVPJjMNorosg4lB8GBNyO+CqGnyEglTnL0uXPKdoc7594Z9Lw2wvO5FkHZx4lcI
Rq8bLJTvKHDwuclZdRWvKFkfKpNDbWZV05sbmmu9Q88ZvylbF2i9kxrFokLuC8DIB00dEbnizs10
TCzV04j3H6MmdDwKn+T6VNW5mvUohwibYaURWWSP8YCn545jlRjz49yL4VtjN/JXNRYdIXhUhLus
5hszZradwFHt+i5EfvHYONa7qCJJOSwPo6OsqoJj9GTrD8zO1PWE4MxS4Mr6FFl9fsuOrN9aszlc
9UyfL4MRsTyvdq16kNQmLElQv4mDKYNi6rQl2LEizQPHJVXxoEMjxPfyWE30lyyeleaoximatlJr
rPK9B5SQHFZCfBYR3I20o3L85bRh9b0xBc4Uqd8yampXHQzzwsOYO/0pVAjMvoqn/3OvherkKdl0
O6ut25FQb/hSibMmfS9HXHq/qDO6eQ7LEGA9A5vusfBIZRgsEUuI382kT/kfOWpZFzRqxfluPQyl
npBNXB2NNnRAL5cwg3xXbScjSGO3C6nMOLyoprQi4zqswCX5ou208HdIV455kHYBkdppLbs96kuZ
VjCFQP1cR1kUHhWc8yKmZpHso2yo12jSJNbuOvzbvmREohxL8zLKki/0+cfJ4KHycZU/XYmT7S4x
NKR/pBLayptjXJnfTIUlwChV9kaOo6nmQyJjmMI5Tq3HQvSEXiy90rw2WLo6lmjdHIPMVMSTUWW2
9UOfFI7NPsNPzCUqzkU3S1Iq0SPRhWtbbKBa9Ur/ZhR7mTXZ3bWwhK1ddZVGQONkpayCEsivcgen
piVfBTLDPbQCW4IjrdK9fW0kS+u85u6KDZFxJMCJFOtx38rZ2qNwYgTCiYh4H/JVANCO7ZGx0wqO
njgRj/Zurt0MM1d4E/WdC3L1WaWFucPmM6ohYLPQNUcM9Udl7yhzFgXjnOG8ABu2J0A0YGNYS9Ll
XEvPk4NBzNIiacJgPSgha3CwLeP8ee4Jcb6L3F6cx6I1yx9gdJgOFXF77CexTOGkWL2tEmawfN4X
RoEN84RzB+W53hJ3yBTz4SvTqYh3EGit9Mg8Iwyeu9KwvMS1huxQjpX1iDMpzsZEG/1biJ82EYta
rOeNpCrDnWL1GcShph77siTyrKMp9GYaiY4GpfYOxk02jO8ab2WAUNBWH7QcFdoPPdZH48Yo9Jis
bagLhBPK1TJwxLvqRgMF19xyQrUcLVavLM66wqPKohD0986hEtj6EWdO6i9Z9Ha1iwqHZQP+spX7
qS4IT/uWLIBXLb1TWlC9ndwfIT0SHA1qd4+Iun4z+o78lLP2FqM9HyEyJ6rzErq14yccsA9qmKhH
LGatKxLz8HIKGZEpCkOrHXb5kEcPWkhL7y6dyuhXpzRmBVJnmhz3ulmGOZBl3u44ZTADnczkQDrI
GXTtoLq3plsz89bvJr4Ke93MmItZj9RyYTVkc1xIOoiw6V+Q6i6/RlVEb7Yx9oHSmfJWV7No3zuJ
9pRCt6+vZTl19xAhzPvQQkHvz9gIRwGYsAJIyUJG0tEB5Role1s4seh4YWb2mZ/bNArEabSmBhyr
aNMbSeidHxwNlwuvm8gbck4p7jI3m1xPLrVMdh3EiauOVTvZF1TxHznrmvdDoztXkV19sGxwGtAc
BVtsOrRbX1apxmnMUsKgVW0r9KiN8WShZOYDJcYLUE1JMWiNs1MndXpXBzP9EU7kU90FiuKiVnB+
UhvZf7eYnCSLvLFupVCrj5gWlVttKpXlqJOr/nBqh6OTTeya58O8dw070fatNHJmAXQcvHUVDrM3
xizjQyLFipJIdXKPk3Zw3Gp5NKqYBFSILRmWlLnTflOLng7znB4Lz0pIg8c9SUsyprb5asAZvJ6d
QUW8IobrSllbXxy1kTf9TAIAj7vhqFRrBDK2Wbef2jaF5k542jepa3rR0Cs3XYwRlzfZOWe0iPXg
pax5xy7ZzR2r0fAUspRbh7jH+63II7mOJJuyUtsxRV3YAp1D9skbFzwhD3MRu79EuLiPDsrgZ2M0
ONJaZB/btki/hYulvcu65IBPOp9zMvvffE2+AjlYNONZ7zWA3skthrjrakNnf4/cbKYY0BMncB55
q60SylDaAaXyCDTGB+Z49KBUdf2SOEn0AIISCF6pgq/9qUURGHGdaOW1d83uThh2+NVBIONbY67i
Nt2pFBBCIywPYT8svl6IfPHoaLCfMQ7TK1/2Osuv1BXDM2h88yYUL0+2OWelj8jPrNnLotUTpaft
ljCeRt5dY9EXAkVdQ6Ws5al47yDpfJWO3UY+trjkfaaOU5uRjfHBNquiCMAtYVY8CFLfu2xO1cIb
KPrXZL06c9hPZDH9QuKwEyxOPlY7E9H6fFvgZab4LbWBNlBxssn3FFGmL7Al7PbKwSw6e8mY28oV
ZCSOeCE8k7cRu7jiDRqMm32nh1rZZ1rdkjjLMV7r8sh6VFDRgXGHkeb3+tw/JFHl+Apg4/U1ZdnH
lBh8qhJlezwneRXELmeITibYGsoFi9nE1JxX0Y/W6EvSYSSZpauDXdfr+Im1sup3y7RIdRf2opqP
IfHcwjbeDqy3YM9Bpu1qMdvmCwj3CC+FKEzkVdmDxVqz01PIojEYr32ZtfMeuCiphlTU3CsFHjIx
pWaztpeusdLNSdh0oUFM3dhOsWudiDlR9fwnAt8V7YqW8zczaU0fWavve7S0S/qnyxcNIqkzchIm
Mad1PxzZ02DmRvJm1tPmeydqNtuinjkvm3Uqv8rJ7Djx9PIXVj/TRxLCRuhAYgUTUIYdAbua8QSK
CjWLRBLc0cpXZsdVH2KMMfRb0pLJfVOJdRVScGeKSjYsDRvXQ1YV3WM7j3yJtma9h47GXp/SH/cL
BiOHI3Kbd2O6hhS6UbwqHXGn1wz4DPLdjj4g+1ghaBXznzJfU73kWinHsPNU7yz4xDWNKfMXhfam
LuC0pTxXbUnurh07ak1m1chbqK4wU2YpybRUIZ4/DfRD4vOsUp9llNbP5Vim33SjFfcCmlvk552i
fYlZPOqXeBnL3usJ3OQxTnv7ex/1Khl9cgtpt5tzfX6y6mxtt3ZM9UqalfaGFbX2TvFveR6l2+0K
7E+yoCf40I9lQdIxbnB9Jk1YrvZAU6+r/ZWr5l1iBs2C4Zsu12OcaLK64MAnhoY4WncYIU6Agcj7
hMBea+32xoiEPDTKTCmCBmBOUphKp+Nxxqv6N/VhthpZgmnyIsVYbhS3tY2AzJQye62JW0I0hOkf
narMG3YKAyfXrEtR5BJ8fW9VNlU/NkRzG9mcYo9zXKTHwggBAEyheUVhyCivgEIUDzId9GIfK22S
7hS7dIYDBRFOR3Wx1uc+r7WeEJnYGw3FrMomoQvY2Bch2o9inbNMTno1Y4QgZxQCJ37jf3sKrTyv
B0Qy1B7kDpZQeUgWms7dVY32+WOcKNtv2worCWqgKlR9P0+8lMItvq/KXoo6N5qUXz7/jRN1+y0U
dk6iMO1rVBTJYtMZqRJTWYX6cNnF1wf7S0g0mKbA6pu0HAFz70PXLK/BtJxTNZy69Y1solApVGra
ZO6xtTpiJlf5U0kG9fNbP/V61x/969YZ5I7DuG7tQ452XuWK/NAp/bc6tJYzcsxTt79RTKg14r+u
N6z97Lo5YPQh8/Uyff389k99OhvFBKdIyEsOt18JjajeIGpB5OnOhlf38UXIBAN7+/8eow4oHv13
1IOSLvzRhCT6zFw9Zx5xang2c7hT0tKqqajuq2F+lcP6dieMbj4fnhNvd9tBWMgGsLK1/H//RQah
N+AQOnimcZYSdeIFbDsHZ7ezRVS1/3/7DiqSVRmeyOq2jqtzVJpTT7FRQI1dAWK7QHOTFWtTlcsY
zXgf+kpO3vDzgTr1GJsZ3Gm1baZKZa4FpcdhnoK2zX4ZqFXZg851Z59Q95jr4/011cLO1rCZHPR9
2OXPohQ+VqNvIb0rw/JSs5KfWbBPfFDb5sHMcJw0yeh6Co1B+W1mbvkhyig/fj5Qp97FZjZ38RAj
J1gHyp1J/5e3a9NZaQ6Pn1/+1M1v5rMgbmpntUFe5eYc7lXkT+SFfl528c08DvWZY03BbEhM0B4Z
ydJAWwVWl119O5GLSOZWytXVbnqKanoY7BaDjs8vfmLYt4b5idvHC9gHfQ/KVnocvnq/QY85NWcB
Yye+zq1rPhw5bBPz2dy31niz6Jyb2YdV1/VtWpFy5UKx8NY0H1hrNDqxQuNigSKDvC6WYXZ37uqn
hmkzjZO2NpGpze5/FtNVcF7Y2te+uvQdbwGOSW4PnG0XZ094/Y02kpysLlTMz9/xiTXIWOfEX+vD
TH4mjkDaoKMubuekubXWSKjmpFSoT5//xKnx2czepIjc2UGbtifplAcIYUcvC3XXJ8d9Tpd8YgZv
2YjGoEqbPJm+p48T6VebdF581rTr1BBtZjCpvtRxEIjt8XMhSafSzBYf4YQ+npfbnlDEbo3wqShR
cDEKhFp1pDyGTn2rKuVjrBu/arcM1CglxXGOp3lirLaW+Kxs5K26lh0m0hLAmWHR7Rcre/n8ZZ+6
+vqEf31PUT+Xmp7bDiLPeVV35eGuJLGzv+zqm0057WFjN8bEvWvgf3Z149o7O1bfP7/6idVI30xk
AUx+kqVDW0dROHs7kV/0Sb7Wrb4jG/Ge6/aZ/UZbv5x/aFX1dab8NUiJqOKsNVcLuEEhzZHNh7Ev
9nWj/f7/H6tvR30MnCV90JmIS3FZW4O+vrO/frZIGxIwuemwjXbutRwosmlzds7089Sb305zK6yX
MY31vXCpi5Fnt4M6kuds+k5dXfz3vePRNIRKxwxP1P4n1txhoDmXtgXomxkepqlZx6al79MGKKzm
SGDnpvEcxbrOjjde+PFu9mqzrK1qMXp7r2flq9WwDCLkuIieY+hbH3wcKPrRVUy6DtTeJOHOeWEY
L+zQ21rgW0ufLn0XWXuARi8JjZP+MqJM+HzWnXizW/P7ajRJYYbS2JPiNwCtA2S9eO0Wmymdkocv
FsxhKWyh1U3a4tA3ZULVVlzbFCIu20S37vfkF20UxKGBnln/2qxR9ZpLaNUxAMv49bJh2kxelZpT
6MoCZQWKmx0B5XjQs7NPcOolbCZvqhdDYzRLxziV/eOkL9OtaKv0EttLPs7N5A37xkEgJbl6o+lf
xdy2N4NCofWykdnMXnVWJxyoKq7uyKq/otaRBNIM1bfPL39iV9i6Xhi42S7U52ggWdyo8CZYS7PZ
mH7ZVD+BTo+eJupzR+cTr2FrfzFSOkKSZPBbUS70oIwcd8fZ9uXzJ1k/+n9sO9pmb87B0wJxC7m6
lju/bXQ9/pTpSEStd0vRz2yiJ0KZrf9Fr0bL4lrK+iNDlu3E0iWUf8J71ELQsMy+8gWZVCPPLtvU
to4YiAiqnN+rCZ3QpWButSBB6fJz1nGn3shmq54aXWR4+TfI0CKbBLHSdy2S4ymuXz9/Kad+YP37
vzZlZ2hsgN4W49ULzoaUjZAZl8uZJOG/XX0MXdtM7DCaOYC26ztPTLkj/e4Xo7PvNOPGjotHl0hz
mO+c2rqh1+Oy3NvWIkNokVvOKsI7qq3VgVQ0InvdnHefj9ep72sz28Oh5cDllFw9Eqh0NOUnEyZQ
pvpGiyGvyUgcUC98+/zHTr2czZad2NVgK9CEfqmFnDws+Wkjp2J5vOjqW5cMo0GRnQ9D+6t0B8cf
tOonvax6cNnF1/H767tCrhEXHRyyX90wfjMcBEqpi3jj84uvX/8/VpKtBz6pMcSDuqZ8JH1aHVJZ
KDe2nYXHuBbuuSB53Rz+9RubrTtv6SdoVCdCpD9qfxS7MT0MevfNylO3qnb0REpCejb6HV7dvhvr
X92lnliNq4tMcPStecaQZu44o7j/s24vPoIkivdpdplpk65u5n01oe5WTZF80KEW5GRU+BTuaY97
Wf0hzj/Eid1L3cz/TI6uqyN4+SOT7mpW5Bd15QTO8riuwouCDe7nX8SJmbJ105DsWdSE2vnnpM4R
ZVGX2Ke1Luzb3bpp5JWxJHOfGR/dEu41y9iRSUDzncUPlulWFz7CZrLXMGcSrFfMn7mKrndsyw/M
Fs6BsP69bNFx8t/TsYrl0rlSKD/nmvjclJqvDMWza1axRz0QtUw8+J1hnCvS/ft1iK1HfjQ1AGeL
SP0IM+Teyvhj5S9fNE5i66hRFWVuZfRNfFj9eD/WU+f3iBovOg1wVPzvcVIdwxGJWc0fql6rgbXe
tbVk7YVX3+zmCY7GinAH/SOOC3KAq3AVb4szK9apMd/MaNzw53mYufWFDLIdoHt23V3BVpVc5Ngk
3M1clpal2KJc1A94bfoVMsTwmKGTvmg3Ev9jhG8ibDFdpfjjxG5NgIaUytYu20iFu9m1i9SdYHK0
6gcdsv2P3NJq2CCWc4bKdyKhItzN1J2G2FimOMz+uE5/Zwj3Dr+jIfiPtIsWoMQb6vDOnNo72YDo
m2LzvRkuAhQYYmulYcGKULHXtX5GXYIYPaVLPqGH8bK5tu1qNlp0ptEwGD+VKjV8tSkHn26iM8Hh
iQ/WWfeMv0IEFLOLM1e18ZPq/YDB26TQu5CcOQecuvhmIgt8AhvZVtGfOUM06RUzRpx6jsX3JfsN
6rv/vvfeVTE8X1r3t4K23xsmU0O+nHxcdvHNTNZjyy3pgLJ+xnRWeiFOY37RTOf4tuuS/7+BjXA2
03hJFwhztN387KiueKVj/7a0iU4BvfguJMqOpbWuAD6iQB4ncdnk3hp31BW98YMlpo/aMDOkdtHS
XLUtJ9jPB+zE7rY17ajtUa8MVbF+rznFJCn9BgPKchzvUkvu8r6+Rit8ZpX9d0AjnM1Ub5xammk3
9h+wIt5burfyst+ptfHskhCem+HMMePfEa7YunjYrR4t41j0Hy4Watct6vVDtFh4IigDKo7PR+3U
b6yj+df8U0yVhJQ9TmRzSq+Va2vZu5gv2yy2lveWjJOolvW00+jhj2j4rS5TJtBxsrltyx7NGZ+3
nZY9aO2+T98+H44TK8b/WtvrmoYj87RrzRBDtrz/MdIeeGbnX2/uH5PO3kxpkFQuOod5QsJ9nMfd
NCRe275V42Urhr2Z07JI2klozbSTUX01LfXPqLHPJM/+k2X9162L/x7vwtHmITHUaUffye24c70+
6HZtMPuVFwdOUO/urSAOXj4MT/PHYAymXeS33ui9ncvsnxq7zebdzvPiCtredll1E2m1J+232HpJ
5EUBJd2SmwesbHIsHOiNJ0cO4r4xNOclts7aCP7z7rn65u7RIyM+tqf4uTBQ1GFzbO3C2H6f0Vg8
4/x/bjL/8+vlZzbrkjGrdYU9SPik9uD1aBxRreSWql1dn/E4+edqYbnbDL86MqVLU62eGyccD13k
/qKBrjwso/rngvnHD2yWo1A29FLMUn2aI3V2j7Qy0YDdj6SFz8zBU0+wiTfo2kkjIczyOWrxfTVw
mL3K+lZUnt2AfLnsIdav4K81NSkx+2OJrl4T2zUWL3Rj2gAH8yzb85/bD4O0Pttf158ztc+qSDc/
kk4ObbFHZZkoKMyyRjrXrkmT5DcNzw83vsIt27XK4PPHOvERi83y1RkJbdF1aT85JUYahlc2oCk+
bM1Q9e8gj+l3MqWIxZnMx6kXtVnN1DKzhFpP1evsLjndjHRxRvg++kAIL4O4YUbx3+MIf2lK1XKa
nqzFKAjZZxVzozn8QQv0eEmIyKvaTPxEayuQF6n2JKdRVF+xBxrcp8it9DM77KlR2sx4QSPjYBap
+gTucO6PieF28ZvqLHq7q5fQmc/M+xOvflsTqCYciUag469J6Igb7KbeaDDvg8RMmj2GO+eEYqd+
ZjP7jaQfZJbr4qnBgZD6fRSFmkqrcOv0VYBZYzfoXjuszaOff9En1sttnUAMBt4/tpa/0l3d2r6U
uVnd5Lyj7Mzr/2eYje/FZiWQU62VIizqV2fIsIHAZo+mswb69V24FPF1PMr0mX51s8ToCUq8chz7
7pwe5cSnoW1WiaZSTcumH+6pSosXmTXRVdxqDwu68uPno3fqbW3WAzEK0TkhnVGOU2T7LlLDYJSr
pCMyki+DOHdsX1/+/4QejOFmIUi6omi0eiyfZ32g7XLCFavDOcUQy0OcphabXZYY8T2CdJl4KUl4
81yG+dTnsVkfeCA001HUvuJLZdCBHGFAYdPjOJwpUpx6Q5vFAZ9EuqVK3Xoq4sm6Nbq+NH26ot1j
rNPr4H3+lk49xGaFUC231rSk15/oOsNlqilk2uxaWc1n1ukTr2dbQCiWBfuILI7v5rxX/KgGB+KY
Cgwh+uYKWleD1Rk2Z5M48zwnBm3ruR3SydK5Sxs90wSAd5qRROmVk3Xs4LWwzonDTwzatrYgcT+f
BjdbnoSq6WJnqaZuILtNsYWJdp+/l/+Uov7xXaubtcGiI9R0EMY+FU04NM9OrxbIxPGaFkPuzRLT
4OsoNIX7u+0W+ktxJ8ZCJUxaJ8FDBsF3YBZhHQOsc91+//k9nXrszZLhWFNrypAPXhpK+2RMFfYp
uaCfMrjs+uvv/hW40D9H83Xduk9N1zZK0DiQlPyM1u2LUs4Wrer//QMyatxU+T/Ozmw3blxbw08k
gKKo6VY12C4nqdix405uhPRuRwM1URJFUU9/fqVxAIcxS426aex2Y4vFcZFr+P5C9M+/tAjBe4Ac
nWjnvy//fNvSM86DgdVQgihp8EAzNtAdCFGor4boEx93fhRsyqzYmjGOBZB3ZOvmmf8wLFkTfkBB
s/OqatdN7/2Zgal0XWeMcwG4gJHrqkUrEEo+ZwWquHQc+shNca9x7aGeygg3wEvcswGItwcxQvr6
kHUQKk+C3HM3puN9+4N6LWOyUy8LuVv2z4QME4q7Uf+mfAcUFeWDFJ1P1cYd6/1dEZmxBrC08ibP
XfTDEQVk5wo9BXcoQwbf4vJUvH+fj8x4g+g9hBcgVf1M1dCD2zYs7S7DfgeP0Fni5SHHhVHdQCab
Lxsb0daisdEJ6hDL1B+yR0hrsL9YiqHjqeb7jLjgg6Rd8cEhWbzRPdv4GbseNjQlyiXsQVVuqAGA
4167T8MsuMqMRmZIAg8dhBdRqfoY1G2/w5Dp23ZGVeAE+73RhK0L9PelFkjIeDCcs8+1x91TUGvn
ozd63lUmNDIDE7yF8iu0qhvQjGpyW3egltRV3iYIcdNDFAbrgd+vJfZetvEK/uUR+NP4oCTT6JBT
QEI3jDpcbXpnvB3KUufPUs6uAOW7i1KEt2txopMsPo3DxD8CdHhHcxKLg1MuYCb41MkOUedWwK01
yLBBmfQTIoCoCg4Uafe16sFBEvkYi4+BMwXLUS5I4CsTpywA83FBA0scMDy8W6QbefmnuY34+JFM
JWu/Ab6jBRzPZU6Gmw6I4atytILIjJLwUIi8Byz6WTlO/KCEo/I7CH/OdMNJZjmPzDgJoEDgLTXU
f+C0Io8gwtAdz4foo144/y8uW1s766Z+Y0ULr8rSGKCPZ8KqJwjpDcCyoCjIW9jJ8a4URQVl4PdW
AIKM6xE37weK1/50RC2o0DuJouUycRfH33gg2fpiHEQSTAE/DgT4pI5Tn+Fr9W44g6Q94G6wrS5H
RfHlM/Z9oxqZOsIEUXWv0gV9QNq575xJyAZQniGL1d2wOVLjxpvIclCYcZVhhD8sXSb4SLtK7+os
lIdxaDde4baPG6cQ+GvzHFTSe2glkzcF6rT7w0wggn24PEa27xsXDwqK1DK40/ScLqBw6NTJeiBz
fKAML3/fNgfGoUP7esyA/+meVbt4UHQL4l7dSQ7W1dfFy8TwcLkZSzfMsImcRNeWyFp86EJSr2Cr
4qUCIWNjxVpMp4k8D1hFeV13/JGhAhnAE3XMgCQ6ghkLpFWT7jwPGJPLHbGMlxk+kZlHZQwCxXM7
g49R5PFn5eD1nmfey+UGbCNl7HHiUEYBGssfWRaC8xQBD7yL5yWXGwvK1oH1729OKp1mDSuinD9y
H2lyA+Mtqm3zIUFN11Yqnq2JtWtvmqAdrvcDCsAfdNjWn/Tig10Anfj4Qw8Kw0YY2XJImYEVZMs0
Yd9K3M8C91wULiiHDuKLlTfrxG095zr7ERrbm8QT9WfoaT6zXEGAHgBqp3sZSN/qm1bU4C5NRUz8
rdrS9Rb+zg3AVKYE0Mqt/DGVj3TFwUmfqZ3w/de2WiFAwO+IFuwN7cvbsGr+d3m5WcbRFKsUGgVq
KIqeH5XIKcgk8Vgr4NIqMLWGIgDS0MlyZyvCbVsY5mEWuVHVdeXykEUSnEcWgsFNNAUKPMPD8boT
7Q8OQScjh5AFD9p0gpvAU5+Q6FrdgaS2VdRqGTOTQpCVVKtiTssvbQCWreIpSDRd6YJJCNrJR0hH
1Ft5SZYBM2EEaGnsY0CsHocxCkD0KG5beInunAVswcvzb2thPVLf7FXINpYtTGL0MJTI1DsE4Rh/
BZjUdW4WpIHI6+bEVDbGw7aCmonvPRDf9+8VIAL3fA7nLyuT63i5I5ZzM1g7+KYjQdHNnOEahnOz
4fwGb2cvm3cxcHJ6azYsZiYwzjWoWLtRm1H3R6Gd3gUxqwYGqpRu6+8mEQA8NfgEJCCkvQK3el2v
vN97xb1IhI4k3j1QHs53pcQyfs3dMuOfr/u+cb7xGdlRoH159ymb3UolhEJ49wMl8bwVprYtMGPP
KxVwnndqeSBh2bJ91gNErlowUiERy7YSvWyTb9xiohaJ93XDhudhIUA4tqlIg7u+SPOrZM6CyGQX
RFUe56ST2YeoDMGNEpFo6928+O3GPFiOFJNcICd3mYqwT+8FhfgAhxqiniN3z+FzOjp+vXHYW4bJ
LPqnHRJXogHen3buIP1NYPujKdx6kFtm2qz1L9sR6GakWj9MTjUAO970BzkU5Fw4cuP321owdgOS
h5wGElXyISuXYRdFQBdxCAx8mKL061X7wTf2A+DLYIE1Zfc8YDvIPa+W4KUFxH0rHdpm4Y3dwOOi
TcnUkodV7fdD4IWq3KlWzs5rNAF5iLs9woUcj6B44lBnCJuseBnjVgxXiaBiIRs7hTIpe0cG44Nc
cJ4lUTqGL8B2RRvPoV8RoHeuMCYbQPQzOLxe6jwQ8KLknWYVGX6y3B/kbaYW7n+vNZx0B7n4qMZO
vC6E9hGCFE60BwIzd3F5AwRdHVK44ZmThFOXb2VuvV/yEiBh+PezlDkQTCB0Uo8KaRq7Ou4hGRH7
hzaLP4rYe4XkQH6KShbsOiK/VKmrdpfXlGVvm5SBgANkrQc9PtSFM+7glK12xJvIQUSUJLOX/3Nd
M2vzbwxg3XBHCD0grN0C4PEA5RFQM7Ms6AlKxUB6+7hAG6LYmGfLSWKyByLaOai3YNGPESVdib/2
CTSCrSucxdCa8AHitaiwpU74o2699CarECZDoijNH6sQD6NwAAoYmhLBj8sDZzlVmHGqIHEDCdm1
Ig88d8kx83EqQgYnO5aOIsfLTfxKX3hvWxjnSj0jal5PcfQQOWWuv6ZBPpUuhJkRpBvgIdeCn7oQ
RP1vAYaRHwv4P4o74gxCQkatECmDfEyNZMNdWy7A0gmAXmvQ7+DKmm8ipPu41V71lU8Av+2BlhUe
R3A0cjud/00d10OcOwohDzAfHQ3Q3YaP1LYIjMNsKCE+yOpGP6aCgsVHirKY912r42DjsW1rwDis
HD8Gbof4DAQ60XgPACJ2BYUkqx7HreKO9zdn4K5Nv9k1BOdtlkkK8mDRAU8YA4Izj/qodDEmSHe5
zs0CIe7fmymWSUxKFPJc0EJAVWb4m4KE/hnVSd7j5SX2/ioOzOq6bIBMQpCz8p71hfJPkLbK/vZb
VOx+6xbHKzec7pZDFPT03zvSelp1E+3z51ohtEzX0rrBgSMhypyvEDgDIoEvYHTT8J8G5yokQ/6+
3L33l0Lw6/e8mSeRl6wEtb24F6oDpqWQfgWWPmUAI19uYLUCf+7QwIyZR6kMJUGg9blmLcDbzvSX
atlJ+ctPJL68CgWSbl5e5zUM/giYZ04xhpw3T9xn9xHm6hDGsAiXe2JZCX8EykmaFaVW0znIuq9D
nzcJJeVjk2JyLjdgmQszSt4CrJ27NcsQnEBAglcKJHHH2RLmtf389e9vZlr2WRe7g5jO/1KXUoq6
6mosb5zZ9a+yXoFZY8cIc+YaU/sM7iootUVG/E96mqPn68bH2OzIiQpdqKON56iNuhfIeS0gNval
ZFeOP/19hCJvLiWKP7JnCFzN9xpXSiB0o3jj0LWciGZNHRu8aWqqUp5JKgb6lc4KUTCXRukLhWJY
dMR/Qr7s5ZGytWUc8AAADV7p6eUZ6BnowZUl9HDcsdiDUByBxZmLjXbeX7G+GfaWzhhi0pk6q4j8
bEFuSzwGuOblTry/YH0z5h2F1K+DOlLnuc3nW2dCQlyB8tOXmG2CSGxNGF4aleOMmJ1ieRbBovfF
yOg9zNQXF9e9m+s6sc7Qm103IDOVIKt+foLqPDJMOKeuBku0A0kVctJbCaSWBBs/NjY3ckE8MnRQ
z9VAG2Y7wHozfYDUmkwTrmlHj3U/KH7TOXMBgay+XsgJcWOw4SFi16rbkkN2LPHTDKiLy/22rYz1
72/6jVcGsghKJc9gW4FDUMXNzX8Is79vVHwzDI4sYzYW2ZA+QWwKKjWZf4JeE0tUuvxUoFru2xGY
WVSGXe6LbZUY58KAWk63qR30RS/hrRgJ9IVkOkbPHeR2ho3VbuuScQFY0eUehCLSJwjGgFtXdZ+L
4gGDB44pL8G+51wm8BmH++v6ZJwQad81qXRIfwatuDmsoi87Lp3hzlOQULrcxPuHEN4qvy+BtPZa
qDiN2T0PfXWAy+U76dECsv7cpOwQ+LzcjGWlmaHowHMkgM1cnmmNe/owIC7frcbtuq8bJ8TAwet2
oVlywqHt45XAq89+Clmmy1+3DZFxOuiwEZOIcH0dJPjxiLRAZSQHZ7h1Z/oAvi/fWMG2MTKOBy1m
ZADU7QSJtrJPEGEh+8nbnAFbL9ZW3+x1UnQBuOfEOZGgQXQwDR4j0eQ3GSRykoZulm9ZdogZbxZO
qltAoOeTmjr2KxrJ4ug2wmEK+YHxi+8Pf4MlftXj1TcL+IKGyhzlBbDWA7xhagSElNVrjLhbgo1J
WZfQnzdjOF5+H7bWyVGR4ebyrOIy3EON85+4DavDXBWg2qfIo4jJZg25bYqM7a41SsZZNWABsEL1
blIrF+IjtJ4g57LrZeh3DXzUHBSlywvbsuDMuLSW0gkgb+GeyYg0B9nJ6mUsrqw08M24NNJgnQmM
I3JmIyo6QZQvk7Zbfl7+6ZahMiPRw9K7EC1Lp7OMG2gX16MPHDvOk/WyH3bOsGEgLUbFrOpLlzGu
wTlyz/Uyge2PxOGobcQeSl9b68vWEWPTZ9DLoJVO3TNzl3SPSppl9+slGTUzFFNnEW0cwLbLxx+1
fqLQTTg2+qQD/3uBwdppd5BHtTwVcfsh7cmNICO9pQ1yupDM/sEZnWQsr72EmiFrwZuKQ3CHnNO5
eoTWtTj2mVttTNP7jmXfDFQj7tGjftjVJ4iw3gRVFO1V2N4UgxcmesVTKTf9xpEztP0it7gC/NA4
F3QoUjQZYTgz9yaLUVzPEIofhztIUX8IhrrcRZN3D03th0k3W4Rq22IxDgiJkoapI75z0iVo+PWE
UKuCwvP9CLhPgsLZ6xIYQdr//dDToWJ64oScZRsiox0BGbqOpYf/cdX2NUO7PJgD5bZoIKWNTNDe
suNlDLxk1vxvWdmbl5uxHN4maj6KYXKybPn/I2gMoAfG2BNBVtwudPJbZ/acb5ebspylZpAXquXQ
OewlORNwpT8EULl47BAR3bBCv7hq75ghM8CrsmjsvLQPnyAI4S7tXo7Q4NqXbQs4oFs14ruQsO/I
u+uy9i/Zj0w8pj4QDGLfaFmR6g707DiIDn6jPOcL3KGEfYog5lsrKNJwSX5OeMQ1PAHVNej7XTxA
vJwmfV60OUnGGkotV94EzUCZRoVblXckPWkE8/+HDDJwENQybVH1LCe27xlLN5t9aI6U/Zl6RfcI
IOPn2m/lEfptW1VGlpk2o2QFvMuwl4V/Jg5EF0UeQ/40r+HwuLyQbB0wDpZ0KdXUVl4HDXFoqJMe
L/VCIP85XEJvwxZYemCG8qFi5ZVVIMg5WJo5S/iooDE/5qrZOI5t3zfmgKQNnWdIGp3rzod2DFPT
kD1VERQbNxLgLWMUGG892Xh56abpcqZu9Zg1kD+EZPUDQLXV/qpJMHUGsi4gi1f26SmbCDnWDTJn
oeCbJSF03Te2tG2QjLMcnoYIzmqynIeRVgewlJ1v0JLIr2KgB74ZsxexAzUft/HPEOWdzwGkGX66
2+QMi8E1I/YIFHY+Dbh/Hrh/L0Ooz7V4yNd9AYE86O9A+wfELvJzlAjjXzUjZnYYRMhmf+YuO9f+
DFriIr9IEuaQpe2DjUX1qwbynTPWzAZLI0dA6pYU5xY34/omKClitdwZibOPaAr9POg0F6cuWxXZ
FVma6LYMPOJ8imYSfGdj5nRPkGuu+V8iVUJ+HZq4UX8hrd0RH71aLd6Vng4zkQEsx6lQI0s/eRBP
L1+WXgdAnrYOFNj/1y2QTtyK11u2mRkuD1SIghkkNP57DRCyvR+ikN3+h5PI0oIZMI9AnOggMS3O
pNPPEMGrj6tgJypLAvJ01box494FdMcdCj7DGRBRCKelkHguCFAXAVjA17VgOB84HZkHz2p7hrOY
HuoRCxKwBrJDWf9WPYbl3sfWv795u7dLX7NqDt1zNoFC1Wp8uC4CP2Fu8CVvCX++3BPLkWTGtQmq
LFLU+7rnNNXZXSRnmIWKF+PGVNh6sTb7phcZvM4B4r/0zEBbRxlJqXcsk+QYonx/3+QQAr7cDcut
zwxpF5PrBOHg4UnlgSEHxdpmLxGw40lZLz+msdN347TJELKtYMMUCTbVqvNizD4yO+6IK727IoKl
mFKou1zuj21ajBsB5x6RHPXgZ9Up6NYGsxMiUhAOw8a0W1w2JmdfO5Co01VFz7wB7KrmMvyWzux7
MPrBMRbt17lUwSl3UGB4VX9M1j6SsH2vcDVuOIsuPgSjxFsmRHTl5brPr918s8xqLVUf6rQ7t0Fx
1gImaUbE+fK3LUvYM/Z6wUfwGCa89DIOcWTCCYSyo4k94mEdHcKab7oFLMvKpO6ruYyzZsjcs4hQ
zbwnUEoMD0MPTYpkTkGj3lhatv6szb8ZKxY7Fex4Qc+oXYY0H2QcRIjChGGEgpY/Lf4Gis6ygj1j
5zMSV3M84WBpIY32U2WzV+4WcmVZAnRFfu8FZBvhxPSg8qdLPGFkXAc/xhDzDs27YSMV3nKmmDQe
JkPSqg5n11pK3vZwLxbrhlhfxOH6bx3flH+xTb2x3YH6QAHc0mBOUBqfRKsb2MfELAvkri+vYtt0
GFdPBn36jiDIdWYaXuBcpmdP4x9Xfdwk8kB3r5RzPVJU8Hq9PpC8zv4pYwHB7+u+b2xv5rphJXpM
tqLu9EDmmH6DENKWJ8ky+CZ3ny2pB4nu2jsXqXJv0slFPlFJyzjcO51XTDfX9cGw5zVH+bFGoPZU
5KT8m4PqC1BfJPqNCL9lsZo4HgJJXBAwfby/Gthx4bpI19VtFh5TtZR07+HBcVtOztAfr+uOsb3r
BoXVAW4756hsyF8o15+DnU9KKD9e931jfwcxZzWQ47iX5GP9iah+Lo95y9lWXo/lFDSxO9DeqUlF
O+/fMALr+FMUzep5fcEsxbWXOJO8gwRhlUFM3DtTf80h4H0z01PqQyM5zjS99XlZqafrBszY4CBv
thSiGuVL1kB8VwCTCXVk5Npd/rplj5jsHSiDqbBoW5zmBRt+DA6tX3XF5CGveH+43IRlBZtQfuYI
uAPToTmLxgm6+3psPXlAwaROXwup5yZK0iL36H4elgmiMJcbtRyLJnwn8qalbGPinsHxbY+oei6H
xHei6Oflz9uGzdj0FGpemVCl96/Pk0d4Tk2QkcyLektzy9aBteU31jxtRt1y6Be9pFEe8vsWEXFv
J/PSERtnr60La8NvGpBTM6Y1crXP0artq7iT3dLR6ZJRiHLDNln2opkrqJoKYjyVC+uHMIVS8cc2
Rs0PhKS/dS7SEy5PhW2g6O/9GCYIe09ELecIEcR4l3qOh0Be2+h+f7kB2/o1bDiVNGzgrSheft1I
oCztfViv1KxGsNX1Eawa1TRtJKLaJsXY7G0bjJVD9HImFHLSgO7+69+WFbsu/m0mB9YDNAQaCbpR
5KHMZ3W9aFfR4y+MzgRhmstDZpkTMyuwzvlS5tzB2gqlvkvzYEmTCunpW6kbtu+vU/Vm7Yq0g1wo
95dzG+fxp0K38ssoruTz+H9kBTpulPaSly86BoeQF2HaHSuRuunGgrL9emNrizbPIbE542yiZSOf
ZReFSGqpgjHbolrZWlj//mZ8aFxMbYibw0sGh9JJgL7a4VZL2v9dnl7Lvv4DhNOEVUjzeDl73hyA
gTP/UGD2JQyv5ht/vjbMaBL3hxLRo76v3LOuhYYWLQNO4uPsDEi3utwP2zAZO3to3LJ2nW58wWaL
7oOA9g8luzbhhxh7GXS+BX5mf3gBY2z+yhi8CWs99G6lBV/+/e+fFkCE/D7NhajdmOHaeS50B2GQ
IfqslkzchGGwJV1la8G4oAMWtYp+i+jUdijcEaL5Ruu8P3jR1kq1NWDs5GLmUcTDtH9JK8fdpy3A
RzP0dBEMu8o8MBN/o/I+TSMglV/gvq6gwV5MsUxoS+LP182BsZm1LMJy8kj/IqlLb+E0+BA1bfVh
1uz1cgPrUP/pyWaxsZdVVApFpwENwFl0x1rq55/UVPn5E1Xwcu9rX5PwOZq509zkPdlyJL1PnAd/
xriop7kzgc3u8R+ULc14TAOk/51Fjsrg4YbEeA+KpJyVkyL5qy8DaKiOgOmzHxGrFSrXw4GQ6N6v
Q2+8SjIdP8gw9Kj5m4lTuvKlHcASSNqiqx715KXfURAtj5cH+/0TgZmwnCgi1ciBEzrzfoEiEqLw
pdw11HV/XPd940xQc9WLKZymF7a0w+egRSDkbk5R7LThnHn/rsLMDEA91W7eQ3Xnu6RlkZ/aatJd
cPKdzB8gGErrgX5wU58yfUzLunC7/VXdMjMC5ZSPFABX+TL0EVh8JO3ZIfOCcStP3HJKmBz/IGjw
o+se0wKvL1fNcHRS8hOL8yrZzYCZPJrCBfOOxEz8yGpZPY6ozgSmJN1KDrf9fOOMKFCXjIj9PL6g
5SI6ajdM+SFoHPK1G0Jyd3kObFNvnBNMguUh+7RGQRnySyd4HI/AKe80nP7Htoc6UoGK+w3D+W6H
fN80bRnpORIQXbjGm5ifuWiqUxW5zwwpSddsRP8P08YmuGtmWqGFgSNMIiPkg/l6U/v83X2Ozxt2
DdG8Uc+tO2ZJnwVLUnRddiC9u5XiYfu8YdWCapTZMjL8evhPnkUu9X4s5dbYvD/6f5i0qUQuYTn7
+Hpcy495zvHbW/1pdtGJy2vJ9vuNBVvixq6yOEc+gUdx0qPA08nHR0YpiuQ2ngi2ThjLFY+noCuQ
uZAnnAV3PkgAByRFIBmT0i3kia0XhgUbgZoIXTGiiTRi8y2UuMUXUeV8Y5BsPTDsUcNcsCVJ5EHj
VkwMSRdO+nGgjv+6uPSqyD/WqXFDrSIAMlRdhtDOc8e/Zj44H/OsvkoeBV83rJFsp350WI+vi7T4
B4Jq/o2H+pvrxse0Rah8LUMqI3wdkD6Q/XNBDkPNW55kQcW2JNwtk2yanlQVMajus58n/lzNH1AR
7n/2YFyvO4dMyzPAHtRO2EXoBNJT3ChPS+jE+2wrC9D289cn1puXWiSBn1atR7GIIF9yyHUkgOJL
ycYLwfb5de2++bxGco1o1MSgVJhXxYEo/gQ845aD3fb19e9vvh4PovA5wVMw8Rr6w4nSet9N+Vao
1LK/zOxz7pdBVPcdfjsK6ZckI1kBnY/+bsw2E2ltHTC28Bw1rBvZgMXT9YufIMcm2v0Hu2/7vLF7
01mSQnjrARQuqCoE3tzdk0BOV1lhZgrFSMCbnDFz039yXrcJrn06qaTDVzLilqPFMgdmVnkrB4q8
GD/9p9IgsoduWh5D3ZY3rJX0uh1mppZ7YnQKKQl2GLTUP3ee598IJBZuuCAtU2DmliNRekC9fY9F
5JHoQ13JZs8WZ6tg7t07l8/MlHIv9NaCPImvl9x9qf3hYzawe+m0BdIgm5s62Cpqs3XD2MfZuMh4
zH6d1LopjvE05zfBINV1xjhcm32zkUVRVYh/a5gyxE+CD6SswFMJ8/boD/1G0NW2kgxjHMG37PJG
qhMCDiGKudh3ktXQ5BrGq5LwMBnGZg5ZOUXRkKITQYuFuubCDnsCeZLHqy5FZpZ4pkKI0jGS/lMX
4ZMCCfrOjXi98XCzTbBhihuOAH3BAWhJJgd3LJINM9wUVdVvXUnfzfLzURP6+xSzeQJFtekYPDlg
b+U6EYoAuFAeVDEdp+Wpw7+GITtcHqvVfP3htEBrxv06ykKlYy9Hd6JxEHuZxZ9jno8/gNKhByUc
fyM6ahk2MymcgfeiCdNoh3g533fURdVQ3myxk22fN6wz6oZdqMOsp8fQd2WiHSC/uxBlvZdHyfZ5
Y1cDLli3oORNJ+r54J+m8K19Y5VS6YaBsH1//fubbU01T92hq/DzqxJ7rekUciCh33TdqREYW7ru
4wEuU81OBCHjz7V0+XPNOwBDw6jQxc11Y2Ts6iLFdZfPlTopjQDlCkYbdv3Q6JfLn7ccS2ZyMM8X
xA0GxG+KEa47Nci/qCockKr40+UGbHNgbGxejiL2l5qeILQc77Is1ztHIG3t8tctP9/MDCYDD/Jq
GNUpyKYvUQtCQurLT948840lZGvA3MhxN08NHuMnqiEEPyxrdnmXwcFXBrn+crkTliEy04ExmWkM
HvN0qtWQHSgPq107+xuZwLaPG1u45aMX9I2eIHcQPNLKI0ke1N8u/3Db4Kx/f7O/IpnnRV/O6XHo
PHmDnRbdFKhZ80sEBS+3YLlg/FFgQTuUK7oULRTqSIuHtJhuRVd/pT48F7m/YdnWyXzntDbrLNpg
AlhlyICVXI1DT/kK3PjQ1NOBhsuN6MNjv1wlwuozs+LC53iFO0DHFICblod+jJ5CJ77uKukb9+2w
DugolKOhEjOnah9XALcJPm+YaNtsGzs5CgoVpIVY8gTJiE3CqvQ2wB0m8b1+YzdbZtvMoCaobV/G
1sXv7139ULPpFkTeo+D8MZjEXTn4h8urytITM4968DvgOFuFngBFku18MFZ2XIAX1tRIf7vchmXf
maywpm5QMwzS7D866tWBAeR1Gh3R/HX567YeGLtaIKEDikYLRqoFWeGQNmq4yafBeVRTcN3Vwkyg
ZoHj1SDHY5D6zicHHzmPuyyv6cZqsuw5kwxWV0OTEwocciJceajBtoIM2UNG8ttwaHxUPYMuCtX3
y8NlmwzDUkvRgzwxUjSW0YA915PQxwDRyY31ZFu3ho2GxSx0Vk3OP2xG0nFMSnl0RS9uVKaeCaj4
n1287C73xNaUscV9Dq0kIHEx8VMlyfOgeZWMWT7vQfKhu2kS7RGJOVuMQVtrxpb3gjDVukrR2qLL
W6az73nAIc1ePs7UOxDSbTyOLPNjZlHn2TQq1QqeJaQlr9Afn3ZTea0T0TNsONH1nOMf+PootbOL
l7TbuWzrYbduuXeMh5lGHVQpC0coo7zWc0CSYqwZT8CZzJ8QFhB7LDxebCwz2ygZm15CwIG59ZK9
otDAu0ONQb0kEdQCthKobd9fD5s35ryYh0jwgbknnpdnQVuVjA3s1OWFazmxzLRpORFv6Mssf4VP
Lr3pIIOc8Dxak/JVeN0uN1OnCzKxdmC4qykVDSfkjS2fOsW2kiVsHTA2eeowxwvFnL9GGplDEJqH
ZlkHZkK/CXW1HImmjikTRHoe4lUZ0uL9l6b0dmk7fVq86UcswqfRb76C1fV6eTpsc23s7CWkq9sm
yF5zPYg7nLjFl9Zr8servm7mTeu86lJetdjBqPYk0Bup22zp4mRJnTi4Jjfbhy7776uVlQEkJoOJ
nNKmu1cjoB/Au2/dOy3DY6ZO43o2DV2mkTtULcuOQdU8ocEmGM32dWMjrwQWSKDByY0YgbxRYVx8
cSAne3t58C0L1cyYjqrQmWEM3CxB1VP1ISiY1gkkeME2d4MByjHXNbN27s1pgbRfTXIQdl8H5Ezv
CsWPqR+TUwPc7uFyC7ZhMqw2KWOVtc3YvEpWtAkKRehhWgugrvu6sZ/J0MFNpmX5KvqVHzFM1d00
bNLYbb/dsNORS3yOgsrmVUsIrM7I9n0ISqc5Xv7ttik2du+QZ0iKLlv3VJOM7mvZfE0r92VWcssz
YzFqf6RFc0/1Yxbx1xE6p0kPP819H7D7IHWnz3HVguRyVUfM3Ogg7IqOCag+ZSv0pp2L4gCLBmc+
Koiva2G92rxZpsyFn49ph5wk1c0hKpzlNoO2lA8qwIbZsUyGKUPqtNNYjmFVvbZl+nGM02CHEoif
8ZzV1+0DU2sUGkSe78S8fcWjpf1Rj9pDjhuSnrZK3G0dMHYy8CmRn2Vh81qjGHdftNhnoWjTm6gR
9XUXPDMTuuBL12bzUL0yJLYtc58e/kOM45eBf+cKZhJTuVv1dAnYfGoFfvjRaxGuL5PKYwquvwzU
emyUZlbLo+jLqioTNc2VPnkiHPvuULiFzOjBzUbUf9+oOOpq/J+KIqv63STLVPyAbG63fPIRTUfs
nJTucFIB5KwzJNgDA1TVvtft3ZjWzrdiyTyAeyvnsSSi4X+5yIJw2xPBdTC/oVxPC6S3hD/70cEp
3BhIjZoqt3uqwAKWMWrOx7g8QigidDde1JapNdOdZVEO9TS2zWtRSX9XxC79LEqlk7Ed/I2ptTVh
2GEZdmIQTuOedCGDg/b83Ekal3UfMb6bGUSW49QkofqjimmmyfS6RD6EcL30a6OLYmMD2z5umGPd
NFPQonblJKX6JAu/2jXzJqrMNjzr39+cPzzkgjRIS/sVdxAeUswDAl9GWG7d2n+dye+sfpOB6oWt
Q2oiqiwpY80foEr+meQzOZbV+FFkxbSTWG97T4C/PvndnPhiye50N0FyNcjPTY3+ksnZkZJHB7cK
9t7kPw5InDu5PtuSfLWNgmHKIUuzRFiI0+vcABDZzXN0Q/MJlcUkLzZC/bYmDHueBkjoBzegfmWh
87WPpyApCQo7Qg9O4atMiclTnV099x1Ex14rr84+FSv8z1ny4ARK7FYTFrtrJpZFdZW5TtW2r3IC
ENbPmnvfodE9pO/KXZ0iv+ByTywr3mQ/a5QdVZD5dU9FXT0Ga8b60Kjn675t3E2KSsyochn46+Bg
OSZsYqu2Sokqlas82p6Z9R0h8y5sM9ye4TL4DO6iSuJus2D1/ZHxzMQ46tGucYppeh3CskkE1N93
I0X57eWxeX+NeqbYKQPLaJpiIl/ZFHU7EEXPrAS+KQuiqw5jz8z2DqdaOEAfyNfOA8s5dOdP/8fZ
tTVHijPLX0SEAEnAa1/sbvd43fbcdveF8Mx4QQgQAsTt159kvhev1jQneHP0TEjoUlKpKisz73Wz
H0uod28bwjy0d+dZDLbopgdL/Nuog/CrUwbe96hIsdAOhVL1Sicfx518G/MNxelxcttBvckY2VMe
Q+gvHQv+gAx3tRe8/RwNxPy6PaClFbeOJuqEhiSuLt4GWoeXCkg8soeL1QfHbe171oR1CYOeZ2He
6lEE1YHSdPg5ZZW/yb/1bYQcJJ/9DDTe5dvg+pcUDJ53ZRn9Sj1c8re/f2nPWvZMPVVmmcjLN6jd
/wKGbtpxkGzttoYifBsnJzoCcmLaFG9ZyMr7GW17Tjo3v7/9+QvLa+PjXJ2CUTUeizfVkmDnRV15
hITDWilThEX8793r/wceNxe4iwh3ZUh63Lyo7kyBtizqM8+yF1WxM5AF/rgtd+TbKO0x7YoUz+D6
DTKPuEWF+Lts/C/b5smy64YEMuIdlpmV5Uvgy18hD1YsbGEH2eqgAsK749AMxVvgNN1vmChHHd59
3oEi5/bHL/Vg2TCiGsgS1qJ+KyQHwYRGFrurBdgM1shZP76XfZucNVG6HuHN1m+kE0+poS+sb//w
gHlyGF3xX5Y2qh0xCFVQ1sLTb34QtHsvSgjeGmxbBsT/D1bO9RTqUibzhiod7zuX0fg8JaP+vGn+
bZjcwMAbFCVMv4muFwee8m9RAMlDHidrSJQFQ7NRckBOuWWF2+DNSZ0T7rg/87w5wfF6NNAjmpj6
Nfjt/wOttbAYNmxumqqKjzEr3mSQDU9TBXmhnRZ9le5vT9hS+9aTg9eKD2Dm0m8qQl1Zg/tzL10n
XDmyl1q3bJmjjHkK60ThnHCyI8U+lftITXxNB2mp/fn3dz5AOJRkSuKsfFO4ajyKNy9T25ijGSCE
/25ck6iO3bQdHwSkK3dSON90DcmO2/O+cFDYGLmKhFOGRGD5NpVU7gm0Bfeyz38i6L5WqrM0N5YZ
t02poDVG9dsgW3WC1u9LnfJNdI2YG+suBsEuJJN0h+f8gNoEE80c91mxic2S+TZEDq/fgUwk129u
xMsfKEOMcggbrbJpL8yMjYnrM56RrK7Lt7QUX02am0vjZs5KoGOpcSvMNw5+E/je0L4FPoSFAiPV
fYQypm3mahOixgSk8mMa6LfRZW+gq3sAE9OK/7bg6tpkqNqBcKsZI/1WJOovQ6uHOQXekO45UNVV
OmIlKbDUjWWypIxQDeIX+k1PUEeAvNB3mbd/El4DXS7B68uy420LW1oI23wnw4auzz2xE5H41cuZ
DqbqQGm5YsFL7Xv/Ph5AKpkEjkjCO+nXzV3IWnIHAq41Xdul1i3rRY2diYIxqN4QiiaXusmLR5XS
Nd7HpdYt8x2EJj2D3tEbvOiq2XXclMh4Z+02rJ1vo+GMDEink6x+CxtQFT0WpOfNJR0i+bxpbW2m
zHiqwECo4uAOfCXNkavU3Ds5+ed24ws71EbB9XzqhsYdvQsvgy+FyO9mrJeQ9Q8euPsZnXu7m4U1
sIkxIe6rEgVS9bdcBBIwdaikZmAhLJAj29aBdflCrTCcedVBpo0SaNkGvxBZXktLfjhHPLRxElJ2
Q6+aYHjRzHxuctDp6jCrj8JjCEBrZ1/GUDC/PYwPb0p0ZYV1qYMb3nOb4LWGIMV9Frn7BHTM56it
VsI4CyTuoQ2ckNFMNRlO4wvoDf/piTjFJCTncSTeHQSjMnDg08dYlogW8i+4UIdPLAqAmMvXHO4P
fXqM0PLBdIrfnLAZLh50Lht5REgJwNpjWJgs+RobyJS8Tp7xV4a71Ju1LYyji8YJavoqu3zcQ4F2
nztxdBRZfdV9FGzZfPj+ede/88ykgHZr60ft1ySHPLOas12d6aZf2/aEdbb3fV21IWL7r4RCX2XM
u2MMpZ9jV4otOX18vnW4I+MLqie/ZK89zrF4H066rT4HqqVk4ypY53tdAvjgThP0KGcFzybQ+S7N
Y71LHW885uFGYa/Qt056FcZVmENw4TkGE/yXcUwGCJPQWKyA5xaM08ZXGNWjWajKv+oYGjHDBJRh
EvjHxPj5Fo+Hhza6QuSZ34HNCYjbBqxuoBlwHhsnNVuwhWh9Pt/ebVMRCjfpmmZ8oa4HKoO4N8Yc
3MlFVu72Tv3wlEcHlm1Tr5BF0eThq6zq+lM7huakG5V8u936gi3bCAso5+CqbfPm0puEVaAvTZoD
EP/gi04CCOoAR7NWYvDhsxfjsOwZJW0si/zQucYFNJpGgluKluzoKXQ2uhwitE7S7IbK2wd0I0dr
6FlmHpkxjDLICb8Oad0NX+oqHNsDISnugdvzt3CN2Rx1ED2XQ88H+RrRXO9M1f8BQoBsV3Yh3zeK
X10lX273tDR/lr03WajyfHDjqy7mx6SUxyLv/oi9qd+DAGrYIQayG4r6cYI+6YrlLNmmZfoaQFDS
1BJdJox8JVGZPo/hqK7OFK2Z/8LuttEZZAgnMfZJ9qzquvoSqiL9Mg0IIdyes6XWrZufgM0dsu5e
8gyBIOEfdSe4vLQtY/Jwu4MF87G56XKV1lk4UPrKRcsOWVh3h1w34b6pnEduhjVcxtI4rDOAyzyA
fYrwNUT9zCccB/zT6BRrFF8Ly2yDMqgJW0hODe3F01XTPoTKlA+QNoLlx64JnLvbU7U0hvn3dwel
Clw/kZE0Fy8gaYIyLKhgOEcdZXRayRgtLYZl7FDaCPqgTeWLTuZqgZH/LTigMUUMSetS91teDjy0
ERoAIUg9xHH6ksTNePaiOvsR1Uas3OpLa2FZuaIDgElBED8Df0E7AjEzkpTBLslCsHKcIaW7Srw2
28B/4v0Yh2XcSeIRTvo4f8bqN3ezVI4Jr3hs1aBUms9/pDL23bb3HAiL51Pt3eo3UVg4gzH5M7Be
mdwJ7zdspWVZubL4CxNn89ShhGmIXW76C0bi4+iNTgmv9GmCIsA2h9QGbkgw3A7cS/JnHmX8HiUd
3rUGGmjbRWIz1Xl5ZKrC9+SzVJDlmpdDJf0zXr2wFC/61qXquskOyTyB71YCRZB41pHWPEPZqtmH
M797QAC9v936wq6yERwKJMNqSJzyeR4B76ArbQb3XmfND2CNh50akRYr1/DqC0eKTV4Xg22sckEI
9rXvCGTM+IB76tIijxis+F5Lo7Gc+JCq2m/zuH1WwuU7OsBTCRNIZfumPKogA3dRzV6yxlsrHliQ
rwptXIamAkEPUTcXUddAIFEALo2Jm5PwgOuEfM4RxOnxMSnB++CxVu3TbjVYvdi3dSAIqApxXmjx
zN3wOrrFPp4JamkOGRdeZPXe0OkJCsVqXxf4CZWPa+QHH89yYKMgClPTIh7D9Jl6UIKqU3cPrbAv
isRkL1xgIoYRqo4Mzs7tLbow0MAGRjQl0qedR5snmY3kTxrneRkDLYekzKs2U9BdimkQ9DhLqUCm
uiC86e89I+v4AAlRZORWTGXxO6ynw9jxNvMAcMaWFeP9YFR2gMLtP7FjjmMQXCl1kuPYZOMhpkQd
gjxaOSo/9lkDG1nhmaxB1G5Mn1VfRw9QmivC4MpDlCj9vipjZw2b8/GFHNjCujqI2pBC4O0riuHS
a8pRRzTmuFtwfZa/hiTVx9sr+vHZH9gYixiSVUS7dfeqWcOPAJCNd0nPPnVltImahgf/YdBrs7AF
H2P11CBKmx/aHsrTLS+cH7cH8PFBFth8eLzKeM5Jpi8S6VkGQjEgpdQOJBTgUlpxv5aMzHIsqF+Q
wTgmvqoKAqAJgjZNAmRdOKKyx1FmP0l17dxiE2MQJsw+THjaeJx59YWwlIlH4julfw6jkbXfaxNC
gu/2xH38KApswIVOauJCB694BmTuHEtV71X3Ey7GxWR9Ap4fnB4uMcd6dmtu97iwp20QhmjCsgin
upwVc12HnMEumEkUJZSVA3SelmCUuNQJ6+W4cYjWKREHpenmkryvgAV+9xB7/CsEIuqIPS92sKMH
prvPA2OghS2R81oZ5cKGtOEZJEpoAnEq9axNWdN7UuVNcQcWVPrn7VlcOIJCywmhFMJ5rtbyK1gG
q33jxmBDJ8MJtOty15IHVqKc6nZPSyOZf3/n7ozjIGRRivx55Cb/EoMD53lGFW1r3HpxiLrkXcm9
DPS/nMBR04kX3E3I3WWH2x0snGw2WAMcW66PZ2T+DNnklF0SXeTZk6oRbwT6GrgKvsZOttSRdTxI
KEg1xMU0mSwI5X4uAiUQgMxroDbd7nx7NAtx8sCGbngo6nYJbdWl76tup1C+eBAGVUmQfvojaWA/
cH7yHWj/+2MMnvx76JW1qn50uuLn7S9Y2A02usMZHa8tszr420dF+W4SMr0HYGsNrLAwiTayo2F1
OJq2LL4mFMWzjZ78A+p12aNLE/V6ewALB56N5uAlaxBukM6VRyPmLW5/NNlwKOBSe+DT6mvIg6sJ
BYllsuYtLE3ZfBC+M6AiC9OReQH/m8cpbc6cKic5yLHo+2+3h7Q0a/Pv7zrwevBEKdnH18IVLkUI
spqemwj8l4esEWvH9tK8zaN714mZlN/RqYivyRBGQEtU1zFtBIiW4Y70bPqHesmT1ya/gHd42zYs
62yIXF6LoUrkD+22/XHyubvTjQdXPujXcvlLg/L+PSik1wUbPOpcixZVZbwP75oUknNCznefx6+m
IvduK1+6+RV5e1RLJmxTJ9GGgtrIrcdfRawTsFUjBV+QVN0nDuoMigqEOn2cBAdR9fE9ZNO9fdNA
+Ttuor+CCrHX21+xtCct7yJGIYIvULX3SlqmvsY9aBQ9GqzJECxsSBs8kjRRlRlepD9QrmTuEHAv
jxRya5Bjh0HfHsBSF7OX9m47slwHJWoC0x8p/FThdvF9G7Bg1wyo597Wg+U2jLwEL302lNdQKH1P
TDE+FEMNhYMWsNHbXSy4lDaUpEn8oEtRRXBVHaItMYg01NTfxcH8QlaoMG0YPW4+h2x0Sc8aiDqm
XvqjcUV7BLan+iPzpL6/PZaFHWVrr/ZM4AFBm/pK43bKgWTIXZATFQAhrxjO0mRZx4GB0EGE6HZw
bXyQE03xY+hl+f/mKZzAHM3I0//DTJf2l3Uy8GBSOQV5wpW4LT0W8xXOG6y+w8HIvm3GLI/BdI7s
xsFpr0rn6mwQGCM7VsbjP7ebXxqBZeJjWjpgbkqaq2wQiEaMvXv0FPsyYM+t+KALK2JDTGIypMlU
kvAKVVyclyb4wknzo0hRgDGO4FKZX0TDHO65PaCFHWYjToLcbYtSqum1RVmDvJAclXt6l6gxSFd8
g4Ups2EnXoEQYhtXxf98A3juhyLtxyPkNL5sG4LlCjQBoJEJU9E1SR13p6Qfnie3JyvHydLnz7+/
OxP7wu8LqqfiWvC8EPeFU8FADE7i8oX5ebEJ1MIDm4cJV2EZcL8cr2Pgf49RXbD3840Jp8CmXwqJ
HrKENyNKE7NfhqNyAXCMtSNknub/RuwDm28J1cRc1s44XuMx1w8omkW5TZHz65iADXwruhEzZFt2
07eGyWi4Nq5yoh203Px/ZFOu0eUsGYJl2aGUTDp9J38MdHjNpFcfqmGVh2/hYWnzLjXUpFzA17s2
Ee4jTWSxE0GtPiUK0q8l7qk6jLuVONrChrW5l+JI6n6oaHs1/tQ90MkD1sYf5IOTkLUKtKUurFtc
tthLIO7s0UXZTIAQxwoSZb1rhs9V56hqxbCXurEMO55YlRSRqL96DlYiFEiZ7loPbPOIT5Y/Nh0e
NgkTdH6E40z+eEXhivqk+qF5bXXYb7u/bQ4mqCHXykUc66qmztnpkF8HAdO+/ekLhmcr12qVZbHR
eXdF/SsSix6kOIv5Nk1TCMZlU7IGkVhaBuvWnh8pQLiH5qpjYHNHRHNoB6pwBs9w20Asy04rh1Xd
MCY/hhzmAEhEsw8q/4VknrgoP1jJYS4YuC1cW5BqEAkN9bWYuhNxk2jHBPv79ggW2rZhg7SqXUil
dGg7h6rz2CD9IaHAvDI/Cy6BjRSUUzplzHjFz/nLqWAPWeHdO5J++t3RFHZ/6pKsKS8sDcWybQhZ
5m5fSA2XE5WB3vxoi6P8r23zZFk0hwaGH0CE76Jdp78nU88+R/VGobbAnzfwu6saBMCOqaNCX1Xt
TgmyreCeO9QKOPhtXz9P2bv25VCltTFh9XeIs/SS1M704rerhCYLz2abXIngYMjSsq/+VhCIqd1d
BGEBtz5G7gCFlTvjlUF7CUk3Qimn4znrES0Hk3i4Q81cG29bHzuZTNO0bqtWe6+/69+gB8khK7FR
biuwk8kCsrsDDwWDWp+oin3DHERTqqbexnXPAzuJnIa0Gf1cu69ZNRJyJVnvf5om3FVfb2+ApSWy
TkK/j0E5Y2r5s0pcgJyGsrhr+JdiMJ+zPh2eZKXVQRDxZRz0tkPLZqwCB5CSbhbKn8Db+TvtZOIO
7821OO6SrVs+jzQsS01DgydQBTh0j6Ang8haoPXp9nwtuD02ihKgb0VSpwqewgKgFJPkL789W4S3
4mMxtZ83wyACG07JU79rW0DcL6SKTjoA/CwCx8Th9jgW5slGU3LOHLySKv4EGtZYPs7CNAw5b+Kv
UT0tdWCfi57OhchMflVN0h5jgEN/4EKp1h55C57Cf+CU4BNMPDC8/3RDPO40cPl7OfsHGQ29XefX
6TZ3xwZTklSCuGFEAadpiEwfleER9FbAebNW+7I0ECtc0aPCzuT1JK+AhPW735e48UGZPQYAAaCa
67xtvS07V9RJoQKY53jz8Sl4BNdrZe68Ioe827YOLI+naBKuZCfEUww2Cro3hkXkMLngUDxu68Cy
7KIx4JGH1thVJIqfQTmYfGNpFqyhyOfv/ODN9x98JDJhLoShkycCcV/3L9XlKL8X9VA1p5Tlvjr0
kwni0wSCIOdRVJnzN7SQXHNXoITse9J3aYIieqq7CukIl/iHXiTu9DA6k8bfklNxHLvWQ3wasWQH
IqKBMo9sbPPqPk4LUe09b/SjfefwvHxkIqS4QSoJgs4nDwHm8I5Q1bmPBQsy/if1f6elwqiM8L8Q
ONERdILTGkECGVbViZZ+Ke90k8XNM8yhDw/e5FL5pjCF8H2aSBcMwZEuiX+gEhCE/CtO3cJWtom5
wHgXRpOK5NUrUveLrmf0LLSk6dCor33QrdxYS2gOGwoKtbQ8yFzh/Gyr3D2SxosP9dB+Ztqpdyni
DXugUZv94IzRHsWOB6+N1MoAZ6/roz1inWn9CBKDLMEAVSnZ/xzuQtXdQzVHYm/v8qU5nLt+55AV
adhKpwjSHwnjL26bh/tqUDGqulV0J6pwLYG21M18ar/rJmqykpYgbf8ZOHWGFAZAT65odlxw96CS
Yi1vstSNdbjxwdTQplfDpQYr1j5K1adAUmQch+RYULpy8ixcyTZONA8RgVduGv+covgUOQ7EgHp/
n9ftH1FU4NUSlSsgtaXlt464HsD2kSKY+eTB4sIjiJor+RSixFs+V7oU8car8/fGf7c4UPdI+qLu
+oucwmEP2d7hYAj5fnuDLdzLNj50cJu6Y46QP6ZR+cXegzLaH0yZ8Ne25ucH37tvp9VAiyD2xNcx
TcfqIYx6zz2aysm2PEuZZ7vzI9wVGaUeQ5S9UKdxSD15AsyMRFvue7RvmbjrSO36cT4mCLHDIU6L
Emm+KVurkPtw9tG8bd6kTuLBSfgZYsZV/dVvp0I9d46PiMqKNSz1MP/+bgEAxZWSJDG7aEgyq52H
azjcZyBXCjd2YNl0DM2KzBS+cyqyDPmnGR3TZZtwHpgfy01pDICC3AUP4q6IUSAT09zc+XKtXHRp
biwDRlYYV0bimctcPiKVyP5MfZJvMSx8uu2fkBjVFXjaQr+wF/JgUOCzc6dyyzOWuTZ0E+x1flP4
ETsnBqiAWIKALSdFvWlNXRuo2Q9howvwqZ8IitXbXVyx8tVr601VFfj4+eR+tycnXTLUHdWYmknW
0R34MdrdpMim4hM0b9ksqRzd5K5A87Ui9DhMUCBnebp263+8a8Cw+O+vV5HJZayVcwLp3wT0TEl3
3KmDlQflUuuWvcpBYeb7OoFEXtc80vkNk+bQCrl9HH94ZWFqLGMlYx92dYxvR02Rooew9keyR92U
vktXaaGX+rBsVoQDa1DeAM/SVFn/5wTcxb4OS+cx0urb7WEsTZJluF4ke0dPMcj/1ATukwHMc6Dq
BD70dvNLI7BMV8VwgmM8t+EbC4Ci40ldIDJIwPquVuJs807/j+fI3P/AJ0ENFrRTxi9F4d7D79qP
ihEQLIePU4IqhKxd0wZf6si6f6XfOgwvYninml0kmeth+6+iKy9ui/IDL15ZkLm5j8ZjWbQZlQSF
faQfkghJdq+7g4TkoVfhSUBkZRjIPag6jrcXZ2HtbYTk6CMzM1ZDdFblkCgABtw02TlO099ta3/e
FO8OJzMBHtkgPnkJR1A/9gbmnaXT6+3Gl5bDsm6VgdeC8ra/aAnMEP/SZPwTl/wLrcLHekAC5XY3
S3NkmfnI0pFHrd/cg+hl2AF/Ge8YJ2tP44W1tux7DHrVMrDj30OlPIt2o2gceWwnOf7c9vGWcY9U
gQYqadhJ5lkNoIao/mGgifi+rXXLthO3Rh11GOgH1aL1pqcXQKTXroaF5bVRjlJDsjgRJSSRqRed
oB2GWjWwEBDFzkFDH9qoEisrvHBE2YhHvKMQSXGy/kJJhRICkKzKHgjOVI56S4SIofTt33bgjV3j
Q0alvUf9/Kcxh4Mx1VqvnLALG9QWfSykA5XfyQ3Ouomunmn1eXJQoXh7iZfmxrLgWbTB5VVKzmEM
34hEbtaLXdkAqvfJZxQBkdvdLI1h/v3dQQHxd6aytMIEMfaG3HpySPHDNg/MZrACdmyW79bxiUo+
VgcvhorxyfOLPv667estK5bFGHdB3rKTEE4X7qkTPLMQj+WNC2wZsQLbWZZ7lJ2ScYrkrkq94hHI
rm1anq5NYjUWjCU1T+oHbwLQIPFQ4cY8eBy352ZhA9k4xNigVgYZqUDsfks3FNFMvcBr6l2qlgxr
QMHZHf3gzrS5rESr61J4XXtP2CT3lNFLjFhsvMtCJNzcaRXQtbBPbX1HkKFBpkpn8oE7hu2gM/Q0
ynLjPrWhiLEpSsJi8AxLYDKKPakrHn31u8Lx1qKIS59vWXMYakeOKgnFDuWfxS7s+uffxNO3l3qp
9fn3d0bcN7HqqzbhJw756/i+jJv0HqoafE3WaWkrWTexyLE1HV/wU8Lg1xmKA4LXxbdg4nzbScEt
QxazSNjkGmwjv/sTPDv+AQS+axWCCxeaLe2oeWoS5Db4b/cRJGMdBJ55C51Nndc/IppOwd4BXMJf
MbzfZSgf2YR1O/dRxwATd/mpL8e62GkT0Bz+Y8dBiQ/U7gysq6fnrJojn2OiGW13fUb7o1Nhg99z
yOM6Vw8ZzJdSM08f8JWoP2IgNvhLuyWRf8QCfyZwiHywY04aDtLosc+iaAt1lFWGgCF4arM/PcHD
8oVUPv+hwHlY3lGPOX8hgCL+iOeK/R0A876BfJ3XmqsDXvm/eN8G3X5S8ZjtgITyox3C8aR57KZU
JQgN0jmPzXnJGd8lrPSSg+atFHg6IuOOWvnccXoF43QC3Z8wFpo+jW1kkBFNyt6AG5wPDv7tGGZD
UX6hk9ERUJMhYjl9oQOxL+gUNnsPglcaGwyqonukIBHvwQ9A0oLcrLuCpw0/F5L4L5OE3sQ1z3t4
bqWWmfmi3c4P/6DS9xQUXkw8PI1AXVR/BaUTiEMiKzC/e+XQ+vsgLIcfSoDXsi+F/p6mYZI+9AXv
IR2LCuN878WAyiHnptNiXzgdWFmmMBXCQLCYy6950Kp4b8Iw9Y45Sd0QrCMFbVeSyQtnqo3U8/I0
K+XUB6eeR6e4nXeqFzHq7lIwjrEm1862y9+G6sVdVpoxIsFJSiAyQyeYLiXP1mrSF04NZpmBylUH
fg4WnEI205nUc22BQka59aCrcfvgW3ix2Xg96FxFoB1GF5QOX0MHmSjwQrTkb1LjBJlZh4cepWCp
9DPy43aPS4OaIQfvjtpYTpkTB5yDoysV13hIf8UtQHsVW6tKX+pgHuq7DqD9ZmoSNhyPzrLeN/Av
+SHESNoB2IXD7UEs3Bc21JdCJbF2656fZomEUHftoeL9tO0ot3nllAvaQAowz71kkAfrOcJiPV+r
2Fyanfn3d7MTU9/IbGD8JI380gc8obuAFeTgB3W99v5Zmh3rNh2RRIx0GPATJcl3IUDxzRy6pr69
NADrKpVUpchRJOZeICn6XRTUefTGLPiLRXqN2mvh+21gaajjPODwv/5n1bQdX2m6hihdatt6TxUk
jlBwlTAIxBLkgz3ajbu012th+IXZofOJ+G55VUdD1sRJ8kD6XuodRdXBn2NMzTFi0AK+vfmX+rC2
kIaSrkK1IIYAvgK5Uyp+/P2+hejcCkXA0iRZG0iDrC3TXR2exgaxVY7sjvfkgMk9XUEOL7Vv7aGE
gHYra4fo1NTqJxmddB/022rVmUstT2x0FGdDQ/Dwj1D/nO4EKsrZQdbD0D7fXoClz7deVaZIhC+g
MC9+u8F9Sl8cjvjUtsatS4fEfPaDJsTsoJgr9pq7abDPgD/fki5lro0g9VhNa+YQfLyKnW/eHNRW
U/TN3RzdtlGkIGVuIgqx5/vfkSPwqpEdqVE/tj34bxNOGkOiHJnM/gKNj/r4u+RKeehi0xLYdJIh
wHC8d73+MlbNo4kQ1YGXsVa7t2C9NnY01tDjakq3v6B04W81gEVkTHB8+rUEKdTt719wv2zqSLCW
kgoZjOgs5tkhEjw6kYqfxqQ8ZKnTHG/3smAFNoyUAwEbBOB5PBd4Luy4BtW9U7drY1hq3bJiBNBK
z7jK3JtgZjlO0HqQr3EALa2BZcANnvxOF/PwjNidvwO2XeyKEhiL3M/X2E2WurDMWCWZlmkVuiBP
TlGJtjccqbbsPguNR7O72gG51TYf2IYOFHEKtIhqqzNYTfh3GnntP13Rr5bgLyyEDa0kRmloRcO6
dgKsxzvIP6hPJXIZ97d30cI82XBK4ecDApqjeoAAeXPwmkLfgfirPWRBtSZ9vDQC68rvJ7fS0UTD
M/S7+RGPqOoYeZtqwhg4Lv994YeRakeTOukj5JXZo5zi6LnKpnZbkN/GU3qMcppGOQ5r00JW20uB
NA2cbSIkro2i9BQiOngS03OSQLxU+Tw5dSlfeQMuzbp1x48eqs0jlE6J3cjZG4Wy3zGvyu5we9ss
tW4dD6IrorCpG3o28FAeGxVy4Iuafuu8WwdEOHgkVOL3x3uokiO1hqB836ycz0t73jobSFSNfZxG
FcLuNaYHkEZQTTTesdJmvNs0PzZussnmsIEvKxzO6ALSvcUO0cBvtxtf+H4bUQj33KuRTa3OHqse
oGXtfpMgfrjv+JSvEbAsdWHZbKIECoFIUp3B8E0OiG1EqO8HCdeQw+O9PYqFW9IW++wTwphuKc5N
kNXuDYnrAyS34r9bVrN9mxbOy+1+FraqTS9ZeMGIk7mozlJX1z4Gt2sG7aeVQSzN09zpu/eGVNAs
TbysOisk6HZK40kjVdHt6mijuq5rC372ba5lgLJOyB5CR83MybO2XyMjW5oc79/fr1x/DODhJg8y
d8o9Z+qE+OlGH8LWxuORCerA82BnnSFPoTQRxK7At/pz28LaZizdMWklbIx6YHMBv87nsa76lYVd
mBibz5GIbEqFdAmMFyEOkkNbrvVWH/FLrVvmRRo/94LGoHVVInAW5w67r7pVZoSl5q1LkauCoY7c
H8WOUPefBOiQF3Br8evteV8wXButRwMXtT2Ok59n1IaECm2M1U3q8NF3w1+3u1gawPz7O7NKigSR
v1LX52Jg4Bee8EJNpVMfbre+EPSzeRvBFyBGaDiJR1GW4k53IG0T8Bd3NOLVHliB9gD8HnvswjLb
uJssM4MCotOLieZnSLn/9CQWOgLsfSUesbQe1mUZ+5Pp26LCZip0y/ahgQEnpQDhRtR+9s0qT+LS
olj2JseSO9MER9fQEkJFQJijMNTU07DiSM+b/79ZD2KD+UKWhUHuEfEIAXF2pk0wn6fXmKafjUqc
l06sVuB9PBJiA/uSqcsV6TWunmzKHlU8qK+T63jbcCfEBvbFDgcPTeznZ+35IVCVlfhU9+zl9ub9
+MYhNqyvj9uqiFSdn9Uw+WcgovlVRKz54nmqub/dxdL0zF2/sz6CGldaCZKfQ0c8aYUnAUoKvLtt
jc+dvmtcORMKeUo3P4+mV58glCQfumQbaonYwL4x5xOi+b059QQBA23Yl2gq1nzej48NYrMkFizK
BCG6u+ej/x1y0GfZ0Yt0zTMYH89O6+xy2a2YwtIi2yad+Ug45sacxsl43zVAiqCiiKr0rzYvnbfb
C7HUh2XOMXjCSwQZDbAJYM2pUnCdleE1yFfviYVtZKP7wgRszpBIkueEDPrEcz/Z6xgqsLc/f6n1
eZXe7SOk8bqp7R0Qy7RpcwBNGLvfSrjJiK1GqWqqvC4MzFkohD9op6ujB2jfpuuA2OA9FYEquGaj
OM8hwMJHEfk6pnJpXizjNZFfJSiQFHgcoPJa5JiXWYb69qR/fNUQW38SZVQVFN9bcR4ncOZeehbl
eQyE2gD8wN7UjlRkn0z5qhe2cCWE1iNWBMArQd6vv59dDZXwT8QJT01QXOtOfmlb8/n2sJbmzLqe
haCxy6PAnLz/4+xKmiNXme0vUgRCCKGtavBQtsvtdt/b3RtFjwjNE2j49e+o38aXtkpf1MoRXqAC
MhPIPHmOk5b9sfIAFLkJB6Ll58sfWFs3y59Z0ru1yAg2nAcMpJOoZHIoXx8m8C6BwwYUBZe/szYR
y6c1FympcbO5myTkCnHPaPYhAPjXjf4Xrs8lHSNzrG81qFwZANM0qJBKS6aNbViJSDaab1Blh1L8
aO6atAZsPXbMdFB8HG9B2ig3wsbaN6ybN8Cs6Ezm6XT35+6XNUiYAsrws6s2KepW9sAG9SFVilZr
bzQ3LO0d1P7HfC73fkDcrWa4tQ9YHt4ZTgtT5uZ2yvhXUJhMUZuPny4b0NryLN98E1UrtFUZRMMe
Ca+Unv9cvBvaPKYUZNiXv7D2673/fkEXgyvbdDZ3SJmm0dBDeQsI5qv6bX1iq1JCD0MADuPj9w8y
+dq14PRcQsV1P93yYpScUuH5/nj3B6Y+1SVQG43xrkKaEhvMV1AKqkvh6lvuutCVrRo2R8CHbint
rKy7jeYj8VwObE6KW8Hmb7oEy1iiryN88IkN4hvmrPbysBvvsmz4TDloj/2QbfS2vWuS7C9OK/BF
p0BcMXr00nwq930w/wIVvBNh8+vgGqPEN6wDAF3JLRmAjzrFvtt9qoJsunMTv99iznp37TG8ZTiT
mbtRxeV0qiQukREOMDc7OJAU2xJjXfuAFfdVXJBW52w6aV8DS6SFGpqdKIL0xxWWzwIbJsNZU5jA
lN5pAu3N0qVBj4SX1YfLo797OmJ06yrXoG+rrJLKO0leyiMEG3JkHEceKYaaUCDd35c/s2JIzAr9
oE3SOXFzepQjqMsqWf6AHESz98h1tWNMZJngm+gpG53RQdXeKdb6O01BfmdI2R0v//yVPbYJrDQS
4JDvddxTERfz08BU9jun1+Hc8dOXr7756ZP2RSnnFD89r/6Z4sLfo29YXvOcweBWzJ9KVH8mknin
Ko0fCw78c8Mbuku9ZksTcG1vLQdu2rByiy5wj8sX5PLLa+N/RQPfVpJlbfUtF5ZB4LCAKu+EB6D3
gKYD/6bZvueujW75bybHGT36KT0WRZ3u6AIZ8mS5RYa/MroNOWhYKLIwDKEH2qEenalAfXZpra8p
NLHAhhtQ8P6Oyh3pUWdLIZoGRUB2TpONW5faBRn3V14IH7D8VsaoRIu8DmH45qnwvH+nEo3IFcpw
um8fWQ9IaZF3fuTGwfNlV1uxJhuAUDRiGsskDU8TA7v6vug8XFfmgcfo6Q26a4AgmNby8Tcep1PF
BwdsFOD+XCh/VA+8pircau8DubwRM9YmYns18bzQawW/aYAY21UCJtUA93vw5s3U5rtPNEzD8m09
s3IaC6SHuDQfGQDBZ+ZwHGxVAEFkAICCW+OZaQt7tfY1y88HWpIynnEZWOSWucE9qUFaQWbsxU/G
eefFYquys2Z1lsOLJZVUGh2e0DXun0iYAAvUwb4nkb9kuf+i+777zjV4hlOkgS7b3XJOvGfpVhho
IAnrtnkZnlihOejr+irbx/E8HdU4NPExIf0WxG/FMGxUQdrwScMm3KNKqTdH0nVLHvFybh7GWW71
p65Mx8YWgCU0NwUpKFLs5fgtwDHwVIvAa0+D1KF6HFjhb9wgViLcX7xNVSug4+6RY8oS8SDb2Dyw
wNl4vK8NvkzvjaM2qqVJNRL3mA1deE+rytnFYKjcuHquWLQNMci0cKaOwM6UmgAbj2muntF22wG0
RRPygtxiley0Q8OruL9xZlkxgYJ6ohoa7Aryr18milYMMBr2p8Cbqk+XzXhtwayQQBlt2zQJsWC+
l0HVp/Lcj2MfBlsQrrXxrSAQm9pUpmrCk/CT+h+B6srvVFPv5vKvX3MNy/HpmNEpRtwEY0GsExDL
Fz94gNa8sR2n/eVPrE3A8nMNwSMjRECPiiB3OXSQuuvx+oiuGt3GHqCv3WQEshbHpg70I1goBKjA
vPhKX7PRB3oA956b4LyHKxOyRy2NOv/Os1N1110obCajCukZEFEKcYq7zPmXZws7Uys2yR3/AAze
ibI28ICLsPZ7MSSol2n3TKFh8QffEAfsKwPpwD4W9OPU9x8n1h+CorqZwewfCjeM8kXj1JnNMUny
l+Xvdfu1GOKb+IICPBlljXJzBK1QHhUt1Lb+h/LgirG5y//fDA8KS6NznPynThd5RJOkixK4/kb4
WjkmbXSCCI0b1IoGJ85Aksi1ua2GCQdKChGQwu8Puq8ezPy6dJRtmPfKqWITG7EYVFMGF3uITbD0
G/BZP2OB29/A8/FhYe/bmNifGbxnJlYc4ACqJ6A1EieOa2es1YKOC0jUoFGDT8pDHx77iobgVx6C
rJ0rk96YfP6WqPqhVFC2umwba5O1IkUhmqTLfeMduwkO0KRAADbFXP2YR1QkwPeVXsWuxAIbxdjV
pAOysJlvJgCutG+qXSk31U9WTNAGU4BEHXxkEAcH2Gq5usein/ZOtlnO/QMoeWerbPqjqptNByZQ
eFCsUa5JHYB8SJsdWO8jo6M/QunndzN5qFaPxT+k9R9SZjZuHisbZDMjNSObXRA64tNCtjfEFV8m
gwtCGqKokzTsureCDblwcCHQjUFtM5pz1PlZDg65sfzhCW+rU3ltHlaU4KLN2YjzFIOLrNoXrYcl
LOPHwTfxh8DNrkvm2dALEdSsrNtlufSUFbuQqduxJQ9pcF1+GYZsXQ6Ag2hD3i62sER2FaMtCe+P
q0h1MLoVFGBIM3ie+mW7+3jYF55w0aR8Fbs0Rre8nYpxVGUQY3SlePGYjT05Ug16j8vB5H035DbA
QtfBmGkoIOKgcVCRxS083rP6Ok/gNqiC5h2JqanZkWdLf+wiuxogEZzV5XNfb9GevH9bRk3uv4dZ
M5UxKfOCHZfax1RAQkmW/gvx9AcA2L6YxD9cXqr33YHbKIvKgzBm0C/fQQtCk5kD48OnZmwe++E6
BiXGbQYlDi4mIoeBHWkcp4cY2p+7tt/CiK5NwPJn8LJKt84ndgTA+Btahn8sb2RTqrNXD/vr1si6
5heFMJPqZ6yREcd4AN09p9XDXAf1bsy675c/smazljvztKHaVIwdYV1y34kx21XdFl/P2uCWNw9D
McxpodlRgg37UIXip+hysrE8a4Nbzlx4LVjKTcuOakadRSXFl/TarAuurP/1g4H3hXYchx0bUT+0
0KdFv8kzbfkrEB3f0dK9RbCyMglbbnKYe50XAmakSZlFMp++1RC+ui4e2SALJhBKSeLDgAh+MNHs
xd3WE1775YtjvLn2gkQP7a8+WVQqFxUONiNh5JfXRWr+l4DkYDxo6WQOklDQd4w0RfIJ6fOtDqiV
MGfjLHTCnEJ1HN7rDx/4hKchKbJXKZNbCj71oN88z95/7IIg97+rNJXaQfsNgrauOIkYcQg4ilu1
T6ct6q21fbAcWPLQ0bOZvCNaxl7/YKMd9HVfaUGWA+vWk/nAER0UmapdzOr0Fqzp15UtoBr/38VB
wU7GdG4QexzX208CDPDQyT20/Za24crq24AKdKiOhJjZOzZl7cKS/K8TmC8fkmF0NpIZK4ZkQyqm
QXtKldyDi4lnMBWcu2bYs3z8lqEAnLtXkWExbrMk8Vg7Zq4CnP1l9U834TKXQ6X7eNURYAMqqtSf
qrGhiNKQzgQM7s+Va7N0vbYHy//fxInB573f+TiFu7goOhxhkFqGGsacT3etcZL+cN0kFvd48xml
fMYAn/GOtAaiuUnRTzcn4c/Lg6/NwfJi7pQaspwjO0IrM3ygjpo/DNAmjsYUrRSXP7HixjawQmVN
59Z69I6g+ABPX5gAAEzENf3IMB/LjTO0VaVIWXnH2K/jg24KfTS4slz3yy0vLnwPqiqaYHAH1NtT
C+Gc0p2+XTW4jaroggnEb53ByvPqplCARY+sjK+LbjaqghcqDvWI+DOBL/iQaaBkJke1Gxa5Ehps
QqSJ5+jDbH3vmHXgB9PTJO+qAW9y4ufVhxjXCGOg83zdMlmHMW8zpo3Xs2OM3oQnItCQ0NTNlm2u
mL8tzRhCizHzR9c7lhoenPEADzOK2/TgJ+7+uglY7ktQGwePO+Jo0SOBwQ2KTiDZ8K5zLm75L4go
2yYfO+8o3LzHiwkbTUrny3U/3TqAOwJ+HtqSbEm+DB+HRJbo1Lv2gmhTI0289UqoWvtHL4AMkjv0
NEqU3uqbWNtZy3dlChG+YBDw3QC5Dwm1wnuy3EFZOl9DtcC4rcJIoazlizlGXDPVFxEP3c7vNjsz
VlzM1lykLEcf+1DDxSr+otxFFaVGoy1/ln36GtZbNKorq2Szsagg7EysYD6QzEBiZURbBlTif6T5
dfoxWCXLf7uU0BJXLe8oB/Ktm9EMFaTAsF5loP4yrTdHo9RypGUlvWOlhs9ok+HR/3DBXTm3fMtx
Jdi5wC3OgVfqaxbJrPwhmmKLK2Jt4S2/FSbxvLacKA51PAKghl5DYxkVYQfqcteFBhuZRsZubCUJ
M7T0xBTNPaRMbkoz/bpu6a2Dt4oHf/DqMgfFrzcCUlehawKxbQuNuZjH33lZbhM46VpNOYCqS6nR
fKRl/RDX2UuMLEoptqLb+4LQaMe2XsKk0mQuehCMRcNYUfkqHRXwH1qbrP7NZOylu8CP0x8T9I7n
56n0koUKtspFkJ6zyk1VsuvDBnQHu7AmU6g3ErYrZmdD2kgAArXOaTFzsA7sCr8ZIohKbWET1kZf
4s1bjwla4gnweR0b0j5m+eDtR6TUr7tu2yA2BU4JAjkfYJG64BXAgPyQeHjdXmVwNogtpiPhbKIu
ZK35K3V94Pv0rG8uD77ijjaGrVVuOBUM18i+GoaoGXo/+qOTmKEPZX/5E2srb3k84wIPzrB1jwuK
FjRG/o7HwXWFW24z50CeuaygA4y6eYnSC2c1WtLBZbQBLln76Zava8OTQfuVe5QpGgSnLmsPbpKr
DatZsJrvuLotuliBHxEbqd2jDqcjO6DA/UGn7WOAQlLfRUGIDs7LO7CyyTaYTYThYDoDNIaMJRT0
xng/eGCeaRsAyS9/YWWhbEDb8uyvq0Yg9S5x15sGWu3TGery141u+W7nlY0bL8ibQQML6Ybtfgzz
+HDd4NY5XcxFQklZwIK66ll6hhxANqfuLg++cpv5C7AGAjnHjxVWPqvSaGqyF/Aij1AYDh+95aoB
Junr3oM2gU7Mcwe1rgZfopx9YilXJwExo+t82EasTdo1pquwSKQww/HPFtRF//3yIq0Zj3XbLno8
FMYcizQkUHAnbcUO83QdyynjtkqgbOicdl3vHtEe8JBxCDq5BXgTrvvp1mW7GxNnMgUCxB9pZ4H+
2Kc5oN7GibhiPTbirILWVtyyMTzSFgA6xu+Qb0Oxmf4ShL3kU7ARh1bW38acFbiO1ejTh+k4/E6n
IH37H9SdFzd6J8jZMDOZjy5NQhMiG+6eJxc6QZl+qjpxG6qtzs+13295sEDdKSvbGss0DzPu8X3P
kn0e1sPL5U1em8ISVt9cHUBuJtsRELAjBAjBl5qbJxrMN0tWOc+DrSrd2iSW/7/5CIgZ4tiJJxwG
DumeOoFWGfRtoEyxsckrZwC1TmHlBT0p9eIGIsx3DV6gkYrprzHeJGhY+4LlxopL2SnjuUgagUSz
6ZD6dQHnh9LVRiF8bR+s07ga0fpXxyU+wEBHvehFVK45UoW8oPDG6PJmr+2D5dHQUgIUJUPmFM32
3q4x6mcT8HLjtrVy4tswsyHP/EL0uAqx0r8nfnIrR7x6qgpgKV2d+tT/Wk7JBg/TynbYmDOKjlbd
eA0/qkDUrowy2mQgF858qsojSlR1s5EOWPuQdTpTAaYthyAGZuP0Sfma34fohyiVs3WIrmyJDT4T
uq7mJsC+Z7UKPwtIOvyL1qOtTMDa6Mu03jgeNXkaGorRp1FV0HgD98M2OmFtbWyvzoZykE4NzLAE
alEtXFiFuyguhVd2WXAbTaZ1MpO4yODYIQPvhwOeHgr0xv4qd7CRY3HRx4VnBvhcmyoosKbhva9R
O708+opH22w3BWF9F3c1Mg3EPwk8cIUyH5aK+/VuYPmzaGcHM5DINyDjH6Fvnxw7Yz7kI66olyex
AqXiNg5MJfPQ6SHxjxTqh0PofNFzcOQ1YH1LeArdXer7L+kMFY8EQIj6OpYjBs7u/1puDNLcrK4Q
0ocJhDi0BuYzqdXPy7NaLPSdc9vGh8UNA11N4eM8Wl7jaij9PfC99UaUXfELGwJmNEU/AOQdkkig
u/toROGc0HmdRs5yPb48g7VvWI6twrpzfbTkHvOUvHYh1CnjurxrKYBulz+wtkTL/99EjiF1uj4s
SnpkSV7s4gFEjC7Ni9vLo69c/mzYV9Whmg18GTsOrt7JCQo/nVkaOOgzSFbL3faxujYN+t9pxGM3
V6ps6ptszsgtgcx5FIxJsL88jbVdsA5twIwGcLc2cI7sD2u+Q5NX0rVcPeQ66ba419bmYHm5FmNY
8Hj2j7EHhhRIGLVzVJJik570/fF9GwZWJcJUqEQiDM5TeZhwpcnUJnJhbXDLj6u2mIiT4P5NW406
IQ2eh3mzJ+f9EOvb6K8JTYMxTSAOrBlYASvQPDbI7+7bvogSCNxctcu+jf1SNfOKnigA3MPkRSsU
yinAO45P5OGyGa2tkeXMHYeSQRt3qJZ3/q+uNJ9pZ7YSbGtLtHzzjR+rJgUto5H+UYP0Wtb8QXvV
A/wsya6Dvvg2x46DPM+Y54579GMf9OwevIvlqrpybSwH5g6EJqZkRILNA6HexCG/myv/1+WFfz8M
+aHlv6psO5xvOS5fqNT+wPa6O+Gi3sBbRc6UDsVjSzdD9vv3YwiK/ncnYunV1F1u+HzOjrEwH//c
ySA8d9Quf+58yHi0Od/IzSym8/cJ59t4sKIyU+op3AyKvuaHYgTNzjCGTzmahje+sLJ2NhKMzwSc
jP5Q3wi//AHy/AOKx3ciy38sbRKeCjdOind9gwfEsl+/50LQfPa+uR0ok2ve6+Kh96CvszH+u/6B
8a2no5xytGXHcfEtq8Jw58ik3CHpWkdh1tyDpXarLeLd/cBnLDOOSQ/meaf3z9mIxkEFceGo6mVz
kyPpcdmW1yZi2bIMRqgLhGX5LYAVHQBDl7sOgiu7tHa/ZrVzFXUBJmJZsVREcrBK+2cCSaMsInXX
91EK1N7Gfry/UH9hksVMk6ELVPlNxvyl72Pcn1J+rPWmRtbaBxb3fBMQ9eSWfeXm7Mwm/jKQAO/g
nqUHdK1sNUAvI/3le/wvTHIShhPYD7vyG1qGh5eUZD89MJqanQadwY1sJ3bognbay6oYN57D7/oi
vrjYxJs5FaMg+TDMxXcQKr90kvyevHnYZZl4VFSCKSwNtroT11Zv+f/bLxWzM41pT8+D6NkB2Oc0
ygKP77x6i3FmbS6Ww7cT0AJV4xffy9Cf0XKAsvLYqCwqIb677wwM2RsB+r3sNO9HF26fXRTwejV4
gX/fOT5td7IOJmc3s3m+Ci+LnbH8HjFXtmBHSr67Yfky8kDsg/S6WjAGt1yeuo476KaU35MRbHMj
2BrODrAiGwnatbWxPJ3hrGiJHHEQsrozhwKl0e5T2oMw9zpXt88oWUyqSQLtfPMBSIH6OQDjrgCd
8Dab7Yq12mcUjXVVckqDc4Xb4Lgn2A4AO0AeOUXo5+/G/VVWZOOWgYg2ZaL1eJa5KYt7tDq0Lrzd
mbONs3ZlK2x+OD6ClXc0ejpDI/WJppk6pkG7xZG4tkiWS3ejIYb2Bf3/o6lAx57qNfTcAYojWz16
a99YJvYmbHR9ij64emJnEgNRVuXxl4a4//rxkG6cfmsrZB/jfurots3ImRe5bm8bU1fFjhVobIwu
7/HaDCxHzlzpOGHasnM2ADfCDQr4jSTDbi43QTXvN6JyLix/VsT1ayYMzLUsAnnuxnwc/oHeQjk8
j0gCL6TGYDksnouuE/VjUZRF+e9QJ9wXEGSokLKHfL0bfA47tzDfCR/1WO4NMrHq30LQeSaRK7qJ
lhsrsrbkVnxQI3cw9HKQAoK1q1D6OBnVssPl9V4Z3YZCh23fdLEhxTeX6QeQF/c7tNhfhTDiiLr/
NceCkjGPVT6dCQWQe4CkuNqVPjFXMbJh/OVse2PuRBnqj5nLzroensRU0kc/G+Q1xVAMbh32YAfo
qwkygGgtVcWunmriRWHckystPbDiwVA4HlU0BIXzNIb0gSlN82ND21CVUe2gaXjDfkIsxjvXpMCK
CUoGOu3Ggt53CYjfOFQBReA/ZAmSQUVVnqrRfwjwj7bbIpFeceG/xGPn0JMQyR7OcWtAWhUQAHRb
587V17H8Y2usIAG4rPGzmgxnhk54vPMAZxmBa7nsEWs/34oOTQ/1RTY0uHkPVTkQtFR7bqejDiSJ
1dEjVVNvAEP+wLHe2xnLs8uUILZM0/QjG/GgKyPXU0uHJuDHKThwEh6q7GXwxtit96D4DPUZshVj
x3aoZHD3uYpxHg77UEN28XZu5y5+RTKMmPAxkJWexgOrmapvQiUC94NJPYd9hMY3oWfC/LgJIzXX
4FQBuJNX58nxmtnZazBtBENU442cT5HORPq9LB3/m+zb8VzwlqpjlWDJI2jbTeolMHFQfB25HAH6
xduxm8eo1GEV3vgoHgQfTQNtk8d6Lj2S7kDAVtQfHNEX7pOKVZMfPdQOm9/Q29TpN+HRojzEoHzp
fg5gfs8P3ElnFX6RvjP2AqATKE15N2FWoKHvjmReQ7dEG1f8w4aSVxT30Fom8498MNkuCcJXCJh+
bHvi3gRemEdumf6UKgZzaN9stZevPF1shHmXCM6BJJvPtKGE3WVU4FGPllDwSo797BvwVvIqbA+C
u6S8DR2w7ewvW/dKvLfR50NXF5KDi+hegRbmcUA/1R0d/K0C9IrvcCtmKgqsEykwryr3oTJkkvkJ
1RnvbvQdtEVcnsH7yEPObdg5OkOngPqK3pNU3YJ9e4BEBuTsY/MBCNq7zhQ/JIeGnmc+TdzdOa3/
ksvN5lHqL3HgHa/lVjytgrnKZdU4XxWZRXyfTG3WvQZjnDj5QTBnAEFZ1+XVkRcDb06xyCF1mPtZ
KVRkxnh69suGtQ9h1vp8BzWmLo4oRxTYc1n0HbJH4Kf9BMaDebqXrQzbZ67LQJ0KEmLan4a0UFN6
M7UVz/ZV34n5k5qKdLwpenBwRmypO/+AYDQt79ukK7E0AB3glRVDtMo5Eh1IA36VpIS5xYOXil2m
KX7HPJYApB7STJriN9El6nQRrRSU6ugYhOWHGKIk/cvQQ9z0MQP9E0UWahym75mL8/Bp7p25+QSd
iXb+DKSMOz2KvKvLX52iiDo7CdIP348ghlt2YgfN8tI5Ty0QFx8T6vvsBfVlORziPs28D5U7FGzX
lj39WBhnSHfz1GegeQCbkfuK/iyl/knQTuI+hEOehJ/qwWnzvSaLhm2M/rn4xufT3KKGwvte3EF7
qm9Aw5x4fF+LcBKHsg11e+NLB3QFIa487a7UuU6fkEkChkH7jTOCdsx17mTnTNkvXtO5Bmw17vSZ
Ah3iPVSUoOuW5pXX3JSK+fIBnBiJX0fQrmXuLSqCoRNhJn73vRxzVmfRiPRQdzCIbeIuhbbu9CgX
TseHcl76I7k39PGN7qqs+o0WXiPUgaWDaW9yN8ye2zIMswegOaClKzvcuMmuh2LO4O0YL8r4e9lM
xP9A+mGuG6hZqFQcIeWVBVFfiJh1gDGOrJqjoQxAxhow3/M/+Oi+lWJXmnQyz2jcDpAnY6kCD8Ge
zyDL/NGYAq+SGF1lCoDwMAx+Tf5I5YfBT33vfpJh+h12pOObXsuAnIGA53N/hHUar/tSJbpk/6ZJ
ATFa5cpg2E1x10N7uq7CesRhWlH22lehG++9hadqT3LQUB6MVpTciKFzqztFFh34DlKedYe8RN8+
zADnuG6U5zlkR3almzjNfTvR+DzqsjO7OJGmuU9564zHGNppMVpEsumj56M/+rMnCe/3fJTCOSZ+
GfNbJDXhcwUI8at/ZcCh01w6EL4A9WUGLaLS63vvdujKvDtyr2qrKqrwWjhI1Jj9Y+M5ki+dLnV6
N+RAIN2HvdfPe5S0S32qFavbG17VjB58dxLNCX0B9SuXocrxzJPZjw6H9fABicMEwkQzbxaD6g3Q
DqPMAn0fiGIg0JInYBVFb+scljdBUfP6sQqbQg6RCBqaqD0dHb85wdOgrwarq+lLPHnVALoI7pEQ
QSCEahaQOUmnd0nCyCfRQiLKiTT6ouMRTIEmdLAkNY2Pbunwb3lsTP4Idta4/pT5tR/u0waaMU9V
kff5R4cynOgFQ//xOa9NRZ9wr5/Djw0ZSwi79Ylsv3bVVGcmMlNSDL9zD0LIr8XCRwM50MD1I6BH
cv/Gb6R0DhILTPdJnnjpTV5Nku8pqavku/SY7x/gUlzdkzhtnF3ne1LcSNAQgeocPGnlnT/nsCjW
NG77O8zq3rkfCViCoqqGcnUCOuZ6SO7nmHjOM6S70/62rNKyVkfkgpP2C0epNXt1hAFsNW+p+BTn
nvk8F20Qg7a40l28N2jM7fauS5LxM0ZDS27EeoUEH/riJF5hYPWe860U7NpRbL2lhyAePSqT9lzM
A433POmyaleZJPt9+aBcG9+6JTfcd0oU1JxXkE+0PXQXXdguHZsgvi5zZfcgSZen3TAK9+x3fIIO
WQEmzfuFWjE8XJ7B+1xAOOqtG3LWDHmAm0RxIksLKp0QtaWCti+B1YTVQ6cTCEg7UGpPwdwJzsOf
ytO3SVqdHF9clz2zG5VYnJEGB/14Zi4SEsjiONGUgnmo1+OVSRW7XanRFD0LPJnPWsnwE+K6yPc4
fdyt7Oty+3rnxmL3KeHQD/NWp+bMRyRGdQYUUZcLNOsRDXq1zHy8vFsrF2m7WYn4jpsyqYrTn246
FkLYG8qVTZf8XO5jkklkOPVTSXFPufzBldum3cAEas2Qp8hsnrO6EQceIGbQHmjBtNhULV1bOuuy
p+hc0jFV5jzPguwC0POqPtdH6ITsQzS8b6THV3LxvhUJisYNJQHX4SsrhcmgVJ/zSIxE3AxZKz/I
PPg5BlscqytRwW5sYqJIxgRa5Wdh+qpBDdZnYDOOegGUxca+rBmC9YIuMAvPG1pyT4g6y1rvRMVO
LIPagk6qe7AbwXlA09Tipn6dIVhhourn0EDVy5ybFowuYJdmEahdsigdtxgD3GWod3zIbnfqWFbE
dR/kJ17gwaFT9EtPsrnnOThjZeI/UF9Pe+h5qihPxHOOC+yGbawspt3RlHmFM+UhN0+4voXF0XOw
WwIaDWXNbjvIWKLUicf+jDekZOHdGKP5MaqZ04KO/PLirhiMTd89oC3ZibM2P1HiDtlN7E1xcgf0
Qb7Vare6ttarscD1s4TUnnvPOv8wqeFJB+JZu8DBCf/hz3tOg5V8BO47oOlWgXVtXZeg8iZ3iKyh
AXciyU8SRop2pXRX+eBPoCHshhf+K5vFYxricyFkKi6v5Iqb231Sqg5BYQWy0RMNXLzhDAQZ0Cg1
okbNU9/96lWzmvEklE195dZ5/51jJWPHbaRwUSqBCMpOgsi22rulQj/+5Rmt2YZ1xVCBY0BmUepX
jSyyEyFTxZF2cq9T9OKcWZEko+hvIsU0w7Hxm+MWFBR4wW21862ZgBU2GhCY9FnMp3MB7q9ARA1F
dv3W6ICHSURyw8a7OEb/oh9B1b71P6uyzo2KUi2y5rrbxV9dVZBW8IcsMOehm8lhYrW/F20J9HC4
CS1dOSXttqqBeDNJAH9BnjkH2dxOprp2kDzw59b8DMIgrjfumyvmbfOFF8J1mXYLfY5HIT4Rp88f
RAGS8D4Zqx1yFPnJDYzZuHuufcyKGXQ2ZpSFW0DmDa0Ieh6eFK59TbMAcKbyGdRVGx9aWz4rTsgm
90pS42wRaf2MMmcIkGZf7RIATTZsYC3+2W1XWeYFLpTryD1bXspSmM9Ljwtuw2fkF26lSW6bAdxA
cxY+Ati0kX1ecV27G4vFBTJXcmzOMQAa0y6bnczbJdMczhsfWMlxelZsKDrtJJVws1O3VDQIw4sU
OwTUkkKdCQUzKC7XXqWPV0Uiu0OrqGdDIBemTqiWcbnLqkyNYHRvgy+Xx1/s6p3z37NixdDw1ASN
6s9V5s54o4c6DgSNKFgMnONAaazMsRQzqHL2lz+4ZhV241bWCcdALCk7VX1rbmPFfukweJZ+BYwt
WOQrZEkiXA/byJHjp3bcqt6s2IXdyMWJUyeQ5EL1hsmZqojHWeNX+7nFw/nX5amtfWLx6TdHb7E0
sBCmsVdN393IIMmOY0rim+tGtyIDC/oY+YEShp3PIAczyET5smivO1Jt2nBVI8PdjJKfoXSYvGYQ
C/wSJCAPue63Lyv2ZmWqMAPqoDcYXTQgIveC9jAnbXsNwTPndvuWLCEmgxxMfirCmgcRdRxan5DA
IvLKpbdcftDdXLN2Tk9KI6kbCWh23EJkZlIbPrESi6l9HSBZkHG3M2c9CfEqE9U0pwmeeXA6aMhu
RJKVk4Vanq7/j7MrWZJb1bZfpAi1CE2zq95ll205XROFj4+PGkAI9ejr75LfpIyL1Iuc5kAkzd7A
ZjVLzks+h8VXhtMoU+GD6+EUqOPlmSMjL+W1sCKTyDXQzglQv0SCzFznAZrtzdOkN2UQLd0wqVvu
qmmdQN36qyD0Yx6HD6qJ4p2b5M8Fq7+Dqb/lTmeZFFM2fGJZRNokwQOhgPedH0H4Vc4gGdTJpoyR
rQkjpMnQKq9S0fzsd81jSdQ/Ha8/YimQ64LatCovp34KWMTG59CfYrVz9ezmd4GPgvfxirgOYjOp
BpFT5oIQltYJwyNP4ThLt0+cUv647vvrIniTN4LGE047k+RrHgBbXZAMglvl+PXyx98dffx5Y/TH
Nuph/tWJQw/K6pe+KxjEIzp+06v/Ljfw7n6ABtaG3/x7Z2k8TcZSHES4sP2S5LzdAcId/7zu80ZS
7cfO96Bdi//vxHcNKtjPFeDmGzn13VMO/rtxxYLjoGybSokD2Ba3Anrye5mJZkezJDgC83wI/CF4
UmKMNlKgbayMFLt4Q1EtDtprvBCOmY7fPlASXXWfQ2+MBEtFm7VQqxIHPIUfdSIhEr2l2WP740Za
rSkgV8BtiEPp4RnIVT8DTTdWv2WBmokUDtK8ivBa8nVq4uAetqXFLoncYN+F3RYP7P3TGM7j6/y/
WaM0b6qxbUT8j9TB5NQ3kOyMVb3HixXKPVEo8XS6r/rOxZNrI7Na5fuyhhj/sFfQ3g6q0yyWgETX
HBOCv8DhLgUyHA/KWF1lNhbNHsZb0z7G/j5slYzf3T0CYpIoJhWEeEvRQ9oF3n+dJI8RQcBH3nM+
1R95Pm7Qft9fFGCN/zmqKNmR2oE+fbpW9aHBCcdroG82QsW2LIykuNQxJ7i4icOokkMMMTMnP7lR
sDEHtq8bWRFvgFBhhq3dIfTHLIevfFh9FDBl/1i1g+tsdOH98cFT2Z/jI0PFGi9Z+KHO4/WQzKJv
c0WWu8uJ0daFtdU3a9rrJiXx4ssPuQqxlMMEQIUle/Gb8OZyA+tY/HVpQtAYybHp6iIHUYkfGjKm
oRN/GUn3CVwgQBA0u3KIjITIeoCiXDhsHIQD9Cuo6Q5QmqVarp1nIyUKToIMVR98Py6jD03FxkOo
+wgFomG6qgCAcTJyY+XVXjg7NE9bVB2j6pizXjbBbhmSRO5bj5dKPMSOA0P7AytaviDipV6Afdah
EzV7JuqRXrfkwPr5c1EgTc3jHPXuV57gEOeHKIfqkH65vCDeX3HERHBDUpagkFYnr20OT8u8/LV+
uhmv8pNGXjTSidvnxTDnFaRrOqiRiF2jlnjYJy7ExdPLHbAEpEmXDj3PA9lE0K/AavT7WYjkc51n
9Kp0GJt8aUGDERbDY57KboBaWoRHTWAKfl33142EBYhIAiO1qk2zTIn4CIHE7Akno2CrAmMJdtMr
Q/MO4EQ/Zj9dhzkJ3AgmyOzf6sJdUQpjxEN+W0dakw0ujm1HNhlrsFrv8xD2HD/qbvgwN9GODuVt
k/NjqeoH0LR2MQp2RfIRrzYbpUDLWc/ksPm+CyCjL9UPQbTGGUbezJN4IDm9A17yY8eK2wDXxcuz
ZRtNI61lGma/c1mpH67WD6RZnqhqH2Kv/KwLtdGEbS0bmS3pZzwpYT2ngACJXS/d6dCz8rq8+RfB
rCsEQaEkyr6OE59fuXYq53M39okudhWwGfoalDYOKma6ioF3anmep64HOhZ3wCiMmi3CsCVdmbxn
SVAaZVXhfKVj0MiP7tIz+qXFy1v8X6Nbd6sA/P5E/EUr80nDaT81fcp8MRV7eDmOYN/6A9m4o6zp
7+9t+C/DCxrTAu91vfM194P4A97QYHalQ5jN6Og/MhfZ3l9kBJ11gOiSDoWhyyv4d+n1vWbX7r45
XuRuXiYhSICHTE9jkaUiDLPnAkgnpDVH9HHS7spGtk55AIitasUh9sEj+TFBD6uEUEQ5eb33MPTN
0r6iYKy9f6axJv0uzmh47phfODAjrYMuQi10cRIW3FZajPTD7Cc+EwfeAeDGdoDS1eJ7QvPKVUfH
r0s539KRhuXnmCmNwg40SUj+ujqMI1vMSyL7vcPaIlE7pwXWuL4pNMlmtuX3ZDtYG0eivG1l7Uy8
fJUzuXOHn/U0HhpH3tChOmKeNpKjbcaN7AHMbeu4WUK+duUEE8vxM+08gtf3el+MGpqj8LfJkupE
sq3bna1bRi7RVVVFRe5UKUW3MgkvLjp9XmL+kbbVaRDz1s3HEpF/MbQWgPe6MqOvsGe88ctPJBHf
W++6pPuXuwQBtQ9QNJa8Zg09hSXEIMOJ/otq9cel2BRntUS76TExcZjg5dUUpQBKx/4v7Iw6usWD
sKg3tinLXJjeEv3sB3B+HKIUeeUlD6G7CrbcR3St2TlEfxFYcZcj3NaQscoIRMZCWUc4DNH6sSoG
3FCwHxYzzNLCFpDHYmKnyy3ZxsxYXtSnMChZIXvY8ZMdHv/0LnJQzrz8dduiMo7feOXoQRcO6Ndk
0B+8Jr7DyeGJBP7GfLy/lROTYtWQvAz7kE0pngxuFs7Iw6Sc7qj9Foqd4MRe7oRliP7iWgHqnI9J
66Y+HGpAEQFcqZdXaU8EfxGtxhyKpfirU4pyR3Jqx1bvJkB8Ng4i75+r/mJayRF2HGzRGKCagLwb
PKxJkXvTqS+dD2OkQebeig3LVJukKyU1YL/xMKf+AtT9rsp6JvDGxQHC/pxomHXeXJ4NW5fWWXqz
9yV6KmjjB1PKnRE4/fhxhcJVzvxcj8ntGoFDp66ceGNHKaHpRAcVzqmrACGooeN1GJds43hl64cR
4plIgIjnzpxSOi7/xo6c/3GjYgoeKGBQ2R5wI/oV6gfrUALorTZata1lI9zLRC/jNE3xa+wytoud
uNlVdbGlG2WLRyPclQ6LsYRh2mtCh1Mdg6+Mh3UqhnOr3P8uT78lM5qcorAZCMTC6zmdVX8X8gz8
LPGyXhA8dzgWvN0o4Fi2eZNGlFFSe5C0CV7XbX6t1LFq9TFwoOxct/KmGgAqmuHz1HRbl0hbx9bf
36xrqqYQ0iCT+7p6woM5clAz+RJocb92LB+WjfCxLIC/eEQJHvOb0Z3SfIFHRhbC2RGC7Ft6z5YF
YBKIQj2ttIg2SRcn2MWBs1cQTpxrQEgKf6MD7+u5BYAu/TlQWZBpUAJ4knozSHFYZJOczoB5Po9l
cO8D9a4qed9HVbWbhIATndo469v6ZmQDBhxTyRq0C6GvE4NPMHwo7gEaeA3H/eW1bZsbIyVMRdfz
cuJjOpZJKivFdsq9TvcCw2ZEfjdPcRE7dEhd6pJd67PnQrJk587zj+v+vRH8XtvFsTPIMe1zPLWK
0O9uy86rj5e/btleTLD4xJyIu/CkTT2oOoDHIb6s9n/rAfLy9y2zayLFpwZ3I1nnfapmdsJDzQcY
WD10InrRVX4VqRpvEkaIh7KTIQvjLnVDNTwUzOUvKKJPGyUuS8oyQeJzix0DtqY0hXHSoYnqvWgF
6FrrrUQHh6jkJxE033EAOF0eMctqNTHiUU5lxJYhTgOHN7vSBe441+qfyx9fh+SdG25kBLkXdlUt
I69L51Clfhj9WgObRrBc9vvo/3HQtnXCCGodcl4XGeleIQbw6pNJHwIXAuyXO2Fbs0Y8U8Kor0cV
peBsQmMBBmXtucmd/JufOPN1OeM3l/LNtuF5QE2MqPymSi1kj4cTuvez6fPlDthGxwhpdxygRkfy
NgXr66vrQXs1gB7hxj+3jI6J+/a7iWqhRJtOo8v2bpPLu3Gqf9bAl183/ibAe8oXd8oKt03jFqKu
gweqKpsg2x8mUm90wjJCJoSbTiBich61aTAP+WmcZPcpcn123QHUNK5opzr3qV+3acH6CCpIC1fL
Xst8+nV5fi0pw/Su6JgbQMKtbVNE2g7b6Q8aAUso6wMNwI+r4sf17DHwLSlWW3PrIL5Zq12k3bFK
gh77W/kNPhDPXodmxvwW8JaTkNWLM0QPDduSr7XkkDD4s7mMuHjfDbHA1pQe0OZG8/G4ckUXEXzx
+qsUioO/PC6mDgYaoyJBWsLVbx8u7rIrfMqvXGDGti1RC5dREQcp66B8cj+KTnl7AJqglXJ5DdjC
0IhxVYG85iivSYF1eALHkxzHBk7sQTh+utyAJURMIHbNm6zLJRpw1Cjvcg8qtWWVLbeXv26ZZBOD
3cUZkLbrRrGuJ8hEsh2HKtK6oMIBLWEXvrvckOWAYGKwOayfofoQNel6twHR83MSlS89RLvhyn3l
ETNY234TIGGuRTDQ0UthXn7HdVbvalI+9yguXp3TTc8LLduwbevOS+mkq+cuyctjTcNuI2PZRskI
8SGkYI6FmZtCiELuwmE6+EI9DUv90IPRfHkmbAvKiGsvWBYx1IWXgl0LevhEF347kc7ZOMdaspSJ
ri7xRBxCkMNNO2SjUnjPcoa7q8S5qffrg9dEr0HVf6hCIIUv98cSgSbAuqSQAADa2U2HMQpeEs0R
HDL2oE4NMxu5RemzBYoR5xBtI0Exz/53VEhPI4tPUk2f1pIc2Mr3AxUvlztjKWuY2Go6MW/OB4ze
oPiLLmE3I4IYVnrd01qjwW58E5NiI/YtA2di/0qIeQ8i6/zv4Dnf+xP5Ui3kLsTV4HJXLGvZ9MZo
NHMAMVP+90mTuyIsX1aVU65Anhr7jTO7ZVJMAGCCF9SCZqxOOyEewev+wCR/WMLkqZzUk2zIRhnQ
EjEmDFDpBEICjbOknfTlg6sFBbu8TE6Xx8nWCSPmmyaD7kENIACKiScKvb1jpeZP6zQXGS4FZdRv
7CS2+TYCP2vbsRNwf0+TUFQQ2RPeTTZCIMdBdXPjGmgbKePILgWbSKT6JQ3LcfmY9Z1z1zjB8O/l
kbJ1wNjMkwiK8HFcL2kb5clhcTtYw1ajOg3a14fLTdg6YIS5gnpHBuEjTDWwUwefwA5LRNF0c/nr
lpAw8YB97uDYzt0l9XD5Vi2iewjdGzVN/waLeL3chmWQTDxg01ZA7TTDkmZJ7h2hKzHh6A5ICLZA
vtENyyCZwGoKdYvel45MZx31T1Wpzm4zsY2sZPv4OnZvNvEJNWgNT4k51RH4rDIcPpX5VlnSEmom
ao2BoRe6U0m/9339woi+8Xz/dUqGkyuX/yK1BR60TcHatTddcBMdUwciVd9L4j3Dgu4ZDxSflq7f
ElO0LSMjkJXSEFEMnPh7PJLjeueA/ekz7eubJZfXTDEJTKPGkAYcUincSf2+xoEwc8b4tlJNtqUz
9e4QkcC8veZ5UxZTHbIz0BHOQ+fjHaVvY+eolL/FMbU1sW6xb2YBlhKtViXoGNCqok9uUBPUOLN+
HnbtooerYM/oyLrU3rTCh3Fo/Shm52wIu5Pv9eXRCfAUeDmY3w0GfN0IBhc8YPjYtwzqRcLNgE9Z
YMMQq+Q6CUcImfz57/0yCcgMd5tvpQcQ9AMZOcRP8mlwtmiktg4YoUBBXA2zMJD3oTcFj6UM5Yu3
WnlcHp53T0sYHiMQgG9tSFfS6uyGtTxBDUefYtFDrm0ESVXCQfmRhTzcJf7WK4NtTRn7W15FCVSm
5uyrC+OQEhRPEcFFOfCgdeRonNk3+mVrxtjoIKAHjZygk/edjOWrG4b0Ke9F8JjnXrZxTLc1YWx0
1aJzTMZcnZ08bL7IIeY3eQ7j1F3VVhsXjXfTFAnMmytVDmmUV/JzOdflSYtC7dyuVgc1et84EC37
y4vA0hPzCqtdBdHRUPFzt/QKCvqiPpSUw6bGu7YFI8ZBg2ZUqKY68x7q0NnCXgKfQptsYl+u64IR
5jSMaJ/HY3X2ShoO9wsBzHYPFIPMoDZYLvPpcjO2CVlH8E2uAmUs4V5P5L0v9PSQN2I+EhDWHjJP
5EdFtgi8tgkxYr7QftOVJKnOvuvWd2Ko3OMISvdt7vXdlT0xAt+pNE5QnsPgl7W+kjUs21fjKA/u
GPyXtO0WJsrWEyPcfX+BV8y48DOtSn9E+kV63DduxB8alzsvl2fFkiLN+6taVOnOflYhx4/OnSbD
586nxUZBwfZxI8z90C+qzGnjx1w3bd9AM3SIys+dwxdvK1lZmjCvrGIMMkhd99ijkq4PdrxvUVUY
l6hjG9nQkuXNeypNxozG/iI+hAFYWAP9uNK1waW5XWWkQ+HIXeBtusnaemPEOgud3JubTnzweU/3
ZZfnz8DObtV3LAvKvLBCpd0Lp5mLM6gT/W3Jh/LRH7xv1Gv+ubyYbA2sv78J8dpZlskZZ3GGUti3
BmL9u9/HKkBo/Q0IxDoQfz0tAWu0DtybFvyRVjyrQ3EutXfTDpnY0aa/gwnVFMaPbbF5yLW1Y4Q4
rqd10tRSnHsoX/9QULbeV4yPez5r/xvqutORdcV15OnANwKdul4uOZh40FYb1bgLKs/5VbLK2UhX
tlkx9vPO1zGOwBgzqHB+FQw+ecAVvbTJpoOtbbCMMHf1EMxJ2AY/aAuhhixoHmFgI/fcU2Bz5l/U
VG3hKd9Ht8Nwdq37vZl/FVe+OwAwm6pgzsE1aSU7MS4CfZokhJS468Y/cQeNAIQD4wFSR2qEf9uV
bAG0bxzrtRMNdbbkwwft0+E49WPw7EUL+3pV/JhXW0miSkAMUJyXUNS7mPflzsE9AgKc3pabtGUx
/BZ/fzOAXRa0HNanwwcywNJQR+6zm8f5bU03XbEsOcy85ooFjk8tqeqzlH0B5dLoYQrB3bg8QraP
G/Ef8gT6KU7OPvjahdDeTgyTF7Q76UEVeiPh25owQj8uYSdTF1ScB7cQv4pKkHuH826jaPh7Y3on
g/3l+kgbWD7Fyv3hd0sgD2CqJku3S0a6UA11MxrKc1+UsgtgBMRq6e+aohwIxNuiHPA4N+ja4kRa
lU3xnZJQLJseO9inRf+JpA2B+QY+sC2+lb4PTVPVAHTxKXZaX50SaBI+T1VX6x0KQVUe3Yw43HF4
7dJhcTkgAG7A2IGPy6QUyjV1ouKdjALPr18g2yXmYpUPVrA3u24ijaQkdOfMU5GIs+59fYxIp49i
CF4uf9xy1DSJY6UzRgQiy3UqKW32fgUkCwRXh3zHG+hpNF0itu6AlnAyqVXQGo/6BMCQVAfw5B2D
eJerEYxKpTbGyZJbTWaVpk7hy6rj33MYluxJISCr4sGsdddAkwacCNL9bOSQX/NOBlXU9V+8yQ6h
buBD6VYyVWP0SxfRazbyDqKOQfvk9C4IEpfnxxJipkWljLq4hnseS4VPq+PUaMiYNcGWbKDt6+tc
vekEpE+jBD4BPP3t3ckSOb86rZYbOdo2IWurb7/O3YAMZJJpWM+wCnC7f7Iy8f7p6jo8rhF7iKFz
+/O6cTJSERSltdMnizjn8zTE9zMfhf4MDzp9ZZXK9AXzkWmSzAuqNKTwnYNAbLHP2kLsEr25pGwR
YgQ6rBy9sgrq5LGEWNNuaMcPtITOkRNvHpptLRjHj5BTHzhfV5yjWA+nGJz3W+Dvx/0oN502319S
vulROcRQekgA7HtkEN31R1xYOXwwD5dn+f0V5ZtcrRBbLwoteZP6usl2kBV6cX1HzLuMAd+5kErv
l2EqrtPS8U3ylmI+hIVI5z6RyM3cF79vcn2kjjNuWSa+n3z9ZP39TYBo0XDSt0OTlo737CfQSdwB
F5ntajxZ8jHKt7QHbHNihHmO8jZ1soA+SnidfgSSAyKTsZuNGzeN91eVnxhxXvaR3zOfydTHjf44
teSRuRWKO2LLct32/83g9iCZALIDS3PXqeluGlbN7UplWzU22/eNW4Wv2iWDMjxL1cDKj1rxMt5X
bQfs6+VlaxsgI7CzMQx4EyZ1SnqX35EJHjmiw6WFIyVebsHWAzOwm6KAkH6RPE6dU0LreHK+BzWc
Ga76uimy0OXMEW2wnkDiIGug6d7DzALGOdPxuu8bVwUpSzcaQaNLaZjg+qhmD7L6ehZXISkI4KF/
xlnM/Q4EP0+cA61+Ehf+89ThG6dUSwybfLKM59oBo1amXTOrW5iN3FFnlkdvCT4QWtxcHiDLAqLr
728SBQ0dNgELXKdqouIzvNbZpzAEuX4c6b+XW7AsIJNTFo5ES1bkNd55oIQcVrz5ME5Mbfz/9ytD
vkkoo0ODyiysHJ9KSKA7O/hD0eQevy01qJ2scLqT57GWHUk0tdN3P+iZuwU2t82PEdthMtEwb2Z5
zmGVAwGiBAY083jogbHeOxR6rZfHzzZDRoiTrmvFuFThk5v4/Lvbkjuqlubfdtqss9hmyAjxDHYu
uk3cIg1RXUlgu9HN82MQiozfXu6CpQGTZTaIpC+DaAzBwJyG8MhYkdC9pO3WE5NliEx+GYT6gRfs
Y3kuHdyngcrSexXUzt2Sle5GFyyTbdp5lSx3smVRRdoxMJnUiAcsP4JfVazkxxpCFKfrRmpt/k04
dnTKBlcGRZqTrr5XeJW9T2qcbC9/3TZORrBrVZVOPZHgKeRxAJHtaTpRPFXDAILXG6dlyznKdPTq
vCUCjXmU5ykq5mcV++rOnRp1C5sS+eq47EvUhu7ucncssR8bmzf1wZKm1Zg8+lQ+rIdC1ciHQUNq
Pcf9ezc7w2fA+eWVU2OE+1TNLKulV6aqiqW+VahNTj+qJIMJyuXu2JaYEeh+XkeiA+0kZUnyL84L
L8jyy9PiZGlMNtexLRSNWA9D1rd9lIepoH11+/tMSNmyZVNv6YLJLdNLxUScuPIs48ardxAx/uVN
arlJPOo/rgr7l0fKso5NbhlR2SzBIa/PsOHw52MDm4+jI8ScZqqmWzJTtkaMrb0DdA1rqYqALJOi
24dFB/tQJLCxOAbcCcVGYrFMiEknY3GcSYhXRQA/w/tA8ca7qZZly1LLEo4mncyHNwsGS8sU6Mv6
fijp+JGoJp3wRPC9pF735C1wU788K7bJX3v4JnflJA5UVo3FvVuS6UjbpHnqnHb56M9ZtXLy6NfL
7dhGzAj7fNAOkCmdTPHKWNMjTHQg905kD7TW5QZsM29Eeg5zrKAYEi/1B6ffT4LxHZ782T6JNmEL
tj4Ysa68UdVdtASpXEJUz0OKmvanBdCU/splZcS59hREhoGJTSkEI8/YDatxl8Bmyt+YbMsYmWyy
nNE5RK0zSkFYFNNBLjqpdrpP1Hys9KS32CG2ZtbU/2ZN+YIHHL4JTQoZ0n6vPa5OdIQt1wAmzeXJ
tqxak1LGIoA5JUOEaAiq3JMavlewX50/Zy7kumc4yGwsKls76+9veiKDpJwb+Pb8HxRiIPI7G5wF
LkDFsJsY+35db9ZxfNMK5bCU8zkFYYoy9lNUSClTFVf/DWXr76vhOrSCb5LL8MlpqbnvpYhFuLLO
MOhWHYxnqkpuvTLZZt6IcuLxpYDdEwrx2Rztq9AFC4/F/zrRFg/aEoKm2YhkM/gHIWD8nT8kjwTK
kp8LeKxtlXhs/9+IcDHAtgEuJs25K4v8yS8h2F83rXgukVs2XvZtTRgx3kVO1krNSKqdjr2SMSc3
wuGVgLF1RTYu6JZla6L0oJIzaF3M9TnXhHxLKjf8IlsI55OJTf8ESJQb9zhLX0ymWdauJBqoE6Yu
wDV7H6aEn2hNn/oM4JTLoWGZbxOmp8ogDoMINWMY+yX8ALcOT9xD+elK+W3fROpNsexcyAPUZ4KK
hn6QCk5se1VGgn27rgfr2L0JbqCAdKMSTlKi4SuQwSgQNHqI/l/39XXc3nxdeImEzy6s47sIO2k5
K33iJQBbl79uW0dGOLtC0iF3RXOW5eR/KKkLwzafQEe80u2unutPl5uxGHAC3PJnL0gNhRA8RTdn
N6l/ltn0cZrF3cTASF1VLlylf0ycgVwtAboGsIMmBfSVNvmqtl4aQa+DKB+mBbcf7c76VJbNI7Dw
4z2KFKf42sddmD/+2UfIRuHFtWjKe03q79nQ3eUZIvLyAFqixETsRTReSlnS5lwF4X+wPuwhTLX5
SGD7uLGbh13t6KqmMh3yLs53VGgEnzfX4b/X/XnzyD6KABqVoPJOIOaf6OLom9gbztd93NjA4esa
8zakPA0LN3su20U8bRs720bGCG3hB5pI4jTn3ygXiITVuyCkWxhfS3I1TTzIEvvdrIr6rPoA24NT
1MEuK6aR7GDyLTdWji30TNcO6EjnIVwiWTrB4oBER9LgWeMR3OQ2voWyFIQCQVt0o67adZ1om3iX
VRDYPQL31lWPedvV7svIi8L5PEEcbessb4lIE2rhVnPEC8/F41pLooesH5hz8stgbL7P3M+6T7PE
8/TGCFguWybvDa/dgDs6TX2mAcuCG6LqqIX3b9N3h3nwk0dnUJBCdQmOfZeXpAWJ45vAwXzJMyE4
8k1X+MvOLWLyzSFxxiFEF+pjQIfz7+KLCvvqRpCaPIKPc5XcGQwbjCxUZGCfu3nRnOMuX264jsNT
zbId7Dev25BMVKHi0ezBG16eaeFrb8VBfHEb4RUbn7cEhYkpjJaohdsU6tKQ0ms+yLHm3yUYsKqF
+Nzl6bGsPZP+5tdRryNYuqbQY/aPvsdfhFr0kfXI1jOrtu7da/b8G8zim4hCeOVQHJULdYbZPLuX
rKqhUB/jSd/pzkMZDsdOZPui3qK2WFa5SYUL1chg4tw1KUI9PhAOCJhgiu7dERCmpUlu6wEKYpdH
0JIW/0IaKvAQ4kgKcCFrxC0KGT+X3MND3XWfNw4lBZkGCeS4PAdRHMDkVDtPIbikVy4w/89tmjUL
zlQzrc9ws+6DPdRmE/JpASzG3QlQlLfi0DZGxpkjQ1EVpoaDnw7TWB7KHIBSkOnJRidsXzeiPIx8
xpkc6nSqcCqc0BXnIU4CITbuMJbvm1hCmHaznANbf54oip6erIBYZC+Xp9cSfyZO0J9b+BDPAW6p
qBvcQ0SvG16weovgPgs92qVLCcG4y03ZumGcPEJedpHKwOAcYjY/uOur5r7Jxn4LAP3+9yG78Oda
0gzv+FMSJHfCm8knxvzgv3n05o19xPJ1s2wL/pWUQT8DaFu6KHX6vhqa7wPzQGq6KtKgD/zn/28y
nTXhNPJzEfgACYJ8BTOCUhXjVYnCJcb4E/hJL9Au4OemLiJ/12V1O37qIFbLN+7B7+8WrlmmzRym
2q4sxdlVjQf10Fl/1fC9vxO6bjZC4f3l6pq12i6LWzy2+/wMXlFZ7nnnixfa8OFrUcI08wAv1Kuk
zolrCoAR0bh+DNPvJ11oXgA/lbn3E1nAbADIMi825vz9fcklRnYVOYqcTT2I8+qgDicw+chDnGsB
1f1GEvVP6FVHuPK9XhOALjGSLeHUhegGYPUZqdu9iobxPuCb9zpbgBg5Fpq7zTCPcfRE6tK7Vx0q
niUX3eG6/24EtwtgTlw6Qf5UOl0Ed3ngFiEnsgWltUyDWaml0Uhpr6L8iZXZvyDuruLt5DR0EPQJ
m/HTmE1f4wyyUJf7YlnEpgpYN+minyJQsbJwgLl6D0AK4JLiOeEKVfS5dDbi0TIjZtl24A1ZYGwP
0uXajqvjCaqcWxuHJdhNITDtw6JWDRU7rzJmAY0JzgZt/zxUXfPt8jDZ/v7a8ptii4v314ImXQXc
Szx+xDMpS6twE69q+/9rq2++rrwsASZoqc6/kSOcefmulqBfCRH8uu7/G7Fd9XSKSz2zsxf59EPV
kX6GTjAR5Hj5+7YeGOGswmmJ+kEWT1UVBsEJKAtSfRqhwNCcaji5xRvlIts0GHENg6S5Z1DbO9OW
tTtNUV/bNV636TZt+74R2V2djzmKsfU5DKfiEz7McfZbJv3z8ihZPm8WZ6UnsoQHMrvzYQG9K8eu
PlbxvPUAavu6sWezWjARJiDxiYI65FAlnge3thrwio1DkyVXmBXZDNomMy0JOwsJHQTu9v7J88Xy
oebTJ5xE+HWxZtZlXdVOIL4h1iYRhV9Fk8TNr0Z7GTtfngVbN9Y1/CbaSoqXW1Wz8kx6lGVLLKrD
jNsk0Fp8gvV1Ay7cdQ2tE/WmIeU2OHYUU3nOZlXts7KN9qot1P3CPb73axF+vdyObeKN4NZ8WHSt
q+yua0Z6k7Ml+xFndbERc7bhMkI7dHgQzGFQokLr/SdGJ3F2UoUvFTajvffbXuC6Xhix3Yb1FADg
juULqx8FB+2+ZieYUeEh9HIDCYb973u3a5ZhcXORlcDt5ewtI5/2KCoNH+tmUs8VmKGvTdz532Lo
cLiHWOM9HMZY7LqwN2u0mi2C66QrznLmwffOcXPo8+VXmRYBsmiEPRE+KWTNsHn4M38EsT3zdqSX
4tflUbNkdlMFDFI3vMJc8HNUz/JDp5m49yEMC2u6cUu2ztbEuvLexEk3EIi7DUty9xvLLeoI2pQg
hUTRFibWsoRNBTAPEs3a77PyHCt99mnm+LuV0Q7VkvIORt3X8azcv8q2wknGYHSKs6snEOwaejNG
Um8coGyDZAS55E2/OHFVnSXI7YcaSfHUDpA4H6+TrsdCMgLdzaMcUkBjgfpdyI+k1/4hGwk7LGHT
HC8vJttEGDFOpy6HSVBXov6ZPenEhbV3m/v5zqP1we1rGFNfbseSEc1aZy6qWuuuTe7cJfu3awqw
AeZiqzpv+bhZ5wxz4ZbOkhVnBeDJJ8gME+/Q47hc7q/682ahM4fhBsRcIuQpGBQc5OC1+W7K/sfZ
tzU3qjNd/6GPKhAgxK3tOHESZzLHHG6ocWYeEAIECHH69d9i9k1GE5m3vC/2RaYKWYdutbpXryXi
r5d93nh6azTQhdjr7JnWY/epyAR7BoVZuNZI9DFbNXX/SW8iwtHj1PZHtNzwe+3zX6mLDtdFMMSl
ICgcfGD9XFkV90EJUisHUkG1yn5dNrnFet65Eq+avbQrCv4cxil9TNxaltsmI87pss8vR+Ld51FD
LpMOzF/Poejq+Lqaddvd1+hBGC7ce8PKqRu6MS+w95MKx5s0bmWz7WYPElHnJ7Bs8gd3oNk1PaWT
xvcRW5VDKL5XeG/cd1P1hU55+QDy8OJ7HF9W3HNN/U9dZkHuzxkIH2QVV+i6Y+lwFWu5theWYopr
iiuXENNz6g75CqLlHzLMMaOPoyfCXcSBPllKxsjE3HsTFKkuPmFmAtT3Q88vmhB3SR4WB8dr6m9t
H+piZYMsHtLMgZZxGNEpHHGHuG18O2VtviW0l0BfV8PeBQRwZRzLdWJ2TWsZD36A3tdnkje3PF2e
UJTNn+IpLNYgZ5azZpbyxh6ttk4/YIhpCCCvBDkXsH1S8FlDWQtOU20jVPYuzFiaHdR+wucIXFHZ
M0oPQbkvHOmNB9aW4VqmxJKX8Uzbz2bgJaFGfS/nodykfTFtZBShT/trmqIPMMi5vqu6Jli5Km2r
Z3gCzoYsTWNclZ0zOltoXB1dBVVv1gaQBSbVY16V00oi0+ayzfbquXNE3ABQ9RxpOWxmQX7Gsf6c
kfJbKBOyoTXaTZRTQY22eERd/Xaoncv89Z9f9M6hplUAGTQITT9DKFQ9yKynCRKO0xr9oG0Rjfd8
MPluExSYWNDhCsKlXW4oAdGUM84/UcAXG+1B4uS8a13OwQeu1exqRu6gDdEyUz7ns7wfC8l3yFGs
nQbbx40gf5qRkAB0vnymjXxRqgeBXIW61PlfbjnZZgNzU86hdMIpPso8OSaiv+Ky4RvZ+3fxLO+i
lN4XXbQ/P5btrJltzLyKgbkJquZ24RgN+mHcLPw5umwGwFFxxmjkbeco++RpgHdzNv30Irlyzm2L
aAQHbhmkCZBexbMgcTFvwEWDhtFcBGvNa5YHpqkiOZXxWOR1guxU4/2PLwyt/DMpg99DpZ91hE76
BmjLUV/Ysw2ugb+jkQgookg5/n/jeePMduiBbVcOhe16/afNGVlIiODpAhRa7X2Fy9StABsNhPu/
2kHNFRj4T3Ug+L5m8rYFQfDKuJYL0DWeCJrPyu1BAn9IakQ9PIn2gUCilTjwTB3AxSuBluX+cw3P
oEJVldDEbB+gk6oeVdsK8innIOOBrlkbODfnT/uHJy6MzRbopM76XDQyPg4lrGvBYVY++mHPf/zD
lcLHDZ/QVEnnO45kB94UPdvRAbzyacDUFe8RzZHOjR/PD2SbxeJd3znpRFVtSRqeHBvNnCPa+Icv
ecz5ykVn+/oyvXdfL50o6LOuWoh8UudLC3j3uO/8cJxWlunDncYyGVYPmKcHAtGRHYYmg3INZCnI
BHA1Ivi116ZthGVm72aQgAAfVYEiObrJlPfbBvqPQGr1Y/+I/qOLevIwDcPYaexRvyIOOPNIApq8
IqLlsVlinksMAt8nf09C1qLWPWnYQcr0ibvA0au4/+6x1Y592yoZhh0I7WkwvEcHkbT9NiDxMaii
+Ob/8DC3GYRh02ky9j4yu9FRdBH8B9SkprFJDyxMXnI5/TxvDJZBzA5oGVVVkjVojfLZmG9QYQIj
8AAcYEz9Ky9e9U8WqzCls6cpZGxWnn4op+5UJgyyERd7DrML2s1qcJqFYXRw+yp/BuN78TTHQ/O1
Kcu+2syTaNZ81Me3SBibTdFuwtO8HlGHd5zpcysa9VklQ/JJ1O6M7nFeo1Mnbr62/ZQfk1L84rR9
Pr9PtgU0zB6Km5UeZd0/SJXEn90OlReov9VTveJWbN9f/v7O6JEqG5VLWnoMYpRoy0pxPGyycn/Z
rzesHZKLXM19ok54zACU4pKueOEFmGQv+7xh7CWANioFbPNhAjHKRjVgXB0penUu+7ph6Vr5zeAW
tH9QHpiEAOaBMlkYR/3Kzn4Y1ONIGWbO1FTOM02Hh0GzeItQrt1KTYprxcMD3knZ5nLXbnZCcz8L
pqqv1AOp8l9sEumet326mWW1xotpOUf/9ELHVCe93w0PSIneKAE8P4hLnJUeCouzMrugU7xJyoqP
7hEiiHznsszbgrNqAtuuVg/r+XXbHJbh39lCmSVoayFz+0CaOHki1ZjxXeSN8UXNJjgphi1D6gIc
WjrwjknD1MkFa9CGaPT/9JlYa1z7+F2CMQx7pgXNRS9T76iYy/v+kygg4Xnn8Rr31sYDkQ3rNlyj
jnAzBPDJ/h7oIi0BinednvHbIBaqoBsnBrvpyuZZVtWEZkhVQauE+e5xoSDUPeLfYlyVI7d93Ijp
3Dbvcg2p8CNTFAAsFuPpsImIE69Evpbb3uz1TuaRdc7UekfC2CNTRbXVWRt/bemgVi5iywwiw4dJ
b4Ladlh4R7fyul0Z+/IxCwGmvMiHRYYPK1KQnIA1Tjyj/aU5pEOSbCmv1h5Xtt9uuDA9DqyV4KV6
gAqfc1eQQW6h37ymOmX5ugkPDMQ4DWnLxXPgqPpKscY/OEvK4KKVMaGBTetKZ6ErOo2iHLf57Ec3
WdkEu/NftwUMJjLQK+MiSfoSyECAu10SfkHvSfwj7CgDWUgQgfogPpZoXt27U1jfzsN4Oj+wbdEM
H6bolPCSchzYqnW+CAiFfZoG7+n8xy3WYEIFZQ1uTzHBQfIcrXlCjN/TJJrvNBX9yrrZRlim9c4F
D4EL5zVSetC0/+rG4GvhdQn+KKi1XZ+fw4fZjRDh7N8jFAGakos8dn5mwAnu876646N314oZ5Tvc
x1tkRH85UXHnumvMuLYtMSycBCHKElFNoATQTgxCZpKmdxk4mtbCIMv1aCqEcjAqxx6Ej45/niQc
ejqBmttn4qe/IAs+fD+/cLatMYx9QJ0NxY8cN0tRT19TnQzfXBTguk0L+kl52fPNRA0S6uDFAOKn
Y8IrsSHL+40L3z0Uidc/np+H5QCYKLueDxBY8QfxnLaMbEYfHGU6578SqU5Tlvqb1HHKzeyGdw7N
L9JqC2NTcrOJHegAcuwQdGqi3Z9pBS1IAz1feSvn2nLKzN5omYRVOnka3G5BkH1pKHGOYCRcA51Y
Nj80rIYWoKTwddIdYerBL87C+LHJaBZtx6wuvp3fGNsMDDuhXRa1VYcZNFGlN5qqo6RyjUvT9nHj
IiyHaZQa8Mcjj0vyStUQ9XfVxOS0svwWGzRlS3gE9hQn8+mBRLzZTDGyo67TOHdVDOVpx1vNllnm
8Q/2Tumiol3toozSF/dSKfk5YlqtFbtsnzeScawMytofXHpImnDYkhSQ3apbVQ61fT362/e6aVH1
YVzh633iHKfGd45Iy4dfLzo/BuDu/Dcs5/wfWRKQPPtRxOkBz/1gA6b/4konYBgoBlRfzw9hCw2C
ZXXe33GJzqcxGflpcNArPELcdIC81Dey5KiqBvIOvhO3m7pB6rBPQKHsZ/jf+bEtp9SULWG9zqGh
6YSHsvOf0mH8/ieRiKfU/8YQ7LLnB7HtsmHHqSoaHUUZPaggTV/pNMu3OCPZl8u+bhhyU4E1Lptn
8p+fQxkPzVO4uFc2x3I5mOA6tHoVjh6m4MBGeoBq/P9cr3xz2eDu/4iTM3mfe11z4+NfLprOP6C6
OvZQPHbDQ0JzeYPqMnkAlqW8hLEojE1QHRtl6eazy09gWAOyv5IJiCbyyhff5r5chfpbNtzE1vGZ
cHRXZPxEOVXfUYgibwVwiJc9wUxtzSSJJp+jHe8gWTLskFF0N5DWodtYJRch97BMizd4Z5EsHmp0
A3vhAU/U6hbc5V2H+yfydmHF1tI9NrM3YXVN6tXIsi6r5CKJAf2vadN21XZpj5iqdthoHK5BdFBi
iYd70Rc/zh8wi0cz26NTjTBGDik90KL+oRbmXeqVP9p+lcDBNoBh7q5io1eMkGuVCXwXoRVIc8Bh
47uXEQViewyTB8ZHFoOrshOyM/kJoHBQx9VhVK6oBdkmYAS2JAl6wAXnEG8OcHUuE3CbvNrmKltD
UFsM5B+oXdFIqisfS1SqMd7QUlTdZuzRQXJ+j5f785+afRibULsOlPKs9LQ4UUWIu3OCEUy7PUnj
ZyfO1DUbQfe1deT0/fxwlgUzG4wFg9aiD2ryB8QieuOK4bPru8WVt3TdXDbCcn+9M8ipy2mciFk+
QJb2GSqF8zYux2kDfcG1gNa2Jcvc3o0A3Qo3a6AM9ewSJHeRA0sPHTTDdpf9/mXUd1+P/VwKD/nD
5z5Z6r0ZOGbB+0I/o/xYPp0fwjYBIyIv0QYzzEkqTiUJsy9dXb9B2iG8LG1k4uuYmxdEgrTmwSV1
vpEM4St4KNfY4Ww/3bBnEgITAaKX7Fm00r2JEAI1cEoFZEMuWxrDoFnkErDg5EAAUzDYMs1B+pGX
iVyJQJZD+IG1mdA52ZHe1UhzP8lq/O4KvIMXBSvHAVC6dhS5umgSJoLO4SSfpE/ZUzQF/F4UnQMp
kCxeMWHLFpi4uamo3Lnv4/gpJWgScAZBHgdSrkkJ2L5umC+jYEZ0iyB+WqCMExKbW0p7vT+/MBbv
YyLkmPDjYpRp8vSHBAw1/ceiDYGFirpxxZ3aNniZ1jvr5c3kkqDvoycuom8D92fkBHD4gxIjjFVG
V56MtlUyLJgOLfEhttEcy5agOZx3dSGvWI1s0co8bAOQv+ehi4T6BfATT2UD1clQdt4JvIzTRVDF
EG1Yf3++r2NgBYs6hiZSWNzEKujehszxV1BOlkj8Txj1bhPKvisnH+rKt7yq+12Qjp8H/ygQZjA9
fJdO7u4yDWWK+SJN6jA2cW86dssoLXn0HCimbqXiYsdQXv7RxvFFYFUMYTyupygEo7kro2dQSQQ3
9RwXe69xyq2oq7Wu24/ZcDCG8cSmKsuzoWPFLWnojuvwN8vrRyiXEcDPhn747ubhAWWMR1mxGxKi
/W0uXy6ySxMR1w+60TH6tU5hj0BglyVlfZXkwKnwsHOc3flBLEfaNa9t6SrtqZiC/JqSNzmQ4ZMf
oQixcnNYfIsJfWsSKDpS4UdPlWjfMpJmO+AwTtA+vUj6Bttj2Dz6Jamfzzl7SvJUP+navYaKVf3t
ssUx7b2rJCOEidecMf/gjbouNxDCWBUHtS2+YfB81mBAmHTxCv6sfJvqvtsV6HG7zFuZUDZPh0jC
V1PxWvVFANqaTG3E0K7BpyyFUWZi2HjGWKSdWLy6qig2NK22bT/c+HmTbfx5/O705XXSRvs+o/eo
xx26pvpxflcsDz9mAtw6zUqtx6Z4RWfSq1LqhrnBpwy6w3jNdJs+HfaDP+xat3yDDvuK97T4AWZK
fVCFj3tOIV7LoL+ZfMTp4Z82FZJsZqh/bFU2/sx6oVCNgubLAk4tEr2nZFh7k3zsv5kpBZLTZAya
mohX6NUe01pvdUHRDJeCyAyptBA4z+2yzlPFVtb541ubmQA5DfFEXUAx8ZgGzg8J1j2adeQqId3X
NiBr2NiPTYCZyiBuWqccZCXgSG/AIkgTwH2HEDqQ54+K7euGd3C8xA/wmBavHKSIm7R12GOGUtvP
81//EyH9G7gyExsnwALlElGL16kGcHA5DlU97quh3/+xiSr3t20Ne0Bf/bAt5v4m6sr7MYheKER7
BolLKnTWmrA/9rQsNnyJF8WkdtySntA3l4ltXQ1wU8rrvJ+DlNFFqSMU//+OUBSbKsKGxj+qbklN
gKRoy2dUk6LyIrVyYNmW0/8uSknQmREEMiZHVmevTdOFD0WJwsX5DbOskQmek15CIuS84hP2Y8hu
J5ZG+8zJAnKVaSLWUp6WQ/cPiq4I+yaak+CwMIW5LQBtXbqKybd9fDHWd+vjxoGXzg0+jlsu2DA6
/RQJXjKXrY8RDCBBTkYnZfj4IvUG/ZkfAwVuuALI6cIRlmm9+/lDzuhc5xiB+JBnSpzo0V1uvbYE
hPz8HJbY7wObNIVEGiE0CGFpcGic9kCDW4LqrYyCq4UTrqDup74OVnL/HyeJGCN/z0VLGuh6CoOD
C/+oSrzrlZdswc/xPaHkt2beSgxl8cPMsGzt5+gji0ryk/q0iEDAU9YbL08DUNl3wfekmNboo2wD
GdadtY3faT6K17HV5V7Phdj0TOpNQxA6zBP7dX6HLFZoYuc6hZ6huZ4wTJhON5QXe2Am6yOopdYi
H8tETOyc25dd1FHinoosDeNNW+hhoyrmbmkL+hfK9FoQZJuK8TgY/HFqUrAGvIoetCyNr6MbwoXY
gEoxXjnPFoOPDIOPIxY3IbSzXmsJ4U9XtM5dOPQX+ioTQcelGNQwd+4JKeHuQHF4bxcjuWyjDWPn
oZRuElTFa1zy4svYTvxAW9AVXT6Ccb+nHCVu1TqQJRijCDC89jgB2n2o41UUgMXITTRZHzfZkANi
eGpGsR+nYN6G2ttCz/OQzGhXRFF3JZiw7bNh5STshO48HZ84773rpnHcals1zeyseBGLXzSZ59BO
xxPh+/EJiqVkn3tps6kqh90yvx3RATclu0n08xaHgewv2n4TbiZE0LAxGoOfiGXpUw01gQNLcJ2w
olhrubfYn4k5gyJG7GUwiZMz0up6RJ33qvWr6gqzWBMlteyLiTsDK6dq9Oyxpx5KuZ/QRa7czYz/
1hIMtu8b9j0VQ+d0wBGesNnetaJV9IV6eq1eafu6caNPbtNLzxHBPbS1xm+scSVog/1VHLFt/Zdh
313n0BxLfYfP+as7h5/chQ8CbMTOgUAc6Nv5Q2SbgGHhRA0DB27RO+m5O809G7YdLvaVE2oxbpNs
LnDRURaxPLgHlyHwSmTrqqUNSAC01Kv0NXYhQXTZNAzrBsVugsHa5KXwNK/2ZYCOst3ss2BlJraN
MK5uGZVT0rWpc1Ix2sOTCIFt43tQ5u2zbO0msoxhQsniHtQ+eTM4p7poq095lBYbz3cUkLzhWkLP
stsmtJlOYEDlg0pOrO+LL2wM2S8nAxL2/CYsJvVBaGhyzQ28ijxnnp1T0yu9z+rm0HZ4mA0OItAO
vSgrN7ZtmOXv74wi7ylYRHPlnDLUTbbokgMXYAwtW67+869iJSVhWyzDtqVbB10BMaMX8Nm17lYn
OXiwndHPL8NqMxMBB356aLVy4ZxC0aMiOebHMXPa3eTqNWpd2xQM6waNeahrOQSHYZrVz5q57O7i
zjJmKoPk3hyV6H5NTlzVzj70BvVDj2jxUzVxL9wDw65ZBT7wIEyCHGSMyXDt6nL4nWHRLiobMhME
pyf0KE1jlr61OYi2PCen1x1gjr/O24PFoE3o2zCK2UNVEkLnQRN7/rZxBLJLU9ccFHWyq/ODWLbY
FAShfaAAz+0JVIUQrSEn6Ax1fnTAKDCvPSotoY3JPydSQORlKyIMUc/kqW+AaZcqvE/zPLkZhir9
Jas8vg15tZKZt6TiDGDc/5sC3Uy0jqYX5JLofV17OUF356zvtdYtvy8rpIL26RxXXb3ppqSlu0Lk
nb/iX2zbZtg9b0DazWY9vTTgUdxXKnl00oLdZT1fG8G2Z8vf33kwxVmaNYWPPUsrKEf8gWshh7Vy
qG3bZRi9hhAQHXgHm9FREcw74aEMKPyxgLqAP1yFCXQ3x6Svwj1ARL2zcg5te2a81icZV9rt+PyS
5sPeYfN12L4UQX2IEdcnubz1w28NqS+7aQLDLTRQq1VD3advKcvjvRuHV+4Q98eyAnduPRa786Zl
OwjGpR+PCW9EOCen3gO0Kka9c9qNXSS+TENVRpedNhNPF2uhQAc6Ti8VeAo3ToB0ZrWkngjpLgyB
TVDd5M6imgPPQerS6ZsNAZb8B3UxpfPLZDnNJpqO9pR5QsTJqUmcWeznDFPo/Cxc46y2bIOJpyvn
NM09kvr5hlQDuYIMLzCuJbIA/VS+nZ+CbYjl7+8MMi0dt21zUCTltGPfx+V1E0TImaRZcNlF9g+Y
TiSQrAw6lMo58Mplt01016lt74eOvwYZt5igiZwTI0S/RR2S+5KyR0nEN8h4hGC6h98KlsqNbCE0
z6PmMJdj9nTZyhlmr5CL7SbJ4hPLHedl8qJvqkjkt6ZBE8z5ESzh3j9gujylw1S37KDHaidU+J+o
rJ8N+4Wu5PwYtv03LJ2xMvf8zk2eIuTfd2kp5bZ1u+Cqanh0mZWYkDrZyKiTfkIOwkX3Na7TahdF
6Rp3nWWRTEAdMGGeEklYvE0cPMm9hkxDPgSv5cKru4kBCVnZDMtCmUg6X3ZSo0uAndpqkPsaTGOb
II3SXZbRb+e3wuJNTBo7N+/GcJp8co+uWbGbiK+vOrL6drB93TB0JhoH+URNgRETrtgOLq5GxtYK
VrbVWUZ950aaLlI0nklyWuxAVHiup2V433GU9c4vjm0A82rHi8fNhpgc0pQA34P+VEgQTLt4XmP0
tq2PYc6kHFWRT5Nz4gPKobtEhnl9yPWs8pUZ2AYwbm49+fl/aThRoWP3JxsLNd6liInXhM5tAxim
LN1e+JB9qF/a0R+uZ1GQGyeXj+fX35LQMJF0FKDrilY9ueeVOooeRZVBotRIk+5qaVJoVeRvz49k
mYaJpiMIt+NMOvyZ8Fxne5nOkdrEiR6ClSjRNsAyxXdnVeR8UspT9YsYI/kagb242zFeDWs1AstR
NVnoSp54BLpV4LqIBL9K/CrZsCLyNuvJadtmLCO/n8EkuRuj2HUYGCRXkL0nGwmOnL0YUN8epLOo
drkXrtayiu/HYkSnFYnTN+TLnHgfKCfM7menAe3M+f22gS48w7S54wweXosMjTzDnoDECm08nxZl
vBIl7Ek3hzLovkLRbgM2o5vzY1oeCib9XDMECDJjlb5NGdRJu5D5m2rgD6qa1ZcyaaurOec3feVA
iOT8gLYzZxh/gGuqV7xkh2D2wEdYgwOjFuVl8D5mAvAaJ9DcmxvystSFsyTotjwo1vbH8tNNtF3T
uNDFBEveiRes/IpoukIvpJ9+Pr8wFmP5B2hX8bJq4wzSwMKbfwLqkuwCzY5zugrls/1+w9zppPyR
QxznpSHgRNe8p7fOvEqTZ/v9RkpOzgBT5kHgH0BUH2+pA25knSPLO2fxr8tWyDD2aQSPbQgDeSGA
uAYKUtPhTIurpvSm/WUjLCv3zsSRpuYUiV2keHn0xXWm4no5/k6SX3gz/QOlQ/+010ql803Suu3v
dCx4EG/jwgUyfnd+DpYw0OSOa4LY9TQdyIvswPWEMDbZTAHYnv12/pk3oLE8P4xtuw07Tr2ACqgS
8LegdOkGWWW2qysIJlYLUctlQxjXeOwGsuNtSV4KcNlel5Nor6JWsquyHtZw2R+bRGQC7EoZZYB7
qewNYPLma9AWMt+g/eEi4vAwMlF0gxZD6crEPywnVrnu/4IwzqCNfpmOPAYwTHoYA1VijchLq/1X
tCGn2yAEpL/oArkr2tXWlo/PVGTi4vhYcb/xA/7cJNVLWQ35jW7JEwum4gb0u3xlv22bYdi38Klk
qolZvnFZqNhrKRY9YMhVrYXOH192kQmEm1gVDU3VArfiRt+akLkHVsbxVuRwgk4PYgjix1uHc3k6
f4BtEzLuc8CkpzYGG8hbLOpmF/pBuwMfk1y5um2bYsTpQ1BMNCrL4BDghbTjdcL+l3CweHpQrr/J
IFq0Yukfx1iRiXqbQz5kKN7Jl1pAuKZoTinvEf6Icd8n0M5D4/tldeDIhL41Lu39URL5otsRKG9P
AVIyt2vdU5Z5mLC3LCY0p7znb01dC44WsHC4qv0w20ZNHj94PHKuVJcmV+f3/mP/CMXiv68SUTpt
jIoZ/KMQ4Q1Jmb5KZ6H2tY/e6cuGMIxfgEhqJnjXvwDMN+Z7VYbFNQSac3o3EXIhOWFkssgNmZcn
Air2B9KhY0X2hb5L3KV6y4s1R2+xE2YYfhM6Yeg1pf8yCRahb4Xyw/+BR8z29eXv7y91xK7E50nw
EgL1oX/6LunD29DRkbOWnrLttWHn0AXJqixKUBxJdZUFG7cm/yX51E02r9ISWtDgkQmGE0yHuhWi
eoEA/FMAUqx9Pifx1y7xxDZKgewaPP/OL/Ai9Xypv0paTfskE7/OnzbbMhoXPh7p6JMYuvJlqmS2
y1lzi6bOacVabB83rvpSDFOSjRE9lGn9o2nJsO3jVQYHy/aYYLjGgQRQWOf0AJBXuSF9mVwt6MEC
HaEXZXYjEwynMxSLap/TlwYdElvUi/3buKwvDFJMJjnVyhGimRX0y92uvROQRv56cQtDZILfirJv
qgq1thcAUydAEPsZapNpmQYrXsqytSb8jTFWTeHs5m+JVyEhTEGYW20UFNFWXs223V3GfWfeQ8P9
Esmv6CUokhtk7MU29NuD50Ie9aKDb9KpjTWXQMtn5QvTHoqNju/QbDM0LLi+7PvGPV46EzjDcvgn
wny/3BMgqPPryHGD+emyAQzLDf0Kz75Y5Oh0a8abzIu6rwh5u5Wzb7lWTdAbRFxF0oNK5s13BjfZ
8MhH1ZFFst+oHra2dSDV+dATunqgLBtuYt5iNTEqSineeohpbPp2nDd+AUlv6O1epIQO1Qfj8k67
NAIDNg1fIEBeH4s2jYKjjtsp2AW97rNtUYKHa2X9bNMxbnFABvtIeJjOklnc9AP9NfFAbCkUTS/a
flOO1Q1ZlI3o4HprkLhqtoBnJOPO5zK9MA4xGdbq2oFsXEboi4/JXJFAfx3itLlmfbvmQ2xrZNh4
AD1chGe+eEML7a9SwrNSx3/t08ukm7Hhxg1OElHMFRX8La10KK9lEQbZTVQLdWFoa8LgfNaImYJL
6A081e6tA1DwZzbLfIUyxfIUMMnU0qaGPkY6FW8SB/PzlDewQ+gwPdc0za4bla9pSFl8OTWuacg2
VyAbKoKXska39E6l2pMH8DxLcZmrMvFvxEtTkFpk+RuY5tKrKpD1F3eakjWFF8s5MrFvoazakZUt
fUl8xb40XUGqTTay4RXkouDnOG9vH5dgIxMCR73GjwoVu4chK74tSgtLy4Ir5GMzRI+60w9MHat0
WEkbWrbEZIZzqjYqBZmytxASGBWoz4s+20DBJNydn43laJkscNBV68LeC4o3MhGohAwUkMF82paz
Uqfc6d2r88PYprH8/d0tnkMRR8Cr+i9/SqPtFI+3ukv7laey7euGecPxgTIPJLNvLOLzvFWjmsdN
yot4xYdbMve+CeOTUd/PJHTU77CXrx0J3ZPIowFCbsi+sTCc7/KOFtfU+dkPUuz9PH29ZNl8k+IO
gGOkK8Ow+R1HQJwnAQpQutXfz3/84633TWyfDCG7E5dU/OZSpVejB3cOP0buptT95MX5Gt/2x0YJ
Dae/t560LOgFCOh+e6VEDy1EOxrQCQDPCfmb8xOxjWC4LQfAf2jX9s3vkimEhVHrjLfx7IFWKspr
vYIfsDzPfBPql09zWPlpgCujR5zuXNdVqwAkAUUSfY7rsRZ7xA5lNj/VTUGRMylSRHrFVkBxFXSO
aR3xEB0cjjPmZOXYW+Zt4gLJmIoIJOPidzqjlZCBvdUF7d7W6cW38wtrOSEmKjBufOnRpBK/hV9o
9j1SIiqSbTQxwp/T1NfXiYAs9MpgttksP+Kdi2gc1KrGWU63iWr5JkVZIc1R5cvAfXR+Nh97Cd/k
0WMToiQWpM1vEAN525z36ZVXr+EZbUu1DPru14P/DTJIFVe/VelDfgvgz9Hb+SFaXnZQKfHcXRen
5HTZRAx3x9Leq+KxmW6RUXM3TY6MUyrXKFVtq0T+nkhFB1fFft/9diAUrG41o2m5Z75QayhC2wCG
PwDbR04mr8I+10gADtBcpzHSmueX5uPXiv8PVx54t8eCjsHdcjFPXrmVXr/nQK40WfQ4svSy0jd6
fv5eJfDZeiFkteI9S4t4zwPabd1gpJt6zH6dn4nFHExEn5s0fpLKMN6XcnhoPOgTKJV/q8Z8LY6x
7IOJ6ZuEP6A1q/fuEN/9UHPZb0Bpdlmh1jcBfXIs4QQj/Pq07th16Slw4pcXQnygC/j36gvaN5Mc
2XSncojG0SyQXzrQjl6fX3mLKZs4PgFyuqEb53gPDhSwVUBIL93SIGuvmrHUe0+vuQzLWTWxfKWM
0ykLu+ku8bvE2WkydJ+GOMiegDCi4Gv1oQm+yUC59HbZvAzLpgmbmkRH3l2qibwraRZCvDF3kle3
7P1Pc0/rlaNrO1mmhUvE9E7qe3d/eoIomNIqSMuvWLjt48Zlr6gXxKXugjumHKgxa1D7tdHj+RWy
fNsE8NFhLEULOfT95HrkBjRp+XWfzj/Pf9xi0CZ+D/ITLs9KWt8GfaWrberPzt1QgZNq5xfRmqS0
bQbLWXt3DUGPsxwhz8r26Eugm4GDMzBaX3vbFIwrelKD9mo5JvsmAKSDgQJ2QmC3d7Lwy/k1sv18
w7ATpPWGRNWgXdACQdaVm+d9/jQ2oVZq5fxYrJssQ79boZLzoK567d5BFo9csTDnVyoChR8FOf4G
auzFihexTcW8pP8/Z1fSHKnObH8RESAmsYWiylVlt4d2D7c3xO2JUYhJCPj179DfxldtFS/YObwQ
qpQylUqdPMdnCYiuCD1SPBRF7VKJI6jStgDZupVQfVkalm93yXzlBfkNDon5YHpOXE2brxG6Dyg+
bKIxPsHD2XwR3sQjsFG+yAS55e5sTJWYzQ0b3R/gdr4mnSFPZASrOhRVNkKdZvYqiK8BuVMjCtSr
Qt+fsrAFq/a1Apw18sZ9opSurcL3jB40LmAawzcIqZ5GWa6tHqSPbnuCZpuqZHjJ2Pfd4rbpiUn6
lI4QREUiQ50iJnSL7kSzQ/+C77l9N3M2GEeaO+iRRklm4VFgC7LxE3TjK87s4K6T9nMn7tsRtNE1
dV8ybzMB0xyeqmRskhp5IydT3KeQa3/wuJNGpFo3kgNmnwSox7DyN3XudL9E8WWT5EmQZTOoyTK8
p4RTX8uQke777aXWja74som2dTaQBqOXIIQ629mURpPAQ9Pt4XW+oHgyHRzBZ8LaC3gp5qNkeYe5
gxTGX4w+vv0J3S9QzmRSNYU9dI599Qi0uv40CNbL1oVEM38VluflaKMomJkcid0OJSi2W9HFVNaV
9cGcQB93uP0bdJ9R3gScBCTOeJXBpSprHxMfkvaSpmHjNBv1g/fLhvZfJHhJkqUOuDQgON+i9we0
QlmIZpF/RdF9l9J5WQ3WCHCabrIH/mFG/btZ11bZ76REMwJv0uVKEghQZ2FadONwmhHYoXqc5EkW
QR84BUNonc0/GETR8HAn5pJf0NBoOUeOu435UVhgjPtlJ77rxmM1TPOjGVgL/4k8o2nDUqwpMm+G
SYQM3XpJNKZtOx2qCtXRh7HzQMRwe300e0xl2WNGi9pLmSW4cWEHezmaOOA0xb5Sikqyx6sOvXqL
n5+E2XKgR4Tv5MN0QLO/VUUduMrI730/QwklSZ57Uw45j6PggIyBArsFGdjtoTUhUUUGAh7iWtRM
0xNthRP3VZ7dgSyUH2QBiSjW4ZJk86XciCq65VCiSmrj+gCEYHBEld074XmfvwZVK19u/xTd6EpA
ya2EulMaGMeZQ3KF4bkpNKrp0+3B3/d0ooICnWDIIXHm4twbmzEECeU/EFIYw7bfYp18f/bkL1hg
tzQ15Vhjlg/uASIlgO2l+yiTiAoJZLwbsmHxjWNriRj1v/tUOhcmq38Sgx2mYqukrjOSkuqDsqWz
JwvJgTlVcwTc7L23VgfytDvfXgWdkdYPv8nDcwMqZtLK6ivSjvkADkovSlCjuT24bvbrR98MXna9
idgqjWM/JD9lDYg1w4NiQ+Uc3v6AbvaKG1PPRNv66Bcn0oOfPZHIXosi3zgqdLNXEgIQTKaNhYbF
Y4IHyrgcp2dw/eK1YeK7Wh2ICvmTjVkTUBazazLX+dExQMDPRLml/6yzjeK8FA2D0NNs2ZVytMHR
FEDudC5ebxv+/bwY+iP/XVlQKRiVbRcG+CmnT2tpzDTonfDcgzlttXhp5q9C+8DMTVo79cuTsIfc
hYqqG+SfGrfc2ZdDVHY7ScHw4kjJrmYPXIPZQ3Ox87big272iuOWPjG5N43sOouMn8x8MEEoUx5v
W183uOK0wsax25pNnob5LIrvaefeNzI1dr12Ebp+9Y3X0qyzbOAR2dXpiuJDYnbG2U3mLaIx3dwV
lwUeuO+ZTxE4QWQZOazq7q15TDdQtBqfVcF7omDFsuJ7rt6IgCAs1OTnATVDyxy22Et1W185ch2o
+87uZNcns6xenTS5Azk0uqDI/HtoNrs/309TiaoAK92+ybMUVmI5/yxlkt6h4Q3dPBkIIRIGkUAL
dGF3toBUh9V1+zDIRIXwsaxzh36cOG671snEgcZBALrSpBrIkAxzfN61fVUcH6+WRBZ84Scp8WDG
zGWOEQr/2Tf4mpa92b0JT02Q43B+Ajb3o2iAceygY7wr3SIqig/yuHiKmyx+wl8DKm/+T2PM9klm
EhXCZ0LuCpjyhV0Zn3k0TyyNUe74edssGsdQxV8JT//0vbFrnuRQtUOjN1IuG6y7YpPEQbNnVQRf
L63WACspP61OkQuwP7etX0WktL7kFvZQ4d13KQBr47IpefZ+rk1UTjuvzqrKmwN+8kBlDPLKELK/
H0Uv7pxSHjK578mSqFKpou0a12R8ubABSVKSIZYAYPT79spoAqKK7GNt4JstOFsvveO9gEl3CI0k
3ScvQ1QUX4nK0oLLbnOSInmgRsJDe1i8fdmXit9jJHOzAcnFycuaIjJp8Pn/gcPWmEVlq+tFN4xk
MPKzDGpI6wKNeKxKjx5uG10TxFW0nseGyupokJ8T2ty3uO+Lsf5cNvTO8sHbfPsbms2pAvZoXU+l
ZcnmZAbGZ1J5hxavkuYcfEbfeuTn5r79460GfBPwSre2TOCIscRV8Wiub/Xd/v2jnNZzAUHMgQTt
lTQgGivNteupHT/eNpBuEZQEm40T8MmF312kMHl6SnLom4doRGKyPnd1KvrubLgNoFy3P6fbUcrB
7QXjwgcANS4CNHzkDiGQkqguS9uK931AybjBJI20ePIb1HZW8SMPXMPt4r7uGlzF7M0Q7U0gp4bd
tExGCE1aYKTdfZwpREXszUZFW69l3VVO1RDOZvnCxnJLg1ZjdxWp50DtPJkNs73yACyBaWqlnzsy
VhvnvWYTqcg8tGDSqkGD7RUd6eheNHEVRAM8JDuiYL3x7zO+knBDrLDxpm5tC0A6f2LTQCLGhnpj
32gChQprg2gWhJmrJj+vgaJ0AGX0XvOqO8+p/asztyqrumVQXDkF8oyzruuu/YwNJKwqfWyGZIs+
TpNf/IViA8rWHbusw30HEnblkD8yVMLQpDF8vb0Eug8o3uuMA3YpHtauzmAQZPVl6p3MLkt/ZtlU
nfd9Q3FgZ7BxiNV1jq75leeAZo8JeoBar3i5Pf5axP67EkxU7Bp1IIoW5BPyiBGkFqJ87VFllqZ9
6aoyHlnwsBeLSVRQ2uz4JMV7VXdNnNaLpTMkj0NVO1vAEs1qqJA00vkQXQ9Ed0X38JPZIxmGet3n
MUOR4bapNLtVJabLfUKTPKi7a0uRxtdgQe6CYjntG3z9VW+OTC5470+JjXA3AidaJlNQht0ECbmd
k19/1Jvx8U7udqNd9NeyMJo69EiWH4elBRJy3/wVVzabWcgyEcsl53hLQpL9Qud83kDZagKqQ/47
eeYnEl4LRzMn9yWR/hGn8tmvfuCJfh+3EfmbVC4p83mwuitZ+GeO99v73MWdFmy+W09hmpCqAtBo
Y1lpAPLeqwCMAdzW4uP6rnJpbRIhYQruUT3ZmeapGLSyzyfA3cblkqAS7DjTJ1msiBijC9FD1ke7
LwoqFA0tXZYnx749gdy8GE51njq/p9YUWwVDzcKrSLSyr2vQGMrlMqMhPDTt8evafg7Gic8mdzci
rMatVUCaKT0Tr1R2dk66kUQz9PLOI+u2aNl0oyt+zdpk4JlYsrOs/OqUOo482MMWCFyzpVQ8miyb
qQwkyc4QH/vCoFwRIju+AzHAVyGweZcy2Khh6T6keHc6gI8hKbPiAc9en9ETdZ0n8yQniDEExRFo
gY3P6Iyl+Dkvh5YutGlPpCr7kIErf3ur6n6Cclgnvs272e36S+lBRDBsrIwakZyKISadl6cfQLck
rj5Z0NdyOyJqziNbObl78Hf3OF7zM8/B4h3NUHYpYpCdo5cCJL9kX+FKBaYlRtlR1x76C7FnULNP
rH9qTJPtWxAVmSaDZOj9RlpnXgc//+TfzbhJYaFZbZVOrq+bEp0rnXU2wemchgk67uYoK/Jho2is
WQCVTM6xKLpJPIHJg2X+QHofEkgQtDtQTrcotTWbiijebcrR7HKzt87JUPzM3b44Of1SLWGXNX3k
1hJc/JZfdPGuHaUC1DweGGi86clZghDnxFbMmJDtfAR5Tb7xCd2aKI7OGK36Ug7WmWaGk7541VAH
p7zsd0KLiKrVyghpB9r6+IBn5NcEnRInkKxuKfHqpq84eeu5jpfheRtiG6hXOtxpogAyOLfNrzmM
VFyaxxKrSurEu+bukj7gStdEAjw+B2bU3v3QbbI7aH6EClEzB16ZhVVluHNZnfnAvdn7Vc7ofv10
+3foxlfwLLQYlgJg0OYiu+AhaaF+HWTtVteYbvDVU97kmUZZ1JM5LQ7o8JIFFI4tcJNh0A3+v7cn
r5GKI39h05BHmWLCEjsNcKymnVkRS9L+sF5SOZAyuV9TELt4doSI/uq4EOCgpn0dzU12Ps2V6Y9g
2Zuf2IuFFEsXzBeP0SNLmvvSTCLpFrGX2b+y4MludtZAVCibV5CpCnhrnyla8Z7BvuJOd0ZJOmNf
Xq3Szs1eVo4Q+h6upKtR5+oB1OqMaE6M1gEbMZ1sMcaFDBa285agks4hDi+FGfjzJe+A3vDslkQ+
ST7f3hq6rac4v9dOnXT63r2K1HosM1QdXY63ln2DK6f5zDPwD3vcvdoj+TVSUYYlrz7uGlvFsQmv
rNFi3kFe0EDXTh6gZcQONlXBNGFLpZczExO8z6BRBoWu28nLnNAgxmtU81DIMWvP7j5FIoeorwZd
RhcSJO0Ud5w/VqK+ADP3hdRbZMPv/g7nr3eDqkrbEX43xYGAtl+VZGegqD/Udn1YarYFiXx3D+Ej
SmxEoRcNwaY5xZNZV2HBSRN2ufNrxzpjcCU2tlMb5JBom2IUHEOIaK0ClqfbQ7sIr3+VcTD0arQ3
MckwasjM1mKK2dKIA0iJqmcuBbmT3rAlcayz//rpN5/IuqQEvgimKdwfdfYBG8gNmtCp727/Ap3l
1/+/GT4IoDSQN/0UA5yL1pp0+kXmNDncHlxnHiWtqYVYn/ixdyx0YoEKKrTxDbcN4tvD6+au3FuI
mLjwUgxvtK98/OKQT7fHff+ww7IqIc0pBPgBfbiU/Fy/mjH6Zoqw+uKwiByqB3SKfL/9Hd38leBm
jPXs9K6E7YsmGkV9DMYt02gsr74RjF3JvaXGL5jYJ3S0hBn/3m1pqGqmrT4RONxrct8dp9hp2vE3
7QenjtwCLLYbMV+z49W20DloOXehchKbjh+Txo+ELzqIF9UfV67ccJftnfXHvd33FoV4V9fArebg
U2q0VZSLtt74BTrrKxEHiP0SSGg+xUsCFG7w2wVxPjgt901dfedwXc8dKiRYce2fU8HD0ny5bZP3
O6odonIPdB1etRuKkQtwBn93H56maDh9LI/8IPwN0+g2j2L3fk2x/QmmqUE7mAYgOAt2Rhu1N39J
Z5TA5hrhYDq28pzLJpzbbOe8yX/3CwAZfcD9dXAwAxvfPPnjts119lBCTSddECmniL+Zf5fNL4Gx
EdffZ0jAWirBpU9G0OGBfyi2fZDyCvZSWtPr2LtnqH//sEpxXIT90epBzmBsscboHDf4r41qx0ZL
XYHf4hRfRquN0jIucg9Iz++7bKW+ZCzeUNqprBAvs3hg126LzWV1y3dOcfUJgyMfq00De9Kb81+S
obMKNZ3KmD84ZXIWlGwIqGiWWn3ImBvPdZ0JK0KG+3y6VPnGdUK31I6t2J0MgI06cFuvT8IhaY4Q
nw4tg4U2tGAMh14Gv4q7yY/abFcFxiHq04Bh17lHRoRPKKYdmAc4b4Gubopq0qP0n28vtyaKqm8D
1pg1wzhhO01SruSUyJkpSER2FdnwExQHCajVFEwaMkZvbAja3utk2hvOp5m5+hDQytluXZDsx3S4
d+Sz152brduWxsf+Kv13ILepegwN5Ge8DF00ul0EQbMDLkqfb9tds0/V6n82UmAtLGwnWuPk+i23
yCt0464/6c2Ra9asdkeJEAooL5T8ko9+VW4YXDf0uhBvhp5oJy3XhmutdBiTMUaQe9kX+NVi/+xI
aOv62CZN9c3qXiZ3DwbFIWqzeVr3ZBrW7We6bdy60wEVhp1TVs4qwVDfA5c80m6Rn4KxPFTWlrS9
bvspx9XkoOV4kTA0OCmPDl7OeP+vY2bR3G/VEnW+o7hl6+QMrMAFvmD/atxvZfWt8feg7MGzr5xP
3VjUFgetSWwaSdSjOD2lWyz7utRJLdnXsmROYiAgCrT+NvXnxaqPTe1FtYu48lAZ1aWnzWFprzJo
Drv8VC3kT6lFwWWIZXaNCiyJYIgddgF1YCnFVRMLtMAjhav21Tnvnjs/3jdlxU+ls2SCLhg3MOzQ
L9swZRuvDpoIoBbpKw746kIQF5v+rpru7Z2HNlHOVndpfDZWmHHJPxBxyL2NXFs3X8VHSzEbFNco
GbfmXT5isx9vW1h3dyWKh0rsL1KkGHi+sA/ilD/8sp7d6GI8pYetu5MmCKgVeSKouTgUeZg3fZvq
Li7tFm3d18l3N8oqGuOopXi7AEm8Y3sScg8EBPdB5GdbfULv92A6RO0SrwI0I1eLA/tE3olHYNY9
8ofsiIew1/nx3j7ZUZSFH+9sI3RerumX26ui+0HKhdDtxOj7PixW9Wdf3k90X0RTq/JiQhtxUCKi
uS05IxRcErozBKjl9pROAAA6iYxBhnGYfHnwva27iWb/qPX1Dq7aO6UpY9r2D5T5X+oiic18iki+
KUGtOUbUGrvdcheKlusyB33U0vQhaIKINFtc8LoFVdxXdmUG+kocq7Nrg1kMuKdYppwf9m0XxYe9
KvE724aBePAhNdJwcT/uG1g5XJlsu14StK6h0A3O2DuGEHx7ZM0d6q9i+pJTqN5i5GnoLv0yhLjn
f5pwj0KV7oe7tFuaMH+29juXNbWuHlSNXVYVbOM9N8fykn7zP4zhyfhkX/ixuNAXfr3bBbR1iNoh
DpI8u+lqfKplcZM/kq3wptmbaht4nQU1NboU5UVmh4WbREX2dTB3SdRj1soZm7u2X5QUoy/uS17+
aPMXk329vci6ia/e8CbNXryemkCLTvEYVGjp+NexM8jabJxcusGVkxbEmkFTB4hlhlPHo+xOxSwi
mu287qnN2INll6ztcC42gn7wbRbbo78xc00wMBV3ZRKvuuCTljGZ1tZ7NA9Cou+2xf8cS+9td8Vj
3WLKXXSny7j7KqPkW3k33BmRHwfR8uGJ3bN7N3r2zz/Z943Pranw35+z1FbsCZrGNVgXkCI/yF/J
E5Gh92Q2oTyCfeH77+RD/dA8GOfiwT8k/24hSN8/Diy1O1ukBkNSjlgaIHaERWkGYeU2j964XgIE
mzbuiFTz05QzuAkSkIhVRMYV/ZS294wGB94+J9anXJ7cdqsGpolPVrD+yjc+YgTc9PsZmr9pLiMw
kZ5FkJzIIkIqxCGg5LGBw7fB+AxakfuaJuCCoNFS86iuSeyVy+M0bxH76QyrRAKQHAo0+mAqRHwq
0kOfPaXmU7vVFP3+rrdUcZdkYgVSg1bGzGRx4MkjrsobS6WbuBIKhqLKhUglEgRQxh5awz6wkj3L
5jJ5TRPd3urvhxsrUE5w0fuD0SUI7pC/AGMdetR4ggbgIt1V7bPUlm437XyjkoiVlEamcXLTjWqf
zjZqQOgJrrAM3jJmB5Lf8fTfgsZiSy9LYxW1m9vOwZsM9JGMEyeJ0q55lJwcp3qLg0vjg2onNwex
LU3a9QAZI8tC7f/enYGK7q/GHHpyIyl+PxWx1G5uEAMzaylWyxfDE2mG16V1Th23HwTjd7zdxfgF
VJvi6E3V536DB9M4m6/Mv8+XY17s4RvA0IrjlnPai6mcEPSpW4UMz0dHf26rEDz81fH29td4r9ra
jSRwNkcI1QK7+M23H6YtNTTdBlJctynqyu7X3GZyXtDgJtuH1tjwKN3QisfalYO+hfUo7Pt7wz5X
yVO1rzJkUeUEF9yFkq+FWUMVLjDu+32v6yB7+e9hkE9FXjmrlYnthF7yw/d2VQ8ttT+7otxtjQUD
u7lxcLsBV5B92Yyl9mSzJKvlOGFoZ44r+9Gs9oBaHUtVVZFpU1iziyypAX8tluCy0Pp0ezNrPF5t
xkaUBRN3kKFIQ56L5WwEdwb9x5efLLFVBdbsPbUje+D+BDIzJA+1yb86+fKh58lvdA/uXE4lsXbQ
FgdvxA8gSQJKP+Dauq1ecp1tFIeEZnvC6qrBxYyzKDFAbTG0BLT14oMs2sPseFuP3pqDSe3ABtly
weqgxIcKcsyr+eR5nywgsMXWm5MmZKm919yBYG7uYWN6Wf8Zvfboqn29vX90q6u4aWJazDc6nKkW
938OrEwjMy/Zh8kS1afbX9AYR+2+9kbDSSAuK/Fk45mxwSpxZyxld/DSOo2ziXn7wrr6RGoUFFDZ
heJ23OeHWkAdpLIPt3+C5mqgvpJ2QlRZ2fypHRTiOFiGE02WV2WhK5P6WKXEPNioeD+VTWkf6iaw
zre/q1l2FRsGZa++bkvcBSwSBeUlEPHtcTW5iAoLk9YC6bAS+5WwU4W6U55CjleeOGnBOpo+jcXG
nUrjgCpGbCibIM8zLL3P5g+ukTxA6yZy5+CJZ+UdeK42PqMz07q339w7HLAHdWCgQmmnDb71+cDC
mdItqXvd4Ov/3wzOW3Dm9C7i02hlUeaKcNhqwNO4nioEk0z5lPqTN8aNHdqFdQhGqK0t4e0l1k1b
yRiazKcJmTBtnk0h98sQu3ffyErCMApXSuKsAbu+gmSimzZuJRonUwVfOCPNiP7fdVwQZi73GaqL
xZiGQrSHinysrOdqMjeso4lJKkbM6gYbKt74Da4vIzzihax8Ddyrs4XH+VMqfqeYoALFqg5in9mw
mv/z9z6iTy/z08l/uDcPc/jROG9CuTRbSO0qn5zanGyscOyjHaf/jMas0Ku/7lpnFWvVVC7UZHOM
XZrndLpkW8UIzc5UkVYQrLPdasG4ffcjMFdVrS1tRN3IiqsGPZSgbZ/hWs4K7PkphIrkvsNFBVjZ
qEn/b9Lz/LjU52UL4qpbQMVNoZY85qYP30zmZ58PYcvPfk83drnOHoqnDllSGEFd4Z7vZ+MTr+eP
9rCZt+lmriQO/iTtiiOEQSL5qTTuyuylql927Ty1QxwbwrTbFkM3zj1H++2WuKFmyioKySoMt3QS
2COx2UdOg/7g+Z5zIJOzkctqzjsVvmlMUHygGccH+s6OZt7/k+SuOFhOtlyGOekPKWt3NZE6lori
TGgJMewlwLfoh354pNlpn/GVpNnsW5sRgatm3ecno2hO9qboss7+ymYv7d7oDNwlYsv57fnxLNpQ
VPuilYqYEig1IktG9lc59e92mqafzLSW77dtopu4steBbQDRr4uNM5n3jHzpg0/CrDaOPY2TqoCp
3BzbZCbIxbos/+2LYAmHoNwoG+jGXvO/N7lLJoqaQ5YC84asmZk9VdbdbYNoNrqKk0LRICN0LXWk
1R3FTdPJf7jsyuuvdcrj25/QHNFqk3TVV2U+ScydG+3BkRdr/gfCwIJscSto1lTV7Vg6v1jQ7QT/
KShUsiQau8CxO29R++tMv/7/jel5Ca1QV+LNpXKCiDXTiSK/uG0Z3cwVD/XoZDEKYrd4oj/L7Cfx
fnnWVruUbmEVF53LHgKhEyLYYDy4UHerjOaQz08BuC1Ktuw5TF1P7VMm6CVNEsBWzv3ivSQDCGpc
Bu6s29Z51/CupyKdoGxly5ax8qvTz9+F6yOXNHdS4Hgq1KknAi0A3GSXtuqKqB8rJ8yWfb3ongpq
gtxEaThNF5zlAq7SxHLoYZp2tpOh4/y/G3KuzK6inuddeQ9aFzmYS7hSfd82+rtbEkZf//9mt5eO
qL3A8doLLZqnZMKDbrWMd10LZsbbH9CtquJOqPqvB7dFfvXpOJJ7UMW65Bx4PtiswttfeDfeuJ6K
iZWJjdMbMs1XM4f1ncKI8kZ8zMHbV1vZRtjUmEmN9R4dCt72LUTTuSMjushjL6FeCmTeFhhPYycV
I5u3y5xPbkKurAqE8y8aVHoSsyz1d+Vm8N01cLxZac/NsbLeMPxgLPV5nLO6nu9GBOo9YDaMr2zT
ko0jzOSRa78IiEtKOQPC6fobi6wzj7JPC18ICekh/nXJx0/jYHlhh5eSjcE1q6vi5ZyFB6PbC3pG
w/n3FOIuMU2cF9CI7IIJwMvIf21PbIbKk9OBp32VvOG5/FoyoJNct/9+2wd0v0C5MHAUMfHgRaoL
yoxpbFrlK96N3KjP9hECeyp8LrXybBggTXsBH7Z1MLtmjFjQ7qmyu54KnSNJQdg85exCEzCqtp45
3Q3S36qZaWyjgufyoYd2RVmQX3zuxqgv3CfqgqkM6OtiY/66L6iuJdKRL62fXfppyF57P5mLsDPH
QISdI/d+RPEvIsoAcmhjcu6LEX3qFngw0wYtil0LUtLbu0jjZCp8zmuSQDS+U15kAKBxPydmtGDT
7htcOQgSNk2gk5ygC9H0TeysVO293GLb1q2AklnNpoQOCZvTiyAgTPrDFu5A9DucasjV75u/4sOc
DnXrQX/24jWeDyGd+XfTuFuEnrr5K/5LbLduc+jHXzilTQRhAVTPGHqgxmKLZ1P3BeUmZKJbfwGl
IxKgkX8GVcIr8cQcWvamnJ7mAyqYbm5bo6gH0V7mAv366EWFPHmZ9WiM3snY6qkwOtY7Pt4mi+bS
MtAvlRU+IfA6tG+BVeRc7rXN3ECK7GKS5umP9VGl21XhQp+84r2spc40mm51MWd59JxFRlbW0o0c
S2f69f9vjnaRoZHbnGt2Ec7KjlwO4CEt0L5pGSPf+IQmNKjSJlS2vSUtGx0BUI4IGV0ed7P7eKbi
vWxhTNh8bC4QqvDDxBbVYfH2qXh5KoauT0qjrFIYR0IkB2cvTveUuff2GoBuRwad+RXn7YNC+mk7
MIT/8SuENJzjejRO5mbyo/uA4rv9zBbXrqbsQjNcu4j3ajoyOUCBp4hv/4L3V9dVEXQpuAuaVPLm
IizQowAi4h66nUoprgqVo7gT+baYYJ4Z/IqUpnO0rJSLYztMu1zXDdQDOG87xo2SXUrwd4u0dg9V
ujN/cFVwXJrQURoUy0sK8d0TcCnpj5+69XTcZ33FfdOgFsuQte3Fq7lA3Dfpp455dKO+9v7mcVXI
W5v3WdkNRnYREz2SNeiUZn0qtre/bvMo3kspSl8+kHWXvi7hUy08DPGnZ97OzakcvLIQS4dLKsaX
/Mc8gQemmTfrAjrrKL6bs6ADPGeoL+k8fgW+/3dpT8Ohtsv0uG9xFd8l6AF1jaLCuVtCPA3ElFFn
Zv5h1+Aq8g1ir1bHR6e4ONCdssPUqdvxi13UBtnCuWoWVwW/JWNZ90IgNNuyAYbX89PnacD1+vb8
NdZXUW8peDwoLXx2Ye5SHTxJj3/8CxeCl30fUI5dM+ApmQO7uXgW8kKOjXRxGvpgEb61O9eR/nov
dF0V9iYDa5paK80vczCl4SzBrUxJ0R8DhOlKgLJs3w9Z1+fNEd97g2mYE64YklN5kOXw1RnGo22M
5oaXraHyvd+heHHOGR8Qethl7tt7IUl5gYKGAw3boDsU5RIUocXZuHPfKi7NCzqgBESxLOn4sbWg
7QuyHnPD43SbSnFpnosB0j4Ev2S9qoqhe/AWLtHlXW+UcXU+obh0D0Uf0kqvvkijaeI/h0EAlNXt
hdYMroLkQPxTuRQMNxfHh65YKVDtW3Cd3ze48qwgfEDzJ6utLtT07Ivpg0oWHZPFximsMbwKlkvm
LnUB31l5akGivRo+RUNcZIt9HGeuCpkTSeDIbJUWFDPyRC6G9m6okm7fplThcgy9UV3g0fKSmP5r
OoMDLuPTsnHG62yzLvcb/22XxO0hyVlfRDIvEW/5U2JCdyfNtmyj+4Div610kqDMAtwgS1T/WdOh
+tOD18xCt92GY+m2puK15pwtQYkcBeY3huhPpPbxQ/ZtTcVr5zHPwU5fpBdQQfPoT0zAOfZ53+CK
x6ZNA/rkpKovczXGf5bW8jaTZ43lVZicafu1LDLSXojV5SGDPuphtoePQ7lJOK05Y1Q0GRsZSp9k
ws5M3eyFpBU7kjI1Xujk3g/tkO9zABVclrguL+W4pikFGmSTbik/+TUkTG6vgfW/jP+dM0ZFlVEJ
/aehxjXDnCj/Bh3ztvkocG5+FotjGTHkm8ufaZ8W9REv+/1dP+SiSMLFWyjIUZkEJ1QMhedh8tC0
1ADE57C6iXMB24RFXqNaS2RQkkOfZ7kVo1hJ2CNERsFeyaGWWt7RVJSU4fGEzE4a55gxZV/Y3EHo
JOr9GeKjZY0pHmWXDOTA7SnLImI6OUgD/LT4wHNzKA7EBd3QkbeMPLTEYQ+k4+2lb41OXiXy7LMs
JZpCWWYUMZQjmn9w/Ry/mjzLljhNFutfsxXZM+TV7Md2SqzDHBD7Zc748mzaSf4xHWvzTtiM4WtE
BJEchfck6sIwQ6PJi6+OU7l3hBqsjFkyCAjxlouJMm/ivFqz9O9oPcrjyF32y2OldzaR7IynHmAd
ErV9QH+XXTXLyHNLyKInwdR/ECVZLZYlJjQhktr52XOHPgQLSgphEHRtfebuMn3z0lR8wUXIe4aS
q3cEJFrELV/XwIMYzWs7y9QOad0NJE699QLsFN7zHGTp1ZlNtL/0FluK0FvZW6ug9uywLxL5mmZ1
eiTEXiDasVjVNUvw5pHQ3sB7ro9tLcucjGFqY90dgBnipfVy8E+CKRlvvrXvHITZiaPZtr0fOobk
z2ljOnNoLkFzZGgW+Nb1TgIBe1HmSAC9ES4aDIiOfbNKO9O0ne7NAJrqoUim4ZE3Mz17/8fZlzXZ
qStL/yIiBAghXoE19OrRPdhuvxDubVsCSYAQk/j1X67z3QffdXe7T/jNp2MfFoOkqsrKyoxQgpkx
i6NSYdZ/OriV0xfKFj2VgqkJjgE6pXmnpkYf4QFHv4KdA+6fmFeY3cI9c/oCBdMoPKI4D2k+E+++
Ezh8JzkPZMivjWPuRU1Z8Iq6UpR8qPruuoU7R7nAte7VuDH8KcJwFSdbq60tdQd9zTKGM3V7o1sJ
BjFxfHtskiAje6Hb5LiyQP1Q1k6v02bEfTUtxudTv0INqNNwiCVOXEFVnL90sKlpchKGyCuWJdHH
YJyxVCdYzvF848qHJydifus8ofEnsqEl9VCrGUIwQovQH62oqp9dEJ77UtlYxWVkuYN3VYrDol4z
WLtx2yy3aQacqBg6sFssGXEvQYZ0O298T+LSD6n18NRCy6XwWyYfnKHhnLsxGsc8IXP6T7tFeJ3Q
wHK0jOViSV6NXvVXpA7jcskgG3TLMAoPP9dNbFEeSTWOO9tPaV9Sv0D01IVKpxAerHh7G9Clb+DZ
Ao37nDsZwoheMvKi66V2uwgWFrwYlce/a72iZRjyKcJtWGzeR9BppPnUeGGq17CZ2riwA6loAZCw
c0fDHGsfz8JIN8nSTU8maBqVZ3MF4LZGakhzohrevi2wkK8Ljqp1UFC88XSDRVNfyVsDpewJqe84
uNJVmMd+JEANHeSnBiHzaQgTVRrUuQYUhHHEZ6vgUJFHM5gJuzRb03YHZS/Mm7JoxLvgyRBBDKBK
iTjAoznUhwXSrx1U3ak+xI11Uc74HB0h+972+8Am6VAmS9uTA252tC6H5qehc1FRVkV3tTF1WpBx
ED5P41i1L173ZjTFNDXJlmPUKqG7KYZaSKGcDbOpJHCIbO+WxNQoc+ETfaLZNPVPdQxgLF/Mso5H
TD/34c3q1z6ReTAnzVLn6QiV9Vc+iWgtJxMF0T/CimZFf9VPUM9jSrTZV5Z1kDwtoXXF2VeFQ2++
EX5z0y6oG8avVtk1rQcddE7YnG9RuAbfALYiFmObs2W56cJwjPai3lZ6XWeqgyoljDO1gmkvXv+8
D7ZqIN8V+gfzDyW0tCfg+1DzzJegWbTLPeR/JkSNSbAnEo/1uINNzwBX5M3rDBD3oLYrGm7egJPd
uKmQadaH+zkM4eBonHcMoy7Jwl7rmbk7tWzZ9knN1g7wyRuhXK/6dJsKMwfQp0lwwC6Fi2ptS0mt
mB+YTE1buNpX7CqcU7rdkrliRSdoJPY07LeDTLEMvvt+m2Z4jXk77ZF4V+RqIbKJd2TM7Hht2jV2
5ajHOO3zdo4G8hBuVeY/N4M20yGjGRg7uwz6xO4hFdzGOBGHeEZsDfqKXHcDuA2/ZBKY+KGqRMZ+
EcaD8Hs9S2n2S5UhLKZbVs+HZu3YchVIE7Yb9pHahp9eZKl4Adqkln09JMLvSNTUS869aKZnRyP5
jNaWJy9jZmZI+GVTAwsk1NBs03XB6ilL8jpRTF2jlrApSOgCo36FUaFZnjGcYNpj7aIAs2CLjjqN
sd/VSgWpNZbJ7yIzCCDpUtWkYDaL0hcMqFV65+cNm77yIoAhFcSooKSLY7EvfTfq5zmGb/Qts0qy
YzNMrSwnSPvEB4GDxd8utumGmzQEx6bAitVXqgttD4da4GDNscIubhEjcPIVja1tW0bcO1FglUDs
oq8ptWDPhfNyyyYC+bGuTQP/KA3YF1cO9KDvEXMJ22Bzp/XwsjXN4q4jN6qtDOYZd5KoeBswrw15
2BuNgXnMTAwcGRNmP+aqxV7TjhKSr6I5H2Fx7yjUx9wC8ihOEAuNQT3N2XadcN+8QaC1Sg4GrAm3
C9dZI4aucrY7Bosf98pGDHDdbsOsszcKHYpwKU2Tzux6aqY03g+xq/Rxpq0hew6NOP/dsnDLdtO4
uZQWnre9h8gK68xy0kucLb86MsY3c9pO4W2FRS2u2GTkK17hWseHuorHGAqIMLTVcY46Jln5QXXD
ln6qU6LtlyhttfqkCBX+85kcq1hJuQimew7h/LYkEJDpUVeNgc3uMR/RdDccmZ16tFD3zkBM58lU
YbO2zXogJqy6qWDt2G+fBPKkAffbb4P+CVEhq33eyd7XrxTQjn3wUtMhnwI2Lt+4Z8guoKpoQoF7
pOl88DWL1ZNAOW3vGGvhz+3WiEVQojRTb99I1Y7/JGLj9MEII6M9CVmA2eYuHE27s1InGLrvYogf
HyvWT1nptvNBauuJRlfrPGDCFCbCa3bUFF2GvV1HiGtMsM9lVa7WlvgrpoiwV4Z2KSpKvS7+axWm
w3KFBKeHoB7f1jl9G/U2IkjIvhNjDsgTNqkFaczE952sQJ7nLQ2OtNErL73uXAhl4G0Jy6iCTWtB
WN1BCVS2KSnqaLB7jQgT53KeldhxQlv6BHNJ6e5s3K1LVgpIOr81OswgumyofoSoo+xuDPrh7Iqb
eIHmNmza/MmDFcHhhLXU6MoDB6yGH3obAluYCGzT+xDiUNW33hGsTsfkAO4pV3wsoqzXz2syJ7ci
kN3cQbsAuc/1KKEmmK9BE2V3gRPJ9QJpdXOcQEGJ9lEGZFqW1WKaDCMmaJDhoFFKKzXlq1eUj3m2
xmsMDcLJ0znvFt56WWL4z9BXapc2fNlmGYDV0qigeaCi6+E4jpeWfHZsHhrYUm5tJQvVR8iTljZK
twNOYk/ytFMttl7jMtxdlMKI9ihqHQbfl8A6fkqjuj6tkADFQLEeLKIunWqF0DRFq8WIvYWFQH2V
1RWh+UaGNYE7j4yr/dhsEdmlU9J9M3zoxXcuJ+R23CMNKD33bTvk0J1dnzHgVtsHYwY5/zR1PPBf
S89M/SnUc2LywK+8ucmcZLrokhGs0JoEUu6R28LGntU0kTuDfU5+RhQEnBIxEG4GmM5ywJpdFcs7
0eAL5RyCSvB7cxE4e1FrtvQpCmM+vHEZw9AiriZNryjt/bjnuvMrzBb8aG+jRLLlp7J42WU62Mnu
IFk1zwfbLaZ+cTyNBRT3SORKYlfnvvAewecYhBKJEINbG4qPatzosLe8RiZ6oHRcvw0DYvCbmHUs
WD5Lzuo90vxRPC9TRvtHDBmM23WmByf2kApCRoJHquhTgoSf4PBaA6QlxGPs7bCEaf2EsTQn7+uI
YUtRHdfd10nAk4LnknVxvWt9zX8KyEAgNbN1NRR+1n6YckzZoEhMKKaOnmuLYFOIZuz5TYb3vmE4
pkVBAWxvkYfYw/7jJlabbXdyjkkRBgniY24zP2w7iiN7y6NqXuLDkmXCFGpsUZsSqLNPxbA6WSPm
brMpmWuQak1IVsLSJZEV10nXbADJpFrIVQLa2g+DqXOXZzCgU7sA9vBhDslQpHgDMvoNwitZD18g
aGkcJhTG13CYQpK4BOmGPYdDiFypjCThTQV9hhff9DgV3dTqseDa9DCsRhG+Fy2dYVzYUfcmmoHS
owpdNqgcEZB+nkM+znfryPSXjKS9/CJlEj+mMx861CDddNPINaquw3Bg235M6awORgicEItJs4LK
M6nGVKkY9nTuz9DZnHXoNuGqhfVk7QuPHhHYMQM5++vZISMlmZb0kXMGTddK25Q+IGnAjiYU2qkl
XV0KqpRu8O8ONQtGAzllfPvku7BWOMCHpITuVjqW2Qrxm+cZAs+fu3hEodK1FIGAhtEc7EUazXd8
i5kvcY/1k0qt++5D+MpNM+nZPVA/peEYZOUXxM/JfV34NEN6DKaJT6q1FDbSZhHDJxOwFFU/pNss
0vza2r1sK4UEEfRPnMhtFaNOQnt2u92Ua5YjCUUalrNnW1Bahw1sqV6A+VV1WFRYhl2p1q1td6pG
6Ps69qxr77sKmhHFhNKK37XpQqApqPyQQ5gBOXksvasLMPHZl2gAm+MNmw4yVAvt4xvVx81tkEUr
VBsUsq0ddhl259aCJ/SfaM53Q7BCfMWco0Q12mTNGeKzLaZglXXZwRgiKCcKb9QSFMTpB7xAsRaB
EwtQmcQQ8twI0mN+2HS6Mzsxw+hlx0NUUFMXT9sBDYkuNDnMNxl7dKjeID8Sbzrer1kGeGU+wzsx
9dhVUQD5P9KeXwOBJIG/HjNiryYyN3NetQqpbRXHs9uTJRvtrretfFVtYH4izCpb9qRDUxrFCQov
3eL4/TbX6ah2aTov2OhJps5zls1Vh2KkLoC+0GFHMjLyvQtGLCfXw1hiR3XlEhjzheeenAvl85b4
YAJ8oQKNVINsocw7vmHh1/UqObSZlwG7cXXYk7bNqp82W9fFFW3vsOTkgMdK0g7JwBIYVHUD1ir+
nfZIo9t+iG8qJEHXWQ1+aq4Wr4/ZJCxWEdR075NBbmmh/NjcM52k1akKohG0fJNgOyEvDlUh4oG9
dQlpJkD1ZtP5oFMcm5nZwvm4xCPM1C0Cy861W4gaZTY2QJ6rsSjpOjncSCyTKPcZEDthZmiYjiFx
Q67BkzKHqg/nr4uMsU4iKJeb524VKBcEp0IeBCMVECTL1/R28YBpni0b2I0Il6E51VJXfT7VM5Jf
vzQIV/UIeMlEHnBfCwfzIko9OylXNaVZOuBPMzfdnqPmugoqPVFUmQ7AELgNcEY8r+XPHqlkGRmC
wiJgFE66c8MOGVhKr+ddcr3YObrLYiA8OdgucVZovgy67IJoCwoKBvYbAZ8PEh1G1u11R7ZNFFnr
3R0lw7yUHvmvuleVwJpAWhg5+N33MRSlGXba1MGiGRgm3sbqzHaLpD6qylYt8ouIZvFZNVY/IDs8
R5LMqRfFnT3C53x+2GB+dGUDOifICmRArhXq3n4HpaHwxNY6Ha5bhFmErSqedQQcrEXS3A2IzDcp
iePbOAimZ2u2ts+lr/UPnfrhJ7ZK2txIPzcmd17a81dAUifWFSOVqvfi89SPzZs9G5IrYZduz8Zg
+W5bnJn5KLm5d4Hd5qKH81PBwwjrsZuiaChSbraHKFtSsLAlup9GUvPEHJBYI4fsMwH2cZoziS8C
MdbqKIDSATdRoYdIQcXTktJ4/aYdZsIL2+l0K2pRLQyZO0Dwkk0NgcRSKoO8hZXWI0PP5mZh1Qr3
6Cyu72jC07rc1HlVshEuO7AYIe0pRgkGGIUv3+Xaw+KVV0CE53CEvZfp2M+xr7a5FJS7XUNXUKPb
Oe6LSjqcFeCyAV5hmW6OPcFRwV2Ma6+S9a8R+MeuyCpvt4LAJT4uNp8tClEgkMWSEaBY8Ftr/llq
Pt8R9Ln33Yw9HbZTVOD0TFixGtEdeJgk8OUdlxfdQyogVyHb4DcBKPQzAQf8MZbMnepsRgLfajKW
HqP+3/i4mp/e19uvYV2a7wSQHRI1HFSFqiJsqQrkrJv//OebX9dvPFPrm1lqIPueLgfMw4srvPj0
OKd2glrW0ARvk626xy7KmnJZcCqVntXADKhHqlZ2teHtDuou5s7xWAqMaLr2xOkIFNW12fKz72Xw
jdbIwwVK6hbsP7Hc0ZXQl0WGuB/s7dnli5yGr0zC9LFYAN4sBYbq0sfEzvMJhQn7AqhAnaYgJZ/x
EMmhbtL1n6gfzB1RBqAYIXp99sApo6NyWfWdoizWOZyG9bOibfeJVmT4Wi0dTg3kOOcwGEeqwxAM
j1UO/Z40uxFaN9taAC3DZtxkHzRlF6JkPBtd+zGvhkh3+UpSgOzbvAGvdH7afuB8qg5DnEa0QIdi
uq7TNdr3WC/ynhg+8lu43XVIYgh8NNF5A8bdZp1+1FHPYAA7seHnRJgouj7xfckq3TR5hE7LV0At
WPxhWqGMV4FzD4QFVr1M7co+4ZieH+KUmnN4jpBSTgiDXRFkNr6pM8qvs5RMPwC7j5/7voaknR2S
FJIACwEI1oV4mTNQv6KakVj1i5fm0GS14AfequZKgBRUQQEdBjA57yW5Doa6ZiXhpLoHmgxzrC6V
eB3peY6iUhuq0GWIGxiDZzzYawOiQB4BjfH7GCjTUxrUUB6dVwSZchxWdO+2DPEMfyaPQUsyXmAY
Bi98oSq7a0ClwjilztYnrGm1RzQYr3wkTT5DWAw4W+uxYFYH40PAmoGfMeUtehQyVfMtRZcgxtrh
4oUp2Ca3KqhMAXso2xf4KNUBNZm5RQTuR7DjwuwBGpo6uzbzmBQSRy8ygGBtDlG0LI8z6eZjPeCI
Qpym+7DOahz7jLdjHm049TST4zPp8L7yNe6DRwL+7BHgIgBenKjxL2Dr4yuZJ6SDKw+Bu7pZbIc+
XOoe/LAFR+HQW48zYGUQTPSj4guwAbPcAoG1+9BnPMnNesaL02iyx3UOkPULTeuntkugwga6R3MP
+4a2GDkq3npuB1hQIraxhs0JgLEg+Y7N9QtypNgFUc+52ekEAf3AfSB3AzLi4AC/ZrxSE6T8paoa
fO2zgrfIM5npCv+fXtwTkYLagYEBcuwb17xBuwy4XyMJ4L00489Nhy5Fl9HpIMNQvRBKKCToiNWP
eObtl6oySH22oQBaHU7YSOiaxffTYJEAUAQarAUW+V9dsrhHsD7aq8QgHlSYQfwFFxz9g2HI+fGc
kRzxFcC7SiGDA3mO4DFIe9XfCGqQsIog64fHNIJxLHhlq99tfHOPwJmRR7dgSRTJ2gV7aquzWTEh
vc37iIGqOgQCL42As/PkI7RGBouu2+Q7s9dLy763Ook+YS0DftAw9PyCOaL4MbMG4GkdZxjEaQJk
p97NZMkhwpcsJTwcq7LXK0JxDPHaAThsJj4zydBT4mjB3PM6rq/lZOiPKq2Db5EZxT2PHPCTlPAu
fFlJE8/HxI1ZjaoOGHA1Rd0DetHyJ7ZQswti5JbDzMLqSnRAhT6ZENBNjuZcRfIEZq3RAw266doA
mB3LIDwvlLNP2nAwSYtsq1tk9sN2aYPTM4pUg8ZRgiPGW0fus0EC7e7Cwe3bIXGnVLfKARpxY3qF
WheIBgnC/gscSGe5A3spRR442ye4GaRHHSkUFOHqyE02sJAfe+N97gMsTNKTBt56k5ng8FSFSn0b
ZsqvMl6joFKWEHEVN4w+Q2K8f12bge1YlIX1YziguC2U6e1Ty8EGzazG8G/eNJjFKSvGyKkNMJvk
JzhxKDBV3kRCx61cXSQfN8DI/UEtiu9ohg7fEyxrqnt0P6oDoi+OBB6s1l3PgUjHEyLzci/d0mJe
dMHxTmEVUJVi8VWWU/BhWK6jdoCVzkjDpuignN/vCAv9j3nJhk9Tj3YXd6z71rlOzjuDzGpHUOE+
ghvO7xjSnVsKibgr1O5TAvUa6jrUYxFK+3rOzP021zIuG+heXaebQhTrhwqdMpuMCA0CWGcWjnYt
hiiOPkV9PewiOcHtee2dyJ05F+bY+R3GwRIUalEg1bd5PYc9XTvAhQC92HfV0fpuQ3c8LhHFlChZ
SLp/RIN8NVhrJKOZTNRndF9QXYi5Qe67poLmNWpBCAwkrdoz2QVvupvcuMtITLe8FwlYDN0yxzcb
B3iaJyJe2T4UEvLTsd5+DATr/Ri056Lchqba9fjGYR6kbJR7juB+ZyEmqHaRH5EkIaYAijCtaY5c
Nc3XKGDdP0GMYqbggxb7aogtBDaqLp2uoYjev6oJ/xs5U333ny4pEi353GHwEUEUXNkAmf98l9as
/xIJ4BUy4+7YiqX2qFaZPmKpodg74/QYUlJt9DZkM9q3azqnbq/XWtUwrulok9coayAYSPnXgFcx
Pc5z3KmjgeMJtOkpPIsKm1ajzvtWRvVjUNEIfRn0m6BR0cf4HtaHEseaIY/UGGxyUFX147zh5uIA
yCNULOA3ks+h2n50WGLLfbRV5BFuQuYLQa36lKSp+9wHPfSvofoiA/BOm2DL63P8Qetb7xzOE10S
t04HNG3cy0JaexiSHt0FIST+GSDb1v3qX+kchfK2E2h55RDS8VcGZI5vET7yY6w9Or5UxN31vCLa
l/WqAth2jWjuA0HHZ7TJfNcjAbYg+f2nEaDWbou/iQYndsnR/fyF5MmK71CNEHtoQUXBQTUbzEeC
2v+zbHaku06Fc9XkjnF6HGebbsjXsqB9c6n8BmdxOMMKONYc+s4Ejyj1N5Sk3gCAsItW50hU7VCL
9V/EZmDvG2cTGtM2nc2Th1PuMXSNfAU8bZ9wnIhvPQvREUWfTf6U4bkucGmj46JGu/C+G1tSTii0
6Sta9v6EVnsX5GkYz/wA3DLxZaBB09F5tTL1wgWxR1M5gHUMthbL0TXhlhOJqiV3M8Vi6HyE0KcD
jLKL1dn+6HrC53KdItID1M7qJod6CcgrmSDr/QwReHVrIsqa50Am4XJAI1Q/Uiksf5I+QMPQTKH+
ohqNBYmkuGL7ZQxGch3VvUpKtImiW3jS0uYq3eZq+opLhOMx9qnY0JchoGqQpNL8czq26482VW0R
9KwRu6pb0GXKJKmyOyAxUVtk4xR9abeN6NcO0FF3zPpmq8vAb+gdY0t3ywF1E/AYIOSwtM6oxnmC
qhOt/0x62o95v2E1PoBoMb0mE9OgCQKkpdMHtPR3yGTszKb6jRAXkZb5HoKp/3/iqQMYc9yC7SPd
r/eufv77b1fnauhYGFfdSQEo39vtfArJFEftB1Sp9zhfF2y7qNJ95Zoe45Bn1m8N55zCRuNTCFmY
D8iU7z3BBdluMskyw5NHn7oYJLtrD9IDAYwBOtFfyQThMLtg3HWIpBwFWHfyASbCzo+Qpo3/gO/4
3u1fMO5qatfAULwg2kCEvIcR+H/B1DzTVf+FR3YpAoXsr85Q74BHlhCyj6xs4Y8p1/AQyRiCgdBg
lsjmUtQgbVxT9ncMxUtlKGj9I+VfuQFvFjN6CxwFi1Qvn/7MjntnQV3qQVUhLJDDphMnBAYGJcXq
FWfOwxjzjwwK3/uBM7fwtx3BUOJFESbmThgXZZ8MuDC7jvD4V1Bl/AMRnfd+4vz3334C/YE5RisR
Y7xxD6yeooUUDcl/M6j9zqpKzn///RfW7NxuS7EpKArdFxbMDf0UBlv3AUfxHaLlpVhUZI2ElWAa
XpMYQMeRoOtqQpC9PGqk1ovU/wOoZQMZ8e8++sUeB06OAjYF1R65070/z4tNW/P4XwzWvfdFLrY4
WYIpoSwIrqjHTP5CZYsc0r5lynzkuPHeL1zsc5uiwmaJBpMfjY4ud0HdFrOYspu16fTzn1/TO1/9
UlWKIicXqhP6FGUrO3GnkUavDAabH5xV73z1S/1JodDvYzAEPQFvyCk+b0Eg/Jq3FoA4osjfTXBc
SlF2SIitX0Fet2EPNkvMQK988DCmEmm5OVQmH/HY3/kk0cU2FHTMsmC0/oaSGmhyA4EWP0EMIIVK
fvnnL/LOG7s0LiIOygW2jdzJZgnw39QA5TQgVNHpLjV/Oe6bXMoysAaSU1UDgTzbNT842sfQ40JZ
8udHeOctXUqKiclY0q2mOxEEE2Sg7SuUYXBYfTj2+N6qvfgM3RgnqwwFUpBqQ5A6TxwZE//8u7s/
/+hvByG68TK0QYvTHLMKqP2rnKzr92b4cKLy3/0ZUfFcZDiWqtjSqp0RY8U3kdT3NHkWhvwC2eIJ
bNhXYeWxXfz3LfpIEPm9L3JxGrJZhP3Z1BZodzeX5zlpA/bmccaZ/MF5+94nuTgO1RSCRjuaGZOK
FRK1KFUA96Ug0fHPX+W9618chqTSDG3akF5HZNpNgXvrovaD5OOdl3MpQIM+VBVaWHRce8ejB76B
mHVN0AoDlD4mwN3+/ADv7OtLERoeyVauDXzIlAzJHtQwkaA/GC3D+mm0fbeAD0q6/qPpxfee6WJq
164AHyIRRNc+xuCEEp38VCGJHsZq/kCY450PcqlJYyHiB7BtwCKOKsj6YTfmUo9vf35Z/yp7miSX
OmQMxX/QJ/V4mrIBohxr6SL+QwTx45KJI62DHEDYSUf4zT//3nsPc/77b3serB7vPO3G05JpjW4x
7YtAfyQP8d7FL7e7mKstc36E4x+GtC0gyFKrDwUK3jtN4uh/3/sEQbuFpfV0QmsO3QSc52iIP51f
1iTVDOzYfAZ/9JhCXb0d/rLEjC+2Ox2mGHy+CBAg1yM0CyArAzKG2f/5c7wzMBlfbHYgb1kbVCse
aVvuqglCUKJFfmVTe4vaPcjDD6dk3yl3LoXRYNQzaZHgOc4aXRMmxSHxMO3MbK8IG4sV1WHqg9c/
P9U76+BSJ42h50+CPhxPtPYvFhM45egx0vp3F7/Y8Gih12lct9OJw6kxj6bhTceYvvjzxd85TS5l
0gRhVQCq+3RSafAZvUiw2V0oirX626nV6GIRgwVFOtA73clQ9szCZijQs/5LEYBLC0QF3hzTNHan
RdYY8uDZ5/jjaP7eu7lYq91SNXMcwBRa6YkfMHZdgVvQ1blWq/igdHpn4VxqOFk7zpOFCuNJaJWW
XYVW9zlF+PO3fe/i553x29FXu6BFE0iPJyGnNQfy/hp8PET/zssJL1Ylz2zNaBaADgIEwca62qEn
+ZxiXv/wd3d/jra/3f0i+f+8/YnXPzrsgkLGHxZg772a81P9dnFx5uNUrcThkK36BjJIr05l9IP3
/t6rOf/obxdXgDMnvaEXVsU4seWCdp7ApgVJ+4NV894PXIadtG37ymNhik0/O9L7q6o3n8MwdX+X
AfzHcfS3JyBg5LqFa3ciZzu/iYHT2J8/8d992YsIA+2hACM1ClFzEt8Y6uAC7YW/EiJNkv/E0t9u
fWBZ2gRM1z9bNC4hBUju4d9h/+7OL9WaQKeHBDEg4uuuw+KHqmSdjDmofvT5z2/mnQ97KdVEeD9v
lPn42shuKMxZCBCW5QAwvfzxd79wsW0pmjHp0Nr4mmyONoVp1GILlUClAAQljymzP//MO/vrUrjJ
ay8gYLVE15MC1Qlko9f/YrD3vYuf395vn5iDUkNatG8FusFEX4HZhEEVdDsxyvDnu/93i+ckudRt
Ghi38zhHaFArKR/X3iqY1YVfwFW+2pzUAJTrozaaF5hns+g/ASKw80eWaO893sXuTtTKUxWB/Qu6
tBuX6403TY3xM8DaP//8fOeP/S9I8KW4E5+hS+1kiheYhKm+0knwY4j7z0m9sQKzdV9NHP2NhRle
5MVWn/XcTB0YiGBPwEq4kGOr8xFtnStikhsCQsXfHLk0u/xgxIxqigTz+0y8nPleDTml9d8IV+Da
F98j6n2zjY3swD5tO3tgZvG7cFEfJMTnYPx/vgWufpketQlIel5HB3hEH0WTPlbI6KNhfGrG+v4s
AtH0S/nnz/6vdSp+6uJjpBnS4TTES4prVeXWLFDeDXdyyXY6Sn79+Tf+dfHiNy5yJha3csAV/V6N
Xf1P09gBJFfT9x9Evn+/PBQ9/vfWxwhJkyxyIPuObt9F0myHbcRk0J/v/V+3BeWXklvZoKFU41O/
B8MqLE1Am0c40uDkckteB+fRx37Qf7Wo+KX2FjrfFRh0kuyrccCYOnS4eH3aMKQ3fLCu/jWU4GHO
i+C3Q5IFQoJYp8J9zUV46qIGImLD/yPtS7brxKG1n4i1AEkgppzGzUkqdlKOk0xYScqhEZ3ohHj6
/6PuP3DJ1uEu7pSBJCRtNVtfk+Ynj8EM4Hp/2QbDWIcFq4BRmfGWxAftIJXW8pupUc3OHlprffUD
OVDoDV+TgMmEd25/yeefJKjZ131tN4Ja1JPu8Qy2UvEVdz7yZC4hjwDtyOvF23rfiOp8qcEXS9A1
lQsUnWyT+gaMTi+eVo/OfVUY0awzZ4buInXPgs5PmgR/4975pZZbT2u2wTUDGSZWmST9+lCI1FkA
GQB9qKcB0PDrzbeU/0aEK6g00Lx9jQHolYIYRAJo2t24eKDk7avBuP4Eeg4BiMRDdgLOwxGItPJu
wYP8xgivcfR23eamCJdaRr8CFAGlyxCEXOBx/ifGZFrHHlAZ+xY803oSlMwWWvEKoyxcAMmzf6Jl
n3g25W9EuHxcfroBk1Q4rjg0XsJjJJu21AUtIWDaTvZcgaJTgegqSmQRQQOGcAWwnl0LaOS+ATZi
eJGgTAdd7p2XFpDqqSzBsPFJti++uBHCUlTdCETdAs4Ldn2fQ/KV+kC7Z3qfdj8GwAjhvK+KvGtS
95z7kXtHi7n/CZB1k21MUVuIGSHcEALCG3P4xY/gz9kA2CVjryfRvvgyNbcSTw14aQBSGJg6ULDp
CNzn/6J4y/wxzSldB2wulhXhhXoqGO8HdxjrcwEE0XwePH9wNixkLZ1kym+NgchFBH2Iy4hb73j2
QyA8Dn0d+N+vT1Lbbxj78Cgmn/qk4GArQIV0CstD1eTyDBxnuwdAQLmpwOUOE+gUwIye/QYHFV6n
+QHqRgF4xN3eKtbOe7UXS8cfUW/GL6mbZrfjjHspIxzcLFrtehzFXxjBXA3dUquWtLfaw9sc1Ipz
0f3CbfgyF1tHbdtQGxEN4CvIUbNQlwq65l8ouDwyBgxw1zsW/sCI5kD4oVtXOb/kXT0dITn0mZVp
sJENs00jI5Z9vGKlfe2SM4xEvmpk5e/8cfxrrvNww4jY0jmmHpcC4F5WNVWXhEH/j5dIp/qYSxuL
qWW3NLW4hJOr2Zs9ch4pQA8O1lLgX4/QWfo4iGZLLdrSR6YSl9ssk6yhKnAWQQE2TVKxr93U+X/V
oCPtO7WYWlw9gJdAoY/kTN324d/tGCyvjeV6vcO8c6IwsX1AUjfjVKrpoguAmbmTuoD18rO73nLA
ccvv1NTzj6qYHrue/3N9dbKNixHYCiDXBkcM/8wbuIDk1eifaDu7EPOqsxsWruzo6xXZppcR3sEw
A1ZTcnJWovktqJRHKGJvPcDaCjcCm0PYZRjgWXlxMzitfu7DkKbAwwrS+hvhZ6vBiO08pCRLMjFf
6DTiaVInbbAcQFoPNnYhy9XTNIPsWTkCxapA2Q1hdTH2WMilE55pUD2IJtNgDG55PluCxEQBuhGE
EhRLwgvQyulZ+zipgq4m4YXd7vOd4ybkD+QI+E2GDTm7GXDSIMeBF65DnNIqvZFWsgyHifsbo5KK
RLgKIhwOxhhAnci9lF7Z1X+uT1dbLxm7tnanuYj4hPWKQDMTYg7Q1hF4MsyQVN4YclsV6/dXe2pK
medVsyTYtiGFEUx4YtWO95ztlFik3MT9+VlIII6FKwp4w4AB+QvFCc1JGcTdvCwB1/R6X9kGwwht
IBuKZdXtusBgevyOh0N5B+j5Lo8K/IQR2zqRc1dg8bhI3n5QQGM+6g6Io6X00q/X228bCCO2mxCp
narj4SUpgh/95JXAhcMGYCHwmrleg2WVZcbm3dMxoN0q1QsF+kdYCE1HkGLOKwwW4g3P1+uwjIIJ
98vVylQsSn7hCd4p1dI7oM5wtXE6sKxPJtjPcwY8j/nYWt2g7eK59fuD7wb+sYagwdHhdYTULpQ3
9v3K2ohXkUFBlaCQkZsvEDedIdKkBjlBw0kHW9a7tr4yonuV5+64WyqQwoGHPnCQCS5FUoLVf/0H
LDPK9MWkYlETE+n/nPkbbOIfvYX9iBbgsq5XYPuB9furHgJVzQvdar35Uv9nyhfvEyS0ko17na31
RjwDsoMsQIi8CdfVh2R09ElEZD45IFTurMGI6TQaQEYNQ/cMexXcqvNZHZFC/JKkTXTe10FGTKcB
rKj8IKXnUbMfFQNJvwBRdmN+2jrICOcAUn4Qr6ThJfUJaLpg2jZlnC4FSOEdPAnYvn8wwWtymTmb
+LKmKLEEgrsKdBF4X/uMvrmJWoPSUoAMX6jA7G+gFqdAJ83hyT2gvl1jYFqngZxf5WBiM3B8o1X/
r3aa6nfUugRKbddrsKyrJlCNTjLjED7Gyg1xxaOArIFegoc+d3jsFNG+WDMBawmJggimSOgWifeq
Azj0q47Rpn62ZTIRI5TF7CArJtZENDQywQ4FUxeqLkB3sQaGNNf7yVaHEdEpncGcchJ1gSAVnGKk
LkH+guKJI9OtI7htKIyQbgYN6nxSarDdvU95BwEziMU1eGfmYbc1oWy/YQT1mELuQITJdOkFwDLp
4PSnxs9hiYLHzI2esiysJjxNtfBDoWHvXlLgiiBitsqsOsyh2fH6SFjKN0FpzZRXJc6p4UVCwI/F
uh7m/NMyunLrsdKyUZtINDcdB+iqtLg69lDhbDQWvZFkza0MyHgCRrWEIgefvl3/mzWT/s6N1XTw
BDUdiiOdci9QACCfeTsAKwLs/9FNIOyfjiAJN3C3OhCIT2+Mj2UKmHC1FSC1aMjhXoQYoPwwdhz1
AKLSZzUkfq7/lW2M1rpfba4j3ne9Aip1lzHj5SFtRpgGiSncWE5sA7TW+qp0aGnB97yI4LsJFasn
yacvQYHC0/WCryOgy7IJ3M7rf2LrLSPuacugeIlz2sWdnU48BbUfBbfA961iJxi53t34J1uP+f/9
pxw0bOG2ULlMe1CYtKr7G7btJGQr3Qh7PQmlBu7ARVQEP0AgDe47yNLc7OsiYy93Z5LNijfBBZJN
9AQodxcLf3DPE8GD6fUqLO03MX6QtmhLBl2Uix+uT70jxByKOKTd1i/Yyl+j89WMovMCHd1cB5cc
9684jyrnriPpzpOUifPznaXKFs9TcLuG0+rnWbKq/IsPQyM33nktk9Rbd5RXzfeLuhhIN7JzkrDy
khYQGFFR7n9kkE/Yly5449CI5CZ8I8rgAt1UqH1J4er8WHh8F4WPcm8dmVe/0GdjCl62cC+BmIpb
WDYi30ihwv9xlVLcym7ahtkIZiBPQyyzOQyNNag3osV6EU5wUtk3SY0Q1oUDs6u+Dy698tWLPyhg
saMkcneOgBHDCZtIUKXOBC3pnoEFqpzYh4ziRuNtU8gI4mWCDFrUpuQMlwQ37kNISfkaTPxhmDfO
4pYaTOAfZ14WFG0dXGClIo6B77CbZN1RSUX4vpdeE/sHYljlhtUooGMe9B/7Fsww1myaYdh+wLhT
jz5r0xr6epd85vyYTF3/pKtMnxRSBvvWuTeYPzZOsCoQ7JII76bpwUpnAn4qu+anu/7XqxCjshuq
0s2hBhQMQkI2jUN4r5BTuZGNs0TXGwAZh9ZFXi3o/b5h99KBuRIj+8zIKTchZC50ciHtTNlFEqeP
K+Q3TgQ+CRt7mK3tRuyOHaSZ2wlSfD6Seh91NOQfkAz8vK/jjciFUJhLZljDZvEKTnN1X0KOWk2P
10u3TUsjctNFqtlv6nXSQ2LoICFUcYnw4H7w5n0mojQ0MWM87TPZIBN6ARLxH1/0/c0S6F3+wijc
2HwhmJq0SCX5ZyocCMVACHrVZYGWeNvty6+Gb6BiPqunaAgRVzIUTz40KIrDMmlIDl4fg/dPpKGJ
FOtz2vRll7FL07buEeTtj002lt9XN55u5QvgGWiL/fP+TA0jI4qbpAvTKXdB9fNXtZhcLT65C/OW
5qfr/2KrYP3+apmoumoaE5iYXCqqcMqCZlno3IPD4WzRLW0VGLswPBLIMCcdvSQOZGiw13jQuyn7
YtkICFv5RiwL2uuySF0Xuc88+htQ8PEfHCLgaXO9f96PtzAyotkr4TIJiIl7Wfrei5O0+tzIAaJm
9byHOYB4MAIa1PyO63bwLmMFiVmV4Q7I5jDfutFYusdEjcm6pNxn3oKTVj1CXKYFavbYZqss9/UO
slVgxrMmkDmvWsi7A66hQ8gkD320DxUYmpixnIDr0PQJJg9CCmY+EB/vq2l69KLS2bVcQ3b4vwHQ
ZGkEI52BIsEAfR4oJkKy4mYKMuLti7A3oLFkIKCKTd6F98jNN0hAQy5k53UsNEFjdMA6lOmSXsYJ
cnHJ7JQfPCJLKGntM6aFMLMZwSlndViCbgxxRKj/L0tyA/n25lyHUC+4PoksUWZCxxrYcIi2Ev5Z
504AAWLkUmY4IwnYKH/Lcr+Gz9b1imyz1QjnIKsDChmq+cJLOqR/VQEgrTF2OxjAXK/g/bReyI1w
5rnH/Rb0ikuapD9y1gYnyqEvN7Qdct21EH+uV7NG19tEUmhCyeD040oC5dMzJ8mBVuqsNDR1BJ0e
/30o81c7x5pthIhldExgWVB6VSRYCNMJD4o0tMFDopgYhGhLN326/j+WcTFBZRDBpFDkAxncH2Z9
hvBxcgKHY+MtztZ+I8RTF3QaaGvqS+qkw0nAyOEYFVofIYi45Wxtq2L9/nobnYEp1nNEL8B3gcoe
weoNOuvFYVbAr+3rorXrXlUx0pRBRi1cLimBBZnG6e83g0Xu+Xrpth8wgtynTlkCrLlcVB3yO0Bf
80szJd87jj/ZV4P/3/b7PM09mc/eOdW4EcKZgR/+BemUM+6G16uwzSIjupOM4KStiuUiq4aGHxpo
8o+PQ+OkO49joRHd7jK0FbzgvPMqN0UdQs8A3PUbV/734UyhCSjLmfYgncTVDbxBcugJu5D696OP
mtMf+YK5lCqoJuerJ4Hnhg+7esyEmVUlnhYH7nrnJNQ4X+JwoA8ePCFerhdvmVUmwMxv3EoHIsKY
J8Fnd8U+TpgGB2cTjmUZcRNeFjjgK0LQaoFrk6OOQofq0wra+Lqv+UZUy6GHJVGJKQtUeX8GdU6e
ob77E+hRtgFFtbXfCOq8LpfAiah3xmhDsCCEI8YEP6uNeLDsEoER1Boo725KVXKhvfdHB+xFlctP
GCv9laQt9Bt9cj/kQE/t6ywjviuWjnC8WPSl9RbpHSO1ZDXcK8IRblrZMIbOVl5vXbbf2ftMQbkU
Zk9RVXvrpEp/JKJyzkEJ1ZsSHs+zvwkws/WdEeo9iJ/wapmTS0Ph/CB+pzVehpB7hbI2FEp7aIpC
ZXkL7Ge5UZoYMzmkSVfpXt0IWXTQzqq/rtwUGBzibg+nExDcdo2RCTTTSUXGFuoxaew6tX+hBfNP
0ULUXeRP3caks0xpE2oGf6TM95PaP+Mod5eQILnLFPM3ct+2wo2tvIK9Ll2QuLy42ocguiyh992W
PNtYDi1LMDMCPi2XMYHzKvpHBu39iLT3CR58UFuHgEwsAsgFVezgpNF0gTBAtxE4lvlsos5gBQpt
qCnxz5VEGhN+Yvc5A39VLRAp8ZBXuD707/YcecNdacQAUDrcQ051wQ7LCLvA2tn4AVvR6/dXJ5Oe
ELinlPl4UvJFtfI4R1vSPbaSjQXMnYSG/kwynOjyWNEk7trxdL073t2Z0B3GaoUbdpVHCiVPeG9w
nZfeneN02JiltsKNc0jJaqKXORtPQj64pRO33reZbkxRW9nGugQjwyLIK6JPRdqppwQ2nsDkw4zj
sQFoRO0bUfN6MUJBLhAegExhqr/VsHxswnbP8kC4eZlYyBRMk4gwpGCAeTX7krdqo9sts8W8RGQM
KW8dpOPJR9F5mUF8eNcTN1ptrDt1OjRtJ330et98G1T2uCxbRVsG1GSj5HWdwjUI0TMsz2R4KeQD
DbeUH209YkRmRlIGl41In8pquYPR2RMc2zZeX2zNNkJTcE6R6yTtqdJQ2Ip56cMxNfQapzq0MG4P
jtfj9N3FER1vxKlGutDTNZatYbogmjqckurmZZz+XC/e1kFGpKar3Fk+YxmYffnvqjhVu7BWaLkR
qHNeaGdRGNeeP5fzMyfP0wjHzS2ZWEvHmLcFqAm6mtYofnbuyymJdQ4fXuclCreUXC1dY14N6kqM
SJYgUPMBB7gIau2s3hhUW9HrMejVhgFlhkRVCXodG0adwsbI2zp8vHtqI/zNfSAKglBLPpx4ftvf
N82LWwxAbsAvMDmjd65PmndPa6hkDYlXzc8GIPSDET2j3QamFA/d8BDWD6x4xpn0eg22Dlq/v6oB
3oKJN+fAALZknMnBk1Td4r2T7Dpy4A+M4E0JvFsGrnr4DJSXoJQn0v6pORQXtzAKtnEwwtbPpYAZ
B2anrC4guC/1Nzqgr5qX/8NWaF4EBrxdaPhJjaeaDXdJ1H2aYII9Ju3GTvvuYRCdZAQwhPTHCWr5
sP0u/ywwKIkRwnXy0FX00ErnLzwQn7Lg+fqAW1ZT8wKABS4sZ42tq6hhvIZFLg3/CclG4Zalwjz1
SzzLOglB4SOpYfn7Quk/WIbosBEOlslqHvhnOUR1Bat22B2vz2EBLLUTlu0SKCecrT/1KhTqKNRV
32ImdW4Av1921Gl6uN7ptn4x45hWMKYf0C/R+MyL1UF8iUcQ4bZrsHWNEceeGNx66tfG6+jfFXp/
0UYI1xq+zLmPomvRxk2gY7ceTtf7xbK+mQwSz6kZnq5RdEhepunPurtgccurxzxqj/uqMPbdER5c
RZQV46mpLnDxjovq0SlfPP/e3SU7j3ljRC9cfGGQ3KIGtyXzU9CL5Ve3SLaleGRZ4N6wRxxRpi4g
S+sPZIjZTPNbTddNIMrD2yj7c72fLOuCSSNZLeGnEVaDJ+l992EsVfI2FnTX2x3hplb0UCXSD6Jg
/N3WMDaDP+X83NRkF0IEpRuRO2YpgTNg3Z9a4ELnkwydfjpzT8KE+HrnWKLLZI2U7hhxylBB5w+w
rdDxkm6BTi1LAzUCV6CRaQ1jj9PS5M8jcT9lyXQT5Nltl+2Sa0H3GAFcZNAscn20fpzDA0nkTYU4
u94xtllj7L5zWq2G3BJmhw054C3iyNruKBTdWDdt/W4Eb1szBZJFo08kghotrw9jTjaKtrXciFp4
lpYRPMCBU2fTvWjb45zOj7Cz2dcxbxgi9YxDLTbaU9dW9Jscim76Atu2ILp4IXWGjcXN0j8mUWR0
BQzXIMZzSiV2Ex7C0iR1tuBFlplpkkRkVdCuYiU4Rh5LL34vo8NA2X01tO2TH+Qbv2DZAkyiiMZx
ARyOGgmAwQMys4Oq3k1XLgc/ETFc6q5PU1s/rZPg1dYOKRUKf6kKmDrJLtpdjmO7Ba17XwmYcJMl
4sh6XsY51yc2wV4Wnk5HOsCzblbnYfbuYPR4gCBh/0mxrz4jp33/Y0T0MCZ5NMA27997AW3g8ONv
wfgt240pbMwbJwcppR5+I8tzm2TyAyALf3UpCFQgyr1UHty+vYq+XP8PSxCagsaT9PO5K70elyh6
24G4U7EFZu18X4yblBHB3WJuBwITsASiavlD5Uo8lu7cFEzCyFA1GRzU5/6Uut79UlV/gmHpNlpu
mbAmV2Sa0gnJclyb4L36IZ+b4iAgp7sRcpZeN7khSzeqZhxReAFqVuq7cR2UT2XX/n19UC0RbRJB
oMtTNu6Iflml7Do8INOHjNRHoAY2U5O27ln/7FU854tu5sibehxJnROmEOJAbyzctqLX76+Khm5R
o0mJzoGdU8zy8cERZCORZSvaiNqsCzWZBoozejd/6an7MUo21jfLUv1GyHmCdqDM0OXIEaRZd2TD
SzJPp15u3OtsLTf2YdhM+X3RoVPCmj2HfR+30D/f6HBb242NOC0L0bkOykbqCrMlVU0c4eCGM+jp
+ny0VGCSPPDqCVuMtfGOfminSxA8yOi+7bfeJGzFrwvpqwkDp0bWDj2KT9BqEL0PIb1Xzv0MH5Hr
7bfEk0nz6NIlq9iaQsnZGS6ZcHNOYtxfHKScc7VL+Jdwk+rRVSL04NTYn+ah+EtIJ8a6/HC9/ZbJ
Y1I8YDPbN3mHojXkZAq02GVbSTjLSmayOzJvDJiGteRJVOubNkgGz1m1Medt42pEK/bsKYtUj0tF
dI8r5BGJNyxhsDnfGFZb2/3/zhtWwMhB1x3mDRk+w7b7jirxKSvVHtQ8BtQI2UAh04O1rD8pxg6c
RjD9/XZ9PG0dYwRsGE5sUnDpPY0qP8GI0cEOwhYGvsJWQtgy401Kx7JMY+14aLuTOWvW2ffOeJ6L
uypBtmoDA2P5C5PTsZpJw38X5//cfWTjzbrs4Eo9sy+7Osldf+3VqqAk+C7zWjwWnTKBf7p3Ji49
psnW6cMyfUxKB1Fd73huhenp9WdefWlTdZMO+3Yqk9LRhnnoUJFhNeDYBN3wlnRb1HnL+fINm6OJ
lFulaX/qyz+sqW8wvKm4KP8f0ak7tvVmYesdI3iXpGE9nCH/raXSTVzByGIzVWJZ0ExdYBUNFGBz
3kGPiR6VHxycnB6vTxtb0UbU0rzSdeGG3amlxa2joHcbbdHAbV1ihK3LHJJgUehPbB7uKzf9NKTd
QSb8+56Wv6FywHIAeMQkwn0a3Q0o1gV6vbti6Q2RA2DWqeklWh6GfnWEQ/UP3UenOXOb23YpN6Cb
7/f8GyrHhNleAo/R4x0hgeJC+rEt9+Vf3rA4mIaMRlUEeH2CsEksifjRZMXGLmVr9jrar9YZncPr
tWakO01T3wKyHkQH0Ub78i9htNb6qvQ+0OkykZ5+51B3jnMX9xC2bF3+bE03YtRhyeBl7US/lxFc
rFtSqZh1wdd909HYXXsOg9cpG+n3AhSjw8DUN5jg/t5XthGkAjbsbV5K+j2E1WTcw0g69pdyOuwr
3YhT0XZZgIcO54fD6g6qr7jZtK3chb4locnSaJp20AAvOD947QUxXImXw9zIJG5msbUzWcaVGwfi
YJFZk/iB/g3sj7wNYD/+d1+lw8ZVx1a6sbFGML3N+1pRGKZArITDW8l3y627iK3w9bDwar5D3KPu
ge3Qv7xcBXHNoPVW95tCHLbSjVjNxZSHQCxlP9TYwY1eR14ExE6zyI1d+/0jzRuGRiLLAZYOUfW7
XrE0kxhxkQo/DGkvDrNXbUzP97eRNxwNMpdTNDPR/mAAwNzxJYlukRmXR8rpLr9HzFEjdrmUbdlV
bvsDFpl/SyCtfzMfNolER/mX6zH2/gEzNNV9+16mosWr7u+pDLoP0Oei53nhsHuf8gIO7qLKYl4E
p+uV2YbFCGhddDSH8Ef1e26C526oD03IPvQp+xDKfUaA0L2L/jtxF0fCzSGdi5+k1dPdCND42RPj
0/UfsMxbE0hVqzKqStGnP4cU9lzag8abXsXF9pVuBLTifh+QDuudS8u/dQ5ib6Y2JXzeP22GJprK
DcYyoizrvmEafZm76kB4e0I6GFns4nOhofjrbOVkLcNsoquwws1OEIbyG416EU/a+1A4yAG7sjjg
RBdf76x1PN8gkjHO6xC9WqA07MyQjCfym1TkuaueZDCeGJz5UuFgxg7fCA3uVLGlZWYJE1P4t87G
3FlwCv3mT8HRC4fbKM9/sIGcepXcRlO7caG0zS8j3tthaXOXVP63YEhh0ueImMIYbqPHbP9gbNYZ
tP5hcyz9b8QpD9iMHlTGTr7wniUi0Um2bvO2iWYEOTInEL4GlPdblPGX3G8/5EMDVnP3UQb+C2yn
bvtm69HcsgKbeKygc0fc6/v65xAlit3MSvKnfh7VKn5QjflGv9lqMXbxsKLQZ8MW9Z2RBsalhIlH
6a5HYygpb1zBLeNucjY6x68iLPH1z27w1GFkjYrdLA03NirLwJsArYmkBK+1af3TjaKPDIyveORg
tETt+EuI4pYW9T4Ma2iitKJKOtigxuFH5CXNMe3a6ZC2W5u65X0pDIyQRxpBD1FZlD/FEHzmrn5K
0+ZmnVnrrEo1jN1Yfs6T/ASZgV25o9AEbeFBl5WF8ivYuPjDkQAZ8MAT4mwMu21mGeGez6J13aRt
f3i0ojE0a/hBIEMYCzFunaHfd4kioQnYgti3CxwGjX7MvDwH9L7tyJ8kCB8yP7jNsJj5bXWQOYNt
1PDYMX57fXW2TWhjEZBh3ofRWmtXVm1cQpXkWOt9HtUkNJFbqfAAZUn85TvInqn/wsM5e6Zh1shD
PuTyngaN62yQhSx72Rscl+gxNnOTfEdOsgpPEFSfG3Bl/VK0H4ap4Y17yPGAtHH1tkSqCeuiXSid
SZPkFyDm5Xjo++xzVjSQAXKb7KmTpcoOvbeZmbPVtv7zqy0U3La0drqx+5056nY9jkH75lH28mPh
/t1iiuyaCia/A1yh0Km8IfqFR392oE6Wn5jAoX9f6caaoGYmq76h/Jko8Q0m727sFniBvl64rYPI
fztIAcsuvSjiv1IafFCOehzV9FfejLe9nB6hRbTxD7Y5ZiwD0xCFIuELf3apfu4T3EZl1D2S3EmP
stwSTP33JeCdAxMztv8KkrtjSxPn1+w1XlkcOnjsee5BclGM4IzpGfyuc8+gMfOFJtLRJIZCIiSQ
OojnReQJWoy1PHvjAKWzmICs0JBLTlwRYbkCc9X7+3qXWxYOE0JWyGTAVi7UL2/ughuZeMlN2OZq
XzSbCDIyuHwU1aJ/lRSSjNKZi5uwY+SGTxUgp7PMz7v+woSQRQuDT1AezL8CP3Bj4kdwqKblPghZ
aELIoAHcO3lfiGdfCRIHYQm32qna8gyybEomhAw61hHkHgrnB9GFPOsAhDuVw3aUe8vWhLcMsgki
c4sk8iD9qH65EKc9UgaG36SCjS37X//Pdya6iSPL535geLfznseOqoOf1mdGXS/uBAd9UD7V3XJJ
phrv/bV7IpQenVH/g+PwxtDbNlwTY8ZHXpajO7FfEF85r7bOXkBPWaQ/Vcr9xMfiFI757XrhKgP3
09xumT7Yhs1YRJqCukpLr/kKE45hOGSZA1egqvJxQWqirN74O9vIGYtIgHN2TSoWPE1ZxopD6NXd
fGDO0GwMnuVWR41zw7hAXcyHHuSTQyHUmMOxbb3T6T48J8HyqaPB515kt6Kfj7sC1QSnNUXqpTB6
iKBxGbqxzhp2dNJN9WLLVcgEpRGaktLPUv4EXmEfvvQF19N3lYxhccZKnHh5XPVKLOW5bIZFf+PR
pLYEgS17iglZo1BRC3Tr5L9HT56CqPpeseFUEvcGSeyb631nq2L9/ur4kIk+cluZFr+zKTwGmMxU
iL/zyDuI0dklS0lCU9cYp8ikTtVMn9xeQ94BXvIDwXJ3/Qcsk9nEqyUcbhzwJaZPbYlO8eWoj9OS
7NEYQsuNswOsk9x2mBf1NLbsZ9ZAXKjyydZV3tZyI9iruW9B9fbVk6zbyzSXQ5zovduLCUVjoyh7
PHaopyyBivSUus2hSOUu62P0ixHhcg7HwmGuepq9cTpyl35iMxxdr4+oJeBMIFqD2wCXZFRPHajc
0H/5ylsssLML9w1n/KsWgIamkO7ZqO3dUaDMVEqCMkvQRz6EBHoa0n89jyqv22W6jsKN6OJLTSKZ
SXqmeI27TSvl/w7LTZUFW9PXXeRV7PqZ05aO28J4U3V5rKgY4krTXYdytH2t9VXpkLT3G8Iy/5wC
k3JKKQkOxbh8uT7GtqYbgZWmDKLEkfbPsgheFKDo54hBLu964e/uomi5EVjNxOGbNDPv7DqC3TYl
xK/yTKjPUYaj4vUq3l02UYWxhTaZ6FZtfnruR+lHF5c3NeRee9lWyxDP0M+n+aH1GN3nscpMdaSg
rv0sqDrvXKVZc+O6kRfzCQozUEzaotNahsTMuaulCae+FjAyoAtkHUsnehzgVbrxmGMr3ci/tXnj
D0DZ+ed2cCcwepAXTya+CwxAmUlgDlJvaCcGXE01LME9uiqMqQeRmcLPtxj1lkllpt51MdG5cjUE
RzpYJPg5aY7jDF3Zkip9vD6pbFUY8RwuhZCl5t55ivQjJLw+BaX6uyH0+/XibUOwfn8V0Gk+gj9K
4cDllv3yADGQ9FPZzPVpX+lGRNN6SN0WJjNnCOOKQ8KlQoISYin7SjdDmo2z5yQQlBFNPx1Agk1P
c5Dv2s4wfYxolt4CH72mgDpRVg3xuGBytv5mdsM2rMZmCa+10sETHcRwvNmJZb9a9sFp5tiKTX9V
SxVmDl3koFvmWQ8ZuK770bsQxHX1ssQOifap4jKT1Awh2Xos4OF20xSATogG1qohGbaEQW3tX3M3
r6ZmkywhTMIr7xwsuO3RrP+eRlERA0jx9fr8WQt6c52kzMyey46xsYPO91lCCeNRzIzo2FclQAIh
pdUL+ND8fgmWrUdA2/+s31/9D7wj+jH0MKESCUy635fJKYeVROyty8b1P7JVYUSzSjzQ9CAesF5C
+g9YEl/onIqzWGfW9RrWkt7rMyOixSBY4wocAAQcjQ+VgO4Ym2Hocb10W/uNiBZBrXHJh2u4xIXt
JiWKXaY6/xSpcty3ZphJc8ikzzOdcDyq5JLepQHstiqOI8f19ltOACbJeYT2gZ8EyLblWSpOcEVv
vgZjKuMsA12mVRDAuV6PZRTMNHm7DGPZ40BxLhWLzn2onuDrQHcWbuzKVRcksvNS/+wX468mq6fD
nG26TNpabgS1Bi1jxpuBd/YJwOM4tk8Hltf7NjOT3ZzOWrMqAwwVA1Ee/NFVhylyNgq3zE0z251O
HRuzfG350uexH8JiLtSK3AEopfedh0ztoorq0BlyXDtUXkBjv5TtqRPdlsa+ZbljRui6OgtdXZTr
lrOynmBx21dwAu6GDyJs/MOit1w9bWNsRjHYSELDQ/cmLYY+OcpATeXHtqkX559909/Ymime7dou
xM4gy5LEKdI6p9bdKQ3JzES178Lqz+t4c0Nl81sx+P+SAMDMXU0389Tu3HkLrgMw0hVEHfKsAsZr
0xTe0vFmcjofRAoVWQgqVtX4q/eQfJ0nxo/7Wm5Erho6f5GtIucKD7UHiIB+L+d8615pmZtmalrV
WkMaGsuygDwxTkPIqbTTrY7SKsbB5TLn7cbDrK2L1uh+vQnDKWPGozwOFcgj3/R+Md3ibfjnvi5a
K31VeNN6syZ+3d6owXNPigcR8M3OtCfvRJmZfhZRBZ+xEbK+bjtTmLQ2zqF25LCxMVq2LmoEbQIv
A2d0SfInZ+ovulS/e1k/eF79tUvqPe+F+AEjbBVU+Bjth+RPUOf/qHb4NoybHmO2cTXO0yJoCPeL
7P/vKyOkMj92c5bvmzVmMjngPE89pFXOqh+zmEaASyIx9Pn6rLH0vJlL5pGv8XiHpgcOf/AboFVV
w2/LBhrHA9lKv1t2LzNrDBpItiD/3uLhDR5s0HJIT1A8E/+Ps29rrhPXtv4ru/qdfUAIEKdO7wdY
rGUvO/El97xQ6cQRIIS4C/j1Z+Du83WiDuarVdXlXrZjISTNqampMcfAXSH4e19+j40pMKuc0zbl
IL0V6sSKKgANnBvgyBG0jbtzg7D1Cobp0jRTvmOr8LsUyxyJFqYrph45Lsb3bsg23JCZN5YLatCy
sa2RTOGfkWe/7pzszlfFo87H4zTZp8tGytiJSUomHwsWEJeVTIlBiJXU40XFnRQqIT87ISGLyglk
CDJrD4VLmsxftMMvwj2jcdOEy47wtgiQbQq9RNWsOLjTrgjQ1gQbNiwDMP21tEXjful+6vx2GiLl
ta51V0E2oN4xt19mkqlnZpLznIat1fX1CQjro+3oQ27bJ+16t4PlH6dhfD2RiwASeJQRSdOydTPi
WX/Ns9IslVFWcuvzRcvIrHFWmiucA/rwu1rT3yyAZBhbvJ1YdGMy/lHhnPYlHRmiRREO0zPSj1Y2
PTYj8GUvd3/rCYY9cztUbVXDCsDq3Uezg+to6mr2qrQb/+HlR2zYMzE2ZAqMFB0WeD0J7foYYWiF
6jQ5fBoAHAYAM1VRUVbpHg/YhgMkhln7vEtrnq2nVxdPk37jxe3AdyZ7a7QMs7YhwurOpcO+NzlK
GQTN82R2HR6P1qX2RwzjFsiPd8Bw1yc6jPrIR2gnQupcRB719vintt7CMHGd6VJO4H8+Yecf/VcA
XLtWJCbQEt7Wc7cL7Ax/naUwy6E5lyIblqY6pTPkpjKQK0ZqrLujIl73uEJ9SNCM52HwigSk3c1O
lLDxco5h7qBDUn9evfi1y4BEgO4lJygbKCALu2MzG0vMrJPmbtgVITJgpxmAqGvbmdxTpsVO9mKr
/2uA8kP42mDTECLj9SlvfR6nYageQV8PZYI8UzteZcMgzTppnKYCAlZgnK0q76z08BFRgj6su6s3
ABDv1HACL5v+1kgZpp96WrkLQ1Q117w7EH/0IrWQPZ3TjU3EMUw9HeQgva6tTjx0vitr/tKV4i0u
5K9bn95kmXPXLuOFs2IYfsohrmHbsMp0dEADPaX2eRRT88Yi1XjhWBmGL/tJhcHYVyctGy87sDAD
n8jSB+RCV/+M+/1hZdlj+1eIyx23PDWjJkdnGl+D/r17fHm6NxaWWU7NqKgmt1H2kUPjnrn8g2zF
40ouzrr0/ZjuKVNsPcYw8W5ZYHx+qE5i7ucz1/QMQTgr0jVSNRlgOsfMFXtQsw1zNMur/aYWi5rh
xDjEQiRBFQTUCt4HNQzm5THbMBGzvDpdhDXVZLSRLnNOJLW+ujZKiC9re32pH2YceSaoqildnYZG
8TtedsBiQL96j3pqq+uGdas0Gxk4KaBwksJZfc0hgb7c8q4vg9PL/d8afMPA2dxCTHbERDcWzmF+
xu7zPGgPGXKMOyO0cewzK6yBAEBZQIBQWgwCfGvlESo0J+qUXyu4xZdfYusRhl371uBp0IJUcOjl
I0ntk1Sg2Cvp47qQLnuEsaHTcGRiWQL7qBS49rtelACsNNXHhc/pIWzs8hI2akpNFb28XaCG3WDj
Q2m0dwUpdxS2WKhme/ktfj3b1JTR891+QYkirhxEXogDeIlQNupN0xWqVO2d0+uvVyw1ZfQaMGCE
CpCA04xLgZS03alQINa+rP/rAvjB2kgGZTKey+okulr9MYNx+zgwnZ5cxcXh5Uf8ei1RUzsvxz0M
hJu96kSVOqULAI8du2pHes7oZTkKalZi+21NggXJg1MOOfdo7qHeycd0+ej2Xfb25bfYmgXDrHFO
Ak0TwRuIseZHG1XBd4UFkv3LWic/T4NyQhQFjzmiW6k+pSuXfKusHUPb6rlhy5I3ocRBHm37uHko
XFEdatXuDf1W66YZt+nQh7j0PElv6PT13HROFaMsgtuXDY1Zk22PaupHP7S++w44Q6KmahDsFxO4
8F4e+l9vzNQsyKYQ5WNQ+6tOkgSJatPyzxyXvea4/CD1I9EsO65owxJMcNg8dyi4k8hzLdltmRcH
5kJv2Z3tz1UefHj5bTamw4SIEYuMlZ1BNVL0OW4pgXRuY6vx1R7KcOsVjN25qTu/g+x7m0UkHAnG
q3ivsu496ebYtuw94PKvg2QUR/9sDqItqzwfs+rEamhU6S4rkRO3buQKayccmMxBBPe+z7+9PGhb
L2XYNh/yxdOWJU9ek8t4qtNYZK4GF31QxBrLbScy2HqMYeSi7cYgFbY8aZrGaabfsILe+OlyWvie
xNrWIwxbH8QAEQCnUid/ZtNJDxOAt559KNtwgJRKdhFpGIUu8M/z08GvdgFkAU98ABqOBzguk+YV
jrB31m7Of+NVTAAZhLG72YL0z5Ey/hnc2bEvBBA1HKwPnXj78sRvWItZuz0j3WKrqVEnNfMPaQdI
gtOXbXJZ46vD+WFr7YICVBKkQ4ATLl08AzN7qPPdfMhW19dh+6F1GSykZQz70aqLxEBSn1Qg3Y8v
67ph5dKB+I4ckE99rlXxGVI5Kt9VmdzwuGaZtuIkWxZ3Tfd7+mFu1XhYz/PrUT5EpdPBzfcA7xvB
mVmhvYwQfxmBkj0unHxQvfWpmUZUroje3dk7tibBsGgK5pGM9lg/JO3/IKj6j9vC2ROu2Oq9Ycsp
oICQTJZrDrgeD6Tvqo85B3VBCAG0nQ1pq/+GHeuiC6BU6gPoJTJULxelVaDQrAXH6PGihfQPJFnt
hsEyY3Pl0gUSx54DTqPWtrPLLh+pCSSzIRyOjKaLOwucFo/+BLiJKnN1hFrte6/s/nj5NTamwqzF
9tXEaFGHALbw4alrIDnFuhHEaBD9vOwBhjWvl4TC93q8Bh+nyLe7VwKBzqGEKsrOUt16hfXnP/gL
RckgBO/lyW97K7ZBJ/GJrcKxucfpnvTcxnIyi7Eri6ZcSxy1wBZNvOs2BHVBVIaFvgxgRM3Saz/o
0yDThQuYy5xHOc/daAr8PWXMre4b1mzL0ebM6TnHqX3KD7LCzVpl41z68hxvNW/Ys1Vlvma9dDII
G9APDlCzMbGcPYHsrdYNU1ZtOLsdijezKAhlG2V+q46uoDq5qPMmbmzuip7wbh15p2gbRDByvFpG
uRtRbOwJZk01rercJeNiHfWEax0EMARFQ7NdHFduHm8OLvNHZjG11iOq0xxgFVCzOkVU8zFeBEKY
ywbJsGJLTIPvuEF5AobyUKXyKNxl54ZgY3pNDNmgpGs7LZrGZhARAWbA3TTxVtPrz3/wDKRaUlkx
7JK8d+59kIHEQRdeePj3jNCazWWQBiVgkt2gTq0gV9Mo7Si15MEDv/LOuG/4NlMogzbQ6tQU5Nj+
qr6kW5isz4GPdbtdCqGtRxjGy9Kqt13dLccsGJu3i0z1Ox5m74PxMvU+iouxn6fB9kHBpqW0oZjW
/9FNlor6LNtLo2/MsQke8ygA0eBtco6oEBPgQ0fSOWjsvTBoXd//hPbiPPBz14eJIImEKPfIAwhT
r/irdAZlhSqyu8DZu83YeogRTlMXzq2nCKfzbr0jRdpzjej81UlP5DJ8BTXRZAyaK+3MMQl2I8uo
E+AmDSp12W0J5vjncWK5aoC6oMg9Wx1w3AtRh7HVDxc5H7PEORWcWxlDYvu5RJaV4N2r5l1I/dYC
Mux46HrHawobXW/DezEFTgRZqYuK1ykUXX8eF+R+Qc6mckDD61wc8lx1p8z19hCCWwvHMN3ZnVOP
l4F7pIt1w/lybpzgXpPx3cXbilmizH0KuIDIcdTDEEVixCVYAZXi08szu+F7TAyZ8IuqtRfcUOl8
ESBnqFjcB+IxwDXDTvi5MbsmkIzMsvInaJ0dFfMeQb9ZxWODBMjL3d9q3DBcCBSiDkavB/kh/Da7
VhU5AgnOyxo3tly/FkO9+DYBKhP39V1rFThkV5dh/qlZaizdYioyKPwdmZsjVIZjTi21p7+wNS7r
z3/Yd4VL7bIEXv7IF6d5k6OS884fsz2fvNW6YbA2wFWll7uYUlyhnucGV/ITgA07t/FbS9KwWJ0z
266E5x6VhdKduVfOCXSlUD4s/b2L8q0XMM3WZgxQ4dY+zpV+o0pgVRBa6R2T2mrc2GxTT5UTmHUQ
zlqOe+dOYo7B4bV3qbLRugkU6/KWIboBmrog5RQvwXAcVnKJi1a8CQ1D/N0RVaD0sRFUnBu/c5oI
Xgfq3pe1b5irDZSe8JZlRau2fvFlvQ2XwVR+eLn1jYVjgsMaWlIUQVDyp0VRa+4PA7jIwMW5W8q0
Nfrro3+wq67uUWpkY6uytVXgEFFUZRZhY6GXQWmoiQ1jms+AKDP7KIT9BdIAReI1wZ4g8lbvDbsd
WlBPtP7a+75Ir0QKqOEy7F0FbY2+YbbUnWiG+w73SOa5QvnSZL9bMvD5IJlY7ljWr3db22SO56hC
4c5YQeTQT9+Vff3olAEK7PXBrsNPl6wh24Q3ZCkbxSLxiL5vIy4fUUUzo+rl5ca3+m9sKLlde53n
QFCOQ4qE9N+Um72hY3i0SrYTqP16EmyTPn7BLUDvCqiu+vb4qpuHj6y3Hip3D3G+2uk/g3Ekcn5e
/oAzqDwrJVTALdRB0Ozodd8ks66AygH7uNyZ5q2XMJapbt1RgQUNQ0TaV0HpxL2uj1XhPL48C7+2
AtuEOMyu4CNji048JwN57phoonb829YEG/tKDVMFAq6EKLjzMHZ9oriXMLrEvbwMDQdP8/MMFGFt
2dM466QdG8jHQ1er4jHAPseXx+aXEEU3NAENQx+gsrTF2AAQedNmLM68Oh6zMs66KRkgDNYXcxS0
e5WVv5wKPM443BVOnjqcrQKOXhXGbArUcdHFnhDHL2/60Pq6in9w1nqwpLQqS3ydCtlEKwkI6A7D
V8jRf6w993oKdH7Y5537pW3gaYZxL0AchNVg94kX3oHpCwxn9lXZHyvqxkF40QaNhxj7Dxu1DgcO
OdPWbkhkM3A3sEDs6d1sTYdh3rke8zlkC9Ytyb82i3uv84tQXei4YdNeKfSfuu19DyJ+PRygT7xj
dFu9NjaeYHB8oVArnfQZCLa8+ZoN6c4dxi89EXpt2HMuealIB6lp1CN+H0r1ARzASQ2k7svWttW8
YcyeTEMeeJjNDgi6ZjoEyymlO8jsjVExoQ2sCWp7XCCcXAxe5AWQFZr2hPe2mjasFnx5AxOTrRPU
0iTKno5UZZfNpYliQKlpbrXuukNK67WbLq9E2+8Uqv3SN7uhiV4IsG/VdonBzshtlZ9Iz6LUvq+C
vc19YzKZYZrT7OW6qVcV+9SRh6BfhrhxdBe3S2EnF60XE7owhkAgda2P5Qh22Kj0y6gEVV7ESL4z
Rhs+jBlWao+wSrJqGYfqQYdxiDyJ2z1m9MFK9/gTtqbBsNZ8brhGPrJPwIQWEyf8yGT2DXwNRTwM
9c5rbE2FYbaD6KVXdJjq2muj9cYi769WwdHLZsGw2tBlskXBHRbSog5iLuJ0uWl2ffBG301ogg7c
oYEqG+ghW3pVpuG9zUATQ4b3L3d+w3ZNVEKRenNV4zYwkUMZ1+FwQM7/cFnTxnY7zmq0WI3QJJB2
aL+zbHt+26jJEjtktVtdNxZn3bd1D6B+/kRFPSDZNnsohGv27hc3ln5grMtyhkcLNfa+JqVnywZZ
Qt0cec3jMs8BD/n48hhthCQmfQvJPKE4rhqTSrvjjZfmj3ZYTgcyq/sRJfYJsWwdlZO3d4W9NWbG
WtVDEbq2wnmgp/4XMmbHrrE/vPwqG02b1+8t6chIWgeGzNob8Mf/0TN3D0i9NUxGLBU0KU4jApPh
TEMZqfo0Du53pgBkJ8BszS1Jch9i9C+/yAbPd2jqB1DwJILzbB0klSVN/VWkJGENj6wFvC7AfFY9
GLKISlgldlJcG07QRKn0xCkCyMXjmKY/y3SOl7aMU//Uq3cvv9LW3Bg7dD/1XjsIWLkHqjtRzQdh
7aUtN04IJlyB+S0Ak7NXfbP7/MoevlbtmIRzf6VWRbEFFeClOhBNdgKwracZC6EUEJboLAyU14ZH
172bllu3zuFheNQNiV9NUcivXh6zjTVncslzC7ldEFz0yQy1d/pdl/c+fz80b1364O5xxW7Ny/rz
H04kzENNoRh8+U3RzIn1MJfJIu3vl72A4R89r+qzgtE+Aa3zGYiMqGZLlC4s7rgNV+/FWb8nRbOx
fn3DWeayGSabaZ1IlX4hiC7vJsgwHBwP+ZjF84udZbz1GGMfd4sxpPk4jIkTtlfe4lwTILw9Io+l
SHfC5K1HGA6ylI2DuH+uvvVg9ot4K97W4fjddsNjC5TJyxPznD79R9oERFbr6v5h2pEOtn1XdTph
REc1/SYsL8q0HY3saeReBNb/qAv9uFJOtNTuoxoeKn7H/DRay96gMHnQ1lNVDId8tpOqfQ9wXkKb
LAHF6oERN9LFh2AEn39mP+Qy2ImhNgbGBE2EpEXdfD8j1kzlTed5t3P1zh/kIWTe95eHZesJRrwA
0JarxwlOHqjS8ljkqYhnN0ivdUX9OATi8P1lz1mf/8PoM9cRcxhCvnWeyAGVyRFfcLG+1GWEW5I9
8e4NyzYxFLWnBrnUeEjtCVwzNtkfaT7uJYU3YkKTgSfTfqXtbB4TW9vf3eAtrZfHrA939r+t1g2/
0Tc2y5oFrStnkHFua+fMUXkSFW7rH16egq1HGP6CorIZ+iLTmKQWqtrr8iTT4mrk6WXnaJNqfumm
yvWohuxy7kfO3J85eP3sYU8tZav3ho9wKh8lYiUGqAtAZumyAtphTfiNLhDNeXl8NrY5E0IxW2U3
FBCxT0gLEIiK3Sm9G/pPXnGdBvzo2Ve+V+xE0VuPMkIDrsamlyiiT5zaOrB2PrVgVAnd8e2wLNdz
2nwtm+A2zPZERzfGzuSOr22H4gLMH5ERFYmV2nksSYhS9GHvBn7D8ExURdjWi6MKMibLEDbvRoY6
yMfe1438+PLUbHgpE1exWKHn9RnXSUglsh1EHfspBDytjQfLLXZ2iK1RWl/uBxclgFluphArbOzO
0Dlg1ud5uH+5/884gV9sPiZBD3EcUQ0UbS+35SFP8uj67XRbv+U3zSk7ypi/e3Rf23fOOVmSKv5u
R2/etCdxzKI3+CgOV+nrq/IVP0CDIdpLMm8ctUxIxkIWJxvArZoswXnAJWbv3VTusQmhQtnsbOtb
q8KIHKYOqFfu46Wb0kl8qzyjjH/HVrfmyvAGKEEqhSfRexsp62ackzDPYknzy5o3ARkoXXRTlFqM
SeZ/rsvvZfU4dZ9eXgobPTeRGCBoIpUm/ZjMdnDuhitagTCIXnQx7YYml4/vSTX35QwG+FnIiOTg
stinuduYT5PFB0qWqZWvwvSkTaGkUQ8kc64kqoPsHTPZGpv1wT9Y4OJXdYbTsk6g6XPN4j2kxFaz
xt7KrWXpyjFHvY91zMcxcqA8ke90eePAYlLqoLJ1ygnrsq+68xEz5ld+6h06RK3g2vyk+rdLRXdO
YVtvYVgTG9q8zLJ0xLkrJ0PUW64lvqNUuHETWetdV7X1GMOyhnz2uxm8fMlyIAn92uz0fmPtmIiJ
ycmsbqqLJVl0wOKyl3e5Anb8IpsyERMKx7dAIUmQdJRI0MOBNlf7uoxzUVz6CCNOdtiSh4oh39ja
fuy7H/jcxMP4/eX+b2xvJmbCmmdIRXjI+PY4bjTOx0p9KJr7XD5c1vw61T+YVc2bNKMtmicDbiCs
80zvlT8DJBq/3P7W3Bpmq0mns95C+1XVnSbhx828l8/fatow3T6fStQcYNh7gjxNqA5q3FmQG+uc
GNGwRywrmDRaRjIwckjMeBcv1tNlI2LY6milUOopcKVaUmgLAwxjTztLZWtADPMssgCRY4+xVhBZ
LAfyGcyOO/HPRlBqMuOMyiWizdB0I2/sBsL3QRX59P3Ijm57xGKZ6I7P3HgHkwzH9pgFTR4M/cgg
7uzw48guKrPG/mcs9YaldcjyZcStGISjlURyRIivL0/qhpWaBDutM4dEO12XhHJOSpTVRONQH2gV
HIm8UOQjdNaH/2Cr/kAmVa0rx+qDQxo0caMu8wImv45njb2syWqlsP2B3hRyxrrHKXPHoLaGx/AC
flOoSXdtB8AI5MwR1bD5vucPdbfHG7Kx1ZrEOqFT50AO4wWs+d5Nj1l/I9Nv8JOuf7+7NDe8wrO8
1A/D3w7l0rYSw98vHzrcZvPgm0gvPIA/i0f92Hjo2yWIy7tkohN4xM/I7iAluONytnpuOAa/DEmR
1n9aLzo/2ZgEZ+f4tdG2yaADDau2IAoG23njGYzbcGfqUC36+LJhbfiDfyDKdAURNgEGbOKNn9Pa
vUq1u7Mot3pubNvl4gVNTnGRp4clomqJEN7E3mUlHW5o0uRUc4tqkQzNeyPKWocw7vbqOTaOZyaG
TIWWyzpg2ZNMuEFSzUF3o6cu7nnbnfXi82Ou9vbYrUcZhiv1AmnxEivH9nBRPh+5uFlXD/Acked+
uGyKjX188ANRKE5nHAXB5+fLq6DiO7vJVveNjZw36Pq44jdWv5bLD0P4xPJ3tXOCX7is88ZuDmYy
V/fQO3ver5TfHGZ+IdjHRJI5qnedFgfxxGm967q7b6ASdkmnmQki0xygOifDfZozFYAGOsf+soMI
M/FiqUTBZ5jBRzaoKM4AmycsjUAavhPM/9obMBMwZgVFXig3X5K88m6a0HnjsT2hn19vUeDY/3lz
lTrHPZaCAx7UTZlWEc1uGJMIEy7yNswEhmmZEQfXl5hNMkVe/8Tcp1HuVYtvjYthpukIro+pxLDn
fRB3Yxdjb3p5qWwNi2GclQd257KBBWEgAvepkA+jB36dYKey8dc+GJzFP486qg/VJEKYj2ju15gS
WzZGaWe1bDVu2GaYl7Zb+3BeaHw9eiCiqWChLw/M1pAbe2q6TJD66tc7aZzLwsA/QBt2p98bY24i
wzLQBGaWvW6pULFNjziSpfOlJz5mUt5oil7nHB1fnCen+ljLG4zLhf6QmfiwWo6Eju3qcXHeC/z6
sLsSf+3LmQkPc3INaSb656jgoLo6lz/7nvl/bkT/9XX6b/6k7v/MuXb/+R98/1XVc5vzrDe+/c9b
JfHf/6x/8//+zc9/8Z/Tk3r9RT515j/66W/Q7l/PPXzpv/z0TQJYQj8/DE/t/PjU4V7ruX30cP2X
/7+//NfTcytv5/rp99++qqHq19Z4rqrf/vrV9bfff1uxH//1Y/N//W7t/++/Jc3wpVdt/qX812nI
q6cv5p8+fen6339znH+7KLwjtu0T4nlsvSXVT+tvvH/7DgMUjHmE0sCzV7dfqbbPfv/N/XeAn3pA
2xKbOaG9WninhvVXlvNvGtiuD6ypZ6NhG8Ib/9fHnybp70n7VzXIe5VXfYfuPK+AvxPoUA5EO6Hn
2CijZIi3zDxSE/AhDBTAGpTdys4RxzBgVuy61WM3evR2rOqYnlOmOpzORutQiNuid+pPXj+dR7t/
MyBThDuvrDilYX0OlFqB1UWVtPedkuU1oN46mqcgvB5CFDvVKK+PmqHJT6hglNHCrhVq9W5TR4SJ
1/EYWrPqGvxq37OxpGcBxHzUktlJpmG6Km0mjw4rvEdCTiGgkPcWaaOyJNCH1dAhCVCSffKpfSjS
Rt9QxCte3opTmU7iMPrBHXA87uOEMuQoJ+50rJzKSVpptXGrlpBFgeOra9BAtcdyyiLl20nmdCS2
ahccaUCk8z6TSQWS/mR2wuZEuixxSuXd1G0P2KUM3y2uB5o8zs/cwxaVWfGiUmzlbpNfA2bYlfLJ
0lUVh0PwOE7+XdWATj1fHzFmwwfLHuwY3dLYO111HbQc6l2C4F6ulB1EBYflVDrqAex/72s6Zqe6
ttX1XOa4wHBQl2J1kM2ivlPdTrR/F+jhA/G1SFBloG5wiokzVmRXXl3yKxpYrzT0EPsRcOLS9oto
Wd4+twZxeX8o51PqLRLwTs+76ZEWPWDEeARdNHEu2FRGBefv+6GuP0zFhLkhHo69XX6qHzGP3V2L
vI/riu+jdl/TsOnf+dpeogLAyOh5nCw//cO2qD4SB5QRki9XmQPlREkfUeiefaTtwyJCegwHa0ho
eVumzH2NS8l7f6rdmxF0MXEqChmLkb+C0N/byuvegeJ2Oo7ZGzlV7KENkzbMwJU3eJ8FCym4qMou
HgoBDXBSQ32ZzTqqPMpO+UzmQ1hD9KjyOyjJlfSWFY4dFUrYifTH5VhUegQMvflcuByVP5l+6mW4
3FtzfVX7ZXqACXdx7qR5FNQSFDOTug4ZUAwt2YmSDQ1kmChmzvW8wF//7xCzPmXxseoGl0XP3QUz
ZnaCAvf7fCzYQ9fhsZZg57Gp7UPVTP07twEfAS/GPQ4u75n85ydXQQMnoCRAZ4gT+CY2jgG1ppwA
2nI1ZGw89QdDIVdMp/5Rp8X7jJM86oe8jBwUwkZ1RhI9OS1gIGEVZ4EV19P0cRRBG1ml/XVe8j8K
T11JL21iQRnOSUH+mBXpGWKROPSRs1/mdwq5IV++bpDCOVu1r87h+qW3oVQCrs07CjV26CXRJ+4P
9dHPwphImiZCBVAsBVCIuOV56CcSl7SWMRjc23Pr6Pbcr18gCdeDP1M8iSBzY922aVQyfywjDljO
uWxkd37+1IlSn1gnbyY1f7Gd8U0WeH7MkeQ8uyWrzvn66e9v9RIU5+nu+adV7/ISdDH/90/HZbRh
qvXn+vkXz38Oli6Wzktc6LyPg3Lwz3aQH5VkxZXbWs15WHv9/Onvb4nbH7M0D08sDhfwu9neg82g
yx1mIo9Q0vJ1aoCfKZ3eOs1ldQ573cJwO1dEZUq9ZLTFSdnDe7fv8yPI2ZeDzEQdpWxOejDJxlKz
t6KZMJu8ra9Era/CImvOdKT12QnG+vz3t+X0mgqbXgVBNcVaVvUZddH1+flT6FWxtqbsuoTW6DkH
1uOcKx+rGNFVXIF65Uwr3p+fP/39RVA3IbW0r7QonqqxAbqIDd35+YsKw4dCoO4OgkQ3BEmOyB/0
HEvlf0w9CZqnuhrOw6rHEPMsDBI9jl8qa+6SUoGOa/F7JiKBmwHU9jaokeoyGqXt4iC+LZzDSGcS
Ffqj4ja9lqJfzn2dgnQuh7zGXKXuGSwQzz/2WrGc2zCvYrjeW0rmPrJyHkQZmFkPoRLzDbdGLL5M
XzdpDZLfiuT07IXdx1zCWfiF+N625e3zG9XrMAAEqKEmsL7mkVcW1BVzRxzSCh64K9nNHJT+iXDX
OQGBj9lUY3WGrm0ookiPw/fS9+rrYG5Pk5ezU4eEW+SOVuR6fva6J59qnt4O63oPwJNURs8fp3VN
hW3DgdC13Gi9njr3yIOfnz85XhVhRYE3brgee8zabBH72iKfC1tlWEfrcn7+orv+r0+l50wHSf0m
oqtJ/P0LXvZTpLRVHTRYTRJu0fcp9n0AA7wzdXR6KBalgFwa6hU3WFxJOi0nqGRW53Gdp5BbmLLn
76k3ncJBB8dwwj7FqXdGdFJepT6IVwPS3QS1H2mVp0mX5u+e/8LqMlR20UzIq64kSeHgQcSx3s/u
U1ilFOg77GBAUL2eloPVBJBzaD/oELoI83hk2Xup3yAF+I5UvXVT9o9iIF8WkX9eQAEVy8J/y0AQ
mXoePBF4To8ObPtgV52Mx7m8GkAUcpirIKoyGw5lqnVUzF88nDcPNPdlVPR/ZDRtEiLAu9IsWRYJ
hANXcpp6MGh0SH7VVaQ1ogEnz4fYK6Rzcrj0Yt3jZ3xmKbLk7IH1B8kEiTibXvPcepMSyQ+Ksmtu
dweI1GHB0jpino8nNRA/cavlXTqwEwjGvlZhjrKxXMRc6PsQ5cWHQFrwHgxcNkN1JwuZJtpfrvVo
qaR+A50WETG/HB7nAgd8l8OzW64DeJ6wPg1TKE4IoRa3ZgdvGivQNU2IjMCinU9LfUBkgI0SkU7p
hMGDf8MEvNAsXe+cOeJqcTr6OuhtHHrm7jyEXh49xyPADtUni5egyRwHD8koibIzKPAehOPQJI2m
pc3xez8mDWtvgV869UHp3WRQt03LnL628/YWkd+cOa/IMtOk4BY5uJmk9+1n0kHccgnIfNXi+nEt
JKo/6XaOp2IsMGjNg0MR1GCf+apJ08RlQ6xDNtPpJlyuiVfmwARb7ywIiR6XVn177i5ezbnpmuAo
quwTA+QWPfEPDhhLrsuMv6sQICTzMnRRE1YzMATBEAGj1N8w3hfXvL9yaM2OTQXR0H6wlkOAIuBE
U+T6eUfDg4QW/BjW3o2FGMzKW+T7wuITWIiCV9Bf+NxYqUyaLF8Oo/KqgytH/2PVxHN35eb/S92X
LUmqa0t+EcckkAC9AjEPmZFDZVW9YDVtCTFLDIKvvx6x+549dN+zrc36pV+wACIjI0BIa/ny5d6o
qx1BC8xVHO7QAF8mYVXj57ST21nijpBtKc9NLV79QuiMOhlkuayrzMI6+4iHxWstBYfclpk/1DqB
4EvxEX7ulnBXm7w9sRyB5qDMmk5NE6VhOBe7noYu08Y/Pa7V4xCpuNvYafiNqW9h4GMcySHaF/pc
WadPXYn41cWprMET0lKN4Ib249FU6sbVvK/E3O743PiI3Wi0F462gA7zlGJ8mtp90EYlLvjgER/2
cvzonQUTBFFGviBfiafMawN+mkuEcfYkRRHc8nFMg0aoo7sfjFntH7tRbfK1m7OSw5PIi83bI+4r
vKBPeuL7h97DLQtN/BHj61yU+UrlvlGO77mo1n0p+x+cveKbqedBHUcAhLjs5pnUun+KZf/ecd8m
hQaU0oEu61z4SjtaZMZ9QJ9tyJRckBSN74rDaimOe3BY2uALU2AULgtSAAsHD8LcAWT0C3ddv1+Q
PyaRx7B6t+1wXp3ZRNaUSS7RHTR7kbfd97Ke4CpCgrdIn9pBhxtZhSU6/RpQ5MCyXedAoQipvo+a
SIhYr81hLmlW6aF5LiC6qnqndx4FIajqwt9ajiKLp4qt4n0JRoZFa2sbhIn3U2BaLudyvpIh3uBh
NUf4r/6qrD3bfjj28p/kQR/mLn8EojGJfBEzSojPMbfH0d+7Wko05a9d/9Nyz144/Y07D916xQW8
GXiYTs9FF98LxcW1yLtw00btb6TtbDKqb3PsMpDocpA9Rh9mmOSzLgKelUG77xVihN7IDqOlmTMP
6ccDHvh/DZBcih+mte1vw98Rkr+AKv8fwSj0zvv8n3GUy7ef3+Q3++Ob+TOA8vij3xEUTv7FgLYL
4gcsuHex/A6fsOBfPvMxEKgPZIUAE/k3fOIBdAEdPaIi5BHwbnH/Bv+Nn/j8X1xg7AgKJw/KQkhv
/d/gJ/ikP2kGgIeORY4KH18OgE0U/92FFup4wgwomaQSPBz0JKQASIxmCdzZfq1gM6f9iDh1zMWv
lRfpwYMQJijVTTJYYVPn+s/M9c+QDwW3zJTfQ/f9T9fyf+E9f8F3/gqH3r8fkkYO0zxcJ8GDv/d/
BLlu7QqWajpHBPFIPRUJFXbrd8GStkvwEx7egGVIdQ2Z/3Md1hgFvY9oXD61bjy2FFT8bgVOoeN/
dCX6368cCyH6gZSSCuHz+G9AM+9jIrlDOil1sO7QN0SSdSQnFdRN4gqyj10/ZBUopCkoxG9cKrf1
+6HM4p4hNdFW7QnmcohlrpkdZ9QeSBVhUidvdel/KuBVChLEr76h71U/jglihpsc/Bs0JctsDcA5
Yrw5SeXJTT7PEHhjMIOgFy7AQIh5EaVDF/RpAHHXliAucn1UpEX4nVI5JogW4cU2my5pc4p8hvgQ
XQjecwo1YRFosY87iZXQlSoRLtqO8zBkxIvO2iHcU7atstgLLg0E8rLZrZ+CIn5erb+k//nWP5rP
/zRL4tZzIAeY3uG7xoBA3hH+P1XHhVfMMtIYmp2C7NAaeGQ/iHUPL+nxrHFTh37xnpbRrIll8ab0
4+8gBExvZgZRbVzCPbVQJnIL/SLyAUAU2npSyD/m+3m++GJ8DbqI7IMpxs9FyCFq6V+65uYM7G0D
RIqb3oEVHxCvRZLK1iMVs5+UFhI/cc/FJuSEJ570XNpXSDhi7m1Hn5nriEVItEOzDSq4JiKtPZl4
uYzBpFOTzw2W/Hw9xE1zKtdJbyCOG6QILco9q5cPxXy3jaL1HAe1yRaPL9eGjSekgW+wVOj3M2DM
bd8u12U6QHBMgq0RNEhG2jyNlhyyQ0F15XYhZ1MCPdQNBiIMavUG4jJVGhUKuegSBlm9Mp0G1htP
cCE7u5q+SK3aW+OHz95csQRSXTQZlup7g5ohfmNc7gAeph3R3i5mCMxUbLMiWo6Q7xwyOs3yzFjz
1KyV+wfk6O8L5WMIAD+iIfohw4D+Xc65EnUFkS9X3RGzasOZp9MupNegfzNNRTPjRXbj0bStPXpo
F/ouS++0yv4WV7bLhDFlqk29cag1ZWvLgYZC/jvjM//qRz67VmN7sPEkN4BN/2Hw/q2p6D5vcRpj
uoKRX/x/wJoaO8SeDigoh3Q4S+mHh0a04c7zq2bLPS8B8SNINdb2AyUMck6TZ9OmFKdV92nrYFI8
1Y4mkx5BUMWpQgi1gbbUNZwam/X9zLKyVYj11jcyFjIp4N2eDNEcJFEpLiVIK6kpi3b/nx/JByXo
r49kDAoxlL4CRIwh+zvhl3nUNT507lLWXoOCA91eyymDR5tI2ThnMpzOBem/NO11yY+wlAkSuvYm
QVfokbGpSgPf/4cFIriX3P76lbAaYl2FuViMSfjv03AQC+CFHfCxcJnNNvAYIqR1jTPAslh81zP8
nLaYJn96Awk3LlbJnU+cmY6dnfJW4OMNTykZVUr0fOzXZk08vx22Uuen1WdzGmkWb3MRJLaGoYlW
FvhEj+of+l6vg+recD3aDKqyyVQI+0/XGyWUv/44oJUEy19IWIAqx995NuHonFlzgdWZRmobF/1b
CTJxNak9auIihT6pACAz3EEZKC4h0K3dkCfcLD8UajZpick8leZVekW4gZwmPqZzm/88Jvz4wYz8
8y1ABMvv8lf4qoBWYRjz14lakll4cDDBkmEilBAGWV1aPvIkH/IxQ1gQHaNmiI5F6UfHuOq+eRPx
QBnHcRjRjE1SrerT0GJSW73GB02sM6/WRuo0RkgM/LJ7BkjgnWbDCJDVZfhSoyc76WzUATXw2Yvt
xO1xPEdzwWaUodsHjRy/xM2vYWLsQ5Uac5VGklIhVU/nZfYOcqndhjt4Oxe9tO8xgc7rUHTrRt53
w67mO+YIyRyy9HcN/YvDyluUwO9nCSQ8jrkKVWpp290QDe8U7TlAfi9ZlAhf6qoKX7o4tlALGOfN
45jRLnwJkTm7xsrb4x1mlTCCQGELEvI4+dgAlnuuxTRd8qDEXTdugRmCr6/QTyyvrSd3s2yq03rf
exx6nHzsVg4mKUaClrmS9WtUrX7C8O1h4QTviS2vBnHuc1+c0WpUgbCImVTPeXBpx9VbgBviJQnt
s8kpQ2Rh5YY3JHinUzTtqmmRGzqF/p92V5fTfQuNyswOA89QpBoPvOuWz6WYAerU07vRZDnZWuB6
5zyxqPx8wVqL+LJCJUDmYr3AGWOnSzJ/LmH/BG1aYIuW0vNYFPQcr4vcjYEBZXO14fPa13tvLe1W
VkJtZ42ZO+HO6BO6fvQJdbQfKidN6q9htY9VNV8qYNfbwuPrEwKmcVMPnt7EwYzuzPX+BE9dAQwD
lqh7/TOXA/2U30ET2PxcaOSRTxNIxuc6X4ckuO8WTdMddB6VSC3VazQV/blZO30LWdukHVDuXYVZ
T6bcaxgaCUi30WIpbhBGjA5kuId2o8vTwesBgbJifnWwljxXQ/wZ6Mr0uoz99Fpq+jmM6+j82IsL
SnaqkKhj3t9BagYMGLE7fPY2nib89bFRixejjkCDw2PX58TbuwjxCoka/up02b7e2zg1TyGVTF8Q
yZh3ikUlCkrzqhg1715u9mpo29vjXMT0S16y7umx5wZAJ1EzXR57ZAnQ7E10BgzQpFGpvMtjA0wq
v8S98S4DRAfO44CxtBTRmoD1ge3jPVyoGpG77nePd//xx+L+MXCpxPCz31D+AOLQ4vIUVp8nn+Ly
0M7u8kauW3SZBO/1WqQ6WhHwwh0uXSIO5Uw+NOw6C8euA/lQpvIvjyMoiX7tQJnbLyqKrgD/+jsg
RbIS3kVYk5YqvjYF5DHL1d+aVVyh1TipjY9l+ojl9koUB5ry712LNuqnx8ZbTrCxKs8Qo2O/b6YO
Q1zNuFVASRmMScGdSR6n82JlYANzTE7wMdoPRqopMdqLN5ZqnQKH8m+RKVGcDJQ7hroIi9TM/oHY
ILj8vst9VDycvT3eK8XSXSO45IWPv9TEv91lik5MFKe+brb93AXvcMnhV9raj8niitn7HlqcPx7n
OKnCxzl7f+fj3EiANv0Pf3c/l68tS32lfMAo3XJTvvOyglY9gi7sPjZ9iZsxmAYFx0Cuvx+DrxWI
rHWEZerfxyKBRA06aa9kmPRW4FF96cpFXfM1Pz/2HhsfAjFZg3Ryh867+cAmuySGRvMtcOJaEbWe
H3vD/VDfmR0nk75CFUKjgxHwWh87/0kb8ILT9QzE0t7map5vXVt4Tz1i5cde6Pny0sztWU6he/Kh
rg5CwCxTxOLlbZ6+I+aMnpwOnEzbHIV/cKEuNTXlrcd/MJxA/oiM4xaaSCpdB10/VZoyuDpVXnNQ
Pfu6FGP9FDDqn8fSS+tqzU9LXHmnYOTroVkwpHMo+6qgH9J2jYfnYHLDc31/JU/NZLvnP46uyBnS
xsAn5fGmxwkPiP6xrcTr40/+OM4D8l4XMFl7HH+8ldO7YWNfD7BlHU1iTGGO6CqOX9uiuLi2zK+P
PeDxIuthlL4FrBG9VnXcnkne/9bOfDZpsQbo1Wv858748aut4JOgIlAYkCZ8yxWPL4tXB1urSrTy
6Hh5R99nDYi+rzd5Oy3vomh9eAlynj12S4upvF8kCvP3NzO+7G1ReIegDppzUQwBlF0gjiC7KVqR
L0fnSjJ2NEg3nsY4PjG04Z38dl6enN/2QL4RxnUxuz4OkZjwTbBOLhOk0SlcKPghwH99G0gzbocy
6DeRUPMbm/P+NDo1Jo+zrYz5LVdQh7qfrEdk637bnXi/8qfHocenuXZ9rmsjoArSAc+kJlRnYMfq
vN5fjdSeMLmsl6pV+2Ko1idTC/PqV5BFIDWXm77v7Ctc6thtWevksfd4R+zXJM2RHu4nfMYrvy8N
1Gs/P97xOOSU+xnyojg/Dskl8PfwRQJN5f7+brC/8hrf1jp+C8clONetbF7Q2xZdyzHePvYem3Lu
wMEwGhGtZ5qXxzFvrDHsFYwd/jgW+E2qeaWf+7ZC6tSLfFMYhMAALOJMqqZ/g1IG1qlJ/3zsCUgM
v3E/0wXWpccRp2AuXslqR8YYae/U40eX00BfmW15YkoK1oyi5LXr1vFQDKGX4KLRV33fNPobQRIT
iHk+FqGZz3WscJ/ImM9bDtdZuEa64uovprtE8lrVTXF9HEGDsTx1wXDgvR/djDPHSXMsBvc9Pqz+
c2E/PXbG3Nt1inqXOM+7y8i8I++rCrNHXXUZDxcH00jVpSXny+leNHacfakoeMS9cceVzsWxlHky
Ec4vHuRpLhRlaUAADmTpeeIX/755vDKRJucBf5m3AUuaFU+clZR+tDKNw774HIn+16QX6lKg//Jc
utreGOknXLlBHkL8dpX+sc916fa+xG2PiyY6aqqGdCSl/PAwy23hczlutXDyw3QOpA/R+McBz8xh
8Q38wDrOEh/Y+rGerffKgj7fFfeIJIzW/JVwtTx3nt324Nk9iRCV4BxN+4kEKv8WYpF9QSE+BTyD
PTrAKyj37hU4sFjc6uhm7jx3MX23XNzC3gWbg6zsqY/75LmXAdVjV/BkjIL5TOkSweM8jr7Khr6g
QWY5NDLQG1S1+8Sv55vGt7jOizCbmhS+nwxiPBvYqp78sGcfHjWoNx6hn908L3WBVpJyUAcmhi21
UBis8PVRxUSQqmaetb1+kgVdbLK0Y5ziN4ZpLToyIvye11SApo+cyRMIXbpvBpZ5KIWWxQHNKiGM
5kx9RLESCsWd1hf0l8MCwg31Hj3s3tvvt8wO83iGIWSVzEMBy4OaPeXq/u+AUoJcwQSMkW13C8Dy
2uvcDpd8HpIWWUlay2D6CAlEy5s8Dg+RrNQW0D1gjDkMnvj8s5rE8hX5rE28qS2eMS3PR7LKnV67
YUtA/TmYvOM3r6qmu+XLDnxUXO6AojzFADXel33Ysnfv2AlrWOZMq2jBasAFAziyXgEPYQhR/ob2
kOqFoYb+2JtBO38L9tHsMgj/h7f8vp9b+AQVou7PRWCb7TACRzk0k5ciUdVPYz1dGlAW3mQA7A+E
AoTBo2TPwpXBhnkNMDVE7Bdby4+16DzIAon56xJ+lmOkvq9NHWQFy/0THa1O8kbpBbESxlcOf61s
jdb5EJIeMWcZHCVbzdljPRZTUVwiKumTnMNbV+jgXS1vrgWUlS8IyxrtqZ2rsPQmUMHqrjUc1Tek
iLwTpKv0NcJEVw6WhjuwdrKhvYumurh+gwYG34zgbe5gCPTy+FhEENmdDPeqj1rjFieLia/5OMNw
xAuKF5/MAzCZQl6HEK2ZXqGuotI7dE5EaUTnYP/4yqKt241Ba2saT2uRlaUpQMpY2B4zs0b9Fz+m
Q4fOBWmOn6EVfjvZA3pi223T6ulAck+/ESs/eEuhcyAGvp8WqrdLlStU2kBhk60FLMH69awWrHeu
xu8TaBU7FC0gZh5SdomxeD+CnsXDChIOy0v4CJbgw0uOjXY/Ba7/OeyGG5GKvtCmAPVx8NfNYzcv
1biVFhqYGij14s/6+RGl1QsW8XIKATIhb4J1QMPfQ5A7dpSGHybwxZMPUsiTV9Z2W8C8I33sPk7k
jqJcLOyPrun4sIO2PhakEsRMZSUcRSvK08obPYysAEVU2lLUtcN9h0Ldz7q2X5pcuBNpIYAeIq04
Y4mOkwkf+YFIRcPCdvU2dVSUH9QOK0xtRodIqX33e75irndkUxJoRjjuY5KDstBTRIYrgWXM6ww6
olxVdySmBeZZjPqNTlX0IuwHgYnqG4eM7CtYJr3wTiaQey17DXoM7CUeGwhHoTFnIWCAehUCxQkf
wuBknqIkNCZx70GtSvT8RjvSbXUvUcC8H+to1B19YdR4kFzmR6yP6omj3+GJ2qJPVx+Lb+CJ8gBo
6Eesmugw+yeUqQkyZSV/VSjDTKH9UNW4r0xAzp0xHy1g89OMSvIrHbAWoJKKqcVX2ZDXQFbWKiNt
qZMZzAl65x3AqseeH69KLLSplC1cgUr7pYXJ4HPEgHn3XU42IgQI2U/yLexQa8QjAkZI64LNUEzL
eQbt8own8pdcAHzPVdl34GpQsfHXAJHSCOoFIRXZo9DENDio4dYt674IFvncUTqevRC1WEHpnJCA
9YdKR3yTG4Gp6X6RhgEUyHuChly3sdtyWvNjF1l3T32rLITf73aoQdJtQ5XV9dx/0gv5XgxYpTuW
Lxsl4uBUI9xoc0xkgxd9BXOyPgzLPJxp3WEE3+O00h8u6A07W3icp4iSUgxLXXHvqA2Wk9IApYcO
IaAVyzJRDTYL7jqflqz6aZCdfipr2WyNGZ974P4JmylobRJ+hzygB3RvkrOdRf0WmxyhuLbA2IfS
JMhYJAgc4H42izvzMHJI/3Ep/9gVa3v2q6LDZ5Xebi28S9uu80/33y9kJ34/cj8leYHFsKJQEyGx
e7bjsGIlnZqMDPLN+Cx4XoilCKPqeZcDVM9CFoUp6SosdRHuQYIqwLwLcqShgrdvk6LRJodD3bHO
WZN5pg33EwVZDLjJWyzH36QsX5BJk3Mw+MW2632za3rwUoq7Q6jwafVqvV7d2J320HdsW5rOZlEB
Pkw/WYUhgQe8rNwxzqc7nDfIE5eMHgrPxzNsGNwOflhTFZkE1HpCdNMBJvf7T2GvwAXm3nx5bNqw
cxdP1DE0kkAbquDpOvDZP+e8ap9dNLfPQ1d/C3x1nGONaJG26waePGvKor560o2sngSSjcx3EvB8
63kb5C7DSakwv6D2MGYDQV+s9CjLwqJhlyVegsvqxQGKOiigAUCY0G+Gfg295TICn3Mg7REA/qWF
TPGxJHGULgMbMgl1tqMP7TSMW/MOUSdUjbponH6VGEBnOhO71xjMKbNhuTPGxkdw8b2sCQHhjTQ+
BSIstqC0SEgHMzDwtN3oFrBvDNIaZoFzFwW/IZtaEtEDYOScvms0Pu8VfO0Oy9xGeMCIlza9pCCN
9iseUPFZdbAEzNv+VPnuKuacnttx/tUDY/yMksqliqunbvKLfSuw0ASmJTdbivJatO5liQxk5u1H
A6vmo2MMLTwRAFG4sb8o4jZdafovrBvpDn87b+Oa0ktdYdKZVZ6pqhefoXZitt7q3KEclvHaD2A0
LkgBYIPdlNsa6X4PNt0F5poXOsf2pf65jnCmJ65+VnlTXuhAbrVCQkt5+5OBv7mLAl/u2hGE4siv
SpBmtUIeKTwoEGiUyTC9HxbTL88seu+K+mmcA3CokEmd+BLKY47I4PmxmWx/kaWIvubK/wzA5Xve
h+Y0lvOS+Kgo77y5BfdpzpcT+irqow1nmeECBh+lQm1mcfVyQDB/kNqWhxn6w29t4/bDErnP3twt
+8kboc5pUMrrJrbuI5SGcNuaDw/jdOcLteyXmAH2be5Z1J1Azu4YV7+ao+NfFpHXB02rEqFLvuQJ
reEpWNJCXaSI63Rx8jlwBipCXeOQ/I3tW5iHLWhHZf2B+i5ujIiiFEVM3sTxzV/n+I5ihicS+wc1
VOkEk20OE9vfTBu89X724NGjOlZABuTzEFdQyKMNgjrWTGcIyiC36mRWzxOCNHynz2J8YoXhO15N
0Pf1wrpPvTWQF/QpYCkaR5HB4zfOaFvxNCj79tov7Tny+XhqC7dFVKze/PvG+uoj9AqAj7KkeCBL
9F+DrL2fA9uCbzys+7qoEVLOd0pPP9ofs1bZ5KYxLTyP7n3K8eAI+dbdN7jCX52bvHMxzc3+9/BQ
MGO3LFRIticwCknZi3PejXwXh0F4suxTX0l16WeEVUh96i8u9srEa8TzbITeSR/ol2/m/rDw6PvY
Lt3psemXie1zEe1zthZPj01flU/2bp3YtlMLbKMW26rrl4xUZt7JKHpirhY7kJEIVv+Jb6KRyQ1Z
c5KgICp/AdMHPFecwHRqMp9ScfHY8IJc7kGbzp9rCr6sD5guU/kyHdumn47gH03HilBUf5FAprBo
iIFjE/Oqe+gWVh4Y0nZp95OZw80keobK7jCCD6C+lNYvt5Wp7I4tok+BgvcJdEjqLbBUJIS8OJqB
PLEWfP02HusE1Ihp21t/q8Khu6qQ6Ctp9VaxMEp8p8DXEHZKNYQAYEzWYTYMmy0UZFE7hMh/UnIL
TpitS4yRoT2vJKg+tw3UMdBsgXjNZ7yAd6DuEqNQqeddfGo6U56XABkpHa/gZAQ7zaMIteqp3XVe
AFKDAkkEK1Gzh2hocdCeh/qXBCGWsUFvalG+1osMjqwObcbWcALTmycVvSterQx9n3eiwZLLIFF1
hF4Kl2eyXPtv0ZKE43hUskaOuOApignmDrgWsJOZJU0hkuglBaKGMO8vwUy9vQnG+GxJ1W6gwRsf
8wm1WmLEnlvUJVve06PwFD1OZtmvDikgUvHo2BYohMQtfYkQKB0XMwcoH7g07ApzETEeTmQ6x2lc
X3RT3NAbI8/TtMRnEvKkhgHIRfDuVckmPHJl6c5ryt00o0dhcjmaAhQGXtWWB8rRAhR0a9ZHCvr2
HFFX11DIlhsfESN+h4SRUVKG1my1dN6L1e18q/OwSwvZfGn6AG0aUnzMKyoyU1G+yFCi0KrFpe9H
/URCJLqAPyXQVsC9eVcnDA6ryG7y6pz3HBzC+f5SEBAmptniYhTRcZXMO+lhgGDpbMAFbPWOlpRh
NTLsLALqMH6d3FOJSDQeQKyAo1D3MjJEI7GxoIW3RbeRYkULxAJjMEkUCIBLhWvggZHckPXzwqLy
+/3FjO6sJACrErqegEVW2ZEXNNp8Emp8i+JyhoVeOD/XBFn0qPoNKkFwep7G01SNc+pDPwtPm+23
rveKN2PZcork8NEM7gtm1xb8FIw1tB4QcMLX6lShiwSFKrDAd0vcfq7yCEUFHbyRYeZXL44b8Nmd
upIcvD/w/HsUCaghCQrTCVTSKMEdX9nr3Gu6lwOlGw/j+8LLGBSeyHabBplJCuV2gOVh5Kd1AA5q
i6aIpHY2aYoF0M8yiC1BG+CJYcbVE6zqnGvNYWKT/06pVjDTqXyYVnVu72mI9Mh6hXVV07Btnq9B
JnJIJlnvh2VghgOWJM/MghPSjrm+ATSWqVxU+ZRHFqQRE2UuDpbnyQ+vdg1cRmJVXog7zcsyfAp0
/gNMGSzLpioP4C7QV4g7QwGu8EjSetHOMl3jDvdphOF46cvll19CITfIhyYdUIBLJr/KxgWdDmKY
uqyrZlTqrRdeoXpcgF4qwQCojU7QwdMlYOX3W+iS99k6DOB4zwgd+7Ld+92BmbjLwPxVm7HsT9FA
6zPwOW4cfR4rLGqkaD6J0rgrlHS/C3UBRWP6jnH83fUtezO4vruyi+UhiKPpAKF/MNZr0KxzZGkl
iOJPj80Q9fLMaXgp6m3t1dEX2Ti2a9voHqB0y9fVbiPZ+J+MR1IPC/aZUdTIplqKN3RBDM+jLRBX
WPFWi5ZtGxACocMf3SDXVH8zTqBXhWl7adYINYMJT1wlSfgmS12l7dLOTxKl0a2GYcyTKr6EsuK3
xgubYzc0Jvk9z4fm3BYOsB2oL9K9lrlIyHJfhXMfWlx6fW6XMfpWGABcSBe9D7Bp0VPXGvNWeqAY
8yhUt5FglJJwOD1SSNMCV1t4W4KlUjbPg49pvZkYooAhYBAu9PgPM/TRc+2v+mLHJdWKqs+uqHc0
Z+N3LN2/09RPXYXuQNmbI1YZuceTugJam5asmkp07t2fpzCP3I+SdhucVMcFicEXFTuaceJw1db8
BXrx3pno4YtC5AbwDHXC6l6FeWyCJvAzBxgxRSBmzpUJ5dmOO0vnn4EnxauqxLjHE0x2HM1oVcfq
HTyD9KeR/8Jvgs5XNCznEPMJAuJ8TXzp5ZeZMQqSfV9ffVHYC1tVkY3ase90eBFhaL9Nc4jSc4i7
HmAQMbFr8F0/TxOvz7jfIDVNFZhCMkbziDTdGc5TWR3kYPe3xY+5m9prOA4zLkEw73Or0t6t6D+0
Ht3ViBy3TUEBTZg+AE8zNxfyEedkvrWuMsnCa/PlDuORQUwoaf8Xd1ey3bayXX9Fw2QAB30zeWuZ
rdipIyVbnnCBIgyA6PtmlN/IOKMMMssf3D/Jl2QXJF6zKF3LNuq9e/M84AJBuVg8qDp1mn32KfeC
y+lDTYkHnhaoy6Y+4CTwh4eR5ovpEkDkBpNJ5cetj7og4FlTFDPWDapfNUDRhVFb3xfCQXlIWtWY
eCrCeg4okK+yCsVZh9aBt9psD1Nej/hLQ6nihQpwH6BB6TAWC/u23cbJXaZOsHWyG+kgXgLfgjZM
qtM+ouXiNWd7/CwXUdsCdhBtWCqGvQDiufnM62P8ogxLqakRLRO0VZQisiDDehVVbzuNmkpYohpE
gzGIB5dpEdatm6iPQolqHVRPi48OmsIN/AzIFM5XPhvAjUst91QfkME3SqO8QZCen9kl1uM2DaNN
pgKOkMAQH6jiwbktt+Kq9RX9QXewH8tMLWa5f8jutmoTDxJPyOZ57fhjtXRgNYAabgW3InnIEcSt
5Tj+XGeuOndQITnMcin+vC0JSsNrd/E2labIFjnLCAA39I4uhY2oNtHAR9p4LXhiPMi213qaoKJX
blE1HDfFk87BKGyFJFk6Dt8O9dT9mqLLuLVV1EEg5uou0GRv6HCxPHAcHfZP7mTzgxNP2tDZDgJS
wuLybQ67o9TGuYzKBI+r69u68u4TVKQExSF9SFR4IF21i+bVzSjaHmBCpB56oqGp3pWjc9ksTICi
b4UUtL7E8vcPe57T5EWgND5sndreg27k3g7S4HPooUJXFUd8mxrLGEydV24GaFpceM6Dl3k4eKD9
wbO00nD63aolj5we565gWGS3haLc4THH3liP7gpRb29FUbZEI/JRexMic1Y3MXIVDpoKyp5YDbcG
QVWGWg4s0mckbvO7Q5MZc98IFVL+/aWoIuVeD6PldovKLDeRgg1cisNS0OPDIHHqT00lXkthUK8Q
ZkjBWwe3XNV5A2HWVp+3BFiRbcM7VxdWeSuoiFU2xhjdHHzExWUQCikH+UZoi3skrrmZInrSqAtS
HNDkqo70cesVxrUbHoxrhQuwHzthBWKaXvu5r6yTdAb/TAfRPQLeAsJwQy6U8hEH93nZaGI1VuPc
n6FpE/B3juUoQXCnhahuScJMu4xKW3iEQXXg6msFHbwGCixLJKTtjaLm0W3kpJ+CCHiwJtTxLAph
VZeysFQMz70xnM/YcVuAA7RmGhd1OtDycnuVyGAWP5Ay3S08uUfQ9XCDyAuja9sJoknUcEguowAN
oXOZXwIM3Y4KPuKG+A8BEDsyki+yuqhR7IZaMqdeaRHixbqPIyGWkMTMIu1Gzlv7uqnBvJJHrbBs
GzWeeFs5GAUaF16BjvYSuDIgAEgyqUEl7K3vr4AQKDeHVCk3jdGs3ThDJTFOIR8hqRVXAx+elwk3
RvBtmCGihtxctYT5gAMHitSBB1b746CJOEAu8cPKuA7nB9lBRD1C6U5c6s5C9SXALx3/Ej5g/iko
khEAJAG6hvGHWSYFDzBJ2h25iA5c012gS0W7k3LvobsgH4FqRlpoBiCaag34qoImADeF5MnzXHW5
MdI48iet0ReH1heethlqmjShmWiGwY11UtOkgH1drfdZ7SB+WuXVBhF3Y6yjK/DAidLtUkDfrgXH
iV/R9LkexXCipo3rC2sR6gjkl8W9FITRvXHllHI0FnAADiMVcZVLT5fCuQK4uCMi5+54JZoqkBev
sREl4A/qlZFU/LBWGpyMYp0u0uSrGCDjtgXqYF4mJKZqXHfWI+QtjFGoBTRAYnhLODDeMpLlpahl
zpUQO8ko9GIJrrJWbqpAvUkzx7jMePvS44HlHHh2jtJ4sUbRb+hajv1Z5nPhU+kbN2JkaOjNmoCA
cVtcdaVwByCghm5+sAGB1NJbZFiqSVFyUKeeAdbnWMxGTqxpIx5fdIvYXBUNucKTZijj8RHa564L
uDmPwGirYxBM1JexElaPnLQhiD/A21BdWQDKtmwllA80qF3+BLu7HrsyDBAxcYxPhZR/9kD5dOOV
rrsRFOhGD3VcSQGGfK9WESM88OFVWNbK3EDiYSIYUrpRHR4mneuXX1RNGG7R5ROBQHSVcbroTd4c
lodER8qPV1cqUm5PMVdYAWfHG1kMxamu5ShTdJsCZ3ULzvFglG2l7SOMfe+yBuHjpEUA5JFr3Ql8
RSDnbLe8AsgtuVST3J56SGo/6uAcSpBLsv2J6+Vf9FLj5jwnYbOp5NIpPByvtZoPFUdxR3ql2yug
NpzVAYH5VfeWd1TtEvCT68ZNVhXaPph+bU/tAFgJ+aC2wOikCsx4ZyHn2p3cxXzQG0G4zMG9clkV
zs6p4AYDpNqgtboKGD/6CKKgupS8Gxix+YpHCcHzi4+66HrQ3Yznbab4U06LHWR0/EJB3jyNZ5wu
IGIjuO3jFtGFVmrcXdN4gLM4OLa8ZlPheFrGNjcFvrIeuDAQLlUpV+8kJNqvYyTneLCQh6j9B8NG
UUTppJJhH4XoGbX0gbpE6DeUxgLatT9sEz8dgeuiHqnK9lYmkebuJRcPPkKAjeuMYjVdOQZ8d1G8
+xajI3mLXBN45DZ8PZ7xmiNeZ1vtToqDGmXxeNe96BqCWFytIyIGvpJBm1TORuMle9PUX71Cru78
itvOBSw8pMDFK8+VtHVqKznMVBFhay/nHrd1Gg6UxvZuDBkuhB2CIKI5aPWE4zj5Cv0OX64qcg+B
iXwEEAQwR8jxLWGfK9NI0++7dz4q1Ma+jeqQpORu41hq902ECtxYVr9mCfIcRea7iNXf2IkqzASE
0JDeRuWrpBfK3G6yMAT1PrkkN41KXdoAaV9KJCJdoC4bzRABTeve+pX42ADCfieowoOE5P6nMOCk
kSDp3pUqyRqcswaV24K9OESgL0BbDSldusBMDeoiSKdNEdtXknKYdioAZe3pLRAA3ij32icgbJpJ
0QY+6lBSbpTAB1xzPODCKlKADzry0wAK+txjpeZfDJTE8FwlbGLRVy+VXE5QPZ1lD0kMrJSnCc6k
iLj0IU1KdeQ3CLGigjoZCCQ7WhahdB2LwTjzBP4ulGwXXraWTwNJl2aO4zoTXwblvZdkcLod6Grb
1ZzHsytPFd3ne6h9yWGixeUkLHThuntJ1FIF20mEjiLkXhsX/vhQQ0ElOopb7WYbzgpRrB9C4AIH
YSmVy6TQqwc9FVYe8WjFeJeq8j5UBW/tqLE2q5FtnwgK0LeVrMI2CMP7rNxyKOovBg2grDcVEC63
B0HVrlDiD8oLvIs9eIyaXA+lIE8ANk6yGZKA8y0H+03JU8CJ0WsN2Fu3HqUFVo4TGeVlKDbVHac5
+m3iTLs3lRZUdylnAyqWKDU8APxBjMTkopVCVMUjIZhN6tZHfT9m9PwSatJh7qRuFV2CXOiylfRq
kmdtOoUzo3xOUUMKgjzuzgCxxnWj7fADgkniiwSSIAAmCgMa5dR+CDS/BvsDFCwxUBBE2Sl1w827
q04NdlfdS5MPRe2wHaeotrmsYj75HKNUrHPSofTiybf7MtKujiw1XypyHx3uWxgnhC8Gh9ZY93hU
pXE8og3QdqA8bQ1QTxSlDQhscfiEzP/XrZzlFi9bhyIGF1FiA75UOQQRwT8eIlTWKw2wuXlaa6uS
vHRXXYF0d4U44wTLSUHu1dPmyRYVwrUqvFx9u5dI3GEeumu7arwVeox5q+6qTHUP4UFXBkhbnX37
sLv/7c9c8r8ckFiOtw7qCL59EKIMeCw68EFzMLYsDdJzFtuV29iO7N+IcrsI2tS+t0st2gTqFGhy
dZAhhjAJnWCLxOJBtBecqg9jyctmgig24GK0gzVMUdQupLKy31YWwtbbnYpmXiUP6BOeqTHNpCa4
NtIiGTghUuQIM+6Qm82HNeIDV7oggAiBl8GQ5KCEI3eEXYq2kfX24H+R4E6O81AHCYanoSNr1SLD
CFzXsnupDf7lKsnhbT9/gF+HLj42gkq6egV3N55Lfpxdu0abXRtKYV8pSJsjxphd51EJr5hQ77S5
n0wbLx63ha/Zg4bbjuBrO190o50jSz/b5rL06ZAH6bxBLn9oF3grGWE5EmGM10YSDbW62HkQFDIm
KOAKyqoc6bmDMxi1PIPSl4KpVtT2lVhFn3lg8Tb1NklBVyMPQb6lb/wKOf0tKKsKhEcXhgIMXPdi
H1CSg/+uo6ihbD7Vjhgs0Ro9WDYHcKpwyA92t7oXBQcfSmHwFzag8uNYkJBZLwRpXvz+YhwyDqQP
ACbPtSoWpaEIeIOTN9IMQWgjGqA1dLjYoiDl5dKIi3BRRX646K5gnoOPKQSApEBIussulqnyhVPj
7CaW4mgtq9U88OtwGfOCO20SoNOQbUJGnZtvQcgxLP2q+VzXqF+pNDTQ4iLbuKwSxIlcQCeuUN9P
FI5zvJL9ax8cIzdCaH+Rom24SknqPYpSY4TOvfDeBb9Zx94sUYCWkB1tkTXaKE2ictRgpJEWolgX
3vY+DB3sa9FHAp8vtzdhAubukgsO+za517ig3aHlM7pDITi7UAxpqJAo/beXOmqeVNSjTrtbLqDf
IbA19xzYMgZ6htCiXWmYma18xQodoCQUUK2U/6ykWLhSoqA4NG2KscRr0ig2Em5uS/pXwH1QvWir
oOYybAn8DeX20je2HB6/IU0BGlIQZhYXtpD6FrpWLbiD7n274KJmri4OsoIca0FiSgaHTIyD/HF4
4EeiXupLuOw6fIvg5QpBen3pIeIxk7gC6A1AsZJCJk2g+KUiyW0x6C67F43c7K54lF6gj4U87G5p
3d8hbYqSxTa9AjdPsta2d7WWlZvupVWcdREY2RXyhuUG2kIY1lUMl7EKpIHslt7cbUANm2cxquC0
kn9CjX4dyvJTAVpgLTFd1dMfKk6J5zFHIuZOoz9kjphPfAeJ55q8DdpDi3I4JZuH8VaGQwVBGRVW
DWK7iNoC5/BOdy7jVVEaauQkCRhvGVVbqA0mn5+UrnoAVQWVVtaoDT5cp0iu3ns6MmFIztzySmss
81ysJlxYVQNZaJoJgAvNnHPqZFJkgCGiINJBblO5RfQxWyGVa6/xbNNZUxSgK5B84VYLvnQ1AYLi
YVOgsGPscsYlgur8GgU14NRwkrtWN9CSQBWKT6nqAtkiCMFDYKfukAfGZw6tFUwUBcVxrqbu6sII
l45MYiCJ2o7aooKRUzcoGgtTtG0yHstGnoclHoHcAMlhFzpqiyUNwD2xQL2J5APnZRc8IIJ8MDOk
+ZaP1esUR1GrIBAOch01jPir0JE2USJX00J1bw+ZewAkhBPGQaKAryLK1vMuV5xp3C1qVxet0oz1
qlFHCgfIHFfVROeEazlA6DP1+ermoCLEoKrFlZiLML10H5UADfDNuS8epkkoZ1Pdcxa5hNCrLgEO
paTaTG3DqchH4eigJZOuEO6fhh/hhJFyfE5C+UyE+cJC2XEtbqJf+6MjFwGhs3w90I8RV4qEC4Fi
XOhG6kgzvzeCbwKjWexBbqkKH1RV41GdDxY7VZYVDOhHof3ysWF8AF0liop1IJwUVURlOb7uRECv
Z/6arPPX/uZ787e6x0KoO4GT7CkBSfwAck0IQVRVXcYlLQFF/iDxvKwjv4tOe4g3gXD1LyYCCYQK
vRaBzH8QgIpSQMgmIEOmEeLok0UgiNoHFJarhgguUgHEms8i/wutAvCq9hSBZHxQwJ+gCDKesiKL
ZyLgyEbAAuBFiEfWCdvCX20ZiKTauNcykJQPvKhjk8u6LoJFBJv9ZBVI+gdFQNk5fj9oeURog7+c
BEgntl4SUKQPqNqHHtRlsPWCmAC/8UQEHFSFAIYazeA1FUX0+KO/mgwE0lullwwk/gOAWmBg16AS
gZMSsLVOZCDJH3RdwT9R1WC4gZ7pryYC+fmQAovS6TH9E2eipH5QwKEBuh8Vm8EA/yklAZAofNBQ
vc8bkojAgUAowiHxv5Q67H0iGB8ETQS3Ms4+RUIkFurudBEIH3Ba4tnjL8C1JhC6/h8VwQ/I6Xcj
a+i4/r4zr1wLKUzrSAX+7h8cjavXA7yYFcR2AJMTSDCoP92AKPx58GcTg7z/29Mpb3j3nE8+JDTp
J2+pv33mPj/59LhIumm9fNeLPF7PlJrYmFg8EMLx5qVrpSaK9Zvug+blVz0Tlg/NEFRbpyRbpAvj
t2m8YkL/XV98b9Rpalmhb4b741BEhISKqO/AK6t2n6LjOJ1RR3Zc32HXphvmFzeQU2pdYNoXKzcp
LCzi49DdEiC2TN9vug/d3NpfrHMzt7LjcN3oxCzpO/oQA6Tgnv8YWKn7RD1WUJ7oOPL+8BswmR96
tEMzdXc7y6REI/A8tDtxyN8Z/60F/Ls6fL2saf/g5z9/mU4n3+73H7fE6ab6zqZ8tYFP5/9325MD
C9XY1lGWz4vj+I586a/tyWGU5ebF3dmyUBisurF/sTb90txH6XGaZNKEgPEPl8MPrrYp2ilYgelT
S5k02ek78GUU7ovUpLagwGKDX0HAqWkX1IzR0qH/lG+gqgN6WNIC4vuSOF2w49/PhbfunhyZ1C45
/q8f+vxkw6FPl8b/0ImJaYX4Fa82G70xoyconXf+5q9won78eq56wY5//phefvIP7oKPYY7zOz/b
unCzX22Enxw3c6n1JIINst9MAemIYkp1kTCI0G/Qqwj9T9480zqj7GwH/KQIUHiNE/NMDjgregpi
HaExy1tzlkj0pJ88IGTz7MnBC4O/jQpxSVLhluM4/p6x9XzWv6UE/jFncbdyKSXzcpbSO57azf8f
dv6b2xRQo/PHXZy2FvrmC1H2zT/mSSBSi8YifR/F6Ur6+1lFppPCTD/KklgYJH6BgwOtn3qYRU2c
FpQZoLza+ufPC8sU4YLvOkBma8LIT934OMNuvvyrg+Dnh56lZ7Y3CTz1lQJIOEzLP47TzZWFcDHX
hBpUfHUU/LwA5lG6PxMBaeXdVwSLojLd/DhOJwLCxNl32KW1M0PakcQJ0H/c6+BMBioDS/4W+aX0
OLdOBCS23VcEa7PYuxcfU3N3dswS8uHeg6PpHG3EkNh231Ff3HQy54tx4KavvHWRgbQ/oePbxcAM
veN8icTRDu749teV2qMVWJSmRPCx/6jTCCGdi0ura/J3HI7MWRZ5FkpzU4S7i1lG4kaUQoZfhlC1
weAXfNwVF6sio9bLy+jvLprTQ25MDp0uwvbW3R/ylN4Lbbws4W5JdOZo30P6O7bVnxR7/PiW7U16
gX9/974l8n+MtdT5R/+Ez+Gr7Zihi/AQpTOk9x7E+2bQx9ZKd6Z7oAdmoOA+plBwtN5ncFBBF9u+
ubcy5/jTu+3HQBCrxgxRREoNy2LCKNahZSsxOJcGaRFa7ulcJQZzHZrBLtrTz0z+XsT4B4Mj69S9
WOIQpZT664hLceZzvb944Y6F9KAMFi7ijvbFgrysP96dihiE9Me3v37uz8J9FFpnsQEBHt47KvV9
YWBk+tGBlLz/qHMzppcvUMr9R100qd205+pMICT33z9Z3hfDcyhqEaV0Z1+BwGr6jv0cMnpjbAYL
YwF/1HNei4TBvl6aEW2tSchx95XFynwyo1dbRGEg5RX2XnQW7wOIh8WU/b1b0kk9gXTW6S8L32zO
97TK4MldWbFJ+/wag0d3Y6bmk+W/acgT+ENfcdyY3itTBd2wGQwMAIEbx8hFUOsZkdX+Y6/d0DZj
qI3jUJ1hQTqB9BXHxjHd80y7KDJYHRvz4L6WtEh6svSes+lWtN4XWVgYmyL1iFl4ruZEFhrpvt1Z
b4iDQDz7iuPBtXKk9o4DdUuDhaqb5UVaxC8b8XR0QUG1xfHGr1sbiyI0M5DBvfUNmqwysA/WMSIv
fvOWLgG4lIVds3L3e9+6GJtZfhQIkf9zXPyPnyw0xA+hJdaO60Uw0d8QEbJ3msYiErhCerwxLxZF
6vr/++//kXnk3Z27tyllgxgC6j0ZBDQ3bhCl3BKxK3p8AvgleOi+u2FtwZb3ireeuYGGRKLG4DtG
kbePLv7tYmN6cPZcOqsOEJ+ssIhnLczCTV0quifwCDeh9WB/Md2YnO9yT45rcllWHMcja/flOxg8
6jX84TdGZqA6lmacO2fGx7No3j1e/rzwD8nj/xNGf3wbYDHz9DkzWJ4fiZVNDcog5zGI8gyGAzWs
wGJcGA1U6IuFkTPA4Qun+VSuLOyQoWPuT8d8Da4ofjrScWfFxc53ny6irxe5Y10MiY9EfQkDndsN
evEvo7vhv1JDM1hsCC1ZaUQn2Uh3175HEVocRint3SoMHI3fUZodUii8OIr/OGGixFlkgYZmbF08
WOmeOqgVBuobfUd2ALhQi1tlELkZ202cn4qBhZs7TgAijKDi/IspuIPpyA2pzem7TMapm58FhDQG
PiP6o7tRTGtmFsbPBjt8imAsPbLOwF6Ymjt6E+oM1toUuQlK47+GZv28xnu9EABh7r8Shr/9T25d
7GGFz9BGhPb2UR7T/wsWVthQwngDsffz0li6u3MTQGARQYeTEOUOdZIILFwQzPdMCujX3Xsbf6/n
eE+Q0cpsQGFKqWGBVM/21TzE9asoLYy2pkyGPRuUwT4Ge2T0dFa7wcLLWplwfOFi0+pMYHEcraKW
6EmUghxl2vlXKoPFduXC6qZGZaHau1HPBKEpx6/59UjPs7oE23aWmcVxuE4Wr7GsP69+7mDT0zVI
Iotk2AsE9xUcWyQFan13HqIUlk07sKLA4ARZkxok82JpIY93nCURtMgi3baOUEpBLw+RBXpwXezP
wrkszrpNRDshosTAwlz/9p/RxSYKfvuvrs7rJv3tv8Mnl4aso834UfS/vmUAZgLhKnVWiyyS8xsz
bM+VncgijHhvv9qFLNLzcIM95NEvJmZGGQJoNNBfyKhhdM/sWFSk9x93jDADilKoQ1BUGWzvL6/s
bpFFnPyLG+zMXUVrDBaA0Gcd+np/k27kfVUoejcgAFu5VApSeR9z++cFAH8vc+wbBTz9CUTFoFT3
9Nb4BV7YAQmp7zp+crz5PQz6x7TYUfpH6P/MUIkEyiGz050DM91B8R8H7U6p45tf15sIHIJIkg4d
ssiTktmiQjE7zrCzXhgYcsSbHpgOKvOooVngWK7M0oTB9UbuiAXcZGg2gJC/lWZhkdMcnq09Fm4J
ej5AJ9NlzSy053HctyNxLCAcqIc/L7NnAWeeYNgnh0OR7B7F6gVtxbCwzC9REUEdguCzOG6gX9/i
c2yWs8cosMDTv4hjZabk7D732lhEbgEeQutnGOhUkFJgEay9AWNFHpH6bNpMYlEytM4vFm6eZ53a
vrJKl1ZVLLAA+Ipl8XRm7wos9GuKZ7k3993cN9HOPHMKCPNQX0uEAEeehTPEwoyyt5Si+Lo0tvjp
RAuk9OCGT5hv93NIruVZNbwCHbEIaA0QF3EzB1+Z2u6bmh4Vo/2ld7/+7jcwcNoGUYi2OLR1y4Jd
YIhCWuAMjyLoLBgWYZi1SRteosbAJ3nmKBmjZgKuSUHvYBYxnufxYSZhVfpW0JxKRWES2sgviGqm
C5Mk3mCR48HGelb7p7OWBHD1HW/80XH1lt39HWv8vbKd9z5/0VWd9dlVxh8t+SGhL3rxBYBD/qbS
/t9RCn30UfFInwTvPoX3kdcfAW3HwXt8nESADE6XrgSJnivhMPsm/V/jWgGDi+0WNKKPgfc1iDII
tjs6Lq20teyoPCtRYHEaYvLmWUk0i7MP3PM2uIOoJygxOLxHFqmsoVBWLIodZynEQBNYsYj7j7M8
OtscYEnpveCGrUWgYMeByO5gcSZM3FcsXhqDVNDETCPrLSMLFGu9RTFJTVhYx3E6PcFgR0/dHWhC
zqqjWaDOp7D7w8yijtv3aX3e15dTK4V7Tw/LQg5gdqOlS3gt++pLdDmEUUMtX4FnMO5lAdh9Sgmh
oyfsO98ZChzOlIPAwkSa5aZPz5aFCzW30rMFJohM3PgQRldD23MdE2xf8S7NvDxbDSxSEUs3d4pz
0wTMnf3X7xq9D1CWQi9gmYGMly70OkxmgK1phKLAIn2yLGoLRZlFah9F0NmlLOJ/q8jfQybUuAoD
VxARGJOOkAgKA0UBIEVOT5ZFYPHKgi+VEk1BuWsCi+wJKhErk9YVLI7mG8LxsKceG4tI5Q0ovIqz
fDn6tR2/54+cs/ePuTuktM/sKZEFkovs6PMKc5T/958wMPXEVXVDOuzAwutYx2f8SODfZjDh0oRD
l1JrQhQZ2KzrytrThwcIwxnMt3Jz0A6cL2ORxZF37xEKKsq4FFmcH/fPrLALVAnuI9ptZIHDe4Bx
9YR1h26OlMYQmWDQEBMnYJiUXtAsvJo12CPoQ1VkAawFxYxFoO4rGrQiKAILHqnnEnEUMFuoxadn
LxgqC3tuEWVRSUnbAPO6+j4u9s+LdT2zHv4TxrpSmxi7NECZRV3iADXqZzYwi8U5SM2WBlywAFWR
2CWlFFmAfIeRH52D1FlUxY6fkC6lmYpZUIg/Jx9JhcEZXJ2FsTcxfY8caG/FTDSj/5k5LcBPQ9u/
TKregcxFYTO1NAQWMR7CMQAYCnWYCbrSXxA3VlocR+l8IRYVDPdpcT5ZkcUOecCx24Kmnnpw4vuF
T3/eMfAWTW3fQ+H017zkT05vjZlgqaZWhBwqJWgWXBZ3RXaOEWUBsCD5bDqiiPYVx2X9R77WW0L7
gUTYW//thADvBdn25Ftm+rf/AwAA//8=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30/06/2020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30/06/2020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Outcome of a seminar paper I wrote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Testrun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next week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Very much appreciate feedback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ICS: controls industrial plants, manufacturing sites, power grids etc. -&gt; Different from classic IT: Specialized HW &amp; SW. Highly reliable and safe (nuclear enrichment facility)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Russia &amp; Middle 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/>
              <a:t>spearphishing</a:t>
            </a:r>
            <a:r>
              <a:rPr lang="en-GB" sz="1200" dirty="0"/>
              <a:t>, zero-day exploits, sophisticated obfuscation and evasion techniques, and living off the land tools 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Grain of salt: Probably a lot of the unsuccessful attacks don't reach the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[20min]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99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64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 initially were not connected to the internet, but now are (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IIoT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IBMs X-Force Red offers penetration testing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Triconics 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If company A &amp; B fall victim to a certain attack, company C shouldn’t fall victim to the same attack a few months later</a:t>
            </a:r>
          </a:p>
          <a:p>
            <a:r>
              <a:rPr lang="en-DE" dirty="0"/>
              <a:t>Identify repeating patterns</a:t>
            </a:r>
          </a:p>
          <a:p>
            <a:r>
              <a:rPr lang="en-DE" dirty="0"/>
              <a:t>Get a deeper understanding of threats specific to our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169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Core hypotheses to test would be if companies are more likely to defend their in-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frastructure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successfully against a certain threat the longer it is publicly known and if so, how fast this adaptation of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defense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strategies happens. 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0401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Multiple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publicly available sources that provide information on ICS security incidents </a:t>
            </a:r>
            <a:endParaRPr lang="en-DE" dirty="0"/>
          </a:p>
          <a:p>
            <a:r>
              <a:rPr lang="en-DE" dirty="0"/>
              <a:t>(How did I select the incidents? Most “relevant” / most citations)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 Untargeted attack can affect thousands of victims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306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Energy: Power grids, oil &amp; gas pipelines</a:t>
            </a:r>
          </a:p>
          <a:p>
            <a:r>
              <a:rPr lang="en-DE" dirty="0"/>
              <a:t>Manufacturing: German steel mill, aluminium production</a:t>
            </a:r>
          </a:p>
          <a:p>
            <a:r>
              <a:rPr lang="en-DE" dirty="0"/>
              <a:t>Petrochemical: (Triton)</a:t>
            </a:r>
          </a:p>
          <a:p>
            <a:r>
              <a:rPr lang="en-DE" dirty="0"/>
              <a:t>Technology: (BitPaymer: targeted ransomware)</a:t>
            </a:r>
          </a:p>
          <a:p>
            <a:r>
              <a:rPr lang="en-DE" dirty="0"/>
              <a:t>Government: diplomatic service agancies (RedOctober)</a:t>
            </a:r>
          </a:p>
          <a:p>
            <a:r>
              <a:rPr lang="en-DE" dirty="0"/>
              <a:t>Aviation: (Havex: espionage campaign)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4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98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 err="1"/>
              <a:t>July</a:t>
            </a:r>
            <a:r>
              <a:rPr lang="de-DE" sz="2000" dirty="0"/>
              <a:t> 9, 2020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Sectors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11164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8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71519805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26642790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5906C-7C11-B14F-BCA5-F96F252667FC}"/>
              </a:ext>
            </a:extLst>
          </p:cNvPr>
          <p:cNvSpPr/>
          <p:nvPr/>
        </p:nvSpPr>
        <p:spPr>
          <a:xfrm>
            <a:off x="5799551" y="2192055"/>
            <a:ext cx="2567835" cy="403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actory next to a building&#10;&#10;Description automatically generated">
            <a:extLst>
              <a:ext uri="{FF2B5EF4-FFF2-40B4-BE49-F238E27FC236}">
                <a16:creationId xmlns:a16="http://schemas.microsoft.com/office/drawing/2014/main" id="{20E49362-40FD-2648-BA57-8631D445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1611"/>
            <a:ext cx="9144000" cy="3673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Target: Saudi Arabian oil refinery operated by Petro Rabigh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Time of first impact: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The Triton Attack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 in 2014;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19960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table, blue, computer&#10;&#10;Description automatically generated">
            <a:extLst>
              <a:ext uri="{FF2B5EF4-FFF2-40B4-BE49-F238E27FC236}">
                <a16:creationId xmlns:a16="http://schemas.microsoft.com/office/drawing/2014/main" id="{9A9B43A4-AB87-6C4F-9827-2CC31965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29" b="14878"/>
          <a:stretch/>
        </p:blipFill>
        <p:spPr>
          <a:xfrm>
            <a:off x="0" y="3175738"/>
            <a:ext cx="9144000" cy="36822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22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manageditservicesminneapolis.com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/importance-computer-network-maintenance-repair-info/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24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25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human error,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29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causing disruption; potentionally threatening human lives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Attacks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spread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multiple </a:t>
            </a:r>
            <a:r>
              <a:rPr lang="de-DE" sz="2000" dirty="0" err="1"/>
              <a:t>sectors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geographic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Key threat actors reside in Russia and the Middle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living off the land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strategies</a:t>
            </a:r>
            <a:endParaRPr lang="en-DE" sz="20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semniar</a:t>
            </a:r>
            <a:r>
              <a:rPr lang="de-DE" sz="2000" dirty="0"/>
              <a:t>,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come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interesting</a:t>
            </a:r>
            <a:r>
              <a:rPr lang="de-DE" sz="2000" dirty="0"/>
              <a:t> ICS </a:t>
            </a:r>
            <a:r>
              <a:rPr lang="de-DE" sz="2000" dirty="0" err="1"/>
              <a:t>security</a:t>
            </a:r>
            <a:r>
              <a:rPr lang="de-DE" sz="2000" dirty="0"/>
              <a:t> </a:t>
            </a:r>
            <a:r>
              <a:rPr lang="de-DE" sz="2000" dirty="0" err="1"/>
              <a:t>incidents</a:t>
            </a:r>
            <a:r>
              <a:rPr lang="de-DE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Do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suggestions</a:t>
            </a:r>
            <a:r>
              <a:rPr lang="de-DE" sz="2000" dirty="0"/>
              <a:t> on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Triton </a:t>
            </a:r>
            <a:r>
              <a:rPr lang="de-DE" sz="2000" dirty="0" err="1"/>
              <a:t>attack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prevented</a:t>
            </a:r>
            <a:r>
              <a:rPr lang="de-DE" sz="2000" dirty="0"/>
              <a:t>?</a:t>
            </a: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236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Threat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Attack Types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2791937"/>
            <a:ext cx="8508999" cy="1274125"/>
          </a:xfrm>
        </p:spPr>
        <p:txBody>
          <a:bodyPr/>
          <a:lstStyle/>
          <a:p>
            <a:pPr algn="ctr"/>
            <a:r>
              <a:rPr lang="en-DE" sz="4000" dirty="0"/>
              <a:t>Targeted vs. untargeted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Attack Types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3004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Sectors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8EB796-80C2-3842-92B3-7B97F40F0D6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(Petro)chemical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(Waste)water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26543</TotalTime>
  <Words>1801</Words>
  <Application>Microsoft Macintosh PowerPoint</Application>
  <PresentationFormat>On-screen Show (4:3)</PresentationFormat>
  <Paragraphs>344</Paragraphs>
  <Slides>46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Motivation: Growing ICS Threat Landscape</vt:lpstr>
      <vt:lpstr>Problem Statement</vt:lpstr>
      <vt:lpstr>Agenda</vt:lpstr>
      <vt:lpstr>Agenda</vt:lpstr>
      <vt:lpstr>Analyzed Incidents</vt:lpstr>
      <vt:lpstr>Targets: Attack Types </vt:lpstr>
      <vt:lpstr>Targets: Attack Types </vt:lpstr>
      <vt:lpstr>Targets: Sectors</vt:lpstr>
      <vt:lpstr>Targets: Sectors</vt:lpstr>
      <vt:lpstr>Targets: Geographic Location</vt:lpstr>
      <vt:lpstr>Threat Actors: Geographic Location</vt:lpstr>
      <vt:lpstr>Attack Techniques</vt:lpstr>
      <vt:lpstr>Attack Goals and Motivations</vt:lpstr>
      <vt:lpstr>Success Rate</vt:lpstr>
      <vt:lpstr>Dwell Times</vt:lpstr>
      <vt:lpstr>Detection and Mitigation Strategies</vt:lpstr>
      <vt:lpstr>Agenda</vt:lpstr>
      <vt:lpstr>Safety Instrumented Systems (SIS)</vt:lpstr>
      <vt:lpstr>The Triton Attack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Q &amp; A</vt:lpstr>
      <vt:lpstr>Backup</vt:lpstr>
      <vt:lpstr>Analyzed Incidents</vt:lpstr>
      <vt:lpstr>Comparative Overview of ICS Security Incidents</vt:lpstr>
      <vt:lpstr>Analyzed Incidents</vt:lpstr>
      <vt:lpstr>Threat Actors: Threat Groups</vt:lpstr>
      <vt:lpstr>Threat Actors: Geographic Location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191</cp:revision>
  <cp:lastPrinted>2015-07-30T14:04:45Z</cp:lastPrinted>
  <dcterms:created xsi:type="dcterms:W3CDTF">2020-02-27T06:42:56Z</dcterms:created>
  <dcterms:modified xsi:type="dcterms:W3CDTF">2020-06-30T13:45:23Z</dcterms:modified>
</cp:coreProperties>
</file>